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3"/>
  </p:notesMasterIdLst>
  <p:handoutMasterIdLst>
    <p:handoutMasterId r:id="rId24"/>
  </p:handoutMasterIdLst>
  <p:sldIdLst>
    <p:sldId id="256" r:id="rId12"/>
    <p:sldId id="2461" r:id="rId13"/>
    <p:sldId id="593" r:id="rId14"/>
    <p:sldId id="889" r:id="rId15"/>
    <p:sldId id="887" r:id="rId16"/>
    <p:sldId id="888" r:id="rId17"/>
    <p:sldId id="903" r:id="rId18"/>
    <p:sldId id="343" r:id="rId19"/>
    <p:sldId id="2462" r:id="rId20"/>
    <p:sldId id="307" r:id="rId21"/>
    <p:sldId id="274" r:id="rId22"/>
  </p:sldIdLst>
  <p:sldSz cx="12192000" cy="6858000"/>
  <p:notesSz cx="6858000" cy="9144000"/>
  <p:custDataLst>
    <p:custData r:id="rId8"/>
    <p:custData r:id="rId10"/>
    <p:custData r:id="rId9"/>
    <p:custData r:id="rId5"/>
    <p:custData r:id="rId7"/>
    <p:custData r:id="rId4"/>
    <p:custData r:id="rId6"/>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73" autoAdjust="0"/>
    <p:restoredTop sz="94660"/>
  </p:normalViewPr>
  <p:slideViewPr>
    <p:cSldViewPr snapToGrid="0">
      <p:cViewPr varScale="1">
        <p:scale>
          <a:sx n="114" d="100"/>
          <a:sy n="114" d="100"/>
        </p:scale>
        <p:origin x="600"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1-month return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'Equity and bond market perf'!$C$2</c:f>
              <c:strCache>
                <c:ptCount val="1"/>
                <c:pt idx="0">
                  <c:v>1-Month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and bond market perf'!$B$3:$B$6</c:f>
              <c:strCache>
                <c:ptCount val="4"/>
                <c:pt idx="0">
                  <c:v>Canadian short-term bonds</c:v>
                </c:pt>
                <c:pt idx="1">
                  <c:v>Canadian universe bonds</c:v>
                </c:pt>
                <c:pt idx="2">
                  <c:v>U.S. high yield bonds</c:v>
                </c:pt>
                <c:pt idx="3">
                  <c:v>EM bonds</c:v>
                </c:pt>
              </c:strCache>
            </c:strRef>
          </c:cat>
          <c:val>
            <c:numRef>
              <c:f>'Equity and bond market perf'!$C$3:$C$6</c:f>
              <c:numCache>
                <c:formatCode>0.00%</c:formatCode>
                <c:ptCount val="4"/>
                <c:pt idx="0">
                  <c:v>-2.9867547999999997E-3</c:v>
                </c:pt>
                <c:pt idx="1">
                  <c:v>-1.01345855E-2</c:v>
                </c:pt>
                <c:pt idx="2">
                  <c:v>-8.1599999999999989E-3</c:v>
                </c:pt>
                <c:pt idx="3">
                  <c:v>-1.8641828400000001E-2</c:v>
                </c:pt>
              </c:numCache>
            </c:numRef>
          </c:val>
          <c:extLst>
            <c:ext xmlns:c16="http://schemas.microsoft.com/office/drawing/2014/chart" uri="{C3380CC4-5D6E-409C-BE32-E72D297353CC}">
              <c16:uniqueId val="{00000000-F8C1-4565-B944-45E5E858EC0A}"/>
            </c:ext>
          </c:extLst>
        </c:ser>
        <c:dLbls>
          <c:dLblPos val="outEnd"/>
          <c:showLegendKey val="0"/>
          <c:showVal val="1"/>
          <c:showCatName val="0"/>
          <c:showSerName val="0"/>
          <c:showPercent val="0"/>
          <c:showBubbleSize val="0"/>
        </c:dLbls>
        <c:gapWidth val="100"/>
        <c:overlap val="-27"/>
        <c:axId val="984336527"/>
        <c:axId val="1178778255"/>
      </c:barChart>
      <c:catAx>
        <c:axId val="9843365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8778255"/>
        <c:crosses val="autoZero"/>
        <c:auto val="1"/>
        <c:lblAlgn val="ctr"/>
        <c:lblOffset val="100"/>
        <c:noMultiLvlLbl val="0"/>
      </c:catAx>
      <c:valAx>
        <c:axId val="1178778255"/>
        <c:scaling>
          <c:orientation val="minMax"/>
        </c:scaling>
        <c:delete val="1"/>
        <c:axPos val="l"/>
        <c:numFmt formatCode="0.00%" sourceLinked="1"/>
        <c:majorTickMark val="none"/>
        <c:minorTickMark val="none"/>
        <c:tickLblPos val="nextTo"/>
        <c:crossAx val="984336527"/>
        <c:crosses val="autoZero"/>
        <c:crossBetween val="between"/>
      </c:valAx>
      <c:spPr>
        <a:noFill/>
        <a:ln>
          <a:noFill/>
        </a:ln>
        <a:effectLst/>
      </c:spPr>
    </c:plotArea>
    <c:plotVisOnly val="1"/>
    <c:dispBlanksAs val="gap"/>
    <c:showDLblsOverMax val="0"/>
    <c:extLst/>
  </c:chart>
  <c:spPr>
    <a:noFill/>
    <a:ln>
      <a:noFill/>
    </a:ln>
    <a:effectLst/>
  </c:spPr>
  <c:txPr>
    <a:bodyPr/>
    <a:lstStyle/>
    <a:p>
      <a:pPr>
        <a:defRPr sz="105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a:t>Canadian Equities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416524148886746E-2"/>
          <c:y val="0.11856465140133347"/>
          <c:w val="0.86030580604465856"/>
          <c:h val="0.74985009955652093"/>
        </c:manualLayout>
      </c:layout>
      <c:lineChart>
        <c:grouping val="standard"/>
        <c:varyColors val="0"/>
        <c:ser>
          <c:idx val="0"/>
          <c:order val="0"/>
          <c:tx>
            <c:strRef>
              <c:f>'Equity market PEs'!$B$8</c:f>
              <c:strCache>
                <c:ptCount val="1"/>
                <c:pt idx="0">
                  <c:v>BEST_PE_RATIO</c:v>
                </c:pt>
              </c:strCache>
            </c:strRef>
          </c:tx>
          <c:spPr>
            <a:ln w="15875" cap="rnd">
              <a:solidFill>
                <a:schemeClr val="accent1"/>
              </a:solidFill>
              <a:round/>
            </a:ln>
            <a:effectLst/>
          </c:spPr>
          <c:marker>
            <c:symbol val="none"/>
          </c:marker>
          <c:cat>
            <c:numRef>
              <c:f>'Equity market PEs'!$A$9:$A$3662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PEs'!$B$9:$B$3662</c:f>
              <c:numCache>
                <c:formatCode>General</c:formatCode>
                <c:ptCount val="3654"/>
                <c:pt idx="0">
                  <c:v>14.6363</c:v>
                </c:pt>
                <c:pt idx="1">
                  <c:v>14.631600000000001</c:v>
                </c:pt>
                <c:pt idx="2">
                  <c:v>14.6608</c:v>
                </c:pt>
                <c:pt idx="3">
                  <c:v>14.577400000000001</c:v>
                </c:pt>
                <c:pt idx="4">
                  <c:v>14.411099999999999</c:v>
                </c:pt>
                <c:pt idx="5">
                  <c:v>14.6099</c:v>
                </c:pt>
                <c:pt idx="6">
                  <c:v>14.652200000000001</c:v>
                </c:pt>
                <c:pt idx="7">
                  <c:v>14.8141</c:v>
                </c:pt>
                <c:pt idx="8">
                  <c:v>14.813700000000001</c:v>
                </c:pt>
                <c:pt idx="9">
                  <c:v>14.809900000000001</c:v>
                </c:pt>
                <c:pt idx="10">
                  <c:v>14.8505</c:v>
                </c:pt>
                <c:pt idx="11">
                  <c:v>14.918900000000001</c:v>
                </c:pt>
                <c:pt idx="12">
                  <c:v>15.0487</c:v>
                </c:pt>
                <c:pt idx="13">
                  <c:v>14.977</c:v>
                </c:pt>
                <c:pt idx="14">
                  <c:v>15.0649</c:v>
                </c:pt>
                <c:pt idx="15">
                  <c:v>15.0601</c:v>
                </c:pt>
                <c:pt idx="16">
                  <c:v>15.0518</c:v>
                </c:pt>
                <c:pt idx="17">
                  <c:v>15.0898</c:v>
                </c:pt>
                <c:pt idx="18">
                  <c:v>15.1839</c:v>
                </c:pt>
                <c:pt idx="19">
                  <c:v>15.200900000000001</c:v>
                </c:pt>
                <c:pt idx="20">
                  <c:v>15.290100000000001</c:v>
                </c:pt>
                <c:pt idx="21">
                  <c:v>15.337</c:v>
                </c:pt>
                <c:pt idx="22">
                  <c:v>15.333</c:v>
                </c:pt>
                <c:pt idx="23">
                  <c:v>15.325799999999999</c:v>
                </c:pt>
                <c:pt idx="24">
                  <c:v>15.2294</c:v>
                </c:pt>
                <c:pt idx="25">
                  <c:v>15.3125</c:v>
                </c:pt>
                <c:pt idx="26">
                  <c:v>15.275</c:v>
                </c:pt>
                <c:pt idx="27">
                  <c:v>15.154999999999999</c:v>
                </c:pt>
                <c:pt idx="28">
                  <c:v>14.982699999999999</c:v>
                </c:pt>
                <c:pt idx="29">
                  <c:v>14.9757</c:v>
                </c:pt>
                <c:pt idx="30">
                  <c:v>14.975</c:v>
                </c:pt>
                <c:pt idx="31">
                  <c:v>14.845700000000001</c:v>
                </c:pt>
                <c:pt idx="32">
                  <c:v>14.8521</c:v>
                </c:pt>
                <c:pt idx="33">
                  <c:v>15.001799999999999</c:v>
                </c:pt>
                <c:pt idx="34">
                  <c:v>14.831300000000001</c:v>
                </c:pt>
                <c:pt idx="35">
                  <c:v>14.868399999999999</c:v>
                </c:pt>
                <c:pt idx="36">
                  <c:v>14.8688</c:v>
                </c:pt>
                <c:pt idx="37">
                  <c:v>14.871499999999999</c:v>
                </c:pt>
                <c:pt idx="38">
                  <c:v>14.5413</c:v>
                </c:pt>
                <c:pt idx="39">
                  <c:v>14.796799999999999</c:v>
                </c:pt>
                <c:pt idx="40">
                  <c:v>14.457000000000001</c:v>
                </c:pt>
                <c:pt idx="41">
                  <c:v>14.6411</c:v>
                </c:pt>
                <c:pt idx="42">
                  <c:v>14.4673</c:v>
                </c:pt>
                <c:pt idx="43">
                  <c:v>14.463900000000001</c:v>
                </c:pt>
                <c:pt idx="44">
                  <c:v>14.450200000000001</c:v>
                </c:pt>
                <c:pt idx="45">
                  <c:v>14.4472</c:v>
                </c:pt>
                <c:pt idx="46">
                  <c:v>14.691800000000001</c:v>
                </c:pt>
                <c:pt idx="47">
                  <c:v>15.1143</c:v>
                </c:pt>
                <c:pt idx="48">
                  <c:v>15.2858</c:v>
                </c:pt>
                <c:pt idx="49">
                  <c:v>15.4092</c:v>
                </c:pt>
                <c:pt idx="50">
                  <c:v>15.405099999999999</c:v>
                </c:pt>
                <c:pt idx="51">
                  <c:v>15.402699999999999</c:v>
                </c:pt>
                <c:pt idx="52">
                  <c:v>15.4404</c:v>
                </c:pt>
                <c:pt idx="53">
                  <c:v>15.611499999999999</c:v>
                </c:pt>
                <c:pt idx="54">
                  <c:v>15.6257</c:v>
                </c:pt>
                <c:pt idx="55">
                  <c:v>15.623200000000001</c:v>
                </c:pt>
                <c:pt idx="56">
                  <c:v>15.6205</c:v>
                </c:pt>
                <c:pt idx="57">
                  <c:v>15.6182</c:v>
                </c:pt>
                <c:pt idx="58">
                  <c:v>15.616</c:v>
                </c:pt>
                <c:pt idx="59">
                  <c:v>15.6774</c:v>
                </c:pt>
                <c:pt idx="60">
                  <c:v>15.680099999999999</c:v>
                </c:pt>
                <c:pt idx="61">
                  <c:v>15.6783</c:v>
                </c:pt>
                <c:pt idx="62">
                  <c:v>15.672700000000001</c:v>
                </c:pt>
                <c:pt idx="63">
                  <c:v>15.792199999999999</c:v>
                </c:pt>
                <c:pt idx="64">
                  <c:v>15.7864</c:v>
                </c:pt>
                <c:pt idx="65">
                  <c:v>15.771599999999999</c:v>
                </c:pt>
                <c:pt idx="66">
                  <c:v>15.3698</c:v>
                </c:pt>
                <c:pt idx="67">
                  <c:v>15.2058</c:v>
                </c:pt>
                <c:pt idx="68">
                  <c:v>15.2262</c:v>
                </c:pt>
                <c:pt idx="69">
                  <c:v>15.3797</c:v>
                </c:pt>
                <c:pt idx="70">
                  <c:v>15.2986</c:v>
                </c:pt>
                <c:pt idx="71">
                  <c:v>15.293200000000001</c:v>
                </c:pt>
                <c:pt idx="72">
                  <c:v>15.3134</c:v>
                </c:pt>
                <c:pt idx="73">
                  <c:v>15.2606</c:v>
                </c:pt>
                <c:pt idx="74">
                  <c:v>15.3283</c:v>
                </c:pt>
                <c:pt idx="75">
                  <c:v>15.298500000000001</c:v>
                </c:pt>
                <c:pt idx="76">
                  <c:v>15.302199999999999</c:v>
                </c:pt>
                <c:pt idx="77">
                  <c:v>15.6425</c:v>
                </c:pt>
                <c:pt idx="78">
                  <c:v>15.637700000000001</c:v>
                </c:pt>
                <c:pt idx="79">
                  <c:v>15.630599999999999</c:v>
                </c:pt>
                <c:pt idx="80">
                  <c:v>15.636200000000001</c:v>
                </c:pt>
                <c:pt idx="81">
                  <c:v>15.6295</c:v>
                </c:pt>
                <c:pt idx="82">
                  <c:v>15.9603</c:v>
                </c:pt>
                <c:pt idx="83">
                  <c:v>16.1843</c:v>
                </c:pt>
                <c:pt idx="84">
                  <c:v>16.2074</c:v>
                </c:pt>
                <c:pt idx="85">
                  <c:v>16.204499999999999</c:v>
                </c:pt>
                <c:pt idx="86">
                  <c:v>16.189</c:v>
                </c:pt>
                <c:pt idx="87">
                  <c:v>16.3005</c:v>
                </c:pt>
                <c:pt idx="88">
                  <c:v>16.3384</c:v>
                </c:pt>
                <c:pt idx="89">
                  <c:v>16.1084</c:v>
                </c:pt>
                <c:pt idx="90">
                  <c:v>16.154699999999998</c:v>
                </c:pt>
                <c:pt idx="91">
                  <c:v>16.193100000000001</c:v>
                </c:pt>
                <c:pt idx="92">
                  <c:v>16.187000000000001</c:v>
                </c:pt>
                <c:pt idx="93">
                  <c:v>16.178699999999999</c:v>
                </c:pt>
                <c:pt idx="94">
                  <c:v>16.438700000000001</c:v>
                </c:pt>
                <c:pt idx="95">
                  <c:v>16.6447</c:v>
                </c:pt>
                <c:pt idx="96">
                  <c:v>16.6114</c:v>
                </c:pt>
                <c:pt idx="97">
                  <c:v>16.8871</c:v>
                </c:pt>
                <c:pt idx="98">
                  <c:v>16.9163</c:v>
                </c:pt>
                <c:pt idx="99">
                  <c:v>16.907599999999999</c:v>
                </c:pt>
                <c:pt idx="100">
                  <c:v>16.897600000000001</c:v>
                </c:pt>
                <c:pt idx="101">
                  <c:v>16.907699999999998</c:v>
                </c:pt>
                <c:pt idx="102">
                  <c:v>16.928599999999999</c:v>
                </c:pt>
                <c:pt idx="103">
                  <c:v>16.9329</c:v>
                </c:pt>
                <c:pt idx="104">
                  <c:v>17.095600000000001</c:v>
                </c:pt>
                <c:pt idx="105">
                  <c:v>17.142900000000001</c:v>
                </c:pt>
                <c:pt idx="106">
                  <c:v>17.1358</c:v>
                </c:pt>
                <c:pt idx="107">
                  <c:v>17.129100000000001</c:v>
                </c:pt>
                <c:pt idx="108">
                  <c:v>17.123000000000001</c:v>
                </c:pt>
                <c:pt idx="109">
                  <c:v>17.244399999999999</c:v>
                </c:pt>
                <c:pt idx="110">
                  <c:v>17.122699999999998</c:v>
                </c:pt>
                <c:pt idx="111">
                  <c:v>17.143599999999999</c:v>
                </c:pt>
                <c:pt idx="112">
                  <c:v>17.168399999999998</c:v>
                </c:pt>
                <c:pt idx="113">
                  <c:v>17.160299999999999</c:v>
                </c:pt>
                <c:pt idx="114">
                  <c:v>17.171299999999999</c:v>
                </c:pt>
                <c:pt idx="115">
                  <c:v>17.200600000000001</c:v>
                </c:pt>
                <c:pt idx="116">
                  <c:v>17.194700000000001</c:v>
                </c:pt>
                <c:pt idx="117">
                  <c:v>17.329599999999999</c:v>
                </c:pt>
                <c:pt idx="118">
                  <c:v>17.370100000000001</c:v>
                </c:pt>
                <c:pt idx="119">
                  <c:v>17.380700000000001</c:v>
                </c:pt>
                <c:pt idx="120">
                  <c:v>17.319099999999999</c:v>
                </c:pt>
                <c:pt idx="121">
                  <c:v>17.3246</c:v>
                </c:pt>
                <c:pt idx="122">
                  <c:v>17.385400000000001</c:v>
                </c:pt>
                <c:pt idx="123">
                  <c:v>17.249099999999999</c:v>
                </c:pt>
                <c:pt idx="124">
                  <c:v>17.196999999999999</c:v>
                </c:pt>
                <c:pt idx="125">
                  <c:v>17.335699999999999</c:v>
                </c:pt>
                <c:pt idx="126">
                  <c:v>17.199300000000001</c:v>
                </c:pt>
                <c:pt idx="127">
                  <c:v>17.190100000000001</c:v>
                </c:pt>
                <c:pt idx="128">
                  <c:v>17.182300000000001</c:v>
                </c:pt>
                <c:pt idx="129">
                  <c:v>17.095099999999999</c:v>
                </c:pt>
                <c:pt idx="130">
                  <c:v>16.843399999999999</c:v>
                </c:pt>
                <c:pt idx="131">
                  <c:v>16.929600000000001</c:v>
                </c:pt>
                <c:pt idx="132">
                  <c:v>16.995999999999999</c:v>
                </c:pt>
                <c:pt idx="133">
                  <c:v>16.943100000000001</c:v>
                </c:pt>
                <c:pt idx="134">
                  <c:v>16.928599999999999</c:v>
                </c:pt>
                <c:pt idx="135">
                  <c:v>16.926100000000002</c:v>
                </c:pt>
                <c:pt idx="136">
                  <c:v>17.068100000000001</c:v>
                </c:pt>
                <c:pt idx="137">
                  <c:v>17.113700000000001</c:v>
                </c:pt>
                <c:pt idx="138">
                  <c:v>17.180299999999999</c:v>
                </c:pt>
                <c:pt idx="139">
                  <c:v>17.066099999999999</c:v>
                </c:pt>
                <c:pt idx="140">
                  <c:v>17.153300000000002</c:v>
                </c:pt>
                <c:pt idx="141">
                  <c:v>17.150600000000001</c:v>
                </c:pt>
                <c:pt idx="142">
                  <c:v>17.146599999999999</c:v>
                </c:pt>
                <c:pt idx="143">
                  <c:v>17.231999999999999</c:v>
                </c:pt>
                <c:pt idx="144">
                  <c:v>17.361999999999998</c:v>
                </c:pt>
                <c:pt idx="145">
                  <c:v>17.192900000000002</c:v>
                </c:pt>
                <c:pt idx="146">
                  <c:v>17.1435</c:v>
                </c:pt>
                <c:pt idx="147">
                  <c:v>17.079699999999999</c:v>
                </c:pt>
                <c:pt idx="148">
                  <c:v>17.071200000000001</c:v>
                </c:pt>
                <c:pt idx="149">
                  <c:v>17.062899999999999</c:v>
                </c:pt>
                <c:pt idx="150">
                  <c:v>17.156600000000001</c:v>
                </c:pt>
                <c:pt idx="151">
                  <c:v>17.1463</c:v>
                </c:pt>
                <c:pt idx="152">
                  <c:v>17.191500000000001</c:v>
                </c:pt>
                <c:pt idx="153">
                  <c:v>17.287500000000001</c:v>
                </c:pt>
                <c:pt idx="154">
                  <c:v>17.279299999999999</c:v>
                </c:pt>
                <c:pt idx="155">
                  <c:v>17.270600000000002</c:v>
                </c:pt>
                <c:pt idx="156">
                  <c:v>17.275099999999998</c:v>
                </c:pt>
                <c:pt idx="157">
                  <c:v>17.3826</c:v>
                </c:pt>
                <c:pt idx="158">
                  <c:v>17.4574</c:v>
                </c:pt>
                <c:pt idx="159">
                  <c:v>17.493300000000001</c:v>
                </c:pt>
                <c:pt idx="160">
                  <c:v>17.601299999999998</c:v>
                </c:pt>
                <c:pt idx="161">
                  <c:v>17.663699999999999</c:v>
                </c:pt>
                <c:pt idx="162">
                  <c:v>17.654699999999998</c:v>
                </c:pt>
                <c:pt idx="163">
                  <c:v>17.6389</c:v>
                </c:pt>
                <c:pt idx="164">
                  <c:v>17.57</c:v>
                </c:pt>
                <c:pt idx="165">
                  <c:v>17.581900000000001</c:v>
                </c:pt>
                <c:pt idx="166">
                  <c:v>17.815899999999999</c:v>
                </c:pt>
                <c:pt idx="167">
                  <c:v>17.773900000000001</c:v>
                </c:pt>
                <c:pt idx="168">
                  <c:v>17.759599999999999</c:v>
                </c:pt>
                <c:pt idx="169">
                  <c:v>17.753499999999999</c:v>
                </c:pt>
                <c:pt idx="170">
                  <c:v>17.744700000000002</c:v>
                </c:pt>
                <c:pt idx="171">
                  <c:v>17.811599999999999</c:v>
                </c:pt>
                <c:pt idx="172">
                  <c:v>17.761399999999998</c:v>
                </c:pt>
                <c:pt idx="173">
                  <c:v>17.7121</c:v>
                </c:pt>
                <c:pt idx="174">
                  <c:v>17.7669</c:v>
                </c:pt>
                <c:pt idx="175">
                  <c:v>17.781700000000001</c:v>
                </c:pt>
                <c:pt idx="176">
                  <c:v>17.769100000000002</c:v>
                </c:pt>
                <c:pt idx="177">
                  <c:v>17.752400000000002</c:v>
                </c:pt>
                <c:pt idx="178">
                  <c:v>16.962800000000001</c:v>
                </c:pt>
                <c:pt idx="179">
                  <c:v>16.9802</c:v>
                </c:pt>
                <c:pt idx="180">
                  <c:v>17.0016</c:v>
                </c:pt>
                <c:pt idx="181">
                  <c:v>16.947700000000001</c:v>
                </c:pt>
                <c:pt idx="182">
                  <c:v>17.094899999999999</c:v>
                </c:pt>
                <c:pt idx="183">
                  <c:v>17.092199999999998</c:v>
                </c:pt>
                <c:pt idx="184">
                  <c:v>17.092099999999999</c:v>
                </c:pt>
                <c:pt idx="185">
                  <c:v>17.085999999999999</c:v>
                </c:pt>
                <c:pt idx="186">
                  <c:v>16.9068</c:v>
                </c:pt>
                <c:pt idx="187">
                  <c:v>16.7438</c:v>
                </c:pt>
                <c:pt idx="188">
                  <c:v>16.810400000000001</c:v>
                </c:pt>
                <c:pt idx="189">
                  <c:v>16.744199999999999</c:v>
                </c:pt>
                <c:pt idx="190">
                  <c:v>16.735299999999999</c:v>
                </c:pt>
                <c:pt idx="191">
                  <c:v>16.734100000000002</c:v>
                </c:pt>
                <c:pt idx="192">
                  <c:v>16.720500000000001</c:v>
                </c:pt>
                <c:pt idx="193">
                  <c:v>16.595099999999999</c:v>
                </c:pt>
                <c:pt idx="194">
                  <c:v>16.521000000000001</c:v>
                </c:pt>
                <c:pt idx="195">
                  <c:v>16.5411</c:v>
                </c:pt>
                <c:pt idx="196">
                  <c:v>16.633500000000002</c:v>
                </c:pt>
                <c:pt idx="197">
                  <c:v>16.6251</c:v>
                </c:pt>
                <c:pt idx="198">
                  <c:v>16.617599999999999</c:v>
                </c:pt>
                <c:pt idx="199">
                  <c:v>16.606100000000001</c:v>
                </c:pt>
                <c:pt idx="200">
                  <c:v>16.588000000000001</c:v>
                </c:pt>
                <c:pt idx="201">
                  <c:v>16.529299999999999</c:v>
                </c:pt>
                <c:pt idx="202">
                  <c:v>16.6751</c:v>
                </c:pt>
                <c:pt idx="203">
                  <c:v>16.6584</c:v>
                </c:pt>
                <c:pt idx="204">
                  <c:v>16.650300000000001</c:v>
                </c:pt>
                <c:pt idx="205">
                  <c:v>16.642600000000002</c:v>
                </c:pt>
                <c:pt idx="206">
                  <c:v>16.633700000000001</c:v>
                </c:pt>
                <c:pt idx="207">
                  <c:v>16.435500000000001</c:v>
                </c:pt>
                <c:pt idx="208">
                  <c:v>16.476299999999998</c:v>
                </c:pt>
                <c:pt idx="209">
                  <c:v>16.454799999999999</c:v>
                </c:pt>
                <c:pt idx="210">
                  <c:v>16.322299999999998</c:v>
                </c:pt>
                <c:pt idx="211">
                  <c:v>16.3126</c:v>
                </c:pt>
                <c:pt idx="212">
                  <c:v>16.301600000000001</c:v>
                </c:pt>
                <c:pt idx="213">
                  <c:v>16.357500000000002</c:v>
                </c:pt>
                <c:pt idx="214">
                  <c:v>16.371300000000002</c:v>
                </c:pt>
                <c:pt idx="215">
                  <c:v>16.412299999999998</c:v>
                </c:pt>
                <c:pt idx="216">
                  <c:v>16.2639</c:v>
                </c:pt>
                <c:pt idx="217">
                  <c:v>16.190999999999999</c:v>
                </c:pt>
                <c:pt idx="218">
                  <c:v>16.183</c:v>
                </c:pt>
                <c:pt idx="219">
                  <c:v>16.176200000000001</c:v>
                </c:pt>
                <c:pt idx="220">
                  <c:v>15.943099999999999</c:v>
                </c:pt>
                <c:pt idx="221">
                  <c:v>16.022600000000001</c:v>
                </c:pt>
                <c:pt idx="222">
                  <c:v>16.0932</c:v>
                </c:pt>
                <c:pt idx="223">
                  <c:v>16.033300000000001</c:v>
                </c:pt>
                <c:pt idx="224">
                  <c:v>15.932700000000001</c:v>
                </c:pt>
                <c:pt idx="225">
                  <c:v>15.925000000000001</c:v>
                </c:pt>
                <c:pt idx="226">
                  <c:v>15.9207</c:v>
                </c:pt>
                <c:pt idx="227">
                  <c:v>15.9679</c:v>
                </c:pt>
                <c:pt idx="228">
                  <c:v>15.957599999999999</c:v>
                </c:pt>
                <c:pt idx="229">
                  <c:v>15.9306</c:v>
                </c:pt>
                <c:pt idx="230">
                  <c:v>15.973000000000001</c:v>
                </c:pt>
                <c:pt idx="231">
                  <c:v>15.8202</c:v>
                </c:pt>
                <c:pt idx="232">
                  <c:v>15.8126</c:v>
                </c:pt>
                <c:pt idx="233">
                  <c:v>15.8063</c:v>
                </c:pt>
                <c:pt idx="234">
                  <c:v>16.017900000000001</c:v>
                </c:pt>
                <c:pt idx="235">
                  <c:v>16.136199999999999</c:v>
                </c:pt>
                <c:pt idx="236">
                  <c:v>16.192399999999999</c:v>
                </c:pt>
                <c:pt idx="237">
                  <c:v>16.118099999999998</c:v>
                </c:pt>
                <c:pt idx="238">
                  <c:v>16.014900000000001</c:v>
                </c:pt>
                <c:pt idx="239">
                  <c:v>16.007300000000001</c:v>
                </c:pt>
                <c:pt idx="240">
                  <c:v>15.992900000000001</c:v>
                </c:pt>
                <c:pt idx="241">
                  <c:v>15.6061</c:v>
                </c:pt>
                <c:pt idx="242">
                  <c:v>15.645300000000001</c:v>
                </c:pt>
                <c:pt idx="243">
                  <c:v>15.6396</c:v>
                </c:pt>
                <c:pt idx="244">
                  <c:v>15.733000000000001</c:v>
                </c:pt>
                <c:pt idx="245">
                  <c:v>15.7758</c:v>
                </c:pt>
                <c:pt idx="246">
                  <c:v>15.7682</c:v>
                </c:pt>
                <c:pt idx="247">
                  <c:v>15.765499999999999</c:v>
                </c:pt>
                <c:pt idx="248">
                  <c:v>15.645099999999999</c:v>
                </c:pt>
                <c:pt idx="249">
                  <c:v>15.6633</c:v>
                </c:pt>
                <c:pt idx="250">
                  <c:v>15.445499999999999</c:v>
                </c:pt>
                <c:pt idx="251">
                  <c:v>15.318</c:v>
                </c:pt>
                <c:pt idx="252">
                  <c:v>15.453900000000001</c:v>
                </c:pt>
                <c:pt idx="253">
                  <c:v>15.4472</c:v>
                </c:pt>
                <c:pt idx="254">
                  <c:v>15.4396</c:v>
                </c:pt>
                <c:pt idx="255">
                  <c:v>15.5915</c:v>
                </c:pt>
                <c:pt idx="256">
                  <c:v>15.6478</c:v>
                </c:pt>
                <c:pt idx="257">
                  <c:v>15.655200000000001</c:v>
                </c:pt>
                <c:pt idx="258">
                  <c:v>15.6648</c:v>
                </c:pt>
                <c:pt idx="259">
                  <c:v>15.5624</c:v>
                </c:pt>
                <c:pt idx="260">
                  <c:v>15.555199999999999</c:v>
                </c:pt>
                <c:pt idx="261">
                  <c:v>15.548</c:v>
                </c:pt>
                <c:pt idx="262">
                  <c:v>15.270200000000001</c:v>
                </c:pt>
                <c:pt idx="263">
                  <c:v>15.202</c:v>
                </c:pt>
                <c:pt idx="264">
                  <c:v>15.1221</c:v>
                </c:pt>
                <c:pt idx="265">
                  <c:v>15.063800000000001</c:v>
                </c:pt>
                <c:pt idx="266">
                  <c:v>14.8262</c:v>
                </c:pt>
                <c:pt idx="267">
                  <c:v>14.8192</c:v>
                </c:pt>
                <c:pt idx="268">
                  <c:v>14.819000000000001</c:v>
                </c:pt>
                <c:pt idx="269">
                  <c:v>14.7277</c:v>
                </c:pt>
                <c:pt idx="270">
                  <c:v>14.7935</c:v>
                </c:pt>
                <c:pt idx="271">
                  <c:v>15.0732</c:v>
                </c:pt>
                <c:pt idx="272">
                  <c:v>15.184200000000001</c:v>
                </c:pt>
                <c:pt idx="273">
                  <c:v>15.3489</c:v>
                </c:pt>
                <c:pt idx="274">
                  <c:v>15.3422</c:v>
                </c:pt>
                <c:pt idx="275">
                  <c:v>15.3362</c:v>
                </c:pt>
                <c:pt idx="276">
                  <c:v>15.318099999999999</c:v>
                </c:pt>
                <c:pt idx="277">
                  <c:v>15.244400000000001</c:v>
                </c:pt>
                <c:pt idx="278">
                  <c:v>15.247400000000001</c:v>
                </c:pt>
                <c:pt idx="279">
                  <c:v>15.183</c:v>
                </c:pt>
                <c:pt idx="280">
                  <c:v>15.0672</c:v>
                </c:pt>
                <c:pt idx="281">
                  <c:v>15.0611</c:v>
                </c:pt>
                <c:pt idx="282">
                  <c:v>15.056100000000001</c:v>
                </c:pt>
                <c:pt idx="283">
                  <c:v>15.243399999999999</c:v>
                </c:pt>
                <c:pt idx="284">
                  <c:v>15.1751</c:v>
                </c:pt>
                <c:pt idx="285">
                  <c:v>15.136900000000001</c:v>
                </c:pt>
                <c:pt idx="286">
                  <c:v>15.036</c:v>
                </c:pt>
                <c:pt idx="287">
                  <c:v>15.078799999999999</c:v>
                </c:pt>
                <c:pt idx="288">
                  <c:v>15.071899999999999</c:v>
                </c:pt>
                <c:pt idx="289">
                  <c:v>15.0718</c:v>
                </c:pt>
                <c:pt idx="290">
                  <c:v>15.0916</c:v>
                </c:pt>
                <c:pt idx="291">
                  <c:v>15.0289</c:v>
                </c:pt>
                <c:pt idx="292">
                  <c:v>14.8574</c:v>
                </c:pt>
                <c:pt idx="293">
                  <c:v>14.537599999999999</c:v>
                </c:pt>
                <c:pt idx="294">
                  <c:v>14.2468</c:v>
                </c:pt>
                <c:pt idx="295">
                  <c:v>14.239699999999999</c:v>
                </c:pt>
                <c:pt idx="296">
                  <c:v>14.234299999999999</c:v>
                </c:pt>
                <c:pt idx="297">
                  <c:v>13.7904</c:v>
                </c:pt>
                <c:pt idx="298">
                  <c:v>13.888500000000001</c:v>
                </c:pt>
                <c:pt idx="299">
                  <c:v>14.121600000000001</c:v>
                </c:pt>
                <c:pt idx="300">
                  <c:v>14.5114</c:v>
                </c:pt>
                <c:pt idx="301">
                  <c:v>14.6053</c:v>
                </c:pt>
                <c:pt idx="302">
                  <c:v>14.600199999999999</c:v>
                </c:pt>
                <c:pt idx="303">
                  <c:v>14.590999999999999</c:v>
                </c:pt>
                <c:pt idx="304">
                  <c:v>14.5778</c:v>
                </c:pt>
                <c:pt idx="305">
                  <c:v>14.167899999999999</c:v>
                </c:pt>
                <c:pt idx="306">
                  <c:v>14.2224</c:v>
                </c:pt>
                <c:pt idx="307">
                  <c:v>14.2723</c:v>
                </c:pt>
                <c:pt idx="308">
                  <c:v>14.1411</c:v>
                </c:pt>
                <c:pt idx="309">
                  <c:v>14.1357</c:v>
                </c:pt>
                <c:pt idx="310">
                  <c:v>14.130599999999999</c:v>
                </c:pt>
                <c:pt idx="311">
                  <c:v>14.122999999999999</c:v>
                </c:pt>
                <c:pt idx="312">
                  <c:v>14.3264</c:v>
                </c:pt>
                <c:pt idx="313">
                  <c:v>14.274800000000001</c:v>
                </c:pt>
                <c:pt idx="314">
                  <c:v>14.3127</c:v>
                </c:pt>
                <c:pt idx="315">
                  <c:v>14.243499999999999</c:v>
                </c:pt>
                <c:pt idx="316">
                  <c:v>14.2387</c:v>
                </c:pt>
                <c:pt idx="317">
                  <c:v>14.2339</c:v>
                </c:pt>
                <c:pt idx="318">
                  <c:v>14.1206</c:v>
                </c:pt>
                <c:pt idx="319">
                  <c:v>14.2408</c:v>
                </c:pt>
                <c:pt idx="320">
                  <c:v>14.561500000000001</c:v>
                </c:pt>
                <c:pt idx="321">
                  <c:v>14.5861</c:v>
                </c:pt>
                <c:pt idx="322">
                  <c:v>14.446899999999999</c:v>
                </c:pt>
                <c:pt idx="323">
                  <c:v>14.441700000000001</c:v>
                </c:pt>
                <c:pt idx="324">
                  <c:v>14.4612</c:v>
                </c:pt>
                <c:pt idx="325">
                  <c:v>14.5731</c:v>
                </c:pt>
                <c:pt idx="326">
                  <c:v>14.2645</c:v>
                </c:pt>
                <c:pt idx="327">
                  <c:v>14.1594</c:v>
                </c:pt>
                <c:pt idx="328">
                  <c:v>14.1143</c:v>
                </c:pt>
                <c:pt idx="329">
                  <c:v>14.1409</c:v>
                </c:pt>
                <c:pt idx="330">
                  <c:v>14.135199999999999</c:v>
                </c:pt>
                <c:pt idx="331">
                  <c:v>14.1313</c:v>
                </c:pt>
                <c:pt idx="332">
                  <c:v>13.756</c:v>
                </c:pt>
                <c:pt idx="333">
                  <c:v>13.778499999999999</c:v>
                </c:pt>
                <c:pt idx="334">
                  <c:v>14.0915</c:v>
                </c:pt>
                <c:pt idx="335">
                  <c:v>14.0298</c:v>
                </c:pt>
                <c:pt idx="336">
                  <c:v>14.1554</c:v>
                </c:pt>
                <c:pt idx="337">
                  <c:v>14.151400000000001</c:v>
                </c:pt>
                <c:pt idx="338">
                  <c:v>14.148400000000001</c:v>
                </c:pt>
                <c:pt idx="339">
                  <c:v>14.3787</c:v>
                </c:pt>
                <c:pt idx="340">
                  <c:v>14.4924</c:v>
                </c:pt>
                <c:pt idx="341">
                  <c:v>15.3849</c:v>
                </c:pt>
                <c:pt idx="342">
                  <c:v>15.531599999999999</c:v>
                </c:pt>
                <c:pt idx="343">
                  <c:v>15.546900000000001</c:v>
                </c:pt>
                <c:pt idx="344">
                  <c:v>15.5411</c:v>
                </c:pt>
                <c:pt idx="345">
                  <c:v>15.535399999999999</c:v>
                </c:pt>
                <c:pt idx="346">
                  <c:v>15.541399999999999</c:v>
                </c:pt>
                <c:pt idx="347">
                  <c:v>15.4579</c:v>
                </c:pt>
                <c:pt idx="348">
                  <c:v>15.5054</c:v>
                </c:pt>
                <c:pt idx="349">
                  <c:v>15.455299999999999</c:v>
                </c:pt>
                <c:pt idx="350">
                  <c:v>15.4656</c:v>
                </c:pt>
                <c:pt idx="351">
                  <c:v>15.460100000000001</c:v>
                </c:pt>
                <c:pt idx="352">
                  <c:v>15.502800000000001</c:v>
                </c:pt>
                <c:pt idx="353">
                  <c:v>15.3789</c:v>
                </c:pt>
                <c:pt idx="354">
                  <c:v>15.498799999999999</c:v>
                </c:pt>
                <c:pt idx="355">
                  <c:v>15.328200000000001</c:v>
                </c:pt>
                <c:pt idx="356">
                  <c:v>15.523400000000001</c:v>
                </c:pt>
                <c:pt idx="357">
                  <c:v>15.598800000000001</c:v>
                </c:pt>
                <c:pt idx="358">
                  <c:v>15.593500000000001</c:v>
                </c:pt>
                <c:pt idx="359">
                  <c:v>15.5844</c:v>
                </c:pt>
                <c:pt idx="360">
                  <c:v>15.4071</c:v>
                </c:pt>
                <c:pt idx="361">
                  <c:v>15.290800000000001</c:v>
                </c:pt>
                <c:pt idx="362">
                  <c:v>15.4796</c:v>
                </c:pt>
                <c:pt idx="363">
                  <c:v>15.4092</c:v>
                </c:pt>
                <c:pt idx="364">
                  <c:v>15.163399999999999</c:v>
                </c:pt>
                <c:pt idx="365">
                  <c:v>15.164899999999999</c:v>
                </c:pt>
                <c:pt idx="366">
                  <c:v>15.1602</c:v>
                </c:pt>
                <c:pt idx="367">
                  <c:v>15.2936</c:v>
                </c:pt>
                <c:pt idx="368">
                  <c:v>15.4026</c:v>
                </c:pt>
                <c:pt idx="369">
                  <c:v>15.339</c:v>
                </c:pt>
                <c:pt idx="370">
                  <c:v>15.274699999999999</c:v>
                </c:pt>
                <c:pt idx="371">
                  <c:v>15.3026</c:v>
                </c:pt>
                <c:pt idx="372">
                  <c:v>15.295400000000001</c:v>
                </c:pt>
                <c:pt idx="373">
                  <c:v>15.290100000000001</c:v>
                </c:pt>
                <c:pt idx="374">
                  <c:v>15.2196</c:v>
                </c:pt>
                <c:pt idx="375">
                  <c:v>15.1633</c:v>
                </c:pt>
                <c:pt idx="376">
                  <c:v>15.124599999999999</c:v>
                </c:pt>
                <c:pt idx="377">
                  <c:v>14.873200000000001</c:v>
                </c:pt>
                <c:pt idx="378">
                  <c:v>14.8147</c:v>
                </c:pt>
                <c:pt idx="379">
                  <c:v>14.8094</c:v>
                </c:pt>
                <c:pt idx="380">
                  <c:v>14.8071</c:v>
                </c:pt>
                <c:pt idx="381">
                  <c:v>15.083500000000001</c:v>
                </c:pt>
                <c:pt idx="382">
                  <c:v>15.052</c:v>
                </c:pt>
                <c:pt idx="383">
                  <c:v>15.1791</c:v>
                </c:pt>
                <c:pt idx="384">
                  <c:v>15.2539</c:v>
                </c:pt>
                <c:pt idx="385">
                  <c:v>15.2142</c:v>
                </c:pt>
                <c:pt idx="386">
                  <c:v>15.213100000000001</c:v>
                </c:pt>
                <c:pt idx="387">
                  <c:v>15.209099999999999</c:v>
                </c:pt>
                <c:pt idx="388">
                  <c:v>15.144600000000001</c:v>
                </c:pt>
                <c:pt idx="389">
                  <c:v>15.1595</c:v>
                </c:pt>
                <c:pt idx="390">
                  <c:v>15.150600000000001</c:v>
                </c:pt>
                <c:pt idx="391">
                  <c:v>15.179500000000001</c:v>
                </c:pt>
                <c:pt idx="392">
                  <c:v>15.1089</c:v>
                </c:pt>
                <c:pt idx="393">
                  <c:v>15.1037</c:v>
                </c:pt>
                <c:pt idx="394">
                  <c:v>15.104100000000001</c:v>
                </c:pt>
                <c:pt idx="395">
                  <c:v>15.2224</c:v>
                </c:pt>
                <c:pt idx="396">
                  <c:v>15.4101</c:v>
                </c:pt>
                <c:pt idx="397">
                  <c:v>15.1866</c:v>
                </c:pt>
                <c:pt idx="398">
                  <c:v>15.04</c:v>
                </c:pt>
                <c:pt idx="399">
                  <c:v>15.0571</c:v>
                </c:pt>
                <c:pt idx="400">
                  <c:v>15.0519</c:v>
                </c:pt>
                <c:pt idx="401">
                  <c:v>15.0472</c:v>
                </c:pt>
                <c:pt idx="402">
                  <c:v>14.678900000000001</c:v>
                </c:pt>
                <c:pt idx="403">
                  <c:v>14.589600000000001</c:v>
                </c:pt>
                <c:pt idx="404">
                  <c:v>14.5915</c:v>
                </c:pt>
                <c:pt idx="405">
                  <c:v>14.682399999999999</c:v>
                </c:pt>
                <c:pt idx="406">
                  <c:v>14.458600000000001</c:v>
                </c:pt>
                <c:pt idx="407">
                  <c:v>14.447699999999999</c:v>
                </c:pt>
                <c:pt idx="408">
                  <c:v>14.444000000000001</c:v>
                </c:pt>
                <c:pt idx="409">
                  <c:v>14.344099999999999</c:v>
                </c:pt>
                <c:pt idx="410">
                  <c:v>14.641299999999999</c:v>
                </c:pt>
                <c:pt idx="411">
                  <c:v>14.927300000000001</c:v>
                </c:pt>
                <c:pt idx="412">
                  <c:v>14.7715</c:v>
                </c:pt>
                <c:pt idx="413">
                  <c:v>14.79</c:v>
                </c:pt>
                <c:pt idx="414">
                  <c:v>14.786099999999999</c:v>
                </c:pt>
                <c:pt idx="415">
                  <c:v>14.780099999999999</c:v>
                </c:pt>
                <c:pt idx="416">
                  <c:v>14.8856</c:v>
                </c:pt>
                <c:pt idx="417">
                  <c:v>14.842599999999999</c:v>
                </c:pt>
                <c:pt idx="418">
                  <c:v>15.0724</c:v>
                </c:pt>
                <c:pt idx="419">
                  <c:v>15.0938</c:v>
                </c:pt>
                <c:pt idx="420">
                  <c:v>15.0891</c:v>
                </c:pt>
                <c:pt idx="421">
                  <c:v>15.0844</c:v>
                </c:pt>
                <c:pt idx="422">
                  <c:v>15.079700000000001</c:v>
                </c:pt>
                <c:pt idx="423">
                  <c:v>15.074999999999999</c:v>
                </c:pt>
                <c:pt idx="424">
                  <c:v>14.9915</c:v>
                </c:pt>
                <c:pt idx="425">
                  <c:v>14.8704</c:v>
                </c:pt>
                <c:pt idx="426">
                  <c:v>14.7156</c:v>
                </c:pt>
                <c:pt idx="427">
                  <c:v>14.7082</c:v>
                </c:pt>
                <c:pt idx="428">
                  <c:v>14.700900000000001</c:v>
                </c:pt>
                <c:pt idx="429">
                  <c:v>14.6938</c:v>
                </c:pt>
                <c:pt idx="430">
                  <c:v>14.5928</c:v>
                </c:pt>
                <c:pt idx="431">
                  <c:v>14.574400000000001</c:v>
                </c:pt>
                <c:pt idx="432">
                  <c:v>14.326599999999999</c:v>
                </c:pt>
                <c:pt idx="433">
                  <c:v>13.382999999999999</c:v>
                </c:pt>
                <c:pt idx="434">
                  <c:v>13.436199999999999</c:v>
                </c:pt>
                <c:pt idx="435">
                  <c:v>13.430300000000001</c:v>
                </c:pt>
                <c:pt idx="436">
                  <c:v>13.430999999999999</c:v>
                </c:pt>
                <c:pt idx="437">
                  <c:v>13.315</c:v>
                </c:pt>
                <c:pt idx="438">
                  <c:v>13.416600000000001</c:v>
                </c:pt>
                <c:pt idx="439">
                  <c:v>13.263500000000001</c:v>
                </c:pt>
                <c:pt idx="440">
                  <c:v>13.442500000000001</c:v>
                </c:pt>
                <c:pt idx="441">
                  <c:v>13.150399999999999</c:v>
                </c:pt>
                <c:pt idx="442">
                  <c:v>13.1442</c:v>
                </c:pt>
                <c:pt idx="443">
                  <c:v>13.1379</c:v>
                </c:pt>
                <c:pt idx="444">
                  <c:v>13.036899999999999</c:v>
                </c:pt>
                <c:pt idx="445">
                  <c:v>13.1355</c:v>
                </c:pt>
                <c:pt idx="446">
                  <c:v>12.9931</c:v>
                </c:pt>
                <c:pt idx="447">
                  <c:v>13.2263</c:v>
                </c:pt>
                <c:pt idx="448">
                  <c:v>13.6256</c:v>
                </c:pt>
                <c:pt idx="449">
                  <c:v>13.619199999999999</c:v>
                </c:pt>
                <c:pt idx="450">
                  <c:v>13.623900000000001</c:v>
                </c:pt>
                <c:pt idx="451">
                  <c:v>13.3962</c:v>
                </c:pt>
                <c:pt idx="452">
                  <c:v>13.6084</c:v>
                </c:pt>
                <c:pt idx="453">
                  <c:v>13.6854</c:v>
                </c:pt>
                <c:pt idx="454">
                  <c:v>13.9352</c:v>
                </c:pt>
                <c:pt idx="455">
                  <c:v>14.2319</c:v>
                </c:pt>
                <c:pt idx="456">
                  <c:v>14.2279</c:v>
                </c:pt>
                <c:pt idx="457">
                  <c:v>14.2484</c:v>
                </c:pt>
                <c:pt idx="458">
                  <c:v>14.107900000000001</c:v>
                </c:pt>
                <c:pt idx="459">
                  <c:v>13.8682</c:v>
                </c:pt>
                <c:pt idx="460">
                  <c:v>14.0527</c:v>
                </c:pt>
                <c:pt idx="461">
                  <c:v>14.333299999999999</c:v>
                </c:pt>
                <c:pt idx="462">
                  <c:v>14.3711</c:v>
                </c:pt>
                <c:pt idx="463">
                  <c:v>14.3626</c:v>
                </c:pt>
                <c:pt idx="464">
                  <c:v>15.0784</c:v>
                </c:pt>
                <c:pt idx="465">
                  <c:v>14.826499999999999</c:v>
                </c:pt>
                <c:pt idx="466">
                  <c:v>14.526899999999999</c:v>
                </c:pt>
                <c:pt idx="467">
                  <c:v>14.4023</c:v>
                </c:pt>
                <c:pt idx="468">
                  <c:v>14.357699999999999</c:v>
                </c:pt>
                <c:pt idx="469">
                  <c:v>14.783799999999999</c:v>
                </c:pt>
                <c:pt idx="470">
                  <c:v>14.7742</c:v>
                </c:pt>
                <c:pt idx="471">
                  <c:v>14.7689</c:v>
                </c:pt>
                <c:pt idx="472">
                  <c:v>14.7706</c:v>
                </c:pt>
                <c:pt idx="473">
                  <c:v>15.0129</c:v>
                </c:pt>
                <c:pt idx="474">
                  <c:v>15.392899999999999</c:v>
                </c:pt>
                <c:pt idx="475">
                  <c:v>15.516999999999999</c:v>
                </c:pt>
                <c:pt idx="476">
                  <c:v>15.423999999999999</c:v>
                </c:pt>
                <c:pt idx="477">
                  <c:v>15.414</c:v>
                </c:pt>
                <c:pt idx="478">
                  <c:v>15.4078</c:v>
                </c:pt>
                <c:pt idx="479">
                  <c:v>15.440899999999999</c:v>
                </c:pt>
                <c:pt idx="480">
                  <c:v>15.3552</c:v>
                </c:pt>
                <c:pt idx="481">
                  <c:v>15.3597</c:v>
                </c:pt>
                <c:pt idx="482">
                  <c:v>15.3847</c:v>
                </c:pt>
                <c:pt idx="483">
                  <c:v>15.4932</c:v>
                </c:pt>
                <c:pt idx="484">
                  <c:v>15.4834</c:v>
                </c:pt>
                <c:pt idx="485">
                  <c:v>15.510300000000001</c:v>
                </c:pt>
                <c:pt idx="486">
                  <c:v>15.577299999999999</c:v>
                </c:pt>
                <c:pt idx="487">
                  <c:v>15.763</c:v>
                </c:pt>
                <c:pt idx="488">
                  <c:v>15.8177</c:v>
                </c:pt>
                <c:pt idx="489">
                  <c:v>15.9986</c:v>
                </c:pt>
                <c:pt idx="490">
                  <c:v>16.146799999999999</c:v>
                </c:pt>
                <c:pt idx="491">
                  <c:v>16.137599999999999</c:v>
                </c:pt>
                <c:pt idx="492">
                  <c:v>16.114899999999999</c:v>
                </c:pt>
                <c:pt idx="493">
                  <c:v>16.315799999999999</c:v>
                </c:pt>
                <c:pt idx="494">
                  <c:v>16.2285</c:v>
                </c:pt>
                <c:pt idx="495">
                  <c:v>16.3355</c:v>
                </c:pt>
                <c:pt idx="496">
                  <c:v>16.335100000000001</c:v>
                </c:pt>
                <c:pt idx="497">
                  <c:v>16.638100000000001</c:v>
                </c:pt>
                <c:pt idx="498">
                  <c:v>16.629100000000001</c:v>
                </c:pt>
                <c:pt idx="499">
                  <c:v>16.619499999999999</c:v>
                </c:pt>
                <c:pt idx="500">
                  <c:v>16.5428</c:v>
                </c:pt>
                <c:pt idx="501">
                  <c:v>16.639500000000002</c:v>
                </c:pt>
                <c:pt idx="502">
                  <c:v>16.867899999999999</c:v>
                </c:pt>
                <c:pt idx="503">
                  <c:v>17.0777</c:v>
                </c:pt>
                <c:pt idx="504">
                  <c:v>16.949300000000001</c:v>
                </c:pt>
                <c:pt idx="505">
                  <c:v>16.938700000000001</c:v>
                </c:pt>
                <c:pt idx="506">
                  <c:v>16.930099999999999</c:v>
                </c:pt>
                <c:pt idx="507">
                  <c:v>17.0032</c:v>
                </c:pt>
                <c:pt idx="508">
                  <c:v>16.945599999999999</c:v>
                </c:pt>
                <c:pt idx="509">
                  <c:v>16.787500000000001</c:v>
                </c:pt>
                <c:pt idx="510">
                  <c:v>16.753900000000002</c:v>
                </c:pt>
                <c:pt idx="511">
                  <c:v>16.743400000000001</c:v>
                </c:pt>
                <c:pt idx="512">
                  <c:v>16.732900000000001</c:v>
                </c:pt>
                <c:pt idx="513">
                  <c:v>16.7197</c:v>
                </c:pt>
                <c:pt idx="514">
                  <c:v>16.729900000000001</c:v>
                </c:pt>
                <c:pt idx="515">
                  <c:v>16.758900000000001</c:v>
                </c:pt>
                <c:pt idx="516">
                  <c:v>16.847100000000001</c:v>
                </c:pt>
                <c:pt idx="517">
                  <c:v>16.8309</c:v>
                </c:pt>
                <c:pt idx="518">
                  <c:v>16.739999999999998</c:v>
                </c:pt>
                <c:pt idx="519">
                  <c:v>16.729600000000001</c:v>
                </c:pt>
                <c:pt idx="520">
                  <c:v>16.7242</c:v>
                </c:pt>
                <c:pt idx="521">
                  <c:v>16.575099999999999</c:v>
                </c:pt>
                <c:pt idx="522">
                  <c:v>16.520299999999999</c:v>
                </c:pt>
                <c:pt idx="523">
                  <c:v>16.547999999999998</c:v>
                </c:pt>
                <c:pt idx="524">
                  <c:v>16.391400000000001</c:v>
                </c:pt>
                <c:pt idx="525">
                  <c:v>16.556699999999999</c:v>
                </c:pt>
                <c:pt idx="526">
                  <c:v>16.546299999999999</c:v>
                </c:pt>
                <c:pt idx="527">
                  <c:v>16.535499999999999</c:v>
                </c:pt>
                <c:pt idx="528">
                  <c:v>16.566400000000002</c:v>
                </c:pt>
                <c:pt idx="529">
                  <c:v>16.7409</c:v>
                </c:pt>
                <c:pt idx="530">
                  <c:v>16.8444</c:v>
                </c:pt>
                <c:pt idx="531">
                  <c:v>16.817599999999999</c:v>
                </c:pt>
                <c:pt idx="532">
                  <c:v>16.780799999999999</c:v>
                </c:pt>
                <c:pt idx="533">
                  <c:v>16.770299999999999</c:v>
                </c:pt>
                <c:pt idx="534">
                  <c:v>16.757999999999999</c:v>
                </c:pt>
                <c:pt idx="535">
                  <c:v>16.882999999999999</c:v>
                </c:pt>
                <c:pt idx="536">
                  <c:v>17.062000000000001</c:v>
                </c:pt>
                <c:pt idx="537">
                  <c:v>17.157800000000002</c:v>
                </c:pt>
                <c:pt idx="538">
                  <c:v>17.149699999999999</c:v>
                </c:pt>
                <c:pt idx="539">
                  <c:v>17.154499999999999</c:v>
                </c:pt>
                <c:pt idx="540">
                  <c:v>17.143599999999999</c:v>
                </c:pt>
                <c:pt idx="541">
                  <c:v>17.1311</c:v>
                </c:pt>
                <c:pt idx="542">
                  <c:v>17.0274</c:v>
                </c:pt>
                <c:pt idx="543">
                  <c:v>17.0487</c:v>
                </c:pt>
                <c:pt idx="544">
                  <c:v>17.1328</c:v>
                </c:pt>
                <c:pt idx="545">
                  <c:v>17.1295</c:v>
                </c:pt>
                <c:pt idx="546">
                  <c:v>17.256399999999999</c:v>
                </c:pt>
                <c:pt idx="547">
                  <c:v>17.2486</c:v>
                </c:pt>
                <c:pt idx="548">
                  <c:v>17.238199999999999</c:v>
                </c:pt>
                <c:pt idx="549">
                  <c:v>17.128399999999999</c:v>
                </c:pt>
                <c:pt idx="550">
                  <c:v>16.896000000000001</c:v>
                </c:pt>
                <c:pt idx="551">
                  <c:v>16.776399999999999</c:v>
                </c:pt>
                <c:pt idx="552">
                  <c:v>16.733000000000001</c:v>
                </c:pt>
                <c:pt idx="553">
                  <c:v>16.7636</c:v>
                </c:pt>
                <c:pt idx="554">
                  <c:v>16.749500000000001</c:v>
                </c:pt>
                <c:pt idx="555">
                  <c:v>16.721599999999999</c:v>
                </c:pt>
                <c:pt idx="556">
                  <c:v>16.552700000000002</c:v>
                </c:pt>
                <c:pt idx="557">
                  <c:v>16.7822</c:v>
                </c:pt>
                <c:pt idx="558">
                  <c:v>16.771899999999999</c:v>
                </c:pt>
                <c:pt idx="559">
                  <c:v>16.772200000000002</c:v>
                </c:pt>
                <c:pt idx="560">
                  <c:v>16.63</c:v>
                </c:pt>
                <c:pt idx="561">
                  <c:v>16.619299999999999</c:v>
                </c:pt>
                <c:pt idx="562">
                  <c:v>16.607800000000001</c:v>
                </c:pt>
                <c:pt idx="563">
                  <c:v>16.769400000000001</c:v>
                </c:pt>
                <c:pt idx="564">
                  <c:v>16.791599999999999</c:v>
                </c:pt>
                <c:pt idx="565">
                  <c:v>16.657599999999999</c:v>
                </c:pt>
                <c:pt idx="566">
                  <c:v>16.6282</c:v>
                </c:pt>
                <c:pt idx="567">
                  <c:v>16.7212</c:v>
                </c:pt>
                <c:pt idx="568">
                  <c:v>16.710799999999999</c:v>
                </c:pt>
                <c:pt idx="569">
                  <c:v>16.701499999999999</c:v>
                </c:pt>
                <c:pt idx="570">
                  <c:v>16.7028</c:v>
                </c:pt>
                <c:pt idx="571">
                  <c:v>16.741099999999999</c:v>
                </c:pt>
                <c:pt idx="572">
                  <c:v>16.849699999999999</c:v>
                </c:pt>
                <c:pt idx="573">
                  <c:v>16.842300000000002</c:v>
                </c:pt>
                <c:pt idx="574">
                  <c:v>16.9864</c:v>
                </c:pt>
                <c:pt idx="575">
                  <c:v>16.976299999999998</c:v>
                </c:pt>
                <c:pt idx="576">
                  <c:v>16.962599999999998</c:v>
                </c:pt>
                <c:pt idx="577">
                  <c:v>16.9114</c:v>
                </c:pt>
                <c:pt idx="578">
                  <c:v>16.925799999999999</c:v>
                </c:pt>
                <c:pt idx="579">
                  <c:v>16.871700000000001</c:v>
                </c:pt>
                <c:pt idx="580">
                  <c:v>16.946999999999999</c:v>
                </c:pt>
                <c:pt idx="581">
                  <c:v>17.051300000000001</c:v>
                </c:pt>
                <c:pt idx="582">
                  <c:v>17.0412</c:v>
                </c:pt>
                <c:pt idx="583">
                  <c:v>17.023099999999999</c:v>
                </c:pt>
                <c:pt idx="584">
                  <c:v>17.062999999999999</c:v>
                </c:pt>
                <c:pt idx="585">
                  <c:v>17.214500000000001</c:v>
                </c:pt>
                <c:pt idx="586">
                  <c:v>17.2363</c:v>
                </c:pt>
                <c:pt idx="587">
                  <c:v>17.131399999999999</c:v>
                </c:pt>
                <c:pt idx="588">
                  <c:v>16.866099999999999</c:v>
                </c:pt>
                <c:pt idx="589">
                  <c:v>16.856100000000001</c:v>
                </c:pt>
                <c:pt idx="590">
                  <c:v>16.8414</c:v>
                </c:pt>
                <c:pt idx="591">
                  <c:v>16.727499999999999</c:v>
                </c:pt>
                <c:pt idx="592">
                  <c:v>16.587199999999999</c:v>
                </c:pt>
                <c:pt idx="593">
                  <c:v>16.620999999999999</c:v>
                </c:pt>
                <c:pt idx="594">
                  <c:v>16.564399999999999</c:v>
                </c:pt>
                <c:pt idx="595">
                  <c:v>16.715900000000001</c:v>
                </c:pt>
                <c:pt idx="596">
                  <c:v>16.706199999999999</c:v>
                </c:pt>
                <c:pt idx="597">
                  <c:v>16.709900000000001</c:v>
                </c:pt>
                <c:pt idx="598">
                  <c:v>16.840399999999999</c:v>
                </c:pt>
                <c:pt idx="599">
                  <c:v>16.834700000000002</c:v>
                </c:pt>
                <c:pt idx="600">
                  <c:v>16.829599999999999</c:v>
                </c:pt>
                <c:pt idx="601">
                  <c:v>17.007999999999999</c:v>
                </c:pt>
                <c:pt idx="602">
                  <c:v>16.735299999999999</c:v>
                </c:pt>
                <c:pt idx="603">
                  <c:v>16.7254</c:v>
                </c:pt>
                <c:pt idx="604">
                  <c:v>16.709599999999998</c:v>
                </c:pt>
                <c:pt idx="605">
                  <c:v>16.455100000000002</c:v>
                </c:pt>
                <c:pt idx="606">
                  <c:v>16.6172</c:v>
                </c:pt>
                <c:pt idx="607">
                  <c:v>16.829999999999998</c:v>
                </c:pt>
                <c:pt idx="608">
                  <c:v>16.855399999999999</c:v>
                </c:pt>
                <c:pt idx="609">
                  <c:v>16.840699999999998</c:v>
                </c:pt>
                <c:pt idx="610">
                  <c:v>16.8307</c:v>
                </c:pt>
                <c:pt idx="611">
                  <c:v>16.819700000000001</c:v>
                </c:pt>
                <c:pt idx="612">
                  <c:v>17.054300000000001</c:v>
                </c:pt>
                <c:pt idx="613">
                  <c:v>16.988</c:v>
                </c:pt>
                <c:pt idx="614">
                  <c:v>16.967400000000001</c:v>
                </c:pt>
                <c:pt idx="615">
                  <c:v>16.838100000000001</c:v>
                </c:pt>
                <c:pt idx="616">
                  <c:v>16.945599999999999</c:v>
                </c:pt>
                <c:pt idx="617">
                  <c:v>16.935600000000001</c:v>
                </c:pt>
                <c:pt idx="618">
                  <c:v>16.932200000000002</c:v>
                </c:pt>
                <c:pt idx="619">
                  <c:v>17.04</c:v>
                </c:pt>
                <c:pt idx="620">
                  <c:v>17.175899999999999</c:v>
                </c:pt>
                <c:pt idx="621">
                  <c:v>17.195499999999999</c:v>
                </c:pt>
                <c:pt idx="622">
                  <c:v>17.182099999999998</c:v>
                </c:pt>
                <c:pt idx="623">
                  <c:v>17.135000000000002</c:v>
                </c:pt>
                <c:pt idx="624">
                  <c:v>17.1249</c:v>
                </c:pt>
                <c:pt idx="625">
                  <c:v>17.117799999999999</c:v>
                </c:pt>
                <c:pt idx="626">
                  <c:v>17.120100000000001</c:v>
                </c:pt>
                <c:pt idx="627">
                  <c:v>17.086500000000001</c:v>
                </c:pt>
                <c:pt idx="628">
                  <c:v>17.102399999999999</c:v>
                </c:pt>
                <c:pt idx="629">
                  <c:v>17.114799999999999</c:v>
                </c:pt>
                <c:pt idx="630">
                  <c:v>17.184899999999999</c:v>
                </c:pt>
                <c:pt idx="631">
                  <c:v>17.175000000000001</c:v>
                </c:pt>
                <c:pt idx="632">
                  <c:v>17.164100000000001</c:v>
                </c:pt>
                <c:pt idx="633">
                  <c:v>17.008700000000001</c:v>
                </c:pt>
                <c:pt idx="634">
                  <c:v>17.054400000000001</c:v>
                </c:pt>
                <c:pt idx="635">
                  <c:v>17.026199999999999</c:v>
                </c:pt>
                <c:pt idx="636">
                  <c:v>17.005400000000002</c:v>
                </c:pt>
                <c:pt idx="637">
                  <c:v>17.0458</c:v>
                </c:pt>
                <c:pt idx="638">
                  <c:v>17.035299999999999</c:v>
                </c:pt>
                <c:pt idx="639">
                  <c:v>17.026299999999999</c:v>
                </c:pt>
                <c:pt idx="640">
                  <c:v>17.001300000000001</c:v>
                </c:pt>
                <c:pt idx="641">
                  <c:v>16.884699999999999</c:v>
                </c:pt>
                <c:pt idx="642">
                  <c:v>16.9161</c:v>
                </c:pt>
                <c:pt idx="643">
                  <c:v>16.912800000000001</c:v>
                </c:pt>
                <c:pt idx="644">
                  <c:v>17.042300000000001</c:v>
                </c:pt>
                <c:pt idx="645">
                  <c:v>17.0318</c:v>
                </c:pt>
                <c:pt idx="646">
                  <c:v>17.0322</c:v>
                </c:pt>
                <c:pt idx="647">
                  <c:v>17.154800000000002</c:v>
                </c:pt>
                <c:pt idx="648">
                  <c:v>17.1967</c:v>
                </c:pt>
                <c:pt idx="649">
                  <c:v>17.148199999999999</c:v>
                </c:pt>
                <c:pt idx="650">
                  <c:v>17.224</c:v>
                </c:pt>
                <c:pt idx="651">
                  <c:v>17.182500000000001</c:v>
                </c:pt>
                <c:pt idx="652">
                  <c:v>17.171600000000002</c:v>
                </c:pt>
                <c:pt idx="653">
                  <c:v>17.172599999999999</c:v>
                </c:pt>
                <c:pt idx="654">
                  <c:v>17.209499999999998</c:v>
                </c:pt>
                <c:pt idx="655">
                  <c:v>17.115600000000001</c:v>
                </c:pt>
                <c:pt idx="656">
                  <c:v>17.084599999999998</c:v>
                </c:pt>
                <c:pt idx="657">
                  <c:v>17.082899999999999</c:v>
                </c:pt>
                <c:pt idx="658">
                  <c:v>17.048400000000001</c:v>
                </c:pt>
                <c:pt idx="659">
                  <c:v>17.037500000000001</c:v>
                </c:pt>
                <c:pt idx="660">
                  <c:v>17.026599999999998</c:v>
                </c:pt>
                <c:pt idx="661">
                  <c:v>17.084700000000002</c:v>
                </c:pt>
                <c:pt idx="662">
                  <c:v>17.074200000000001</c:v>
                </c:pt>
                <c:pt idx="663">
                  <c:v>16.953900000000001</c:v>
                </c:pt>
                <c:pt idx="664">
                  <c:v>16.963200000000001</c:v>
                </c:pt>
                <c:pt idx="665">
                  <c:v>16.9556</c:v>
                </c:pt>
                <c:pt idx="666">
                  <c:v>16.9451</c:v>
                </c:pt>
                <c:pt idx="667">
                  <c:v>16.930700000000002</c:v>
                </c:pt>
                <c:pt idx="668">
                  <c:v>16.965699999999998</c:v>
                </c:pt>
                <c:pt idx="669">
                  <c:v>16.9436</c:v>
                </c:pt>
                <c:pt idx="670">
                  <c:v>16.814399999999999</c:v>
                </c:pt>
                <c:pt idx="671">
                  <c:v>16.911000000000001</c:v>
                </c:pt>
                <c:pt idx="672">
                  <c:v>17.031099999999999</c:v>
                </c:pt>
                <c:pt idx="673">
                  <c:v>17.020700000000001</c:v>
                </c:pt>
                <c:pt idx="674">
                  <c:v>17.0108</c:v>
                </c:pt>
                <c:pt idx="675">
                  <c:v>17.001899999999999</c:v>
                </c:pt>
                <c:pt idx="676">
                  <c:v>16.9709</c:v>
                </c:pt>
                <c:pt idx="677">
                  <c:v>16.863700000000001</c:v>
                </c:pt>
                <c:pt idx="678">
                  <c:v>16.849</c:v>
                </c:pt>
                <c:pt idx="679">
                  <c:v>16.532399999999999</c:v>
                </c:pt>
                <c:pt idx="680">
                  <c:v>16.521999999999998</c:v>
                </c:pt>
                <c:pt idx="681">
                  <c:v>16.4773</c:v>
                </c:pt>
                <c:pt idx="682">
                  <c:v>16.521899999999999</c:v>
                </c:pt>
                <c:pt idx="683">
                  <c:v>16.223800000000001</c:v>
                </c:pt>
                <c:pt idx="684">
                  <c:v>16.244199999999999</c:v>
                </c:pt>
                <c:pt idx="685">
                  <c:v>16.3856</c:v>
                </c:pt>
                <c:pt idx="686">
                  <c:v>16.3858</c:v>
                </c:pt>
                <c:pt idx="687">
                  <c:v>16.375399999999999</c:v>
                </c:pt>
                <c:pt idx="688">
                  <c:v>16.363099999999999</c:v>
                </c:pt>
                <c:pt idx="689">
                  <c:v>16.403500000000001</c:v>
                </c:pt>
                <c:pt idx="690">
                  <c:v>16.408000000000001</c:v>
                </c:pt>
                <c:pt idx="691">
                  <c:v>16.605899999999998</c:v>
                </c:pt>
                <c:pt idx="692">
                  <c:v>16.690100000000001</c:v>
                </c:pt>
                <c:pt idx="693">
                  <c:v>16.561900000000001</c:v>
                </c:pt>
                <c:pt idx="694">
                  <c:v>16.551500000000001</c:v>
                </c:pt>
                <c:pt idx="695">
                  <c:v>16.5382</c:v>
                </c:pt>
                <c:pt idx="696">
                  <c:v>16.449000000000002</c:v>
                </c:pt>
                <c:pt idx="697">
                  <c:v>16.357500000000002</c:v>
                </c:pt>
                <c:pt idx="698">
                  <c:v>16.532699999999998</c:v>
                </c:pt>
                <c:pt idx="699">
                  <c:v>16.545100000000001</c:v>
                </c:pt>
                <c:pt idx="700">
                  <c:v>16.502300000000002</c:v>
                </c:pt>
                <c:pt idx="701">
                  <c:v>16.490400000000001</c:v>
                </c:pt>
                <c:pt idx="702">
                  <c:v>16.474499999999999</c:v>
                </c:pt>
                <c:pt idx="703">
                  <c:v>16.431899999999999</c:v>
                </c:pt>
                <c:pt idx="704">
                  <c:v>16.23</c:v>
                </c:pt>
                <c:pt idx="705">
                  <c:v>16.3187</c:v>
                </c:pt>
                <c:pt idx="706">
                  <c:v>16.2746</c:v>
                </c:pt>
                <c:pt idx="707">
                  <c:v>16.227399999999999</c:v>
                </c:pt>
                <c:pt idx="708">
                  <c:v>16.217300000000002</c:v>
                </c:pt>
                <c:pt idx="709">
                  <c:v>16.2043</c:v>
                </c:pt>
                <c:pt idx="710">
                  <c:v>16.189399999999999</c:v>
                </c:pt>
                <c:pt idx="711">
                  <c:v>16.162600000000001</c:v>
                </c:pt>
                <c:pt idx="712">
                  <c:v>16.237100000000002</c:v>
                </c:pt>
                <c:pt idx="713">
                  <c:v>16.255400000000002</c:v>
                </c:pt>
                <c:pt idx="714">
                  <c:v>16.181799999999999</c:v>
                </c:pt>
                <c:pt idx="715">
                  <c:v>16.171600000000002</c:v>
                </c:pt>
                <c:pt idx="716">
                  <c:v>16.154399999999999</c:v>
                </c:pt>
                <c:pt idx="717">
                  <c:v>16.1647</c:v>
                </c:pt>
                <c:pt idx="718">
                  <c:v>16.334099999999999</c:v>
                </c:pt>
                <c:pt idx="719">
                  <c:v>16.434799999999999</c:v>
                </c:pt>
                <c:pt idx="720">
                  <c:v>16.462700000000002</c:v>
                </c:pt>
                <c:pt idx="721">
                  <c:v>16.523099999999999</c:v>
                </c:pt>
                <c:pt idx="722">
                  <c:v>16.512599999999999</c:v>
                </c:pt>
                <c:pt idx="723">
                  <c:v>16.505500000000001</c:v>
                </c:pt>
                <c:pt idx="724">
                  <c:v>16.4435</c:v>
                </c:pt>
                <c:pt idx="725">
                  <c:v>16.369800000000001</c:v>
                </c:pt>
                <c:pt idx="726">
                  <c:v>16.279499999999999</c:v>
                </c:pt>
                <c:pt idx="727">
                  <c:v>16.2075</c:v>
                </c:pt>
                <c:pt idx="728">
                  <c:v>16.075700000000001</c:v>
                </c:pt>
                <c:pt idx="729">
                  <c:v>16.062000000000001</c:v>
                </c:pt>
                <c:pt idx="730">
                  <c:v>16.055299999999999</c:v>
                </c:pt>
                <c:pt idx="731">
                  <c:v>16.0532</c:v>
                </c:pt>
                <c:pt idx="732">
                  <c:v>16.0349</c:v>
                </c:pt>
                <c:pt idx="733">
                  <c:v>15.836499999999999</c:v>
                </c:pt>
                <c:pt idx="734">
                  <c:v>15.8203</c:v>
                </c:pt>
                <c:pt idx="735">
                  <c:v>15.7729</c:v>
                </c:pt>
                <c:pt idx="736">
                  <c:v>15.7645</c:v>
                </c:pt>
                <c:pt idx="737">
                  <c:v>15.7464</c:v>
                </c:pt>
                <c:pt idx="738">
                  <c:v>15.9217</c:v>
                </c:pt>
                <c:pt idx="739">
                  <c:v>15.970700000000001</c:v>
                </c:pt>
                <c:pt idx="740">
                  <c:v>16.086200000000002</c:v>
                </c:pt>
                <c:pt idx="741">
                  <c:v>16.055099999999999</c:v>
                </c:pt>
                <c:pt idx="742">
                  <c:v>15.8218</c:v>
                </c:pt>
                <c:pt idx="743">
                  <c:v>15.8118</c:v>
                </c:pt>
                <c:pt idx="744">
                  <c:v>15.7956</c:v>
                </c:pt>
                <c:pt idx="745">
                  <c:v>15.838800000000001</c:v>
                </c:pt>
                <c:pt idx="746">
                  <c:v>16.131699999999999</c:v>
                </c:pt>
                <c:pt idx="747">
                  <c:v>16.083600000000001</c:v>
                </c:pt>
                <c:pt idx="748">
                  <c:v>16.214300000000001</c:v>
                </c:pt>
                <c:pt idx="749">
                  <c:v>16.237200000000001</c:v>
                </c:pt>
                <c:pt idx="750">
                  <c:v>16.2271</c:v>
                </c:pt>
                <c:pt idx="751">
                  <c:v>16.215900000000001</c:v>
                </c:pt>
                <c:pt idx="752">
                  <c:v>16.399699999999999</c:v>
                </c:pt>
                <c:pt idx="753">
                  <c:v>16.469899999999999</c:v>
                </c:pt>
                <c:pt idx="754">
                  <c:v>16.4206</c:v>
                </c:pt>
                <c:pt idx="755">
                  <c:v>16.403600000000001</c:v>
                </c:pt>
                <c:pt idx="756">
                  <c:v>16.393599999999999</c:v>
                </c:pt>
                <c:pt idx="757">
                  <c:v>16.383700000000001</c:v>
                </c:pt>
                <c:pt idx="758">
                  <c:v>16.372199999999999</c:v>
                </c:pt>
                <c:pt idx="759">
                  <c:v>16.298100000000002</c:v>
                </c:pt>
                <c:pt idx="760">
                  <c:v>16.2578</c:v>
                </c:pt>
                <c:pt idx="761">
                  <c:v>16.336200000000002</c:v>
                </c:pt>
                <c:pt idx="762">
                  <c:v>16.253699999999998</c:v>
                </c:pt>
                <c:pt idx="763">
                  <c:v>16.2807</c:v>
                </c:pt>
                <c:pt idx="764">
                  <c:v>16.272400000000001</c:v>
                </c:pt>
                <c:pt idx="765">
                  <c:v>16.257000000000001</c:v>
                </c:pt>
                <c:pt idx="766">
                  <c:v>16.295000000000002</c:v>
                </c:pt>
                <c:pt idx="767">
                  <c:v>16.324000000000002</c:v>
                </c:pt>
                <c:pt idx="768">
                  <c:v>16.404800000000002</c:v>
                </c:pt>
                <c:pt idx="769">
                  <c:v>16.437799999999999</c:v>
                </c:pt>
                <c:pt idx="770">
                  <c:v>16.4391</c:v>
                </c:pt>
                <c:pt idx="771">
                  <c:v>16.428999999999998</c:v>
                </c:pt>
                <c:pt idx="772">
                  <c:v>16.421700000000001</c:v>
                </c:pt>
                <c:pt idx="773">
                  <c:v>16.357199999999999</c:v>
                </c:pt>
                <c:pt idx="774">
                  <c:v>16.455100000000002</c:v>
                </c:pt>
                <c:pt idx="775">
                  <c:v>16.2516</c:v>
                </c:pt>
                <c:pt idx="776">
                  <c:v>16.2653</c:v>
                </c:pt>
                <c:pt idx="777">
                  <c:v>16.325900000000001</c:v>
                </c:pt>
                <c:pt idx="778">
                  <c:v>16.3154</c:v>
                </c:pt>
                <c:pt idx="779">
                  <c:v>16.298500000000001</c:v>
                </c:pt>
                <c:pt idx="780">
                  <c:v>16.322099999999999</c:v>
                </c:pt>
                <c:pt idx="781">
                  <c:v>16.3443</c:v>
                </c:pt>
                <c:pt idx="782">
                  <c:v>16.335100000000001</c:v>
                </c:pt>
                <c:pt idx="783">
                  <c:v>16.3581</c:v>
                </c:pt>
                <c:pt idx="784">
                  <c:v>16.332100000000001</c:v>
                </c:pt>
                <c:pt idx="785">
                  <c:v>16.322299999999998</c:v>
                </c:pt>
                <c:pt idx="786">
                  <c:v>16.312000000000001</c:v>
                </c:pt>
                <c:pt idx="787">
                  <c:v>16.302099999999999</c:v>
                </c:pt>
                <c:pt idx="788">
                  <c:v>16.292300000000001</c:v>
                </c:pt>
                <c:pt idx="789">
                  <c:v>16.317799999999998</c:v>
                </c:pt>
                <c:pt idx="790">
                  <c:v>16.368200000000002</c:v>
                </c:pt>
                <c:pt idx="791">
                  <c:v>16.215699999999998</c:v>
                </c:pt>
                <c:pt idx="792">
                  <c:v>16.2057</c:v>
                </c:pt>
                <c:pt idx="793">
                  <c:v>16.200099999999999</c:v>
                </c:pt>
                <c:pt idx="794">
                  <c:v>16.191199999999998</c:v>
                </c:pt>
                <c:pt idx="795">
                  <c:v>16.307600000000001</c:v>
                </c:pt>
                <c:pt idx="796">
                  <c:v>16.4345</c:v>
                </c:pt>
                <c:pt idx="797">
                  <c:v>16.491399999999999</c:v>
                </c:pt>
                <c:pt idx="798">
                  <c:v>16.401700000000002</c:v>
                </c:pt>
                <c:pt idx="799">
                  <c:v>16.397300000000001</c:v>
                </c:pt>
                <c:pt idx="800">
                  <c:v>16.383500000000002</c:v>
                </c:pt>
                <c:pt idx="801">
                  <c:v>16.280100000000001</c:v>
                </c:pt>
                <c:pt idx="802">
                  <c:v>16.324200000000001</c:v>
                </c:pt>
                <c:pt idx="803">
                  <c:v>16.384</c:v>
                </c:pt>
                <c:pt idx="804">
                  <c:v>16.3278</c:v>
                </c:pt>
                <c:pt idx="805">
                  <c:v>16.407699999999998</c:v>
                </c:pt>
                <c:pt idx="806">
                  <c:v>16.401700000000002</c:v>
                </c:pt>
                <c:pt idx="807">
                  <c:v>16.397200000000002</c:v>
                </c:pt>
                <c:pt idx="808">
                  <c:v>16.378799999999998</c:v>
                </c:pt>
                <c:pt idx="809">
                  <c:v>16.328499999999998</c:v>
                </c:pt>
                <c:pt idx="810">
                  <c:v>16.273800000000001</c:v>
                </c:pt>
                <c:pt idx="811">
                  <c:v>16.261900000000001</c:v>
                </c:pt>
                <c:pt idx="812">
                  <c:v>16.3902</c:v>
                </c:pt>
                <c:pt idx="813">
                  <c:v>16.384899999999998</c:v>
                </c:pt>
                <c:pt idx="814">
                  <c:v>16.377600000000001</c:v>
                </c:pt>
                <c:pt idx="815">
                  <c:v>16.308800000000002</c:v>
                </c:pt>
                <c:pt idx="816">
                  <c:v>16.473600000000001</c:v>
                </c:pt>
                <c:pt idx="817">
                  <c:v>16.528099999999998</c:v>
                </c:pt>
                <c:pt idx="818">
                  <c:v>16.474599999999999</c:v>
                </c:pt>
                <c:pt idx="819">
                  <c:v>16.414300000000001</c:v>
                </c:pt>
                <c:pt idx="820">
                  <c:v>16.408899999999999</c:v>
                </c:pt>
                <c:pt idx="821">
                  <c:v>16.4026</c:v>
                </c:pt>
                <c:pt idx="822">
                  <c:v>16.2227</c:v>
                </c:pt>
                <c:pt idx="823">
                  <c:v>16.203099999999999</c:v>
                </c:pt>
                <c:pt idx="824">
                  <c:v>16.226400000000002</c:v>
                </c:pt>
                <c:pt idx="825">
                  <c:v>16.224</c:v>
                </c:pt>
                <c:pt idx="826">
                  <c:v>16.3127</c:v>
                </c:pt>
                <c:pt idx="827">
                  <c:v>16.307700000000001</c:v>
                </c:pt>
                <c:pt idx="828">
                  <c:v>16.297899999999998</c:v>
                </c:pt>
                <c:pt idx="829">
                  <c:v>16.2776</c:v>
                </c:pt>
                <c:pt idx="830">
                  <c:v>16.2974</c:v>
                </c:pt>
                <c:pt idx="831">
                  <c:v>16.350100000000001</c:v>
                </c:pt>
                <c:pt idx="832">
                  <c:v>16.434699999999999</c:v>
                </c:pt>
                <c:pt idx="833">
                  <c:v>16.561800000000002</c:v>
                </c:pt>
                <c:pt idx="834">
                  <c:v>16.5578</c:v>
                </c:pt>
                <c:pt idx="835">
                  <c:v>16.5566</c:v>
                </c:pt>
                <c:pt idx="836">
                  <c:v>16.584399999999999</c:v>
                </c:pt>
                <c:pt idx="837">
                  <c:v>16.624199999999998</c:v>
                </c:pt>
                <c:pt idx="838">
                  <c:v>16.695699999999999</c:v>
                </c:pt>
                <c:pt idx="839">
                  <c:v>16.755500000000001</c:v>
                </c:pt>
                <c:pt idx="840">
                  <c:v>16.768599999999999</c:v>
                </c:pt>
                <c:pt idx="841">
                  <c:v>16.763400000000001</c:v>
                </c:pt>
                <c:pt idx="842">
                  <c:v>16.760999999999999</c:v>
                </c:pt>
                <c:pt idx="843">
                  <c:v>16.756599999999999</c:v>
                </c:pt>
                <c:pt idx="844">
                  <c:v>16.840299999999999</c:v>
                </c:pt>
                <c:pt idx="845">
                  <c:v>16.7424</c:v>
                </c:pt>
                <c:pt idx="846">
                  <c:v>16.679500000000001</c:v>
                </c:pt>
                <c:pt idx="847">
                  <c:v>16.386399999999998</c:v>
                </c:pt>
                <c:pt idx="848">
                  <c:v>16.3825</c:v>
                </c:pt>
                <c:pt idx="849">
                  <c:v>16.373000000000001</c:v>
                </c:pt>
                <c:pt idx="850">
                  <c:v>16.599299999999999</c:v>
                </c:pt>
                <c:pt idx="851">
                  <c:v>16.494800000000001</c:v>
                </c:pt>
                <c:pt idx="852">
                  <c:v>16.6919</c:v>
                </c:pt>
                <c:pt idx="853">
                  <c:v>16.596299999999999</c:v>
                </c:pt>
                <c:pt idx="854">
                  <c:v>16.621600000000001</c:v>
                </c:pt>
                <c:pt idx="855">
                  <c:v>16.617999999999999</c:v>
                </c:pt>
                <c:pt idx="856">
                  <c:v>16.610800000000001</c:v>
                </c:pt>
                <c:pt idx="857">
                  <c:v>16.601600000000001</c:v>
                </c:pt>
                <c:pt idx="858">
                  <c:v>16.571100000000001</c:v>
                </c:pt>
                <c:pt idx="859">
                  <c:v>16.456399999999999</c:v>
                </c:pt>
                <c:pt idx="860">
                  <c:v>16.427199999999999</c:v>
                </c:pt>
                <c:pt idx="861">
                  <c:v>16.384699999999999</c:v>
                </c:pt>
                <c:pt idx="862">
                  <c:v>16.3797</c:v>
                </c:pt>
                <c:pt idx="863">
                  <c:v>16.373699999999999</c:v>
                </c:pt>
                <c:pt idx="864">
                  <c:v>16.3949</c:v>
                </c:pt>
                <c:pt idx="865">
                  <c:v>16.218399999999999</c:v>
                </c:pt>
                <c:pt idx="866">
                  <c:v>16.372800000000002</c:v>
                </c:pt>
                <c:pt idx="867">
                  <c:v>16.417899999999999</c:v>
                </c:pt>
                <c:pt idx="868">
                  <c:v>16.396899999999999</c:v>
                </c:pt>
                <c:pt idx="869">
                  <c:v>16.3918</c:v>
                </c:pt>
                <c:pt idx="870">
                  <c:v>16.386500000000002</c:v>
                </c:pt>
                <c:pt idx="871">
                  <c:v>16.3249</c:v>
                </c:pt>
                <c:pt idx="872">
                  <c:v>16.161200000000001</c:v>
                </c:pt>
                <c:pt idx="873">
                  <c:v>16.1982</c:v>
                </c:pt>
                <c:pt idx="874">
                  <c:v>16.284400000000002</c:v>
                </c:pt>
                <c:pt idx="875">
                  <c:v>16.289000000000001</c:v>
                </c:pt>
                <c:pt idx="876">
                  <c:v>16.284099999999999</c:v>
                </c:pt>
                <c:pt idx="877">
                  <c:v>16.282</c:v>
                </c:pt>
                <c:pt idx="878">
                  <c:v>16.360700000000001</c:v>
                </c:pt>
                <c:pt idx="879">
                  <c:v>16.445599999999999</c:v>
                </c:pt>
                <c:pt idx="880">
                  <c:v>16.504100000000001</c:v>
                </c:pt>
                <c:pt idx="881">
                  <c:v>16.390799999999999</c:v>
                </c:pt>
                <c:pt idx="882">
                  <c:v>16.3368</c:v>
                </c:pt>
                <c:pt idx="883">
                  <c:v>16.331700000000001</c:v>
                </c:pt>
                <c:pt idx="884">
                  <c:v>16.332599999999999</c:v>
                </c:pt>
                <c:pt idx="885">
                  <c:v>16.3628</c:v>
                </c:pt>
                <c:pt idx="886">
                  <c:v>16.4312</c:v>
                </c:pt>
                <c:pt idx="887">
                  <c:v>16.404</c:v>
                </c:pt>
                <c:pt idx="888">
                  <c:v>16.4375</c:v>
                </c:pt>
                <c:pt idx="889">
                  <c:v>16.436299999999999</c:v>
                </c:pt>
                <c:pt idx="890">
                  <c:v>16.431000000000001</c:v>
                </c:pt>
                <c:pt idx="891">
                  <c:v>16.4251</c:v>
                </c:pt>
                <c:pt idx="892">
                  <c:v>16.4785</c:v>
                </c:pt>
                <c:pt idx="893">
                  <c:v>16.4817</c:v>
                </c:pt>
                <c:pt idx="894">
                  <c:v>16.390999999999998</c:v>
                </c:pt>
                <c:pt idx="895">
                  <c:v>16.262499999999999</c:v>
                </c:pt>
                <c:pt idx="896">
                  <c:v>16.259599999999999</c:v>
                </c:pt>
                <c:pt idx="897">
                  <c:v>16.254200000000001</c:v>
                </c:pt>
                <c:pt idx="898">
                  <c:v>16.250900000000001</c:v>
                </c:pt>
                <c:pt idx="899">
                  <c:v>16.414899999999999</c:v>
                </c:pt>
                <c:pt idx="900">
                  <c:v>16.332799999999999</c:v>
                </c:pt>
                <c:pt idx="901">
                  <c:v>16.237500000000001</c:v>
                </c:pt>
                <c:pt idx="902">
                  <c:v>16.306799999999999</c:v>
                </c:pt>
                <c:pt idx="903">
                  <c:v>16.284400000000002</c:v>
                </c:pt>
                <c:pt idx="904">
                  <c:v>16.2791</c:v>
                </c:pt>
                <c:pt idx="905">
                  <c:v>16.273599999999998</c:v>
                </c:pt>
                <c:pt idx="906">
                  <c:v>16.377300000000002</c:v>
                </c:pt>
                <c:pt idx="907">
                  <c:v>16.425599999999999</c:v>
                </c:pt>
                <c:pt idx="908">
                  <c:v>16.313600000000001</c:v>
                </c:pt>
                <c:pt idx="909">
                  <c:v>16.1371</c:v>
                </c:pt>
                <c:pt idx="910">
                  <c:v>16.202100000000002</c:v>
                </c:pt>
                <c:pt idx="911">
                  <c:v>16.1953</c:v>
                </c:pt>
                <c:pt idx="912">
                  <c:v>16.188600000000001</c:v>
                </c:pt>
                <c:pt idx="913">
                  <c:v>16.160299999999999</c:v>
                </c:pt>
                <c:pt idx="914">
                  <c:v>16.161799999999999</c:v>
                </c:pt>
                <c:pt idx="915">
                  <c:v>16.069700000000001</c:v>
                </c:pt>
                <c:pt idx="916">
                  <c:v>15.966200000000001</c:v>
                </c:pt>
                <c:pt idx="917">
                  <c:v>16.139399999999998</c:v>
                </c:pt>
                <c:pt idx="918">
                  <c:v>16.1343</c:v>
                </c:pt>
                <c:pt idx="919">
                  <c:v>16.149699999999999</c:v>
                </c:pt>
                <c:pt idx="920">
                  <c:v>16.226700000000001</c:v>
                </c:pt>
                <c:pt idx="921">
                  <c:v>16.135400000000001</c:v>
                </c:pt>
                <c:pt idx="922">
                  <c:v>16.203099999999999</c:v>
                </c:pt>
                <c:pt idx="923">
                  <c:v>16.109100000000002</c:v>
                </c:pt>
                <c:pt idx="924">
                  <c:v>16.139600000000002</c:v>
                </c:pt>
                <c:pt idx="925">
                  <c:v>16.1343</c:v>
                </c:pt>
                <c:pt idx="926">
                  <c:v>16.122900000000001</c:v>
                </c:pt>
                <c:pt idx="927">
                  <c:v>16.2362</c:v>
                </c:pt>
                <c:pt idx="928">
                  <c:v>16.157800000000002</c:v>
                </c:pt>
                <c:pt idx="929">
                  <c:v>15.880100000000001</c:v>
                </c:pt>
                <c:pt idx="930">
                  <c:v>15.944100000000001</c:v>
                </c:pt>
                <c:pt idx="931">
                  <c:v>16.132200000000001</c:v>
                </c:pt>
                <c:pt idx="932">
                  <c:v>16.126799999999999</c:v>
                </c:pt>
                <c:pt idx="933">
                  <c:v>16.122</c:v>
                </c:pt>
                <c:pt idx="934">
                  <c:v>16.120999999999999</c:v>
                </c:pt>
                <c:pt idx="935">
                  <c:v>16.133500000000002</c:v>
                </c:pt>
                <c:pt idx="936">
                  <c:v>16.085999999999999</c:v>
                </c:pt>
                <c:pt idx="937">
                  <c:v>16.044699999999999</c:v>
                </c:pt>
                <c:pt idx="938">
                  <c:v>16.0487</c:v>
                </c:pt>
                <c:pt idx="939">
                  <c:v>16.043399999999998</c:v>
                </c:pt>
                <c:pt idx="940">
                  <c:v>16.037600000000001</c:v>
                </c:pt>
                <c:pt idx="941">
                  <c:v>16.040700000000001</c:v>
                </c:pt>
                <c:pt idx="942">
                  <c:v>15.9824</c:v>
                </c:pt>
                <c:pt idx="943">
                  <c:v>15.9514</c:v>
                </c:pt>
                <c:pt idx="944">
                  <c:v>16.074100000000001</c:v>
                </c:pt>
                <c:pt idx="945">
                  <c:v>16.031099999999999</c:v>
                </c:pt>
                <c:pt idx="946">
                  <c:v>16.0258</c:v>
                </c:pt>
                <c:pt idx="947">
                  <c:v>16.021599999999999</c:v>
                </c:pt>
                <c:pt idx="948">
                  <c:v>15.789300000000001</c:v>
                </c:pt>
                <c:pt idx="949">
                  <c:v>15.8461</c:v>
                </c:pt>
                <c:pt idx="950">
                  <c:v>15.6844</c:v>
                </c:pt>
                <c:pt idx="951">
                  <c:v>15.7578</c:v>
                </c:pt>
                <c:pt idx="952">
                  <c:v>15.8119</c:v>
                </c:pt>
                <c:pt idx="953">
                  <c:v>15.8064</c:v>
                </c:pt>
                <c:pt idx="954">
                  <c:v>15.8009</c:v>
                </c:pt>
                <c:pt idx="955">
                  <c:v>15.707100000000001</c:v>
                </c:pt>
                <c:pt idx="956">
                  <c:v>15.703200000000001</c:v>
                </c:pt>
                <c:pt idx="957">
                  <c:v>15.5062</c:v>
                </c:pt>
                <c:pt idx="958">
                  <c:v>15.502800000000001</c:v>
                </c:pt>
                <c:pt idx="959">
                  <c:v>15.837999999999999</c:v>
                </c:pt>
                <c:pt idx="960">
                  <c:v>15.832700000000001</c:v>
                </c:pt>
                <c:pt idx="961">
                  <c:v>15.827</c:v>
                </c:pt>
                <c:pt idx="962">
                  <c:v>15.9018</c:v>
                </c:pt>
                <c:pt idx="963">
                  <c:v>15.773999999999999</c:v>
                </c:pt>
                <c:pt idx="964">
                  <c:v>15.783899999999999</c:v>
                </c:pt>
                <c:pt idx="965">
                  <c:v>15.880100000000001</c:v>
                </c:pt>
                <c:pt idx="966">
                  <c:v>15.9809</c:v>
                </c:pt>
                <c:pt idx="967">
                  <c:v>15.9748</c:v>
                </c:pt>
                <c:pt idx="968">
                  <c:v>15.9724</c:v>
                </c:pt>
                <c:pt idx="969">
                  <c:v>15.956300000000001</c:v>
                </c:pt>
                <c:pt idx="970">
                  <c:v>15.917400000000001</c:v>
                </c:pt>
                <c:pt idx="971">
                  <c:v>16.000399999999999</c:v>
                </c:pt>
                <c:pt idx="972">
                  <c:v>15.864100000000001</c:v>
                </c:pt>
                <c:pt idx="973">
                  <c:v>15.8409</c:v>
                </c:pt>
                <c:pt idx="974">
                  <c:v>15.836399999999999</c:v>
                </c:pt>
                <c:pt idx="975">
                  <c:v>15.837199999999999</c:v>
                </c:pt>
                <c:pt idx="976">
                  <c:v>15.832000000000001</c:v>
                </c:pt>
                <c:pt idx="977">
                  <c:v>15.787100000000001</c:v>
                </c:pt>
                <c:pt idx="978">
                  <c:v>15.8149</c:v>
                </c:pt>
                <c:pt idx="979">
                  <c:v>15.7339</c:v>
                </c:pt>
                <c:pt idx="980">
                  <c:v>15.680199999999999</c:v>
                </c:pt>
                <c:pt idx="981">
                  <c:v>15.675700000000001</c:v>
                </c:pt>
                <c:pt idx="982">
                  <c:v>15.671200000000001</c:v>
                </c:pt>
                <c:pt idx="983">
                  <c:v>15.755800000000001</c:v>
                </c:pt>
                <c:pt idx="984">
                  <c:v>15.791600000000001</c:v>
                </c:pt>
                <c:pt idx="985">
                  <c:v>15.783799999999999</c:v>
                </c:pt>
                <c:pt idx="986">
                  <c:v>15.813499999999999</c:v>
                </c:pt>
                <c:pt idx="987">
                  <c:v>15.8591</c:v>
                </c:pt>
                <c:pt idx="988">
                  <c:v>15.8537</c:v>
                </c:pt>
                <c:pt idx="989">
                  <c:v>15.853400000000001</c:v>
                </c:pt>
                <c:pt idx="990">
                  <c:v>15.8649</c:v>
                </c:pt>
                <c:pt idx="991">
                  <c:v>15.865399999999999</c:v>
                </c:pt>
                <c:pt idx="992">
                  <c:v>15.9998</c:v>
                </c:pt>
                <c:pt idx="993">
                  <c:v>16.047899999999998</c:v>
                </c:pt>
                <c:pt idx="994">
                  <c:v>15.960800000000001</c:v>
                </c:pt>
                <c:pt idx="995">
                  <c:v>15.9552</c:v>
                </c:pt>
                <c:pt idx="996">
                  <c:v>15.923299999999999</c:v>
                </c:pt>
                <c:pt idx="997">
                  <c:v>15.859299999999999</c:v>
                </c:pt>
                <c:pt idx="998">
                  <c:v>15.9634</c:v>
                </c:pt>
                <c:pt idx="999">
                  <c:v>15.924300000000001</c:v>
                </c:pt>
                <c:pt idx="1000">
                  <c:v>15.9885</c:v>
                </c:pt>
                <c:pt idx="1001">
                  <c:v>15.9771</c:v>
                </c:pt>
                <c:pt idx="1002">
                  <c:v>15.972</c:v>
                </c:pt>
                <c:pt idx="1003">
                  <c:v>15.9673</c:v>
                </c:pt>
                <c:pt idx="1004">
                  <c:v>15.9771</c:v>
                </c:pt>
                <c:pt idx="1005">
                  <c:v>16.019600000000001</c:v>
                </c:pt>
                <c:pt idx="1006">
                  <c:v>16.082899999999999</c:v>
                </c:pt>
                <c:pt idx="1007">
                  <c:v>16.001100000000001</c:v>
                </c:pt>
                <c:pt idx="1008">
                  <c:v>16.0745</c:v>
                </c:pt>
                <c:pt idx="1009">
                  <c:v>16.069800000000001</c:v>
                </c:pt>
                <c:pt idx="1010">
                  <c:v>16.0639</c:v>
                </c:pt>
                <c:pt idx="1011">
                  <c:v>16.054200000000002</c:v>
                </c:pt>
                <c:pt idx="1012">
                  <c:v>16.040800000000001</c:v>
                </c:pt>
                <c:pt idx="1013">
                  <c:v>15.9818</c:v>
                </c:pt>
                <c:pt idx="1014">
                  <c:v>15.8004</c:v>
                </c:pt>
                <c:pt idx="1015">
                  <c:v>15.7546</c:v>
                </c:pt>
                <c:pt idx="1016">
                  <c:v>15.7494</c:v>
                </c:pt>
                <c:pt idx="1017">
                  <c:v>15.7362</c:v>
                </c:pt>
                <c:pt idx="1018">
                  <c:v>15.8445</c:v>
                </c:pt>
                <c:pt idx="1019">
                  <c:v>15.8728</c:v>
                </c:pt>
                <c:pt idx="1020">
                  <c:v>15.854100000000001</c:v>
                </c:pt>
                <c:pt idx="1021">
                  <c:v>15.7949</c:v>
                </c:pt>
                <c:pt idx="1022">
                  <c:v>15.778499999999999</c:v>
                </c:pt>
                <c:pt idx="1023">
                  <c:v>15.776300000000001</c:v>
                </c:pt>
                <c:pt idx="1024">
                  <c:v>15.7723</c:v>
                </c:pt>
                <c:pt idx="1025">
                  <c:v>15.7593</c:v>
                </c:pt>
                <c:pt idx="1026">
                  <c:v>15.7942</c:v>
                </c:pt>
                <c:pt idx="1027">
                  <c:v>15.870799999999999</c:v>
                </c:pt>
                <c:pt idx="1028">
                  <c:v>15.847300000000001</c:v>
                </c:pt>
                <c:pt idx="1029">
                  <c:v>15.810499999999999</c:v>
                </c:pt>
                <c:pt idx="1030">
                  <c:v>15.8065</c:v>
                </c:pt>
                <c:pt idx="1031">
                  <c:v>15.8027</c:v>
                </c:pt>
                <c:pt idx="1032">
                  <c:v>15.777699999999999</c:v>
                </c:pt>
                <c:pt idx="1033">
                  <c:v>15.8028</c:v>
                </c:pt>
                <c:pt idx="1034">
                  <c:v>15.846500000000001</c:v>
                </c:pt>
                <c:pt idx="1035">
                  <c:v>15.8964</c:v>
                </c:pt>
                <c:pt idx="1036">
                  <c:v>15.8689</c:v>
                </c:pt>
                <c:pt idx="1037">
                  <c:v>15.865</c:v>
                </c:pt>
                <c:pt idx="1038">
                  <c:v>15.8626</c:v>
                </c:pt>
                <c:pt idx="1039">
                  <c:v>15.858499999999999</c:v>
                </c:pt>
                <c:pt idx="1040">
                  <c:v>15.708399999999999</c:v>
                </c:pt>
                <c:pt idx="1041">
                  <c:v>15.6752</c:v>
                </c:pt>
                <c:pt idx="1042">
                  <c:v>15.6637</c:v>
                </c:pt>
                <c:pt idx="1043">
                  <c:v>15.631500000000001</c:v>
                </c:pt>
                <c:pt idx="1044">
                  <c:v>15.6273</c:v>
                </c:pt>
                <c:pt idx="1045">
                  <c:v>15.6234</c:v>
                </c:pt>
                <c:pt idx="1046">
                  <c:v>15.689</c:v>
                </c:pt>
                <c:pt idx="1047">
                  <c:v>15.792</c:v>
                </c:pt>
                <c:pt idx="1048">
                  <c:v>15.7746</c:v>
                </c:pt>
                <c:pt idx="1049">
                  <c:v>15.828900000000001</c:v>
                </c:pt>
                <c:pt idx="1050">
                  <c:v>16.1021</c:v>
                </c:pt>
                <c:pt idx="1051">
                  <c:v>16.097799999999999</c:v>
                </c:pt>
                <c:pt idx="1052">
                  <c:v>16.091699999999999</c:v>
                </c:pt>
                <c:pt idx="1053">
                  <c:v>16.072600000000001</c:v>
                </c:pt>
                <c:pt idx="1054">
                  <c:v>16.139399999999998</c:v>
                </c:pt>
                <c:pt idx="1055">
                  <c:v>16.237300000000001</c:v>
                </c:pt>
                <c:pt idx="1056">
                  <c:v>16.3047</c:v>
                </c:pt>
                <c:pt idx="1057">
                  <c:v>16.279800000000002</c:v>
                </c:pt>
                <c:pt idx="1058">
                  <c:v>16.275400000000001</c:v>
                </c:pt>
                <c:pt idx="1059">
                  <c:v>16.27</c:v>
                </c:pt>
                <c:pt idx="1060">
                  <c:v>16.3325</c:v>
                </c:pt>
                <c:pt idx="1061">
                  <c:v>16.275400000000001</c:v>
                </c:pt>
                <c:pt idx="1062">
                  <c:v>16.406300000000002</c:v>
                </c:pt>
                <c:pt idx="1063">
                  <c:v>16.411899999999999</c:v>
                </c:pt>
                <c:pt idx="1064">
                  <c:v>16.414400000000001</c:v>
                </c:pt>
                <c:pt idx="1065">
                  <c:v>16.4099</c:v>
                </c:pt>
                <c:pt idx="1066">
                  <c:v>16.402100000000001</c:v>
                </c:pt>
                <c:pt idx="1067">
                  <c:v>16.4694</c:v>
                </c:pt>
                <c:pt idx="1068">
                  <c:v>16.486799999999999</c:v>
                </c:pt>
                <c:pt idx="1069">
                  <c:v>16.457699999999999</c:v>
                </c:pt>
                <c:pt idx="1070">
                  <c:v>16.484400000000001</c:v>
                </c:pt>
                <c:pt idx="1071">
                  <c:v>16.426400000000001</c:v>
                </c:pt>
                <c:pt idx="1072">
                  <c:v>16.421900000000001</c:v>
                </c:pt>
                <c:pt idx="1073">
                  <c:v>16.4175</c:v>
                </c:pt>
                <c:pt idx="1074">
                  <c:v>16.398099999999999</c:v>
                </c:pt>
                <c:pt idx="1075">
                  <c:v>16.448799999999999</c:v>
                </c:pt>
                <c:pt idx="1076">
                  <c:v>16.484300000000001</c:v>
                </c:pt>
                <c:pt idx="1077">
                  <c:v>16.340299999999999</c:v>
                </c:pt>
                <c:pt idx="1078">
                  <c:v>16.357700000000001</c:v>
                </c:pt>
                <c:pt idx="1079">
                  <c:v>16.353100000000001</c:v>
                </c:pt>
                <c:pt idx="1080">
                  <c:v>16.348500000000001</c:v>
                </c:pt>
                <c:pt idx="1081">
                  <c:v>16.332599999999999</c:v>
                </c:pt>
                <c:pt idx="1082">
                  <c:v>16.343299999999999</c:v>
                </c:pt>
                <c:pt idx="1083">
                  <c:v>16.3017</c:v>
                </c:pt>
                <c:pt idx="1084">
                  <c:v>16.3276</c:v>
                </c:pt>
                <c:pt idx="1085">
                  <c:v>16.359200000000001</c:v>
                </c:pt>
                <c:pt idx="1086">
                  <c:v>16.354299999999999</c:v>
                </c:pt>
                <c:pt idx="1087">
                  <c:v>16.349599999999999</c:v>
                </c:pt>
                <c:pt idx="1088">
                  <c:v>16.328600000000002</c:v>
                </c:pt>
                <c:pt idx="1089">
                  <c:v>16.395499999999998</c:v>
                </c:pt>
                <c:pt idx="1090">
                  <c:v>16.339600000000001</c:v>
                </c:pt>
                <c:pt idx="1091">
                  <c:v>16.340299999999999</c:v>
                </c:pt>
                <c:pt idx="1092">
                  <c:v>16.333400000000001</c:v>
                </c:pt>
                <c:pt idx="1093">
                  <c:v>16.329000000000001</c:v>
                </c:pt>
                <c:pt idx="1094">
                  <c:v>16.327500000000001</c:v>
                </c:pt>
                <c:pt idx="1095">
                  <c:v>16.373899999999999</c:v>
                </c:pt>
                <c:pt idx="1096">
                  <c:v>16.379899999999999</c:v>
                </c:pt>
                <c:pt idx="1097">
                  <c:v>16.357099999999999</c:v>
                </c:pt>
                <c:pt idx="1098">
                  <c:v>16.351600000000001</c:v>
                </c:pt>
                <c:pt idx="1099">
                  <c:v>16.3627</c:v>
                </c:pt>
                <c:pt idx="1100">
                  <c:v>16.3584</c:v>
                </c:pt>
                <c:pt idx="1101">
                  <c:v>16.3507</c:v>
                </c:pt>
                <c:pt idx="1102">
                  <c:v>16.447600000000001</c:v>
                </c:pt>
                <c:pt idx="1103">
                  <c:v>16.464099999999998</c:v>
                </c:pt>
                <c:pt idx="1104">
                  <c:v>16.427800000000001</c:v>
                </c:pt>
                <c:pt idx="1105">
                  <c:v>16.391500000000001</c:v>
                </c:pt>
                <c:pt idx="1106">
                  <c:v>16.355499999999999</c:v>
                </c:pt>
                <c:pt idx="1107">
                  <c:v>16.351099999999999</c:v>
                </c:pt>
                <c:pt idx="1108">
                  <c:v>16.3416</c:v>
                </c:pt>
                <c:pt idx="1109">
                  <c:v>16.320900000000002</c:v>
                </c:pt>
                <c:pt idx="1110">
                  <c:v>16.215800000000002</c:v>
                </c:pt>
                <c:pt idx="1111">
                  <c:v>16.205200000000001</c:v>
                </c:pt>
                <c:pt idx="1112">
                  <c:v>16.242599999999999</c:v>
                </c:pt>
                <c:pt idx="1113">
                  <c:v>16.297000000000001</c:v>
                </c:pt>
                <c:pt idx="1114">
                  <c:v>16.2928</c:v>
                </c:pt>
                <c:pt idx="1115">
                  <c:v>16.288499999999999</c:v>
                </c:pt>
                <c:pt idx="1116">
                  <c:v>16.2911</c:v>
                </c:pt>
                <c:pt idx="1117">
                  <c:v>16.334599999999998</c:v>
                </c:pt>
                <c:pt idx="1118">
                  <c:v>16.329499999999999</c:v>
                </c:pt>
                <c:pt idx="1119">
                  <c:v>16.319700000000001</c:v>
                </c:pt>
                <c:pt idx="1120">
                  <c:v>16.346</c:v>
                </c:pt>
                <c:pt idx="1121">
                  <c:v>16.341699999999999</c:v>
                </c:pt>
                <c:pt idx="1122">
                  <c:v>16.338999999999999</c:v>
                </c:pt>
                <c:pt idx="1123">
                  <c:v>16.253499999999999</c:v>
                </c:pt>
                <c:pt idx="1124">
                  <c:v>16.242799999999999</c:v>
                </c:pt>
                <c:pt idx="1125">
                  <c:v>16.1692</c:v>
                </c:pt>
                <c:pt idx="1126">
                  <c:v>16.264199999999999</c:v>
                </c:pt>
                <c:pt idx="1127">
                  <c:v>16.2302</c:v>
                </c:pt>
                <c:pt idx="1128">
                  <c:v>16.225899999999999</c:v>
                </c:pt>
                <c:pt idx="1129">
                  <c:v>16.2241</c:v>
                </c:pt>
                <c:pt idx="1130">
                  <c:v>16.140999999999998</c:v>
                </c:pt>
                <c:pt idx="1131">
                  <c:v>16.084</c:v>
                </c:pt>
                <c:pt idx="1132">
                  <c:v>16.066800000000001</c:v>
                </c:pt>
                <c:pt idx="1133">
                  <c:v>16.172899999999998</c:v>
                </c:pt>
                <c:pt idx="1134">
                  <c:v>16.247</c:v>
                </c:pt>
                <c:pt idx="1135">
                  <c:v>16.242699999999999</c:v>
                </c:pt>
                <c:pt idx="1136">
                  <c:v>16.237300000000001</c:v>
                </c:pt>
                <c:pt idx="1137">
                  <c:v>16.228999999999999</c:v>
                </c:pt>
                <c:pt idx="1138">
                  <c:v>16.2333</c:v>
                </c:pt>
                <c:pt idx="1139">
                  <c:v>16.2409</c:v>
                </c:pt>
                <c:pt idx="1140">
                  <c:v>16.056799999999999</c:v>
                </c:pt>
                <c:pt idx="1141">
                  <c:v>16.220199999999998</c:v>
                </c:pt>
                <c:pt idx="1142">
                  <c:v>16.216000000000001</c:v>
                </c:pt>
                <c:pt idx="1143">
                  <c:v>16.210999999999999</c:v>
                </c:pt>
                <c:pt idx="1144">
                  <c:v>16.303000000000001</c:v>
                </c:pt>
                <c:pt idx="1145">
                  <c:v>16.295300000000001</c:v>
                </c:pt>
                <c:pt idx="1146">
                  <c:v>16.331199999999999</c:v>
                </c:pt>
                <c:pt idx="1147">
                  <c:v>16.3537</c:v>
                </c:pt>
                <c:pt idx="1148">
                  <c:v>16.337800000000001</c:v>
                </c:pt>
                <c:pt idx="1149">
                  <c:v>16.333600000000001</c:v>
                </c:pt>
                <c:pt idx="1150">
                  <c:v>16.330300000000001</c:v>
                </c:pt>
                <c:pt idx="1151">
                  <c:v>16.3261</c:v>
                </c:pt>
                <c:pt idx="1152">
                  <c:v>16.3169</c:v>
                </c:pt>
                <c:pt idx="1153">
                  <c:v>16.345800000000001</c:v>
                </c:pt>
                <c:pt idx="1154">
                  <c:v>16.360700000000001</c:v>
                </c:pt>
                <c:pt idx="1155">
                  <c:v>16.345700000000001</c:v>
                </c:pt>
                <c:pt idx="1156">
                  <c:v>16.342500000000001</c:v>
                </c:pt>
                <c:pt idx="1157">
                  <c:v>16.338100000000001</c:v>
                </c:pt>
                <c:pt idx="1158">
                  <c:v>16.331700000000001</c:v>
                </c:pt>
                <c:pt idx="1159">
                  <c:v>16.422799999999999</c:v>
                </c:pt>
                <c:pt idx="1160">
                  <c:v>16.495200000000001</c:v>
                </c:pt>
                <c:pt idx="1161">
                  <c:v>16.592199999999998</c:v>
                </c:pt>
                <c:pt idx="1162">
                  <c:v>16.5411</c:v>
                </c:pt>
                <c:pt idx="1163">
                  <c:v>16.535299999999999</c:v>
                </c:pt>
                <c:pt idx="1164">
                  <c:v>16.530999999999999</c:v>
                </c:pt>
                <c:pt idx="1165">
                  <c:v>16.449300000000001</c:v>
                </c:pt>
                <c:pt idx="1166">
                  <c:v>16.431999999999999</c:v>
                </c:pt>
                <c:pt idx="1167">
                  <c:v>16.356300000000001</c:v>
                </c:pt>
                <c:pt idx="1168">
                  <c:v>16.345099999999999</c:v>
                </c:pt>
                <c:pt idx="1169">
                  <c:v>16.375800000000002</c:v>
                </c:pt>
                <c:pt idx="1170">
                  <c:v>16.370699999999999</c:v>
                </c:pt>
                <c:pt idx="1171">
                  <c:v>16.3689</c:v>
                </c:pt>
                <c:pt idx="1172">
                  <c:v>16.430499999999999</c:v>
                </c:pt>
                <c:pt idx="1173">
                  <c:v>16.314900000000002</c:v>
                </c:pt>
                <c:pt idx="1174">
                  <c:v>16.3155</c:v>
                </c:pt>
                <c:pt idx="1175">
                  <c:v>16.2425</c:v>
                </c:pt>
                <c:pt idx="1176">
                  <c:v>16.303699999999999</c:v>
                </c:pt>
                <c:pt idx="1177">
                  <c:v>16.2988</c:v>
                </c:pt>
                <c:pt idx="1178">
                  <c:v>16.287800000000001</c:v>
                </c:pt>
                <c:pt idx="1179">
                  <c:v>16.261500000000002</c:v>
                </c:pt>
                <c:pt idx="1180">
                  <c:v>16.273399999999999</c:v>
                </c:pt>
                <c:pt idx="1181">
                  <c:v>16.1541</c:v>
                </c:pt>
                <c:pt idx="1182">
                  <c:v>16.077999999999999</c:v>
                </c:pt>
                <c:pt idx="1183">
                  <c:v>16.109200000000001</c:v>
                </c:pt>
                <c:pt idx="1184">
                  <c:v>16.104399999999998</c:v>
                </c:pt>
                <c:pt idx="1185">
                  <c:v>16.099399999999999</c:v>
                </c:pt>
                <c:pt idx="1186">
                  <c:v>15.908099999999999</c:v>
                </c:pt>
                <c:pt idx="1187">
                  <c:v>15.8385</c:v>
                </c:pt>
                <c:pt idx="1188">
                  <c:v>15.8164</c:v>
                </c:pt>
                <c:pt idx="1189">
                  <c:v>15.6485</c:v>
                </c:pt>
                <c:pt idx="1190">
                  <c:v>15.3809</c:v>
                </c:pt>
                <c:pt idx="1191">
                  <c:v>15.3765</c:v>
                </c:pt>
                <c:pt idx="1192">
                  <c:v>15.369199999999999</c:v>
                </c:pt>
                <c:pt idx="1193">
                  <c:v>15.0884</c:v>
                </c:pt>
                <c:pt idx="1194">
                  <c:v>15.117699999999999</c:v>
                </c:pt>
                <c:pt idx="1195">
                  <c:v>15.058199999999999</c:v>
                </c:pt>
                <c:pt idx="1196">
                  <c:v>14.810499999999999</c:v>
                </c:pt>
                <c:pt idx="1197">
                  <c:v>14.7654</c:v>
                </c:pt>
                <c:pt idx="1198">
                  <c:v>14.761200000000001</c:v>
                </c:pt>
                <c:pt idx="1199">
                  <c:v>14.757099999999999</c:v>
                </c:pt>
                <c:pt idx="1200">
                  <c:v>14.9481</c:v>
                </c:pt>
                <c:pt idx="1201">
                  <c:v>14.923299999999999</c:v>
                </c:pt>
                <c:pt idx="1202">
                  <c:v>15.037599999999999</c:v>
                </c:pt>
                <c:pt idx="1203">
                  <c:v>15.0585</c:v>
                </c:pt>
                <c:pt idx="1204">
                  <c:v>15.0953</c:v>
                </c:pt>
                <c:pt idx="1205">
                  <c:v>15.090199999999999</c:v>
                </c:pt>
                <c:pt idx="1206">
                  <c:v>15.0846</c:v>
                </c:pt>
                <c:pt idx="1207">
                  <c:v>15.0853</c:v>
                </c:pt>
                <c:pt idx="1208">
                  <c:v>15.0619</c:v>
                </c:pt>
                <c:pt idx="1209">
                  <c:v>15.1282</c:v>
                </c:pt>
                <c:pt idx="1210">
                  <c:v>15.103899999999999</c:v>
                </c:pt>
                <c:pt idx="1211">
                  <c:v>15.2227</c:v>
                </c:pt>
                <c:pt idx="1212">
                  <c:v>15.2201</c:v>
                </c:pt>
                <c:pt idx="1213">
                  <c:v>15.208600000000001</c:v>
                </c:pt>
                <c:pt idx="1214">
                  <c:v>15.2608</c:v>
                </c:pt>
                <c:pt idx="1215">
                  <c:v>15.201599999999999</c:v>
                </c:pt>
                <c:pt idx="1216">
                  <c:v>14.9674</c:v>
                </c:pt>
                <c:pt idx="1217">
                  <c:v>14.9054</c:v>
                </c:pt>
                <c:pt idx="1218">
                  <c:v>14.8583</c:v>
                </c:pt>
                <c:pt idx="1219">
                  <c:v>14.8543</c:v>
                </c:pt>
                <c:pt idx="1220">
                  <c:v>14.8606</c:v>
                </c:pt>
                <c:pt idx="1221">
                  <c:v>14.9802</c:v>
                </c:pt>
                <c:pt idx="1222">
                  <c:v>14.9848</c:v>
                </c:pt>
                <c:pt idx="1223">
                  <c:v>14.9094</c:v>
                </c:pt>
                <c:pt idx="1224">
                  <c:v>14.9788</c:v>
                </c:pt>
                <c:pt idx="1225">
                  <c:v>15.023899999999999</c:v>
                </c:pt>
                <c:pt idx="1226">
                  <c:v>15.0198</c:v>
                </c:pt>
                <c:pt idx="1227">
                  <c:v>15.0146</c:v>
                </c:pt>
                <c:pt idx="1228">
                  <c:v>15.042</c:v>
                </c:pt>
                <c:pt idx="1229">
                  <c:v>15.081200000000001</c:v>
                </c:pt>
                <c:pt idx="1230">
                  <c:v>15.064</c:v>
                </c:pt>
                <c:pt idx="1231">
                  <c:v>15.0677</c:v>
                </c:pt>
                <c:pt idx="1232">
                  <c:v>15.164</c:v>
                </c:pt>
                <c:pt idx="1233">
                  <c:v>15.159800000000001</c:v>
                </c:pt>
                <c:pt idx="1234">
                  <c:v>15.1502</c:v>
                </c:pt>
                <c:pt idx="1235">
                  <c:v>15.021800000000001</c:v>
                </c:pt>
                <c:pt idx="1236">
                  <c:v>15.0486</c:v>
                </c:pt>
                <c:pt idx="1237">
                  <c:v>15.1233</c:v>
                </c:pt>
                <c:pt idx="1238">
                  <c:v>14.870200000000001</c:v>
                </c:pt>
                <c:pt idx="1239">
                  <c:v>14.7281</c:v>
                </c:pt>
                <c:pt idx="1240">
                  <c:v>14.724</c:v>
                </c:pt>
                <c:pt idx="1241">
                  <c:v>14.717000000000001</c:v>
                </c:pt>
                <c:pt idx="1242">
                  <c:v>14.7826</c:v>
                </c:pt>
                <c:pt idx="1243">
                  <c:v>14.688700000000001</c:v>
                </c:pt>
                <c:pt idx="1244">
                  <c:v>14.6463</c:v>
                </c:pt>
                <c:pt idx="1245">
                  <c:v>14.853400000000001</c:v>
                </c:pt>
                <c:pt idx="1246">
                  <c:v>14.849600000000001</c:v>
                </c:pt>
                <c:pt idx="1247">
                  <c:v>14.845499999999999</c:v>
                </c:pt>
                <c:pt idx="1248">
                  <c:v>14.8409</c:v>
                </c:pt>
                <c:pt idx="1249">
                  <c:v>14.6889</c:v>
                </c:pt>
                <c:pt idx="1250">
                  <c:v>14.6694</c:v>
                </c:pt>
                <c:pt idx="1251">
                  <c:v>14.663</c:v>
                </c:pt>
                <c:pt idx="1252">
                  <c:v>14.8497</c:v>
                </c:pt>
                <c:pt idx="1253">
                  <c:v>14.706200000000001</c:v>
                </c:pt>
                <c:pt idx="1254">
                  <c:v>14.702299999999999</c:v>
                </c:pt>
                <c:pt idx="1255">
                  <c:v>14.698600000000001</c:v>
                </c:pt>
                <c:pt idx="1256">
                  <c:v>14.7018</c:v>
                </c:pt>
                <c:pt idx="1257">
                  <c:v>14.7591</c:v>
                </c:pt>
                <c:pt idx="1258">
                  <c:v>14.748699999999999</c:v>
                </c:pt>
                <c:pt idx="1259">
                  <c:v>14.7315</c:v>
                </c:pt>
                <c:pt idx="1260">
                  <c:v>14.741099999999999</c:v>
                </c:pt>
                <c:pt idx="1261">
                  <c:v>14.736499999999999</c:v>
                </c:pt>
                <c:pt idx="1262">
                  <c:v>14.7332</c:v>
                </c:pt>
                <c:pt idx="1263">
                  <c:v>14.7567</c:v>
                </c:pt>
                <c:pt idx="1264">
                  <c:v>14.8271</c:v>
                </c:pt>
                <c:pt idx="1265">
                  <c:v>14.991300000000001</c:v>
                </c:pt>
                <c:pt idx="1266">
                  <c:v>14.923299999999999</c:v>
                </c:pt>
                <c:pt idx="1267">
                  <c:v>14.9193</c:v>
                </c:pt>
                <c:pt idx="1268">
                  <c:v>14.913600000000001</c:v>
                </c:pt>
                <c:pt idx="1269">
                  <c:v>14.8986</c:v>
                </c:pt>
                <c:pt idx="1270">
                  <c:v>14.954499999999999</c:v>
                </c:pt>
                <c:pt idx="1271">
                  <c:v>14.8728</c:v>
                </c:pt>
                <c:pt idx="1272">
                  <c:v>14.8955</c:v>
                </c:pt>
                <c:pt idx="1273">
                  <c:v>14.976699999999999</c:v>
                </c:pt>
                <c:pt idx="1274">
                  <c:v>15.005599999999999</c:v>
                </c:pt>
                <c:pt idx="1275">
                  <c:v>15.001200000000001</c:v>
                </c:pt>
                <c:pt idx="1276">
                  <c:v>14.9947</c:v>
                </c:pt>
                <c:pt idx="1277">
                  <c:v>14.916700000000001</c:v>
                </c:pt>
                <c:pt idx="1278">
                  <c:v>14.947100000000001</c:v>
                </c:pt>
                <c:pt idx="1279">
                  <c:v>14.910500000000001</c:v>
                </c:pt>
                <c:pt idx="1280">
                  <c:v>14.8721</c:v>
                </c:pt>
                <c:pt idx="1281">
                  <c:v>14.942299999999999</c:v>
                </c:pt>
                <c:pt idx="1282">
                  <c:v>14.9382</c:v>
                </c:pt>
                <c:pt idx="1283">
                  <c:v>14.9331</c:v>
                </c:pt>
                <c:pt idx="1284">
                  <c:v>14.9619</c:v>
                </c:pt>
                <c:pt idx="1285">
                  <c:v>14.944699999999999</c:v>
                </c:pt>
                <c:pt idx="1286">
                  <c:v>14.9994</c:v>
                </c:pt>
                <c:pt idx="1287">
                  <c:v>15.047499999999999</c:v>
                </c:pt>
                <c:pt idx="1288">
                  <c:v>15.0337</c:v>
                </c:pt>
                <c:pt idx="1289">
                  <c:v>15.029299999999999</c:v>
                </c:pt>
                <c:pt idx="1290">
                  <c:v>15.0268</c:v>
                </c:pt>
                <c:pt idx="1291">
                  <c:v>15.1181</c:v>
                </c:pt>
                <c:pt idx="1292">
                  <c:v>15.1111</c:v>
                </c:pt>
                <c:pt idx="1293">
                  <c:v>15.1151</c:v>
                </c:pt>
                <c:pt idx="1294">
                  <c:v>15.117599999999999</c:v>
                </c:pt>
                <c:pt idx="1295">
                  <c:v>15.1343</c:v>
                </c:pt>
                <c:pt idx="1296">
                  <c:v>15.129899999999999</c:v>
                </c:pt>
                <c:pt idx="1297">
                  <c:v>15.125400000000001</c:v>
                </c:pt>
                <c:pt idx="1298">
                  <c:v>15.071300000000001</c:v>
                </c:pt>
                <c:pt idx="1299">
                  <c:v>15.0518</c:v>
                </c:pt>
                <c:pt idx="1300">
                  <c:v>14.986599999999999</c:v>
                </c:pt>
                <c:pt idx="1301">
                  <c:v>14.976800000000001</c:v>
                </c:pt>
                <c:pt idx="1302">
                  <c:v>14.9201</c:v>
                </c:pt>
                <c:pt idx="1303">
                  <c:v>14.915900000000001</c:v>
                </c:pt>
                <c:pt idx="1304">
                  <c:v>14.9107</c:v>
                </c:pt>
                <c:pt idx="1305">
                  <c:v>14.8568</c:v>
                </c:pt>
                <c:pt idx="1306">
                  <c:v>14.756</c:v>
                </c:pt>
                <c:pt idx="1307">
                  <c:v>14.883599999999999</c:v>
                </c:pt>
                <c:pt idx="1308">
                  <c:v>14.8933</c:v>
                </c:pt>
                <c:pt idx="1309">
                  <c:v>14.869400000000001</c:v>
                </c:pt>
                <c:pt idx="1310">
                  <c:v>14.865500000000001</c:v>
                </c:pt>
                <c:pt idx="1311">
                  <c:v>14.8674</c:v>
                </c:pt>
                <c:pt idx="1312">
                  <c:v>14.870699999999999</c:v>
                </c:pt>
                <c:pt idx="1313">
                  <c:v>14.9314</c:v>
                </c:pt>
                <c:pt idx="1314">
                  <c:v>14.9892</c:v>
                </c:pt>
                <c:pt idx="1315">
                  <c:v>14.9886</c:v>
                </c:pt>
                <c:pt idx="1316">
                  <c:v>14.987299999999999</c:v>
                </c:pt>
                <c:pt idx="1317">
                  <c:v>14.983000000000001</c:v>
                </c:pt>
                <c:pt idx="1318">
                  <c:v>14.9831</c:v>
                </c:pt>
                <c:pt idx="1319">
                  <c:v>15.030099999999999</c:v>
                </c:pt>
                <c:pt idx="1320">
                  <c:v>15.0549</c:v>
                </c:pt>
                <c:pt idx="1321">
                  <c:v>15.033200000000001</c:v>
                </c:pt>
                <c:pt idx="1322">
                  <c:v>15.084300000000001</c:v>
                </c:pt>
                <c:pt idx="1323">
                  <c:v>15.054399999999999</c:v>
                </c:pt>
                <c:pt idx="1324">
                  <c:v>15.0501</c:v>
                </c:pt>
                <c:pt idx="1325">
                  <c:v>15.044</c:v>
                </c:pt>
                <c:pt idx="1326">
                  <c:v>15.117100000000001</c:v>
                </c:pt>
                <c:pt idx="1327">
                  <c:v>14.9908</c:v>
                </c:pt>
                <c:pt idx="1328">
                  <c:v>15.071099999999999</c:v>
                </c:pt>
                <c:pt idx="1329">
                  <c:v>14.9818</c:v>
                </c:pt>
                <c:pt idx="1330">
                  <c:v>15.082800000000001</c:v>
                </c:pt>
                <c:pt idx="1331">
                  <c:v>15.0785</c:v>
                </c:pt>
                <c:pt idx="1332">
                  <c:v>15.0738</c:v>
                </c:pt>
                <c:pt idx="1333">
                  <c:v>14.8071</c:v>
                </c:pt>
                <c:pt idx="1334">
                  <c:v>14.889799999999999</c:v>
                </c:pt>
                <c:pt idx="1335">
                  <c:v>14.840400000000001</c:v>
                </c:pt>
                <c:pt idx="1336">
                  <c:v>14.787800000000001</c:v>
                </c:pt>
                <c:pt idx="1337">
                  <c:v>14.8591</c:v>
                </c:pt>
                <c:pt idx="1338">
                  <c:v>14.8558</c:v>
                </c:pt>
                <c:pt idx="1339">
                  <c:v>14.851599999999999</c:v>
                </c:pt>
                <c:pt idx="1340">
                  <c:v>14.8536</c:v>
                </c:pt>
                <c:pt idx="1341">
                  <c:v>14.831899999999999</c:v>
                </c:pt>
                <c:pt idx="1342">
                  <c:v>14.8645</c:v>
                </c:pt>
                <c:pt idx="1343">
                  <c:v>14.8224</c:v>
                </c:pt>
                <c:pt idx="1344">
                  <c:v>14.938499999999999</c:v>
                </c:pt>
                <c:pt idx="1345">
                  <c:v>14.9358</c:v>
                </c:pt>
                <c:pt idx="1346">
                  <c:v>14.9308</c:v>
                </c:pt>
                <c:pt idx="1347">
                  <c:v>15.027200000000001</c:v>
                </c:pt>
                <c:pt idx="1348">
                  <c:v>15.107799999999999</c:v>
                </c:pt>
                <c:pt idx="1349">
                  <c:v>14.969099999999999</c:v>
                </c:pt>
                <c:pt idx="1350">
                  <c:v>15.1015</c:v>
                </c:pt>
                <c:pt idx="1351">
                  <c:v>15.0808</c:v>
                </c:pt>
                <c:pt idx="1352">
                  <c:v>15.0762</c:v>
                </c:pt>
                <c:pt idx="1353">
                  <c:v>15.067299999999999</c:v>
                </c:pt>
                <c:pt idx="1354">
                  <c:v>15.0267</c:v>
                </c:pt>
                <c:pt idx="1355">
                  <c:v>15.032400000000001</c:v>
                </c:pt>
                <c:pt idx="1356">
                  <c:v>14.9876</c:v>
                </c:pt>
                <c:pt idx="1357">
                  <c:v>15.0184</c:v>
                </c:pt>
                <c:pt idx="1358">
                  <c:v>14.9087</c:v>
                </c:pt>
                <c:pt idx="1359">
                  <c:v>14.904400000000001</c:v>
                </c:pt>
                <c:pt idx="1360">
                  <c:v>14.900399999999999</c:v>
                </c:pt>
                <c:pt idx="1361">
                  <c:v>14.917299999999999</c:v>
                </c:pt>
                <c:pt idx="1362">
                  <c:v>14.876799999999999</c:v>
                </c:pt>
                <c:pt idx="1363">
                  <c:v>14.876200000000001</c:v>
                </c:pt>
                <c:pt idx="1364">
                  <c:v>14.936299999999999</c:v>
                </c:pt>
                <c:pt idx="1365">
                  <c:v>14.866400000000001</c:v>
                </c:pt>
                <c:pt idx="1366">
                  <c:v>14.8621</c:v>
                </c:pt>
                <c:pt idx="1367">
                  <c:v>14.856999999999999</c:v>
                </c:pt>
                <c:pt idx="1368">
                  <c:v>14.8225</c:v>
                </c:pt>
                <c:pt idx="1369">
                  <c:v>14.9001</c:v>
                </c:pt>
                <c:pt idx="1370">
                  <c:v>14.787699999999999</c:v>
                </c:pt>
                <c:pt idx="1371">
                  <c:v>14.770300000000001</c:v>
                </c:pt>
                <c:pt idx="1372">
                  <c:v>14.763999999999999</c:v>
                </c:pt>
                <c:pt idx="1373">
                  <c:v>14.760400000000001</c:v>
                </c:pt>
                <c:pt idx="1374">
                  <c:v>14.746700000000001</c:v>
                </c:pt>
                <c:pt idx="1375">
                  <c:v>14.759</c:v>
                </c:pt>
                <c:pt idx="1376">
                  <c:v>14.6311</c:v>
                </c:pt>
                <c:pt idx="1377">
                  <c:v>14.6526</c:v>
                </c:pt>
                <c:pt idx="1378">
                  <c:v>14.724399999999999</c:v>
                </c:pt>
                <c:pt idx="1379">
                  <c:v>14.6279</c:v>
                </c:pt>
                <c:pt idx="1380">
                  <c:v>14.6205</c:v>
                </c:pt>
                <c:pt idx="1381">
                  <c:v>14.5943</c:v>
                </c:pt>
                <c:pt idx="1382">
                  <c:v>14.5261</c:v>
                </c:pt>
                <c:pt idx="1383">
                  <c:v>14.592599999999999</c:v>
                </c:pt>
                <c:pt idx="1384">
                  <c:v>14.415800000000001</c:v>
                </c:pt>
                <c:pt idx="1385">
                  <c:v>14.482699999999999</c:v>
                </c:pt>
                <c:pt idx="1386">
                  <c:v>14.5603</c:v>
                </c:pt>
                <c:pt idx="1387">
                  <c:v>14.5555</c:v>
                </c:pt>
                <c:pt idx="1388">
                  <c:v>14.5502</c:v>
                </c:pt>
                <c:pt idx="1389">
                  <c:v>14.536799999999999</c:v>
                </c:pt>
                <c:pt idx="1390">
                  <c:v>14.486800000000001</c:v>
                </c:pt>
                <c:pt idx="1391">
                  <c:v>14.525</c:v>
                </c:pt>
                <c:pt idx="1392">
                  <c:v>14.497</c:v>
                </c:pt>
                <c:pt idx="1393">
                  <c:v>14.5191</c:v>
                </c:pt>
                <c:pt idx="1394">
                  <c:v>14.5143</c:v>
                </c:pt>
                <c:pt idx="1395">
                  <c:v>14.510199999999999</c:v>
                </c:pt>
                <c:pt idx="1396">
                  <c:v>14.5868</c:v>
                </c:pt>
                <c:pt idx="1397">
                  <c:v>14.4933</c:v>
                </c:pt>
                <c:pt idx="1398">
                  <c:v>14.5318</c:v>
                </c:pt>
                <c:pt idx="1399">
                  <c:v>14.503</c:v>
                </c:pt>
                <c:pt idx="1400">
                  <c:v>14.4008</c:v>
                </c:pt>
                <c:pt idx="1401">
                  <c:v>14.3962</c:v>
                </c:pt>
                <c:pt idx="1402">
                  <c:v>14.391500000000001</c:v>
                </c:pt>
                <c:pt idx="1403">
                  <c:v>14.386799999999999</c:v>
                </c:pt>
                <c:pt idx="1404">
                  <c:v>14.293699999999999</c:v>
                </c:pt>
                <c:pt idx="1405">
                  <c:v>14.263400000000001</c:v>
                </c:pt>
                <c:pt idx="1406">
                  <c:v>14.224399999999999</c:v>
                </c:pt>
                <c:pt idx="1407">
                  <c:v>14.2075</c:v>
                </c:pt>
                <c:pt idx="1408">
                  <c:v>14.2029</c:v>
                </c:pt>
                <c:pt idx="1409">
                  <c:v>14.1975</c:v>
                </c:pt>
                <c:pt idx="1410">
                  <c:v>14.1698</c:v>
                </c:pt>
                <c:pt idx="1411">
                  <c:v>14.191700000000001</c:v>
                </c:pt>
                <c:pt idx="1412">
                  <c:v>14.141999999999999</c:v>
                </c:pt>
                <c:pt idx="1413">
                  <c:v>14.093299999999999</c:v>
                </c:pt>
                <c:pt idx="1414">
                  <c:v>14.1136</c:v>
                </c:pt>
                <c:pt idx="1415">
                  <c:v>14.1089</c:v>
                </c:pt>
                <c:pt idx="1416">
                  <c:v>14.1053</c:v>
                </c:pt>
                <c:pt idx="1417">
                  <c:v>14.180199999999999</c:v>
                </c:pt>
                <c:pt idx="1418">
                  <c:v>14.275</c:v>
                </c:pt>
                <c:pt idx="1419">
                  <c:v>14.216200000000001</c:v>
                </c:pt>
                <c:pt idx="1420">
                  <c:v>14.318899999999999</c:v>
                </c:pt>
                <c:pt idx="1421">
                  <c:v>14.3271</c:v>
                </c:pt>
                <c:pt idx="1422">
                  <c:v>14.3224</c:v>
                </c:pt>
                <c:pt idx="1423">
                  <c:v>14.3184</c:v>
                </c:pt>
                <c:pt idx="1424">
                  <c:v>14.295299999999999</c:v>
                </c:pt>
                <c:pt idx="1425">
                  <c:v>14.2514</c:v>
                </c:pt>
                <c:pt idx="1426">
                  <c:v>14.2582</c:v>
                </c:pt>
                <c:pt idx="1427">
                  <c:v>14.2799</c:v>
                </c:pt>
                <c:pt idx="1428">
                  <c:v>14.153499999999999</c:v>
                </c:pt>
                <c:pt idx="1429">
                  <c:v>14.148999999999999</c:v>
                </c:pt>
                <c:pt idx="1430">
                  <c:v>14.145300000000001</c:v>
                </c:pt>
                <c:pt idx="1431">
                  <c:v>14.1896</c:v>
                </c:pt>
                <c:pt idx="1432">
                  <c:v>14.1448</c:v>
                </c:pt>
                <c:pt idx="1433">
                  <c:v>14.1845</c:v>
                </c:pt>
                <c:pt idx="1434">
                  <c:v>14.092000000000001</c:v>
                </c:pt>
                <c:pt idx="1435">
                  <c:v>14.031000000000001</c:v>
                </c:pt>
                <c:pt idx="1436">
                  <c:v>14.026400000000001</c:v>
                </c:pt>
                <c:pt idx="1437">
                  <c:v>14.0159</c:v>
                </c:pt>
                <c:pt idx="1438">
                  <c:v>13.9709</c:v>
                </c:pt>
                <c:pt idx="1439">
                  <c:v>13.8773</c:v>
                </c:pt>
                <c:pt idx="1440">
                  <c:v>13.5947</c:v>
                </c:pt>
                <c:pt idx="1441">
                  <c:v>13.406599999999999</c:v>
                </c:pt>
                <c:pt idx="1442">
                  <c:v>13.48</c:v>
                </c:pt>
                <c:pt idx="1443">
                  <c:v>13.4757</c:v>
                </c:pt>
                <c:pt idx="1444">
                  <c:v>13.4689</c:v>
                </c:pt>
                <c:pt idx="1445">
                  <c:v>13.443899999999999</c:v>
                </c:pt>
                <c:pt idx="1446">
                  <c:v>13.583299999999999</c:v>
                </c:pt>
                <c:pt idx="1447">
                  <c:v>13.5206</c:v>
                </c:pt>
                <c:pt idx="1448">
                  <c:v>13.4244</c:v>
                </c:pt>
                <c:pt idx="1449">
                  <c:v>13.494999999999999</c:v>
                </c:pt>
                <c:pt idx="1450">
                  <c:v>13.488099999999999</c:v>
                </c:pt>
                <c:pt idx="1451">
                  <c:v>13.4815</c:v>
                </c:pt>
                <c:pt idx="1452">
                  <c:v>13.435</c:v>
                </c:pt>
                <c:pt idx="1453">
                  <c:v>13.3217</c:v>
                </c:pt>
                <c:pt idx="1454">
                  <c:v>13.012</c:v>
                </c:pt>
                <c:pt idx="1455">
                  <c:v>13.0618</c:v>
                </c:pt>
                <c:pt idx="1456">
                  <c:v>13.027799999999999</c:v>
                </c:pt>
                <c:pt idx="1457">
                  <c:v>13.0237</c:v>
                </c:pt>
                <c:pt idx="1458">
                  <c:v>13.024800000000001</c:v>
                </c:pt>
                <c:pt idx="1459">
                  <c:v>12.876799999999999</c:v>
                </c:pt>
                <c:pt idx="1460">
                  <c:v>13.038</c:v>
                </c:pt>
                <c:pt idx="1461">
                  <c:v>13.151899999999999</c:v>
                </c:pt>
                <c:pt idx="1462">
                  <c:v>13.2906</c:v>
                </c:pt>
                <c:pt idx="1463">
                  <c:v>13.2333</c:v>
                </c:pt>
                <c:pt idx="1464">
                  <c:v>13.2295</c:v>
                </c:pt>
                <c:pt idx="1465">
                  <c:v>13.2105</c:v>
                </c:pt>
                <c:pt idx="1466">
                  <c:v>13.2843</c:v>
                </c:pt>
                <c:pt idx="1467">
                  <c:v>13.3393</c:v>
                </c:pt>
                <c:pt idx="1468">
                  <c:v>13.405099999999999</c:v>
                </c:pt>
                <c:pt idx="1469">
                  <c:v>13.395</c:v>
                </c:pt>
                <c:pt idx="1470">
                  <c:v>13.2895</c:v>
                </c:pt>
                <c:pt idx="1471">
                  <c:v>13.2857</c:v>
                </c:pt>
                <c:pt idx="1472">
                  <c:v>13.2803</c:v>
                </c:pt>
                <c:pt idx="1473">
                  <c:v>13.187900000000001</c:v>
                </c:pt>
                <c:pt idx="1474">
                  <c:v>13.1639</c:v>
                </c:pt>
                <c:pt idx="1475">
                  <c:v>13.157299999999999</c:v>
                </c:pt>
                <c:pt idx="1476">
                  <c:v>13.172499999999999</c:v>
                </c:pt>
                <c:pt idx="1477">
                  <c:v>13.1752</c:v>
                </c:pt>
                <c:pt idx="1478">
                  <c:v>13.171200000000001</c:v>
                </c:pt>
                <c:pt idx="1479">
                  <c:v>13.168100000000001</c:v>
                </c:pt>
                <c:pt idx="1480">
                  <c:v>13.1553</c:v>
                </c:pt>
                <c:pt idx="1481">
                  <c:v>13.0091</c:v>
                </c:pt>
                <c:pt idx="1482">
                  <c:v>13.195</c:v>
                </c:pt>
                <c:pt idx="1483">
                  <c:v>13.186199999999999</c:v>
                </c:pt>
                <c:pt idx="1484">
                  <c:v>13.110799999999999</c:v>
                </c:pt>
                <c:pt idx="1485">
                  <c:v>13.1069</c:v>
                </c:pt>
                <c:pt idx="1486">
                  <c:v>13.103</c:v>
                </c:pt>
                <c:pt idx="1487">
                  <c:v>13.1014</c:v>
                </c:pt>
                <c:pt idx="1488">
                  <c:v>13.0298</c:v>
                </c:pt>
                <c:pt idx="1489">
                  <c:v>13.200900000000001</c:v>
                </c:pt>
                <c:pt idx="1490">
                  <c:v>13.222799999999999</c:v>
                </c:pt>
                <c:pt idx="1491">
                  <c:v>13.2354</c:v>
                </c:pt>
                <c:pt idx="1492">
                  <c:v>13.231400000000001</c:v>
                </c:pt>
                <c:pt idx="1493">
                  <c:v>13.227</c:v>
                </c:pt>
                <c:pt idx="1494">
                  <c:v>13.319599999999999</c:v>
                </c:pt>
                <c:pt idx="1495">
                  <c:v>13.1378</c:v>
                </c:pt>
                <c:pt idx="1496">
                  <c:v>13.2407</c:v>
                </c:pt>
                <c:pt idx="1497">
                  <c:v>13.053100000000001</c:v>
                </c:pt>
                <c:pt idx="1498">
                  <c:v>12.9269</c:v>
                </c:pt>
                <c:pt idx="1499">
                  <c:v>12.9231</c:v>
                </c:pt>
                <c:pt idx="1500">
                  <c:v>12.920199999999999</c:v>
                </c:pt>
                <c:pt idx="1501">
                  <c:v>12.9031</c:v>
                </c:pt>
                <c:pt idx="1502">
                  <c:v>12.8482</c:v>
                </c:pt>
                <c:pt idx="1503">
                  <c:v>12.9521</c:v>
                </c:pt>
                <c:pt idx="1504">
                  <c:v>12.936199999999999</c:v>
                </c:pt>
                <c:pt idx="1505">
                  <c:v>12.827199999999999</c:v>
                </c:pt>
                <c:pt idx="1506">
                  <c:v>12.847200000000001</c:v>
                </c:pt>
                <c:pt idx="1507">
                  <c:v>12.8468</c:v>
                </c:pt>
                <c:pt idx="1508">
                  <c:v>12.638999999999999</c:v>
                </c:pt>
                <c:pt idx="1509">
                  <c:v>12.709199999999999</c:v>
                </c:pt>
                <c:pt idx="1510">
                  <c:v>12.579000000000001</c:v>
                </c:pt>
                <c:pt idx="1511">
                  <c:v>12.4512</c:v>
                </c:pt>
                <c:pt idx="1512">
                  <c:v>12.2501</c:v>
                </c:pt>
                <c:pt idx="1513">
                  <c:v>12.2469</c:v>
                </c:pt>
                <c:pt idx="1514">
                  <c:v>12.243499999999999</c:v>
                </c:pt>
                <c:pt idx="1515">
                  <c:v>12.133100000000001</c:v>
                </c:pt>
                <c:pt idx="1516">
                  <c:v>12.129899999999999</c:v>
                </c:pt>
                <c:pt idx="1517">
                  <c:v>12.1264</c:v>
                </c:pt>
                <c:pt idx="1518">
                  <c:v>12.4678</c:v>
                </c:pt>
                <c:pt idx="1519">
                  <c:v>12.512499999999999</c:v>
                </c:pt>
                <c:pt idx="1520">
                  <c:v>12.5093</c:v>
                </c:pt>
                <c:pt idx="1521">
                  <c:v>12.505800000000001</c:v>
                </c:pt>
                <c:pt idx="1522">
                  <c:v>12.5892</c:v>
                </c:pt>
                <c:pt idx="1523">
                  <c:v>12.5807</c:v>
                </c:pt>
                <c:pt idx="1524">
                  <c:v>12.595499999999999</c:v>
                </c:pt>
                <c:pt idx="1525">
                  <c:v>12.540800000000001</c:v>
                </c:pt>
                <c:pt idx="1526">
                  <c:v>12.7483</c:v>
                </c:pt>
                <c:pt idx="1527">
                  <c:v>12.753500000000001</c:v>
                </c:pt>
                <c:pt idx="1528">
                  <c:v>12.7912</c:v>
                </c:pt>
                <c:pt idx="1529">
                  <c:v>12.9414</c:v>
                </c:pt>
                <c:pt idx="1530">
                  <c:v>13.081</c:v>
                </c:pt>
                <c:pt idx="1531">
                  <c:v>13.272399999999999</c:v>
                </c:pt>
                <c:pt idx="1532">
                  <c:v>13.363799999999999</c:v>
                </c:pt>
                <c:pt idx="1533">
                  <c:v>13.3819</c:v>
                </c:pt>
                <c:pt idx="1534">
                  <c:v>13.3748</c:v>
                </c:pt>
                <c:pt idx="1535">
                  <c:v>13.3774</c:v>
                </c:pt>
                <c:pt idx="1536">
                  <c:v>13.402200000000001</c:v>
                </c:pt>
                <c:pt idx="1537">
                  <c:v>13.4528</c:v>
                </c:pt>
                <c:pt idx="1538">
                  <c:v>13.533899999999999</c:v>
                </c:pt>
                <c:pt idx="1539">
                  <c:v>13.6282</c:v>
                </c:pt>
                <c:pt idx="1540">
                  <c:v>13.7719</c:v>
                </c:pt>
                <c:pt idx="1541">
                  <c:v>13.767799999999999</c:v>
                </c:pt>
                <c:pt idx="1542">
                  <c:v>13.7636</c:v>
                </c:pt>
                <c:pt idx="1543">
                  <c:v>13.808999999999999</c:v>
                </c:pt>
                <c:pt idx="1544">
                  <c:v>13.7034</c:v>
                </c:pt>
                <c:pt idx="1545">
                  <c:v>13.6808</c:v>
                </c:pt>
                <c:pt idx="1546">
                  <c:v>13.736800000000001</c:v>
                </c:pt>
                <c:pt idx="1547">
                  <c:v>13.8194</c:v>
                </c:pt>
                <c:pt idx="1548">
                  <c:v>13.815300000000001</c:v>
                </c:pt>
                <c:pt idx="1549">
                  <c:v>13.835699999999999</c:v>
                </c:pt>
                <c:pt idx="1550">
                  <c:v>13.946999999999999</c:v>
                </c:pt>
                <c:pt idx="1551">
                  <c:v>14.0289</c:v>
                </c:pt>
                <c:pt idx="1552">
                  <c:v>14.0403</c:v>
                </c:pt>
                <c:pt idx="1553">
                  <c:v>14.0898</c:v>
                </c:pt>
                <c:pt idx="1554">
                  <c:v>14.063499999999999</c:v>
                </c:pt>
                <c:pt idx="1555">
                  <c:v>14.0593</c:v>
                </c:pt>
                <c:pt idx="1556">
                  <c:v>14.061299999999999</c:v>
                </c:pt>
                <c:pt idx="1557">
                  <c:v>14.141299999999999</c:v>
                </c:pt>
                <c:pt idx="1558">
                  <c:v>14.221399999999999</c:v>
                </c:pt>
                <c:pt idx="1559">
                  <c:v>14.268000000000001</c:v>
                </c:pt>
                <c:pt idx="1560">
                  <c:v>14.254099999999999</c:v>
                </c:pt>
                <c:pt idx="1561">
                  <c:v>14.1966</c:v>
                </c:pt>
                <c:pt idx="1562">
                  <c:v>14.192399999999999</c:v>
                </c:pt>
                <c:pt idx="1563">
                  <c:v>14.1896</c:v>
                </c:pt>
                <c:pt idx="1564">
                  <c:v>14.1335</c:v>
                </c:pt>
                <c:pt idx="1565">
                  <c:v>14.2179</c:v>
                </c:pt>
                <c:pt idx="1566">
                  <c:v>14.1991</c:v>
                </c:pt>
                <c:pt idx="1567">
                  <c:v>14.2859</c:v>
                </c:pt>
                <c:pt idx="1568">
                  <c:v>14.4343</c:v>
                </c:pt>
                <c:pt idx="1569">
                  <c:v>14.4335</c:v>
                </c:pt>
                <c:pt idx="1570">
                  <c:v>14.471299999999999</c:v>
                </c:pt>
                <c:pt idx="1571">
                  <c:v>14.4704</c:v>
                </c:pt>
                <c:pt idx="1572">
                  <c:v>14.5778</c:v>
                </c:pt>
                <c:pt idx="1573">
                  <c:v>14.6754</c:v>
                </c:pt>
                <c:pt idx="1574">
                  <c:v>14.657999999999999</c:v>
                </c:pt>
                <c:pt idx="1575">
                  <c:v>14.6654</c:v>
                </c:pt>
                <c:pt idx="1576">
                  <c:v>14.6614</c:v>
                </c:pt>
                <c:pt idx="1577">
                  <c:v>14.6594</c:v>
                </c:pt>
                <c:pt idx="1578">
                  <c:v>14.7011</c:v>
                </c:pt>
                <c:pt idx="1579">
                  <c:v>14.744300000000001</c:v>
                </c:pt>
                <c:pt idx="1580">
                  <c:v>14.7523</c:v>
                </c:pt>
                <c:pt idx="1581">
                  <c:v>14.665800000000001</c:v>
                </c:pt>
                <c:pt idx="1582">
                  <c:v>14.7446</c:v>
                </c:pt>
                <c:pt idx="1583">
                  <c:v>14.7376</c:v>
                </c:pt>
                <c:pt idx="1584">
                  <c:v>14.7364</c:v>
                </c:pt>
                <c:pt idx="1585">
                  <c:v>14.6999</c:v>
                </c:pt>
                <c:pt idx="1586">
                  <c:v>14.7676</c:v>
                </c:pt>
                <c:pt idx="1587">
                  <c:v>14.760899999999999</c:v>
                </c:pt>
                <c:pt idx="1588">
                  <c:v>14.736499999999999</c:v>
                </c:pt>
                <c:pt idx="1589">
                  <c:v>14.6778</c:v>
                </c:pt>
                <c:pt idx="1590">
                  <c:v>14.674300000000001</c:v>
                </c:pt>
                <c:pt idx="1591">
                  <c:v>14.6692</c:v>
                </c:pt>
                <c:pt idx="1592">
                  <c:v>14.786099999999999</c:v>
                </c:pt>
                <c:pt idx="1593">
                  <c:v>14.815300000000001</c:v>
                </c:pt>
                <c:pt idx="1594">
                  <c:v>14.8405</c:v>
                </c:pt>
                <c:pt idx="1595">
                  <c:v>14.782999999999999</c:v>
                </c:pt>
                <c:pt idx="1596">
                  <c:v>14.824199999999999</c:v>
                </c:pt>
                <c:pt idx="1597">
                  <c:v>14.821300000000001</c:v>
                </c:pt>
                <c:pt idx="1598">
                  <c:v>14.819000000000001</c:v>
                </c:pt>
                <c:pt idx="1599">
                  <c:v>14.908799999999999</c:v>
                </c:pt>
                <c:pt idx="1600">
                  <c:v>14.841100000000001</c:v>
                </c:pt>
                <c:pt idx="1601">
                  <c:v>14.8192</c:v>
                </c:pt>
                <c:pt idx="1602">
                  <c:v>14.888199999999999</c:v>
                </c:pt>
                <c:pt idx="1603">
                  <c:v>14.719900000000001</c:v>
                </c:pt>
                <c:pt idx="1604">
                  <c:v>14.7165</c:v>
                </c:pt>
                <c:pt idx="1605">
                  <c:v>14.7103</c:v>
                </c:pt>
                <c:pt idx="1606">
                  <c:v>14.6831</c:v>
                </c:pt>
                <c:pt idx="1607">
                  <c:v>14.7822</c:v>
                </c:pt>
                <c:pt idx="1608">
                  <c:v>14.747199999999999</c:v>
                </c:pt>
                <c:pt idx="1609">
                  <c:v>14.760999999999999</c:v>
                </c:pt>
                <c:pt idx="1610">
                  <c:v>14.7163</c:v>
                </c:pt>
                <c:pt idx="1611">
                  <c:v>14.712899999999999</c:v>
                </c:pt>
                <c:pt idx="1612">
                  <c:v>14.712999999999999</c:v>
                </c:pt>
                <c:pt idx="1613">
                  <c:v>14.813499999999999</c:v>
                </c:pt>
                <c:pt idx="1614">
                  <c:v>14.8355</c:v>
                </c:pt>
                <c:pt idx="1615">
                  <c:v>14.8409</c:v>
                </c:pt>
                <c:pt idx="1616">
                  <c:v>14.865500000000001</c:v>
                </c:pt>
                <c:pt idx="1617">
                  <c:v>14.933299999999999</c:v>
                </c:pt>
                <c:pt idx="1618">
                  <c:v>14.930199999999999</c:v>
                </c:pt>
                <c:pt idx="1619">
                  <c:v>14.9278</c:v>
                </c:pt>
                <c:pt idx="1620">
                  <c:v>14.924300000000001</c:v>
                </c:pt>
                <c:pt idx="1621">
                  <c:v>14.8543</c:v>
                </c:pt>
                <c:pt idx="1622">
                  <c:v>14.8835</c:v>
                </c:pt>
                <c:pt idx="1623">
                  <c:v>14.880599999999999</c:v>
                </c:pt>
                <c:pt idx="1624">
                  <c:v>14.9254</c:v>
                </c:pt>
                <c:pt idx="1625">
                  <c:v>14.9222</c:v>
                </c:pt>
                <c:pt idx="1626">
                  <c:v>14.9207</c:v>
                </c:pt>
                <c:pt idx="1627">
                  <c:v>14.733499999999999</c:v>
                </c:pt>
                <c:pt idx="1628">
                  <c:v>14.711600000000001</c:v>
                </c:pt>
                <c:pt idx="1629">
                  <c:v>14.750400000000001</c:v>
                </c:pt>
                <c:pt idx="1630">
                  <c:v>14.730499999999999</c:v>
                </c:pt>
                <c:pt idx="1631">
                  <c:v>14.728999999999999</c:v>
                </c:pt>
                <c:pt idx="1632">
                  <c:v>14.726000000000001</c:v>
                </c:pt>
                <c:pt idx="1633">
                  <c:v>14.723000000000001</c:v>
                </c:pt>
                <c:pt idx="1634">
                  <c:v>14.6938</c:v>
                </c:pt>
                <c:pt idx="1635">
                  <c:v>14.759399999999999</c:v>
                </c:pt>
                <c:pt idx="1636">
                  <c:v>14.677300000000001</c:v>
                </c:pt>
                <c:pt idx="1637">
                  <c:v>14.664</c:v>
                </c:pt>
                <c:pt idx="1638">
                  <c:v>14.6905</c:v>
                </c:pt>
                <c:pt idx="1639">
                  <c:v>14.687799999999999</c:v>
                </c:pt>
                <c:pt idx="1640">
                  <c:v>14.688000000000001</c:v>
                </c:pt>
                <c:pt idx="1641">
                  <c:v>14.6751</c:v>
                </c:pt>
                <c:pt idx="1642">
                  <c:v>14.6539</c:v>
                </c:pt>
                <c:pt idx="1643">
                  <c:v>14.5602</c:v>
                </c:pt>
                <c:pt idx="1644">
                  <c:v>14.443099999999999</c:v>
                </c:pt>
                <c:pt idx="1645">
                  <c:v>14.4939</c:v>
                </c:pt>
                <c:pt idx="1646">
                  <c:v>14.490500000000001</c:v>
                </c:pt>
                <c:pt idx="1647">
                  <c:v>14.505100000000001</c:v>
                </c:pt>
                <c:pt idx="1648">
                  <c:v>14.494300000000001</c:v>
                </c:pt>
                <c:pt idx="1649">
                  <c:v>14.3667</c:v>
                </c:pt>
                <c:pt idx="1650">
                  <c:v>14.4185</c:v>
                </c:pt>
                <c:pt idx="1651">
                  <c:v>14.295299999999999</c:v>
                </c:pt>
                <c:pt idx="1652">
                  <c:v>14.2545</c:v>
                </c:pt>
                <c:pt idx="1653">
                  <c:v>14.252800000000001</c:v>
                </c:pt>
                <c:pt idx="1654">
                  <c:v>14.2616</c:v>
                </c:pt>
                <c:pt idx="1655">
                  <c:v>14.1624</c:v>
                </c:pt>
                <c:pt idx="1656">
                  <c:v>14.2484</c:v>
                </c:pt>
                <c:pt idx="1657">
                  <c:v>14.281700000000001</c:v>
                </c:pt>
                <c:pt idx="1658">
                  <c:v>14.3002</c:v>
                </c:pt>
                <c:pt idx="1659">
                  <c:v>14.2523</c:v>
                </c:pt>
                <c:pt idx="1660">
                  <c:v>14.248900000000001</c:v>
                </c:pt>
                <c:pt idx="1661">
                  <c:v>14.2456</c:v>
                </c:pt>
                <c:pt idx="1662">
                  <c:v>14.2479</c:v>
                </c:pt>
                <c:pt idx="1663">
                  <c:v>14.267099999999999</c:v>
                </c:pt>
                <c:pt idx="1664">
                  <c:v>14.1808</c:v>
                </c:pt>
                <c:pt idx="1665">
                  <c:v>14.0318</c:v>
                </c:pt>
                <c:pt idx="1666">
                  <c:v>14.081300000000001</c:v>
                </c:pt>
                <c:pt idx="1667">
                  <c:v>14.0807</c:v>
                </c:pt>
                <c:pt idx="1668">
                  <c:v>14.077400000000001</c:v>
                </c:pt>
                <c:pt idx="1669">
                  <c:v>14.1777</c:v>
                </c:pt>
                <c:pt idx="1670">
                  <c:v>14.144500000000001</c:v>
                </c:pt>
                <c:pt idx="1671">
                  <c:v>13.9869</c:v>
                </c:pt>
                <c:pt idx="1672">
                  <c:v>13.958500000000001</c:v>
                </c:pt>
                <c:pt idx="1673">
                  <c:v>13.9078</c:v>
                </c:pt>
                <c:pt idx="1674">
                  <c:v>13.901300000000001</c:v>
                </c:pt>
                <c:pt idx="1675">
                  <c:v>13.897399999999999</c:v>
                </c:pt>
                <c:pt idx="1676">
                  <c:v>13.9087</c:v>
                </c:pt>
                <c:pt idx="1677">
                  <c:v>14.0723</c:v>
                </c:pt>
                <c:pt idx="1678">
                  <c:v>14.1065</c:v>
                </c:pt>
                <c:pt idx="1679">
                  <c:v>14.1212</c:v>
                </c:pt>
                <c:pt idx="1680">
                  <c:v>14.130800000000001</c:v>
                </c:pt>
                <c:pt idx="1681">
                  <c:v>14.1275</c:v>
                </c:pt>
                <c:pt idx="1682">
                  <c:v>14.1242</c:v>
                </c:pt>
                <c:pt idx="1683">
                  <c:v>14.1221</c:v>
                </c:pt>
                <c:pt idx="1684">
                  <c:v>14.1549</c:v>
                </c:pt>
                <c:pt idx="1685">
                  <c:v>14.134399999999999</c:v>
                </c:pt>
                <c:pt idx="1686">
                  <c:v>14.1496</c:v>
                </c:pt>
                <c:pt idx="1687">
                  <c:v>14.205299999999999</c:v>
                </c:pt>
                <c:pt idx="1688">
                  <c:v>14.202</c:v>
                </c:pt>
                <c:pt idx="1689">
                  <c:v>14.1981</c:v>
                </c:pt>
                <c:pt idx="1690">
                  <c:v>14.246600000000001</c:v>
                </c:pt>
                <c:pt idx="1691">
                  <c:v>14.374499999999999</c:v>
                </c:pt>
                <c:pt idx="1692">
                  <c:v>14.395799999999999</c:v>
                </c:pt>
                <c:pt idx="1693">
                  <c:v>14.489699999999999</c:v>
                </c:pt>
                <c:pt idx="1694">
                  <c:v>14.456099999999999</c:v>
                </c:pt>
                <c:pt idx="1695">
                  <c:v>14.4527</c:v>
                </c:pt>
                <c:pt idx="1696">
                  <c:v>14.456300000000001</c:v>
                </c:pt>
                <c:pt idx="1697">
                  <c:v>14.4825</c:v>
                </c:pt>
                <c:pt idx="1698">
                  <c:v>14.3444</c:v>
                </c:pt>
                <c:pt idx="1699">
                  <c:v>14.312900000000001</c:v>
                </c:pt>
                <c:pt idx="1700">
                  <c:v>14.31</c:v>
                </c:pt>
                <c:pt idx="1701">
                  <c:v>14.3813</c:v>
                </c:pt>
                <c:pt idx="1702">
                  <c:v>14.378</c:v>
                </c:pt>
                <c:pt idx="1703">
                  <c:v>14.3756</c:v>
                </c:pt>
                <c:pt idx="1704">
                  <c:v>14.3675</c:v>
                </c:pt>
                <c:pt idx="1705">
                  <c:v>14.4399</c:v>
                </c:pt>
                <c:pt idx="1706">
                  <c:v>14.526300000000001</c:v>
                </c:pt>
                <c:pt idx="1707">
                  <c:v>14.536</c:v>
                </c:pt>
                <c:pt idx="1708">
                  <c:v>14.4861</c:v>
                </c:pt>
                <c:pt idx="1709">
                  <c:v>14.4832</c:v>
                </c:pt>
                <c:pt idx="1710">
                  <c:v>14.4779</c:v>
                </c:pt>
                <c:pt idx="1711">
                  <c:v>14.4033</c:v>
                </c:pt>
                <c:pt idx="1712">
                  <c:v>14.460599999999999</c:v>
                </c:pt>
                <c:pt idx="1713">
                  <c:v>14.4712</c:v>
                </c:pt>
                <c:pt idx="1714">
                  <c:v>14.4442</c:v>
                </c:pt>
                <c:pt idx="1715">
                  <c:v>14.4109</c:v>
                </c:pt>
                <c:pt idx="1716">
                  <c:v>14.406499999999999</c:v>
                </c:pt>
                <c:pt idx="1717">
                  <c:v>14.388500000000001</c:v>
                </c:pt>
                <c:pt idx="1718">
                  <c:v>14.4335</c:v>
                </c:pt>
                <c:pt idx="1719">
                  <c:v>14.4331</c:v>
                </c:pt>
                <c:pt idx="1720">
                  <c:v>14.382</c:v>
                </c:pt>
                <c:pt idx="1721">
                  <c:v>14.389799999999999</c:v>
                </c:pt>
                <c:pt idx="1722">
                  <c:v>14.3858</c:v>
                </c:pt>
                <c:pt idx="1723">
                  <c:v>14.3826</c:v>
                </c:pt>
                <c:pt idx="1724">
                  <c:v>14.384499999999999</c:v>
                </c:pt>
                <c:pt idx="1725">
                  <c:v>14.432</c:v>
                </c:pt>
                <c:pt idx="1726">
                  <c:v>14.4726</c:v>
                </c:pt>
                <c:pt idx="1727">
                  <c:v>14.514200000000001</c:v>
                </c:pt>
                <c:pt idx="1728">
                  <c:v>14.4467</c:v>
                </c:pt>
                <c:pt idx="1729">
                  <c:v>14.480499999999999</c:v>
                </c:pt>
                <c:pt idx="1730">
                  <c:v>14.476699999999999</c:v>
                </c:pt>
                <c:pt idx="1731">
                  <c:v>14.473100000000001</c:v>
                </c:pt>
                <c:pt idx="1732">
                  <c:v>14.435</c:v>
                </c:pt>
                <c:pt idx="1733">
                  <c:v>14.4262</c:v>
                </c:pt>
                <c:pt idx="1734">
                  <c:v>14.3909</c:v>
                </c:pt>
                <c:pt idx="1735">
                  <c:v>14.401899999999999</c:v>
                </c:pt>
                <c:pt idx="1736">
                  <c:v>14.325900000000001</c:v>
                </c:pt>
                <c:pt idx="1737">
                  <c:v>14.314</c:v>
                </c:pt>
                <c:pt idx="1738">
                  <c:v>14.312900000000001</c:v>
                </c:pt>
                <c:pt idx="1739">
                  <c:v>14.297000000000001</c:v>
                </c:pt>
                <c:pt idx="1740">
                  <c:v>14.1805</c:v>
                </c:pt>
                <c:pt idx="1741">
                  <c:v>14.2659</c:v>
                </c:pt>
                <c:pt idx="1742">
                  <c:v>14.4229</c:v>
                </c:pt>
                <c:pt idx="1743">
                  <c:v>14.369899999999999</c:v>
                </c:pt>
                <c:pt idx="1744">
                  <c:v>14.366899999999999</c:v>
                </c:pt>
                <c:pt idx="1745">
                  <c:v>14.3611</c:v>
                </c:pt>
                <c:pt idx="1746">
                  <c:v>14.254799999999999</c:v>
                </c:pt>
                <c:pt idx="1747">
                  <c:v>14.356</c:v>
                </c:pt>
                <c:pt idx="1748">
                  <c:v>14.1271</c:v>
                </c:pt>
                <c:pt idx="1749">
                  <c:v>14.1004</c:v>
                </c:pt>
                <c:pt idx="1750">
                  <c:v>14.2036</c:v>
                </c:pt>
                <c:pt idx="1751">
                  <c:v>14.203099999999999</c:v>
                </c:pt>
                <c:pt idx="1752">
                  <c:v>14.196199999999999</c:v>
                </c:pt>
                <c:pt idx="1753">
                  <c:v>14.336</c:v>
                </c:pt>
                <c:pt idx="1754">
                  <c:v>14.260899999999999</c:v>
                </c:pt>
                <c:pt idx="1755">
                  <c:v>14.3529</c:v>
                </c:pt>
                <c:pt idx="1756">
                  <c:v>14.299300000000001</c:v>
                </c:pt>
                <c:pt idx="1757">
                  <c:v>14.104799999999999</c:v>
                </c:pt>
                <c:pt idx="1758">
                  <c:v>14.102</c:v>
                </c:pt>
                <c:pt idx="1759">
                  <c:v>14.0992</c:v>
                </c:pt>
                <c:pt idx="1760">
                  <c:v>14.1465</c:v>
                </c:pt>
                <c:pt idx="1761">
                  <c:v>14.222200000000001</c:v>
                </c:pt>
                <c:pt idx="1762">
                  <c:v>14.2979</c:v>
                </c:pt>
                <c:pt idx="1763">
                  <c:v>14.397399999999999</c:v>
                </c:pt>
                <c:pt idx="1764">
                  <c:v>14.450900000000001</c:v>
                </c:pt>
                <c:pt idx="1765">
                  <c:v>14.448399999999999</c:v>
                </c:pt>
                <c:pt idx="1766">
                  <c:v>14.4457</c:v>
                </c:pt>
                <c:pt idx="1767">
                  <c:v>14.4414</c:v>
                </c:pt>
                <c:pt idx="1768">
                  <c:v>14.428000000000001</c:v>
                </c:pt>
                <c:pt idx="1769">
                  <c:v>14.479200000000001</c:v>
                </c:pt>
                <c:pt idx="1770">
                  <c:v>14.5892</c:v>
                </c:pt>
                <c:pt idx="1771">
                  <c:v>14.5625</c:v>
                </c:pt>
                <c:pt idx="1772">
                  <c:v>14.560700000000001</c:v>
                </c:pt>
                <c:pt idx="1773">
                  <c:v>14.5593</c:v>
                </c:pt>
                <c:pt idx="1774">
                  <c:v>14.520799999999999</c:v>
                </c:pt>
                <c:pt idx="1775">
                  <c:v>14.558299999999999</c:v>
                </c:pt>
                <c:pt idx="1776">
                  <c:v>14.6333</c:v>
                </c:pt>
                <c:pt idx="1777">
                  <c:v>14.660600000000001</c:v>
                </c:pt>
                <c:pt idx="1778">
                  <c:v>14.688599999999999</c:v>
                </c:pt>
                <c:pt idx="1779">
                  <c:v>14.6859</c:v>
                </c:pt>
                <c:pt idx="1780">
                  <c:v>14.6868</c:v>
                </c:pt>
                <c:pt idx="1781">
                  <c:v>14.7418</c:v>
                </c:pt>
                <c:pt idx="1782">
                  <c:v>14.8142</c:v>
                </c:pt>
                <c:pt idx="1783">
                  <c:v>14.7776</c:v>
                </c:pt>
                <c:pt idx="1784">
                  <c:v>14.835599999999999</c:v>
                </c:pt>
                <c:pt idx="1785">
                  <c:v>14.852</c:v>
                </c:pt>
                <c:pt idx="1786">
                  <c:v>14.849299999999999</c:v>
                </c:pt>
                <c:pt idx="1787">
                  <c:v>14.8407</c:v>
                </c:pt>
                <c:pt idx="1788">
                  <c:v>14.7776</c:v>
                </c:pt>
                <c:pt idx="1789">
                  <c:v>14.717000000000001</c:v>
                </c:pt>
                <c:pt idx="1790">
                  <c:v>14.7037</c:v>
                </c:pt>
                <c:pt idx="1791">
                  <c:v>14.716900000000001</c:v>
                </c:pt>
                <c:pt idx="1792">
                  <c:v>14.6287</c:v>
                </c:pt>
                <c:pt idx="1793">
                  <c:v>14.625999999999999</c:v>
                </c:pt>
                <c:pt idx="1794">
                  <c:v>14.6234</c:v>
                </c:pt>
                <c:pt idx="1795">
                  <c:v>14.5867</c:v>
                </c:pt>
                <c:pt idx="1796">
                  <c:v>14.397399999999999</c:v>
                </c:pt>
                <c:pt idx="1797">
                  <c:v>14.2629</c:v>
                </c:pt>
                <c:pt idx="1798">
                  <c:v>14.315099999999999</c:v>
                </c:pt>
                <c:pt idx="1799">
                  <c:v>14.3901</c:v>
                </c:pt>
                <c:pt idx="1800">
                  <c:v>14.3878</c:v>
                </c:pt>
                <c:pt idx="1801">
                  <c:v>14.3849</c:v>
                </c:pt>
                <c:pt idx="1802">
                  <c:v>14.362399999999999</c:v>
                </c:pt>
                <c:pt idx="1803">
                  <c:v>14.238200000000001</c:v>
                </c:pt>
                <c:pt idx="1804">
                  <c:v>14.307600000000001</c:v>
                </c:pt>
                <c:pt idx="1805">
                  <c:v>14.357900000000001</c:v>
                </c:pt>
                <c:pt idx="1806">
                  <c:v>14.3758</c:v>
                </c:pt>
                <c:pt idx="1807">
                  <c:v>14.3733</c:v>
                </c:pt>
                <c:pt idx="1808">
                  <c:v>14.370699999999999</c:v>
                </c:pt>
                <c:pt idx="1809">
                  <c:v>14.3451</c:v>
                </c:pt>
                <c:pt idx="1810">
                  <c:v>14.3588</c:v>
                </c:pt>
                <c:pt idx="1811">
                  <c:v>14.368399999999999</c:v>
                </c:pt>
                <c:pt idx="1812">
                  <c:v>14.379</c:v>
                </c:pt>
                <c:pt idx="1813">
                  <c:v>14.351900000000001</c:v>
                </c:pt>
                <c:pt idx="1814">
                  <c:v>14.3497</c:v>
                </c:pt>
                <c:pt idx="1815">
                  <c:v>14.347099999999999</c:v>
                </c:pt>
                <c:pt idx="1816">
                  <c:v>14.3843</c:v>
                </c:pt>
                <c:pt idx="1817">
                  <c:v>14.393599999999999</c:v>
                </c:pt>
                <c:pt idx="1818">
                  <c:v>14.3588</c:v>
                </c:pt>
                <c:pt idx="1819">
                  <c:v>14.402900000000001</c:v>
                </c:pt>
                <c:pt idx="1820">
                  <c:v>14.420299999999999</c:v>
                </c:pt>
                <c:pt idx="1821">
                  <c:v>14.4177</c:v>
                </c:pt>
                <c:pt idx="1822">
                  <c:v>14.4076</c:v>
                </c:pt>
                <c:pt idx="1823">
                  <c:v>14.3955</c:v>
                </c:pt>
                <c:pt idx="1824">
                  <c:v>14.428000000000001</c:v>
                </c:pt>
                <c:pt idx="1825">
                  <c:v>14.516299999999999</c:v>
                </c:pt>
                <c:pt idx="1826">
                  <c:v>14.5059</c:v>
                </c:pt>
                <c:pt idx="1827">
                  <c:v>14.6084</c:v>
                </c:pt>
                <c:pt idx="1828">
                  <c:v>14.607100000000001</c:v>
                </c:pt>
                <c:pt idx="1829">
                  <c:v>14.5908</c:v>
                </c:pt>
                <c:pt idx="1830">
                  <c:v>14.6464</c:v>
                </c:pt>
                <c:pt idx="1831">
                  <c:v>14.6652</c:v>
                </c:pt>
                <c:pt idx="1832">
                  <c:v>14.7148</c:v>
                </c:pt>
                <c:pt idx="1833">
                  <c:v>14.765499999999999</c:v>
                </c:pt>
                <c:pt idx="1834">
                  <c:v>14.843</c:v>
                </c:pt>
                <c:pt idx="1835">
                  <c:v>14.8405</c:v>
                </c:pt>
                <c:pt idx="1836">
                  <c:v>14.843500000000001</c:v>
                </c:pt>
                <c:pt idx="1837">
                  <c:v>14.8521</c:v>
                </c:pt>
                <c:pt idx="1838">
                  <c:v>14.8843</c:v>
                </c:pt>
                <c:pt idx="1839">
                  <c:v>14.9397</c:v>
                </c:pt>
                <c:pt idx="1840">
                  <c:v>14.9475</c:v>
                </c:pt>
                <c:pt idx="1841">
                  <c:v>15.0411</c:v>
                </c:pt>
                <c:pt idx="1842">
                  <c:v>15.0387</c:v>
                </c:pt>
                <c:pt idx="1843">
                  <c:v>15.035</c:v>
                </c:pt>
                <c:pt idx="1844">
                  <c:v>15.0387</c:v>
                </c:pt>
                <c:pt idx="1845">
                  <c:v>15.0162</c:v>
                </c:pt>
                <c:pt idx="1846">
                  <c:v>15.013999999999999</c:v>
                </c:pt>
                <c:pt idx="1847">
                  <c:v>15.005699999999999</c:v>
                </c:pt>
                <c:pt idx="1848">
                  <c:v>14.9786</c:v>
                </c:pt>
                <c:pt idx="1849">
                  <c:v>14.9762</c:v>
                </c:pt>
                <c:pt idx="1850">
                  <c:v>14.9739</c:v>
                </c:pt>
                <c:pt idx="1851">
                  <c:v>15.0215</c:v>
                </c:pt>
                <c:pt idx="1852">
                  <c:v>15.0276</c:v>
                </c:pt>
                <c:pt idx="1853">
                  <c:v>15.0884</c:v>
                </c:pt>
                <c:pt idx="1854">
                  <c:v>15.103199999999999</c:v>
                </c:pt>
                <c:pt idx="1855">
                  <c:v>15.0244</c:v>
                </c:pt>
                <c:pt idx="1856">
                  <c:v>15.022</c:v>
                </c:pt>
                <c:pt idx="1857">
                  <c:v>15.013299999999999</c:v>
                </c:pt>
                <c:pt idx="1858">
                  <c:v>14.9421</c:v>
                </c:pt>
                <c:pt idx="1859">
                  <c:v>14.8553</c:v>
                </c:pt>
                <c:pt idx="1860">
                  <c:v>14.8719</c:v>
                </c:pt>
                <c:pt idx="1861">
                  <c:v>14.835800000000001</c:v>
                </c:pt>
                <c:pt idx="1862">
                  <c:v>14.972099999999999</c:v>
                </c:pt>
                <c:pt idx="1863">
                  <c:v>14.9695</c:v>
                </c:pt>
                <c:pt idx="1864">
                  <c:v>14.9656</c:v>
                </c:pt>
                <c:pt idx="1865">
                  <c:v>14.946099999999999</c:v>
                </c:pt>
                <c:pt idx="1866">
                  <c:v>14.9739</c:v>
                </c:pt>
                <c:pt idx="1867">
                  <c:v>14.983700000000001</c:v>
                </c:pt>
                <c:pt idx="1868">
                  <c:v>15.007899999999999</c:v>
                </c:pt>
                <c:pt idx="1869">
                  <c:v>15.0642</c:v>
                </c:pt>
                <c:pt idx="1870">
                  <c:v>15.062200000000001</c:v>
                </c:pt>
                <c:pt idx="1871">
                  <c:v>15.0634</c:v>
                </c:pt>
                <c:pt idx="1872">
                  <c:v>15.0623</c:v>
                </c:pt>
                <c:pt idx="1873">
                  <c:v>15.055400000000001</c:v>
                </c:pt>
                <c:pt idx="1874">
                  <c:v>15.007</c:v>
                </c:pt>
                <c:pt idx="1875">
                  <c:v>15.0351</c:v>
                </c:pt>
                <c:pt idx="1876">
                  <c:v>15.0983</c:v>
                </c:pt>
                <c:pt idx="1877">
                  <c:v>15.095800000000001</c:v>
                </c:pt>
                <c:pt idx="1878">
                  <c:v>15.0931</c:v>
                </c:pt>
                <c:pt idx="1879">
                  <c:v>15.1402</c:v>
                </c:pt>
                <c:pt idx="1880">
                  <c:v>15.1814</c:v>
                </c:pt>
                <c:pt idx="1881">
                  <c:v>15.178699999999999</c:v>
                </c:pt>
                <c:pt idx="1882">
                  <c:v>15.1768</c:v>
                </c:pt>
                <c:pt idx="1883">
                  <c:v>15.202999999999999</c:v>
                </c:pt>
                <c:pt idx="1884">
                  <c:v>15.2004</c:v>
                </c:pt>
                <c:pt idx="1885">
                  <c:v>15.199</c:v>
                </c:pt>
                <c:pt idx="1886">
                  <c:v>15.1355</c:v>
                </c:pt>
                <c:pt idx="1887">
                  <c:v>15.1006</c:v>
                </c:pt>
                <c:pt idx="1888">
                  <c:v>15.0977</c:v>
                </c:pt>
                <c:pt idx="1889">
                  <c:v>15.124499999999999</c:v>
                </c:pt>
                <c:pt idx="1890">
                  <c:v>15.0883</c:v>
                </c:pt>
                <c:pt idx="1891">
                  <c:v>15.084899999999999</c:v>
                </c:pt>
                <c:pt idx="1892">
                  <c:v>15.0825</c:v>
                </c:pt>
                <c:pt idx="1893">
                  <c:v>15.108499999999999</c:v>
                </c:pt>
                <c:pt idx="1894">
                  <c:v>15.1663</c:v>
                </c:pt>
                <c:pt idx="1895">
                  <c:v>15.170299999999999</c:v>
                </c:pt>
                <c:pt idx="1896">
                  <c:v>15.222799999999999</c:v>
                </c:pt>
                <c:pt idx="1897">
                  <c:v>15.21</c:v>
                </c:pt>
                <c:pt idx="1898">
                  <c:v>15.2075</c:v>
                </c:pt>
                <c:pt idx="1899">
                  <c:v>15.205399999999999</c:v>
                </c:pt>
                <c:pt idx="1900">
                  <c:v>15.210699999999999</c:v>
                </c:pt>
                <c:pt idx="1901">
                  <c:v>15.2295</c:v>
                </c:pt>
                <c:pt idx="1902">
                  <c:v>15.287000000000001</c:v>
                </c:pt>
                <c:pt idx="1903">
                  <c:v>15.3803</c:v>
                </c:pt>
                <c:pt idx="1904">
                  <c:v>15.449299999999999</c:v>
                </c:pt>
                <c:pt idx="1905">
                  <c:v>15.4451</c:v>
                </c:pt>
                <c:pt idx="1906">
                  <c:v>15.4414</c:v>
                </c:pt>
                <c:pt idx="1907">
                  <c:v>15.4695</c:v>
                </c:pt>
                <c:pt idx="1908">
                  <c:v>15.466200000000001</c:v>
                </c:pt>
                <c:pt idx="1909">
                  <c:v>15.475</c:v>
                </c:pt>
                <c:pt idx="1910">
                  <c:v>15.5031</c:v>
                </c:pt>
                <c:pt idx="1911">
                  <c:v>15.4726</c:v>
                </c:pt>
                <c:pt idx="1912">
                  <c:v>15.468999999999999</c:v>
                </c:pt>
                <c:pt idx="1913">
                  <c:v>15.4666</c:v>
                </c:pt>
                <c:pt idx="1914">
                  <c:v>15.3537</c:v>
                </c:pt>
                <c:pt idx="1915">
                  <c:v>15.4123</c:v>
                </c:pt>
                <c:pt idx="1916">
                  <c:v>15.4322</c:v>
                </c:pt>
                <c:pt idx="1917">
                  <c:v>15.4099</c:v>
                </c:pt>
                <c:pt idx="1918">
                  <c:v>15.2242</c:v>
                </c:pt>
                <c:pt idx="1919">
                  <c:v>15.220800000000001</c:v>
                </c:pt>
                <c:pt idx="1920">
                  <c:v>15.2164</c:v>
                </c:pt>
                <c:pt idx="1921">
                  <c:v>15.2774</c:v>
                </c:pt>
                <c:pt idx="1922">
                  <c:v>15.413399999999999</c:v>
                </c:pt>
                <c:pt idx="1923">
                  <c:v>15.5725</c:v>
                </c:pt>
                <c:pt idx="1924">
                  <c:v>15.68</c:v>
                </c:pt>
                <c:pt idx="1925">
                  <c:v>15.598100000000001</c:v>
                </c:pt>
                <c:pt idx="1926">
                  <c:v>15.594900000000001</c:v>
                </c:pt>
                <c:pt idx="1927">
                  <c:v>15.5914</c:v>
                </c:pt>
                <c:pt idx="1928">
                  <c:v>15.6831</c:v>
                </c:pt>
                <c:pt idx="1929">
                  <c:v>15.6904</c:v>
                </c:pt>
                <c:pt idx="1930">
                  <c:v>15.7652</c:v>
                </c:pt>
                <c:pt idx="1931">
                  <c:v>15.7759</c:v>
                </c:pt>
                <c:pt idx="1932">
                  <c:v>15.812900000000001</c:v>
                </c:pt>
                <c:pt idx="1933">
                  <c:v>15.8111</c:v>
                </c:pt>
                <c:pt idx="1934">
                  <c:v>15.8089</c:v>
                </c:pt>
                <c:pt idx="1935">
                  <c:v>15.7959</c:v>
                </c:pt>
                <c:pt idx="1936">
                  <c:v>15.8766</c:v>
                </c:pt>
                <c:pt idx="1937">
                  <c:v>16.011900000000001</c:v>
                </c:pt>
                <c:pt idx="1938">
                  <c:v>16.036300000000001</c:v>
                </c:pt>
                <c:pt idx="1939">
                  <c:v>15.977</c:v>
                </c:pt>
                <c:pt idx="1940">
                  <c:v>15.9741</c:v>
                </c:pt>
                <c:pt idx="1941">
                  <c:v>15.981400000000001</c:v>
                </c:pt>
                <c:pt idx="1942">
                  <c:v>15.7568</c:v>
                </c:pt>
                <c:pt idx="1943">
                  <c:v>15.4046</c:v>
                </c:pt>
                <c:pt idx="1944">
                  <c:v>15.3453</c:v>
                </c:pt>
                <c:pt idx="1945">
                  <c:v>15.0672</c:v>
                </c:pt>
                <c:pt idx="1946">
                  <c:v>14.7241</c:v>
                </c:pt>
                <c:pt idx="1947">
                  <c:v>14.723800000000001</c:v>
                </c:pt>
                <c:pt idx="1948">
                  <c:v>14.730700000000001</c:v>
                </c:pt>
                <c:pt idx="1949">
                  <c:v>15.0207</c:v>
                </c:pt>
                <c:pt idx="1950">
                  <c:v>14.890599999999999</c:v>
                </c:pt>
                <c:pt idx="1951">
                  <c:v>15.267099999999999</c:v>
                </c:pt>
                <c:pt idx="1952">
                  <c:v>15.066700000000001</c:v>
                </c:pt>
                <c:pt idx="1953">
                  <c:v>14.791700000000001</c:v>
                </c:pt>
                <c:pt idx="1954">
                  <c:v>14.788500000000001</c:v>
                </c:pt>
                <c:pt idx="1955">
                  <c:v>14.8018</c:v>
                </c:pt>
                <c:pt idx="1956">
                  <c:v>13.282999999999999</c:v>
                </c:pt>
                <c:pt idx="1957">
                  <c:v>13.748200000000001</c:v>
                </c:pt>
                <c:pt idx="1958">
                  <c:v>13.1693</c:v>
                </c:pt>
                <c:pt idx="1959">
                  <c:v>11.582100000000001</c:v>
                </c:pt>
                <c:pt idx="1960">
                  <c:v>12.708</c:v>
                </c:pt>
                <c:pt idx="1961">
                  <c:v>12.712</c:v>
                </c:pt>
                <c:pt idx="1962">
                  <c:v>12.712199999999999</c:v>
                </c:pt>
                <c:pt idx="1963">
                  <c:v>11.678900000000001</c:v>
                </c:pt>
                <c:pt idx="1964">
                  <c:v>12.1797</c:v>
                </c:pt>
                <c:pt idx="1965">
                  <c:v>11.273</c:v>
                </c:pt>
                <c:pt idx="1966">
                  <c:v>11.811999999999999</c:v>
                </c:pt>
                <c:pt idx="1967">
                  <c:v>11.6465</c:v>
                </c:pt>
                <c:pt idx="1968">
                  <c:v>11.6432</c:v>
                </c:pt>
                <c:pt idx="1969">
                  <c:v>11.6518</c:v>
                </c:pt>
                <c:pt idx="1970">
                  <c:v>11.117800000000001</c:v>
                </c:pt>
                <c:pt idx="1971">
                  <c:v>12.6685</c:v>
                </c:pt>
                <c:pt idx="1972">
                  <c:v>13.298999999999999</c:v>
                </c:pt>
                <c:pt idx="1973">
                  <c:v>13.5837</c:v>
                </c:pt>
                <c:pt idx="1974">
                  <c:v>12.9392</c:v>
                </c:pt>
                <c:pt idx="1975">
                  <c:v>12.934100000000001</c:v>
                </c:pt>
                <c:pt idx="1976">
                  <c:v>12.965</c:v>
                </c:pt>
                <c:pt idx="1977">
                  <c:v>13.4291</c:v>
                </c:pt>
                <c:pt idx="1978">
                  <c:v>14.026</c:v>
                </c:pt>
                <c:pt idx="1979">
                  <c:v>13.5398</c:v>
                </c:pt>
                <c:pt idx="1980">
                  <c:v>13.809200000000001</c:v>
                </c:pt>
                <c:pt idx="1981">
                  <c:v>13.678699999999999</c:v>
                </c:pt>
                <c:pt idx="1982">
                  <c:v>13.7179</c:v>
                </c:pt>
                <c:pt idx="1983">
                  <c:v>13.7249</c:v>
                </c:pt>
                <c:pt idx="1984">
                  <c:v>14.489800000000001</c:v>
                </c:pt>
                <c:pt idx="1985">
                  <c:v>14.5885</c:v>
                </c:pt>
                <c:pt idx="1986">
                  <c:v>14.953799999999999</c:v>
                </c:pt>
                <c:pt idx="1987">
                  <c:v>15.301500000000001</c:v>
                </c:pt>
                <c:pt idx="1988">
                  <c:v>15.2941</c:v>
                </c:pt>
                <c:pt idx="1989">
                  <c:v>15.2866</c:v>
                </c:pt>
                <c:pt idx="1990">
                  <c:v>15.2857</c:v>
                </c:pt>
                <c:pt idx="1991">
                  <c:v>15.2524</c:v>
                </c:pt>
                <c:pt idx="1992">
                  <c:v>15.617599999999999</c:v>
                </c:pt>
                <c:pt idx="1993">
                  <c:v>15.39</c:v>
                </c:pt>
                <c:pt idx="1994">
                  <c:v>15.331099999999999</c:v>
                </c:pt>
                <c:pt idx="1995">
                  <c:v>15.842000000000001</c:v>
                </c:pt>
                <c:pt idx="1996">
                  <c:v>15.834300000000001</c:v>
                </c:pt>
                <c:pt idx="1997">
                  <c:v>15.8286</c:v>
                </c:pt>
                <c:pt idx="1998">
                  <c:v>15.8651</c:v>
                </c:pt>
                <c:pt idx="1999">
                  <c:v>15.4849</c:v>
                </c:pt>
                <c:pt idx="2000">
                  <c:v>15.915100000000001</c:v>
                </c:pt>
                <c:pt idx="2001">
                  <c:v>15.901199999999999</c:v>
                </c:pt>
                <c:pt idx="2002">
                  <c:v>16.060600000000001</c:v>
                </c:pt>
                <c:pt idx="2003">
                  <c:v>16.051200000000001</c:v>
                </c:pt>
                <c:pt idx="2004">
                  <c:v>16.041699999999999</c:v>
                </c:pt>
                <c:pt idx="2005">
                  <c:v>16.3171</c:v>
                </c:pt>
                <c:pt idx="2006">
                  <c:v>16.599799999999998</c:v>
                </c:pt>
                <c:pt idx="2007">
                  <c:v>17.2437</c:v>
                </c:pt>
                <c:pt idx="2008">
                  <c:v>16.717099999999999</c:v>
                </c:pt>
                <c:pt idx="2009">
                  <c:v>16.626000000000001</c:v>
                </c:pt>
                <c:pt idx="2010">
                  <c:v>16.617999999999999</c:v>
                </c:pt>
                <c:pt idx="2011">
                  <c:v>16.623699999999999</c:v>
                </c:pt>
                <c:pt idx="2012">
                  <c:v>16.820799999999998</c:v>
                </c:pt>
                <c:pt idx="2013">
                  <c:v>16.9358</c:v>
                </c:pt>
                <c:pt idx="2014">
                  <c:v>16.995899999999999</c:v>
                </c:pt>
                <c:pt idx="2015">
                  <c:v>17.4801</c:v>
                </c:pt>
                <c:pt idx="2016">
                  <c:v>17.850000000000001</c:v>
                </c:pt>
                <c:pt idx="2017">
                  <c:v>17.834199999999999</c:v>
                </c:pt>
                <c:pt idx="2018">
                  <c:v>17.821999999999999</c:v>
                </c:pt>
                <c:pt idx="2019">
                  <c:v>18.1572</c:v>
                </c:pt>
                <c:pt idx="2020">
                  <c:v>17.917999999999999</c:v>
                </c:pt>
                <c:pt idx="2021">
                  <c:v>17.838899999999999</c:v>
                </c:pt>
                <c:pt idx="2022">
                  <c:v>18.217400000000001</c:v>
                </c:pt>
                <c:pt idx="2023">
                  <c:v>18.3825</c:v>
                </c:pt>
                <c:pt idx="2024">
                  <c:v>18.36</c:v>
                </c:pt>
                <c:pt idx="2025">
                  <c:v>18.3218</c:v>
                </c:pt>
                <c:pt idx="2026">
                  <c:v>18.389099999999999</c:v>
                </c:pt>
                <c:pt idx="2027">
                  <c:v>18.814599999999999</c:v>
                </c:pt>
                <c:pt idx="2028">
                  <c:v>19.635000000000002</c:v>
                </c:pt>
                <c:pt idx="2029">
                  <c:v>19.524000000000001</c:v>
                </c:pt>
                <c:pt idx="2030">
                  <c:v>19.546099999999999</c:v>
                </c:pt>
                <c:pt idx="2031">
                  <c:v>19.5184</c:v>
                </c:pt>
                <c:pt idx="2032">
                  <c:v>19.496200000000002</c:v>
                </c:pt>
                <c:pt idx="2033">
                  <c:v>19.681799999999999</c:v>
                </c:pt>
                <c:pt idx="2034">
                  <c:v>19.802199999999999</c:v>
                </c:pt>
                <c:pt idx="2035">
                  <c:v>20.257400000000001</c:v>
                </c:pt>
                <c:pt idx="2036">
                  <c:v>20.270299999999999</c:v>
                </c:pt>
                <c:pt idx="2037">
                  <c:v>20.130700000000001</c:v>
                </c:pt>
                <c:pt idx="2038">
                  <c:v>20.100300000000001</c:v>
                </c:pt>
                <c:pt idx="2039">
                  <c:v>20.0854</c:v>
                </c:pt>
                <c:pt idx="2040">
                  <c:v>20.2316</c:v>
                </c:pt>
                <c:pt idx="2041">
                  <c:v>20.430299999999999</c:v>
                </c:pt>
                <c:pt idx="2042">
                  <c:v>20.664100000000001</c:v>
                </c:pt>
                <c:pt idx="2043">
                  <c:v>20.5748</c:v>
                </c:pt>
                <c:pt idx="2044">
                  <c:v>20.978899999999999</c:v>
                </c:pt>
                <c:pt idx="2045">
                  <c:v>20.947299999999998</c:v>
                </c:pt>
                <c:pt idx="2046">
                  <c:v>20.915500000000002</c:v>
                </c:pt>
                <c:pt idx="2047">
                  <c:v>20.959</c:v>
                </c:pt>
                <c:pt idx="2048">
                  <c:v>20.737100000000002</c:v>
                </c:pt>
                <c:pt idx="2049">
                  <c:v>20.534400000000002</c:v>
                </c:pt>
                <c:pt idx="2050">
                  <c:v>19.623799999999999</c:v>
                </c:pt>
                <c:pt idx="2051">
                  <c:v>19.853899999999999</c:v>
                </c:pt>
                <c:pt idx="2052">
                  <c:v>19.8245</c:v>
                </c:pt>
                <c:pt idx="2053">
                  <c:v>19.824300000000001</c:v>
                </c:pt>
                <c:pt idx="2054">
                  <c:v>19.863499999999998</c:v>
                </c:pt>
                <c:pt idx="2055">
                  <c:v>20.022300000000001</c:v>
                </c:pt>
                <c:pt idx="2056">
                  <c:v>19.847899999999999</c:v>
                </c:pt>
                <c:pt idx="2057">
                  <c:v>19.860099999999999</c:v>
                </c:pt>
                <c:pt idx="2058">
                  <c:v>19.813700000000001</c:v>
                </c:pt>
                <c:pt idx="2059">
                  <c:v>19.7849</c:v>
                </c:pt>
                <c:pt idx="2060">
                  <c:v>19.758099999999999</c:v>
                </c:pt>
                <c:pt idx="2061">
                  <c:v>19.535699999999999</c:v>
                </c:pt>
                <c:pt idx="2062">
                  <c:v>19.570799999999998</c:v>
                </c:pt>
                <c:pt idx="2063">
                  <c:v>19.181799999999999</c:v>
                </c:pt>
                <c:pt idx="2064">
                  <c:v>19.326000000000001</c:v>
                </c:pt>
                <c:pt idx="2065">
                  <c:v>18.972799999999999</c:v>
                </c:pt>
                <c:pt idx="2066">
                  <c:v>18.946300000000001</c:v>
                </c:pt>
                <c:pt idx="2067">
                  <c:v>18.9267</c:v>
                </c:pt>
                <c:pt idx="2068">
                  <c:v>19.155999999999999</c:v>
                </c:pt>
                <c:pt idx="2069">
                  <c:v>19.316500000000001</c:v>
                </c:pt>
                <c:pt idx="2070">
                  <c:v>19.272300000000001</c:v>
                </c:pt>
                <c:pt idx="2071">
                  <c:v>19.4068</c:v>
                </c:pt>
                <c:pt idx="2072">
                  <c:v>19.351900000000001</c:v>
                </c:pt>
                <c:pt idx="2073">
                  <c:v>19.325299999999999</c:v>
                </c:pt>
                <c:pt idx="2074">
                  <c:v>19.277899999999999</c:v>
                </c:pt>
                <c:pt idx="2075">
                  <c:v>19.366800000000001</c:v>
                </c:pt>
                <c:pt idx="2076">
                  <c:v>19.244399999999999</c:v>
                </c:pt>
                <c:pt idx="2077">
                  <c:v>19.272500000000001</c:v>
                </c:pt>
                <c:pt idx="2078">
                  <c:v>19.159300000000002</c:v>
                </c:pt>
                <c:pt idx="2079">
                  <c:v>19.307600000000001</c:v>
                </c:pt>
                <c:pt idx="2080">
                  <c:v>19.281400000000001</c:v>
                </c:pt>
                <c:pt idx="2081">
                  <c:v>19.255500000000001</c:v>
                </c:pt>
                <c:pt idx="2082">
                  <c:v>19.1188</c:v>
                </c:pt>
                <c:pt idx="2083">
                  <c:v>19.4434</c:v>
                </c:pt>
                <c:pt idx="2084">
                  <c:v>19.541699999999999</c:v>
                </c:pt>
                <c:pt idx="2085">
                  <c:v>19.458600000000001</c:v>
                </c:pt>
                <c:pt idx="2086">
                  <c:v>19.593</c:v>
                </c:pt>
                <c:pt idx="2087">
                  <c:v>19.567</c:v>
                </c:pt>
                <c:pt idx="2088">
                  <c:v>19.544799999999999</c:v>
                </c:pt>
                <c:pt idx="2089">
                  <c:v>19.565899999999999</c:v>
                </c:pt>
                <c:pt idx="2090">
                  <c:v>19.4909</c:v>
                </c:pt>
                <c:pt idx="2091">
                  <c:v>19.497299999999999</c:v>
                </c:pt>
                <c:pt idx="2092">
                  <c:v>19.296500000000002</c:v>
                </c:pt>
                <c:pt idx="2093">
                  <c:v>19.215599999999998</c:v>
                </c:pt>
                <c:pt idx="2094">
                  <c:v>19.190999999999999</c:v>
                </c:pt>
                <c:pt idx="2095">
                  <c:v>19.176100000000002</c:v>
                </c:pt>
                <c:pt idx="2096">
                  <c:v>19.321200000000001</c:v>
                </c:pt>
                <c:pt idx="2097">
                  <c:v>19.1996</c:v>
                </c:pt>
                <c:pt idx="2098">
                  <c:v>19.468</c:v>
                </c:pt>
                <c:pt idx="2099">
                  <c:v>19.404199999999999</c:v>
                </c:pt>
                <c:pt idx="2100">
                  <c:v>19.207999999999998</c:v>
                </c:pt>
                <c:pt idx="2101">
                  <c:v>19.183499999999999</c:v>
                </c:pt>
                <c:pt idx="2102">
                  <c:v>19.160799999999998</c:v>
                </c:pt>
                <c:pt idx="2103">
                  <c:v>19.145600000000002</c:v>
                </c:pt>
                <c:pt idx="2104">
                  <c:v>19.401700000000002</c:v>
                </c:pt>
                <c:pt idx="2105">
                  <c:v>19.470199999999998</c:v>
                </c:pt>
                <c:pt idx="2106">
                  <c:v>19.432300000000001</c:v>
                </c:pt>
                <c:pt idx="2107">
                  <c:v>19.328499999999998</c:v>
                </c:pt>
                <c:pt idx="2108">
                  <c:v>19.3032</c:v>
                </c:pt>
                <c:pt idx="2109">
                  <c:v>19.283200000000001</c:v>
                </c:pt>
                <c:pt idx="2110">
                  <c:v>19.301300000000001</c:v>
                </c:pt>
                <c:pt idx="2111">
                  <c:v>19.1312</c:v>
                </c:pt>
                <c:pt idx="2112">
                  <c:v>19.136099999999999</c:v>
                </c:pt>
                <c:pt idx="2113">
                  <c:v>19.055199999999999</c:v>
                </c:pt>
                <c:pt idx="2114">
                  <c:v>18.905200000000001</c:v>
                </c:pt>
                <c:pt idx="2115">
                  <c:v>18.880500000000001</c:v>
                </c:pt>
                <c:pt idx="2116">
                  <c:v>18.838799999999999</c:v>
                </c:pt>
                <c:pt idx="2117">
                  <c:v>19.005500000000001</c:v>
                </c:pt>
                <c:pt idx="2118">
                  <c:v>18.9983</c:v>
                </c:pt>
                <c:pt idx="2119">
                  <c:v>18.9116</c:v>
                </c:pt>
                <c:pt idx="2120">
                  <c:v>18.9223</c:v>
                </c:pt>
                <c:pt idx="2121">
                  <c:v>18.772200000000002</c:v>
                </c:pt>
                <c:pt idx="2122">
                  <c:v>18.749400000000001</c:v>
                </c:pt>
                <c:pt idx="2123">
                  <c:v>18.725000000000001</c:v>
                </c:pt>
                <c:pt idx="2124">
                  <c:v>18.8096</c:v>
                </c:pt>
                <c:pt idx="2125">
                  <c:v>18.7819</c:v>
                </c:pt>
                <c:pt idx="2126">
                  <c:v>18.885899999999999</c:v>
                </c:pt>
                <c:pt idx="2127">
                  <c:v>18.828499999999998</c:v>
                </c:pt>
                <c:pt idx="2128">
                  <c:v>18.803599999999999</c:v>
                </c:pt>
                <c:pt idx="2129">
                  <c:v>18.781199999999998</c:v>
                </c:pt>
                <c:pt idx="2130">
                  <c:v>18.758800000000001</c:v>
                </c:pt>
                <c:pt idx="2131">
                  <c:v>18.519300000000001</c:v>
                </c:pt>
                <c:pt idx="2132">
                  <c:v>18.651700000000002</c:v>
                </c:pt>
                <c:pt idx="2133">
                  <c:v>18.6767</c:v>
                </c:pt>
                <c:pt idx="2134">
                  <c:v>18.370799999999999</c:v>
                </c:pt>
                <c:pt idx="2135">
                  <c:v>18.083600000000001</c:v>
                </c:pt>
                <c:pt idx="2136">
                  <c:v>18.063500000000001</c:v>
                </c:pt>
                <c:pt idx="2137">
                  <c:v>18.0425</c:v>
                </c:pt>
                <c:pt idx="2138">
                  <c:v>18.010999999999999</c:v>
                </c:pt>
                <c:pt idx="2139">
                  <c:v>17.854700000000001</c:v>
                </c:pt>
                <c:pt idx="2140">
                  <c:v>18.1358</c:v>
                </c:pt>
                <c:pt idx="2141">
                  <c:v>17.895499999999998</c:v>
                </c:pt>
                <c:pt idx="2142">
                  <c:v>17.9026</c:v>
                </c:pt>
                <c:pt idx="2143">
                  <c:v>17.881900000000002</c:v>
                </c:pt>
                <c:pt idx="2144">
                  <c:v>17.826799999999999</c:v>
                </c:pt>
                <c:pt idx="2145">
                  <c:v>17.9465</c:v>
                </c:pt>
                <c:pt idx="2146">
                  <c:v>17.993400000000001</c:v>
                </c:pt>
                <c:pt idx="2147">
                  <c:v>17.843800000000002</c:v>
                </c:pt>
                <c:pt idx="2148">
                  <c:v>17.747299999999999</c:v>
                </c:pt>
                <c:pt idx="2149">
                  <c:v>17.698599999999999</c:v>
                </c:pt>
                <c:pt idx="2150">
                  <c:v>17.678599999999999</c:v>
                </c:pt>
                <c:pt idx="2151">
                  <c:v>17.658799999999999</c:v>
                </c:pt>
                <c:pt idx="2152">
                  <c:v>17.448899999999998</c:v>
                </c:pt>
                <c:pt idx="2153">
                  <c:v>17.6389</c:v>
                </c:pt>
                <c:pt idx="2154">
                  <c:v>17.279199999999999</c:v>
                </c:pt>
                <c:pt idx="2155">
                  <c:v>17.350000000000001</c:v>
                </c:pt>
                <c:pt idx="2156">
                  <c:v>17.485399999999998</c:v>
                </c:pt>
                <c:pt idx="2157">
                  <c:v>17.466000000000001</c:v>
                </c:pt>
                <c:pt idx="2158">
                  <c:v>17.441400000000002</c:v>
                </c:pt>
                <c:pt idx="2159">
                  <c:v>17.610800000000001</c:v>
                </c:pt>
                <c:pt idx="2160">
                  <c:v>17.544799999999999</c:v>
                </c:pt>
                <c:pt idx="2161">
                  <c:v>17.427800000000001</c:v>
                </c:pt>
                <c:pt idx="2162">
                  <c:v>17.463200000000001</c:v>
                </c:pt>
                <c:pt idx="2163">
                  <c:v>17.462299999999999</c:v>
                </c:pt>
                <c:pt idx="2164">
                  <c:v>17.443100000000001</c:v>
                </c:pt>
                <c:pt idx="2165">
                  <c:v>17.424099999999999</c:v>
                </c:pt>
                <c:pt idx="2166">
                  <c:v>17.6325</c:v>
                </c:pt>
                <c:pt idx="2167">
                  <c:v>17.4267</c:v>
                </c:pt>
                <c:pt idx="2168">
                  <c:v>17.6203</c:v>
                </c:pt>
                <c:pt idx="2169">
                  <c:v>17.728200000000001</c:v>
                </c:pt>
                <c:pt idx="2170">
                  <c:v>17.751200000000001</c:v>
                </c:pt>
                <c:pt idx="2171">
                  <c:v>17.7316</c:v>
                </c:pt>
                <c:pt idx="2172">
                  <c:v>17.712399999999999</c:v>
                </c:pt>
                <c:pt idx="2173">
                  <c:v>17.7026</c:v>
                </c:pt>
                <c:pt idx="2174">
                  <c:v>17.590900000000001</c:v>
                </c:pt>
                <c:pt idx="2175">
                  <c:v>17.4802</c:v>
                </c:pt>
                <c:pt idx="2176">
                  <c:v>17.496099999999998</c:v>
                </c:pt>
                <c:pt idx="2177">
                  <c:v>17.4085</c:v>
                </c:pt>
                <c:pt idx="2178">
                  <c:v>17.389500000000002</c:v>
                </c:pt>
                <c:pt idx="2179">
                  <c:v>17.391300000000001</c:v>
                </c:pt>
                <c:pt idx="2180">
                  <c:v>17.176300000000001</c:v>
                </c:pt>
                <c:pt idx="2181">
                  <c:v>17.118200000000002</c:v>
                </c:pt>
                <c:pt idx="2182">
                  <c:v>17.050799999999999</c:v>
                </c:pt>
                <c:pt idx="2183">
                  <c:v>17.093599999999999</c:v>
                </c:pt>
                <c:pt idx="2184">
                  <c:v>17.0777</c:v>
                </c:pt>
                <c:pt idx="2185">
                  <c:v>17.0596</c:v>
                </c:pt>
                <c:pt idx="2186">
                  <c:v>17.0412</c:v>
                </c:pt>
                <c:pt idx="2187">
                  <c:v>16.7864</c:v>
                </c:pt>
                <c:pt idx="2188">
                  <c:v>16.742000000000001</c:v>
                </c:pt>
                <c:pt idx="2189">
                  <c:v>16.223400000000002</c:v>
                </c:pt>
                <c:pt idx="2190">
                  <c:v>16.1754</c:v>
                </c:pt>
                <c:pt idx="2191">
                  <c:v>16.094100000000001</c:v>
                </c:pt>
                <c:pt idx="2192">
                  <c:v>16.077400000000001</c:v>
                </c:pt>
                <c:pt idx="2193">
                  <c:v>16.065999999999999</c:v>
                </c:pt>
                <c:pt idx="2194">
                  <c:v>16.226600000000001</c:v>
                </c:pt>
                <c:pt idx="2195">
                  <c:v>16.4298</c:v>
                </c:pt>
                <c:pt idx="2196">
                  <c:v>16.420000000000002</c:v>
                </c:pt>
                <c:pt idx="2197">
                  <c:v>16.7195</c:v>
                </c:pt>
                <c:pt idx="2198">
                  <c:v>16.697399999999998</c:v>
                </c:pt>
                <c:pt idx="2199">
                  <c:v>16.6812</c:v>
                </c:pt>
                <c:pt idx="2200">
                  <c:v>16.665700000000001</c:v>
                </c:pt>
                <c:pt idx="2201">
                  <c:v>16.8978</c:v>
                </c:pt>
                <c:pt idx="2202">
                  <c:v>17.0091</c:v>
                </c:pt>
                <c:pt idx="2203">
                  <c:v>17.128</c:v>
                </c:pt>
                <c:pt idx="2204">
                  <c:v>16.989999999999998</c:v>
                </c:pt>
                <c:pt idx="2205">
                  <c:v>17.063600000000001</c:v>
                </c:pt>
                <c:pt idx="2206">
                  <c:v>17.043500000000002</c:v>
                </c:pt>
                <c:pt idx="2207">
                  <c:v>17.0258</c:v>
                </c:pt>
                <c:pt idx="2208">
                  <c:v>17.232800000000001</c:v>
                </c:pt>
                <c:pt idx="2209">
                  <c:v>17.270199999999999</c:v>
                </c:pt>
                <c:pt idx="2210">
                  <c:v>17.096</c:v>
                </c:pt>
                <c:pt idx="2211">
                  <c:v>17.103999999999999</c:v>
                </c:pt>
                <c:pt idx="2212">
                  <c:v>17.190799999999999</c:v>
                </c:pt>
                <c:pt idx="2213">
                  <c:v>17.173200000000001</c:v>
                </c:pt>
                <c:pt idx="2214">
                  <c:v>17.164899999999999</c:v>
                </c:pt>
                <c:pt idx="2215">
                  <c:v>17.2807</c:v>
                </c:pt>
                <c:pt idx="2216">
                  <c:v>17.4694</c:v>
                </c:pt>
                <c:pt idx="2217">
                  <c:v>17.4893</c:v>
                </c:pt>
                <c:pt idx="2218">
                  <c:v>17.504100000000001</c:v>
                </c:pt>
                <c:pt idx="2219">
                  <c:v>17.534800000000001</c:v>
                </c:pt>
                <c:pt idx="2220">
                  <c:v>17.517199999999999</c:v>
                </c:pt>
                <c:pt idx="2221">
                  <c:v>17.4986</c:v>
                </c:pt>
                <c:pt idx="2222">
                  <c:v>17.273</c:v>
                </c:pt>
                <c:pt idx="2223">
                  <c:v>17.340699999999998</c:v>
                </c:pt>
                <c:pt idx="2224">
                  <c:v>17.3264</c:v>
                </c:pt>
                <c:pt idx="2225">
                  <c:v>17.2393</c:v>
                </c:pt>
                <c:pt idx="2226">
                  <c:v>17.3231</c:v>
                </c:pt>
                <c:pt idx="2227">
                  <c:v>17.306999999999999</c:v>
                </c:pt>
                <c:pt idx="2228">
                  <c:v>17.294899999999998</c:v>
                </c:pt>
                <c:pt idx="2229">
                  <c:v>17.356300000000001</c:v>
                </c:pt>
                <c:pt idx="2230">
                  <c:v>17.3964</c:v>
                </c:pt>
                <c:pt idx="2231">
                  <c:v>17.305199999999999</c:v>
                </c:pt>
                <c:pt idx="2232">
                  <c:v>17.288599999999999</c:v>
                </c:pt>
                <c:pt idx="2233">
                  <c:v>17.218699999999998</c:v>
                </c:pt>
                <c:pt idx="2234">
                  <c:v>17.2028</c:v>
                </c:pt>
                <c:pt idx="2235">
                  <c:v>17.1892</c:v>
                </c:pt>
                <c:pt idx="2236">
                  <c:v>16.990600000000001</c:v>
                </c:pt>
                <c:pt idx="2237">
                  <c:v>17.1553</c:v>
                </c:pt>
                <c:pt idx="2238">
                  <c:v>17.191299999999998</c:v>
                </c:pt>
                <c:pt idx="2239">
                  <c:v>17.250699999999998</c:v>
                </c:pt>
                <c:pt idx="2240">
                  <c:v>17.0611</c:v>
                </c:pt>
                <c:pt idx="2241">
                  <c:v>17.045200000000001</c:v>
                </c:pt>
                <c:pt idx="2242">
                  <c:v>17.030200000000001</c:v>
                </c:pt>
                <c:pt idx="2243">
                  <c:v>17.0504</c:v>
                </c:pt>
                <c:pt idx="2244">
                  <c:v>17.078800000000001</c:v>
                </c:pt>
                <c:pt idx="2245">
                  <c:v>17.095400000000001</c:v>
                </c:pt>
                <c:pt idx="2246">
                  <c:v>17.1065</c:v>
                </c:pt>
                <c:pt idx="2247">
                  <c:v>17.090299999999999</c:v>
                </c:pt>
                <c:pt idx="2248">
                  <c:v>17.074400000000001</c:v>
                </c:pt>
                <c:pt idx="2249">
                  <c:v>17.058499999999999</c:v>
                </c:pt>
                <c:pt idx="2250">
                  <c:v>17.0426</c:v>
                </c:pt>
                <c:pt idx="2251">
                  <c:v>16.950700000000001</c:v>
                </c:pt>
                <c:pt idx="2252">
                  <c:v>16.937799999999999</c:v>
                </c:pt>
                <c:pt idx="2253">
                  <c:v>16.8217</c:v>
                </c:pt>
                <c:pt idx="2254">
                  <c:v>16.815899999999999</c:v>
                </c:pt>
                <c:pt idx="2255">
                  <c:v>16.809899999999999</c:v>
                </c:pt>
                <c:pt idx="2256">
                  <c:v>16.8032</c:v>
                </c:pt>
                <c:pt idx="2257">
                  <c:v>16.881399999999999</c:v>
                </c:pt>
                <c:pt idx="2258">
                  <c:v>17.0367</c:v>
                </c:pt>
                <c:pt idx="2259">
                  <c:v>17.152999999999999</c:v>
                </c:pt>
                <c:pt idx="2260">
                  <c:v>17.283100000000001</c:v>
                </c:pt>
                <c:pt idx="2261">
                  <c:v>17.3063</c:v>
                </c:pt>
                <c:pt idx="2262">
                  <c:v>17.300599999999999</c:v>
                </c:pt>
                <c:pt idx="2263">
                  <c:v>17.291599999999999</c:v>
                </c:pt>
                <c:pt idx="2264">
                  <c:v>17.145900000000001</c:v>
                </c:pt>
                <c:pt idx="2265">
                  <c:v>17.188199999999998</c:v>
                </c:pt>
                <c:pt idx="2266">
                  <c:v>17.070499999999999</c:v>
                </c:pt>
                <c:pt idx="2267">
                  <c:v>17.071100000000001</c:v>
                </c:pt>
                <c:pt idx="2268">
                  <c:v>17.011700000000001</c:v>
                </c:pt>
                <c:pt idx="2269">
                  <c:v>17.006</c:v>
                </c:pt>
                <c:pt idx="2270">
                  <c:v>17.000299999999999</c:v>
                </c:pt>
                <c:pt idx="2271">
                  <c:v>17.0244</c:v>
                </c:pt>
                <c:pt idx="2272">
                  <c:v>17.045200000000001</c:v>
                </c:pt>
                <c:pt idx="2273">
                  <c:v>17.0671</c:v>
                </c:pt>
                <c:pt idx="2274">
                  <c:v>17.0061</c:v>
                </c:pt>
                <c:pt idx="2275">
                  <c:v>16.911999999999999</c:v>
                </c:pt>
                <c:pt idx="2276">
                  <c:v>16.905999999999999</c:v>
                </c:pt>
                <c:pt idx="2277">
                  <c:v>16.895199999999999</c:v>
                </c:pt>
                <c:pt idx="2278">
                  <c:v>16.941299999999998</c:v>
                </c:pt>
                <c:pt idx="2279">
                  <c:v>16.805700000000002</c:v>
                </c:pt>
                <c:pt idx="2280">
                  <c:v>16.453600000000002</c:v>
                </c:pt>
                <c:pt idx="2281">
                  <c:v>16.667400000000001</c:v>
                </c:pt>
                <c:pt idx="2282">
                  <c:v>16.373899999999999</c:v>
                </c:pt>
                <c:pt idx="2283">
                  <c:v>16.368099999999998</c:v>
                </c:pt>
                <c:pt idx="2284">
                  <c:v>16.361899999999999</c:v>
                </c:pt>
                <c:pt idx="2285">
                  <c:v>16.686299999999999</c:v>
                </c:pt>
                <c:pt idx="2286">
                  <c:v>16.8231</c:v>
                </c:pt>
                <c:pt idx="2287">
                  <c:v>16.8184</c:v>
                </c:pt>
                <c:pt idx="2288">
                  <c:v>16.9178</c:v>
                </c:pt>
                <c:pt idx="2289">
                  <c:v>16.9862</c:v>
                </c:pt>
                <c:pt idx="2290">
                  <c:v>16.979500000000002</c:v>
                </c:pt>
                <c:pt idx="2291">
                  <c:v>16.968299999999999</c:v>
                </c:pt>
                <c:pt idx="2292">
                  <c:v>17.145700000000001</c:v>
                </c:pt>
                <c:pt idx="2293">
                  <c:v>17.212299999999999</c:v>
                </c:pt>
                <c:pt idx="2294">
                  <c:v>17.199400000000001</c:v>
                </c:pt>
                <c:pt idx="2295">
                  <c:v>17.1295</c:v>
                </c:pt>
                <c:pt idx="2296">
                  <c:v>17.1737</c:v>
                </c:pt>
                <c:pt idx="2297">
                  <c:v>17.170400000000001</c:v>
                </c:pt>
                <c:pt idx="2298">
                  <c:v>17.1416</c:v>
                </c:pt>
                <c:pt idx="2299">
                  <c:v>17.100100000000001</c:v>
                </c:pt>
                <c:pt idx="2300">
                  <c:v>17.1038</c:v>
                </c:pt>
                <c:pt idx="2301">
                  <c:v>17.023800000000001</c:v>
                </c:pt>
                <c:pt idx="2302">
                  <c:v>16.875399999999999</c:v>
                </c:pt>
                <c:pt idx="2303">
                  <c:v>16.965499999999999</c:v>
                </c:pt>
                <c:pt idx="2304">
                  <c:v>16.9526</c:v>
                </c:pt>
                <c:pt idx="2305">
                  <c:v>16.937100000000001</c:v>
                </c:pt>
                <c:pt idx="2306">
                  <c:v>16.942699999999999</c:v>
                </c:pt>
                <c:pt idx="2307">
                  <c:v>16.703700000000001</c:v>
                </c:pt>
                <c:pt idx="2308">
                  <c:v>16.698899999999998</c:v>
                </c:pt>
                <c:pt idx="2309">
                  <c:v>16.331600000000002</c:v>
                </c:pt>
                <c:pt idx="2310">
                  <c:v>16.0975</c:v>
                </c:pt>
                <c:pt idx="2311">
                  <c:v>16.091100000000001</c:v>
                </c:pt>
                <c:pt idx="2312">
                  <c:v>16.084299999999999</c:v>
                </c:pt>
                <c:pt idx="2313">
                  <c:v>16.315200000000001</c:v>
                </c:pt>
                <c:pt idx="2314">
                  <c:v>16.413399999999999</c:v>
                </c:pt>
                <c:pt idx="2315">
                  <c:v>16.315899999999999</c:v>
                </c:pt>
                <c:pt idx="2316">
                  <c:v>16.096399999999999</c:v>
                </c:pt>
                <c:pt idx="2317">
                  <c:v>16.293199999999999</c:v>
                </c:pt>
                <c:pt idx="2318">
                  <c:v>16.287700000000001</c:v>
                </c:pt>
                <c:pt idx="2319">
                  <c:v>16.312100000000001</c:v>
                </c:pt>
                <c:pt idx="2320">
                  <c:v>16.2683</c:v>
                </c:pt>
                <c:pt idx="2321">
                  <c:v>16.3903</c:v>
                </c:pt>
                <c:pt idx="2322">
                  <c:v>16.458500000000001</c:v>
                </c:pt>
                <c:pt idx="2323">
                  <c:v>16.536300000000001</c:v>
                </c:pt>
                <c:pt idx="2324">
                  <c:v>16.558599999999998</c:v>
                </c:pt>
                <c:pt idx="2325">
                  <c:v>16.5107</c:v>
                </c:pt>
                <c:pt idx="2326">
                  <c:v>16.5108</c:v>
                </c:pt>
                <c:pt idx="2327">
                  <c:v>16.502300000000002</c:v>
                </c:pt>
                <c:pt idx="2328">
                  <c:v>16.410599999999999</c:v>
                </c:pt>
                <c:pt idx="2329">
                  <c:v>16.513500000000001</c:v>
                </c:pt>
                <c:pt idx="2330">
                  <c:v>16.385000000000002</c:v>
                </c:pt>
                <c:pt idx="2331">
                  <c:v>16.3873</c:v>
                </c:pt>
                <c:pt idx="2332">
                  <c:v>16.381799999999998</c:v>
                </c:pt>
                <c:pt idx="2333">
                  <c:v>16.376300000000001</c:v>
                </c:pt>
                <c:pt idx="2334">
                  <c:v>16.482700000000001</c:v>
                </c:pt>
                <c:pt idx="2335">
                  <c:v>16.349699999999999</c:v>
                </c:pt>
                <c:pt idx="2336">
                  <c:v>16.157399999999999</c:v>
                </c:pt>
                <c:pt idx="2337">
                  <c:v>16.147200000000002</c:v>
                </c:pt>
                <c:pt idx="2338">
                  <c:v>16.188800000000001</c:v>
                </c:pt>
                <c:pt idx="2339">
                  <c:v>16.183800000000002</c:v>
                </c:pt>
                <c:pt idx="2340">
                  <c:v>16.1798</c:v>
                </c:pt>
                <c:pt idx="2341">
                  <c:v>16.146899999999999</c:v>
                </c:pt>
                <c:pt idx="2342">
                  <c:v>16.110700000000001</c:v>
                </c:pt>
                <c:pt idx="2343">
                  <c:v>16.0748</c:v>
                </c:pt>
                <c:pt idx="2344">
                  <c:v>16.3139</c:v>
                </c:pt>
                <c:pt idx="2345">
                  <c:v>16.308900000000001</c:v>
                </c:pt>
                <c:pt idx="2346">
                  <c:v>16.304200000000002</c:v>
                </c:pt>
                <c:pt idx="2347">
                  <c:v>16.2988</c:v>
                </c:pt>
                <c:pt idx="2348">
                  <c:v>16.320799999999998</c:v>
                </c:pt>
                <c:pt idx="2349">
                  <c:v>16.384599999999999</c:v>
                </c:pt>
                <c:pt idx="2350">
                  <c:v>16.391100000000002</c:v>
                </c:pt>
                <c:pt idx="2351">
                  <c:v>16.4955</c:v>
                </c:pt>
                <c:pt idx="2352">
                  <c:v>16.494700000000002</c:v>
                </c:pt>
                <c:pt idx="2353">
                  <c:v>16.489999999999998</c:v>
                </c:pt>
                <c:pt idx="2354">
                  <c:v>16.485099999999999</c:v>
                </c:pt>
                <c:pt idx="2355">
                  <c:v>16.4191</c:v>
                </c:pt>
                <c:pt idx="2356">
                  <c:v>16.389700000000001</c:v>
                </c:pt>
                <c:pt idx="2357">
                  <c:v>16.346399999999999</c:v>
                </c:pt>
                <c:pt idx="2358">
                  <c:v>16.446899999999999</c:v>
                </c:pt>
                <c:pt idx="2359">
                  <c:v>16.4283</c:v>
                </c:pt>
                <c:pt idx="2360">
                  <c:v>16.423400000000001</c:v>
                </c:pt>
                <c:pt idx="2361">
                  <c:v>16.419</c:v>
                </c:pt>
                <c:pt idx="2362">
                  <c:v>16.2911</c:v>
                </c:pt>
                <c:pt idx="2363">
                  <c:v>16.135999999999999</c:v>
                </c:pt>
                <c:pt idx="2364">
                  <c:v>16.215699999999998</c:v>
                </c:pt>
                <c:pt idx="2365">
                  <c:v>16.124500000000001</c:v>
                </c:pt>
                <c:pt idx="2366">
                  <c:v>16.1736</c:v>
                </c:pt>
                <c:pt idx="2367">
                  <c:v>16.168900000000001</c:v>
                </c:pt>
                <c:pt idx="2368">
                  <c:v>16.1601</c:v>
                </c:pt>
                <c:pt idx="2369">
                  <c:v>16.248999999999999</c:v>
                </c:pt>
                <c:pt idx="2370">
                  <c:v>16.279699999999998</c:v>
                </c:pt>
                <c:pt idx="2371">
                  <c:v>16.426300000000001</c:v>
                </c:pt>
                <c:pt idx="2372">
                  <c:v>16.298999999999999</c:v>
                </c:pt>
                <c:pt idx="2373">
                  <c:v>16.160499999999999</c:v>
                </c:pt>
                <c:pt idx="2374">
                  <c:v>16.1554</c:v>
                </c:pt>
                <c:pt idx="2375">
                  <c:v>16.140999999999998</c:v>
                </c:pt>
                <c:pt idx="2376">
                  <c:v>16.223600000000001</c:v>
                </c:pt>
                <c:pt idx="2377">
                  <c:v>16.1784</c:v>
                </c:pt>
                <c:pt idx="2378">
                  <c:v>16.242699999999999</c:v>
                </c:pt>
                <c:pt idx="2379">
                  <c:v>16.3109</c:v>
                </c:pt>
                <c:pt idx="2380">
                  <c:v>16.449100000000001</c:v>
                </c:pt>
                <c:pt idx="2381">
                  <c:v>16.441400000000002</c:v>
                </c:pt>
                <c:pt idx="2382">
                  <c:v>16.420100000000001</c:v>
                </c:pt>
                <c:pt idx="2383">
                  <c:v>16.373999999999999</c:v>
                </c:pt>
                <c:pt idx="2384">
                  <c:v>16.2501</c:v>
                </c:pt>
                <c:pt idx="2385">
                  <c:v>16.047499999999999</c:v>
                </c:pt>
                <c:pt idx="2386">
                  <c:v>16.014900000000001</c:v>
                </c:pt>
                <c:pt idx="2387">
                  <c:v>16.1325</c:v>
                </c:pt>
                <c:pt idx="2388">
                  <c:v>16.130700000000001</c:v>
                </c:pt>
                <c:pt idx="2389">
                  <c:v>16.124199999999998</c:v>
                </c:pt>
                <c:pt idx="2390">
                  <c:v>16.2911</c:v>
                </c:pt>
                <c:pt idx="2391">
                  <c:v>16.325900000000001</c:v>
                </c:pt>
                <c:pt idx="2392">
                  <c:v>16.1721</c:v>
                </c:pt>
                <c:pt idx="2393">
                  <c:v>16.219799999999999</c:v>
                </c:pt>
                <c:pt idx="2394">
                  <c:v>16.2026</c:v>
                </c:pt>
                <c:pt idx="2395">
                  <c:v>16.198799999999999</c:v>
                </c:pt>
                <c:pt idx="2396">
                  <c:v>16.210699999999999</c:v>
                </c:pt>
                <c:pt idx="2397">
                  <c:v>16.209499999999998</c:v>
                </c:pt>
                <c:pt idx="2398">
                  <c:v>16.241700000000002</c:v>
                </c:pt>
                <c:pt idx="2399">
                  <c:v>16.348700000000001</c:v>
                </c:pt>
                <c:pt idx="2400">
                  <c:v>16.165299999999998</c:v>
                </c:pt>
                <c:pt idx="2401">
                  <c:v>16.186299999999999</c:v>
                </c:pt>
                <c:pt idx="2402">
                  <c:v>16.1828</c:v>
                </c:pt>
                <c:pt idx="2403">
                  <c:v>16.1785</c:v>
                </c:pt>
                <c:pt idx="2404">
                  <c:v>16.071400000000001</c:v>
                </c:pt>
                <c:pt idx="2405">
                  <c:v>16.2151</c:v>
                </c:pt>
                <c:pt idx="2406">
                  <c:v>16.1998</c:v>
                </c:pt>
                <c:pt idx="2407">
                  <c:v>16.158000000000001</c:v>
                </c:pt>
                <c:pt idx="2408">
                  <c:v>16.213899999999999</c:v>
                </c:pt>
                <c:pt idx="2409">
                  <c:v>16.210799999999999</c:v>
                </c:pt>
                <c:pt idx="2410">
                  <c:v>16.206900000000001</c:v>
                </c:pt>
                <c:pt idx="2411">
                  <c:v>16.1692</c:v>
                </c:pt>
                <c:pt idx="2412">
                  <c:v>16.177099999999999</c:v>
                </c:pt>
                <c:pt idx="2413">
                  <c:v>16.131900000000002</c:v>
                </c:pt>
                <c:pt idx="2414">
                  <c:v>16.151299999999999</c:v>
                </c:pt>
                <c:pt idx="2415">
                  <c:v>16.227799999999998</c:v>
                </c:pt>
                <c:pt idx="2416">
                  <c:v>16.224299999999999</c:v>
                </c:pt>
                <c:pt idx="2417">
                  <c:v>16.220199999999998</c:v>
                </c:pt>
                <c:pt idx="2418">
                  <c:v>16.228000000000002</c:v>
                </c:pt>
                <c:pt idx="2419">
                  <c:v>16.276199999999999</c:v>
                </c:pt>
                <c:pt idx="2420">
                  <c:v>16.255299999999998</c:v>
                </c:pt>
                <c:pt idx="2421">
                  <c:v>16.174700000000001</c:v>
                </c:pt>
                <c:pt idx="2422">
                  <c:v>16.084399999999999</c:v>
                </c:pt>
                <c:pt idx="2423">
                  <c:v>16.079499999999999</c:v>
                </c:pt>
                <c:pt idx="2424">
                  <c:v>16.075600000000001</c:v>
                </c:pt>
                <c:pt idx="2425">
                  <c:v>16.2087</c:v>
                </c:pt>
                <c:pt idx="2426">
                  <c:v>16.249400000000001</c:v>
                </c:pt>
                <c:pt idx="2427">
                  <c:v>16.216999999999999</c:v>
                </c:pt>
                <c:pt idx="2428">
                  <c:v>16.254100000000001</c:v>
                </c:pt>
                <c:pt idx="2429">
                  <c:v>16.264500000000002</c:v>
                </c:pt>
                <c:pt idx="2430">
                  <c:v>16.261099999999999</c:v>
                </c:pt>
                <c:pt idx="2431">
                  <c:v>16.217400000000001</c:v>
                </c:pt>
                <c:pt idx="2432">
                  <c:v>16.131499999999999</c:v>
                </c:pt>
                <c:pt idx="2433">
                  <c:v>16.093</c:v>
                </c:pt>
                <c:pt idx="2434">
                  <c:v>16.081299999999999</c:v>
                </c:pt>
                <c:pt idx="2435">
                  <c:v>16.063300000000002</c:v>
                </c:pt>
                <c:pt idx="2436">
                  <c:v>16.105899999999998</c:v>
                </c:pt>
                <c:pt idx="2437">
                  <c:v>16.102499999999999</c:v>
                </c:pt>
                <c:pt idx="2438">
                  <c:v>16.092400000000001</c:v>
                </c:pt>
                <c:pt idx="2439">
                  <c:v>16.130299999999998</c:v>
                </c:pt>
                <c:pt idx="2440">
                  <c:v>16.085100000000001</c:v>
                </c:pt>
                <c:pt idx="2441">
                  <c:v>16.0456</c:v>
                </c:pt>
                <c:pt idx="2442">
                  <c:v>15.833</c:v>
                </c:pt>
                <c:pt idx="2443">
                  <c:v>15.980399999999999</c:v>
                </c:pt>
                <c:pt idx="2444">
                  <c:v>15.975199999999999</c:v>
                </c:pt>
                <c:pt idx="2445">
                  <c:v>16.009599999999999</c:v>
                </c:pt>
                <c:pt idx="2446">
                  <c:v>15.9712</c:v>
                </c:pt>
                <c:pt idx="2447">
                  <c:v>15.954499999999999</c:v>
                </c:pt>
                <c:pt idx="2448">
                  <c:v>15.8383</c:v>
                </c:pt>
                <c:pt idx="2449">
                  <c:v>15.8491</c:v>
                </c:pt>
                <c:pt idx="2450">
                  <c:v>15.628399999999999</c:v>
                </c:pt>
                <c:pt idx="2451">
                  <c:v>15.6252</c:v>
                </c:pt>
                <c:pt idx="2452">
                  <c:v>15.614599999999999</c:v>
                </c:pt>
                <c:pt idx="2453">
                  <c:v>15.3888</c:v>
                </c:pt>
                <c:pt idx="2454">
                  <c:v>15.568</c:v>
                </c:pt>
                <c:pt idx="2455">
                  <c:v>15.696</c:v>
                </c:pt>
                <c:pt idx="2456">
                  <c:v>15.698499999999999</c:v>
                </c:pt>
                <c:pt idx="2457">
                  <c:v>15.7593</c:v>
                </c:pt>
                <c:pt idx="2458">
                  <c:v>15.755100000000001</c:v>
                </c:pt>
                <c:pt idx="2459">
                  <c:v>15.7399</c:v>
                </c:pt>
                <c:pt idx="2460">
                  <c:v>15.708600000000001</c:v>
                </c:pt>
                <c:pt idx="2461">
                  <c:v>15.6936</c:v>
                </c:pt>
                <c:pt idx="2462">
                  <c:v>15.619199999999999</c:v>
                </c:pt>
                <c:pt idx="2463">
                  <c:v>15.6569</c:v>
                </c:pt>
                <c:pt idx="2464">
                  <c:v>15.6183</c:v>
                </c:pt>
                <c:pt idx="2465">
                  <c:v>15.616099999999999</c:v>
                </c:pt>
                <c:pt idx="2466">
                  <c:v>15.612</c:v>
                </c:pt>
                <c:pt idx="2467">
                  <c:v>15.583299999999999</c:v>
                </c:pt>
                <c:pt idx="2468">
                  <c:v>15.639099999999999</c:v>
                </c:pt>
                <c:pt idx="2469">
                  <c:v>15.6098</c:v>
                </c:pt>
                <c:pt idx="2470">
                  <c:v>15.5847</c:v>
                </c:pt>
                <c:pt idx="2471">
                  <c:v>15.6319</c:v>
                </c:pt>
                <c:pt idx="2472">
                  <c:v>15.638199999999999</c:v>
                </c:pt>
                <c:pt idx="2473">
                  <c:v>15.6266</c:v>
                </c:pt>
                <c:pt idx="2474">
                  <c:v>15.506399999999999</c:v>
                </c:pt>
                <c:pt idx="2475">
                  <c:v>15.516400000000001</c:v>
                </c:pt>
                <c:pt idx="2476">
                  <c:v>15.5382</c:v>
                </c:pt>
                <c:pt idx="2477">
                  <c:v>15.513299999999999</c:v>
                </c:pt>
                <c:pt idx="2478">
                  <c:v>15.510400000000001</c:v>
                </c:pt>
                <c:pt idx="2479">
                  <c:v>15.507199999999999</c:v>
                </c:pt>
                <c:pt idx="2480">
                  <c:v>15.505599999999999</c:v>
                </c:pt>
                <c:pt idx="2481">
                  <c:v>15.4633</c:v>
                </c:pt>
                <c:pt idx="2482">
                  <c:v>15.3787</c:v>
                </c:pt>
                <c:pt idx="2483">
                  <c:v>15.3184</c:v>
                </c:pt>
                <c:pt idx="2484">
                  <c:v>15.234</c:v>
                </c:pt>
                <c:pt idx="2485">
                  <c:v>15.3042</c:v>
                </c:pt>
                <c:pt idx="2486">
                  <c:v>15.3026</c:v>
                </c:pt>
                <c:pt idx="2487">
                  <c:v>15.299099999999999</c:v>
                </c:pt>
                <c:pt idx="2488">
                  <c:v>15.411099999999999</c:v>
                </c:pt>
                <c:pt idx="2489">
                  <c:v>15.438499999999999</c:v>
                </c:pt>
                <c:pt idx="2490">
                  <c:v>15.4359</c:v>
                </c:pt>
                <c:pt idx="2491">
                  <c:v>15.3558</c:v>
                </c:pt>
                <c:pt idx="2492">
                  <c:v>15.470599999999999</c:v>
                </c:pt>
                <c:pt idx="2493">
                  <c:v>15.468400000000001</c:v>
                </c:pt>
                <c:pt idx="2494">
                  <c:v>15.467000000000001</c:v>
                </c:pt>
                <c:pt idx="2495">
                  <c:v>15.416399999999999</c:v>
                </c:pt>
                <c:pt idx="2496">
                  <c:v>15.4123</c:v>
                </c:pt>
                <c:pt idx="2497">
                  <c:v>15.4872</c:v>
                </c:pt>
                <c:pt idx="2498">
                  <c:v>15.5619</c:v>
                </c:pt>
                <c:pt idx="2499">
                  <c:v>15.582599999999999</c:v>
                </c:pt>
                <c:pt idx="2500">
                  <c:v>15.581200000000001</c:v>
                </c:pt>
                <c:pt idx="2501">
                  <c:v>15.579800000000001</c:v>
                </c:pt>
                <c:pt idx="2502">
                  <c:v>15.576700000000001</c:v>
                </c:pt>
                <c:pt idx="2503">
                  <c:v>15.548999999999999</c:v>
                </c:pt>
                <c:pt idx="2504">
                  <c:v>15.484299999999999</c:v>
                </c:pt>
                <c:pt idx="2505">
                  <c:v>15.4513</c:v>
                </c:pt>
                <c:pt idx="2506">
                  <c:v>15.4001</c:v>
                </c:pt>
                <c:pt idx="2507">
                  <c:v>15.3988</c:v>
                </c:pt>
                <c:pt idx="2508">
                  <c:v>15.358700000000001</c:v>
                </c:pt>
                <c:pt idx="2509">
                  <c:v>15.377000000000001</c:v>
                </c:pt>
                <c:pt idx="2510">
                  <c:v>15.285</c:v>
                </c:pt>
                <c:pt idx="2511">
                  <c:v>15.3543</c:v>
                </c:pt>
                <c:pt idx="2512">
                  <c:v>15.284700000000001</c:v>
                </c:pt>
                <c:pt idx="2513">
                  <c:v>15.2034</c:v>
                </c:pt>
                <c:pt idx="2514">
                  <c:v>15.2018</c:v>
                </c:pt>
                <c:pt idx="2515">
                  <c:v>15.2004</c:v>
                </c:pt>
                <c:pt idx="2516">
                  <c:v>14.950699999999999</c:v>
                </c:pt>
                <c:pt idx="2517">
                  <c:v>15.0238</c:v>
                </c:pt>
                <c:pt idx="2518">
                  <c:v>15.1347</c:v>
                </c:pt>
                <c:pt idx="2519">
                  <c:v>15.181699999999999</c:v>
                </c:pt>
                <c:pt idx="2520">
                  <c:v>15.135999999999999</c:v>
                </c:pt>
                <c:pt idx="2521">
                  <c:v>15.1343</c:v>
                </c:pt>
                <c:pt idx="2522">
                  <c:v>15.134</c:v>
                </c:pt>
                <c:pt idx="2523">
                  <c:v>15.162599999999999</c:v>
                </c:pt>
                <c:pt idx="2524">
                  <c:v>14.9215</c:v>
                </c:pt>
                <c:pt idx="2525">
                  <c:v>14.8796</c:v>
                </c:pt>
                <c:pt idx="2526">
                  <c:v>14.8017</c:v>
                </c:pt>
                <c:pt idx="2527">
                  <c:v>14.8523</c:v>
                </c:pt>
                <c:pt idx="2528">
                  <c:v>14.8505</c:v>
                </c:pt>
                <c:pt idx="2529">
                  <c:v>14.848000000000001</c:v>
                </c:pt>
                <c:pt idx="2530">
                  <c:v>14.786099999999999</c:v>
                </c:pt>
                <c:pt idx="2531">
                  <c:v>14.8826</c:v>
                </c:pt>
                <c:pt idx="2532">
                  <c:v>14.8857</c:v>
                </c:pt>
                <c:pt idx="2533">
                  <c:v>15.045999999999999</c:v>
                </c:pt>
                <c:pt idx="2534">
                  <c:v>15.0381</c:v>
                </c:pt>
                <c:pt idx="2535">
                  <c:v>15.036199999999999</c:v>
                </c:pt>
                <c:pt idx="2536">
                  <c:v>15.0345</c:v>
                </c:pt>
                <c:pt idx="2537">
                  <c:v>15.041499999999999</c:v>
                </c:pt>
                <c:pt idx="2538">
                  <c:v>15.077299999999999</c:v>
                </c:pt>
                <c:pt idx="2539">
                  <c:v>15.1884</c:v>
                </c:pt>
                <c:pt idx="2540">
                  <c:v>15.3499</c:v>
                </c:pt>
                <c:pt idx="2541">
                  <c:v>15.4336</c:v>
                </c:pt>
                <c:pt idx="2542">
                  <c:v>15.428100000000001</c:v>
                </c:pt>
                <c:pt idx="2543">
                  <c:v>15.4177</c:v>
                </c:pt>
                <c:pt idx="2544">
                  <c:v>15.455500000000001</c:v>
                </c:pt>
                <c:pt idx="2545">
                  <c:v>15.5244</c:v>
                </c:pt>
                <c:pt idx="2546">
                  <c:v>15.5848</c:v>
                </c:pt>
                <c:pt idx="2547">
                  <c:v>15.5792</c:v>
                </c:pt>
                <c:pt idx="2548">
                  <c:v>15.578099999999999</c:v>
                </c:pt>
                <c:pt idx="2549">
                  <c:v>15.5756</c:v>
                </c:pt>
                <c:pt idx="2550">
                  <c:v>15.572900000000001</c:v>
                </c:pt>
                <c:pt idx="2551">
                  <c:v>15.632300000000001</c:v>
                </c:pt>
                <c:pt idx="2552">
                  <c:v>15.5565</c:v>
                </c:pt>
                <c:pt idx="2553">
                  <c:v>15.382300000000001</c:v>
                </c:pt>
                <c:pt idx="2554">
                  <c:v>15.5303</c:v>
                </c:pt>
                <c:pt idx="2555">
                  <c:v>15.3794</c:v>
                </c:pt>
                <c:pt idx="2556">
                  <c:v>15.381600000000001</c:v>
                </c:pt>
                <c:pt idx="2557">
                  <c:v>15.381399999999999</c:v>
                </c:pt>
                <c:pt idx="2558">
                  <c:v>15.5395</c:v>
                </c:pt>
                <c:pt idx="2559">
                  <c:v>15.4467</c:v>
                </c:pt>
                <c:pt idx="2560">
                  <c:v>15.450100000000001</c:v>
                </c:pt>
                <c:pt idx="2561">
                  <c:v>15.474600000000001</c:v>
                </c:pt>
                <c:pt idx="2562">
                  <c:v>15.5304</c:v>
                </c:pt>
                <c:pt idx="2563">
                  <c:v>15.5235</c:v>
                </c:pt>
                <c:pt idx="2564">
                  <c:v>15.5181</c:v>
                </c:pt>
                <c:pt idx="2565">
                  <c:v>15.566599999999999</c:v>
                </c:pt>
                <c:pt idx="2566">
                  <c:v>15.603400000000001</c:v>
                </c:pt>
                <c:pt idx="2567">
                  <c:v>15.5099</c:v>
                </c:pt>
                <c:pt idx="2568">
                  <c:v>15.5913</c:v>
                </c:pt>
                <c:pt idx="2569">
                  <c:v>15.6911</c:v>
                </c:pt>
                <c:pt idx="2570">
                  <c:v>15.6897</c:v>
                </c:pt>
                <c:pt idx="2571">
                  <c:v>15.684100000000001</c:v>
                </c:pt>
                <c:pt idx="2572">
                  <c:v>15.6189</c:v>
                </c:pt>
                <c:pt idx="2573">
                  <c:v>15.632099999999999</c:v>
                </c:pt>
                <c:pt idx="2574">
                  <c:v>15.5402</c:v>
                </c:pt>
                <c:pt idx="2575">
                  <c:v>15.5245</c:v>
                </c:pt>
                <c:pt idx="2576">
                  <c:v>15.458600000000001</c:v>
                </c:pt>
                <c:pt idx="2577">
                  <c:v>15.4566</c:v>
                </c:pt>
                <c:pt idx="2578">
                  <c:v>15.4527</c:v>
                </c:pt>
                <c:pt idx="2579">
                  <c:v>15.328799999999999</c:v>
                </c:pt>
                <c:pt idx="2580">
                  <c:v>15.358000000000001</c:v>
                </c:pt>
                <c:pt idx="2581">
                  <c:v>15.4472</c:v>
                </c:pt>
                <c:pt idx="2582">
                  <c:v>15.4948</c:v>
                </c:pt>
                <c:pt idx="2583">
                  <c:v>15.110900000000001</c:v>
                </c:pt>
                <c:pt idx="2584">
                  <c:v>15.1088</c:v>
                </c:pt>
                <c:pt idx="2585">
                  <c:v>15.1096</c:v>
                </c:pt>
                <c:pt idx="2586">
                  <c:v>15.1051</c:v>
                </c:pt>
                <c:pt idx="2587">
                  <c:v>14.7315</c:v>
                </c:pt>
                <c:pt idx="2588">
                  <c:v>14.584300000000001</c:v>
                </c:pt>
                <c:pt idx="2589">
                  <c:v>14.7585</c:v>
                </c:pt>
                <c:pt idx="2590">
                  <c:v>14.651300000000001</c:v>
                </c:pt>
                <c:pt idx="2591">
                  <c:v>14.647600000000001</c:v>
                </c:pt>
                <c:pt idx="2592">
                  <c:v>14.642899999999999</c:v>
                </c:pt>
                <c:pt idx="2593">
                  <c:v>14.7987</c:v>
                </c:pt>
                <c:pt idx="2594">
                  <c:v>15.0101</c:v>
                </c:pt>
                <c:pt idx="2595">
                  <c:v>14.9336</c:v>
                </c:pt>
                <c:pt idx="2596">
                  <c:v>14.825900000000001</c:v>
                </c:pt>
                <c:pt idx="2597">
                  <c:v>14.8055</c:v>
                </c:pt>
                <c:pt idx="2598">
                  <c:v>14.8035</c:v>
                </c:pt>
                <c:pt idx="2599">
                  <c:v>14.8002</c:v>
                </c:pt>
                <c:pt idx="2600">
                  <c:v>14.6761</c:v>
                </c:pt>
                <c:pt idx="2601">
                  <c:v>14.704800000000001</c:v>
                </c:pt>
                <c:pt idx="2602">
                  <c:v>14.801399999999999</c:v>
                </c:pt>
                <c:pt idx="2603">
                  <c:v>14.769399999999999</c:v>
                </c:pt>
                <c:pt idx="2604">
                  <c:v>14.7523</c:v>
                </c:pt>
                <c:pt idx="2605">
                  <c:v>14.7502</c:v>
                </c:pt>
                <c:pt idx="2606">
                  <c:v>14.748200000000001</c:v>
                </c:pt>
                <c:pt idx="2607">
                  <c:v>14.5579</c:v>
                </c:pt>
                <c:pt idx="2608">
                  <c:v>14.830399999999999</c:v>
                </c:pt>
                <c:pt idx="2609">
                  <c:v>14.9278</c:v>
                </c:pt>
                <c:pt idx="2610">
                  <c:v>14.9895</c:v>
                </c:pt>
                <c:pt idx="2611">
                  <c:v>14.994199999999999</c:v>
                </c:pt>
                <c:pt idx="2612">
                  <c:v>14.9922</c:v>
                </c:pt>
                <c:pt idx="2613">
                  <c:v>14.9902</c:v>
                </c:pt>
                <c:pt idx="2614">
                  <c:v>14.9893</c:v>
                </c:pt>
                <c:pt idx="2615">
                  <c:v>14.987299999999999</c:v>
                </c:pt>
                <c:pt idx="2616">
                  <c:v>15.07</c:v>
                </c:pt>
                <c:pt idx="2617">
                  <c:v>15.0337</c:v>
                </c:pt>
                <c:pt idx="2618">
                  <c:v>14.978</c:v>
                </c:pt>
                <c:pt idx="2619">
                  <c:v>14.976100000000001</c:v>
                </c:pt>
                <c:pt idx="2620">
                  <c:v>14.9739</c:v>
                </c:pt>
                <c:pt idx="2621">
                  <c:v>14.9755</c:v>
                </c:pt>
                <c:pt idx="2622">
                  <c:v>14.9871</c:v>
                </c:pt>
                <c:pt idx="2623">
                  <c:v>14.816700000000001</c:v>
                </c:pt>
                <c:pt idx="2624">
                  <c:v>14.83</c:v>
                </c:pt>
                <c:pt idx="2625">
                  <c:v>14.8429</c:v>
                </c:pt>
                <c:pt idx="2626">
                  <c:v>14.841100000000001</c:v>
                </c:pt>
                <c:pt idx="2627">
                  <c:v>14.832100000000001</c:v>
                </c:pt>
                <c:pt idx="2628">
                  <c:v>14.8209</c:v>
                </c:pt>
                <c:pt idx="2629">
                  <c:v>14.9956</c:v>
                </c:pt>
                <c:pt idx="2630">
                  <c:v>15.0694</c:v>
                </c:pt>
                <c:pt idx="2631">
                  <c:v>14.994</c:v>
                </c:pt>
                <c:pt idx="2632">
                  <c:v>15.032299999999999</c:v>
                </c:pt>
                <c:pt idx="2633">
                  <c:v>15.0283</c:v>
                </c:pt>
                <c:pt idx="2634">
                  <c:v>15.0281</c:v>
                </c:pt>
                <c:pt idx="2635">
                  <c:v>15.0908</c:v>
                </c:pt>
                <c:pt idx="2636">
                  <c:v>14.9283</c:v>
                </c:pt>
                <c:pt idx="2637">
                  <c:v>14.891500000000001</c:v>
                </c:pt>
                <c:pt idx="2638">
                  <c:v>14.786</c:v>
                </c:pt>
                <c:pt idx="2639">
                  <c:v>14.4726</c:v>
                </c:pt>
                <c:pt idx="2640">
                  <c:v>14.4681</c:v>
                </c:pt>
                <c:pt idx="2641">
                  <c:v>14.4533</c:v>
                </c:pt>
                <c:pt idx="2642">
                  <c:v>14.348000000000001</c:v>
                </c:pt>
                <c:pt idx="2643">
                  <c:v>14.355700000000001</c:v>
                </c:pt>
                <c:pt idx="2644">
                  <c:v>14.3574</c:v>
                </c:pt>
                <c:pt idx="2645">
                  <c:v>14.316700000000001</c:v>
                </c:pt>
                <c:pt idx="2646">
                  <c:v>14.425599999999999</c:v>
                </c:pt>
                <c:pt idx="2647">
                  <c:v>14.4213</c:v>
                </c:pt>
                <c:pt idx="2648">
                  <c:v>14.4237</c:v>
                </c:pt>
                <c:pt idx="2649">
                  <c:v>14.629300000000001</c:v>
                </c:pt>
                <c:pt idx="2650">
                  <c:v>14.7813</c:v>
                </c:pt>
                <c:pt idx="2651">
                  <c:v>14.8172</c:v>
                </c:pt>
                <c:pt idx="2652">
                  <c:v>14.6168</c:v>
                </c:pt>
                <c:pt idx="2653">
                  <c:v>14.751099999999999</c:v>
                </c:pt>
                <c:pt idx="2654">
                  <c:v>14.7471</c:v>
                </c:pt>
                <c:pt idx="2655">
                  <c:v>14.7441</c:v>
                </c:pt>
                <c:pt idx="2656">
                  <c:v>14.701000000000001</c:v>
                </c:pt>
                <c:pt idx="2657">
                  <c:v>14.7941</c:v>
                </c:pt>
                <c:pt idx="2658">
                  <c:v>14.901300000000001</c:v>
                </c:pt>
                <c:pt idx="2659">
                  <c:v>14.8238</c:v>
                </c:pt>
                <c:pt idx="2660">
                  <c:v>14.6973</c:v>
                </c:pt>
                <c:pt idx="2661">
                  <c:v>14.7003</c:v>
                </c:pt>
                <c:pt idx="2662">
                  <c:v>14.7005</c:v>
                </c:pt>
                <c:pt idx="2663">
                  <c:v>14.5861</c:v>
                </c:pt>
                <c:pt idx="2664">
                  <c:v>14.6509</c:v>
                </c:pt>
                <c:pt idx="2665">
                  <c:v>14.586499999999999</c:v>
                </c:pt>
                <c:pt idx="2666">
                  <c:v>14.422499999999999</c:v>
                </c:pt>
                <c:pt idx="2667">
                  <c:v>14.264699999999999</c:v>
                </c:pt>
                <c:pt idx="2668">
                  <c:v>14.261100000000001</c:v>
                </c:pt>
                <c:pt idx="2669">
                  <c:v>14.2591</c:v>
                </c:pt>
                <c:pt idx="2670">
                  <c:v>14.264799999999999</c:v>
                </c:pt>
                <c:pt idx="2671">
                  <c:v>14.1891</c:v>
                </c:pt>
                <c:pt idx="2672">
                  <c:v>14.067600000000001</c:v>
                </c:pt>
                <c:pt idx="2673">
                  <c:v>14.067600000000001</c:v>
                </c:pt>
                <c:pt idx="2674">
                  <c:v>14.2813</c:v>
                </c:pt>
                <c:pt idx="2675">
                  <c:v>14.2836</c:v>
                </c:pt>
                <c:pt idx="2676">
                  <c:v>14.2813</c:v>
                </c:pt>
                <c:pt idx="2677">
                  <c:v>14.287599999999999</c:v>
                </c:pt>
                <c:pt idx="2678">
                  <c:v>14.158799999999999</c:v>
                </c:pt>
                <c:pt idx="2679">
                  <c:v>14.340299999999999</c:v>
                </c:pt>
                <c:pt idx="2680">
                  <c:v>14.2996</c:v>
                </c:pt>
                <c:pt idx="2681">
                  <c:v>14.3764</c:v>
                </c:pt>
                <c:pt idx="2682">
                  <c:v>14.367000000000001</c:v>
                </c:pt>
                <c:pt idx="2683">
                  <c:v>14.373799999999999</c:v>
                </c:pt>
                <c:pt idx="2684">
                  <c:v>14.2805</c:v>
                </c:pt>
                <c:pt idx="2685">
                  <c:v>14.135899999999999</c:v>
                </c:pt>
                <c:pt idx="2686">
                  <c:v>14.2582</c:v>
                </c:pt>
                <c:pt idx="2687">
                  <c:v>14.242800000000001</c:v>
                </c:pt>
                <c:pt idx="2688">
                  <c:v>13.9733</c:v>
                </c:pt>
                <c:pt idx="2689">
                  <c:v>13.973599999999999</c:v>
                </c:pt>
                <c:pt idx="2690">
                  <c:v>13.942</c:v>
                </c:pt>
                <c:pt idx="2691">
                  <c:v>13.726800000000001</c:v>
                </c:pt>
                <c:pt idx="2692">
                  <c:v>13.7234</c:v>
                </c:pt>
                <c:pt idx="2693">
                  <c:v>13.9047</c:v>
                </c:pt>
                <c:pt idx="2694">
                  <c:v>14.0875</c:v>
                </c:pt>
                <c:pt idx="2695">
                  <c:v>14.0966</c:v>
                </c:pt>
                <c:pt idx="2696">
                  <c:v>14.0932</c:v>
                </c:pt>
                <c:pt idx="2697">
                  <c:v>14.0943</c:v>
                </c:pt>
                <c:pt idx="2698">
                  <c:v>14.239100000000001</c:v>
                </c:pt>
                <c:pt idx="2699">
                  <c:v>14.2704</c:v>
                </c:pt>
                <c:pt idx="2700">
                  <c:v>14.162000000000001</c:v>
                </c:pt>
                <c:pt idx="2701">
                  <c:v>14.086600000000001</c:v>
                </c:pt>
                <c:pt idx="2702">
                  <c:v>14.0891</c:v>
                </c:pt>
                <c:pt idx="2703">
                  <c:v>14.0877</c:v>
                </c:pt>
                <c:pt idx="2704">
                  <c:v>14.086399999999999</c:v>
                </c:pt>
                <c:pt idx="2705">
                  <c:v>14.066700000000001</c:v>
                </c:pt>
                <c:pt idx="2706">
                  <c:v>14.1144</c:v>
                </c:pt>
                <c:pt idx="2707">
                  <c:v>14.1395</c:v>
                </c:pt>
                <c:pt idx="2708">
                  <c:v>14.010899999999999</c:v>
                </c:pt>
                <c:pt idx="2709">
                  <c:v>14.029400000000001</c:v>
                </c:pt>
                <c:pt idx="2710">
                  <c:v>14.0289</c:v>
                </c:pt>
                <c:pt idx="2711">
                  <c:v>14.024100000000001</c:v>
                </c:pt>
                <c:pt idx="2712">
                  <c:v>14.121600000000001</c:v>
                </c:pt>
                <c:pt idx="2713">
                  <c:v>14.0146</c:v>
                </c:pt>
                <c:pt idx="2714">
                  <c:v>13.9206</c:v>
                </c:pt>
                <c:pt idx="2715">
                  <c:v>13.915900000000001</c:v>
                </c:pt>
                <c:pt idx="2716">
                  <c:v>13.9152</c:v>
                </c:pt>
                <c:pt idx="2717">
                  <c:v>13.915100000000001</c:v>
                </c:pt>
                <c:pt idx="2718">
                  <c:v>13.9077</c:v>
                </c:pt>
                <c:pt idx="2719">
                  <c:v>13.8299</c:v>
                </c:pt>
                <c:pt idx="2720">
                  <c:v>13.7395</c:v>
                </c:pt>
                <c:pt idx="2721">
                  <c:v>13.802899999999999</c:v>
                </c:pt>
                <c:pt idx="2722">
                  <c:v>13.812900000000001</c:v>
                </c:pt>
                <c:pt idx="2723">
                  <c:v>13.8094</c:v>
                </c:pt>
                <c:pt idx="2724">
                  <c:v>13.808</c:v>
                </c:pt>
                <c:pt idx="2725">
                  <c:v>13.808199999999999</c:v>
                </c:pt>
                <c:pt idx="2726">
                  <c:v>13.8193</c:v>
                </c:pt>
                <c:pt idx="2727">
                  <c:v>13.9003</c:v>
                </c:pt>
                <c:pt idx="2728">
                  <c:v>13.8933</c:v>
                </c:pt>
                <c:pt idx="2729">
                  <c:v>13.6564</c:v>
                </c:pt>
                <c:pt idx="2730">
                  <c:v>13.351599999999999</c:v>
                </c:pt>
                <c:pt idx="2731">
                  <c:v>13.350199999999999</c:v>
                </c:pt>
                <c:pt idx="2732">
                  <c:v>13.3489</c:v>
                </c:pt>
                <c:pt idx="2733">
                  <c:v>13.207800000000001</c:v>
                </c:pt>
                <c:pt idx="2734">
                  <c:v>13.013400000000001</c:v>
                </c:pt>
                <c:pt idx="2735">
                  <c:v>13.0055</c:v>
                </c:pt>
                <c:pt idx="2736">
                  <c:v>13.212300000000001</c:v>
                </c:pt>
                <c:pt idx="2737">
                  <c:v>12.984299999999999</c:v>
                </c:pt>
                <c:pt idx="2738">
                  <c:v>12.984299999999999</c:v>
                </c:pt>
                <c:pt idx="2739">
                  <c:v>12.9758</c:v>
                </c:pt>
                <c:pt idx="2740">
                  <c:v>12.934900000000001</c:v>
                </c:pt>
                <c:pt idx="2741">
                  <c:v>13.0502</c:v>
                </c:pt>
                <c:pt idx="2742">
                  <c:v>13.177</c:v>
                </c:pt>
                <c:pt idx="2743">
                  <c:v>12.8804</c:v>
                </c:pt>
                <c:pt idx="2744">
                  <c:v>12.820600000000001</c:v>
                </c:pt>
                <c:pt idx="2745">
                  <c:v>12.8178</c:v>
                </c:pt>
                <c:pt idx="2746">
                  <c:v>12.817299999999999</c:v>
                </c:pt>
                <c:pt idx="2747">
                  <c:v>12.398</c:v>
                </c:pt>
                <c:pt idx="2748">
                  <c:v>12.312200000000001</c:v>
                </c:pt>
                <c:pt idx="2749">
                  <c:v>12.2662</c:v>
                </c:pt>
                <c:pt idx="2750">
                  <c:v>12.1615</c:v>
                </c:pt>
                <c:pt idx="2751">
                  <c:v>12.423500000000001</c:v>
                </c:pt>
                <c:pt idx="2752">
                  <c:v>12.4213</c:v>
                </c:pt>
                <c:pt idx="2753">
                  <c:v>12.415699999999999</c:v>
                </c:pt>
                <c:pt idx="2754">
                  <c:v>12.417199999999999</c:v>
                </c:pt>
                <c:pt idx="2755">
                  <c:v>12.610300000000001</c:v>
                </c:pt>
                <c:pt idx="2756">
                  <c:v>12.379200000000001</c:v>
                </c:pt>
                <c:pt idx="2757">
                  <c:v>12.465999999999999</c:v>
                </c:pt>
                <c:pt idx="2758">
                  <c:v>12.4794</c:v>
                </c:pt>
                <c:pt idx="2759">
                  <c:v>12.4785</c:v>
                </c:pt>
                <c:pt idx="2760">
                  <c:v>12.478899999999999</c:v>
                </c:pt>
                <c:pt idx="2761">
                  <c:v>12.4413</c:v>
                </c:pt>
                <c:pt idx="2762">
                  <c:v>12.4954</c:v>
                </c:pt>
                <c:pt idx="2763">
                  <c:v>12.5397</c:v>
                </c:pt>
                <c:pt idx="2764">
                  <c:v>12.6746</c:v>
                </c:pt>
                <c:pt idx="2765">
                  <c:v>12.8201</c:v>
                </c:pt>
                <c:pt idx="2766">
                  <c:v>12.819100000000001</c:v>
                </c:pt>
                <c:pt idx="2767">
                  <c:v>12.8161</c:v>
                </c:pt>
                <c:pt idx="2768">
                  <c:v>12.9229</c:v>
                </c:pt>
                <c:pt idx="2769">
                  <c:v>12.816800000000001</c:v>
                </c:pt>
                <c:pt idx="2770">
                  <c:v>12.798299999999999</c:v>
                </c:pt>
                <c:pt idx="2771">
                  <c:v>12.9794</c:v>
                </c:pt>
                <c:pt idx="2772">
                  <c:v>12.835599999999999</c:v>
                </c:pt>
                <c:pt idx="2773">
                  <c:v>12.835000000000001</c:v>
                </c:pt>
                <c:pt idx="2774">
                  <c:v>12.833299999999999</c:v>
                </c:pt>
                <c:pt idx="2775">
                  <c:v>12.8538</c:v>
                </c:pt>
                <c:pt idx="2776">
                  <c:v>12.917999999999999</c:v>
                </c:pt>
                <c:pt idx="2777">
                  <c:v>12.8376</c:v>
                </c:pt>
                <c:pt idx="2778">
                  <c:v>12.6593</c:v>
                </c:pt>
                <c:pt idx="2779">
                  <c:v>12.4695</c:v>
                </c:pt>
                <c:pt idx="2780">
                  <c:v>12.468999999999999</c:v>
                </c:pt>
                <c:pt idx="2781">
                  <c:v>12.467000000000001</c:v>
                </c:pt>
                <c:pt idx="2782">
                  <c:v>12.1434</c:v>
                </c:pt>
                <c:pt idx="2783">
                  <c:v>11.9796</c:v>
                </c:pt>
                <c:pt idx="2784">
                  <c:v>12.0138</c:v>
                </c:pt>
                <c:pt idx="2785">
                  <c:v>11.6266</c:v>
                </c:pt>
                <c:pt idx="2786">
                  <c:v>11.578799999999999</c:v>
                </c:pt>
                <c:pt idx="2787">
                  <c:v>11.5777</c:v>
                </c:pt>
                <c:pt idx="2788">
                  <c:v>11.577</c:v>
                </c:pt>
                <c:pt idx="2789">
                  <c:v>11.709199999999999</c:v>
                </c:pt>
                <c:pt idx="2790">
                  <c:v>11.7441</c:v>
                </c:pt>
                <c:pt idx="2791">
                  <c:v>11.532999999999999</c:v>
                </c:pt>
                <c:pt idx="2792">
                  <c:v>11.352499999999999</c:v>
                </c:pt>
                <c:pt idx="2793">
                  <c:v>11.574</c:v>
                </c:pt>
                <c:pt idx="2794">
                  <c:v>11.572800000000001</c:v>
                </c:pt>
                <c:pt idx="2795">
                  <c:v>11.5723</c:v>
                </c:pt>
                <c:pt idx="2796">
                  <c:v>11.6843</c:v>
                </c:pt>
                <c:pt idx="2797">
                  <c:v>11.687799999999999</c:v>
                </c:pt>
                <c:pt idx="2798">
                  <c:v>11.592700000000001</c:v>
                </c:pt>
                <c:pt idx="2799">
                  <c:v>11.416499999999999</c:v>
                </c:pt>
                <c:pt idx="2800">
                  <c:v>11.415800000000001</c:v>
                </c:pt>
                <c:pt idx="2801">
                  <c:v>11.4175</c:v>
                </c:pt>
                <c:pt idx="2802">
                  <c:v>11.4175</c:v>
                </c:pt>
                <c:pt idx="2803">
                  <c:v>11.523300000000001</c:v>
                </c:pt>
                <c:pt idx="2804">
                  <c:v>11.395</c:v>
                </c:pt>
                <c:pt idx="2805">
                  <c:v>11.3344</c:v>
                </c:pt>
                <c:pt idx="2806">
                  <c:v>11.543699999999999</c:v>
                </c:pt>
                <c:pt idx="2807">
                  <c:v>11.539</c:v>
                </c:pt>
                <c:pt idx="2808">
                  <c:v>11.5387</c:v>
                </c:pt>
                <c:pt idx="2809">
                  <c:v>11.538500000000001</c:v>
                </c:pt>
                <c:pt idx="2810">
                  <c:v>11.411899999999999</c:v>
                </c:pt>
                <c:pt idx="2811">
                  <c:v>11.331</c:v>
                </c:pt>
                <c:pt idx="2812">
                  <c:v>11.296200000000001</c:v>
                </c:pt>
                <c:pt idx="2813">
                  <c:v>11.146100000000001</c:v>
                </c:pt>
                <c:pt idx="2814">
                  <c:v>11.191000000000001</c:v>
                </c:pt>
                <c:pt idx="2815">
                  <c:v>11.191599999999999</c:v>
                </c:pt>
                <c:pt idx="2816">
                  <c:v>11.196899999999999</c:v>
                </c:pt>
                <c:pt idx="2817">
                  <c:v>11.350199999999999</c:v>
                </c:pt>
                <c:pt idx="2818">
                  <c:v>11.579700000000001</c:v>
                </c:pt>
                <c:pt idx="2819">
                  <c:v>11.6526</c:v>
                </c:pt>
                <c:pt idx="2820">
                  <c:v>11.7103</c:v>
                </c:pt>
                <c:pt idx="2821">
                  <c:v>11.673</c:v>
                </c:pt>
                <c:pt idx="2822">
                  <c:v>11.6729</c:v>
                </c:pt>
                <c:pt idx="2823">
                  <c:v>11.6694</c:v>
                </c:pt>
                <c:pt idx="2824">
                  <c:v>11.7522</c:v>
                </c:pt>
                <c:pt idx="2825">
                  <c:v>11.6778</c:v>
                </c:pt>
                <c:pt idx="2826">
                  <c:v>11.8628</c:v>
                </c:pt>
                <c:pt idx="2827">
                  <c:v>11.9793</c:v>
                </c:pt>
                <c:pt idx="2828">
                  <c:v>12.125999999999999</c:v>
                </c:pt>
                <c:pt idx="2829">
                  <c:v>12.125</c:v>
                </c:pt>
                <c:pt idx="2830">
                  <c:v>12.1244</c:v>
                </c:pt>
                <c:pt idx="2831">
                  <c:v>12.1274</c:v>
                </c:pt>
                <c:pt idx="2832">
                  <c:v>12.0138</c:v>
                </c:pt>
                <c:pt idx="2833">
                  <c:v>12.032299999999999</c:v>
                </c:pt>
                <c:pt idx="2834">
                  <c:v>12.0189</c:v>
                </c:pt>
                <c:pt idx="2835">
                  <c:v>12.083299999999999</c:v>
                </c:pt>
                <c:pt idx="2836">
                  <c:v>12.0686</c:v>
                </c:pt>
                <c:pt idx="2837">
                  <c:v>12.0702</c:v>
                </c:pt>
                <c:pt idx="2838">
                  <c:v>12.1044</c:v>
                </c:pt>
                <c:pt idx="2839">
                  <c:v>12.0549</c:v>
                </c:pt>
                <c:pt idx="2840">
                  <c:v>12.2796</c:v>
                </c:pt>
                <c:pt idx="2841">
                  <c:v>12.3407</c:v>
                </c:pt>
                <c:pt idx="2842">
                  <c:v>12.448499999999999</c:v>
                </c:pt>
                <c:pt idx="2843">
                  <c:v>12.449299999999999</c:v>
                </c:pt>
                <c:pt idx="2844">
                  <c:v>12.4529</c:v>
                </c:pt>
                <c:pt idx="2845">
                  <c:v>12.4399</c:v>
                </c:pt>
                <c:pt idx="2846">
                  <c:v>12.5059</c:v>
                </c:pt>
                <c:pt idx="2847">
                  <c:v>12.4602</c:v>
                </c:pt>
                <c:pt idx="2848">
                  <c:v>12.5143</c:v>
                </c:pt>
                <c:pt idx="2849">
                  <c:v>12.423299999999999</c:v>
                </c:pt>
                <c:pt idx="2850">
                  <c:v>12.419499999999999</c:v>
                </c:pt>
                <c:pt idx="2851">
                  <c:v>12.4192</c:v>
                </c:pt>
                <c:pt idx="2852">
                  <c:v>12.308</c:v>
                </c:pt>
                <c:pt idx="2853">
                  <c:v>12.3193</c:v>
                </c:pt>
                <c:pt idx="2854">
                  <c:v>12.341200000000001</c:v>
                </c:pt>
                <c:pt idx="2855">
                  <c:v>12.4373</c:v>
                </c:pt>
                <c:pt idx="2856">
                  <c:v>12.250999999999999</c:v>
                </c:pt>
                <c:pt idx="2857">
                  <c:v>12.250500000000001</c:v>
                </c:pt>
                <c:pt idx="2858">
                  <c:v>12.25</c:v>
                </c:pt>
                <c:pt idx="2859">
                  <c:v>12.228199999999999</c:v>
                </c:pt>
                <c:pt idx="2860">
                  <c:v>12.020099999999999</c:v>
                </c:pt>
                <c:pt idx="2861">
                  <c:v>11.9068</c:v>
                </c:pt>
                <c:pt idx="2862">
                  <c:v>11.7783</c:v>
                </c:pt>
                <c:pt idx="2863">
                  <c:v>11.855600000000001</c:v>
                </c:pt>
                <c:pt idx="2864">
                  <c:v>11.8551</c:v>
                </c:pt>
                <c:pt idx="2865">
                  <c:v>11.8546</c:v>
                </c:pt>
                <c:pt idx="2866">
                  <c:v>11.854100000000001</c:v>
                </c:pt>
                <c:pt idx="2867">
                  <c:v>11.720599999999999</c:v>
                </c:pt>
                <c:pt idx="2868">
                  <c:v>11.8131</c:v>
                </c:pt>
                <c:pt idx="2869">
                  <c:v>11.8977</c:v>
                </c:pt>
                <c:pt idx="2870">
                  <c:v>12.1181</c:v>
                </c:pt>
                <c:pt idx="2871">
                  <c:v>12.127599999999999</c:v>
                </c:pt>
                <c:pt idx="2872">
                  <c:v>12.126799999999999</c:v>
                </c:pt>
                <c:pt idx="2873">
                  <c:v>12.2469</c:v>
                </c:pt>
                <c:pt idx="2874">
                  <c:v>12.0253</c:v>
                </c:pt>
                <c:pt idx="2875">
                  <c:v>12.069699999999999</c:v>
                </c:pt>
                <c:pt idx="2876">
                  <c:v>11.959300000000001</c:v>
                </c:pt>
                <c:pt idx="2877">
                  <c:v>11.845599999999999</c:v>
                </c:pt>
                <c:pt idx="2878">
                  <c:v>11.8347</c:v>
                </c:pt>
                <c:pt idx="2879">
                  <c:v>11.8483</c:v>
                </c:pt>
                <c:pt idx="2880">
                  <c:v>11.8415</c:v>
                </c:pt>
                <c:pt idx="2881">
                  <c:v>11.7155</c:v>
                </c:pt>
                <c:pt idx="2882">
                  <c:v>11.602499999999999</c:v>
                </c:pt>
                <c:pt idx="2883">
                  <c:v>11.4876</c:v>
                </c:pt>
                <c:pt idx="2884">
                  <c:v>11.1593</c:v>
                </c:pt>
                <c:pt idx="2885">
                  <c:v>11.1569</c:v>
                </c:pt>
                <c:pt idx="2886">
                  <c:v>11.1561</c:v>
                </c:pt>
                <c:pt idx="2887">
                  <c:v>11.0747</c:v>
                </c:pt>
                <c:pt idx="2888">
                  <c:v>11.062200000000001</c:v>
                </c:pt>
                <c:pt idx="2889">
                  <c:v>11.269399999999999</c:v>
                </c:pt>
                <c:pt idx="2890">
                  <c:v>11.155200000000001</c:v>
                </c:pt>
                <c:pt idx="2891">
                  <c:v>11.155099999999999</c:v>
                </c:pt>
                <c:pt idx="2892">
                  <c:v>11.154400000000001</c:v>
                </c:pt>
                <c:pt idx="2893">
                  <c:v>11.1526</c:v>
                </c:pt>
                <c:pt idx="2894">
                  <c:v>11.4313</c:v>
                </c:pt>
                <c:pt idx="2895">
                  <c:v>11.7401</c:v>
                </c:pt>
                <c:pt idx="2896">
                  <c:v>11.6532</c:v>
                </c:pt>
                <c:pt idx="2897">
                  <c:v>11.4887</c:v>
                </c:pt>
                <c:pt idx="2898">
                  <c:v>11.2555</c:v>
                </c:pt>
                <c:pt idx="2899">
                  <c:v>11.247199999999999</c:v>
                </c:pt>
                <c:pt idx="2900">
                  <c:v>11.2469</c:v>
                </c:pt>
                <c:pt idx="2901">
                  <c:v>11.244400000000001</c:v>
                </c:pt>
                <c:pt idx="2902">
                  <c:v>10.9964</c:v>
                </c:pt>
                <c:pt idx="2903">
                  <c:v>10.996700000000001</c:v>
                </c:pt>
                <c:pt idx="2904">
                  <c:v>11.264200000000001</c:v>
                </c:pt>
                <c:pt idx="2905">
                  <c:v>11.0883</c:v>
                </c:pt>
                <c:pt idx="2906">
                  <c:v>11.088699999999999</c:v>
                </c:pt>
                <c:pt idx="2907">
                  <c:v>11.085599999999999</c:v>
                </c:pt>
                <c:pt idx="2908">
                  <c:v>11.282999999999999</c:v>
                </c:pt>
                <c:pt idx="2909">
                  <c:v>11.4026</c:v>
                </c:pt>
                <c:pt idx="2910">
                  <c:v>11.328799999999999</c:v>
                </c:pt>
                <c:pt idx="2911">
                  <c:v>11.3018</c:v>
                </c:pt>
                <c:pt idx="2912">
                  <c:v>11.490500000000001</c:v>
                </c:pt>
                <c:pt idx="2913">
                  <c:v>11.4948</c:v>
                </c:pt>
                <c:pt idx="2914">
                  <c:v>11.494</c:v>
                </c:pt>
                <c:pt idx="2915">
                  <c:v>11.5404</c:v>
                </c:pt>
                <c:pt idx="2916">
                  <c:v>11.6518</c:v>
                </c:pt>
                <c:pt idx="2917">
                  <c:v>11.776300000000001</c:v>
                </c:pt>
                <c:pt idx="2918">
                  <c:v>11.831799999999999</c:v>
                </c:pt>
                <c:pt idx="2919">
                  <c:v>11.9002</c:v>
                </c:pt>
                <c:pt idx="2920">
                  <c:v>11.9</c:v>
                </c:pt>
                <c:pt idx="2921">
                  <c:v>11.9023</c:v>
                </c:pt>
                <c:pt idx="2922">
                  <c:v>11.9077</c:v>
                </c:pt>
                <c:pt idx="2923">
                  <c:v>11.976900000000001</c:v>
                </c:pt>
                <c:pt idx="2924">
                  <c:v>11.827400000000001</c:v>
                </c:pt>
                <c:pt idx="2925">
                  <c:v>11.8317</c:v>
                </c:pt>
                <c:pt idx="2926">
                  <c:v>11.9977</c:v>
                </c:pt>
                <c:pt idx="2927">
                  <c:v>11.994999999999999</c:v>
                </c:pt>
                <c:pt idx="2928">
                  <c:v>12.003399999999999</c:v>
                </c:pt>
                <c:pt idx="2929">
                  <c:v>12.0928</c:v>
                </c:pt>
                <c:pt idx="2930">
                  <c:v>12.1768</c:v>
                </c:pt>
                <c:pt idx="2931">
                  <c:v>11.982200000000001</c:v>
                </c:pt>
                <c:pt idx="2932">
                  <c:v>12.4305</c:v>
                </c:pt>
                <c:pt idx="2933">
                  <c:v>12.558999999999999</c:v>
                </c:pt>
                <c:pt idx="2934">
                  <c:v>12.559200000000001</c:v>
                </c:pt>
                <c:pt idx="2935">
                  <c:v>12.5648</c:v>
                </c:pt>
                <c:pt idx="2936">
                  <c:v>12.4491</c:v>
                </c:pt>
                <c:pt idx="2937">
                  <c:v>12.512600000000001</c:v>
                </c:pt>
                <c:pt idx="2938">
                  <c:v>12.495200000000001</c:v>
                </c:pt>
                <c:pt idx="2939">
                  <c:v>12.461</c:v>
                </c:pt>
                <c:pt idx="2940">
                  <c:v>12.5267</c:v>
                </c:pt>
                <c:pt idx="2941">
                  <c:v>12.5227</c:v>
                </c:pt>
                <c:pt idx="2942">
                  <c:v>12.529</c:v>
                </c:pt>
                <c:pt idx="2943">
                  <c:v>12.511100000000001</c:v>
                </c:pt>
                <c:pt idx="2944">
                  <c:v>12.660500000000001</c:v>
                </c:pt>
                <c:pt idx="2945">
                  <c:v>12.7021</c:v>
                </c:pt>
                <c:pt idx="2946">
                  <c:v>12.7422</c:v>
                </c:pt>
                <c:pt idx="2947">
                  <c:v>12.7727</c:v>
                </c:pt>
                <c:pt idx="2948">
                  <c:v>12.7719</c:v>
                </c:pt>
                <c:pt idx="2949">
                  <c:v>12.770799999999999</c:v>
                </c:pt>
                <c:pt idx="2950">
                  <c:v>12.7059</c:v>
                </c:pt>
                <c:pt idx="2951">
                  <c:v>12.762</c:v>
                </c:pt>
                <c:pt idx="2952">
                  <c:v>12.9299</c:v>
                </c:pt>
                <c:pt idx="2953">
                  <c:v>13.004</c:v>
                </c:pt>
                <c:pt idx="2954">
                  <c:v>12.980600000000001</c:v>
                </c:pt>
                <c:pt idx="2955">
                  <c:v>12.98</c:v>
                </c:pt>
                <c:pt idx="2956">
                  <c:v>12.9939</c:v>
                </c:pt>
                <c:pt idx="2957">
                  <c:v>12.848699999999999</c:v>
                </c:pt>
                <c:pt idx="2958">
                  <c:v>12.679</c:v>
                </c:pt>
                <c:pt idx="2959">
                  <c:v>12.676600000000001</c:v>
                </c:pt>
                <c:pt idx="2960">
                  <c:v>12.686199999999999</c:v>
                </c:pt>
                <c:pt idx="2961">
                  <c:v>12.671900000000001</c:v>
                </c:pt>
                <c:pt idx="2962">
                  <c:v>12.6716</c:v>
                </c:pt>
                <c:pt idx="2963">
                  <c:v>12.6843</c:v>
                </c:pt>
                <c:pt idx="2964">
                  <c:v>12.6524</c:v>
                </c:pt>
                <c:pt idx="2965">
                  <c:v>12.6768</c:v>
                </c:pt>
                <c:pt idx="2966">
                  <c:v>12.5945</c:v>
                </c:pt>
                <c:pt idx="2967">
                  <c:v>12.411300000000001</c:v>
                </c:pt>
                <c:pt idx="2968">
                  <c:v>12.2889</c:v>
                </c:pt>
                <c:pt idx="2969">
                  <c:v>12.288600000000001</c:v>
                </c:pt>
                <c:pt idx="2970">
                  <c:v>12.2867</c:v>
                </c:pt>
                <c:pt idx="2971">
                  <c:v>12.122400000000001</c:v>
                </c:pt>
                <c:pt idx="2972">
                  <c:v>12.1911</c:v>
                </c:pt>
                <c:pt idx="2973">
                  <c:v>12.4131</c:v>
                </c:pt>
                <c:pt idx="2974">
                  <c:v>12.2722</c:v>
                </c:pt>
                <c:pt idx="2975">
                  <c:v>12.371</c:v>
                </c:pt>
                <c:pt idx="2976">
                  <c:v>12.370799999999999</c:v>
                </c:pt>
                <c:pt idx="2977">
                  <c:v>12.3706</c:v>
                </c:pt>
                <c:pt idx="2978">
                  <c:v>12.3704</c:v>
                </c:pt>
                <c:pt idx="2979">
                  <c:v>12.3728</c:v>
                </c:pt>
                <c:pt idx="2980">
                  <c:v>12.227499999999999</c:v>
                </c:pt>
                <c:pt idx="2981">
                  <c:v>12.352600000000001</c:v>
                </c:pt>
                <c:pt idx="2982">
                  <c:v>12.2904</c:v>
                </c:pt>
                <c:pt idx="2983">
                  <c:v>12.290699999999999</c:v>
                </c:pt>
                <c:pt idx="2984">
                  <c:v>12.2897</c:v>
                </c:pt>
                <c:pt idx="2985">
                  <c:v>12.2887</c:v>
                </c:pt>
                <c:pt idx="2986">
                  <c:v>12.3292</c:v>
                </c:pt>
                <c:pt idx="2987">
                  <c:v>12.4247</c:v>
                </c:pt>
                <c:pt idx="2988">
                  <c:v>12.3811</c:v>
                </c:pt>
                <c:pt idx="2989">
                  <c:v>12.597</c:v>
                </c:pt>
                <c:pt idx="2990">
                  <c:v>12.5954</c:v>
                </c:pt>
                <c:pt idx="2991">
                  <c:v>12.5951</c:v>
                </c:pt>
                <c:pt idx="2992">
                  <c:v>12.646699999999999</c:v>
                </c:pt>
                <c:pt idx="2993">
                  <c:v>12.6707</c:v>
                </c:pt>
                <c:pt idx="2994">
                  <c:v>12.7689</c:v>
                </c:pt>
                <c:pt idx="2995">
                  <c:v>12.938000000000001</c:v>
                </c:pt>
                <c:pt idx="2996">
                  <c:v>13.041600000000001</c:v>
                </c:pt>
                <c:pt idx="2997">
                  <c:v>13.039899999999999</c:v>
                </c:pt>
                <c:pt idx="2998">
                  <c:v>13.039400000000001</c:v>
                </c:pt>
                <c:pt idx="2999">
                  <c:v>13.0816</c:v>
                </c:pt>
                <c:pt idx="3000">
                  <c:v>13.1251</c:v>
                </c:pt>
                <c:pt idx="3001">
                  <c:v>13.0741</c:v>
                </c:pt>
                <c:pt idx="3002">
                  <c:v>13.085599999999999</c:v>
                </c:pt>
                <c:pt idx="3003">
                  <c:v>13.186199999999999</c:v>
                </c:pt>
                <c:pt idx="3004">
                  <c:v>13.1845</c:v>
                </c:pt>
                <c:pt idx="3005">
                  <c:v>13.1844</c:v>
                </c:pt>
                <c:pt idx="3006">
                  <c:v>13.2903</c:v>
                </c:pt>
                <c:pt idx="3007">
                  <c:v>13.3017</c:v>
                </c:pt>
                <c:pt idx="3008">
                  <c:v>13.2864</c:v>
                </c:pt>
                <c:pt idx="3009">
                  <c:v>13.3431</c:v>
                </c:pt>
                <c:pt idx="3010">
                  <c:v>13.3468</c:v>
                </c:pt>
                <c:pt idx="3011">
                  <c:v>13.345000000000001</c:v>
                </c:pt>
                <c:pt idx="3012">
                  <c:v>13.3507</c:v>
                </c:pt>
                <c:pt idx="3013">
                  <c:v>13.249599999999999</c:v>
                </c:pt>
                <c:pt idx="3014">
                  <c:v>13.3714</c:v>
                </c:pt>
                <c:pt idx="3015">
                  <c:v>13.3657</c:v>
                </c:pt>
                <c:pt idx="3016">
                  <c:v>13.3748</c:v>
                </c:pt>
                <c:pt idx="3017">
                  <c:v>13.362</c:v>
                </c:pt>
                <c:pt idx="3018">
                  <c:v>13.361800000000001</c:v>
                </c:pt>
                <c:pt idx="3019">
                  <c:v>13.3568</c:v>
                </c:pt>
                <c:pt idx="3020">
                  <c:v>13.2537</c:v>
                </c:pt>
                <c:pt idx="3021">
                  <c:v>13.3178</c:v>
                </c:pt>
                <c:pt idx="3022">
                  <c:v>13.278499999999999</c:v>
                </c:pt>
                <c:pt idx="3023">
                  <c:v>13.2308</c:v>
                </c:pt>
                <c:pt idx="3024">
                  <c:v>13.267799999999999</c:v>
                </c:pt>
                <c:pt idx="3025">
                  <c:v>13.2658</c:v>
                </c:pt>
                <c:pt idx="3026">
                  <c:v>13.2668</c:v>
                </c:pt>
                <c:pt idx="3027">
                  <c:v>13.3347</c:v>
                </c:pt>
                <c:pt idx="3028">
                  <c:v>13.3248</c:v>
                </c:pt>
                <c:pt idx="3029">
                  <c:v>13.331300000000001</c:v>
                </c:pt>
                <c:pt idx="3030">
                  <c:v>13.278600000000001</c:v>
                </c:pt>
                <c:pt idx="3031">
                  <c:v>13.231999999999999</c:v>
                </c:pt>
                <c:pt idx="3032">
                  <c:v>13.2295</c:v>
                </c:pt>
                <c:pt idx="3033">
                  <c:v>13.231199999999999</c:v>
                </c:pt>
                <c:pt idx="3034">
                  <c:v>13.241099999999999</c:v>
                </c:pt>
                <c:pt idx="3035">
                  <c:v>13.06</c:v>
                </c:pt>
                <c:pt idx="3036">
                  <c:v>13.0107</c:v>
                </c:pt>
                <c:pt idx="3037">
                  <c:v>12.991899999999999</c:v>
                </c:pt>
                <c:pt idx="3038">
                  <c:v>13.015599999999999</c:v>
                </c:pt>
                <c:pt idx="3039">
                  <c:v>13.013500000000001</c:v>
                </c:pt>
                <c:pt idx="3040">
                  <c:v>13.0098</c:v>
                </c:pt>
                <c:pt idx="3041">
                  <c:v>13.045</c:v>
                </c:pt>
                <c:pt idx="3042">
                  <c:v>12.9963</c:v>
                </c:pt>
                <c:pt idx="3043">
                  <c:v>13.050700000000001</c:v>
                </c:pt>
                <c:pt idx="3044">
                  <c:v>13.1267</c:v>
                </c:pt>
                <c:pt idx="3045">
                  <c:v>13.305199999999999</c:v>
                </c:pt>
                <c:pt idx="3046">
                  <c:v>13.3018</c:v>
                </c:pt>
                <c:pt idx="3047">
                  <c:v>13.2989</c:v>
                </c:pt>
                <c:pt idx="3048">
                  <c:v>13.247299999999999</c:v>
                </c:pt>
                <c:pt idx="3049">
                  <c:v>13.0893</c:v>
                </c:pt>
                <c:pt idx="3050">
                  <c:v>13.1364</c:v>
                </c:pt>
                <c:pt idx="3051">
                  <c:v>12.967700000000001</c:v>
                </c:pt>
                <c:pt idx="3052">
                  <c:v>12.769500000000001</c:v>
                </c:pt>
                <c:pt idx="3053">
                  <c:v>12.767300000000001</c:v>
                </c:pt>
                <c:pt idx="3054">
                  <c:v>12.7651</c:v>
                </c:pt>
                <c:pt idx="3055">
                  <c:v>12.647</c:v>
                </c:pt>
                <c:pt idx="3056">
                  <c:v>12.719200000000001</c:v>
                </c:pt>
                <c:pt idx="3057">
                  <c:v>12.5154</c:v>
                </c:pt>
                <c:pt idx="3058">
                  <c:v>12.626300000000001</c:v>
                </c:pt>
                <c:pt idx="3059">
                  <c:v>12.5344</c:v>
                </c:pt>
                <c:pt idx="3060">
                  <c:v>12.5313</c:v>
                </c:pt>
                <c:pt idx="3061">
                  <c:v>12.5273</c:v>
                </c:pt>
                <c:pt idx="3062">
                  <c:v>12.588699999999999</c:v>
                </c:pt>
                <c:pt idx="3063">
                  <c:v>12.672700000000001</c:v>
                </c:pt>
                <c:pt idx="3064">
                  <c:v>12.6112</c:v>
                </c:pt>
                <c:pt idx="3065">
                  <c:v>12.586399999999999</c:v>
                </c:pt>
                <c:pt idx="3066">
                  <c:v>12.6105</c:v>
                </c:pt>
                <c:pt idx="3067">
                  <c:v>12.6074</c:v>
                </c:pt>
                <c:pt idx="3068">
                  <c:v>12.6465</c:v>
                </c:pt>
                <c:pt idx="3069">
                  <c:v>12.7347</c:v>
                </c:pt>
                <c:pt idx="3070">
                  <c:v>12.7788</c:v>
                </c:pt>
                <c:pt idx="3071">
                  <c:v>12.8835</c:v>
                </c:pt>
                <c:pt idx="3072">
                  <c:v>12.962199999999999</c:v>
                </c:pt>
                <c:pt idx="3073">
                  <c:v>13.0593</c:v>
                </c:pt>
                <c:pt idx="3074">
                  <c:v>13.0566</c:v>
                </c:pt>
                <c:pt idx="3075">
                  <c:v>13.050700000000001</c:v>
                </c:pt>
                <c:pt idx="3076">
                  <c:v>13.176600000000001</c:v>
                </c:pt>
                <c:pt idx="3077">
                  <c:v>13.1897</c:v>
                </c:pt>
                <c:pt idx="3078">
                  <c:v>13.097200000000001</c:v>
                </c:pt>
                <c:pt idx="3079">
                  <c:v>13.0921</c:v>
                </c:pt>
                <c:pt idx="3080">
                  <c:v>13.0854</c:v>
                </c:pt>
                <c:pt idx="3081">
                  <c:v>13.0741</c:v>
                </c:pt>
                <c:pt idx="3082">
                  <c:v>13.0661</c:v>
                </c:pt>
                <c:pt idx="3083">
                  <c:v>13.147500000000001</c:v>
                </c:pt>
                <c:pt idx="3084">
                  <c:v>13.2431</c:v>
                </c:pt>
                <c:pt idx="3085">
                  <c:v>13.255100000000001</c:v>
                </c:pt>
                <c:pt idx="3086">
                  <c:v>13.3703</c:v>
                </c:pt>
                <c:pt idx="3087">
                  <c:v>13.384600000000001</c:v>
                </c:pt>
                <c:pt idx="3088">
                  <c:v>13.384499999999999</c:v>
                </c:pt>
                <c:pt idx="3089">
                  <c:v>13.3947</c:v>
                </c:pt>
                <c:pt idx="3090">
                  <c:v>13.437200000000001</c:v>
                </c:pt>
                <c:pt idx="3091">
                  <c:v>13.500999999999999</c:v>
                </c:pt>
                <c:pt idx="3092">
                  <c:v>13.4932</c:v>
                </c:pt>
                <c:pt idx="3093">
                  <c:v>13.473599999999999</c:v>
                </c:pt>
                <c:pt idx="3094">
                  <c:v>13.501099999999999</c:v>
                </c:pt>
                <c:pt idx="3095">
                  <c:v>13.498100000000001</c:v>
                </c:pt>
                <c:pt idx="3096">
                  <c:v>13.4985</c:v>
                </c:pt>
                <c:pt idx="3097">
                  <c:v>13.4795</c:v>
                </c:pt>
                <c:pt idx="3098">
                  <c:v>13.3139</c:v>
                </c:pt>
                <c:pt idx="3099">
                  <c:v>13.242100000000001</c:v>
                </c:pt>
                <c:pt idx="3100">
                  <c:v>13.3132</c:v>
                </c:pt>
                <c:pt idx="3101">
                  <c:v>13.383100000000001</c:v>
                </c:pt>
                <c:pt idx="3102">
                  <c:v>13.38</c:v>
                </c:pt>
                <c:pt idx="3103">
                  <c:v>13.373900000000001</c:v>
                </c:pt>
                <c:pt idx="3104">
                  <c:v>13.342599999999999</c:v>
                </c:pt>
                <c:pt idx="3105">
                  <c:v>13.197699999999999</c:v>
                </c:pt>
                <c:pt idx="3106">
                  <c:v>13.161899999999999</c:v>
                </c:pt>
                <c:pt idx="3107">
                  <c:v>13.099500000000001</c:v>
                </c:pt>
                <c:pt idx="3108">
                  <c:v>13.269600000000001</c:v>
                </c:pt>
                <c:pt idx="3109">
                  <c:v>13.2593</c:v>
                </c:pt>
                <c:pt idx="3110">
                  <c:v>13.2547</c:v>
                </c:pt>
                <c:pt idx="3111">
                  <c:v>13.2736</c:v>
                </c:pt>
                <c:pt idx="3112">
                  <c:v>13.320499999999999</c:v>
                </c:pt>
                <c:pt idx="3113">
                  <c:v>13.263400000000001</c:v>
                </c:pt>
                <c:pt idx="3114">
                  <c:v>13.227600000000001</c:v>
                </c:pt>
                <c:pt idx="3115">
                  <c:v>13.22</c:v>
                </c:pt>
                <c:pt idx="3116">
                  <c:v>13.2174</c:v>
                </c:pt>
                <c:pt idx="3117">
                  <c:v>13.219900000000001</c:v>
                </c:pt>
                <c:pt idx="3118">
                  <c:v>13.3116</c:v>
                </c:pt>
                <c:pt idx="3119">
                  <c:v>13.1242</c:v>
                </c:pt>
                <c:pt idx="3120">
                  <c:v>13.173299999999999</c:v>
                </c:pt>
                <c:pt idx="3121">
                  <c:v>13.192500000000001</c:v>
                </c:pt>
                <c:pt idx="3122">
                  <c:v>13.2468</c:v>
                </c:pt>
                <c:pt idx="3123">
                  <c:v>13.2437</c:v>
                </c:pt>
                <c:pt idx="3124">
                  <c:v>13.233000000000001</c:v>
                </c:pt>
                <c:pt idx="3125">
                  <c:v>13.206</c:v>
                </c:pt>
                <c:pt idx="3126">
                  <c:v>13.0648</c:v>
                </c:pt>
                <c:pt idx="3127">
                  <c:v>12.9773</c:v>
                </c:pt>
                <c:pt idx="3128">
                  <c:v>12.920999999999999</c:v>
                </c:pt>
                <c:pt idx="3129">
                  <c:v>13.084300000000001</c:v>
                </c:pt>
                <c:pt idx="3130">
                  <c:v>13.085599999999999</c:v>
                </c:pt>
                <c:pt idx="3131">
                  <c:v>13.082700000000001</c:v>
                </c:pt>
                <c:pt idx="3132">
                  <c:v>13.1145</c:v>
                </c:pt>
                <c:pt idx="3133">
                  <c:v>12.9635</c:v>
                </c:pt>
                <c:pt idx="3134">
                  <c:v>12.855</c:v>
                </c:pt>
                <c:pt idx="3135">
                  <c:v>12.9369</c:v>
                </c:pt>
                <c:pt idx="3136">
                  <c:v>13.1753</c:v>
                </c:pt>
                <c:pt idx="3137">
                  <c:v>13.171900000000001</c:v>
                </c:pt>
                <c:pt idx="3138">
                  <c:v>13.168100000000001</c:v>
                </c:pt>
                <c:pt idx="3139">
                  <c:v>13.1076</c:v>
                </c:pt>
                <c:pt idx="3140">
                  <c:v>13.1982</c:v>
                </c:pt>
                <c:pt idx="3141">
                  <c:v>13.1587</c:v>
                </c:pt>
                <c:pt idx="3142">
                  <c:v>13.1511</c:v>
                </c:pt>
                <c:pt idx="3143">
                  <c:v>13.1204</c:v>
                </c:pt>
                <c:pt idx="3144">
                  <c:v>13.1168</c:v>
                </c:pt>
                <c:pt idx="3145">
                  <c:v>13.116899999999999</c:v>
                </c:pt>
                <c:pt idx="3146">
                  <c:v>13.1396</c:v>
                </c:pt>
                <c:pt idx="3147">
                  <c:v>13.2028</c:v>
                </c:pt>
                <c:pt idx="3148">
                  <c:v>13.213800000000001</c:v>
                </c:pt>
                <c:pt idx="3149">
                  <c:v>13.2331</c:v>
                </c:pt>
                <c:pt idx="3150">
                  <c:v>13.1983</c:v>
                </c:pt>
                <c:pt idx="3151">
                  <c:v>13.194900000000001</c:v>
                </c:pt>
                <c:pt idx="3152">
                  <c:v>13.191599999999999</c:v>
                </c:pt>
                <c:pt idx="3153">
                  <c:v>13.1722</c:v>
                </c:pt>
                <c:pt idx="3154">
                  <c:v>13.0534</c:v>
                </c:pt>
                <c:pt idx="3155">
                  <c:v>13.0114</c:v>
                </c:pt>
                <c:pt idx="3156">
                  <c:v>12.9269</c:v>
                </c:pt>
                <c:pt idx="3157">
                  <c:v>12.8269</c:v>
                </c:pt>
                <c:pt idx="3158">
                  <c:v>12.8238</c:v>
                </c:pt>
                <c:pt idx="3159">
                  <c:v>12.8208</c:v>
                </c:pt>
                <c:pt idx="3160">
                  <c:v>12.9732</c:v>
                </c:pt>
                <c:pt idx="3161">
                  <c:v>13.0619</c:v>
                </c:pt>
                <c:pt idx="3162">
                  <c:v>13.118499999999999</c:v>
                </c:pt>
                <c:pt idx="3163">
                  <c:v>13.1655</c:v>
                </c:pt>
                <c:pt idx="3164">
                  <c:v>13.3155</c:v>
                </c:pt>
                <c:pt idx="3165">
                  <c:v>13.312200000000001</c:v>
                </c:pt>
                <c:pt idx="3166">
                  <c:v>13.3178</c:v>
                </c:pt>
                <c:pt idx="3167">
                  <c:v>13.3147</c:v>
                </c:pt>
                <c:pt idx="3168">
                  <c:v>13.3446</c:v>
                </c:pt>
                <c:pt idx="3169">
                  <c:v>13.275</c:v>
                </c:pt>
                <c:pt idx="3170">
                  <c:v>13.0802</c:v>
                </c:pt>
                <c:pt idx="3171">
                  <c:v>13.110099999999999</c:v>
                </c:pt>
                <c:pt idx="3172">
                  <c:v>13.1069</c:v>
                </c:pt>
                <c:pt idx="3173">
                  <c:v>13.106299999999999</c:v>
                </c:pt>
                <c:pt idx="3174">
                  <c:v>13.0952</c:v>
                </c:pt>
                <c:pt idx="3175">
                  <c:v>13.1427</c:v>
                </c:pt>
                <c:pt idx="3176">
                  <c:v>13.362</c:v>
                </c:pt>
                <c:pt idx="3177">
                  <c:v>13.516999999999999</c:v>
                </c:pt>
                <c:pt idx="3178">
                  <c:v>13.503399999999999</c:v>
                </c:pt>
                <c:pt idx="3179">
                  <c:v>13.5016</c:v>
                </c:pt>
                <c:pt idx="3180">
                  <c:v>13.5021</c:v>
                </c:pt>
                <c:pt idx="3181">
                  <c:v>13.522600000000001</c:v>
                </c:pt>
                <c:pt idx="3182">
                  <c:v>13.627599999999999</c:v>
                </c:pt>
                <c:pt idx="3183">
                  <c:v>13.730499999999999</c:v>
                </c:pt>
                <c:pt idx="3184">
                  <c:v>13.699199999999999</c:v>
                </c:pt>
                <c:pt idx="3185">
                  <c:v>13.7677</c:v>
                </c:pt>
                <c:pt idx="3186">
                  <c:v>13.764099999999999</c:v>
                </c:pt>
                <c:pt idx="3187">
                  <c:v>13.7624</c:v>
                </c:pt>
                <c:pt idx="3188">
                  <c:v>13.7988</c:v>
                </c:pt>
                <c:pt idx="3189">
                  <c:v>13.7849</c:v>
                </c:pt>
                <c:pt idx="3190">
                  <c:v>13.7911</c:v>
                </c:pt>
                <c:pt idx="3191">
                  <c:v>13.6752</c:v>
                </c:pt>
                <c:pt idx="3192">
                  <c:v>13.763299999999999</c:v>
                </c:pt>
                <c:pt idx="3193">
                  <c:v>13.760199999999999</c:v>
                </c:pt>
                <c:pt idx="3194">
                  <c:v>13.7576</c:v>
                </c:pt>
                <c:pt idx="3195">
                  <c:v>13.840999999999999</c:v>
                </c:pt>
                <c:pt idx="3196">
                  <c:v>13.774800000000001</c:v>
                </c:pt>
                <c:pt idx="3197">
                  <c:v>13.5352</c:v>
                </c:pt>
                <c:pt idx="3198">
                  <c:v>13.458500000000001</c:v>
                </c:pt>
                <c:pt idx="3199">
                  <c:v>13.530099999999999</c:v>
                </c:pt>
                <c:pt idx="3200">
                  <c:v>13.525600000000001</c:v>
                </c:pt>
                <c:pt idx="3201">
                  <c:v>13.5283</c:v>
                </c:pt>
                <c:pt idx="3202">
                  <c:v>13.5215</c:v>
                </c:pt>
                <c:pt idx="3203">
                  <c:v>13.4779</c:v>
                </c:pt>
                <c:pt idx="3204">
                  <c:v>13.510400000000001</c:v>
                </c:pt>
                <c:pt idx="3205">
                  <c:v>13.552199999999999</c:v>
                </c:pt>
                <c:pt idx="3206">
                  <c:v>13.5762</c:v>
                </c:pt>
                <c:pt idx="3207">
                  <c:v>13.5716</c:v>
                </c:pt>
                <c:pt idx="3208">
                  <c:v>13.5669</c:v>
                </c:pt>
                <c:pt idx="3209">
                  <c:v>13.478300000000001</c:v>
                </c:pt>
                <c:pt idx="3210">
                  <c:v>13.2202</c:v>
                </c:pt>
                <c:pt idx="3211">
                  <c:v>13.2111</c:v>
                </c:pt>
                <c:pt idx="3212">
                  <c:v>13.1433</c:v>
                </c:pt>
                <c:pt idx="3213">
                  <c:v>13.1578</c:v>
                </c:pt>
                <c:pt idx="3214">
                  <c:v>13.154299999999999</c:v>
                </c:pt>
                <c:pt idx="3215">
                  <c:v>13.150399999999999</c:v>
                </c:pt>
                <c:pt idx="3216">
                  <c:v>13.1175</c:v>
                </c:pt>
                <c:pt idx="3217">
                  <c:v>13.132400000000001</c:v>
                </c:pt>
                <c:pt idx="3218">
                  <c:v>13.2509</c:v>
                </c:pt>
                <c:pt idx="3219">
                  <c:v>13.1891</c:v>
                </c:pt>
                <c:pt idx="3220">
                  <c:v>13.2499</c:v>
                </c:pt>
                <c:pt idx="3221">
                  <c:v>13.2453</c:v>
                </c:pt>
                <c:pt idx="3222">
                  <c:v>13.242900000000001</c:v>
                </c:pt>
                <c:pt idx="3223">
                  <c:v>13.363200000000001</c:v>
                </c:pt>
                <c:pt idx="3224">
                  <c:v>13.5268</c:v>
                </c:pt>
                <c:pt idx="3225">
                  <c:v>13.562099999999999</c:v>
                </c:pt>
                <c:pt idx="3226">
                  <c:v>13.555199999999999</c:v>
                </c:pt>
                <c:pt idx="3227">
                  <c:v>13.7182</c:v>
                </c:pt>
                <c:pt idx="3228">
                  <c:v>13.7286</c:v>
                </c:pt>
                <c:pt idx="3229">
                  <c:v>13.7249</c:v>
                </c:pt>
                <c:pt idx="3230">
                  <c:v>13.7227</c:v>
                </c:pt>
                <c:pt idx="3231">
                  <c:v>13.620900000000001</c:v>
                </c:pt>
                <c:pt idx="3232">
                  <c:v>13.5</c:v>
                </c:pt>
                <c:pt idx="3233">
                  <c:v>13.418200000000001</c:v>
                </c:pt>
                <c:pt idx="3234">
                  <c:v>13.337999999999999</c:v>
                </c:pt>
                <c:pt idx="3235">
                  <c:v>13.3344</c:v>
                </c:pt>
                <c:pt idx="3236">
                  <c:v>13.329800000000001</c:v>
                </c:pt>
                <c:pt idx="3237">
                  <c:v>13.387</c:v>
                </c:pt>
                <c:pt idx="3238">
                  <c:v>13.4137</c:v>
                </c:pt>
                <c:pt idx="3239">
                  <c:v>13.466200000000001</c:v>
                </c:pt>
                <c:pt idx="3240">
                  <c:v>13.6539</c:v>
                </c:pt>
                <c:pt idx="3241">
                  <c:v>13.691800000000001</c:v>
                </c:pt>
                <c:pt idx="3242">
                  <c:v>13.684799999999999</c:v>
                </c:pt>
                <c:pt idx="3243">
                  <c:v>13.6816</c:v>
                </c:pt>
                <c:pt idx="3244">
                  <c:v>13.688499999999999</c:v>
                </c:pt>
                <c:pt idx="3245">
                  <c:v>13.4983</c:v>
                </c:pt>
                <c:pt idx="3246">
                  <c:v>13.494199999999999</c:v>
                </c:pt>
                <c:pt idx="3247">
                  <c:v>13.195399999999999</c:v>
                </c:pt>
                <c:pt idx="3248">
                  <c:v>13.1899</c:v>
                </c:pt>
                <c:pt idx="3249">
                  <c:v>13.1867</c:v>
                </c:pt>
                <c:pt idx="3250">
                  <c:v>13.184900000000001</c:v>
                </c:pt>
                <c:pt idx="3251">
                  <c:v>13.177300000000001</c:v>
                </c:pt>
                <c:pt idx="3252">
                  <c:v>13.0075</c:v>
                </c:pt>
                <c:pt idx="3253">
                  <c:v>12.9175</c:v>
                </c:pt>
                <c:pt idx="3254">
                  <c:v>13.05</c:v>
                </c:pt>
                <c:pt idx="3255">
                  <c:v>13.1145</c:v>
                </c:pt>
                <c:pt idx="3256">
                  <c:v>13.111499999999999</c:v>
                </c:pt>
                <c:pt idx="3257">
                  <c:v>13.107799999999999</c:v>
                </c:pt>
                <c:pt idx="3258">
                  <c:v>12.834</c:v>
                </c:pt>
                <c:pt idx="3259">
                  <c:v>12.728899999999999</c:v>
                </c:pt>
                <c:pt idx="3260">
                  <c:v>12.719900000000001</c:v>
                </c:pt>
                <c:pt idx="3261">
                  <c:v>12.8217</c:v>
                </c:pt>
                <c:pt idx="3262">
                  <c:v>12.8986</c:v>
                </c:pt>
                <c:pt idx="3263">
                  <c:v>12.8964</c:v>
                </c:pt>
                <c:pt idx="3264">
                  <c:v>12.893800000000001</c:v>
                </c:pt>
                <c:pt idx="3265">
                  <c:v>12.890599999999999</c:v>
                </c:pt>
                <c:pt idx="3266">
                  <c:v>12.9678</c:v>
                </c:pt>
                <c:pt idx="3267">
                  <c:v>13.0709</c:v>
                </c:pt>
                <c:pt idx="3268">
                  <c:v>12.952</c:v>
                </c:pt>
                <c:pt idx="3269">
                  <c:v>12.919700000000001</c:v>
                </c:pt>
                <c:pt idx="3270">
                  <c:v>12.9171</c:v>
                </c:pt>
                <c:pt idx="3271">
                  <c:v>12.913500000000001</c:v>
                </c:pt>
                <c:pt idx="3272">
                  <c:v>12.995200000000001</c:v>
                </c:pt>
                <c:pt idx="3273">
                  <c:v>13.036799999999999</c:v>
                </c:pt>
                <c:pt idx="3274">
                  <c:v>12.8568</c:v>
                </c:pt>
                <c:pt idx="3275">
                  <c:v>12.795500000000001</c:v>
                </c:pt>
                <c:pt idx="3276">
                  <c:v>12.6402</c:v>
                </c:pt>
                <c:pt idx="3277">
                  <c:v>12.637600000000001</c:v>
                </c:pt>
                <c:pt idx="3278">
                  <c:v>12.635</c:v>
                </c:pt>
                <c:pt idx="3279">
                  <c:v>12.579499999999999</c:v>
                </c:pt>
                <c:pt idx="3280">
                  <c:v>12.5366</c:v>
                </c:pt>
                <c:pt idx="3281">
                  <c:v>12.555</c:v>
                </c:pt>
                <c:pt idx="3282">
                  <c:v>12.494999999999999</c:v>
                </c:pt>
                <c:pt idx="3283">
                  <c:v>12.3988</c:v>
                </c:pt>
                <c:pt idx="3284">
                  <c:v>12.396699999999999</c:v>
                </c:pt>
                <c:pt idx="3285">
                  <c:v>12.3941</c:v>
                </c:pt>
                <c:pt idx="3286">
                  <c:v>12.451499999999999</c:v>
                </c:pt>
                <c:pt idx="3287">
                  <c:v>12.4552</c:v>
                </c:pt>
                <c:pt idx="3288">
                  <c:v>12.5939</c:v>
                </c:pt>
                <c:pt idx="3289">
                  <c:v>12.963800000000001</c:v>
                </c:pt>
                <c:pt idx="3290">
                  <c:v>13.1153</c:v>
                </c:pt>
                <c:pt idx="3291">
                  <c:v>13.120200000000001</c:v>
                </c:pt>
                <c:pt idx="3292">
                  <c:v>13.103899999999999</c:v>
                </c:pt>
                <c:pt idx="3293">
                  <c:v>13.014699999999999</c:v>
                </c:pt>
                <c:pt idx="3294">
                  <c:v>12.839700000000001</c:v>
                </c:pt>
                <c:pt idx="3295">
                  <c:v>12.808400000000001</c:v>
                </c:pt>
                <c:pt idx="3296">
                  <c:v>12.770300000000001</c:v>
                </c:pt>
                <c:pt idx="3297">
                  <c:v>12.821899999999999</c:v>
                </c:pt>
                <c:pt idx="3298">
                  <c:v>12.8195</c:v>
                </c:pt>
                <c:pt idx="3299">
                  <c:v>12.8224</c:v>
                </c:pt>
                <c:pt idx="3300">
                  <c:v>12.836399999999999</c:v>
                </c:pt>
                <c:pt idx="3301">
                  <c:v>13.0517</c:v>
                </c:pt>
                <c:pt idx="3302">
                  <c:v>13.097</c:v>
                </c:pt>
                <c:pt idx="3303">
                  <c:v>13.090999999999999</c:v>
                </c:pt>
                <c:pt idx="3304">
                  <c:v>13.1663</c:v>
                </c:pt>
                <c:pt idx="3305">
                  <c:v>13.164400000000001</c:v>
                </c:pt>
                <c:pt idx="3306">
                  <c:v>13.1656</c:v>
                </c:pt>
                <c:pt idx="3307">
                  <c:v>13.228300000000001</c:v>
                </c:pt>
                <c:pt idx="3308">
                  <c:v>13.145200000000001</c:v>
                </c:pt>
                <c:pt idx="3309">
                  <c:v>13.148899999999999</c:v>
                </c:pt>
                <c:pt idx="3310">
                  <c:v>13.1045</c:v>
                </c:pt>
                <c:pt idx="3311">
                  <c:v>13.090299999999999</c:v>
                </c:pt>
                <c:pt idx="3312">
                  <c:v>13.088100000000001</c:v>
                </c:pt>
                <c:pt idx="3313">
                  <c:v>13.0844</c:v>
                </c:pt>
                <c:pt idx="3314">
                  <c:v>13.040699999999999</c:v>
                </c:pt>
                <c:pt idx="3315">
                  <c:v>13.071999999999999</c:v>
                </c:pt>
                <c:pt idx="3316">
                  <c:v>13.122199999999999</c:v>
                </c:pt>
                <c:pt idx="3317">
                  <c:v>13.201499999999999</c:v>
                </c:pt>
                <c:pt idx="3318">
                  <c:v>13.391</c:v>
                </c:pt>
                <c:pt idx="3319">
                  <c:v>13.3872</c:v>
                </c:pt>
                <c:pt idx="3320">
                  <c:v>13.387</c:v>
                </c:pt>
                <c:pt idx="3321">
                  <c:v>13.358700000000001</c:v>
                </c:pt>
                <c:pt idx="3322">
                  <c:v>13.354699999999999</c:v>
                </c:pt>
                <c:pt idx="3323">
                  <c:v>13.3271</c:v>
                </c:pt>
                <c:pt idx="3324">
                  <c:v>13.355499999999999</c:v>
                </c:pt>
                <c:pt idx="3325">
                  <c:v>13.4049</c:v>
                </c:pt>
                <c:pt idx="3326">
                  <c:v>13.4011</c:v>
                </c:pt>
                <c:pt idx="3327">
                  <c:v>13.3969</c:v>
                </c:pt>
                <c:pt idx="3328">
                  <c:v>13.446300000000001</c:v>
                </c:pt>
                <c:pt idx="3329">
                  <c:v>13.3866</c:v>
                </c:pt>
                <c:pt idx="3330">
                  <c:v>13.578099999999999</c:v>
                </c:pt>
                <c:pt idx="3331">
                  <c:v>13.694100000000001</c:v>
                </c:pt>
                <c:pt idx="3332">
                  <c:v>13.544499999999999</c:v>
                </c:pt>
                <c:pt idx="3333">
                  <c:v>13.5442</c:v>
                </c:pt>
                <c:pt idx="3334">
                  <c:v>13.535</c:v>
                </c:pt>
                <c:pt idx="3335">
                  <c:v>13.607100000000001</c:v>
                </c:pt>
                <c:pt idx="3336">
                  <c:v>13.7646</c:v>
                </c:pt>
                <c:pt idx="3337">
                  <c:v>13.6302</c:v>
                </c:pt>
                <c:pt idx="3338">
                  <c:v>13.782</c:v>
                </c:pt>
                <c:pt idx="3339">
                  <c:v>13.863099999999999</c:v>
                </c:pt>
                <c:pt idx="3340">
                  <c:v>13.8598</c:v>
                </c:pt>
                <c:pt idx="3341">
                  <c:v>13.856400000000001</c:v>
                </c:pt>
                <c:pt idx="3342">
                  <c:v>13.8531</c:v>
                </c:pt>
                <c:pt idx="3343">
                  <c:v>13.849600000000001</c:v>
                </c:pt>
                <c:pt idx="3344">
                  <c:v>13.936299999999999</c:v>
                </c:pt>
                <c:pt idx="3345">
                  <c:v>13.8835</c:v>
                </c:pt>
                <c:pt idx="3346">
                  <c:v>13.900399999999999</c:v>
                </c:pt>
                <c:pt idx="3347">
                  <c:v>13.897</c:v>
                </c:pt>
                <c:pt idx="3348">
                  <c:v>13.893700000000001</c:v>
                </c:pt>
                <c:pt idx="3349">
                  <c:v>13.891500000000001</c:v>
                </c:pt>
                <c:pt idx="3350">
                  <c:v>13.8352</c:v>
                </c:pt>
                <c:pt idx="3351">
                  <c:v>13.803900000000001</c:v>
                </c:pt>
                <c:pt idx="3352">
                  <c:v>13.843</c:v>
                </c:pt>
                <c:pt idx="3353">
                  <c:v>13.877700000000001</c:v>
                </c:pt>
                <c:pt idx="3354">
                  <c:v>13.8734</c:v>
                </c:pt>
                <c:pt idx="3355">
                  <c:v>13.917299999999999</c:v>
                </c:pt>
                <c:pt idx="3356">
                  <c:v>14.0124</c:v>
                </c:pt>
                <c:pt idx="3357">
                  <c:v>13.938700000000001</c:v>
                </c:pt>
                <c:pt idx="3358">
                  <c:v>13.917999999999999</c:v>
                </c:pt>
                <c:pt idx="3359">
                  <c:v>13.8681</c:v>
                </c:pt>
                <c:pt idx="3360">
                  <c:v>13.912100000000001</c:v>
                </c:pt>
                <c:pt idx="3361">
                  <c:v>13.909599999999999</c:v>
                </c:pt>
                <c:pt idx="3362">
                  <c:v>13.906599999999999</c:v>
                </c:pt>
                <c:pt idx="3363">
                  <c:v>13.940300000000001</c:v>
                </c:pt>
                <c:pt idx="3364">
                  <c:v>13.9148</c:v>
                </c:pt>
                <c:pt idx="3365">
                  <c:v>13.7506</c:v>
                </c:pt>
                <c:pt idx="3366">
                  <c:v>13.7966</c:v>
                </c:pt>
                <c:pt idx="3367">
                  <c:v>13.8964</c:v>
                </c:pt>
                <c:pt idx="3368">
                  <c:v>13.8924</c:v>
                </c:pt>
                <c:pt idx="3369">
                  <c:v>13.8901</c:v>
                </c:pt>
                <c:pt idx="3370">
                  <c:v>13.926399999999999</c:v>
                </c:pt>
                <c:pt idx="3371">
                  <c:v>14.0076</c:v>
                </c:pt>
                <c:pt idx="3372">
                  <c:v>14.005599999999999</c:v>
                </c:pt>
                <c:pt idx="3373">
                  <c:v>14.046099999999999</c:v>
                </c:pt>
                <c:pt idx="3374">
                  <c:v>14.0534</c:v>
                </c:pt>
                <c:pt idx="3375">
                  <c:v>14.048999999999999</c:v>
                </c:pt>
                <c:pt idx="3376">
                  <c:v>14.045199999999999</c:v>
                </c:pt>
                <c:pt idx="3377">
                  <c:v>14.0984</c:v>
                </c:pt>
                <c:pt idx="3378">
                  <c:v>14.118600000000001</c:v>
                </c:pt>
                <c:pt idx="3379">
                  <c:v>14.1195</c:v>
                </c:pt>
                <c:pt idx="3380">
                  <c:v>14.1793</c:v>
                </c:pt>
                <c:pt idx="3381">
                  <c:v>14.190200000000001</c:v>
                </c:pt>
                <c:pt idx="3382">
                  <c:v>14.186500000000001</c:v>
                </c:pt>
                <c:pt idx="3383">
                  <c:v>14.1821</c:v>
                </c:pt>
                <c:pt idx="3384">
                  <c:v>14.0479</c:v>
                </c:pt>
                <c:pt idx="3385">
                  <c:v>14.109500000000001</c:v>
                </c:pt>
                <c:pt idx="3386">
                  <c:v>14.1348</c:v>
                </c:pt>
                <c:pt idx="3387">
                  <c:v>14.129</c:v>
                </c:pt>
                <c:pt idx="3388">
                  <c:v>14.1945</c:v>
                </c:pt>
                <c:pt idx="3389">
                  <c:v>14.1905</c:v>
                </c:pt>
                <c:pt idx="3390">
                  <c:v>14.190200000000001</c:v>
                </c:pt>
                <c:pt idx="3391">
                  <c:v>14.2315</c:v>
                </c:pt>
                <c:pt idx="3392">
                  <c:v>13.9147</c:v>
                </c:pt>
                <c:pt idx="3393">
                  <c:v>14.105</c:v>
                </c:pt>
                <c:pt idx="3394">
                  <c:v>14.3315</c:v>
                </c:pt>
                <c:pt idx="3395">
                  <c:v>14.3689</c:v>
                </c:pt>
                <c:pt idx="3396">
                  <c:v>14.370200000000001</c:v>
                </c:pt>
                <c:pt idx="3397">
                  <c:v>14.363</c:v>
                </c:pt>
                <c:pt idx="3398">
                  <c:v>14.3527</c:v>
                </c:pt>
                <c:pt idx="3399">
                  <c:v>14.343</c:v>
                </c:pt>
                <c:pt idx="3400">
                  <c:v>14.301</c:v>
                </c:pt>
                <c:pt idx="3401">
                  <c:v>14.3772</c:v>
                </c:pt>
                <c:pt idx="3402">
                  <c:v>14.4344</c:v>
                </c:pt>
                <c:pt idx="3403">
                  <c:v>14.4297</c:v>
                </c:pt>
                <c:pt idx="3404">
                  <c:v>14.428100000000001</c:v>
                </c:pt>
                <c:pt idx="3405">
                  <c:v>14.3658</c:v>
                </c:pt>
                <c:pt idx="3406">
                  <c:v>14.3803</c:v>
                </c:pt>
                <c:pt idx="3407">
                  <c:v>14.378299999999999</c:v>
                </c:pt>
                <c:pt idx="3408">
                  <c:v>14.458399999999999</c:v>
                </c:pt>
                <c:pt idx="3409">
                  <c:v>14.614699999999999</c:v>
                </c:pt>
                <c:pt idx="3410">
                  <c:v>14.6028</c:v>
                </c:pt>
                <c:pt idx="3411">
                  <c:v>14.5967</c:v>
                </c:pt>
                <c:pt idx="3412">
                  <c:v>14.5786</c:v>
                </c:pt>
                <c:pt idx="3413">
                  <c:v>14.582100000000001</c:v>
                </c:pt>
                <c:pt idx="3414">
                  <c:v>14.635300000000001</c:v>
                </c:pt>
                <c:pt idx="3415">
                  <c:v>14.7736</c:v>
                </c:pt>
                <c:pt idx="3416">
                  <c:v>14.757400000000001</c:v>
                </c:pt>
                <c:pt idx="3417">
                  <c:v>14.7547</c:v>
                </c:pt>
                <c:pt idx="3418">
                  <c:v>14.7516</c:v>
                </c:pt>
                <c:pt idx="3419">
                  <c:v>14.787000000000001</c:v>
                </c:pt>
                <c:pt idx="3420">
                  <c:v>14.8484</c:v>
                </c:pt>
                <c:pt idx="3421">
                  <c:v>14.9444</c:v>
                </c:pt>
                <c:pt idx="3422">
                  <c:v>14.8217</c:v>
                </c:pt>
                <c:pt idx="3423">
                  <c:v>14.8352</c:v>
                </c:pt>
                <c:pt idx="3424">
                  <c:v>14.8316</c:v>
                </c:pt>
                <c:pt idx="3425">
                  <c:v>14.827999999999999</c:v>
                </c:pt>
                <c:pt idx="3426">
                  <c:v>14.8186</c:v>
                </c:pt>
                <c:pt idx="3427">
                  <c:v>14.839700000000001</c:v>
                </c:pt>
                <c:pt idx="3428">
                  <c:v>14.9679</c:v>
                </c:pt>
                <c:pt idx="3429">
                  <c:v>15.0151</c:v>
                </c:pt>
                <c:pt idx="3430">
                  <c:v>14.959199999999999</c:v>
                </c:pt>
                <c:pt idx="3431">
                  <c:v>14.954499999999999</c:v>
                </c:pt>
                <c:pt idx="3432">
                  <c:v>14.950100000000001</c:v>
                </c:pt>
                <c:pt idx="3433">
                  <c:v>14.904500000000001</c:v>
                </c:pt>
                <c:pt idx="3434">
                  <c:v>14.879099999999999</c:v>
                </c:pt>
                <c:pt idx="3435">
                  <c:v>15.0229</c:v>
                </c:pt>
                <c:pt idx="3436">
                  <c:v>15.054500000000001</c:v>
                </c:pt>
                <c:pt idx="3437">
                  <c:v>15.049899999999999</c:v>
                </c:pt>
                <c:pt idx="3438">
                  <c:v>15.045199999999999</c:v>
                </c:pt>
                <c:pt idx="3439">
                  <c:v>15.040900000000001</c:v>
                </c:pt>
                <c:pt idx="3440">
                  <c:v>15.04</c:v>
                </c:pt>
                <c:pt idx="3441">
                  <c:v>14.961399999999999</c:v>
                </c:pt>
                <c:pt idx="3442">
                  <c:v>14.986499999999999</c:v>
                </c:pt>
                <c:pt idx="3443">
                  <c:v>14.940799999999999</c:v>
                </c:pt>
                <c:pt idx="3444">
                  <c:v>15.053100000000001</c:v>
                </c:pt>
                <c:pt idx="3445">
                  <c:v>15.047499999999999</c:v>
                </c:pt>
                <c:pt idx="3446">
                  <c:v>15.0433</c:v>
                </c:pt>
                <c:pt idx="3447">
                  <c:v>15.030200000000001</c:v>
                </c:pt>
                <c:pt idx="3448">
                  <c:v>15.0739</c:v>
                </c:pt>
                <c:pt idx="3449">
                  <c:v>14.936199999999999</c:v>
                </c:pt>
                <c:pt idx="3450">
                  <c:v>14.8726</c:v>
                </c:pt>
                <c:pt idx="3451">
                  <c:v>14.7286</c:v>
                </c:pt>
                <c:pt idx="3452">
                  <c:v>14.7227</c:v>
                </c:pt>
                <c:pt idx="3453">
                  <c:v>14.7173</c:v>
                </c:pt>
                <c:pt idx="3454">
                  <c:v>14.5748</c:v>
                </c:pt>
                <c:pt idx="3455">
                  <c:v>14.492699999999999</c:v>
                </c:pt>
                <c:pt idx="3456">
                  <c:v>14.497999999999999</c:v>
                </c:pt>
                <c:pt idx="3457">
                  <c:v>14.544</c:v>
                </c:pt>
                <c:pt idx="3458">
                  <c:v>14.6065</c:v>
                </c:pt>
                <c:pt idx="3459">
                  <c:v>14.601000000000001</c:v>
                </c:pt>
                <c:pt idx="3460">
                  <c:v>14.595599999999999</c:v>
                </c:pt>
                <c:pt idx="3461">
                  <c:v>14.464</c:v>
                </c:pt>
                <c:pt idx="3462">
                  <c:v>14.5337</c:v>
                </c:pt>
                <c:pt idx="3463">
                  <c:v>14.439299999999999</c:v>
                </c:pt>
                <c:pt idx="3464">
                  <c:v>14.443</c:v>
                </c:pt>
                <c:pt idx="3465">
                  <c:v>14.474600000000001</c:v>
                </c:pt>
                <c:pt idx="3466">
                  <c:v>14.4687</c:v>
                </c:pt>
                <c:pt idx="3467">
                  <c:v>14.462400000000001</c:v>
                </c:pt>
                <c:pt idx="3468">
                  <c:v>14.4869</c:v>
                </c:pt>
                <c:pt idx="3469">
                  <c:v>14.282400000000001</c:v>
                </c:pt>
                <c:pt idx="3470">
                  <c:v>14.2553</c:v>
                </c:pt>
                <c:pt idx="3471">
                  <c:v>14.333</c:v>
                </c:pt>
                <c:pt idx="3472">
                  <c:v>14.3803</c:v>
                </c:pt>
                <c:pt idx="3473">
                  <c:v>14.3727</c:v>
                </c:pt>
                <c:pt idx="3474">
                  <c:v>14.363799999999999</c:v>
                </c:pt>
                <c:pt idx="3475">
                  <c:v>14.547599999999999</c:v>
                </c:pt>
                <c:pt idx="3476">
                  <c:v>14.5792</c:v>
                </c:pt>
                <c:pt idx="3477">
                  <c:v>14.539099999999999</c:v>
                </c:pt>
                <c:pt idx="3478">
                  <c:v>14.619300000000001</c:v>
                </c:pt>
                <c:pt idx="3479">
                  <c:v>14.5556</c:v>
                </c:pt>
                <c:pt idx="3480">
                  <c:v>14.557</c:v>
                </c:pt>
                <c:pt idx="3481">
                  <c:v>14.5543</c:v>
                </c:pt>
                <c:pt idx="3482">
                  <c:v>14.539400000000001</c:v>
                </c:pt>
                <c:pt idx="3483">
                  <c:v>14.5189</c:v>
                </c:pt>
                <c:pt idx="3484">
                  <c:v>14.531599999999999</c:v>
                </c:pt>
                <c:pt idx="3485">
                  <c:v>14.5212</c:v>
                </c:pt>
                <c:pt idx="3486">
                  <c:v>14.732799999999999</c:v>
                </c:pt>
                <c:pt idx="3487">
                  <c:v>14.727499999999999</c:v>
                </c:pt>
                <c:pt idx="3488">
                  <c:v>14.719200000000001</c:v>
                </c:pt>
                <c:pt idx="3489">
                  <c:v>14.7089</c:v>
                </c:pt>
                <c:pt idx="3490">
                  <c:v>14.7</c:v>
                </c:pt>
                <c:pt idx="3491">
                  <c:v>14.6282</c:v>
                </c:pt>
                <c:pt idx="3492">
                  <c:v>14.4878</c:v>
                </c:pt>
                <c:pt idx="3493">
                  <c:v>14.5548</c:v>
                </c:pt>
                <c:pt idx="3494">
                  <c:v>14.555300000000001</c:v>
                </c:pt>
                <c:pt idx="3495">
                  <c:v>14.5505</c:v>
                </c:pt>
                <c:pt idx="3496">
                  <c:v>14.587199999999999</c:v>
                </c:pt>
                <c:pt idx="3497">
                  <c:v>14.5246</c:v>
                </c:pt>
                <c:pt idx="3498">
                  <c:v>14.2927</c:v>
                </c:pt>
                <c:pt idx="3499">
                  <c:v>14.380699999999999</c:v>
                </c:pt>
                <c:pt idx="3500">
                  <c:v>14.490399999999999</c:v>
                </c:pt>
                <c:pt idx="3501">
                  <c:v>14.4855</c:v>
                </c:pt>
                <c:pt idx="3502">
                  <c:v>14.4817</c:v>
                </c:pt>
                <c:pt idx="3503">
                  <c:v>14.400399999999999</c:v>
                </c:pt>
                <c:pt idx="3504">
                  <c:v>14.305999999999999</c:v>
                </c:pt>
                <c:pt idx="3505">
                  <c:v>14.4079</c:v>
                </c:pt>
                <c:pt idx="3506">
                  <c:v>14.4374</c:v>
                </c:pt>
                <c:pt idx="3507">
                  <c:v>14.2857</c:v>
                </c:pt>
                <c:pt idx="3508">
                  <c:v>14.2807</c:v>
                </c:pt>
                <c:pt idx="3509">
                  <c:v>14.277900000000001</c:v>
                </c:pt>
                <c:pt idx="3510">
                  <c:v>14.306800000000001</c:v>
                </c:pt>
                <c:pt idx="3511">
                  <c:v>14.185700000000001</c:v>
                </c:pt>
                <c:pt idx="3512">
                  <c:v>14.2361</c:v>
                </c:pt>
                <c:pt idx="3513">
                  <c:v>14.056100000000001</c:v>
                </c:pt>
                <c:pt idx="3514">
                  <c:v>14.010899999999999</c:v>
                </c:pt>
                <c:pt idx="3515">
                  <c:v>14.006500000000001</c:v>
                </c:pt>
                <c:pt idx="3516">
                  <c:v>14.002000000000001</c:v>
                </c:pt>
                <c:pt idx="3517">
                  <c:v>13.957000000000001</c:v>
                </c:pt>
                <c:pt idx="3518">
                  <c:v>13.965299999999999</c:v>
                </c:pt>
                <c:pt idx="3519">
                  <c:v>13.903700000000001</c:v>
                </c:pt>
                <c:pt idx="3520">
                  <c:v>13.933400000000001</c:v>
                </c:pt>
                <c:pt idx="3521">
                  <c:v>13.907999999999999</c:v>
                </c:pt>
                <c:pt idx="3522">
                  <c:v>13.903499999999999</c:v>
                </c:pt>
                <c:pt idx="3523">
                  <c:v>13.9001</c:v>
                </c:pt>
                <c:pt idx="3524">
                  <c:v>14.0984</c:v>
                </c:pt>
                <c:pt idx="3525">
                  <c:v>14.058400000000001</c:v>
                </c:pt>
                <c:pt idx="3526">
                  <c:v>14.0375</c:v>
                </c:pt>
                <c:pt idx="3527">
                  <c:v>14.1081</c:v>
                </c:pt>
                <c:pt idx="3528">
                  <c:v>14.0617</c:v>
                </c:pt>
                <c:pt idx="3529">
                  <c:v>14.0573</c:v>
                </c:pt>
                <c:pt idx="3530">
                  <c:v>14.054500000000001</c:v>
                </c:pt>
                <c:pt idx="3531">
                  <c:v>14.0527</c:v>
                </c:pt>
                <c:pt idx="3532">
                  <c:v>14.0832</c:v>
                </c:pt>
                <c:pt idx="3533">
                  <c:v>14.2515</c:v>
                </c:pt>
                <c:pt idx="3534">
                  <c:v>14.219900000000001</c:v>
                </c:pt>
                <c:pt idx="3535">
                  <c:v>14.104900000000001</c:v>
                </c:pt>
                <c:pt idx="3536">
                  <c:v>14.1</c:v>
                </c:pt>
                <c:pt idx="3537">
                  <c:v>14.093400000000001</c:v>
                </c:pt>
                <c:pt idx="3538">
                  <c:v>14.148899999999999</c:v>
                </c:pt>
                <c:pt idx="3539">
                  <c:v>14.0624</c:v>
                </c:pt>
                <c:pt idx="3540">
                  <c:v>14.2614</c:v>
                </c:pt>
                <c:pt idx="3541">
                  <c:v>14.351100000000001</c:v>
                </c:pt>
                <c:pt idx="3542">
                  <c:v>14.4215</c:v>
                </c:pt>
                <c:pt idx="3543">
                  <c:v>14.416399999999999</c:v>
                </c:pt>
                <c:pt idx="3544">
                  <c:v>14.4053</c:v>
                </c:pt>
                <c:pt idx="3545">
                  <c:v>14.445600000000001</c:v>
                </c:pt>
                <c:pt idx="3546">
                  <c:v>14.606199999999999</c:v>
                </c:pt>
                <c:pt idx="3547">
                  <c:v>14.516299999999999</c:v>
                </c:pt>
                <c:pt idx="3548">
                  <c:v>14.435600000000001</c:v>
                </c:pt>
                <c:pt idx="3549">
                  <c:v>14.409599999999999</c:v>
                </c:pt>
                <c:pt idx="3550">
                  <c:v>14.404400000000001</c:v>
                </c:pt>
                <c:pt idx="3551">
                  <c:v>14.400700000000001</c:v>
                </c:pt>
                <c:pt idx="3552">
                  <c:v>14.5238</c:v>
                </c:pt>
                <c:pt idx="3553">
                  <c:v>14.478300000000001</c:v>
                </c:pt>
                <c:pt idx="3554">
                  <c:v>14.3797</c:v>
                </c:pt>
                <c:pt idx="3555">
                  <c:v>14.3415</c:v>
                </c:pt>
                <c:pt idx="3556">
                  <c:v>14.4658</c:v>
                </c:pt>
                <c:pt idx="3557">
                  <c:v>14.4612</c:v>
                </c:pt>
                <c:pt idx="3558">
                  <c:v>14.4621</c:v>
                </c:pt>
                <c:pt idx="3559">
                  <c:v>14.416499999999999</c:v>
                </c:pt>
                <c:pt idx="3560">
                  <c:v>14.442299999999999</c:v>
                </c:pt>
                <c:pt idx="3561">
                  <c:v>14.629</c:v>
                </c:pt>
                <c:pt idx="3562">
                  <c:v>14.360200000000001</c:v>
                </c:pt>
                <c:pt idx="3563">
                  <c:v>14.055999999999999</c:v>
                </c:pt>
                <c:pt idx="3564">
                  <c:v>14.056100000000001</c:v>
                </c:pt>
                <c:pt idx="3565">
                  <c:v>14.053100000000001</c:v>
                </c:pt>
                <c:pt idx="3566">
                  <c:v>14.055199999999999</c:v>
                </c:pt>
                <c:pt idx="3567">
                  <c:v>13.8849</c:v>
                </c:pt>
                <c:pt idx="3568">
                  <c:v>13.8147</c:v>
                </c:pt>
                <c:pt idx="3569">
                  <c:v>14.044600000000001</c:v>
                </c:pt>
                <c:pt idx="3570">
                  <c:v>14.0899</c:v>
                </c:pt>
                <c:pt idx="3571">
                  <c:v>14.103300000000001</c:v>
                </c:pt>
                <c:pt idx="3572">
                  <c:v>14.103899999999999</c:v>
                </c:pt>
                <c:pt idx="3573">
                  <c:v>14.1431</c:v>
                </c:pt>
                <c:pt idx="3574">
                  <c:v>14.2956</c:v>
                </c:pt>
                <c:pt idx="3575">
                  <c:v>14.3833</c:v>
                </c:pt>
                <c:pt idx="3576">
                  <c:v>14.5558</c:v>
                </c:pt>
                <c:pt idx="3577">
                  <c:v>14.560499999999999</c:v>
                </c:pt>
                <c:pt idx="3578">
                  <c:v>14.5549</c:v>
                </c:pt>
                <c:pt idx="3579">
                  <c:v>14.554500000000001</c:v>
                </c:pt>
                <c:pt idx="3580">
                  <c:v>14.5869</c:v>
                </c:pt>
                <c:pt idx="3581">
                  <c:v>14.5565</c:v>
                </c:pt>
                <c:pt idx="3582">
                  <c:v>14.608599999999999</c:v>
                </c:pt>
                <c:pt idx="3583">
                  <c:v>14.552300000000001</c:v>
                </c:pt>
                <c:pt idx="3584">
                  <c:v>14.712400000000001</c:v>
                </c:pt>
                <c:pt idx="3585">
                  <c:v>14.708600000000001</c:v>
                </c:pt>
                <c:pt idx="3586">
                  <c:v>14.7035</c:v>
                </c:pt>
                <c:pt idx="3587">
                  <c:v>14.7438</c:v>
                </c:pt>
                <c:pt idx="3588">
                  <c:v>14.651400000000001</c:v>
                </c:pt>
                <c:pt idx="3589">
                  <c:v>14.5482</c:v>
                </c:pt>
                <c:pt idx="3590">
                  <c:v>14.5938</c:v>
                </c:pt>
                <c:pt idx="3591">
                  <c:v>14.6807</c:v>
                </c:pt>
                <c:pt idx="3592">
                  <c:v>14.6755</c:v>
                </c:pt>
                <c:pt idx="3593">
                  <c:v>14.6709</c:v>
                </c:pt>
                <c:pt idx="3594">
                  <c:v>14.6629</c:v>
                </c:pt>
                <c:pt idx="3595">
                  <c:v>14.4634</c:v>
                </c:pt>
                <c:pt idx="3596">
                  <c:v>14.4682</c:v>
                </c:pt>
                <c:pt idx="3597">
                  <c:v>14.431900000000001</c:v>
                </c:pt>
                <c:pt idx="3598">
                  <c:v>14.2967</c:v>
                </c:pt>
                <c:pt idx="3599">
                  <c:v>14.2921</c:v>
                </c:pt>
                <c:pt idx="3600">
                  <c:v>14.297499999999999</c:v>
                </c:pt>
                <c:pt idx="3601">
                  <c:v>14.524800000000001</c:v>
                </c:pt>
                <c:pt idx="3602">
                  <c:v>14.5044</c:v>
                </c:pt>
                <c:pt idx="3603">
                  <c:v>14.648099999999999</c:v>
                </c:pt>
                <c:pt idx="3604">
                  <c:v>14.8101</c:v>
                </c:pt>
                <c:pt idx="3605">
                  <c:v>14.864100000000001</c:v>
                </c:pt>
                <c:pt idx="3606">
                  <c:v>14.860900000000001</c:v>
                </c:pt>
                <c:pt idx="3607">
                  <c:v>14.863200000000001</c:v>
                </c:pt>
                <c:pt idx="3608">
                  <c:v>14.968</c:v>
                </c:pt>
                <c:pt idx="3609">
                  <c:v>15.0084</c:v>
                </c:pt>
                <c:pt idx="3610">
                  <c:v>14.952999999999999</c:v>
                </c:pt>
                <c:pt idx="3611">
                  <c:v>15.1142</c:v>
                </c:pt>
                <c:pt idx="3612">
                  <c:v>15.110799999999999</c:v>
                </c:pt>
                <c:pt idx="3613">
                  <c:v>15.104799999999999</c:v>
                </c:pt>
                <c:pt idx="3614">
                  <c:v>15.1006</c:v>
                </c:pt>
                <c:pt idx="3615">
                  <c:v>15.0725</c:v>
                </c:pt>
                <c:pt idx="3616">
                  <c:v>15.1043</c:v>
                </c:pt>
                <c:pt idx="3617">
                  <c:v>15.0717</c:v>
                </c:pt>
                <c:pt idx="3618">
                  <c:v>15.157500000000001</c:v>
                </c:pt>
                <c:pt idx="3619">
                  <c:v>15.095499999999999</c:v>
                </c:pt>
                <c:pt idx="3620">
                  <c:v>15.0901</c:v>
                </c:pt>
                <c:pt idx="3621">
                  <c:v>15.0852</c:v>
                </c:pt>
                <c:pt idx="3622">
                  <c:v>15.1014</c:v>
                </c:pt>
                <c:pt idx="3623">
                  <c:v>15.120699999999999</c:v>
                </c:pt>
                <c:pt idx="3624">
                  <c:v>15.069100000000001</c:v>
                </c:pt>
                <c:pt idx="3625">
                  <c:v>15.0731</c:v>
                </c:pt>
                <c:pt idx="3626">
                  <c:v>15.1669</c:v>
                </c:pt>
                <c:pt idx="3627">
                  <c:v>15.1646</c:v>
                </c:pt>
                <c:pt idx="3628">
                  <c:v>15.161799999999999</c:v>
                </c:pt>
                <c:pt idx="3629">
                  <c:v>15.1221</c:v>
                </c:pt>
                <c:pt idx="3630">
                  <c:v>15.0862</c:v>
                </c:pt>
                <c:pt idx="3631">
                  <c:v>15.1168</c:v>
                </c:pt>
                <c:pt idx="3632">
                  <c:v>15.166499999999999</c:v>
                </c:pt>
                <c:pt idx="3633">
                  <c:v>15.3215</c:v>
                </c:pt>
                <c:pt idx="3634">
                  <c:v>15.318099999999999</c:v>
                </c:pt>
                <c:pt idx="3635">
                  <c:v>15.315799999999999</c:v>
                </c:pt>
                <c:pt idx="3636">
                  <c:v>15.329000000000001</c:v>
                </c:pt>
                <c:pt idx="3637">
                  <c:v>15.3123</c:v>
                </c:pt>
                <c:pt idx="3638">
                  <c:v>15.385999999999999</c:v>
                </c:pt>
                <c:pt idx="3639">
                  <c:v>15.4739</c:v>
                </c:pt>
                <c:pt idx="3640">
                  <c:v>15.5501</c:v>
                </c:pt>
                <c:pt idx="3641">
                  <c:v>15.5449</c:v>
                </c:pt>
                <c:pt idx="3642">
                  <c:v>15.535</c:v>
                </c:pt>
                <c:pt idx="3643">
                  <c:v>15.454700000000001</c:v>
                </c:pt>
                <c:pt idx="3644">
                  <c:v>15.434900000000001</c:v>
                </c:pt>
                <c:pt idx="3645">
                  <c:v>15.3347</c:v>
                </c:pt>
                <c:pt idx="3646">
                  <c:v>15.3268</c:v>
                </c:pt>
                <c:pt idx="3647">
                  <c:v>15.2737</c:v>
                </c:pt>
                <c:pt idx="3648">
                  <c:v>15.2676</c:v>
                </c:pt>
                <c:pt idx="3649">
                  <c:v>15.2653</c:v>
                </c:pt>
                <c:pt idx="3650">
                  <c:v>15.319699999999999</c:v>
                </c:pt>
                <c:pt idx="3651">
                  <c:v>15.3056</c:v>
                </c:pt>
                <c:pt idx="3652">
                  <c:v>15.2614</c:v>
                </c:pt>
                <c:pt idx="3653">
                  <c:v>15.038500000000001</c:v>
                </c:pt>
              </c:numCache>
            </c:numRef>
          </c:val>
          <c:smooth val="0"/>
          <c:extLst>
            <c:ext xmlns:c16="http://schemas.microsoft.com/office/drawing/2014/chart" uri="{C3380CC4-5D6E-409C-BE32-E72D297353CC}">
              <c16:uniqueId val="{00000E45-97B6-4E4A-BB6F-2BABF5AA81B3}"/>
            </c:ext>
          </c:extLst>
        </c:ser>
        <c:ser>
          <c:idx val="1"/>
          <c:order val="1"/>
          <c:tx>
            <c:strRef>
              <c:f>'Equity market PEs'!$C$8</c:f>
              <c:strCache>
                <c:ptCount val="1"/>
                <c:pt idx="0">
                  <c:v>PE_RATIO</c:v>
                </c:pt>
              </c:strCache>
            </c:strRef>
          </c:tx>
          <c:spPr>
            <a:ln w="15875" cap="rnd">
              <a:solidFill>
                <a:schemeClr val="accent2"/>
              </a:solidFill>
              <a:round/>
            </a:ln>
            <a:effectLst/>
          </c:spPr>
          <c:marker>
            <c:symbol val="none"/>
          </c:marker>
          <c:cat>
            <c:numRef>
              <c:f>'Equity market PEs'!$A$9:$A$3662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PEs'!$C$9:$C$3662</c:f>
              <c:numCache>
                <c:formatCode>General</c:formatCode>
                <c:ptCount val="3654"/>
                <c:pt idx="0">
                  <c:v>19.937100000000001</c:v>
                </c:pt>
                <c:pt idx="1">
                  <c:v>19.937100000000001</c:v>
                </c:pt>
                <c:pt idx="2">
                  <c:v>19.937100000000001</c:v>
                </c:pt>
                <c:pt idx="3">
                  <c:v>19.8338</c:v>
                </c:pt>
                <c:pt idx="4">
                  <c:v>19.632999999999999</c:v>
                </c:pt>
                <c:pt idx="5">
                  <c:v>19.848299999999998</c:v>
                </c:pt>
                <c:pt idx="6">
                  <c:v>19.8691</c:v>
                </c:pt>
                <c:pt idx="7">
                  <c:v>20.043299999999999</c:v>
                </c:pt>
                <c:pt idx="8">
                  <c:v>20.043299999999999</c:v>
                </c:pt>
                <c:pt idx="9">
                  <c:v>20.043299999999999</c:v>
                </c:pt>
                <c:pt idx="10">
                  <c:v>20.072399999999998</c:v>
                </c:pt>
                <c:pt idx="11">
                  <c:v>20.1433</c:v>
                </c:pt>
                <c:pt idx="12">
                  <c:v>20.2742</c:v>
                </c:pt>
                <c:pt idx="13">
                  <c:v>20.168500000000002</c:v>
                </c:pt>
                <c:pt idx="14">
                  <c:v>20.2563</c:v>
                </c:pt>
                <c:pt idx="15">
                  <c:v>20.2563</c:v>
                </c:pt>
                <c:pt idx="16">
                  <c:v>20.2563</c:v>
                </c:pt>
                <c:pt idx="17">
                  <c:v>20.310099999999998</c:v>
                </c:pt>
                <c:pt idx="18">
                  <c:v>20.433599999999998</c:v>
                </c:pt>
                <c:pt idx="19">
                  <c:v>20.4434</c:v>
                </c:pt>
                <c:pt idx="20">
                  <c:v>20.573</c:v>
                </c:pt>
                <c:pt idx="21">
                  <c:v>20.6221</c:v>
                </c:pt>
                <c:pt idx="22">
                  <c:v>20.6221</c:v>
                </c:pt>
                <c:pt idx="23">
                  <c:v>20.6221</c:v>
                </c:pt>
                <c:pt idx="24">
                  <c:v>20.491499999999998</c:v>
                </c:pt>
                <c:pt idx="25">
                  <c:v>20.571000000000002</c:v>
                </c:pt>
                <c:pt idx="26">
                  <c:v>20.5229</c:v>
                </c:pt>
                <c:pt idx="27">
                  <c:v>20.364599999999999</c:v>
                </c:pt>
                <c:pt idx="28">
                  <c:v>20.122</c:v>
                </c:pt>
                <c:pt idx="29">
                  <c:v>20.122</c:v>
                </c:pt>
                <c:pt idx="30">
                  <c:v>20.122</c:v>
                </c:pt>
                <c:pt idx="31">
                  <c:v>19.959099999999999</c:v>
                </c:pt>
                <c:pt idx="32">
                  <c:v>19.752199999999998</c:v>
                </c:pt>
                <c:pt idx="33">
                  <c:v>19.956</c:v>
                </c:pt>
                <c:pt idx="34">
                  <c:v>19.6737</c:v>
                </c:pt>
                <c:pt idx="35">
                  <c:v>19.704499999999999</c:v>
                </c:pt>
                <c:pt idx="36">
                  <c:v>19.704499999999999</c:v>
                </c:pt>
                <c:pt idx="37">
                  <c:v>19.704499999999999</c:v>
                </c:pt>
                <c:pt idx="38">
                  <c:v>19.256399999999999</c:v>
                </c:pt>
                <c:pt idx="39">
                  <c:v>19.345400000000001</c:v>
                </c:pt>
                <c:pt idx="40">
                  <c:v>18.879899999999999</c:v>
                </c:pt>
                <c:pt idx="41">
                  <c:v>18.9513</c:v>
                </c:pt>
                <c:pt idx="42">
                  <c:v>18.7165</c:v>
                </c:pt>
                <c:pt idx="43">
                  <c:v>18.7165</c:v>
                </c:pt>
                <c:pt idx="44">
                  <c:v>18.7165</c:v>
                </c:pt>
                <c:pt idx="45">
                  <c:v>18.6813</c:v>
                </c:pt>
                <c:pt idx="46">
                  <c:v>18.894500000000001</c:v>
                </c:pt>
                <c:pt idx="47">
                  <c:v>19.3748</c:v>
                </c:pt>
                <c:pt idx="48">
                  <c:v>19.555900000000001</c:v>
                </c:pt>
                <c:pt idx="49">
                  <c:v>19.721499999999999</c:v>
                </c:pt>
                <c:pt idx="50">
                  <c:v>19.721499999999999</c:v>
                </c:pt>
                <c:pt idx="51">
                  <c:v>19.721499999999999</c:v>
                </c:pt>
                <c:pt idx="52">
                  <c:v>19.672599999999999</c:v>
                </c:pt>
                <c:pt idx="53">
                  <c:v>19.892900000000001</c:v>
                </c:pt>
                <c:pt idx="54">
                  <c:v>19.913699999999999</c:v>
                </c:pt>
                <c:pt idx="55">
                  <c:v>19.913699999999999</c:v>
                </c:pt>
                <c:pt idx="56">
                  <c:v>19.913699999999999</c:v>
                </c:pt>
                <c:pt idx="57">
                  <c:v>19.913699999999999</c:v>
                </c:pt>
                <c:pt idx="58">
                  <c:v>19.913699999999999</c:v>
                </c:pt>
                <c:pt idx="59">
                  <c:v>19.988199999999999</c:v>
                </c:pt>
                <c:pt idx="60">
                  <c:v>19.9556</c:v>
                </c:pt>
                <c:pt idx="61">
                  <c:v>19.9453</c:v>
                </c:pt>
                <c:pt idx="62">
                  <c:v>19.9587</c:v>
                </c:pt>
                <c:pt idx="63">
                  <c:v>20.124099999999999</c:v>
                </c:pt>
                <c:pt idx="64">
                  <c:v>20.124099999999999</c:v>
                </c:pt>
                <c:pt idx="65">
                  <c:v>20.124099999999999</c:v>
                </c:pt>
                <c:pt idx="66">
                  <c:v>19.631699999999999</c:v>
                </c:pt>
                <c:pt idx="67">
                  <c:v>19.432700000000001</c:v>
                </c:pt>
                <c:pt idx="68">
                  <c:v>19.4848</c:v>
                </c:pt>
                <c:pt idx="69">
                  <c:v>19.720400000000001</c:v>
                </c:pt>
                <c:pt idx="70">
                  <c:v>19.621099999999998</c:v>
                </c:pt>
                <c:pt idx="71">
                  <c:v>19.621099999999998</c:v>
                </c:pt>
                <c:pt idx="72">
                  <c:v>19.621300000000002</c:v>
                </c:pt>
                <c:pt idx="73">
                  <c:v>19.457899999999999</c:v>
                </c:pt>
                <c:pt idx="74">
                  <c:v>19.351700000000001</c:v>
                </c:pt>
                <c:pt idx="75">
                  <c:v>19.211600000000001</c:v>
                </c:pt>
                <c:pt idx="76">
                  <c:v>19.153400000000001</c:v>
                </c:pt>
                <c:pt idx="77">
                  <c:v>19.5184</c:v>
                </c:pt>
                <c:pt idx="78">
                  <c:v>19.5184</c:v>
                </c:pt>
                <c:pt idx="79">
                  <c:v>19.5184</c:v>
                </c:pt>
                <c:pt idx="80">
                  <c:v>19.5227</c:v>
                </c:pt>
                <c:pt idx="81">
                  <c:v>19.517099999999999</c:v>
                </c:pt>
                <c:pt idx="82">
                  <c:v>19.860800000000001</c:v>
                </c:pt>
                <c:pt idx="83">
                  <c:v>20.138500000000001</c:v>
                </c:pt>
                <c:pt idx="84">
                  <c:v>20.159500000000001</c:v>
                </c:pt>
                <c:pt idx="85">
                  <c:v>20.159500000000001</c:v>
                </c:pt>
                <c:pt idx="86">
                  <c:v>20.159500000000001</c:v>
                </c:pt>
                <c:pt idx="87">
                  <c:v>20.1846</c:v>
                </c:pt>
                <c:pt idx="88">
                  <c:v>20.233799999999999</c:v>
                </c:pt>
                <c:pt idx="89">
                  <c:v>19.918700000000001</c:v>
                </c:pt>
                <c:pt idx="90">
                  <c:v>19.965599999999998</c:v>
                </c:pt>
                <c:pt idx="91">
                  <c:v>20.015000000000001</c:v>
                </c:pt>
                <c:pt idx="92">
                  <c:v>20.015000000000001</c:v>
                </c:pt>
                <c:pt idx="93">
                  <c:v>20.015000000000001</c:v>
                </c:pt>
                <c:pt idx="94">
                  <c:v>20.3246</c:v>
                </c:pt>
                <c:pt idx="95">
                  <c:v>20.546199999999999</c:v>
                </c:pt>
                <c:pt idx="96">
                  <c:v>20.454699999999999</c:v>
                </c:pt>
                <c:pt idx="97">
                  <c:v>20.6311</c:v>
                </c:pt>
                <c:pt idx="98">
                  <c:v>20.575199999999999</c:v>
                </c:pt>
                <c:pt idx="99">
                  <c:v>20.575199999999999</c:v>
                </c:pt>
                <c:pt idx="100">
                  <c:v>20.575199999999999</c:v>
                </c:pt>
                <c:pt idx="101">
                  <c:v>20.598099999999999</c:v>
                </c:pt>
                <c:pt idx="102">
                  <c:v>20.6143</c:v>
                </c:pt>
                <c:pt idx="103">
                  <c:v>20.6675</c:v>
                </c:pt>
                <c:pt idx="104">
                  <c:v>20.772600000000001</c:v>
                </c:pt>
                <c:pt idx="105">
                  <c:v>20.822099999999999</c:v>
                </c:pt>
                <c:pt idx="106">
                  <c:v>20.822099999999999</c:v>
                </c:pt>
                <c:pt idx="107">
                  <c:v>20.822099999999999</c:v>
                </c:pt>
                <c:pt idx="108">
                  <c:v>20.822099999999999</c:v>
                </c:pt>
                <c:pt idx="109">
                  <c:v>20.8491</c:v>
                </c:pt>
                <c:pt idx="110">
                  <c:v>20.764500000000002</c:v>
                </c:pt>
                <c:pt idx="111">
                  <c:v>20.720300000000002</c:v>
                </c:pt>
                <c:pt idx="112">
                  <c:v>20.709199999999999</c:v>
                </c:pt>
                <c:pt idx="113">
                  <c:v>20.709199999999999</c:v>
                </c:pt>
                <c:pt idx="114">
                  <c:v>20.709199999999999</c:v>
                </c:pt>
                <c:pt idx="115">
                  <c:v>20.747499999999999</c:v>
                </c:pt>
                <c:pt idx="116">
                  <c:v>20.699300000000001</c:v>
                </c:pt>
                <c:pt idx="117">
                  <c:v>20.786100000000001</c:v>
                </c:pt>
                <c:pt idx="118">
                  <c:v>18.447700000000001</c:v>
                </c:pt>
                <c:pt idx="119">
                  <c:v>18.4848</c:v>
                </c:pt>
                <c:pt idx="120">
                  <c:v>18.4848</c:v>
                </c:pt>
                <c:pt idx="121">
                  <c:v>18.5395</c:v>
                </c:pt>
                <c:pt idx="122">
                  <c:v>18.571400000000001</c:v>
                </c:pt>
                <c:pt idx="123">
                  <c:v>18.422599999999999</c:v>
                </c:pt>
                <c:pt idx="124">
                  <c:v>18.365300000000001</c:v>
                </c:pt>
                <c:pt idx="125">
                  <c:v>18.507200000000001</c:v>
                </c:pt>
                <c:pt idx="126">
                  <c:v>18.339200000000002</c:v>
                </c:pt>
                <c:pt idx="127">
                  <c:v>18.339200000000002</c:v>
                </c:pt>
                <c:pt idx="128">
                  <c:v>18.337900000000001</c:v>
                </c:pt>
                <c:pt idx="129">
                  <c:v>18.146999999999998</c:v>
                </c:pt>
                <c:pt idx="130">
                  <c:v>17.897500000000001</c:v>
                </c:pt>
                <c:pt idx="131">
                  <c:v>17.9788</c:v>
                </c:pt>
                <c:pt idx="132">
                  <c:v>18.0688</c:v>
                </c:pt>
                <c:pt idx="133">
                  <c:v>18.023199999999999</c:v>
                </c:pt>
                <c:pt idx="134">
                  <c:v>18.023199999999999</c:v>
                </c:pt>
                <c:pt idx="135">
                  <c:v>18.023199999999999</c:v>
                </c:pt>
                <c:pt idx="136">
                  <c:v>18.180900000000001</c:v>
                </c:pt>
                <c:pt idx="137">
                  <c:v>19.834</c:v>
                </c:pt>
                <c:pt idx="138">
                  <c:v>19.983000000000001</c:v>
                </c:pt>
                <c:pt idx="139">
                  <c:v>19.877300000000002</c:v>
                </c:pt>
                <c:pt idx="140">
                  <c:v>19.966000000000001</c:v>
                </c:pt>
                <c:pt idx="141">
                  <c:v>19.966000000000001</c:v>
                </c:pt>
                <c:pt idx="142">
                  <c:v>19.966000000000001</c:v>
                </c:pt>
                <c:pt idx="143">
                  <c:v>19.985800000000001</c:v>
                </c:pt>
                <c:pt idx="144">
                  <c:v>20.1418</c:v>
                </c:pt>
                <c:pt idx="145">
                  <c:v>19.936900000000001</c:v>
                </c:pt>
                <c:pt idx="146">
                  <c:v>19.868300000000001</c:v>
                </c:pt>
                <c:pt idx="147">
                  <c:v>19.832100000000001</c:v>
                </c:pt>
                <c:pt idx="148">
                  <c:v>19.832100000000001</c:v>
                </c:pt>
                <c:pt idx="149">
                  <c:v>19.832100000000001</c:v>
                </c:pt>
                <c:pt idx="150">
                  <c:v>19.975200000000001</c:v>
                </c:pt>
                <c:pt idx="151">
                  <c:v>20.032499999999999</c:v>
                </c:pt>
                <c:pt idx="152">
                  <c:v>20.084299999999999</c:v>
                </c:pt>
                <c:pt idx="153">
                  <c:v>20.197299999999998</c:v>
                </c:pt>
                <c:pt idx="154">
                  <c:v>20.197299999999998</c:v>
                </c:pt>
                <c:pt idx="155">
                  <c:v>20.197299999999998</c:v>
                </c:pt>
                <c:pt idx="156">
                  <c:v>20.197299999999998</c:v>
                </c:pt>
                <c:pt idx="157">
                  <c:v>20.297000000000001</c:v>
                </c:pt>
                <c:pt idx="158">
                  <c:v>20.442900000000002</c:v>
                </c:pt>
                <c:pt idx="159">
                  <c:v>20.4815</c:v>
                </c:pt>
                <c:pt idx="160">
                  <c:v>20.633199999999999</c:v>
                </c:pt>
                <c:pt idx="161">
                  <c:v>20.716899999999999</c:v>
                </c:pt>
                <c:pt idx="162">
                  <c:v>20.716899999999999</c:v>
                </c:pt>
                <c:pt idx="163">
                  <c:v>20.716899999999999</c:v>
                </c:pt>
                <c:pt idx="164">
                  <c:v>20.7103</c:v>
                </c:pt>
                <c:pt idx="165">
                  <c:v>20.718</c:v>
                </c:pt>
                <c:pt idx="166">
                  <c:v>20.800899999999999</c:v>
                </c:pt>
                <c:pt idx="167">
                  <c:v>20.714600000000001</c:v>
                </c:pt>
                <c:pt idx="168">
                  <c:v>20.679300000000001</c:v>
                </c:pt>
                <c:pt idx="169">
                  <c:v>20.679300000000001</c:v>
                </c:pt>
                <c:pt idx="170">
                  <c:v>20.679300000000001</c:v>
                </c:pt>
                <c:pt idx="171">
                  <c:v>20.749400000000001</c:v>
                </c:pt>
                <c:pt idx="172">
                  <c:v>20.660299999999999</c:v>
                </c:pt>
                <c:pt idx="173">
                  <c:v>20.604199999999999</c:v>
                </c:pt>
                <c:pt idx="174">
                  <c:v>20.722100000000001</c:v>
                </c:pt>
                <c:pt idx="175">
                  <c:v>20.743600000000001</c:v>
                </c:pt>
                <c:pt idx="176">
                  <c:v>20.743600000000001</c:v>
                </c:pt>
                <c:pt idx="177">
                  <c:v>20.743600000000001</c:v>
                </c:pt>
                <c:pt idx="178">
                  <c:v>20.6571</c:v>
                </c:pt>
                <c:pt idx="179">
                  <c:v>20.659800000000001</c:v>
                </c:pt>
                <c:pt idx="180">
                  <c:v>20.6615</c:v>
                </c:pt>
                <c:pt idx="181">
                  <c:v>20.496200000000002</c:v>
                </c:pt>
                <c:pt idx="182">
                  <c:v>20.651299999999999</c:v>
                </c:pt>
                <c:pt idx="183">
                  <c:v>20.651299999999999</c:v>
                </c:pt>
                <c:pt idx="184">
                  <c:v>20.651299999999999</c:v>
                </c:pt>
                <c:pt idx="185">
                  <c:v>20.688600000000001</c:v>
                </c:pt>
                <c:pt idx="186">
                  <c:v>20.428100000000001</c:v>
                </c:pt>
                <c:pt idx="187">
                  <c:v>20.226099999999999</c:v>
                </c:pt>
                <c:pt idx="188">
                  <c:v>20.313500000000001</c:v>
                </c:pt>
                <c:pt idx="189">
                  <c:v>20.422799999999999</c:v>
                </c:pt>
                <c:pt idx="190">
                  <c:v>20.422799999999999</c:v>
                </c:pt>
                <c:pt idx="191">
                  <c:v>20.422799999999999</c:v>
                </c:pt>
                <c:pt idx="192">
                  <c:v>20.3994</c:v>
                </c:pt>
                <c:pt idx="193">
                  <c:v>20.251999999999999</c:v>
                </c:pt>
                <c:pt idx="194">
                  <c:v>20.167999999999999</c:v>
                </c:pt>
                <c:pt idx="195">
                  <c:v>20.2318</c:v>
                </c:pt>
                <c:pt idx="196">
                  <c:v>20.339500000000001</c:v>
                </c:pt>
                <c:pt idx="197">
                  <c:v>20.339500000000001</c:v>
                </c:pt>
                <c:pt idx="198">
                  <c:v>20.339500000000001</c:v>
                </c:pt>
                <c:pt idx="199">
                  <c:v>20.337199999999999</c:v>
                </c:pt>
                <c:pt idx="200">
                  <c:v>20.354600000000001</c:v>
                </c:pt>
                <c:pt idx="201">
                  <c:v>20.2897</c:v>
                </c:pt>
                <c:pt idx="202">
                  <c:v>20.465800000000002</c:v>
                </c:pt>
                <c:pt idx="203">
                  <c:v>20.4619</c:v>
                </c:pt>
                <c:pt idx="204">
                  <c:v>20.4619</c:v>
                </c:pt>
                <c:pt idx="205">
                  <c:v>20.4619</c:v>
                </c:pt>
                <c:pt idx="206">
                  <c:v>20.443899999999999</c:v>
                </c:pt>
                <c:pt idx="207">
                  <c:v>20.260100000000001</c:v>
                </c:pt>
                <c:pt idx="208">
                  <c:v>22.013300000000001</c:v>
                </c:pt>
                <c:pt idx="209">
                  <c:v>21.989000000000001</c:v>
                </c:pt>
                <c:pt idx="210">
                  <c:v>21.839300000000001</c:v>
                </c:pt>
                <c:pt idx="211">
                  <c:v>21.839300000000001</c:v>
                </c:pt>
                <c:pt idx="212">
                  <c:v>21.839300000000001</c:v>
                </c:pt>
                <c:pt idx="213">
                  <c:v>21.926200000000001</c:v>
                </c:pt>
                <c:pt idx="214">
                  <c:v>21.978999999999999</c:v>
                </c:pt>
                <c:pt idx="215">
                  <c:v>22.053799999999999</c:v>
                </c:pt>
                <c:pt idx="216">
                  <c:v>21.865100000000002</c:v>
                </c:pt>
                <c:pt idx="217">
                  <c:v>21.7745</c:v>
                </c:pt>
                <c:pt idx="218">
                  <c:v>21.7745</c:v>
                </c:pt>
                <c:pt idx="219">
                  <c:v>21.7745</c:v>
                </c:pt>
                <c:pt idx="220">
                  <c:v>21.463200000000001</c:v>
                </c:pt>
                <c:pt idx="221">
                  <c:v>21.571000000000002</c:v>
                </c:pt>
                <c:pt idx="222">
                  <c:v>21.682099999999998</c:v>
                </c:pt>
                <c:pt idx="223">
                  <c:v>21.590599999999998</c:v>
                </c:pt>
                <c:pt idx="224">
                  <c:v>21.46</c:v>
                </c:pt>
                <c:pt idx="225">
                  <c:v>21.46</c:v>
                </c:pt>
                <c:pt idx="226">
                  <c:v>21.46</c:v>
                </c:pt>
                <c:pt idx="227">
                  <c:v>21.482399999999998</c:v>
                </c:pt>
                <c:pt idx="228">
                  <c:v>21.478100000000001</c:v>
                </c:pt>
                <c:pt idx="229">
                  <c:v>21.448799999999999</c:v>
                </c:pt>
                <c:pt idx="230">
                  <c:v>21.504300000000001</c:v>
                </c:pt>
                <c:pt idx="231">
                  <c:v>21.333200000000001</c:v>
                </c:pt>
                <c:pt idx="232">
                  <c:v>21.333200000000001</c:v>
                </c:pt>
                <c:pt idx="233">
                  <c:v>21.333200000000001</c:v>
                </c:pt>
                <c:pt idx="234">
                  <c:v>21.532499999999999</c:v>
                </c:pt>
                <c:pt idx="235">
                  <c:v>21.699100000000001</c:v>
                </c:pt>
                <c:pt idx="236">
                  <c:v>21.773599999999998</c:v>
                </c:pt>
                <c:pt idx="237">
                  <c:v>21.700800000000001</c:v>
                </c:pt>
                <c:pt idx="238">
                  <c:v>21.570599999999999</c:v>
                </c:pt>
                <c:pt idx="239">
                  <c:v>21.570599999999999</c:v>
                </c:pt>
                <c:pt idx="240">
                  <c:v>21.570599999999999</c:v>
                </c:pt>
                <c:pt idx="241">
                  <c:v>21.107399999999998</c:v>
                </c:pt>
                <c:pt idx="242">
                  <c:v>21.1995</c:v>
                </c:pt>
                <c:pt idx="243">
                  <c:v>19.873899999999999</c:v>
                </c:pt>
                <c:pt idx="244">
                  <c:v>19.9895</c:v>
                </c:pt>
                <c:pt idx="245">
                  <c:v>20.0502</c:v>
                </c:pt>
                <c:pt idx="246">
                  <c:v>20.0502</c:v>
                </c:pt>
                <c:pt idx="247">
                  <c:v>20.0502</c:v>
                </c:pt>
                <c:pt idx="248">
                  <c:v>19.927600000000002</c:v>
                </c:pt>
                <c:pt idx="249">
                  <c:v>19.970400000000001</c:v>
                </c:pt>
                <c:pt idx="250">
                  <c:v>19.680299999999999</c:v>
                </c:pt>
                <c:pt idx="251">
                  <c:v>19.497900000000001</c:v>
                </c:pt>
                <c:pt idx="252">
                  <c:v>19.680299999999999</c:v>
                </c:pt>
                <c:pt idx="253">
                  <c:v>19.680299999999999</c:v>
                </c:pt>
                <c:pt idx="254">
                  <c:v>19.680299999999999</c:v>
                </c:pt>
                <c:pt idx="255">
                  <c:v>19.847899999999999</c:v>
                </c:pt>
                <c:pt idx="256">
                  <c:v>19.939699999999998</c:v>
                </c:pt>
                <c:pt idx="257">
                  <c:v>20.025600000000001</c:v>
                </c:pt>
                <c:pt idx="258">
                  <c:v>20.119800000000001</c:v>
                </c:pt>
                <c:pt idx="259">
                  <c:v>19.999300000000002</c:v>
                </c:pt>
                <c:pt idx="260">
                  <c:v>19.999300000000002</c:v>
                </c:pt>
                <c:pt idx="261">
                  <c:v>19.999300000000002</c:v>
                </c:pt>
                <c:pt idx="262">
                  <c:v>19.7026</c:v>
                </c:pt>
                <c:pt idx="263">
                  <c:v>19.635400000000001</c:v>
                </c:pt>
                <c:pt idx="264">
                  <c:v>19.540900000000001</c:v>
                </c:pt>
                <c:pt idx="265">
                  <c:v>19.483899999999998</c:v>
                </c:pt>
                <c:pt idx="266">
                  <c:v>19.375800000000002</c:v>
                </c:pt>
                <c:pt idx="267">
                  <c:v>19.375699999999998</c:v>
                </c:pt>
                <c:pt idx="268">
                  <c:v>19.375800000000002</c:v>
                </c:pt>
                <c:pt idx="269">
                  <c:v>19.122499999999999</c:v>
                </c:pt>
                <c:pt idx="270">
                  <c:v>19.225899999999999</c:v>
                </c:pt>
                <c:pt idx="271">
                  <c:v>19.532399999999999</c:v>
                </c:pt>
                <c:pt idx="272">
                  <c:v>19.643699999999999</c:v>
                </c:pt>
                <c:pt idx="273">
                  <c:v>19.7607</c:v>
                </c:pt>
                <c:pt idx="274">
                  <c:v>19.7607</c:v>
                </c:pt>
                <c:pt idx="275">
                  <c:v>19.7607</c:v>
                </c:pt>
                <c:pt idx="276">
                  <c:v>19.7607</c:v>
                </c:pt>
                <c:pt idx="277">
                  <c:v>19.791599999999999</c:v>
                </c:pt>
                <c:pt idx="278">
                  <c:v>19.8079</c:v>
                </c:pt>
                <c:pt idx="279">
                  <c:v>19.6753</c:v>
                </c:pt>
                <c:pt idx="280">
                  <c:v>19.534300000000002</c:v>
                </c:pt>
                <c:pt idx="281">
                  <c:v>19.534300000000002</c:v>
                </c:pt>
                <c:pt idx="282">
                  <c:v>19.534300000000002</c:v>
                </c:pt>
                <c:pt idx="283">
                  <c:v>19.758500000000002</c:v>
                </c:pt>
                <c:pt idx="284">
                  <c:v>19.6874</c:v>
                </c:pt>
                <c:pt idx="285">
                  <c:v>19.584800000000001</c:v>
                </c:pt>
                <c:pt idx="286">
                  <c:v>19.4466</c:v>
                </c:pt>
                <c:pt idx="287">
                  <c:v>19.500599999999999</c:v>
                </c:pt>
                <c:pt idx="288">
                  <c:v>19.500599999999999</c:v>
                </c:pt>
                <c:pt idx="289">
                  <c:v>19.500599999999999</c:v>
                </c:pt>
                <c:pt idx="290">
                  <c:v>19.464600000000001</c:v>
                </c:pt>
                <c:pt idx="291">
                  <c:v>19.3858</c:v>
                </c:pt>
                <c:pt idx="292">
                  <c:v>19.171099999999999</c:v>
                </c:pt>
                <c:pt idx="293">
                  <c:v>18.761800000000001</c:v>
                </c:pt>
                <c:pt idx="294">
                  <c:v>18.402200000000001</c:v>
                </c:pt>
                <c:pt idx="295">
                  <c:v>18.402200000000001</c:v>
                </c:pt>
                <c:pt idx="296">
                  <c:v>18.402200000000001</c:v>
                </c:pt>
                <c:pt idx="297">
                  <c:v>17.827300000000001</c:v>
                </c:pt>
                <c:pt idx="298">
                  <c:v>19.9497</c:v>
                </c:pt>
                <c:pt idx="299">
                  <c:v>20.292999999999999</c:v>
                </c:pt>
                <c:pt idx="300">
                  <c:v>20.864599999999999</c:v>
                </c:pt>
                <c:pt idx="301">
                  <c:v>21.006699999999999</c:v>
                </c:pt>
                <c:pt idx="302">
                  <c:v>21.006699999999999</c:v>
                </c:pt>
                <c:pt idx="303">
                  <c:v>21.006699999999999</c:v>
                </c:pt>
                <c:pt idx="304">
                  <c:v>20.998000000000001</c:v>
                </c:pt>
                <c:pt idx="305">
                  <c:v>20.4178</c:v>
                </c:pt>
                <c:pt idx="306">
                  <c:v>20.508800000000001</c:v>
                </c:pt>
                <c:pt idx="307">
                  <c:v>20.586099999999998</c:v>
                </c:pt>
                <c:pt idx="308">
                  <c:v>20.407399999999999</c:v>
                </c:pt>
                <c:pt idx="309">
                  <c:v>20.407399999999999</c:v>
                </c:pt>
                <c:pt idx="310">
                  <c:v>20.407399999999999</c:v>
                </c:pt>
                <c:pt idx="311">
                  <c:v>20.407399999999999</c:v>
                </c:pt>
                <c:pt idx="312">
                  <c:v>20.638100000000001</c:v>
                </c:pt>
                <c:pt idx="313">
                  <c:v>20.496600000000001</c:v>
                </c:pt>
                <c:pt idx="314">
                  <c:v>20.556100000000001</c:v>
                </c:pt>
                <c:pt idx="315">
                  <c:v>20.398499999999999</c:v>
                </c:pt>
                <c:pt idx="316">
                  <c:v>20.398499999999999</c:v>
                </c:pt>
                <c:pt idx="317">
                  <c:v>20.398499999999999</c:v>
                </c:pt>
                <c:pt idx="318">
                  <c:v>20.2347</c:v>
                </c:pt>
                <c:pt idx="319">
                  <c:v>20.400400000000001</c:v>
                </c:pt>
                <c:pt idx="320">
                  <c:v>20.8566</c:v>
                </c:pt>
                <c:pt idx="321">
                  <c:v>20.892099999999999</c:v>
                </c:pt>
                <c:pt idx="322">
                  <c:v>20.679500000000001</c:v>
                </c:pt>
                <c:pt idx="323">
                  <c:v>20.679500000000001</c:v>
                </c:pt>
                <c:pt idx="324">
                  <c:v>20.679500000000001</c:v>
                </c:pt>
                <c:pt idx="325">
                  <c:v>20.879100000000001</c:v>
                </c:pt>
                <c:pt idx="326">
                  <c:v>20.4422</c:v>
                </c:pt>
                <c:pt idx="327">
                  <c:v>20.279499999999999</c:v>
                </c:pt>
                <c:pt idx="328">
                  <c:v>20.211300000000001</c:v>
                </c:pt>
                <c:pt idx="329">
                  <c:v>20.271799999999999</c:v>
                </c:pt>
                <c:pt idx="330">
                  <c:v>20.271799999999999</c:v>
                </c:pt>
                <c:pt idx="331">
                  <c:v>20.271799999999999</c:v>
                </c:pt>
                <c:pt idx="332">
                  <c:v>19.708200000000001</c:v>
                </c:pt>
                <c:pt idx="333">
                  <c:v>19.757300000000001</c:v>
                </c:pt>
                <c:pt idx="334">
                  <c:v>20.166499999999999</c:v>
                </c:pt>
                <c:pt idx="335">
                  <c:v>19.1633</c:v>
                </c:pt>
                <c:pt idx="336">
                  <c:v>19.3049</c:v>
                </c:pt>
                <c:pt idx="337">
                  <c:v>19.3049</c:v>
                </c:pt>
                <c:pt idx="338">
                  <c:v>19.3049</c:v>
                </c:pt>
                <c:pt idx="339">
                  <c:v>19.612100000000002</c:v>
                </c:pt>
                <c:pt idx="340">
                  <c:v>19.749700000000001</c:v>
                </c:pt>
                <c:pt idx="341">
                  <c:v>20.069600000000001</c:v>
                </c:pt>
                <c:pt idx="342">
                  <c:v>20.229199999999999</c:v>
                </c:pt>
                <c:pt idx="343">
                  <c:v>20.208500000000001</c:v>
                </c:pt>
                <c:pt idx="344">
                  <c:v>20.208500000000001</c:v>
                </c:pt>
                <c:pt idx="345">
                  <c:v>20.208500000000001</c:v>
                </c:pt>
                <c:pt idx="346">
                  <c:v>20.208500000000001</c:v>
                </c:pt>
                <c:pt idx="347">
                  <c:v>20.035399999999999</c:v>
                </c:pt>
                <c:pt idx="348">
                  <c:v>20.079699999999999</c:v>
                </c:pt>
                <c:pt idx="349">
                  <c:v>20.012599999999999</c:v>
                </c:pt>
                <c:pt idx="350">
                  <c:v>20.0258</c:v>
                </c:pt>
                <c:pt idx="351">
                  <c:v>20.0258</c:v>
                </c:pt>
                <c:pt idx="352">
                  <c:v>20.0258</c:v>
                </c:pt>
                <c:pt idx="353">
                  <c:v>19.910499999999999</c:v>
                </c:pt>
                <c:pt idx="354">
                  <c:v>20.031400000000001</c:v>
                </c:pt>
                <c:pt idx="355">
                  <c:v>19.8324</c:v>
                </c:pt>
                <c:pt idx="356">
                  <c:v>20.084099999999999</c:v>
                </c:pt>
                <c:pt idx="357">
                  <c:v>20.193100000000001</c:v>
                </c:pt>
                <c:pt idx="358">
                  <c:v>20.193100000000001</c:v>
                </c:pt>
                <c:pt idx="359">
                  <c:v>20.193100000000001</c:v>
                </c:pt>
                <c:pt idx="360">
                  <c:v>19.9575</c:v>
                </c:pt>
                <c:pt idx="361">
                  <c:v>19.826599999999999</c:v>
                </c:pt>
                <c:pt idx="362">
                  <c:v>20.063400000000001</c:v>
                </c:pt>
                <c:pt idx="363">
                  <c:v>19.959700000000002</c:v>
                </c:pt>
                <c:pt idx="364">
                  <c:v>19.5793</c:v>
                </c:pt>
                <c:pt idx="365">
                  <c:v>19.5793</c:v>
                </c:pt>
                <c:pt idx="366">
                  <c:v>19.5793</c:v>
                </c:pt>
                <c:pt idx="367">
                  <c:v>19.716999999999999</c:v>
                </c:pt>
                <c:pt idx="368">
                  <c:v>19.843299999999999</c:v>
                </c:pt>
                <c:pt idx="369">
                  <c:v>19.773099999999999</c:v>
                </c:pt>
                <c:pt idx="370">
                  <c:v>19.623899999999999</c:v>
                </c:pt>
                <c:pt idx="371">
                  <c:v>19.617799999999999</c:v>
                </c:pt>
                <c:pt idx="372">
                  <c:v>19.617799999999999</c:v>
                </c:pt>
                <c:pt idx="373">
                  <c:v>19.617799999999999</c:v>
                </c:pt>
                <c:pt idx="374">
                  <c:v>19.5246</c:v>
                </c:pt>
                <c:pt idx="375">
                  <c:v>19.423300000000001</c:v>
                </c:pt>
                <c:pt idx="376">
                  <c:v>19.322199999999999</c:v>
                </c:pt>
                <c:pt idx="377">
                  <c:v>19.011199999999999</c:v>
                </c:pt>
                <c:pt idx="378">
                  <c:v>18.936199999999999</c:v>
                </c:pt>
                <c:pt idx="379">
                  <c:v>18.936199999999999</c:v>
                </c:pt>
                <c:pt idx="380">
                  <c:v>18.936199999999999</c:v>
                </c:pt>
                <c:pt idx="381">
                  <c:v>19.285599999999999</c:v>
                </c:pt>
                <c:pt idx="382">
                  <c:v>19.2319</c:v>
                </c:pt>
                <c:pt idx="383">
                  <c:v>19.405000000000001</c:v>
                </c:pt>
                <c:pt idx="384">
                  <c:v>19.512</c:v>
                </c:pt>
                <c:pt idx="385">
                  <c:v>19.453600000000002</c:v>
                </c:pt>
                <c:pt idx="386">
                  <c:v>19.453600000000002</c:v>
                </c:pt>
                <c:pt idx="387">
                  <c:v>19.453600000000002</c:v>
                </c:pt>
                <c:pt idx="388">
                  <c:v>19.3796</c:v>
                </c:pt>
                <c:pt idx="389">
                  <c:v>19.416399999999999</c:v>
                </c:pt>
                <c:pt idx="390">
                  <c:v>19.41</c:v>
                </c:pt>
                <c:pt idx="391">
                  <c:v>19.441600000000001</c:v>
                </c:pt>
                <c:pt idx="392">
                  <c:v>19.359100000000002</c:v>
                </c:pt>
                <c:pt idx="393">
                  <c:v>19.359100000000002</c:v>
                </c:pt>
                <c:pt idx="394">
                  <c:v>19.359100000000002</c:v>
                </c:pt>
                <c:pt idx="395">
                  <c:v>19.5062</c:v>
                </c:pt>
                <c:pt idx="396">
                  <c:v>21.805800000000001</c:v>
                </c:pt>
                <c:pt idx="397">
                  <c:v>21.459099999999999</c:v>
                </c:pt>
                <c:pt idx="398">
                  <c:v>21.252800000000001</c:v>
                </c:pt>
                <c:pt idx="399">
                  <c:v>21.307300000000001</c:v>
                </c:pt>
                <c:pt idx="400">
                  <c:v>21.307300000000001</c:v>
                </c:pt>
                <c:pt idx="401">
                  <c:v>21.307300000000001</c:v>
                </c:pt>
                <c:pt idx="402">
                  <c:v>20.8035</c:v>
                </c:pt>
                <c:pt idx="403">
                  <c:v>20.609100000000002</c:v>
                </c:pt>
                <c:pt idx="404">
                  <c:v>20.628499999999999</c:v>
                </c:pt>
                <c:pt idx="405">
                  <c:v>20.762499999999999</c:v>
                </c:pt>
                <c:pt idx="406">
                  <c:v>20.399899999999999</c:v>
                </c:pt>
                <c:pt idx="407">
                  <c:v>20.399899999999999</c:v>
                </c:pt>
                <c:pt idx="408">
                  <c:v>20.399899999999999</c:v>
                </c:pt>
                <c:pt idx="409">
                  <c:v>20.249199999999998</c:v>
                </c:pt>
                <c:pt idx="410">
                  <c:v>20.6066</c:v>
                </c:pt>
                <c:pt idx="411">
                  <c:v>20.997900000000001</c:v>
                </c:pt>
                <c:pt idx="412">
                  <c:v>20.748799999999999</c:v>
                </c:pt>
                <c:pt idx="413">
                  <c:v>20.771699999999999</c:v>
                </c:pt>
                <c:pt idx="414">
                  <c:v>20.771699999999999</c:v>
                </c:pt>
                <c:pt idx="415">
                  <c:v>20.771699999999999</c:v>
                </c:pt>
                <c:pt idx="416">
                  <c:v>20.787800000000001</c:v>
                </c:pt>
                <c:pt idx="417">
                  <c:v>20.865100000000002</c:v>
                </c:pt>
                <c:pt idx="418">
                  <c:v>21.1874</c:v>
                </c:pt>
                <c:pt idx="419">
                  <c:v>21.2271</c:v>
                </c:pt>
                <c:pt idx="420">
                  <c:v>21.2271</c:v>
                </c:pt>
                <c:pt idx="421">
                  <c:v>21.2271</c:v>
                </c:pt>
                <c:pt idx="422">
                  <c:v>21.2271</c:v>
                </c:pt>
                <c:pt idx="423">
                  <c:v>21.2271</c:v>
                </c:pt>
                <c:pt idx="424">
                  <c:v>21.1249</c:v>
                </c:pt>
                <c:pt idx="425">
                  <c:v>20.959900000000001</c:v>
                </c:pt>
                <c:pt idx="426">
                  <c:v>20.748899999999999</c:v>
                </c:pt>
                <c:pt idx="427">
                  <c:v>19.702300000000001</c:v>
                </c:pt>
                <c:pt idx="428">
                  <c:v>19.702300000000001</c:v>
                </c:pt>
                <c:pt idx="429">
                  <c:v>19.702300000000001</c:v>
                </c:pt>
                <c:pt idx="430">
                  <c:v>19.577000000000002</c:v>
                </c:pt>
                <c:pt idx="431">
                  <c:v>19.5654</c:v>
                </c:pt>
                <c:pt idx="432">
                  <c:v>19.2727</c:v>
                </c:pt>
                <c:pt idx="433">
                  <c:v>18.8508</c:v>
                </c:pt>
                <c:pt idx="434">
                  <c:v>18.847200000000001</c:v>
                </c:pt>
                <c:pt idx="435">
                  <c:v>18.847200000000001</c:v>
                </c:pt>
                <c:pt idx="436">
                  <c:v>18.847200000000001</c:v>
                </c:pt>
                <c:pt idx="437">
                  <c:v>18.656099999999999</c:v>
                </c:pt>
                <c:pt idx="438">
                  <c:v>18.738900000000001</c:v>
                </c:pt>
                <c:pt idx="439">
                  <c:v>18.430499999999999</c:v>
                </c:pt>
                <c:pt idx="440">
                  <c:v>18.6813</c:v>
                </c:pt>
                <c:pt idx="441">
                  <c:v>18.2837</c:v>
                </c:pt>
                <c:pt idx="442">
                  <c:v>18.2837</c:v>
                </c:pt>
                <c:pt idx="443">
                  <c:v>18.2837</c:v>
                </c:pt>
                <c:pt idx="444">
                  <c:v>18.084900000000001</c:v>
                </c:pt>
                <c:pt idx="445">
                  <c:v>18.175799999999999</c:v>
                </c:pt>
                <c:pt idx="446">
                  <c:v>17.934899999999999</c:v>
                </c:pt>
                <c:pt idx="447">
                  <c:v>18.226800000000001</c:v>
                </c:pt>
                <c:pt idx="448">
                  <c:v>18.762499999999999</c:v>
                </c:pt>
                <c:pt idx="449">
                  <c:v>18.762499999999999</c:v>
                </c:pt>
                <c:pt idx="450">
                  <c:v>18.762499999999999</c:v>
                </c:pt>
                <c:pt idx="451">
                  <c:v>18.389299999999999</c:v>
                </c:pt>
                <c:pt idx="452">
                  <c:v>18.673999999999999</c:v>
                </c:pt>
                <c:pt idx="453">
                  <c:v>18.744299999999999</c:v>
                </c:pt>
                <c:pt idx="454">
                  <c:v>19.0687</c:v>
                </c:pt>
                <c:pt idx="455">
                  <c:v>19.416399999999999</c:v>
                </c:pt>
                <c:pt idx="456">
                  <c:v>19.416399999999999</c:v>
                </c:pt>
                <c:pt idx="457">
                  <c:v>19.416399999999999</c:v>
                </c:pt>
                <c:pt idx="458">
                  <c:v>19.193100000000001</c:v>
                </c:pt>
                <c:pt idx="459">
                  <c:v>18.8416</c:v>
                </c:pt>
                <c:pt idx="460">
                  <c:v>19.069900000000001</c:v>
                </c:pt>
                <c:pt idx="461">
                  <c:v>19.3447</c:v>
                </c:pt>
                <c:pt idx="462">
                  <c:v>19.328800000000001</c:v>
                </c:pt>
                <c:pt idx="463">
                  <c:v>19.328800000000001</c:v>
                </c:pt>
                <c:pt idx="464">
                  <c:v>19.328800000000001</c:v>
                </c:pt>
                <c:pt idx="465">
                  <c:v>18.982600000000001</c:v>
                </c:pt>
                <c:pt idx="466">
                  <c:v>18.599900000000002</c:v>
                </c:pt>
                <c:pt idx="467">
                  <c:v>18.453099999999999</c:v>
                </c:pt>
                <c:pt idx="468">
                  <c:v>18.304200000000002</c:v>
                </c:pt>
                <c:pt idx="469">
                  <c:v>18.749199999999998</c:v>
                </c:pt>
                <c:pt idx="470">
                  <c:v>18.749199999999998</c:v>
                </c:pt>
                <c:pt idx="471">
                  <c:v>18.749199999999998</c:v>
                </c:pt>
                <c:pt idx="472">
                  <c:v>18.749199999999998</c:v>
                </c:pt>
                <c:pt idx="473">
                  <c:v>19.009</c:v>
                </c:pt>
                <c:pt idx="474">
                  <c:v>19.4817</c:v>
                </c:pt>
                <c:pt idx="475">
                  <c:v>19.578900000000001</c:v>
                </c:pt>
                <c:pt idx="476">
                  <c:v>19.400300000000001</c:v>
                </c:pt>
                <c:pt idx="477">
                  <c:v>19.400300000000001</c:v>
                </c:pt>
                <c:pt idx="478">
                  <c:v>19.400300000000001</c:v>
                </c:pt>
                <c:pt idx="479">
                  <c:v>19.4498</c:v>
                </c:pt>
                <c:pt idx="480">
                  <c:v>19.325399999999998</c:v>
                </c:pt>
                <c:pt idx="481">
                  <c:v>19.2896</c:v>
                </c:pt>
                <c:pt idx="482">
                  <c:v>19.309799999999999</c:v>
                </c:pt>
                <c:pt idx="483">
                  <c:v>18.665600000000001</c:v>
                </c:pt>
                <c:pt idx="484">
                  <c:v>18.665600000000001</c:v>
                </c:pt>
                <c:pt idx="485">
                  <c:v>18.665500000000002</c:v>
                </c:pt>
                <c:pt idx="486">
                  <c:v>18.719799999999999</c:v>
                </c:pt>
                <c:pt idx="487">
                  <c:v>18.951499999999999</c:v>
                </c:pt>
                <c:pt idx="488">
                  <c:v>19.0166</c:v>
                </c:pt>
                <c:pt idx="489">
                  <c:v>19.413599999999999</c:v>
                </c:pt>
                <c:pt idx="490">
                  <c:v>19.532399999999999</c:v>
                </c:pt>
                <c:pt idx="491">
                  <c:v>19.532399999999999</c:v>
                </c:pt>
                <c:pt idx="492">
                  <c:v>19.532399999999999</c:v>
                </c:pt>
                <c:pt idx="493">
                  <c:v>19.800799999999999</c:v>
                </c:pt>
                <c:pt idx="494">
                  <c:v>19.686299999999999</c:v>
                </c:pt>
                <c:pt idx="495">
                  <c:v>19.7103</c:v>
                </c:pt>
                <c:pt idx="496">
                  <c:v>19.6813</c:v>
                </c:pt>
                <c:pt idx="497">
                  <c:v>19.8872</c:v>
                </c:pt>
                <c:pt idx="498">
                  <c:v>19.8872</c:v>
                </c:pt>
                <c:pt idx="499">
                  <c:v>19.8872</c:v>
                </c:pt>
                <c:pt idx="500">
                  <c:v>19.879899999999999</c:v>
                </c:pt>
                <c:pt idx="501">
                  <c:v>20.770399999999999</c:v>
                </c:pt>
                <c:pt idx="502">
                  <c:v>20.826899999999998</c:v>
                </c:pt>
                <c:pt idx="503">
                  <c:v>21.023599999999998</c:v>
                </c:pt>
                <c:pt idx="504">
                  <c:v>20.836099999999998</c:v>
                </c:pt>
                <c:pt idx="505">
                  <c:v>20.836099999999998</c:v>
                </c:pt>
                <c:pt idx="506">
                  <c:v>20.836099999999998</c:v>
                </c:pt>
                <c:pt idx="507">
                  <c:v>20.9328</c:v>
                </c:pt>
                <c:pt idx="508">
                  <c:v>20.8245</c:v>
                </c:pt>
                <c:pt idx="509">
                  <c:v>20.703600000000002</c:v>
                </c:pt>
                <c:pt idx="510">
                  <c:v>20.5565</c:v>
                </c:pt>
                <c:pt idx="511">
                  <c:v>20.5565</c:v>
                </c:pt>
                <c:pt idx="512">
                  <c:v>20.5565</c:v>
                </c:pt>
                <c:pt idx="513">
                  <c:v>20.5565</c:v>
                </c:pt>
                <c:pt idx="514">
                  <c:v>20.606000000000002</c:v>
                </c:pt>
                <c:pt idx="515">
                  <c:v>20.657699999999998</c:v>
                </c:pt>
                <c:pt idx="516">
                  <c:v>21.545400000000001</c:v>
                </c:pt>
                <c:pt idx="517">
                  <c:v>21.53</c:v>
                </c:pt>
                <c:pt idx="518">
                  <c:v>20.623999999999999</c:v>
                </c:pt>
                <c:pt idx="519">
                  <c:v>20.623999999999999</c:v>
                </c:pt>
                <c:pt idx="520">
                  <c:v>20.623999999999999</c:v>
                </c:pt>
                <c:pt idx="521">
                  <c:v>20.4848</c:v>
                </c:pt>
                <c:pt idx="522">
                  <c:v>20.436399999999999</c:v>
                </c:pt>
                <c:pt idx="523">
                  <c:v>20.500699999999998</c:v>
                </c:pt>
                <c:pt idx="524">
                  <c:v>20.376200000000001</c:v>
                </c:pt>
                <c:pt idx="525">
                  <c:v>20.5763</c:v>
                </c:pt>
                <c:pt idx="526">
                  <c:v>20.5763</c:v>
                </c:pt>
                <c:pt idx="527">
                  <c:v>20.5763</c:v>
                </c:pt>
                <c:pt idx="528">
                  <c:v>20.6157</c:v>
                </c:pt>
                <c:pt idx="529">
                  <c:v>20.859400000000001</c:v>
                </c:pt>
                <c:pt idx="530">
                  <c:v>21.0122</c:v>
                </c:pt>
                <c:pt idx="531">
                  <c:v>21.005199999999999</c:v>
                </c:pt>
                <c:pt idx="532">
                  <c:v>20.9574</c:v>
                </c:pt>
                <c:pt idx="533">
                  <c:v>20.9574</c:v>
                </c:pt>
                <c:pt idx="534">
                  <c:v>20.9574</c:v>
                </c:pt>
                <c:pt idx="535">
                  <c:v>21.084399999999999</c:v>
                </c:pt>
                <c:pt idx="536">
                  <c:v>21.311</c:v>
                </c:pt>
                <c:pt idx="537">
                  <c:v>21.378599999999999</c:v>
                </c:pt>
                <c:pt idx="538">
                  <c:v>21.3324</c:v>
                </c:pt>
                <c:pt idx="539">
                  <c:v>21.321300000000001</c:v>
                </c:pt>
                <c:pt idx="540">
                  <c:v>21.321300000000001</c:v>
                </c:pt>
                <c:pt idx="541">
                  <c:v>21.321300000000001</c:v>
                </c:pt>
                <c:pt idx="542">
                  <c:v>21.2014</c:v>
                </c:pt>
                <c:pt idx="543">
                  <c:v>21.222100000000001</c:v>
                </c:pt>
                <c:pt idx="544">
                  <c:v>21.342300000000002</c:v>
                </c:pt>
                <c:pt idx="545">
                  <c:v>21.340399999999999</c:v>
                </c:pt>
                <c:pt idx="546">
                  <c:v>21.526599999999998</c:v>
                </c:pt>
                <c:pt idx="547">
                  <c:v>21.526599999999998</c:v>
                </c:pt>
                <c:pt idx="548">
                  <c:v>21.526599999999998</c:v>
                </c:pt>
                <c:pt idx="549">
                  <c:v>21.394200000000001</c:v>
                </c:pt>
                <c:pt idx="550">
                  <c:v>21.150500000000001</c:v>
                </c:pt>
                <c:pt idx="551">
                  <c:v>21.0337</c:v>
                </c:pt>
                <c:pt idx="552">
                  <c:v>21.0337</c:v>
                </c:pt>
                <c:pt idx="553">
                  <c:v>21.140899999999998</c:v>
                </c:pt>
                <c:pt idx="554">
                  <c:v>21.140899999999998</c:v>
                </c:pt>
                <c:pt idx="555">
                  <c:v>21.140899999999998</c:v>
                </c:pt>
                <c:pt idx="556">
                  <c:v>20.9285</c:v>
                </c:pt>
                <c:pt idx="557">
                  <c:v>21.2546</c:v>
                </c:pt>
                <c:pt idx="558">
                  <c:v>21.274699999999999</c:v>
                </c:pt>
                <c:pt idx="559">
                  <c:v>21.274100000000001</c:v>
                </c:pt>
                <c:pt idx="560">
                  <c:v>21.2136</c:v>
                </c:pt>
                <c:pt idx="561">
                  <c:v>21.2136</c:v>
                </c:pt>
                <c:pt idx="562">
                  <c:v>21.2136</c:v>
                </c:pt>
                <c:pt idx="563">
                  <c:v>21.437200000000001</c:v>
                </c:pt>
                <c:pt idx="564">
                  <c:v>21.473600000000001</c:v>
                </c:pt>
                <c:pt idx="565">
                  <c:v>21.332999999999998</c:v>
                </c:pt>
                <c:pt idx="566">
                  <c:v>21.319600000000001</c:v>
                </c:pt>
                <c:pt idx="567">
                  <c:v>21.477399999999999</c:v>
                </c:pt>
                <c:pt idx="568">
                  <c:v>21.477399999999999</c:v>
                </c:pt>
                <c:pt idx="569">
                  <c:v>21.477399999999999</c:v>
                </c:pt>
                <c:pt idx="570">
                  <c:v>21.477399999999999</c:v>
                </c:pt>
                <c:pt idx="571">
                  <c:v>21.5288</c:v>
                </c:pt>
                <c:pt idx="572">
                  <c:v>21.6844</c:v>
                </c:pt>
                <c:pt idx="573">
                  <c:v>21.754799999999999</c:v>
                </c:pt>
                <c:pt idx="574">
                  <c:v>21.8416</c:v>
                </c:pt>
                <c:pt idx="575">
                  <c:v>21.8416</c:v>
                </c:pt>
                <c:pt idx="576">
                  <c:v>21.8416</c:v>
                </c:pt>
                <c:pt idx="577">
                  <c:v>21.812899999999999</c:v>
                </c:pt>
                <c:pt idx="578">
                  <c:v>21.773499999999999</c:v>
                </c:pt>
                <c:pt idx="579">
                  <c:v>21.770499999999998</c:v>
                </c:pt>
                <c:pt idx="580">
                  <c:v>21.8826</c:v>
                </c:pt>
                <c:pt idx="581">
                  <c:v>22.022300000000001</c:v>
                </c:pt>
                <c:pt idx="582">
                  <c:v>22.022300000000001</c:v>
                </c:pt>
                <c:pt idx="583">
                  <c:v>22.022300000000001</c:v>
                </c:pt>
                <c:pt idx="584">
                  <c:v>22.099900000000002</c:v>
                </c:pt>
                <c:pt idx="585">
                  <c:v>22.456299999999999</c:v>
                </c:pt>
                <c:pt idx="586">
                  <c:v>22.382100000000001</c:v>
                </c:pt>
                <c:pt idx="587">
                  <c:v>22.267499999999998</c:v>
                </c:pt>
                <c:pt idx="588">
                  <c:v>21.9514</c:v>
                </c:pt>
                <c:pt idx="589">
                  <c:v>21.9514</c:v>
                </c:pt>
                <c:pt idx="590">
                  <c:v>21.9514</c:v>
                </c:pt>
                <c:pt idx="591">
                  <c:v>21.883099999999999</c:v>
                </c:pt>
                <c:pt idx="592">
                  <c:v>21.711600000000001</c:v>
                </c:pt>
                <c:pt idx="593">
                  <c:v>21.773</c:v>
                </c:pt>
                <c:pt idx="594">
                  <c:v>21.7088</c:v>
                </c:pt>
                <c:pt idx="595">
                  <c:v>21.739100000000001</c:v>
                </c:pt>
                <c:pt idx="596">
                  <c:v>21.739100000000001</c:v>
                </c:pt>
                <c:pt idx="597">
                  <c:v>21.739100000000001</c:v>
                </c:pt>
                <c:pt idx="598">
                  <c:v>21.9163</c:v>
                </c:pt>
                <c:pt idx="599">
                  <c:v>21.911799999999999</c:v>
                </c:pt>
                <c:pt idx="600">
                  <c:v>21.898499999999999</c:v>
                </c:pt>
                <c:pt idx="601">
                  <c:v>22.097999999999999</c:v>
                </c:pt>
                <c:pt idx="602">
                  <c:v>21.723500000000001</c:v>
                </c:pt>
                <c:pt idx="603">
                  <c:v>21.723500000000001</c:v>
                </c:pt>
                <c:pt idx="604">
                  <c:v>21.723500000000001</c:v>
                </c:pt>
                <c:pt idx="605">
                  <c:v>21.407499999999999</c:v>
                </c:pt>
                <c:pt idx="606">
                  <c:v>21.6463</c:v>
                </c:pt>
                <c:pt idx="607">
                  <c:v>21.9498</c:v>
                </c:pt>
                <c:pt idx="608">
                  <c:v>21.993200000000002</c:v>
                </c:pt>
                <c:pt idx="609">
                  <c:v>21.191600000000001</c:v>
                </c:pt>
                <c:pt idx="610">
                  <c:v>21.191600000000001</c:v>
                </c:pt>
                <c:pt idx="611">
                  <c:v>21.191600000000001</c:v>
                </c:pt>
                <c:pt idx="612">
                  <c:v>21.484400000000001</c:v>
                </c:pt>
                <c:pt idx="613">
                  <c:v>21.4255</c:v>
                </c:pt>
                <c:pt idx="614">
                  <c:v>21.442799999999998</c:v>
                </c:pt>
                <c:pt idx="615">
                  <c:v>21.296700000000001</c:v>
                </c:pt>
                <c:pt idx="616">
                  <c:v>21.485700000000001</c:v>
                </c:pt>
                <c:pt idx="617">
                  <c:v>21.485700000000001</c:v>
                </c:pt>
                <c:pt idx="618">
                  <c:v>21.485900000000001</c:v>
                </c:pt>
                <c:pt idx="619">
                  <c:v>21.640699999999999</c:v>
                </c:pt>
                <c:pt idx="620">
                  <c:v>21.8108</c:v>
                </c:pt>
                <c:pt idx="621">
                  <c:v>21.835100000000001</c:v>
                </c:pt>
                <c:pt idx="622">
                  <c:v>21.866299999999999</c:v>
                </c:pt>
                <c:pt idx="623">
                  <c:v>21.817900000000002</c:v>
                </c:pt>
                <c:pt idx="624">
                  <c:v>21.817900000000002</c:v>
                </c:pt>
                <c:pt idx="625">
                  <c:v>21.817900000000002</c:v>
                </c:pt>
                <c:pt idx="626">
                  <c:v>21.8919</c:v>
                </c:pt>
                <c:pt idx="627">
                  <c:v>21.880199999999999</c:v>
                </c:pt>
                <c:pt idx="628">
                  <c:v>21.893699999999999</c:v>
                </c:pt>
                <c:pt idx="629">
                  <c:v>21.942299999999999</c:v>
                </c:pt>
                <c:pt idx="630">
                  <c:v>21.994800000000001</c:v>
                </c:pt>
                <c:pt idx="631">
                  <c:v>21.994800000000001</c:v>
                </c:pt>
                <c:pt idx="632">
                  <c:v>21.994800000000001</c:v>
                </c:pt>
                <c:pt idx="633">
                  <c:v>21.840299999999999</c:v>
                </c:pt>
                <c:pt idx="634">
                  <c:v>21.918500000000002</c:v>
                </c:pt>
                <c:pt idx="635">
                  <c:v>21.9132</c:v>
                </c:pt>
                <c:pt idx="636">
                  <c:v>21.923300000000001</c:v>
                </c:pt>
                <c:pt idx="637">
                  <c:v>21.969799999999999</c:v>
                </c:pt>
                <c:pt idx="638">
                  <c:v>21.969799999999999</c:v>
                </c:pt>
                <c:pt idx="639">
                  <c:v>21.969799999999999</c:v>
                </c:pt>
                <c:pt idx="640">
                  <c:v>21.969799999999999</c:v>
                </c:pt>
                <c:pt idx="641">
                  <c:v>21.810500000000001</c:v>
                </c:pt>
                <c:pt idx="642">
                  <c:v>21.863299999999999</c:v>
                </c:pt>
                <c:pt idx="643">
                  <c:v>21.888500000000001</c:v>
                </c:pt>
                <c:pt idx="644">
                  <c:v>22.069299999999998</c:v>
                </c:pt>
                <c:pt idx="645">
                  <c:v>22.069299999999998</c:v>
                </c:pt>
                <c:pt idx="646">
                  <c:v>22.069299999999998</c:v>
                </c:pt>
                <c:pt idx="647">
                  <c:v>22.2303</c:v>
                </c:pt>
                <c:pt idx="648">
                  <c:v>22.298999999999999</c:v>
                </c:pt>
                <c:pt idx="649">
                  <c:v>22.259499999999999</c:v>
                </c:pt>
                <c:pt idx="650">
                  <c:v>22.2912</c:v>
                </c:pt>
                <c:pt idx="651">
                  <c:v>22.218</c:v>
                </c:pt>
                <c:pt idx="652">
                  <c:v>22.218</c:v>
                </c:pt>
                <c:pt idx="653">
                  <c:v>22.218</c:v>
                </c:pt>
                <c:pt idx="654">
                  <c:v>22.262499999999999</c:v>
                </c:pt>
                <c:pt idx="655">
                  <c:v>22.151700000000002</c:v>
                </c:pt>
                <c:pt idx="656">
                  <c:v>22.142900000000001</c:v>
                </c:pt>
                <c:pt idx="657">
                  <c:v>22.14</c:v>
                </c:pt>
                <c:pt idx="658">
                  <c:v>22.127600000000001</c:v>
                </c:pt>
                <c:pt idx="659">
                  <c:v>22.127600000000001</c:v>
                </c:pt>
                <c:pt idx="660">
                  <c:v>22.127600000000001</c:v>
                </c:pt>
                <c:pt idx="661">
                  <c:v>22.219100000000001</c:v>
                </c:pt>
                <c:pt idx="662">
                  <c:v>24.0076</c:v>
                </c:pt>
                <c:pt idx="663">
                  <c:v>23.768599999999999</c:v>
                </c:pt>
                <c:pt idx="664">
                  <c:v>23.7347</c:v>
                </c:pt>
                <c:pt idx="665">
                  <c:v>23.749500000000001</c:v>
                </c:pt>
                <c:pt idx="666">
                  <c:v>23.749500000000001</c:v>
                </c:pt>
                <c:pt idx="667">
                  <c:v>23.749500000000001</c:v>
                </c:pt>
                <c:pt idx="668">
                  <c:v>23.817699999999999</c:v>
                </c:pt>
                <c:pt idx="669">
                  <c:v>23.777200000000001</c:v>
                </c:pt>
                <c:pt idx="670">
                  <c:v>23.6235</c:v>
                </c:pt>
                <c:pt idx="671">
                  <c:v>23.761500000000002</c:v>
                </c:pt>
                <c:pt idx="672">
                  <c:v>23.942399999999999</c:v>
                </c:pt>
                <c:pt idx="673">
                  <c:v>23.942399999999999</c:v>
                </c:pt>
                <c:pt idx="674">
                  <c:v>23.942399999999999</c:v>
                </c:pt>
                <c:pt idx="675">
                  <c:v>23.942399999999999</c:v>
                </c:pt>
                <c:pt idx="676">
                  <c:v>23.9802</c:v>
                </c:pt>
                <c:pt idx="677">
                  <c:v>23.953800000000001</c:v>
                </c:pt>
                <c:pt idx="678">
                  <c:v>23.983799999999999</c:v>
                </c:pt>
                <c:pt idx="679">
                  <c:v>23.5596</c:v>
                </c:pt>
                <c:pt idx="680">
                  <c:v>23.5596</c:v>
                </c:pt>
                <c:pt idx="681">
                  <c:v>23.5596</c:v>
                </c:pt>
                <c:pt idx="682">
                  <c:v>23.652200000000001</c:v>
                </c:pt>
                <c:pt idx="683">
                  <c:v>23.2502</c:v>
                </c:pt>
                <c:pt idx="684">
                  <c:v>23.278400000000001</c:v>
                </c:pt>
                <c:pt idx="685">
                  <c:v>23.504000000000001</c:v>
                </c:pt>
                <c:pt idx="686">
                  <c:v>23.418099999999999</c:v>
                </c:pt>
                <c:pt idx="687">
                  <c:v>23.418099999999999</c:v>
                </c:pt>
                <c:pt idx="688">
                  <c:v>23.418099999999999</c:v>
                </c:pt>
                <c:pt idx="689">
                  <c:v>23.491900000000001</c:v>
                </c:pt>
                <c:pt idx="690">
                  <c:v>23.5337</c:v>
                </c:pt>
                <c:pt idx="691">
                  <c:v>23.839700000000001</c:v>
                </c:pt>
                <c:pt idx="692">
                  <c:v>23.979800000000001</c:v>
                </c:pt>
                <c:pt idx="693">
                  <c:v>23.818999999999999</c:v>
                </c:pt>
                <c:pt idx="694">
                  <c:v>23.818999999999999</c:v>
                </c:pt>
                <c:pt idx="695">
                  <c:v>23.818999999999999</c:v>
                </c:pt>
                <c:pt idx="696">
                  <c:v>23.691800000000001</c:v>
                </c:pt>
                <c:pt idx="697">
                  <c:v>23.592300000000002</c:v>
                </c:pt>
                <c:pt idx="698">
                  <c:v>23.8767</c:v>
                </c:pt>
                <c:pt idx="699">
                  <c:v>23.914200000000001</c:v>
                </c:pt>
                <c:pt idx="700">
                  <c:v>23.867699999999999</c:v>
                </c:pt>
                <c:pt idx="701">
                  <c:v>22.907499999999999</c:v>
                </c:pt>
                <c:pt idx="702">
                  <c:v>22.907499999999999</c:v>
                </c:pt>
                <c:pt idx="703">
                  <c:v>22.850200000000001</c:v>
                </c:pt>
                <c:pt idx="704">
                  <c:v>22.588799999999999</c:v>
                </c:pt>
                <c:pt idx="705">
                  <c:v>22.728100000000001</c:v>
                </c:pt>
                <c:pt idx="706">
                  <c:v>22.704699999999999</c:v>
                </c:pt>
                <c:pt idx="707">
                  <c:v>22.659199999999998</c:v>
                </c:pt>
                <c:pt idx="708">
                  <c:v>22.659199999999998</c:v>
                </c:pt>
                <c:pt idx="709">
                  <c:v>22.659199999999998</c:v>
                </c:pt>
                <c:pt idx="710">
                  <c:v>22.659199999999998</c:v>
                </c:pt>
                <c:pt idx="711">
                  <c:v>22.633299999999998</c:v>
                </c:pt>
                <c:pt idx="712">
                  <c:v>22.7407</c:v>
                </c:pt>
                <c:pt idx="713">
                  <c:v>22.779199999999999</c:v>
                </c:pt>
                <c:pt idx="714">
                  <c:v>22.687899999999999</c:v>
                </c:pt>
                <c:pt idx="715">
                  <c:v>22.687899999999999</c:v>
                </c:pt>
                <c:pt idx="716">
                  <c:v>22.687899999999999</c:v>
                </c:pt>
                <c:pt idx="717">
                  <c:v>22.7058</c:v>
                </c:pt>
                <c:pt idx="718">
                  <c:v>22.9481</c:v>
                </c:pt>
                <c:pt idx="719">
                  <c:v>23.0853</c:v>
                </c:pt>
                <c:pt idx="720">
                  <c:v>23.096900000000002</c:v>
                </c:pt>
                <c:pt idx="721">
                  <c:v>23.238700000000001</c:v>
                </c:pt>
                <c:pt idx="722">
                  <c:v>23.238700000000001</c:v>
                </c:pt>
                <c:pt idx="723">
                  <c:v>23.238700000000001</c:v>
                </c:pt>
                <c:pt idx="724">
                  <c:v>23.2134</c:v>
                </c:pt>
                <c:pt idx="725">
                  <c:v>23.131900000000002</c:v>
                </c:pt>
                <c:pt idx="726">
                  <c:v>23.033799999999999</c:v>
                </c:pt>
                <c:pt idx="727">
                  <c:v>23.0746</c:v>
                </c:pt>
                <c:pt idx="728">
                  <c:v>22.999199999999998</c:v>
                </c:pt>
                <c:pt idx="729">
                  <c:v>22.999199999999998</c:v>
                </c:pt>
                <c:pt idx="730">
                  <c:v>22.999199999999998</c:v>
                </c:pt>
                <c:pt idx="731">
                  <c:v>23.002300000000002</c:v>
                </c:pt>
                <c:pt idx="732">
                  <c:v>22.988299999999999</c:v>
                </c:pt>
                <c:pt idx="733">
                  <c:v>22.702300000000001</c:v>
                </c:pt>
                <c:pt idx="734">
                  <c:v>22.6846</c:v>
                </c:pt>
                <c:pt idx="735">
                  <c:v>22.569299999999998</c:v>
                </c:pt>
                <c:pt idx="736">
                  <c:v>22.569299999999998</c:v>
                </c:pt>
                <c:pt idx="737">
                  <c:v>22.569299999999998</c:v>
                </c:pt>
                <c:pt idx="738">
                  <c:v>22.792000000000002</c:v>
                </c:pt>
                <c:pt idx="739">
                  <c:v>22.7988</c:v>
                </c:pt>
                <c:pt idx="740">
                  <c:v>22.959199999999999</c:v>
                </c:pt>
                <c:pt idx="741">
                  <c:v>22.934799999999999</c:v>
                </c:pt>
                <c:pt idx="742">
                  <c:v>22.641100000000002</c:v>
                </c:pt>
                <c:pt idx="743">
                  <c:v>22.641100000000002</c:v>
                </c:pt>
                <c:pt idx="744">
                  <c:v>22.641100000000002</c:v>
                </c:pt>
                <c:pt idx="745">
                  <c:v>22.707999999999998</c:v>
                </c:pt>
                <c:pt idx="746">
                  <c:v>22.953199999999999</c:v>
                </c:pt>
                <c:pt idx="747">
                  <c:v>22.9177</c:v>
                </c:pt>
                <c:pt idx="748">
                  <c:v>23.062100000000001</c:v>
                </c:pt>
                <c:pt idx="749">
                  <c:v>23.121099999999998</c:v>
                </c:pt>
                <c:pt idx="750">
                  <c:v>23.121099999999998</c:v>
                </c:pt>
                <c:pt idx="751">
                  <c:v>23.121099999999998</c:v>
                </c:pt>
                <c:pt idx="752">
                  <c:v>23.3947</c:v>
                </c:pt>
                <c:pt idx="753">
                  <c:v>23.488800000000001</c:v>
                </c:pt>
                <c:pt idx="754">
                  <c:v>23.458500000000001</c:v>
                </c:pt>
                <c:pt idx="755">
                  <c:v>23.4496</c:v>
                </c:pt>
                <c:pt idx="756">
                  <c:v>23.45</c:v>
                </c:pt>
                <c:pt idx="757">
                  <c:v>23.45</c:v>
                </c:pt>
                <c:pt idx="758">
                  <c:v>23.45</c:v>
                </c:pt>
                <c:pt idx="759">
                  <c:v>23.3565</c:v>
                </c:pt>
                <c:pt idx="760">
                  <c:v>22.721399999999999</c:v>
                </c:pt>
                <c:pt idx="761">
                  <c:v>22.911200000000001</c:v>
                </c:pt>
                <c:pt idx="762">
                  <c:v>22.898700000000002</c:v>
                </c:pt>
                <c:pt idx="763">
                  <c:v>22.9252</c:v>
                </c:pt>
                <c:pt idx="764">
                  <c:v>22.9252</c:v>
                </c:pt>
                <c:pt idx="765">
                  <c:v>22.9252</c:v>
                </c:pt>
                <c:pt idx="766">
                  <c:v>22.998999999999999</c:v>
                </c:pt>
                <c:pt idx="767">
                  <c:v>23.029</c:v>
                </c:pt>
                <c:pt idx="768">
                  <c:v>23.197399999999998</c:v>
                </c:pt>
                <c:pt idx="769">
                  <c:v>23.302099999999999</c:v>
                </c:pt>
                <c:pt idx="770">
                  <c:v>23.328600000000002</c:v>
                </c:pt>
                <c:pt idx="771">
                  <c:v>23.328600000000002</c:v>
                </c:pt>
                <c:pt idx="772">
                  <c:v>23.328600000000002</c:v>
                </c:pt>
                <c:pt idx="773">
                  <c:v>23.2912</c:v>
                </c:pt>
                <c:pt idx="774">
                  <c:v>23.438600000000001</c:v>
                </c:pt>
                <c:pt idx="775">
                  <c:v>23.1616</c:v>
                </c:pt>
                <c:pt idx="776">
                  <c:v>23.1921</c:v>
                </c:pt>
                <c:pt idx="777">
                  <c:v>23.2438</c:v>
                </c:pt>
                <c:pt idx="778">
                  <c:v>23.2438</c:v>
                </c:pt>
                <c:pt idx="779">
                  <c:v>23.2438</c:v>
                </c:pt>
                <c:pt idx="780">
                  <c:v>23.270800000000001</c:v>
                </c:pt>
                <c:pt idx="781">
                  <c:v>23.306000000000001</c:v>
                </c:pt>
                <c:pt idx="782">
                  <c:v>23.325700000000001</c:v>
                </c:pt>
                <c:pt idx="783">
                  <c:v>23.3704</c:v>
                </c:pt>
                <c:pt idx="784">
                  <c:v>23.3596</c:v>
                </c:pt>
                <c:pt idx="785">
                  <c:v>23.3596</c:v>
                </c:pt>
                <c:pt idx="786">
                  <c:v>23.3596</c:v>
                </c:pt>
                <c:pt idx="787">
                  <c:v>23.3596</c:v>
                </c:pt>
                <c:pt idx="788">
                  <c:v>23.3596</c:v>
                </c:pt>
                <c:pt idx="789">
                  <c:v>23.409800000000001</c:v>
                </c:pt>
                <c:pt idx="790">
                  <c:v>23.502800000000001</c:v>
                </c:pt>
                <c:pt idx="791">
                  <c:v>23.297799999999999</c:v>
                </c:pt>
                <c:pt idx="792">
                  <c:v>23.297799999999999</c:v>
                </c:pt>
                <c:pt idx="793">
                  <c:v>22.721900000000002</c:v>
                </c:pt>
                <c:pt idx="794">
                  <c:v>22.721900000000002</c:v>
                </c:pt>
                <c:pt idx="795">
                  <c:v>22.8935</c:v>
                </c:pt>
                <c:pt idx="796">
                  <c:v>23.0625</c:v>
                </c:pt>
                <c:pt idx="797">
                  <c:v>23.1663</c:v>
                </c:pt>
                <c:pt idx="798">
                  <c:v>23.0318</c:v>
                </c:pt>
                <c:pt idx="799">
                  <c:v>23.0318</c:v>
                </c:pt>
                <c:pt idx="800">
                  <c:v>23.0318</c:v>
                </c:pt>
                <c:pt idx="801">
                  <c:v>22.872599999999998</c:v>
                </c:pt>
                <c:pt idx="802">
                  <c:v>22.928100000000001</c:v>
                </c:pt>
                <c:pt idx="803">
                  <c:v>23.025099999999998</c:v>
                </c:pt>
                <c:pt idx="804">
                  <c:v>22.916</c:v>
                </c:pt>
                <c:pt idx="805">
                  <c:v>23.0336</c:v>
                </c:pt>
                <c:pt idx="806">
                  <c:v>23.0336</c:v>
                </c:pt>
                <c:pt idx="807">
                  <c:v>23.0336</c:v>
                </c:pt>
                <c:pt idx="808">
                  <c:v>23.006699999999999</c:v>
                </c:pt>
                <c:pt idx="809">
                  <c:v>22.950399999999998</c:v>
                </c:pt>
                <c:pt idx="810">
                  <c:v>22.8857</c:v>
                </c:pt>
                <c:pt idx="811">
                  <c:v>22.903500000000001</c:v>
                </c:pt>
                <c:pt idx="812">
                  <c:v>23.108699999999999</c:v>
                </c:pt>
                <c:pt idx="813">
                  <c:v>23.108699999999999</c:v>
                </c:pt>
                <c:pt idx="814">
                  <c:v>23.108699999999999</c:v>
                </c:pt>
                <c:pt idx="815">
                  <c:v>23.007999999999999</c:v>
                </c:pt>
                <c:pt idx="816">
                  <c:v>23.202000000000002</c:v>
                </c:pt>
                <c:pt idx="817">
                  <c:v>23.251300000000001</c:v>
                </c:pt>
                <c:pt idx="818">
                  <c:v>23.209199999999999</c:v>
                </c:pt>
                <c:pt idx="819">
                  <c:v>23.150200000000002</c:v>
                </c:pt>
                <c:pt idx="820">
                  <c:v>23.150200000000002</c:v>
                </c:pt>
                <c:pt idx="821">
                  <c:v>23.150200000000002</c:v>
                </c:pt>
                <c:pt idx="822">
                  <c:v>22.8965</c:v>
                </c:pt>
                <c:pt idx="823">
                  <c:v>22.867999999999999</c:v>
                </c:pt>
                <c:pt idx="824">
                  <c:v>22.892499999999998</c:v>
                </c:pt>
                <c:pt idx="825">
                  <c:v>22.887599999999999</c:v>
                </c:pt>
                <c:pt idx="826">
                  <c:v>23.002400000000002</c:v>
                </c:pt>
                <c:pt idx="827">
                  <c:v>23.002400000000002</c:v>
                </c:pt>
                <c:pt idx="828">
                  <c:v>23.002400000000002</c:v>
                </c:pt>
                <c:pt idx="829">
                  <c:v>22.973500000000001</c:v>
                </c:pt>
                <c:pt idx="830">
                  <c:v>23.035699999999999</c:v>
                </c:pt>
                <c:pt idx="831">
                  <c:v>23.117799999999999</c:v>
                </c:pt>
                <c:pt idx="832">
                  <c:v>23.2119</c:v>
                </c:pt>
                <c:pt idx="833">
                  <c:v>23.3781</c:v>
                </c:pt>
                <c:pt idx="834">
                  <c:v>23.3781</c:v>
                </c:pt>
                <c:pt idx="835">
                  <c:v>23.3781</c:v>
                </c:pt>
                <c:pt idx="836">
                  <c:v>23.418900000000001</c:v>
                </c:pt>
                <c:pt idx="837">
                  <c:v>23.462700000000002</c:v>
                </c:pt>
                <c:pt idx="838">
                  <c:v>23.5502</c:v>
                </c:pt>
                <c:pt idx="839">
                  <c:v>23.586400000000001</c:v>
                </c:pt>
                <c:pt idx="840">
                  <c:v>23.5426</c:v>
                </c:pt>
                <c:pt idx="841">
                  <c:v>23.5426</c:v>
                </c:pt>
                <c:pt idx="842">
                  <c:v>23.5426</c:v>
                </c:pt>
                <c:pt idx="843">
                  <c:v>23.5426</c:v>
                </c:pt>
                <c:pt idx="844">
                  <c:v>23.667100000000001</c:v>
                </c:pt>
                <c:pt idx="845">
                  <c:v>23.530100000000001</c:v>
                </c:pt>
                <c:pt idx="846">
                  <c:v>23.4572</c:v>
                </c:pt>
                <c:pt idx="847">
                  <c:v>23.088999999999999</c:v>
                </c:pt>
                <c:pt idx="848">
                  <c:v>23.088999999999999</c:v>
                </c:pt>
                <c:pt idx="849">
                  <c:v>23.088999999999999</c:v>
                </c:pt>
                <c:pt idx="850">
                  <c:v>22.984999999999999</c:v>
                </c:pt>
                <c:pt idx="851">
                  <c:v>21.2683</c:v>
                </c:pt>
                <c:pt idx="852">
                  <c:v>21.663</c:v>
                </c:pt>
                <c:pt idx="853">
                  <c:v>21.459800000000001</c:v>
                </c:pt>
                <c:pt idx="854">
                  <c:v>21.514600000000002</c:v>
                </c:pt>
                <c:pt idx="855">
                  <c:v>21.514600000000002</c:v>
                </c:pt>
                <c:pt idx="856">
                  <c:v>21.514600000000002</c:v>
                </c:pt>
                <c:pt idx="857">
                  <c:v>21.552600000000002</c:v>
                </c:pt>
                <c:pt idx="858">
                  <c:v>21.475000000000001</c:v>
                </c:pt>
                <c:pt idx="859">
                  <c:v>21.351700000000001</c:v>
                </c:pt>
                <c:pt idx="860">
                  <c:v>21.435400000000001</c:v>
                </c:pt>
                <c:pt idx="861">
                  <c:v>21.4283</c:v>
                </c:pt>
                <c:pt idx="862">
                  <c:v>21.4283</c:v>
                </c:pt>
                <c:pt idx="863">
                  <c:v>21.4284</c:v>
                </c:pt>
                <c:pt idx="864">
                  <c:v>21.486599999999999</c:v>
                </c:pt>
                <c:pt idx="865">
                  <c:v>21.2776</c:v>
                </c:pt>
                <c:pt idx="866">
                  <c:v>21.4895</c:v>
                </c:pt>
                <c:pt idx="867">
                  <c:v>21.546399999999998</c:v>
                </c:pt>
                <c:pt idx="868">
                  <c:v>21.446100000000001</c:v>
                </c:pt>
                <c:pt idx="869">
                  <c:v>21.446100000000001</c:v>
                </c:pt>
                <c:pt idx="870">
                  <c:v>21.446100000000001</c:v>
                </c:pt>
                <c:pt idx="871">
                  <c:v>21.392099999999999</c:v>
                </c:pt>
                <c:pt idx="872">
                  <c:v>21.211099999999998</c:v>
                </c:pt>
                <c:pt idx="873">
                  <c:v>21.326699999999999</c:v>
                </c:pt>
                <c:pt idx="874">
                  <c:v>21.450800000000001</c:v>
                </c:pt>
                <c:pt idx="875">
                  <c:v>21.444900000000001</c:v>
                </c:pt>
                <c:pt idx="876">
                  <c:v>21.444900000000001</c:v>
                </c:pt>
                <c:pt idx="877">
                  <c:v>21.444900000000001</c:v>
                </c:pt>
                <c:pt idx="878">
                  <c:v>21.5185</c:v>
                </c:pt>
                <c:pt idx="879">
                  <c:v>21.648299999999999</c:v>
                </c:pt>
                <c:pt idx="880">
                  <c:v>21.739899999999999</c:v>
                </c:pt>
                <c:pt idx="881">
                  <c:v>21.6417</c:v>
                </c:pt>
                <c:pt idx="882">
                  <c:v>21.505299999999998</c:v>
                </c:pt>
                <c:pt idx="883">
                  <c:v>21.389099999999999</c:v>
                </c:pt>
                <c:pt idx="884">
                  <c:v>21.389099999999999</c:v>
                </c:pt>
                <c:pt idx="885">
                  <c:v>21.438800000000001</c:v>
                </c:pt>
                <c:pt idx="886">
                  <c:v>21.572399999999998</c:v>
                </c:pt>
                <c:pt idx="887">
                  <c:v>21.5365</c:v>
                </c:pt>
                <c:pt idx="888">
                  <c:v>21.6111</c:v>
                </c:pt>
                <c:pt idx="889">
                  <c:v>21.569700000000001</c:v>
                </c:pt>
                <c:pt idx="890">
                  <c:v>21.569700000000001</c:v>
                </c:pt>
                <c:pt idx="891">
                  <c:v>21.569700000000001</c:v>
                </c:pt>
                <c:pt idx="892">
                  <c:v>21.657299999999999</c:v>
                </c:pt>
                <c:pt idx="893">
                  <c:v>21.6523</c:v>
                </c:pt>
                <c:pt idx="894">
                  <c:v>21.525300000000001</c:v>
                </c:pt>
                <c:pt idx="895">
                  <c:v>21.37</c:v>
                </c:pt>
                <c:pt idx="896">
                  <c:v>21.37</c:v>
                </c:pt>
                <c:pt idx="897">
                  <c:v>21.37</c:v>
                </c:pt>
                <c:pt idx="898">
                  <c:v>21.37</c:v>
                </c:pt>
                <c:pt idx="899">
                  <c:v>21.575500000000002</c:v>
                </c:pt>
                <c:pt idx="900">
                  <c:v>21.489799999999999</c:v>
                </c:pt>
                <c:pt idx="901">
                  <c:v>21.393899999999999</c:v>
                </c:pt>
                <c:pt idx="902">
                  <c:v>21.4939</c:v>
                </c:pt>
                <c:pt idx="903">
                  <c:v>21.4786</c:v>
                </c:pt>
                <c:pt idx="904">
                  <c:v>21.4786</c:v>
                </c:pt>
                <c:pt idx="905">
                  <c:v>21.4786</c:v>
                </c:pt>
                <c:pt idx="906">
                  <c:v>21.613399999999999</c:v>
                </c:pt>
                <c:pt idx="907">
                  <c:v>21.6584</c:v>
                </c:pt>
                <c:pt idx="908">
                  <c:v>21.526900000000001</c:v>
                </c:pt>
                <c:pt idx="909">
                  <c:v>21.330100000000002</c:v>
                </c:pt>
                <c:pt idx="910">
                  <c:v>21.439699999999998</c:v>
                </c:pt>
                <c:pt idx="911">
                  <c:v>21.439699999999998</c:v>
                </c:pt>
                <c:pt idx="912">
                  <c:v>21.439699999999998</c:v>
                </c:pt>
                <c:pt idx="913">
                  <c:v>21.4252</c:v>
                </c:pt>
                <c:pt idx="914">
                  <c:v>21.485800000000001</c:v>
                </c:pt>
                <c:pt idx="915">
                  <c:v>21.380500000000001</c:v>
                </c:pt>
                <c:pt idx="916">
                  <c:v>21.179099999999998</c:v>
                </c:pt>
                <c:pt idx="917">
                  <c:v>21.434000000000001</c:v>
                </c:pt>
                <c:pt idx="918">
                  <c:v>21.434000000000001</c:v>
                </c:pt>
                <c:pt idx="919">
                  <c:v>21.434000000000001</c:v>
                </c:pt>
                <c:pt idx="920">
                  <c:v>21.5304</c:v>
                </c:pt>
                <c:pt idx="921">
                  <c:v>21.416399999999999</c:v>
                </c:pt>
                <c:pt idx="922">
                  <c:v>21.5044</c:v>
                </c:pt>
                <c:pt idx="923">
                  <c:v>21.390699999999999</c:v>
                </c:pt>
                <c:pt idx="924">
                  <c:v>21.3733</c:v>
                </c:pt>
                <c:pt idx="925">
                  <c:v>21.3733</c:v>
                </c:pt>
                <c:pt idx="926">
                  <c:v>21.3733</c:v>
                </c:pt>
                <c:pt idx="927">
                  <c:v>21.501999999999999</c:v>
                </c:pt>
                <c:pt idx="928">
                  <c:v>21.383500000000002</c:v>
                </c:pt>
                <c:pt idx="929">
                  <c:v>21.012499999999999</c:v>
                </c:pt>
                <c:pt idx="930">
                  <c:v>21.017399999999999</c:v>
                </c:pt>
                <c:pt idx="931">
                  <c:v>21.2667</c:v>
                </c:pt>
                <c:pt idx="932">
                  <c:v>21.2667</c:v>
                </c:pt>
                <c:pt idx="933">
                  <c:v>21.2667</c:v>
                </c:pt>
                <c:pt idx="934">
                  <c:v>21.2667</c:v>
                </c:pt>
                <c:pt idx="935">
                  <c:v>21.292200000000001</c:v>
                </c:pt>
                <c:pt idx="936">
                  <c:v>21.213100000000001</c:v>
                </c:pt>
                <c:pt idx="937">
                  <c:v>21.0594</c:v>
                </c:pt>
                <c:pt idx="938">
                  <c:v>21.067900000000002</c:v>
                </c:pt>
                <c:pt idx="939">
                  <c:v>21.067900000000002</c:v>
                </c:pt>
                <c:pt idx="940">
                  <c:v>21.067900000000002</c:v>
                </c:pt>
                <c:pt idx="941">
                  <c:v>21.0747</c:v>
                </c:pt>
                <c:pt idx="942">
                  <c:v>20.979500000000002</c:v>
                </c:pt>
                <c:pt idx="943">
                  <c:v>20.943300000000001</c:v>
                </c:pt>
                <c:pt idx="944">
                  <c:v>21.112200000000001</c:v>
                </c:pt>
                <c:pt idx="945">
                  <c:v>21.076599999999999</c:v>
                </c:pt>
                <c:pt idx="946">
                  <c:v>21.076599999999999</c:v>
                </c:pt>
                <c:pt idx="947">
                  <c:v>21.0761</c:v>
                </c:pt>
                <c:pt idx="948">
                  <c:v>21.031099999999999</c:v>
                </c:pt>
                <c:pt idx="949">
                  <c:v>21.105599999999999</c:v>
                </c:pt>
                <c:pt idx="950">
                  <c:v>20.979199999999999</c:v>
                </c:pt>
                <c:pt idx="951">
                  <c:v>21.083600000000001</c:v>
                </c:pt>
                <c:pt idx="952">
                  <c:v>21.152200000000001</c:v>
                </c:pt>
                <c:pt idx="953">
                  <c:v>21.152200000000001</c:v>
                </c:pt>
                <c:pt idx="954">
                  <c:v>21.152200000000001</c:v>
                </c:pt>
                <c:pt idx="955">
                  <c:v>21.046800000000001</c:v>
                </c:pt>
                <c:pt idx="956">
                  <c:v>21.0412</c:v>
                </c:pt>
                <c:pt idx="957">
                  <c:v>20.755299999999998</c:v>
                </c:pt>
                <c:pt idx="958">
                  <c:v>20.742000000000001</c:v>
                </c:pt>
                <c:pt idx="959">
                  <c:v>20.786000000000001</c:v>
                </c:pt>
                <c:pt idx="960">
                  <c:v>20.786000000000001</c:v>
                </c:pt>
                <c:pt idx="961">
                  <c:v>20.786000000000001</c:v>
                </c:pt>
                <c:pt idx="962">
                  <c:v>20.886500000000002</c:v>
                </c:pt>
                <c:pt idx="963">
                  <c:v>20.7273</c:v>
                </c:pt>
                <c:pt idx="964">
                  <c:v>20.725200000000001</c:v>
                </c:pt>
                <c:pt idx="965">
                  <c:v>20.822900000000001</c:v>
                </c:pt>
                <c:pt idx="966">
                  <c:v>20.959199999999999</c:v>
                </c:pt>
                <c:pt idx="967">
                  <c:v>20.959199999999999</c:v>
                </c:pt>
                <c:pt idx="968">
                  <c:v>20.959199999999999</c:v>
                </c:pt>
                <c:pt idx="969">
                  <c:v>20.9544</c:v>
                </c:pt>
                <c:pt idx="970">
                  <c:v>20.9085</c:v>
                </c:pt>
                <c:pt idx="971">
                  <c:v>21.0151</c:v>
                </c:pt>
                <c:pt idx="972">
                  <c:v>20.820499999999999</c:v>
                </c:pt>
                <c:pt idx="973">
                  <c:v>20.778099999999998</c:v>
                </c:pt>
                <c:pt idx="974">
                  <c:v>20.773599999999998</c:v>
                </c:pt>
                <c:pt idx="975">
                  <c:v>20.773599999999998</c:v>
                </c:pt>
                <c:pt idx="976">
                  <c:v>20.773599999999998</c:v>
                </c:pt>
                <c:pt idx="977">
                  <c:v>20.702999999999999</c:v>
                </c:pt>
                <c:pt idx="978">
                  <c:v>20.734000000000002</c:v>
                </c:pt>
                <c:pt idx="979">
                  <c:v>20.631499999999999</c:v>
                </c:pt>
                <c:pt idx="980">
                  <c:v>20.561900000000001</c:v>
                </c:pt>
                <c:pt idx="981">
                  <c:v>20.561900000000001</c:v>
                </c:pt>
                <c:pt idx="982">
                  <c:v>20.561900000000001</c:v>
                </c:pt>
                <c:pt idx="983">
                  <c:v>20.6694</c:v>
                </c:pt>
                <c:pt idx="984">
                  <c:v>20.729399999999998</c:v>
                </c:pt>
                <c:pt idx="985">
                  <c:v>20.7105</c:v>
                </c:pt>
                <c:pt idx="986">
                  <c:v>20.698399999999999</c:v>
                </c:pt>
                <c:pt idx="987">
                  <c:v>20.7529</c:v>
                </c:pt>
                <c:pt idx="988">
                  <c:v>20.7529</c:v>
                </c:pt>
                <c:pt idx="989">
                  <c:v>20.7529</c:v>
                </c:pt>
                <c:pt idx="990">
                  <c:v>20.74</c:v>
                </c:pt>
                <c:pt idx="991">
                  <c:v>20.718399999999999</c:v>
                </c:pt>
                <c:pt idx="992">
                  <c:v>20.848500000000001</c:v>
                </c:pt>
                <c:pt idx="993">
                  <c:v>20.875699999999998</c:v>
                </c:pt>
                <c:pt idx="994">
                  <c:v>20.764299999999999</c:v>
                </c:pt>
                <c:pt idx="995">
                  <c:v>20.764299999999999</c:v>
                </c:pt>
                <c:pt idx="996">
                  <c:v>20.765799999999999</c:v>
                </c:pt>
                <c:pt idx="997">
                  <c:v>20.691500000000001</c:v>
                </c:pt>
                <c:pt idx="998">
                  <c:v>20.792300000000001</c:v>
                </c:pt>
                <c:pt idx="999">
                  <c:v>20.750299999999999</c:v>
                </c:pt>
                <c:pt idx="1000">
                  <c:v>20.777000000000001</c:v>
                </c:pt>
                <c:pt idx="1001">
                  <c:v>20.691600000000001</c:v>
                </c:pt>
                <c:pt idx="1002">
                  <c:v>20.691600000000001</c:v>
                </c:pt>
                <c:pt idx="1003">
                  <c:v>20.691600000000001</c:v>
                </c:pt>
                <c:pt idx="1004">
                  <c:v>20.7119</c:v>
                </c:pt>
                <c:pt idx="1005">
                  <c:v>20.791499999999999</c:v>
                </c:pt>
                <c:pt idx="1006">
                  <c:v>20.878399999999999</c:v>
                </c:pt>
                <c:pt idx="1007">
                  <c:v>20.7776</c:v>
                </c:pt>
                <c:pt idx="1008">
                  <c:v>20.867899999999999</c:v>
                </c:pt>
                <c:pt idx="1009">
                  <c:v>20.867899999999999</c:v>
                </c:pt>
                <c:pt idx="1010">
                  <c:v>20.867899999999999</c:v>
                </c:pt>
                <c:pt idx="1011">
                  <c:v>20.866499999999998</c:v>
                </c:pt>
                <c:pt idx="1012">
                  <c:v>20.8642</c:v>
                </c:pt>
                <c:pt idx="1013">
                  <c:v>20.8109</c:v>
                </c:pt>
                <c:pt idx="1014">
                  <c:v>20.615100000000002</c:v>
                </c:pt>
                <c:pt idx="1015">
                  <c:v>20.561399999999999</c:v>
                </c:pt>
                <c:pt idx="1016">
                  <c:v>20.561399999999999</c:v>
                </c:pt>
                <c:pt idx="1017">
                  <c:v>20.561399999999999</c:v>
                </c:pt>
                <c:pt idx="1018">
                  <c:v>20.68</c:v>
                </c:pt>
                <c:pt idx="1019">
                  <c:v>20.650500000000001</c:v>
                </c:pt>
                <c:pt idx="1020">
                  <c:v>20.629100000000001</c:v>
                </c:pt>
                <c:pt idx="1021">
                  <c:v>20.5626</c:v>
                </c:pt>
                <c:pt idx="1022">
                  <c:v>20.451499999999999</c:v>
                </c:pt>
                <c:pt idx="1023">
                  <c:v>20.451499999999999</c:v>
                </c:pt>
                <c:pt idx="1024">
                  <c:v>20.451499999999999</c:v>
                </c:pt>
                <c:pt idx="1025">
                  <c:v>20.450900000000001</c:v>
                </c:pt>
                <c:pt idx="1026">
                  <c:v>20.496099999999998</c:v>
                </c:pt>
                <c:pt idx="1027">
                  <c:v>19.09</c:v>
                </c:pt>
                <c:pt idx="1028">
                  <c:v>19.103899999999999</c:v>
                </c:pt>
                <c:pt idx="1029">
                  <c:v>19.078399999999998</c:v>
                </c:pt>
                <c:pt idx="1030">
                  <c:v>19.078399999999998</c:v>
                </c:pt>
                <c:pt idx="1031">
                  <c:v>19.078399999999998</c:v>
                </c:pt>
                <c:pt idx="1032">
                  <c:v>19.0733</c:v>
                </c:pt>
                <c:pt idx="1033">
                  <c:v>19.0915</c:v>
                </c:pt>
                <c:pt idx="1034">
                  <c:v>19.1508</c:v>
                </c:pt>
                <c:pt idx="1035">
                  <c:v>19.2148</c:v>
                </c:pt>
                <c:pt idx="1036">
                  <c:v>19.1845</c:v>
                </c:pt>
                <c:pt idx="1037">
                  <c:v>19.1845</c:v>
                </c:pt>
                <c:pt idx="1038">
                  <c:v>19.1845</c:v>
                </c:pt>
                <c:pt idx="1039">
                  <c:v>19.1845</c:v>
                </c:pt>
                <c:pt idx="1040">
                  <c:v>19.081299999999999</c:v>
                </c:pt>
                <c:pt idx="1041">
                  <c:v>19.040700000000001</c:v>
                </c:pt>
                <c:pt idx="1042">
                  <c:v>18.993200000000002</c:v>
                </c:pt>
                <c:pt idx="1043">
                  <c:v>18.9436</c:v>
                </c:pt>
                <c:pt idx="1044">
                  <c:v>18.9436</c:v>
                </c:pt>
                <c:pt idx="1045">
                  <c:v>18.9436</c:v>
                </c:pt>
                <c:pt idx="1046">
                  <c:v>19.0138</c:v>
                </c:pt>
                <c:pt idx="1047">
                  <c:v>19.144200000000001</c:v>
                </c:pt>
                <c:pt idx="1048">
                  <c:v>19.123200000000001</c:v>
                </c:pt>
                <c:pt idx="1049">
                  <c:v>19.177700000000002</c:v>
                </c:pt>
                <c:pt idx="1050">
                  <c:v>19.178100000000001</c:v>
                </c:pt>
                <c:pt idx="1051">
                  <c:v>19.178100000000001</c:v>
                </c:pt>
                <c:pt idx="1052">
                  <c:v>19.178100000000001</c:v>
                </c:pt>
                <c:pt idx="1053">
                  <c:v>19.258500000000002</c:v>
                </c:pt>
                <c:pt idx="1054">
                  <c:v>19.329699999999999</c:v>
                </c:pt>
                <c:pt idx="1055">
                  <c:v>19.451799999999999</c:v>
                </c:pt>
                <c:pt idx="1056">
                  <c:v>19.534400000000002</c:v>
                </c:pt>
                <c:pt idx="1057">
                  <c:v>19.5335</c:v>
                </c:pt>
                <c:pt idx="1058">
                  <c:v>19.5335</c:v>
                </c:pt>
                <c:pt idx="1059">
                  <c:v>19.5335</c:v>
                </c:pt>
                <c:pt idx="1060">
                  <c:v>19.611899999999999</c:v>
                </c:pt>
                <c:pt idx="1061">
                  <c:v>19.558700000000002</c:v>
                </c:pt>
                <c:pt idx="1062">
                  <c:v>19.732299999999999</c:v>
                </c:pt>
                <c:pt idx="1063">
                  <c:v>19.743200000000002</c:v>
                </c:pt>
                <c:pt idx="1064">
                  <c:v>19.764299999999999</c:v>
                </c:pt>
                <c:pt idx="1065">
                  <c:v>19.764299999999999</c:v>
                </c:pt>
                <c:pt idx="1066">
                  <c:v>19.741399999999999</c:v>
                </c:pt>
                <c:pt idx="1067">
                  <c:v>19.829899999999999</c:v>
                </c:pt>
                <c:pt idx="1068">
                  <c:v>19.8596</c:v>
                </c:pt>
                <c:pt idx="1069">
                  <c:v>19.850100000000001</c:v>
                </c:pt>
                <c:pt idx="1070">
                  <c:v>19.919899999999998</c:v>
                </c:pt>
                <c:pt idx="1071">
                  <c:v>19.859000000000002</c:v>
                </c:pt>
                <c:pt idx="1072">
                  <c:v>19.859000000000002</c:v>
                </c:pt>
                <c:pt idx="1073">
                  <c:v>19.859000000000002</c:v>
                </c:pt>
                <c:pt idx="1074">
                  <c:v>19.859000000000002</c:v>
                </c:pt>
                <c:pt idx="1075">
                  <c:v>19.912199999999999</c:v>
                </c:pt>
                <c:pt idx="1076">
                  <c:v>19.950099999999999</c:v>
                </c:pt>
                <c:pt idx="1077">
                  <c:v>19.8766</c:v>
                </c:pt>
                <c:pt idx="1078">
                  <c:v>19.958600000000001</c:v>
                </c:pt>
                <c:pt idx="1079">
                  <c:v>19.958600000000001</c:v>
                </c:pt>
                <c:pt idx="1080">
                  <c:v>19.958600000000001</c:v>
                </c:pt>
                <c:pt idx="1081">
                  <c:v>19.9528</c:v>
                </c:pt>
                <c:pt idx="1082">
                  <c:v>19.970700000000001</c:v>
                </c:pt>
                <c:pt idx="1083">
                  <c:v>19.9251</c:v>
                </c:pt>
                <c:pt idx="1084">
                  <c:v>19.970199999999998</c:v>
                </c:pt>
                <c:pt idx="1085">
                  <c:v>20.0198</c:v>
                </c:pt>
                <c:pt idx="1086">
                  <c:v>20.0198</c:v>
                </c:pt>
                <c:pt idx="1087">
                  <c:v>20.0198</c:v>
                </c:pt>
                <c:pt idx="1088">
                  <c:v>20.017299999999999</c:v>
                </c:pt>
                <c:pt idx="1089">
                  <c:v>20.080100000000002</c:v>
                </c:pt>
                <c:pt idx="1090">
                  <c:v>20.016500000000001</c:v>
                </c:pt>
                <c:pt idx="1091">
                  <c:v>20.0641</c:v>
                </c:pt>
                <c:pt idx="1092">
                  <c:v>20.144600000000001</c:v>
                </c:pt>
                <c:pt idx="1093">
                  <c:v>20.144600000000001</c:v>
                </c:pt>
                <c:pt idx="1094">
                  <c:v>20.145099999999999</c:v>
                </c:pt>
                <c:pt idx="1095">
                  <c:v>20.207799999999999</c:v>
                </c:pt>
                <c:pt idx="1096">
                  <c:v>20.236599999999999</c:v>
                </c:pt>
                <c:pt idx="1097">
                  <c:v>20.241299999999999</c:v>
                </c:pt>
                <c:pt idx="1098">
                  <c:v>20.223199999999999</c:v>
                </c:pt>
                <c:pt idx="1099">
                  <c:v>20.229600000000001</c:v>
                </c:pt>
                <c:pt idx="1100">
                  <c:v>20.229600000000001</c:v>
                </c:pt>
                <c:pt idx="1101">
                  <c:v>20.229600000000001</c:v>
                </c:pt>
                <c:pt idx="1102">
                  <c:v>20.324400000000001</c:v>
                </c:pt>
                <c:pt idx="1103">
                  <c:v>20.374400000000001</c:v>
                </c:pt>
                <c:pt idx="1104">
                  <c:v>20.340499999999999</c:v>
                </c:pt>
                <c:pt idx="1105">
                  <c:v>20.311499999999999</c:v>
                </c:pt>
                <c:pt idx="1106">
                  <c:v>20.257400000000001</c:v>
                </c:pt>
                <c:pt idx="1107">
                  <c:v>20.257400000000001</c:v>
                </c:pt>
                <c:pt idx="1108">
                  <c:v>20.257400000000001</c:v>
                </c:pt>
                <c:pt idx="1109">
                  <c:v>20.241</c:v>
                </c:pt>
                <c:pt idx="1110">
                  <c:v>20.098099999999999</c:v>
                </c:pt>
                <c:pt idx="1111">
                  <c:v>20.054300000000001</c:v>
                </c:pt>
                <c:pt idx="1112">
                  <c:v>20.126200000000001</c:v>
                </c:pt>
                <c:pt idx="1113">
                  <c:v>20.206</c:v>
                </c:pt>
                <c:pt idx="1114">
                  <c:v>20.206</c:v>
                </c:pt>
                <c:pt idx="1115">
                  <c:v>20.206</c:v>
                </c:pt>
                <c:pt idx="1116">
                  <c:v>20.2134</c:v>
                </c:pt>
                <c:pt idx="1117">
                  <c:v>20.304600000000001</c:v>
                </c:pt>
                <c:pt idx="1118">
                  <c:v>20.300699999999999</c:v>
                </c:pt>
                <c:pt idx="1119">
                  <c:v>20.301600000000001</c:v>
                </c:pt>
                <c:pt idx="1120">
                  <c:v>20.3443</c:v>
                </c:pt>
                <c:pt idx="1121">
                  <c:v>20.3443</c:v>
                </c:pt>
                <c:pt idx="1122">
                  <c:v>20.3443</c:v>
                </c:pt>
                <c:pt idx="1123">
                  <c:v>20.260999999999999</c:v>
                </c:pt>
                <c:pt idx="1124">
                  <c:v>19.779699999999998</c:v>
                </c:pt>
                <c:pt idx="1125">
                  <c:v>19.723500000000001</c:v>
                </c:pt>
                <c:pt idx="1126">
                  <c:v>19.874199999999998</c:v>
                </c:pt>
                <c:pt idx="1127">
                  <c:v>19.8371</c:v>
                </c:pt>
                <c:pt idx="1128">
                  <c:v>19.8371</c:v>
                </c:pt>
                <c:pt idx="1129">
                  <c:v>19.8371</c:v>
                </c:pt>
                <c:pt idx="1130">
                  <c:v>19.750499999999999</c:v>
                </c:pt>
                <c:pt idx="1131">
                  <c:v>19.6843</c:v>
                </c:pt>
                <c:pt idx="1132">
                  <c:v>19.709099999999999</c:v>
                </c:pt>
                <c:pt idx="1133">
                  <c:v>19.84</c:v>
                </c:pt>
                <c:pt idx="1134">
                  <c:v>19.939699999999998</c:v>
                </c:pt>
                <c:pt idx="1135">
                  <c:v>19.939699999999998</c:v>
                </c:pt>
                <c:pt idx="1136">
                  <c:v>19.939800000000002</c:v>
                </c:pt>
                <c:pt idx="1137">
                  <c:v>19.948599999999999</c:v>
                </c:pt>
                <c:pt idx="1138">
                  <c:v>19.965</c:v>
                </c:pt>
                <c:pt idx="1139">
                  <c:v>19.9938</c:v>
                </c:pt>
                <c:pt idx="1140">
                  <c:v>19.8445</c:v>
                </c:pt>
                <c:pt idx="1141">
                  <c:v>19.876100000000001</c:v>
                </c:pt>
                <c:pt idx="1142">
                  <c:v>19.876100000000001</c:v>
                </c:pt>
                <c:pt idx="1143">
                  <c:v>19.876100000000001</c:v>
                </c:pt>
                <c:pt idx="1144">
                  <c:v>19.987200000000001</c:v>
                </c:pt>
                <c:pt idx="1145">
                  <c:v>19.9893</c:v>
                </c:pt>
                <c:pt idx="1146">
                  <c:v>20.021899999999999</c:v>
                </c:pt>
                <c:pt idx="1147">
                  <c:v>20.0504</c:v>
                </c:pt>
                <c:pt idx="1148">
                  <c:v>20.0289</c:v>
                </c:pt>
                <c:pt idx="1149">
                  <c:v>20.0289</c:v>
                </c:pt>
                <c:pt idx="1150">
                  <c:v>20.0289</c:v>
                </c:pt>
                <c:pt idx="1151">
                  <c:v>20.0289</c:v>
                </c:pt>
                <c:pt idx="1152">
                  <c:v>20.0289</c:v>
                </c:pt>
                <c:pt idx="1153">
                  <c:v>20.075800000000001</c:v>
                </c:pt>
                <c:pt idx="1154">
                  <c:v>20.0991</c:v>
                </c:pt>
                <c:pt idx="1155">
                  <c:v>20.083200000000001</c:v>
                </c:pt>
                <c:pt idx="1156">
                  <c:v>20.083200000000001</c:v>
                </c:pt>
                <c:pt idx="1157">
                  <c:v>20.083200000000001</c:v>
                </c:pt>
                <c:pt idx="1158">
                  <c:v>19.7044</c:v>
                </c:pt>
                <c:pt idx="1159">
                  <c:v>19.8277</c:v>
                </c:pt>
                <c:pt idx="1160">
                  <c:v>19.9025</c:v>
                </c:pt>
                <c:pt idx="1161">
                  <c:v>19.9528</c:v>
                </c:pt>
                <c:pt idx="1162">
                  <c:v>19.875599999999999</c:v>
                </c:pt>
                <c:pt idx="1163">
                  <c:v>19.875599999999999</c:v>
                </c:pt>
                <c:pt idx="1164">
                  <c:v>19.875599999999999</c:v>
                </c:pt>
                <c:pt idx="1165">
                  <c:v>19.837</c:v>
                </c:pt>
                <c:pt idx="1166">
                  <c:v>19.838899999999999</c:v>
                </c:pt>
                <c:pt idx="1167">
                  <c:v>19.752199999999998</c:v>
                </c:pt>
                <c:pt idx="1168">
                  <c:v>19.799600000000002</c:v>
                </c:pt>
                <c:pt idx="1169">
                  <c:v>19.825500000000002</c:v>
                </c:pt>
                <c:pt idx="1170">
                  <c:v>19.825500000000002</c:v>
                </c:pt>
                <c:pt idx="1171">
                  <c:v>19.825500000000002</c:v>
                </c:pt>
                <c:pt idx="1172">
                  <c:v>19.902799999999999</c:v>
                </c:pt>
                <c:pt idx="1173">
                  <c:v>19.8142</c:v>
                </c:pt>
                <c:pt idx="1174">
                  <c:v>19.847999999999999</c:v>
                </c:pt>
                <c:pt idx="1175">
                  <c:v>19.7973</c:v>
                </c:pt>
                <c:pt idx="1176">
                  <c:v>19.8812</c:v>
                </c:pt>
                <c:pt idx="1177">
                  <c:v>19.8812</c:v>
                </c:pt>
                <c:pt idx="1178">
                  <c:v>19.8812</c:v>
                </c:pt>
                <c:pt idx="1179">
                  <c:v>19.874500000000001</c:v>
                </c:pt>
                <c:pt idx="1180">
                  <c:v>19.886099999999999</c:v>
                </c:pt>
                <c:pt idx="1181">
                  <c:v>19.797000000000001</c:v>
                </c:pt>
                <c:pt idx="1182">
                  <c:v>19.6995</c:v>
                </c:pt>
                <c:pt idx="1183">
                  <c:v>19.7423</c:v>
                </c:pt>
                <c:pt idx="1184">
                  <c:v>19.7423</c:v>
                </c:pt>
                <c:pt idx="1185">
                  <c:v>19.7423</c:v>
                </c:pt>
                <c:pt idx="1186">
                  <c:v>19.566600000000001</c:v>
                </c:pt>
                <c:pt idx="1187">
                  <c:v>19.397400000000001</c:v>
                </c:pt>
                <c:pt idx="1188">
                  <c:v>19.392700000000001</c:v>
                </c:pt>
                <c:pt idx="1189">
                  <c:v>19.282399999999999</c:v>
                </c:pt>
                <c:pt idx="1190">
                  <c:v>18.9725</c:v>
                </c:pt>
                <c:pt idx="1191">
                  <c:v>18.9725</c:v>
                </c:pt>
                <c:pt idx="1192">
                  <c:v>18.972300000000001</c:v>
                </c:pt>
                <c:pt idx="1193">
                  <c:v>18.683499999999999</c:v>
                </c:pt>
                <c:pt idx="1194">
                  <c:v>18.7209</c:v>
                </c:pt>
                <c:pt idx="1195">
                  <c:v>18.680299999999999</c:v>
                </c:pt>
                <c:pt idx="1196">
                  <c:v>18.357399999999998</c:v>
                </c:pt>
                <c:pt idx="1197">
                  <c:v>18.319500000000001</c:v>
                </c:pt>
                <c:pt idx="1198">
                  <c:v>18.319500000000001</c:v>
                </c:pt>
                <c:pt idx="1199">
                  <c:v>18.319500000000001</c:v>
                </c:pt>
                <c:pt idx="1200">
                  <c:v>18.572199999999999</c:v>
                </c:pt>
                <c:pt idx="1201">
                  <c:v>18.5412</c:v>
                </c:pt>
                <c:pt idx="1202">
                  <c:v>18.677499999999998</c:v>
                </c:pt>
                <c:pt idx="1203">
                  <c:v>18.7742</c:v>
                </c:pt>
                <c:pt idx="1204">
                  <c:v>18.829000000000001</c:v>
                </c:pt>
                <c:pt idx="1205">
                  <c:v>18.829000000000001</c:v>
                </c:pt>
                <c:pt idx="1206">
                  <c:v>18.829000000000001</c:v>
                </c:pt>
                <c:pt idx="1207">
                  <c:v>18.829000000000001</c:v>
                </c:pt>
                <c:pt idx="1208">
                  <c:v>18.812899999999999</c:v>
                </c:pt>
                <c:pt idx="1209">
                  <c:v>18.916</c:v>
                </c:pt>
                <c:pt idx="1210">
                  <c:v>18.902200000000001</c:v>
                </c:pt>
                <c:pt idx="1211">
                  <c:v>19.061</c:v>
                </c:pt>
                <c:pt idx="1212">
                  <c:v>19.061</c:v>
                </c:pt>
                <c:pt idx="1213">
                  <c:v>19.061</c:v>
                </c:pt>
                <c:pt idx="1214">
                  <c:v>19.1539</c:v>
                </c:pt>
                <c:pt idx="1215">
                  <c:v>19.1008</c:v>
                </c:pt>
                <c:pt idx="1216">
                  <c:v>17.840299999999999</c:v>
                </c:pt>
                <c:pt idx="1217">
                  <c:v>17.702100000000002</c:v>
                </c:pt>
                <c:pt idx="1218">
                  <c:v>17.7347</c:v>
                </c:pt>
                <c:pt idx="1219">
                  <c:v>17.7347</c:v>
                </c:pt>
                <c:pt idx="1220">
                  <c:v>17.7347</c:v>
                </c:pt>
                <c:pt idx="1221">
                  <c:v>17.890799999999999</c:v>
                </c:pt>
                <c:pt idx="1222">
                  <c:v>17.898900000000001</c:v>
                </c:pt>
                <c:pt idx="1223">
                  <c:v>17.8139</c:v>
                </c:pt>
                <c:pt idx="1224">
                  <c:v>17.931699999999999</c:v>
                </c:pt>
                <c:pt idx="1225">
                  <c:v>18.160499999999999</c:v>
                </c:pt>
                <c:pt idx="1226">
                  <c:v>18.160499999999999</c:v>
                </c:pt>
                <c:pt idx="1227">
                  <c:v>18.160499999999999</c:v>
                </c:pt>
                <c:pt idx="1228">
                  <c:v>18.1965</c:v>
                </c:pt>
                <c:pt idx="1229">
                  <c:v>18.2471</c:v>
                </c:pt>
                <c:pt idx="1230">
                  <c:v>18.305700000000002</c:v>
                </c:pt>
                <c:pt idx="1231">
                  <c:v>18.328099999999999</c:v>
                </c:pt>
                <c:pt idx="1232">
                  <c:v>18.3672</c:v>
                </c:pt>
                <c:pt idx="1233">
                  <c:v>18.3672</c:v>
                </c:pt>
                <c:pt idx="1234">
                  <c:v>18.3672</c:v>
                </c:pt>
                <c:pt idx="1235">
                  <c:v>18.225200000000001</c:v>
                </c:pt>
                <c:pt idx="1236">
                  <c:v>18.277200000000001</c:v>
                </c:pt>
                <c:pt idx="1237">
                  <c:v>18.341799999999999</c:v>
                </c:pt>
                <c:pt idx="1238">
                  <c:v>18.0198</c:v>
                </c:pt>
                <c:pt idx="1239">
                  <c:v>17.8384</c:v>
                </c:pt>
                <c:pt idx="1240">
                  <c:v>17.831600000000002</c:v>
                </c:pt>
                <c:pt idx="1241">
                  <c:v>17.831600000000002</c:v>
                </c:pt>
                <c:pt idx="1242">
                  <c:v>17.919699999999999</c:v>
                </c:pt>
                <c:pt idx="1243">
                  <c:v>17.821100000000001</c:v>
                </c:pt>
                <c:pt idx="1244">
                  <c:v>17.773299999999999</c:v>
                </c:pt>
                <c:pt idx="1245">
                  <c:v>17.436599999999999</c:v>
                </c:pt>
                <c:pt idx="1246">
                  <c:v>17.436599999999999</c:v>
                </c:pt>
                <c:pt idx="1247">
                  <c:v>17.436599999999999</c:v>
                </c:pt>
                <c:pt idx="1248">
                  <c:v>17.436599999999999</c:v>
                </c:pt>
                <c:pt idx="1249">
                  <c:v>17.262</c:v>
                </c:pt>
                <c:pt idx="1250">
                  <c:v>17.224900000000002</c:v>
                </c:pt>
                <c:pt idx="1251">
                  <c:v>17.206299999999999</c:v>
                </c:pt>
                <c:pt idx="1252">
                  <c:v>17.4238</c:v>
                </c:pt>
                <c:pt idx="1253">
                  <c:v>17.255199999999999</c:v>
                </c:pt>
                <c:pt idx="1254">
                  <c:v>17.255199999999999</c:v>
                </c:pt>
                <c:pt idx="1255">
                  <c:v>17.255199999999999</c:v>
                </c:pt>
                <c:pt idx="1256">
                  <c:v>17.278199999999998</c:v>
                </c:pt>
                <c:pt idx="1257">
                  <c:v>17.317299999999999</c:v>
                </c:pt>
                <c:pt idx="1258">
                  <c:v>17.312799999999999</c:v>
                </c:pt>
                <c:pt idx="1259">
                  <c:v>17.325700000000001</c:v>
                </c:pt>
                <c:pt idx="1260">
                  <c:v>17.331</c:v>
                </c:pt>
                <c:pt idx="1261">
                  <c:v>17.331</c:v>
                </c:pt>
                <c:pt idx="1262">
                  <c:v>17.331</c:v>
                </c:pt>
                <c:pt idx="1263">
                  <c:v>17.361000000000001</c:v>
                </c:pt>
                <c:pt idx="1264">
                  <c:v>17.420999999999999</c:v>
                </c:pt>
                <c:pt idx="1265">
                  <c:v>17.621500000000001</c:v>
                </c:pt>
                <c:pt idx="1266">
                  <c:v>17.535699999999999</c:v>
                </c:pt>
                <c:pt idx="1267">
                  <c:v>17.569700000000001</c:v>
                </c:pt>
                <c:pt idx="1268">
                  <c:v>17.569700000000001</c:v>
                </c:pt>
                <c:pt idx="1269">
                  <c:v>17.569700000000001</c:v>
                </c:pt>
                <c:pt idx="1270">
                  <c:v>17.6465</c:v>
                </c:pt>
                <c:pt idx="1271">
                  <c:v>17.561399999999999</c:v>
                </c:pt>
                <c:pt idx="1272">
                  <c:v>17.598500000000001</c:v>
                </c:pt>
                <c:pt idx="1273">
                  <c:v>17.743600000000001</c:v>
                </c:pt>
                <c:pt idx="1274">
                  <c:v>17.7791</c:v>
                </c:pt>
                <c:pt idx="1275">
                  <c:v>17.7791</c:v>
                </c:pt>
                <c:pt idx="1276">
                  <c:v>17.7791</c:v>
                </c:pt>
                <c:pt idx="1277">
                  <c:v>17.709900000000001</c:v>
                </c:pt>
                <c:pt idx="1278">
                  <c:v>17.7224</c:v>
                </c:pt>
                <c:pt idx="1279">
                  <c:v>17.732600000000001</c:v>
                </c:pt>
                <c:pt idx="1280">
                  <c:v>17.725300000000001</c:v>
                </c:pt>
                <c:pt idx="1281">
                  <c:v>17.8477</c:v>
                </c:pt>
                <c:pt idx="1282">
                  <c:v>17.8477</c:v>
                </c:pt>
                <c:pt idx="1283">
                  <c:v>17.8477</c:v>
                </c:pt>
                <c:pt idx="1284">
                  <c:v>17.9376</c:v>
                </c:pt>
                <c:pt idx="1285">
                  <c:v>17.976299999999998</c:v>
                </c:pt>
                <c:pt idx="1286">
                  <c:v>18.053599999999999</c:v>
                </c:pt>
                <c:pt idx="1287">
                  <c:v>18.108799999999999</c:v>
                </c:pt>
                <c:pt idx="1288">
                  <c:v>18.135899999999999</c:v>
                </c:pt>
                <c:pt idx="1289">
                  <c:v>18.135899999999999</c:v>
                </c:pt>
                <c:pt idx="1290">
                  <c:v>18.135899999999999</c:v>
                </c:pt>
                <c:pt idx="1291">
                  <c:v>18.251899999999999</c:v>
                </c:pt>
                <c:pt idx="1292">
                  <c:v>18.265799999999999</c:v>
                </c:pt>
                <c:pt idx="1293">
                  <c:v>18.2774</c:v>
                </c:pt>
                <c:pt idx="1294">
                  <c:v>18.317699999999999</c:v>
                </c:pt>
                <c:pt idx="1295">
                  <c:v>18.338999999999999</c:v>
                </c:pt>
                <c:pt idx="1296">
                  <c:v>18.338999999999999</c:v>
                </c:pt>
                <c:pt idx="1297">
                  <c:v>18.338999999999999</c:v>
                </c:pt>
                <c:pt idx="1298">
                  <c:v>18.338999999999999</c:v>
                </c:pt>
                <c:pt idx="1299">
                  <c:v>18.319099999999999</c:v>
                </c:pt>
                <c:pt idx="1300">
                  <c:v>18.306699999999999</c:v>
                </c:pt>
                <c:pt idx="1301">
                  <c:v>17.585699999999999</c:v>
                </c:pt>
                <c:pt idx="1302">
                  <c:v>17.540600000000001</c:v>
                </c:pt>
                <c:pt idx="1303">
                  <c:v>17.540600000000001</c:v>
                </c:pt>
                <c:pt idx="1304">
                  <c:v>17.540800000000001</c:v>
                </c:pt>
                <c:pt idx="1305">
                  <c:v>17.475899999999999</c:v>
                </c:pt>
                <c:pt idx="1306">
                  <c:v>17.367599999999999</c:v>
                </c:pt>
                <c:pt idx="1307">
                  <c:v>17.570900000000002</c:v>
                </c:pt>
                <c:pt idx="1308">
                  <c:v>17.582799999999999</c:v>
                </c:pt>
                <c:pt idx="1309">
                  <c:v>17.563800000000001</c:v>
                </c:pt>
                <c:pt idx="1310">
                  <c:v>17.563800000000001</c:v>
                </c:pt>
                <c:pt idx="1311">
                  <c:v>17.563800000000001</c:v>
                </c:pt>
                <c:pt idx="1312">
                  <c:v>17.569800000000001</c:v>
                </c:pt>
                <c:pt idx="1313">
                  <c:v>17.658899999999999</c:v>
                </c:pt>
                <c:pt idx="1314">
                  <c:v>17.726400000000002</c:v>
                </c:pt>
                <c:pt idx="1315">
                  <c:v>17.735199999999999</c:v>
                </c:pt>
                <c:pt idx="1316">
                  <c:v>17.746099999999998</c:v>
                </c:pt>
                <c:pt idx="1317">
                  <c:v>17.746099999999998</c:v>
                </c:pt>
                <c:pt idx="1318">
                  <c:v>17.746099999999998</c:v>
                </c:pt>
                <c:pt idx="1319">
                  <c:v>17.8124</c:v>
                </c:pt>
                <c:pt idx="1320">
                  <c:v>17.841100000000001</c:v>
                </c:pt>
                <c:pt idx="1321">
                  <c:v>17.814900000000002</c:v>
                </c:pt>
                <c:pt idx="1322">
                  <c:v>17.8841</c:v>
                </c:pt>
                <c:pt idx="1323">
                  <c:v>17.867100000000001</c:v>
                </c:pt>
                <c:pt idx="1324">
                  <c:v>17.867100000000001</c:v>
                </c:pt>
                <c:pt idx="1325">
                  <c:v>17.867100000000001</c:v>
                </c:pt>
                <c:pt idx="1326">
                  <c:v>17.941800000000001</c:v>
                </c:pt>
                <c:pt idx="1327">
                  <c:v>17.868200000000002</c:v>
                </c:pt>
                <c:pt idx="1328">
                  <c:v>17.982600000000001</c:v>
                </c:pt>
                <c:pt idx="1329">
                  <c:v>17.8886</c:v>
                </c:pt>
                <c:pt idx="1330">
                  <c:v>18.014500000000002</c:v>
                </c:pt>
                <c:pt idx="1331">
                  <c:v>18.014500000000002</c:v>
                </c:pt>
                <c:pt idx="1332">
                  <c:v>18.014500000000002</c:v>
                </c:pt>
                <c:pt idx="1333">
                  <c:v>17.722999999999999</c:v>
                </c:pt>
                <c:pt idx="1334">
                  <c:v>17.828299999999999</c:v>
                </c:pt>
                <c:pt idx="1335">
                  <c:v>17.779499999999999</c:v>
                </c:pt>
                <c:pt idx="1336">
                  <c:v>17.723500000000001</c:v>
                </c:pt>
                <c:pt idx="1337">
                  <c:v>17.831199999999999</c:v>
                </c:pt>
                <c:pt idx="1338">
                  <c:v>17.831199999999999</c:v>
                </c:pt>
                <c:pt idx="1339">
                  <c:v>17.831700000000001</c:v>
                </c:pt>
                <c:pt idx="1340">
                  <c:v>17.831700000000001</c:v>
                </c:pt>
                <c:pt idx="1341">
                  <c:v>17.815799999999999</c:v>
                </c:pt>
                <c:pt idx="1342">
                  <c:v>17.861599999999999</c:v>
                </c:pt>
                <c:pt idx="1343">
                  <c:v>17.819800000000001</c:v>
                </c:pt>
                <c:pt idx="1344">
                  <c:v>17.936299999999999</c:v>
                </c:pt>
                <c:pt idx="1345">
                  <c:v>17.936299999999999</c:v>
                </c:pt>
                <c:pt idx="1346">
                  <c:v>17.936299999999999</c:v>
                </c:pt>
                <c:pt idx="1347">
                  <c:v>18.0318</c:v>
                </c:pt>
                <c:pt idx="1348">
                  <c:v>18.137499999999999</c:v>
                </c:pt>
                <c:pt idx="1349">
                  <c:v>17.993500000000001</c:v>
                </c:pt>
                <c:pt idx="1350">
                  <c:v>18.158000000000001</c:v>
                </c:pt>
                <c:pt idx="1351">
                  <c:v>18.1511</c:v>
                </c:pt>
                <c:pt idx="1352">
                  <c:v>18.1511</c:v>
                </c:pt>
                <c:pt idx="1353">
                  <c:v>18.1511</c:v>
                </c:pt>
                <c:pt idx="1354">
                  <c:v>18.078299999999999</c:v>
                </c:pt>
                <c:pt idx="1355">
                  <c:v>18.1052</c:v>
                </c:pt>
                <c:pt idx="1356">
                  <c:v>18.0593</c:v>
                </c:pt>
                <c:pt idx="1357">
                  <c:v>18.1312</c:v>
                </c:pt>
                <c:pt idx="1358">
                  <c:v>18.013300000000001</c:v>
                </c:pt>
                <c:pt idx="1359">
                  <c:v>18.013300000000001</c:v>
                </c:pt>
                <c:pt idx="1360">
                  <c:v>18.013300000000001</c:v>
                </c:pt>
                <c:pt idx="1361">
                  <c:v>17.997299999999999</c:v>
                </c:pt>
                <c:pt idx="1362">
                  <c:v>17.963699999999999</c:v>
                </c:pt>
                <c:pt idx="1363">
                  <c:v>17.997199999999999</c:v>
                </c:pt>
                <c:pt idx="1364">
                  <c:v>18.035499999999999</c:v>
                </c:pt>
                <c:pt idx="1365">
                  <c:v>17.9678</c:v>
                </c:pt>
                <c:pt idx="1366">
                  <c:v>17.9678</c:v>
                </c:pt>
                <c:pt idx="1367">
                  <c:v>17.9678</c:v>
                </c:pt>
                <c:pt idx="1368">
                  <c:v>17.9147</c:v>
                </c:pt>
                <c:pt idx="1369">
                  <c:v>18.011700000000001</c:v>
                </c:pt>
                <c:pt idx="1370">
                  <c:v>17.949000000000002</c:v>
                </c:pt>
                <c:pt idx="1371">
                  <c:v>17.984500000000001</c:v>
                </c:pt>
                <c:pt idx="1372">
                  <c:v>17.996700000000001</c:v>
                </c:pt>
                <c:pt idx="1373">
                  <c:v>17.996700000000001</c:v>
                </c:pt>
                <c:pt idx="1374">
                  <c:v>17.996700000000001</c:v>
                </c:pt>
                <c:pt idx="1375">
                  <c:v>17.996700000000001</c:v>
                </c:pt>
                <c:pt idx="1376">
                  <c:v>17.8491</c:v>
                </c:pt>
                <c:pt idx="1377">
                  <c:v>17.880600000000001</c:v>
                </c:pt>
                <c:pt idx="1378">
                  <c:v>17.9923</c:v>
                </c:pt>
                <c:pt idx="1379">
                  <c:v>17.8931</c:v>
                </c:pt>
                <c:pt idx="1380">
                  <c:v>17.8931</c:v>
                </c:pt>
                <c:pt idx="1381">
                  <c:v>17.8931</c:v>
                </c:pt>
                <c:pt idx="1382">
                  <c:v>17.810099999999998</c:v>
                </c:pt>
                <c:pt idx="1383">
                  <c:v>17.8977</c:v>
                </c:pt>
                <c:pt idx="1384">
                  <c:v>17.6981</c:v>
                </c:pt>
                <c:pt idx="1385">
                  <c:v>17.782599999999999</c:v>
                </c:pt>
                <c:pt idx="1386">
                  <c:v>17.8901</c:v>
                </c:pt>
                <c:pt idx="1387">
                  <c:v>17.8901</c:v>
                </c:pt>
                <c:pt idx="1388">
                  <c:v>17.8901</c:v>
                </c:pt>
                <c:pt idx="1389">
                  <c:v>17.898099999999999</c:v>
                </c:pt>
                <c:pt idx="1390">
                  <c:v>17.860800000000001</c:v>
                </c:pt>
                <c:pt idx="1391">
                  <c:v>17.634599999999999</c:v>
                </c:pt>
                <c:pt idx="1392">
                  <c:v>17.606300000000001</c:v>
                </c:pt>
                <c:pt idx="1393">
                  <c:v>17.637799999999999</c:v>
                </c:pt>
                <c:pt idx="1394">
                  <c:v>17.637799999999999</c:v>
                </c:pt>
                <c:pt idx="1395">
                  <c:v>17.637799999999999</c:v>
                </c:pt>
                <c:pt idx="1396">
                  <c:v>17.7331</c:v>
                </c:pt>
                <c:pt idx="1397">
                  <c:v>17.680800000000001</c:v>
                </c:pt>
                <c:pt idx="1398">
                  <c:v>17.716000000000001</c:v>
                </c:pt>
                <c:pt idx="1399">
                  <c:v>17.688199999999998</c:v>
                </c:pt>
                <c:pt idx="1400">
                  <c:v>17.570799999999998</c:v>
                </c:pt>
                <c:pt idx="1401">
                  <c:v>17.570799999999998</c:v>
                </c:pt>
                <c:pt idx="1402">
                  <c:v>17.570799999999998</c:v>
                </c:pt>
                <c:pt idx="1403">
                  <c:v>17.570799999999998</c:v>
                </c:pt>
                <c:pt idx="1404">
                  <c:v>17.460999999999999</c:v>
                </c:pt>
                <c:pt idx="1405">
                  <c:v>17.431000000000001</c:v>
                </c:pt>
                <c:pt idx="1406">
                  <c:v>17.3948</c:v>
                </c:pt>
                <c:pt idx="1407">
                  <c:v>17.383299999999998</c:v>
                </c:pt>
                <c:pt idx="1408">
                  <c:v>17.383299999999998</c:v>
                </c:pt>
                <c:pt idx="1409">
                  <c:v>17.383299999999998</c:v>
                </c:pt>
                <c:pt idx="1410">
                  <c:v>17.3462</c:v>
                </c:pt>
                <c:pt idx="1411">
                  <c:v>17.388500000000001</c:v>
                </c:pt>
                <c:pt idx="1412">
                  <c:v>17.3445</c:v>
                </c:pt>
                <c:pt idx="1413">
                  <c:v>17.2958</c:v>
                </c:pt>
                <c:pt idx="1414">
                  <c:v>17.308499999999999</c:v>
                </c:pt>
                <c:pt idx="1415">
                  <c:v>17.308499999999999</c:v>
                </c:pt>
                <c:pt idx="1416">
                  <c:v>17.308499999999999</c:v>
                </c:pt>
                <c:pt idx="1417">
                  <c:v>17.382899999999999</c:v>
                </c:pt>
                <c:pt idx="1418">
                  <c:v>17.505800000000001</c:v>
                </c:pt>
                <c:pt idx="1419">
                  <c:v>17.4559</c:v>
                </c:pt>
                <c:pt idx="1420">
                  <c:v>17.526</c:v>
                </c:pt>
                <c:pt idx="1421">
                  <c:v>17.536200000000001</c:v>
                </c:pt>
                <c:pt idx="1422">
                  <c:v>17.536200000000001</c:v>
                </c:pt>
                <c:pt idx="1423">
                  <c:v>17.536200000000001</c:v>
                </c:pt>
                <c:pt idx="1424">
                  <c:v>17.518000000000001</c:v>
                </c:pt>
                <c:pt idx="1425">
                  <c:v>17.4468</c:v>
                </c:pt>
                <c:pt idx="1426">
                  <c:v>17.4574</c:v>
                </c:pt>
                <c:pt idx="1427">
                  <c:v>17.4955</c:v>
                </c:pt>
                <c:pt idx="1428">
                  <c:v>17.3536</c:v>
                </c:pt>
                <c:pt idx="1429">
                  <c:v>17.3536</c:v>
                </c:pt>
                <c:pt idx="1430">
                  <c:v>17.3536</c:v>
                </c:pt>
                <c:pt idx="1431">
                  <c:v>17.3873</c:v>
                </c:pt>
                <c:pt idx="1432">
                  <c:v>17.293199999999999</c:v>
                </c:pt>
                <c:pt idx="1433">
                  <c:v>17.352399999999999</c:v>
                </c:pt>
                <c:pt idx="1434">
                  <c:v>17.2818</c:v>
                </c:pt>
                <c:pt idx="1435">
                  <c:v>17.2165</c:v>
                </c:pt>
                <c:pt idx="1436">
                  <c:v>17.2165</c:v>
                </c:pt>
                <c:pt idx="1437">
                  <c:v>17.2165</c:v>
                </c:pt>
                <c:pt idx="1438">
                  <c:v>17.2165</c:v>
                </c:pt>
                <c:pt idx="1439">
                  <c:v>17.117000000000001</c:v>
                </c:pt>
                <c:pt idx="1440">
                  <c:v>16.753499999999999</c:v>
                </c:pt>
                <c:pt idx="1441">
                  <c:v>16.537299999999998</c:v>
                </c:pt>
                <c:pt idx="1442">
                  <c:v>16.642199999999999</c:v>
                </c:pt>
                <c:pt idx="1443">
                  <c:v>16.642199999999999</c:v>
                </c:pt>
                <c:pt idx="1444">
                  <c:v>16.642199999999999</c:v>
                </c:pt>
                <c:pt idx="1445">
                  <c:v>16.637</c:v>
                </c:pt>
                <c:pt idx="1446">
                  <c:v>16.820900000000002</c:v>
                </c:pt>
                <c:pt idx="1447">
                  <c:v>16.766999999999999</c:v>
                </c:pt>
                <c:pt idx="1448">
                  <c:v>16.6313</c:v>
                </c:pt>
                <c:pt idx="1449">
                  <c:v>16.702500000000001</c:v>
                </c:pt>
                <c:pt idx="1450">
                  <c:v>16.702500000000001</c:v>
                </c:pt>
                <c:pt idx="1451">
                  <c:v>16.702500000000001</c:v>
                </c:pt>
                <c:pt idx="1452">
                  <c:v>16.640499999999999</c:v>
                </c:pt>
                <c:pt idx="1453">
                  <c:v>16.502800000000001</c:v>
                </c:pt>
                <c:pt idx="1454">
                  <c:v>16.096800000000002</c:v>
                </c:pt>
                <c:pt idx="1455">
                  <c:v>16.113</c:v>
                </c:pt>
                <c:pt idx="1456">
                  <c:v>16.074300000000001</c:v>
                </c:pt>
                <c:pt idx="1457">
                  <c:v>16.074300000000001</c:v>
                </c:pt>
                <c:pt idx="1458">
                  <c:v>16.074300000000001</c:v>
                </c:pt>
                <c:pt idx="1459">
                  <c:v>15.894500000000001</c:v>
                </c:pt>
                <c:pt idx="1460">
                  <c:v>16.081</c:v>
                </c:pt>
                <c:pt idx="1461">
                  <c:v>16.224399999999999</c:v>
                </c:pt>
                <c:pt idx="1462">
                  <c:v>16.356999999999999</c:v>
                </c:pt>
                <c:pt idx="1463">
                  <c:v>16.323699999999999</c:v>
                </c:pt>
                <c:pt idx="1464">
                  <c:v>16.323699999999999</c:v>
                </c:pt>
                <c:pt idx="1465">
                  <c:v>16.323699999999999</c:v>
                </c:pt>
                <c:pt idx="1466">
                  <c:v>16.43</c:v>
                </c:pt>
                <c:pt idx="1467">
                  <c:v>16.510999999999999</c:v>
                </c:pt>
                <c:pt idx="1468">
                  <c:v>16.593800000000002</c:v>
                </c:pt>
                <c:pt idx="1469">
                  <c:v>16.5809</c:v>
                </c:pt>
                <c:pt idx="1470">
                  <c:v>16.491199999999999</c:v>
                </c:pt>
                <c:pt idx="1471">
                  <c:v>16.491199999999999</c:v>
                </c:pt>
                <c:pt idx="1472">
                  <c:v>16.491199999999999</c:v>
                </c:pt>
                <c:pt idx="1473">
                  <c:v>16.363800000000001</c:v>
                </c:pt>
                <c:pt idx="1474">
                  <c:v>16.337199999999999</c:v>
                </c:pt>
                <c:pt idx="1475">
                  <c:v>16.338699999999999</c:v>
                </c:pt>
                <c:pt idx="1476">
                  <c:v>16.351299999999998</c:v>
                </c:pt>
                <c:pt idx="1477">
                  <c:v>16.3628</c:v>
                </c:pt>
                <c:pt idx="1478">
                  <c:v>16.3628</c:v>
                </c:pt>
                <c:pt idx="1479">
                  <c:v>16.3628</c:v>
                </c:pt>
                <c:pt idx="1480">
                  <c:v>16.271599999999999</c:v>
                </c:pt>
                <c:pt idx="1481">
                  <c:v>16.062100000000001</c:v>
                </c:pt>
                <c:pt idx="1482">
                  <c:v>16.297499999999999</c:v>
                </c:pt>
                <c:pt idx="1483">
                  <c:v>16.293800000000001</c:v>
                </c:pt>
                <c:pt idx="1484">
                  <c:v>16.206499999999998</c:v>
                </c:pt>
                <c:pt idx="1485">
                  <c:v>16.206499999999998</c:v>
                </c:pt>
                <c:pt idx="1486">
                  <c:v>16.206499999999998</c:v>
                </c:pt>
                <c:pt idx="1487">
                  <c:v>16.208600000000001</c:v>
                </c:pt>
                <c:pt idx="1488">
                  <c:v>15.910500000000001</c:v>
                </c:pt>
                <c:pt idx="1489">
                  <c:v>16.169699999999999</c:v>
                </c:pt>
                <c:pt idx="1490">
                  <c:v>16.223199999999999</c:v>
                </c:pt>
                <c:pt idx="1491">
                  <c:v>16.227399999999999</c:v>
                </c:pt>
                <c:pt idx="1492">
                  <c:v>16.227399999999999</c:v>
                </c:pt>
                <c:pt idx="1493">
                  <c:v>16.227399999999999</c:v>
                </c:pt>
                <c:pt idx="1494">
                  <c:v>16.309699999999999</c:v>
                </c:pt>
                <c:pt idx="1495">
                  <c:v>16.0961</c:v>
                </c:pt>
                <c:pt idx="1496">
                  <c:v>16.233799999999999</c:v>
                </c:pt>
                <c:pt idx="1497">
                  <c:v>15.967599999999999</c:v>
                </c:pt>
                <c:pt idx="1498">
                  <c:v>15.816000000000001</c:v>
                </c:pt>
                <c:pt idx="1499">
                  <c:v>15.816000000000001</c:v>
                </c:pt>
                <c:pt idx="1500">
                  <c:v>15.816000000000001</c:v>
                </c:pt>
                <c:pt idx="1501">
                  <c:v>15.742699999999999</c:v>
                </c:pt>
                <c:pt idx="1502">
                  <c:v>15.6778</c:v>
                </c:pt>
                <c:pt idx="1503">
                  <c:v>15.8009</c:v>
                </c:pt>
                <c:pt idx="1504">
                  <c:v>15.7494</c:v>
                </c:pt>
                <c:pt idx="1505">
                  <c:v>15.583600000000001</c:v>
                </c:pt>
                <c:pt idx="1506">
                  <c:v>15.583600000000001</c:v>
                </c:pt>
                <c:pt idx="1507">
                  <c:v>15.583600000000001</c:v>
                </c:pt>
                <c:pt idx="1508">
                  <c:v>15.3355</c:v>
                </c:pt>
                <c:pt idx="1509">
                  <c:v>15.3934</c:v>
                </c:pt>
                <c:pt idx="1510">
                  <c:v>15.2302</c:v>
                </c:pt>
                <c:pt idx="1511">
                  <c:v>15.099600000000001</c:v>
                </c:pt>
                <c:pt idx="1512">
                  <c:v>14.879300000000001</c:v>
                </c:pt>
                <c:pt idx="1513">
                  <c:v>14.879300000000001</c:v>
                </c:pt>
                <c:pt idx="1514">
                  <c:v>14.879300000000001</c:v>
                </c:pt>
                <c:pt idx="1515">
                  <c:v>14.7136</c:v>
                </c:pt>
                <c:pt idx="1516">
                  <c:v>14.7136</c:v>
                </c:pt>
                <c:pt idx="1517">
                  <c:v>14.7136</c:v>
                </c:pt>
                <c:pt idx="1518">
                  <c:v>15.124700000000001</c:v>
                </c:pt>
                <c:pt idx="1519">
                  <c:v>15.1853</c:v>
                </c:pt>
                <c:pt idx="1520">
                  <c:v>15.1853</c:v>
                </c:pt>
                <c:pt idx="1521">
                  <c:v>15.1853</c:v>
                </c:pt>
                <c:pt idx="1522">
                  <c:v>15.292999999999999</c:v>
                </c:pt>
                <c:pt idx="1523">
                  <c:v>15.292999999999999</c:v>
                </c:pt>
                <c:pt idx="1524">
                  <c:v>15.318899999999999</c:v>
                </c:pt>
                <c:pt idx="1525">
                  <c:v>15.1754</c:v>
                </c:pt>
                <c:pt idx="1526">
                  <c:v>15.4038</c:v>
                </c:pt>
                <c:pt idx="1527">
                  <c:v>15.4038</c:v>
                </c:pt>
                <c:pt idx="1528">
                  <c:v>15.4038</c:v>
                </c:pt>
                <c:pt idx="1529">
                  <c:v>15.486499999999999</c:v>
                </c:pt>
                <c:pt idx="1530">
                  <c:v>15.5944</c:v>
                </c:pt>
                <c:pt idx="1531">
                  <c:v>15.807499999999999</c:v>
                </c:pt>
                <c:pt idx="1532">
                  <c:v>15.9129</c:v>
                </c:pt>
                <c:pt idx="1533">
                  <c:v>15.951000000000001</c:v>
                </c:pt>
                <c:pt idx="1534">
                  <c:v>15.951000000000001</c:v>
                </c:pt>
                <c:pt idx="1535">
                  <c:v>15.951000000000001</c:v>
                </c:pt>
                <c:pt idx="1536">
                  <c:v>15.9899</c:v>
                </c:pt>
                <c:pt idx="1537">
                  <c:v>16.0654</c:v>
                </c:pt>
                <c:pt idx="1538">
                  <c:v>16.134799999999998</c:v>
                </c:pt>
                <c:pt idx="1539">
                  <c:v>16.241499999999998</c:v>
                </c:pt>
                <c:pt idx="1540">
                  <c:v>16.340399999999999</c:v>
                </c:pt>
                <c:pt idx="1541">
                  <c:v>16.340399999999999</c:v>
                </c:pt>
                <c:pt idx="1542">
                  <c:v>16.340399999999999</c:v>
                </c:pt>
                <c:pt idx="1543">
                  <c:v>16.394100000000002</c:v>
                </c:pt>
                <c:pt idx="1544">
                  <c:v>16.265599999999999</c:v>
                </c:pt>
                <c:pt idx="1545">
                  <c:v>16.238399999999999</c:v>
                </c:pt>
                <c:pt idx="1546">
                  <c:v>16.315799999999999</c:v>
                </c:pt>
                <c:pt idx="1547">
                  <c:v>16.4068</c:v>
                </c:pt>
                <c:pt idx="1548">
                  <c:v>16.4068</c:v>
                </c:pt>
                <c:pt idx="1549">
                  <c:v>16.4068</c:v>
                </c:pt>
                <c:pt idx="1550">
                  <c:v>16.420200000000001</c:v>
                </c:pt>
                <c:pt idx="1551">
                  <c:v>16.5105</c:v>
                </c:pt>
                <c:pt idx="1552">
                  <c:v>16.5334</c:v>
                </c:pt>
                <c:pt idx="1553">
                  <c:v>16.5932</c:v>
                </c:pt>
                <c:pt idx="1554">
                  <c:v>16.5566</c:v>
                </c:pt>
                <c:pt idx="1555">
                  <c:v>16.5566</c:v>
                </c:pt>
                <c:pt idx="1556">
                  <c:v>16.5566</c:v>
                </c:pt>
                <c:pt idx="1557">
                  <c:v>16.659099999999999</c:v>
                </c:pt>
                <c:pt idx="1558">
                  <c:v>16.766300000000001</c:v>
                </c:pt>
                <c:pt idx="1559">
                  <c:v>16.776499999999999</c:v>
                </c:pt>
                <c:pt idx="1560">
                  <c:v>16.766999999999999</c:v>
                </c:pt>
                <c:pt idx="1561">
                  <c:v>16.6922</c:v>
                </c:pt>
                <c:pt idx="1562">
                  <c:v>16.6922</c:v>
                </c:pt>
                <c:pt idx="1563">
                  <c:v>16.6922</c:v>
                </c:pt>
                <c:pt idx="1564">
                  <c:v>16.6234</c:v>
                </c:pt>
                <c:pt idx="1565">
                  <c:v>16.701599999999999</c:v>
                </c:pt>
                <c:pt idx="1566">
                  <c:v>16.685199999999998</c:v>
                </c:pt>
                <c:pt idx="1567">
                  <c:v>16.7591</c:v>
                </c:pt>
                <c:pt idx="1568">
                  <c:v>16.911000000000001</c:v>
                </c:pt>
                <c:pt idx="1569">
                  <c:v>16.911000000000001</c:v>
                </c:pt>
                <c:pt idx="1570">
                  <c:v>16.911000000000001</c:v>
                </c:pt>
                <c:pt idx="1571">
                  <c:v>16.911000000000001</c:v>
                </c:pt>
                <c:pt idx="1572">
                  <c:v>17.0169</c:v>
                </c:pt>
                <c:pt idx="1573">
                  <c:v>17.117100000000001</c:v>
                </c:pt>
                <c:pt idx="1574">
                  <c:v>17.084599999999998</c:v>
                </c:pt>
                <c:pt idx="1575">
                  <c:v>17.0976</c:v>
                </c:pt>
                <c:pt idx="1576">
                  <c:v>17.0976</c:v>
                </c:pt>
                <c:pt idx="1577">
                  <c:v>17.0976</c:v>
                </c:pt>
                <c:pt idx="1578">
                  <c:v>17.144600000000001</c:v>
                </c:pt>
                <c:pt idx="1579">
                  <c:v>17.156199999999998</c:v>
                </c:pt>
                <c:pt idx="1580">
                  <c:v>17.163</c:v>
                </c:pt>
                <c:pt idx="1581">
                  <c:v>17.270299999999999</c:v>
                </c:pt>
                <c:pt idx="1582">
                  <c:v>17.424900000000001</c:v>
                </c:pt>
                <c:pt idx="1583">
                  <c:v>17.424900000000001</c:v>
                </c:pt>
                <c:pt idx="1584">
                  <c:v>17.424900000000001</c:v>
                </c:pt>
                <c:pt idx="1585">
                  <c:v>17.3902</c:v>
                </c:pt>
                <c:pt idx="1586">
                  <c:v>17.4436</c:v>
                </c:pt>
                <c:pt idx="1587">
                  <c:v>17.588100000000001</c:v>
                </c:pt>
                <c:pt idx="1588">
                  <c:v>17.712900000000001</c:v>
                </c:pt>
                <c:pt idx="1589">
                  <c:v>17.642099999999999</c:v>
                </c:pt>
                <c:pt idx="1590">
                  <c:v>17.642099999999999</c:v>
                </c:pt>
                <c:pt idx="1591">
                  <c:v>17.642099999999999</c:v>
                </c:pt>
                <c:pt idx="1592">
                  <c:v>17.7668</c:v>
                </c:pt>
                <c:pt idx="1593">
                  <c:v>17.820599999999999</c:v>
                </c:pt>
                <c:pt idx="1594">
                  <c:v>17.817299999999999</c:v>
                </c:pt>
                <c:pt idx="1595">
                  <c:v>17.735800000000001</c:v>
                </c:pt>
                <c:pt idx="1596">
                  <c:v>17.814299999999999</c:v>
                </c:pt>
                <c:pt idx="1597">
                  <c:v>17.814299999999999</c:v>
                </c:pt>
                <c:pt idx="1598">
                  <c:v>17.814299999999999</c:v>
                </c:pt>
                <c:pt idx="1599">
                  <c:v>17.937000000000001</c:v>
                </c:pt>
                <c:pt idx="1600">
                  <c:v>17.873899999999999</c:v>
                </c:pt>
                <c:pt idx="1601">
                  <c:v>17.860700000000001</c:v>
                </c:pt>
                <c:pt idx="1602">
                  <c:v>17.946400000000001</c:v>
                </c:pt>
                <c:pt idx="1603">
                  <c:v>17.7789</c:v>
                </c:pt>
                <c:pt idx="1604">
                  <c:v>17.7789</c:v>
                </c:pt>
                <c:pt idx="1605">
                  <c:v>17.7789</c:v>
                </c:pt>
                <c:pt idx="1606">
                  <c:v>17.7531</c:v>
                </c:pt>
                <c:pt idx="1607">
                  <c:v>17.854199999999999</c:v>
                </c:pt>
                <c:pt idx="1608">
                  <c:v>17.831299999999999</c:v>
                </c:pt>
                <c:pt idx="1609">
                  <c:v>17.852</c:v>
                </c:pt>
                <c:pt idx="1610">
                  <c:v>17.792999999999999</c:v>
                </c:pt>
                <c:pt idx="1611">
                  <c:v>17.792999999999999</c:v>
                </c:pt>
                <c:pt idx="1612">
                  <c:v>17.792999999999999</c:v>
                </c:pt>
                <c:pt idx="1613">
                  <c:v>17.9527</c:v>
                </c:pt>
                <c:pt idx="1614">
                  <c:v>17.9924</c:v>
                </c:pt>
                <c:pt idx="1615">
                  <c:v>18.0303</c:v>
                </c:pt>
                <c:pt idx="1616">
                  <c:v>18.0655</c:v>
                </c:pt>
                <c:pt idx="1617">
                  <c:v>18.159099999999999</c:v>
                </c:pt>
                <c:pt idx="1618">
                  <c:v>18.159099999999999</c:v>
                </c:pt>
                <c:pt idx="1619">
                  <c:v>18.159099999999999</c:v>
                </c:pt>
                <c:pt idx="1620">
                  <c:v>18.171399999999998</c:v>
                </c:pt>
                <c:pt idx="1621">
                  <c:v>18.093</c:v>
                </c:pt>
                <c:pt idx="1622">
                  <c:v>18.159300000000002</c:v>
                </c:pt>
                <c:pt idx="1623">
                  <c:v>18.162700000000001</c:v>
                </c:pt>
                <c:pt idx="1624">
                  <c:v>18.252400000000002</c:v>
                </c:pt>
                <c:pt idx="1625">
                  <c:v>18.252400000000002</c:v>
                </c:pt>
                <c:pt idx="1626">
                  <c:v>18.252400000000002</c:v>
                </c:pt>
                <c:pt idx="1627">
                  <c:v>18.2911</c:v>
                </c:pt>
                <c:pt idx="1628">
                  <c:v>18.276399999999999</c:v>
                </c:pt>
                <c:pt idx="1629">
                  <c:v>18.323</c:v>
                </c:pt>
                <c:pt idx="1630">
                  <c:v>18.398900000000001</c:v>
                </c:pt>
                <c:pt idx="1631">
                  <c:v>18.398900000000001</c:v>
                </c:pt>
                <c:pt idx="1632">
                  <c:v>18.398900000000001</c:v>
                </c:pt>
                <c:pt idx="1633">
                  <c:v>18.398900000000001</c:v>
                </c:pt>
                <c:pt idx="1634">
                  <c:v>18.3596</c:v>
                </c:pt>
                <c:pt idx="1635">
                  <c:v>18.461600000000001</c:v>
                </c:pt>
                <c:pt idx="1636">
                  <c:v>18.369800000000001</c:v>
                </c:pt>
                <c:pt idx="1637">
                  <c:v>18.3583</c:v>
                </c:pt>
                <c:pt idx="1638">
                  <c:v>18.399699999999999</c:v>
                </c:pt>
                <c:pt idx="1639">
                  <c:v>18.399699999999999</c:v>
                </c:pt>
                <c:pt idx="1640">
                  <c:v>18.399699999999999</c:v>
                </c:pt>
                <c:pt idx="1641">
                  <c:v>18.385200000000001</c:v>
                </c:pt>
                <c:pt idx="1642">
                  <c:v>18.363399999999999</c:v>
                </c:pt>
                <c:pt idx="1643">
                  <c:v>18.277000000000001</c:v>
                </c:pt>
                <c:pt idx="1644">
                  <c:v>18.1753</c:v>
                </c:pt>
                <c:pt idx="1645">
                  <c:v>18.267800000000001</c:v>
                </c:pt>
                <c:pt idx="1646">
                  <c:v>18.267800000000001</c:v>
                </c:pt>
                <c:pt idx="1647">
                  <c:v>18.267800000000001</c:v>
                </c:pt>
                <c:pt idx="1648">
                  <c:v>18.2667</c:v>
                </c:pt>
                <c:pt idx="1649">
                  <c:v>18.116399999999999</c:v>
                </c:pt>
                <c:pt idx="1650">
                  <c:v>18.160399999999999</c:v>
                </c:pt>
                <c:pt idx="1651">
                  <c:v>18.076599999999999</c:v>
                </c:pt>
                <c:pt idx="1652">
                  <c:v>18.049800000000001</c:v>
                </c:pt>
                <c:pt idx="1653">
                  <c:v>18.049800000000001</c:v>
                </c:pt>
                <c:pt idx="1654">
                  <c:v>18.049800000000001</c:v>
                </c:pt>
                <c:pt idx="1655">
                  <c:v>17.9344</c:v>
                </c:pt>
                <c:pt idx="1656">
                  <c:v>18.035399999999999</c:v>
                </c:pt>
                <c:pt idx="1657">
                  <c:v>18.072600000000001</c:v>
                </c:pt>
                <c:pt idx="1658">
                  <c:v>18.2118</c:v>
                </c:pt>
                <c:pt idx="1659">
                  <c:v>18.165199999999999</c:v>
                </c:pt>
                <c:pt idx="1660">
                  <c:v>18.165199999999999</c:v>
                </c:pt>
                <c:pt idx="1661">
                  <c:v>18.165199999999999</c:v>
                </c:pt>
                <c:pt idx="1662">
                  <c:v>18.165199999999999</c:v>
                </c:pt>
                <c:pt idx="1663">
                  <c:v>18.192499999999999</c:v>
                </c:pt>
                <c:pt idx="1664">
                  <c:v>18.082799999999999</c:v>
                </c:pt>
                <c:pt idx="1665">
                  <c:v>17.319900000000001</c:v>
                </c:pt>
                <c:pt idx="1666">
                  <c:v>17.39</c:v>
                </c:pt>
                <c:pt idx="1667">
                  <c:v>17.39</c:v>
                </c:pt>
                <c:pt idx="1668">
                  <c:v>17.39</c:v>
                </c:pt>
                <c:pt idx="1669">
                  <c:v>17.514900000000001</c:v>
                </c:pt>
                <c:pt idx="1670">
                  <c:v>17.4543</c:v>
                </c:pt>
                <c:pt idx="1671">
                  <c:v>17.288799999999998</c:v>
                </c:pt>
                <c:pt idx="1672">
                  <c:v>17.244800000000001</c:v>
                </c:pt>
                <c:pt idx="1673">
                  <c:v>17.189499999999999</c:v>
                </c:pt>
                <c:pt idx="1674">
                  <c:v>17.189499999999999</c:v>
                </c:pt>
                <c:pt idx="1675">
                  <c:v>17.189499999999999</c:v>
                </c:pt>
                <c:pt idx="1676">
                  <c:v>17.1663</c:v>
                </c:pt>
                <c:pt idx="1677">
                  <c:v>17.327500000000001</c:v>
                </c:pt>
                <c:pt idx="1678">
                  <c:v>17.377500000000001</c:v>
                </c:pt>
                <c:pt idx="1679">
                  <c:v>17.396000000000001</c:v>
                </c:pt>
                <c:pt idx="1680">
                  <c:v>17.3994</c:v>
                </c:pt>
                <c:pt idx="1681">
                  <c:v>17.3994</c:v>
                </c:pt>
                <c:pt idx="1682">
                  <c:v>17.3994</c:v>
                </c:pt>
                <c:pt idx="1683">
                  <c:v>17.382000000000001</c:v>
                </c:pt>
                <c:pt idx="1684">
                  <c:v>17.4194</c:v>
                </c:pt>
                <c:pt idx="1685">
                  <c:v>17.394600000000001</c:v>
                </c:pt>
                <c:pt idx="1686">
                  <c:v>17.4163</c:v>
                </c:pt>
                <c:pt idx="1687">
                  <c:v>17.483499999999999</c:v>
                </c:pt>
                <c:pt idx="1688">
                  <c:v>17.483499999999999</c:v>
                </c:pt>
                <c:pt idx="1689">
                  <c:v>17.483499999999999</c:v>
                </c:pt>
                <c:pt idx="1690">
                  <c:v>17.538799999999998</c:v>
                </c:pt>
                <c:pt idx="1691">
                  <c:v>17.6996</c:v>
                </c:pt>
                <c:pt idx="1692">
                  <c:v>17.708600000000001</c:v>
                </c:pt>
                <c:pt idx="1693">
                  <c:v>17.799800000000001</c:v>
                </c:pt>
                <c:pt idx="1694">
                  <c:v>17.750699999999998</c:v>
                </c:pt>
                <c:pt idx="1695">
                  <c:v>17.750699999999998</c:v>
                </c:pt>
                <c:pt idx="1696">
                  <c:v>17.750699999999998</c:v>
                </c:pt>
                <c:pt idx="1697">
                  <c:v>17.749199999999998</c:v>
                </c:pt>
                <c:pt idx="1698">
                  <c:v>17.585799999999999</c:v>
                </c:pt>
                <c:pt idx="1699">
                  <c:v>17.524100000000001</c:v>
                </c:pt>
                <c:pt idx="1700">
                  <c:v>17.525700000000001</c:v>
                </c:pt>
                <c:pt idx="1701">
                  <c:v>17.605799999999999</c:v>
                </c:pt>
                <c:pt idx="1702">
                  <c:v>17.605799999999999</c:v>
                </c:pt>
                <c:pt idx="1703">
                  <c:v>17.605799999999999</c:v>
                </c:pt>
                <c:pt idx="1704">
                  <c:v>17.613399999999999</c:v>
                </c:pt>
                <c:pt idx="1705">
                  <c:v>17.709199999999999</c:v>
                </c:pt>
                <c:pt idx="1706">
                  <c:v>17.821999999999999</c:v>
                </c:pt>
                <c:pt idx="1707">
                  <c:v>17.835999999999999</c:v>
                </c:pt>
                <c:pt idx="1708">
                  <c:v>17.785699999999999</c:v>
                </c:pt>
                <c:pt idx="1709">
                  <c:v>17.785699999999999</c:v>
                </c:pt>
                <c:pt idx="1710">
                  <c:v>17.785699999999999</c:v>
                </c:pt>
                <c:pt idx="1711">
                  <c:v>17.700700000000001</c:v>
                </c:pt>
                <c:pt idx="1712">
                  <c:v>17.788499999999999</c:v>
                </c:pt>
                <c:pt idx="1713">
                  <c:v>17.8079</c:v>
                </c:pt>
                <c:pt idx="1714">
                  <c:v>17.7698</c:v>
                </c:pt>
                <c:pt idx="1715">
                  <c:v>17.7271</c:v>
                </c:pt>
                <c:pt idx="1716">
                  <c:v>17.7271</c:v>
                </c:pt>
                <c:pt idx="1717">
                  <c:v>17.7271</c:v>
                </c:pt>
                <c:pt idx="1718">
                  <c:v>17.7515</c:v>
                </c:pt>
                <c:pt idx="1719">
                  <c:v>17.7424</c:v>
                </c:pt>
                <c:pt idx="1720">
                  <c:v>17.722899999999999</c:v>
                </c:pt>
                <c:pt idx="1721">
                  <c:v>17.733599999999999</c:v>
                </c:pt>
                <c:pt idx="1722">
                  <c:v>17.724699999999999</c:v>
                </c:pt>
                <c:pt idx="1723">
                  <c:v>17.724699999999999</c:v>
                </c:pt>
                <c:pt idx="1724">
                  <c:v>17.724699999999999</c:v>
                </c:pt>
                <c:pt idx="1725">
                  <c:v>17.760100000000001</c:v>
                </c:pt>
                <c:pt idx="1726">
                  <c:v>17.818000000000001</c:v>
                </c:pt>
                <c:pt idx="1727">
                  <c:v>17.860099999999999</c:v>
                </c:pt>
                <c:pt idx="1728">
                  <c:v>17.7272</c:v>
                </c:pt>
                <c:pt idx="1729">
                  <c:v>17.773199999999999</c:v>
                </c:pt>
                <c:pt idx="1730">
                  <c:v>17.773199999999999</c:v>
                </c:pt>
                <c:pt idx="1731">
                  <c:v>17.773199999999999</c:v>
                </c:pt>
                <c:pt idx="1732">
                  <c:v>17.731400000000001</c:v>
                </c:pt>
                <c:pt idx="1733">
                  <c:v>17.703299999999999</c:v>
                </c:pt>
                <c:pt idx="1734">
                  <c:v>17.639399999999998</c:v>
                </c:pt>
                <c:pt idx="1735">
                  <c:v>17.607600000000001</c:v>
                </c:pt>
                <c:pt idx="1736">
                  <c:v>17.494299999999999</c:v>
                </c:pt>
                <c:pt idx="1737">
                  <c:v>17.494299999999999</c:v>
                </c:pt>
                <c:pt idx="1738">
                  <c:v>17.494299999999999</c:v>
                </c:pt>
                <c:pt idx="1739">
                  <c:v>17.494299999999999</c:v>
                </c:pt>
                <c:pt idx="1740">
                  <c:v>17.363</c:v>
                </c:pt>
                <c:pt idx="1741">
                  <c:v>17.487400000000001</c:v>
                </c:pt>
                <c:pt idx="1742">
                  <c:v>17.6372</c:v>
                </c:pt>
                <c:pt idx="1743">
                  <c:v>17.569299999999998</c:v>
                </c:pt>
                <c:pt idx="1744">
                  <c:v>17.569299999999998</c:v>
                </c:pt>
                <c:pt idx="1745">
                  <c:v>17.569299999999998</c:v>
                </c:pt>
                <c:pt idx="1746">
                  <c:v>17.457899999999999</c:v>
                </c:pt>
                <c:pt idx="1747">
                  <c:v>17.579499999999999</c:v>
                </c:pt>
                <c:pt idx="1748">
                  <c:v>17.2517</c:v>
                </c:pt>
                <c:pt idx="1749">
                  <c:v>17.215699999999998</c:v>
                </c:pt>
                <c:pt idx="1750">
                  <c:v>17.363299999999999</c:v>
                </c:pt>
                <c:pt idx="1751">
                  <c:v>17.363299999999999</c:v>
                </c:pt>
                <c:pt idx="1752">
                  <c:v>17.363299999999999</c:v>
                </c:pt>
                <c:pt idx="1753">
                  <c:v>17.529199999999999</c:v>
                </c:pt>
                <c:pt idx="1754">
                  <c:v>17.4316</c:v>
                </c:pt>
                <c:pt idx="1755">
                  <c:v>16.757200000000001</c:v>
                </c:pt>
                <c:pt idx="1756">
                  <c:v>16.6996</c:v>
                </c:pt>
                <c:pt idx="1757">
                  <c:v>16.477799999999998</c:v>
                </c:pt>
                <c:pt idx="1758">
                  <c:v>16.477799999999998</c:v>
                </c:pt>
                <c:pt idx="1759">
                  <c:v>16.477799999999998</c:v>
                </c:pt>
                <c:pt idx="1760">
                  <c:v>16.540700000000001</c:v>
                </c:pt>
                <c:pt idx="1761">
                  <c:v>16.631</c:v>
                </c:pt>
                <c:pt idx="1762">
                  <c:v>16.7194</c:v>
                </c:pt>
                <c:pt idx="1763">
                  <c:v>16.838699999999999</c:v>
                </c:pt>
                <c:pt idx="1764">
                  <c:v>16.8979</c:v>
                </c:pt>
                <c:pt idx="1765">
                  <c:v>16.8979</c:v>
                </c:pt>
                <c:pt idx="1766">
                  <c:v>16.8979</c:v>
                </c:pt>
                <c:pt idx="1767">
                  <c:v>16.8979</c:v>
                </c:pt>
                <c:pt idx="1768">
                  <c:v>16.853899999999999</c:v>
                </c:pt>
                <c:pt idx="1769">
                  <c:v>16.901199999999999</c:v>
                </c:pt>
                <c:pt idx="1770">
                  <c:v>17.034300000000002</c:v>
                </c:pt>
                <c:pt idx="1771">
                  <c:v>16.9953</c:v>
                </c:pt>
                <c:pt idx="1772">
                  <c:v>16.9953</c:v>
                </c:pt>
                <c:pt idx="1773">
                  <c:v>16.9953</c:v>
                </c:pt>
                <c:pt idx="1774">
                  <c:v>16.948699999999999</c:v>
                </c:pt>
                <c:pt idx="1775">
                  <c:v>16.9923</c:v>
                </c:pt>
                <c:pt idx="1776">
                  <c:v>17.069099999999999</c:v>
                </c:pt>
                <c:pt idx="1777">
                  <c:v>17.0945</c:v>
                </c:pt>
                <c:pt idx="1778">
                  <c:v>17.134799999999998</c:v>
                </c:pt>
                <c:pt idx="1779">
                  <c:v>17.134799999999998</c:v>
                </c:pt>
                <c:pt idx="1780">
                  <c:v>17.134799999999998</c:v>
                </c:pt>
                <c:pt idx="1781">
                  <c:v>17.205500000000001</c:v>
                </c:pt>
                <c:pt idx="1782">
                  <c:v>17.2912</c:v>
                </c:pt>
                <c:pt idx="1783">
                  <c:v>17.255800000000001</c:v>
                </c:pt>
                <c:pt idx="1784">
                  <c:v>17.315300000000001</c:v>
                </c:pt>
                <c:pt idx="1785">
                  <c:v>17.357800000000001</c:v>
                </c:pt>
                <c:pt idx="1786">
                  <c:v>17.357800000000001</c:v>
                </c:pt>
                <c:pt idx="1787">
                  <c:v>17.357800000000001</c:v>
                </c:pt>
                <c:pt idx="1788">
                  <c:v>17.324400000000001</c:v>
                </c:pt>
                <c:pt idx="1789">
                  <c:v>17.253699999999998</c:v>
                </c:pt>
                <c:pt idx="1790">
                  <c:v>17.2393</c:v>
                </c:pt>
                <c:pt idx="1791">
                  <c:v>17.2456</c:v>
                </c:pt>
                <c:pt idx="1792">
                  <c:v>17.146799999999999</c:v>
                </c:pt>
                <c:pt idx="1793">
                  <c:v>17.146799999999999</c:v>
                </c:pt>
                <c:pt idx="1794">
                  <c:v>17.146799999999999</c:v>
                </c:pt>
                <c:pt idx="1795">
                  <c:v>17.110199999999999</c:v>
                </c:pt>
                <c:pt idx="1796">
                  <c:v>16.872900000000001</c:v>
                </c:pt>
                <c:pt idx="1797">
                  <c:v>16.732700000000001</c:v>
                </c:pt>
                <c:pt idx="1798">
                  <c:v>16.792200000000001</c:v>
                </c:pt>
                <c:pt idx="1799">
                  <c:v>16.874600000000001</c:v>
                </c:pt>
                <c:pt idx="1800">
                  <c:v>16.874600000000001</c:v>
                </c:pt>
                <c:pt idx="1801">
                  <c:v>16.874600000000001</c:v>
                </c:pt>
                <c:pt idx="1802">
                  <c:v>16.8492</c:v>
                </c:pt>
                <c:pt idx="1803">
                  <c:v>16.715199999999999</c:v>
                </c:pt>
                <c:pt idx="1804">
                  <c:v>16.8034</c:v>
                </c:pt>
                <c:pt idx="1805">
                  <c:v>16.847200000000001</c:v>
                </c:pt>
                <c:pt idx="1806">
                  <c:v>16.839400000000001</c:v>
                </c:pt>
                <c:pt idx="1807">
                  <c:v>16.839400000000001</c:v>
                </c:pt>
                <c:pt idx="1808">
                  <c:v>16.839400000000001</c:v>
                </c:pt>
                <c:pt idx="1809">
                  <c:v>16.839400000000001</c:v>
                </c:pt>
                <c:pt idx="1810">
                  <c:v>16.842700000000001</c:v>
                </c:pt>
                <c:pt idx="1811">
                  <c:v>16.851700000000001</c:v>
                </c:pt>
                <c:pt idx="1812">
                  <c:v>16.8508</c:v>
                </c:pt>
                <c:pt idx="1813">
                  <c:v>16.8004</c:v>
                </c:pt>
                <c:pt idx="1814">
                  <c:v>16.8004</c:v>
                </c:pt>
                <c:pt idx="1815">
                  <c:v>16.8004</c:v>
                </c:pt>
                <c:pt idx="1816">
                  <c:v>16.8428</c:v>
                </c:pt>
                <c:pt idx="1817">
                  <c:v>16.815200000000001</c:v>
                </c:pt>
                <c:pt idx="1818">
                  <c:v>16.758199999999999</c:v>
                </c:pt>
                <c:pt idx="1819">
                  <c:v>16.792400000000001</c:v>
                </c:pt>
                <c:pt idx="1820">
                  <c:v>16.828499999999998</c:v>
                </c:pt>
                <c:pt idx="1821">
                  <c:v>16.828499999999998</c:v>
                </c:pt>
                <c:pt idx="1822">
                  <c:v>16.828499999999998</c:v>
                </c:pt>
                <c:pt idx="1823">
                  <c:v>16.815300000000001</c:v>
                </c:pt>
                <c:pt idx="1824">
                  <c:v>16.846699999999998</c:v>
                </c:pt>
                <c:pt idx="1825">
                  <c:v>16.932200000000002</c:v>
                </c:pt>
                <c:pt idx="1826">
                  <c:v>16.913499999999999</c:v>
                </c:pt>
                <c:pt idx="1827">
                  <c:v>17.0273</c:v>
                </c:pt>
                <c:pt idx="1828">
                  <c:v>17.0273</c:v>
                </c:pt>
                <c:pt idx="1829">
                  <c:v>17.0273</c:v>
                </c:pt>
                <c:pt idx="1830">
                  <c:v>17.105</c:v>
                </c:pt>
                <c:pt idx="1831">
                  <c:v>17.1174</c:v>
                </c:pt>
                <c:pt idx="1832">
                  <c:v>17.1828</c:v>
                </c:pt>
                <c:pt idx="1833">
                  <c:v>17.244499999999999</c:v>
                </c:pt>
                <c:pt idx="1834">
                  <c:v>17.318000000000001</c:v>
                </c:pt>
                <c:pt idx="1835">
                  <c:v>17.318000000000001</c:v>
                </c:pt>
                <c:pt idx="1836">
                  <c:v>17.318000000000001</c:v>
                </c:pt>
                <c:pt idx="1837">
                  <c:v>17.323499999999999</c:v>
                </c:pt>
                <c:pt idx="1838">
                  <c:v>17.3508</c:v>
                </c:pt>
                <c:pt idx="1839">
                  <c:v>17.400700000000001</c:v>
                </c:pt>
                <c:pt idx="1840">
                  <c:v>17.415299999999998</c:v>
                </c:pt>
                <c:pt idx="1841">
                  <c:v>17.472999999999999</c:v>
                </c:pt>
                <c:pt idx="1842">
                  <c:v>17.472999999999999</c:v>
                </c:pt>
                <c:pt idx="1843">
                  <c:v>17.472999999999999</c:v>
                </c:pt>
                <c:pt idx="1844">
                  <c:v>17.4696</c:v>
                </c:pt>
                <c:pt idx="1845">
                  <c:v>17.455500000000001</c:v>
                </c:pt>
                <c:pt idx="1846">
                  <c:v>17.4498</c:v>
                </c:pt>
                <c:pt idx="1847">
                  <c:v>17.443000000000001</c:v>
                </c:pt>
                <c:pt idx="1848">
                  <c:v>17.397500000000001</c:v>
                </c:pt>
                <c:pt idx="1849">
                  <c:v>17.397500000000001</c:v>
                </c:pt>
                <c:pt idx="1850">
                  <c:v>17.397500000000001</c:v>
                </c:pt>
                <c:pt idx="1851">
                  <c:v>17.477499999999999</c:v>
                </c:pt>
                <c:pt idx="1852">
                  <c:v>17.445599999999999</c:v>
                </c:pt>
                <c:pt idx="1853">
                  <c:v>17.5108</c:v>
                </c:pt>
                <c:pt idx="1854">
                  <c:v>17.524100000000001</c:v>
                </c:pt>
                <c:pt idx="1855">
                  <c:v>17.448</c:v>
                </c:pt>
                <c:pt idx="1856">
                  <c:v>17.448</c:v>
                </c:pt>
                <c:pt idx="1857">
                  <c:v>17.448</c:v>
                </c:pt>
                <c:pt idx="1858">
                  <c:v>17.387799999999999</c:v>
                </c:pt>
                <c:pt idx="1859">
                  <c:v>17.310700000000001</c:v>
                </c:pt>
                <c:pt idx="1860">
                  <c:v>17.3505</c:v>
                </c:pt>
                <c:pt idx="1861">
                  <c:v>17.3645</c:v>
                </c:pt>
                <c:pt idx="1862">
                  <c:v>17.511099999999999</c:v>
                </c:pt>
                <c:pt idx="1863">
                  <c:v>17.511099999999999</c:v>
                </c:pt>
                <c:pt idx="1864">
                  <c:v>17.511099999999999</c:v>
                </c:pt>
                <c:pt idx="1865">
                  <c:v>17.4635</c:v>
                </c:pt>
                <c:pt idx="1866">
                  <c:v>17.4694</c:v>
                </c:pt>
                <c:pt idx="1867">
                  <c:v>17.458200000000001</c:v>
                </c:pt>
                <c:pt idx="1868">
                  <c:v>17.468900000000001</c:v>
                </c:pt>
                <c:pt idx="1869">
                  <c:v>17.526800000000001</c:v>
                </c:pt>
                <c:pt idx="1870">
                  <c:v>17.526800000000001</c:v>
                </c:pt>
                <c:pt idx="1871">
                  <c:v>17.526800000000001</c:v>
                </c:pt>
                <c:pt idx="1872">
                  <c:v>17.5763</c:v>
                </c:pt>
                <c:pt idx="1873">
                  <c:v>17.595700000000001</c:v>
                </c:pt>
                <c:pt idx="1874">
                  <c:v>17.551200000000001</c:v>
                </c:pt>
                <c:pt idx="1875">
                  <c:v>17.584199999999999</c:v>
                </c:pt>
                <c:pt idx="1876">
                  <c:v>17.6403</c:v>
                </c:pt>
                <c:pt idx="1877">
                  <c:v>17.6403</c:v>
                </c:pt>
                <c:pt idx="1878">
                  <c:v>17.6403</c:v>
                </c:pt>
                <c:pt idx="1879">
                  <c:v>17.6509</c:v>
                </c:pt>
                <c:pt idx="1880">
                  <c:v>17.703900000000001</c:v>
                </c:pt>
                <c:pt idx="1881">
                  <c:v>17.703900000000001</c:v>
                </c:pt>
                <c:pt idx="1882">
                  <c:v>17.703900000000001</c:v>
                </c:pt>
                <c:pt idx="1883">
                  <c:v>17.691600000000001</c:v>
                </c:pt>
                <c:pt idx="1884">
                  <c:v>17.691600000000001</c:v>
                </c:pt>
                <c:pt idx="1885">
                  <c:v>17.691600000000001</c:v>
                </c:pt>
                <c:pt idx="1886">
                  <c:v>17.619800000000001</c:v>
                </c:pt>
                <c:pt idx="1887">
                  <c:v>17.583600000000001</c:v>
                </c:pt>
                <c:pt idx="1888">
                  <c:v>17.583600000000001</c:v>
                </c:pt>
                <c:pt idx="1889">
                  <c:v>17.621200000000002</c:v>
                </c:pt>
                <c:pt idx="1890">
                  <c:v>17.586400000000001</c:v>
                </c:pt>
                <c:pt idx="1891">
                  <c:v>17.586400000000001</c:v>
                </c:pt>
                <c:pt idx="1892">
                  <c:v>17.586400000000001</c:v>
                </c:pt>
                <c:pt idx="1893">
                  <c:v>17.626899999999999</c:v>
                </c:pt>
                <c:pt idx="1894">
                  <c:v>17.691400000000002</c:v>
                </c:pt>
                <c:pt idx="1895">
                  <c:v>17.691199999999998</c:v>
                </c:pt>
                <c:pt idx="1896">
                  <c:v>17.760999999999999</c:v>
                </c:pt>
                <c:pt idx="1897">
                  <c:v>17.759899999999998</c:v>
                </c:pt>
                <c:pt idx="1898">
                  <c:v>17.759899999999998</c:v>
                </c:pt>
                <c:pt idx="1899">
                  <c:v>17.759899999999998</c:v>
                </c:pt>
                <c:pt idx="1900">
                  <c:v>17.820599999999999</c:v>
                </c:pt>
                <c:pt idx="1901">
                  <c:v>17.881900000000002</c:v>
                </c:pt>
                <c:pt idx="1902">
                  <c:v>17.946000000000002</c:v>
                </c:pt>
                <c:pt idx="1903">
                  <c:v>18.017800000000001</c:v>
                </c:pt>
                <c:pt idx="1904">
                  <c:v>18.0943</c:v>
                </c:pt>
                <c:pt idx="1905">
                  <c:v>18.0943</c:v>
                </c:pt>
                <c:pt idx="1906">
                  <c:v>18.0943</c:v>
                </c:pt>
                <c:pt idx="1907">
                  <c:v>18.133800000000001</c:v>
                </c:pt>
                <c:pt idx="1908">
                  <c:v>18.107900000000001</c:v>
                </c:pt>
                <c:pt idx="1909">
                  <c:v>18.136399999999998</c:v>
                </c:pt>
                <c:pt idx="1910">
                  <c:v>18.158999999999999</c:v>
                </c:pt>
                <c:pt idx="1911">
                  <c:v>18.1008</c:v>
                </c:pt>
                <c:pt idx="1912">
                  <c:v>18.1008</c:v>
                </c:pt>
                <c:pt idx="1913">
                  <c:v>18.1008</c:v>
                </c:pt>
                <c:pt idx="1914">
                  <c:v>17.9742</c:v>
                </c:pt>
                <c:pt idx="1915">
                  <c:v>18.034400000000002</c:v>
                </c:pt>
                <c:pt idx="1916">
                  <c:v>18.0456</c:v>
                </c:pt>
                <c:pt idx="1917">
                  <c:v>18.023700000000002</c:v>
                </c:pt>
                <c:pt idx="1918">
                  <c:v>17.846399999999999</c:v>
                </c:pt>
                <c:pt idx="1919">
                  <c:v>17.846399999999999</c:v>
                </c:pt>
                <c:pt idx="1920">
                  <c:v>17.846399999999999</c:v>
                </c:pt>
                <c:pt idx="1921">
                  <c:v>17.909600000000001</c:v>
                </c:pt>
                <c:pt idx="1922">
                  <c:v>18.046600000000002</c:v>
                </c:pt>
                <c:pt idx="1923">
                  <c:v>18.189699999999998</c:v>
                </c:pt>
                <c:pt idx="1924">
                  <c:v>18.2988</c:v>
                </c:pt>
                <c:pt idx="1925">
                  <c:v>18.1937</c:v>
                </c:pt>
                <c:pt idx="1926">
                  <c:v>18.1937</c:v>
                </c:pt>
                <c:pt idx="1927">
                  <c:v>18.1937</c:v>
                </c:pt>
                <c:pt idx="1928">
                  <c:v>18.281400000000001</c:v>
                </c:pt>
                <c:pt idx="1929">
                  <c:v>18.318999999999999</c:v>
                </c:pt>
                <c:pt idx="1930">
                  <c:v>18.3765</c:v>
                </c:pt>
                <c:pt idx="1931">
                  <c:v>18.3644</c:v>
                </c:pt>
                <c:pt idx="1932">
                  <c:v>18.392399999999999</c:v>
                </c:pt>
                <c:pt idx="1933">
                  <c:v>18.392399999999999</c:v>
                </c:pt>
                <c:pt idx="1934">
                  <c:v>18.392399999999999</c:v>
                </c:pt>
                <c:pt idx="1935">
                  <c:v>18.392399999999999</c:v>
                </c:pt>
                <c:pt idx="1936">
                  <c:v>18.402699999999999</c:v>
                </c:pt>
                <c:pt idx="1937">
                  <c:v>18.471800000000002</c:v>
                </c:pt>
                <c:pt idx="1938">
                  <c:v>18.491099999999999</c:v>
                </c:pt>
                <c:pt idx="1939">
                  <c:v>18.387499999999999</c:v>
                </c:pt>
                <c:pt idx="1940">
                  <c:v>18.387499999999999</c:v>
                </c:pt>
                <c:pt idx="1941">
                  <c:v>18.387499999999999</c:v>
                </c:pt>
                <c:pt idx="1942">
                  <c:v>18.098099999999999</c:v>
                </c:pt>
                <c:pt idx="1943">
                  <c:v>17.701000000000001</c:v>
                </c:pt>
                <c:pt idx="1944">
                  <c:v>17.561399999999999</c:v>
                </c:pt>
                <c:pt idx="1945">
                  <c:v>17.1221</c:v>
                </c:pt>
                <c:pt idx="1946">
                  <c:v>16.6477</c:v>
                </c:pt>
                <c:pt idx="1947">
                  <c:v>16.6477</c:v>
                </c:pt>
                <c:pt idx="1948">
                  <c:v>16.6479</c:v>
                </c:pt>
                <c:pt idx="1949">
                  <c:v>16.946899999999999</c:v>
                </c:pt>
                <c:pt idx="1950">
                  <c:v>16.779299999999999</c:v>
                </c:pt>
                <c:pt idx="1951">
                  <c:v>17.167899999999999</c:v>
                </c:pt>
                <c:pt idx="1952">
                  <c:v>16.8262</c:v>
                </c:pt>
                <c:pt idx="1953">
                  <c:v>16.447600000000001</c:v>
                </c:pt>
                <c:pt idx="1954">
                  <c:v>16.447600000000001</c:v>
                </c:pt>
                <c:pt idx="1955">
                  <c:v>16.450399999999998</c:v>
                </c:pt>
                <c:pt idx="1956">
                  <c:v>14.755800000000001</c:v>
                </c:pt>
                <c:pt idx="1957">
                  <c:v>15.2057</c:v>
                </c:pt>
                <c:pt idx="1958">
                  <c:v>14.4862</c:v>
                </c:pt>
                <c:pt idx="1959">
                  <c:v>12.6928</c:v>
                </c:pt>
                <c:pt idx="1960">
                  <c:v>13.9193</c:v>
                </c:pt>
                <c:pt idx="1961">
                  <c:v>13.9193</c:v>
                </c:pt>
                <c:pt idx="1962">
                  <c:v>13.9193</c:v>
                </c:pt>
                <c:pt idx="1963">
                  <c:v>12.542400000000001</c:v>
                </c:pt>
                <c:pt idx="1964">
                  <c:v>12.8691</c:v>
                </c:pt>
                <c:pt idx="1965">
                  <c:v>11.925000000000001</c:v>
                </c:pt>
                <c:pt idx="1966">
                  <c:v>12.383100000000001</c:v>
                </c:pt>
                <c:pt idx="1967">
                  <c:v>12.059100000000001</c:v>
                </c:pt>
                <c:pt idx="1968">
                  <c:v>12.059100000000001</c:v>
                </c:pt>
                <c:pt idx="1969">
                  <c:v>12.059100000000001</c:v>
                </c:pt>
                <c:pt idx="1970">
                  <c:v>11.424899999999999</c:v>
                </c:pt>
                <c:pt idx="1971">
                  <c:v>12.791</c:v>
                </c:pt>
                <c:pt idx="1972">
                  <c:v>13.3683</c:v>
                </c:pt>
                <c:pt idx="1973">
                  <c:v>13.6107</c:v>
                </c:pt>
                <c:pt idx="1974">
                  <c:v>12.915100000000001</c:v>
                </c:pt>
                <c:pt idx="1975">
                  <c:v>12.915100000000001</c:v>
                </c:pt>
                <c:pt idx="1976">
                  <c:v>12.915100000000001</c:v>
                </c:pt>
                <c:pt idx="1977">
                  <c:v>13.320499999999999</c:v>
                </c:pt>
                <c:pt idx="1978">
                  <c:v>13.668100000000001</c:v>
                </c:pt>
                <c:pt idx="1979">
                  <c:v>13.1478</c:v>
                </c:pt>
                <c:pt idx="1980">
                  <c:v>13.373900000000001</c:v>
                </c:pt>
                <c:pt idx="1981">
                  <c:v>13.211</c:v>
                </c:pt>
                <c:pt idx="1982">
                  <c:v>13.211</c:v>
                </c:pt>
                <c:pt idx="1983">
                  <c:v>13.211</c:v>
                </c:pt>
                <c:pt idx="1984">
                  <c:v>13.879200000000001</c:v>
                </c:pt>
                <c:pt idx="1985">
                  <c:v>13.9011</c:v>
                </c:pt>
                <c:pt idx="1986">
                  <c:v>14.219200000000001</c:v>
                </c:pt>
                <c:pt idx="1987">
                  <c:v>14.465199999999999</c:v>
                </c:pt>
                <c:pt idx="1988">
                  <c:v>14.465199999999999</c:v>
                </c:pt>
                <c:pt idx="1989">
                  <c:v>14.465199999999999</c:v>
                </c:pt>
                <c:pt idx="1990">
                  <c:v>14.465199999999999</c:v>
                </c:pt>
                <c:pt idx="1991">
                  <c:v>14.3726</c:v>
                </c:pt>
                <c:pt idx="1992">
                  <c:v>14.5589</c:v>
                </c:pt>
                <c:pt idx="1993">
                  <c:v>14.252800000000001</c:v>
                </c:pt>
                <c:pt idx="1994">
                  <c:v>14.192299999999999</c:v>
                </c:pt>
                <c:pt idx="1995">
                  <c:v>14.6625</c:v>
                </c:pt>
                <c:pt idx="1996">
                  <c:v>14.6625</c:v>
                </c:pt>
                <c:pt idx="1997">
                  <c:v>14.6625</c:v>
                </c:pt>
                <c:pt idx="1998">
                  <c:v>14.6915</c:v>
                </c:pt>
                <c:pt idx="1999">
                  <c:v>14.2339</c:v>
                </c:pt>
                <c:pt idx="2000">
                  <c:v>14.5893</c:v>
                </c:pt>
                <c:pt idx="2001">
                  <c:v>14.551500000000001</c:v>
                </c:pt>
                <c:pt idx="2002">
                  <c:v>14.724299999999999</c:v>
                </c:pt>
                <c:pt idx="2003">
                  <c:v>14.724299999999999</c:v>
                </c:pt>
                <c:pt idx="2004">
                  <c:v>14.724299999999999</c:v>
                </c:pt>
                <c:pt idx="2005">
                  <c:v>14.950699999999999</c:v>
                </c:pt>
                <c:pt idx="2006">
                  <c:v>15.110200000000001</c:v>
                </c:pt>
                <c:pt idx="2007">
                  <c:v>15.549099999999999</c:v>
                </c:pt>
                <c:pt idx="2008">
                  <c:v>15.0923</c:v>
                </c:pt>
                <c:pt idx="2009">
                  <c:v>14.9285</c:v>
                </c:pt>
                <c:pt idx="2010">
                  <c:v>14.9285</c:v>
                </c:pt>
                <c:pt idx="2011">
                  <c:v>14.9285</c:v>
                </c:pt>
                <c:pt idx="2012">
                  <c:v>15.0558</c:v>
                </c:pt>
                <c:pt idx="2013">
                  <c:v>15.123699999999999</c:v>
                </c:pt>
                <c:pt idx="2014">
                  <c:v>15.1433</c:v>
                </c:pt>
                <c:pt idx="2015">
                  <c:v>15.1463</c:v>
                </c:pt>
                <c:pt idx="2016">
                  <c:v>15.282</c:v>
                </c:pt>
                <c:pt idx="2017">
                  <c:v>15.282</c:v>
                </c:pt>
                <c:pt idx="2018">
                  <c:v>15.282</c:v>
                </c:pt>
                <c:pt idx="2019">
                  <c:v>15.4215</c:v>
                </c:pt>
                <c:pt idx="2020">
                  <c:v>15.194800000000001</c:v>
                </c:pt>
                <c:pt idx="2021">
                  <c:v>14.8089</c:v>
                </c:pt>
                <c:pt idx="2022">
                  <c:v>14.8155</c:v>
                </c:pt>
                <c:pt idx="2023">
                  <c:v>14.9474</c:v>
                </c:pt>
                <c:pt idx="2024">
                  <c:v>14.9474</c:v>
                </c:pt>
                <c:pt idx="2025">
                  <c:v>14.9474</c:v>
                </c:pt>
                <c:pt idx="2026">
                  <c:v>14.9474</c:v>
                </c:pt>
                <c:pt idx="2027">
                  <c:v>15.199199999999999</c:v>
                </c:pt>
                <c:pt idx="2028">
                  <c:v>15.313700000000001</c:v>
                </c:pt>
                <c:pt idx="2029">
                  <c:v>15.198600000000001</c:v>
                </c:pt>
                <c:pt idx="2030">
                  <c:v>15.228</c:v>
                </c:pt>
                <c:pt idx="2031">
                  <c:v>15.228</c:v>
                </c:pt>
                <c:pt idx="2032">
                  <c:v>15.228</c:v>
                </c:pt>
                <c:pt idx="2033">
                  <c:v>15.3932</c:v>
                </c:pt>
                <c:pt idx="2034">
                  <c:v>15.4674</c:v>
                </c:pt>
                <c:pt idx="2035">
                  <c:v>18.401599999999998</c:v>
                </c:pt>
                <c:pt idx="2036">
                  <c:v>18.546099999999999</c:v>
                </c:pt>
                <c:pt idx="2037">
                  <c:v>18.337700000000002</c:v>
                </c:pt>
                <c:pt idx="2038">
                  <c:v>18.337700000000002</c:v>
                </c:pt>
                <c:pt idx="2039">
                  <c:v>18.337700000000002</c:v>
                </c:pt>
                <c:pt idx="2040">
                  <c:v>18.394200000000001</c:v>
                </c:pt>
                <c:pt idx="2041">
                  <c:v>18.5853</c:v>
                </c:pt>
                <c:pt idx="2042">
                  <c:v>18.805800000000001</c:v>
                </c:pt>
                <c:pt idx="2043">
                  <c:v>18.752500000000001</c:v>
                </c:pt>
                <c:pt idx="2044">
                  <c:v>19.146100000000001</c:v>
                </c:pt>
                <c:pt idx="2045">
                  <c:v>19.146100000000001</c:v>
                </c:pt>
                <c:pt idx="2046">
                  <c:v>19.146100000000001</c:v>
                </c:pt>
                <c:pt idx="2047">
                  <c:v>19.291699999999999</c:v>
                </c:pt>
                <c:pt idx="2048">
                  <c:v>19.119</c:v>
                </c:pt>
                <c:pt idx="2049">
                  <c:v>18.9572</c:v>
                </c:pt>
                <c:pt idx="2050">
                  <c:v>18.173100000000002</c:v>
                </c:pt>
                <c:pt idx="2051">
                  <c:v>18.421399999999998</c:v>
                </c:pt>
                <c:pt idx="2052">
                  <c:v>18.421399999999998</c:v>
                </c:pt>
                <c:pt idx="2053">
                  <c:v>18.427099999999999</c:v>
                </c:pt>
                <c:pt idx="2054">
                  <c:v>18.551600000000001</c:v>
                </c:pt>
                <c:pt idx="2055">
                  <c:v>18.740100000000002</c:v>
                </c:pt>
                <c:pt idx="2056">
                  <c:v>18.634899999999998</c:v>
                </c:pt>
                <c:pt idx="2057">
                  <c:v>18.6982</c:v>
                </c:pt>
                <c:pt idx="2058">
                  <c:v>18.6873</c:v>
                </c:pt>
                <c:pt idx="2059">
                  <c:v>18.6873</c:v>
                </c:pt>
                <c:pt idx="2060">
                  <c:v>18.6873</c:v>
                </c:pt>
                <c:pt idx="2061">
                  <c:v>18.738099999999999</c:v>
                </c:pt>
                <c:pt idx="2062">
                  <c:v>18.7959</c:v>
                </c:pt>
                <c:pt idx="2063">
                  <c:v>18.4694</c:v>
                </c:pt>
                <c:pt idx="2064">
                  <c:v>18.6523</c:v>
                </c:pt>
                <c:pt idx="2065">
                  <c:v>18.343599999999999</c:v>
                </c:pt>
                <c:pt idx="2066">
                  <c:v>18.343599999999999</c:v>
                </c:pt>
                <c:pt idx="2067">
                  <c:v>18.343599999999999</c:v>
                </c:pt>
                <c:pt idx="2068">
                  <c:v>18.605799999999999</c:v>
                </c:pt>
                <c:pt idx="2069">
                  <c:v>18.7575</c:v>
                </c:pt>
                <c:pt idx="2070">
                  <c:v>18.703700000000001</c:v>
                </c:pt>
                <c:pt idx="2071">
                  <c:v>18.832899999999999</c:v>
                </c:pt>
                <c:pt idx="2072">
                  <c:v>18.802</c:v>
                </c:pt>
                <c:pt idx="2073">
                  <c:v>18.802</c:v>
                </c:pt>
                <c:pt idx="2074">
                  <c:v>18.802</c:v>
                </c:pt>
                <c:pt idx="2075">
                  <c:v>18.889900000000001</c:v>
                </c:pt>
                <c:pt idx="2076">
                  <c:v>18.8004</c:v>
                </c:pt>
                <c:pt idx="2077">
                  <c:v>18.841100000000001</c:v>
                </c:pt>
                <c:pt idx="2078">
                  <c:v>18.7681</c:v>
                </c:pt>
                <c:pt idx="2079">
                  <c:v>18.943100000000001</c:v>
                </c:pt>
                <c:pt idx="2080">
                  <c:v>18.943100000000001</c:v>
                </c:pt>
                <c:pt idx="2081">
                  <c:v>18.943100000000001</c:v>
                </c:pt>
                <c:pt idx="2082">
                  <c:v>18.853400000000001</c:v>
                </c:pt>
                <c:pt idx="2083">
                  <c:v>19.177700000000002</c:v>
                </c:pt>
                <c:pt idx="2084">
                  <c:v>19.3644</c:v>
                </c:pt>
                <c:pt idx="2085">
                  <c:v>19.317599999999999</c:v>
                </c:pt>
                <c:pt idx="2086">
                  <c:v>19.436900000000001</c:v>
                </c:pt>
                <c:pt idx="2087">
                  <c:v>19.436900000000001</c:v>
                </c:pt>
                <c:pt idx="2088">
                  <c:v>19.436900000000001</c:v>
                </c:pt>
                <c:pt idx="2089">
                  <c:v>19.509499999999999</c:v>
                </c:pt>
                <c:pt idx="2090">
                  <c:v>19.484500000000001</c:v>
                </c:pt>
                <c:pt idx="2091">
                  <c:v>19.494299999999999</c:v>
                </c:pt>
                <c:pt idx="2092">
                  <c:v>19.310600000000001</c:v>
                </c:pt>
                <c:pt idx="2093">
                  <c:v>19.284500000000001</c:v>
                </c:pt>
                <c:pt idx="2094">
                  <c:v>19.284500000000001</c:v>
                </c:pt>
                <c:pt idx="2095">
                  <c:v>19.284500000000001</c:v>
                </c:pt>
                <c:pt idx="2096">
                  <c:v>19.482600000000001</c:v>
                </c:pt>
                <c:pt idx="2097">
                  <c:v>19.4343</c:v>
                </c:pt>
                <c:pt idx="2098">
                  <c:v>19.6433</c:v>
                </c:pt>
                <c:pt idx="2099">
                  <c:v>19.648900000000001</c:v>
                </c:pt>
                <c:pt idx="2100">
                  <c:v>19.492100000000001</c:v>
                </c:pt>
                <c:pt idx="2101">
                  <c:v>19.492100000000001</c:v>
                </c:pt>
                <c:pt idx="2102">
                  <c:v>19.492100000000001</c:v>
                </c:pt>
                <c:pt idx="2103">
                  <c:v>19.492100000000001</c:v>
                </c:pt>
                <c:pt idx="2104">
                  <c:v>19.7317</c:v>
                </c:pt>
                <c:pt idx="2105">
                  <c:v>19.892800000000001</c:v>
                </c:pt>
                <c:pt idx="2106">
                  <c:v>19.9862</c:v>
                </c:pt>
                <c:pt idx="2107">
                  <c:v>19.944400000000002</c:v>
                </c:pt>
                <c:pt idx="2108">
                  <c:v>19.944400000000002</c:v>
                </c:pt>
                <c:pt idx="2109">
                  <c:v>19.944400000000002</c:v>
                </c:pt>
                <c:pt idx="2110">
                  <c:v>20.018000000000001</c:v>
                </c:pt>
                <c:pt idx="2111">
                  <c:v>19.8872</c:v>
                </c:pt>
                <c:pt idx="2112">
                  <c:v>19.9816</c:v>
                </c:pt>
                <c:pt idx="2113">
                  <c:v>19.927099999999999</c:v>
                </c:pt>
                <c:pt idx="2114">
                  <c:v>19.9084</c:v>
                </c:pt>
                <c:pt idx="2115">
                  <c:v>19.9084</c:v>
                </c:pt>
                <c:pt idx="2116">
                  <c:v>19.9084</c:v>
                </c:pt>
                <c:pt idx="2117">
                  <c:v>20.079000000000001</c:v>
                </c:pt>
                <c:pt idx="2118">
                  <c:v>20.0428</c:v>
                </c:pt>
                <c:pt idx="2119">
                  <c:v>19.984100000000002</c:v>
                </c:pt>
                <c:pt idx="2120">
                  <c:v>20.019500000000001</c:v>
                </c:pt>
                <c:pt idx="2121">
                  <c:v>19.912299999999998</c:v>
                </c:pt>
                <c:pt idx="2122">
                  <c:v>19.912299999999998</c:v>
                </c:pt>
                <c:pt idx="2123">
                  <c:v>19.912299999999998</c:v>
                </c:pt>
                <c:pt idx="2124">
                  <c:v>20.043500000000002</c:v>
                </c:pt>
                <c:pt idx="2125">
                  <c:v>25.758400000000002</c:v>
                </c:pt>
                <c:pt idx="2126">
                  <c:v>25.840499999999999</c:v>
                </c:pt>
                <c:pt idx="2127">
                  <c:v>25.698599999999999</c:v>
                </c:pt>
                <c:pt idx="2128">
                  <c:v>25.655200000000001</c:v>
                </c:pt>
                <c:pt idx="2129">
                  <c:v>25.655200000000001</c:v>
                </c:pt>
                <c:pt idx="2130">
                  <c:v>25.655200000000001</c:v>
                </c:pt>
                <c:pt idx="2131">
                  <c:v>25.366599999999998</c:v>
                </c:pt>
                <c:pt idx="2132">
                  <c:v>25.4758</c:v>
                </c:pt>
                <c:pt idx="2133">
                  <c:v>25.554600000000001</c:v>
                </c:pt>
                <c:pt idx="2134">
                  <c:v>25.173400000000001</c:v>
                </c:pt>
                <c:pt idx="2135">
                  <c:v>24.8142</c:v>
                </c:pt>
                <c:pt idx="2136">
                  <c:v>24.8142</c:v>
                </c:pt>
                <c:pt idx="2137">
                  <c:v>24.8142</c:v>
                </c:pt>
                <c:pt idx="2138">
                  <c:v>24.8142</c:v>
                </c:pt>
                <c:pt idx="2139">
                  <c:v>24.730499999999999</c:v>
                </c:pt>
                <c:pt idx="2140">
                  <c:v>25.168800000000001</c:v>
                </c:pt>
                <c:pt idx="2141">
                  <c:v>24.861000000000001</c:v>
                </c:pt>
                <c:pt idx="2142">
                  <c:v>24.909400000000002</c:v>
                </c:pt>
                <c:pt idx="2143">
                  <c:v>24.909400000000002</c:v>
                </c:pt>
                <c:pt idx="2144">
                  <c:v>24.909400000000002</c:v>
                </c:pt>
                <c:pt idx="2145">
                  <c:v>25.120799999999999</c:v>
                </c:pt>
                <c:pt idx="2146">
                  <c:v>25.23</c:v>
                </c:pt>
                <c:pt idx="2147">
                  <c:v>25.021799999999999</c:v>
                </c:pt>
                <c:pt idx="2148">
                  <c:v>24.9467</c:v>
                </c:pt>
                <c:pt idx="2149">
                  <c:v>24.8735</c:v>
                </c:pt>
                <c:pt idx="2150">
                  <c:v>24.8735</c:v>
                </c:pt>
                <c:pt idx="2151">
                  <c:v>24.8735</c:v>
                </c:pt>
                <c:pt idx="2152">
                  <c:v>24.571100000000001</c:v>
                </c:pt>
                <c:pt idx="2153">
                  <c:v>24.7256</c:v>
                </c:pt>
                <c:pt idx="2154">
                  <c:v>24.226600000000001</c:v>
                </c:pt>
                <c:pt idx="2155">
                  <c:v>24.154199999999999</c:v>
                </c:pt>
                <c:pt idx="2156">
                  <c:v>24.386600000000001</c:v>
                </c:pt>
                <c:pt idx="2157">
                  <c:v>24.386600000000001</c:v>
                </c:pt>
                <c:pt idx="2158">
                  <c:v>24.386600000000001</c:v>
                </c:pt>
                <c:pt idx="2159">
                  <c:v>24.655899999999999</c:v>
                </c:pt>
                <c:pt idx="2160">
                  <c:v>24.6084</c:v>
                </c:pt>
                <c:pt idx="2161">
                  <c:v>24.471599999999999</c:v>
                </c:pt>
                <c:pt idx="2162">
                  <c:v>24.556899999999999</c:v>
                </c:pt>
                <c:pt idx="2163">
                  <c:v>24.5792</c:v>
                </c:pt>
                <c:pt idx="2164">
                  <c:v>24.5792</c:v>
                </c:pt>
                <c:pt idx="2165">
                  <c:v>24.5792</c:v>
                </c:pt>
                <c:pt idx="2166">
                  <c:v>24.8992</c:v>
                </c:pt>
                <c:pt idx="2167">
                  <c:v>24.635100000000001</c:v>
                </c:pt>
                <c:pt idx="2168">
                  <c:v>24.9267</c:v>
                </c:pt>
                <c:pt idx="2169">
                  <c:v>25.087900000000001</c:v>
                </c:pt>
                <c:pt idx="2170">
                  <c:v>25.130800000000001</c:v>
                </c:pt>
                <c:pt idx="2171">
                  <c:v>25.130800000000001</c:v>
                </c:pt>
                <c:pt idx="2172">
                  <c:v>25.130800000000001</c:v>
                </c:pt>
                <c:pt idx="2173">
                  <c:v>25.130800000000001</c:v>
                </c:pt>
                <c:pt idx="2174">
                  <c:v>25.0519</c:v>
                </c:pt>
                <c:pt idx="2175">
                  <c:v>24.9678</c:v>
                </c:pt>
                <c:pt idx="2176">
                  <c:v>25.037099999999999</c:v>
                </c:pt>
                <c:pt idx="2177">
                  <c:v>24.942599999999999</c:v>
                </c:pt>
                <c:pt idx="2178">
                  <c:v>24.942599999999999</c:v>
                </c:pt>
                <c:pt idx="2179">
                  <c:v>24.942599999999999</c:v>
                </c:pt>
                <c:pt idx="2180">
                  <c:v>24.692699999999999</c:v>
                </c:pt>
                <c:pt idx="2181">
                  <c:v>24.691500000000001</c:v>
                </c:pt>
                <c:pt idx="2182">
                  <c:v>24.626200000000001</c:v>
                </c:pt>
                <c:pt idx="2183">
                  <c:v>24.700700000000001</c:v>
                </c:pt>
                <c:pt idx="2184">
                  <c:v>24.738199999999999</c:v>
                </c:pt>
                <c:pt idx="2185">
                  <c:v>24.738199999999999</c:v>
                </c:pt>
                <c:pt idx="2186">
                  <c:v>24.738199999999999</c:v>
                </c:pt>
                <c:pt idx="2187">
                  <c:v>24.397600000000001</c:v>
                </c:pt>
                <c:pt idx="2188">
                  <c:v>24.308599999999998</c:v>
                </c:pt>
                <c:pt idx="2189">
                  <c:v>23.6496</c:v>
                </c:pt>
                <c:pt idx="2190">
                  <c:v>23.777200000000001</c:v>
                </c:pt>
                <c:pt idx="2191">
                  <c:v>23.640599999999999</c:v>
                </c:pt>
                <c:pt idx="2192">
                  <c:v>23.640599999999999</c:v>
                </c:pt>
                <c:pt idx="2193">
                  <c:v>23.640599999999999</c:v>
                </c:pt>
                <c:pt idx="2194">
                  <c:v>23.8169</c:v>
                </c:pt>
                <c:pt idx="2195">
                  <c:v>24.1845</c:v>
                </c:pt>
                <c:pt idx="2196">
                  <c:v>24.274899999999999</c:v>
                </c:pt>
                <c:pt idx="2197">
                  <c:v>24.729299999999999</c:v>
                </c:pt>
                <c:pt idx="2198">
                  <c:v>24.706</c:v>
                </c:pt>
                <c:pt idx="2199">
                  <c:v>24.706</c:v>
                </c:pt>
                <c:pt idx="2200">
                  <c:v>24.706</c:v>
                </c:pt>
                <c:pt idx="2201">
                  <c:v>24.998899999999999</c:v>
                </c:pt>
                <c:pt idx="2202">
                  <c:v>25.210599999999999</c:v>
                </c:pt>
                <c:pt idx="2203">
                  <c:v>25.451499999999999</c:v>
                </c:pt>
                <c:pt idx="2204">
                  <c:v>25.1602</c:v>
                </c:pt>
                <c:pt idx="2205">
                  <c:v>25.302</c:v>
                </c:pt>
                <c:pt idx="2206">
                  <c:v>25.302</c:v>
                </c:pt>
                <c:pt idx="2207">
                  <c:v>25.302</c:v>
                </c:pt>
                <c:pt idx="2208">
                  <c:v>25.626999999999999</c:v>
                </c:pt>
                <c:pt idx="2209">
                  <c:v>25.715299999999999</c:v>
                </c:pt>
                <c:pt idx="2210">
                  <c:v>25.626999999999999</c:v>
                </c:pt>
                <c:pt idx="2211">
                  <c:v>25.657299999999999</c:v>
                </c:pt>
                <c:pt idx="2212">
                  <c:v>25.8231</c:v>
                </c:pt>
                <c:pt idx="2213">
                  <c:v>25.8231</c:v>
                </c:pt>
                <c:pt idx="2214">
                  <c:v>25.8231</c:v>
                </c:pt>
                <c:pt idx="2215">
                  <c:v>25.9376</c:v>
                </c:pt>
                <c:pt idx="2216">
                  <c:v>27.406700000000001</c:v>
                </c:pt>
                <c:pt idx="2217">
                  <c:v>27.458300000000001</c:v>
                </c:pt>
                <c:pt idx="2218">
                  <c:v>27.518999999999998</c:v>
                </c:pt>
                <c:pt idx="2219">
                  <c:v>27.5822</c:v>
                </c:pt>
                <c:pt idx="2220">
                  <c:v>27.5822</c:v>
                </c:pt>
                <c:pt idx="2221">
                  <c:v>27.5822</c:v>
                </c:pt>
                <c:pt idx="2222">
                  <c:v>27.255199999999999</c:v>
                </c:pt>
                <c:pt idx="2223">
                  <c:v>27.3017</c:v>
                </c:pt>
                <c:pt idx="2224">
                  <c:v>27.3127</c:v>
                </c:pt>
                <c:pt idx="2225">
                  <c:v>26.553699999999999</c:v>
                </c:pt>
                <c:pt idx="2226">
                  <c:v>26.739599999999999</c:v>
                </c:pt>
                <c:pt idx="2227">
                  <c:v>26.739599999999999</c:v>
                </c:pt>
                <c:pt idx="2228">
                  <c:v>26.739599999999999</c:v>
                </c:pt>
                <c:pt idx="2229">
                  <c:v>26.831600000000002</c:v>
                </c:pt>
                <c:pt idx="2230">
                  <c:v>26.918099999999999</c:v>
                </c:pt>
                <c:pt idx="2231">
                  <c:v>26.790400000000002</c:v>
                </c:pt>
                <c:pt idx="2232">
                  <c:v>26.840199999999999</c:v>
                </c:pt>
                <c:pt idx="2233">
                  <c:v>26.772400000000001</c:v>
                </c:pt>
                <c:pt idx="2234">
                  <c:v>26.772400000000001</c:v>
                </c:pt>
                <c:pt idx="2235">
                  <c:v>26.772400000000001</c:v>
                </c:pt>
                <c:pt idx="2236">
                  <c:v>26.526</c:v>
                </c:pt>
                <c:pt idx="2237">
                  <c:v>26.707699999999999</c:v>
                </c:pt>
                <c:pt idx="2238">
                  <c:v>26.800699999999999</c:v>
                </c:pt>
                <c:pt idx="2239">
                  <c:v>26.930499999999999</c:v>
                </c:pt>
                <c:pt idx="2240">
                  <c:v>26.75</c:v>
                </c:pt>
                <c:pt idx="2241">
                  <c:v>26.75</c:v>
                </c:pt>
                <c:pt idx="2242">
                  <c:v>26.75</c:v>
                </c:pt>
                <c:pt idx="2243">
                  <c:v>26.698599999999999</c:v>
                </c:pt>
                <c:pt idx="2244">
                  <c:v>26.777200000000001</c:v>
                </c:pt>
                <c:pt idx="2245">
                  <c:v>26.8399</c:v>
                </c:pt>
                <c:pt idx="2246">
                  <c:v>26.886199999999999</c:v>
                </c:pt>
                <c:pt idx="2247">
                  <c:v>26.886199999999999</c:v>
                </c:pt>
                <c:pt idx="2248">
                  <c:v>26.886199999999999</c:v>
                </c:pt>
                <c:pt idx="2249">
                  <c:v>26.886199999999999</c:v>
                </c:pt>
                <c:pt idx="2250">
                  <c:v>26.886199999999999</c:v>
                </c:pt>
                <c:pt idx="2251">
                  <c:v>26.763500000000001</c:v>
                </c:pt>
                <c:pt idx="2252">
                  <c:v>26.767099999999999</c:v>
                </c:pt>
                <c:pt idx="2253">
                  <c:v>26.595500000000001</c:v>
                </c:pt>
                <c:pt idx="2254">
                  <c:v>26.615300000000001</c:v>
                </c:pt>
                <c:pt idx="2255">
                  <c:v>26.615300000000001</c:v>
                </c:pt>
                <c:pt idx="2256">
                  <c:v>26.615300000000001</c:v>
                </c:pt>
                <c:pt idx="2257">
                  <c:v>26.759499999999999</c:v>
                </c:pt>
                <c:pt idx="2258">
                  <c:v>26.995699999999999</c:v>
                </c:pt>
                <c:pt idx="2259">
                  <c:v>27.218</c:v>
                </c:pt>
                <c:pt idx="2260">
                  <c:v>27.522500000000001</c:v>
                </c:pt>
                <c:pt idx="2261">
                  <c:v>27.544599999999999</c:v>
                </c:pt>
                <c:pt idx="2262">
                  <c:v>27.544599999999999</c:v>
                </c:pt>
                <c:pt idx="2263">
                  <c:v>27.544599999999999</c:v>
                </c:pt>
                <c:pt idx="2264">
                  <c:v>27.380299999999998</c:v>
                </c:pt>
                <c:pt idx="2265">
                  <c:v>27.4587</c:v>
                </c:pt>
                <c:pt idx="2266">
                  <c:v>27.380800000000001</c:v>
                </c:pt>
                <c:pt idx="2267">
                  <c:v>27.416399999999999</c:v>
                </c:pt>
                <c:pt idx="2268">
                  <c:v>27.3415</c:v>
                </c:pt>
                <c:pt idx="2269">
                  <c:v>27.3415</c:v>
                </c:pt>
                <c:pt idx="2270">
                  <c:v>27.3415</c:v>
                </c:pt>
                <c:pt idx="2271">
                  <c:v>27.3962</c:v>
                </c:pt>
                <c:pt idx="2272">
                  <c:v>27.415299999999998</c:v>
                </c:pt>
                <c:pt idx="2273">
                  <c:v>27.5031</c:v>
                </c:pt>
                <c:pt idx="2274">
                  <c:v>27.352399999999999</c:v>
                </c:pt>
                <c:pt idx="2275">
                  <c:v>27.245100000000001</c:v>
                </c:pt>
                <c:pt idx="2276">
                  <c:v>27.245100000000001</c:v>
                </c:pt>
                <c:pt idx="2277">
                  <c:v>27.245100000000001</c:v>
                </c:pt>
                <c:pt idx="2278">
                  <c:v>27.3369</c:v>
                </c:pt>
                <c:pt idx="2279">
                  <c:v>27.143599999999999</c:v>
                </c:pt>
                <c:pt idx="2280">
                  <c:v>26.601600000000001</c:v>
                </c:pt>
                <c:pt idx="2281">
                  <c:v>26.957000000000001</c:v>
                </c:pt>
                <c:pt idx="2282">
                  <c:v>26.4682</c:v>
                </c:pt>
                <c:pt idx="2283">
                  <c:v>26.4682</c:v>
                </c:pt>
                <c:pt idx="2284">
                  <c:v>26.4682</c:v>
                </c:pt>
                <c:pt idx="2285">
                  <c:v>27.0108</c:v>
                </c:pt>
                <c:pt idx="2286">
                  <c:v>27.288699999999999</c:v>
                </c:pt>
                <c:pt idx="2287">
                  <c:v>27.352</c:v>
                </c:pt>
                <c:pt idx="2288">
                  <c:v>27.5444</c:v>
                </c:pt>
                <c:pt idx="2289">
                  <c:v>27.687799999999999</c:v>
                </c:pt>
                <c:pt idx="2290">
                  <c:v>27.687799999999999</c:v>
                </c:pt>
                <c:pt idx="2291">
                  <c:v>27.687799999999999</c:v>
                </c:pt>
                <c:pt idx="2292">
                  <c:v>27.984500000000001</c:v>
                </c:pt>
                <c:pt idx="2293">
                  <c:v>28.104199999999999</c:v>
                </c:pt>
                <c:pt idx="2294">
                  <c:v>28.179200000000002</c:v>
                </c:pt>
                <c:pt idx="2295">
                  <c:v>28.080300000000001</c:v>
                </c:pt>
                <c:pt idx="2296">
                  <c:v>28.1829</c:v>
                </c:pt>
                <c:pt idx="2297">
                  <c:v>28.1829</c:v>
                </c:pt>
                <c:pt idx="2298">
                  <c:v>28.1829</c:v>
                </c:pt>
                <c:pt idx="2299">
                  <c:v>28.1829</c:v>
                </c:pt>
                <c:pt idx="2300">
                  <c:v>28.232600000000001</c:v>
                </c:pt>
                <c:pt idx="2301">
                  <c:v>28.052499999999998</c:v>
                </c:pt>
                <c:pt idx="2302">
                  <c:v>27.898700000000002</c:v>
                </c:pt>
                <c:pt idx="2303">
                  <c:v>28.067</c:v>
                </c:pt>
                <c:pt idx="2304">
                  <c:v>28.067</c:v>
                </c:pt>
                <c:pt idx="2305">
                  <c:v>28.067</c:v>
                </c:pt>
                <c:pt idx="2306">
                  <c:v>28.116599999999998</c:v>
                </c:pt>
                <c:pt idx="2307">
                  <c:v>27.984300000000001</c:v>
                </c:pt>
                <c:pt idx="2308">
                  <c:v>28.220099999999999</c:v>
                </c:pt>
                <c:pt idx="2309">
                  <c:v>28.807200000000002</c:v>
                </c:pt>
                <c:pt idx="2310">
                  <c:v>28.3035</c:v>
                </c:pt>
                <c:pt idx="2311">
                  <c:v>28.304200000000002</c:v>
                </c:pt>
                <c:pt idx="2312">
                  <c:v>28.304200000000002</c:v>
                </c:pt>
                <c:pt idx="2313">
                  <c:v>28.685500000000001</c:v>
                </c:pt>
                <c:pt idx="2314">
                  <c:v>28.857500000000002</c:v>
                </c:pt>
                <c:pt idx="2315">
                  <c:v>28.847799999999999</c:v>
                </c:pt>
                <c:pt idx="2316">
                  <c:v>28.4008</c:v>
                </c:pt>
                <c:pt idx="2317">
                  <c:v>28.868099999999998</c:v>
                </c:pt>
                <c:pt idx="2318">
                  <c:v>28.868099999999998</c:v>
                </c:pt>
                <c:pt idx="2319">
                  <c:v>28.8995</c:v>
                </c:pt>
                <c:pt idx="2320">
                  <c:v>28.617599999999999</c:v>
                </c:pt>
                <c:pt idx="2321">
                  <c:v>28.7239</c:v>
                </c:pt>
                <c:pt idx="2322">
                  <c:v>28.860299999999999</c:v>
                </c:pt>
                <c:pt idx="2323">
                  <c:v>29.130400000000002</c:v>
                </c:pt>
                <c:pt idx="2324">
                  <c:v>29.142099999999999</c:v>
                </c:pt>
                <c:pt idx="2325">
                  <c:v>29.142099999999999</c:v>
                </c:pt>
                <c:pt idx="2326">
                  <c:v>29.142099999999999</c:v>
                </c:pt>
                <c:pt idx="2327">
                  <c:v>29.2958</c:v>
                </c:pt>
                <c:pt idx="2328">
                  <c:v>29.171700000000001</c:v>
                </c:pt>
                <c:pt idx="2329">
                  <c:v>29.338999999999999</c:v>
                </c:pt>
                <c:pt idx="2330">
                  <c:v>29.062899999999999</c:v>
                </c:pt>
                <c:pt idx="2331">
                  <c:v>29.090199999999999</c:v>
                </c:pt>
                <c:pt idx="2332">
                  <c:v>29.090199999999999</c:v>
                </c:pt>
                <c:pt idx="2333">
                  <c:v>29.090199999999999</c:v>
                </c:pt>
                <c:pt idx="2334">
                  <c:v>29.036100000000001</c:v>
                </c:pt>
                <c:pt idx="2335">
                  <c:v>28.811699999999998</c:v>
                </c:pt>
                <c:pt idx="2336">
                  <c:v>28.7486</c:v>
                </c:pt>
                <c:pt idx="2337">
                  <c:v>28.7624</c:v>
                </c:pt>
                <c:pt idx="2338">
                  <c:v>28.9147</c:v>
                </c:pt>
                <c:pt idx="2339">
                  <c:v>28.9147</c:v>
                </c:pt>
                <c:pt idx="2340">
                  <c:v>28.9147</c:v>
                </c:pt>
                <c:pt idx="2341">
                  <c:v>28.8644</c:v>
                </c:pt>
                <c:pt idx="2342">
                  <c:v>28.843299999999999</c:v>
                </c:pt>
                <c:pt idx="2343">
                  <c:v>28.833200000000001</c:v>
                </c:pt>
                <c:pt idx="2344">
                  <c:v>29.280200000000001</c:v>
                </c:pt>
                <c:pt idx="2345">
                  <c:v>29.280200000000001</c:v>
                </c:pt>
                <c:pt idx="2346">
                  <c:v>29.280200000000001</c:v>
                </c:pt>
                <c:pt idx="2347">
                  <c:v>29.280200000000001</c:v>
                </c:pt>
                <c:pt idx="2348">
                  <c:v>29.336400000000001</c:v>
                </c:pt>
                <c:pt idx="2349">
                  <c:v>29.4557</c:v>
                </c:pt>
                <c:pt idx="2350">
                  <c:v>29.500599999999999</c:v>
                </c:pt>
                <c:pt idx="2351">
                  <c:v>29.654499999999999</c:v>
                </c:pt>
                <c:pt idx="2352">
                  <c:v>29.653199999999998</c:v>
                </c:pt>
                <c:pt idx="2353">
                  <c:v>29.653199999999998</c:v>
                </c:pt>
                <c:pt idx="2354">
                  <c:v>29.653199999999998</c:v>
                </c:pt>
                <c:pt idx="2355">
                  <c:v>29.611899999999999</c:v>
                </c:pt>
                <c:pt idx="2356">
                  <c:v>29.6157</c:v>
                </c:pt>
                <c:pt idx="2357">
                  <c:v>29.566299999999998</c:v>
                </c:pt>
                <c:pt idx="2358">
                  <c:v>29.797999999999998</c:v>
                </c:pt>
                <c:pt idx="2359">
                  <c:v>29.843299999999999</c:v>
                </c:pt>
                <c:pt idx="2360">
                  <c:v>29.843299999999999</c:v>
                </c:pt>
                <c:pt idx="2361">
                  <c:v>29.843299999999999</c:v>
                </c:pt>
                <c:pt idx="2362">
                  <c:v>29.616800000000001</c:v>
                </c:pt>
                <c:pt idx="2363">
                  <c:v>29.3644</c:v>
                </c:pt>
                <c:pt idx="2364">
                  <c:v>29.522500000000001</c:v>
                </c:pt>
                <c:pt idx="2365">
                  <c:v>29.350300000000001</c:v>
                </c:pt>
                <c:pt idx="2366">
                  <c:v>29.459299999999999</c:v>
                </c:pt>
                <c:pt idx="2367">
                  <c:v>29.459299999999999</c:v>
                </c:pt>
                <c:pt idx="2368">
                  <c:v>29.459299999999999</c:v>
                </c:pt>
                <c:pt idx="2369">
                  <c:v>29.564599999999999</c:v>
                </c:pt>
                <c:pt idx="2370">
                  <c:v>29.5716</c:v>
                </c:pt>
                <c:pt idx="2371">
                  <c:v>29.852</c:v>
                </c:pt>
                <c:pt idx="2372">
                  <c:v>29.696200000000001</c:v>
                </c:pt>
                <c:pt idx="2373">
                  <c:v>29.468599999999999</c:v>
                </c:pt>
                <c:pt idx="2374">
                  <c:v>29.468599999999999</c:v>
                </c:pt>
                <c:pt idx="2375">
                  <c:v>29.468599999999999</c:v>
                </c:pt>
                <c:pt idx="2376">
                  <c:v>29.630299999999998</c:v>
                </c:pt>
                <c:pt idx="2377">
                  <c:v>29.5915</c:v>
                </c:pt>
                <c:pt idx="2378">
                  <c:v>29.780799999999999</c:v>
                </c:pt>
                <c:pt idx="2379">
                  <c:v>29.750299999999999</c:v>
                </c:pt>
                <c:pt idx="2380">
                  <c:v>30.0306</c:v>
                </c:pt>
                <c:pt idx="2381">
                  <c:v>30.0306</c:v>
                </c:pt>
                <c:pt idx="2382">
                  <c:v>30.0306</c:v>
                </c:pt>
                <c:pt idx="2383">
                  <c:v>29.8596</c:v>
                </c:pt>
                <c:pt idx="2384">
                  <c:v>29.7242</c:v>
                </c:pt>
                <c:pt idx="2385">
                  <c:v>29.467700000000001</c:v>
                </c:pt>
                <c:pt idx="2386">
                  <c:v>29.510999999999999</c:v>
                </c:pt>
                <c:pt idx="2387">
                  <c:v>29.867000000000001</c:v>
                </c:pt>
                <c:pt idx="2388">
                  <c:v>29.867000000000001</c:v>
                </c:pt>
                <c:pt idx="2389">
                  <c:v>29.867000000000001</c:v>
                </c:pt>
                <c:pt idx="2390">
                  <c:v>30.0335</c:v>
                </c:pt>
                <c:pt idx="2391">
                  <c:v>30.083500000000001</c:v>
                </c:pt>
                <c:pt idx="2392">
                  <c:v>29.944700000000001</c:v>
                </c:pt>
                <c:pt idx="2393">
                  <c:v>30.1389</c:v>
                </c:pt>
                <c:pt idx="2394">
                  <c:v>30.114699999999999</c:v>
                </c:pt>
                <c:pt idx="2395">
                  <c:v>30.114699999999999</c:v>
                </c:pt>
                <c:pt idx="2396">
                  <c:v>30.114699999999999</c:v>
                </c:pt>
                <c:pt idx="2397">
                  <c:v>30.114699999999999</c:v>
                </c:pt>
                <c:pt idx="2398">
                  <c:v>30.171500000000002</c:v>
                </c:pt>
                <c:pt idx="2399">
                  <c:v>30.4512</c:v>
                </c:pt>
                <c:pt idx="2400">
                  <c:v>22.501100000000001</c:v>
                </c:pt>
                <c:pt idx="2401">
                  <c:v>22.572900000000001</c:v>
                </c:pt>
                <c:pt idx="2402">
                  <c:v>22.572900000000001</c:v>
                </c:pt>
                <c:pt idx="2403">
                  <c:v>22.572900000000001</c:v>
                </c:pt>
                <c:pt idx="2404">
                  <c:v>22.448599999999999</c:v>
                </c:pt>
                <c:pt idx="2405">
                  <c:v>22.729500000000002</c:v>
                </c:pt>
                <c:pt idx="2406">
                  <c:v>22.720800000000001</c:v>
                </c:pt>
                <c:pt idx="2407">
                  <c:v>22.6694</c:v>
                </c:pt>
                <c:pt idx="2408">
                  <c:v>22.769200000000001</c:v>
                </c:pt>
                <c:pt idx="2409">
                  <c:v>22.769200000000001</c:v>
                </c:pt>
                <c:pt idx="2410">
                  <c:v>22.769400000000001</c:v>
                </c:pt>
                <c:pt idx="2411">
                  <c:v>22.777100000000001</c:v>
                </c:pt>
                <c:pt idx="2412">
                  <c:v>22.812000000000001</c:v>
                </c:pt>
                <c:pt idx="2413">
                  <c:v>22.739100000000001</c:v>
                </c:pt>
                <c:pt idx="2414">
                  <c:v>22.793500000000002</c:v>
                </c:pt>
                <c:pt idx="2415">
                  <c:v>22.894500000000001</c:v>
                </c:pt>
                <c:pt idx="2416">
                  <c:v>22.894500000000001</c:v>
                </c:pt>
                <c:pt idx="2417">
                  <c:v>22.894500000000001</c:v>
                </c:pt>
                <c:pt idx="2418">
                  <c:v>22.916399999999999</c:v>
                </c:pt>
                <c:pt idx="2419">
                  <c:v>22.9999</c:v>
                </c:pt>
                <c:pt idx="2420">
                  <c:v>22.998100000000001</c:v>
                </c:pt>
                <c:pt idx="2421">
                  <c:v>22.897500000000001</c:v>
                </c:pt>
                <c:pt idx="2422">
                  <c:v>22.7333</c:v>
                </c:pt>
                <c:pt idx="2423">
                  <c:v>22.7333</c:v>
                </c:pt>
                <c:pt idx="2424">
                  <c:v>22.7317</c:v>
                </c:pt>
                <c:pt idx="2425">
                  <c:v>22.908300000000001</c:v>
                </c:pt>
                <c:pt idx="2426">
                  <c:v>22.957100000000001</c:v>
                </c:pt>
                <c:pt idx="2427">
                  <c:v>22.918800000000001</c:v>
                </c:pt>
                <c:pt idx="2428">
                  <c:v>22.976400000000002</c:v>
                </c:pt>
                <c:pt idx="2429">
                  <c:v>22.9925</c:v>
                </c:pt>
                <c:pt idx="2430">
                  <c:v>22.9925</c:v>
                </c:pt>
                <c:pt idx="2431">
                  <c:v>22.9925</c:v>
                </c:pt>
                <c:pt idx="2432">
                  <c:v>22.890799999999999</c:v>
                </c:pt>
                <c:pt idx="2433">
                  <c:v>22.910799999999998</c:v>
                </c:pt>
                <c:pt idx="2434">
                  <c:v>22.904599999999999</c:v>
                </c:pt>
                <c:pt idx="2435">
                  <c:v>22.878699999999998</c:v>
                </c:pt>
                <c:pt idx="2436">
                  <c:v>22.947399999999998</c:v>
                </c:pt>
                <c:pt idx="2437">
                  <c:v>22.947399999999998</c:v>
                </c:pt>
                <c:pt idx="2438">
                  <c:v>22.947399999999998</c:v>
                </c:pt>
                <c:pt idx="2439">
                  <c:v>23.010200000000001</c:v>
                </c:pt>
                <c:pt idx="2440">
                  <c:v>23.031199999999998</c:v>
                </c:pt>
                <c:pt idx="2441">
                  <c:v>23.020499999999998</c:v>
                </c:pt>
                <c:pt idx="2442">
                  <c:v>22.760300000000001</c:v>
                </c:pt>
                <c:pt idx="2443">
                  <c:v>22.983499999999999</c:v>
                </c:pt>
                <c:pt idx="2444">
                  <c:v>22.983499999999999</c:v>
                </c:pt>
                <c:pt idx="2445">
                  <c:v>22.983499999999999</c:v>
                </c:pt>
                <c:pt idx="2446">
                  <c:v>22.955300000000001</c:v>
                </c:pt>
                <c:pt idx="2447">
                  <c:v>22.997900000000001</c:v>
                </c:pt>
                <c:pt idx="2448">
                  <c:v>22.857900000000001</c:v>
                </c:pt>
                <c:pt idx="2449">
                  <c:v>22.8993</c:v>
                </c:pt>
                <c:pt idx="2450">
                  <c:v>22.674399999999999</c:v>
                </c:pt>
                <c:pt idx="2451">
                  <c:v>22.674399999999999</c:v>
                </c:pt>
                <c:pt idx="2452">
                  <c:v>22.674399999999999</c:v>
                </c:pt>
                <c:pt idx="2453">
                  <c:v>22.380500000000001</c:v>
                </c:pt>
                <c:pt idx="2454">
                  <c:v>22.625800000000002</c:v>
                </c:pt>
                <c:pt idx="2455">
                  <c:v>22.8157</c:v>
                </c:pt>
                <c:pt idx="2456">
                  <c:v>22.801500000000001</c:v>
                </c:pt>
                <c:pt idx="2457">
                  <c:v>22.904599999999999</c:v>
                </c:pt>
                <c:pt idx="2458">
                  <c:v>22.904599999999999</c:v>
                </c:pt>
                <c:pt idx="2459">
                  <c:v>22.904599999999999</c:v>
                </c:pt>
                <c:pt idx="2460">
                  <c:v>22.878</c:v>
                </c:pt>
                <c:pt idx="2461">
                  <c:v>22.887499999999999</c:v>
                </c:pt>
                <c:pt idx="2462">
                  <c:v>22.952200000000001</c:v>
                </c:pt>
                <c:pt idx="2463">
                  <c:v>23.044599999999999</c:v>
                </c:pt>
                <c:pt idx="2464">
                  <c:v>23.017399999999999</c:v>
                </c:pt>
                <c:pt idx="2465">
                  <c:v>23.017399999999999</c:v>
                </c:pt>
                <c:pt idx="2466">
                  <c:v>23.017399999999999</c:v>
                </c:pt>
                <c:pt idx="2467">
                  <c:v>23.017399999999999</c:v>
                </c:pt>
                <c:pt idx="2468">
                  <c:v>23.105899999999998</c:v>
                </c:pt>
                <c:pt idx="2469">
                  <c:v>23.064900000000002</c:v>
                </c:pt>
                <c:pt idx="2470">
                  <c:v>23.116800000000001</c:v>
                </c:pt>
                <c:pt idx="2471">
                  <c:v>23.2302</c:v>
                </c:pt>
                <c:pt idx="2472">
                  <c:v>23.2302</c:v>
                </c:pt>
                <c:pt idx="2473">
                  <c:v>23.2302</c:v>
                </c:pt>
                <c:pt idx="2474">
                  <c:v>23.187100000000001</c:v>
                </c:pt>
                <c:pt idx="2475">
                  <c:v>23.253299999999999</c:v>
                </c:pt>
                <c:pt idx="2476">
                  <c:v>23.319400000000002</c:v>
                </c:pt>
                <c:pt idx="2477">
                  <c:v>23.281500000000001</c:v>
                </c:pt>
                <c:pt idx="2478">
                  <c:v>23.278600000000001</c:v>
                </c:pt>
                <c:pt idx="2479">
                  <c:v>23.278600000000001</c:v>
                </c:pt>
                <c:pt idx="2480">
                  <c:v>23.278600000000001</c:v>
                </c:pt>
                <c:pt idx="2481">
                  <c:v>23.2393</c:v>
                </c:pt>
                <c:pt idx="2482">
                  <c:v>23.103400000000001</c:v>
                </c:pt>
                <c:pt idx="2483">
                  <c:v>23.0336</c:v>
                </c:pt>
                <c:pt idx="2484">
                  <c:v>22.935199999999998</c:v>
                </c:pt>
                <c:pt idx="2485">
                  <c:v>23.075500000000002</c:v>
                </c:pt>
                <c:pt idx="2486">
                  <c:v>23.075500000000002</c:v>
                </c:pt>
                <c:pt idx="2487">
                  <c:v>23.075500000000002</c:v>
                </c:pt>
                <c:pt idx="2488">
                  <c:v>23.230899999999998</c:v>
                </c:pt>
                <c:pt idx="2489">
                  <c:v>19.393699999999999</c:v>
                </c:pt>
                <c:pt idx="2490">
                  <c:v>19.371500000000001</c:v>
                </c:pt>
                <c:pt idx="2491">
                  <c:v>19.2651</c:v>
                </c:pt>
                <c:pt idx="2492">
                  <c:v>19.395800000000001</c:v>
                </c:pt>
                <c:pt idx="2493">
                  <c:v>19.395800000000001</c:v>
                </c:pt>
                <c:pt idx="2494">
                  <c:v>19.395800000000001</c:v>
                </c:pt>
                <c:pt idx="2495">
                  <c:v>19.348600000000001</c:v>
                </c:pt>
                <c:pt idx="2496">
                  <c:v>19.3323</c:v>
                </c:pt>
                <c:pt idx="2497">
                  <c:v>19.431899999999999</c:v>
                </c:pt>
                <c:pt idx="2498">
                  <c:v>19.524999999999999</c:v>
                </c:pt>
                <c:pt idx="2499">
                  <c:v>19.549800000000001</c:v>
                </c:pt>
                <c:pt idx="2500">
                  <c:v>19.549800000000001</c:v>
                </c:pt>
                <c:pt idx="2501">
                  <c:v>19.549800000000001</c:v>
                </c:pt>
                <c:pt idx="2502">
                  <c:v>19.549800000000001</c:v>
                </c:pt>
                <c:pt idx="2503">
                  <c:v>19.536300000000001</c:v>
                </c:pt>
                <c:pt idx="2504">
                  <c:v>19.476600000000001</c:v>
                </c:pt>
                <c:pt idx="2505">
                  <c:v>19.444400000000002</c:v>
                </c:pt>
                <c:pt idx="2506">
                  <c:v>19.376899999999999</c:v>
                </c:pt>
                <c:pt idx="2507">
                  <c:v>19.376899999999999</c:v>
                </c:pt>
                <c:pt idx="2508">
                  <c:v>19.376899999999999</c:v>
                </c:pt>
                <c:pt idx="2509">
                  <c:v>19.408200000000001</c:v>
                </c:pt>
                <c:pt idx="2510">
                  <c:v>19.3017</c:v>
                </c:pt>
                <c:pt idx="2511">
                  <c:v>19.433900000000001</c:v>
                </c:pt>
                <c:pt idx="2512">
                  <c:v>19.347799999999999</c:v>
                </c:pt>
                <c:pt idx="2513">
                  <c:v>19.242899999999999</c:v>
                </c:pt>
                <c:pt idx="2514">
                  <c:v>19.242899999999999</c:v>
                </c:pt>
                <c:pt idx="2515">
                  <c:v>19.242899999999999</c:v>
                </c:pt>
                <c:pt idx="2516">
                  <c:v>18.927600000000002</c:v>
                </c:pt>
                <c:pt idx="2517">
                  <c:v>19.011800000000001</c:v>
                </c:pt>
                <c:pt idx="2518">
                  <c:v>19.1602</c:v>
                </c:pt>
                <c:pt idx="2519">
                  <c:v>19.216899999999999</c:v>
                </c:pt>
                <c:pt idx="2520">
                  <c:v>19.161300000000001</c:v>
                </c:pt>
                <c:pt idx="2521">
                  <c:v>19.161300000000001</c:v>
                </c:pt>
                <c:pt idx="2522">
                  <c:v>19.161300000000001</c:v>
                </c:pt>
                <c:pt idx="2523">
                  <c:v>19.1922</c:v>
                </c:pt>
                <c:pt idx="2524">
                  <c:v>18.9209</c:v>
                </c:pt>
                <c:pt idx="2525">
                  <c:v>18.9056</c:v>
                </c:pt>
                <c:pt idx="2526">
                  <c:v>18.823</c:v>
                </c:pt>
                <c:pt idx="2527">
                  <c:v>18.895600000000002</c:v>
                </c:pt>
                <c:pt idx="2528">
                  <c:v>18.895600000000002</c:v>
                </c:pt>
                <c:pt idx="2529">
                  <c:v>18.895600000000002</c:v>
                </c:pt>
                <c:pt idx="2530">
                  <c:v>18.8034</c:v>
                </c:pt>
                <c:pt idx="2531">
                  <c:v>18.926400000000001</c:v>
                </c:pt>
                <c:pt idx="2532">
                  <c:v>18.934699999999999</c:v>
                </c:pt>
                <c:pt idx="2533">
                  <c:v>19.145299999999999</c:v>
                </c:pt>
                <c:pt idx="2534">
                  <c:v>19.145399999999999</c:v>
                </c:pt>
                <c:pt idx="2535">
                  <c:v>19.145399999999999</c:v>
                </c:pt>
                <c:pt idx="2536">
                  <c:v>19.145399999999999</c:v>
                </c:pt>
                <c:pt idx="2537">
                  <c:v>19.145399999999999</c:v>
                </c:pt>
                <c:pt idx="2538">
                  <c:v>19.164899999999999</c:v>
                </c:pt>
                <c:pt idx="2539">
                  <c:v>19.335000000000001</c:v>
                </c:pt>
                <c:pt idx="2540">
                  <c:v>19.523900000000001</c:v>
                </c:pt>
                <c:pt idx="2541">
                  <c:v>19.625299999999999</c:v>
                </c:pt>
                <c:pt idx="2542">
                  <c:v>19.6251</c:v>
                </c:pt>
                <c:pt idx="2543">
                  <c:v>19.6251</c:v>
                </c:pt>
                <c:pt idx="2544">
                  <c:v>19.680199999999999</c:v>
                </c:pt>
                <c:pt idx="2545">
                  <c:v>19.775500000000001</c:v>
                </c:pt>
                <c:pt idx="2546">
                  <c:v>19.869499999999999</c:v>
                </c:pt>
                <c:pt idx="2547">
                  <c:v>19.892199999999999</c:v>
                </c:pt>
                <c:pt idx="2548">
                  <c:v>19.895700000000001</c:v>
                </c:pt>
                <c:pt idx="2549">
                  <c:v>19.895700000000001</c:v>
                </c:pt>
                <c:pt idx="2550">
                  <c:v>19.895700000000001</c:v>
                </c:pt>
                <c:pt idx="2551">
                  <c:v>19.960100000000001</c:v>
                </c:pt>
                <c:pt idx="2552">
                  <c:v>19.854800000000001</c:v>
                </c:pt>
                <c:pt idx="2553">
                  <c:v>19.654499999999999</c:v>
                </c:pt>
                <c:pt idx="2554">
                  <c:v>19.881699999999999</c:v>
                </c:pt>
                <c:pt idx="2555">
                  <c:v>19.731999999999999</c:v>
                </c:pt>
                <c:pt idx="2556">
                  <c:v>19.731999999999999</c:v>
                </c:pt>
                <c:pt idx="2557">
                  <c:v>19.731999999999999</c:v>
                </c:pt>
                <c:pt idx="2558">
                  <c:v>19.929099999999998</c:v>
                </c:pt>
                <c:pt idx="2559">
                  <c:v>19.8569</c:v>
                </c:pt>
                <c:pt idx="2560">
                  <c:v>19.946100000000001</c:v>
                </c:pt>
                <c:pt idx="2561">
                  <c:v>20.0183</c:v>
                </c:pt>
                <c:pt idx="2562">
                  <c:v>20.125</c:v>
                </c:pt>
                <c:pt idx="2563">
                  <c:v>20.125</c:v>
                </c:pt>
                <c:pt idx="2564">
                  <c:v>20.125</c:v>
                </c:pt>
                <c:pt idx="2565">
                  <c:v>20.2195</c:v>
                </c:pt>
                <c:pt idx="2566">
                  <c:v>20.255099999999999</c:v>
                </c:pt>
                <c:pt idx="2567">
                  <c:v>20.130700000000001</c:v>
                </c:pt>
                <c:pt idx="2568">
                  <c:v>20.243300000000001</c:v>
                </c:pt>
                <c:pt idx="2569">
                  <c:v>20.418299999999999</c:v>
                </c:pt>
                <c:pt idx="2570">
                  <c:v>20.418299999999999</c:v>
                </c:pt>
                <c:pt idx="2571">
                  <c:v>20.418299999999999</c:v>
                </c:pt>
                <c:pt idx="2572">
                  <c:v>20.338100000000001</c:v>
                </c:pt>
                <c:pt idx="2573">
                  <c:v>20.369800000000001</c:v>
                </c:pt>
                <c:pt idx="2574">
                  <c:v>20.309699999999999</c:v>
                </c:pt>
                <c:pt idx="2575">
                  <c:v>20.295200000000001</c:v>
                </c:pt>
                <c:pt idx="2576">
                  <c:v>20.2178</c:v>
                </c:pt>
                <c:pt idx="2577">
                  <c:v>20.2178</c:v>
                </c:pt>
                <c:pt idx="2578">
                  <c:v>20.2178</c:v>
                </c:pt>
                <c:pt idx="2579">
                  <c:v>20.091799999999999</c:v>
                </c:pt>
                <c:pt idx="2580">
                  <c:v>20.123100000000001</c:v>
                </c:pt>
                <c:pt idx="2581">
                  <c:v>20.2119</c:v>
                </c:pt>
                <c:pt idx="2582">
                  <c:v>20.272600000000001</c:v>
                </c:pt>
                <c:pt idx="2583">
                  <c:v>19.8156</c:v>
                </c:pt>
                <c:pt idx="2584">
                  <c:v>19.8156</c:v>
                </c:pt>
                <c:pt idx="2585">
                  <c:v>19.8156</c:v>
                </c:pt>
                <c:pt idx="2586">
                  <c:v>19.837199999999999</c:v>
                </c:pt>
                <c:pt idx="2587">
                  <c:v>18.2561</c:v>
                </c:pt>
                <c:pt idx="2588">
                  <c:v>18.129899999999999</c:v>
                </c:pt>
                <c:pt idx="2589">
                  <c:v>18.353999999999999</c:v>
                </c:pt>
                <c:pt idx="2590">
                  <c:v>18.2256</c:v>
                </c:pt>
                <c:pt idx="2591">
                  <c:v>18.2256</c:v>
                </c:pt>
                <c:pt idx="2592">
                  <c:v>18.2256</c:v>
                </c:pt>
                <c:pt idx="2593">
                  <c:v>18.4268</c:v>
                </c:pt>
                <c:pt idx="2594">
                  <c:v>18.693200000000001</c:v>
                </c:pt>
                <c:pt idx="2595">
                  <c:v>18.616199999999999</c:v>
                </c:pt>
                <c:pt idx="2596">
                  <c:v>18.493500000000001</c:v>
                </c:pt>
                <c:pt idx="2597">
                  <c:v>18.462900000000001</c:v>
                </c:pt>
                <c:pt idx="2598">
                  <c:v>18.462900000000001</c:v>
                </c:pt>
                <c:pt idx="2599">
                  <c:v>18.462900000000001</c:v>
                </c:pt>
                <c:pt idx="2600">
                  <c:v>18.3369</c:v>
                </c:pt>
                <c:pt idx="2601">
                  <c:v>18.2486</c:v>
                </c:pt>
                <c:pt idx="2602">
                  <c:v>18.3552</c:v>
                </c:pt>
                <c:pt idx="2603">
                  <c:v>18.328900000000001</c:v>
                </c:pt>
                <c:pt idx="2604">
                  <c:v>18.328399999999998</c:v>
                </c:pt>
                <c:pt idx="2605">
                  <c:v>18.328399999999998</c:v>
                </c:pt>
                <c:pt idx="2606">
                  <c:v>18.328399999999998</c:v>
                </c:pt>
                <c:pt idx="2607">
                  <c:v>18.150700000000001</c:v>
                </c:pt>
                <c:pt idx="2608">
                  <c:v>18.4925</c:v>
                </c:pt>
                <c:pt idx="2609">
                  <c:v>18.620799999999999</c:v>
                </c:pt>
                <c:pt idx="2610">
                  <c:v>18.752300000000002</c:v>
                </c:pt>
                <c:pt idx="2611">
                  <c:v>18.761800000000001</c:v>
                </c:pt>
                <c:pt idx="2612">
                  <c:v>18.761800000000001</c:v>
                </c:pt>
                <c:pt idx="2613">
                  <c:v>18.761800000000001</c:v>
                </c:pt>
                <c:pt idx="2614">
                  <c:v>18.761800000000001</c:v>
                </c:pt>
                <c:pt idx="2615">
                  <c:v>18.761800000000001</c:v>
                </c:pt>
                <c:pt idx="2616">
                  <c:v>18.863399999999999</c:v>
                </c:pt>
                <c:pt idx="2617">
                  <c:v>18.819199999999999</c:v>
                </c:pt>
                <c:pt idx="2618">
                  <c:v>18.755800000000001</c:v>
                </c:pt>
                <c:pt idx="2619">
                  <c:v>18.746600000000001</c:v>
                </c:pt>
                <c:pt idx="2620">
                  <c:v>18.746600000000001</c:v>
                </c:pt>
                <c:pt idx="2621">
                  <c:v>18.746600000000001</c:v>
                </c:pt>
                <c:pt idx="2622">
                  <c:v>18.758600000000001</c:v>
                </c:pt>
                <c:pt idx="2623">
                  <c:v>18.584700000000002</c:v>
                </c:pt>
                <c:pt idx="2624">
                  <c:v>18.613399999999999</c:v>
                </c:pt>
                <c:pt idx="2625">
                  <c:v>18.624300000000002</c:v>
                </c:pt>
                <c:pt idx="2626">
                  <c:v>18.624300000000002</c:v>
                </c:pt>
                <c:pt idx="2627">
                  <c:v>18.624300000000002</c:v>
                </c:pt>
                <c:pt idx="2628">
                  <c:v>18.613600000000002</c:v>
                </c:pt>
                <c:pt idx="2629">
                  <c:v>18.7925</c:v>
                </c:pt>
                <c:pt idx="2630">
                  <c:v>18.898499999999999</c:v>
                </c:pt>
                <c:pt idx="2631">
                  <c:v>18.8081</c:v>
                </c:pt>
                <c:pt idx="2632">
                  <c:v>18.865100000000002</c:v>
                </c:pt>
                <c:pt idx="2633">
                  <c:v>18.865100000000002</c:v>
                </c:pt>
                <c:pt idx="2634">
                  <c:v>18.865100000000002</c:v>
                </c:pt>
                <c:pt idx="2635">
                  <c:v>19.024000000000001</c:v>
                </c:pt>
                <c:pt idx="2636">
                  <c:v>18.789899999999999</c:v>
                </c:pt>
                <c:pt idx="2637">
                  <c:v>18.727900000000002</c:v>
                </c:pt>
                <c:pt idx="2638">
                  <c:v>18.598099999999999</c:v>
                </c:pt>
                <c:pt idx="2639">
                  <c:v>18.212299999999999</c:v>
                </c:pt>
                <c:pt idx="2640">
                  <c:v>18.212299999999999</c:v>
                </c:pt>
                <c:pt idx="2641">
                  <c:v>18.212299999999999</c:v>
                </c:pt>
                <c:pt idx="2642">
                  <c:v>18.168099999999999</c:v>
                </c:pt>
                <c:pt idx="2643">
                  <c:v>18.185400000000001</c:v>
                </c:pt>
                <c:pt idx="2644">
                  <c:v>18.189800000000002</c:v>
                </c:pt>
                <c:pt idx="2645">
                  <c:v>18.143799999999999</c:v>
                </c:pt>
                <c:pt idx="2646">
                  <c:v>18.3184</c:v>
                </c:pt>
                <c:pt idx="2647">
                  <c:v>18.3184</c:v>
                </c:pt>
                <c:pt idx="2648">
                  <c:v>18.318300000000001</c:v>
                </c:pt>
                <c:pt idx="2649">
                  <c:v>18.633199999999999</c:v>
                </c:pt>
                <c:pt idx="2650">
                  <c:v>18.829000000000001</c:v>
                </c:pt>
                <c:pt idx="2651">
                  <c:v>18.866399999999999</c:v>
                </c:pt>
                <c:pt idx="2652">
                  <c:v>18.629000000000001</c:v>
                </c:pt>
                <c:pt idx="2653">
                  <c:v>18.786100000000001</c:v>
                </c:pt>
                <c:pt idx="2654">
                  <c:v>18.786100000000001</c:v>
                </c:pt>
                <c:pt idx="2655">
                  <c:v>18.786100000000001</c:v>
                </c:pt>
                <c:pt idx="2656">
                  <c:v>18.753699999999998</c:v>
                </c:pt>
                <c:pt idx="2657">
                  <c:v>18.878799999999998</c:v>
                </c:pt>
                <c:pt idx="2658">
                  <c:v>19.0793</c:v>
                </c:pt>
                <c:pt idx="2659">
                  <c:v>19.015899999999998</c:v>
                </c:pt>
                <c:pt idx="2660">
                  <c:v>19.031400000000001</c:v>
                </c:pt>
                <c:pt idx="2661">
                  <c:v>19.031400000000001</c:v>
                </c:pt>
                <c:pt idx="2662">
                  <c:v>19.031400000000001</c:v>
                </c:pt>
                <c:pt idx="2663">
                  <c:v>18.858000000000001</c:v>
                </c:pt>
                <c:pt idx="2664">
                  <c:v>18.993099999999998</c:v>
                </c:pt>
                <c:pt idx="2665">
                  <c:v>18.881799999999998</c:v>
                </c:pt>
                <c:pt idx="2666">
                  <c:v>18.698699999999999</c:v>
                </c:pt>
                <c:pt idx="2667">
                  <c:v>18.549099999999999</c:v>
                </c:pt>
                <c:pt idx="2668">
                  <c:v>18.549099999999999</c:v>
                </c:pt>
                <c:pt idx="2669">
                  <c:v>18.549099999999999</c:v>
                </c:pt>
                <c:pt idx="2670">
                  <c:v>18.549099999999999</c:v>
                </c:pt>
                <c:pt idx="2671">
                  <c:v>18.4605</c:v>
                </c:pt>
                <c:pt idx="2672">
                  <c:v>18.315999999999999</c:v>
                </c:pt>
                <c:pt idx="2673">
                  <c:v>18.331700000000001</c:v>
                </c:pt>
                <c:pt idx="2674">
                  <c:v>18.635400000000001</c:v>
                </c:pt>
                <c:pt idx="2675">
                  <c:v>18.635400000000001</c:v>
                </c:pt>
                <c:pt idx="2676">
                  <c:v>18.635400000000001</c:v>
                </c:pt>
                <c:pt idx="2677">
                  <c:v>18.653400000000001</c:v>
                </c:pt>
                <c:pt idx="2678">
                  <c:v>16.324999999999999</c:v>
                </c:pt>
                <c:pt idx="2679">
                  <c:v>16.488600000000002</c:v>
                </c:pt>
                <c:pt idx="2680">
                  <c:v>16.752099999999999</c:v>
                </c:pt>
                <c:pt idx="2681">
                  <c:v>16.899999999999999</c:v>
                </c:pt>
                <c:pt idx="2682">
                  <c:v>16.899999999999999</c:v>
                </c:pt>
                <c:pt idx="2683">
                  <c:v>16.899999999999999</c:v>
                </c:pt>
                <c:pt idx="2684">
                  <c:v>16.771100000000001</c:v>
                </c:pt>
                <c:pt idx="2685">
                  <c:v>16.717500000000001</c:v>
                </c:pt>
                <c:pt idx="2686">
                  <c:v>17.014500000000002</c:v>
                </c:pt>
                <c:pt idx="2687">
                  <c:v>17.0854</c:v>
                </c:pt>
                <c:pt idx="2688">
                  <c:v>16.996200000000002</c:v>
                </c:pt>
                <c:pt idx="2689">
                  <c:v>16.996200000000002</c:v>
                </c:pt>
                <c:pt idx="2690">
                  <c:v>16.9955</c:v>
                </c:pt>
                <c:pt idx="2691">
                  <c:v>16.7974</c:v>
                </c:pt>
                <c:pt idx="2692">
                  <c:v>16.7958</c:v>
                </c:pt>
                <c:pt idx="2693">
                  <c:v>17.042300000000001</c:v>
                </c:pt>
                <c:pt idx="2694">
                  <c:v>17.316400000000002</c:v>
                </c:pt>
                <c:pt idx="2695">
                  <c:v>17.360600000000002</c:v>
                </c:pt>
                <c:pt idx="2696">
                  <c:v>17.360600000000002</c:v>
                </c:pt>
                <c:pt idx="2697">
                  <c:v>17.360600000000002</c:v>
                </c:pt>
                <c:pt idx="2698">
                  <c:v>17.5123</c:v>
                </c:pt>
                <c:pt idx="2699">
                  <c:v>17.5642</c:v>
                </c:pt>
                <c:pt idx="2700">
                  <c:v>17.454799999999999</c:v>
                </c:pt>
                <c:pt idx="2701">
                  <c:v>17.462</c:v>
                </c:pt>
                <c:pt idx="2702">
                  <c:v>17.514900000000001</c:v>
                </c:pt>
                <c:pt idx="2703">
                  <c:v>17.514900000000001</c:v>
                </c:pt>
                <c:pt idx="2704">
                  <c:v>17.5151</c:v>
                </c:pt>
                <c:pt idx="2705">
                  <c:v>17.492699999999999</c:v>
                </c:pt>
                <c:pt idx="2706">
                  <c:v>17.579799999999999</c:v>
                </c:pt>
                <c:pt idx="2707">
                  <c:v>17.845800000000001</c:v>
                </c:pt>
                <c:pt idx="2708">
                  <c:v>17.689399999999999</c:v>
                </c:pt>
                <c:pt idx="2709">
                  <c:v>17.729199999999999</c:v>
                </c:pt>
                <c:pt idx="2710">
                  <c:v>17.729199999999999</c:v>
                </c:pt>
                <c:pt idx="2711">
                  <c:v>17.729199999999999</c:v>
                </c:pt>
                <c:pt idx="2712">
                  <c:v>17.836300000000001</c:v>
                </c:pt>
                <c:pt idx="2713">
                  <c:v>17.711300000000001</c:v>
                </c:pt>
                <c:pt idx="2714">
                  <c:v>17.596499999999999</c:v>
                </c:pt>
                <c:pt idx="2715">
                  <c:v>17.633900000000001</c:v>
                </c:pt>
                <c:pt idx="2716">
                  <c:v>17.665700000000001</c:v>
                </c:pt>
                <c:pt idx="2717">
                  <c:v>17.665700000000001</c:v>
                </c:pt>
                <c:pt idx="2718">
                  <c:v>17.665700000000001</c:v>
                </c:pt>
                <c:pt idx="2719">
                  <c:v>17.597999999999999</c:v>
                </c:pt>
                <c:pt idx="2720">
                  <c:v>17.537400000000002</c:v>
                </c:pt>
                <c:pt idx="2721">
                  <c:v>17.636299999999999</c:v>
                </c:pt>
                <c:pt idx="2722">
                  <c:v>17.650600000000001</c:v>
                </c:pt>
                <c:pt idx="2723">
                  <c:v>17.650600000000001</c:v>
                </c:pt>
                <c:pt idx="2724">
                  <c:v>17.650600000000001</c:v>
                </c:pt>
                <c:pt idx="2725">
                  <c:v>17.650600000000001</c:v>
                </c:pt>
                <c:pt idx="2726">
                  <c:v>17.668900000000001</c:v>
                </c:pt>
                <c:pt idx="2727">
                  <c:v>17.782299999999999</c:v>
                </c:pt>
                <c:pt idx="2728">
                  <c:v>17.765799999999999</c:v>
                </c:pt>
                <c:pt idx="2729">
                  <c:v>17.4848</c:v>
                </c:pt>
                <c:pt idx="2730">
                  <c:v>17.11</c:v>
                </c:pt>
                <c:pt idx="2731">
                  <c:v>17.11</c:v>
                </c:pt>
                <c:pt idx="2732">
                  <c:v>17.11</c:v>
                </c:pt>
                <c:pt idx="2733">
                  <c:v>16.968800000000002</c:v>
                </c:pt>
                <c:pt idx="2734">
                  <c:v>16.709499999999998</c:v>
                </c:pt>
                <c:pt idx="2735">
                  <c:v>16.752600000000001</c:v>
                </c:pt>
                <c:pt idx="2736">
                  <c:v>17.056999999999999</c:v>
                </c:pt>
                <c:pt idx="2737">
                  <c:v>16.766999999999999</c:v>
                </c:pt>
                <c:pt idx="2738">
                  <c:v>16.766999999999999</c:v>
                </c:pt>
                <c:pt idx="2739">
                  <c:v>16.766999999999999</c:v>
                </c:pt>
                <c:pt idx="2740">
                  <c:v>16.710599999999999</c:v>
                </c:pt>
                <c:pt idx="2741">
                  <c:v>16.8827</c:v>
                </c:pt>
                <c:pt idx="2742">
                  <c:v>17.108599999999999</c:v>
                </c:pt>
                <c:pt idx="2743">
                  <c:v>16.713799999999999</c:v>
                </c:pt>
                <c:pt idx="2744">
                  <c:v>16.663</c:v>
                </c:pt>
                <c:pt idx="2745">
                  <c:v>16.663</c:v>
                </c:pt>
                <c:pt idx="2746">
                  <c:v>16.663</c:v>
                </c:pt>
                <c:pt idx="2747">
                  <c:v>16.151399999999999</c:v>
                </c:pt>
                <c:pt idx="2748">
                  <c:v>16.062799999999999</c:v>
                </c:pt>
                <c:pt idx="2749">
                  <c:v>16.020199999999999</c:v>
                </c:pt>
                <c:pt idx="2750">
                  <c:v>15.908799999999999</c:v>
                </c:pt>
                <c:pt idx="2751">
                  <c:v>16.232600000000001</c:v>
                </c:pt>
                <c:pt idx="2752">
                  <c:v>16.232600000000001</c:v>
                </c:pt>
                <c:pt idx="2753">
                  <c:v>16.232600000000001</c:v>
                </c:pt>
                <c:pt idx="2754">
                  <c:v>16.3187</c:v>
                </c:pt>
                <c:pt idx="2755">
                  <c:v>16.548500000000001</c:v>
                </c:pt>
                <c:pt idx="2756">
                  <c:v>16.233899999999998</c:v>
                </c:pt>
                <c:pt idx="2757">
                  <c:v>16.2989</c:v>
                </c:pt>
                <c:pt idx="2758">
                  <c:v>16.311599999999999</c:v>
                </c:pt>
                <c:pt idx="2759">
                  <c:v>16.311599999999999</c:v>
                </c:pt>
                <c:pt idx="2760">
                  <c:v>16.311599999999999</c:v>
                </c:pt>
                <c:pt idx="2761">
                  <c:v>16.311599999999999</c:v>
                </c:pt>
                <c:pt idx="2762">
                  <c:v>16.383099999999999</c:v>
                </c:pt>
                <c:pt idx="2763">
                  <c:v>15.937799999999999</c:v>
                </c:pt>
                <c:pt idx="2764">
                  <c:v>16.034300000000002</c:v>
                </c:pt>
                <c:pt idx="2765">
                  <c:v>16.2043</c:v>
                </c:pt>
                <c:pt idx="2766">
                  <c:v>16.2043</c:v>
                </c:pt>
                <c:pt idx="2767">
                  <c:v>16.2043</c:v>
                </c:pt>
                <c:pt idx="2768">
                  <c:v>16.337700000000002</c:v>
                </c:pt>
                <c:pt idx="2769">
                  <c:v>16.187000000000001</c:v>
                </c:pt>
                <c:pt idx="2770">
                  <c:v>16.173999999999999</c:v>
                </c:pt>
                <c:pt idx="2771">
                  <c:v>16.422000000000001</c:v>
                </c:pt>
                <c:pt idx="2772">
                  <c:v>16.232900000000001</c:v>
                </c:pt>
                <c:pt idx="2773">
                  <c:v>16.232900000000001</c:v>
                </c:pt>
                <c:pt idx="2774">
                  <c:v>16.232900000000001</c:v>
                </c:pt>
                <c:pt idx="2775">
                  <c:v>16.254799999999999</c:v>
                </c:pt>
                <c:pt idx="2776">
                  <c:v>16.340199999999999</c:v>
                </c:pt>
                <c:pt idx="2777">
                  <c:v>16.234500000000001</c:v>
                </c:pt>
                <c:pt idx="2778">
                  <c:v>16.055099999999999</c:v>
                </c:pt>
                <c:pt idx="2779">
                  <c:v>15.8294</c:v>
                </c:pt>
                <c:pt idx="2780">
                  <c:v>15.8294</c:v>
                </c:pt>
                <c:pt idx="2781">
                  <c:v>15.8294</c:v>
                </c:pt>
                <c:pt idx="2782">
                  <c:v>15.414</c:v>
                </c:pt>
                <c:pt idx="2783">
                  <c:v>15.2624</c:v>
                </c:pt>
                <c:pt idx="2784">
                  <c:v>15.3116</c:v>
                </c:pt>
                <c:pt idx="2785">
                  <c:v>14.8368</c:v>
                </c:pt>
                <c:pt idx="2786">
                  <c:v>14.779400000000001</c:v>
                </c:pt>
                <c:pt idx="2787">
                  <c:v>14.779400000000001</c:v>
                </c:pt>
                <c:pt idx="2788">
                  <c:v>14.779400000000001</c:v>
                </c:pt>
                <c:pt idx="2789">
                  <c:v>14.9756</c:v>
                </c:pt>
                <c:pt idx="2790">
                  <c:v>15.033099999999999</c:v>
                </c:pt>
                <c:pt idx="2791">
                  <c:v>14.838100000000001</c:v>
                </c:pt>
                <c:pt idx="2792">
                  <c:v>14.614100000000001</c:v>
                </c:pt>
                <c:pt idx="2793">
                  <c:v>14.8843</c:v>
                </c:pt>
                <c:pt idx="2794">
                  <c:v>14.8843</c:v>
                </c:pt>
                <c:pt idx="2795">
                  <c:v>14.8843</c:v>
                </c:pt>
                <c:pt idx="2796">
                  <c:v>15.036899999999999</c:v>
                </c:pt>
                <c:pt idx="2797">
                  <c:v>15.025499999999999</c:v>
                </c:pt>
                <c:pt idx="2798">
                  <c:v>14.912800000000001</c:v>
                </c:pt>
                <c:pt idx="2799">
                  <c:v>14.743</c:v>
                </c:pt>
                <c:pt idx="2800">
                  <c:v>14.728300000000001</c:v>
                </c:pt>
                <c:pt idx="2801">
                  <c:v>14.729100000000001</c:v>
                </c:pt>
                <c:pt idx="2802">
                  <c:v>14.729200000000001</c:v>
                </c:pt>
                <c:pt idx="2803">
                  <c:v>14.86</c:v>
                </c:pt>
                <c:pt idx="2804">
                  <c:v>14.708</c:v>
                </c:pt>
                <c:pt idx="2805">
                  <c:v>14.626300000000001</c:v>
                </c:pt>
                <c:pt idx="2806">
                  <c:v>14.886900000000001</c:v>
                </c:pt>
                <c:pt idx="2807">
                  <c:v>14.8567</c:v>
                </c:pt>
                <c:pt idx="2808">
                  <c:v>14.8567</c:v>
                </c:pt>
                <c:pt idx="2809">
                  <c:v>14.8567</c:v>
                </c:pt>
                <c:pt idx="2810">
                  <c:v>14.6957</c:v>
                </c:pt>
                <c:pt idx="2811">
                  <c:v>14.5878</c:v>
                </c:pt>
                <c:pt idx="2812">
                  <c:v>14.5396</c:v>
                </c:pt>
                <c:pt idx="2813">
                  <c:v>14.318099999999999</c:v>
                </c:pt>
                <c:pt idx="2814">
                  <c:v>14.3691</c:v>
                </c:pt>
                <c:pt idx="2815">
                  <c:v>14.3695</c:v>
                </c:pt>
                <c:pt idx="2816">
                  <c:v>14.3695</c:v>
                </c:pt>
                <c:pt idx="2817">
                  <c:v>14.5266</c:v>
                </c:pt>
                <c:pt idx="2818">
                  <c:v>14.7942</c:v>
                </c:pt>
                <c:pt idx="2819">
                  <c:v>14.8591</c:v>
                </c:pt>
                <c:pt idx="2820">
                  <c:v>14.892099999999999</c:v>
                </c:pt>
                <c:pt idx="2821">
                  <c:v>14.829700000000001</c:v>
                </c:pt>
                <c:pt idx="2822">
                  <c:v>14.829700000000001</c:v>
                </c:pt>
                <c:pt idx="2823">
                  <c:v>14.829700000000001</c:v>
                </c:pt>
                <c:pt idx="2824">
                  <c:v>14.9252</c:v>
                </c:pt>
                <c:pt idx="2825">
                  <c:v>14.822800000000001</c:v>
                </c:pt>
                <c:pt idx="2826">
                  <c:v>15.045400000000001</c:v>
                </c:pt>
                <c:pt idx="2827">
                  <c:v>15.203900000000001</c:v>
                </c:pt>
                <c:pt idx="2828">
                  <c:v>15.388400000000001</c:v>
                </c:pt>
                <c:pt idx="2829">
                  <c:v>15.388400000000001</c:v>
                </c:pt>
                <c:pt idx="2830">
                  <c:v>15.388400000000001</c:v>
                </c:pt>
                <c:pt idx="2831">
                  <c:v>15.388400000000001</c:v>
                </c:pt>
                <c:pt idx="2832">
                  <c:v>15.2418</c:v>
                </c:pt>
                <c:pt idx="2833">
                  <c:v>15.2735</c:v>
                </c:pt>
                <c:pt idx="2834">
                  <c:v>15.297800000000001</c:v>
                </c:pt>
                <c:pt idx="2835">
                  <c:v>15.3315</c:v>
                </c:pt>
                <c:pt idx="2836">
                  <c:v>15.3315</c:v>
                </c:pt>
                <c:pt idx="2837">
                  <c:v>15.3315</c:v>
                </c:pt>
                <c:pt idx="2838">
                  <c:v>15.3698</c:v>
                </c:pt>
                <c:pt idx="2839">
                  <c:v>15.2988</c:v>
                </c:pt>
                <c:pt idx="2840">
                  <c:v>15.539199999999999</c:v>
                </c:pt>
                <c:pt idx="2841">
                  <c:v>15.622</c:v>
                </c:pt>
                <c:pt idx="2842">
                  <c:v>15.7689</c:v>
                </c:pt>
                <c:pt idx="2843">
                  <c:v>15.7689</c:v>
                </c:pt>
                <c:pt idx="2844">
                  <c:v>15.7689</c:v>
                </c:pt>
                <c:pt idx="2845">
                  <c:v>15.769500000000001</c:v>
                </c:pt>
                <c:pt idx="2846">
                  <c:v>15.8393</c:v>
                </c:pt>
                <c:pt idx="2847">
                  <c:v>15.770099999999999</c:v>
                </c:pt>
                <c:pt idx="2848">
                  <c:v>15.835699999999999</c:v>
                </c:pt>
                <c:pt idx="2849">
                  <c:v>15.715400000000001</c:v>
                </c:pt>
                <c:pt idx="2850">
                  <c:v>15.715400000000001</c:v>
                </c:pt>
                <c:pt idx="2851">
                  <c:v>15.715400000000001</c:v>
                </c:pt>
                <c:pt idx="2852">
                  <c:v>15.6088</c:v>
                </c:pt>
                <c:pt idx="2853">
                  <c:v>13.403</c:v>
                </c:pt>
                <c:pt idx="2854">
                  <c:v>13.442299999999999</c:v>
                </c:pt>
                <c:pt idx="2855">
                  <c:v>13.5471</c:v>
                </c:pt>
                <c:pt idx="2856">
                  <c:v>13.3453</c:v>
                </c:pt>
                <c:pt idx="2857">
                  <c:v>13.3453</c:v>
                </c:pt>
                <c:pt idx="2858">
                  <c:v>13.3453</c:v>
                </c:pt>
                <c:pt idx="2859">
                  <c:v>13.320399999999999</c:v>
                </c:pt>
                <c:pt idx="2860">
                  <c:v>13.0992</c:v>
                </c:pt>
                <c:pt idx="2861">
                  <c:v>12.9771</c:v>
                </c:pt>
                <c:pt idx="2862">
                  <c:v>12.850899999999999</c:v>
                </c:pt>
                <c:pt idx="2863">
                  <c:v>12.9369</c:v>
                </c:pt>
                <c:pt idx="2864">
                  <c:v>12.9369</c:v>
                </c:pt>
                <c:pt idx="2865">
                  <c:v>12.9369</c:v>
                </c:pt>
                <c:pt idx="2866">
                  <c:v>12.9369</c:v>
                </c:pt>
                <c:pt idx="2867">
                  <c:v>12.8142</c:v>
                </c:pt>
                <c:pt idx="2868">
                  <c:v>12.918100000000001</c:v>
                </c:pt>
                <c:pt idx="2869">
                  <c:v>13.0334</c:v>
                </c:pt>
                <c:pt idx="2870">
                  <c:v>13.2751</c:v>
                </c:pt>
                <c:pt idx="2871">
                  <c:v>13.2751</c:v>
                </c:pt>
                <c:pt idx="2872">
                  <c:v>13.2751</c:v>
                </c:pt>
                <c:pt idx="2873">
                  <c:v>13.418699999999999</c:v>
                </c:pt>
                <c:pt idx="2874">
                  <c:v>13.1892</c:v>
                </c:pt>
                <c:pt idx="2875">
                  <c:v>13.242699999999999</c:v>
                </c:pt>
                <c:pt idx="2876">
                  <c:v>13.131500000000001</c:v>
                </c:pt>
                <c:pt idx="2877">
                  <c:v>13.0145</c:v>
                </c:pt>
                <c:pt idx="2878">
                  <c:v>13.0145</c:v>
                </c:pt>
                <c:pt idx="2879">
                  <c:v>13.0145</c:v>
                </c:pt>
                <c:pt idx="2880">
                  <c:v>13.132999999999999</c:v>
                </c:pt>
                <c:pt idx="2881">
                  <c:v>12.9795</c:v>
                </c:pt>
                <c:pt idx="2882">
                  <c:v>12.8561</c:v>
                </c:pt>
                <c:pt idx="2883">
                  <c:v>12.734299999999999</c:v>
                </c:pt>
                <c:pt idx="2884">
                  <c:v>12.3847</c:v>
                </c:pt>
                <c:pt idx="2885">
                  <c:v>12.3847</c:v>
                </c:pt>
                <c:pt idx="2886">
                  <c:v>12.3847</c:v>
                </c:pt>
                <c:pt idx="2887">
                  <c:v>12.2812</c:v>
                </c:pt>
                <c:pt idx="2888">
                  <c:v>12.2683</c:v>
                </c:pt>
                <c:pt idx="2889">
                  <c:v>12.4969</c:v>
                </c:pt>
                <c:pt idx="2890">
                  <c:v>12.3581</c:v>
                </c:pt>
                <c:pt idx="2891">
                  <c:v>12.3597</c:v>
                </c:pt>
                <c:pt idx="2892">
                  <c:v>12.331799999999999</c:v>
                </c:pt>
                <c:pt idx="2893">
                  <c:v>12.331799999999999</c:v>
                </c:pt>
                <c:pt idx="2894">
                  <c:v>12.624000000000001</c:v>
                </c:pt>
                <c:pt idx="2895">
                  <c:v>12.951499999999999</c:v>
                </c:pt>
                <c:pt idx="2896">
                  <c:v>12.8606</c:v>
                </c:pt>
                <c:pt idx="2897">
                  <c:v>12.689399999999999</c:v>
                </c:pt>
                <c:pt idx="2898">
                  <c:v>12.4247</c:v>
                </c:pt>
                <c:pt idx="2899">
                  <c:v>12.4247</c:v>
                </c:pt>
                <c:pt idx="2900">
                  <c:v>12.4247</c:v>
                </c:pt>
                <c:pt idx="2901">
                  <c:v>12.4247</c:v>
                </c:pt>
                <c:pt idx="2902">
                  <c:v>12.1797</c:v>
                </c:pt>
                <c:pt idx="2903">
                  <c:v>12.172800000000001</c:v>
                </c:pt>
                <c:pt idx="2904">
                  <c:v>12.4451</c:v>
                </c:pt>
                <c:pt idx="2905">
                  <c:v>12.253</c:v>
                </c:pt>
                <c:pt idx="2906">
                  <c:v>12.253</c:v>
                </c:pt>
                <c:pt idx="2907">
                  <c:v>12.253</c:v>
                </c:pt>
                <c:pt idx="2908">
                  <c:v>12.450100000000001</c:v>
                </c:pt>
                <c:pt idx="2909">
                  <c:v>12.5685</c:v>
                </c:pt>
                <c:pt idx="2910">
                  <c:v>12.4857</c:v>
                </c:pt>
                <c:pt idx="2911">
                  <c:v>12.4222</c:v>
                </c:pt>
                <c:pt idx="2912">
                  <c:v>12.6105</c:v>
                </c:pt>
                <c:pt idx="2913">
                  <c:v>12.6105</c:v>
                </c:pt>
                <c:pt idx="2914">
                  <c:v>12.6105</c:v>
                </c:pt>
                <c:pt idx="2915">
                  <c:v>12.648899999999999</c:v>
                </c:pt>
                <c:pt idx="2916">
                  <c:v>12.7683</c:v>
                </c:pt>
                <c:pt idx="2917">
                  <c:v>12.890499999999999</c:v>
                </c:pt>
                <c:pt idx="2918">
                  <c:v>12.9389</c:v>
                </c:pt>
                <c:pt idx="2919">
                  <c:v>13.0185</c:v>
                </c:pt>
                <c:pt idx="2920">
                  <c:v>13.0185</c:v>
                </c:pt>
                <c:pt idx="2921">
                  <c:v>13.0185</c:v>
                </c:pt>
                <c:pt idx="2922">
                  <c:v>12.9884</c:v>
                </c:pt>
                <c:pt idx="2923">
                  <c:v>13.0496</c:v>
                </c:pt>
                <c:pt idx="2924">
                  <c:v>12.8887</c:v>
                </c:pt>
                <c:pt idx="2925">
                  <c:v>12.864699999999999</c:v>
                </c:pt>
                <c:pt idx="2926">
                  <c:v>13.004200000000001</c:v>
                </c:pt>
                <c:pt idx="2927">
                  <c:v>13.004200000000001</c:v>
                </c:pt>
                <c:pt idx="2928">
                  <c:v>13.004200000000001</c:v>
                </c:pt>
                <c:pt idx="2929">
                  <c:v>13.0684</c:v>
                </c:pt>
                <c:pt idx="2930">
                  <c:v>13.1449</c:v>
                </c:pt>
                <c:pt idx="2931">
                  <c:v>12.9336</c:v>
                </c:pt>
                <c:pt idx="2932">
                  <c:v>13.365600000000001</c:v>
                </c:pt>
                <c:pt idx="2933">
                  <c:v>13.4466</c:v>
                </c:pt>
                <c:pt idx="2934">
                  <c:v>13.4466</c:v>
                </c:pt>
                <c:pt idx="2935">
                  <c:v>13.4466</c:v>
                </c:pt>
                <c:pt idx="2936">
                  <c:v>13.319800000000001</c:v>
                </c:pt>
                <c:pt idx="2937">
                  <c:v>13.368600000000001</c:v>
                </c:pt>
                <c:pt idx="2938">
                  <c:v>13.3439</c:v>
                </c:pt>
                <c:pt idx="2939">
                  <c:v>13.2949</c:v>
                </c:pt>
                <c:pt idx="2940">
                  <c:v>13.359299999999999</c:v>
                </c:pt>
                <c:pt idx="2941">
                  <c:v>13.359299999999999</c:v>
                </c:pt>
                <c:pt idx="2942">
                  <c:v>13.359299999999999</c:v>
                </c:pt>
                <c:pt idx="2943">
                  <c:v>13.3568</c:v>
                </c:pt>
                <c:pt idx="2944">
                  <c:v>12.9617</c:v>
                </c:pt>
                <c:pt idx="2945">
                  <c:v>13.0016</c:v>
                </c:pt>
                <c:pt idx="2946">
                  <c:v>13.0412</c:v>
                </c:pt>
                <c:pt idx="2947">
                  <c:v>13.066700000000001</c:v>
                </c:pt>
                <c:pt idx="2948">
                  <c:v>13.066700000000001</c:v>
                </c:pt>
                <c:pt idx="2949">
                  <c:v>13.066700000000001</c:v>
                </c:pt>
                <c:pt idx="2950">
                  <c:v>12.9655</c:v>
                </c:pt>
                <c:pt idx="2951">
                  <c:v>13.004799999999999</c:v>
                </c:pt>
                <c:pt idx="2952">
                  <c:v>13.1335</c:v>
                </c:pt>
                <c:pt idx="2953">
                  <c:v>13.1585</c:v>
                </c:pt>
                <c:pt idx="2954">
                  <c:v>13.134</c:v>
                </c:pt>
                <c:pt idx="2955">
                  <c:v>13.134</c:v>
                </c:pt>
                <c:pt idx="2956">
                  <c:v>13.134</c:v>
                </c:pt>
                <c:pt idx="2957">
                  <c:v>12.978</c:v>
                </c:pt>
                <c:pt idx="2958">
                  <c:v>12.8165</c:v>
                </c:pt>
                <c:pt idx="2959">
                  <c:v>12.805300000000001</c:v>
                </c:pt>
                <c:pt idx="2960">
                  <c:v>12.8027</c:v>
                </c:pt>
                <c:pt idx="2961">
                  <c:v>12.789099999999999</c:v>
                </c:pt>
                <c:pt idx="2962">
                  <c:v>12.789099999999999</c:v>
                </c:pt>
                <c:pt idx="2963">
                  <c:v>12.789099999999999</c:v>
                </c:pt>
                <c:pt idx="2964">
                  <c:v>12.835599999999999</c:v>
                </c:pt>
                <c:pt idx="2965">
                  <c:v>12.8399</c:v>
                </c:pt>
                <c:pt idx="2966">
                  <c:v>12.7554</c:v>
                </c:pt>
                <c:pt idx="2967">
                  <c:v>12.5678</c:v>
                </c:pt>
                <c:pt idx="2968">
                  <c:v>12.466900000000001</c:v>
                </c:pt>
                <c:pt idx="2969">
                  <c:v>12.466900000000001</c:v>
                </c:pt>
                <c:pt idx="2970">
                  <c:v>12.466900000000001</c:v>
                </c:pt>
                <c:pt idx="2971">
                  <c:v>12.311400000000001</c:v>
                </c:pt>
                <c:pt idx="2972">
                  <c:v>12.3795</c:v>
                </c:pt>
                <c:pt idx="2973">
                  <c:v>12.5489</c:v>
                </c:pt>
                <c:pt idx="2974">
                  <c:v>12.4069</c:v>
                </c:pt>
                <c:pt idx="2975">
                  <c:v>12.5075</c:v>
                </c:pt>
                <c:pt idx="2976">
                  <c:v>12.5075</c:v>
                </c:pt>
                <c:pt idx="2977">
                  <c:v>12.5075</c:v>
                </c:pt>
                <c:pt idx="2978">
                  <c:v>12.5075</c:v>
                </c:pt>
                <c:pt idx="2979">
                  <c:v>12.5075</c:v>
                </c:pt>
                <c:pt idx="2980">
                  <c:v>12.364800000000001</c:v>
                </c:pt>
                <c:pt idx="2981">
                  <c:v>12.494199999999999</c:v>
                </c:pt>
                <c:pt idx="2982">
                  <c:v>12.429500000000001</c:v>
                </c:pt>
                <c:pt idx="2983">
                  <c:v>12.429500000000001</c:v>
                </c:pt>
                <c:pt idx="2984">
                  <c:v>12.4191</c:v>
                </c:pt>
                <c:pt idx="2985">
                  <c:v>12.4191</c:v>
                </c:pt>
                <c:pt idx="2986">
                  <c:v>12.456799999999999</c:v>
                </c:pt>
                <c:pt idx="2987">
                  <c:v>12.5497</c:v>
                </c:pt>
                <c:pt idx="2988">
                  <c:v>12.497199999999999</c:v>
                </c:pt>
                <c:pt idx="2989">
                  <c:v>12.6943</c:v>
                </c:pt>
                <c:pt idx="2990">
                  <c:v>12.6943</c:v>
                </c:pt>
                <c:pt idx="2991">
                  <c:v>12.6943</c:v>
                </c:pt>
                <c:pt idx="2992">
                  <c:v>12.7216</c:v>
                </c:pt>
                <c:pt idx="2993">
                  <c:v>12.7484</c:v>
                </c:pt>
                <c:pt idx="2994">
                  <c:v>12.8292</c:v>
                </c:pt>
                <c:pt idx="2995">
                  <c:v>12.948499999999999</c:v>
                </c:pt>
                <c:pt idx="2996">
                  <c:v>13.043900000000001</c:v>
                </c:pt>
                <c:pt idx="2997">
                  <c:v>13.043900000000001</c:v>
                </c:pt>
                <c:pt idx="2998">
                  <c:v>13.043900000000001</c:v>
                </c:pt>
                <c:pt idx="2999">
                  <c:v>13.0632</c:v>
                </c:pt>
                <c:pt idx="3000">
                  <c:v>13.106199999999999</c:v>
                </c:pt>
                <c:pt idx="3001">
                  <c:v>13.0542</c:v>
                </c:pt>
                <c:pt idx="3002">
                  <c:v>13.0319</c:v>
                </c:pt>
                <c:pt idx="3003">
                  <c:v>13.1355</c:v>
                </c:pt>
                <c:pt idx="3004">
                  <c:v>13.1355</c:v>
                </c:pt>
                <c:pt idx="3005">
                  <c:v>13.1355</c:v>
                </c:pt>
                <c:pt idx="3006">
                  <c:v>13.2178</c:v>
                </c:pt>
                <c:pt idx="3007">
                  <c:v>13.2165</c:v>
                </c:pt>
                <c:pt idx="3008">
                  <c:v>13.1973</c:v>
                </c:pt>
                <c:pt idx="3009">
                  <c:v>13.261900000000001</c:v>
                </c:pt>
                <c:pt idx="3010">
                  <c:v>13.270899999999999</c:v>
                </c:pt>
                <c:pt idx="3011">
                  <c:v>13.270899999999999</c:v>
                </c:pt>
                <c:pt idx="3012">
                  <c:v>13.270899999999999</c:v>
                </c:pt>
                <c:pt idx="3013">
                  <c:v>13.1797</c:v>
                </c:pt>
                <c:pt idx="3014">
                  <c:v>13.3048</c:v>
                </c:pt>
                <c:pt idx="3015">
                  <c:v>13.2943</c:v>
                </c:pt>
                <c:pt idx="3016">
                  <c:v>13.2875</c:v>
                </c:pt>
                <c:pt idx="3017">
                  <c:v>13.297499999999999</c:v>
                </c:pt>
                <c:pt idx="3018">
                  <c:v>13.297499999999999</c:v>
                </c:pt>
                <c:pt idx="3019">
                  <c:v>13.297499999999999</c:v>
                </c:pt>
                <c:pt idx="3020">
                  <c:v>13.214600000000001</c:v>
                </c:pt>
                <c:pt idx="3021">
                  <c:v>13.2761</c:v>
                </c:pt>
                <c:pt idx="3022">
                  <c:v>13.2812</c:v>
                </c:pt>
                <c:pt idx="3023">
                  <c:v>13.2286</c:v>
                </c:pt>
                <c:pt idx="3024">
                  <c:v>13.2379</c:v>
                </c:pt>
                <c:pt idx="3025">
                  <c:v>13.2379</c:v>
                </c:pt>
                <c:pt idx="3026">
                  <c:v>13.2379</c:v>
                </c:pt>
                <c:pt idx="3027">
                  <c:v>13.2957</c:v>
                </c:pt>
                <c:pt idx="3028">
                  <c:v>13.2974</c:v>
                </c:pt>
                <c:pt idx="3029">
                  <c:v>13.307399999999999</c:v>
                </c:pt>
                <c:pt idx="3030">
                  <c:v>13.2342</c:v>
                </c:pt>
                <c:pt idx="3031">
                  <c:v>13.175599999999999</c:v>
                </c:pt>
                <c:pt idx="3032">
                  <c:v>13.175599999999999</c:v>
                </c:pt>
                <c:pt idx="3033">
                  <c:v>13.175599999999999</c:v>
                </c:pt>
                <c:pt idx="3034">
                  <c:v>13.175599999999999</c:v>
                </c:pt>
                <c:pt idx="3035">
                  <c:v>13.007</c:v>
                </c:pt>
                <c:pt idx="3036">
                  <c:v>12.9689</c:v>
                </c:pt>
                <c:pt idx="3037">
                  <c:v>12.9656</c:v>
                </c:pt>
                <c:pt idx="3038">
                  <c:v>12.9855</c:v>
                </c:pt>
                <c:pt idx="3039">
                  <c:v>12.9855</c:v>
                </c:pt>
                <c:pt idx="3040">
                  <c:v>12.9855</c:v>
                </c:pt>
                <c:pt idx="3041">
                  <c:v>13.011799999999999</c:v>
                </c:pt>
                <c:pt idx="3042">
                  <c:v>12.986800000000001</c:v>
                </c:pt>
                <c:pt idx="3043">
                  <c:v>12.898099999999999</c:v>
                </c:pt>
                <c:pt idx="3044">
                  <c:v>13.1798</c:v>
                </c:pt>
                <c:pt idx="3045">
                  <c:v>13.344799999999999</c:v>
                </c:pt>
                <c:pt idx="3046">
                  <c:v>13.344799999999999</c:v>
                </c:pt>
                <c:pt idx="3047">
                  <c:v>13.344799999999999</c:v>
                </c:pt>
                <c:pt idx="3048">
                  <c:v>13.309100000000001</c:v>
                </c:pt>
                <c:pt idx="3049">
                  <c:v>13.1839</c:v>
                </c:pt>
                <c:pt idx="3050">
                  <c:v>13.186400000000001</c:v>
                </c:pt>
                <c:pt idx="3051">
                  <c:v>13.0252</c:v>
                </c:pt>
                <c:pt idx="3052">
                  <c:v>12.826499999999999</c:v>
                </c:pt>
                <c:pt idx="3053">
                  <c:v>12.826499999999999</c:v>
                </c:pt>
                <c:pt idx="3054">
                  <c:v>12.8263</c:v>
                </c:pt>
                <c:pt idx="3055">
                  <c:v>12.7018</c:v>
                </c:pt>
                <c:pt idx="3056">
                  <c:v>12.77</c:v>
                </c:pt>
                <c:pt idx="3057">
                  <c:v>12.576499999999999</c:v>
                </c:pt>
                <c:pt idx="3058">
                  <c:v>12.6934</c:v>
                </c:pt>
                <c:pt idx="3059">
                  <c:v>12.61</c:v>
                </c:pt>
                <c:pt idx="3060">
                  <c:v>12.61</c:v>
                </c:pt>
                <c:pt idx="3061">
                  <c:v>12.61</c:v>
                </c:pt>
                <c:pt idx="3062">
                  <c:v>12.6957</c:v>
                </c:pt>
                <c:pt idx="3063">
                  <c:v>12.7834</c:v>
                </c:pt>
                <c:pt idx="3064">
                  <c:v>12.708399999999999</c:v>
                </c:pt>
                <c:pt idx="3065">
                  <c:v>12.662699999999999</c:v>
                </c:pt>
                <c:pt idx="3066">
                  <c:v>12.727399999999999</c:v>
                </c:pt>
                <c:pt idx="3067">
                  <c:v>12.727399999999999</c:v>
                </c:pt>
                <c:pt idx="3068">
                  <c:v>12.727399999999999</c:v>
                </c:pt>
                <c:pt idx="3069">
                  <c:v>12.808299999999999</c:v>
                </c:pt>
                <c:pt idx="3070">
                  <c:v>12.829700000000001</c:v>
                </c:pt>
                <c:pt idx="3071">
                  <c:v>13.088800000000001</c:v>
                </c:pt>
                <c:pt idx="3072">
                  <c:v>13.017099999999999</c:v>
                </c:pt>
                <c:pt idx="3073">
                  <c:v>13.148999999999999</c:v>
                </c:pt>
                <c:pt idx="3074">
                  <c:v>13.131500000000001</c:v>
                </c:pt>
                <c:pt idx="3075">
                  <c:v>13.131500000000001</c:v>
                </c:pt>
                <c:pt idx="3076">
                  <c:v>13.248100000000001</c:v>
                </c:pt>
                <c:pt idx="3077">
                  <c:v>13.2464</c:v>
                </c:pt>
                <c:pt idx="3078">
                  <c:v>13.170400000000001</c:v>
                </c:pt>
                <c:pt idx="3079">
                  <c:v>13.194699999999999</c:v>
                </c:pt>
                <c:pt idx="3080">
                  <c:v>13.194699999999999</c:v>
                </c:pt>
                <c:pt idx="3081">
                  <c:v>13.194699999999999</c:v>
                </c:pt>
                <c:pt idx="3082">
                  <c:v>13.194699999999999</c:v>
                </c:pt>
                <c:pt idx="3083">
                  <c:v>13.2464</c:v>
                </c:pt>
                <c:pt idx="3084">
                  <c:v>13.341799999999999</c:v>
                </c:pt>
                <c:pt idx="3085">
                  <c:v>13.363</c:v>
                </c:pt>
                <c:pt idx="3086">
                  <c:v>13.435</c:v>
                </c:pt>
                <c:pt idx="3087">
                  <c:v>13.445</c:v>
                </c:pt>
                <c:pt idx="3088">
                  <c:v>13.445</c:v>
                </c:pt>
                <c:pt idx="3089">
                  <c:v>13.445</c:v>
                </c:pt>
                <c:pt idx="3090">
                  <c:v>13.4856</c:v>
                </c:pt>
                <c:pt idx="3091">
                  <c:v>13.513500000000001</c:v>
                </c:pt>
                <c:pt idx="3092">
                  <c:v>13.510999999999999</c:v>
                </c:pt>
                <c:pt idx="3093">
                  <c:v>13.478199999999999</c:v>
                </c:pt>
                <c:pt idx="3094">
                  <c:v>13.519</c:v>
                </c:pt>
                <c:pt idx="3095">
                  <c:v>13.519</c:v>
                </c:pt>
                <c:pt idx="3096">
                  <c:v>13.519</c:v>
                </c:pt>
                <c:pt idx="3097">
                  <c:v>13.5503</c:v>
                </c:pt>
                <c:pt idx="3098">
                  <c:v>13.395099999999999</c:v>
                </c:pt>
                <c:pt idx="3099">
                  <c:v>13.347099999999999</c:v>
                </c:pt>
                <c:pt idx="3100">
                  <c:v>13.449299999999999</c:v>
                </c:pt>
                <c:pt idx="3101">
                  <c:v>13.523999999999999</c:v>
                </c:pt>
                <c:pt idx="3102">
                  <c:v>13.523999999999999</c:v>
                </c:pt>
                <c:pt idx="3103">
                  <c:v>13.523999999999999</c:v>
                </c:pt>
                <c:pt idx="3104">
                  <c:v>13.5099</c:v>
                </c:pt>
                <c:pt idx="3105">
                  <c:v>13.373900000000001</c:v>
                </c:pt>
                <c:pt idx="3106">
                  <c:v>13.339499999999999</c:v>
                </c:pt>
                <c:pt idx="3107">
                  <c:v>13.2631</c:v>
                </c:pt>
                <c:pt idx="3108">
                  <c:v>13.462300000000001</c:v>
                </c:pt>
                <c:pt idx="3109">
                  <c:v>13.462300000000001</c:v>
                </c:pt>
                <c:pt idx="3110">
                  <c:v>13.462300000000001</c:v>
                </c:pt>
                <c:pt idx="3111">
                  <c:v>13.490500000000001</c:v>
                </c:pt>
                <c:pt idx="3112">
                  <c:v>13.4909</c:v>
                </c:pt>
                <c:pt idx="3113">
                  <c:v>13.4346</c:v>
                </c:pt>
                <c:pt idx="3114">
                  <c:v>13.381399999999999</c:v>
                </c:pt>
                <c:pt idx="3115">
                  <c:v>13.3827</c:v>
                </c:pt>
                <c:pt idx="3116">
                  <c:v>13.3827</c:v>
                </c:pt>
                <c:pt idx="3117">
                  <c:v>13.3827</c:v>
                </c:pt>
                <c:pt idx="3118">
                  <c:v>13.4147</c:v>
                </c:pt>
                <c:pt idx="3119">
                  <c:v>13.2202</c:v>
                </c:pt>
                <c:pt idx="3120">
                  <c:v>13.255699999999999</c:v>
                </c:pt>
                <c:pt idx="3121">
                  <c:v>13.2561</c:v>
                </c:pt>
                <c:pt idx="3122">
                  <c:v>13.291399999999999</c:v>
                </c:pt>
                <c:pt idx="3123">
                  <c:v>13.291399999999999</c:v>
                </c:pt>
                <c:pt idx="3124">
                  <c:v>13.291399999999999</c:v>
                </c:pt>
                <c:pt idx="3125">
                  <c:v>13.291399999999999</c:v>
                </c:pt>
                <c:pt idx="3126">
                  <c:v>13.157400000000001</c:v>
                </c:pt>
                <c:pt idx="3127">
                  <c:v>12.9726</c:v>
                </c:pt>
                <c:pt idx="3128">
                  <c:v>12.9117</c:v>
                </c:pt>
                <c:pt idx="3129">
                  <c:v>13.0075</c:v>
                </c:pt>
                <c:pt idx="3130">
                  <c:v>13.0075</c:v>
                </c:pt>
                <c:pt idx="3131">
                  <c:v>13.007300000000001</c:v>
                </c:pt>
                <c:pt idx="3132">
                  <c:v>13.038500000000001</c:v>
                </c:pt>
                <c:pt idx="3133">
                  <c:v>12.8895</c:v>
                </c:pt>
                <c:pt idx="3134">
                  <c:v>12.784000000000001</c:v>
                </c:pt>
                <c:pt idx="3135">
                  <c:v>12.849299999999999</c:v>
                </c:pt>
                <c:pt idx="3136">
                  <c:v>13.117100000000001</c:v>
                </c:pt>
                <c:pt idx="3137">
                  <c:v>13.117100000000001</c:v>
                </c:pt>
                <c:pt idx="3138">
                  <c:v>13.117000000000001</c:v>
                </c:pt>
                <c:pt idx="3139">
                  <c:v>13.056100000000001</c:v>
                </c:pt>
                <c:pt idx="3140">
                  <c:v>13.137700000000001</c:v>
                </c:pt>
                <c:pt idx="3141">
                  <c:v>13.090299999999999</c:v>
                </c:pt>
                <c:pt idx="3142">
                  <c:v>13.0639</c:v>
                </c:pt>
                <c:pt idx="3143">
                  <c:v>13.0307</c:v>
                </c:pt>
                <c:pt idx="3144">
                  <c:v>13.0307</c:v>
                </c:pt>
                <c:pt idx="3145">
                  <c:v>13.030900000000001</c:v>
                </c:pt>
                <c:pt idx="3146">
                  <c:v>13.0503</c:v>
                </c:pt>
                <c:pt idx="3147">
                  <c:v>13.095499999999999</c:v>
                </c:pt>
                <c:pt idx="3148">
                  <c:v>13.111700000000001</c:v>
                </c:pt>
                <c:pt idx="3149">
                  <c:v>13.1197</c:v>
                </c:pt>
                <c:pt idx="3150">
                  <c:v>13.085699999999999</c:v>
                </c:pt>
                <c:pt idx="3151">
                  <c:v>13.085699999999999</c:v>
                </c:pt>
                <c:pt idx="3152">
                  <c:v>13.085699999999999</c:v>
                </c:pt>
                <c:pt idx="3153">
                  <c:v>13.058999999999999</c:v>
                </c:pt>
                <c:pt idx="3154">
                  <c:v>12.941000000000001</c:v>
                </c:pt>
                <c:pt idx="3155">
                  <c:v>12.9077</c:v>
                </c:pt>
                <c:pt idx="3156">
                  <c:v>12.7685</c:v>
                </c:pt>
                <c:pt idx="3157">
                  <c:v>12.6625</c:v>
                </c:pt>
                <c:pt idx="3158">
                  <c:v>12.6625</c:v>
                </c:pt>
                <c:pt idx="3159">
                  <c:v>12.6625</c:v>
                </c:pt>
                <c:pt idx="3160">
                  <c:v>12.773099999999999</c:v>
                </c:pt>
                <c:pt idx="3161">
                  <c:v>12.860799999999999</c:v>
                </c:pt>
                <c:pt idx="3162">
                  <c:v>12.916700000000001</c:v>
                </c:pt>
                <c:pt idx="3163">
                  <c:v>12.9781</c:v>
                </c:pt>
                <c:pt idx="3164">
                  <c:v>13.135899999999999</c:v>
                </c:pt>
                <c:pt idx="3165">
                  <c:v>13.111000000000001</c:v>
                </c:pt>
                <c:pt idx="3166">
                  <c:v>13.111000000000001</c:v>
                </c:pt>
                <c:pt idx="3167">
                  <c:v>13.111000000000001</c:v>
                </c:pt>
                <c:pt idx="3168">
                  <c:v>13.1433</c:v>
                </c:pt>
                <c:pt idx="3169">
                  <c:v>13.0776</c:v>
                </c:pt>
                <c:pt idx="3170">
                  <c:v>12.886900000000001</c:v>
                </c:pt>
                <c:pt idx="3171">
                  <c:v>12.9001</c:v>
                </c:pt>
                <c:pt idx="3172">
                  <c:v>12.9001</c:v>
                </c:pt>
                <c:pt idx="3173">
                  <c:v>12.9001</c:v>
                </c:pt>
                <c:pt idx="3174">
                  <c:v>12.894399999999999</c:v>
                </c:pt>
                <c:pt idx="3175">
                  <c:v>12.930899999999999</c:v>
                </c:pt>
                <c:pt idx="3176">
                  <c:v>13.055999999999999</c:v>
                </c:pt>
                <c:pt idx="3177">
                  <c:v>13.1905</c:v>
                </c:pt>
                <c:pt idx="3178">
                  <c:v>13.180300000000001</c:v>
                </c:pt>
                <c:pt idx="3179">
                  <c:v>13.180300000000001</c:v>
                </c:pt>
                <c:pt idx="3180">
                  <c:v>13.180300000000001</c:v>
                </c:pt>
                <c:pt idx="3181">
                  <c:v>13.157299999999999</c:v>
                </c:pt>
                <c:pt idx="3182">
                  <c:v>13.2546</c:v>
                </c:pt>
                <c:pt idx="3183">
                  <c:v>13.3292</c:v>
                </c:pt>
                <c:pt idx="3184">
                  <c:v>13.293699999999999</c:v>
                </c:pt>
                <c:pt idx="3185">
                  <c:v>13.3657</c:v>
                </c:pt>
                <c:pt idx="3186">
                  <c:v>13.3657</c:v>
                </c:pt>
                <c:pt idx="3187">
                  <c:v>13.3657</c:v>
                </c:pt>
                <c:pt idx="3188">
                  <c:v>13.388199999999999</c:v>
                </c:pt>
                <c:pt idx="3189">
                  <c:v>13.3683</c:v>
                </c:pt>
                <c:pt idx="3190">
                  <c:v>13.3749</c:v>
                </c:pt>
                <c:pt idx="3191">
                  <c:v>13.260300000000001</c:v>
                </c:pt>
                <c:pt idx="3192">
                  <c:v>13.3474</c:v>
                </c:pt>
                <c:pt idx="3193">
                  <c:v>13.3474</c:v>
                </c:pt>
                <c:pt idx="3194">
                  <c:v>13.3474</c:v>
                </c:pt>
                <c:pt idx="3195">
                  <c:v>13.4171</c:v>
                </c:pt>
                <c:pt idx="3196">
                  <c:v>13.356299999999999</c:v>
                </c:pt>
                <c:pt idx="3197">
                  <c:v>13.1516</c:v>
                </c:pt>
                <c:pt idx="3198">
                  <c:v>13.0883</c:v>
                </c:pt>
                <c:pt idx="3199">
                  <c:v>13.1633</c:v>
                </c:pt>
                <c:pt idx="3200">
                  <c:v>13.1633</c:v>
                </c:pt>
                <c:pt idx="3201">
                  <c:v>13.1633</c:v>
                </c:pt>
                <c:pt idx="3202">
                  <c:v>13.1633</c:v>
                </c:pt>
                <c:pt idx="3203">
                  <c:v>13.143700000000001</c:v>
                </c:pt>
                <c:pt idx="3204">
                  <c:v>13.188700000000001</c:v>
                </c:pt>
                <c:pt idx="3205">
                  <c:v>13.232699999999999</c:v>
                </c:pt>
                <c:pt idx="3206">
                  <c:v>13.274800000000001</c:v>
                </c:pt>
                <c:pt idx="3207">
                  <c:v>13.274800000000001</c:v>
                </c:pt>
                <c:pt idx="3208">
                  <c:v>13.274800000000001</c:v>
                </c:pt>
                <c:pt idx="3209">
                  <c:v>13.198700000000001</c:v>
                </c:pt>
                <c:pt idx="3210">
                  <c:v>12.9445</c:v>
                </c:pt>
                <c:pt idx="3211">
                  <c:v>12.944000000000001</c:v>
                </c:pt>
                <c:pt idx="3212">
                  <c:v>12.887499999999999</c:v>
                </c:pt>
                <c:pt idx="3213">
                  <c:v>12.8916</c:v>
                </c:pt>
                <c:pt idx="3214">
                  <c:v>12.8916</c:v>
                </c:pt>
                <c:pt idx="3215">
                  <c:v>12.8916</c:v>
                </c:pt>
                <c:pt idx="3216">
                  <c:v>12.8697</c:v>
                </c:pt>
                <c:pt idx="3217">
                  <c:v>12.8088</c:v>
                </c:pt>
                <c:pt idx="3218">
                  <c:v>12.9315</c:v>
                </c:pt>
                <c:pt idx="3219">
                  <c:v>14.823700000000001</c:v>
                </c:pt>
                <c:pt idx="3220">
                  <c:v>14.8697</c:v>
                </c:pt>
                <c:pt idx="3221">
                  <c:v>14.8697</c:v>
                </c:pt>
                <c:pt idx="3222">
                  <c:v>14.870200000000001</c:v>
                </c:pt>
                <c:pt idx="3223">
                  <c:v>15.0121</c:v>
                </c:pt>
                <c:pt idx="3224">
                  <c:v>15.156499999999999</c:v>
                </c:pt>
                <c:pt idx="3225">
                  <c:v>15.1957</c:v>
                </c:pt>
                <c:pt idx="3226">
                  <c:v>15.1846</c:v>
                </c:pt>
                <c:pt idx="3227">
                  <c:v>15.3736</c:v>
                </c:pt>
                <c:pt idx="3228">
                  <c:v>15.3736</c:v>
                </c:pt>
                <c:pt idx="3229">
                  <c:v>15.373200000000001</c:v>
                </c:pt>
                <c:pt idx="3230">
                  <c:v>15.3729</c:v>
                </c:pt>
                <c:pt idx="3231">
                  <c:v>15.274900000000001</c:v>
                </c:pt>
                <c:pt idx="3232">
                  <c:v>15.1297</c:v>
                </c:pt>
                <c:pt idx="3233">
                  <c:v>15.0548</c:v>
                </c:pt>
                <c:pt idx="3234">
                  <c:v>15.011699999999999</c:v>
                </c:pt>
                <c:pt idx="3235">
                  <c:v>15.011699999999999</c:v>
                </c:pt>
                <c:pt idx="3236">
                  <c:v>15.011699999999999</c:v>
                </c:pt>
                <c:pt idx="3237">
                  <c:v>15.0953</c:v>
                </c:pt>
                <c:pt idx="3238">
                  <c:v>15.1251</c:v>
                </c:pt>
                <c:pt idx="3239">
                  <c:v>15.1646</c:v>
                </c:pt>
                <c:pt idx="3240">
                  <c:v>15.380800000000001</c:v>
                </c:pt>
                <c:pt idx="3241">
                  <c:v>15.4216</c:v>
                </c:pt>
                <c:pt idx="3242">
                  <c:v>15.4216</c:v>
                </c:pt>
                <c:pt idx="3243">
                  <c:v>15.4216</c:v>
                </c:pt>
                <c:pt idx="3244">
                  <c:v>15.325699999999999</c:v>
                </c:pt>
                <c:pt idx="3245">
                  <c:v>15.120799999999999</c:v>
                </c:pt>
                <c:pt idx="3246">
                  <c:v>15.117699999999999</c:v>
                </c:pt>
                <c:pt idx="3247">
                  <c:v>14.801299999999999</c:v>
                </c:pt>
                <c:pt idx="3248">
                  <c:v>14.7926</c:v>
                </c:pt>
                <c:pt idx="3249">
                  <c:v>14.7926</c:v>
                </c:pt>
                <c:pt idx="3250">
                  <c:v>14.7926</c:v>
                </c:pt>
                <c:pt idx="3251">
                  <c:v>14.808299999999999</c:v>
                </c:pt>
                <c:pt idx="3252">
                  <c:v>14.625400000000001</c:v>
                </c:pt>
                <c:pt idx="3253">
                  <c:v>14.535600000000001</c:v>
                </c:pt>
                <c:pt idx="3254">
                  <c:v>14.651300000000001</c:v>
                </c:pt>
                <c:pt idx="3255">
                  <c:v>14.6145</c:v>
                </c:pt>
                <c:pt idx="3256">
                  <c:v>14.6145</c:v>
                </c:pt>
                <c:pt idx="3257">
                  <c:v>14.601900000000001</c:v>
                </c:pt>
                <c:pt idx="3258">
                  <c:v>14.330299999999999</c:v>
                </c:pt>
                <c:pt idx="3259">
                  <c:v>14.2135</c:v>
                </c:pt>
                <c:pt idx="3260">
                  <c:v>14.2239</c:v>
                </c:pt>
                <c:pt idx="3261">
                  <c:v>14.3552</c:v>
                </c:pt>
                <c:pt idx="3262">
                  <c:v>14.436400000000001</c:v>
                </c:pt>
                <c:pt idx="3263">
                  <c:v>14.436400000000001</c:v>
                </c:pt>
                <c:pt idx="3264">
                  <c:v>14.436400000000001</c:v>
                </c:pt>
                <c:pt idx="3265">
                  <c:v>14.436400000000001</c:v>
                </c:pt>
                <c:pt idx="3266">
                  <c:v>14.5563</c:v>
                </c:pt>
                <c:pt idx="3267">
                  <c:v>14.6777</c:v>
                </c:pt>
                <c:pt idx="3268">
                  <c:v>14.5555</c:v>
                </c:pt>
                <c:pt idx="3269">
                  <c:v>14.5276</c:v>
                </c:pt>
                <c:pt idx="3270">
                  <c:v>14.5276</c:v>
                </c:pt>
                <c:pt idx="3271">
                  <c:v>14.5276</c:v>
                </c:pt>
                <c:pt idx="3272">
                  <c:v>14.6455</c:v>
                </c:pt>
                <c:pt idx="3273">
                  <c:v>14.699299999999999</c:v>
                </c:pt>
                <c:pt idx="3274">
                  <c:v>14.518599999999999</c:v>
                </c:pt>
                <c:pt idx="3275">
                  <c:v>14.442600000000001</c:v>
                </c:pt>
                <c:pt idx="3276">
                  <c:v>14.268800000000001</c:v>
                </c:pt>
                <c:pt idx="3277">
                  <c:v>14.268800000000001</c:v>
                </c:pt>
                <c:pt idx="3278">
                  <c:v>14.268800000000001</c:v>
                </c:pt>
                <c:pt idx="3279">
                  <c:v>14.2174</c:v>
                </c:pt>
                <c:pt idx="3280">
                  <c:v>14.1724</c:v>
                </c:pt>
                <c:pt idx="3281">
                  <c:v>14.143599999999999</c:v>
                </c:pt>
                <c:pt idx="3282">
                  <c:v>14.089399999999999</c:v>
                </c:pt>
                <c:pt idx="3283">
                  <c:v>13.986499999999999</c:v>
                </c:pt>
                <c:pt idx="3284">
                  <c:v>13.986499999999999</c:v>
                </c:pt>
                <c:pt idx="3285">
                  <c:v>13.986499999999999</c:v>
                </c:pt>
                <c:pt idx="3286">
                  <c:v>14.0756</c:v>
                </c:pt>
                <c:pt idx="3287">
                  <c:v>14.088100000000001</c:v>
                </c:pt>
                <c:pt idx="3288">
                  <c:v>14.242100000000001</c:v>
                </c:pt>
                <c:pt idx="3289">
                  <c:v>14.651199999999999</c:v>
                </c:pt>
                <c:pt idx="3290">
                  <c:v>14.799099999999999</c:v>
                </c:pt>
                <c:pt idx="3291">
                  <c:v>14.799099999999999</c:v>
                </c:pt>
                <c:pt idx="3292">
                  <c:v>14.799099999999999</c:v>
                </c:pt>
                <c:pt idx="3293">
                  <c:v>14.7384</c:v>
                </c:pt>
                <c:pt idx="3294">
                  <c:v>14.614000000000001</c:v>
                </c:pt>
                <c:pt idx="3295">
                  <c:v>14.5801</c:v>
                </c:pt>
                <c:pt idx="3296">
                  <c:v>14.6228</c:v>
                </c:pt>
                <c:pt idx="3297">
                  <c:v>14.6729</c:v>
                </c:pt>
                <c:pt idx="3298">
                  <c:v>14.6729</c:v>
                </c:pt>
                <c:pt idx="3299">
                  <c:v>14.6729</c:v>
                </c:pt>
                <c:pt idx="3300">
                  <c:v>14.7148</c:v>
                </c:pt>
                <c:pt idx="3301">
                  <c:v>14.9497</c:v>
                </c:pt>
                <c:pt idx="3302">
                  <c:v>15.0783</c:v>
                </c:pt>
                <c:pt idx="3303">
                  <c:v>15.0746</c:v>
                </c:pt>
                <c:pt idx="3304">
                  <c:v>15.1668</c:v>
                </c:pt>
                <c:pt idx="3305">
                  <c:v>15.1668</c:v>
                </c:pt>
                <c:pt idx="3306">
                  <c:v>15.1668</c:v>
                </c:pt>
                <c:pt idx="3307">
                  <c:v>15.22</c:v>
                </c:pt>
                <c:pt idx="3308">
                  <c:v>15.1219</c:v>
                </c:pt>
                <c:pt idx="3309">
                  <c:v>15.1249</c:v>
                </c:pt>
                <c:pt idx="3310">
                  <c:v>15.1313</c:v>
                </c:pt>
                <c:pt idx="3311">
                  <c:v>15.1211</c:v>
                </c:pt>
                <c:pt idx="3312">
                  <c:v>15.1211</c:v>
                </c:pt>
                <c:pt idx="3313">
                  <c:v>15.120900000000001</c:v>
                </c:pt>
                <c:pt idx="3314">
                  <c:v>15.0686</c:v>
                </c:pt>
                <c:pt idx="3315">
                  <c:v>15.177099999999999</c:v>
                </c:pt>
                <c:pt idx="3316">
                  <c:v>15.2372</c:v>
                </c:pt>
                <c:pt idx="3317">
                  <c:v>15.639099999999999</c:v>
                </c:pt>
                <c:pt idx="3318">
                  <c:v>15.886699999999999</c:v>
                </c:pt>
                <c:pt idx="3319">
                  <c:v>15.886699999999999</c:v>
                </c:pt>
                <c:pt idx="3320">
                  <c:v>15.886699999999999</c:v>
                </c:pt>
                <c:pt idx="3321">
                  <c:v>15.8535</c:v>
                </c:pt>
                <c:pt idx="3322">
                  <c:v>15.8263</c:v>
                </c:pt>
                <c:pt idx="3323">
                  <c:v>15.747199999999999</c:v>
                </c:pt>
                <c:pt idx="3324">
                  <c:v>15.7636</c:v>
                </c:pt>
                <c:pt idx="3325">
                  <c:v>15.8048</c:v>
                </c:pt>
                <c:pt idx="3326">
                  <c:v>15.8048</c:v>
                </c:pt>
                <c:pt idx="3327">
                  <c:v>15.8048</c:v>
                </c:pt>
                <c:pt idx="3328">
                  <c:v>15.794600000000001</c:v>
                </c:pt>
                <c:pt idx="3329">
                  <c:v>15.730499999999999</c:v>
                </c:pt>
                <c:pt idx="3330">
                  <c:v>16.036799999999999</c:v>
                </c:pt>
                <c:pt idx="3331">
                  <c:v>16.153099999999998</c:v>
                </c:pt>
                <c:pt idx="3332">
                  <c:v>15.959</c:v>
                </c:pt>
                <c:pt idx="3333">
                  <c:v>15.959</c:v>
                </c:pt>
                <c:pt idx="3334">
                  <c:v>15.959</c:v>
                </c:pt>
                <c:pt idx="3335">
                  <c:v>16.0318</c:v>
                </c:pt>
                <c:pt idx="3336">
                  <c:v>16.200399999999998</c:v>
                </c:pt>
                <c:pt idx="3337">
                  <c:v>16.014800000000001</c:v>
                </c:pt>
                <c:pt idx="3338">
                  <c:v>16.143000000000001</c:v>
                </c:pt>
                <c:pt idx="3339">
                  <c:v>16.232700000000001</c:v>
                </c:pt>
                <c:pt idx="3340">
                  <c:v>16.232700000000001</c:v>
                </c:pt>
                <c:pt idx="3341">
                  <c:v>16.232700000000001</c:v>
                </c:pt>
                <c:pt idx="3342">
                  <c:v>16.232700000000001</c:v>
                </c:pt>
                <c:pt idx="3343">
                  <c:v>16.232700000000001</c:v>
                </c:pt>
                <c:pt idx="3344">
                  <c:v>16.337399999999999</c:v>
                </c:pt>
                <c:pt idx="3345">
                  <c:v>16.270199999999999</c:v>
                </c:pt>
                <c:pt idx="3346">
                  <c:v>16.2928</c:v>
                </c:pt>
                <c:pt idx="3347">
                  <c:v>16.2928</c:v>
                </c:pt>
                <c:pt idx="3348">
                  <c:v>16.2928</c:v>
                </c:pt>
                <c:pt idx="3349">
                  <c:v>16.2759</c:v>
                </c:pt>
                <c:pt idx="3350">
                  <c:v>16.2089</c:v>
                </c:pt>
                <c:pt idx="3351">
                  <c:v>16.167300000000001</c:v>
                </c:pt>
                <c:pt idx="3352">
                  <c:v>16.208300000000001</c:v>
                </c:pt>
                <c:pt idx="3353">
                  <c:v>16.259699999999999</c:v>
                </c:pt>
                <c:pt idx="3354">
                  <c:v>16.259699999999999</c:v>
                </c:pt>
                <c:pt idx="3355">
                  <c:v>16.259699999999999</c:v>
                </c:pt>
                <c:pt idx="3356">
                  <c:v>16.366499999999998</c:v>
                </c:pt>
                <c:pt idx="3357">
                  <c:v>16.285799999999998</c:v>
                </c:pt>
                <c:pt idx="3358">
                  <c:v>16.3002</c:v>
                </c:pt>
                <c:pt idx="3359">
                  <c:v>16.245100000000001</c:v>
                </c:pt>
                <c:pt idx="3360">
                  <c:v>16.300899999999999</c:v>
                </c:pt>
                <c:pt idx="3361">
                  <c:v>16.300899999999999</c:v>
                </c:pt>
                <c:pt idx="3362">
                  <c:v>16.300899999999999</c:v>
                </c:pt>
                <c:pt idx="3363">
                  <c:v>16.3565</c:v>
                </c:pt>
                <c:pt idx="3364">
                  <c:v>16.2681</c:v>
                </c:pt>
                <c:pt idx="3365">
                  <c:v>16.0715</c:v>
                </c:pt>
                <c:pt idx="3366">
                  <c:v>16.119499999999999</c:v>
                </c:pt>
                <c:pt idx="3367">
                  <c:v>16.235800000000001</c:v>
                </c:pt>
                <c:pt idx="3368">
                  <c:v>16.235800000000001</c:v>
                </c:pt>
                <c:pt idx="3369">
                  <c:v>16.235800000000001</c:v>
                </c:pt>
                <c:pt idx="3370">
                  <c:v>16.249400000000001</c:v>
                </c:pt>
                <c:pt idx="3371">
                  <c:v>16.335100000000001</c:v>
                </c:pt>
                <c:pt idx="3372">
                  <c:v>16.328299999999999</c:v>
                </c:pt>
                <c:pt idx="3373">
                  <c:v>16.3871</c:v>
                </c:pt>
                <c:pt idx="3374">
                  <c:v>16.4055</c:v>
                </c:pt>
                <c:pt idx="3375">
                  <c:v>16.4055</c:v>
                </c:pt>
                <c:pt idx="3376">
                  <c:v>16.4055</c:v>
                </c:pt>
                <c:pt idx="3377">
                  <c:v>16.4636</c:v>
                </c:pt>
                <c:pt idx="3378">
                  <c:v>16.4999</c:v>
                </c:pt>
                <c:pt idx="3379">
                  <c:v>16.34</c:v>
                </c:pt>
                <c:pt idx="3380">
                  <c:v>16.415600000000001</c:v>
                </c:pt>
                <c:pt idx="3381">
                  <c:v>16.3889</c:v>
                </c:pt>
                <c:pt idx="3382">
                  <c:v>16.3889</c:v>
                </c:pt>
                <c:pt idx="3383">
                  <c:v>16.3889</c:v>
                </c:pt>
                <c:pt idx="3384">
                  <c:v>16.223199999999999</c:v>
                </c:pt>
                <c:pt idx="3385">
                  <c:v>16.2898</c:v>
                </c:pt>
                <c:pt idx="3386">
                  <c:v>16.2987</c:v>
                </c:pt>
                <c:pt idx="3387">
                  <c:v>16.260100000000001</c:v>
                </c:pt>
                <c:pt idx="3388">
                  <c:v>16.329999999999998</c:v>
                </c:pt>
                <c:pt idx="3389">
                  <c:v>16.329999999999998</c:v>
                </c:pt>
                <c:pt idx="3390">
                  <c:v>16.329999999999998</c:v>
                </c:pt>
                <c:pt idx="3391">
                  <c:v>16.3749</c:v>
                </c:pt>
                <c:pt idx="3392">
                  <c:v>16</c:v>
                </c:pt>
                <c:pt idx="3393">
                  <c:v>16.236599999999999</c:v>
                </c:pt>
                <c:pt idx="3394">
                  <c:v>16.495699999999999</c:v>
                </c:pt>
                <c:pt idx="3395">
                  <c:v>16.5213</c:v>
                </c:pt>
                <c:pt idx="3396">
                  <c:v>16.5213</c:v>
                </c:pt>
                <c:pt idx="3397">
                  <c:v>16.5213</c:v>
                </c:pt>
                <c:pt idx="3398">
                  <c:v>16.5213</c:v>
                </c:pt>
                <c:pt idx="3399">
                  <c:v>16.491700000000002</c:v>
                </c:pt>
                <c:pt idx="3400">
                  <c:v>16.458100000000002</c:v>
                </c:pt>
                <c:pt idx="3401">
                  <c:v>16.571300000000001</c:v>
                </c:pt>
                <c:pt idx="3402">
                  <c:v>16.645199999999999</c:v>
                </c:pt>
                <c:pt idx="3403">
                  <c:v>16.645199999999999</c:v>
                </c:pt>
                <c:pt idx="3404">
                  <c:v>16.645199999999999</c:v>
                </c:pt>
                <c:pt idx="3405">
                  <c:v>16.5762</c:v>
                </c:pt>
                <c:pt idx="3406">
                  <c:v>16.545300000000001</c:v>
                </c:pt>
                <c:pt idx="3407">
                  <c:v>11.2559</c:v>
                </c:pt>
                <c:pt idx="3408">
                  <c:v>11.1981</c:v>
                </c:pt>
                <c:pt idx="3409">
                  <c:v>11.299200000000001</c:v>
                </c:pt>
                <c:pt idx="3410">
                  <c:v>11.287699999999999</c:v>
                </c:pt>
                <c:pt idx="3411">
                  <c:v>11.287699999999999</c:v>
                </c:pt>
                <c:pt idx="3412">
                  <c:v>17.9359</c:v>
                </c:pt>
                <c:pt idx="3413">
                  <c:v>17.890499999999999</c:v>
                </c:pt>
                <c:pt idx="3414">
                  <c:v>17.929200000000002</c:v>
                </c:pt>
                <c:pt idx="3415">
                  <c:v>18.107299999999999</c:v>
                </c:pt>
                <c:pt idx="3416">
                  <c:v>18.0947</c:v>
                </c:pt>
                <c:pt idx="3417">
                  <c:v>18.0947</c:v>
                </c:pt>
                <c:pt idx="3418">
                  <c:v>18.0947</c:v>
                </c:pt>
                <c:pt idx="3419">
                  <c:v>18.116099999999999</c:v>
                </c:pt>
                <c:pt idx="3420">
                  <c:v>18.170400000000001</c:v>
                </c:pt>
                <c:pt idx="3421">
                  <c:v>18.293199999999999</c:v>
                </c:pt>
                <c:pt idx="3422">
                  <c:v>18.147300000000001</c:v>
                </c:pt>
                <c:pt idx="3423">
                  <c:v>18.162199999999999</c:v>
                </c:pt>
                <c:pt idx="3424">
                  <c:v>18.162299999999998</c:v>
                </c:pt>
                <c:pt idx="3425">
                  <c:v>18.162299999999998</c:v>
                </c:pt>
                <c:pt idx="3426">
                  <c:v>18.154399999999999</c:v>
                </c:pt>
                <c:pt idx="3427">
                  <c:v>18.175999999999998</c:v>
                </c:pt>
                <c:pt idx="3428">
                  <c:v>18.3857</c:v>
                </c:pt>
                <c:pt idx="3429">
                  <c:v>18.419</c:v>
                </c:pt>
                <c:pt idx="3430">
                  <c:v>18.3307</c:v>
                </c:pt>
                <c:pt idx="3431">
                  <c:v>18.3307</c:v>
                </c:pt>
                <c:pt idx="3432">
                  <c:v>18.3307</c:v>
                </c:pt>
                <c:pt idx="3433">
                  <c:v>18.295300000000001</c:v>
                </c:pt>
                <c:pt idx="3434">
                  <c:v>18.270499999999998</c:v>
                </c:pt>
                <c:pt idx="3435">
                  <c:v>18.4345</c:v>
                </c:pt>
                <c:pt idx="3436">
                  <c:v>18.486699999999999</c:v>
                </c:pt>
                <c:pt idx="3437">
                  <c:v>18.486699999999999</c:v>
                </c:pt>
                <c:pt idx="3438">
                  <c:v>18.486699999999999</c:v>
                </c:pt>
                <c:pt idx="3439">
                  <c:v>18.486699999999999</c:v>
                </c:pt>
                <c:pt idx="3440">
                  <c:v>18.503299999999999</c:v>
                </c:pt>
                <c:pt idx="3441">
                  <c:v>18.411300000000001</c:v>
                </c:pt>
                <c:pt idx="3442">
                  <c:v>18.442499999999999</c:v>
                </c:pt>
                <c:pt idx="3443">
                  <c:v>18.388400000000001</c:v>
                </c:pt>
                <c:pt idx="3444">
                  <c:v>18.5656</c:v>
                </c:pt>
                <c:pt idx="3445">
                  <c:v>18.5656</c:v>
                </c:pt>
                <c:pt idx="3446">
                  <c:v>18.5656</c:v>
                </c:pt>
                <c:pt idx="3447">
                  <c:v>18.562999999999999</c:v>
                </c:pt>
                <c:pt idx="3448">
                  <c:v>18.647600000000001</c:v>
                </c:pt>
                <c:pt idx="3449">
                  <c:v>18.513100000000001</c:v>
                </c:pt>
                <c:pt idx="3450">
                  <c:v>18.4389</c:v>
                </c:pt>
                <c:pt idx="3451">
                  <c:v>18.2636</c:v>
                </c:pt>
                <c:pt idx="3452">
                  <c:v>18.2636</c:v>
                </c:pt>
                <c:pt idx="3453">
                  <c:v>18.2636</c:v>
                </c:pt>
                <c:pt idx="3454">
                  <c:v>18.130400000000002</c:v>
                </c:pt>
                <c:pt idx="3455">
                  <c:v>18.049199999999999</c:v>
                </c:pt>
                <c:pt idx="3456">
                  <c:v>18.060199999999998</c:v>
                </c:pt>
                <c:pt idx="3457">
                  <c:v>18.103899999999999</c:v>
                </c:pt>
                <c:pt idx="3458">
                  <c:v>18.186399999999999</c:v>
                </c:pt>
                <c:pt idx="3459">
                  <c:v>18.186399999999999</c:v>
                </c:pt>
                <c:pt idx="3460">
                  <c:v>18.186399999999999</c:v>
                </c:pt>
                <c:pt idx="3461">
                  <c:v>18.240200000000002</c:v>
                </c:pt>
                <c:pt idx="3462">
                  <c:v>18.3568</c:v>
                </c:pt>
                <c:pt idx="3463">
                  <c:v>18.241700000000002</c:v>
                </c:pt>
                <c:pt idx="3464">
                  <c:v>18.2514</c:v>
                </c:pt>
                <c:pt idx="3465">
                  <c:v>18.321400000000001</c:v>
                </c:pt>
                <c:pt idx="3466">
                  <c:v>18.321400000000001</c:v>
                </c:pt>
                <c:pt idx="3467">
                  <c:v>18.321400000000001</c:v>
                </c:pt>
                <c:pt idx="3468">
                  <c:v>18.3567</c:v>
                </c:pt>
                <c:pt idx="3469">
                  <c:v>18.109000000000002</c:v>
                </c:pt>
                <c:pt idx="3470">
                  <c:v>18.1206</c:v>
                </c:pt>
                <c:pt idx="3471">
                  <c:v>18.1996</c:v>
                </c:pt>
                <c:pt idx="3472">
                  <c:v>18.3032</c:v>
                </c:pt>
                <c:pt idx="3473">
                  <c:v>18.3032</c:v>
                </c:pt>
                <c:pt idx="3474">
                  <c:v>18.3032</c:v>
                </c:pt>
                <c:pt idx="3475">
                  <c:v>18.563400000000001</c:v>
                </c:pt>
                <c:pt idx="3476">
                  <c:v>18.589400000000001</c:v>
                </c:pt>
                <c:pt idx="3477">
                  <c:v>18.563199999999998</c:v>
                </c:pt>
                <c:pt idx="3478">
                  <c:v>18.660499999999999</c:v>
                </c:pt>
                <c:pt idx="3479">
                  <c:v>18.604700000000001</c:v>
                </c:pt>
                <c:pt idx="3480">
                  <c:v>18.604700000000001</c:v>
                </c:pt>
                <c:pt idx="3481">
                  <c:v>18.604700000000001</c:v>
                </c:pt>
                <c:pt idx="3482">
                  <c:v>18.563199999999998</c:v>
                </c:pt>
                <c:pt idx="3483">
                  <c:v>18.55</c:v>
                </c:pt>
                <c:pt idx="3484">
                  <c:v>18.584499999999998</c:v>
                </c:pt>
                <c:pt idx="3485">
                  <c:v>18.597100000000001</c:v>
                </c:pt>
                <c:pt idx="3486">
                  <c:v>18.735099999999999</c:v>
                </c:pt>
                <c:pt idx="3487">
                  <c:v>18.735099999999999</c:v>
                </c:pt>
                <c:pt idx="3488">
                  <c:v>18.735099999999999</c:v>
                </c:pt>
                <c:pt idx="3489">
                  <c:v>18.735099999999999</c:v>
                </c:pt>
                <c:pt idx="3490">
                  <c:v>18.737500000000001</c:v>
                </c:pt>
                <c:pt idx="3491">
                  <c:v>18.636199999999999</c:v>
                </c:pt>
                <c:pt idx="3492">
                  <c:v>17.948699999999999</c:v>
                </c:pt>
                <c:pt idx="3493">
                  <c:v>18.0456</c:v>
                </c:pt>
                <c:pt idx="3494">
                  <c:v>18.0456</c:v>
                </c:pt>
                <c:pt idx="3495">
                  <c:v>18.0456</c:v>
                </c:pt>
                <c:pt idx="3496">
                  <c:v>18.089200000000002</c:v>
                </c:pt>
                <c:pt idx="3497">
                  <c:v>18.003</c:v>
                </c:pt>
                <c:pt idx="3498">
                  <c:v>17.7105</c:v>
                </c:pt>
                <c:pt idx="3499">
                  <c:v>17.813099999999999</c:v>
                </c:pt>
                <c:pt idx="3500">
                  <c:v>17.976900000000001</c:v>
                </c:pt>
                <c:pt idx="3501">
                  <c:v>17.976900000000001</c:v>
                </c:pt>
                <c:pt idx="3502">
                  <c:v>17.976900000000001</c:v>
                </c:pt>
                <c:pt idx="3503">
                  <c:v>17.8538</c:v>
                </c:pt>
                <c:pt idx="3504">
                  <c:v>17.741900000000001</c:v>
                </c:pt>
                <c:pt idx="3505">
                  <c:v>17.877500000000001</c:v>
                </c:pt>
                <c:pt idx="3506">
                  <c:v>17.946000000000002</c:v>
                </c:pt>
                <c:pt idx="3507">
                  <c:v>17.7667</c:v>
                </c:pt>
                <c:pt idx="3508">
                  <c:v>17.7667</c:v>
                </c:pt>
                <c:pt idx="3509">
                  <c:v>17.768000000000001</c:v>
                </c:pt>
                <c:pt idx="3510">
                  <c:v>17.8188</c:v>
                </c:pt>
                <c:pt idx="3511">
                  <c:v>17.671500000000002</c:v>
                </c:pt>
                <c:pt idx="3512">
                  <c:v>17.730599999999999</c:v>
                </c:pt>
                <c:pt idx="3513">
                  <c:v>17.5183</c:v>
                </c:pt>
                <c:pt idx="3514">
                  <c:v>17.471399999999999</c:v>
                </c:pt>
                <c:pt idx="3515">
                  <c:v>17.470700000000001</c:v>
                </c:pt>
                <c:pt idx="3516">
                  <c:v>17.4709</c:v>
                </c:pt>
                <c:pt idx="3517">
                  <c:v>17.429500000000001</c:v>
                </c:pt>
                <c:pt idx="3518">
                  <c:v>17.448399999999999</c:v>
                </c:pt>
                <c:pt idx="3519">
                  <c:v>17.372399999999999</c:v>
                </c:pt>
                <c:pt idx="3520">
                  <c:v>17.4269</c:v>
                </c:pt>
                <c:pt idx="3521">
                  <c:v>17.4055</c:v>
                </c:pt>
                <c:pt idx="3522">
                  <c:v>17.4055</c:v>
                </c:pt>
                <c:pt idx="3523">
                  <c:v>17.4055</c:v>
                </c:pt>
                <c:pt idx="3524">
                  <c:v>17.642700000000001</c:v>
                </c:pt>
                <c:pt idx="3525">
                  <c:v>17.5961</c:v>
                </c:pt>
                <c:pt idx="3526">
                  <c:v>17.6005</c:v>
                </c:pt>
                <c:pt idx="3527">
                  <c:v>17.720300000000002</c:v>
                </c:pt>
                <c:pt idx="3528">
                  <c:v>17.666699999999999</c:v>
                </c:pt>
                <c:pt idx="3529">
                  <c:v>17.666699999999999</c:v>
                </c:pt>
                <c:pt idx="3530">
                  <c:v>17.666699999999999</c:v>
                </c:pt>
                <c:pt idx="3531">
                  <c:v>17.642600000000002</c:v>
                </c:pt>
                <c:pt idx="3532">
                  <c:v>17.705500000000001</c:v>
                </c:pt>
                <c:pt idx="3533">
                  <c:v>17.923200000000001</c:v>
                </c:pt>
                <c:pt idx="3534">
                  <c:v>17.939599999999999</c:v>
                </c:pt>
                <c:pt idx="3535">
                  <c:v>17.790299999999998</c:v>
                </c:pt>
                <c:pt idx="3536">
                  <c:v>17.790299999999998</c:v>
                </c:pt>
                <c:pt idx="3537">
                  <c:v>17.790299999999998</c:v>
                </c:pt>
                <c:pt idx="3538">
                  <c:v>17.8445</c:v>
                </c:pt>
                <c:pt idx="3539">
                  <c:v>17.777000000000001</c:v>
                </c:pt>
                <c:pt idx="3540">
                  <c:v>18.025200000000002</c:v>
                </c:pt>
                <c:pt idx="3541">
                  <c:v>18.1816</c:v>
                </c:pt>
                <c:pt idx="3542">
                  <c:v>18.285699999999999</c:v>
                </c:pt>
                <c:pt idx="3543">
                  <c:v>18.285699999999999</c:v>
                </c:pt>
                <c:pt idx="3544">
                  <c:v>18.285699999999999</c:v>
                </c:pt>
                <c:pt idx="3545">
                  <c:v>18.3492</c:v>
                </c:pt>
                <c:pt idx="3546">
                  <c:v>18.5457</c:v>
                </c:pt>
                <c:pt idx="3547">
                  <c:v>18.429300000000001</c:v>
                </c:pt>
                <c:pt idx="3548">
                  <c:v>18.328900000000001</c:v>
                </c:pt>
                <c:pt idx="3549">
                  <c:v>18.299600000000002</c:v>
                </c:pt>
                <c:pt idx="3550">
                  <c:v>18.299600000000002</c:v>
                </c:pt>
                <c:pt idx="3551">
                  <c:v>18.299600000000002</c:v>
                </c:pt>
                <c:pt idx="3552">
                  <c:v>18.4466</c:v>
                </c:pt>
                <c:pt idx="3553">
                  <c:v>18.399100000000001</c:v>
                </c:pt>
                <c:pt idx="3554">
                  <c:v>18.258600000000001</c:v>
                </c:pt>
                <c:pt idx="3555">
                  <c:v>18.2332</c:v>
                </c:pt>
                <c:pt idx="3556">
                  <c:v>18.399899999999999</c:v>
                </c:pt>
                <c:pt idx="3557">
                  <c:v>18.399899999999999</c:v>
                </c:pt>
                <c:pt idx="3558">
                  <c:v>18.399899999999999</c:v>
                </c:pt>
                <c:pt idx="3559">
                  <c:v>18.371500000000001</c:v>
                </c:pt>
                <c:pt idx="3560">
                  <c:v>18.407900000000001</c:v>
                </c:pt>
                <c:pt idx="3561">
                  <c:v>18.6387</c:v>
                </c:pt>
                <c:pt idx="3562">
                  <c:v>18.3261</c:v>
                </c:pt>
                <c:pt idx="3563">
                  <c:v>17.926400000000001</c:v>
                </c:pt>
                <c:pt idx="3564">
                  <c:v>17.926400000000001</c:v>
                </c:pt>
                <c:pt idx="3565">
                  <c:v>17.926400000000001</c:v>
                </c:pt>
                <c:pt idx="3566">
                  <c:v>17.926400000000001</c:v>
                </c:pt>
                <c:pt idx="3567">
                  <c:v>17.726199999999999</c:v>
                </c:pt>
                <c:pt idx="3568">
                  <c:v>17.646799999999999</c:v>
                </c:pt>
                <c:pt idx="3569">
                  <c:v>17.924800000000001</c:v>
                </c:pt>
                <c:pt idx="3570">
                  <c:v>17.9939</c:v>
                </c:pt>
                <c:pt idx="3571">
                  <c:v>17.9939</c:v>
                </c:pt>
                <c:pt idx="3572">
                  <c:v>17.9939</c:v>
                </c:pt>
                <c:pt idx="3573">
                  <c:v>18.064499999999999</c:v>
                </c:pt>
                <c:pt idx="3574">
                  <c:v>18.241399999999999</c:v>
                </c:pt>
                <c:pt idx="3575">
                  <c:v>18.355699999999999</c:v>
                </c:pt>
                <c:pt idx="3576">
                  <c:v>18.575700000000001</c:v>
                </c:pt>
                <c:pt idx="3577">
                  <c:v>18.593299999999999</c:v>
                </c:pt>
                <c:pt idx="3578">
                  <c:v>18.593299999999999</c:v>
                </c:pt>
                <c:pt idx="3579">
                  <c:v>18.593299999999999</c:v>
                </c:pt>
                <c:pt idx="3580">
                  <c:v>18.6432</c:v>
                </c:pt>
                <c:pt idx="3581">
                  <c:v>18.579499999999999</c:v>
                </c:pt>
                <c:pt idx="3582">
                  <c:v>18.647500000000001</c:v>
                </c:pt>
                <c:pt idx="3583">
                  <c:v>18.4191</c:v>
                </c:pt>
                <c:pt idx="3584">
                  <c:v>18.617899999999999</c:v>
                </c:pt>
                <c:pt idx="3585">
                  <c:v>18.617899999999999</c:v>
                </c:pt>
                <c:pt idx="3586">
                  <c:v>18.618400000000001</c:v>
                </c:pt>
                <c:pt idx="3587">
                  <c:v>18.668600000000001</c:v>
                </c:pt>
                <c:pt idx="3588">
                  <c:v>18.6357</c:v>
                </c:pt>
                <c:pt idx="3589">
                  <c:v>18.474399999999999</c:v>
                </c:pt>
                <c:pt idx="3590">
                  <c:v>18.539899999999999</c:v>
                </c:pt>
                <c:pt idx="3591">
                  <c:v>18.633800000000001</c:v>
                </c:pt>
                <c:pt idx="3592">
                  <c:v>18.633800000000001</c:v>
                </c:pt>
                <c:pt idx="3593">
                  <c:v>18.633800000000001</c:v>
                </c:pt>
                <c:pt idx="3594">
                  <c:v>18.633900000000001</c:v>
                </c:pt>
                <c:pt idx="3595">
                  <c:v>18.391400000000001</c:v>
                </c:pt>
                <c:pt idx="3596">
                  <c:v>18.3934</c:v>
                </c:pt>
                <c:pt idx="3597">
                  <c:v>18.351400000000002</c:v>
                </c:pt>
                <c:pt idx="3598">
                  <c:v>18.186299999999999</c:v>
                </c:pt>
                <c:pt idx="3599">
                  <c:v>18.186299999999999</c:v>
                </c:pt>
                <c:pt idx="3600">
                  <c:v>18.186299999999999</c:v>
                </c:pt>
                <c:pt idx="3601">
                  <c:v>18.3825</c:v>
                </c:pt>
                <c:pt idx="3602">
                  <c:v>18.363299999999999</c:v>
                </c:pt>
                <c:pt idx="3603">
                  <c:v>18.5289</c:v>
                </c:pt>
                <c:pt idx="3604">
                  <c:v>18.741599999999998</c:v>
                </c:pt>
                <c:pt idx="3605">
                  <c:v>18.816199999999998</c:v>
                </c:pt>
                <c:pt idx="3606">
                  <c:v>18.816199999999998</c:v>
                </c:pt>
                <c:pt idx="3607">
                  <c:v>18.816199999999998</c:v>
                </c:pt>
                <c:pt idx="3608">
                  <c:v>18.922799999999999</c:v>
                </c:pt>
                <c:pt idx="3609">
                  <c:v>18.903300000000002</c:v>
                </c:pt>
                <c:pt idx="3610">
                  <c:v>18.8354</c:v>
                </c:pt>
                <c:pt idx="3611">
                  <c:v>19.053799999999999</c:v>
                </c:pt>
                <c:pt idx="3612">
                  <c:v>19.0547</c:v>
                </c:pt>
                <c:pt idx="3613">
                  <c:v>19.0547</c:v>
                </c:pt>
                <c:pt idx="3614">
                  <c:v>19.0547</c:v>
                </c:pt>
                <c:pt idx="3615">
                  <c:v>19.076499999999999</c:v>
                </c:pt>
                <c:pt idx="3616">
                  <c:v>19.122399999999999</c:v>
                </c:pt>
                <c:pt idx="3617">
                  <c:v>19.0854</c:v>
                </c:pt>
                <c:pt idx="3618">
                  <c:v>19.1876</c:v>
                </c:pt>
                <c:pt idx="3619">
                  <c:v>19.126100000000001</c:v>
                </c:pt>
                <c:pt idx="3620">
                  <c:v>19.126100000000001</c:v>
                </c:pt>
                <c:pt idx="3621">
                  <c:v>19.126100000000001</c:v>
                </c:pt>
                <c:pt idx="3622">
                  <c:v>19.160900000000002</c:v>
                </c:pt>
                <c:pt idx="3623">
                  <c:v>19.162299999999998</c:v>
                </c:pt>
                <c:pt idx="3624">
                  <c:v>19.136399999999998</c:v>
                </c:pt>
                <c:pt idx="3625">
                  <c:v>19.110099999999999</c:v>
                </c:pt>
                <c:pt idx="3626">
                  <c:v>19.265000000000001</c:v>
                </c:pt>
                <c:pt idx="3627">
                  <c:v>19.265000000000001</c:v>
                </c:pt>
                <c:pt idx="3628">
                  <c:v>19.265000000000001</c:v>
                </c:pt>
                <c:pt idx="3629">
                  <c:v>19.217099999999999</c:v>
                </c:pt>
                <c:pt idx="3630">
                  <c:v>19.193000000000001</c:v>
                </c:pt>
                <c:pt idx="3631">
                  <c:v>19.314499999999999</c:v>
                </c:pt>
                <c:pt idx="3632">
                  <c:v>19.376200000000001</c:v>
                </c:pt>
                <c:pt idx="3633">
                  <c:v>19.510899999999999</c:v>
                </c:pt>
                <c:pt idx="3634">
                  <c:v>19.510899999999999</c:v>
                </c:pt>
                <c:pt idx="3635">
                  <c:v>19.510899999999999</c:v>
                </c:pt>
                <c:pt idx="3636">
                  <c:v>19.510899999999999</c:v>
                </c:pt>
                <c:pt idx="3637">
                  <c:v>19.485299999999999</c:v>
                </c:pt>
                <c:pt idx="3638">
                  <c:v>19.582699999999999</c:v>
                </c:pt>
                <c:pt idx="3639">
                  <c:v>19.685700000000001</c:v>
                </c:pt>
                <c:pt idx="3640">
                  <c:v>19.791</c:v>
                </c:pt>
                <c:pt idx="3641">
                  <c:v>19.791</c:v>
                </c:pt>
                <c:pt idx="3642">
                  <c:v>19.791</c:v>
                </c:pt>
                <c:pt idx="3643">
                  <c:v>19.7119</c:v>
                </c:pt>
                <c:pt idx="3644">
                  <c:v>19.706700000000001</c:v>
                </c:pt>
                <c:pt idx="3645">
                  <c:v>19.592600000000001</c:v>
                </c:pt>
                <c:pt idx="3646">
                  <c:v>19.5749</c:v>
                </c:pt>
                <c:pt idx="3647">
                  <c:v>19.504899999999999</c:v>
                </c:pt>
                <c:pt idx="3648">
                  <c:v>19.504899999999999</c:v>
                </c:pt>
                <c:pt idx="3649">
                  <c:v>19.504899999999999</c:v>
                </c:pt>
                <c:pt idx="3650">
                  <c:v>19.586200000000002</c:v>
                </c:pt>
                <c:pt idx="3651">
                  <c:v>19.5837</c:v>
                </c:pt>
                <c:pt idx="3652">
                  <c:v>19.540099999999999</c:v>
                </c:pt>
                <c:pt idx="3653">
                  <c:v>19.258500000000002</c:v>
                </c:pt>
              </c:numCache>
            </c:numRef>
          </c:val>
          <c:smooth val="0"/>
          <c:extLst>
            <c:ext xmlns:c16="http://schemas.microsoft.com/office/drawing/2014/chart" uri="{C3380CC4-5D6E-409C-BE32-E72D297353CC}">
              <c16:uniqueId val="{00001C8B-97B6-4E4A-BB6F-2BABF5AA81B3}"/>
            </c:ext>
          </c:extLst>
        </c:ser>
        <c:ser>
          <c:idx val="2"/>
          <c:order val="2"/>
          <c:tx>
            <c:strRef>
              <c:f>'Equity market PEs'!$D$8</c:f>
              <c:strCache>
                <c:ptCount val="1"/>
                <c:pt idx="0">
                  <c:v>10 Year Avg</c:v>
                </c:pt>
              </c:strCache>
            </c:strRef>
          </c:tx>
          <c:spPr>
            <a:ln w="12700" cap="rnd">
              <a:solidFill>
                <a:schemeClr val="tx2"/>
              </a:solidFill>
              <a:prstDash val="sysDash"/>
              <a:round/>
            </a:ln>
            <a:effectLst/>
          </c:spPr>
          <c:marker>
            <c:symbol val="none"/>
          </c:marker>
          <c:cat>
            <c:numRef>
              <c:f>'Equity market PEs'!$A$9:$A$3662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PEs'!$D$9:$D$3662</c:f>
              <c:numCache>
                <c:formatCode>0.00</c:formatCode>
                <c:ptCount val="3654"/>
                <c:pt idx="0">
                  <c:v>15.087571921182279</c:v>
                </c:pt>
                <c:pt idx="1">
                  <c:v>15.087571921182279</c:v>
                </c:pt>
                <c:pt idx="2">
                  <c:v>15.087571921182279</c:v>
                </c:pt>
                <c:pt idx="3">
                  <c:v>15.087571921182279</c:v>
                </c:pt>
                <c:pt idx="4">
                  <c:v>15.087571921182279</c:v>
                </c:pt>
                <c:pt idx="5">
                  <c:v>15.087571921182279</c:v>
                </c:pt>
                <c:pt idx="6">
                  <c:v>15.087571921182279</c:v>
                </c:pt>
                <c:pt idx="7">
                  <c:v>15.087571921182279</c:v>
                </c:pt>
                <c:pt idx="8">
                  <c:v>15.087571921182279</c:v>
                </c:pt>
                <c:pt idx="9">
                  <c:v>15.087571921182279</c:v>
                </c:pt>
                <c:pt idx="10">
                  <c:v>15.087571921182279</c:v>
                </c:pt>
                <c:pt idx="11">
                  <c:v>15.087571921182279</c:v>
                </c:pt>
                <c:pt idx="12">
                  <c:v>15.087571921182279</c:v>
                </c:pt>
                <c:pt idx="13">
                  <c:v>15.087571921182279</c:v>
                </c:pt>
                <c:pt idx="14">
                  <c:v>15.087571921182279</c:v>
                </c:pt>
                <c:pt idx="15">
                  <c:v>15.087571921182279</c:v>
                </c:pt>
                <c:pt idx="16">
                  <c:v>15.087571921182279</c:v>
                </c:pt>
                <c:pt idx="17">
                  <c:v>15.087571921182279</c:v>
                </c:pt>
                <c:pt idx="18">
                  <c:v>15.087571921182279</c:v>
                </c:pt>
                <c:pt idx="19">
                  <c:v>15.087571921182279</c:v>
                </c:pt>
                <c:pt idx="20">
                  <c:v>15.087571921182279</c:v>
                </c:pt>
                <c:pt idx="21">
                  <c:v>15.087571921182279</c:v>
                </c:pt>
                <c:pt idx="22">
                  <c:v>15.087571921182279</c:v>
                </c:pt>
                <c:pt idx="23">
                  <c:v>15.087571921182279</c:v>
                </c:pt>
                <c:pt idx="24">
                  <c:v>15.087571921182279</c:v>
                </c:pt>
                <c:pt idx="25">
                  <c:v>15.087571921182279</c:v>
                </c:pt>
                <c:pt idx="26">
                  <c:v>15.087571921182279</c:v>
                </c:pt>
                <c:pt idx="27">
                  <c:v>15.087571921182279</c:v>
                </c:pt>
                <c:pt idx="28">
                  <c:v>15.087571921182279</c:v>
                </c:pt>
                <c:pt idx="29">
                  <c:v>15.087571921182279</c:v>
                </c:pt>
                <c:pt idx="30">
                  <c:v>15.087571921182279</c:v>
                </c:pt>
                <c:pt idx="31">
                  <c:v>15.087571921182279</c:v>
                </c:pt>
                <c:pt idx="32">
                  <c:v>15.087571921182279</c:v>
                </c:pt>
                <c:pt idx="33">
                  <c:v>15.087571921182279</c:v>
                </c:pt>
                <c:pt idx="34">
                  <c:v>15.087571921182279</c:v>
                </c:pt>
                <c:pt idx="35">
                  <c:v>15.087571921182279</c:v>
                </c:pt>
                <c:pt idx="36">
                  <c:v>15.087571921182279</c:v>
                </c:pt>
                <c:pt idx="37">
                  <c:v>15.087571921182279</c:v>
                </c:pt>
                <c:pt idx="38">
                  <c:v>15.087571921182279</c:v>
                </c:pt>
                <c:pt idx="39">
                  <c:v>15.087571921182279</c:v>
                </c:pt>
                <c:pt idx="40">
                  <c:v>15.087571921182279</c:v>
                </c:pt>
                <c:pt idx="41">
                  <c:v>15.087571921182279</c:v>
                </c:pt>
                <c:pt idx="42">
                  <c:v>15.087571921182279</c:v>
                </c:pt>
                <c:pt idx="43">
                  <c:v>15.087571921182279</c:v>
                </c:pt>
                <c:pt idx="44">
                  <c:v>15.087571921182279</c:v>
                </c:pt>
                <c:pt idx="45">
                  <c:v>15.087571921182279</c:v>
                </c:pt>
                <c:pt idx="46">
                  <c:v>15.087571921182279</c:v>
                </c:pt>
                <c:pt idx="47">
                  <c:v>15.087571921182279</c:v>
                </c:pt>
                <c:pt idx="48">
                  <c:v>15.087571921182279</c:v>
                </c:pt>
                <c:pt idx="49">
                  <c:v>15.087571921182279</c:v>
                </c:pt>
                <c:pt idx="50">
                  <c:v>15.087571921182279</c:v>
                </c:pt>
                <c:pt idx="51">
                  <c:v>15.087571921182279</c:v>
                </c:pt>
                <c:pt idx="52">
                  <c:v>15.087571921182279</c:v>
                </c:pt>
                <c:pt idx="53">
                  <c:v>15.087571921182279</c:v>
                </c:pt>
                <c:pt idx="54">
                  <c:v>15.087571921182279</c:v>
                </c:pt>
                <c:pt idx="55">
                  <c:v>15.087571921182279</c:v>
                </c:pt>
                <c:pt idx="56">
                  <c:v>15.087571921182279</c:v>
                </c:pt>
                <c:pt idx="57">
                  <c:v>15.087571921182279</c:v>
                </c:pt>
                <c:pt idx="58">
                  <c:v>15.087571921182279</c:v>
                </c:pt>
                <c:pt idx="59">
                  <c:v>15.087571921182279</c:v>
                </c:pt>
                <c:pt idx="60">
                  <c:v>15.087571921182279</c:v>
                </c:pt>
                <c:pt idx="61">
                  <c:v>15.087571921182279</c:v>
                </c:pt>
                <c:pt idx="62">
                  <c:v>15.087571921182279</c:v>
                </c:pt>
                <c:pt idx="63">
                  <c:v>15.087571921182279</c:v>
                </c:pt>
                <c:pt idx="64">
                  <c:v>15.087571921182279</c:v>
                </c:pt>
                <c:pt idx="65">
                  <c:v>15.087571921182279</c:v>
                </c:pt>
                <c:pt idx="66">
                  <c:v>15.087571921182279</c:v>
                </c:pt>
                <c:pt idx="67">
                  <c:v>15.087571921182279</c:v>
                </c:pt>
                <c:pt idx="68">
                  <c:v>15.087571921182279</c:v>
                </c:pt>
                <c:pt idx="69">
                  <c:v>15.087571921182279</c:v>
                </c:pt>
                <c:pt idx="70">
                  <c:v>15.087571921182279</c:v>
                </c:pt>
                <c:pt idx="71">
                  <c:v>15.087571921182279</c:v>
                </c:pt>
                <c:pt idx="72">
                  <c:v>15.087571921182279</c:v>
                </c:pt>
                <c:pt idx="73">
                  <c:v>15.087571921182279</c:v>
                </c:pt>
                <c:pt idx="74">
                  <c:v>15.087571921182279</c:v>
                </c:pt>
                <c:pt idx="75">
                  <c:v>15.087571921182279</c:v>
                </c:pt>
                <c:pt idx="76">
                  <c:v>15.087571921182279</c:v>
                </c:pt>
                <c:pt idx="77">
                  <c:v>15.087571921182279</c:v>
                </c:pt>
                <c:pt idx="78">
                  <c:v>15.087571921182279</c:v>
                </c:pt>
                <c:pt idx="79">
                  <c:v>15.087571921182279</c:v>
                </c:pt>
                <c:pt idx="80">
                  <c:v>15.087571921182279</c:v>
                </c:pt>
                <c:pt idx="81">
                  <c:v>15.087571921182279</c:v>
                </c:pt>
                <c:pt idx="82">
                  <c:v>15.087571921182279</c:v>
                </c:pt>
                <c:pt idx="83">
                  <c:v>15.087571921182279</c:v>
                </c:pt>
                <c:pt idx="84">
                  <c:v>15.087571921182279</c:v>
                </c:pt>
                <c:pt idx="85">
                  <c:v>15.087571921182279</c:v>
                </c:pt>
                <c:pt idx="86">
                  <c:v>15.087571921182279</c:v>
                </c:pt>
                <c:pt idx="87">
                  <c:v>15.087571921182279</c:v>
                </c:pt>
                <c:pt idx="88">
                  <c:v>15.087571921182279</c:v>
                </c:pt>
                <c:pt idx="89">
                  <c:v>15.087571921182279</c:v>
                </c:pt>
                <c:pt idx="90">
                  <c:v>15.087571921182279</c:v>
                </c:pt>
                <c:pt idx="91">
                  <c:v>15.087571921182279</c:v>
                </c:pt>
                <c:pt idx="92">
                  <c:v>15.087571921182279</c:v>
                </c:pt>
                <c:pt idx="93">
                  <c:v>15.087571921182279</c:v>
                </c:pt>
                <c:pt idx="94">
                  <c:v>15.087571921182279</c:v>
                </c:pt>
                <c:pt idx="95">
                  <c:v>15.087571921182279</c:v>
                </c:pt>
                <c:pt idx="96">
                  <c:v>15.087571921182279</c:v>
                </c:pt>
                <c:pt idx="97">
                  <c:v>15.087571921182279</c:v>
                </c:pt>
                <c:pt idx="98">
                  <c:v>15.087571921182279</c:v>
                </c:pt>
                <c:pt idx="99">
                  <c:v>15.087571921182279</c:v>
                </c:pt>
                <c:pt idx="100">
                  <c:v>15.087571921182279</c:v>
                </c:pt>
                <c:pt idx="101">
                  <c:v>15.087571921182279</c:v>
                </c:pt>
                <c:pt idx="102">
                  <c:v>15.087571921182279</c:v>
                </c:pt>
                <c:pt idx="103">
                  <c:v>15.087571921182279</c:v>
                </c:pt>
                <c:pt idx="104">
                  <c:v>15.087571921182279</c:v>
                </c:pt>
                <c:pt idx="105">
                  <c:v>15.087571921182279</c:v>
                </c:pt>
                <c:pt idx="106">
                  <c:v>15.087571921182279</c:v>
                </c:pt>
                <c:pt idx="107">
                  <c:v>15.087571921182279</c:v>
                </c:pt>
                <c:pt idx="108">
                  <c:v>15.087571921182279</c:v>
                </c:pt>
                <c:pt idx="109">
                  <c:v>15.087571921182279</c:v>
                </c:pt>
                <c:pt idx="110">
                  <c:v>15.087571921182279</c:v>
                </c:pt>
                <c:pt idx="111">
                  <c:v>15.087571921182279</c:v>
                </c:pt>
                <c:pt idx="112">
                  <c:v>15.087571921182279</c:v>
                </c:pt>
                <c:pt idx="113">
                  <c:v>15.087571921182279</c:v>
                </c:pt>
                <c:pt idx="114">
                  <c:v>15.087571921182279</c:v>
                </c:pt>
                <c:pt idx="115">
                  <c:v>15.087571921182279</c:v>
                </c:pt>
                <c:pt idx="116">
                  <c:v>15.087571921182279</c:v>
                </c:pt>
                <c:pt idx="117">
                  <c:v>15.087571921182279</c:v>
                </c:pt>
                <c:pt idx="118">
                  <c:v>15.087571921182279</c:v>
                </c:pt>
                <c:pt idx="119">
                  <c:v>15.087571921182279</c:v>
                </c:pt>
                <c:pt idx="120">
                  <c:v>15.087571921182279</c:v>
                </c:pt>
                <c:pt idx="121">
                  <c:v>15.087571921182279</c:v>
                </c:pt>
                <c:pt idx="122">
                  <c:v>15.087571921182279</c:v>
                </c:pt>
                <c:pt idx="123">
                  <c:v>15.087571921182279</c:v>
                </c:pt>
                <c:pt idx="124">
                  <c:v>15.087571921182279</c:v>
                </c:pt>
                <c:pt idx="125">
                  <c:v>15.087571921182279</c:v>
                </c:pt>
                <c:pt idx="126">
                  <c:v>15.087571921182279</c:v>
                </c:pt>
                <c:pt idx="127">
                  <c:v>15.087571921182279</c:v>
                </c:pt>
                <c:pt idx="128">
                  <c:v>15.087571921182279</c:v>
                </c:pt>
                <c:pt idx="129">
                  <c:v>15.087571921182279</c:v>
                </c:pt>
                <c:pt idx="130">
                  <c:v>15.087571921182279</c:v>
                </c:pt>
                <c:pt idx="131">
                  <c:v>15.087571921182279</c:v>
                </c:pt>
                <c:pt idx="132">
                  <c:v>15.087571921182279</c:v>
                </c:pt>
                <c:pt idx="133">
                  <c:v>15.087571921182279</c:v>
                </c:pt>
                <c:pt idx="134">
                  <c:v>15.087571921182279</c:v>
                </c:pt>
                <c:pt idx="135">
                  <c:v>15.087571921182279</c:v>
                </c:pt>
                <c:pt idx="136">
                  <c:v>15.087571921182279</c:v>
                </c:pt>
                <c:pt idx="137">
                  <c:v>15.087571921182279</c:v>
                </c:pt>
                <c:pt idx="138">
                  <c:v>15.087571921182279</c:v>
                </c:pt>
                <c:pt idx="139">
                  <c:v>15.087571921182279</c:v>
                </c:pt>
                <c:pt idx="140">
                  <c:v>15.087571921182279</c:v>
                </c:pt>
                <c:pt idx="141">
                  <c:v>15.087571921182279</c:v>
                </c:pt>
                <c:pt idx="142">
                  <c:v>15.087571921182279</c:v>
                </c:pt>
                <c:pt idx="143">
                  <c:v>15.087571921182279</c:v>
                </c:pt>
                <c:pt idx="144">
                  <c:v>15.087571921182279</c:v>
                </c:pt>
                <c:pt idx="145">
                  <c:v>15.087571921182279</c:v>
                </c:pt>
                <c:pt idx="146">
                  <c:v>15.087571921182279</c:v>
                </c:pt>
                <c:pt idx="147">
                  <c:v>15.087571921182279</c:v>
                </c:pt>
                <c:pt idx="148">
                  <c:v>15.087571921182279</c:v>
                </c:pt>
                <c:pt idx="149">
                  <c:v>15.087571921182279</c:v>
                </c:pt>
                <c:pt idx="150">
                  <c:v>15.087571921182279</c:v>
                </c:pt>
                <c:pt idx="151">
                  <c:v>15.087571921182279</c:v>
                </c:pt>
                <c:pt idx="152">
                  <c:v>15.087571921182279</c:v>
                </c:pt>
                <c:pt idx="153">
                  <c:v>15.087571921182279</c:v>
                </c:pt>
                <c:pt idx="154">
                  <c:v>15.087571921182279</c:v>
                </c:pt>
                <c:pt idx="155">
                  <c:v>15.087571921182279</c:v>
                </c:pt>
                <c:pt idx="156">
                  <c:v>15.087571921182279</c:v>
                </c:pt>
                <c:pt idx="157">
                  <c:v>15.087571921182279</c:v>
                </c:pt>
                <c:pt idx="158">
                  <c:v>15.087571921182279</c:v>
                </c:pt>
                <c:pt idx="159">
                  <c:v>15.087571921182279</c:v>
                </c:pt>
                <c:pt idx="160">
                  <c:v>15.087571921182279</c:v>
                </c:pt>
                <c:pt idx="161">
                  <c:v>15.087571921182279</c:v>
                </c:pt>
                <c:pt idx="162">
                  <c:v>15.087571921182279</c:v>
                </c:pt>
                <c:pt idx="163">
                  <c:v>15.087571921182279</c:v>
                </c:pt>
                <c:pt idx="164">
                  <c:v>15.087571921182279</c:v>
                </c:pt>
                <c:pt idx="165">
                  <c:v>15.087571921182279</c:v>
                </c:pt>
                <c:pt idx="166">
                  <c:v>15.087571921182279</c:v>
                </c:pt>
                <c:pt idx="167">
                  <c:v>15.087571921182279</c:v>
                </c:pt>
                <c:pt idx="168">
                  <c:v>15.087571921182279</c:v>
                </c:pt>
                <c:pt idx="169">
                  <c:v>15.087571921182279</c:v>
                </c:pt>
                <c:pt idx="170">
                  <c:v>15.087571921182279</c:v>
                </c:pt>
                <c:pt idx="171">
                  <c:v>15.087571921182279</c:v>
                </c:pt>
                <c:pt idx="172">
                  <c:v>15.087571921182279</c:v>
                </c:pt>
                <c:pt idx="173">
                  <c:v>15.087571921182279</c:v>
                </c:pt>
                <c:pt idx="174">
                  <c:v>15.087571921182279</c:v>
                </c:pt>
                <c:pt idx="175">
                  <c:v>15.087571921182279</c:v>
                </c:pt>
                <c:pt idx="176">
                  <c:v>15.087571921182279</c:v>
                </c:pt>
                <c:pt idx="177">
                  <c:v>15.087571921182279</c:v>
                </c:pt>
                <c:pt idx="178">
                  <c:v>15.087571921182279</c:v>
                </c:pt>
                <c:pt idx="179">
                  <c:v>15.087571921182279</c:v>
                </c:pt>
                <c:pt idx="180">
                  <c:v>15.087571921182279</c:v>
                </c:pt>
                <c:pt idx="181">
                  <c:v>15.087571921182279</c:v>
                </c:pt>
                <c:pt idx="182">
                  <c:v>15.087571921182279</c:v>
                </c:pt>
                <c:pt idx="183">
                  <c:v>15.087571921182279</c:v>
                </c:pt>
                <c:pt idx="184">
                  <c:v>15.087571921182279</c:v>
                </c:pt>
                <c:pt idx="185">
                  <c:v>15.087571921182279</c:v>
                </c:pt>
                <c:pt idx="186">
                  <c:v>15.087571921182279</c:v>
                </c:pt>
                <c:pt idx="187">
                  <c:v>15.087571921182279</c:v>
                </c:pt>
                <c:pt idx="188">
                  <c:v>15.087571921182279</c:v>
                </c:pt>
                <c:pt idx="189">
                  <c:v>15.087571921182279</c:v>
                </c:pt>
                <c:pt idx="190">
                  <c:v>15.087571921182279</c:v>
                </c:pt>
                <c:pt idx="191">
                  <c:v>15.087571921182279</c:v>
                </c:pt>
                <c:pt idx="192">
                  <c:v>15.087571921182279</c:v>
                </c:pt>
                <c:pt idx="193">
                  <c:v>15.087571921182279</c:v>
                </c:pt>
                <c:pt idx="194">
                  <c:v>15.087571921182279</c:v>
                </c:pt>
                <c:pt idx="195">
                  <c:v>15.087571921182279</c:v>
                </c:pt>
                <c:pt idx="196">
                  <c:v>15.087571921182279</c:v>
                </c:pt>
                <c:pt idx="197">
                  <c:v>15.087571921182279</c:v>
                </c:pt>
                <c:pt idx="198">
                  <c:v>15.087571921182279</c:v>
                </c:pt>
                <c:pt idx="199">
                  <c:v>15.087571921182279</c:v>
                </c:pt>
                <c:pt idx="200">
                  <c:v>15.087571921182279</c:v>
                </c:pt>
                <c:pt idx="201">
                  <c:v>15.087571921182279</c:v>
                </c:pt>
                <c:pt idx="202">
                  <c:v>15.087571921182279</c:v>
                </c:pt>
                <c:pt idx="203">
                  <c:v>15.087571921182279</c:v>
                </c:pt>
                <c:pt idx="204">
                  <c:v>15.087571921182279</c:v>
                </c:pt>
                <c:pt idx="205">
                  <c:v>15.087571921182279</c:v>
                </c:pt>
                <c:pt idx="206">
                  <c:v>15.087571921182279</c:v>
                </c:pt>
                <c:pt idx="207">
                  <c:v>15.087571921182279</c:v>
                </c:pt>
                <c:pt idx="208">
                  <c:v>15.087571921182279</c:v>
                </c:pt>
                <c:pt idx="209">
                  <c:v>15.087571921182279</c:v>
                </c:pt>
                <c:pt idx="210">
                  <c:v>15.087571921182279</c:v>
                </c:pt>
                <c:pt idx="211">
                  <c:v>15.087571921182279</c:v>
                </c:pt>
                <c:pt idx="212">
                  <c:v>15.087571921182279</c:v>
                </c:pt>
                <c:pt idx="213">
                  <c:v>15.087571921182279</c:v>
                </c:pt>
                <c:pt idx="214">
                  <c:v>15.087571921182279</c:v>
                </c:pt>
                <c:pt idx="215">
                  <c:v>15.087571921182279</c:v>
                </c:pt>
                <c:pt idx="216">
                  <c:v>15.087571921182279</c:v>
                </c:pt>
                <c:pt idx="217">
                  <c:v>15.087571921182279</c:v>
                </c:pt>
                <c:pt idx="218">
                  <c:v>15.087571921182279</c:v>
                </c:pt>
                <c:pt idx="219">
                  <c:v>15.087571921182279</c:v>
                </c:pt>
                <c:pt idx="220">
                  <c:v>15.087571921182279</c:v>
                </c:pt>
                <c:pt idx="221">
                  <c:v>15.087571921182279</c:v>
                </c:pt>
                <c:pt idx="222">
                  <c:v>15.087571921182279</c:v>
                </c:pt>
                <c:pt idx="223">
                  <c:v>15.087571921182279</c:v>
                </c:pt>
                <c:pt idx="224">
                  <c:v>15.087571921182279</c:v>
                </c:pt>
                <c:pt idx="225">
                  <c:v>15.087571921182279</c:v>
                </c:pt>
                <c:pt idx="226">
                  <c:v>15.087571921182279</c:v>
                </c:pt>
                <c:pt idx="227">
                  <c:v>15.087571921182279</c:v>
                </c:pt>
                <c:pt idx="228">
                  <c:v>15.087571921182279</c:v>
                </c:pt>
                <c:pt idx="229">
                  <c:v>15.087571921182279</c:v>
                </c:pt>
                <c:pt idx="230">
                  <c:v>15.087571921182279</c:v>
                </c:pt>
                <c:pt idx="231">
                  <c:v>15.087571921182279</c:v>
                </c:pt>
                <c:pt idx="232">
                  <c:v>15.087571921182279</c:v>
                </c:pt>
                <c:pt idx="233">
                  <c:v>15.087571921182279</c:v>
                </c:pt>
                <c:pt idx="234">
                  <c:v>15.087571921182279</c:v>
                </c:pt>
                <c:pt idx="235">
                  <c:v>15.087571921182279</c:v>
                </c:pt>
                <c:pt idx="236">
                  <c:v>15.087571921182279</c:v>
                </c:pt>
                <c:pt idx="237">
                  <c:v>15.087571921182279</c:v>
                </c:pt>
                <c:pt idx="238">
                  <c:v>15.087571921182279</c:v>
                </c:pt>
                <c:pt idx="239">
                  <c:v>15.087571921182279</c:v>
                </c:pt>
                <c:pt idx="240">
                  <c:v>15.087571921182279</c:v>
                </c:pt>
                <c:pt idx="241">
                  <c:v>15.087571921182279</c:v>
                </c:pt>
                <c:pt idx="242">
                  <c:v>15.087571921182279</c:v>
                </c:pt>
                <c:pt idx="243">
                  <c:v>15.087571921182279</c:v>
                </c:pt>
                <c:pt idx="244">
                  <c:v>15.087571921182279</c:v>
                </c:pt>
                <c:pt idx="245">
                  <c:v>15.087571921182279</c:v>
                </c:pt>
                <c:pt idx="246">
                  <c:v>15.087571921182279</c:v>
                </c:pt>
                <c:pt idx="247">
                  <c:v>15.087571921182279</c:v>
                </c:pt>
                <c:pt idx="248">
                  <c:v>15.087571921182279</c:v>
                </c:pt>
                <c:pt idx="249">
                  <c:v>15.087571921182279</c:v>
                </c:pt>
                <c:pt idx="250">
                  <c:v>15.087571921182279</c:v>
                </c:pt>
                <c:pt idx="251">
                  <c:v>15.087571921182279</c:v>
                </c:pt>
                <c:pt idx="252">
                  <c:v>15.087571921182279</c:v>
                </c:pt>
                <c:pt idx="253">
                  <c:v>15.087571921182279</c:v>
                </c:pt>
                <c:pt idx="254">
                  <c:v>15.087571921182279</c:v>
                </c:pt>
                <c:pt idx="255">
                  <c:v>15.087571921182279</c:v>
                </c:pt>
                <c:pt idx="256">
                  <c:v>15.087571921182279</c:v>
                </c:pt>
                <c:pt idx="257">
                  <c:v>15.087571921182279</c:v>
                </c:pt>
                <c:pt idx="258">
                  <c:v>15.087571921182279</c:v>
                </c:pt>
                <c:pt idx="259">
                  <c:v>15.087571921182279</c:v>
                </c:pt>
                <c:pt idx="260">
                  <c:v>15.087571921182279</c:v>
                </c:pt>
                <c:pt idx="261">
                  <c:v>15.087571921182279</c:v>
                </c:pt>
                <c:pt idx="262">
                  <c:v>15.087571921182279</c:v>
                </c:pt>
                <c:pt idx="263">
                  <c:v>15.087571921182279</c:v>
                </c:pt>
                <c:pt idx="264">
                  <c:v>15.087571921182279</c:v>
                </c:pt>
                <c:pt idx="265">
                  <c:v>15.087571921182279</c:v>
                </c:pt>
                <c:pt idx="266">
                  <c:v>15.087571921182279</c:v>
                </c:pt>
                <c:pt idx="267">
                  <c:v>15.087571921182279</c:v>
                </c:pt>
                <c:pt idx="268">
                  <c:v>15.087571921182279</c:v>
                </c:pt>
                <c:pt idx="269">
                  <c:v>15.087571921182279</c:v>
                </c:pt>
                <c:pt idx="270">
                  <c:v>15.087571921182279</c:v>
                </c:pt>
                <c:pt idx="271">
                  <c:v>15.087571921182279</c:v>
                </c:pt>
                <c:pt idx="272">
                  <c:v>15.087571921182279</c:v>
                </c:pt>
                <c:pt idx="273">
                  <c:v>15.087571921182279</c:v>
                </c:pt>
                <c:pt idx="274">
                  <c:v>15.087571921182279</c:v>
                </c:pt>
                <c:pt idx="275">
                  <c:v>15.087571921182279</c:v>
                </c:pt>
                <c:pt idx="276">
                  <c:v>15.087571921182279</c:v>
                </c:pt>
                <c:pt idx="277">
                  <c:v>15.087571921182279</c:v>
                </c:pt>
                <c:pt idx="278">
                  <c:v>15.087571921182279</c:v>
                </c:pt>
                <c:pt idx="279">
                  <c:v>15.087571921182279</c:v>
                </c:pt>
                <c:pt idx="280">
                  <c:v>15.087571921182279</c:v>
                </c:pt>
                <c:pt idx="281">
                  <c:v>15.087571921182279</c:v>
                </c:pt>
                <c:pt idx="282">
                  <c:v>15.087571921182279</c:v>
                </c:pt>
                <c:pt idx="283">
                  <c:v>15.087571921182279</c:v>
                </c:pt>
                <c:pt idx="284">
                  <c:v>15.087571921182279</c:v>
                </c:pt>
                <c:pt idx="285">
                  <c:v>15.087571921182279</c:v>
                </c:pt>
                <c:pt idx="286">
                  <c:v>15.087571921182279</c:v>
                </c:pt>
                <c:pt idx="287">
                  <c:v>15.087571921182279</c:v>
                </c:pt>
                <c:pt idx="288">
                  <c:v>15.087571921182279</c:v>
                </c:pt>
                <c:pt idx="289">
                  <c:v>15.087571921182279</c:v>
                </c:pt>
                <c:pt idx="290">
                  <c:v>15.087571921182279</c:v>
                </c:pt>
                <c:pt idx="291">
                  <c:v>15.087571921182279</c:v>
                </c:pt>
                <c:pt idx="292">
                  <c:v>15.087571921182279</c:v>
                </c:pt>
                <c:pt idx="293">
                  <c:v>15.087571921182279</c:v>
                </c:pt>
                <c:pt idx="294">
                  <c:v>15.087571921182279</c:v>
                </c:pt>
                <c:pt idx="295">
                  <c:v>15.087571921182279</c:v>
                </c:pt>
                <c:pt idx="296">
                  <c:v>15.087571921182279</c:v>
                </c:pt>
                <c:pt idx="297">
                  <c:v>15.087571921182279</c:v>
                </c:pt>
                <c:pt idx="298">
                  <c:v>15.087571921182279</c:v>
                </c:pt>
                <c:pt idx="299">
                  <c:v>15.087571921182279</c:v>
                </c:pt>
                <c:pt idx="300">
                  <c:v>15.087571921182279</c:v>
                </c:pt>
                <c:pt idx="301">
                  <c:v>15.087571921182279</c:v>
                </c:pt>
                <c:pt idx="302">
                  <c:v>15.087571921182279</c:v>
                </c:pt>
                <c:pt idx="303">
                  <c:v>15.087571921182279</c:v>
                </c:pt>
                <c:pt idx="304">
                  <c:v>15.087571921182279</c:v>
                </c:pt>
                <c:pt idx="305">
                  <c:v>15.087571921182279</c:v>
                </c:pt>
                <c:pt idx="306">
                  <c:v>15.087571921182279</c:v>
                </c:pt>
                <c:pt idx="307">
                  <c:v>15.087571921182279</c:v>
                </c:pt>
                <c:pt idx="308">
                  <c:v>15.087571921182279</c:v>
                </c:pt>
                <c:pt idx="309">
                  <c:v>15.087571921182279</c:v>
                </c:pt>
                <c:pt idx="310">
                  <c:v>15.087571921182279</c:v>
                </c:pt>
                <c:pt idx="311">
                  <c:v>15.087571921182279</c:v>
                </c:pt>
                <c:pt idx="312">
                  <c:v>15.087571921182279</c:v>
                </c:pt>
                <c:pt idx="313">
                  <c:v>15.087571921182279</c:v>
                </c:pt>
                <c:pt idx="314">
                  <c:v>15.087571921182279</c:v>
                </c:pt>
                <c:pt idx="315">
                  <c:v>15.087571921182279</c:v>
                </c:pt>
                <c:pt idx="316">
                  <c:v>15.087571921182279</c:v>
                </c:pt>
                <c:pt idx="317">
                  <c:v>15.087571921182279</c:v>
                </c:pt>
                <c:pt idx="318">
                  <c:v>15.087571921182279</c:v>
                </c:pt>
                <c:pt idx="319">
                  <c:v>15.087571921182279</c:v>
                </c:pt>
                <c:pt idx="320">
                  <c:v>15.087571921182279</c:v>
                </c:pt>
                <c:pt idx="321">
                  <c:v>15.087571921182279</c:v>
                </c:pt>
                <c:pt idx="322">
                  <c:v>15.087571921182279</c:v>
                </c:pt>
                <c:pt idx="323">
                  <c:v>15.087571921182279</c:v>
                </c:pt>
                <c:pt idx="324">
                  <c:v>15.087571921182279</c:v>
                </c:pt>
                <c:pt idx="325">
                  <c:v>15.087571921182279</c:v>
                </c:pt>
                <c:pt idx="326">
                  <c:v>15.087571921182279</c:v>
                </c:pt>
                <c:pt idx="327">
                  <c:v>15.087571921182279</c:v>
                </c:pt>
                <c:pt idx="328">
                  <c:v>15.087571921182279</c:v>
                </c:pt>
                <c:pt idx="329">
                  <c:v>15.087571921182279</c:v>
                </c:pt>
                <c:pt idx="330">
                  <c:v>15.087571921182279</c:v>
                </c:pt>
                <c:pt idx="331">
                  <c:v>15.087571921182279</c:v>
                </c:pt>
                <c:pt idx="332">
                  <c:v>15.087571921182279</c:v>
                </c:pt>
                <c:pt idx="333">
                  <c:v>15.087571921182279</c:v>
                </c:pt>
                <c:pt idx="334">
                  <c:v>15.087571921182279</c:v>
                </c:pt>
                <c:pt idx="335">
                  <c:v>15.087571921182279</c:v>
                </c:pt>
                <c:pt idx="336">
                  <c:v>15.087571921182279</c:v>
                </c:pt>
                <c:pt idx="337">
                  <c:v>15.087571921182279</c:v>
                </c:pt>
                <c:pt idx="338">
                  <c:v>15.087571921182279</c:v>
                </c:pt>
                <c:pt idx="339">
                  <c:v>15.087571921182279</c:v>
                </c:pt>
                <c:pt idx="340">
                  <c:v>15.087571921182279</c:v>
                </c:pt>
                <c:pt idx="341">
                  <c:v>15.087571921182279</c:v>
                </c:pt>
                <c:pt idx="342">
                  <c:v>15.087571921182279</c:v>
                </c:pt>
                <c:pt idx="343">
                  <c:v>15.087571921182279</c:v>
                </c:pt>
                <c:pt idx="344">
                  <c:v>15.087571921182279</c:v>
                </c:pt>
                <c:pt idx="345">
                  <c:v>15.087571921182279</c:v>
                </c:pt>
                <c:pt idx="346">
                  <c:v>15.087571921182279</c:v>
                </c:pt>
                <c:pt idx="347">
                  <c:v>15.087571921182279</c:v>
                </c:pt>
                <c:pt idx="348">
                  <c:v>15.087571921182279</c:v>
                </c:pt>
                <c:pt idx="349">
                  <c:v>15.087571921182279</c:v>
                </c:pt>
                <c:pt idx="350">
                  <c:v>15.087571921182279</c:v>
                </c:pt>
                <c:pt idx="351">
                  <c:v>15.087571921182279</c:v>
                </c:pt>
                <c:pt idx="352">
                  <c:v>15.087571921182279</c:v>
                </c:pt>
                <c:pt idx="353">
                  <c:v>15.087571921182279</c:v>
                </c:pt>
                <c:pt idx="354">
                  <c:v>15.087571921182279</c:v>
                </c:pt>
                <c:pt idx="355">
                  <c:v>15.087571921182279</c:v>
                </c:pt>
                <c:pt idx="356">
                  <c:v>15.087571921182279</c:v>
                </c:pt>
                <c:pt idx="357">
                  <c:v>15.087571921182279</c:v>
                </c:pt>
                <c:pt idx="358">
                  <c:v>15.087571921182279</c:v>
                </c:pt>
                <c:pt idx="359">
                  <c:v>15.087571921182279</c:v>
                </c:pt>
                <c:pt idx="360">
                  <c:v>15.087571921182279</c:v>
                </c:pt>
                <c:pt idx="361">
                  <c:v>15.087571921182279</c:v>
                </c:pt>
                <c:pt idx="362">
                  <c:v>15.087571921182279</c:v>
                </c:pt>
                <c:pt idx="363">
                  <c:v>15.087571921182279</c:v>
                </c:pt>
                <c:pt idx="364">
                  <c:v>15.087571921182279</c:v>
                </c:pt>
                <c:pt idx="365">
                  <c:v>15.087571921182279</c:v>
                </c:pt>
                <c:pt idx="366">
                  <c:v>15.087571921182279</c:v>
                </c:pt>
                <c:pt idx="367">
                  <c:v>15.087571921182279</c:v>
                </c:pt>
                <c:pt idx="368">
                  <c:v>15.087571921182279</c:v>
                </c:pt>
                <c:pt idx="369">
                  <c:v>15.087571921182279</c:v>
                </c:pt>
                <c:pt idx="370">
                  <c:v>15.087571921182279</c:v>
                </c:pt>
                <c:pt idx="371">
                  <c:v>15.087571921182279</c:v>
                </c:pt>
                <c:pt idx="372">
                  <c:v>15.087571921182279</c:v>
                </c:pt>
                <c:pt idx="373">
                  <c:v>15.087571921182279</c:v>
                </c:pt>
                <c:pt idx="374">
                  <c:v>15.087571921182279</c:v>
                </c:pt>
                <c:pt idx="375">
                  <c:v>15.087571921182279</c:v>
                </c:pt>
                <c:pt idx="376">
                  <c:v>15.087571921182279</c:v>
                </c:pt>
                <c:pt idx="377">
                  <c:v>15.087571921182279</c:v>
                </c:pt>
                <c:pt idx="378">
                  <c:v>15.087571921182279</c:v>
                </c:pt>
                <c:pt idx="379">
                  <c:v>15.087571921182279</c:v>
                </c:pt>
                <c:pt idx="380">
                  <c:v>15.087571921182279</c:v>
                </c:pt>
                <c:pt idx="381">
                  <c:v>15.087571921182279</c:v>
                </c:pt>
                <c:pt idx="382">
                  <c:v>15.087571921182279</c:v>
                </c:pt>
                <c:pt idx="383">
                  <c:v>15.087571921182279</c:v>
                </c:pt>
                <c:pt idx="384">
                  <c:v>15.087571921182279</c:v>
                </c:pt>
                <c:pt idx="385">
                  <c:v>15.087571921182279</c:v>
                </c:pt>
                <c:pt idx="386">
                  <c:v>15.087571921182279</c:v>
                </c:pt>
                <c:pt idx="387">
                  <c:v>15.087571921182279</c:v>
                </c:pt>
                <c:pt idx="388">
                  <c:v>15.087571921182279</c:v>
                </c:pt>
                <c:pt idx="389">
                  <c:v>15.087571921182279</c:v>
                </c:pt>
                <c:pt idx="390">
                  <c:v>15.087571921182279</c:v>
                </c:pt>
                <c:pt idx="391">
                  <c:v>15.087571921182279</c:v>
                </c:pt>
                <c:pt idx="392">
                  <c:v>15.087571921182279</c:v>
                </c:pt>
                <c:pt idx="393">
                  <c:v>15.087571921182279</c:v>
                </c:pt>
                <c:pt idx="394">
                  <c:v>15.087571921182279</c:v>
                </c:pt>
                <c:pt idx="395">
                  <c:v>15.087571921182279</c:v>
                </c:pt>
                <c:pt idx="396">
                  <c:v>15.087571921182279</c:v>
                </c:pt>
                <c:pt idx="397">
                  <c:v>15.087571921182279</c:v>
                </c:pt>
                <c:pt idx="398">
                  <c:v>15.087571921182279</c:v>
                </c:pt>
                <c:pt idx="399">
                  <c:v>15.087571921182279</c:v>
                </c:pt>
                <c:pt idx="400">
                  <c:v>15.087571921182279</c:v>
                </c:pt>
                <c:pt idx="401">
                  <c:v>15.087571921182279</c:v>
                </c:pt>
                <c:pt idx="402">
                  <c:v>15.087571921182279</c:v>
                </c:pt>
                <c:pt idx="403">
                  <c:v>15.087571921182279</c:v>
                </c:pt>
                <c:pt idx="404">
                  <c:v>15.087571921182279</c:v>
                </c:pt>
                <c:pt idx="405">
                  <c:v>15.087571921182279</c:v>
                </c:pt>
                <c:pt idx="406">
                  <c:v>15.087571921182279</c:v>
                </c:pt>
                <c:pt idx="407">
                  <c:v>15.087571921182279</c:v>
                </c:pt>
                <c:pt idx="408">
                  <c:v>15.087571921182279</c:v>
                </c:pt>
                <c:pt idx="409">
                  <c:v>15.087571921182279</c:v>
                </c:pt>
                <c:pt idx="410">
                  <c:v>15.087571921182279</c:v>
                </c:pt>
                <c:pt idx="411">
                  <c:v>15.087571921182279</c:v>
                </c:pt>
                <c:pt idx="412">
                  <c:v>15.087571921182279</c:v>
                </c:pt>
                <c:pt idx="413">
                  <c:v>15.087571921182279</c:v>
                </c:pt>
                <c:pt idx="414">
                  <c:v>15.087571921182279</c:v>
                </c:pt>
                <c:pt idx="415">
                  <c:v>15.087571921182279</c:v>
                </c:pt>
                <c:pt idx="416">
                  <c:v>15.087571921182279</c:v>
                </c:pt>
                <c:pt idx="417">
                  <c:v>15.087571921182279</c:v>
                </c:pt>
                <c:pt idx="418">
                  <c:v>15.087571921182279</c:v>
                </c:pt>
                <c:pt idx="419">
                  <c:v>15.087571921182279</c:v>
                </c:pt>
                <c:pt idx="420">
                  <c:v>15.087571921182279</c:v>
                </c:pt>
                <c:pt idx="421">
                  <c:v>15.087571921182279</c:v>
                </c:pt>
                <c:pt idx="422">
                  <c:v>15.087571921182279</c:v>
                </c:pt>
                <c:pt idx="423">
                  <c:v>15.087571921182279</c:v>
                </c:pt>
                <c:pt idx="424">
                  <c:v>15.087571921182279</c:v>
                </c:pt>
                <c:pt idx="425">
                  <c:v>15.087571921182279</c:v>
                </c:pt>
                <c:pt idx="426">
                  <c:v>15.087571921182279</c:v>
                </c:pt>
                <c:pt idx="427">
                  <c:v>15.087571921182279</c:v>
                </c:pt>
                <c:pt idx="428">
                  <c:v>15.087571921182279</c:v>
                </c:pt>
                <c:pt idx="429">
                  <c:v>15.087571921182279</c:v>
                </c:pt>
                <c:pt idx="430">
                  <c:v>15.087571921182279</c:v>
                </c:pt>
                <c:pt idx="431">
                  <c:v>15.087571921182279</c:v>
                </c:pt>
                <c:pt idx="432">
                  <c:v>15.087571921182279</c:v>
                </c:pt>
                <c:pt idx="433">
                  <c:v>15.087571921182279</c:v>
                </c:pt>
                <c:pt idx="434">
                  <c:v>15.087571921182279</c:v>
                </c:pt>
                <c:pt idx="435">
                  <c:v>15.087571921182279</c:v>
                </c:pt>
                <c:pt idx="436">
                  <c:v>15.087571921182279</c:v>
                </c:pt>
                <c:pt idx="437">
                  <c:v>15.087571921182279</c:v>
                </c:pt>
                <c:pt idx="438">
                  <c:v>15.087571921182279</c:v>
                </c:pt>
                <c:pt idx="439">
                  <c:v>15.087571921182279</c:v>
                </c:pt>
                <c:pt idx="440">
                  <c:v>15.087571921182279</c:v>
                </c:pt>
                <c:pt idx="441">
                  <c:v>15.087571921182279</c:v>
                </c:pt>
                <c:pt idx="442">
                  <c:v>15.087571921182279</c:v>
                </c:pt>
                <c:pt idx="443">
                  <c:v>15.087571921182279</c:v>
                </c:pt>
                <c:pt idx="444">
                  <c:v>15.087571921182279</c:v>
                </c:pt>
                <c:pt idx="445">
                  <c:v>15.087571921182279</c:v>
                </c:pt>
                <c:pt idx="446">
                  <c:v>15.087571921182279</c:v>
                </c:pt>
                <c:pt idx="447">
                  <c:v>15.087571921182279</c:v>
                </c:pt>
                <c:pt idx="448">
                  <c:v>15.087571921182279</c:v>
                </c:pt>
                <c:pt idx="449">
                  <c:v>15.087571921182279</c:v>
                </c:pt>
                <c:pt idx="450">
                  <c:v>15.087571921182279</c:v>
                </c:pt>
                <c:pt idx="451">
                  <c:v>15.087571921182279</c:v>
                </c:pt>
                <c:pt idx="452">
                  <c:v>15.087571921182279</c:v>
                </c:pt>
                <c:pt idx="453">
                  <c:v>15.087571921182279</c:v>
                </c:pt>
                <c:pt idx="454">
                  <c:v>15.087571921182279</c:v>
                </c:pt>
                <c:pt idx="455">
                  <c:v>15.087571921182279</c:v>
                </c:pt>
                <c:pt idx="456">
                  <c:v>15.087571921182279</c:v>
                </c:pt>
                <c:pt idx="457">
                  <c:v>15.087571921182279</c:v>
                </c:pt>
                <c:pt idx="458">
                  <c:v>15.087571921182279</c:v>
                </c:pt>
                <c:pt idx="459">
                  <c:v>15.087571921182279</c:v>
                </c:pt>
                <c:pt idx="460">
                  <c:v>15.087571921182279</c:v>
                </c:pt>
                <c:pt idx="461">
                  <c:v>15.087571921182279</c:v>
                </c:pt>
                <c:pt idx="462">
                  <c:v>15.087571921182279</c:v>
                </c:pt>
                <c:pt idx="463">
                  <c:v>15.087571921182279</c:v>
                </c:pt>
                <c:pt idx="464">
                  <c:v>15.087571921182279</c:v>
                </c:pt>
                <c:pt idx="465">
                  <c:v>15.087571921182279</c:v>
                </c:pt>
                <c:pt idx="466">
                  <c:v>15.087571921182279</c:v>
                </c:pt>
                <c:pt idx="467">
                  <c:v>15.087571921182279</c:v>
                </c:pt>
                <c:pt idx="468">
                  <c:v>15.087571921182279</c:v>
                </c:pt>
                <c:pt idx="469">
                  <c:v>15.087571921182279</c:v>
                </c:pt>
                <c:pt idx="470">
                  <c:v>15.087571921182279</c:v>
                </c:pt>
                <c:pt idx="471">
                  <c:v>15.087571921182279</c:v>
                </c:pt>
                <c:pt idx="472">
                  <c:v>15.087571921182279</c:v>
                </c:pt>
                <c:pt idx="473">
                  <c:v>15.087571921182279</c:v>
                </c:pt>
                <c:pt idx="474">
                  <c:v>15.087571921182279</c:v>
                </c:pt>
                <c:pt idx="475">
                  <c:v>15.087571921182279</c:v>
                </c:pt>
                <c:pt idx="476">
                  <c:v>15.087571921182279</c:v>
                </c:pt>
                <c:pt idx="477">
                  <c:v>15.087571921182279</c:v>
                </c:pt>
                <c:pt idx="478">
                  <c:v>15.087571921182279</c:v>
                </c:pt>
                <c:pt idx="479">
                  <c:v>15.087571921182279</c:v>
                </c:pt>
                <c:pt idx="480">
                  <c:v>15.087571921182279</c:v>
                </c:pt>
                <c:pt idx="481">
                  <c:v>15.087571921182279</c:v>
                </c:pt>
                <c:pt idx="482">
                  <c:v>15.087571921182279</c:v>
                </c:pt>
                <c:pt idx="483">
                  <c:v>15.087571921182279</c:v>
                </c:pt>
                <c:pt idx="484">
                  <c:v>15.087571921182279</c:v>
                </c:pt>
                <c:pt idx="485">
                  <c:v>15.087571921182279</c:v>
                </c:pt>
                <c:pt idx="486">
                  <c:v>15.087571921182279</c:v>
                </c:pt>
                <c:pt idx="487">
                  <c:v>15.087571921182279</c:v>
                </c:pt>
                <c:pt idx="488">
                  <c:v>15.087571921182279</c:v>
                </c:pt>
                <c:pt idx="489">
                  <c:v>15.087571921182279</c:v>
                </c:pt>
                <c:pt idx="490">
                  <c:v>15.087571921182279</c:v>
                </c:pt>
                <c:pt idx="491">
                  <c:v>15.087571921182279</c:v>
                </c:pt>
                <c:pt idx="492">
                  <c:v>15.087571921182279</c:v>
                </c:pt>
                <c:pt idx="493">
                  <c:v>15.087571921182279</c:v>
                </c:pt>
                <c:pt idx="494">
                  <c:v>15.087571921182279</c:v>
                </c:pt>
                <c:pt idx="495">
                  <c:v>15.087571921182279</c:v>
                </c:pt>
                <c:pt idx="496">
                  <c:v>15.087571921182279</c:v>
                </c:pt>
                <c:pt idx="497">
                  <c:v>15.087571921182279</c:v>
                </c:pt>
                <c:pt idx="498">
                  <c:v>15.087571921182279</c:v>
                </c:pt>
                <c:pt idx="499">
                  <c:v>15.087571921182279</c:v>
                </c:pt>
                <c:pt idx="500">
                  <c:v>15.087571921182279</c:v>
                </c:pt>
                <c:pt idx="501">
                  <c:v>15.087571921182279</c:v>
                </c:pt>
                <c:pt idx="502">
                  <c:v>15.087571921182279</c:v>
                </c:pt>
                <c:pt idx="503">
                  <c:v>15.087571921182279</c:v>
                </c:pt>
                <c:pt idx="504">
                  <c:v>15.087571921182279</c:v>
                </c:pt>
                <c:pt idx="505">
                  <c:v>15.087571921182279</c:v>
                </c:pt>
                <c:pt idx="506">
                  <c:v>15.087571921182279</c:v>
                </c:pt>
                <c:pt idx="507">
                  <c:v>15.087571921182279</c:v>
                </c:pt>
                <c:pt idx="508">
                  <c:v>15.087571921182279</c:v>
                </c:pt>
                <c:pt idx="509">
                  <c:v>15.087571921182279</c:v>
                </c:pt>
                <c:pt idx="510">
                  <c:v>15.087571921182279</c:v>
                </c:pt>
                <c:pt idx="511">
                  <c:v>15.087571921182279</c:v>
                </c:pt>
                <c:pt idx="512">
                  <c:v>15.087571921182279</c:v>
                </c:pt>
                <c:pt idx="513">
                  <c:v>15.087571921182279</c:v>
                </c:pt>
                <c:pt idx="514">
                  <c:v>15.087571921182279</c:v>
                </c:pt>
                <c:pt idx="515">
                  <c:v>15.087571921182279</c:v>
                </c:pt>
                <c:pt idx="516">
                  <c:v>15.087571921182279</c:v>
                </c:pt>
                <c:pt idx="517">
                  <c:v>15.087571921182279</c:v>
                </c:pt>
                <c:pt idx="518">
                  <c:v>15.087571921182279</c:v>
                </c:pt>
                <c:pt idx="519">
                  <c:v>15.087571921182279</c:v>
                </c:pt>
                <c:pt idx="520">
                  <c:v>15.087571921182279</c:v>
                </c:pt>
                <c:pt idx="521">
                  <c:v>15.087571921182279</c:v>
                </c:pt>
                <c:pt idx="522">
                  <c:v>15.087571921182279</c:v>
                </c:pt>
                <c:pt idx="523">
                  <c:v>15.087571921182279</c:v>
                </c:pt>
                <c:pt idx="524">
                  <c:v>15.087571921182279</c:v>
                </c:pt>
                <c:pt idx="525">
                  <c:v>15.087571921182279</c:v>
                </c:pt>
                <c:pt idx="526">
                  <c:v>15.087571921182279</c:v>
                </c:pt>
                <c:pt idx="527">
                  <c:v>15.087571921182279</c:v>
                </c:pt>
                <c:pt idx="528">
                  <c:v>15.087571921182279</c:v>
                </c:pt>
                <c:pt idx="529">
                  <c:v>15.087571921182279</c:v>
                </c:pt>
                <c:pt idx="530">
                  <c:v>15.087571921182279</c:v>
                </c:pt>
                <c:pt idx="531">
                  <c:v>15.087571921182279</c:v>
                </c:pt>
                <c:pt idx="532">
                  <c:v>15.087571921182279</c:v>
                </c:pt>
                <c:pt idx="533">
                  <c:v>15.087571921182279</c:v>
                </c:pt>
                <c:pt idx="534">
                  <c:v>15.087571921182279</c:v>
                </c:pt>
                <c:pt idx="535">
                  <c:v>15.087571921182279</c:v>
                </c:pt>
                <c:pt idx="536">
                  <c:v>15.087571921182279</c:v>
                </c:pt>
                <c:pt idx="537">
                  <c:v>15.087571921182279</c:v>
                </c:pt>
                <c:pt idx="538">
                  <c:v>15.087571921182279</c:v>
                </c:pt>
                <c:pt idx="539">
                  <c:v>15.087571921182279</c:v>
                </c:pt>
                <c:pt idx="540">
                  <c:v>15.087571921182279</c:v>
                </c:pt>
                <c:pt idx="541">
                  <c:v>15.087571921182279</c:v>
                </c:pt>
                <c:pt idx="542">
                  <c:v>15.087571921182279</c:v>
                </c:pt>
                <c:pt idx="543">
                  <c:v>15.087571921182279</c:v>
                </c:pt>
                <c:pt idx="544">
                  <c:v>15.087571921182279</c:v>
                </c:pt>
                <c:pt idx="545">
                  <c:v>15.087571921182279</c:v>
                </c:pt>
                <c:pt idx="546">
                  <c:v>15.087571921182279</c:v>
                </c:pt>
                <c:pt idx="547">
                  <c:v>15.087571921182279</c:v>
                </c:pt>
                <c:pt idx="548">
                  <c:v>15.087571921182279</c:v>
                </c:pt>
                <c:pt idx="549">
                  <c:v>15.087571921182279</c:v>
                </c:pt>
                <c:pt idx="550">
                  <c:v>15.087571921182279</c:v>
                </c:pt>
                <c:pt idx="551">
                  <c:v>15.087571921182279</c:v>
                </c:pt>
                <c:pt idx="552">
                  <c:v>15.087571921182279</c:v>
                </c:pt>
                <c:pt idx="553">
                  <c:v>15.087571921182279</c:v>
                </c:pt>
                <c:pt idx="554">
                  <c:v>15.087571921182279</c:v>
                </c:pt>
                <c:pt idx="555">
                  <c:v>15.087571921182279</c:v>
                </c:pt>
                <c:pt idx="556">
                  <c:v>15.087571921182279</c:v>
                </c:pt>
                <c:pt idx="557">
                  <c:v>15.087571921182279</c:v>
                </c:pt>
                <c:pt idx="558">
                  <c:v>15.087571921182279</c:v>
                </c:pt>
                <c:pt idx="559">
                  <c:v>15.087571921182279</c:v>
                </c:pt>
                <c:pt idx="560">
                  <c:v>15.087571921182279</c:v>
                </c:pt>
                <c:pt idx="561">
                  <c:v>15.087571921182279</c:v>
                </c:pt>
                <c:pt idx="562">
                  <c:v>15.087571921182279</c:v>
                </c:pt>
                <c:pt idx="563">
                  <c:v>15.087571921182279</c:v>
                </c:pt>
                <c:pt idx="564">
                  <c:v>15.087571921182279</c:v>
                </c:pt>
                <c:pt idx="565">
                  <c:v>15.087571921182279</c:v>
                </c:pt>
                <c:pt idx="566">
                  <c:v>15.087571921182279</c:v>
                </c:pt>
                <c:pt idx="567">
                  <c:v>15.087571921182279</c:v>
                </c:pt>
                <c:pt idx="568">
                  <c:v>15.087571921182279</c:v>
                </c:pt>
                <c:pt idx="569">
                  <c:v>15.087571921182279</c:v>
                </c:pt>
                <c:pt idx="570">
                  <c:v>15.087571921182279</c:v>
                </c:pt>
                <c:pt idx="571">
                  <c:v>15.087571921182279</c:v>
                </c:pt>
                <c:pt idx="572">
                  <c:v>15.087571921182279</c:v>
                </c:pt>
                <c:pt idx="573">
                  <c:v>15.087571921182279</c:v>
                </c:pt>
                <c:pt idx="574">
                  <c:v>15.087571921182279</c:v>
                </c:pt>
                <c:pt idx="575">
                  <c:v>15.087571921182279</c:v>
                </c:pt>
                <c:pt idx="576">
                  <c:v>15.087571921182279</c:v>
                </c:pt>
                <c:pt idx="577">
                  <c:v>15.087571921182279</c:v>
                </c:pt>
                <c:pt idx="578">
                  <c:v>15.087571921182279</c:v>
                </c:pt>
                <c:pt idx="579">
                  <c:v>15.087571921182279</c:v>
                </c:pt>
                <c:pt idx="580">
                  <c:v>15.087571921182279</c:v>
                </c:pt>
                <c:pt idx="581">
                  <c:v>15.087571921182279</c:v>
                </c:pt>
                <c:pt idx="582">
                  <c:v>15.087571921182279</c:v>
                </c:pt>
                <c:pt idx="583">
                  <c:v>15.087571921182279</c:v>
                </c:pt>
                <c:pt idx="584">
                  <c:v>15.087571921182279</c:v>
                </c:pt>
                <c:pt idx="585">
                  <c:v>15.087571921182279</c:v>
                </c:pt>
                <c:pt idx="586">
                  <c:v>15.087571921182279</c:v>
                </c:pt>
                <c:pt idx="587">
                  <c:v>15.087571921182279</c:v>
                </c:pt>
                <c:pt idx="588">
                  <c:v>15.087571921182279</c:v>
                </c:pt>
                <c:pt idx="589">
                  <c:v>15.087571921182279</c:v>
                </c:pt>
                <c:pt idx="590">
                  <c:v>15.087571921182279</c:v>
                </c:pt>
                <c:pt idx="591">
                  <c:v>15.087571921182279</c:v>
                </c:pt>
                <c:pt idx="592">
                  <c:v>15.087571921182279</c:v>
                </c:pt>
                <c:pt idx="593">
                  <c:v>15.087571921182279</c:v>
                </c:pt>
                <c:pt idx="594">
                  <c:v>15.087571921182279</c:v>
                </c:pt>
                <c:pt idx="595">
                  <c:v>15.087571921182279</c:v>
                </c:pt>
                <c:pt idx="596">
                  <c:v>15.087571921182279</c:v>
                </c:pt>
                <c:pt idx="597">
                  <c:v>15.087571921182279</c:v>
                </c:pt>
                <c:pt idx="598">
                  <c:v>15.087571921182279</c:v>
                </c:pt>
                <c:pt idx="599">
                  <c:v>15.087571921182279</c:v>
                </c:pt>
                <c:pt idx="600">
                  <c:v>15.087571921182279</c:v>
                </c:pt>
                <c:pt idx="601">
                  <c:v>15.087571921182279</c:v>
                </c:pt>
                <c:pt idx="602">
                  <c:v>15.087571921182279</c:v>
                </c:pt>
                <c:pt idx="603">
                  <c:v>15.087571921182279</c:v>
                </c:pt>
                <c:pt idx="604">
                  <c:v>15.087571921182279</c:v>
                </c:pt>
                <c:pt idx="605">
                  <c:v>15.087571921182279</c:v>
                </c:pt>
                <c:pt idx="606">
                  <c:v>15.087571921182279</c:v>
                </c:pt>
                <c:pt idx="607">
                  <c:v>15.087571921182279</c:v>
                </c:pt>
                <c:pt idx="608">
                  <c:v>15.087571921182279</c:v>
                </c:pt>
                <c:pt idx="609">
                  <c:v>15.087571921182279</c:v>
                </c:pt>
                <c:pt idx="610">
                  <c:v>15.087571921182279</c:v>
                </c:pt>
                <c:pt idx="611">
                  <c:v>15.087571921182279</c:v>
                </c:pt>
                <c:pt idx="612">
                  <c:v>15.087571921182279</c:v>
                </c:pt>
                <c:pt idx="613">
                  <c:v>15.087571921182279</c:v>
                </c:pt>
                <c:pt idx="614">
                  <c:v>15.087571921182279</c:v>
                </c:pt>
                <c:pt idx="615">
                  <c:v>15.087571921182279</c:v>
                </c:pt>
                <c:pt idx="616">
                  <c:v>15.087571921182279</c:v>
                </c:pt>
                <c:pt idx="617">
                  <c:v>15.087571921182279</c:v>
                </c:pt>
                <c:pt idx="618">
                  <c:v>15.087571921182279</c:v>
                </c:pt>
                <c:pt idx="619">
                  <c:v>15.087571921182279</c:v>
                </c:pt>
                <c:pt idx="620">
                  <c:v>15.087571921182279</c:v>
                </c:pt>
                <c:pt idx="621">
                  <c:v>15.087571921182279</c:v>
                </c:pt>
                <c:pt idx="622">
                  <c:v>15.087571921182279</c:v>
                </c:pt>
                <c:pt idx="623">
                  <c:v>15.087571921182279</c:v>
                </c:pt>
                <c:pt idx="624">
                  <c:v>15.087571921182279</c:v>
                </c:pt>
                <c:pt idx="625">
                  <c:v>15.087571921182279</c:v>
                </c:pt>
                <c:pt idx="626">
                  <c:v>15.087571921182279</c:v>
                </c:pt>
                <c:pt idx="627">
                  <c:v>15.087571921182279</c:v>
                </c:pt>
                <c:pt idx="628">
                  <c:v>15.087571921182279</c:v>
                </c:pt>
                <c:pt idx="629">
                  <c:v>15.087571921182279</c:v>
                </c:pt>
                <c:pt idx="630">
                  <c:v>15.087571921182279</c:v>
                </c:pt>
                <c:pt idx="631">
                  <c:v>15.087571921182279</c:v>
                </c:pt>
                <c:pt idx="632">
                  <c:v>15.087571921182279</c:v>
                </c:pt>
                <c:pt idx="633">
                  <c:v>15.087571921182279</c:v>
                </c:pt>
                <c:pt idx="634">
                  <c:v>15.087571921182279</c:v>
                </c:pt>
                <c:pt idx="635">
                  <c:v>15.087571921182279</c:v>
                </c:pt>
                <c:pt idx="636">
                  <c:v>15.087571921182279</c:v>
                </c:pt>
                <c:pt idx="637">
                  <c:v>15.087571921182279</c:v>
                </c:pt>
                <c:pt idx="638">
                  <c:v>15.087571921182279</c:v>
                </c:pt>
                <c:pt idx="639">
                  <c:v>15.087571921182279</c:v>
                </c:pt>
                <c:pt idx="640">
                  <c:v>15.087571921182279</c:v>
                </c:pt>
                <c:pt idx="641">
                  <c:v>15.087571921182279</c:v>
                </c:pt>
                <c:pt idx="642">
                  <c:v>15.087571921182279</c:v>
                </c:pt>
                <c:pt idx="643">
                  <c:v>15.087571921182279</c:v>
                </c:pt>
                <c:pt idx="644">
                  <c:v>15.087571921182279</c:v>
                </c:pt>
                <c:pt idx="645">
                  <c:v>15.087571921182279</c:v>
                </c:pt>
                <c:pt idx="646">
                  <c:v>15.087571921182279</c:v>
                </c:pt>
                <c:pt idx="647">
                  <c:v>15.087571921182279</c:v>
                </c:pt>
                <c:pt idx="648">
                  <c:v>15.087571921182279</c:v>
                </c:pt>
                <c:pt idx="649">
                  <c:v>15.087571921182279</c:v>
                </c:pt>
                <c:pt idx="650">
                  <c:v>15.087571921182279</c:v>
                </c:pt>
                <c:pt idx="651">
                  <c:v>15.087571921182279</c:v>
                </c:pt>
                <c:pt idx="652">
                  <c:v>15.087571921182279</c:v>
                </c:pt>
                <c:pt idx="653">
                  <c:v>15.087571921182279</c:v>
                </c:pt>
                <c:pt idx="654">
                  <c:v>15.087571921182279</c:v>
                </c:pt>
                <c:pt idx="655">
                  <c:v>15.087571921182279</c:v>
                </c:pt>
                <c:pt idx="656">
                  <c:v>15.087571921182279</c:v>
                </c:pt>
                <c:pt idx="657">
                  <c:v>15.087571921182279</c:v>
                </c:pt>
                <c:pt idx="658">
                  <c:v>15.087571921182279</c:v>
                </c:pt>
                <c:pt idx="659">
                  <c:v>15.087571921182279</c:v>
                </c:pt>
                <c:pt idx="660">
                  <c:v>15.087571921182279</c:v>
                </c:pt>
                <c:pt idx="661">
                  <c:v>15.087571921182279</c:v>
                </c:pt>
                <c:pt idx="662">
                  <c:v>15.087571921182279</c:v>
                </c:pt>
                <c:pt idx="663">
                  <c:v>15.087571921182279</c:v>
                </c:pt>
                <c:pt idx="664">
                  <c:v>15.087571921182279</c:v>
                </c:pt>
                <c:pt idx="665">
                  <c:v>15.087571921182279</c:v>
                </c:pt>
                <c:pt idx="666">
                  <c:v>15.087571921182279</c:v>
                </c:pt>
                <c:pt idx="667">
                  <c:v>15.087571921182279</c:v>
                </c:pt>
                <c:pt idx="668">
                  <c:v>15.087571921182279</c:v>
                </c:pt>
                <c:pt idx="669">
                  <c:v>15.087571921182279</c:v>
                </c:pt>
                <c:pt idx="670">
                  <c:v>15.087571921182279</c:v>
                </c:pt>
                <c:pt idx="671">
                  <c:v>15.087571921182279</c:v>
                </c:pt>
                <c:pt idx="672">
                  <c:v>15.087571921182279</c:v>
                </c:pt>
                <c:pt idx="673">
                  <c:v>15.087571921182279</c:v>
                </c:pt>
                <c:pt idx="674">
                  <c:v>15.087571921182279</c:v>
                </c:pt>
                <c:pt idx="675">
                  <c:v>15.087571921182279</c:v>
                </c:pt>
                <c:pt idx="676">
                  <c:v>15.087571921182279</c:v>
                </c:pt>
                <c:pt idx="677">
                  <c:v>15.087571921182279</c:v>
                </c:pt>
                <c:pt idx="678">
                  <c:v>15.087571921182279</c:v>
                </c:pt>
                <c:pt idx="679">
                  <c:v>15.087571921182279</c:v>
                </c:pt>
                <c:pt idx="680">
                  <c:v>15.087571921182279</c:v>
                </c:pt>
                <c:pt idx="681">
                  <c:v>15.087571921182279</c:v>
                </c:pt>
                <c:pt idx="682">
                  <c:v>15.087571921182279</c:v>
                </c:pt>
                <c:pt idx="683">
                  <c:v>15.087571921182279</c:v>
                </c:pt>
                <c:pt idx="684">
                  <c:v>15.087571921182279</c:v>
                </c:pt>
                <c:pt idx="685">
                  <c:v>15.087571921182279</c:v>
                </c:pt>
                <c:pt idx="686">
                  <c:v>15.087571921182279</c:v>
                </c:pt>
                <c:pt idx="687">
                  <c:v>15.087571921182279</c:v>
                </c:pt>
                <c:pt idx="688">
                  <c:v>15.087571921182279</c:v>
                </c:pt>
                <c:pt idx="689">
                  <c:v>15.087571921182279</c:v>
                </c:pt>
                <c:pt idx="690">
                  <c:v>15.087571921182279</c:v>
                </c:pt>
                <c:pt idx="691">
                  <c:v>15.087571921182279</c:v>
                </c:pt>
                <c:pt idx="692">
                  <c:v>15.087571921182279</c:v>
                </c:pt>
                <c:pt idx="693">
                  <c:v>15.087571921182279</c:v>
                </c:pt>
                <c:pt idx="694">
                  <c:v>15.087571921182279</c:v>
                </c:pt>
                <c:pt idx="695">
                  <c:v>15.087571921182279</c:v>
                </c:pt>
                <c:pt idx="696">
                  <c:v>15.087571921182279</c:v>
                </c:pt>
                <c:pt idx="697">
                  <c:v>15.087571921182279</c:v>
                </c:pt>
                <c:pt idx="698">
                  <c:v>15.087571921182279</c:v>
                </c:pt>
                <c:pt idx="699">
                  <c:v>15.087571921182279</c:v>
                </c:pt>
                <c:pt idx="700">
                  <c:v>15.087571921182279</c:v>
                </c:pt>
                <c:pt idx="701">
                  <c:v>15.087571921182279</c:v>
                </c:pt>
                <c:pt idx="702">
                  <c:v>15.087571921182279</c:v>
                </c:pt>
                <c:pt idx="703">
                  <c:v>15.087571921182279</c:v>
                </c:pt>
                <c:pt idx="704">
                  <c:v>15.087571921182279</c:v>
                </c:pt>
                <c:pt idx="705">
                  <c:v>15.087571921182279</c:v>
                </c:pt>
                <c:pt idx="706">
                  <c:v>15.087571921182279</c:v>
                </c:pt>
                <c:pt idx="707">
                  <c:v>15.087571921182279</c:v>
                </c:pt>
                <c:pt idx="708">
                  <c:v>15.087571921182279</c:v>
                </c:pt>
                <c:pt idx="709">
                  <c:v>15.087571921182279</c:v>
                </c:pt>
                <c:pt idx="710">
                  <c:v>15.087571921182279</c:v>
                </c:pt>
                <c:pt idx="711">
                  <c:v>15.087571921182279</c:v>
                </c:pt>
                <c:pt idx="712">
                  <c:v>15.087571921182279</c:v>
                </c:pt>
                <c:pt idx="713">
                  <c:v>15.087571921182279</c:v>
                </c:pt>
                <c:pt idx="714">
                  <c:v>15.087571921182279</c:v>
                </c:pt>
                <c:pt idx="715">
                  <c:v>15.087571921182279</c:v>
                </c:pt>
                <c:pt idx="716">
                  <c:v>15.087571921182279</c:v>
                </c:pt>
                <c:pt idx="717">
                  <c:v>15.087571921182279</c:v>
                </c:pt>
                <c:pt idx="718">
                  <c:v>15.087571921182279</c:v>
                </c:pt>
                <c:pt idx="719">
                  <c:v>15.087571921182279</c:v>
                </c:pt>
                <c:pt idx="720">
                  <c:v>15.087571921182279</c:v>
                </c:pt>
                <c:pt idx="721">
                  <c:v>15.087571921182279</c:v>
                </c:pt>
                <c:pt idx="722">
                  <c:v>15.087571921182279</c:v>
                </c:pt>
                <c:pt idx="723">
                  <c:v>15.087571921182279</c:v>
                </c:pt>
                <c:pt idx="724">
                  <c:v>15.087571921182279</c:v>
                </c:pt>
                <c:pt idx="725">
                  <c:v>15.087571921182279</c:v>
                </c:pt>
                <c:pt idx="726">
                  <c:v>15.087571921182279</c:v>
                </c:pt>
                <c:pt idx="727">
                  <c:v>15.087571921182279</c:v>
                </c:pt>
                <c:pt idx="728">
                  <c:v>15.087571921182279</c:v>
                </c:pt>
                <c:pt idx="729">
                  <c:v>15.087571921182279</c:v>
                </c:pt>
                <c:pt idx="730">
                  <c:v>15.087571921182279</c:v>
                </c:pt>
                <c:pt idx="731">
                  <c:v>15.087571921182279</c:v>
                </c:pt>
                <c:pt idx="732">
                  <c:v>15.087571921182279</c:v>
                </c:pt>
                <c:pt idx="733">
                  <c:v>15.087571921182279</c:v>
                </c:pt>
                <c:pt idx="734">
                  <c:v>15.087571921182279</c:v>
                </c:pt>
                <c:pt idx="735">
                  <c:v>15.087571921182279</c:v>
                </c:pt>
                <c:pt idx="736">
                  <c:v>15.087571921182279</c:v>
                </c:pt>
                <c:pt idx="737">
                  <c:v>15.087571921182279</c:v>
                </c:pt>
                <c:pt idx="738">
                  <c:v>15.087571921182279</c:v>
                </c:pt>
                <c:pt idx="739">
                  <c:v>15.087571921182279</c:v>
                </c:pt>
                <c:pt idx="740">
                  <c:v>15.087571921182279</c:v>
                </c:pt>
                <c:pt idx="741">
                  <c:v>15.087571921182279</c:v>
                </c:pt>
                <c:pt idx="742">
                  <c:v>15.087571921182279</c:v>
                </c:pt>
                <c:pt idx="743">
                  <c:v>15.087571921182279</c:v>
                </c:pt>
                <c:pt idx="744">
                  <c:v>15.087571921182279</c:v>
                </c:pt>
                <c:pt idx="745">
                  <c:v>15.087571921182279</c:v>
                </c:pt>
                <c:pt idx="746">
                  <c:v>15.087571921182279</c:v>
                </c:pt>
                <c:pt idx="747">
                  <c:v>15.087571921182279</c:v>
                </c:pt>
                <c:pt idx="748">
                  <c:v>15.087571921182279</c:v>
                </c:pt>
                <c:pt idx="749">
                  <c:v>15.087571921182279</c:v>
                </c:pt>
                <c:pt idx="750">
                  <c:v>15.087571921182279</c:v>
                </c:pt>
                <c:pt idx="751">
                  <c:v>15.087571921182279</c:v>
                </c:pt>
                <c:pt idx="752">
                  <c:v>15.087571921182279</c:v>
                </c:pt>
                <c:pt idx="753">
                  <c:v>15.087571921182279</c:v>
                </c:pt>
                <c:pt idx="754">
                  <c:v>15.087571921182279</c:v>
                </c:pt>
                <c:pt idx="755">
                  <c:v>15.087571921182279</c:v>
                </c:pt>
                <c:pt idx="756">
                  <c:v>15.087571921182279</c:v>
                </c:pt>
                <c:pt idx="757">
                  <c:v>15.087571921182279</c:v>
                </c:pt>
                <c:pt idx="758">
                  <c:v>15.087571921182279</c:v>
                </c:pt>
                <c:pt idx="759">
                  <c:v>15.087571921182279</c:v>
                </c:pt>
                <c:pt idx="760">
                  <c:v>15.087571921182279</c:v>
                </c:pt>
                <c:pt idx="761">
                  <c:v>15.087571921182279</c:v>
                </c:pt>
                <c:pt idx="762">
                  <c:v>15.087571921182279</c:v>
                </c:pt>
                <c:pt idx="763">
                  <c:v>15.087571921182279</c:v>
                </c:pt>
                <c:pt idx="764">
                  <c:v>15.087571921182279</c:v>
                </c:pt>
                <c:pt idx="765">
                  <c:v>15.087571921182279</c:v>
                </c:pt>
                <c:pt idx="766">
                  <c:v>15.087571921182279</c:v>
                </c:pt>
                <c:pt idx="767">
                  <c:v>15.087571921182279</c:v>
                </c:pt>
                <c:pt idx="768">
                  <c:v>15.087571921182279</c:v>
                </c:pt>
                <c:pt idx="769">
                  <c:v>15.087571921182279</c:v>
                </c:pt>
                <c:pt idx="770">
                  <c:v>15.087571921182279</c:v>
                </c:pt>
                <c:pt idx="771">
                  <c:v>15.087571921182279</c:v>
                </c:pt>
                <c:pt idx="772">
                  <c:v>15.087571921182279</c:v>
                </c:pt>
                <c:pt idx="773">
                  <c:v>15.087571921182279</c:v>
                </c:pt>
                <c:pt idx="774">
                  <c:v>15.087571921182279</c:v>
                </c:pt>
                <c:pt idx="775">
                  <c:v>15.087571921182279</c:v>
                </c:pt>
                <c:pt idx="776">
                  <c:v>15.087571921182279</c:v>
                </c:pt>
                <c:pt idx="777">
                  <c:v>15.087571921182279</c:v>
                </c:pt>
                <c:pt idx="778">
                  <c:v>15.087571921182279</c:v>
                </c:pt>
                <c:pt idx="779">
                  <c:v>15.087571921182279</c:v>
                </c:pt>
                <c:pt idx="780">
                  <c:v>15.087571921182279</c:v>
                </c:pt>
                <c:pt idx="781">
                  <c:v>15.087571921182279</c:v>
                </c:pt>
                <c:pt idx="782">
                  <c:v>15.087571921182279</c:v>
                </c:pt>
                <c:pt idx="783">
                  <c:v>15.087571921182279</c:v>
                </c:pt>
                <c:pt idx="784">
                  <c:v>15.087571921182279</c:v>
                </c:pt>
                <c:pt idx="785">
                  <c:v>15.087571921182279</c:v>
                </c:pt>
                <c:pt idx="786">
                  <c:v>15.087571921182279</c:v>
                </c:pt>
                <c:pt idx="787">
                  <c:v>15.087571921182279</c:v>
                </c:pt>
                <c:pt idx="788">
                  <c:v>15.087571921182279</c:v>
                </c:pt>
                <c:pt idx="789">
                  <c:v>15.087571921182279</c:v>
                </c:pt>
                <c:pt idx="790">
                  <c:v>15.087571921182279</c:v>
                </c:pt>
                <c:pt idx="791">
                  <c:v>15.087571921182279</c:v>
                </c:pt>
                <c:pt idx="792">
                  <c:v>15.087571921182279</c:v>
                </c:pt>
                <c:pt idx="793">
                  <c:v>15.087571921182279</c:v>
                </c:pt>
                <c:pt idx="794">
                  <c:v>15.087571921182279</c:v>
                </c:pt>
                <c:pt idx="795">
                  <c:v>15.087571921182279</c:v>
                </c:pt>
                <c:pt idx="796">
                  <c:v>15.087571921182279</c:v>
                </c:pt>
                <c:pt idx="797">
                  <c:v>15.087571921182279</c:v>
                </c:pt>
                <c:pt idx="798">
                  <c:v>15.087571921182279</c:v>
                </c:pt>
                <c:pt idx="799">
                  <c:v>15.087571921182279</c:v>
                </c:pt>
                <c:pt idx="800">
                  <c:v>15.087571921182279</c:v>
                </c:pt>
                <c:pt idx="801">
                  <c:v>15.087571921182279</c:v>
                </c:pt>
                <c:pt idx="802">
                  <c:v>15.087571921182279</c:v>
                </c:pt>
                <c:pt idx="803">
                  <c:v>15.087571921182279</c:v>
                </c:pt>
                <c:pt idx="804">
                  <c:v>15.087571921182279</c:v>
                </c:pt>
                <c:pt idx="805">
                  <c:v>15.087571921182279</c:v>
                </c:pt>
                <c:pt idx="806">
                  <c:v>15.087571921182279</c:v>
                </c:pt>
                <c:pt idx="807">
                  <c:v>15.087571921182279</c:v>
                </c:pt>
                <c:pt idx="808">
                  <c:v>15.087571921182279</c:v>
                </c:pt>
                <c:pt idx="809">
                  <c:v>15.087571921182279</c:v>
                </c:pt>
                <c:pt idx="810">
                  <c:v>15.087571921182279</c:v>
                </c:pt>
                <c:pt idx="811">
                  <c:v>15.087571921182279</c:v>
                </c:pt>
                <c:pt idx="812">
                  <c:v>15.087571921182279</c:v>
                </c:pt>
                <c:pt idx="813">
                  <c:v>15.087571921182279</c:v>
                </c:pt>
                <c:pt idx="814">
                  <c:v>15.087571921182279</c:v>
                </c:pt>
                <c:pt idx="815">
                  <c:v>15.087571921182279</c:v>
                </c:pt>
                <c:pt idx="816">
                  <c:v>15.087571921182279</c:v>
                </c:pt>
                <c:pt idx="817">
                  <c:v>15.087571921182279</c:v>
                </c:pt>
                <c:pt idx="818">
                  <c:v>15.087571921182279</c:v>
                </c:pt>
                <c:pt idx="819">
                  <c:v>15.087571921182279</c:v>
                </c:pt>
                <c:pt idx="820">
                  <c:v>15.087571921182279</c:v>
                </c:pt>
                <c:pt idx="821">
                  <c:v>15.087571921182279</c:v>
                </c:pt>
                <c:pt idx="822">
                  <c:v>15.087571921182279</c:v>
                </c:pt>
                <c:pt idx="823">
                  <c:v>15.087571921182279</c:v>
                </c:pt>
                <c:pt idx="824">
                  <c:v>15.087571921182279</c:v>
                </c:pt>
                <c:pt idx="825">
                  <c:v>15.087571921182279</c:v>
                </c:pt>
                <c:pt idx="826">
                  <c:v>15.087571921182279</c:v>
                </c:pt>
                <c:pt idx="827">
                  <c:v>15.087571921182279</c:v>
                </c:pt>
                <c:pt idx="828">
                  <c:v>15.087571921182279</c:v>
                </c:pt>
                <c:pt idx="829">
                  <c:v>15.087571921182279</c:v>
                </c:pt>
                <c:pt idx="830">
                  <c:v>15.087571921182279</c:v>
                </c:pt>
                <c:pt idx="831">
                  <c:v>15.087571921182279</c:v>
                </c:pt>
                <c:pt idx="832">
                  <c:v>15.087571921182279</c:v>
                </c:pt>
                <c:pt idx="833">
                  <c:v>15.087571921182279</c:v>
                </c:pt>
                <c:pt idx="834">
                  <c:v>15.087571921182279</c:v>
                </c:pt>
                <c:pt idx="835">
                  <c:v>15.087571921182279</c:v>
                </c:pt>
                <c:pt idx="836">
                  <c:v>15.087571921182279</c:v>
                </c:pt>
                <c:pt idx="837">
                  <c:v>15.087571921182279</c:v>
                </c:pt>
                <c:pt idx="838">
                  <c:v>15.087571921182279</c:v>
                </c:pt>
                <c:pt idx="839">
                  <c:v>15.087571921182279</c:v>
                </c:pt>
                <c:pt idx="840">
                  <c:v>15.087571921182279</c:v>
                </c:pt>
                <c:pt idx="841">
                  <c:v>15.087571921182279</c:v>
                </c:pt>
                <c:pt idx="842">
                  <c:v>15.087571921182279</c:v>
                </c:pt>
                <c:pt idx="843">
                  <c:v>15.087571921182279</c:v>
                </c:pt>
                <c:pt idx="844">
                  <c:v>15.087571921182279</c:v>
                </c:pt>
                <c:pt idx="845">
                  <c:v>15.087571921182279</c:v>
                </c:pt>
                <c:pt idx="846">
                  <c:v>15.087571921182279</c:v>
                </c:pt>
                <c:pt idx="847">
                  <c:v>15.087571921182279</c:v>
                </c:pt>
                <c:pt idx="848">
                  <c:v>15.087571921182279</c:v>
                </c:pt>
                <c:pt idx="849">
                  <c:v>15.087571921182279</c:v>
                </c:pt>
                <c:pt idx="850">
                  <c:v>15.087571921182279</c:v>
                </c:pt>
                <c:pt idx="851">
                  <c:v>15.087571921182279</c:v>
                </c:pt>
                <c:pt idx="852">
                  <c:v>15.087571921182279</c:v>
                </c:pt>
                <c:pt idx="853">
                  <c:v>15.087571921182279</c:v>
                </c:pt>
                <c:pt idx="854">
                  <c:v>15.087571921182279</c:v>
                </c:pt>
                <c:pt idx="855">
                  <c:v>15.087571921182279</c:v>
                </c:pt>
                <c:pt idx="856">
                  <c:v>15.087571921182279</c:v>
                </c:pt>
                <c:pt idx="857">
                  <c:v>15.087571921182279</c:v>
                </c:pt>
                <c:pt idx="858">
                  <c:v>15.087571921182279</c:v>
                </c:pt>
                <c:pt idx="859">
                  <c:v>15.087571921182279</c:v>
                </c:pt>
                <c:pt idx="860">
                  <c:v>15.087571921182279</c:v>
                </c:pt>
                <c:pt idx="861">
                  <c:v>15.087571921182279</c:v>
                </c:pt>
                <c:pt idx="862">
                  <c:v>15.087571921182279</c:v>
                </c:pt>
                <c:pt idx="863">
                  <c:v>15.087571921182279</c:v>
                </c:pt>
                <c:pt idx="864">
                  <c:v>15.087571921182279</c:v>
                </c:pt>
                <c:pt idx="865">
                  <c:v>15.087571921182279</c:v>
                </c:pt>
                <c:pt idx="866">
                  <c:v>15.087571921182279</c:v>
                </c:pt>
                <c:pt idx="867">
                  <c:v>15.087571921182279</c:v>
                </c:pt>
                <c:pt idx="868">
                  <c:v>15.087571921182279</c:v>
                </c:pt>
                <c:pt idx="869">
                  <c:v>15.087571921182279</c:v>
                </c:pt>
                <c:pt idx="870">
                  <c:v>15.087571921182279</c:v>
                </c:pt>
                <c:pt idx="871">
                  <c:v>15.087571921182279</c:v>
                </c:pt>
                <c:pt idx="872">
                  <c:v>15.087571921182279</c:v>
                </c:pt>
                <c:pt idx="873">
                  <c:v>15.087571921182279</c:v>
                </c:pt>
                <c:pt idx="874">
                  <c:v>15.087571921182279</c:v>
                </c:pt>
                <c:pt idx="875">
                  <c:v>15.087571921182279</c:v>
                </c:pt>
                <c:pt idx="876">
                  <c:v>15.087571921182279</c:v>
                </c:pt>
                <c:pt idx="877">
                  <c:v>15.087571921182279</c:v>
                </c:pt>
                <c:pt idx="878">
                  <c:v>15.087571921182279</c:v>
                </c:pt>
                <c:pt idx="879">
                  <c:v>15.087571921182279</c:v>
                </c:pt>
                <c:pt idx="880">
                  <c:v>15.087571921182279</c:v>
                </c:pt>
                <c:pt idx="881">
                  <c:v>15.087571921182279</c:v>
                </c:pt>
                <c:pt idx="882">
                  <c:v>15.087571921182279</c:v>
                </c:pt>
                <c:pt idx="883">
                  <c:v>15.087571921182279</c:v>
                </c:pt>
                <c:pt idx="884">
                  <c:v>15.087571921182279</c:v>
                </c:pt>
                <c:pt idx="885">
                  <c:v>15.087571921182279</c:v>
                </c:pt>
                <c:pt idx="886">
                  <c:v>15.087571921182279</c:v>
                </c:pt>
                <c:pt idx="887">
                  <c:v>15.087571921182279</c:v>
                </c:pt>
                <c:pt idx="888">
                  <c:v>15.087571921182279</c:v>
                </c:pt>
                <c:pt idx="889">
                  <c:v>15.087571921182279</c:v>
                </c:pt>
                <c:pt idx="890">
                  <c:v>15.087571921182279</c:v>
                </c:pt>
                <c:pt idx="891">
                  <c:v>15.087571921182279</c:v>
                </c:pt>
                <c:pt idx="892">
                  <c:v>15.087571921182279</c:v>
                </c:pt>
                <c:pt idx="893">
                  <c:v>15.087571921182279</c:v>
                </c:pt>
                <c:pt idx="894">
                  <c:v>15.087571921182279</c:v>
                </c:pt>
                <c:pt idx="895">
                  <c:v>15.087571921182279</c:v>
                </c:pt>
                <c:pt idx="896">
                  <c:v>15.087571921182279</c:v>
                </c:pt>
                <c:pt idx="897">
                  <c:v>15.087571921182279</c:v>
                </c:pt>
                <c:pt idx="898">
                  <c:v>15.087571921182279</c:v>
                </c:pt>
                <c:pt idx="899">
                  <c:v>15.087571921182279</c:v>
                </c:pt>
                <c:pt idx="900">
                  <c:v>15.087571921182279</c:v>
                </c:pt>
                <c:pt idx="901">
                  <c:v>15.087571921182279</c:v>
                </c:pt>
                <c:pt idx="902">
                  <c:v>15.087571921182279</c:v>
                </c:pt>
                <c:pt idx="903">
                  <c:v>15.087571921182279</c:v>
                </c:pt>
                <c:pt idx="904">
                  <c:v>15.087571921182279</c:v>
                </c:pt>
                <c:pt idx="905">
                  <c:v>15.087571921182279</c:v>
                </c:pt>
                <c:pt idx="906">
                  <c:v>15.087571921182279</c:v>
                </c:pt>
                <c:pt idx="907">
                  <c:v>15.087571921182279</c:v>
                </c:pt>
                <c:pt idx="908">
                  <c:v>15.087571921182279</c:v>
                </c:pt>
                <c:pt idx="909">
                  <c:v>15.087571921182279</c:v>
                </c:pt>
                <c:pt idx="910">
                  <c:v>15.087571921182279</c:v>
                </c:pt>
                <c:pt idx="911">
                  <c:v>15.087571921182279</c:v>
                </c:pt>
                <c:pt idx="912">
                  <c:v>15.087571921182279</c:v>
                </c:pt>
                <c:pt idx="913">
                  <c:v>15.087571921182279</c:v>
                </c:pt>
                <c:pt idx="914">
                  <c:v>15.087571921182279</c:v>
                </c:pt>
                <c:pt idx="915">
                  <c:v>15.087571921182279</c:v>
                </c:pt>
                <c:pt idx="916">
                  <c:v>15.087571921182279</c:v>
                </c:pt>
                <c:pt idx="917">
                  <c:v>15.087571921182279</c:v>
                </c:pt>
                <c:pt idx="918">
                  <c:v>15.087571921182279</c:v>
                </c:pt>
                <c:pt idx="919">
                  <c:v>15.087571921182279</c:v>
                </c:pt>
                <c:pt idx="920">
                  <c:v>15.087571921182279</c:v>
                </c:pt>
                <c:pt idx="921">
                  <c:v>15.087571921182279</c:v>
                </c:pt>
                <c:pt idx="922">
                  <c:v>15.087571921182279</c:v>
                </c:pt>
                <c:pt idx="923">
                  <c:v>15.087571921182279</c:v>
                </c:pt>
                <c:pt idx="924">
                  <c:v>15.087571921182279</c:v>
                </c:pt>
                <c:pt idx="925">
                  <c:v>15.087571921182279</c:v>
                </c:pt>
                <c:pt idx="926">
                  <c:v>15.087571921182279</c:v>
                </c:pt>
                <c:pt idx="927">
                  <c:v>15.087571921182279</c:v>
                </c:pt>
                <c:pt idx="928">
                  <c:v>15.087571921182279</c:v>
                </c:pt>
                <c:pt idx="929">
                  <c:v>15.087571921182279</c:v>
                </c:pt>
                <c:pt idx="930">
                  <c:v>15.087571921182279</c:v>
                </c:pt>
                <c:pt idx="931">
                  <c:v>15.087571921182279</c:v>
                </c:pt>
                <c:pt idx="932">
                  <c:v>15.087571921182279</c:v>
                </c:pt>
                <c:pt idx="933">
                  <c:v>15.087571921182279</c:v>
                </c:pt>
                <c:pt idx="934">
                  <c:v>15.087571921182279</c:v>
                </c:pt>
                <c:pt idx="935">
                  <c:v>15.087571921182279</c:v>
                </c:pt>
                <c:pt idx="936">
                  <c:v>15.087571921182279</c:v>
                </c:pt>
                <c:pt idx="937">
                  <c:v>15.087571921182279</c:v>
                </c:pt>
                <c:pt idx="938">
                  <c:v>15.087571921182279</c:v>
                </c:pt>
                <c:pt idx="939">
                  <c:v>15.087571921182279</c:v>
                </c:pt>
                <c:pt idx="940">
                  <c:v>15.087571921182279</c:v>
                </c:pt>
                <c:pt idx="941">
                  <c:v>15.087571921182279</c:v>
                </c:pt>
                <c:pt idx="942">
                  <c:v>15.087571921182279</c:v>
                </c:pt>
                <c:pt idx="943">
                  <c:v>15.087571921182279</c:v>
                </c:pt>
                <c:pt idx="944">
                  <c:v>15.087571921182279</c:v>
                </c:pt>
                <c:pt idx="945">
                  <c:v>15.087571921182279</c:v>
                </c:pt>
                <c:pt idx="946">
                  <c:v>15.087571921182279</c:v>
                </c:pt>
                <c:pt idx="947">
                  <c:v>15.087571921182279</c:v>
                </c:pt>
                <c:pt idx="948">
                  <c:v>15.087571921182279</c:v>
                </c:pt>
                <c:pt idx="949">
                  <c:v>15.087571921182279</c:v>
                </c:pt>
                <c:pt idx="950">
                  <c:v>15.087571921182279</c:v>
                </c:pt>
                <c:pt idx="951">
                  <c:v>15.087571921182279</c:v>
                </c:pt>
                <c:pt idx="952">
                  <c:v>15.087571921182279</c:v>
                </c:pt>
                <c:pt idx="953">
                  <c:v>15.087571921182279</c:v>
                </c:pt>
                <c:pt idx="954">
                  <c:v>15.087571921182279</c:v>
                </c:pt>
                <c:pt idx="955">
                  <c:v>15.087571921182279</c:v>
                </c:pt>
                <c:pt idx="956">
                  <c:v>15.087571921182279</c:v>
                </c:pt>
                <c:pt idx="957">
                  <c:v>15.087571921182279</c:v>
                </c:pt>
                <c:pt idx="958">
                  <c:v>15.087571921182279</c:v>
                </c:pt>
                <c:pt idx="959">
                  <c:v>15.087571921182279</c:v>
                </c:pt>
                <c:pt idx="960">
                  <c:v>15.087571921182279</c:v>
                </c:pt>
                <c:pt idx="961">
                  <c:v>15.087571921182279</c:v>
                </c:pt>
                <c:pt idx="962">
                  <c:v>15.087571921182279</c:v>
                </c:pt>
                <c:pt idx="963">
                  <c:v>15.087571921182279</c:v>
                </c:pt>
                <c:pt idx="964">
                  <c:v>15.087571921182279</c:v>
                </c:pt>
                <c:pt idx="965">
                  <c:v>15.087571921182279</c:v>
                </c:pt>
                <c:pt idx="966">
                  <c:v>15.087571921182279</c:v>
                </c:pt>
                <c:pt idx="967">
                  <c:v>15.087571921182279</c:v>
                </c:pt>
                <c:pt idx="968">
                  <c:v>15.087571921182279</c:v>
                </c:pt>
                <c:pt idx="969">
                  <c:v>15.087571921182279</c:v>
                </c:pt>
                <c:pt idx="970">
                  <c:v>15.087571921182279</c:v>
                </c:pt>
                <c:pt idx="971">
                  <c:v>15.087571921182279</c:v>
                </c:pt>
                <c:pt idx="972">
                  <c:v>15.087571921182279</c:v>
                </c:pt>
                <c:pt idx="973">
                  <c:v>15.087571921182279</c:v>
                </c:pt>
                <c:pt idx="974">
                  <c:v>15.087571921182279</c:v>
                </c:pt>
                <c:pt idx="975">
                  <c:v>15.087571921182279</c:v>
                </c:pt>
                <c:pt idx="976">
                  <c:v>15.087571921182279</c:v>
                </c:pt>
                <c:pt idx="977">
                  <c:v>15.087571921182279</c:v>
                </c:pt>
                <c:pt idx="978">
                  <c:v>15.087571921182279</c:v>
                </c:pt>
                <c:pt idx="979">
                  <c:v>15.087571921182279</c:v>
                </c:pt>
                <c:pt idx="980">
                  <c:v>15.087571921182279</c:v>
                </c:pt>
                <c:pt idx="981">
                  <c:v>15.087571921182279</c:v>
                </c:pt>
                <c:pt idx="982">
                  <c:v>15.087571921182279</c:v>
                </c:pt>
                <c:pt idx="983">
                  <c:v>15.087571921182279</c:v>
                </c:pt>
                <c:pt idx="984">
                  <c:v>15.087571921182279</c:v>
                </c:pt>
                <c:pt idx="985">
                  <c:v>15.087571921182279</c:v>
                </c:pt>
                <c:pt idx="986">
                  <c:v>15.087571921182279</c:v>
                </c:pt>
                <c:pt idx="987">
                  <c:v>15.087571921182279</c:v>
                </c:pt>
                <c:pt idx="988">
                  <c:v>15.087571921182279</c:v>
                </c:pt>
                <c:pt idx="989">
                  <c:v>15.087571921182279</c:v>
                </c:pt>
                <c:pt idx="990">
                  <c:v>15.087571921182279</c:v>
                </c:pt>
                <c:pt idx="991">
                  <c:v>15.087571921182279</c:v>
                </c:pt>
                <c:pt idx="992">
                  <c:v>15.087571921182279</c:v>
                </c:pt>
                <c:pt idx="993">
                  <c:v>15.087571921182279</c:v>
                </c:pt>
                <c:pt idx="994">
                  <c:v>15.087571921182279</c:v>
                </c:pt>
                <c:pt idx="995">
                  <c:v>15.087571921182279</c:v>
                </c:pt>
                <c:pt idx="996">
                  <c:v>15.087571921182279</c:v>
                </c:pt>
                <c:pt idx="997">
                  <c:v>15.087571921182279</c:v>
                </c:pt>
                <c:pt idx="998">
                  <c:v>15.087571921182279</c:v>
                </c:pt>
                <c:pt idx="999">
                  <c:v>15.087571921182279</c:v>
                </c:pt>
                <c:pt idx="1000">
                  <c:v>15.087571921182279</c:v>
                </c:pt>
                <c:pt idx="1001">
                  <c:v>15.087571921182279</c:v>
                </c:pt>
                <c:pt idx="1002">
                  <c:v>15.087571921182279</c:v>
                </c:pt>
                <c:pt idx="1003">
                  <c:v>15.087571921182279</c:v>
                </c:pt>
                <c:pt idx="1004">
                  <c:v>15.087571921182279</c:v>
                </c:pt>
                <c:pt idx="1005">
                  <c:v>15.087571921182279</c:v>
                </c:pt>
                <c:pt idx="1006">
                  <c:v>15.087571921182279</c:v>
                </c:pt>
                <c:pt idx="1007">
                  <c:v>15.087571921182279</c:v>
                </c:pt>
                <c:pt idx="1008">
                  <c:v>15.087571921182279</c:v>
                </c:pt>
                <c:pt idx="1009">
                  <c:v>15.087571921182279</c:v>
                </c:pt>
                <c:pt idx="1010">
                  <c:v>15.087571921182279</c:v>
                </c:pt>
                <c:pt idx="1011">
                  <c:v>15.087571921182279</c:v>
                </c:pt>
                <c:pt idx="1012">
                  <c:v>15.087571921182279</c:v>
                </c:pt>
                <c:pt idx="1013">
                  <c:v>15.087571921182279</c:v>
                </c:pt>
                <c:pt idx="1014">
                  <c:v>15.087571921182279</c:v>
                </c:pt>
                <c:pt idx="1015">
                  <c:v>15.087571921182279</c:v>
                </c:pt>
                <c:pt idx="1016">
                  <c:v>15.087571921182279</c:v>
                </c:pt>
                <c:pt idx="1017">
                  <c:v>15.087571921182279</c:v>
                </c:pt>
                <c:pt idx="1018">
                  <c:v>15.087571921182279</c:v>
                </c:pt>
                <c:pt idx="1019">
                  <c:v>15.087571921182279</c:v>
                </c:pt>
                <c:pt idx="1020">
                  <c:v>15.087571921182279</c:v>
                </c:pt>
                <c:pt idx="1021">
                  <c:v>15.087571921182279</c:v>
                </c:pt>
                <c:pt idx="1022">
                  <c:v>15.087571921182279</c:v>
                </c:pt>
                <c:pt idx="1023">
                  <c:v>15.087571921182279</c:v>
                </c:pt>
                <c:pt idx="1024">
                  <c:v>15.087571921182279</c:v>
                </c:pt>
                <c:pt idx="1025">
                  <c:v>15.087571921182279</c:v>
                </c:pt>
                <c:pt idx="1026">
                  <c:v>15.087571921182279</c:v>
                </c:pt>
                <c:pt idx="1027">
                  <c:v>15.087571921182279</c:v>
                </c:pt>
                <c:pt idx="1028">
                  <c:v>15.087571921182279</c:v>
                </c:pt>
                <c:pt idx="1029">
                  <c:v>15.087571921182279</c:v>
                </c:pt>
                <c:pt idx="1030">
                  <c:v>15.087571921182279</c:v>
                </c:pt>
                <c:pt idx="1031">
                  <c:v>15.087571921182279</c:v>
                </c:pt>
                <c:pt idx="1032">
                  <c:v>15.087571921182279</c:v>
                </c:pt>
                <c:pt idx="1033">
                  <c:v>15.087571921182279</c:v>
                </c:pt>
                <c:pt idx="1034">
                  <c:v>15.087571921182279</c:v>
                </c:pt>
                <c:pt idx="1035">
                  <c:v>15.087571921182279</c:v>
                </c:pt>
                <c:pt idx="1036">
                  <c:v>15.087571921182279</c:v>
                </c:pt>
                <c:pt idx="1037">
                  <c:v>15.087571921182279</c:v>
                </c:pt>
                <c:pt idx="1038">
                  <c:v>15.087571921182279</c:v>
                </c:pt>
                <c:pt idx="1039">
                  <c:v>15.087571921182279</c:v>
                </c:pt>
                <c:pt idx="1040">
                  <c:v>15.087571921182279</c:v>
                </c:pt>
                <c:pt idx="1041">
                  <c:v>15.087571921182279</c:v>
                </c:pt>
                <c:pt idx="1042">
                  <c:v>15.087571921182279</c:v>
                </c:pt>
                <c:pt idx="1043">
                  <c:v>15.087571921182279</c:v>
                </c:pt>
                <c:pt idx="1044">
                  <c:v>15.087571921182279</c:v>
                </c:pt>
                <c:pt idx="1045">
                  <c:v>15.087571921182279</c:v>
                </c:pt>
                <c:pt idx="1046">
                  <c:v>15.087571921182279</c:v>
                </c:pt>
                <c:pt idx="1047">
                  <c:v>15.087571921182279</c:v>
                </c:pt>
                <c:pt idx="1048">
                  <c:v>15.087571921182279</c:v>
                </c:pt>
                <c:pt idx="1049">
                  <c:v>15.087571921182279</c:v>
                </c:pt>
                <c:pt idx="1050">
                  <c:v>15.087571921182279</c:v>
                </c:pt>
                <c:pt idx="1051">
                  <c:v>15.087571921182279</c:v>
                </c:pt>
                <c:pt idx="1052">
                  <c:v>15.087571921182279</c:v>
                </c:pt>
                <c:pt idx="1053">
                  <c:v>15.087571921182279</c:v>
                </c:pt>
                <c:pt idx="1054">
                  <c:v>15.087571921182279</c:v>
                </c:pt>
                <c:pt idx="1055">
                  <c:v>15.087571921182279</c:v>
                </c:pt>
                <c:pt idx="1056">
                  <c:v>15.087571921182279</c:v>
                </c:pt>
                <c:pt idx="1057">
                  <c:v>15.087571921182279</c:v>
                </c:pt>
                <c:pt idx="1058">
                  <c:v>15.087571921182279</c:v>
                </c:pt>
                <c:pt idx="1059">
                  <c:v>15.087571921182279</c:v>
                </c:pt>
                <c:pt idx="1060">
                  <c:v>15.087571921182279</c:v>
                </c:pt>
                <c:pt idx="1061">
                  <c:v>15.087571921182279</c:v>
                </c:pt>
                <c:pt idx="1062">
                  <c:v>15.087571921182279</c:v>
                </c:pt>
                <c:pt idx="1063">
                  <c:v>15.087571921182279</c:v>
                </c:pt>
                <c:pt idx="1064">
                  <c:v>15.087571921182279</c:v>
                </c:pt>
                <c:pt idx="1065">
                  <c:v>15.087571921182279</c:v>
                </c:pt>
                <c:pt idx="1066">
                  <c:v>15.087571921182279</c:v>
                </c:pt>
                <c:pt idx="1067">
                  <c:v>15.087571921182279</c:v>
                </c:pt>
                <c:pt idx="1068">
                  <c:v>15.087571921182279</c:v>
                </c:pt>
                <c:pt idx="1069">
                  <c:v>15.087571921182279</c:v>
                </c:pt>
                <c:pt idx="1070">
                  <c:v>15.087571921182279</c:v>
                </c:pt>
                <c:pt idx="1071">
                  <c:v>15.087571921182279</c:v>
                </c:pt>
                <c:pt idx="1072">
                  <c:v>15.087571921182279</c:v>
                </c:pt>
                <c:pt idx="1073">
                  <c:v>15.087571921182279</c:v>
                </c:pt>
                <c:pt idx="1074">
                  <c:v>15.087571921182279</c:v>
                </c:pt>
                <c:pt idx="1075">
                  <c:v>15.087571921182279</c:v>
                </c:pt>
                <c:pt idx="1076">
                  <c:v>15.087571921182279</c:v>
                </c:pt>
                <c:pt idx="1077">
                  <c:v>15.087571921182279</c:v>
                </c:pt>
                <c:pt idx="1078">
                  <c:v>15.087571921182279</c:v>
                </c:pt>
                <c:pt idx="1079">
                  <c:v>15.087571921182279</c:v>
                </c:pt>
                <c:pt idx="1080">
                  <c:v>15.087571921182279</c:v>
                </c:pt>
                <c:pt idx="1081">
                  <c:v>15.087571921182279</c:v>
                </c:pt>
                <c:pt idx="1082">
                  <c:v>15.087571921182279</c:v>
                </c:pt>
                <c:pt idx="1083">
                  <c:v>15.087571921182279</c:v>
                </c:pt>
                <c:pt idx="1084">
                  <c:v>15.087571921182279</c:v>
                </c:pt>
                <c:pt idx="1085">
                  <c:v>15.087571921182279</c:v>
                </c:pt>
                <c:pt idx="1086">
                  <c:v>15.087571921182279</c:v>
                </c:pt>
                <c:pt idx="1087">
                  <c:v>15.087571921182279</c:v>
                </c:pt>
                <c:pt idx="1088">
                  <c:v>15.087571921182279</c:v>
                </c:pt>
                <c:pt idx="1089">
                  <c:v>15.087571921182279</c:v>
                </c:pt>
                <c:pt idx="1090">
                  <c:v>15.087571921182279</c:v>
                </c:pt>
                <c:pt idx="1091">
                  <c:v>15.087571921182279</c:v>
                </c:pt>
                <c:pt idx="1092">
                  <c:v>15.087571921182279</c:v>
                </c:pt>
                <c:pt idx="1093">
                  <c:v>15.087571921182279</c:v>
                </c:pt>
                <c:pt idx="1094">
                  <c:v>15.087571921182279</c:v>
                </c:pt>
                <c:pt idx="1095">
                  <c:v>15.087571921182279</c:v>
                </c:pt>
                <c:pt idx="1096">
                  <c:v>15.087571921182279</c:v>
                </c:pt>
                <c:pt idx="1097">
                  <c:v>15.087571921182279</c:v>
                </c:pt>
                <c:pt idx="1098">
                  <c:v>15.087571921182279</c:v>
                </c:pt>
                <c:pt idx="1099">
                  <c:v>15.087571921182279</c:v>
                </c:pt>
                <c:pt idx="1100">
                  <c:v>15.087571921182279</c:v>
                </c:pt>
                <c:pt idx="1101">
                  <c:v>15.087571921182279</c:v>
                </c:pt>
                <c:pt idx="1102">
                  <c:v>15.087571921182279</c:v>
                </c:pt>
                <c:pt idx="1103">
                  <c:v>15.087571921182279</c:v>
                </c:pt>
                <c:pt idx="1104">
                  <c:v>15.087571921182279</c:v>
                </c:pt>
                <c:pt idx="1105">
                  <c:v>15.087571921182279</c:v>
                </c:pt>
                <c:pt idx="1106">
                  <c:v>15.087571921182279</c:v>
                </c:pt>
                <c:pt idx="1107">
                  <c:v>15.087571921182279</c:v>
                </c:pt>
                <c:pt idx="1108">
                  <c:v>15.087571921182279</c:v>
                </c:pt>
                <c:pt idx="1109">
                  <c:v>15.087571921182279</c:v>
                </c:pt>
                <c:pt idx="1110">
                  <c:v>15.087571921182279</c:v>
                </c:pt>
                <c:pt idx="1111">
                  <c:v>15.087571921182279</c:v>
                </c:pt>
                <c:pt idx="1112">
                  <c:v>15.087571921182279</c:v>
                </c:pt>
                <c:pt idx="1113">
                  <c:v>15.087571921182279</c:v>
                </c:pt>
                <c:pt idx="1114">
                  <c:v>15.087571921182279</c:v>
                </c:pt>
                <c:pt idx="1115">
                  <c:v>15.087571921182279</c:v>
                </c:pt>
                <c:pt idx="1116">
                  <c:v>15.087571921182279</c:v>
                </c:pt>
                <c:pt idx="1117">
                  <c:v>15.087571921182279</c:v>
                </c:pt>
                <c:pt idx="1118">
                  <c:v>15.087571921182279</c:v>
                </c:pt>
                <c:pt idx="1119">
                  <c:v>15.087571921182279</c:v>
                </c:pt>
                <c:pt idx="1120">
                  <c:v>15.087571921182279</c:v>
                </c:pt>
                <c:pt idx="1121">
                  <c:v>15.087571921182279</c:v>
                </c:pt>
                <c:pt idx="1122">
                  <c:v>15.087571921182279</c:v>
                </c:pt>
                <c:pt idx="1123">
                  <c:v>15.087571921182279</c:v>
                </c:pt>
                <c:pt idx="1124">
                  <c:v>15.087571921182279</c:v>
                </c:pt>
                <c:pt idx="1125">
                  <c:v>15.087571921182279</c:v>
                </c:pt>
                <c:pt idx="1126">
                  <c:v>15.087571921182279</c:v>
                </c:pt>
                <c:pt idx="1127">
                  <c:v>15.087571921182279</c:v>
                </c:pt>
                <c:pt idx="1128">
                  <c:v>15.087571921182279</c:v>
                </c:pt>
                <c:pt idx="1129">
                  <c:v>15.087571921182279</c:v>
                </c:pt>
                <c:pt idx="1130">
                  <c:v>15.087571921182279</c:v>
                </c:pt>
                <c:pt idx="1131">
                  <c:v>15.087571921182279</c:v>
                </c:pt>
                <c:pt idx="1132">
                  <c:v>15.087571921182279</c:v>
                </c:pt>
                <c:pt idx="1133">
                  <c:v>15.087571921182279</c:v>
                </c:pt>
                <c:pt idx="1134">
                  <c:v>15.087571921182279</c:v>
                </c:pt>
                <c:pt idx="1135">
                  <c:v>15.087571921182279</c:v>
                </c:pt>
                <c:pt idx="1136">
                  <c:v>15.087571921182279</c:v>
                </c:pt>
                <c:pt idx="1137">
                  <c:v>15.087571921182279</c:v>
                </c:pt>
                <c:pt idx="1138">
                  <c:v>15.087571921182279</c:v>
                </c:pt>
                <c:pt idx="1139">
                  <c:v>15.087571921182279</c:v>
                </c:pt>
                <c:pt idx="1140">
                  <c:v>15.087571921182279</c:v>
                </c:pt>
                <c:pt idx="1141">
                  <c:v>15.087571921182279</c:v>
                </c:pt>
                <c:pt idx="1142">
                  <c:v>15.087571921182279</c:v>
                </c:pt>
                <c:pt idx="1143">
                  <c:v>15.087571921182279</c:v>
                </c:pt>
                <c:pt idx="1144">
                  <c:v>15.087571921182279</c:v>
                </c:pt>
                <c:pt idx="1145">
                  <c:v>15.087571921182279</c:v>
                </c:pt>
                <c:pt idx="1146">
                  <c:v>15.087571921182279</c:v>
                </c:pt>
                <c:pt idx="1147">
                  <c:v>15.087571921182279</c:v>
                </c:pt>
                <c:pt idx="1148">
                  <c:v>15.087571921182279</c:v>
                </c:pt>
                <c:pt idx="1149">
                  <c:v>15.087571921182279</c:v>
                </c:pt>
                <c:pt idx="1150">
                  <c:v>15.087571921182279</c:v>
                </c:pt>
                <c:pt idx="1151">
                  <c:v>15.087571921182279</c:v>
                </c:pt>
                <c:pt idx="1152">
                  <c:v>15.087571921182279</c:v>
                </c:pt>
                <c:pt idx="1153">
                  <c:v>15.087571921182279</c:v>
                </c:pt>
                <c:pt idx="1154">
                  <c:v>15.087571921182279</c:v>
                </c:pt>
                <c:pt idx="1155">
                  <c:v>15.087571921182279</c:v>
                </c:pt>
                <c:pt idx="1156">
                  <c:v>15.087571921182279</c:v>
                </c:pt>
                <c:pt idx="1157">
                  <c:v>15.087571921182279</c:v>
                </c:pt>
                <c:pt idx="1158">
                  <c:v>15.087571921182279</c:v>
                </c:pt>
                <c:pt idx="1159">
                  <c:v>15.087571921182279</c:v>
                </c:pt>
                <c:pt idx="1160">
                  <c:v>15.087571921182279</c:v>
                </c:pt>
                <c:pt idx="1161">
                  <c:v>15.087571921182279</c:v>
                </c:pt>
                <c:pt idx="1162">
                  <c:v>15.087571921182279</c:v>
                </c:pt>
                <c:pt idx="1163">
                  <c:v>15.087571921182279</c:v>
                </c:pt>
                <c:pt idx="1164">
                  <c:v>15.087571921182279</c:v>
                </c:pt>
                <c:pt idx="1165">
                  <c:v>15.087571921182279</c:v>
                </c:pt>
                <c:pt idx="1166">
                  <c:v>15.087571921182279</c:v>
                </c:pt>
                <c:pt idx="1167">
                  <c:v>15.087571921182279</c:v>
                </c:pt>
                <c:pt idx="1168">
                  <c:v>15.087571921182279</c:v>
                </c:pt>
                <c:pt idx="1169">
                  <c:v>15.087571921182279</c:v>
                </c:pt>
                <c:pt idx="1170">
                  <c:v>15.087571921182279</c:v>
                </c:pt>
                <c:pt idx="1171">
                  <c:v>15.087571921182279</c:v>
                </c:pt>
                <c:pt idx="1172">
                  <c:v>15.087571921182279</c:v>
                </c:pt>
                <c:pt idx="1173">
                  <c:v>15.087571921182279</c:v>
                </c:pt>
                <c:pt idx="1174">
                  <c:v>15.087571921182279</c:v>
                </c:pt>
                <c:pt idx="1175">
                  <c:v>15.087571921182279</c:v>
                </c:pt>
                <c:pt idx="1176">
                  <c:v>15.087571921182279</c:v>
                </c:pt>
                <c:pt idx="1177">
                  <c:v>15.087571921182279</c:v>
                </c:pt>
                <c:pt idx="1178">
                  <c:v>15.087571921182279</c:v>
                </c:pt>
                <c:pt idx="1179">
                  <c:v>15.087571921182279</c:v>
                </c:pt>
                <c:pt idx="1180">
                  <c:v>15.087571921182279</c:v>
                </c:pt>
                <c:pt idx="1181">
                  <c:v>15.087571921182279</c:v>
                </c:pt>
                <c:pt idx="1182">
                  <c:v>15.087571921182279</c:v>
                </c:pt>
                <c:pt idx="1183">
                  <c:v>15.087571921182279</c:v>
                </c:pt>
                <c:pt idx="1184">
                  <c:v>15.087571921182279</c:v>
                </c:pt>
                <c:pt idx="1185">
                  <c:v>15.087571921182279</c:v>
                </c:pt>
                <c:pt idx="1186">
                  <c:v>15.087571921182279</c:v>
                </c:pt>
                <c:pt idx="1187">
                  <c:v>15.087571921182279</c:v>
                </c:pt>
                <c:pt idx="1188">
                  <c:v>15.087571921182279</c:v>
                </c:pt>
                <c:pt idx="1189">
                  <c:v>15.087571921182279</c:v>
                </c:pt>
                <c:pt idx="1190">
                  <c:v>15.087571921182279</c:v>
                </c:pt>
                <c:pt idx="1191">
                  <c:v>15.087571921182279</c:v>
                </c:pt>
                <c:pt idx="1192">
                  <c:v>15.087571921182279</c:v>
                </c:pt>
                <c:pt idx="1193">
                  <c:v>15.087571921182279</c:v>
                </c:pt>
                <c:pt idx="1194">
                  <c:v>15.087571921182279</c:v>
                </c:pt>
                <c:pt idx="1195">
                  <c:v>15.087571921182279</c:v>
                </c:pt>
                <c:pt idx="1196">
                  <c:v>15.087571921182279</c:v>
                </c:pt>
                <c:pt idx="1197">
                  <c:v>15.087571921182279</c:v>
                </c:pt>
                <c:pt idx="1198">
                  <c:v>15.087571921182279</c:v>
                </c:pt>
                <c:pt idx="1199">
                  <c:v>15.087571921182279</c:v>
                </c:pt>
                <c:pt idx="1200">
                  <c:v>15.087571921182279</c:v>
                </c:pt>
                <c:pt idx="1201">
                  <c:v>15.087571921182279</c:v>
                </c:pt>
                <c:pt idx="1202">
                  <c:v>15.087571921182279</c:v>
                </c:pt>
                <c:pt idx="1203">
                  <c:v>15.087571921182279</c:v>
                </c:pt>
                <c:pt idx="1204">
                  <c:v>15.087571921182279</c:v>
                </c:pt>
                <c:pt idx="1205">
                  <c:v>15.087571921182279</c:v>
                </c:pt>
                <c:pt idx="1206">
                  <c:v>15.087571921182279</c:v>
                </c:pt>
                <c:pt idx="1207">
                  <c:v>15.087571921182279</c:v>
                </c:pt>
                <c:pt idx="1208">
                  <c:v>15.087571921182279</c:v>
                </c:pt>
                <c:pt idx="1209">
                  <c:v>15.087571921182279</c:v>
                </c:pt>
                <c:pt idx="1210">
                  <c:v>15.087571921182279</c:v>
                </c:pt>
                <c:pt idx="1211">
                  <c:v>15.087571921182279</c:v>
                </c:pt>
                <c:pt idx="1212">
                  <c:v>15.087571921182279</c:v>
                </c:pt>
                <c:pt idx="1213">
                  <c:v>15.087571921182279</c:v>
                </c:pt>
                <c:pt idx="1214">
                  <c:v>15.087571921182279</c:v>
                </c:pt>
                <c:pt idx="1215">
                  <c:v>15.087571921182279</c:v>
                </c:pt>
                <c:pt idx="1216">
                  <c:v>15.087571921182279</c:v>
                </c:pt>
                <c:pt idx="1217">
                  <c:v>15.087571921182279</c:v>
                </c:pt>
                <c:pt idx="1218">
                  <c:v>15.087571921182279</c:v>
                </c:pt>
                <c:pt idx="1219">
                  <c:v>15.087571921182279</c:v>
                </c:pt>
                <c:pt idx="1220">
                  <c:v>15.087571921182279</c:v>
                </c:pt>
                <c:pt idx="1221">
                  <c:v>15.087571921182279</c:v>
                </c:pt>
                <c:pt idx="1222">
                  <c:v>15.087571921182279</c:v>
                </c:pt>
                <c:pt idx="1223">
                  <c:v>15.087571921182279</c:v>
                </c:pt>
                <c:pt idx="1224">
                  <c:v>15.087571921182279</c:v>
                </c:pt>
                <c:pt idx="1225">
                  <c:v>15.087571921182279</c:v>
                </c:pt>
                <c:pt idx="1226">
                  <c:v>15.087571921182279</c:v>
                </c:pt>
                <c:pt idx="1227">
                  <c:v>15.087571921182279</c:v>
                </c:pt>
                <c:pt idx="1228">
                  <c:v>15.087571921182279</c:v>
                </c:pt>
                <c:pt idx="1229">
                  <c:v>15.087571921182279</c:v>
                </c:pt>
                <c:pt idx="1230">
                  <c:v>15.087571921182279</c:v>
                </c:pt>
                <c:pt idx="1231">
                  <c:v>15.087571921182279</c:v>
                </c:pt>
                <c:pt idx="1232">
                  <c:v>15.087571921182279</c:v>
                </c:pt>
                <c:pt idx="1233">
                  <c:v>15.087571921182279</c:v>
                </c:pt>
                <c:pt idx="1234">
                  <c:v>15.087571921182279</c:v>
                </c:pt>
                <c:pt idx="1235">
                  <c:v>15.087571921182279</c:v>
                </c:pt>
                <c:pt idx="1236">
                  <c:v>15.087571921182279</c:v>
                </c:pt>
                <c:pt idx="1237">
                  <c:v>15.087571921182279</c:v>
                </c:pt>
                <c:pt idx="1238">
                  <c:v>15.087571921182279</c:v>
                </c:pt>
                <c:pt idx="1239">
                  <c:v>15.087571921182279</c:v>
                </c:pt>
                <c:pt idx="1240">
                  <c:v>15.087571921182279</c:v>
                </c:pt>
                <c:pt idx="1241">
                  <c:v>15.087571921182279</c:v>
                </c:pt>
                <c:pt idx="1242">
                  <c:v>15.087571921182279</c:v>
                </c:pt>
                <c:pt idx="1243">
                  <c:v>15.087571921182279</c:v>
                </c:pt>
                <c:pt idx="1244">
                  <c:v>15.087571921182279</c:v>
                </c:pt>
                <c:pt idx="1245">
                  <c:v>15.087571921182279</c:v>
                </c:pt>
                <c:pt idx="1246">
                  <c:v>15.087571921182279</c:v>
                </c:pt>
                <c:pt idx="1247">
                  <c:v>15.087571921182279</c:v>
                </c:pt>
                <c:pt idx="1248">
                  <c:v>15.087571921182279</c:v>
                </c:pt>
                <c:pt idx="1249">
                  <c:v>15.087571921182279</c:v>
                </c:pt>
                <c:pt idx="1250">
                  <c:v>15.087571921182279</c:v>
                </c:pt>
                <c:pt idx="1251">
                  <c:v>15.087571921182279</c:v>
                </c:pt>
                <c:pt idx="1252">
                  <c:v>15.087571921182279</c:v>
                </c:pt>
                <c:pt idx="1253">
                  <c:v>15.087571921182279</c:v>
                </c:pt>
                <c:pt idx="1254">
                  <c:v>15.087571921182279</c:v>
                </c:pt>
                <c:pt idx="1255">
                  <c:v>15.087571921182279</c:v>
                </c:pt>
                <c:pt idx="1256">
                  <c:v>15.087571921182279</c:v>
                </c:pt>
                <c:pt idx="1257">
                  <c:v>15.087571921182279</c:v>
                </c:pt>
                <c:pt idx="1258">
                  <c:v>15.087571921182279</c:v>
                </c:pt>
                <c:pt idx="1259">
                  <c:v>15.087571921182279</c:v>
                </c:pt>
                <c:pt idx="1260">
                  <c:v>15.087571921182279</c:v>
                </c:pt>
                <c:pt idx="1261">
                  <c:v>15.087571921182279</c:v>
                </c:pt>
                <c:pt idx="1262">
                  <c:v>15.087571921182279</c:v>
                </c:pt>
                <c:pt idx="1263">
                  <c:v>15.087571921182279</c:v>
                </c:pt>
                <c:pt idx="1264">
                  <c:v>15.087571921182279</c:v>
                </c:pt>
                <c:pt idx="1265">
                  <c:v>15.087571921182279</c:v>
                </c:pt>
                <c:pt idx="1266">
                  <c:v>15.087571921182279</c:v>
                </c:pt>
                <c:pt idx="1267">
                  <c:v>15.087571921182279</c:v>
                </c:pt>
                <c:pt idx="1268">
                  <c:v>15.087571921182279</c:v>
                </c:pt>
                <c:pt idx="1269">
                  <c:v>15.087571921182279</c:v>
                </c:pt>
                <c:pt idx="1270">
                  <c:v>15.087571921182279</c:v>
                </c:pt>
                <c:pt idx="1271">
                  <c:v>15.087571921182279</c:v>
                </c:pt>
                <c:pt idx="1272">
                  <c:v>15.087571921182279</c:v>
                </c:pt>
                <c:pt idx="1273">
                  <c:v>15.087571921182279</c:v>
                </c:pt>
                <c:pt idx="1274">
                  <c:v>15.087571921182279</c:v>
                </c:pt>
                <c:pt idx="1275">
                  <c:v>15.087571921182279</c:v>
                </c:pt>
                <c:pt idx="1276">
                  <c:v>15.087571921182279</c:v>
                </c:pt>
                <c:pt idx="1277">
                  <c:v>15.087571921182279</c:v>
                </c:pt>
                <c:pt idx="1278">
                  <c:v>15.087571921182279</c:v>
                </c:pt>
                <c:pt idx="1279">
                  <c:v>15.087571921182279</c:v>
                </c:pt>
                <c:pt idx="1280">
                  <c:v>15.087571921182279</c:v>
                </c:pt>
                <c:pt idx="1281">
                  <c:v>15.087571921182279</c:v>
                </c:pt>
                <c:pt idx="1282">
                  <c:v>15.087571921182279</c:v>
                </c:pt>
                <c:pt idx="1283">
                  <c:v>15.087571921182279</c:v>
                </c:pt>
                <c:pt idx="1284">
                  <c:v>15.087571921182279</c:v>
                </c:pt>
                <c:pt idx="1285">
                  <c:v>15.087571921182279</c:v>
                </c:pt>
                <c:pt idx="1286">
                  <c:v>15.087571921182279</c:v>
                </c:pt>
                <c:pt idx="1287">
                  <c:v>15.087571921182279</c:v>
                </c:pt>
                <c:pt idx="1288">
                  <c:v>15.087571921182279</c:v>
                </c:pt>
                <c:pt idx="1289">
                  <c:v>15.087571921182279</c:v>
                </c:pt>
                <c:pt idx="1290">
                  <c:v>15.087571921182279</c:v>
                </c:pt>
                <c:pt idx="1291">
                  <c:v>15.087571921182279</c:v>
                </c:pt>
                <c:pt idx="1292">
                  <c:v>15.087571921182279</c:v>
                </c:pt>
                <c:pt idx="1293">
                  <c:v>15.087571921182279</c:v>
                </c:pt>
                <c:pt idx="1294">
                  <c:v>15.087571921182279</c:v>
                </c:pt>
                <c:pt idx="1295">
                  <c:v>15.087571921182279</c:v>
                </c:pt>
                <c:pt idx="1296">
                  <c:v>15.087571921182279</c:v>
                </c:pt>
                <c:pt idx="1297">
                  <c:v>15.087571921182279</c:v>
                </c:pt>
                <c:pt idx="1298">
                  <c:v>15.087571921182279</c:v>
                </c:pt>
                <c:pt idx="1299">
                  <c:v>15.087571921182279</c:v>
                </c:pt>
                <c:pt idx="1300">
                  <c:v>15.087571921182279</c:v>
                </c:pt>
                <c:pt idx="1301">
                  <c:v>15.087571921182279</c:v>
                </c:pt>
                <c:pt idx="1302">
                  <c:v>15.087571921182279</c:v>
                </c:pt>
                <c:pt idx="1303">
                  <c:v>15.087571921182279</c:v>
                </c:pt>
                <c:pt idx="1304">
                  <c:v>15.087571921182279</c:v>
                </c:pt>
                <c:pt idx="1305">
                  <c:v>15.087571921182279</c:v>
                </c:pt>
                <c:pt idx="1306">
                  <c:v>15.087571921182279</c:v>
                </c:pt>
                <c:pt idx="1307">
                  <c:v>15.087571921182279</c:v>
                </c:pt>
                <c:pt idx="1308">
                  <c:v>15.087571921182279</c:v>
                </c:pt>
                <c:pt idx="1309">
                  <c:v>15.087571921182279</c:v>
                </c:pt>
                <c:pt idx="1310">
                  <c:v>15.087571921182279</c:v>
                </c:pt>
                <c:pt idx="1311">
                  <c:v>15.087571921182279</c:v>
                </c:pt>
                <c:pt idx="1312">
                  <c:v>15.087571921182279</c:v>
                </c:pt>
                <c:pt idx="1313">
                  <c:v>15.087571921182279</c:v>
                </c:pt>
                <c:pt idx="1314">
                  <c:v>15.087571921182279</c:v>
                </c:pt>
                <c:pt idx="1315">
                  <c:v>15.087571921182279</c:v>
                </c:pt>
                <c:pt idx="1316">
                  <c:v>15.087571921182279</c:v>
                </c:pt>
                <c:pt idx="1317">
                  <c:v>15.087571921182279</c:v>
                </c:pt>
                <c:pt idx="1318">
                  <c:v>15.087571921182279</c:v>
                </c:pt>
                <c:pt idx="1319">
                  <c:v>15.087571921182279</c:v>
                </c:pt>
                <c:pt idx="1320">
                  <c:v>15.087571921182279</c:v>
                </c:pt>
                <c:pt idx="1321">
                  <c:v>15.087571921182279</c:v>
                </c:pt>
                <c:pt idx="1322">
                  <c:v>15.087571921182279</c:v>
                </c:pt>
                <c:pt idx="1323">
                  <c:v>15.087571921182279</c:v>
                </c:pt>
                <c:pt idx="1324">
                  <c:v>15.087571921182279</c:v>
                </c:pt>
                <c:pt idx="1325">
                  <c:v>15.087571921182279</c:v>
                </c:pt>
                <c:pt idx="1326">
                  <c:v>15.087571921182279</c:v>
                </c:pt>
                <c:pt idx="1327">
                  <c:v>15.087571921182279</c:v>
                </c:pt>
                <c:pt idx="1328">
                  <c:v>15.087571921182279</c:v>
                </c:pt>
                <c:pt idx="1329">
                  <c:v>15.087571921182279</c:v>
                </c:pt>
                <c:pt idx="1330">
                  <c:v>15.087571921182279</c:v>
                </c:pt>
                <c:pt idx="1331">
                  <c:v>15.087571921182279</c:v>
                </c:pt>
                <c:pt idx="1332">
                  <c:v>15.087571921182279</c:v>
                </c:pt>
                <c:pt idx="1333">
                  <c:v>15.087571921182279</c:v>
                </c:pt>
                <c:pt idx="1334">
                  <c:v>15.087571921182279</c:v>
                </c:pt>
                <c:pt idx="1335">
                  <c:v>15.087571921182279</c:v>
                </c:pt>
                <c:pt idx="1336">
                  <c:v>15.087571921182279</c:v>
                </c:pt>
                <c:pt idx="1337">
                  <c:v>15.087571921182279</c:v>
                </c:pt>
                <c:pt idx="1338">
                  <c:v>15.087571921182279</c:v>
                </c:pt>
                <c:pt idx="1339">
                  <c:v>15.087571921182279</c:v>
                </c:pt>
                <c:pt idx="1340">
                  <c:v>15.087571921182279</c:v>
                </c:pt>
                <c:pt idx="1341">
                  <c:v>15.087571921182279</c:v>
                </c:pt>
                <c:pt idx="1342">
                  <c:v>15.087571921182279</c:v>
                </c:pt>
                <c:pt idx="1343">
                  <c:v>15.087571921182279</c:v>
                </c:pt>
                <c:pt idx="1344">
                  <c:v>15.087571921182279</c:v>
                </c:pt>
                <c:pt idx="1345">
                  <c:v>15.087571921182279</c:v>
                </c:pt>
                <c:pt idx="1346">
                  <c:v>15.087571921182279</c:v>
                </c:pt>
                <c:pt idx="1347">
                  <c:v>15.087571921182279</c:v>
                </c:pt>
                <c:pt idx="1348">
                  <c:v>15.087571921182279</c:v>
                </c:pt>
                <c:pt idx="1349">
                  <c:v>15.087571921182279</c:v>
                </c:pt>
                <c:pt idx="1350">
                  <c:v>15.087571921182279</c:v>
                </c:pt>
                <c:pt idx="1351">
                  <c:v>15.087571921182279</c:v>
                </c:pt>
                <c:pt idx="1352">
                  <c:v>15.087571921182279</c:v>
                </c:pt>
                <c:pt idx="1353">
                  <c:v>15.087571921182279</c:v>
                </c:pt>
                <c:pt idx="1354">
                  <c:v>15.087571921182279</c:v>
                </c:pt>
                <c:pt idx="1355">
                  <c:v>15.087571921182279</c:v>
                </c:pt>
                <c:pt idx="1356">
                  <c:v>15.087571921182279</c:v>
                </c:pt>
                <c:pt idx="1357">
                  <c:v>15.087571921182279</c:v>
                </c:pt>
                <c:pt idx="1358">
                  <c:v>15.087571921182279</c:v>
                </c:pt>
                <c:pt idx="1359">
                  <c:v>15.087571921182279</c:v>
                </c:pt>
                <c:pt idx="1360">
                  <c:v>15.087571921182279</c:v>
                </c:pt>
                <c:pt idx="1361">
                  <c:v>15.087571921182279</c:v>
                </c:pt>
                <c:pt idx="1362">
                  <c:v>15.087571921182279</c:v>
                </c:pt>
                <c:pt idx="1363">
                  <c:v>15.087571921182279</c:v>
                </c:pt>
                <c:pt idx="1364">
                  <c:v>15.087571921182279</c:v>
                </c:pt>
                <c:pt idx="1365">
                  <c:v>15.087571921182279</c:v>
                </c:pt>
                <c:pt idx="1366">
                  <c:v>15.087571921182279</c:v>
                </c:pt>
                <c:pt idx="1367">
                  <c:v>15.087571921182279</c:v>
                </c:pt>
                <c:pt idx="1368">
                  <c:v>15.087571921182279</c:v>
                </c:pt>
                <c:pt idx="1369">
                  <c:v>15.087571921182279</c:v>
                </c:pt>
                <c:pt idx="1370">
                  <c:v>15.087571921182279</c:v>
                </c:pt>
                <c:pt idx="1371">
                  <c:v>15.087571921182279</c:v>
                </c:pt>
                <c:pt idx="1372">
                  <c:v>15.087571921182279</c:v>
                </c:pt>
                <c:pt idx="1373">
                  <c:v>15.087571921182279</c:v>
                </c:pt>
                <c:pt idx="1374">
                  <c:v>15.087571921182279</c:v>
                </c:pt>
                <c:pt idx="1375">
                  <c:v>15.087571921182279</c:v>
                </c:pt>
                <c:pt idx="1376">
                  <c:v>15.087571921182279</c:v>
                </c:pt>
                <c:pt idx="1377">
                  <c:v>15.087571921182279</c:v>
                </c:pt>
                <c:pt idx="1378">
                  <c:v>15.087571921182279</c:v>
                </c:pt>
                <c:pt idx="1379">
                  <c:v>15.087571921182279</c:v>
                </c:pt>
                <c:pt idx="1380">
                  <c:v>15.087571921182279</c:v>
                </c:pt>
                <c:pt idx="1381">
                  <c:v>15.087571921182279</c:v>
                </c:pt>
                <c:pt idx="1382">
                  <c:v>15.087571921182279</c:v>
                </c:pt>
                <c:pt idx="1383">
                  <c:v>15.087571921182279</c:v>
                </c:pt>
                <c:pt idx="1384">
                  <c:v>15.087571921182279</c:v>
                </c:pt>
                <c:pt idx="1385">
                  <c:v>15.087571921182279</c:v>
                </c:pt>
                <c:pt idx="1386">
                  <c:v>15.087571921182279</c:v>
                </c:pt>
                <c:pt idx="1387">
                  <c:v>15.087571921182279</c:v>
                </c:pt>
                <c:pt idx="1388">
                  <c:v>15.087571921182279</c:v>
                </c:pt>
                <c:pt idx="1389">
                  <c:v>15.087571921182279</c:v>
                </c:pt>
                <c:pt idx="1390">
                  <c:v>15.087571921182279</c:v>
                </c:pt>
                <c:pt idx="1391">
                  <c:v>15.087571921182279</c:v>
                </c:pt>
                <c:pt idx="1392">
                  <c:v>15.087571921182279</c:v>
                </c:pt>
                <c:pt idx="1393">
                  <c:v>15.087571921182279</c:v>
                </c:pt>
                <c:pt idx="1394">
                  <c:v>15.087571921182279</c:v>
                </c:pt>
                <c:pt idx="1395">
                  <c:v>15.087571921182279</c:v>
                </c:pt>
                <c:pt idx="1396">
                  <c:v>15.087571921182279</c:v>
                </c:pt>
                <c:pt idx="1397">
                  <c:v>15.087571921182279</c:v>
                </c:pt>
                <c:pt idx="1398">
                  <c:v>15.087571921182279</c:v>
                </c:pt>
                <c:pt idx="1399">
                  <c:v>15.087571921182279</c:v>
                </c:pt>
                <c:pt idx="1400">
                  <c:v>15.087571921182279</c:v>
                </c:pt>
                <c:pt idx="1401">
                  <c:v>15.087571921182279</c:v>
                </c:pt>
                <c:pt idx="1402">
                  <c:v>15.087571921182279</c:v>
                </c:pt>
                <c:pt idx="1403">
                  <c:v>15.087571921182279</c:v>
                </c:pt>
                <c:pt idx="1404">
                  <c:v>15.087571921182279</c:v>
                </c:pt>
                <c:pt idx="1405">
                  <c:v>15.087571921182279</c:v>
                </c:pt>
                <c:pt idx="1406">
                  <c:v>15.087571921182279</c:v>
                </c:pt>
                <c:pt idx="1407">
                  <c:v>15.087571921182279</c:v>
                </c:pt>
                <c:pt idx="1408">
                  <c:v>15.087571921182279</c:v>
                </c:pt>
                <c:pt idx="1409">
                  <c:v>15.087571921182279</c:v>
                </c:pt>
                <c:pt idx="1410">
                  <c:v>15.087571921182279</c:v>
                </c:pt>
                <c:pt idx="1411">
                  <c:v>15.087571921182279</c:v>
                </c:pt>
                <c:pt idx="1412">
                  <c:v>15.087571921182279</c:v>
                </c:pt>
                <c:pt idx="1413">
                  <c:v>15.087571921182279</c:v>
                </c:pt>
                <c:pt idx="1414">
                  <c:v>15.087571921182279</c:v>
                </c:pt>
                <c:pt idx="1415">
                  <c:v>15.087571921182279</c:v>
                </c:pt>
                <c:pt idx="1416">
                  <c:v>15.087571921182279</c:v>
                </c:pt>
                <c:pt idx="1417">
                  <c:v>15.087571921182279</c:v>
                </c:pt>
                <c:pt idx="1418">
                  <c:v>15.087571921182279</c:v>
                </c:pt>
                <c:pt idx="1419">
                  <c:v>15.087571921182279</c:v>
                </c:pt>
                <c:pt idx="1420">
                  <c:v>15.087571921182279</c:v>
                </c:pt>
                <c:pt idx="1421">
                  <c:v>15.087571921182279</c:v>
                </c:pt>
                <c:pt idx="1422">
                  <c:v>15.087571921182279</c:v>
                </c:pt>
                <c:pt idx="1423">
                  <c:v>15.087571921182279</c:v>
                </c:pt>
                <c:pt idx="1424">
                  <c:v>15.087571921182279</c:v>
                </c:pt>
                <c:pt idx="1425">
                  <c:v>15.087571921182279</c:v>
                </c:pt>
                <c:pt idx="1426">
                  <c:v>15.087571921182279</c:v>
                </c:pt>
                <c:pt idx="1427">
                  <c:v>15.087571921182279</c:v>
                </c:pt>
                <c:pt idx="1428">
                  <c:v>15.087571921182279</c:v>
                </c:pt>
                <c:pt idx="1429">
                  <c:v>15.087571921182279</c:v>
                </c:pt>
                <c:pt idx="1430">
                  <c:v>15.087571921182279</c:v>
                </c:pt>
                <c:pt idx="1431">
                  <c:v>15.087571921182279</c:v>
                </c:pt>
                <c:pt idx="1432">
                  <c:v>15.087571921182279</c:v>
                </c:pt>
                <c:pt idx="1433">
                  <c:v>15.087571921182279</c:v>
                </c:pt>
                <c:pt idx="1434">
                  <c:v>15.087571921182279</c:v>
                </c:pt>
                <c:pt idx="1435">
                  <c:v>15.087571921182279</c:v>
                </c:pt>
                <c:pt idx="1436">
                  <c:v>15.087571921182279</c:v>
                </c:pt>
                <c:pt idx="1437">
                  <c:v>15.087571921182279</c:v>
                </c:pt>
                <c:pt idx="1438">
                  <c:v>15.087571921182279</c:v>
                </c:pt>
                <c:pt idx="1439">
                  <c:v>15.087571921182279</c:v>
                </c:pt>
                <c:pt idx="1440">
                  <c:v>15.087571921182279</c:v>
                </c:pt>
                <c:pt idx="1441">
                  <c:v>15.087571921182279</c:v>
                </c:pt>
                <c:pt idx="1442">
                  <c:v>15.087571921182279</c:v>
                </c:pt>
                <c:pt idx="1443">
                  <c:v>15.087571921182279</c:v>
                </c:pt>
                <c:pt idx="1444">
                  <c:v>15.087571921182279</c:v>
                </c:pt>
                <c:pt idx="1445">
                  <c:v>15.087571921182279</c:v>
                </c:pt>
                <c:pt idx="1446">
                  <c:v>15.087571921182279</c:v>
                </c:pt>
                <c:pt idx="1447">
                  <c:v>15.087571921182279</c:v>
                </c:pt>
                <c:pt idx="1448">
                  <c:v>15.087571921182279</c:v>
                </c:pt>
                <c:pt idx="1449">
                  <c:v>15.087571921182279</c:v>
                </c:pt>
                <c:pt idx="1450">
                  <c:v>15.087571921182279</c:v>
                </c:pt>
                <c:pt idx="1451">
                  <c:v>15.087571921182279</c:v>
                </c:pt>
                <c:pt idx="1452">
                  <c:v>15.087571921182279</c:v>
                </c:pt>
                <c:pt idx="1453">
                  <c:v>15.087571921182279</c:v>
                </c:pt>
                <c:pt idx="1454">
                  <c:v>15.087571921182279</c:v>
                </c:pt>
                <c:pt idx="1455">
                  <c:v>15.087571921182279</c:v>
                </c:pt>
                <c:pt idx="1456">
                  <c:v>15.087571921182279</c:v>
                </c:pt>
                <c:pt idx="1457">
                  <c:v>15.087571921182279</c:v>
                </c:pt>
                <c:pt idx="1458">
                  <c:v>15.087571921182279</c:v>
                </c:pt>
                <c:pt idx="1459">
                  <c:v>15.087571921182279</c:v>
                </c:pt>
                <c:pt idx="1460">
                  <c:v>15.087571921182279</c:v>
                </c:pt>
                <c:pt idx="1461">
                  <c:v>15.087571921182279</c:v>
                </c:pt>
                <c:pt idx="1462">
                  <c:v>15.087571921182279</c:v>
                </c:pt>
                <c:pt idx="1463">
                  <c:v>15.087571921182279</c:v>
                </c:pt>
                <c:pt idx="1464">
                  <c:v>15.087571921182279</c:v>
                </c:pt>
                <c:pt idx="1465">
                  <c:v>15.087571921182279</c:v>
                </c:pt>
                <c:pt idx="1466">
                  <c:v>15.087571921182279</c:v>
                </c:pt>
                <c:pt idx="1467">
                  <c:v>15.087571921182279</c:v>
                </c:pt>
                <c:pt idx="1468">
                  <c:v>15.087571921182279</c:v>
                </c:pt>
                <c:pt idx="1469">
                  <c:v>15.087571921182279</c:v>
                </c:pt>
                <c:pt idx="1470">
                  <c:v>15.087571921182279</c:v>
                </c:pt>
                <c:pt idx="1471">
                  <c:v>15.087571921182279</c:v>
                </c:pt>
                <c:pt idx="1472">
                  <c:v>15.087571921182279</c:v>
                </c:pt>
                <c:pt idx="1473">
                  <c:v>15.087571921182279</c:v>
                </c:pt>
                <c:pt idx="1474">
                  <c:v>15.087571921182279</c:v>
                </c:pt>
                <c:pt idx="1475">
                  <c:v>15.087571921182279</c:v>
                </c:pt>
                <c:pt idx="1476">
                  <c:v>15.087571921182279</c:v>
                </c:pt>
                <c:pt idx="1477">
                  <c:v>15.087571921182279</c:v>
                </c:pt>
                <c:pt idx="1478">
                  <c:v>15.087571921182279</c:v>
                </c:pt>
                <c:pt idx="1479">
                  <c:v>15.087571921182279</c:v>
                </c:pt>
                <c:pt idx="1480">
                  <c:v>15.087571921182279</c:v>
                </c:pt>
                <c:pt idx="1481">
                  <c:v>15.087571921182279</c:v>
                </c:pt>
                <c:pt idx="1482">
                  <c:v>15.087571921182279</c:v>
                </c:pt>
                <c:pt idx="1483">
                  <c:v>15.087571921182279</c:v>
                </c:pt>
                <c:pt idx="1484">
                  <c:v>15.087571921182279</c:v>
                </c:pt>
                <c:pt idx="1485">
                  <c:v>15.087571921182279</c:v>
                </c:pt>
                <c:pt idx="1486">
                  <c:v>15.087571921182279</c:v>
                </c:pt>
                <c:pt idx="1487">
                  <c:v>15.087571921182279</c:v>
                </c:pt>
                <c:pt idx="1488">
                  <c:v>15.087571921182279</c:v>
                </c:pt>
                <c:pt idx="1489">
                  <c:v>15.087571921182279</c:v>
                </c:pt>
                <c:pt idx="1490">
                  <c:v>15.087571921182279</c:v>
                </c:pt>
                <c:pt idx="1491">
                  <c:v>15.087571921182279</c:v>
                </c:pt>
                <c:pt idx="1492">
                  <c:v>15.087571921182279</c:v>
                </c:pt>
                <c:pt idx="1493">
                  <c:v>15.087571921182279</c:v>
                </c:pt>
                <c:pt idx="1494">
                  <c:v>15.087571921182279</c:v>
                </c:pt>
                <c:pt idx="1495">
                  <c:v>15.087571921182279</c:v>
                </c:pt>
                <c:pt idx="1496">
                  <c:v>15.087571921182279</c:v>
                </c:pt>
                <c:pt idx="1497">
                  <c:v>15.087571921182279</c:v>
                </c:pt>
                <c:pt idx="1498">
                  <c:v>15.087571921182279</c:v>
                </c:pt>
                <c:pt idx="1499">
                  <c:v>15.087571921182279</c:v>
                </c:pt>
                <c:pt idx="1500">
                  <c:v>15.087571921182279</c:v>
                </c:pt>
                <c:pt idx="1501">
                  <c:v>15.087571921182279</c:v>
                </c:pt>
                <c:pt idx="1502">
                  <c:v>15.087571921182279</c:v>
                </c:pt>
                <c:pt idx="1503">
                  <c:v>15.087571921182279</c:v>
                </c:pt>
                <c:pt idx="1504">
                  <c:v>15.087571921182279</c:v>
                </c:pt>
                <c:pt idx="1505">
                  <c:v>15.087571921182279</c:v>
                </c:pt>
                <c:pt idx="1506">
                  <c:v>15.087571921182279</c:v>
                </c:pt>
                <c:pt idx="1507">
                  <c:v>15.087571921182279</c:v>
                </c:pt>
                <c:pt idx="1508">
                  <c:v>15.087571921182279</c:v>
                </c:pt>
                <c:pt idx="1509">
                  <c:v>15.087571921182279</c:v>
                </c:pt>
                <c:pt idx="1510">
                  <c:v>15.087571921182279</c:v>
                </c:pt>
                <c:pt idx="1511">
                  <c:v>15.087571921182279</c:v>
                </c:pt>
                <c:pt idx="1512">
                  <c:v>15.087571921182279</c:v>
                </c:pt>
                <c:pt idx="1513">
                  <c:v>15.087571921182279</c:v>
                </c:pt>
                <c:pt idx="1514">
                  <c:v>15.087571921182279</c:v>
                </c:pt>
                <c:pt idx="1515">
                  <c:v>15.087571921182279</c:v>
                </c:pt>
                <c:pt idx="1516">
                  <c:v>15.087571921182279</c:v>
                </c:pt>
                <c:pt idx="1517">
                  <c:v>15.087571921182279</c:v>
                </c:pt>
                <c:pt idx="1518">
                  <c:v>15.087571921182279</c:v>
                </c:pt>
                <c:pt idx="1519">
                  <c:v>15.087571921182279</c:v>
                </c:pt>
                <c:pt idx="1520">
                  <c:v>15.087571921182279</c:v>
                </c:pt>
                <c:pt idx="1521">
                  <c:v>15.087571921182279</c:v>
                </c:pt>
                <c:pt idx="1522">
                  <c:v>15.087571921182279</c:v>
                </c:pt>
                <c:pt idx="1523">
                  <c:v>15.087571921182279</c:v>
                </c:pt>
                <c:pt idx="1524">
                  <c:v>15.087571921182279</c:v>
                </c:pt>
                <c:pt idx="1525">
                  <c:v>15.087571921182279</c:v>
                </c:pt>
                <c:pt idx="1526">
                  <c:v>15.087571921182279</c:v>
                </c:pt>
                <c:pt idx="1527">
                  <c:v>15.087571921182279</c:v>
                </c:pt>
                <c:pt idx="1528">
                  <c:v>15.087571921182279</c:v>
                </c:pt>
                <c:pt idx="1529">
                  <c:v>15.087571921182279</c:v>
                </c:pt>
                <c:pt idx="1530">
                  <c:v>15.087571921182279</c:v>
                </c:pt>
                <c:pt idx="1531">
                  <c:v>15.087571921182279</c:v>
                </c:pt>
                <c:pt idx="1532">
                  <c:v>15.087571921182279</c:v>
                </c:pt>
                <c:pt idx="1533">
                  <c:v>15.087571921182279</c:v>
                </c:pt>
                <c:pt idx="1534">
                  <c:v>15.087571921182279</c:v>
                </c:pt>
                <c:pt idx="1535">
                  <c:v>15.087571921182279</c:v>
                </c:pt>
                <c:pt idx="1536">
                  <c:v>15.087571921182279</c:v>
                </c:pt>
                <c:pt idx="1537">
                  <c:v>15.087571921182279</c:v>
                </c:pt>
                <c:pt idx="1538">
                  <c:v>15.087571921182279</c:v>
                </c:pt>
                <c:pt idx="1539">
                  <c:v>15.087571921182279</c:v>
                </c:pt>
                <c:pt idx="1540">
                  <c:v>15.087571921182279</c:v>
                </c:pt>
                <c:pt idx="1541">
                  <c:v>15.087571921182279</c:v>
                </c:pt>
                <c:pt idx="1542">
                  <c:v>15.087571921182279</c:v>
                </c:pt>
                <c:pt idx="1543">
                  <c:v>15.087571921182279</c:v>
                </c:pt>
                <c:pt idx="1544">
                  <c:v>15.087571921182279</c:v>
                </c:pt>
                <c:pt idx="1545">
                  <c:v>15.087571921182279</c:v>
                </c:pt>
                <c:pt idx="1546">
                  <c:v>15.087571921182279</c:v>
                </c:pt>
                <c:pt idx="1547">
                  <c:v>15.087571921182279</c:v>
                </c:pt>
                <c:pt idx="1548">
                  <c:v>15.087571921182279</c:v>
                </c:pt>
                <c:pt idx="1549">
                  <c:v>15.087571921182279</c:v>
                </c:pt>
                <c:pt idx="1550">
                  <c:v>15.087571921182279</c:v>
                </c:pt>
                <c:pt idx="1551">
                  <c:v>15.087571921182279</c:v>
                </c:pt>
                <c:pt idx="1552">
                  <c:v>15.087571921182279</c:v>
                </c:pt>
                <c:pt idx="1553">
                  <c:v>15.087571921182279</c:v>
                </c:pt>
                <c:pt idx="1554">
                  <c:v>15.087571921182279</c:v>
                </c:pt>
                <c:pt idx="1555">
                  <c:v>15.087571921182279</c:v>
                </c:pt>
                <c:pt idx="1556">
                  <c:v>15.087571921182279</c:v>
                </c:pt>
                <c:pt idx="1557">
                  <c:v>15.087571921182279</c:v>
                </c:pt>
                <c:pt idx="1558">
                  <c:v>15.087571921182279</c:v>
                </c:pt>
                <c:pt idx="1559">
                  <c:v>15.087571921182279</c:v>
                </c:pt>
                <c:pt idx="1560">
                  <c:v>15.087571921182279</c:v>
                </c:pt>
                <c:pt idx="1561">
                  <c:v>15.087571921182279</c:v>
                </c:pt>
                <c:pt idx="1562">
                  <c:v>15.087571921182279</c:v>
                </c:pt>
                <c:pt idx="1563">
                  <c:v>15.087571921182279</c:v>
                </c:pt>
                <c:pt idx="1564">
                  <c:v>15.087571921182279</c:v>
                </c:pt>
                <c:pt idx="1565">
                  <c:v>15.087571921182279</c:v>
                </c:pt>
                <c:pt idx="1566">
                  <c:v>15.087571921182279</c:v>
                </c:pt>
                <c:pt idx="1567">
                  <c:v>15.087571921182279</c:v>
                </c:pt>
                <c:pt idx="1568">
                  <c:v>15.087571921182279</c:v>
                </c:pt>
                <c:pt idx="1569">
                  <c:v>15.087571921182279</c:v>
                </c:pt>
                <c:pt idx="1570">
                  <c:v>15.087571921182279</c:v>
                </c:pt>
                <c:pt idx="1571">
                  <c:v>15.087571921182279</c:v>
                </c:pt>
                <c:pt idx="1572">
                  <c:v>15.087571921182279</c:v>
                </c:pt>
                <c:pt idx="1573">
                  <c:v>15.087571921182279</c:v>
                </c:pt>
                <c:pt idx="1574">
                  <c:v>15.087571921182279</c:v>
                </c:pt>
                <c:pt idx="1575">
                  <c:v>15.087571921182279</c:v>
                </c:pt>
                <c:pt idx="1576">
                  <c:v>15.087571921182279</c:v>
                </c:pt>
                <c:pt idx="1577">
                  <c:v>15.087571921182279</c:v>
                </c:pt>
                <c:pt idx="1578">
                  <c:v>15.087571921182279</c:v>
                </c:pt>
                <c:pt idx="1579">
                  <c:v>15.087571921182279</c:v>
                </c:pt>
                <c:pt idx="1580">
                  <c:v>15.087571921182279</c:v>
                </c:pt>
                <c:pt idx="1581">
                  <c:v>15.087571921182279</c:v>
                </c:pt>
                <c:pt idx="1582">
                  <c:v>15.087571921182279</c:v>
                </c:pt>
                <c:pt idx="1583">
                  <c:v>15.087571921182279</c:v>
                </c:pt>
                <c:pt idx="1584">
                  <c:v>15.087571921182279</c:v>
                </c:pt>
                <c:pt idx="1585">
                  <c:v>15.087571921182279</c:v>
                </c:pt>
                <c:pt idx="1586">
                  <c:v>15.087571921182279</c:v>
                </c:pt>
                <c:pt idx="1587">
                  <c:v>15.087571921182279</c:v>
                </c:pt>
                <c:pt idx="1588">
                  <c:v>15.087571921182279</c:v>
                </c:pt>
                <c:pt idx="1589">
                  <c:v>15.087571921182279</c:v>
                </c:pt>
                <c:pt idx="1590">
                  <c:v>15.087571921182279</c:v>
                </c:pt>
                <c:pt idx="1591">
                  <c:v>15.087571921182279</c:v>
                </c:pt>
                <c:pt idx="1592">
                  <c:v>15.087571921182279</c:v>
                </c:pt>
                <c:pt idx="1593">
                  <c:v>15.087571921182279</c:v>
                </c:pt>
                <c:pt idx="1594">
                  <c:v>15.087571921182279</c:v>
                </c:pt>
                <c:pt idx="1595">
                  <c:v>15.087571921182279</c:v>
                </c:pt>
                <c:pt idx="1596">
                  <c:v>15.087571921182279</c:v>
                </c:pt>
                <c:pt idx="1597">
                  <c:v>15.087571921182279</c:v>
                </c:pt>
                <c:pt idx="1598">
                  <c:v>15.087571921182279</c:v>
                </c:pt>
                <c:pt idx="1599">
                  <c:v>15.087571921182279</c:v>
                </c:pt>
                <c:pt idx="1600">
                  <c:v>15.087571921182279</c:v>
                </c:pt>
                <c:pt idx="1601">
                  <c:v>15.087571921182279</c:v>
                </c:pt>
                <c:pt idx="1602">
                  <c:v>15.087571921182279</c:v>
                </c:pt>
                <c:pt idx="1603">
                  <c:v>15.087571921182279</c:v>
                </c:pt>
                <c:pt idx="1604">
                  <c:v>15.087571921182279</c:v>
                </c:pt>
                <c:pt idx="1605">
                  <c:v>15.087571921182279</c:v>
                </c:pt>
                <c:pt idx="1606">
                  <c:v>15.087571921182279</c:v>
                </c:pt>
                <c:pt idx="1607">
                  <c:v>15.087571921182279</c:v>
                </c:pt>
                <c:pt idx="1608">
                  <c:v>15.087571921182279</c:v>
                </c:pt>
                <c:pt idx="1609">
                  <c:v>15.087571921182279</c:v>
                </c:pt>
                <c:pt idx="1610">
                  <c:v>15.087571921182279</c:v>
                </c:pt>
                <c:pt idx="1611">
                  <c:v>15.087571921182279</c:v>
                </c:pt>
                <c:pt idx="1612">
                  <c:v>15.087571921182279</c:v>
                </c:pt>
                <c:pt idx="1613">
                  <c:v>15.087571921182279</c:v>
                </c:pt>
                <c:pt idx="1614">
                  <c:v>15.087571921182279</c:v>
                </c:pt>
                <c:pt idx="1615">
                  <c:v>15.087571921182279</c:v>
                </c:pt>
                <c:pt idx="1616">
                  <c:v>15.087571921182279</c:v>
                </c:pt>
                <c:pt idx="1617">
                  <c:v>15.087571921182279</c:v>
                </c:pt>
                <c:pt idx="1618">
                  <c:v>15.087571921182279</c:v>
                </c:pt>
                <c:pt idx="1619">
                  <c:v>15.087571921182279</c:v>
                </c:pt>
                <c:pt idx="1620">
                  <c:v>15.087571921182279</c:v>
                </c:pt>
                <c:pt idx="1621">
                  <c:v>15.087571921182279</c:v>
                </c:pt>
                <c:pt idx="1622">
                  <c:v>15.087571921182279</c:v>
                </c:pt>
                <c:pt idx="1623">
                  <c:v>15.087571921182279</c:v>
                </c:pt>
                <c:pt idx="1624">
                  <c:v>15.087571921182279</c:v>
                </c:pt>
                <c:pt idx="1625">
                  <c:v>15.087571921182279</c:v>
                </c:pt>
                <c:pt idx="1626">
                  <c:v>15.087571921182279</c:v>
                </c:pt>
                <c:pt idx="1627">
                  <c:v>15.087571921182279</c:v>
                </c:pt>
                <c:pt idx="1628">
                  <c:v>15.087571921182279</c:v>
                </c:pt>
                <c:pt idx="1629">
                  <c:v>15.087571921182279</c:v>
                </c:pt>
                <c:pt idx="1630">
                  <c:v>15.087571921182279</c:v>
                </c:pt>
                <c:pt idx="1631">
                  <c:v>15.087571921182279</c:v>
                </c:pt>
                <c:pt idx="1632">
                  <c:v>15.087571921182279</c:v>
                </c:pt>
                <c:pt idx="1633">
                  <c:v>15.087571921182279</c:v>
                </c:pt>
                <c:pt idx="1634">
                  <c:v>15.087571921182279</c:v>
                </c:pt>
                <c:pt idx="1635">
                  <c:v>15.087571921182279</c:v>
                </c:pt>
                <c:pt idx="1636">
                  <c:v>15.087571921182279</c:v>
                </c:pt>
                <c:pt idx="1637">
                  <c:v>15.087571921182279</c:v>
                </c:pt>
                <c:pt idx="1638">
                  <c:v>15.087571921182279</c:v>
                </c:pt>
                <c:pt idx="1639">
                  <c:v>15.087571921182279</c:v>
                </c:pt>
                <c:pt idx="1640">
                  <c:v>15.087571921182279</c:v>
                </c:pt>
                <c:pt idx="1641">
                  <c:v>15.087571921182279</c:v>
                </c:pt>
                <c:pt idx="1642">
                  <c:v>15.087571921182279</c:v>
                </c:pt>
                <c:pt idx="1643">
                  <c:v>15.087571921182279</c:v>
                </c:pt>
                <c:pt idx="1644">
                  <c:v>15.087571921182279</c:v>
                </c:pt>
                <c:pt idx="1645">
                  <c:v>15.087571921182279</c:v>
                </c:pt>
                <c:pt idx="1646">
                  <c:v>15.087571921182279</c:v>
                </c:pt>
                <c:pt idx="1647">
                  <c:v>15.087571921182279</c:v>
                </c:pt>
                <c:pt idx="1648">
                  <c:v>15.087571921182279</c:v>
                </c:pt>
                <c:pt idx="1649">
                  <c:v>15.087571921182279</c:v>
                </c:pt>
                <c:pt idx="1650">
                  <c:v>15.087571921182279</c:v>
                </c:pt>
                <c:pt idx="1651">
                  <c:v>15.087571921182279</c:v>
                </c:pt>
                <c:pt idx="1652">
                  <c:v>15.087571921182279</c:v>
                </c:pt>
                <c:pt idx="1653">
                  <c:v>15.087571921182279</c:v>
                </c:pt>
                <c:pt idx="1654">
                  <c:v>15.087571921182279</c:v>
                </c:pt>
                <c:pt idx="1655">
                  <c:v>15.087571921182279</c:v>
                </c:pt>
                <c:pt idx="1656">
                  <c:v>15.087571921182279</c:v>
                </c:pt>
                <c:pt idx="1657">
                  <c:v>15.087571921182279</c:v>
                </c:pt>
                <c:pt idx="1658">
                  <c:v>15.087571921182279</c:v>
                </c:pt>
                <c:pt idx="1659">
                  <c:v>15.087571921182279</c:v>
                </c:pt>
                <c:pt idx="1660">
                  <c:v>15.087571921182279</c:v>
                </c:pt>
                <c:pt idx="1661">
                  <c:v>15.087571921182279</c:v>
                </c:pt>
                <c:pt idx="1662">
                  <c:v>15.087571921182279</c:v>
                </c:pt>
                <c:pt idx="1663">
                  <c:v>15.087571921182279</c:v>
                </c:pt>
                <c:pt idx="1664">
                  <c:v>15.087571921182279</c:v>
                </c:pt>
                <c:pt idx="1665">
                  <c:v>15.087571921182279</c:v>
                </c:pt>
                <c:pt idx="1666">
                  <c:v>15.087571921182279</c:v>
                </c:pt>
                <c:pt idx="1667">
                  <c:v>15.087571921182279</c:v>
                </c:pt>
                <c:pt idx="1668">
                  <c:v>15.087571921182279</c:v>
                </c:pt>
                <c:pt idx="1669">
                  <c:v>15.087571921182279</c:v>
                </c:pt>
                <c:pt idx="1670">
                  <c:v>15.087571921182279</c:v>
                </c:pt>
                <c:pt idx="1671">
                  <c:v>15.087571921182279</c:v>
                </c:pt>
                <c:pt idx="1672">
                  <c:v>15.087571921182279</c:v>
                </c:pt>
                <c:pt idx="1673">
                  <c:v>15.087571921182279</c:v>
                </c:pt>
                <c:pt idx="1674">
                  <c:v>15.087571921182279</c:v>
                </c:pt>
                <c:pt idx="1675">
                  <c:v>15.087571921182279</c:v>
                </c:pt>
                <c:pt idx="1676">
                  <c:v>15.087571921182279</c:v>
                </c:pt>
                <c:pt idx="1677">
                  <c:v>15.087571921182279</c:v>
                </c:pt>
                <c:pt idx="1678">
                  <c:v>15.087571921182279</c:v>
                </c:pt>
                <c:pt idx="1679">
                  <c:v>15.087571921182279</c:v>
                </c:pt>
                <c:pt idx="1680">
                  <c:v>15.087571921182279</c:v>
                </c:pt>
                <c:pt idx="1681">
                  <c:v>15.087571921182279</c:v>
                </c:pt>
                <c:pt idx="1682">
                  <c:v>15.087571921182279</c:v>
                </c:pt>
                <c:pt idx="1683">
                  <c:v>15.087571921182279</c:v>
                </c:pt>
                <c:pt idx="1684">
                  <c:v>15.087571921182279</c:v>
                </c:pt>
                <c:pt idx="1685">
                  <c:v>15.087571921182279</c:v>
                </c:pt>
                <c:pt idx="1686">
                  <c:v>15.087571921182279</c:v>
                </c:pt>
                <c:pt idx="1687">
                  <c:v>15.087571921182279</c:v>
                </c:pt>
                <c:pt idx="1688">
                  <c:v>15.087571921182279</c:v>
                </c:pt>
                <c:pt idx="1689">
                  <c:v>15.087571921182279</c:v>
                </c:pt>
                <c:pt idx="1690">
                  <c:v>15.087571921182279</c:v>
                </c:pt>
                <c:pt idx="1691">
                  <c:v>15.087571921182279</c:v>
                </c:pt>
                <c:pt idx="1692">
                  <c:v>15.087571921182279</c:v>
                </c:pt>
                <c:pt idx="1693">
                  <c:v>15.087571921182279</c:v>
                </c:pt>
                <c:pt idx="1694">
                  <c:v>15.087571921182279</c:v>
                </c:pt>
                <c:pt idx="1695">
                  <c:v>15.087571921182279</c:v>
                </c:pt>
                <c:pt idx="1696">
                  <c:v>15.087571921182279</c:v>
                </c:pt>
                <c:pt idx="1697">
                  <c:v>15.087571921182279</c:v>
                </c:pt>
                <c:pt idx="1698">
                  <c:v>15.087571921182279</c:v>
                </c:pt>
                <c:pt idx="1699">
                  <c:v>15.087571921182279</c:v>
                </c:pt>
                <c:pt idx="1700">
                  <c:v>15.087571921182279</c:v>
                </c:pt>
                <c:pt idx="1701">
                  <c:v>15.087571921182279</c:v>
                </c:pt>
                <c:pt idx="1702">
                  <c:v>15.087571921182279</c:v>
                </c:pt>
                <c:pt idx="1703">
                  <c:v>15.087571921182279</c:v>
                </c:pt>
                <c:pt idx="1704">
                  <c:v>15.087571921182279</c:v>
                </c:pt>
                <c:pt idx="1705">
                  <c:v>15.087571921182279</c:v>
                </c:pt>
                <c:pt idx="1706">
                  <c:v>15.087571921182279</c:v>
                </c:pt>
                <c:pt idx="1707">
                  <c:v>15.087571921182279</c:v>
                </c:pt>
                <c:pt idx="1708">
                  <c:v>15.087571921182279</c:v>
                </c:pt>
                <c:pt idx="1709">
                  <c:v>15.087571921182279</c:v>
                </c:pt>
                <c:pt idx="1710">
                  <c:v>15.087571921182279</c:v>
                </c:pt>
                <c:pt idx="1711">
                  <c:v>15.087571921182279</c:v>
                </c:pt>
                <c:pt idx="1712">
                  <c:v>15.087571921182279</c:v>
                </c:pt>
                <c:pt idx="1713">
                  <c:v>15.087571921182279</c:v>
                </c:pt>
                <c:pt idx="1714">
                  <c:v>15.087571921182279</c:v>
                </c:pt>
                <c:pt idx="1715">
                  <c:v>15.087571921182279</c:v>
                </c:pt>
                <c:pt idx="1716">
                  <c:v>15.087571921182279</c:v>
                </c:pt>
                <c:pt idx="1717">
                  <c:v>15.087571921182279</c:v>
                </c:pt>
                <c:pt idx="1718">
                  <c:v>15.087571921182279</c:v>
                </c:pt>
                <c:pt idx="1719">
                  <c:v>15.087571921182279</c:v>
                </c:pt>
                <c:pt idx="1720">
                  <c:v>15.087571921182279</c:v>
                </c:pt>
                <c:pt idx="1721">
                  <c:v>15.087571921182279</c:v>
                </c:pt>
                <c:pt idx="1722">
                  <c:v>15.087571921182279</c:v>
                </c:pt>
                <c:pt idx="1723">
                  <c:v>15.087571921182279</c:v>
                </c:pt>
                <c:pt idx="1724">
                  <c:v>15.087571921182279</c:v>
                </c:pt>
                <c:pt idx="1725">
                  <c:v>15.087571921182279</c:v>
                </c:pt>
                <c:pt idx="1726">
                  <c:v>15.087571921182279</c:v>
                </c:pt>
                <c:pt idx="1727">
                  <c:v>15.087571921182279</c:v>
                </c:pt>
                <c:pt idx="1728">
                  <c:v>15.087571921182279</c:v>
                </c:pt>
                <c:pt idx="1729">
                  <c:v>15.087571921182279</c:v>
                </c:pt>
                <c:pt idx="1730">
                  <c:v>15.087571921182279</c:v>
                </c:pt>
                <c:pt idx="1731">
                  <c:v>15.087571921182279</c:v>
                </c:pt>
                <c:pt idx="1732">
                  <c:v>15.087571921182279</c:v>
                </c:pt>
                <c:pt idx="1733">
                  <c:v>15.087571921182279</c:v>
                </c:pt>
                <c:pt idx="1734">
                  <c:v>15.087571921182279</c:v>
                </c:pt>
                <c:pt idx="1735">
                  <c:v>15.087571921182279</c:v>
                </c:pt>
                <c:pt idx="1736">
                  <c:v>15.087571921182279</c:v>
                </c:pt>
                <c:pt idx="1737">
                  <c:v>15.087571921182279</c:v>
                </c:pt>
                <c:pt idx="1738">
                  <c:v>15.087571921182279</c:v>
                </c:pt>
                <c:pt idx="1739">
                  <c:v>15.087571921182279</c:v>
                </c:pt>
                <c:pt idx="1740">
                  <c:v>15.087571921182279</c:v>
                </c:pt>
                <c:pt idx="1741">
                  <c:v>15.087571921182279</c:v>
                </c:pt>
                <c:pt idx="1742">
                  <c:v>15.087571921182279</c:v>
                </c:pt>
                <c:pt idx="1743">
                  <c:v>15.087571921182279</c:v>
                </c:pt>
                <c:pt idx="1744">
                  <c:v>15.087571921182279</c:v>
                </c:pt>
                <c:pt idx="1745">
                  <c:v>15.087571921182279</c:v>
                </c:pt>
                <c:pt idx="1746">
                  <c:v>15.087571921182279</c:v>
                </c:pt>
                <c:pt idx="1747">
                  <c:v>15.087571921182279</c:v>
                </c:pt>
                <c:pt idx="1748">
                  <c:v>15.087571921182279</c:v>
                </c:pt>
                <c:pt idx="1749">
                  <c:v>15.087571921182279</c:v>
                </c:pt>
                <c:pt idx="1750">
                  <c:v>15.087571921182279</c:v>
                </c:pt>
                <c:pt idx="1751">
                  <c:v>15.087571921182279</c:v>
                </c:pt>
                <c:pt idx="1752">
                  <c:v>15.087571921182279</c:v>
                </c:pt>
                <c:pt idx="1753">
                  <c:v>15.087571921182279</c:v>
                </c:pt>
                <c:pt idx="1754">
                  <c:v>15.087571921182279</c:v>
                </c:pt>
                <c:pt idx="1755">
                  <c:v>15.087571921182279</c:v>
                </c:pt>
                <c:pt idx="1756">
                  <c:v>15.087571921182279</c:v>
                </c:pt>
                <c:pt idx="1757">
                  <c:v>15.087571921182279</c:v>
                </c:pt>
                <c:pt idx="1758">
                  <c:v>15.087571921182279</c:v>
                </c:pt>
                <c:pt idx="1759">
                  <c:v>15.087571921182279</c:v>
                </c:pt>
                <c:pt idx="1760">
                  <c:v>15.087571921182279</c:v>
                </c:pt>
                <c:pt idx="1761">
                  <c:v>15.087571921182279</c:v>
                </c:pt>
                <c:pt idx="1762">
                  <c:v>15.087571921182279</c:v>
                </c:pt>
                <c:pt idx="1763">
                  <c:v>15.087571921182279</c:v>
                </c:pt>
                <c:pt idx="1764">
                  <c:v>15.087571921182279</c:v>
                </c:pt>
                <c:pt idx="1765">
                  <c:v>15.087571921182279</c:v>
                </c:pt>
                <c:pt idx="1766">
                  <c:v>15.087571921182279</c:v>
                </c:pt>
                <c:pt idx="1767">
                  <c:v>15.087571921182279</c:v>
                </c:pt>
                <c:pt idx="1768">
                  <c:v>15.087571921182279</c:v>
                </c:pt>
                <c:pt idx="1769">
                  <c:v>15.087571921182279</c:v>
                </c:pt>
                <c:pt idx="1770">
                  <c:v>15.087571921182279</c:v>
                </c:pt>
                <c:pt idx="1771">
                  <c:v>15.087571921182279</c:v>
                </c:pt>
                <c:pt idx="1772">
                  <c:v>15.087571921182279</c:v>
                </c:pt>
                <c:pt idx="1773">
                  <c:v>15.087571921182279</c:v>
                </c:pt>
                <c:pt idx="1774">
                  <c:v>15.087571921182279</c:v>
                </c:pt>
                <c:pt idx="1775">
                  <c:v>15.087571921182279</c:v>
                </c:pt>
                <c:pt idx="1776">
                  <c:v>15.087571921182279</c:v>
                </c:pt>
                <c:pt idx="1777">
                  <c:v>15.087571921182279</c:v>
                </c:pt>
                <c:pt idx="1778">
                  <c:v>15.087571921182279</c:v>
                </c:pt>
                <c:pt idx="1779">
                  <c:v>15.087571921182279</c:v>
                </c:pt>
                <c:pt idx="1780">
                  <c:v>15.087571921182279</c:v>
                </c:pt>
                <c:pt idx="1781">
                  <c:v>15.087571921182279</c:v>
                </c:pt>
                <c:pt idx="1782">
                  <c:v>15.087571921182279</c:v>
                </c:pt>
                <c:pt idx="1783">
                  <c:v>15.087571921182279</c:v>
                </c:pt>
                <c:pt idx="1784">
                  <c:v>15.087571921182279</c:v>
                </c:pt>
                <c:pt idx="1785">
                  <c:v>15.087571921182279</c:v>
                </c:pt>
                <c:pt idx="1786">
                  <c:v>15.087571921182279</c:v>
                </c:pt>
                <c:pt idx="1787">
                  <c:v>15.087571921182279</c:v>
                </c:pt>
                <c:pt idx="1788">
                  <c:v>15.087571921182279</c:v>
                </c:pt>
                <c:pt idx="1789">
                  <c:v>15.087571921182279</c:v>
                </c:pt>
                <c:pt idx="1790">
                  <c:v>15.087571921182279</c:v>
                </c:pt>
                <c:pt idx="1791">
                  <c:v>15.087571921182279</c:v>
                </c:pt>
                <c:pt idx="1792">
                  <c:v>15.087571921182279</c:v>
                </c:pt>
                <c:pt idx="1793">
                  <c:v>15.087571921182279</c:v>
                </c:pt>
                <c:pt idx="1794">
                  <c:v>15.087571921182279</c:v>
                </c:pt>
                <c:pt idx="1795">
                  <c:v>15.087571921182279</c:v>
                </c:pt>
                <c:pt idx="1796">
                  <c:v>15.087571921182279</c:v>
                </c:pt>
                <c:pt idx="1797">
                  <c:v>15.087571921182279</c:v>
                </c:pt>
                <c:pt idx="1798">
                  <c:v>15.087571921182279</c:v>
                </c:pt>
                <c:pt idx="1799">
                  <c:v>15.087571921182279</c:v>
                </c:pt>
                <c:pt idx="1800">
                  <c:v>15.087571921182279</c:v>
                </c:pt>
                <c:pt idx="1801">
                  <c:v>15.087571921182279</c:v>
                </c:pt>
                <c:pt idx="1802">
                  <c:v>15.087571921182279</c:v>
                </c:pt>
                <c:pt idx="1803">
                  <c:v>15.087571921182279</c:v>
                </c:pt>
                <c:pt idx="1804">
                  <c:v>15.087571921182279</c:v>
                </c:pt>
                <c:pt idx="1805">
                  <c:v>15.087571921182279</c:v>
                </c:pt>
                <c:pt idx="1806">
                  <c:v>15.087571921182279</c:v>
                </c:pt>
                <c:pt idx="1807">
                  <c:v>15.087571921182279</c:v>
                </c:pt>
                <c:pt idx="1808">
                  <c:v>15.087571921182279</c:v>
                </c:pt>
                <c:pt idx="1809">
                  <c:v>15.087571921182279</c:v>
                </c:pt>
                <c:pt idx="1810">
                  <c:v>15.087571921182279</c:v>
                </c:pt>
                <c:pt idx="1811">
                  <c:v>15.087571921182279</c:v>
                </c:pt>
                <c:pt idx="1812">
                  <c:v>15.087571921182279</c:v>
                </c:pt>
                <c:pt idx="1813">
                  <c:v>15.087571921182279</c:v>
                </c:pt>
                <c:pt idx="1814">
                  <c:v>15.087571921182279</c:v>
                </c:pt>
                <c:pt idx="1815">
                  <c:v>15.087571921182279</c:v>
                </c:pt>
                <c:pt idx="1816">
                  <c:v>15.087571921182279</c:v>
                </c:pt>
                <c:pt idx="1817">
                  <c:v>15.087571921182279</c:v>
                </c:pt>
                <c:pt idx="1818">
                  <c:v>15.087571921182279</c:v>
                </c:pt>
                <c:pt idx="1819">
                  <c:v>15.087571921182279</c:v>
                </c:pt>
                <c:pt idx="1820">
                  <c:v>15.087571921182279</c:v>
                </c:pt>
                <c:pt idx="1821">
                  <c:v>15.087571921182279</c:v>
                </c:pt>
                <c:pt idx="1822">
                  <c:v>15.087571921182279</c:v>
                </c:pt>
                <c:pt idx="1823">
                  <c:v>15.087571921182279</c:v>
                </c:pt>
                <c:pt idx="1824">
                  <c:v>15.087571921182279</c:v>
                </c:pt>
                <c:pt idx="1825">
                  <c:v>15.087571921182279</c:v>
                </c:pt>
                <c:pt idx="1826">
                  <c:v>15.087571921182279</c:v>
                </c:pt>
                <c:pt idx="1827">
                  <c:v>15.087571921182279</c:v>
                </c:pt>
                <c:pt idx="1828">
                  <c:v>15.087571921182279</c:v>
                </c:pt>
                <c:pt idx="1829">
                  <c:v>15.087571921182279</c:v>
                </c:pt>
                <c:pt idx="1830">
                  <c:v>15.087571921182279</c:v>
                </c:pt>
                <c:pt idx="1831">
                  <c:v>15.087571921182279</c:v>
                </c:pt>
                <c:pt idx="1832">
                  <c:v>15.087571921182279</c:v>
                </c:pt>
                <c:pt idx="1833">
                  <c:v>15.087571921182279</c:v>
                </c:pt>
                <c:pt idx="1834">
                  <c:v>15.087571921182279</c:v>
                </c:pt>
                <c:pt idx="1835">
                  <c:v>15.087571921182279</c:v>
                </c:pt>
                <c:pt idx="1836">
                  <c:v>15.087571921182279</c:v>
                </c:pt>
                <c:pt idx="1837">
                  <c:v>15.087571921182279</c:v>
                </c:pt>
                <c:pt idx="1838">
                  <c:v>15.087571921182279</c:v>
                </c:pt>
                <c:pt idx="1839">
                  <c:v>15.087571921182279</c:v>
                </c:pt>
                <c:pt idx="1840">
                  <c:v>15.087571921182279</c:v>
                </c:pt>
                <c:pt idx="1841">
                  <c:v>15.087571921182279</c:v>
                </c:pt>
                <c:pt idx="1842">
                  <c:v>15.087571921182279</c:v>
                </c:pt>
                <c:pt idx="1843">
                  <c:v>15.087571921182279</c:v>
                </c:pt>
                <c:pt idx="1844">
                  <c:v>15.087571921182279</c:v>
                </c:pt>
                <c:pt idx="1845">
                  <c:v>15.087571921182279</c:v>
                </c:pt>
                <c:pt idx="1846">
                  <c:v>15.087571921182279</c:v>
                </c:pt>
                <c:pt idx="1847">
                  <c:v>15.087571921182279</c:v>
                </c:pt>
                <c:pt idx="1848">
                  <c:v>15.087571921182279</c:v>
                </c:pt>
                <c:pt idx="1849">
                  <c:v>15.087571921182279</c:v>
                </c:pt>
                <c:pt idx="1850">
                  <c:v>15.087571921182279</c:v>
                </c:pt>
                <c:pt idx="1851">
                  <c:v>15.087571921182279</c:v>
                </c:pt>
                <c:pt idx="1852">
                  <c:v>15.087571921182279</c:v>
                </c:pt>
                <c:pt idx="1853">
                  <c:v>15.087571921182279</c:v>
                </c:pt>
                <c:pt idx="1854">
                  <c:v>15.087571921182279</c:v>
                </c:pt>
                <c:pt idx="1855">
                  <c:v>15.087571921182279</c:v>
                </c:pt>
                <c:pt idx="1856">
                  <c:v>15.087571921182279</c:v>
                </c:pt>
                <c:pt idx="1857">
                  <c:v>15.087571921182279</c:v>
                </c:pt>
                <c:pt idx="1858">
                  <c:v>15.087571921182279</c:v>
                </c:pt>
                <c:pt idx="1859">
                  <c:v>15.087571921182279</c:v>
                </c:pt>
                <c:pt idx="1860">
                  <c:v>15.087571921182279</c:v>
                </c:pt>
                <c:pt idx="1861">
                  <c:v>15.087571921182279</c:v>
                </c:pt>
                <c:pt idx="1862">
                  <c:v>15.087571921182279</c:v>
                </c:pt>
                <c:pt idx="1863">
                  <c:v>15.087571921182279</c:v>
                </c:pt>
                <c:pt idx="1864">
                  <c:v>15.087571921182279</c:v>
                </c:pt>
                <c:pt idx="1865">
                  <c:v>15.087571921182279</c:v>
                </c:pt>
                <c:pt idx="1866">
                  <c:v>15.087571921182279</c:v>
                </c:pt>
                <c:pt idx="1867">
                  <c:v>15.087571921182279</c:v>
                </c:pt>
                <c:pt idx="1868">
                  <c:v>15.087571921182279</c:v>
                </c:pt>
                <c:pt idx="1869">
                  <c:v>15.087571921182279</c:v>
                </c:pt>
                <c:pt idx="1870">
                  <c:v>15.087571921182279</c:v>
                </c:pt>
                <c:pt idx="1871">
                  <c:v>15.087571921182279</c:v>
                </c:pt>
                <c:pt idx="1872">
                  <c:v>15.087571921182279</c:v>
                </c:pt>
                <c:pt idx="1873">
                  <c:v>15.087571921182279</c:v>
                </c:pt>
                <c:pt idx="1874">
                  <c:v>15.087571921182279</c:v>
                </c:pt>
                <c:pt idx="1875">
                  <c:v>15.087571921182279</c:v>
                </c:pt>
                <c:pt idx="1876">
                  <c:v>15.087571921182279</c:v>
                </c:pt>
                <c:pt idx="1877">
                  <c:v>15.087571921182279</c:v>
                </c:pt>
                <c:pt idx="1878">
                  <c:v>15.087571921182279</c:v>
                </c:pt>
                <c:pt idx="1879">
                  <c:v>15.087571921182279</c:v>
                </c:pt>
                <c:pt idx="1880">
                  <c:v>15.087571921182279</c:v>
                </c:pt>
                <c:pt idx="1881">
                  <c:v>15.087571921182279</c:v>
                </c:pt>
                <c:pt idx="1882">
                  <c:v>15.087571921182279</c:v>
                </c:pt>
                <c:pt idx="1883">
                  <c:v>15.087571921182279</c:v>
                </c:pt>
                <c:pt idx="1884">
                  <c:v>15.087571921182279</c:v>
                </c:pt>
                <c:pt idx="1885">
                  <c:v>15.087571921182279</c:v>
                </c:pt>
                <c:pt idx="1886">
                  <c:v>15.087571921182279</c:v>
                </c:pt>
                <c:pt idx="1887">
                  <c:v>15.087571921182279</c:v>
                </c:pt>
                <c:pt idx="1888">
                  <c:v>15.087571921182279</c:v>
                </c:pt>
                <c:pt idx="1889">
                  <c:v>15.087571921182279</c:v>
                </c:pt>
                <c:pt idx="1890">
                  <c:v>15.087571921182279</c:v>
                </c:pt>
                <c:pt idx="1891">
                  <c:v>15.087571921182279</c:v>
                </c:pt>
                <c:pt idx="1892">
                  <c:v>15.087571921182279</c:v>
                </c:pt>
                <c:pt idx="1893">
                  <c:v>15.087571921182279</c:v>
                </c:pt>
                <c:pt idx="1894">
                  <c:v>15.087571921182279</c:v>
                </c:pt>
                <c:pt idx="1895">
                  <c:v>15.087571921182279</c:v>
                </c:pt>
                <c:pt idx="1896">
                  <c:v>15.087571921182279</c:v>
                </c:pt>
                <c:pt idx="1897">
                  <c:v>15.087571921182279</c:v>
                </c:pt>
                <c:pt idx="1898">
                  <c:v>15.087571921182279</c:v>
                </c:pt>
                <c:pt idx="1899">
                  <c:v>15.087571921182279</c:v>
                </c:pt>
                <c:pt idx="1900">
                  <c:v>15.087571921182279</c:v>
                </c:pt>
                <c:pt idx="1901">
                  <c:v>15.087571921182279</c:v>
                </c:pt>
                <c:pt idx="1902">
                  <c:v>15.087571921182279</c:v>
                </c:pt>
                <c:pt idx="1903">
                  <c:v>15.087571921182279</c:v>
                </c:pt>
                <c:pt idx="1904">
                  <c:v>15.087571921182279</c:v>
                </c:pt>
                <c:pt idx="1905">
                  <c:v>15.087571921182279</c:v>
                </c:pt>
                <c:pt idx="1906">
                  <c:v>15.087571921182279</c:v>
                </c:pt>
                <c:pt idx="1907">
                  <c:v>15.087571921182279</c:v>
                </c:pt>
                <c:pt idx="1908">
                  <c:v>15.087571921182279</c:v>
                </c:pt>
                <c:pt idx="1909">
                  <c:v>15.087571921182279</c:v>
                </c:pt>
                <c:pt idx="1910">
                  <c:v>15.087571921182279</c:v>
                </c:pt>
                <c:pt idx="1911">
                  <c:v>15.087571921182279</c:v>
                </c:pt>
                <c:pt idx="1912">
                  <c:v>15.087571921182279</c:v>
                </c:pt>
                <c:pt idx="1913">
                  <c:v>15.087571921182279</c:v>
                </c:pt>
                <c:pt idx="1914">
                  <c:v>15.087571921182279</c:v>
                </c:pt>
                <c:pt idx="1915">
                  <c:v>15.087571921182279</c:v>
                </c:pt>
                <c:pt idx="1916">
                  <c:v>15.087571921182279</c:v>
                </c:pt>
                <c:pt idx="1917">
                  <c:v>15.087571921182279</c:v>
                </c:pt>
                <c:pt idx="1918">
                  <c:v>15.087571921182279</c:v>
                </c:pt>
                <c:pt idx="1919">
                  <c:v>15.087571921182279</c:v>
                </c:pt>
                <c:pt idx="1920">
                  <c:v>15.087571921182279</c:v>
                </c:pt>
                <c:pt idx="1921">
                  <c:v>15.087571921182279</c:v>
                </c:pt>
                <c:pt idx="1922">
                  <c:v>15.087571921182279</c:v>
                </c:pt>
                <c:pt idx="1923">
                  <c:v>15.087571921182279</c:v>
                </c:pt>
                <c:pt idx="1924">
                  <c:v>15.087571921182279</c:v>
                </c:pt>
                <c:pt idx="1925">
                  <c:v>15.087571921182279</c:v>
                </c:pt>
                <c:pt idx="1926">
                  <c:v>15.087571921182279</c:v>
                </c:pt>
                <c:pt idx="1927">
                  <c:v>15.087571921182279</c:v>
                </c:pt>
                <c:pt idx="1928">
                  <c:v>15.087571921182279</c:v>
                </c:pt>
                <c:pt idx="1929">
                  <c:v>15.087571921182279</c:v>
                </c:pt>
                <c:pt idx="1930">
                  <c:v>15.087571921182279</c:v>
                </c:pt>
                <c:pt idx="1931">
                  <c:v>15.087571921182279</c:v>
                </c:pt>
                <c:pt idx="1932">
                  <c:v>15.087571921182279</c:v>
                </c:pt>
                <c:pt idx="1933">
                  <c:v>15.087571921182279</c:v>
                </c:pt>
                <c:pt idx="1934">
                  <c:v>15.087571921182279</c:v>
                </c:pt>
                <c:pt idx="1935">
                  <c:v>15.087571921182279</c:v>
                </c:pt>
                <c:pt idx="1936">
                  <c:v>15.087571921182279</c:v>
                </c:pt>
                <c:pt idx="1937">
                  <c:v>15.087571921182279</c:v>
                </c:pt>
                <c:pt idx="1938">
                  <c:v>15.087571921182279</c:v>
                </c:pt>
                <c:pt idx="1939">
                  <c:v>15.087571921182279</c:v>
                </c:pt>
                <c:pt idx="1940">
                  <c:v>15.087571921182279</c:v>
                </c:pt>
                <c:pt idx="1941">
                  <c:v>15.087571921182279</c:v>
                </c:pt>
                <c:pt idx="1942">
                  <c:v>15.087571921182279</c:v>
                </c:pt>
                <c:pt idx="1943">
                  <c:v>15.087571921182279</c:v>
                </c:pt>
                <c:pt idx="1944">
                  <c:v>15.087571921182279</c:v>
                </c:pt>
                <c:pt idx="1945">
                  <c:v>15.087571921182279</c:v>
                </c:pt>
                <c:pt idx="1946">
                  <c:v>15.087571921182279</c:v>
                </c:pt>
                <c:pt idx="1947">
                  <c:v>15.087571921182279</c:v>
                </c:pt>
                <c:pt idx="1948">
                  <c:v>15.087571921182279</c:v>
                </c:pt>
                <c:pt idx="1949">
                  <c:v>15.087571921182279</c:v>
                </c:pt>
                <c:pt idx="1950">
                  <c:v>15.087571921182279</c:v>
                </c:pt>
                <c:pt idx="1951">
                  <c:v>15.087571921182279</c:v>
                </c:pt>
                <c:pt idx="1952">
                  <c:v>15.087571921182279</c:v>
                </c:pt>
                <c:pt idx="1953">
                  <c:v>15.087571921182279</c:v>
                </c:pt>
                <c:pt idx="1954">
                  <c:v>15.087571921182279</c:v>
                </c:pt>
                <c:pt idx="1955">
                  <c:v>15.087571921182279</c:v>
                </c:pt>
                <c:pt idx="1956">
                  <c:v>15.087571921182279</c:v>
                </c:pt>
                <c:pt idx="1957">
                  <c:v>15.087571921182279</c:v>
                </c:pt>
                <c:pt idx="1958">
                  <c:v>15.087571921182279</c:v>
                </c:pt>
                <c:pt idx="1959">
                  <c:v>15.087571921182279</c:v>
                </c:pt>
                <c:pt idx="1960">
                  <c:v>15.087571921182279</c:v>
                </c:pt>
                <c:pt idx="1961">
                  <c:v>15.087571921182279</c:v>
                </c:pt>
                <c:pt idx="1962">
                  <c:v>15.087571921182279</c:v>
                </c:pt>
                <c:pt idx="1963">
                  <c:v>15.087571921182279</c:v>
                </c:pt>
                <c:pt idx="1964">
                  <c:v>15.087571921182279</c:v>
                </c:pt>
                <c:pt idx="1965">
                  <c:v>15.087571921182279</c:v>
                </c:pt>
                <c:pt idx="1966">
                  <c:v>15.087571921182279</c:v>
                </c:pt>
                <c:pt idx="1967">
                  <c:v>15.087571921182279</c:v>
                </c:pt>
                <c:pt idx="1968">
                  <c:v>15.087571921182279</c:v>
                </c:pt>
                <c:pt idx="1969">
                  <c:v>15.087571921182279</c:v>
                </c:pt>
                <c:pt idx="1970">
                  <c:v>15.087571921182279</c:v>
                </c:pt>
                <c:pt idx="1971">
                  <c:v>15.087571921182279</c:v>
                </c:pt>
                <c:pt idx="1972">
                  <c:v>15.087571921182279</c:v>
                </c:pt>
                <c:pt idx="1973">
                  <c:v>15.087571921182279</c:v>
                </c:pt>
                <c:pt idx="1974">
                  <c:v>15.087571921182279</c:v>
                </c:pt>
                <c:pt idx="1975">
                  <c:v>15.087571921182279</c:v>
                </c:pt>
                <c:pt idx="1976">
                  <c:v>15.087571921182279</c:v>
                </c:pt>
                <c:pt idx="1977">
                  <c:v>15.087571921182279</c:v>
                </c:pt>
                <c:pt idx="1978">
                  <c:v>15.087571921182279</c:v>
                </c:pt>
                <c:pt idx="1979">
                  <c:v>15.087571921182279</c:v>
                </c:pt>
                <c:pt idx="1980">
                  <c:v>15.087571921182279</c:v>
                </c:pt>
                <c:pt idx="1981">
                  <c:v>15.087571921182279</c:v>
                </c:pt>
                <c:pt idx="1982">
                  <c:v>15.087571921182279</c:v>
                </c:pt>
                <c:pt idx="1983">
                  <c:v>15.087571921182279</c:v>
                </c:pt>
                <c:pt idx="1984">
                  <c:v>15.087571921182279</c:v>
                </c:pt>
                <c:pt idx="1985">
                  <c:v>15.087571921182279</c:v>
                </c:pt>
                <c:pt idx="1986">
                  <c:v>15.087571921182279</c:v>
                </c:pt>
                <c:pt idx="1987">
                  <c:v>15.087571921182279</c:v>
                </c:pt>
                <c:pt idx="1988">
                  <c:v>15.087571921182279</c:v>
                </c:pt>
                <c:pt idx="1989">
                  <c:v>15.087571921182279</c:v>
                </c:pt>
                <c:pt idx="1990">
                  <c:v>15.087571921182279</c:v>
                </c:pt>
                <c:pt idx="1991">
                  <c:v>15.087571921182279</c:v>
                </c:pt>
                <c:pt idx="1992">
                  <c:v>15.087571921182279</c:v>
                </c:pt>
                <c:pt idx="1993">
                  <c:v>15.087571921182279</c:v>
                </c:pt>
                <c:pt idx="1994">
                  <c:v>15.087571921182279</c:v>
                </c:pt>
                <c:pt idx="1995">
                  <c:v>15.087571921182279</c:v>
                </c:pt>
                <c:pt idx="1996">
                  <c:v>15.087571921182279</c:v>
                </c:pt>
                <c:pt idx="1997">
                  <c:v>15.087571921182279</c:v>
                </c:pt>
                <c:pt idx="1998">
                  <c:v>15.087571921182279</c:v>
                </c:pt>
                <c:pt idx="1999">
                  <c:v>15.087571921182279</c:v>
                </c:pt>
                <c:pt idx="2000">
                  <c:v>15.087571921182279</c:v>
                </c:pt>
                <c:pt idx="2001">
                  <c:v>15.087571921182279</c:v>
                </c:pt>
                <c:pt idx="2002">
                  <c:v>15.087571921182279</c:v>
                </c:pt>
                <c:pt idx="2003">
                  <c:v>15.087571921182279</c:v>
                </c:pt>
                <c:pt idx="2004">
                  <c:v>15.087571921182279</c:v>
                </c:pt>
                <c:pt idx="2005">
                  <c:v>15.087571921182279</c:v>
                </c:pt>
                <c:pt idx="2006">
                  <c:v>15.087571921182279</c:v>
                </c:pt>
                <c:pt idx="2007">
                  <c:v>15.087571921182279</c:v>
                </c:pt>
                <c:pt idx="2008">
                  <c:v>15.087571921182279</c:v>
                </c:pt>
                <c:pt idx="2009">
                  <c:v>15.087571921182279</c:v>
                </c:pt>
                <c:pt idx="2010">
                  <c:v>15.087571921182279</c:v>
                </c:pt>
                <c:pt idx="2011">
                  <c:v>15.087571921182279</c:v>
                </c:pt>
                <c:pt idx="2012">
                  <c:v>15.087571921182279</c:v>
                </c:pt>
                <c:pt idx="2013">
                  <c:v>15.087571921182279</c:v>
                </c:pt>
                <c:pt idx="2014">
                  <c:v>15.087571921182279</c:v>
                </c:pt>
                <c:pt idx="2015">
                  <c:v>15.087571921182279</c:v>
                </c:pt>
                <c:pt idx="2016">
                  <c:v>15.087571921182279</c:v>
                </c:pt>
                <c:pt idx="2017">
                  <c:v>15.087571921182279</c:v>
                </c:pt>
                <c:pt idx="2018">
                  <c:v>15.087571921182279</c:v>
                </c:pt>
                <c:pt idx="2019">
                  <c:v>15.087571921182279</c:v>
                </c:pt>
                <c:pt idx="2020">
                  <c:v>15.087571921182279</c:v>
                </c:pt>
                <c:pt idx="2021">
                  <c:v>15.087571921182279</c:v>
                </c:pt>
                <c:pt idx="2022">
                  <c:v>15.087571921182279</c:v>
                </c:pt>
                <c:pt idx="2023">
                  <c:v>15.087571921182279</c:v>
                </c:pt>
                <c:pt idx="2024">
                  <c:v>15.087571921182279</c:v>
                </c:pt>
                <c:pt idx="2025">
                  <c:v>15.087571921182279</c:v>
                </c:pt>
                <c:pt idx="2026">
                  <c:v>15.087571921182279</c:v>
                </c:pt>
                <c:pt idx="2027">
                  <c:v>15.087571921182279</c:v>
                </c:pt>
                <c:pt idx="2028">
                  <c:v>15.087571921182279</c:v>
                </c:pt>
                <c:pt idx="2029">
                  <c:v>15.087571921182279</c:v>
                </c:pt>
                <c:pt idx="2030">
                  <c:v>15.087571921182279</c:v>
                </c:pt>
                <c:pt idx="2031">
                  <c:v>15.087571921182279</c:v>
                </c:pt>
                <c:pt idx="2032">
                  <c:v>15.087571921182279</c:v>
                </c:pt>
                <c:pt idx="2033">
                  <c:v>15.087571921182279</c:v>
                </c:pt>
                <c:pt idx="2034">
                  <c:v>15.087571921182279</c:v>
                </c:pt>
                <c:pt idx="2035">
                  <c:v>15.087571921182279</c:v>
                </c:pt>
                <c:pt idx="2036">
                  <c:v>15.087571921182279</c:v>
                </c:pt>
                <c:pt idx="2037">
                  <c:v>15.087571921182279</c:v>
                </c:pt>
                <c:pt idx="2038">
                  <c:v>15.087571921182279</c:v>
                </c:pt>
                <c:pt idx="2039">
                  <c:v>15.087571921182279</c:v>
                </c:pt>
                <c:pt idx="2040">
                  <c:v>15.087571921182279</c:v>
                </c:pt>
                <c:pt idx="2041">
                  <c:v>15.087571921182279</c:v>
                </c:pt>
                <c:pt idx="2042">
                  <c:v>15.087571921182279</c:v>
                </c:pt>
                <c:pt idx="2043">
                  <c:v>15.087571921182279</c:v>
                </c:pt>
                <c:pt idx="2044">
                  <c:v>15.087571921182279</c:v>
                </c:pt>
                <c:pt idx="2045">
                  <c:v>15.087571921182279</c:v>
                </c:pt>
                <c:pt idx="2046">
                  <c:v>15.087571921182279</c:v>
                </c:pt>
                <c:pt idx="2047">
                  <c:v>15.087571921182279</c:v>
                </c:pt>
                <c:pt idx="2048">
                  <c:v>15.087571921182279</c:v>
                </c:pt>
                <c:pt idx="2049">
                  <c:v>15.087571921182279</c:v>
                </c:pt>
                <c:pt idx="2050">
                  <c:v>15.087571921182279</c:v>
                </c:pt>
                <c:pt idx="2051">
                  <c:v>15.087571921182279</c:v>
                </c:pt>
                <c:pt idx="2052">
                  <c:v>15.087571921182279</c:v>
                </c:pt>
                <c:pt idx="2053">
                  <c:v>15.087571921182279</c:v>
                </c:pt>
                <c:pt idx="2054">
                  <c:v>15.087571921182279</c:v>
                </c:pt>
                <c:pt idx="2055">
                  <c:v>15.087571921182279</c:v>
                </c:pt>
                <c:pt idx="2056">
                  <c:v>15.087571921182279</c:v>
                </c:pt>
                <c:pt idx="2057">
                  <c:v>15.087571921182279</c:v>
                </c:pt>
                <c:pt idx="2058">
                  <c:v>15.087571921182279</c:v>
                </c:pt>
                <c:pt idx="2059">
                  <c:v>15.087571921182279</c:v>
                </c:pt>
                <c:pt idx="2060">
                  <c:v>15.087571921182279</c:v>
                </c:pt>
                <c:pt idx="2061">
                  <c:v>15.087571921182279</c:v>
                </c:pt>
                <c:pt idx="2062">
                  <c:v>15.087571921182279</c:v>
                </c:pt>
                <c:pt idx="2063">
                  <c:v>15.087571921182279</c:v>
                </c:pt>
                <c:pt idx="2064">
                  <c:v>15.087571921182279</c:v>
                </c:pt>
                <c:pt idx="2065">
                  <c:v>15.087571921182279</c:v>
                </c:pt>
                <c:pt idx="2066">
                  <c:v>15.087571921182279</c:v>
                </c:pt>
                <c:pt idx="2067">
                  <c:v>15.087571921182279</c:v>
                </c:pt>
                <c:pt idx="2068">
                  <c:v>15.087571921182279</c:v>
                </c:pt>
                <c:pt idx="2069">
                  <c:v>15.087571921182279</c:v>
                </c:pt>
                <c:pt idx="2070">
                  <c:v>15.087571921182279</c:v>
                </c:pt>
                <c:pt idx="2071">
                  <c:v>15.087571921182279</c:v>
                </c:pt>
                <c:pt idx="2072">
                  <c:v>15.087571921182279</c:v>
                </c:pt>
                <c:pt idx="2073">
                  <c:v>15.087571921182279</c:v>
                </c:pt>
                <c:pt idx="2074">
                  <c:v>15.087571921182279</c:v>
                </c:pt>
                <c:pt idx="2075">
                  <c:v>15.087571921182279</c:v>
                </c:pt>
                <c:pt idx="2076">
                  <c:v>15.087571921182279</c:v>
                </c:pt>
                <c:pt idx="2077">
                  <c:v>15.087571921182279</c:v>
                </c:pt>
                <c:pt idx="2078">
                  <c:v>15.087571921182279</c:v>
                </c:pt>
                <c:pt idx="2079">
                  <c:v>15.087571921182279</c:v>
                </c:pt>
                <c:pt idx="2080">
                  <c:v>15.087571921182279</c:v>
                </c:pt>
                <c:pt idx="2081">
                  <c:v>15.087571921182279</c:v>
                </c:pt>
                <c:pt idx="2082">
                  <c:v>15.087571921182279</c:v>
                </c:pt>
                <c:pt idx="2083">
                  <c:v>15.087571921182279</c:v>
                </c:pt>
                <c:pt idx="2084">
                  <c:v>15.087571921182279</c:v>
                </c:pt>
                <c:pt idx="2085">
                  <c:v>15.087571921182279</c:v>
                </c:pt>
                <c:pt idx="2086">
                  <c:v>15.087571921182279</c:v>
                </c:pt>
                <c:pt idx="2087">
                  <c:v>15.087571921182279</c:v>
                </c:pt>
                <c:pt idx="2088">
                  <c:v>15.087571921182279</c:v>
                </c:pt>
                <c:pt idx="2089">
                  <c:v>15.087571921182279</c:v>
                </c:pt>
                <c:pt idx="2090">
                  <c:v>15.087571921182279</c:v>
                </c:pt>
                <c:pt idx="2091">
                  <c:v>15.087571921182279</c:v>
                </c:pt>
                <c:pt idx="2092">
                  <c:v>15.087571921182279</c:v>
                </c:pt>
                <c:pt idx="2093">
                  <c:v>15.087571921182279</c:v>
                </c:pt>
                <c:pt idx="2094">
                  <c:v>15.087571921182279</c:v>
                </c:pt>
                <c:pt idx="2095">
                  <c:v>15.087571921182279</c:v>
                </c:pt>
                <c:pt idx="2096">
                  <c:v>15.087571921182279</c:v>
                </c:pt>
                <c:pt idx="2097">
                  <c:v>15.087571921182279</c:v>
                </c:pt>
                <c:pt idx="2098">
                  <c:v>15.087571921182279</c:v>
                </c:pt>
                <c:pt idx="2099">
                  <c:v>15.087571921182279</c:v>
                </c:pt>
                <c:pt idx="2100">
                  <c:v>15.087571921182279</c:v>
                </c:pt>
                <c:pt idx="2101">
                  <c:v>15.087571921182279</c:v>
                </c:pt>
                <c:pt idx="2102">
                  <c:v>15.087571921182279</c:v>
                </c:pt>
                <c:pt idx="2103">
                  <c:v>15.087571921182279</c:v>
                </c:pt>
                <c:pt idx="2104">
                  <c:v>15.087571921182279</c:v>
                </c:pt>
                <c:pt idx="2105">
                  <c:v>15.087571921182279</c:v>
                </c:pt>
                <c:pt idx="2106">
                  <c:v>15.087571921182279</c:v>
                </c:pt>
                <c:pt idx="2107">
                  <c:v>15.087571921182279</c:v>
                </c:pt>
                <c:pt idx="2108">
                  <c:v>15.087571921182279</c:v>
                </c:pt>
                <c:pt idx="2109">
                  <c:v>15.087571921182279</c:v>
                </c:pt>
                <c:pt idx="2110">
                  <c:v>15.087571921182279</c:v>
                </c:pt>
                <c:pt idx="2111">
                  <c:v>15.087571921182279</c:v>
                </c:pt>
                <c:pt idx="2112">
                  <c:v>15.087571921182279</c:v>
                </c:pt>
                <c:pt idx="2113">
                  <c:v>15.087571921182279</c:v>
                </c:pt>
                <c:pt idx="2114">
                  <c:v>15.087571921182279</c:v>
                </c:pt>
                <c:pt idx="2115">
                  <c:v>15.087571921182279</c:v>
                </c:pt>
                <c:pt idx="2116">
                  <c:v>15.087571921182279</c:v>
                </c:pt>
                <c:pt idx="2117">
                  <c:v>15.087571921182279</c:v>
                </c:pt>
                <c:pt idx="2118">
                  <c:v>15.087571921182279</c:v>
                </c:pt>
                <c:pt idx="2119">
                  <c:v>15.087571921182279</c:v>
                </c:pt>
                <c:pt idx="2120">
                  <c:v>15.087571921182279</c:v>
                </c:pt>
                <c:pt idx="2121">
                  <c:v>15.087571921182279</c:v>
                </c:pt>
                <c:pt idx="2122">
                  <c:v>15.087571921182279</c:v>
                </c:pt>
                <c:pt idx="2123">
                  <c:v>15.087571921182279</c:v>
                </c:pt>
                <c:pt idx="2124">
                  <c:v>15.087571921182279</c:v>
                </c:pt>
                <c:pt idx="2125">
                  <c:v>15.087571921182279</c:v>
                </c:pt>
                <c:pt idx="2126">
                  <c:v>15.087571921182279</c:v>
                </c:pt>
                <c:pt idx="2127">
                  <c:v>15.087571921182279</c:v>
                </c:pt>
                <c:pt idx="2128">
                  <c:v>15.087571921182279</c:v>
                </c:pt>
                <c:pt idx="2129">
                  <c:v>15.087571921182279</c:v>
                </c:pt>
                <c:pt idx="2130">
                  <c:v>15.087571921182279</c:v>
                </c:pt>
                <c:pt idx="2131">
                  <c:v>15.087571921182279</c:v>
                </c:pt>
                <c:pt idx="2132">
                  <c:v>15.087571921182279</c:v>
                </c:pt>
                <c:pt idx="2133">
                  <c:v>15.087571921182279</c:v>
                </c:pt>
                <c:pt idx="2134">
                  <c:v>15.087571921182279</c:v>
                </c:pt>
                <c:pt idx="2135">
                  <c:v>15.087571921182279</c:v>
                </c:pt>
                <c:pt idx="2136">
                  <c:v>15.087571921182279</c:v>
                </c:pt>
                <c:pt idx="2137">
                  <c:v>15.087571921182279</c:v>
                </c:pt>
                <c:pt idx="2138">
                  <c:v>15.087571921182279</c:v>
                </c:pt>
                <c:pt idx="2139">
                  <c:v>15.087571921182279</c:v>
                </c:pt>
                <c:pt idx="2140">
                  <c:v>15.087571921182279</c:v>
                </c:pt>
                <c:pt idx="2141">
                  <c:v>15.087571921182279</c:v>
                </c:pt>
                <c:pt idx="2142">
                  <c:v>15.087571921182279</c:v>
                </c:pt>
                <c:pt idx="2143">
                  <c:v>15.087571921182279</c:v>
                </c:pt>
                <c:pt idx="2144">
                  <c:v>15.087571921182279</c:v>
                </c:pt>
                <c:pt idx="2145">
                  <c:v>15.087571921182279</c:v>
                </c:pt>
                <c:pt idx="2146">
                  <c:v>15.087571921182279</c:v>
                </c:pt>
                <c:pt idx="2147">
                  <c:v>15.087571921182279</c:v>
                </c:pt>
                <c:pt idx="2148">
                  <c:v>15.087571921182279</c:v>
                </c:pt>
                <c:pt idx="2149">
                  <c:v>15.087571921182279</c:v>
                </c:pt>
                <c:pt idx="2150">
                  <c:v>15.087571921182279</c:v>
                </c:pt>
                <c:pt idx="2151">
                  <c:v>15.087571921182279</c:v>
                </c:pt>
                <c:pt idx="2152">
                  <c:v>15.087571921182279</c:v>
                </c:pt>
                <c:pt idx="2153">
                  <c:v>15.087571921182279</c:v>
                </c:pt>
                <c:pt idx="2154">
                  <c:v>15.087571921182279</c:v>
                </c:pt>
                <c:pt idx="2155">
                  <c:v>15.087571921182279</c:v>
                </c:pt>
                <c:pt idx="2156">
                  <c:v>15.087571921182279</c:v>
                </c:pt>
                <c:pt idx="2157">
                  <c:v>15.087571921182279</c:v>
                </c:pt>
                <c:pt idx="2158">
                  <c:v>15.087571921182279</c:v>
                </c:pt>
                <c:pt idx="2159">
                  <c:v>15.087571921182279</c:v>
                </c:pt>
                <c:pt idx="2160">
                  <c:v>15.087571921182279</c:v>
                </c:pt>
                <c:pt idx="2161">
                  <c:v>15.087571921182279</c:v>
                </c:pt>
                <c:pt idx="2162">
                  <c:v>15.087571921182279</c:v>
                </c:pt>
                <c:pt idx="2163">
                  <c:v>15.087571921182279</c:v>
                </c:pt>
                <c:pt idx="2164">
                  <c:v>15.087571921182279</c:v>
                </c:pt>
                <c:pt idx="2165">
                  <c:v>15.087571921182279</c:v>
                </c:pt>
                <c:pt idx="2166">
                  <c:v>15.087571921182279</c:v>
                </c:pt>
                <c:pt idx="2167">
                  <c:v>15.087571921182279</c:v>
                </c:pt>
                <c:pt idx="2168">
                  <c:v>15.087571921182279</c:v>
                </c:pt>
                <c:pt idx="2169">
                  <c:v>15.087571921182279</c:v>
                </c:pt>
                <c:pt idx="2170">
                  <c:v>15.087571921182279</c:v>
                </c:pt>
                <c:pt idx="2171">
                  <c:v>15.087571921182279</c:v>
                </c:pt>
                <c:pt idx="2172">
                  <c:v>15.087571921182279</c:v>
                </c:pt>
                <c:pt idx="2173">
                  <c:v>15.087571921182279</c:v>
                </c:pt>
                <c:pt idx="2174">
                  <c:v>15.087571921182279</c:v>
                </c:pt>
                <c:pt idx="2175">
                  <c:v>15.087571921182279</c:v>
                </c:pt>
                <c:pt idx="2176">
                  <c:v>15.087571921182279</c:v>
                </c:pt>
                <c:pt idx="2177">
                  <c:v>15.087571921182279</c:v>
                </c:pt>
                <c:pt idx="2178">
                  <c:v>15.087571921182279</c:v>
                </c:pt>
                <c:pt idx="2179">
                  <c:v>15.087571921182279</c:v>
                </c:pt>
                <c:pt idx="2180">
                  <c:v>15.087571921182279</c:v>
                </c:pt>
                <c:pt idx="2181">
                  <c:v>15.087571921182279</c:v>
                </c:pt>
                <c:pt idx="2182">
                  <c:v>15.087571921182279</c:v>
                </c:pt>
                <c:pt idx="2183">
                  <c:v>15.087571921182279</c:v>
                </c:pt>
                <c:pt idx="2184">
                  <c:v>15.087571921182279</c:v>
                </c:pt>
                <c:pt idx="2185">
                  <c:v>15.087571921182279</c:v>
                </c:pt>
                <c:pt idx="2186">
                  <c:v>15.087571921182279</c:v>
                </c:pt>
                <c:pt idx="2187">
                  <c:v>15.087571921182279</c:v>
                </c:pt>
                <c:pt idx="2188">
                  <c:v>15.087571921182279</c:v>
                </c:pt>
                <c:pt idx="2189">
                  <c:v>15.087571921182279</c:v>
                </c:pt>
                <c:pt idx="2190">
                  <c:v>15.087571921182279</c:v>
                </c:pt>
                <c:pt idx="2191">
                  <c:v>15.087571921182279</c:v>
                </c:pt>
                <c:pt idx="2192">
                  <c:v>15.087571921182279</c:v>
                </c:pt>
                <c:pt idx="2193">
                  <c:v>15.087571921182279</c:v>
                </c:pt>
                <c:pt idx="2194">
                  <c:v>15.087571921182279</c:v>
                </c:pt>
                <c:pt idx="2195">
                  <c:v>15.087571921182279</c:v>
                </c:pt>
                <c:pt idx="2196">
                  <c:v>15.087571921182279</c:v>
                </c:pt>
                <c:pt idx="2197">
                  <c:v>15.087571921182279</c:v>
                </c:pt>
                <c:pt idx="2198">
                  <c:v>15.087571921182279</c:v>
                </c:pt>
                <c:pt idx="2199">
                  <c:v>15.087571921182279</c:v>
                </c:pt>
                <c:pt idx="2200">
                  <c:v>15.087571921182279</c:v>
                </c:pt>
                <c:pt idx="2201">
                  <c:v>15.087571921182279</c:v>
                </c:pt>
                <c:pt idx="2202">
                  <c:v>15.087571921182279</c:v>
                </c:pt>
                <c:pt idx="2203">
                  <c:v>15.087571921182279</c:v>
                </c:pt>
                <c:pt idx="2204">
                  <c:v>15.087571921182279</c:v>
                </c:pt>
                <c:pt idx="2205">
                  <c:v>15.087571921182279</c:v>
                </c:pt>
                <c:pt idx="2206">
                  <c:v>15.087571921182279</c:v>
                </c:pt>
                <c:pt idx="2207">
                  <c:v>15.087571921182279</c:v>
                </c:pt>
                <c:pt idx="2208">
                  <c:v>15.087571921182279</c:v>
                </c:pt>
                <c:pt idx="2209">
                  <c:v>15.087571921182279</c:v>
                </c:pt>
                <c:pt idx="2210">
                  <c:v>15.087571921182279</c:v>
                </c:pt>
                <c:pt idx="2211">
                  <c:v>15.087571921182279</c:v>
                </c:pt>
                <c:pt idx="2212">
                  <c:v>15.087571921182279</c:v>
                </c:pt>
                <c:pt idx="2213">
                  <c:v>15.087571921182279</c:v>
                </c:pt>
                <c:pt idx="2214">
                  <c:v>15.087571921182279</c:v>
                </c:pt>
                <c:pt idx="2215">
                  <c:v>15.087571921182279</c:v>
                </c:pt>
                <c:pt idx="2216">
                  <c:v>15.087571921182279</c:v>
                </c:pt>
                <c:pt idx="2217">
                  <c:v>15.087571921182279</c:v>
                </c:pt>
                <c:pt idx="2218">
                  <c:v>15.087571921182279</c:v>
                </c:pt>
                <c:pt idx="2219">
                  <c:v>15.087571921182279</c:v>
                </c:pt>
                <c:pt idx="2220">
                  <c:v>15.087571921182279</c:v>
                </c:pt>
                <c:pt idx="2221">
                  <c:v>15.087571921182279</c:v>
                </c:pt>
                <c:pt idx="2222">
                  <c:v>15.087571921182279</c:v>
                </c:pt>
                <c:pt idx="2223">
                  <c:v>15.087571921182279</c:v>
                </c:pt>
                <c:pt idx="2224">
                  <c:v>15.087571921182279</c:v>
                </c:pt>
                <c:pt idx="2225">
                  <c:v>15.087571921182279</c:v>
                </c:pt>
                <c:pt idx="2226">
                  <c:v>15.087571921182279</c:v>
                </c:pt>
                <c:pt idx="2227">
                  <c:v>15.087571921182279</c:v>
                </c:pt>
                <c:pt idx="2228">
                  <c:v>15.087571921182279</c:v>
                </c:pt>
                <c:pt idx="2229">
                  <c:v>15.087571921182279</c:v>
                </c:pt>
                <c:pt idx="2230">
                  <c:v>15.087571921182279</c:v>
                </c:pt>
                <c:pt idx="2231">
                  <c:v>15.087571921182279</c:v>
                </c:pt>
                <c:pt idx="2232">
                  <c:v>15.087571921182279</c:v>
                </c:pt>
                <c:pt idx="2233">
                  <c:v>15.087571921182279</c:v>
                </c:pt>
                <c:pt idx="2234">
                  <c:v>15.087571921182279</c:v>
                </c:pt>
                <c:pt idx="2235">
                  <c:v>15.087571921182279</c:v>
                </c:pt>
                <c:pt idx="2236">
                  <c:v>15.087571921182279</c:v>
                </c:pt>
                <c:pt idx="2237">
                  <c:v>15.087571921182279</c:v>
                </c:pt>
                <c:pt idx="2238">
                  <c:v>15.087571921182279</c:v>
                </c:pt>
                <c:pt idx="2239">
                  <c:v>15.087571921182279</c:v>
                </c:pt>
                <c:pt idx="2240">
                  <c:v>15.087571921182279</c:v>
                </c:pt>
                <c:pt idx="2241">
                  <c:v>15.087571921182279</c:v>
                </c:pt>
                <c:pt idx="2242">
                  <c:v>15.087571921182279</c:v>
                </c:pt>
                <c:pt idx="2243">
                  <c:v>15.087571921182279</c:v>
                </c:pt>
                <c:pt idx="2244">
                  <c:v>15.087571921182279</c:v>
                </c:pt>
                <c:pt idx="2245">
                  <c:v>15.087571921182279</c:v>
                </c:pt>
                <c:pt idx="2246">
                  <c:v>15.087571921182279</c:v>
                </c:pt>
                <c:pt idx="2247">
                  <c:v>15.087571921182279</c:v>
                </c:pt>
                <c:pt idx="2248">
                  <c:v>15.087571921182279</c:v>
                </c:pt>
                <c:pt idx="2249">
                  <c:v>15.087571921182279</c:v>
                </c:pt>
                <c:pt idx="2250">
                  <c:v>15.087571921182279</c:v>
                </c:pt>
                <c:pt idx="2251">
                  <c:v>15.087571921182279</c:v>
                </c:pt>
                <c:pt idx="2252">
                  <c:v>15.087571921182279</c:v>
                </c:pt>
                <c:pt idx="2253">
                  <c:v>15.087571921182279</c:v>
                </c:pt>
                <c:pt idx="2254">
                  <c:v>15.087571921182279</c:v>
                </c:pt>
                <c:pt idx="2255">
                  <c:v>15.087571921182279</c:v>
                </c:pt>
                <c:pt idx="2256">
                  <c:v>15.087571921182279</c:v>
                </c:pt>
                <c:pt idx="2257">
                  <c:v>15.087571921182279</c:v>
                </c:pt>
                <c:pt idx="2258">
                  <c:v>15.087571921182279</c:v>
                </c:pt>
                <c:pt idx="2259">
                  <c:v>15.087571921182279</c:v>
                </c:pt>
                <c:pt idx="2260">
                  <c:v>15.087571921182279</c:v>
                </c:pt>
                <c:pt idx="2261">
                  <c:v>15.087571921182279</c:v>
                </c:pt>
                <c:pt idx="2262">
                  <c:v>15.087571921182279</c:v>
                </c:pt>
                <c:pt idx="2263">
                  <c:v>15.087571921182279</c:v>
                </c:pt>
                <c:pt idx="2264">
                  <c:v>15.087571921182279</c:v>
                </c:pt>
                <c:pt idx="2265">
                  <c:v>15.087571921182279</c:v>
                </c:pt>
                <c:pt idx="2266">
                  <c:v>15.087571921182279</c:v>
                </c:pt>
                <c:pt idx="2267">
                  <c:v>15.087571921182279</c:v>
                </c:pt>
                <c:pt idx="2268">
                  <c:v>15.087571921182279</c:v>
                </c:pt>
                <c:pt idx="2269">
                  <c:v>15.087571921182279</c:v>
                </c:pt>
                <c:pt idx="2270">
                  <c:v>15.087571921182279</c:v>
                </c:pt>
                <c:pt idx="2271">
                  <c:v>15.087571921182279</c:v>
                </c:pt>
                <c:pt idx="2272">
                  <c:v>15.087571921182279</c:v>
                </c:pt>
                <c:pt idx="2273">
                  <c:v>15.087571921182279</c:v>
                </c:pt>
                <c:pt idx="2274">
                  <c:v>15.087571921182279</c:v>
                </c:pt>
                <c:pt idx="2275">
                  <c:v>15.087571921182279</c:v>
                </c:pt>
                <c:pt idx="2276">
                  <c:v>15.087571921182279</c:v>
                </c:pt>
                <c:pt idx="2277">
                  <c:v>15.087571921182279</c:v>
                </c:pt>
                <c:pt idx="2278">
                  <c:v>15.087571921182279</c:v>
                </c:pt>
                <c:pt idx="2279">
                  <c:v>15.087571921182279</c:v>
                </c:pt>
                <c:pt idx="2280">
                  <c:v>15.087571921182279</c:v>
                </c:pt>
                <c:pt idx="2281">
                  <c:v>15.087571921182279</c:v>
                </c:pt>
                <c:pt idx="2282">
                  <c:v>15.087571921182279</c:v>
                </c:pt>
                <c:pt idx="2283">
                  <c:v>15.087571921182279</c:v>
                </c:pt>
                <c:pt idx="2284">
                  <c:v>15.087571921182279</c:v>
                </c:pt>
                <c:pt idx="2285">
                  <c:v>15.087571921182279</c:v>
                </c:pt>
                <c:pt idx="2286">
                  <c:v>15.087571921182279</c:v>
                </c:pt>
                <c:pt idx="2287">
                  <c:v>15.087571921182279</c:v>
                </c:pt>
                <c:pt idx="2288">
                  <c:v>15.087571921182279</c:v>
                </c:pt>
                <c:pt idx="2289">
                  <c:v>15.087571921182279</c:v>
                </c:pt>
                <c:pt idx="2290">
                  <c:v>15.087571921182279</c:v>
                </c:pt>
                <c:pt idx="2291">
                  <c:v>15.087571921182279</c:v>
                </c:pt>
                <c:pt idx="2292">
                  <c:v>15.087571921182279</c:v>
                </c:pt>
                <c:pt idx="2293">
                  <c:v>15.087571921182279</c:v>
                </c:pt>
                <c:pt idx="2294">
                  <c:v>15.087571921182279</c:v>
                </c:pt>
                <c:pt idx="2295">
                  <c:v>15.087571921182279</c:v>
                </c:pt>
                <c:pt idx="2296">
                  <c:v>15.087571921182279</c:v>
                </c:pt>
                <c:pt idx="2297">
                  <c:v>15.087571921182279</c:v>
                </c:pt>
                <c:pt idx="2298">
                  <c:v>15.087571921182279</c:v>
                </c:pt>
                <c:pt idx="2299">
                  <c:v>15.087571921182279</c:v>
                </c:pt>
                <c:pt idx="2300">
                  <c:v>15.087571921182279</c:v>
                </c:pt>
                <c:pt idx="2301">
                  <c:v>15.087571921182279</c:v>
                </c:pt>
                <c:pt idx="2302">
                  <c:v>15.087571921182279</c:v>
                </c:pt>
                <c:pt idx="2303">
                  <c:v>15.087571921182279</c:v>
                </c:pt>
                <c:pt idx="2304">
                  <c:v>15.087571921182279</c:v>
                </c:pt>
                <c:pt idx="2305">
                  <c:v>15.087571921182279</c:v>
                </c:pt>
                <c:pt idx="2306">
                  <c:v>15.087571921182279</c:v>
                </c:pt>
                <c:pt idx="2307">
                  <c:v>15.087571921182279</c:v>
                </c:pt>
                <c:pt idx="2308">
                  <c:v>15.087571921182279</c:v>
                </c:pt>
                <c:pt idx="2309">
                  <c:v>15.087571921182279</c:v>
                </c:pt>
                <c:pt idx="2310">
                  <c:v>15.087571921182279</c:v>
                </c:pt>
                <c:pt idx="2311">
                  <c:v>15.087571921182279</c:v>
                </c:pt>
                <c:pt idx="2312">
                  <c:v>15.087571921182279</c:v>
                </c:pt>
                <c:pt idx="2313">
                  <c:v>15.087571921182279</c:v>
                </c:pt>
                <c:pt idx="2314">
                  <c:v>15.087571921182279</c:v>
                </c:pt>
                <c:pt idx="2315">
                  <c:v>15.087571921182279</c:v>
                </c:pt>
                <c:pt idx="2316">
                  <c:v>15.087571921182279</c:v>
                </c:pt>
                <c:pt idx="2317">
                  <c:v>15.087571921182279</c:v>
                </c:pt>
                <c:pt idx="2318">
                  <c:v>15.087571921182279</c:v>
                </c:pt>
                <c:pt idx="2319">
                  <c:v>15.087571921182279</c:v>
                </c:pt>
                <c:pt idx="2320">
                  <c:v>15.087571921182279</c:v>
                </c:pt>
                <c:pt idx="2321">
                  <c:v>15.087571921182279</c:v>
                </c:pt>
                <c:pt idx="2322">
                  <c:v>15.087571921182279</c:v>
                </c:pt>
                <c:pt idx="2323">
                  <c:v>15.087571921182279</c:v>
                </c:pt>
                <c:pt idx="2324">
                  <c:v>15.087571921182279</c:v>
                </c:pt>
                <c:pt idx="2325">
                  <c:v>15.087571921182279</c:v>
                </c:pt>
                <c:pt idx="2326">
                  <c:v>15.087571921182279</c:v>
                </c:pt>
                <c:pt idx="2327">
                  <c:v>15.087571921182279</c:v>
                </c:pt>
                <c:pt idx="2328">
                  <c:v>15.087571921182279</c:v>
                </c:pt>
                <c:pt idx="2329">
                  <c:v>15.087571921182279</c:v>
                </c:pt>
                <c:pt idx="2330">
                  <c:v>15.087571921182279</c:v>
                </c:pt>
                <c:pt idx="2331">
                  <c:v>15.087571921182279</c:v>
                </c:pt>
                <c:pt idx="2332">
                  <c:v>15.087571921182279</c:v>
                </c:pt>
                <c:pt idx="2333">
                  <c:v>15.087571921182279</c:v>
                </c:pt>
                <c:pt idx="2334">
                  <c:v>15.087571921182279</c:v>
                </c:pt>
                <c:pt idx="2335">
                  <c:v>15.087571921182279</c:v>
                </c:pt>
                <c:pt idx="2336">
                  <c:v>15.087571921182279</c:v>
                </c:pt>
                <c:pt idx="2337">
                  <c:v>15.087571921182279</c:v>
                </c:pt>
                <c:pt idx="2338">
                  <c:v>15.087571921182279</c:v>
                </c:pt>
                <c:pt idx="2339">
                  <c:v>15.087571921182279</c:v>
                </c:pt>
                <c:pt idx="2340">
                  <c:v>15.087571921182279</c:v>
                </c:pt>
                <c:pt idx="2341">
                  <c:v>15.087571921182279</c:v>
                </c:pt>
                <c:pt idx="2342">
                  <c:v>15.087571921182279</c:v>
                </c:pt>
                <c:pt idx="2343">
                  <c:v>15.087571921182279</c:v>
                </c:pt>
                <c:pt idx="2344">
                  <c:v>15.087571921182279</c:v>
                </c:pt>
                <c:pt idx="2345">
                  <c:v>15.087571921182279</c:v>
                </c:pt>
                <c:pt idx="2346">
                  <c:v>15.087571921182279</c:v>
                </c:pt>
                <c:pt idx="2347">
                  <c:v>15.087571921182279</c:v>
                </c:pt>
                <c:pt idx="2348">
                  <c:v>15.087571921182279</c:v>
                </c:pt>
                <c:pt idx="2349">
                  <c:v>15.087571921182279</c:v>
                </c:pt>
                <c:pt idx="2350">
                  <c:v>15.087571921182279</c:v>
                </c:pt>
                <c:pt idx="2351">
                  <c:v>15.087571921182279</c:v>
                </c:pt>
                <c:pt idx="2352">
                  <c:v>15.087571921182279</c:v>
                </c:pt>
                <c:pt idx="2353">
                  <c:v>15.087571921182279</c:v>
                </c:pt>
                <c:pt idx="2354">
                  <c:v>15.087571921182279</c:v>
                </c:pt>
                <c:pt idx="2355">
                  <c:v>15.087571921182279</c:v>
                </c:pt>
                <c:pt idx="2356">
                  <c:v>15.087571921182279</c:v>
                </c:pt>
                <c:pt idx="2357">
                  <c:v>15.087571921182279</c:v>
                </c:pt>
                <c:pt idx="2358">
                  <c:v>15.087571921182279</c:v>
                </c:pt>
                <c:pt idx="2359">
                  <c:v>15.087571921182279</c:v>
                </c:pt>
                <c:pt idx="2360">
                  <c:v>15.087571921182279</c:v>
                </c:pt>
                <c:pt idx="2361">
                  <c:v>15.087571921182279</c:v>
                </c:pt>
                <c:pt idx="2362">
                  <c:v>15.087571921182279</c:v>
                </c:pt>
                <c:pt idx="2363">
                  <c:v>15.087571921182279</c:v>
                </c:pt>
                <c:pt idx="2364">
                  <c:v>15.087571921182279</c:v>
                </c:pt>
                <c:pt idx="2365">
                  <c:v>15.087571921182279</c:v>
                </c:pt>
                <c:pt idx="2366">
                  <c:v>15.087571921182279</c:v>
                </c:pt>
                <c:pt idx="2367">
                  <c:v>15.087571921182279</c:v>
                </c:pt>
                <c:pt idx="2368">
                  <c:v>15.087571921182279</c:v>
                </c:pt>
                <c:pt idx="2369">
                  <c:v>15.087571921182279</c:v>
                </c:pt>
                <c:pt idx="2370">
                  <c:v>15.087571921182279</c:v>
                </c:pt>
                <c:pt idx="2371">
                  <c:v>15.087571921182279</c:v>
                </c:pt>
                <c:pt idx="2372">
                  <c:v>15.087571921182279</c:v>
                </c:pt>
                <c:pt idx="2373">
                  <c:v>15.087571921182279</c:v>
                </c:pt>
                <c:pt idx="2374">
                  <c:v>15.087571921182279</c:v>
                </c:pt>
                <c:pt idx="2375">
                  <c:v>15.087571921182279</c:v>
                </c:pt>
                <c:pt idx="2376">
                  <c:v>15.087571921182279</c:v>
                </c:pt>
                <c:pt idx="2377">
                  <c:v>15.087571921182279</c:v>
                </c:pt>
                <c:pt idx="2378">
                  <c:v>15.087571921182279</c:v>
                </c:pt>
                <c:pt idx="2379">
                  <c:v>15.087571921182279</c:v>
                </c:pt>
                <c:pt idx="2380">
                  <c:v>15.087571921182279</c:v>
                </c:pt>
                <c:pt idx="2381">
                  <c:v>15.087571921182279</c:v>
                </c:pt>
                <c:pt idx="2382">
                  <c:v>15.087571921182279</c:v>
                </c:pt>
                <c:pt idx="2383">
                  <c:v>15.087571921182279</c:v>
                </c:pt>
                <c:pt idx="2384">
                  <c:v>15.087571921182279</c:v>
                </c:pt>
                <c:pt idx="2385">
                  <c:v>15.087571921182279</c:v>
                </c:pt>
                <c:pt idx="2386">
                  <c:v>15.087571921182279</c:v>
                </c:pt>
                <c:pt idx="2387">
                  <c:v>15.087571921182279</c:v>
                </c:pt>
                <c:pt idx="2388">
                  <c:v>15.087571921182279</c:v>
                </c:pt>
                <c:pt idx="2389">
                  <c:v>15.087571921182279</c:v>
                </c:pt>
                <c:pt idx="2390">
                  <c:v>15.087571921182279</c:v>
                </c:pt>
                <c:pt idx="2391">
                  <c:v>15.087571921182279</c:v>
                </c:pt>
                <c:pt idx="2392">
                  <c:v>15.087571921182279</c:v>
                </c:pt>
                <c:pt idx="2393">
                  <c:v>15.087571921182279</c:v>
                </c:pt>
                <c:pt idx="2394">
                  <c:v>15.087571921182279</c:v>
                </c:pt>
                <c:pt idx="2395">
                  <c:v>15.087571921182279</c:v>
                </c:pt>
                <c:pt idx="2396">
                  <c:v>15.087571921182279</c:v>
                </c:pt>
                <c:pt idx="2397">
                  <c:v>15.087571921182279</c:v>
                </c:pt>
                <c:pt idx="2398">
                  <c:v>15.087571921182279</c:v>
                </c:pt>
                <c:pt idx="2399">
                  <c:v>15.087571921182279</c:v>
                </c:pt>
                <c:pt idx="2400">
                  <c:v>15.087571921182279</c:v>
                </c:pt>
                <c:pt idx="2401">
                  <c:v>15.087571921182279</c:v>
                </c:pt>
                <c:pt idx="2402">
                  <c:v>15.087571921182279</c:v>
                </c:pt>
                <c:pt idx="2403">
                  <c:v>15.087571921182279</c:v>
                </c:pt>
                <c:pt idx="2404">
                  <c:v>15.087571921182279</c:v>
                </c:pt>
                <c:pt idx="2405">
                  <c:v>15.087571921182279</c:v>
                </c:pt>
                <c:pt idx="2406">
                  <c:v>15.087571921182279</c:v>
                </c:pt>
                <c:pt idx="2407">
                  <c:v>15.087571921182279</c:v>
                </c:pt>
                <c:pt idx="2408">
                  <c:v>15.087571921182279</c:v>
                </c:pt>
                <c:pt idx="2409">
                  <c:v>15.087571921182279</c:v>
                </c:pt>
                <c:pt idx="2410">
                  <c:v>15.087571921182279</c:v>
                </c:pt>
                <c:pt idx="2411">
                  <c:v>15.087571921182279</c:v>
                </c:pt>
                <c:pt idx="2412">
                  <c:v>15.087571921182279</c:v>
                </c:pt>
                <c:pt idx="2413">
                  <c:v>15.087571921182279</c:v>
                </c:pt>
                <c:pt idx="2414">
                  <c:v>15.087571921182279</c:v>
                </c:pt>
                <c:pt idx="2415">
                  <c:v>15.087571921182279</c:v>
                </c:pt>
                <c:pt idx="2416">
                  <c:v>15.087571921182279</c:v>
                </c:pt>
                <c:pt idx="2417">
                  <c:v>15.087571921182279</c:v>
                </c:pt>
                <c:pt idx="2418">
                  <c:v>15.087571921182279</c:v>
                </c:pt>
                <c:pt idx="2419">
                  <c:v>15.087571921182279</c:v>
                </c:pt>
                <c:pt idx="2420">
                  <c:v>15.087571921182279</c:v>
                </c:pt>
                <c:pt idx="2421">
                  <c:v>15.087571921182279</c:v>
                </c:pt>
                <c:pt idx="2422">
                  <c:v>15.087571921182279</c:v>
                </c:pt>
                <c:pt idx="2423">
                  <c:v>15.087571921182279</c:v>
                </c:pt>
                <c:pt idx="2424">
                  <c:v>15.087571921182279</c:v>
                </c:pt>
                <c:pt idx="2425">
                  <c:v>15.087571921182279</c:v>
                </c:pt>
                <c:pt idx="2426">
                  <c:v>15.087571921182279</c:v>
                </c:pt>
                <c:pt idx="2427">
                  <c:v>15.087571921182279</c:v>
                </c:pt>
                <c:pt idx="2428">
                  <c:v>15.087571921182279</c:v>
                </c:pt>
                <c:pt idx="2429">
                  <c:v>15.087571921182279</c:v>
                </c:pt>
                <c:pt idx="2430">
                  <c:v>15.087571921182279</c:v>
                </c:pt>
                <c:pt idx="2431">
                  <c:v>15.087571921182279</c:v>
                </c:pt>
                <c:pt idx="2432">
                  <c:v>15.087571921182279</c:v>
                </c:pt>
                <c:pt idx="2433">
                  <c:v>15.087571921182279</c:v>
                </c:pt>
                <c:pt idx="2434">
                  <c:v>15.087571921182279</c:v>
                </c:pt>
                <c:pt idx="2435">
                  <c:v>15.087571921182279</c:v>
                </c:pt>
                <c:pt idx="2436">
                  <c:v>15.087571921182279</c:v>
                </c:pt>
                <c:pt idx="2437">
                  <c:v>15.087571921182279</c:v>
                </c:pt>
                <c:pt idx="2438">
                  <c:v>15.087571921182279</c:v>
                </c:pt>
                <c:pt idx="2439">
                  <c:v>15.087571921182279</c:v>
                </c:pt>
                <c:pt idx="2440">
                  <c:v>15.087571921182279</c:v>
                </c:pt>
                <c:pt idx="2441">
                  <c:v>15.087571921182279</c:v>
                </c:pt>
                <c:pt idx="2442">
                  <c:v>15.087571921182279</c:v>
                </c:pt>
                <c:pt idx="2443">
                  <c:v>15.087571921182279</c:v>
                </c:pt>
                <c:pt idx="2444">
                  <c:v>15.087571921182279</c:v>
                </c:pt>
                <c:pt idx="2445">
                  <c:v>15.087571921182279</c:v>
                </c:pt>
                <c:pt idx="2446">
                  <c:v>15.087571921182279</c:v>
                </c:pt>
                <c:pt idx="2447">
                  <c:v>15.087571921182279</c:v>
                </c:pt>
                <c:pt idx="2448">
                  <c:v>15.087571921182279</c:v>
                </c:pt>
                <c:pt idx="2449">
                  <c:v>15.087571921182279</c:v>
                </c:pt>
                <c:pt idx="2450">
                  <c:v>15.087571921182279</c:v>
                </c:pt>
                <c:pt idx="2451">
                  <c:v>15.087571921182279</c:v>
                </c:pt>
                <c:pt idx="2452">
                  <c:v>15.087571921182279</c:v>
                </c:pt>
                <c:pt idx="2453">
                  <c:v>15.087571921182279</c:v>
                </c:pt>
                <c:pt idx="2454">
                  <c:v>15.087571921182279</c:v>
                </c:pt>
                <c:pt idx="2455">
                  <c:v>15.087571921182279</c:v>
                </c:pt>
                <c:pt idx="2456">
                  <c:v>15.087571921182279</c:v>
                </c:pt>
                <c:pt idx="2457">
                  <c:v>15.087571921182279</c:v>
                </c:pt>
                <c:pt idx="2458">
                  <c:v>15.087571921182279</c:v>
                </c:pt>
                <c:pt idx="2459">
                  <c:v>15.087571921182279</c:v>
                </c:pt>
                <c:pt idx="2460">
                  <c:v>15.087571921182279</c:v>
                </c:pt>
                <c:pt idx="2461">
                  <c:v>15.087571921182279</c:v>
                </c:pt>
                <c:pt idx="2462">
                  <c:v>15.087571921182279</c:v>
                </c:pt>
                <c:pt idx="2463">
                  <c:v>15.087571921182279</c:v>
                </c:pt>
                <c:pt idx="2464">
                  <c:v>15.087571921182279</c:v>
                </c:pt>
                <c:pt idx="2465">
                  <c:v>15.087571921182279</c:v>
                </c:pt>
                <c:pt idx="2466">
                  <c:v>15.087571921182279</c:v>
                </c:pt>
                <c:pt idx="2467">
                  <c:v>15.087571921182279</c:v>
                </c:pt>
                <c:pt idx="2468">
                  <c:v>15.087571921182279</c:v>
                </c:pt>
                <c:pt idx="2469">
                  <c:v>15.087571921182279</c:v>
                </c:pt>
                <c:pt idx="2470">
                  <c:v>15.087571921182279</c:v>
                </c:pt>
                <c:pt idx="2471">
                  <c:v>15.087571921182279</c:v>
                </c:pt>
                <c:pt idx="2472">
                  <c:v>15.087571921182279</c:v>
                </c:pt>
                <c:pt idx="2473">
                  <c:v>15.087571921182279</c:v>
                </c:pt>
                <c:pt idx="2474">
                  <c:v>15.087571921182279</c:v>
                </c:pt>
                <c:pt idx="2475">
                  <c:v>15.087571921182279</c:v>
                </c:pt>
                <c:pt idx="2476">
                  <c:v>15.087571921182279</c:v>
                </c:pt>
                <c:pt idx="2477">
                  <c:v>15.087571921182279</c:v>
                </c:pt>
                <c:pt idx="2478">
                  <c:v>15.087571921182279</c:v>
                </c:pt>
                <c:pt idx="2479">
                  <c:v>15.087571921182279</c:v>
                </c:pt>
                <c:pt idx="2480">
                  <c:v>15.087571921182279</c:v>
                </c:pt>
                <c:pt idx="2481">
                  <c:v>15.087571921182279</c:v>
                </c:pt>
                <c:pt idx="2482">
                  <c:v>15.087571921182279</c:v>
                </c:pt>
                <c:pt idx="2483">
                  <c:v>15.087571921182279</c:v>
                </c:pt>
                <c:pt idx="2484">
                  <c:v>15.087571921182279</c:v>
                </c:pt>
                <c:pt idx="2485">
                  <c:v>15.087571921182279</c:v>
                </c:pt>
                <c:pt idx="2486">
                  <c:v>15.087571921182279</c:v>
                </c:pt>
                <c:pt idx="2487">
                  <c:v>15.087571921182279</c:v>
                </c:pt>
                <c:pt idx="2488">
                  <c:v>15.087571921182279</c:v>
                </c:pt>
                <c:pt idx="2489">
                  <c:v>15.087571921182279</c:v>
                </c:pt>
                <c:pt idx="2490">
                  <c:v>15.087571921182279</c:v>
                </c:pt>
                <c:pt idx="2491">
                  <c:v>15.087571921182279</c:v>
                </c:pt>
                <c:pt idx="2492">
                  <c:v>15.087571921182279</c:v>
                </c:pt>
                <c:pt idx="2493">
                  <c:v>15.087571921182279</c:v>
                </c:pt>
                <c:pt idx="2494">
                  <c:v>15.087571921182279</c:v>
                </c:pt>
                <c:pt idx="2495">
                  <c:v>15.087571921182279</c:v>
                </c:pt>
                <c:pt idx="2496">
                  <c:v>15.087571921182279</c:v>
                </c:pt>
                <c:pt idx="2497">
                  <c:v>15.087571921182279</c:v>
                </c:pt>
                <c:pt idx="2498">
                  <c:v>15.087571921182279</c:v>
                </c:pt>
                <c:pt idx="2499">
                  <c:v>15.087571921182279</c:v>
                </c:pt>
                <c:pt idx="2500">
                  <c:v>15.087571921182279</c:v>
                </c:pt>
                <c:pt idx="2501">
                  <c:v>15.087571921182279</c:v>
                </c:pt>
                <c:pt idx="2502">
                  <c:v>15.087571921182279</c:v>
                </c:pt>
                <c:pt idx="2503">
                  <c:v>15.087571921182279</c:v>
                </c:pt>
                <c:pt idx="2504">
                  <c:v>15.087571921182279</c:v>
                </c:pt>
                <c:pt idx="2505">
                  <c:v>15.087571921182279</c:v>
                </c:pt>
                <c:pt idx="2506">
                  <c:v>15.087571921182279</c:v>
                </c:pt>
                <c:pt idx="2507">
                  <c:v>15.087571921182279</c:v>
                </c:pt>
                <c:pt idx="2508">
                  <c:v>15.087571921182279</c:v>
                </c:pt>
                <c:pt idx="2509">
                  <c:v>15.087571921182279</c:v>
                </c:pt>
                <c:pt idx="2510">
                  <c:v>15.087571921182279</c:v>
                </c:pt>
                <c:pt idx="2511">
                  <c:v>15.087571921182279</c:v>
                </c:pt>
                <c:pt idx="2512">
                  <c:v>15.087571921182279</c:v>
                </c:pt>
                <c:pt idx="2513">
                  <c:v>15.087571921182279</c:v>
                </c:pt>
                <c:pt idx="2514">
                  <c:v>15.087571921182279</c:v>
                </c:pt>
                <c:pt idx="2515">
                  <c:v>15.087571921182279</c:v>
                </c:pt>
                <c:pt idx="2516">
                  <c:v>15.087571921182279</c:v>
                </c:pt>
                <c:pt idx="2517">
                  <c:v>15.087571921182279</c:v>
                </c:pt>
                <c:pt idx="2518">
                  <c:v>15.087571921182279</c:v>
                </c:pt>
                <c:pt idx="2519">
                  <c:v>15.087571921182279</c:v>
                </c:pt>
                <c:pt idx="2520">
                  <c:v>15.087571921182279</c:v>
                </c:pt>
                <c:pt idx="2521">
                  <c:v>15.087571921182279</c:v>
                </c:pt>
                <c:pt idx="2522">
                  <c:v>15.087571921182279</c:v>
                </c:pt>
                <c:pt idx="2523">
                  <c:v>15.087571921182279</c:v>
                </c:pt>
                <c:pt idx="2524">
                  <c:v>15.087571921182279</c:v>
                </c:pt>
                <c:pt idx="2525">
                  <c:v>15.087571921182279</c:v>
                </c:pt>
                <c:pt idx="2526">
                  <c:v>15.087571921182279</c:v>
                </c:pt>
                <c:pt idx="2527">
                  <c:v>15.087571921182279</c:v>
                </c:pt>
                <c:pt idx="2528">
                  <c:v>15.087571921182279</c:v>
                </c:pt>
                <c:pt idx="2529">
                  <c:v>15.087571921182279</c:v>
                </c:pt>
                <c:pt idx="2530">
                  <c:v>15.087571921182279</c:v>
                </c:pt>
                <c:pt idx="2531">
                  <c:v>15.087571921182279</c:v>
                </c:pt>
                <c:pt idx="2532">
                  <c:v>15.087571921182279</c:v>
                </c:pt>
                <c:pt idx="2533">
                  <c:v>15.087571921182279</c:v>
                </c:pt>
                <c:pt idx="2534">
                  <c:v>15.087571921182279</c:v>
                </c:pt>
                <c:pt idx="2535">
                  <c:v>15.087571921182279</c:v>
                </c:pt>
                <c:pt idx="2536">
                  <c:v>15.087571921182279</c:v>
                </c:pt>
                <c:pt idx="2537">
                  <c:v>15.087571921182279</c:v>
                </c:pt>
                <c:pt idx="2538">
                  <c:v>15.087571921182279</c:v>
                </c:pt>
                <c:pt idx="2539">
                  <c:v>15.087571921182279</c:v>
                </c:pt>
                <c:pt idx="2540">
                  <c:v>15.087571921182279</c:v>
                </c:pt>
                <c:pt idx="2541">
                  <c:v>15.087571921182279</c:v>
                </c:pt>
                <c:pt idx="2542">
                  <c:v>15.087571921182279</c:v>
                </c:pt>
                <c:pt idx="2543">
                  <c:v>15.087571921182279</c:v>
                </c:pt>
                <c:pt idx="2544">
                  <c:v>15.087571921182279</c:v>
                </c:pt>
                <c:pt idx="2545">
                  <c:v>15.087571921182279</c:v>
                </c:pt>
                <c:pt idx="2546">
                  <c:v>15.087571921182279</c:v>
                </c:pt>
                <c:pt idx="2547">
                  <c:v>15.087571921182279</c:v>
                </c:pt>
                <c:pt idx="2548">
                  <c:v>15.087571921182279</c:v>
                </c:pt>
                <c:pt idx="2549">
                  <c:v>15.087571921182279</c:v>
                </c:pt>
                <c:pt idx="2550">
                  <c:v>15.087571921182279</c:v>
                </c:pt>
                <c:pt idx="2551">
                  <c:v>15.087571921182279</c:v>
                </c:pt>
                <c:pt idx="2552">
                  <c:v>15.087571921182279</c:v>
                </c:pt>
                <c:pt idx="2553">
                  <c:v>15.087571921182279</c:v>
                </c:pt>
                <c:pt idx="2554">
                  <c:v>15.087571921182279</c:v>
                </c:pt>
                <c:pt idx="2555">
                  <c:v>15.087571921182279</c:v>
                </c:pt>
                <c:pt idx="2556">
                  <c:v>15.087571921182279</c:v>
                </c:pt>
                <c:pt idx="2557">
                  <c:v>15.087571921182279</c:v>
                </c:pt>
                <c:pt idx="2558">
                  <c:v>15.087571921182279</c:v>
                </c:pt>
                <c:pt idx="2559">
                  <c:v>15.087571921182279</c:v>
                </c:pt>
                <c:pt idx="2560">
                  <c:v>15.087571921182279</c:v>
                </c:pt>
                <c:pt idx="2561">
                  <c:v>15.087571921182279</c:v>
                </c:pt>
                <c:pt idx="2562">
                  <c:v>15.087571921182279</c:v>
                </c:pt>
                <c:pt idx="2563">
                  <c:v>15.087571921182279</c:v>
                </c:pt>
                <c:pt idx="2564">
                  <c:v>15.087571921182279</c:v>
                </c:pt>
                <c:pt idx="2565">
                  <c:v>15.087571921182279</c:v>
                </c:pt>
                <c:pt idx="2566">
                  <c:v>15.087571921182279</c:v>
                </c:pt>
                <c:pt idx="2567">
                  <c:v>15.087571921182279</c:v>
                </c:pt>
                <c:pt idx="2568">
                  <c:v>15.087571921182279</c:v>
                </c:pt>
                <c:pt idx="2569">
                  <c:v>15.087571921182279</c:v>
                </c:pt>
                <c:pt idx="2570">
                  <c:v>15.087571921182279</c:v>
                </c:pt>
                <c:pt idx="2571">
                  <c:v>15.087571921182279</c:v>
                </c:pt>
                <c:pt idx="2572">
                  <c:v>15.087571921182279</c:v>
                </c:pt>
                <c:pt idx="2573">
                  <c:v>15.087571921182279</c:v>
                </c:pt>
                <c:pt idx="2574">
                  <c:v>15.087571921182279</c:v>
                </c:pt>
                <c:pt idx="2575">
                  <c:v>15.087571921182279</c:v>
                </c:pt>
                <c:pt idx="2576">
                  <c:v>15.087571921182279</c:v>
                </c:pt>
                <c:pt idx="2577">
                  <c:v>15.087571921182279</c:v>
                </c:pt>
                <c:pt idx="2578">
                  <c:v>15.087571921182279</c:v>
                </c:pt>
                <c:pt idx="2579">
                  <c:v>15.087571921182279</c:v>
                </c:pt>
                <c:pt idx="2580">
                  <c:v>15.087571921182279</c:v>
                </c:pt>
                <c:pt idx="2581">
                  <c:v>15.087571921182279</c:v>
                </c:pt>
                <c:pt idx="2582">
                  <c:v>15.087571921182279</c:v>
                </c:pt>
                <c:pt idx="2583">
                  <c:v>15.087571921182279</c:v>
                </c:pt>
                <c:pt idx="2584">
                  <c:v>15.087571921182279</c:v>
                </c:pt>
                <c:pt idx="2585">
                  <c:v>15.087571921182279</c:v>
                </c:pt>
                <c:pt idx="2586">
                  <c:v>15.087571921182279</c:v>
                </c:pt>
                <c:pt idx="2587">
                  <c:v>15.087571921182279</c:v>
                </c:pt>
                <c:pt idx="2588">
                  <c:v>15.087571921182279</c:v>
                </c:pt>
                <c:pt idx="2589">
                  <c:v>15.087571921182279</c:v>
                </c:pt>
                <c:pt idx="2590">
                  <c:v>15.087571921182279</c:v>
                </c:pt>
                <c:pt idx="2591">
                  <c:v>15.087571921182279</c:v>
                </c:pt>
                <c:pt idx="2592">
                  <c:v>15.087571921182279</c:v>
                </c:pt>
                <c:pt idx="2593">
                  <c:v>15.087571921182279</c:v>
                </c:pt>
                <c:pt idx="2594">
                  <c:v>15.087571921182279</c:v>
                </c:pt>
                <c:pt idx="2595">
                  <c:v>15.087571921182279</c:v>
                </c:pt>
                <c:pt idx="2596">
                  <c:v>15.087571921182279</c:v>
                </c:pt>
                <c:pt idx="2597">
                  <c:v>15.087571921182279</c:v>
                </c:pt>
                <c:pt idx="2598">
                  <c:v>15.087571921182279</c:v>
                </c:pt>
                <c:pt idx="2599">
                  <c:v>15.087571921182279</c:v>
                </c:pt>
                <c:pt idx="2600">
                  <c:v>15.087571921182279</c:v>
                </c:pt>
                <c:pt idx="2601">
                  <c:v>15.087571921182279</c:v>
                </c:pt>
                <c:pt idx="2602">
                  <c:v>15.087571921182279</c:v>
                </c:pt>
                <c:pt idx="2603">
                  <c:v>15.087571921182279</c:v>
                </c:pt>
                <c:pt idx="2604">
                  <c:v>15.087571921182279</c:v>
                </c:pt>
                <c:pt idx="2605">
                  <c:v>15.087571921182279</c:v>
                </c:pt>
                <c:pt idx="2606">
                  <c:v>15.087571921182279</c:v>
                </c:pt>
                <c:pt idx="2607">
                  <c:v>15.087571921182279</c:v>
                </c:pt>
                <c:pt idx="2608">
                  <c:v>15.087571921182279</c:v>
                </c:pt>
                <c:pt idx="2609">
                  <c:v>15.087571921182279</c:v>
                </c:pt>
                <c:pt idx="2610">
                  <c:v>15.087571921182279</c:v>
                </c:pt>
                <c:pt idx="2611">
                  <c:v>15.087571921182279</c:v>
                </c:pt>
                <c:pt idx="2612">
                  <c:v>15.087571921182279</c:v>
                </c:pt>
                <c:pt idx="2613">
                  <c:v>15.087571921182279</c:v>
                </c:pt>
                <c:pt idx="2614">
                  <c:v>15.087571921182279</c:v>
                </c:pt>
                <c:pt idx="2615">
                  <c:v>15.087571921182279</c:v>
                </c:pt>
                <c:pt idx="2616">
                  <c:v>15.087571921182279</c:v>
                </c:pt>
                <c:pt idx="2617">
                  <c:v>15.087571921182279</c:v>
                </c:pt>
                <c:pt idx="2618">
                  <c:v>15.087571921182279</c:v>
                </c:pt>
                <c:pt idx="2619">
                  <c:v>15.087571921182279</c:v>
                </c:pt>
                <c:pt idx="2620">
                  <c:v>15.087571921182279</c:v>
                </c:pt>
                <c:pt idx="2621">
                  <c:v>15.087571921182279</c:v>
                </c:pt>
                <c:pt idx="2622">
                  <c:v>15.087571921182279</c:v>
                </c:pt>
                <c:pt idx="2623">
                  <c:v>15.087571921182279</c:v>
                </c:pt>
                <c:pt idx="2624">
                  <c:v>15.087571921182279</c:v>
                </c:pt>
                <c:pt idx="2625">
                  <c:v>15.087571921182279</c:v>
                </c:pt>
                <c:pt idx="2626">
                  <c:v>15.087571921182279</c:v>
                </c:pt>
                <c:pt idx="2627">
                  <c:v>15.087571921182279</c:v>
                </c:pt>
                <c:pt idx="2628">
                  <c:v>15.087571921182279</c:v>
                </c:pt>
                <c:pt idx="2629">
                  <c:v>15.087571921182279</c:v>
                </c:pt>
                <c:pt idx="2630">
                  <c:v>15.087571921182279</c:v>
                </c:pt>
                <c:pt idx="2631">
                  <c:v>15.087571921182279</c:v>
                </c:pt>
                <c:pt idx="2632">
                  <c:v>15.087571921182279</c:v>
                </c:pt>
                <c:pt idx="2633">
                  <c:v>15.087571921182279</c:v>
                </c:pt>
                <c:pt idx="2634">
                  <c:v>15.087571921182279</c:v>
                </c:pt>
                <c:pt idx="2635">
                  <c:v>15.087571921182279</c:v>
                </c:pt>
                <c:pt idx="2636">
                  <c:v>15.087571921182279</c:v>
                </c:pt>
                <c:pt idx="2637">
                  <c:v>15.087571921182279</c:v>
                </c:pt>
                <c:pt idx="2638">
                  <c:v>15.087571921182279</c:v>
                </c:pt>
                <c:pt idx="2639">
                  <c:v>15.087571921182279</c:v>
                </c:pt>
                <c:pt idx="2640">
                  <c:v>15.087571921182279</c:v>
                </c:pt>
                <c:pt idx="2641">
                  <c:v>15.087571921182279</c:v>
                </c:pt>
                <c:pt idx="2642">
                  <c:v>15.087571921182279</c:v>
                </c:pt>
                <c:pt idx="2643">
                  <c:v>15.087571921182279</c:v>
                </c:pt>
                <c:pt idx="2644">
                  <c:v>15.087571921182279</c:v>
                </c:pt>
                <c:pt idx="2645">
                  <c:v>15.087571921182279</c:v>
                </c:pt>
                <c:pt idx="2646">
                  <c:v>15.087571921182279</c:v>
                </c:pt>
                <c:pt idx="2647">
                  <c:v>15.087571921182279</c:v>
                </c:pt>
                <c:pt idx="2648">
                  <c:v>15.087571921182279</c:v>
                </c:pt>
                <c:pt idx="2649">
                  <c:v>15.087571921182279</c:v>
                </c:pt>
                <c:pt idx="2650">
                  <c:v>15.087571921182279</c:v>
                </c:pt>
                <c:pt idx="2651">
                  <c:v>15.087571921182279</c:v>
                </c:pt>
                <c:pt idx="2652">
                  <c:v>15.087571921182279</c:v>
                </c:pt>
                <c:pt idx="2653">
                  <c:v>15.087571921182279</c:v>
                </c:pt>
                <c:pt idx="2654">
                  <c:v>15.087571921182279</c:v>
                </c:pt>
                <c:pt idx="2655">
                  <c:v>15.087571921182279</c:v>
                </c:pt>
                <c:pt idx="2656">
                  <c:v>15.087571921182279</c:v>
                </c:pt>
                <c:pt idx="2657">
                  <c:v>15.087571921182279</c:v>
                </c:pt>
                <c:pt idx="2658">
                  <c:v>15.087571921182279</c:v>
                </c:pt>
                <c:pt idx="2659">
                  <c:v>15.087571921182279</c:v>
                </c:pt>
                <c:pt idx="2660">
                  <c:v>15.087571921182279</c:v>
                </c:pt>
                <c:pt idx="2661">
                  <c:v>15.087571921182279</c:v>
                </c:pt>
                <c:pt idx="2662">
                  <c:v>15.087571921182279</c:v>
                </c:pt>
                <c:pt idx="2663">
                  <c:v>15.087571921182279</c:v>
                </c:pt>
                <c:pt idx="2664">
                  <c:v>15.087571921182279</c:v>
                </c:pt>
                <c:pt idx="2665">
                  <c:v>15.087571921182279</c:v>
                </c:pt>
                <c:pt idx="2666">
                  <c:v>15.087571921182279</c:v>
                </c:pt>
                <c:pt idx="2667">
                  <c:v>15.087571921182279</c:v>
                </c:pt>
                <c:pt idx="2668">
                  <c:v>15.087571921182279</c:v>
                </c:pt>
                <c:pt idx="2669">
                  <c:v>15.087571921182279</c:v>
                </c:pt>
                <c:pt idx="2670">
                  <c:v>15.087571921182279</c:v>
                </c:pt>
                <c:pt idx="2671">
                  <c:v>15.087571921182279</c:v>
                </c:pt>
                <c:pt idx="2672">
                  <c:v>15.087571921182279</c:v>
                </c:pt>
                <c:pt idx="2673">
                  <c:v>15.087571921182279</c:v>
                </c:pt>
                <c:pt idx="2674">
                  <c:v>15.087571921182279</c:v>
                </c:pt>
                <c:pt idx="2675">
                  <c:v>15.087571921182279</c:v>
                </c:pt>
                <c:pt idx="2676">
                  <c:v>15.087571921182279</c:v>
                </c:pt>
                <c:pt idx="2677">
                  <c:v>15.087571921182279</c:v>
                </c:pt>
                <c:pt idx="2678">
                  <c:v>15.087571921182279</c:v>
                </c:pt>
                <c:pt idx="2679">
                  <c:v>15.087571921182279</c:v>
                </c:pt>
                <c:pt idx="2680">
                  <c:v>15.087571921182279</c:v>
                </c:pt>
                <c:pt idx="2681">
                  <c:v>15.087571921182279</c:v>
                </c:pt>
                <c:pt idx="2682">
                  <c:v>15.087571921182279</c:v>
                </c:pt>
                <c:pt idx="2683">
                  <c:v>15.087571921182279</c:v>
                </c:pt>
                <c:pt idx="2684">
                  <c:v>15.087571921182279</c:v>
                </c:pt>
                <c:pt idx="2685">
                  <c:v>15.087571921182279</c:v>
                </c:pt>
                <c:pt idx="2686">
                  <c:v>15.087571921182279</c:v>
                </c:pt>
                <c:pt idx="2687">
                  <c:v>15.087571921182279</c:v>
                </c:pt>
                <c:pt idx="2688">
                  <c:v>15.087571921182279</c:v>
                </c:pt>
                <c:pt idx="2689">
                  <c:v>15.087571921182279</c:v>
                </c:pt>
                <c:pt idx="2690">
                  <c:v>15.087571921182279</c:v>
                </c:pt>
                <c:pt idx="2691">
                  <c:v>15.087571921182279</c:v>
                </c:pt>
                <c:pt idx="2692">
                  <c:v>15.087571921182279</c:v>
                </c:pt>
                <c:pt idx="2693">
                  <c:v>15.087571921182279</c:v>
                </c:pt>
                <c:pt idx="2694">
                  <c:v>15.087571921182279</c:v>
                </c:pt>
                <c:pt idx="2695">
                  <c:v>15.087571921182279</c:v>
                </c:pt>
                <c:pt idx="2696">
                  <c:v>15.087571921182279</c:v>
                </c:pt>
                <c:pt idx="2697">
                  <c:v>15.087571921182279</c:v>
                </c:pt>
                <c:pt idx="2698">
                  <c:v>15.087571921182279</c:v>
                </c:pt>
                <c:pt idx="2699">
                  <c:v>15.087571921182279</c:v>
                </c:pt>
                <c:pt idx="2700">
                  <c:v>15.087571921182279</c:v>
                </c:pt>
                <c:pt idx="2701">
                  <c:v>15.087571921182279</c:v>
                </c:pt>
                <c:pt idx="2702">
                  <c:v>15.087571921182279</c:v>
                </c:pt>
                <c:pt idx="2703">
                  <c:v>15.087571921182279</c:v>
                </c:pt>
                <c:pt idx="2704">
                  <c:v>15.087571921182279</c:v>
                </c:pt>
                <c:pt idx="2705">
                  <c:v>15.087571921182279</c:v>
                </c:pt>
                <c:pt idx="2706">
                  <c:v>15.087571921182279</c:v>
                </c:pt>
                <c:pt idx="2707">
                  <c:v>15.087571921182279</c:v>
                </c:pt>
                <c:pt idx="2708">
                  <c:v>15.087571921182279</c:v>
                </c:pt>
                <c:pt idx="2709">
                  <c:v>15.087571921182279</c:v>
                </c:pt>
                <c:pt idx="2710">
                  <c:v>15.087571921182279</c:v>
                </c:pt>
                <c:pt idx="2711">
                  <c:v>15.087571921182279</c:v>
                </c:pt>
                <c:pt idx="2712">
                  <c:v>15.087571921182279</c:v>
                </c:pt>
                <c:pt idx="2713">
                  <c:v>15.087571921182279</c:v>
                </c:pt>
                <c:pt idx="2714">
                  <c:v>15.087571921182279</c:v>
                </c:pt>
                <c:pt idx="2715">
                  <c:v>15.087571921182279</c:v>
                </c:pt>
                <c:pt idx="2716">
                  <c:v>15.087571921182279</c:v>
                </c:pt>
                <c:pt idx="2717">
                  <c:v>15.087571921182279</c:v>
                </c:pt>
                <c:pt idx="2718">
                  <c:v>15.087571921182279</c:v>
                </c:pt>
                <c:pt idx="2719">
                  <c:v>15.087571921182279</c:v>
                </c:pt>
                <c:pt idx="2720">
                  <c:v>15.087571921182279</c:v>
                </c:pt>
                <c:pt idx="2721">
                  <c:v>15.087571921182279</c:v>
                </c:pt>
                <c:pt idx="2722">
                  <c:v>15.087571921182279</c:v>
                </c:pt>
                <c:pt idx="2723">
                  <c:v>15.087571921182279</c:v>
                </c:pt>
                <c:pt idx="2724">
                  <c:v>15.087571921182279</c:v>
                </c:pt>
                <c:pt idx="2725">
                  <c:v>15.087571921182279</c:v>
                </c:pt>
                <c:pt idx="2726">
                  <c:v>15.087571921182279</c:v>
                </c:pt>
                <c:pt idx="2727">
                  <c:v>15.087571921182279</c:v>
                </c:pt>
                <c:pt idx="2728">
                  <c:v>15.087571921182279</c:v>
                </c:pt>
                <c:pt idx="2729">
                  <c:v>15.087571921182279</c:v>
                </c:pt>
                <c:pt idx="2730">
                  <c:v>15.087571921182279</c:v>
                </c:pt>
                <c:pt idx="2731">
                  <c:v>15.087571921182279</c:v>
                </c:pt>
                <c:pt idx="2732">
                  <c:v>15.087571921182279</c:v>
                </c:pt>
                <c:pt idx="2733">
                  <c:v>15.087571921182279</c:v>
                </c:pt>
                <c:pt idx="2734">
                  <c:v>15.087571921182279</c:v>
                </c:pt>
                <c:pt idx="2735">
                  <c:v>15.087571921182279</c:v>
                </c:pt>
                <c:pt idx="2736">
                  <c:v>15.087571921182279</c:v>
                </c:pt>
                <c:pt idx="2737">
                  <c:v>15.087571921182279</c:v>
                </c:pt>
                <c:pt idx="2738">
                  <c:v>15.087571921182279</c:v>
                </c:pt>
                <c:pt idx="2739">
                  <c:v>15.087571921182279</c:v>
                </c:pt>
                <c:pt idx="2740">
                  <c:v>15.087571921182279</c:v>
                </c:pt>
                <c:pt idx="2741">
                  <c:v>15.087571921182279</c:v>
                </c:pt>
                <c:pt idx="2742">
                  <c:v>15.087571921182279</c:v>
                </c:pt>
                <c:pt idx="2743">
                  <c:v>15.087571921182279</c:v>
                </c:pt>
                <c:pt idx="2744">
                  <c:v>15.087571921182279</c:v>
                </c:pt>
                <c:pt idx="2745">
                  <c:v>15.087571921182279</c:v>
                </c:pt>
                <c:pt idx="2746">
                  <c:v>15.087571921182279</c:v>
                </c:pt>
                <c:pt idx="2747">
                  <c:v>15.087571921182279</c:v>
                </c:pt>
                <c:pt idx="2748">
                  <c:v>15.087571921182279</c:v>
                </c:pt>
                <c:pt idx="2749">
                  <c:v>15.087571921182279</c:v>
                </c:pt>
                <c:pt idx="2750">
                  <c:v>15.087571921182279</c:v>
                </c:pt>
                <c:pt idx="2751">
                  <c:v>15.087571921182279</c:v>
                </c:pt>
                <c:pt idx="2752">
                  <c:v>15.087571921182279</c:v>
                </c:pt>
                <c:pt idx="2753">
                  <c:v>15.087571921182279</c:v>
                </c:pt>
                <c:pt idx="2754">
                  <c:v>15.087571921182279</c:v>
                </c:pt>
                <c:pt idx="2755">
                  <c:v>15.087571921182279</c:v>
                </c:pt>
                <c:pt idx="2756">
                  <c:v>15.087571921182279</c:v>
                </c:pt>
                <c:pt idx="2757">
                  <c:v>15.087571921182279</c:v>
                </c:pt>
                <c:pt idx="2758">
                  <c:v>15.087571921182279</c:v>
                </c:pt>
                <c:pt idx="2759">
                  <c:v>15.087571921182279</c:v>
                </c:pt>
                <c:pt idx="2760">
                  <c:v>15.087571921182279</c:v>
                </c:pt>
                <c:pt idx="2761">
                  <c:v>15.087571921182279</c:v>
                </c:pt>
                <c:pt idx="2762">
                  <c:v>15.087571921182279</c:v>
                </c:pt>
                <c:pt idx="2763">
                  <c:v>15.087571921182279</c:v>
                </c:pt>
                <c:pt idx="2764">
                  <c:v>15.087571921182279</c:v>
                </c:pt>
                <c:pt idx="2765">
                  <c:v>15.087571921182279</c:v>
                </c:pt>
                <c:pt idx="2766">
                  <c:v>15.087571921182279</c:v>
                </c:pt>
                <c:pt idx="2767">
                  <c:v>15.087571921182279</c:v>
                </c:pt>
                <c:pt idx="2768">
                  <c:v>15.087571921182279</c:v>
                </c:pt>
                <c:pt idx="2769">
                  <c:v>15.087571921182279</c:v>
                </c:pt>
                <c:pt idx="2770">
                  <c:v>15.087571921182279</c:v>
                </c:pt>
                <c:pt idx="2771">
                  <c:v>15.087571921182279</c:v>
                </c:pt>
                <c:pt idx="2772">
                  <c:v>15.087571921182279</c:v>
                </c:pt>
                <c:pt idx="2773">
                  <c:v>15.087571921182279</c:v>
                </c:pt>
                <c:pt idx="2774">
                  <c:v>15.087571921182279</c:v>
                </c:pt>
                <c:pt idx="2775">
                  <c:v>15.087571921182279</c:v>
                </c:pt>
                <c:pt idx="2776">
                  <c:v>15.087571921182279</c:v>
                </c:pt>
                <c:pt idx="2777">
                  <c:v>15.087571921182279</c:v>
                </c:pt>
                <c:pt idx="2778">
                  <c:v>15.087571921182279</c:v>
                </c:pt>
                <c:pt idx="2779">
                  <c:v>15.087571921182279</c:v>
                </c:pt>
                <c:pt idx="2780">
                  <c:v>15.087571921182279</c:v>
                </c:pt>
                <c:pt idx="2781">
                  <c:v>15.087571921182279</c:v>
                </c:pt>
                <c:pt idx="2782">
                  <c:v>15.087571921182279</c:v>
                </c:pt>
                <c:pt idx="2783">
                  <c:v>15.087571921182279</c:v>
                </c:pt>
                <c:pt idx="2784">
                  <c:v>15.087571921182279</c:v>
                </c:pt>
                <c:pt idx="2785">
                  <c:v>15.087571921182279</c:v>
                </c:pt>
                <c:pt idx="2786">
                  <c:v>15.087571921182279</c:v>
                </c:pt>
                <c:pt idx="2787">
                  <c:v>15.087571921182279</c:v>
                </c:pt>
                <c:pt idx="2788">
                  <c:v>15.087571921182279</c:v>
                </c:pt>
                <c:pt idx="2789">
                  <c:v>15.087571921182279</c:v>
                </c:pt>
                <c:pt idx="2790">
                  <c:v>15.087571921182279</c:v>
                </c:pt>
                <c:pt idx="2791">
                  <c:v>15.087571921182279</c:v>
                </c:pt>
                <c:pt idx="2792">
                  <c:v>15.087571921182279</c:v>
                </c:pt>
                <c:pt idx="2793">
                  <c:v>15.087571921182279</c:v>
                </c:pt>
                <c:pt idx="2794">
                  <c:v>15.087571921182279</c:v>
                </c:pt>
                <c:pt idx="2795">
                  <c:v>15.087571921182279</c:v>
                </c:pt>
                <c:pt idx="2796">
                  <c:v>15.087571921182279</c:v>
                </c:pt>
                <c:pt idx="2797">
                  <c:v>15.087571921182279</c:v>
                </c:pt>
                <c:pt idx="2798">
                  <c:v>15.087571921182279</c:v>
                </c:pt>
                <c:pt idx="2799">
                  <c:v>15.087571921182279</c:v>
                </c:pt>
                <c:pt idx="2800">
                  <c:v>15.087571921182279</c:v>
                </c:pt>
                <c:pt idx="2801">
                  <c:v>15.087571921182279</c:v>
                </c:pt>
                <c:pt idx="2802">
                  <c:v>15.087571921182279</c:v>
                </c:pt>
                <c:pt idx="2803">
                  <c:v>15.087571921182279</c:v>
                </c:pt>
                <c:pt idx="2804">
                  <c:v>15.087571921182279</c:v>
                </c:pt>
                <c:pt idx="2805">
                  <c:v>15.087571921182279</c:v>
                </c:pt>
                <c:pt idx="2806">
                  <c:v>15.087571921182279</c:v>
                </c:pt>
                <c:pt idx="2807">
                  <c:v>15.087571921182279</c:v>
                </c:pt>
                <c:pt idx="2808">
                  <c:v>15.087571921182279</c:v>
                </c:pt>
                <c:pt idx="2809">
                  <c:v>15.087571921182279</c:v>
                </c:pt>
                <c:pt idx="2810">
                  <c:v>15.087571921182279</c:v>
                </c:pt>
                <c:pt idx="2811">
                  <c:v>15.087571921182279</c:v>
                </c:pt>
                <c:pt idx="2812">
                  <c:v>15.087571921182279</c:v>
                </c:pt>
                <c:pt idx="2813">
                  <c:v>15.087571921182279</c:v>
                </c:pt>
                <c:pt idx="2814">
                  <c:v>15.087571921182279</c:v>
                </c:pt>
                <c:pt idx="2815">
                  <c:v>15.087571921182279</c:v>
                </c:pt>
                <c:pt idx="2816">
                  <c:v>15.087571921182279</c:v>
                </c:pt>
                <c:pt idx="2817">
                  <c:v>15.087571921182279</c:v>
                </c:pt>
                <c:pt idx="2818">
                  <c:v>15.087571921182279</c:v>
                </c:pt>
                <c:pt idx="2819">
                  <c:v>15.087571921182279</c:v>
                </c:pt>
                <c:pt idx="2820">
                  <c:v>15.087571921182279</c:v>
                </c:pt>
                <c:pt idx="2821">
                  <c:v>15.087571921182279</c:v>
                </c:pt>
                <c:pt idx="2822">
                  <c:v>15.087571921182279</c:v>
                </c:pt>
                <c:pt idx="2823">
                  <c:v>15.087571921182279</c:v>
                </c:pt>
                <c:pt idx="2824">
                  <c:v>15.087571921182279</c:v>
                </c:pt>
                <c:pt idx="2825">
                  <c:v>15.087571921182279</c:v>
                </c:pt>
                <c:pt idx="2826">
                  <c:v>15.087571921182279</c:v>
                </c:pt>
                <c:pt idx="2827">
                  <c:v>15.087571921182279</c:v>
                </c:pt>
                <c:pt idx="2828">
                  <c:v>15.087571921182279</c:v>
                </c:pt>
                <c:pt idx="2829">
                  <c:v>15.087571921182279</c:v>
                </c:pt>
                <c:pt idx="2830">
                  <c:v>15.087571921182279</c:v>
                </c:pt>
                <c:pt idx="2831">
                  <c:v>15.087571921182279</c:v>
                </c:pt>
                <c:pt idx="2832">
                  <c:v>15.087571921182279</c:v>
                </c:pt>
                <c:pt idx="2833">
                  <c:v>15.087571921182279</c:v>
                </c:pt>
                <c:pt idx="2834">
                  <c:v>15.087571921182279</c:v>
                </c:pt>
                <c:pt idx="2835">
                  <c:v>15.087571921182279</c:v>
                </c:pt>
                <c:pt idx="2836">
                  <c:v>15.087571921182279</c:v>
                </c:pt>
                <c:pt idx="2837">
                  <c:v>15.087571921182279</c:v>
                </c:pt>
                <c:pt idx="2838">
                  <c:v>15.087571921182279</c:v>
                </c:pt>
                <c:pt idx="2839">
                  <c:v>15.087571921182279</c:v>
                </c:pt>
                <c:pt idx="2840">
                  <c:v>15.087571921182279</c:v>
                </c:pt>
                <c:pt idx="2841">
                  <c:v>15.087571921182279</c:v>
                </c:pt>
                <c:pt idx="2842">
                  <c:v>15.087571921182279</c:v>
                </c:pt>
                <c:pt idx="2843">
                  <c:v>15.087571921182279</c:v>
                </c:pt>
                <c:pt idx="2844">
                  <c:v>15.087571921182279</c:v>
                </c:pt>
                <c:pt idx="2845">
                  <c:v>15.087571921182279</c:v>
                </c:pt>
                <c:pt idx="2846">
                  <c:v>15.087571921182279</c:v>
                </c:pt>
                <c:pt idx="2847">
                  <c:v>15.087571921182279</c:v>
                </c:pt>
                <c:pt idx="2848">
                  <c:v>15.087571921182279</c:v>
                </c:pt>
                <c:pt idx="2849">
                  <c:v>15.087571921182279</c:v>
                </c:pt>
                <c:pt idx="2850">
                  <c:v>15.087571921182279</c:v>
                </c:pt>
                <c:pt idx="2851">
                  <c:v>15.087571921182279</c:v>
                </c:pt>
                <c:pt idx="2852">
                  <c:v>15.087571921182279</c:v>
                </c:pt>
                <c:pt idx="2853">
                  <c:v>15.087571921182279</c:v>
                </c:pt>
                <c:pt idx="2854">
                  <c:v>15.087571921182279</c:v>
                </c:pt>
                <c:pt idx="2855">
                  <c:v>15.087571921182279</c:v>
                </c:pt>
                <c:pt idx="2856">
                  <c:v>15.087571921182279</c:v>
                </c:pt>
                <c:pt idx="2857">
                  <c:v>15.087571921182279</c:v>
                </c:pt>
                <c:pt idx="2858">
                  <c:v>15.087571921182279</c:v>
                </c:pt>
                <c:pt idx="2859">
                  <c:v>15.087571921182279</c:v>
                </c:pt>
                <c:pt idx="2860">
                  <c:v>15.087571921182279</c:v>
                </c:pt>
                <c:pt idx="2861">
                  <c:v>15.087571921182279</c:v>
                </c:pt>
                <c:pt idx="2862">
                  <c:v>15.087571921182279</c:v>
                </c:pt>
                <c:pt idx="2863">
                  <c:v>15.087571921182279</c:v>
                </c:pt>
                <c:pt idx="2864">
                  <c:v>15.087571921182279</c:v>
                </c:pt>
                <c:pt idx="2865">
                  <c:v>15.087571921182279</c:v>
                </c:pt>
                <c:pt idx="2866">
                  <c:v>15.087571921182279</c:v>
                </c:pt>
                <c:pt idx="2867">
                  <c:v>15.087571921182279</c:v>
                </c:pt>
                <c:pt idx="2868">
                  <c:v>15.087571921182279</c:v>
                </c:pt>
                <c:pt idx="2869">
                  <c:v>15.087571921182279</c:v>
                </c:pt>
                <c:pt idx="2870">
                  <c:v>15.087571921182279</c:v>
                </c:pt>
                <c:pt idx="2871">
                  <c:v>15.087571921182279</c:v>
                </c:pt>
                <c:pt idx="2872">
                  <c:v>15.087571921182279</c:v>
                </c:pt>
                <c:pt idx="2873">
                  <c:v>15.087571921182279</c:v>
                </c:pt>
                <c:pt idx="2874">
                  <c:v>15.087571921182279</c:v>
                </c:pt>
                <c:pt idx="2875">
                  <c:v>15.087571921182279</c:v>
                </c:pt>
                <c:pt idx="2876">
                  <c:v>15.087571921182279</c:v>
                </c:pt>
                <c:pt idx="2877">
                  <c:v>15.087571921182279</c:v>
                </c:pt>
                <c:pt idx="2878">
                  <c:v>15.087571921182279</c:v>
                </c:pt>
                <c:pt idx="2879">
                  <c:v>15.087571921182279</c:v>
                </c:pt>
                <c:pt idx="2880">
                  <c:v>15.087571921182279</c:v>
                </c:pt>
                <c:pt idx="2881">
                  <c:v>15.087571921182279</c:v>
                </c:pt>
                <c:pt idx="2882">
                  <c:v>15.087571921182279</c:v>
                </c:pt>
                <c:pt idx="2883">
                  <c:v>15.087571921182279</c:v>
                </c:pt>
                <c:pt idx="2884">
                  <c:v>15.087571921182279</c:v>
                </c:pt>
                <c:pt idx="2885">
                  <c:v>15.087571921182279</c:v>
                </c:pt>
                <c:pt idx="2886">
                  <c:v>15.087571921182279</c:v>
                </c:pt>
                <c:pt idx="2887">
                  <c:v>15.087571921182279</c:v>
                </c:pt>
                <c:pt idx="2888">
                  <c:v>15.087571921182279</c:v>
                </c:pt>
                <c:pt idx="2889">
                  <c:v>15.087571921182279</c:v>
                </c:pt>
                <c:pt idx="2890">
                  <c:v>15.087571921182279</c:v>
                </c:pt>
                <c:pt idx="2891">
                  <c:v>15.087571921182279</c:v>
                </c:pt>
                <c:pt idx="2892">
                  <c:v>15.087571921182279</c:v>
                </c:pt>
                <c:pt idx="2893">
                  <c:v>15.087571921182279</c:v>
                </c:pt>
                <c:pt idx="2894">
                  <c:v>15.087571921182279</c:v>
                </c:pt>
                <c:pt idx="2895">
                  <c:v>15.087571921182279</c:v>
                </c:pt>
                <c:pt idx="2896">
                  <c:v>15.087571921182279</c:v>
                </c:pt>
                <c:pt idx="2897">
                  <c:v>15.087571921182279</c:v>
                </c:pt>
                <c:pt idx="2898">
                  <c:v>15.087571921182279</c:v>
                </c:pt>
                <c:pt idx="2899">
                  <c:v>15.087571921182279</c:v>
                </c:pt>
                <c:pt idx="2900">
                  <c:v>15.087571921182279</c:v>
                </c:pt>
                <c:pt idx="2901">
                  <c:v>15.087571921182279</c:v>
                </c:pt>
                <c:pt idx="2902">
                  <c:v>15.087571921182279</c:v>
                </c:pt>
                <c:pt idx="2903">
                  <c:v>15.087571921182279</c:v>
                </c:pt>
                <c:pt idx="2904">
                  <c:v>15.087571921182279</c:v>
                </c:pt>
                <c:pt idx="2905">
                  <c:v>15.087571921182279</c:v>
                </c:pt>
                <c:pt idx="2906">
                  <c:v>15.087571921182279</c:v>
                </c:pt>
                <c:pt idx="2907">
                  <c:v>15.087571921182279</c:v>
                </c:pt>
                <c:pt idx="2908">
                  <c:v>15.087571921182279</c:v>
                </c:pt>
                <c:pt idx="2909">
                  <c:v>15.087571921182279</c:v>
                </c:pt>
                <c:pt idx="2910">
                  <c:v>15.087571921182279</c:v>
                </c:pt>
                <c:pt idx="2911">
                  <c:v>15.087571921182279</c:v>
                </c:pt>
                <c:pt idx="2912">
                  <c:v>15.087571921182279</c:v>
                </c:pt>
                <c:pt idx="2913">
                  <c:v>15.087571921182279</c:v>
                </c:pt>
                <c:pt idx="2914">
                  <c:v>15.087571921182279</c:v>
                </c:pt>
                <c:pt idx="2915">
                  <c:v>15.087571921182279</c:v>
                </c:pt>
                <c:pt idx="2916">
                  <c:v>15.087571921182279</c:v>
                </c:pt>
                <c:pt idx="2917">
                  <c:v>15.087571921182279</c:v>
                </c:pt>
                <c:pt idx="2918">
                  <c:v>15.087571921182279</c:v>
                </c:pt>
                <c:pt idx="2919">
                  <c:v>15.087571921182279</c:v>
                </c:pt>
                <c:pt idx="2920">
                  <c:v>15.087571921182279</c:v>
                </c:pt>
                <c:pt idx="2921">
                  <c:v>15.087571921182279</c:v>
                </c:pt>
                <c:pt idx="2922">
                  <c:v>15.087571921182279</c:v>
                </c:pt>
                <c:pt idx="2923">
                  <c:v>15.087571921182279</c:v>
                </c:pt>
                <c:pt idx="2924">
                  <c:v>15.087571921182279</c:v>
                </c:pt>
                <c:pt idx="2925">
                  <c:v>15.087571921182279</c:v>
                </c:pt>
                <c:pt idx="2926">
                  <c:v>15.087571921182279</c:v>
                </c:pt>
                <c:pt idx="2927">
                  <c:v>15.087571921182279</c:v>
                </c:pt>
                <c:pt idx="2928">
                  <c:v>15.087571921182279</c:v>
                </c:pt>
                <c:pt idx="2929">
                  <c:v>15.087571921182279</c:v>
                </c:pt>
                <c:pt idx="2930">
                  <c:v>15.087571921182279</c:v>
                </c:pt>
                <c:pt idx="2931">
                  <c:v>15.087571921182279</c:v>
                </c:pt>
                <c:pt idx="2932">
                  <c:v>15.087571921182279</c:v>
                </c:pt>
                <c:pt idx="2933">
                  <c:v>15.087571921182279</c:v>
                </c:pt>
                <c:pt idx="2934">
                  <c:v>15.087571921182279</c:v>
                </c:pt>
                <c:pt idx="2935">
                  <c:v>15.087571921182279</c:v>
                </c:pt>
                <c:pt idx="2936">
                  <c:v>15.087571921182279</c:v>
                </c:pt>
                <c:pt idx="2937">
                  <c:v>15.087571921182279</c:v>
                </c:pt>
                <c:pt idx="2938">
                  <c:v>15.087571921182279</c:v>
                </c:pt>
                <c:pt idx="2939">
                  <c:v>15.087571921182279</c:v>
                </c:pt>
                <c:pt idx="2940">
                  <c:v>15.087571921182279</c:v>
                </c:pt>
                <c:pt idx="2941">
                  <c:v>15.087571921182279</c:v>
                </c:pt>
                <c:pt idx="2942">
                  <c:v>15.087571921182279</c:v>
                </c:pt>
                <c:pt idx="2943">
                  <c:v>15.087571921182279</c:v>
                </c:pt>
                <c:pt idx="2944">
                  <c:v>15.087571921182279</c:v>
                </c:pt>
                <c:pt idx="2945">
                  <c:v>15.087571921182279</c:v>
                </c:pt>
                <c:pt idx="2946">
                  <c:v>15.087571921182279</c:v>
                </c:pt>
                <c:pt idx="2947">
                  <c:v>15.087571921182279</c:v>
                </c:pt>
                <c:pt idx="2948">
                  <c:v>15.087571921182279</c:v>
                </c:pt>
                <c:pt idx="2949">
                  <c:v>15.087571921182279</c:v>
                </c:pt>
                <c:pt idx="2950">
                  <c:v>15.087571921182279</c:v>
                </c:pt>
                <c:pt idx="2951">
                  <c:v>15.087571921182279</c:v>
                </c:pt>
                <c:pt idx="2952">
                  <c:v>15.087571921182279</c:v>
                </c:pt>
                <c:pt idx="2953">
                  <c:v>15.087571921182279</c:v>
                </c:pt>
                <c:pt idx="2954">
                  <c:v>15.087571921182279</c:v>
                </c:pt>
                <c:pt idx="2955">
                  <c:v>15.087571921182279</c:v>
                </c:pt>
                <c:pt idx="2956">
                  <c:v>15.087571921182279</c:v>
                </c:pt>
                <c:pt idx="2957">
                  <c:v>15.087571921182279</c:v>
                </c:pt>
                <c:pt idx="2958">
                  <c:v>15.087571921182279</c:v>
                </c:pt>
                <c:pt idx="2959">
                  <c:v>15.087571921182279</c:v>
                </c:pt>
                <c:pt idx="2960">
                  <c:v>15.087571921182279</c:v>
                </c:pt>
                <c:pt idx="2961">
                  <c:v>15.087571921182279</c:v>
                </c:pt>
                <c:pt idx="2962">
                  <c:v>15.087571921182279</c:v>
                </c:pt>
                <c:pt idx="2963">
                  <c:v>15.087571921182279</c:v>
                </c:pt>
                <c:pt idx="2964">
                  <c:v>15.087571921182279</c:v>
                </c:pt>
                <c:pt idx="2965">
                  <c:v>15.087571921182279</c:v>
                </c:pt>
                <c:pt idx="2966">
                  <c:v>15.087571921182279</c:v>
                </c:pt>
                <c:pt idx="2967">
                  <c:v>15.087571921182279</c:v>
                </c:pt>
                <c:pt idx="2968">
                  <c:v>15.087571921182279</c:v>
                </c:pt>
                <c:pt idx="2969">
                  <c:v>15.087571921182279</c:v>
                </c:pt>
                <c:pt idx="2970">
                  <c:v>15.087571921182279</c:v>
                </c:pt>
                <c:pt idx="2971">
                  <c:v>15.087571921182279</c:v>
                </c:pt>
                <c:pt idx="2972">
                  <c:v>15.087571921182279</c:v>
                </c:pt>
                <c:pt idx="2973">
                  <c:v>15.087571921182279</c:v>
                </c:pt>
                <c:pt idx="2974">
                  <c:v>15.087571921182279</c:v>
                </c:pt>
                <c:pt idx="2975">
                  <c:v>15.087571921182279</c:v>
                </c:pt>
                <c:pt idx="2976">
                  <c:v>15.087571921182279</c:v>
                </c:pt>
                <c:pt idx="2977">
                  <c:v>15.087571921182279</c:v>
                </c:pt>
                <c:pt idx="2978">
                  <c:v>15.087571921182279</c:v>
                </c:pt>
                <c:pt idx="2979">
                  <c:v>15.087571921182279</c:v>
                </c:pt>
                <c:pt idx="2980">
                  <c:v>15.087571921182279</c:v>
                </c:pt>
                <c:pt idx="2981">
                  <c:v>15.087571921182279</c:v>
                </c:pt>
                <c:pt idx="2982">
                  <c:v>15.087571921182279</c:v>
                </c:pt>
                <c:pt idx="2983">
                  <c:v>15.087571921182279</c:v>
                </c:pt>
                <c:pt idx="2984">
                  <c:v>15.087571921182279</c:v>
                </c:pt>
                <c:pt idx="2985">
                  <c:v>15.087571921182279</c:v>
                </c:pt>
                <c:pt idx="2986">
                  <c:v>15.087571921182279</c:v>
                </c:pt>
                <c:pt idx="2987">
                  <c:v>15.087571921182279</c:v>
                </c:pt>
                <c:pt idx="2988">
                  <c:v>15.087571921182279</c:v>
                </c:pt>
                <c:pt idx="2989">
                  <c:v>15.087571921182279</c:v>
                </c:pt>
                <c:pt idx="2990">
                  <c:v>15.087571921182279</c:v>
                </c:pt>
                <c:pt idx="2991">
                  <c:v>15.087571921182279</c:v>
                </c:pt>
                <c:pt idx="2992">
                  <c:v>15.087571921182279</c:v>
                </c:pt>
                <c:pt idx="2993">
                  <c:v>15.087571921182279</c:v>
                </c:pt>
                <c:pt idx="2994">
                  <c:v>15.087571921182279</c:v>
                </c:pt>
                <c:pt idx="2995">
                  <c:v>15.087571921182279</c:v>
                </c:pt>
                <c:pt idx="2996">
                  <c:v>15.087571921182279</c:v>
                </c:pt>
                <c:pt idx="2997">
                  <c:v>15.087571921182279</c:v>
                </c:pt>
                <c:pt idx="2998">
                  <c:v>15.087571921182279</c:v>
                </c:pt>
                <c:pt idx="2999">
                  <c:v>15.087571921182279</c:v>
                </c:pt>
                <c:pt idx="3000">
                  <c:v>15.087571921182279</c:v>
                </c:pt>
                <c:pt idx="3001">
                  <c:v>15.087571921182279</c:v>
                </c:pt>
                <c:pt idx="3002">
                  <c:v>15.087571921182279</c:v>
                </c:pt>
                <c:pt idx="3003">
                  <c:v>15.087571921182279</c:v>
                </c:pt>
                <c:pt idx="3004">
                  <c:v>15.087571921182279</c:v>
                </c:pt>
                <c:pt idx="3005">
                  <c:v>15.087571921182279</c:v>
                </c:pt>
                <c:pt idx="3006">
                  <c:v>15.087571921182279</c:v>
                </c:pt>
                <c:pt idx="3007">
                  <c:v>15.087571921182279</c:v>
                </c:pt>
                <c:pt idx="3008">
                  <c:v>15.087571921182279</c:v>
                </c:pt>
                <c:pt idx="3009">
                  <c:v>15.087571921182279</c:v>
                </c:pt>
                <c:pt idx="3010">
                  <c:v>15.087571921182279</c:v>
                </c:pt>
                <c:pt idx="3011">
                  <c:v>15.087571921182279</c:v>
                </c:pt>
                <c:pt idx="3012">
                  <c:v>15.087571921182279</c:v>
                </c:pt>
                <c:pt idx="3013">
                  <c:v>15.087571921182279</c:v>
                </c:pt>
                <c:pt idx="3014">
                  <c:v>15.087571921182279</c:v>
                </c:pt>
                <c:pt idx="3015">
                  <c:v>15.087571921182279</c:v>
                </c:pt>
                <c:pt idx="3016">
                  <c:v>15.087571921182279</c:v>
                </c:pt>
                <c:pt idx="3017">
                  <c:v>15.087571921182279</c:v>
                </c:pt>
                <c:pt idx="3018">
                  <c:v>15.087571921182279</c:v>
                </c:pt>
                <c:pt idx="3019">
                  <c:v>15.087571921182279</c:v>
                </c:pt>
                <c:pt idx="3020">
                  <c:v>15.087571921182279</c:v>
                </c:pt>
                <c:pt idx="3021">
                  <c:v>15.087571921182279</c:v>
                </c:pt>
                <c:pt idx="3022">
                  <c:v>15.087571921182279</c:v>
                </c:pt>
                <c:pt idx="3023">
                  <c:v>15.087571921182279</c:v>
                </c:pt>
                <c:pt idx="3024">
                  <c:v>15.087571921182279</c:v>
                </c:pt>
                <c:pt idx="3025">
                  <c:v>15.087571921182279</c:v>
                </c:pt>
                <c:pt idx="3026">
                  <c:v>15.087571921182279</c:v>
                </c:pt>
                <c:pt idx="3027">
                  <c:v>15.087571921182279</c:v>
                </c:pt>
                <c:pt idx="3028">
                  <c:v>15.087571921182279</c:v>
                </c:pt>
                <c:pt idx="3029">
                  <c:v>15.087571921182279</c:v>
                </c:pt>
                <c:pt idx="3030">
                  <c:v>15.087571921182279</c:v>
                </c:pt>
                <c:pt idx="3031">
                  <c:v>15.087571921182279</c:v>
                </c:pt>
                <c:pt idx="3032">
                  <c:v>15.087571921182279</c:v>
                </c:pt>
                <c:pt idx="3033">
                  <c:v>15.087571921182279</c:v>
                </c:pt>
                <c:pt idx="3034">
                  <c:v>15.087571921182279</c:v>
                </c:pt>
                <c:pt idx="3035">
                  <c:v>15.087571921182279</c:v>
                </c:pt>
                <c:pt idx="3036">
                  <c:v>15.087571921182279</c:v>
                </c:pt>
                <c:pt idx="3037">
                  <c:v>15.087571921182279</c:v>
                </c:pt>
                <c:pt idx="3038">
                  <c:v>15.087571921182279</c:v>
                </c:pt>
                <c:pt idx="3039">
                  <c:v>15.087571921182279</c:v>
                </c:pt>
                <c:pt idx="3040">
                  <c:v>15.087571921182279</c:v>
                </c:pt>
                <c:pt idx="3041">
                  <c:v>15.087571921182279</c:v>
                </c:pt>
                <c:pt idx="3042">
                  <c:v>15.087571921182279</c:v>
                </c:pt>
                <c:pt idx="3043">
                  <c:v>15.087571921182279</c:v>
                </c:pt>
                <c:pt idx="3044">
                  <c:v>15.087571921182279</c:v>
                </c:pt>
                <c:pt idx="3045">
                  <c:v>15.087571921182279</c:v>
                </c:pt>
                <c:pt idx="3046">
                  <c:v>15.087571921182279</c:v>
                </c:pt>
                <c:pt idx="3047">
                  <c:v>15.087571921182279</c:v>
                </c:pt>
                <c:pt idx="3048">
                  <c:v>15.087571921182279</c:v>
                </c:pt>
                <c:pt idx="3049">
                  <c:v>15.087571921182279</c:v>
                </c:pt>
                <c:pt idx="3050">
                  <c:v>15.087571921182279</c:v>
                </c:pt>
                <c:pt idx="3051">
                  <c:v>15.087571921182279</c:v>
                </c:pt>
                <c:pt idx="3052">
                  <c:v>15.087571921182279</c:v>
                </c:pt>
                <c:pt idx="3053">
                  <c:v>15.087571921182279</c:v>
                </c:pt>
                <c:pt idx="3054">
                  <c:v>15.087571921182279</c:v>
                </c:pt>
                <c:pt idx="3055">
                  <c:v>15.087571921182279</c:v>
                </c:pt>
                <c:pt idx="3056">
                  <c:v>15.087571921182279</c:v>
                </c:pt>
                <c:pt idx="3057">
                  <c:v>15.087571921182279</c:v>
                </c:pt>
                <c:pt idx="3058">
                  <c:v>15.087571921182279</c:v>
                </c:pt>
                <c:pt idx="3059">
                  <c:v>15.087571921182279</c:v>
                </c:pt>
                <c:pt idx="3060">
                  <c:v>15.087571921182279</c:v>
                </c:pt>
                <c:pt idx="3061">
                  <c:v>15.087571921182279</c:v>
                </c:pt>
                <c:pt idx="3062">
                  <c:v>15.087571921182279</c:v>
                </c:pt>
                <c:pt idx="3063">
                  <c:v>15.087571921182279</c:v>
                </c:pt>
                <c:pt idx="3064">
                  <c:v>15.087571921182279</c:v>
                </c:pt>
                <c:pt idx="3065">
                  <c:v>15.087571921182279</c:v>
                </c:pt>
                <c:pt idx="3066">
                  <c:v>15.087571921182279</c:v>
                </c:pt>
                <c:pt idx="3067">
                  <c:v>15.087571921182279</c:v>
                </c:pt>
                <c:pt idx="3068">
                  <c:v>15.087571921182279</c:v>
                </c:pt>
                <c:pt idx="3069">
                  <c:v>15.087571921182279</c:v>
                </c:pt>
                <c:pt idx="3070">
                  <c:v>15.087571921182279</c:v>
                </c:pt>
                <c:pt idx="3071">
                  <c:v>15.087571921182279</c:v>
                </c:pt>
                <c:pt idx="3072">
                  <c:v>15.087571921182279</c:v>
                </c:pt>
                <c:pt idx="3073">
                  <c:v>15.087571921182279</c:v>
                </c:pt>
                <c:pt idx="3074">
                  <c:v>15.087571921182279</c:v>
                </c:pt>
                <c:pt idx="3075">
                  <c:v>15.087571921182279</c:v>
                </c:pt>
                <c:pt idx="3076">
                  <c:v>15.087571921182279</c:v>
                </c:pt>
                <c:pt idx="3077">
                  <c:v>15.087571921182279</c:v>
                </c:pt>
                <c:pt idx="3078">
                  <c:v>15.087571921182279</c:v>
                </c:pt>
                <c:pt idx="3079">
                  <c:v>15.087571921182279</c:v>
                </c:pt>
                <c:pt idx="3080">
                  <c:v>15.087571921182279</c:v>
                </c:pt>
                <c:pt idx="3081">
                  <c:v>15.087571921182279</c:v>
                </c:pt>
                <c:pt idx="3082">
                  <c:v>15.087571921182279</c:v>
                </c:pt>
                <c:pt idx="3083">
                  <c:v>15.087571921182279</c:v>
                </c:pt>
                <c:pt idx="3084">
                  <c:v>15.087571921182279</c:v>
                </c:pt>
                <c:pt idx="3085">
                  <c:v>15.087571921182279</c:v>
                </c:pt>
                <c:pt idx="3086">
                  <c:v>15.087571921182279</c:v>
                </c:pt>
                <c:pt idx="3087">
                  <c:v>15.087571921182279</c:v>
                </c:pt>
                <c:pt idx="3088">
                  <c:v>15.087571921182279</c:v>
                </c:pt>
                <c:pt idx="3089">
                  <c:v>15.087571921182279</c:v>
                </c:pt>
                <c:pt idx="3090">
                  <c:v>15.087571921182279</c:v>
                </c:pt>
                <c:pt idx="3091">
                  <c:v>15.087571921182279</c:v>
                </c:pt>
                <c:pt idx="3092">
                  <c:v>15.087571921182279</c:v>
                </c:pt>
                <c:pt idx="3093">
                  <c:v>15.087571921182279</c:v>
                </c:pt>
                <c:pt idx="3094">
                  <c:v>15.087571921182279</c:v>
                </c:pt>
                <c:pt idx="3095">
                  <c:v>15.087571921182279</c:v>
                </c:pt>
                <c:pt idx="3096">
                  <c:v>15.087571921182279</c:v>
                </c:pt>
                <c:pt idx="3097">
                  <c:v>15.087571921182279</c:v>
                </c:pt>
                <c:pt idx="3098">
                  <c:v>15.087571921182279</c:v>
                </c:pt>
                <c:pt idx="3099">
                  <c:v>15.087571921182279</c:v>
                </c:pt>
                <c:pt idx="3100">
                  <c:v>15.087571921182279</c:v>
                </c:pt>
                <c:pt idx="3101">
                  <c:v>15.087571921182279</c:v>
                </c:pt>
                <c:pt idx="3102">
                  <c:v>15.087571921182279</c:v>
                </c:pt>
                <c:pt idx="3103">
                  <c:v>15.087571921182279</c:v>
                </c:pt>
                <c:pt idx="3104">
                  <c:v>15.087571921182279</c:v>
                </c:pt>
                <c:pt idx="3105">
                  <c:v>15.087571921182279</c:v>
                </c:pt>
                <c:pt idx="3106">
                  <c:v>15.087571921182279</c:v>
                </c:pt>
                <c:pt idx="3107">
                  <c:v>15.087571921182279</c:v>
                </c:pt>
                <c:pt idx="3108">
                  <c:v>15.087571921182279</c:v>
                </c:pt>
                <c:pt idx="3109">
                  <c:v>15.087571921182279</c:v>
                </c:pt>
                <c:pt idx="3110">
                  <c:v>15.087571921182279</c:v>
                </c:pt>
                <c:pt idx="3111">
                  <c:v>15.087571921182279</c:v>
                </c:pt>
                <c:pt idx="3112">
                  <c:v>15.087571921182279</c:v>
                </c:pt>
                <c:pt idx="3113">
                  <c:v>15.087571921182279</c:v>
                </c:pt>
                <c:pt idx="3114">
                  <c:v>15.087571921182279</c:v>
                </c:pt>
                <c:pt idx="3115">
                  <c:v>15.087571921182279</c:v>
                </c:pt>
                <c:pt idx="3116">
                  <c:v>15.087571921182279</c:v>
                </c:pt>
                <c:pt idx="3117">
                  <c:v>15.087571921182279</c:v>
                </c:pt>
                <c:pt idx="3118">
                  <c:v>15.087571921182279</c:v>
                </c:pt>
                <c:pt idx="3119">
                  <c:v>15.087571921182279</c:v>
                </c:pt>
                <c:pt idx="3120">
                  <c:v>15.087571921182279</c:v>
                </c:pt>
                <c:pt idx="3121">
                  <c:v>15.087571921182279</c:v>
                </c:pt>
                <c:pt idx="3122">
                  <c:v>15.087571921182279</c:v>
                </c:pt>
                <c:pt idx="3123">
                  <c:v>15.087571921182279</c:v>
                </c:pt>
                <c:pt idx="3124">
                  <c:v>15.087571921182279</c:v>
                </c:pt>
                <c:pt idx="3125">
                  <c:v>15.087571921182279</c:v>
                </c:pt>
                <c:pt idx="3126">
                  <c:v>15.087571921182279</c:v>
                </c:pt>
                <c:pt idx="3127">
                  <c:v>15.087571921182279</c:v>
                </c:pt>
                <c:pt idx="3128">
                  <c:v>15.087571921182279</c:v>
                </c:pt>
                <c:pt idx="3129">
                  <c:v>15.087571921182279</c:v>
                </c:pt>
                <c:pt idx="3130">
                  <c:v>15.087571921182279</c:v>
                </c:pt>
                <c:pt idx="3131">
                  <c:v>15.087571921182279</c:v>
                </c:pt>
                <c:pt idx="3132">
                  <c:v>15.087571921182279</c:v>
                </c:pt>
                <c:pt idx="3133">
                  <c:v>15.087571921182279</c:v>
                </c:pt>
                <c:pt idx="3134">
                  <c:v>15.087571921182279</c:v>
                </c:pt>
                <c:pt idx="3135">
                  <c:v>15.087571921182279</c:v>
                </c:pt>
                <c:pt idx="3136">
                  <c:v>15.087571921182279</c:v>
                </c:pt>
                <c:pt idx="3137">
                  <c:v>15.087571921182279</c:v>
                </c:pt>
                <c:pt idx="3138">
                  <c:v>15.087571921182279</c:v>
                </c:pt>
                <c:pt idx="3139">
                  <c:v>15.087571921182279</c:v>
                </c:pt>
                <c:pt idx="3140">
                  <c:v>15.087571921182279</c:v>
                </c:pt>
                <c:pt idx="3141">
                  <c:v>15.087571921182279</c:v>
                </c:pt>
                <c:pt idx="3142">
                  <c:v>15.087571921182279</c:v>
                </c:pt>
                <c:pt idx="3143">
                  <c:v>15.087571921182279</c:v>
                </c:pt>
                <c:pt idx="3144">
                  <c:v>15.087571921182279</c:v>
                </c:pt>
                <c:pt idx="3145">
                  <c:v>15.087571921182279</c:v>
                </c:pt>
                <c:pt idx="3146">
                  <c:v>15.087571921182279</c:v>
                </c:pt>
                <c:pt idx="3147">
                  <c:v>15.087571921182279</c:v>
                </c:pt>
                <c:pt idx="3148">
                  <c:v>15.087571921182279</c:v>
                </c:pt>
                <c:pt idx="3149">
                  <c:v>15.087571921182279</c:v>
                </c:pt>
                <c:pt idx="3150">
                  <c:v>15.087571921182279</c:v>
                </c:pt>
                <c:pt idx="3151">
                  <c:v>15.087571921182279</c:v>
                </c:pt>
                <c:pt idx="3152">
                  <c:v>15.087571921182279</c:v>
                </c:pt>
                <c:pt idx="3153">
                  <c:v>15.087571921182279</c:v>
                </c:pt>
                <c:pt idx="3154">
                  <c:v>15.087571921182279</c:v>
                </c:pt>
                <c:pt idx="3155">
                  <c:v>15.087571921182279</c:v>
                </c:pt>
                <c:pt idx="3156">
                  <c:v>15.087571921182279</c:v>
                </c:pt>
                <c:pt idx="3157">
                  <c:v>15.087571921182279</c:v>
                </c:pt>
                <c:pt idx="3158">
                  <c:v>15.087571921182279</c:v>
                </c:pt>
                <c:pt idx="3159">
                  <c:v>15.087571921182279</c:v>
                </c:pt>
                <c:pt idx="3160">
                  <c:v>15.087571921182279</c:v>
                </c:pt>
                <c:pt idx="3161">
                  <c:v>15.087571921182279</c:v>
                </c:pt>
                <c:pt idx="3162">
                  <c:v>15.087571921182279</c:v>
                </c:pt>
                <c:pt idx="3163">
                  <c:v>15.087571921182279</c:v>
                </c:pt>
                <c:pt idx="3164">
                  <c:v>15.087571921182279</c:v>
                </c:pt>
                <c:pt idx="3165">
                  <c:v>15.087571921182279</c:v>
                </c:pt>
                <c:pt idx="3166">
                  <c:v>15.087571921182279</c:v>
                </c:pt>
                <c:pt idx="3167">
                  <c:v>15.087571921182279</c:v>
                </c:pt>
                <c:pt idx="3168">
                  <c:v>15.087571921182279</c:v>
                </c:pt>
                <c:pt idx="3169">
                  <c:v>15.087571921182279</c:v>
                </c:pt>
                <c:pt idx="3170">
                  <c:v>15.087571921182279</c:v>
                </c:pt>
                <c:pt idx="3171">
                  <c:v>15.087571921182279</c:v>
                </c:pt>
                <c:pt idx="3172">
                  <c:v>15.087571921182279</c:v>
                </c:pt>
                <c:pt idx="3173">
                  <c:v>15.087571921182279</c:v>
                </c:pt>
                <c:pt idx="3174">
                  <c:v>15.087571921182279</c:v>
                </c:pt>
                <c:pt idx="3175">
                  <c:v>15.087571921182279</c:v>
                </c:pt>
                <c:pt idx="3176">
                  <c:v>15.087571921182279</c:v>
                </c:pt>
                <c:pt idx="3177">
                  <c:v>15.087571921182279</c:v>
                </c:pt>
                <c:pt idx="3178">
                  <c:v>15.087571921182279</c:v>
                </c:pt>
                <c:pt idx="3179">
                  <c:v>15.087571921182279</c:v>
                </c:pt>
                <c:pt idx="3180">
                  <c:v>15.087571921182279</c:v>
                </c:pt>
                <c:pt idx="3181">
                  <c:v>15.087571921182279</c:v>
                </c:pt>
                <c:pt idx="3182">
                  <c:v>15.087571921182279</c:v>
                </c:pt>
                <c:pt idx="3183">
                  <c:v>15.087571921182279</c:v>
                </c:pt>
                <c:pt idx="3184">
                  <c:v>15.087571921182279</c:v>
                </c:pt>
                <c:pt idx="3185">
                  <c:v>15.087571921182279</c:v>
                </c:pt>
                <c:pt idx="3186">
                  <c:v>15.087571921182279</c:v>
                </c:pt>
                <c:pt idx="3187">
                  <c:v>15.087571921182279</c:v>
                </c:pt>
                <c:pt idx="3188">
                  <c:v>15.087571921182279</c:v>
                </c:pt>
                <c:pt idx="3189">
                  <c:v>15.087571921182279</c:v>
                </c:pt>
                <c:pt idx="3190">
                  <c:v>15.087571921182279</c:v>
                </c:pt>
                <c:pt idx="3191">
                  <c:v>15.087571921182279</c:v>
                </c:pt>
                <c:pt idx="3192">
                  <c:v>15.087571921182279</c:v>
                </c:pt>
                <c:pt idx="3193">
                  <c:v>15.087571921182279</c:v>
                </c:pt>
                <c:pt idx="3194">
                  <c:v>15.087571921182279</c:v>
                </c:pt>
                <c:pt idx="3195">
                  <c:v>15.087571921182279</c:v>
                </c:pt>
                <c:pt idx="3196">
                  <c:v>15.087571921182279</c:v>
                </c:pt>
                <c:pt idx="3197">
                  <c:v>15.087571921182279</c:v>
                </c:pt>
                <c:pt idx="3198">
                  <c:v>15.087571921182279</c:v>
                </c:pt>
                <c:pt idx="3199">
                  <c:v>15.087571921182279</c:v>
                </c:pt>
                <c:pt idx="3200">
                  <c:v>15.087571921182279</c:v>
                </c:pt>
                <c:pt idx="3201">
                  <c:v>15.087571921182279</c:v>
                </c:pt>
                <c:pt idx="3202">
                  <c:v>15.087571921182279</c:v>
                </c:pt>
                <c:pt idx="3203">
                  <c:v>15.087571921182279</c:v>
                </c:pt>
                <c:pt idx="3204">
                  <c:v>15.087571921182279</c:v>
                </c:pt>
                <c:pt idx="3205">
                  <c:v>15.087571921182279</c:v>
                </c:pt>
                <c:pt idx="3206">
                  <c:v>15.087571921182279</c:v>
                </c:pt>
                <c:pt idx="3207">
                  <c:v>15.087571921182279</c:v>
                </c:pt>
                <c:pt idx="3208">
                  <c:v>15.087571921182279</c:v>
                </c:pt>
                <c:pt idx="3209">
                  <c:v>15.087571921182279</c:v>
                </c:pt>
                <c:pt idx="3210">
                  <c:v>15.087571921182279</c:v>
                </c:pt>
                <c:pt idx="3211">
                  <c:v>15.087571921182279</c:v>
                </c:pt>
                <c:pt idx="3212">
                  <c:v>15.087571921182279</c:v>
                </c:pt>
                <c:pt idx="3213">
                  <c:v>15.087571921182279</c:v>
                </c:pt>
                <c:pt idx="3214">
                  <c:v>15.087571921182279</c:v>
                </c:pt>
                <c:pt idx="3215">
                  <c:v>15.087571921182279</c:v>
                </c:pt>
                <c:pt idx="3216">
                  <c:v>15.087571921182279</c:v>
                </c:pt>
                <c:pt idx="3217">
                  <c:v>15.087571921182279</c:v>
                </c:pt>
                <c:pt idx="3218">
                  <c:v>15.087571921182279</c:v>
                </c:pt>
                <c:pt idx="3219">
                  <c:v>15.087571921182279</c:v>
                </c:pt>
                <c:pt idx="3220">
                  <c:v>15.087571921182279</c:v>
                </c:pt>
                <c:pt idx="3221">
                  <c:v>15.087571921182279</c:v>
                </c:pt>
                <c:pt idx="3222">
                  <c:v>15.087571921182279</c:v>
                </c:pt>
                <c:pt idx="3223">
                  <c:v>15.087571921182279</c:v>
                </c:pt>
                <c:pt idx="3224">
                  <c:v>15.087571921182279</c:v>
                </c:pt>
                <c:pt idx="3225">
                  <c:v>15.087571921182279</c:v>
                </c:pt>
                <c:pt idx="3226">
                  <c:v>15.087571921182279</c:v>
                </c:pt>
                <c:pt idx="3227">
                  <c:v>15.087571921182279</c:v>
                </c:pt>
                <c:pt idx="3228">
                  <c:v>15.087571921182279</c:v>
                </c:pt>
                <c:pt idx="3229">
                  <c:v>15.087571921182279</c:v>
                </c:pt>
                <c:pt idx="3230">
                  <c:v>15.087571921182279</c:v>
                </c:pt>
                <c:pt idx="3231">
                  <c:v>15.087571921182279</c:v>
                </c:pt>
                <c:pt idx="3232">
                  <c:v>15.087571921182279</c:v>
                </c:pt>
                <c:pt idx="3233">
                  <c:v>15.087571921182279</c:v>
                </c:pt>
                <c:pt idx="3234">
                  <c:v>15.087571921182279</c:v>
                </c:pt>
                <c:pt idx="3235">
                  <c:v>15.087571921182279</c:v>
                </c:pt>
                <c:pt idx="3236">
                  <c:v>15.087571921182279</c:v>
                </c:pt>
                <c:pt idx="3237">
                  <c:v>15.087571921182279</c:v>
                </c:pt>
                <c:pt idx="3238">
                  <c:v>15.087571921182279</c:v>
                </c:pt>
                <c:pt idx="3239">
                  <c:v>15.087571921182279</c:v>
                </c:pt>
                <c:pt idx="3240">
                  <c:v>15.087571921182279</c:v>
                </c:pt>
                <c:pt idx="3241">
                  <c:v>15.087571921182279</c:v>
                </c:pt>
                <c:pt idx="3242">
                  <c:v>15.087571921182279</c:v>
                </c:pt>
                <c:pt idx="3243">
                  <c:v>15.087571921182279</c:v>
                </c:pt>
                <c:pt idx="3244">
                  <c:v>15.087571921182279</c:v>
                </c:pt>
                <c:pt idx="3245">
                  <c:v>15.087571921182279</c:v>
                </c:pt>
                <c:pt idx="3246">
                  <c:v>15.087571921182279</c:v>
                </c:pt>
                <c:pt idx="3247">
                  <c:v>15.087571921182279</c:v>
                </c:pt>
                <c:pt idx="3248">
                  <c:v>15.087571921182279</c:v>
                </c:pt>
                <c:pt idx="3249">
                  <c:v>15.087571921182279</c:v>
                </c:pt>
                <c:pt idx="3250">
                  <c:v>15.087571921182279</c:v>
                </c:pt>
                <c:pt idx="3251">
                  <c:v>15.087571921182279</c:v>
                </c:pt>
                <c:pt idx="3252">
                  <c:v>15.087571921182279</c:v>
                </c:pt>
                <c:pt idx="3253">
                  <c:v>15.087571921182279</c:v>
                </c:pt>
                <c:pt idx="3254">
                  <c:v>15.087571921182279</c:v>
                </c:pt>
                <c:pt idx="3255">
                  <c:v>15.087571921182279</c:v>
                </c:pt>
                <c:pt idx="3256">
                  <c:v>15.087571921182279</c:v>
                </c:pt>
                <c:pt idx="3257">
                  <c:v>15.087571921182279</c:v>
                </c:pt>
                <c:pt idx="3258">
                  <c:v>15.087571921182279</c:v>
                </c:pt>
                <c:pt idx="3259">
                  <c:v>15.087571921182279</c:v>
                </c:pt>
                <c:pt idx="3260">
                  <c:v>15.087571921182279</c:v>
                </c:pt>
                <c:pt idx="3261">
                  <c:v>15.087571921182279</c:v>
                </c:pt>
                <c:pt idx="3262">
                  <c:v>15.087571921182279</c:v>
                </c:pt>
                <c:pt idx="3263">
                  <c:v>15.087571921182279</c:v>
                </c:pt>
                <c:pt idx="3264">
                  <c:v>15.087571921182279</c:v>
                </c:pt>
                <c:pt idx="3265">
                  <c:v>15.087571921182279</c:v>
                </c:pt>
                <c:pt idx="3266">
                  <c:v>15.087571921182279</c:v>
                </c:pt>
                <c:pt idx="3267">
                  <c:v>15.087571921182279</c:v>
                </c:pt>
                <c:pt idx="3268">
                  <c:v>15.087571921182279</c:v>
                </c:pt>
                <c:pt idx="3269">
                  <c:v>15.087571921182279</c:v>
                </c:pt>
                <c:pt idx="3270">
                  <c:v>15.087571921182279</c:v>
                </c:pt>
                <c:pt idx="3271">
                  <c:v>15.087571921182279</c:v>
                </c:pt>
                <c:pt idx="3272">
                  <c:v>15.087571921182279</c:v>
                </c:pt>
                <c:pt idx="3273">
                  <c:v>15.087571921182279</c:v>
                </c:pt>
                <c:pt idx="3274">
                  <c:v>15.087571921182279</c:v>
                </c:pt>
                <c:pt idx="3275">
                  <c:v>15.087571921182279</c:v>
                </c:pt>
                <c:pt idx="3276">
                  <c:v>15.087571921182279</c:v>
                </c:pt>
                <c:pt idx="3277">
                  <c:v>15.087571921182279</c:v>
                </c:pt>
                <c:pt idx="3278">
                  <c:v>15.087571921182279</c:v>
                </c:pt>
                <c:pt idx="3279">
                  <c:v>15.087571921182279</c:v>
                </c:pt>
                <c:pt idx="3280">
                  <c:v>15.087571921182279</c:v>
                </c:pt>
                <c:pt idx="3281">
                  <c:v>15.087571921182279</c:v>
                </c:pt>
                <c:pt idx="3282">
                  <c:v>15.087571921182279</c:v>
                </c:pt>
                <c:pt idx="3283">
                  <c:v>15.087571921182279</c:v>
                </c:pt>
                <c:pt idx="3284">
                  <c:v>15.087571921182279</c:v>
                </c:pt>
                <c:pt idx="3285">
                  <c:v>15.087571921182279</c:v>
                </c:pt>
                <c:pt idx="3286">
                  <c:v>15.087571921182279</c:v>
                </c:pt>
                <c:pt idx="3287">
                  <c:v>15.087571921182279</c:v>
                </c:pt>
                <c:pt idx="3288">
                  <c:v>15.087571921182279</c:v>
                </c:pt>
                <c:pt idx="3289">
                  <c:v>15.087571921182279</c:v>
                </c:pt>
                <c:pt idx="3290">
                  <c:v>15.087571921182279</c:v>
                </c:pt>
                <c:pt idx="3291">
                  <c:v>15.087571921182279</c:v>
                </c:pt>
                <c:pt idx="3292">
                  <c:v>15.087571921182279</c:v>
                </c:pt>
                <c:pt idx="3293">
                  <c:v>15.087571921182279</c:v>
                </c:pt>
                <c:pt idx="3294">
                  <c:v>15.087571921182279</c:v>
                </c:pt>
                <c:pt idx="3295">
                  <c:v>15.087571921182279</c:v>
                </c:pt>
                <c:pt idx="3296">
                  <c:v>15.087571921182279</c:v>
                </c:pt>
                <c:pt idx="3297">
                  <c:v>15.087571921182279</c:v>
                </c:pt>
                <c:pt idx="3298">
                  <c:v>15.087571921182279</c:v>
                </c:pt>
                <c:pt idx="3299">
                  <c:v>15.087571921182279</c:v>
                </c:pt>
                <c:pt idx="3300">
                  <c:v>15.087571921182279</c:v>
                </c:pt>
                <c:pt idx="3301">
                  <c:v>15.087571921182279</c:v>
                </c:pt>
                <c:pt idx="3302">
                  <c:v>15.087571921182279</c:v>
                </c:pt>
                <c:pt idx="3303">
                  <c:v>15.087571921182279</c:v>
                </c:pt>
                <c:pt idx="3304">
                  <c:v>15.087571921182279</c:v>
                </c:pt>
                <c:pt idx="3305">
                  <c:v>15.087571921182279</c:v>
                </c:pt>
                <c:pt idx="3306">
                  <c:v>15.087571921182279</c:v>
                </c:pt>
                <c:pt idx="3307">
                  <c:v>15.087571921182279</c:v>
                </c:pt>
                <c:pt idx="3308">
                  <c:v>15.087571921182279</c:v>
                </c:pt>
                <c:pt idx="3309">
                  <c:v>15.087571921182279</c:v>
                </c:pt>
                <c:pt idx="3310">
                  <c:v>15.087571921182279</c:v>
                </c:pt>
                <c:pt idx="3311">
                  <c:v>15.087571921182279</c:v>
                </c:pt>
                <c:pt idx="3312">
                  <c:v>15.087571921182279</c:v>
                </c:pt>
                <c:pt idx="3313">
                  <c:v>15.087571921182279</c:v>
                </c:pt>
                <c:pt idx="3314">
                  <c:v>15.087571921182279</c:v>
                </c:pt>
                <c:pt idx="3315">
                  <c:v>15.087571921182279</c:v>
                </c:pt>
                <c:pt idx="3316">
                  <c:v>15.087571921182279</c:v>
                </c:pt>
                <c:pt idx="3317">
                  <c:v>15.087571921182279</c:v>
                </c:pt>
                <c:pt idx="3318">
                  <c:v>15.087571921182279</c:v>
                </c:pt>
                <c:pt idx="3319">
                  <c:v>15.087571921182279</c:v>
                </c:pt>
                <c:pt idx="3320">
                  <c:v>15.087571921182279</c:v>
                </c:pt>
                <c:pt idx="3321">
                  <c:v>15.087571921182279</c:v>
                </c:pt>
                <c:pt idx="3322">
                  <c:v>15.087571921182279</c:v>
                </c:pt>
                <c:pt idx="3323">
                  <c:v>15.087571921182279</c:v>
                </c:pt>
                <c:pt idx="3324">
                  <c:v>15.087571921182279</c:v>
                </c:pt>
                <c:pt idx="3325">
                  <c:v>15.087571921182279</c:v>
                </c:pt>
                <c:pt idx="3326">
                  <c:v>15.087571921182279</c:v>
                </c:pt>
                <c:pt idx="3327">
                  <c:v>15.087571921182279</c:v>
                </c:pt>
                <c:pt idx="3328">
                  <c:v>15.087571921182279</c:v>
                </c:pt>
                <c:pt idx="3329">
                  <c:v>15.087571921182279</c:v>
                </c:pt>
                <c:pt idx="3330">
                  <c:v>15.087571921182279</c:v>
                </c:pt>
                <c:pt idx="3331">
                  <c:v>15.087571921182279</c:v>
                </c:pt>
                <c:pt idx="3332">
                  <c:v>15.087571921182279</c:v>
                </c:pt>
                <c:pt idx="3333">
                  <c:v>15.087571921182279</c:v>
                </c:pt>
                <c:pt idx="3334">
                  <c:v>15.087571921182279</c:v>
                </c:pt>
                <c:pt idx="3335">
                  <c:v>15.087571921182279</c:v>
                </c:pt>
                <c:pt idx="3336">
                  <c:v>15.087571921182279</c:v>
                </c:pt>
                <c:pt idx="3337">
                  <c:v>15.087571921182279</c:v>
                </c:pt>
                <c:pt idx="3338">
                  <c:v>15.087571921182279</c:v>
                </c:pt>
                <c:pt idx="3339">
                  <c:v>15.087571921182279</c:v>
                </c:pt>
                <c:pt idx="3340">
                  <c:v>15.087571921182279</c:v>
                </c:pt>
                <c:pt idx="3341">
                  <c:v>15.087571921182279</c:v>
                </c:pt>
                <c:pt idx="3342">
                  <c:v>15.087571921182279</c:v>
                </c:pt>
                <c:pt idx="3343">
                  <c:v>15.087571921182279</c:v>
                </c:pt>
                <c:pt idx="3344">
                  <c:v>15.087571921182279</c:v>
                </c:pt>
                <c:pt idx="3345">
                  <c:v>15.087571921182279</c:v>
                </c:pt>
                <c:pt idx="3346">
                  <c:v>15.087571921182279</c:v>
                </c:pt>
                <c:pt idx="3347">
                  <c:v>15.087571921182279</c:v>
                </c:pt>
                <c:pt idx="3348">
                  <c:v>15.087571921182279</c:v>
                </c:pt>
                <c:pt idx="3349">
                  <c:v>15.087571921182279</c:v>
                </c:pt>
                <c:pt idx="3350">
                  <c:v>15.087571921182279</c:v>
                </c:pt>
                <c:pt idx="3351">
                  <c:v>15.087571921182279</c:v>
                </c:pt>
                <c:pt idx="3352">
                  <c:v>15.087571921182279</c:v>
                </c:pt>
                <c:pt idx="3353">
                  <c:v>15.087571921182279</c:v>
                </c:pt>
                <c:pt idx="3354">
                  <c:v>15.087571921182279</c:v>
                </c:pt>
                <c:pt idx="3355">
                  <c:v>15.087571921182279</c:v>
                </c:pt>
                <c:pt idx="3356">
                  <c:v>15.087571921182279</c:v>
                </c:pt>
                <c:pt idx="3357">
                  <c:v>15.087571921182279</c:v>
                </c:pt>
                <c:pt idx="3358">
                  <c:v>15.087571921182279</c:v>
                </c:pt>
                <c:pt idx="3359">
                  <c:v>15.087571921182279</c:v>
                </c:pt>
                <c:pt idx="3360">
                  <c:v>15.087571921182279</c:v>
                </c:pt>
                <c:pt idx="3361">
                  <c:v>15.087571921182279</c:v>
                </c:pt>
                <c:pt idx="3362">
                  <c:v>15.087571921182279</c:v>
                </c:pt>
                <c:pt idx="3363">
                  <c:v>15.087571921182279</c:v>
                </c:pt>
                <c:pt idx="3364">
                  <c:v>15.087571921182279</c:v>
                </c:pt>
                <c:pt idx="3365">
                  <c:v>15.087571921182279</c:v>
                </c:pt>
                <c:pt idx="3366">
                  <c:v>15.087571921182279</c:v>
                </c:pt>
                <c:pt idx="3367">
                  <c:v>15.087571921182279</c:v>
                </c:pt>
                <c:pt idx="3368">
                  <c:v>15.087571921182279</c:v>
                </c:pt>
                <c:pt idx="3369">
                  <c:v>15.087571921182279</c:v>
                </c:pt>
                <c:pt idx="3370">
                  <c:v>15.087571921182279</c:v>
                </c:pt>
                <c:pt idx="3371">
                  <c:v>15.087571921182279</c:v>
                </c:pt>
                <c:pt idx="3372">
                  <c:v>15.087571921182279</c:v>
                </c:pt>
                <c:pt idx="3373">
                  <c:v>15.087571921182279</c:v>
                </c:pt>
                <c:pt idx="3374">
                  <c:v>15.087571921182279</c:v>
                </c:pt>
                <c:pt idx="3375">
                  <c:v>15.087571921182279</c:v>
                </c:pt>
                <c:pt idx="3376">
                  <c:v>15.087571921182279</c:v>
                </c:pt>
                <c:pt idx="3377">
                  <c:v>15.087571921182279</c:v>
                </c:pt>
                <c:pt idx="3378">
                  <c:v>15.087571921182279</c:v>
                </c:pt>
                <c:pt idx="3379">
                  <c:v>15.087571921182279</c:v>
                </c:pt>
                <c:pt idx="3380">
                  <c:v>15.087571921182279</c:v>
                </c:pt>
                <c:pt idx="3381">
                  <c:v>15.087571921182279</c:v>
                </c:pt>
                <c:pt idx="3382">
                  <c:v>15.087571921182279</c:v>
                </c:pt>
                <c:pt idx="3383">
                  <c:v>15.087571921182279</c:v>
                </c:pt>
                <c:pt idx="3384">
                  <c:v>15.087571921182279</c:v>
                </c:pt>
                <c:pt idx="3385">
                  <c:v>15.087571921182279</c:v>
                </c:pt>
                <c:pt idx="3386">
                  <c:v>15.087571921182279</c:v>
                </c:pt>
                <c:pt idx="3387">
                  <c:v>15.087571921182279</c:v>
                </c:pt>
                <c:pt idx="3388">
                  <c:v>15.087571921182279</c:v>
                </c:pt>
                <c:pt idx="3389">
                  <c:v>15.087571921182279</c:v>
                </c:pt>
                <c:pt idx="3390">
                  <c:v>15.087571921182279</c:v>
                </c:pt>
                <c:pt idx="3391">
                  <c:v>15.087571921182279</c:v>
                </c:pt>
                <c:pt idx="3392">
                  <c:v>15.087571921182279</c:v>
                </c:pt>
                <c:pt idx="3393">
                  <c:v>15.087571921182279</c:v>
                </c:pt>
                <c:pt idx="3394">
                  <c:v>15.087571921182279</c:v>
                </c:pt>
                <c:pt idx="3395">
                  <c:v>15.087571921182279</c:v>
                </c:pt>
                <c:pt idx="3396">
                  <c:v>15.087571921182279</c:v>
                </c:pt>
                <c:pt idx="3397">
                  <c:v>15.087571921182279</c:v>
                </c:pt>
                <c:pt idx="3398">
                  <c:v>15.087571921182279</c:v>
                </c:pt>
                <c:pt idx="3399">
                  <c:v>15.087571921182279</c:v>
                </c:pt>
                <c:pt idx="3400">
                  <c:v>15.087571921182279</c:v>
                </c:pt>
                <c:pt idx="3401">
                  <c:v>15.087571921182279</c:v>
                </c:pt>
                <c:pt idx="3402">
                  <c:v>15.087571921182279</c:v>
                </c:pt>
                <c:pt idx="3403">
                  <c:v>15.087571921182279</c:v>
                </c:pt>
                <c:pt idx="3404">
                  <c:v>15.087571921182279</c:v>
                </c:pt>
                <c:pt idx="3405">
                  <c:v>15.087571921182279</c:v>
                </c:pt>
                <c:pt idx="3406">
                  <c:v>15.087571921182279</c:v>
                </c:pt>
                <c:pt idx="3407">
                  <c:v>15.087571921182279</c:v>
                </c:pt>
                <c:pt idx="3408">
                  <c:v>15.087571921182279</c:v>
                </c:pt>
                <c:pt idx="3409">
                  <c:v>15.087571921182279</c:v>
                </c:pt>
                <c:pt idx="3410">
                  <c:v>15.087571921182279</c:v>
                </c:pt>
                <c:pt idx="3411">
                  <c:v>15.087571921182279</c:v>
                </c:pt>
                <c:pt idx="3412">
                  <c:v>15.087571921182279</c:v>
                </c:pt>
                <c:pt idx="3413">
                  <c:v>15.087571921182279</c:v>
                </c:pt>
                <c:pt idx="3414">
                  <c:v>15.087571921182279</c:v>
                </c:pt>
                <c:pt idx="3415">
                  <c:v>15.087571921182279</c:v>
                </c:pt>
                <c:pt idx="3416">
                  <c:v>15.087571921182279</c:v>
                </c:pt>
                <c:pt idx="3417">
                  <c:v>15.087571921182279</c:v>
                </c:pt>
                <c:pt idx="3418">
                  <c:v>15.087571921182279</c:v>
                </c:pt>
                <c:pt idx="3419">
                  <c:v>15.087571921182279</c:v>
                </c:pt>
                <c:pt idx="3420">
                  <c:v>15.087571921182279</c:v>
                </c:pt>
                <c:pt idx="3421">
                  <c:v>15.087571921182279</c:v>
                </c:pt>
                <c:pt idx="3422">
                  <c:v>15.087571921182279</c:v>
                </c:pt>
                <c:pt idx="3423">
                  <c:v>15.087571921182279</c:v>
                </c:pt>
                <c:pt idx="3424">
                  <c:v>15.087571921182279</c:v>
                </c:pt>
                <c:pt idx="3425">
                  <c:v>15.087571921182279</c:v>
                </c:pt>
                <c:pt idx="3426">
                  <c:v>15.087571921182279</c:v>
                </c:pt>
                <c:pt idx="3427">
                  <c:v>15.087571921182279</c:v>
                </c:pt>
                <c:pt idx="3428">
                  <c:v>15.087571921182279</c:v>
                </c:pt>
                <c:pt idx="3429">
                  <c:v>15.087571921182279</c:v>
                </c:pt>
                <c:pt idx="3430">
                  <c:v>15.087571921182279</c:v>
                </c:pt>
                <c:pt idx="3431">
                  <c:v>15.087571921182279</c:v>
                </c:pt>
                <c:pt idx="3432">
                  <c:v>15.087571921182279</c:v>
                </c:pt>
                <c:pt idx="3433">
                  <c:v>15.087571921182279</c:v>
                </c:pt>
                <c:pt idx="3434">
                  <c:v>15.087571921182279</c:v>
                </c:pt>
                <c:pt idx="3435">
                  <c:v>15.087571921182279</c:v>
                </c:pt>
                <c:pt idx="3436">
                  <c:v>15.087571921182279</c:v>
                </c:pt>
                <c:pt idx="3437">
                  <c:v>15.087571921182279</c:v>
                </c:pt>
                <c:pt idx="3438">
                  <c:v>15.087571921182279</c:v>
                </c:pt>
                <c:pt idx="3439">
                  <c:v>15.087571921182279</c:v>
                </c:pt>
                <c:pt idx="3440">
                  <c:v>15.087571921182279</c:v>
                </c:pt>
                <c:pt idx="3441">
                  <c:v>15.087571921182279</c:v>
                </c:pt>
                <c:pt idx="3442">
                  <c:v>15.087571921182279</c:v>
                </c:pt>
                <c:pt idx="3443">
                  <c:v>15.087571921182279</c:v>
                </c:pt>
                <c:pt idx="3444">
                  <c:v>15.087571921182279</c:v>
                </c:pt>
                <c:pt idx="3445">
                  <c:v>15.087571921182279</c:v>
                </c:pt>
                <c:pt idx="3446">
                  <c:v>15.087571921182279</c:v>
                </c:pt>
                <c:pt idx="3447">
                  <c:v>15.087571921182279</c:v>
                </c:pt>
                <c:pt idx="3448">
                  <c:v>15.087571921182279</c:v>
                </c:pt>
                <c:pt idx="3449">
                  <c:v>15.087571921182279</c:v>
                </c:pt>
                <c:pt idx="3450">
                  <c:v>15.087571921182279</c:v>
                </c:pt>
                <c:pt idx="3451">
                  <c:v>15.087571921182279</c:v>
                </c:pt>
                <c:pt idx="3452">
                  <c:v>15.087571921182279</c:v>
                </c:pt>
                <c:pt idx="3453">
                  <c:v>15.087571921182279</c:v>
                </c:pt>
                <c:pt idx="3454">
                  <c:v>15.087571921182279</c:v>
                </c:pt>
                <c:pt idx="3455">
                  <c:v>15.087571921182279</c:v>
                </c:pt>
                <c:pt idx="3456">
                  <c:v>15.087571921182279</c:v>
                </c:pt>
                <c:pt idx="3457">
                  <c:v>15.087571921182279</c:v>
                </c:pt>
                <c:pt idx="3458">
                  <c:v>15.087571921182279</c:v>
                </c:pt>
                <c:pt idx="3459">
                  <c:v>15.087571921182279</c:v>
                </c:pt>
                <c:pt idx="3460">
                  <c:v>15.087571921182279</c:v>
                </c:pt>
                <c:pt idx="3461">
                  <c:v>15.087571921182279</c:v>
                </c:pt>
                <c:pt idx="3462">
                  <c:v>15.087571921182279</c:v>
                </c:pt>
                <c:pt idx="3463">
                  <c:v>15.087571921182279</c:v>
                </c:pt>
                <c:pt idx="3464">
                  <c:v>15.087571921182279</c:v>
                </c:pt>
                <c:pt idx="3465">
                  <c:v>15.087571921182279</c:v>
                </c:pt>
                <c:pt idx="3466">
                  <c:v>15.087571921182279</c:v>
                </c:pt>
                <c:pt idx="3467">
                  <c:v>15.087571921182279</c:v>
                </c:pt>
                <c:pt idx="3468">
                  <c:v>15.087571921182279</c:v>
                </c:pt>
                <c:pt idx="3469">
                  <c:v>15.087571921182279</c:v>
                </c:pt>
                <c:pt idx="3470">
                  <c:v>15.087571921182279</c:v>
                </c:pt>
                <c:pt idx="3471">
                  <c:v>15.087571921182279</c:v>
                </c:pt>
                <c:pt idx="3472">
                  <c:v>15.087571921182279</c:v>
                </c:pt>
                <c:pt idx="3473">
                  <c:v>15.087571921182279</c:v>
                </c:pt>
                <c:pt idx="3474">
                  <c:v>15.087571921182279</c:v>
                </c:pt>
                <c:pt idx="3475">
                  <c:v>15.087571921182279</c:v>
                </c:pt>
                <c:pt idx="3476">
                  <c:v>15.087571921182279</c:v>
                </c:pt>
                <c:pt idx="3477">
                  <c:v>15.087571921182279</c:v>
                </c:pt>
                <c:pt idx="3478">
                  <c:v>15.087571921182279</c:v>
                </c:pt>
                <c:pt idx="3479">
                  <c:v>15.087571921182279</c:v>
                </c:pt>
                <c:pt idx="3480">
                  <c:v>15.087571921182279</c:v>
                </c:pt>
                <c:pt idx="3481">
                  <c:v>15.087571921182279</c:v>
                </c:pt>
                <c:pt idx="3482">
                  <c:v>15.087571921182279</c:v>
                </c:pt>
                <c:pt idx="3483">
                  <c:v>15.087571921182279</c:v>
                </c:pt>
                <c:pt idx="3484">
                  <c:v>15.087571921182279</c:v>
                </c:pt>
                <c:pt idx="3485">
                  <c:v>15.087571921182279</c:v>
                </c:pt>
                <c:pt idx="3486">
                  <c:v>15.087571921182279</c:v>
                </c:pt>
                <c:pt idx="3487">
                  <c:v>15.087571921182279</c:v>
                </c:pt>
                <c:pt idx="3488">
                  <c:v>15.087571921182279</c:v>
                </c:pt>
                <c:pt idx="3489">
                  <c:v>15.087571921182279</c:v>
                </c:pt>
                <c:pt idx="3490">
                  <c:v>15.087571921182279</c:v>
                </c:pt>
                <c:pt idx="3491">
                  <c:v>15.087571921182279</c:v>
                </c:pt>
                <c:pt idx="3492">
                  <c:v>15.087571921182279</c:v>
                </c:pt>
                <c:pt idx="3493">
                  <c:v>15.087571921182279</c:v>
                </c:pt>
                <c:pt idx="3494">
                  <c:v>15.087571921182279</c:v>
                </c:pt>
                <c:pt idx="3495">
                  <c:v>15.087571921182279</c:v>
                </c:pt>
                <c:pt idx="3496">
                  <c:v>15.087571921182279</c:v>
                </c:pt>
                <c:pt idx="3497">
                  <c:v>15.087571921182279</c:v>
                </c:pt>
                <c:pt idx="3498">
                  <c:v>15.087571921182279</c:v>
                </c:pt>
                <c:pt idx="3499">
                  <c:v>15.087571921182279</c:v>
                </c:pt>
                <c:pt idx="3500">
                  <c:v>15.087571921182279</c:v>
                </c:pt>
                <c:pt idx="3501">
                  <c:v>15.087571921182279</c:v>
                </c:pt>
                <c:pt idx="3502">
                  <c:v>15.087571921182279</c:v>
                </c:pt>
                <c:pt idx="3503">
                  <c:v>15.087571921182279</c:v>
                </c:pt>
                <c:pt idx="3504">
                  <c:v>15.087571921182279</c:v>
                </c:pt>
                <c:pt idx="3505">
                  <c:v>15.087571921182279</c:v>
                </c:pt>
                <c:pt idx="3506">
                  <c:v>15.087571921182279</c:v>
                </c:pt>
                <c:pt idx="3507">
                  <c:v>15.087571921182279</c:v>
                </c:pt>
                <c:pt idx="3508">
                  <c:v>15.087571921182279</c:v>
                </c:pt>
                <c:pt idx="3509">
                  <c:v>15.087571921182279</c:v>
                </c:pt>
                <c:pt idx="3510">
                  <c:v>15.087571921182279</c:v>
                </c:pt>
                <c:pt idx="3511">
                  <c:v>15.087571921182279</c:v>
                </c:pt>
                <c:pt idx="3512">
                  <c:v>15.087571921182279</c:v>
                </c:pt>
                <c:pt idx="3513">
                  <c:v>15.087571921182279</c:v>
                </c:pt>
                <c:pt idx="3514">
                  <c:v>15.087571921182279</c:v>
                </c:pt>
                <c:pt idx="3515">
                  <c:v>15.087571921182279</c:v>
                </c:pt>
                <c:pt idx="3516">
                  <c:v>15.087571921182279</c:v>
                </c:pt>
                <c:pt idx="3517">
                  <c:v>15.087571921182279</c:v>
                </c:pt>
                <c:pt idx="3518">
                  <c:v>15.087571921182279</c:v>
                </c:pt>
                <c:pt idx="3519">
                  <c:v>15.087571921182279</c:v>
                </c:pt>
                <c:pt idx="3520">
                  <c:v>15.087571921182279</c:v>
                </c:pt>
                <c:pt idx="3521">
                  <c:v>15.087571921182279</c:v>
                </c:pt>
                <c:pt idx="3522">
                  <c:v>15.087571921182279</c:v>
                </c:pt>
                <c:pt idx="3523">
                  <c:v>15.087571921182279</c:v>
                </c:pt>
                <c:pt idx="3524">
                  <c:v>15.087571921182279</c:v>
                </c:pt>
                <c:pt idx="3525">
                  <c:v>15.087571921182279</c:v>
                </c:pt>
                <c:pt idx="3526">
                  <c:v>15.087571921182279</c:v>
                </c:pt>
                <c:pt idx="3527">
                  <c:v>15.087571921182279</c:v>
                </c:pt>
                <c:pt idx="3528">
                  <c:v>15.087571921182279</c:v>
                </c:pt>
                <c:pt idx="3529">
                  <c:v>15.087571921182279</c:v>
                </c:pt>
                <c:pt idx="3530">
                  <c:v>15.087571921182279</c:v>
                </c:pt>
                <c:pt idx="3531">
                  <c:v>15.087571921182279</c:v>
                </c:pt>
                <c:pt idx="3532">
                  <c:v>15.087571921182279</c:v>
                </c:pt>
                <c:pt idx="3533">
                  <c:v>15.087571921182279</c:v>
                </c:pt>
                <c:pt idx="3534">
                  <c:v>15.087571921182279</c:v>
                </c:pt>
                <c:pt idx="3535">
                  <c:v>15.087571921182279</c:v>
                </c:pt>
                <c:pt idx="3536">
                  <c:v>15.087571921182279</c:v>
                </c:pt>
                <c:pt idx="3537">
                  <c:v>15.087571921182279</c:v>
                </c:pt>
                <c:pt idx="3538">
                  <c:v>15.087571921182279</c:v>
                </c:pt>
                <c:pt idx="3539">
                  <c:v>15.087571921182279</c:v>
                </c:pt>
                <c:pt idx="3540">
                  <c:v>15.087571921182279</c:v>
                </c:pt>
                <c:pt idx="3541">
                  <c:v>15.087571921182279</c:v>
                </c:pt>
                <c:pt idx="3542">
                  <c:v>15.087571921182279</c:v>
                </c:pt>
                <c:pt idx="3543">
                  <c:v>15.087571921182279</c:v>
                </c:pt>
                <c:pt idx="3544">
                  <c:v>15.087571921182279</c:v>
                </c:pt>
                <c:pt idx="3545">
                  <c:v>15.087571921182279</c:v>
                </c:pt>
                <c:pt idx="3546">
                  <c:v>15.087571921182279</c:v>
                </c:pt>
                <c:pt idx="3547">
                  <c:v>15.087571921182279</c:v>
                </c:pt>
                <c:pt idx="3548">
                  <c:v>15.087571921182279</c:v>
                </c:pt>
                <c:pt idx="3549">
                  <c:v>15.087571921182279</c:v>
                </c:pt>
                <c:pt idx="3550">
                  <c:v>15.087571921182279</c:v>
                </c:pt>
                <c:pt idx="3551">
                  <c:v>15.087571921182279</c:v>
                </c:pt>
                <c:pt idx="3552">
                  <c:v>15.087571921182279</c:v>
                </c:pt>
                <c:pt idx="3553">
                  <c:v>15.087571921182279</c:v>
                </c:pt>
                <c:pt idx="3554">
                  <c:v>15.087571921182279</c:v>
                </c:pt>
                <c:pt idx="3555">
                  <c:v>15.087571921182279</c:v>
                </c:pt>
                <c:pt idx="3556">
                  <c:v>15.087571921182279</c:v>
                </c:pt>
                <c:pt idx="3557">
                  <c:v>15.087571921182279</c:v>
                </c:pt>
                <c:pt idx="3558">
                  <c:v>15.087571921182279</c:v>
                </c:pt>
                <c:pt idx="3559">
                  <c:v>15.087571921182279</c:v>
                </c:pt>
                <c:pt idx="3560">
                  <c:v>15.087571921182279</c:v>
                </c:pt>
                <c:pt idx="3561">
                  <c:v>15.087571921182279</c:v>
                </c:pt>
                <c:pt idx="3562">
                  <c:v>15.087571921182279</c:v>
                </c:pt>
                <c:pt idx="3563">
                  <c:v>15.087571921182279</c:v>
                </c:pt>
                <c:pt idx="3564">
                  <c:v>15.087571921182279</c:v>
                </c:pt>
                <c:pt idx="3565">
                  <c:v>15.087571921182279</c:v>
                </c:pt>
                <c:pt idx="3566">
                  <c:v>15.087571921182279</c:v>
                </c:pt>
                <c:pt idx="3567">
                  <c:v>15.087571921182279</c:v>
                </c:pt>
                <c:pt idx="3568">
                  <c:v>15.087571921182279</c:v>
                </c:pt>
                <c:pt idx="3569">
                  <c:v>15.087571921182279</c:v>
                </c:pt>
                <c:pt idx="3570">
                  <c:v>15.087571921182279</c:v>
                </c:pt>
                <c:pt idx="3571">
                  <c:v>15.087571921182279</c:v>
                </c:pt>
                <c:pt idx="3572">
                  <c:v>15.087571921182279</c:v>
                </c:pt>
                <c:pt idx="3573">
                  <c:v>15.087571921182279</c:v>
                </c:pt>
                <c:pt idx="3574">
                  <c:v>15.087571921182279</c:v>
                </c:pt>
                <c:pt idx="3575">
                  <c:v>15.087571921182279</c:v>
                </c:pt>
                <c:pt idx="3576">
                  <c:v>15.087571921182279</c:v>
                </c:pt>
                <c:pt idx="3577">
                  <c:v>15.087571921182279</c:v>
                </c:pt>
                <c:pt idx="3578">
                  <c:v>15.087571921182279</c:v>
                </c:pt>
                <c:pt idx="3579">
                  <c:v>15.087571921182279</c:v>
                </c:pt>
                <c:pt idx="3580">
                  <c:v>15.087571921182279</c:v>
                </c:pt>
                <c:pt idx="3581">
                  <c:v>15.087571921182279</c:v>
                </c:pt>
                <c:pt idx="3582">
                  <c:v>15.087571921182279</c:v>
                </c:pt>
                <c:pt idx="3583">
                  <c:v>15.087571921182279</c:v>
                </c:pt>
                <c:pt idx="3584">
                  <c:v>15.087571921182279</c:v>
                </c:pt>
                <c:pt idx="3585">
                  <c:v>15.087571921182279</c:v>
                </c:pt>
                <c:pt idx="3586">
                  <c:v>15.087571921182279</c:v>
                </c:pt>
                <c:pt idx="3587">
                  <c:v>15.087571921182279</c:v>
                </c:pt>
                <c:pt idx="3588">
                  <c:v>15.087571921182279</c:v>
                </c:pt>
                <c:pt idx="3589">
                  <c:v>15.087571921182279</c:v>
                </c:pt>
                <c:pt idx="3590">
                  <c:v>15.087571921182279</c:v>
                </c:pt>
                <c:pt idx="3591">
                  <c:v>15.087571921182279</c:v>
                </c:pt>
                <c:pt idx="3592">
                  <c:v>15.087571921182279</c:v>
                </c:pt>
                <c:pt idx="3593">
                  <c:v>15.087571921182279</c:v>
                </c:pt>
                <c:pt idx="3594">
                  <c:v>15.087571921182279</c:v>
                </c:pt>
                <c:pt idx="3595">
                  <c:v>15.087571921182279</c:v>
                </c:pt>
                <c:pt idx="3596">
                  <c:v>15.087571921182279</c:v>
                </c:pt>
                <c:pt idx="3597">
                  <c:v>15.087571921182279</c:v>
                </c:pt>
                <c:pt idx="3598">
                  <c:v>15.087571921182279</c:v>
                </c:pt>
                <c:pt idx="3599">
                  <c:v>15.087571921182279</c:v>
                </c:pt>
                <c:pt idx="3600">
                  <c:v>15.087571921182279</c:v>
                </c:pt>
                <c:pt idx="3601">
                  <c:v>15.087571921182279</c:v>
                </c:pt>
                <c:pt idx="3602">
                  <c:v>15.087571921182279</c:v>
                </c:pt>
                <c:pt idx="3603">
                  <c:v>15.087571921182279</c:v>
                </c:pt>
                <c:pt idx="3604">
                  <c:v>15.087571921182279</c:v>
                </c:pt>
                <c:pt idx="3605">
                  <c:v>15.087571921182279</c:v>
                </c:pt>
                <c:pt idx="3606">
                  <c:v>15.087571921182279</c:v>
                </c:pt>
                <c:pt idx="3607">
                  <c:v>15.087571921182279</c:v>
                </c:pt>
                <c:pt idx="3608">
                  <c:v>15.087571921182279</c:v>
                </c:pt>
                <c:pt idx="3609">
                  <c:v>15.087571921182279</c:v>
                </c:pt>
                <c:pt idx="3610">
                  <c:v>15.087571921182279</c:v>
                </c:pt>
                <c:pt idx="3611">
                  <c:v>15.087571921182279</c:v>
                </c:pt>
                <c:pt idx="3612">
                  <c:v>15.087571921182279</c:v>
                </c:pt>
                <c:pt idx="3613">
                  <c:v>15.087571921182279</c:v>
                </c:pt>
                <c:pt idx="3614">
                  <c:v>15.087571921182279</c:v>
                </c:pt>
                <c:pt idx="3615">
                  <c:v>15.087571921182279</c:v>
                </c:pt>
                <c:pt idx="3616">
                  <c:v>15.087571921182279</c:v>
                </c:pt>
                <c:pt idx="3617">
                  <c:v>15.087571921182279</c:v>
                </c:pt>
                <c:pt idx="3618">
                  <c:v>15.087571921182279</c:v>
                </c:pt>
                <c:pt idx="3619">
                  <c:v>15.087571921182279</c:v>
                </c:pt>
                <c:pt idx="3620">
                  <c:v>15.087571921182279</c:v>
                </c:pt>
                <c:pt idx="3621">
                  <c:v>15.087571921182279</c:v>
                </c:pt>
                <c:pt idx="3622">
                  <c:v>15.087571921182279</c:v>
                </c:pt>
                <c:pt idx="3623">
                  <c:v>15.087571921182279</c:v>
                </c:pt>
                <c:pt idx="3624">
                  <c:v>15.087571921182279</c:v>
                </c:pt>
                <c:pt idx="3625">
                  <c:v>15.087571921182279</c:v>
                </c:pt>
                <c:pt idx="3626">
                  <c:v>15.087571921182279</c:v>
                </c:pt>
                <c:pt idx="3627">
                  <c:v>15.087571921182279</c:v>
                </c:pt>
                <c:pt idx="3628">
                  <c:v>15.087571921182279</c:v>
                </c:pt>
                <c:pt idx="3629">
                  <c:v>15.087571921182279</c:v>
                </c:pt>
                <c:pt idx="3630">
                  <c:v>15.087571921182279</c:v>
                </c:pt>
                <c:pt idx="3631">
                  <c:v>15.087571921182279</c:v>
                </c:pt>
                <c:pt idx="3632">
                  <c:v>15.087571921182279</c:v>
                </c:pt>
                <c:pt idx="3633">
                  <c:v>15.087571921182279</c:v>
                </c:pt>
                <c:pt idx="3634">
                  <c:v>15.087571921182279</c:v>
                </c:pt>
                <c:pt idx="3635">
                  <c:v>15.087571921182279</c:v>
                </c:pt>
                <c:pt idx="3636">
                  <c:v>15.087571921182279</c:v>
                </c:pt>
                <c:pt idx="3637">
                  <c:v>15.087571921182279</c:v>
                </c:pt>
                <c:pt idx="3638">
                  <c:v>15.087571921182279</c:v>
                </c:pt>
                <c:pt idx="3639">
                  <c:v>15.087571921182279</c:v>
                </c:pt>
                <c:pt idx="3640">
                  <c:v>15.087571921182279</c:v>
                </c:pt>
                <c:pt idx="3641">
                  <c:v>15.087571921182279</c:v>
                </c:pt>
                <c:pt idx="3642">
                  <c:v>15.087571921182279</c:v>
                </c:pt>
                <c:pt idx="3643">
                  <c:v>15.087571921182279</c:v>
                </c:pt>
                <c:pt idx="3644">
                  <c:v>15.087571921182279</c:v>
                </c:pt>
                <c:pt idx="3645">
                  <c:v>15.087571921182279</c:v>
                </c:pt>
                <c:pt idx="3646">
                  <c:v>15.087571921182279</c:v>
                </c:pt>
                <c:pt idx="3647">
                  <c:v>15.087571921182279</c:v>
                </c:pt>
                <c:pt idx="3648">
                  <c:v>15.087571921182279</c:v>
                </c:pt>
                <c:pt idx="3649">
                  <c:v>15.087571921182279</c:v>
                </c:pt>
                <c:pt idx="3650">
                  <c:v>15.087571921182279</c:v>
                </c:pt>
                <c:pt idx="3651">
                  <c:v>15.087571921182279</c:v>
                </c:pt>
                <c:pt idx="3652" formatCode="0.0">
                  <c:v>15.087571921182279</c:v>
                </c:pt>
                <c:pt idx="3653" formatCode="0.0">
                  <c:v>15.087571921182279</c:v>
                </c:pt>
              </c:numCache>
            </c:numRef>
          </c:val>
          <c:smooth val="0"/>
          <c:extLst>
            <c:ext xmlns:c16="http://schemas.microsoft.com/office/drawing/2014/chart" uri="{C3380CC4-5D6E-409C-BE32-E72D297353CC}">
              <c16:uniqueId val="{00001C8C-97B6-4E4A-BB6F-2BABF5AA81B3}"/>
            </c:ext>
          </c:extLst>
        </c:ser>
        <c:ser>
          <c:idx val="3"/>
          <c:order val="3"/>
          <c:tx>
            <c:strRef>
              <c:f>'Equity market PEs'!$E$8</c:f>
              <c:strCache>
                <c:ptCount val="1"/>
                <c:pt idx="0">
                  <c:v>10 Year Avg</c:v>
                </c:pt>
              </c:strCache>
            </c:strRef>
          </c:tx>
          <c:spPr>
            <a:ln w="12700" cap="rnd">
              <a:solidFill>
                <a:schemeClr val="accent2"/>
              </a:solidFill>
              <a:prstDash val="sysDash"/>
              <a:round/>
            </a:ln>
            <a:effectLst/>
          </c:spPr>
          <c:marker>
            <c:symbol val="none"/>
          </c:marker>
          <c:cat>
            <c:numRef>
              <c:f>'Equity market PEs'!$A$9:$A$3662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PEs'!$E$9:$E$3662</c:f>
              <c:numCache>
                <c:formatCode>0.00</c:formatCode>
                <c:ptCount val="3654"/>
                <c:pt idx="0">
                  <c:v>18.920605090311977</c:v>
                </c:pt>
                <c:pt idx="1">
                  <c:v>18.920605090311977</c:v>
                </c:pt>
                <c:pt idx="2">
                  <c:v>18.920605090311977</c:v>
                </c:pt>
                <c:pt idx="3">
                  <c:v>18.920605090311977</c:v>
                </c:pt>
                <c:pt idx="4">
                  <c:v>18.920605090311977</c:v>
                </c:pt>
                <c:pt idx="5">
                  <c:v>18.920605090311977</c:v>
                </c:pt>
                <c:pt idx="6">
                  <c:v>18.920605090311977</c:v>
                </c:pt>
                <c:pt idx="7">
                  <c:v>18.920605090311977</c:v>
                </c:pt>
                <c:pt idx="8">
                  <c:v>18.920605090311977</c:v>
                </c:pt>
                <c:pt idx="9">
                  <c:v>18.920605090311977</c:v>
                </c:pt>
                <c:pt idx="10">
                  <c:v>18.920605090311977</c:v>
                </c:pt>
                <c:pt idx="11">
                  <c:v>18.920605090311977</c:v>
                </c:pt>
                <c:pt idx="12">
                  <c:v>18.920605090311977</c:v>
                </c:pt>
                <c:pt idx="13">
                  <c:v>18.920605090311977</c:v>
                </c:pt>
                <c:pt idx="14">
                  <c:v>18.920605090311977</c:v>
                </c:pt>
                <c:pt idx="15">
                  <c:v>18.920605090311977</c:v>
                </c:pt>
                <c:pt idx="16">
                  <c:v>18.920605090311977</c:v>
                </c:pt>
                <c:pt idx="17">
                  <c:v>18.920605090311977</c:v>
                </c:pt>
                <c:pt idx="18">
                  <c:v>18.920605090311977</c:v>
                </c:pt>
                <c:pt idx="19">
                  <c:v>18.920605090311977</c:v>
                </c:pt>
                <c:pt idx="20">
                  <c:v>18.920605090311977</c:v>
                </c:pt>
                <c:pt idx="21">
                  <c:v>18.920605090311977</c:v>
                </c:pt>
                <c:pt idx="22">
                  <c:v>18.920605090311977</c:v>
                </c:pt>
                <c:pt idx="23">
                  <c:v>18.920605090311977</c:v>
                </c:pt>
                <c:pt idx="24">
                  <c:v>18.920605090311977</c:v>
                </c:pt>
                <c:pt idx="25">
                  <c:v>18.920605090311977</c:v>
                </c:pt>
                <c:pt idx="26">
                  <c:v>18.920605090311977</c:v>
                </c:pt>
                <c:pt idx="27">
                  <c:v>18.920605090311977</c:v>
                </c:pt>
                <c:pt idx="28">
                  <c:v>18.920605090311977</c:v>
                </c:pt>
                <c:pt idx="29">
                  <c:v>18.920605090311977</c:v>
                </c:pt>
                <c:pt idx="30">
                  <c:v>18.920605090311977</c:v>
                </c:pt>
                <c:pt idx="31">
                  <c:v>18.920605090311977</c:v>
                </c:pt>
                <c:pt idx="32">
                  <c:v>18.920605090311977</c:v>
                </c:pt>
                <c:pt idx="33">
                  <c:v>18.920605090311977</c:v>
                </c:pt>
                <c:pt idx="34">
                  <c:v>18.920605090311977</c:v>
                </c:pt>
                <c:pt idx="35">
                  <c:v>18.920605090311977</c:v>
                </c:pt>
                <c:pt idx="36">
                  <c:v>18.920605090311977</c:v>
                </c:pt>
                <c:pt idx="37">
                  <c:v>18.920605090311977</c:v>
                </c:pt>
                <c:pt idx="38">
                  <c:v>18.920605090311977</c:v>
                </c:pt>
                <c:pt idx="39">
                  <c:v>18.920605090311977</c:v>
                </c:pt>
                <c:pt idx="40">
                  <c:v>18.920605090311977</c:v>
                </c:pt>
                <c:pt idx="41">
                  <c:v>18.920605090311977</c:v>
                </c:pt>
                <c:pt idx="42">
                  <c:v>18.920605090311977</c:v>
                </c:pt>
                <c:pt idx="43">
                  <c:v>18.920605090311977</c:v>
                </c:pt>
                <c:pt idx="44">
                  <c:v>18.920605090311977</c:v>
                </c:pt>
                <c:pt idx="45">
                  <c:v>18.920605090311977</c:v>
                </c:pt>
                <c:pt idx="46">
                  <c:v>18.920605090311977</c:v>
                </c:pt>
                <c:pt idx="47">
                  <c:v>18.920605090311977</c:v>
                </c:pt>
                <c:pt idx="48">
                  <c:v>18.920605090311977</c:v>
                </c:pt>
                <c:pt idx="49">
                  <c:v>18.920605090311977</c:v>
                </c:pt>
                <c:pt idx="50">
                  <c:v>18.920605090311977</c:v>
                </c:pt>
                <c:pt idx="51">
                  <c:v>18.920605090311977</c:v>
                </c:pt>
                <c:pt idx="52">
                  <c:v>18.920605090311977</c:v>
                </c:pt>
                <c:pt idx="53">
                  <c:v>18.920605090311977</c:v>
                </c:pt>
                <c:pt idx="54">
                  <c:v>18.920605090311977</c:v>
                </c:pt>
                <c:pt idx="55">
                  <c:v>18.920605090311977</c:v>
                </c:pt>
                <c:pt idx="56">
                  <c:v>18.920605090311977</c:v>
                </c:pt>
                <c:pt idx="57">
                  <c:v>18.920605090311977</c:v>
                </c:pt>
                <c:pt idx="58">
                  <c:v>18.920605090311977</c:v>
                </c:pt>
                <c:pt idx="59">
                  <c:v>18.920605090311977</c:v>
                </c:pt>
                <c:pt idx="60">
                  <c:v>18.920605090311977</c:v>
                </c:pt>
                <c:pt idx="61">
                  <c:v>18.920605090311977</c:v>
                </c:pt>
                <c:pt idx="62">
                  <c:v>18.920605090311977</c:v>
                </c:pt>
                <c:pt idx="63">
                  <c:v>18.920605090311977</c:v>
                </c:pt>
                <c:pt idx="64">
                  <c:v>18.920605090311977</c:v>
                </c:pt>
                <c:pt idx="65">
                  <c:v>18.920605090311977</c:v>
                </c:pt>
                <c:pt idx="66">
                  <c:v>18.920605090311977</c:v>
                </c:pt>
                <c:pt idx="67">
                  <c:v>18.920605090311977</c:v>
                </c:pt>
                <c:pt idx="68">
                  <c:v>18.920605090311977</c:v>
                </c:pt>
                <c:pt idx="69">
                  <c:v>18.920605090311977</c:v>
                </c:pt>
                <c:pt idx="70">
                  <c:v>18.920605090311977</c:v>
                </c:pt>
                <c:pt idx="71">
                  <c:v>18.920605090311977</c:v>
                </c:pt>
                <c:pt idx="72">
                  <c:v>18.920605090311977</c:v>
                </c:pt>
                <c:pt idx="73">
                  <c:v>18.920605090311977</c:v>
                </c:pt>
                <c:pt idx="74">
                  <c:v>18.920605090311977</c:v>
                </c:pt>
                <c:pt idx="75">
                  <c:v>18.920605090311977</c:v>
                </c:pt>
                <c:pt idx="76">
                  <c:v>18.920605090311977</c:v>
                </c:pt>
                <c:pt idx="77">
                  <c:v>18.920605090311977</c:v>
                </c:pt>
                <c:pt idx="78">
                  <c:v>18.920605090311977</c:v>
                </c:pt>
                <c:pt idx="79">
                  <c:v>18.920605090311977</c:v>
                </c:pt>
                <c:pt idx="80">
                  <c:v>18.920605090311977</c:v>
                </c:pt>
                <c:pt idx="81">
                  <c:v>18.920605090311977</c:v>
                </c:pt>
                <c:pt idx="82">
                  <c:v>18.920605090311977</c:v>
                </c:pt>
                <c:pt idx="83">
                  <c:v>18.920605090311977</c:v>
                </c:pt>
                <c:pt idx="84">
                  <c:v>18.920605090311977</c:v>
                </c:pt>
                <c:pt idx="85">
                  <c:v>18.920605090311977</c:v>
                </c:pt>
                <c:pt idx="86">
                  <c:v>18.920605090311977</c:v>
                </c:pt>
                <c:pt idx="87">
                  <c:v>18.920605090311977</c:v>
                </c:pt>
                <c:pt idx="88">
                  <c:v>18.920605090311977</c:v>
                </c:pt>
                <c:pt idx="89">
                  <c:v>18.920605090311977</c:v>
                </c:pt>
                <c:pt idx="90">
                  <c:v>18.920605090311977</c:v>
                </c:pt>
                <c:pt idx="91">
                  <c:v>18.920605090311977</c:v>
                </c:pt>
                <c:pt idx="92">
                  <c:v>18.920605090311977</c:v>
                </c:pt>
                <c:pt idx="93">
                  <c:v>18.920605090311977</c:v>
                </c:pt>
                <c:pt idx="94">
                  <c:v>18.920605090311977</c:v>
                </c:pt>
                <c:pt idx="95">
                  <c:v>18.920605090311977</c:v>
                </c:pt>
                <c:pt idx="96">
                  <c:v>18.920605090311977</c:v>
                </c:pt>
                <c:pt idx="97">
                  <c:v>18.920605090311977</c:v>
                </c:pt>
                <c:pt idx="98">
                  <c:v>18.920605090311977</c:v>
                </c:pt>
                <c:pt idx="99">
                  <c:v>18.920605090311977</c:v>
                </c:pt>
                <c:pt idx="100">
                  <c:v>18.920605090311977</c:v>
                </c:pt>
                <c:pt idx="101">
                  <c:v>18.920605090311977</c:v>
                </c:pt>
                <c:pt idx="102">
                  <c:v>18.920605090311977</c:v>
                </c:pt>
                <c:pt idx="103">
                  <c:v>18.920605090311977</c:v>
                </c:pt>
                <c:pt idx="104">
                  <c:v>18.920605090311977</c:v>
                </c:pt>
                <c:pt idx="105">
                  <c:v>18.920605090311977</c:v>
                </c:pt>
                <c:pt idx="106">
                  <c:v>18.920605090311977</c:v>
                </c:pt>
                <c:pt idx="107">
                  <c:v>18.920605090311977</c:v>
                </c:pt>
                <c:pt idx="108">
                  <c:v>18.920605090311977</c:v>
                </c:pt>
                <c:pt idx="109">
                  <c:v>18.920605090311977</c:v>
                </c:pt>
                <c:pt idx="110">
                  <c:v>18.920605090311977</c:v>
                </c:pt>
                <c:pt idx="111">
                  <c:v>18.920605090311977</c:v>
                </c:pt>
                <c:pt idx="112">
                  <c:v>18.920605090311977</c:v>
                </c:pt>
                <c:pt idx="113">
                  <c:v>18.920605090311977</c:v>
                </c:pt>
                <c:pt idx="114">
                  <c:v>18.920605090311977</c:v>
                </c:pt>
                <c:pt idx="115">
                  <c:v>18.920605090311977</c:v>
                </c:pt>
                <c:pt idx="116">
                  <c:v>18.920605090311977</c:v>
                </c:pt>
                <c:pt idx="117">
                  <c:v>18.920605090311977</c:v>
                </c:pt>
                <c:pt idx="118">
                  <c:v>18.920605090311977</c:v>
                </c:pt>
                <c:pt idx="119">
                  <c:v>18.920605090311977</c:v>
                </c:pt>
                <c:pt idx="120">
                  <c:v>18.920605090311977</c:v>
                </c:pt>
                <c:pt idx="121">
                  <c:v>18.920605090311977</c:v>
                </c:pt>
                <c:pt idx="122">
                  <c:v>18.920605090311977</c:v>
                </c:pt>
                <c:pt idx="123">
                  <c:v>18.920605090311977</c:v>
                </c:pt>
                <c:pt idx="124">
                  <c:v>18.920605090311977</c:v>
                </c:pt>
                <c:pt idx="125">
                  <c:v>18.920605090311977</c:v>
                </c:pt>
                <c:pt idx="126">
                  <c:v>18.920605090311977</c:v>
                </c:pt>
                <c:pt idx="127">
                  <c:v>18.920605090311977</c:v>
                </c:pt>
                <c:pt idx="128">
                  <c:v>18.920605090311977</c:v>
                </c:pt>
                <c:pt idx="129">
                  <c:v>18.920605090311977</c:v>
                </c:pt>
                <c:pt idx="130">
                  <c:v>18.920605090311977</c:v>
                </c:pt>
                <c:pt idx="131">
                  <c:v>18.920605090311977</c:v>
                </c:pt>
                <c:pt idx="132">
                  <c:v>18.920605090311977</c:v>
                </c:pt>
                <c:pt idx="133">
                  <c:v>18.920605090311977</c:v>
                </c:pt>
                <c:pt idx="134">
                  <c:v>18.920605090311977</c:v>
                </c:pt>
                <c:pt idx="135">
                  <c:v>18.920605090311977</c:v>
                </c:pt>
                <c:pt idx="136">
                  <c:v>18.920605090311977</c:v>
                </c:pt>
                <c:pt idx="137">
                  <c:v>18.920605090311977</c:v>
                </c:pt>
                <c:pt idx="138">
                  <c:v>18.920605090311977</c:v>
                </c:pt>
                <c:pt idx="139">
                  <c:v>18.920605090311977</c:v>
                </c:pt>
                <c:pt idx="140">
                  <c:v>18.920605090311977</c:v>
                </c:pt>
                <c:pt idx="141">
                  <c:v>18.920605090311977</c:v>
                </c:pt>
                <c:pt idx="142">
                  <c:v>18.920605090311977</c:v>
                </c:pt>
                <c:pt idx="143">
                  <c:v>18.920605090311977</c:v>
                </c:pt>
                <c:pt idx="144">
                  <c:v>18.920605090311977</c:v>
                </c:pt>
                <c:pt idx="145">
                  <c:v>18.920605090311977</c:v>
                </c:pt>
                <c:pt idx="146">
                  <c:v>18.920605090311977</c:v>
                </c:pt>
                <c:pt idx="147">
                  <c:v>18.920605090311977</c:v>
                </c:pt>
                <c:pt idx="148">
                  <c:v>18.920605090311977</c:v>
                </c:pt>
                <c:pt idx="149">
                  <c:v>18.920605090311977</c:v>
                </c:pt>
                <c:pt idx="150">
                  <c:v>18.920605090311977</c:v>
                </c:pt>
                <c:pt idx="151">
                  <c:v>18.920605090311977</c:v>
                </c:pt>
                <c:pt idx="152">
                  <c:v>18.920605090311977</c:v>
                </c:pt>
                <c:pt idx="153">
                  <c:v>18.920605090311977</c:v>
                </c:pt>
                <c:pt idx="154">
                  <c:v>18.920605090311977</c:v>
                </c:pt>
                <c:pt idx="155">
                  <c:v>18.920605090311977</c:v>
                </c:pt>
                <c:pt idx="156">
                  <c:v>18.920605090311977</c:v>
                </c:pt>
                <c:pt idx="157">
                  <c:v>18.920605090311977</c:v>
                </c:pt>
                <c:pt idx="158">
                  <c:v>18.920605090311977</c:v>
                </c:pt>
                <c:pt idx="159">
                  <c:v>18.920605090311977</c:v>
                </c:pt>
                <c:pt idx="160">
                  <c:v>18.920605090311977</c:v>
                </c:pt>
                <c:pt idx="161">
                  <c:v>18.920605090311977</c:v>
                </c:pt>
                <c:pt idx="162">
                  <c:v>18.920605090311977</c:v>
                </c:pt>
                <c:pt idx="163">
                  <c:v>18.920605090311977</c:v>
                </c:pt>
                <c:pt idx="164">
                  <c:v>18.920605090311977</c:v>
                </c:pt>
                <c:pt idx="165">
                  <c:v>18.920605090311977</c:v>
                </c:pt>
                <c:pt idx="166">
                  <c:v>18.920605090311977</c:v>
                </c:pt>
                <c:pt idx="167">
                  <c:v>18.920605090311977</c:v>
                </c:pt>
                <c:pt idx="168">
                  <c:v>18.920605090311977</c:v>
                </c:pt>
                <c:pt idx="169">
                  <c:v>18.920605090311977</c:v>
                </c:pt>
                <c:pt idx="170">
                  <c:v>18.920605090311977</c:v>
                </c:pt>
                <c:pt idx="171">
                  <c:v>18.920605090311977</c:v>
                </c:pt>
                <c:pt idx="172">
                  <c:v>18.920605090311977</c:v>
                </c:pt>
                <c:pt idx="173">
                  <c:v>18.920605090311977</c:v>
                </c:pt>
                <c:pt idx="174">
                  <c:v>18.920605090311977</c:v>
                </c:pt>
                <c:pt idx="175">
                  <c:v>18.920605090311977</c:v>
                </c:pt>
                <c:pt idx="176">
                  <c:v>18.920605090311977</c:v>
                </c:pt>
                <c:pt idx="177">
                  <c:v>18.920605090311977</c:v>
                </c:pt>
                <c:pt idx="178">
                  <c:v>18.920605090311977</c:v>
                </c:pt>
                <c:pt idx="179">
                  <c:v>18.920605090311977</c:v>
                </c:pt>
                <c:pt idx="180">
                  <c:v>18.920605090311977</c:v>
                </c:pt>
                <c:pt idx="181">
                  <c:v>18.920605090311977</c:v>
                </c:pt>
                <c:pt idx="182">
                  <c:v>18.920605090311977</c:v>
                </c:pt>
                <c:pt idx="183">
                  <c:v>18.920605090311977</c:v>
                </c:pt>
                <c:pt idx="184">
                  <c:v>18.920605090311977</c:v>
                </c:pt>
                <c:pt idx="185">
                  <c:v>18.920605090311977</c:v>
                </c:pt>
                <c:pt idx="186">
                  <c:v>18.920605090311977</c:v>
                </c:pt>
                <c:pt idx="187">
                  <c:v>18.920605090311977</c:v>
                </c:pt>
                <c:pt idx="188">
                  <c:v>18.920605090311977</c:v>
                </c:pt>
                <c:pt idx="189">
                  <c:v>18.920605090311977</c:v>
                </c:pt>
                <c:pt idx="190">
                  <c:v>18.920605090311977</c:v>
                </c:pt>
                <c:pt idx="191">
                  <c:v>18.920605090311977</c:v>
                </c:pt>
                <c:pt idx="192">
                  <c:v>18.920605090311977</c:v>
                </c:pt>
                <c:pt idx="193">
                  <c:v>18.920605090311977</c:v>
                </c:pt>
                <c:pt idx="194">
                  <c:v>18.920605090311977</c:v>
                </c:pt>
                <c:pt idx="195">
                  <c:v>18.920605090311977</c:v>
                </c:pt>
                <c:pt idx="196">
                  <c:v>18.920605090311977</c:v>
                </c:pt>
                <c:pt idx="197">
                  <c:v>18.920605090311977</c:v>
                </c:pt>
                <c:pt idx="198">
                  <c:v>18.920605090311977</c:v>
                </c:pt>
                <c:pt idx="199">
                  <c:v>18.920605090311977</c:v>
                </c:pt>
                <c:pt idx="200">
                  <c:v>18.920605090311977</c:v>
                </c:pt>
                <c:pt idx="201">
                  <c:v>18.920605090311977</c:v>
                </c:pt>
                <c:pt idx="202">
                  <c:v>18.920605090311977</c:v>
                </c:pt>
                <c:pt idx="203">
                  <c:v>18.920605090311977</c:v>
                </c:pt>
                <c:pt idx="204">
                  <c:v>18.920605090311977</c:v>
                </c:pt>
                <c:pt idx="205">
                  <c:v>18.920605090311977</c:v>
                </c:pt>
                <c:pt idx="206">
                  <c:v>18.920605090311977</c:v>
                </c:pt>
                <c:pt idx="207">
                  <c:v>18.920605090311977</c:v>
                </c:pt>
                <c:pt idx="208">
                  <c:v>18.920605090311977</c:v>
                </c:pt>
                <c:pt idx="209">
                  <c:v>18.920605090311977</c:v>
                </c:pt>
                <c:pt idx="210">
                  <c:v>18.920605090311977</c:v>
                </c:pt>
                <c:pt idx="211">
                  <c:v>18.920605090311977</c:v>
                </c:pt>
                <c:pt idx="212">
                  <c:v>18.920605090311977</c:v>
                </c:pt>
                <c:pt idx="213">
                  <c:v>18.920605090311977</c:v>
                </c:pt>
                <c:pt idx="214">
                  <c:v>18.920605090311977</c:v>
                </c:pt>
                <c:pt idx="215">
                  <c:v>18.920605090311977</c:v>
                </c:pt>
                <c:pt idx="216">
                  <c:v>18.920605090311977</c:v>
                </c:pt>
                <c:pt idx="217">
                  <c:v>18.920605090311977</c:v>
                </c:pt>
                <c:pt idx="218">
                  <c:v>18.920605090311977</c:v>
                </c:pt>
                <c:pt idx="219">
                  <c:v>18.920605090311977</c:v>
                </c:pt>
                <c:pt idx="220">
                  <c:v>18.920605090311977</c:v>
                </c:pt>
                <c:pt idx="221">
                  <c:v>18.920605090311977</c:v>
                </c:pt>
                <c:pt idx="222">
                  <c:v>18.920605090311977</c:v>
                </c:pt>
                <c:pt idx="223">
                  <c:v>18.920605090311977</c:v>
                </c:pt>
                <c:pt idx="224">
                  <c:v>18.920605090311977</c:v>
                </c:pt>
                <c:pt idx="225">
                  <c:v>18.920605090311977</c:v>
                </c:pt>
                <c:pt idx="226">
                  <c:v>18.920605090311977</c:v>
                </c:pt>
                <c:pt idx="227">
                  <c:v>18.920605090311977</c:v>
                </c:pt>
                <c:pt idx="228">
                  <c:v>18.920605090311977</c:v>
                </c:pt>
                <c:pt idx="229">
                  <c:v>18.920605090311977</c:v>
                </c:pt>
                <c:pt idx="230">
                  <c:v>18.920605090311977</c:v>
                </c:pt>
                <c:pt idx="231">
                  <c:v>18.920605090311977</c:v>
                </c:pt>
                <c:pt idx="232">
                  <c:v>18.920605090311977</c:v>
                </c:pt>
                <c:pt idx="233">
                  <c:v>18.920605090311977</c:v>
                </c:pt>
                <c:pt idx="234">
                  <c:v>18.920605090311977</c:v>
                </c:pt>
                <c:pt idx="235">
                  <c:v>18.920605090311977</c:v>
                </c:pt>
                <c:pt idx="236">
                  <c:v>18.920605090311977</c:v>
                </c:pt>
                <c:pt idx="237">
                  <c:v>18.920605090311977</c:v>
                </c:pt>
                <c:pt idx="238">
                  <c:v>18.920605090311977</c:v>
                </c:pt>
                <c:pt idx="239">
                  <c:v>18.920605090311977</c:v>
                </c:pt>
                <c:pt idx="240">
                  <c:v>18.920605090311977</c:v>
                </c:pt>
                <c:pt idx="241">
                  <c:v>18.920605090311977</c:v>
                </c:pt>
                <c:pt idx="242">
                  <c:v>18.920605090311977</c:v>
                </c:pt>
                <c:pt idx="243">
                  <c:v>18.920605090311977</c:v>
                </c:pt>
                <c:pt idx="244">
                  <c:v>18.920605090311977</c:v>
                </c:pt>
                <c:pt idx="245">
                  <c:v>18.920605090311977</c:v>
                </c:pt>
                <c:pt idx="246">
                  <c:v>18.920605090311977</c:v>
                </c:pt>
                <c:pt idx="247">
                  <c:v>18.920605090311977</c:v>
                </c:pt>
                <c:pt idx="248">
                  <c:v>18.920605090311977</c:v>
                </c:pt>
                <c:pt idx="249">
                  <c:v>18.920605090311977</c:v>
                </c:pt>
                <c:pt idx="250">
                  <c:v>18.920605090311977</c:v>
                </c:pt>
                <c:pt idx="251">
                  <c:v>18.920605090311977</c:v>
                </c:pt>
                <c:pt idx="252">
                  <c:v>18.920605090311977</c:v>
                </c:pt>
                <c:pt idx="253">
                  <c:v>18.920605090311977</c:v>
                </c:pt>
                <c:pt idx="254">
                  <c:v>18.920605090311977</c:v>
                </c:pt>
                <c:pt idx="255">
                  <c:v>18.920605090311977</c:v>
                </c:pt>
                <c:pt idx="256">
                  <c:v>18.920605090311977</c:v>
                </c:pt>
                <c:pt idx="257">
                  <c:v>18.920605090311977</c:v>
                </c:pt>
                <c:pt idx="258">
                  <c:v>18.920605090311977</c:v>
                </c:pt>
                <c:pt idx="259">
                  <c:v>18.920605090311977</c:v>
                </c:pt>
                <c:pt idx="260">
                  <c:v>18.920605090311977</c:v>
                </c:pt>
                <c:pt idx="261">
                  <c:v>18.920605090311977</c:v>
                </c:pt>
                <c:pt idx="262">
                  <c:v>18.920605090311977</c:v>
                </c:pt>
                <c:pt idx="263">
                  <c:v>18.920605090311977</c:v>
                </c:pt>
                <c:pt idx="264">
                  <c:v>18.920605090311977</c:v>
                </c:pt>
                <c:pt idx="265">
                  <c:v>18.920605090311977</c:v>
                </c:pt>
                <c:pt idx="266">
                  <c:v>18.920605090311977</c:v>
                </c:pt>
                <c:pt idx="267">
                  <c:v>18.920605090311977</c:v>
                </c:pt>
                <c:pt idx="268">
                  <c:v>18.920605090311977</c:v>
                </c:pt>
                <c:pt idx="269">
                  <c:v>18.920605090311977</c:v>
                </c:pt>
                <c:pt idx="270">
                  <c:v>18.920605090311977</c:v>
                </c:pt>
                <c:pt idx="271">
                  <c:v>18.920605090311977</c:v>
                </c:pt>
                <c:pt idx="272">
                  <c:v>18.920605090311977</c:v>
                </c:pt>
                <c:pt idx="273">
                  <c:v>18.920605090311977</c:v>
                </c:pt>
                <c:pt idx="274">
                  <c:v>18.920605090311977</c:v>
                </c:pt>
                <c:pt idx="275">
                  <c:v>18.920605090311977</c:v>
                </c:pt>
                <c:pt idx="276">
                  <c:v>18.920605090311977</c:v>
                </c:pt>
                <c:pt idx="277">
                  <c:v>18.920605090311977</c:v>
                </c:pt>
                <c:pt idx="278">
                  <c:v>18.920605090311977</c:v>
                </c:pt>
                <c:pt idx="279">
                  <c:v>18.920605090311977</c:v>
                </c:pt>
                <c:pt idx="280">
                  <c:v>18.920605090311977</c:v>
                </c:pt>
                <c:pt idx="281">
                  <c:v>18.920605090311977</c:v>
                </c:pt>
                <c:pt idx="282">
                  <c:v>18.920605090311977</c:v>
                </c:pt>
                <c:pt idx="283">
                  <c:v>18.920605090311977</c:v>
                </c:pt>
                <c:pt idx="284">
                  <c:v>18.920605090311977</c:v>
                </c:pt>
                <c:pt idx="285">
                  <c:v>18.920605090311977</c:v>
                </c:pt>
                <c:pt idx="286">
                  <c:v>18.920605090311977</c:v>
                </c:pt>
                <c:pt idx="287">
                  <c:v>18.920605090311977</c:v>
                </c:pt>
                <c:pt idx="288">
                  <c:v>18.920605090311977</c:v>
                </c:pt>
                <c:pt idx="289">
                  <c:v>18.920605090311977</c:v>
                </c:pt>
                <c:pt idx="290">
                  <c:v>18.920605090311977</c:v>
                </c:pt>
                <c:pt idx="291">
                  <c:v>18.920605090311977</c:v>
                </c:pt>
                <c:pt idx="292">
                  <c:v>18.920605090311977</c:v>
                </c:pt>
                <c:pt idx="293">
                  <c:v>18.920605090311977</c:v>
                </c:pt>
                <c:pt idx="294">
                  <c:v>18.920605090311977</c:v>
                </c:pt>
                <c:pt idx="295">
                  <c:v>18.920605090311977</c:v>
                </c:pt>
                <c:pt idx="296">
                  <c:v>18.920605090311977</c:v>
                </c:pt>
                <c:pt idx="297">
                  <c:v>18.920605090311977</c:v>
                </c:pt>
                <c:pt idx="298">
                  <c:v>18.920605090311977</c:v>
                </c:pt>
                <c:pt idx="299">
                  <c:v>18.920605090311977</c:v>
                </c:pt>
                <c:pt idx="300">
                  <c:v>18.920605090311977</c:v>
                </c:pt>
                <c:pt idx="301">
                  <c:v>18.920605090311977</c:v>
                </c:pt>
                <c:pt idx="302">
                  <c:v>18.920605090311977</c:v>
                </c:pt>
                <c:pt idx="303">
                  <c:v>18.920605090311977</c:v>
                </c:pt>
                <c:pt idx="304">
                  <c:v>18.920605090311977</c:v>
                </c:pt>
                <c:pt idx="305">
                  <c:v>18.920605090311977</c:v>
                </c:pt>
                <c:pt idx="306">
                  <c:v>18.920605090311977</c:v>
                </c:pt>
                <c:pt idx="307">
                  <c:v>18.920605090311977</c:v>
                </c:pt>
                <c:pt idx="308">
                  <c:v>18.920605090311977</c:v>
                </c:pt>
                <c:pt idx="309">
                  <c:v>18.920605090311977</c:v>
                </c:pt>
                <c:pt idx="310">
                  <c:v>18.920605090311977</c:v>
                </c:pt>
                <c:pt idx="311">
                  <c:v>18.920605090311977</c:v>
                </c:pt>
                <c:pt idx="312">
                  <c:v>18.920605090311977</c:v>
                </c:pt>
                <c:pt idx="313">
                  <c:v>18.920605090311977</c:v>
                </c:pt>
                <c:pt idx="314">
                  <c:v>18.920605090311977</c:v>
                </c:pt>
                <c:pt idx="315">
                  <c:v>18.920605090311977</c:v>
                </c:pt>
                <c:pt idx="316">
                  <c:v>18.920605090311977</c:v>
                </c:pt>
                <c:pt idx="317">
                  <c:v>18.920605090311977</c:v>
                </c:pt>
                <c:pt idx="318">
                  <c:v>18.920605090311977</c:v>
                </c:pt>
                <c:pt idx="319">
                  <c:v>18.920605090311977</c:v>
                </c:pt>
                <c:pt idx="320">
                  <c:v>18.920605090311977</c:v>
                </c:pt>
                <c:pt idx="321">
                  <c:v>18.920605090311977</c:v>
                </c:pt>
                <c:pt idx="322">
                  <c:v>18.920605090311977</c:v>
                </c:pt>
                <c:pt idx="323">
                  <c:v>18.920605090311977</c:v>
                </c:pt>
                <c:pt idx="324">
                  <c:v>18.920605090311977</c:v>
                </c:pt>
                <c:pt idx="325">
                  <c:v>18.920605090311977</c:v>
                </c:pt>
                <c:pt idx="326">
                  <c:v>18.920605090311977</c:v>
                </c:pt>
                <c:pt idx="327">
                  <c:v>18.920605090311977</c:v>
                </c:pt>
                <c:pt idx="328">
                  <c:v>18.920605090311977</c:v>
                </c:pt>
                <c:pt idx="329">
                  <c:v>18.920605090311977</c:v>
                </c:pt>
                <c:pt idx="330">
                  <c:v>18.920605090311977</c:v>
                </c:pt>
                <c:pt idx="331">
                  <c:v>18.920605090311977</c:v>
                </c:pt>
                <c:pt idx="332">
                  <c:v>18.920605090311977</c:v>
                </c:pt>
                <c:pt idx="333">
                  <c:v>18.920605090311977</c:v>
                </c:pt>
                <c:pt idx="334">
                  <c:v>18.920605090311977</c:v>
                </c:pt>
                <c:pt idx="335">
                  <c:v>18.920605090311977</c:v>
                </c:pt>
                <c:pt idx="336">
                  <c:v>18.920605090311977</c:v>
                </c:pt>
                <c:pt idx="337">
                  <c:v>18.920605090311977</c:v>
                </c:pt>
                <c:pt idx="338">
                  <c:v>18.920605090311977</c:v>
                </c:pt>
                <c:pt idx="339">
                  <c:v>18.920605090311977</c:v>
                </c:pt>
                <c:pt idx="340">
                  <c:v>18.920605090311977</c:v>
                </c:pt>
                <c:pt idx="341">
                  <c:v>18.920605090311977</c:v>
                </c:pt>
                <c:pt idx="342">
                  <c:v>18.920605090311977</c:v>
                </c:pt>
                <c:pt idx="343">
                  <c:v>18.920605090311977</c:v>
                </c:pt>
                <c:pt idx="344">
                  <c:v>18.920605090311977</c:v>
                </c:pt>
                <c:pt idx="345">
                  <c:v>18.920605090311977</c:v>
                </c:pt>
                <c:pt idx="346">
                  <c:v>18.920605090311977</c:v>
                </c:pt>
                <c:pt idx="347">
                  <c:v>18.920605090311977</c:v>
                </c:pt>
                <c:pt idx="348">
                  <c:v>18.920605090311977</c:v>
                </c:pt>
                <c:pt idx="349">
                  <c:v>18.920605090311977</c:v>
                </c:pt>
                <c:pt idx="350">
                  <c:v>18.920605090311977</c:v>
                </c:pt>
                <c:pt idx="351">
                  <c:v>18.920605090311977</c:v>
                </c:pt>
                <c:pt idx="352">
                  <c:v>18.920605090311977</c:v>
                </c:pt>
                <c:pt idx="353">
                  <c:v>18.920605090311977</c:v>
                </c:pt>
                <c:pt idx="354">
                  <c:v>18.920605090311977</c:v>
                </c:pt>
                <c:pt idx="355">
                  <c:v>18.920605090311977</c:v>
                </c:pt>
                <c:pt idx="356">
                  <c:v>18.920605090311977</c:v>
                </c:pt>
                <c:pt idx="357">
                  <c:v>18.920605090311977</c:v>
                </c:pt>
                <c:pt idx="358">
                  <c:v>18.920605090311977</c:v>
                </c:pt>
                <c:pt idx="359">
                  <c:v>18.920605090311977</c:v>
                </c:pt>
                <c:pt idx="360">
                  <c:v>18.920605090311977</c:v>
                </c:pt>
                <c:pt idx="361">
                  <c:v>18.920605090311977</c:v>
                </c:pt>
                <c:pt idx="362">
                  <c:v>18.920605090311977</c:v>
                </c:pt>
                <c:pt idx="363">
                  <c:v>18.920605090311977</c:v>
                </c:pt>
                <c:pt idx="364">
                  <c:v>18.920605090311977</c:v>
                </c:pt>
                <c:pt idx="365">
                  <c:v>18.920605090311977</c:v>
                </c:pt>
                <c:pt idx="366">
                  <c:v>18.920605090311977</c:v>
                </c:pt>
                <c:pt idx="367">
                  <c:v>18.920605090311977</c:v>
                </c:pt>
                <c:pt idx="368">
                  <c:v>18.920605090311977</c:v>
                </c:pt>
                <c:pt idx="369">
                  <c:v>18.920605090311977</c:v>
                </c:pt>
                <c:pt idx="370">
                  <c:v>18.920605090311977</c:v>
                </c:pt>
                <c:pt idx="371">
                  <c:v>18.920605090311977</c:v>
                </c:pt>
                <c:pt idx="372">
                  <c:v>18.920605090311977</c:v>
                </c:pt>
                <c:pt idx="373">
                  <c:v>18.920605090311977</c:v>
                </c:pt>
                <c:pt idx="374">
                  <c:v>18.920605090311977</c:v>
                </c:pt>
                <c:pt idx="375">
                  <c:v>18.920605090311977</c:v>
                </c:pt>
                <c:pt idx="376">
                  <c:v>18.920605090311977</c:v>
                </c:pt>
                <c:pt idx="377">
                  <c:v>18.920605090311977</c:v>
                </c:pt>
                <c:pt idx="378">
                  <c:v>18.920605090311977</c:v>
                </c:pt>
                <c:pt idx="379">
                  <c:v>18.920605090311977</c:v>
                </c:pt>
                <c:pt idx="380">
                  <c:v>18.920605090311977</c:v>
                </c:pt>
                <c:pt idx="381">
                  <c:v>18.920605090311977</c:v>
                </c:pt>
                <c:pt idx="382">
                  <c:v>18.920605090311977</c:v>
                </c:pt>
                <c:pt idx="383">
                  <c:v>18.920605090311977</c:v>
                </c:pt>
                <c:pt idx="384">
                  <c:v>18.920605090311977</c:v>
                </c:pt>
                <c:pt idx="385">
                  <c:v>18.920605090311977</c:v>
                </c:pt>
                <c:pt idx="386">
                  <c:v>18.920605090311977</c:v>
                </c:pt>
                <c:pt idx="387">
                  <c:v>18.920605090311977</c:v>
                </c:pt>
                <c:pt idx="388">
                  <c:v>18.920605090311977</c:v>
                </c:pt>
                <c:pt idx="389">
                  <c:v>18.920605090311977</c:v>
                </c:pt>
                <c:pt idx="390">
                  <c:v>18.920605090311977</c:v>
                </c:pt>
                <c:pt idx="391">
                  <c:v>18.920605090311977</c:v>
                </c:pt>
                <c:pt idx="392">
                  <c:v>18.920605090311977</c:v>
                </c:pt>
                <c:pt idx="393">
                  <c:v>18.920605090311977</c:v>
                </c:pt>
                <c:pt idx="394">
                  <c:v>18.920605090311977</c:v>
                </c:pt>
                <c:pt idx="395">
                  <c:v>18.920605090311977</c:v>
                </c:pt>
                <c:pt idx="396">
                  <c:v>18.920605090311977</c:v>
                </c:pt>
                <c:pt idx="397">
                  <c:v>18.920605090311977</c:v>
                </c:pt>
                <c:pt idx="398">
                  <c:v>18.920605090311977</c:v>
                </c:pt>
                <c:pt idx="399">
                  <c:v>18.920605090311977</c:v>
                </c:pt>
                <c:pt idx="400">
                  <c:v>18.920605090311977</c:v>
                </c:pt>
                <c:pt idx="401">
                  <c:v>18.920605090311977</c:v>
                </c:pt>
                <c:pt idx="402">
                  <c:v>18.920605090311977</c:v>
                </c:pt>
                <c:pt idx="403">
                  <c:v>18.920605090311977</c:v>
                </c:pt>
                <c:pt idx="404">
                  <c:v>18.920605090311977</c:v>
                </c:pt>
                <c:pt idx="405">
                  <c:v>18.920605090311977</c:v>
                </c:pt>
                <c:pt idx="406">
                  <c:v>18.920605090311977</c:v>
                </c:pt>
                <c:pt idx="407">
                  <c:v>18.920605090311977</c:v>
                </c:pt>
                <c:pt idx="408">
                  <c:v>18.920605090311977</c:v>
                </c:pt>
                <c:pt idx="409">
                  <c:v>18.920605090311977</c:v>
                </c:pt>
                <c:pt idx="410">
                  <c:v>18.920605090311977</c:v>
                </c:pt>
                <c:pt idx="411">
                  <c:v>18.920605090311977</c:v>
                </c:pt>
                <c:pt idx="412">
                  <c:v>18.920605090311977</c:v>
                </c:pt>
                <c:pt idx="413">
                  <c:v>18.920605090311977</c:v>
                </c:pt>
                <c:pt idx="414">
                  <c:v>18.920605090311977</c:v>
                </c:pt>
                <c:pt idx="415">
                  <c:v>18.920605090311977</c:v>
                </c:pt>
                <c:pt idx="416">
                  <c:v>18.920605090311977</c:v>
                </c:pt>
                <c:pt idx="417">
                  <c:v>18.920605090311977</c:v>
                </c:pt>
                <c:pt idx="418">
                  <c:v>18.920605090311977</c:v>
                </c:pt>
                <c:pt idx="419">
                  <c:v>18.920605090311977</c:v>
                </c:pt>
                <c:pt idx="420">
                  <c:v>18.920605090311977</c:v>
                </c:pt>
                <c:pt idx="421">
                  <c:v>18.920605090311977</c:v>
                </c:pt>
                <c:pt idx="422">
                  <c:v>18.920605090311977</c:v>
                </c:pt>
                <c:pt idx="423">
                  <c:v>18.920605090311977</c:v>
                </c:pt>
                <c:pt idx="424">
                  <c:v>18.920605090311977</c:v>
                </c:pt>
                <c:pt idx="425">
                  <c:v>18.920605090311977</c:v>
                </c:pt>
                <c:pt idx="426">
                  <c:v>18.920605090311977</c:v>
                </c:pt>
                <c:pt idx="427">
                  <c:v>18.920605090311977</c:v>
                </c:pt>
                <c:pt idx="428">
                  <c:v>18.920605090311977</c:v>
                </c:pt>
                <c:pt idx="429">
                  <c:v>18.920605090311977</c:v>
                </c:pt>
                <c:pt idx="430">
                  <c:v>18.920605090311977</c:v>
                </c:pt>
                <c:pt idx="431">
                  <c:v>18.920605090311977</c:v>
                </c:pt>
                <c:pt idx="432">
                  <c:v>18.920605090311977</c:v>
                </c:pt>
                <c:pt idx="433">
                  <c:v>18.920605090311977</c:v>
                </c:pt>
                <c:pt idx="434">
                  <c:v>18.920605090311977</c:v>
                </c:pt>
                <c:pt idx="435">
                  <c:v>18.920605090311977</c:v>
                </c:pt>
                <c:pt idx="436">
                  <c:v>18.920605090311977</c:v>
                </c:pt>
                <c:pt idx="437">
                  <c:v>18.920605090311977</c:v>
                </c:pt>
                <c:pt idx="438">
                  <c:v>18.920605090311977</c:v>
                </c:pt>
                <c:pt idx="439">
                  <c:v>18.920605090311977</c:v>
                </c:pt>
                <c:pt idx="440">
                  <c:v>18.920605090311977</c:v>
                </c:pt>
                <c:pt idx="441">
                  <c:v>18.920605090311977</c:v>
                </c:pt>
                <c:pt idx="442">
                  <c:v>18.920605090311977</c:v>
                </c:pt>
                <c:pt idx="443">
                  <c:v>18.920605090311977</c:v>
                </c:pt>
                <c:pt idx="444">
                  <c:v>18.920605090311977</c:v>
                </c:pt>
                <c:pt idx="445">
                  <c:v>18.920605090311977</c:v>
                </c:pt>
                <c:pt idx="446">
                  <c:v>18.920605090311977</c:v>
                </c:pt>
                <c:pt idx="447">
                  <c:v>18.920605090311977</c:v>
                </c:pt>
                <c:pt idx="448">
                  <c:v>18.920605090311977</c:v>
                </c:pt>
                <c:pt idx="449">
                  <c:v>18.920605090311977</c:v>
                </c:pt>
                <c:pt idx="450">
                  <c:v>18.920605090311977</c:v>
                </c:pt>
                <c:pt idx="451">
                  <c:v>18.920605090311977</c:v>
                </c:pt>
                <c:pt idx="452">
                  <c:v>18.920605090311977</c:v>
                </c:pt>
                <c:pt idx="453">
                  <c:v>18.920605090311977</c:v>
                </c:pt>
                <c:pt idx="454">
                  <c:v>18.920605090311977</c:v>
                </c:pt>
                <c:pt idx="455">
                  <c:v>18.920605090311977</c:v>
                </c:pt>
                <c:pt idx="456">
                  <c:v>18.920605090311977</c:v>
                </c:pt>
                <c:pt idx="457">
                  <c:v>18.920605090311977</c:v>
                </c:pt>
                <c:pt idx="458">
                  <c:v>18.920605090311977</c:v>
                </c:pt>
                <c:pt idx="459">
                  <c:v>18.920605090311977</c:v>
                </c:pt>
                <c:pt idx="460">
                  <c:v>18.920605090311977</c:v>
                </c:pt>
                <c:pt idx="461">
                  <c:v>18.920605090311977</c:v>
                </c:pt>
                <c:pt idx="462">
                  <c:v>18.920605090311977</c:v>
                </c:pt>
                <c:pt idx="463">
                  <c:v>18.920605090311977</c:v>
                </c:pt>
                <c:pt idx="464">
                  <c:v>18.920605090311977</c:v>
                </c:pt>
                <c:pt idx="465">
                  <c:v>18.920605090311977</c:v>
                </c:pt>
                <c:pt idx="466">
                  <c:v>18.920605090311977</c:v>
                </c:pt>
                <c:pt idx="467">
                  <c:v>18.920605090311977</c:v>
                </c:pt>
                <c:pt idx="468">
                  <c:v>18.920605090311977</c:v>
                </c:pt>
                <c:pt idx="469">
                  <c:v>18.920605090311977</c:v>
                </c:pt>
                <c:pt idx="470">
                  <c:v>18.920605090311977</c:v>
                </c:pt>
                <c:pt idx="471">
                  <c:v>18.920605090311977</c:v>
                </c:pt>
                <c:pt idx="472">
                  <c:v>18.920605090311977</c:v>
                </c:pt>
                <c:pt idx="473">
                  <c:v>18.920605090311977</c:v>
                </c:pt>
                <c:pt idx="474">
                  <c:v>18.920605090311977</c:v>
                </c:pt>
                <c:pt idx="475">
                  <c:v>18.920605090311977</c:v>
                </c:pt>
                <c:pt idx="476">
                  <c:v>18.920605090311977</c:v>
                </c:pt>
                <c:pt idx="477">
                  <c:v>18.920605090311977</c:v>
                </c:pt>
                <c:pt idx="478">
                  <c:v>18.920605090311977</c:v>
                </c:pt>
                <c:pt idx="479">
                  <c:v>18.920605090311977</c:v>
                </c:pt>
                <c:pt idx="480">
                  <c:v>18.920605090311977</c:v>
                </c:pt>
                <c:pt idx="481">
                  <c:v>18.920605090311977</c:v>
                </c:pt>
                <c:pt idx="482">
                  <c:v>18.920605090311977</c:v>
                </c:pt>
                <c:pt idx="483">
                  <c:v>18.920605090311977</c:v>
                </c:pt>
                <c:pt idx="484">
                  <c:v>18.920605090311977</c:v>
                </c:pt>
                <c:pt idx="485">
                  <c:v>18.920605090311977</c:v>
                </c:pt>
                <c:pt idx="486">
                  <c:v>18.920605090311977</c:v>
                </c:pt>
                <c:pt idx="487">
                  <c:v>18.920605090311977</c:v>
                </c:pt>
                <c:pt idx="488">
                  <c:v>18.920605090311977</c:v>
                </c:pt>
                <c:pt idx="489">
                  <c:v>18.920605090311977</c:v>
                </c:pt>
                <c:pt idx="490">
                  <c:v>18.920605090311977</c:v>
                </c:pt>
                <c:pt idx="491">
                  <c:v>18.920605090311977</c:v>
                </c:pt>
                <c:pt idx="492">
                  <c:v>18.920605090311977</c:v>
                </c:pt>
                <c:pt idx="493">
                  <c:v>18.920605090311977</c:v>
                </c:pt>
                <c:pt idx="494">
                  <c:v>18.920605090311977</c:v>
                </c:pt>
                <c:pt idx="495">
                  <c:v>18.920605090311977</c:v>
                </c:pt>
                <c:pt idx="496">
                  <c:v>18.920605090311977</c:v>
                </c:pt>
                <c:pt idx="497">
                  <c:v>18.920605090311977</c:v>
                </c:pt>
                <c:pt idx="498">
                  <c:v>18.920605090311977</c:v>
                </c:pt>
                <c:pt idx="499">
                  <c:v>18.920605090311977</c:v>
                </c:pt>
                <c:pt idx="500">
                  <c:v>18.920605090311977</c:v>
                </c:pt>
                <c:pt idx="501">
                  <c:v>18.920605090311977</c:v>
                </c:pt>
                <c:pt idx="502">
                  <c:v>18.920605090311977</c:v>
                </c:pt>
                <c:pt idx="503">
                  <c:v>18.920605090311977</c:v>
                </c:pt>
                <c:pt idx="504">
                  <c:v>18.920605090311977</c:v>
                </c:pt>
                <c:pt idx="505">
                  <c:v>18.920605090311977</c:v>
                </c:pt>
                <c:pt idx="506">
                  <c:v>18.920605090311977</c:v>
                </c:pt>
                <c:pt idx="507">
                  <c:v>18.920605090311977</c:v>
                </c:pt>
                <c:pt idx="508">
                  <c:v>18.920605090311977</c:v>
                </c:pt>
                <c:pt idx="509">
                  <c:v>18.920605090311977</c:v>
                </c:pt>
                <c:pt idx="510">
                  <c:v>18.920605090311977</c:v>
                </c:pt>
                <c:pt idx="511">
                  <c:v>18.920605090311977</c:v>
                </c:pt>
                <c:pt idx="512">
                  <c:v>18.920605090311977</c:v>
                </c:pt>
                <c:pt idx="513">
                  <c:v>18.920605090311977</c:v>
                </c:pt>
                <c:pt idx="514">
                  <c:v>18.920605090311977</c:v>
                </c:pt>
                <c:pt idx="515">
                  <c:v>18.920605090311977</c:v>
                </c:pt>
                <c:pt idx="516">
                  <c:v>18.920605090311977</c:v>
                </c:pt>
                <c:pt idx="517">
                  <c:v>18.920605090311977</c:v>
                </c:pt>
                <c:pt idx="518">
                  <c:v>18.920605090311977</c:v>
                </c:pt>
                <c:pt idx="519">
                  <c:v>18.920605090311977</c:v>
                </c:pt>
                <c:pt idx="520">
                  <c:v>18.920605090311977</c:v>
                </c:pt>
                <c:pt idx="521">
                  <c:v>18.920605090311977</c:v>
                </c:pt>
                <c:pt idx="522">
                  <c:v>18.920605090311977</c:v>
                </c:pt>
                <c:pt idx="523">
                  <c:v>18.920605090311977</c:v>
                </c:pt>
                <c:pt idx="524">
                  <c:v>18.920605090311977</c:v>
                </c:pt>
                <c:pt idx="525">
                  <c:v>18.920605090311977</c:v>
                </c:pt>
                <c:pt idx="526">
                  <c:v>18.920605090311977</c:v>
                </c:pt>
                <c:pt idx="527">
                  <c:v>18.920605090311977</c:v>
                </c:pt>
                <c:pt idx="528">
                  <c:v>18.920605090311977</c:v>
                </c:pt>
                <c:pt idx="529">
                  <c:v>18.920605090311977</c:v>
                </c:pt>
                <c:pt idx="530">
                  <c:v>18.920605090311977</c:v>
                </c:pt>
                <c:pt idx="531">
                  <c:v>18.920605090311977</c:v>
                </c:pt>
                <c:pt idx="532">
                  <c:v>18.920605090311977</c:v>
                </c:pt>
                <c:pt idx="533">
                  <c:v>18.920605090311977</c:v>
                </c:pt>
                <c:pt idx="534">
                  <c:v>18.920605090311977</c:v>
                </c:pt>
                <c:pt idx="535">
                  <c:v>18.920605090311977</c:v>
                </c:pt>
                <c:pt idx="536">
                  <c:v>18.920605090311977</c:v>
                </c:pt>
                <c:pt idx="537">
                  <c:v>18.920605090311977</c:v>
                </c:pt>
                <c:pt idx="538">
                  <c:v>18.920605090311977</c:v>
                </c:pt>
                <c:pt idx="539">
                  <c:v>18.920605090311977</c:v>
                </c:pt>
                <c:pt idx="540">
                  <c:v>18.920605090311977</c:v>
                </c:pt>
                <c:pt idx="541">
                  <c:v>18.920605090311977</c:v>
                </c:pt>
                <c:pt idx="542">
                  <c:v>18.920605090311977</c:v>
                </c:pt>
                <c:pt idx="543">
                  <c:v>18.920605090311977</c:v>
                </c:pt>
                <c:pt idx="544">
                  <c:v>18.920605090311977</c:v>
                </c:pt>
                <c:pt idx="545">
                  <c:v>18.920605090311977</c:v>
                </c:pt>
                <c:pt idx="546">
                  <c:v>18.920605090311977</c:v>
                </c:pt>
                <c:pt idx="547">
                  <c:v>18.920605090311977</c:v>
                </c:pt>
                <c:pt idx="548">
                  <c:v>18.920605090311977</c:v>
                </c:pt>
                <c:pt idx="549">
                  <c:v>18.920605090311977</c:v>
                </c:pt>
                <c:pt idx="550">
                  <c:v>18.920605090311977</c:v>
                </c:pt>
                <c:pt idx="551">
                  <c:v>18.920605090311977</c:v>
                </c:pt>
                <c:pt idx="552">
                  <c:v>18.920605090311977</c:v>
                </c:pt>
                <c:pt idx="553">
                  <c:v>18.920605090311977</c:v>
                </c:pt>
                <c:pt idx="554">
                  <c:v>18.920605090311977</c:v>
                </c:pt>
                <c:pt idx="555">
                  <c:v>18.920605090311977</c:v>
                </c:pt>
                <c:pt idx="556">
                  <c:v>18.920605090311977</c:v>
                </c:pt>
                <c:pt idx="557">
                  <c:v>18.920605090311977</c:v>
                </c:pt>
                <c:pt idx="558">
                  <c:v>18.920605090311977</c:v>
                </c:pt>
                <c:pt idx="559">
                  <c:v>18.920605090311977</c:v>
                </c:pt>
                <c:pt idx="560">
                  <c:v>18.920605090311977</c:v>
                </c:pt>
                <c:pt idx="561">
                  <c:v>18.920605090311977</c:v>
                </c:pt>
                <c:pt idx="562">
                  <c:v>18.920605090311977</c:v>
                </c:pt>
                <c:pt idx="563">
                  <c:v>18.920605090311977</c:v>
                </c:pt>
                <c:pt idx="564">
                  <c:v>18.920605090311977</c:v>
                </c:pt>
                <c:pt idx="565">
                  <c:v>18.920605090311977</c:v>
                </c:pt>
                <c:pt idx="566">
                  <c:v>18.920605090311977</c:v>
                </c:pt>
                <c:pt idx="567">
                  <c:v>18.920605090311977</c:v>
                </c:pt>
                <c:pt idx="568">
                  <c:v>18.920605090311977</c:v>
                </c:pt>
                <c:pt idx="569">
                  <c:v>18.920605090311977</c:v>
                </c:pt>
                <c:pt idx="570">
                  <c:v>18.920605090311977</c:v>
                </c:pt>
                <c:pt idx="571">
                  <c:v>18.920605090311977</c:v>
                </c:pt>
                <c:pt idx="572">
                  <c:v>18.920605090311977</c:v>
                </c:pt>
                <c:pt idx="573">
                  <c:v>18.920605090311977</c:v>
                </c:pt>
                <c:pt idx="574">
                  <c:v>18.920605090311977</c:v>
                </c:pt>
                <c:pt idx="575">
                  <c:v>18.920605090311977</c:v>
                </c:pt>
                <c:pt idx="576">
                  <c:v>18.920605090311977</c:v>
                </c:pt>
                <c:pt idx="577">
                  <c:v>18.920605090311977</c:v>
                </c:pt>
                <c:pt idx="578">
                  <c:v>18.920605090311977</c:v>
                </c:pt>
                <c:pt idx="579">
                  <c:v>18.920605090311977</c:v>
                </c:pt>
                <c:pt idx="580">
                  <c:v>18.920605090311977</c:v>
                </c:pt>
                <c:pt idx="581">
                  <c:v>18.920605090311977</c:v>
                </c:pt>
                <c:pt idx="582">
                  <c:v>18.920605090311977</c:v>
                </c:pt>
                <c:pt idx="583">
                  <c:v>18.920605090311977</c:v>
                </c:pt>
                <c:pt idx="584">
                  <c:v>18.920605090311977</c:v>
                </c:pt>
                <c:pt idx="585">
                  <c:v>18.920605090311977</c:v>
                </c:pt>
                <c:pt idx="586">
                  <c:v>18.920605090311977</c:v>
                </c:pt>
                <c:pt idx="587">
                  <c:v>18.920605090311977</c:v>
                </c:pt>
                <c:pt idx="588">
                  <c:v>18.920605090311977</c:v>
                </c:pt>
                <c:pt idx="589">
                  <c:v>18.920605090311977</c:v>
                </c:pt>
                <c:pt idx="590">
                  <c:v>18.920605090311977</c:v>
                </c:pt>
                <c:pt idx="591">
                  <c:v>18.920605090311977</c:v>
                </c:pt>
                <c:pt idx="592">
                  <c:v>18.920605090311977</c:v>
                </c:pt>
                <c:pt idx="593">
                  <c:v>18.920605090311977</c:v>
                </c:pt>
                <c:pt idx="594">
                  <c:v>18.920605090311977</c:v>
                </c:pt>
                <c:pt idx="595">
                  <c:v>18.920605090311977</c:v>
                </c:pt>
                <c:pt idx="596">
                  <c:v>18.920605090311977</c:v>
                </c:pt>
                <c:pt idx="597">
                  <c:v>18.920605090311977</c:v>
                </c:pt>
                <c:pt idx="598">
                  <c:v>18.920605090311977</c:v>
                </c:pt>
                <c:pt idx="599">
                  <c:v>18.920605090311977</c:v>
                </c:pt>
                <c:pt idx="600">
                  <c:v>18.920605090311977</c:v>
                </c:pt>
                <c:pt idx="601">
                  <c:v>18.920605090311977</c:v>
                </c:pt>
                <c:pt idx="602">
                  <c:v>18.920605090311977</c:v>
                </c:pt>
                <c:pt idx="603">
                  <c:v>18.920605090311977</c:v>
                </c:pt>
                <c:pt idx="604">
                  <c:v>18.920605090311977</c:v>
                </c:pt>
                <c:pt idx="605">
                  <c:v>18.920605090311977</c:v>
                </c:pt>
                <c:pt idx="606">
                  <c:v>18.920605090311977</c:v>
                </c:pt>
                <c:pt idx="607">
                  <c:v>18.920605090311977</c:v>
                </c:pt>
                <c:pt idx="608">
                  <c:v>18.920605090311977</c:v>
                </c:pt>
                <c:pt idx="609">
                  <c:v>18.920605090311977</c:v>
                </c:pt>
                <c:pt idx="610">
                  <c:v>18.920605090311977</c:v>
                </c:pt>
                <c:pt idx="611">
                  <c:v>18.920605090311977</c:v>
                </c:pt>
                <c:pt idx="612">
                  <c:v>18.920605090311977</c:v>
                </c:pt>
                <c:pt idx="613">
                  <c:v>18.920605090311977</c:v>
                </c:pt>
                <c:pt idx="614">
                  <c:v>18.920605090311977</c:v>
                </c:pt>
                <c:pt idx="615">
                  <c:v>18.920605090311977</c:v>
                </c:pt>
                <c:pt idx="616">
                  <c:v>18.920605090311977</c:v>
                </c:pt>
                <c:pt idx="617">
                  <c:v>18.920605090311977</c:v>
                </c:pt>
                <c:pt idx="618">
                  <c:v>18.920605090311977</c:v>
                </c:pt>
                <c:pt idx="619">
                  <c:v>18.920605090311977</c:v>
                </c:pt>
                <c:pt idx="620">
                  <c:v>18.920605090311977</c:v>
                </c:pt>
                <c:pt idx="621">
                  <c:v>18.920605090311977</c:v>
                </c:pt>
                <c:pt idx="622">
                  <c:v>18.920605090311977</c:v>
                </c:pt>
                <c:pt idx="623">
                  <c:v>18.920605090311977</c:v>
                </c:pt>
                <c:pt idx="624">
                  <c:v>18.920605090311977</c:v>
                </c:pt>
                <c:pt idx="625">
                  <c:v>18.920605090311977</c:v>
                </c:pt>
                <c:pt idx="626">
                  <c:v>18.920605090311977</c:v>
                </c:pt>
                <c:pt idx="627">
                  <c:v>18.920605090311977</c:v>
                </c:pt>
                <c:pt idx="628">
                  <c:v>18.920605090311977</c:v>
                </c:pt>
                <c:pt idx="629">
                  <c:v>18.920605090311977</c:v>
                </c:pt>
                <c:pt idx="630">
                  <c:v>18.920605090311977</c:v>
                </c:pt>
                <c:pt idx="631">
                  <c:v>18.920605090311977</c:v>
                </c:pt>
                <c:pt idx="632">
                  <c:v>18.920605090311977</c:v>
                </c:pt>
                <c:pt idx="633">
                  <c:v>18.920605090311977</c:v>
                </c:pt>
                <c:pt idx="634">
                  <c:v>18.920605090311977</c:v>
                </c:pt>
                <c:pt idx="635">
                  <c:v>18.920605090311977</c:v>
                </c:pt>
                <c:pt idx="636">
                  <c:v>18.920605090311977</c:v>
                </c:pt>
                <c:pt idx="637">
                  <c:v>18.920605090311977</c:v>
                </c:pt>
                <c:pt idx="638">
                  <c:v>18.920605090311977</c:v>
                </c:pt>
                <c:pt idx="639">
                  <c:v>18.920605090311977</c:v>
                </c:pt>
                <c:pt idx="640">
                  <c:v>18.920605090311977</c:v>
                </c:pt>
                <c:pt idx="641">
                  <c:v>18.920605090311977</c:v>
                </c:pt>
                <c:pt idx="642">
                  <c:v>18.920605090311977</c:v>
                </c:pt>
                <c:pt idx="643">
                  <c:v>18.920605090311977</c:v>
                </c:pt>
                <c:pt idx="644">
                  <c:v>18.920605090311977</c:v>
                </c:pt>
                <c:pt idx="645">
                  <c:v>18.920605090311977</c:v>
                </c:pt>
                <c:pt idx="646">
                  <c:v>18.920605090311977</c:v>
                </c:pt>
                <c:pt idx="647">
                  <c:v>18.920605090311977</c:v>
                </c:pt>
                <c:pt idx="648">
                  <c:v>18.920605090311977</c:v>
                </c:pt>
                <c:pt idx="649">
                  <c:v>18.920605090311977</c:v>
                </c:pt>
                <c:pt idx="650">
                  <c:v>18.920605090311977</c:v>
                </c:pt>
                <c:pt idx="651">
                  <c:v>18.920605090311977</c:v>
                </c:pt>
                <c:pt idx="652">
                  <c:v>18.920605090311977</c:v>
                </c:pt>
                <c:pt idx="653">
                  <c:v>18.920605090311977</c:v>
                </c:pt>
                <c:pt idx="654">
                  <c:v>18.920605090311977</c:v>
                </c:pt>
                <c:pt idx="655">
                  <c:v>18.920605090311977</c:v>
                </c:pt>
                <c:pt idx="656">
                  <c:v>18.920605090311977</c:v>
                </c:pt>
                <c:pt idx="657">
                  <c:v>18.920605090311977</c:v>
                </c:pt>
                <c:pt idx="658">
                  <c:v>18.920605090311977</c:v>
                </c:pt>
                <c:pt idx="659">
                  <c:v>18.920605090311977</c:v>
                </c:pt>
                <c:pt idx="660">
                  <c:v>18.920605090311977</c:v>
                </c:pt>
                <c:pt idx="661">
                  <c:v>18.920605090311977</c:v>
                </c:pt>
                <c:pt idx="662">
                  <c:v>18.920605090311977</c:v>
                </c:pt>
                <c:pt idx="663">
                  <c:v>18.920605090311977</c:v>
                </c:pt>
                <c:pt idx="664">
                  <c:v>18.920605090311977</c:v>
                </c:pt>
                <c:pt idx="665">
                  <c:v>18.920605090311977</c:v>
                </c:pt>
                <c:pt idx="666">
                  <c:v>18.920605090311977</c:v>
                </c:pt>
                <c:pt idx="667">
                  <c:v>18.920605090311977</c:v>
                </c:pt>
                <c:pt idx="668">
                  <c:v>18.920605090311977</c:v>
                </c:pt>
                <c:pt idx="669">
                  <c:v>18.920605090311977</c:v>
                </c:pt>
                <c:pt idx="670">
                  <c:v>18.920605090311977</c:v>
                </c:pt>
                <c:pt idx="671">
                  <c:v>18.920605090311977</c:v>
                </c:pt>
                <c:pt idx="672">
                  <c:v>18.920605090311977</c:v>
                </c:pt>
                <c:pt idx="673">
                  <c:v>18.920605090311977</c:v>
                </c:pt>
                <c:pt idx="674">
                  <c:v>18.920605090311977</c:v>
                </c:pt>
                <c:pt idx="675">
                  <c:v>18.920605090311977</c:v>
                </c:pt>
                <c:pt idx="676">
                  <c:v>18.920605090311977</c:v>
                </c:pt>
                <c:pt idx="677">
                  <c:v>18.920605090311977</c:v>
                </c:pt>
                <c:pt idx="678">
                  <c:v>18.920605090311977</c:v>
                </c:pt>
                <c:pt idx="679">
                  <c:v>18.920605090311977</c:v>
                </c:pt>
                <c:pt idx="680">
                  <c:v>18.920605090311977</c:v>
                </c:pt>
                <c:pt idx="681">
                  <c:v>18.920605090311977</c:v>
                </c:pt>
                <c:pt idx="682">
                  <c:v>18.920605090311977</c:v>
                </c:pt>
                <c:pt idx="683">
                  <c:v>18.920605090311977</c:v>
                </c:pt>
                <c:pt idx="684">
                  <c:v>18.920605090311977</c:v>
                </c:pt>
                <c:pt idx="685">
                  <c:v>18.920605090311977</c:v>
                </c:pt>
                <c:pt idx="686">
                  <c:v>18.920605090311977</c:v>
                </c:pt>
                <c:pt idx="687">
                  <c:v>18.920605090311977</c:v>
                </c:pt>
                <c:pt idx="688">
                  <c:v>18.920605090311977</c:v>
                </c:pt>
                <c:pt idx="689">
                  <c:v>18.920605090311977</c:v>
                </c:pt>
                <c:pt idx="690">
                  <c:v>18.920605090311977</c:v>
                </c:pt>
                <c:pt idx="691">
                  <c:v>18.920605090311977</c:v>
                </c:pt>
                <c:pt idx="692">
                  <c:v>18.920605090311977</c:v>
                </c:pt>
                <c:pt idx="693">
                  <c:v>18.920605090311977</c:v>
                </c:pt>
                <c:pt idx="694">
                  <c:v>18.920605090311977</c:v>
                </c:pt>
                <c:pt idx="695">
                  <c:v>18.920605090311977</c:v>
                </c:pt>
                <c:pt idx="696">
                  <c:v>18.920605090311977</c:v>
                </c:pt>
                <c:pt idx="697">
                  <c:v>18.920605090311977</c:v>
                </c:pt>
                <c:pt idx="698">
                  <c:v>18.920605090311977</c:v>
                </c:pt>
                <c:pt idx="699">
                  <c:v>18.920605090311977</c:v>
                </c:pt>
                <c:pt idx="700">
                  <c:v>18.920605090311977</c:v>
                </c:pt>
                <c:pt idx="701">
                  <c:v>18.920605090311977</c:v>
                </c:pt>
                <c:pt idx="702">
                  <c:v>18.920605090311977</c:v>
                </c:pt>
                <c:pt idx="703">
                  <c:v>18.920605090311977</c:v>
                </c:pt>
                <c:pt idx="704">
                  <c:v>18.920605090311977</c:v>
                </c:pt>
                <c:pt idx="705">
                  <c:v>18.920605090311977</c:v>
                </c:pt>
                <c:pt idx="706">
                  <c:v>18.920605090311977</c:v>
                </c:pt>
                <c:pt idx="707">
                  <c:v>18.920605090311977</c:v>
                </c:pt>
                <c:pt idx="708">
                  <c:v>18.920605090311977</c:v>
                </c:pt>
                <c:pt idx="709">
                  <c:v>18.920605090311977</c:v>
                </c:pt>
                <c:pt idx="710">
                  <c:v>18.920605090311977</c:v>
                </c:pt>
                <c:pt idx="711">
                  <c:v>18.920605090311977</c:v>
                </c:pt>
                <c:pt idx="712">
                  <c:v>18.920605090311977</c:v>
                </c:pt>
                <c:pt idx="713">
                  <c:v>18.920605090311977</c:v>
                </c:pt>
                <c:pt idx="714">
                  <c:v>18.920605090311977</c:v>
                </c:pt>
                <c:pt idx="715">
                  <c:v>18.920605090311977</c:v>
                </c:pt>
                <c:pt idx="716">
                  <c:v>18.920605090311977</c:v>
                </c:pt>
                <c:pt idx="717">
                  <c:v>18.920605090311977</c:v>
                </c:pt>
                <c:pt idx="718">
                  <c:v>18.920605090311977</c:v>
                </c:pt>
                <c:pt idx="719">
                  <c:v>18.920605090311977</c:v>
                </c:pt>
                <c:pt idx="720">
                  <c:v>18.920605090311977</c:v>
                </c:pt>
                <c:pt idx="721">
                  <c:v>18.920605090311977</c:v>
                </c:pt>
                <c:pt idx="722">
                  <c:v>18.920605090311977</c:v>
                </c:pt>
                <c:pt idx="723">
                  <c:v>18.920605090311977</c:v>
                </c:pt>
                <c:pt idx="724">
                  <c:v>18.920605090311977</c:v>
                </c:pt>
                <c:pt idx="725">
                  <c:v>18.920605090311977</c:v>
                </c:pt>
                <c:pt idx="726">
                  <c:v>18.920605090311977</c:v>
                </c:pt>
                <c:pt idx="727">
                  <c:v>18.920605090311977</c:v>
                </c:pt>
                <c:pt idx="728">
                  <c:v>18.920605090311977</c:v>
                </c:pt>
                <c:pt idx="729">
                  <c:v>18.920605090311977</c:v>
                </c:pt>
                <c:pt idx="730">
                  <c:v>18.920605090311977</c:v>
                </c:pt>
                <c:pt idx="731">
                  <c:v>18.920605090311977</c:v>
                </c:pt>
                <c:pt idx="732">
                  <c:v>18.920605090311977</c:v>
                </c:pt>
                <c:pt idx="733">
                  <c:v>18.920605090311977</c:v>
                </c:pt>
                <c:pt idx="734">
                  <c:v>18.920605090311977</c:v>
                </c:pt>
                <c:pt idx="735">
                  <c:v>18.920605090311977</c:v>
                </c:pt>
                <c:pt idx="736">
                  <c:v>18.920605090311977</c:v>
                </c:pt>
                <c:pt idx="737">
                  <c:v>18.920605090311977</c:v>
                </c:pt>
                <c:pt idx="738">
                  <c:v>18.920605090311977</c:v>
                </c:pt>
                <c:pt idx="739">
                  <c:v>18.920605090311977</c:v>
                </c:pt>
                <c:pt idx="740">
                  <c:v>18.920605090311977</c:v>
                </c:pt>
                <c:pt idx="741">
                  <c:v>18.920605090311977</c:v>
                </c:pt>
                <c:pt idx="742">
                  <c:v>18.920605090311977</c:v>
                </c:pt>
                <c:pt idx="743">
                  <c:v>18.920605090311977</c:v>
                </c:pt>
                <c:pt idx="744">
                  <c:v>18.920605090311977</c:v>
                </c:pt>
                <c:pt idx="745">
                  <c:v>18.920605090311977</c:v>
                </c:pt>
                <c:pt idx="746">
                  <c:v>18.920605090311977</c:v>
                </c:pt>
                <c:pt idx="747">
                  <c:v>18.920605090311977</c:v>
                </c:pt>
                <c:pt idx="748">
                  <c:v>18.920605090311977</c:v>
                </c:pt>
                <c:pt idx="749">
                  <c:v>18.920605090311977</c:v>
                </c:pt>
                <c:pt idx="750">
                  <c:v>18.920605090311977</c:v>
                </c:pt>
                <c:pt idx="751">
                  <c:v>18.920605090311977</c:v>
                </c:pt>
                <c:pt idx="752">
                  <c:v>18.920605090311977</c:v>
                </c:pt>
                <c:pt idx="753">
                  <c:v>18.920605090311977</c:v>
                </c:pt>
                <c:pt idx="754">
                  <c:v>18.920605090311977</c:v>
                </c:pt>
                <c:pt idx="755">
                  <c:v>18.920605090311977</c:v>
                </c:pt>
                <c:pt idx="756">
                  <c:v>18.920605090311977</c:v>
                </c:pt>
                <c:pt idx="757">
                  <c:v>18.920605090311977</c:v>
                </c:pt>
                <c:pt idx="758">
                  <c:v>18.920605090311977</c:v>
                </c:pt>
                <c:pt idx="759">
                  <c:v>18.920605090311977</c:v>
                </c:pt>
                <c:pt idx="760">
                  <c:v>18.920605090311977</c:v>
                </c:pt>
                <c:pt idx="761">
                  <c:v>18.920605090311977</c:v>
                </c:pt>
                <c:pt idx="762">
                  <c:v>18.920605090311977</c:v>
                </c:pt>
                <c:pt idx="763">
                  <c:v>18.920605090311977</c:v>
                </c:pt>
                <c:pt idx="764">
                  <c:v>18.920605090311977</c:v>
                </c:pt>
                <c:pt idx="765">
                  <c:v>18.920605090311977</c:v>
                </c:pt>
                <c:pt idx="766">
                  <c:v>18.920605090311977</c:v>
                </c:pt>
                <c:pt idx="767">
                  <c:v>18.920605090311977</c:v>
                </c:pt>
                <c:pt idx="768">
                  <c:v>18.920605090311977</c:v>
                </c:pt>
                <c:pt idx="769">
                  <c:v>18.920605090311977</c:v>
                </c:pt>
                <c:pt idx="770">
                  <c:v>18.920605090311977</c:v>
                </c:pt>
                <c:pt idx="771">
                  <c:v>18.920605090311977</c:v>
                </c:pt>
                <c:pt idx="772">
                  <c:v>18.920605090311977</c:v>
                </c:pt>
                <c:pt idx="773">
                  <c:v>18.920605090311977</c:v>
                </c:pt>
                <c:pt idx="774">
                  <c:v>18.920605090311977</c:v>
                </c:pt>
                <c:pt idx="775">
                  <c:v>18.920605090311977</c:v>
                </c:pt>
                <c:pt idx="776">
                  <c:v>18.920605090311977</c:v>
                </c:pt>
                <c:pt idx="777">
                  <c:v>18.920605090311977</c:v>
                </c:pt>
                <c:pt idx="778">
                  <c:v>18.920605090311977</c:v>
                </c:pt>
                <c:pt idx="779">
                  <c:v>18.920605090311977</c:v>
                </c:pt>
                <c:pt idx="780">
                  <c:v>18.920605090311977</c:v>
                </c:pt>
                <c:pt idx="781">
                  <c:v>18.920605090311977</c:v>
                </c:pt>
                <c:pt idx="782">
                  <c:v>18.920605090311977</c:v>
                </c:pt>
                <c:pt idx="783">
                  <c:v>18.920605090311977</c:v>
                </c:pt>
                <c:pt idx="784">
                  <c:v>18.920605090311977</c:v>
                </c:pt>
                <c:pt idx="785">
                  <c:v>18.920605090311977</c:v>
                </c:pt>
                <c:pt idx="786">
                  <c:v>18.920605090311977</c:v>
                </c:pt>
                <c:pt idx="787">
                  <c:v>18.920605090311977</c:v>
                </c:pt>
                <c:pt idx="788">
                  <c:v>18.920605090311977</c:v>
                </c:pt>
                <c:pt idx="789">
                  <c:v>18.920605090311977</c:v>
                </c:pt>
                <c:pt idx="790">
                  <c:v>18.920605090311977</c:v>
                </c:pt>
                <c:pt idx="791">
                  <c:v>18.920605090311977</c:v>
                </c:pt>
                <c:pt idx="792">
                  <c:v>18.920605090311977</c:v>
                </c:pt>
                <c:pt idx="793">
                  <c:v>18.920605090311977</c:v>
                </c:pt>
                <c:pt idx="794">
                  <c:v>18.920605090311977</c:v>
                </c:pt>
                <c:pt idx="795">
                  <c:v>18.920605090311977</c:v>
                </c:pt>
                <c:pt idx="796">
                  <c:v>18.920605090311977</c:v>
                </c:pt>
                <c:pt idx="797">
                  <c:v>18.920605090311977</c:v>
                </c:pt>
                <c:pt idx="798">
                  <c:v>18.920605090311977</c:v>
                </c:pt>
                <c:pt idx="799">
                  <c:v>18.920605090311977</c:v>
                </c:pt>
                <c:pt idx="800">
                  <c:v>18.920605090311977</c:v>
                </c:pt>
                <c:pt idx="801">
                  <c:v>18.920605090311977</c:v>
                </c:pt>
                <c:pt idx="802">
                  <c:v>18.920605090311977</c:v>
                </c:pt>
                <c:pt idx="803">
                  <c:v>18.920605090311977</c:v>
                </c:pt>
                <c:pt idx="804">
                  <c:v>18.920605090311977</c:v>
                </c:pt>
                <c:pt idx="805">
                  <c:v>18.920605090311977</c:v>
                </c:pt>
                <c:pt idx="806">
                  <c:v>18.920605090311977</c:v>
                </c:pt>
                <c:pt idx="807">
                  <c:v>18.920605090311977</c:v>
                </c:pt>
                <c:pt idx="808">
                  <c:v>18.920605090311977</c:v>
                </c:pt>
                <c:pt idx="809">
                  <c:v>18.920605090311977</c:v>
                </c:pt>
                <c:pt idx="810">
                  <c:v>18.920605090311977</c:v>
                </c:pt>
                <c:pt idx="811">
                  <c:v>18.920605090311977</c:v>
                </c:pt>
                <c:pt idx="812">
                  <c:v>18.920605090311977</c:v>
                </c:pt>
                <c:pt idx="813">
                  <c:v>18.920605090311977</c:v>
                </c:pt>
                <c:pt idx="814">
                  <c:v>18.920605090311977</c:v>
                </c:pt>
                <c:pt idx="815">
                  <c:v>18.920605090311977</c:v>
                </c:pt>
                <c:pt idx="816">
                  <c:v>18.920605090311977</c:v>
                </c:pt>
                <c:pt idx="817">
                  <c:v>18.920605090311977</c:v>
                </c:pt>
                <c:pt idx="818">
                  <c:v>18.920605090311977</c:v>
                </c:pt>
                <c:pt idx="819">
                  <c:v>18.920605090311977</c:v>
                </c:pt>
                <c:pt idx="820">
                  <c:v>18.920605090311977</c:v>
                </c:pt>
                <c:pt idx="821">
                  <c:v>18.920605090311977</c:v>
                </c:pt>
                <c:pt idx="822">
                  <c:v>18.920605090311977</c:v>
                </c:pt>
                <c:pt idx="823">
                  <c:v>18.920605090311977</c:v>
                </c:pt>
                <c:pt idx="824">
                  <c:v>18.920605090311977</c:v>
                </c:pt>
                <c:pt idx="825">
                  <c:v>18.920605090311977</c:v>
                </c:pt>
                <c:pt idx="826">
                  <c:v>18.920605090311977</c:v>
                </c:pt>
                <c:pt idx="827">
                  <c:v>18.920605090311977</c:v>
                </c:pt>
                <c:pt idx="828">
                  <c:v>18.920605090311977</c:v>
                </c:pt>
                <c:pt idx="829">
                  <c:v>18.920605090311977</c:v>
                </c:pt>
                <c:pt idx="830">
                  <c:v>18.920605090311977</c:v>
                </c:pt>
                <c:pt idx="831">
                  <c:v>18.920605090311977</c:v>
                </c:pt>
                <c:pt idx="832">
                  <c:v>18.920605090311977</c:v>
                </c:pt>
                <c:pt idx="833">
                  <c:v>18.920605090311977</c:v>
                </c:pt>
                <c:pt idx="834">
                  <c:v>18.920605090311977</c:v>
                </c:pt>
                <c:pt idx="835">
                  <c:v>18.920605090311977</c:v>
                </c:pt>
                <c:pt idx="836">
                  <c:v>18.920605090311977</c:v>
                </c:pt>
                <c:pt idx="837">
                  <c:v>18.920605090311977</c:v>
                </c:pt>
                <c:pt idx="838">
                  <c:v>18.920605090311977</c:v>
                </c:pt>
                <c:pt idx="839">
                  <c:v>18.920605090311977</c:v>
                </c:pt>
                <c:pt idx="840">
                  <c:v>18.920605090311977</c:v>
                </c:pt>
                <c:pt idx="841">
                  <c:v>18.920605090311977</c:v>
                </c:pt>
                <c:pt idx="842">
                  <c:v>18.920605090311977</c:v>
                </c:pt>
                <c:pt idx="843">
                  <c:v>18.920605090311977</c:v>
                </c:pt>
                <c:pt idx="844">
                  <c:v>18.920605090311977</c:v>
                </c:pt>
                <c:pt idx="845">
                  <c:v>18.920605090311977</c:v>
                </c:pt>
                <c:pt idx="846">
                  <c:v>18.920605090311977</c:v>
                </c:pt>
                <c:pt idx="847">
                  <c:v>18.920605090311977</c:v>
                </c:pt>
                <c:pt idx="848">
                  <c:v>18.920605090311977</c:v>
                </c:pt>
                <c:pt idx="849">
                  <c:v>18.920605090311977</c:v>
                </c:pt>
                <c:pt idx="850">
                  <c:v>18.920605090311977</c:v>
                </c:pt>
                <c:pt idx="851">
                  <c:v>18.920605090311977</c:v>
                </c:pt>
                <c:pt idx="852">
                  <c:v>18.920605090311977</c:v>
                </c:pt>
                <c:pt idx="853">
                  <c:v>18.920605090311977</c:v>
                </c:pt>
                <c:pt idx="854">
                  <c:v>18.920605090311977</c:v>
                </c:pt>
                <c:pt idx="855">
                  <c:v>18.920605090311977</c:v>
                </c:pt>
                <c:pt idx="856">
                  <c:v>18.920605090311977</c:v>
                </c:pt>
                <c:pt idx="857">
                  <c:v>18.920605090311977</c:v>
                </c:pt>
                <c:pt idx="858">
                  <c:v>18.920605090311977</c:v>
                </c:pt>
                <c:pt idx="859">
                  <c:v>18.920605090311977</c:v>
                </c:pt>
                <c:pt idx="860">
                  <c:v>18.920605090311977</c:v>
                </c:pt>
                <c:pt idx="861">
                  <c:v>18.920605090311977</c:v>
                </c:pt>
                <c:pt idx="862">
                  <c:v>18.920605090311977</c:v>
                </c:pt>
                <c:pt idx="863">
                  <c:v>18.920605090311977</c:v>
                </c:pt>
                <c:pt idx="864">
                  <c:v>18.920605090311977</c:v>
                </c:pt>
                <c:pt idx="865">
                  <c:v>18.920605090311977</c:v>
                </c:pt>
                <c:pt idx="866">
                  <c:v>18.920605090311977</c:v>
                </c:pt>
                <c:pt idx="867">
                  <c:v>18.920605090311977</c:v>
                </c:pt>
                <c:pt idx="868">
                  <c:v>18.920605090311977</c:v>
                </c:pt>
                <c:pt idx="869">
                  <c:v>18.920605090311977</c:v>
                </c:pt>
                <c:pt idx="870">
                  <c:v>18.920605090311977</c:v>
                </c:pt>
                <c:pt idx="871">
                  <c:v>18.920605090311977</c:v>
                </c:pt>
                <c:pt idx="872">
                  <c:v>18.920605090311977</c:v>
                </c:pt>
                <c:pt idx="873">
                  <c:v>18.920605090311977</c:v>
                </c:pt>
                <c:pt idx="874">
                  <c:v>18.920605090311977</c:v>
                </c:pt>
                <c:pt idx="875">
                  <c:v>18.920605090311977</c:v>
                </c:pt>
                <c:pt idx="876">
                  <c:v>18.920605090311977</c:v>
                </c:pt>
                <c:pt idx="877">
                  <c:v>18.920605090311977</c:v>
                </c:pt>
                <c:pt idx="878">
                  <c:v>18.920605090311977</c:v>
                </c:pt>
                <c:pt idx="879">
                  <c:v>18.920605090311977</c:v>
                </c:pt>
                <c:pt idx="880">
                  <c:v>18.920605090311977</c:v>
                </c:pt>
                <c:pt idx="881">
                  <c:v>18.920605090311977</c:v>
                </c:pt>
                <c:pt idx="882">
                  <c:v>18.920605090311977</c:v>
                </c:pt>
                <c:pt idx="883">
                  <c:v>18.920605090311977</c:v>
                </c:pt>
                <c:pt idx="884">
                  <c:v>18.920605090311977</c:v>
                </c:pt>
                <c:pt idx="885">
                  <c:v>18.920605090311977</c:v>
                </c:pt>
                <c:pt idx="886">
                  <c:v>18.920605090311977</c:v>
                </c:pt>
                <c:pt idx="887">
                  <c:v>18.920605090311977</c:v>
                </c:pt>
                <c:pt idx="888">
                  <c:v>18.920605090311977</c:v>
                </c:pt>
                <c:pt idx="889">
                  <c:v>18.920605090311977</c:v>
                </c:pt>
                <c:pt idx="890">
                  <c:v>18.920605090311977</c:v>
                </c:pt>
                <c:pt idx="891">
                  <c:v>18.920605090311977</c:v>
                </c:pt>
                <c:pt idx="892">
                  <c:v>18.920605090311977</c:v>
                </c:pt>
                <c:pt idx="893">
                  <c:v>18.920605090311977</c:v>
                </c:pt>
                <c:pt idx="894">
                  <c:v>18.920605090311977</c:v>
                </c:pt>
                <c:pt idx="895">
                  <c:v>18.920605090311977</c:v>
                </c:pt>
                <c:pt idx="896">
                  <c:v>18.920605090311977</c:v>
                </c:pt>
                <c:pt idx="897">
                  <c:v>18.920605090311977</c:v>
                </c:pt>
                <c:pt idx="898">
                  <c:v>18.920605090311977</c:v>
                </c:pt>
                <c:pt idx="899">
                  <c:v>18.920605090311977</c:v>
                </c:pt>
                <c:pt idx="900">
                  <c:v>18.920605090311977</c:v>
                </c:pt>
                <c:pt idx="901">
                  <c:v>18.920605090311977</c:v>
                </c:pt>
                <c:pt idx="902">
                  <c:v>18.920605090311977</c:v>
                </c:pt>
                <c:pt idx="903">
                  <c:v>18.920605090311977</c:v>
                </c:pt>
                <c:pt idx="904">
                  <c:v>18.920605090311977</c:v>
                </c:pt>
                <c:pt idx="905">
                  <c:v>18.920605090311977</c:v>
                </c:pt>
                <c:pt idx="906">
                  <c:v>18.920605090311977</c:v>
                </c:pt>
                <c:pt idx="907">
                  <c:v>18.920605090311977</c:v>
                </c:pt>
                <c:pt idx="908">
                  <c:v>18.920605090311977</c:v>
                </c:pt>
                <c:pt idx="909">
                  <c:v>18.920605090311977</c:v>
                </c:pt>
                <c:pt idx="910">
                  <c:v>18.920605090311977</c:v>
                </c:pt>
                <c:pt idx="911">
                  <c:v>18.920605090311977</c:v>
                </c:pt>
                <c:pt idx="912">
                  <c:v>18.920605090311977</c:v>
                </c:pt>
                <c:pt idx="913">
                  <c:v>18.920605090311977</c:v>
                </c:pt>
                <c:pt idx="914">
                  <c:v>18.920605090311977</c:v>
                </c:pt>
                <c:pt idx="915">
                  <c:v>18.920605090311977</c:v>
                </c:pt>
                <c:pt idx="916">
                  <c:v>18.920605090311977</c:v>
                </c:pt>
                <c:pt idx="917">
                  <c:v>18.920605090311977</c:v>
                </c:pt>
                <c:pt idx="918">
                  <c:v>18.920605090311977</c:v>
                </c:pt>
                <c:pt idx="919">
                  <c:v>18.920605090311977</c:v>
                </c:pt>
                <c:pt idx="920">
                  <c:v>18.920605090311977</c:v>
                </c:pt>
                <c:pt idx="921">
                  <c:v>18.920605090311977</c:v>
                </c:pt>
                <c:pt idx="922">
                  <c:v>18.920605090311977</c:v>
                </c:pt>
                <c:pt idx="923">
                  <c:v>18.920605090311977</c:v>
                </c:pt>
                <c:pt idx="924">
                  <c:v>18.920605090311977</c:v>
                </c:pt>
                <c:pt idx="925">
                  <c:v>18.920605090311977</c:v>
                </c:pt>
                <c:pt idx="926">
                  <c:v>18.920605090311977</c:v>
                </c:pt>
                <c:pt idx="927">
                  <c:v>18.920605090311977</c:v>
                </c:pt>
                <c:pt idx="928">
                  <c:v>18.920605090311977</c:v>
                </c:pt>
                <c:pt idx="929">
                  <c:v>18.920605090311977</c:v>
                </c:pt>
                <c:pt idx="930">
                  <c:v>18.920605090311977</c:v>
                </c:pt>
                <c:pt idx="931">
                  <c:v>18.920605090311977</c:v>
                </c:pt>
                <c:pt idx="932">
                  <c:v>18.920605090311977</c:v>
                </c:pt>
                <c:pt idx="933">
                  <c:v>18.920605090311977</c:v>
                </c:pt>
                <c:pt idx="934">
                  <c:v>18.920605090311977</c:v>
                </c:pt>
                <c:pt idx="935">
                  <c:v>18.920605090311977</c:v>
                </c:pt>
                <c:pt idx="936">
                  <c:v>18.920605090311977</c:v>
                </c:pt>
                <c:pt idx="937">
                  <c:v>18.920605090311977</c:v>
                </c:pt>
                <c:pt idx="938">
                  <c:v>18.920605090311977</c:v>
                </c:pt>
                <c:pt idx="939">
                  <c:v>18.920605090311977</c:v>
                </c:pt>
                <c:pt idx="940">
                  <c:v>18.920605090311977</c:v>
                </c:pt>
                <c:pt idx="941">
                  <c:v>18.920605090311977</c:v>
                </c:pt>
                <c:pt idx="942">
                  <c:v>18.920605090311977</c:v>
                </c:pt>
                <c:pt idx="943">
                  <c:v>18.920605090311977</c:v>
                </c:pt>
                <c:pt idx="944">
                  <c:v>18.920605090311977</c:v>
                </c:pt>
                <c:pt idx="945">
                  <c:v>18.920605090311977</c:v>
                </c:pt>
                <c:pt idx="946">
                  <c:v>18.920605090311977</c:v>
                </c:pt>
                <c:pt idx="947">
                  <c:v>18.920605090311977</c:v>
                </c:pt>
                <c:pt idx="948">
                  <c:v>18.920605090311977</c:v>
                </c:pt>
                <c:pt idx="949">
                  <c:v>18.920605090311977</c:v>
                </c:pt>
                <c:pt idx="950">
                  <c:v>18.920605090311977</c:v>
                </c:pt>
                <c:pt idx="951">
                  <c:v>18.920605090311977</c:v>
                </c:pt>
                <c:pt idx="952">
                  <c:v>18.920605090311977</c:v>
                </c:pt>
                <c:pt idx="953">
                  <c:v>18.920605090311977</c:v>
                </c:pt>
                <c:pt idx="954">
                  <c:v>18.920605090311977</c:v>
                </c:pt>
                <c:pt idx="955">
                  <c:v>18.920605090311977</c:v>
                </c:pt>
                <c:pt idx="956">
                  <c:v>18.920605090311977</c:v>
                </c:pt>
                <c:pt idx="957">
                  <c:v>18.920605090311977</c:v>
                </c:pt>
                <c:pt idx="958">
                  <c:v>18.920605090311977</c:v>
                </c:pt>
                <c:pt idx="959">
                  <c:v>18.920605090311977</c:v>
                </c:pt>
                <c:pt idx="960">
                  <c:v>18.920605090311977</c:v>
                </c:pt>
                <c:pt idx="961">
                  <c:v>18.920605090311977</c:v>
                </c:pt>
                <c:pt idx="962">
                  <c:v>18.920605090311977</c:v>
                </c:pt>
                <c:pt idx="963">
                  <c:v>18.920605090311977</c:v>
                </c:pt>
                <c:pt idx="964">
                  <c:v>18.920605090311977</c:v>
                </c:pt>
                <c:pt idx="965">
                  <c:v>18.920605090311977</c:v>
                </c:pt>
                <c:pt idx="966">
                  <c:v>18.920605090311977</c:v>
                </c:pt>
                <c:pt idx="967">
                  <c:v>18.920605090311977</c:v>
                </c:pt>
                <c:pt idx="968">
                  <c:v>18.920605090311977</c:v>
                </c:pt>
                <c:pt idx="969">
                  <c:v>18.920605090311977</c:v>
                </c:pt>
                <c:pt idx="970">
                  <c:v>18.920605090311977</c:v>
                </c:pt>
                <c:pt idx="971">
                  <c:v>18.920605090311977</c:v>
                </c:pt>
                <c:pt idx="972">
                  <c:v>18.920605090311977</c:v>
                </c:pt>
                <c:pt idx="973">
                  <c:v>18.920605090311977</c:v>
                </c:pt>
                <c:pt idx="974">
                  <c:v>18.920605090311977</c:v>
                </c:pt>
                <c:pt idx="975">
                  <c:v>18.920605090311977</c:v>
                </c:pt>
                <c:pt idx="976">
                  <c:v>18.920605090311977</c:v>
                </c:pt>
                <c:pt idx="977">
                  <c:v>18.920605090311977</c:v>
                </c:pt>
                <c:pt idx="978">
                  <c:v>18.920605090311977</c:v>
                </c:pt>
                <c:pt idx="979">
                  <c:v>18.920605090311977</c:v>
                </c:pt>
                <c:pt idx="980">
                  <c:v>18.920605090311977</c:v>
                </c:pt>
                <c:pt idx="981">
                  <c:v>18.920605090311977</c:v>
                </c:pt>
                <c:pt idx="982">
                  <c:v>18.920605090311977</c:v>
                </c:pt>
                <c:pt idx="983">
                  <c:v>18.920605090311977</c:v>
                </c:pt>
                <c:pt idx="984">
                  <c:v>18.920605090311977</c:v>
                </c:pt>
                <c:pt idx="985">
                  <c:v>18.920605090311977</c:v>
                </c:pt>
                <c:pt idx="986">
                  <c:v>18.920605090311977</c:v>
                </c:pt>
                <c:pt idx="987">
                  <c:v>18.920605090311977</c:v>
                </c:pt>
                <c:pt idx="988">
                  <c:v>18.920605090311977</c:v>
                </c:pt>
                <c:pt idx="989">
                  <c:v>18.920605090311977</c:v>
                </c:pt>
                <c:pt idx="990">
                  <c:v>18.920605090311977</c:v>
                </c:pt>
                <c:pt idx="991">
                  <c:v>18.920605090311977</c:v>
                </c:pt>
                <c:pt idx="992">
                  <c:v>18.920605090311977</c:v>
                </c:pt>
                <c:pt idx="993">
                  <c:v>18.920605090311977</c:v>
                </c:pt>
                <c:pt idx="994">
                  <c:v>18.920605090311977</c:v>
                </c:pt>
                <c:pt idx="995">
                  <c:v>18.920605090311977</c:v>
                </c:pt>
                <c:pt idx="996">
                  <c:v>18.920605090311977</c:v>
                </c:pt>
                <c:pt idx="997">
                  <c:v>18.920605090311977</c:v>
                </c:pt>
                <c:pt idx="998">
                  <c:v>18.920605090311977</c:v>
                </c:pt>
                <c:pt idx="999">
                  <c:v>18.920605090311977</c:v>
                </c:pt>
                <c:pt idx="1000">
                  <c:v>18.920605090311977</c:v>
                </c:pt>
                <c:pt idx="1001">
                  <c:v>18.920605090311977</c:v>
                </c:pt>
                <c:pt idx="1002">
                  <c:v>18.920605090311977</c:v>
                </c:pt>
                <c:pt idx="1003">
                  <c:v>18.920605090311977</c:v>
                </c:pt>
                <c:pt idx="1004">
                  <c:v>18.920605090311977</c:v>
                </c:pt>
                <c:pt idx="1005">
                  <c:v>18.920605090311977</c:v>
                </c:pt>
                <c:pt idx="1006">
                  <c:v>18.920605090311977</c:v>
                </c:pt>
                <c:pt idx="1007">
                  <c:v>18.920605090311977</c:v>
                </c:pt>
                <c:pt idx="1008">
                  <c:v>18.920605090311977</c:v>
                </c:pt>
                <c:pt idx="1009">
                  <c:v>18.920605090311977</c:v>
                </c:pt>
                <c:pt idx="1010">
                  <c:v>18.920605090311977</c:v>
                </c:pt>
                <c:pt idx="1011">
                  <c:v>18.920605090311977</c:v>
                </c:pt>
                <c:pt idx="1012">
                  <c:v>18.920605090311977</c:v>
                </c:pt>
                <c:pt idx="1013">
                  <c:v>18.920605090311977</c:v>
                </c:pt>
                <c:pt idx="1014">
                  <c:v>18.920605090311977</c:v>
                </c:pt>
                <c:pt idx="1015">
                  <c:v>18.920605090311977</c:v>
                </c:pt>
                <c:pt idx="1016">
                  <c:v>18.920605090311977</c:v>
                </c:pt>
                <c:pt idx="1017">
                  <c:v>18.920605090311977</c:v>
                </c:pt>
                <c:pt idx="1018">
                  <c:v>18.920605090311977</c:v>
                </c:pt>
                <c:pt idx="1019">
                  <c:v>18.920605090311977</c:v>
                </c:pt>
                <c:pt idx="1020">
                  <c:v>18.920605090311977</c:v>
                </c:pt>
                <c:pt idx="1021">
                  <c:v>18.920605090311977</c:v>
                </c:pt>
                <c:pt idx="1022">
                  <c:v>18.920605090311977</c:v>
                </c:pt>
                <c:pt idx="1023">
                  <c:v>18.920605090311977</c:v>
                </c:pt>
                <c:pt idx="1024">
                  <c:v>18.920605090311977</c:v>
                </c:pt>
                <c:pt idx="1025">
                  <c:v>18.920605090311977</c:v>
                </c:pt>
                <c:pt idx="1026">
                  <c:v>18.920605090311977</c:v>
                </c:pt>
                <c:pt idx="1027">
                  <c:v>18.920605090311977</c:v>
                </c:pt>
                <c:pt idx="1028">
                  <c:v>18.920605090311977</c:v>
                </c:pt>
                <c:pt idx="1029">
                  <c:v>18.920605090311977</c:v>
                </c:pt>
                <c:pt idx="1030">
                  <c:v>18.920605090311977</c:v>
                </c:pt>
                <c:pt idx="1031">
                  <c:v>18.920605090311977</c:v>
                </c:pt>
                <c:pt idx="1032">
                  <c:v>18.920605090311977</c:v>
                </c:pt>
                <c:pt idx="1033">
                  <c:v>18.920605090311977</c:v>
                </c:pt>
                <c:pt idx="1034">
                  <c:v>18.920605090311977</c:v>
                </c:pt>
                <c:pt idx="1035">
                  <c:v>18.920605090311977</c:v>
                </c:pt>
                <c:pt idx="1036">
                  <c:v>18.920605090311977</c:v>
                </c:pt>
                <c:pt idx="1037">
                  <c:v>18.920605090311977</c:v>
                </c:pt>
                <c:pt idx="1038">
                  <c:v>18.920605090311977</c:v>
                </c:pt>
                <c:pt idx="1039">
                  <c:v>18.920605090311977</c:v>
                </c:pt>
                <c:pt idx="1040">
                  <c:v>18.920605090311977</c:v>
                </c:pt>
                <c:pt idx="1041">
                  <c:v>18.920605090311977</c:v>
                </c:pt>
                <c:pt idx="1042">
                  <c:v>18.920605090311977</c:v>
                </c:pt>
                <c:pt idx="1043">
                  <c:v>18.920605090311977</c:v>
                </c:pt>
                <c:pt idx="1044">
                  <c:v>18.920605090311977</c:v>
                </c:pt>
                <c:pt idx="1045">
                  <c:v>18.920605090311977</c:v>
                </c:pt>
                <c:pt idx="1046">
                  <c:v>18.920605090311977</c:v>
                </c:pt>
                <c:pt idx="1047">
                  <c:v>18.920605090311977</c:v>
                </c:pt>
                <c:pt idx="1048">
                  <c:v>18.920605090311977</c:v>
                </c:pt>
                <c:pt idx="1049">
                  <c:v>18.920605090311977</c:v>
                </c:pt>
                <c:pt idx="1050">
                  <c:v>18.920605090311977</c:v>
                </c:pt>
                <c:pt idx="1051">
                  <c:v>18.920605090311977</c:v>
                </c:pt>
                <c:pt idx="1052">
                  <c:v>18.920605090311977</c:v>
                </c:pt>
                <c:pt idx="1053">
                  <c:v>18.920605090311977</c:v>
                </c:pt>
                <c:pt idx="1054">
                  <c:v>18.920605090311977</c:v>
                </c:pt>
                <c:pt idx="1055">
                  <c:v>18.920605090311977</c:v>
                </c:pt>
                <c:pt idx="1056">
                  <c:v>18.920605090311977</c:v>
                </c:pt>
                <c:pt idx="1057">
                  <c:v>18.920605090311977</c:v>
                </c:pt>
                <c:pt idx="1058">
                  <c:v>18.920605090311977</c:v>
                </c:pt>
                <c:pt idx="1059">
                  <c:v>18.920605090311977</c:v>
                </c:pt>
                <c:pt idx="1060">
                  <c:v>18.920605090311977</c:v>
                </c:pt>
                <c:pt idx="1061">
                  <c:v>18.920605090311977</c:v>
                </c:pt>
                <c:pt idx="1062">
                  <c:v>18.920605090311977</c:v>
                </c:pt>
                <c:pt idx="1063">
                  <c:v>18.920605090311977</c:v>
                </c:pt>
                <c:pt idx="1064">
                  <c:v>18.920605090311977</c:v>
                </c:pt>
                <c:pt idx="1065">
                  <c:v>18.920605090311977</c:v>
                </c:pt>
                <c:pt idx="1066">
                  <c:v>18.920605090311977</c:v>
                </c:pt>
                <c:pt idx="1067">
                  <c:v>18.920605090311977</c:v>
                </c:pt>
                <c:pt idx="1068">
                  <c:v>18.920605090311977</c:v>
                </c:pt>
                <c:pt idx="1069">
                  <c:v>18.920605090311977</c:v>
                </c:pt>
                <c:pt idx="1070">
                  <c:v>18.920605090311977</c:v>
                </c:pt>
                <c:pt idx="1071">
                  <c:v>18.920605090311977</c:v>
                </c:pt>
                <c:pt idx="1072">
                  <c:v>18.920605090311977</c:v>
                </c:pt>
                <c:pt idx="1073">
                  <c:v>18.920605090311977</c:v>
                </c:pt>
                <c:pt idx="1074">
                  <c:v>18.920605090311977</c:v>
                </c:pt>
                <c:pt idx="1075">
                  <c:v>18.920605090311977</c:v>
                </c:pt>
                <c:pt idx="1076">
                  <c:v>18.920605090311977</c:v>
                </c:pt>
                <c:pt idx="1077">
                  <c:v>18.920605090311977</c:v>
                </c:pt>
                <c:pt idx="1078">
                  <c:v>18.920605090311977</c:v>
                </c:pt>
                <c:pt idx="1079">
                  <c:v>18.920605090311977</c:v>
                </c:pt>
                <c:pt idx="1080">
                  <c:v>18.920605090311977</c:v>
                </c:pt>
                <c:pt idx="1081">
                  <c:v>18.920605090311977</c:v>
                </c:pt>
                <c:pt idx="1082">
                  <c:v>18.920605090311977</c:v>
                </c:pt>
                <c:pt idx="1083">
                  <c:v>18.920605090311977</c:v>
                </c:pt>
                <c:pt idx="1084">
                  <c:v>18.920605090311977</c:v>
                </c:pt>
                <c:pt idx="1085">
                  <c:v>18.920605090311977</c:v>
                </c:pt>
                <c:pt idx="1086">
                  <c:v>18.920605090311977</c:v>
                </c:pt>
                <c:pt idx="1087">
                  <c:v>18.920605090311977</c:v>
                </c:pt>
                <c:pt idx="1088">
                  <c:v>18.920605090311977</c:v>
                </c:pt>
                <c:pt idx="1089">
                  <c:v>18.920605090311977</c:v>
                </c:pt>
                <c:pt idx="1090">
                  <c:v>18.920605090311977</c:v>
                </c:pt>
                <c:pt idx="1091">
                  <c:v>18.920605090311977</c:v>
                </c:pt>
                <c:pt idx="1092">
                  <c:v>18.920605090311977</c:v>
                </c:pt>
                <c:pt idx="1093">
                  <c:v>18.920605090311977</c:v>
                </c:pt>
                <c:pt idx="1094">
                  <c:v>18.920605090311977</c:v>
                </c:pt>
                <c:pt idx="1095">
                  <c:v>18.920605090311977</c:v>
                </c:pt>
                <c:pt idx="1096">
                  <c:v>18.920605090311977</c:v>
                </c:pt>
                <c:pt idx="1097">
                  <c:v>18.920605090311977</c:v>
                </c:pt>
                <c:pt idx="1098">
                  <c:v>18.920605090311977</c:v>
                </c:pt>
                <c:pt idx="1099">
                  <c:v>18.920605090311977</c:v>
                </c:pt>
                <c:pt idx="1100">
                  <c:v>18.920605090311977</c:v>
                </c:pt>
                <c:pt idx="1101">
                  <c:v>18.920605090311977</c:v>
                </c:pt>
                <c:pt idx="1102">
                  <c:v>18.920605090311977</c:v>
                </c:pt>
                <c:pt idx="1103">
                  <c:v>18.920605090311977</c:v>
                </c:pt>
                <c:pt idx="1104">
                  <c:v>18.920605090311977</c:v>
                </c:pt>
                <c:pt idx="1105">
                  <c:v>18.920605090311977</c:v>
                </c:pt>
                <c:pt idx="1106">
                  <c:v>18.920605090311977</c:v>
                </c:pt>
                <c:pt idx="1107">
                  <c:v>18.920605090311977</c:v>
                </c:pt>
                <c:pt idx="1108">
                  <c:v>18.920605090311977</c:v>
                </c:pt>
                <c:pt idx="1109">
                  <c:v>18.920605090311977</c:v>
                </c:pt>
                <c:pt idx="1110">
                  <c:v>18.920605090311977</c:v>
                </c:pt>
                <c:pt idx="1111">
                  <c:v>18.920605090311977</c:v>
                </c:pt>
                <c:pt idx="1112">
                  <c:v>18.920605090311977</c:v>
                </c:pt>
                <c:pt idx="1113">
                  <c:v>18.920605090311977</c:v>
                </c:pt>
                <c:pt idx="1114">
                  <c:v>18.920605090311977</c:v>
                </c:pt>
                <c:pt idx="1115">
                  <c:v>18.920605090311977</c:v>
                </c:pt>
                <c:pt idx="1116">
                  <c:v>18.920605090311977</c:v>
                </c:pt>
                <c:pt idx="1117">
                  <c:v>18.920605090311977</c:v>
                </c:pt>
                <c:pt idx="1118">
                  <c:v>18.920605090311977</c:v>
                </c:pt>
                <c:pt idx="1119">
                  <c:v>18.920605090311977</c:v>
                </c:pt>
                <c:pt idx="1120">
                  <c:v>18.920605090311977</c:v>
                </c:pt>
                <c:pt idx="1121">
                  <c:v>18.920605090311977</c:v>
                </c:pt>
                <c:pt idx="1122">
                  <c:v>18.920605090311977</c:v>
                </c:pt>
                <c:pt idx="1123">
                  <c:v>18.920605090311977</c:v>
                </c:pt>
                <c:pt idx="1124">
                  <c:v>18.920605090311977</c:v>
                </c:pt>
                <c:pt idx="1125">
                  <c:v>18.920605090311977</c:v>
                </c:pt>
                <c:pt idx="1126">
                  <c:v>18.920605090311977</c:v>
                </c:pt>
                <c:pt idx="1127">
                  <c:v>18.920605090311977</c:v>
                </c:pt>
                <c:pt idx="1128">
                  <c:v>18.920605090311977</c:v>
                </c:pt>
                <c:pt idx="1129">
                  <c:v>18.920605090311977</c:v>
                </c:pt>
                <c:pt idx="1130">
                  <c:v>18.920605090311977</c:v>
                </c:pt>
                <c:pt idx="1131">
                  <c:v>18.920605090311977</c:v>
                </c:pt>
                <c:pt idx="1132">
                  <c:v>18.920605090311977</c:v>
                </c:pt>
                <c:pt idx="1133">
                  <c:v>18.920605090311977</c:v>
                </c:pt>
                <c:pt idx="1134">
                  <c:v>18.920605090311977</c:v>
                </c:pt>
                <c:pt idx="1135">
                  <c:v>18.920605090311977</c:v>
                </c:pt>
                <c:pt idx="1136">
                  <c:v>18.920605090311977</c:v>
                </c:pt>
                <c:pt idx="1137">
                  <c:v>18.920605090311977</c:v>
                </c:pt>
                <c:pt idx="1138">
                  <c:v>18.920605090311977</c:v>
                </c:pt>
                <c:pt idx="1139">
                  <c:v>18.920605090311977</c:v>
                </c:pt>
                <c:pt idx="1140">
                  <c:v>18.920605090311977</c:v>
                </c:pt>
                <c:pt idx="1141">
                  <c:v>18.920605090311977</c:v>
                </c:pt>
                <c:pt idx="1142">
                  <c:v>18.920605090311977</c:v>
                </c:pt>
                <c:pt idx="1143">
                  <c:v>18.920605090311977</c:v>
                </c:pt>
                <c:pt idx="1144">
                  <c:v>18.920605090311977</c:v>
                </c:pt>
                <c:pt idx="1145">
                  <c:v>18.920605090311977</c:v>
                </c:pt>
                <c:pt idx="1146">
                  <c:v>18.920605090311977</c:v>
                </c:pt>
                <c:pt idx="1147">
                  <c:v>18.920605090311977</c:v>
                </c:pt>
                <c:pt idx="1148">
                  <c:v>18.920605090311977</c:v>
                </c:pt>
                <c:pt idx="1149">
                  <c:v>18.920605090311977</c:v>
                </c:pt>
                <c:pt idx="1150">
                  <c:v>18.920605090311977</c:v>
                </c:pt>
                <c:pt idx="1151">
                  <c:v>18.920605090311977</c:v>
                </c:pt>
                <c:pt idx="1152">
                  <c:v>18.920605090311977</c:v>
                </c:pt>
                <c:pt idx="1153">
                  <c:v>18.920605090311977</c:v>
                </c:pt>
                <c:pt idx="1154">
                  <c:v>18.920605090311977</c:v>
                </c:pt>
                <c:pt idx="1155">
                  <c:v>18.920605090311977</c:v>
                </c:pt>
                <c:pt idx="1156">
                  <c:v>18.920605090311977</c:v>
                </c:pt>
                <c:pt idx="1157">
                  <c:v>18.920605090311977</c:v>
                </c:pt>
                <c:pt idx="1158">
                  <c:v>18.920605090311977</c:v>
                </c:pt>
                <c:pt idx="1159">
                  <c:v>18.920605090311977</c:v>
                </c:pt>
                <c:pt idx="1160">
                  <c:v>18.920605090311977</c:v>
                </c:pt>
                <c:pt idx="1161">
                  <c:v>18.920605090311977</c:v>
                </c:pt>
                <c:pt idx="1162">
                  <c:v>18.920605090311977</c:v>
                </c:pt>
                <c:pt idx="1163">
                  <c:v>18.920605090311977</c:v>
                </c:pt>
                <c:pt idx="1164">
                  <c:v>18.920605090311977</c:v>
                </c:pt>
                <c:pt idx="1165">
                  <c:v>18.920605090311977</c:v>
                </c:pt>
                <c:pt idx="1166">
                  <c:v>18.920605090311977</c:v>
                </c:pt>
                <c:pt idx="1167">
                  <c:v>18.920605090311977</c:v>
                </c:pt>
                <c:pt idx="1168">
                  <c:v>18.920605090311977</c:v>
                </c:pt>
                <c:pt idx="1169">
                  <c:v>18.920605090311977</c:v>
                </c:pt>
                <c:pt idx="1170">
                  <c:v>18.920605090311977</c:v>
                </c:pt>
                <c:pt idx="1171">
                  <c:v>18.920605090311977</c:v>
                </c:pt>
                <c:pt idx="1172">
                  <c:v>18.920605090311977</c:v>
                </c:pt>
                <c:pt idx="1173">
                  <c:v>18.920605090311977</c:v>
                </c:pt>
                <c:pt idx="1174">
                  <c:v>18.920605090311977</c:v>
                </c:pt>
                <c:pt idx="1175">
                  <c:v>18.920605090311977</c:v>
                </c:pt>
                <c:pt idx="1176">
                  <c:v>18.920605090311977</c:v>
                </c:pt>
                <c:pt idx="1177">
                  <c:v>18.920605090311977</c:v>
                </c:pt>
                <c:pt idx="1178">
                  <c:v>18.920605090311977</c:v>
                </c:pt>
                <c:pt idx="1179">
                  <c:v>18.920605090311977</c:v>
                </c:pt>
                <c:pt idx="1180">
                  <c:v>18.920605090311977</c:v>
                </c:pt>
                <c:pt idx="1181">
                  <c:v>18.920605090311977</c:v>
                </c:pt>
                <c:pt idx="1182">
                  <c:v>18.920605090311977</c:v>
                </c:pt>
                <c:pt idx="1183">
                  <c:v>18.920605090311977</c:v>
                </c:pt>
                <c:pt idx="1184">
                  <c:v>18.920605090311977</c:v>
                </c:pt>
                <c:pt idx="1185">
                  <c:v>18.920605090311977</c:v>
                </c:pt>
                <c:pt idx="1186">
                  <c:v>18.920605090311977</c:v>
                </c:pt>
                <c:pt idx="1187">
                  <c:v>18.920605090311977</c:v>
                </c:pt>
                <c:pt idx="1188">
                  <c:v>18.920605090311977</c:v>
                </c:pt>
                <c:pt idx="1189">
                  <c:v>18.920605090311977</c:v>
                </c:pt>
                <c:pt idx="1190">
                  <c:v>18.920605090311977</c:v>
                </c:pt>
                <c:pt idx="1191">
                  <c:v>18.920605090311977</c:v>
                </c:pt>
                <c:pt idx="1192">
                  <c:v>18.920605090311977</c:v>
                </c:pt>
                <c:pt idx="1193">
                  <c:v>18.920605090311977</c:v>
                </c:pt>
                <c:pt idx="1194">
                  <c:v>18.920605090311977</c:v>
                </c:pt>
                <c:pt idx="1195">
                  <c:v>18.920605090311977</c:v>
                </c:pt>
                <c:pt idx="1196">
                  <c:v>18.920605090311977</c:v>
                </c:pt>
                <c:pt idx="1197">
                  <c:v>18.920605090311977</c:v>
                </c:pt>
                <c:pt idx="1198">
                  <c:v>18.920605090311977</c:v>
                </c:pt>
                <c:pt idx="1199">
                  <c:v>18.920605090311977</c:v>
                </c:pt>
                <c:pt idx="1200">
                  <c:v>18.920605090311977</c:v>
                </c:pt>
                <c:pt idx="1201">
                  <c:v>18.920605090311977</c:v>
                </c:pt>
                <c:pt idx="1202">
                  <c:v>18.920605090311977</c:v>
                </c:pt>
                <c:pt idx="1203">
                  <c:v>18.920605090311977</c:v>
                </c:pt>
                <c:pt idx="1204">
                  <c:v>18.920605090311977</c:v>
                </c:pt>
                <c:pt idx="1205">
                  <c:v>18.920605090311977</c:v>
                </c:pt>
                <c:pt idx="1206">
                  <c:v>18.920605090311977</c:v>
                </c:pt>
                <c:pt idx="1207">
                  <c:v>18.920605090311977</c:v>
                </c:pt>
                <c:pt idx="1208">
                  <c:v>18.920605090311977</c:v>
                </c:pt>
                <c:pt idx="1209">
                  <c:v>18.920605090311977</c:v>
                </c:pt>
                <c:pt idx="1210">
                  <c:v>18.920605090311977</c:v>
                </c:pt>
                <c:pt idx="1211">
                  <c:v>18.920605090311977</c:v>
                </c:pt>
                <c:pt idx="1212">
                  <c:v>18.920605090311977</c:v>
                </c:pt>
                <c:pt idx="1213">
                  <c:v>18.920605090311977</c:v>
                </c:pt>
                <c:pt idx="1214">
                  <c:v>18.920605090311977</c:v>
                </c:pt>
                <c:pt idx="1215">
                  <c:v>18.920605090311977</c:v>
                </c:pt>
                <c:pt idx="1216">
                  <c:v>18.920605090311977</c:v>
                </c:pt>
                <c:pt idx="1217">
                  <c:v>18.920605090311977</c:v>
                </c:pt>
                <c:pt idx="1218">
                  <c:v>18.920605090311977</c:v>
                </c:pt>
                <c:pt idx="1219">
                  <c:v>18.920605090311977</c:v>
                </c:pt>
                <c:pt idx="1220">
                  <c:v>18.920605090311977</c:v>
                </c:pt>
                <c:pt idx="1221">
                  <c:v>18.920605090311977</c:v>
                </c:pt>
                <c:pt idx="1222">
                  <c:v>18.920605090311977</c:v>
                </c:pt>
                <c:pt idx="1223">
                  <c:v>18.920605090311977</c:v>
                </c:pt>
                <c:pt idx="1224">
                  <c:v>18.920605090311977</c:v>
                </c:pt>
                <c:pt idx="1225">
                  <c:v>18.920605090311977</c:v>
                </c:pt>
                <c:pt idx="1226">
                  <c:v>18.920605090311977</c:v>
                </c:pt>
                <c:pt idx="1227">
                  <c:v>18.920605090311977</c:v>
                </c:pt>
                <c:pt idx="1228">
                  <c:v>18.920605090311977</c:v>
                </c:pt>
                <c:pt idx="1229">
                  <c:v>18.920605090311977</c:v>
                </c:pt>
                <c:pt idx="1230">
                  <c:v>18.920605090311977</c:v>
                </c:pt>
                <c:pt idx="1231">
                  <c:v>18.920605090311977</c:v>
                </c:pt>
                <c:pt idx="1232">
                  <c:v>18.920605090311977</c:v>
                </c:pt>
                <c:pt idx="1233">
                  <c:v>18.920605090311977</c:v>
                </c:pt>
                <c:pt idx="1234">
                  <c:v>18.920605090311977</c:v>
                </c:pt>
                <c:pt idx="1235">
                  <c:v>18.920605090311977</c:v>
                </c:pt>
                <c:pt idx="1236">
                  <c:v>18.920605090311977</c:v>
                </c:pt>
                <c:pt idx="1237">
                  <c:v>18.920605090311977</c:v>
                </c:pt>
                <c:pt idx="1238">
                  <c:v>18.920605090311977</c:v>
                </c:pt>
                <c:pt idx="1239">
                  <c:v>18.920605090311977</c:v>
                </c:pt>
                <c:pt idx="1240">
                  <c:v>18.920605090311977</c:v>
                </c:pt>
                <c:pt idx="1241">
                  <c:v>18.920605090311977</c:v>
                </c:pt>
                <c:pt idx="1242">
                  <c:v>18.920605090311977</c:v>
                </c:pt>
                <c:pt idx="1243">
                  <c:v>18.920605090311977</c:v>
                </c:pt>
                <c:pt idx="1244">
                  <c:v>18.920605090311977</c:v>
                </c:pt>
                <c:pt idx="1245">
                  <c:v>18.920605090311977</c:v>
                </c:pt>
                <c:pt idx="1246">
                  <c:v>18.920605090311977</c:v>
                </c:pt>
                <c:pt idx="1247">
                  <c:v>18.920605090311977</c:v>
                </c:pt>
                <c:pt idx="1248">
                  <c:v>18.920605090311977</c:v>
                </c:pt>
                <c:pt idx="1249">
                  <c:v>18.920605090311977</c:v>
                </c:pt>
                <c:pt idx="1250">
                  <c:v>18.920605090311977</c:v>
                </c:pt>
                <c:pt idx="1251">
                  <c:v>18.920605090311977</c:v>
                </c:pt>
                <c:pt idx="1252">
                  <c:v>18.920605090311977</c:v>
                </c:pt>
                <c:pt idx="1253">
                  <c:v>18.920605090311977</c:v>
                </c:pt>
                <c:pt idx="1254">
                  <c:v>18.920605090311977</c:v>
                </c:pt>
                <c:pt idx="1255">
                  <c:v>18.920605090311977</c:v>
                </c:pt>
                <c:pt idx="1256">
                  <c:v>18.920605090311977</c:v>
                </c:pt>
                <c:pt idx="1257">
                  <c:v>18.920605090311977</c:v>
                </c:pt>
                <c:pt idx="1258">
                  <c:v>18.920605090311977</c:v>
                </c:pt>
                <c:pt idx="1259">
                  <c:v>18.920605090311977</c:v>
                </c:pt>
                <c:pt idx="1260">
                  <c:v>18.920605090311977</c:v>
                </c:pt>
                <c:pt idx="1261">
                  <c:v>18.920605090311977</c:v>
                </c:pt>
                <c:pt idx="1262">
                  <c:v>18.920605090311977</c:v>
                </c:pt>
                <c:pt idx="1263">
                  <c:v>18.920605090311977</c:v>
                </c:pt>
                <c:pt idx="1264">
                  <c:v>18.920605090311977</c:v>
                </c:pt>
                <c:pt idx="1265">
                  <c:v>18.920605090311977</c:v>
                </c:pt>
                <c:pt idx="1266">
                  <c:v>18.920605090311977</c:v>
                </c:pt>
                <c:pt idx="1267">
                  <c:v>18.920605090311977</c:v>
                </c:pt>
                <c:pt idx="1268">
                  <c:v>18.920605090311977</c:v>
                </c:pt>
                <c:pt idx="1269">
                  <c:v>18.920605090311977</c:v>
                </c:pt>
                <c:pt idx="1270">
                  <c:v>18.920605090311977</c:v>
                </c:pt>
                <c:pt idx="1271">
                  <c:v>18.920605090311977</c:v>
                </c:pt>
                <c:pt idx="1272">
                  <c:v>18.920605090311977</c:v>
                </c:pt>
                <c:pt idx="1273">
                  <c:v>18.920605090311977</c:v>
                </c:pt>
                <c:pt idx="1274">
                  <c:v>18.920605090311977</c:v>
                </c:pt>
                <c:pt idx="1275">
                  <c:v>18.920605090311977</c:v>
                </c:pt>
                <c:pt idx="1276">
                  <c:v>18.920605090311977</c:v>
                </c:pt>
                <c:pt idx="1277">
                  <c:v>18.920605090311977</c:v>
                </c:pt>
                <c:pt idx="1278">
                  <c:v>18.920605090311977</c:v>
                </c:pt>
                <c:pt idx="1279">
                  <c:v>18.920605090311977</c:v>
                </c:pt>
                <c:pt idx="1280">
                  <c:v>18.920605090311977</c:v>
                </c:pt>
                <c:pt idx="1281">
                  <c:v>18.920605090311977</c:v>
                </c:pt>
                <c:pt idx="1282">
                  <c:v>18.920605090311977</c:v>
                </c:pt>
                <c:pt idx="1283">
                  <c:v>18.920605090311977</c:v>
                </c:pt>
                <c:pt idx="1284">
                  <c:v>18.920605090311977</c:v>
                </c:pt>
                <c:pt idx="1285">
                  <c:v>18.920605090311977</c:v>
                </c:pt>
                <c:pt idx="1286">
                  <c:v>18.920605090311977</c:v>
                </c:pt>
                <c:pt idx="1287">
                  <c:v>18.920605090311977</c:v>
                </c:pt>
                <c:pt idx="1288">
                  <c:v>18.920605090311977</c:v>
                </c:pt>
                <c:pt idx="1289">
                  <c:v>18.920605090311977</c:v>
                </c:pt>
                <c:pt idx="1290">
                  <c:v>18.920605090311977</c:v>
                </c:pt>
                <c:pt idx="1291">
                  <c:v>18.920605090311977</c:v>
                </c:pt>
                <c:pt idx="1292">
                  <c:v>18.920605090311977</c:v>
                </c:pt>
                <c:pt idx="1293">
                  <c:v>18.920605090311977</c:v>
                </c:pt>
                <c:pt idx="1294">
                  <c:v>18.920605090311977</c:v>
                </c:pt>
                <c:pt idx="1295">
                  <c:v>18.920605090311977</c:v>
                </c:pt>
                <c:pt idx="1296">
                  <c:v>18.920605090311977</c:v>
                </c:pt>
                <c:pt idx="1297">
                  <c:v>18.920605090311977</c:v>
                </c:pt>
                <c:pt idx="1298">
                  <c:v>18.920605090311977</c:v>
                </c:pt>
                <c:pt idx="1299">
                  <c:v>18.920605090311977</c:v>
                </c:pt>
                <c:pt idx="1300">
                  <c:v>18.920605090311977</c:v>
                </c:pt>
                <c:pt idx="1301">
                  <c:v>18.920605090311977</c:v>
                </c:pt>
                <c:pt idx="1302">
                  <c:v>18.920605090311977</c:v>
                </c:pt>
                <c:pt idx="1303">
                  <c:v>18.920605090311977</c:v>
                </c:pt>
                <c:pt idx="1304">
                  <c:v>18.920605090311977</c:v>
                </c:pt>
                <c:pt idx="1305">
                  <c:v>18.920605090311977</c:v>
                </c:pt>
                <c:pt idx="1306">
                  <c:v>18.920605090311977</c:v>
                </c:pt>
                <c:pt idx="1307">
                  <c:v>18.920605090311977</c:v>
                </c:pt>
                <c:pt idx="1308">
                  <c:v>18.920605090311977</c:v>
                </c:pt>
                <c:pt idx="1309">
                  <c:v>18.920605090311977</c:v>
                </c:pt>
                <c:pt idx="1310">
                  <c:v>18.920605090311977</c:v>
                </c:pt>
                <c:pt idx="1311">
                  <c:v>18.920605090311977</c:v>
                </c:pt>
                <c:pt idx="1312">
                  <c:v>18.920605090311977</c:v>
                </c:pt>
                <c:pt idx="1313">
                  <c:v>18.920605090311977</c:v>
                </c:pt>
                <c:pt idx="1314">
                  <c:v>18.920605090311977</c:v>
                </c:pt>
                <c:pt idx="1315">
                  <c:v>18.920605090311977</c:v>
                </c:pt>
                <c:pt idx="1316">
                  <c:v>18.920605090311977</c:v>
                </c:pt>
                <c:pt idx="1317">
                  <c:v>18.920605090311977</c:v>
                </c:pt>
                <c:pt idx="1318">
                  <c:v>18.920605090311977</c:v>
                </c:pt>
                <c:pt idx="1319">
                  <c:v>18.920605090311977</c:v>
                </c:pt>
                <c:pt idx="1320">
                  <c:v>18.920605090311977</c:v>
                </c:pt>
                <c:pt idx="1321">
                  <c:v>18.920605090311977</c:v>
                </c:pt>
                <c:pt idx="1322">
                  <c:v>18.920605090311977</c:v>
                </c:pt>
                <c:pt idx="1323">
                  <c:v>18.920605090311977</c:v>
                </c:pt>
                <c:pt idx="1324">
                  <c:v>18.920605090311977</c:v>
                </c:pt>
                <c:pt idx="1325">
                  <c:v>18.920605090311977</c:v>
                </c:pt>
                <c:pt idx="1326">
                  <c:v>18.920605090311977</c:v>
                </c:pt>
                <c:pt idx="1327">
                  <c:v>18.920605090311977</c:v>
                </c:pt>
                <c:pt idx="1328">
                  <c:v>18.920605090311977</c:v>
                </c:pt>
                <c:pt idx="1329">
                  <c:v>18.920605090311977</c:v>
                </c:pt>
                <c:pt idx="1330">
                  <c:v>18.920605090311977</c:v>
                </c:pt>
                <c:pt idx="1331">
                  <c:v>18.920605090311977</c:v>
                </c:pt>
                <c:pt idx="1332">
                  <c:v>18.920605090311977</c:v>
                </c:pt>
                <c:pt idx="1333">
                  <c:v>18.920605090311977</c:v>
                </c:pt>
                <c:pt idx="1334">
                  <c:v>18.920605090311977</c:v>
                </c:pt>
                <c:pt idx="1335">
                  <c:v>18.920605090311977</c:v>
                </c:pt>
                <c:pt idx="1336">
                  <c:v>18.920605090311977</c:v>
                </c:pt>
                <c:pt idx="1337">
                  <c:v>18.920605090311977</c:v>
                </c:pt>
                <c:pt idx="1338">
                  <c:v>18.920605090311977</c:v>
                </c:pt>
                <c:pt idx="1339">
                  <c:v>18.920605090311977</c:v>
                </c:pt>
                <c:pt idx="1340">
                  <c:v>18.920605090311977</c:v>
                </c:pt>
                <c:pt idx="1341">
                  <c:v>18.920605090311977</c:v>
                </c:pt>
                <c:pt idx="1342">
                  <c:v>18.920605090311977</c:v>
                </c:pt>
                <c:pt idx="1343">
                  <c:v>18.920605090311977</c:v>
                </c:pt>
                <c:pt idx="1344">
                  <c:v>18.920605090311977</c:v>
                </c:pt>
                <c:pt idx="1345">
                  <c:v>18.920605090311977</c:v>
                </c:pt>
                <c:pt idx="1346">
                  <c:v>18.920605090311977</c:v>
                </c:pt>
                <c:pt idx="1347">
                  <c:v>18.920605090311977</c:v>
                </c:pt>
                <c:pt idx="1348">
                  <c:v>18.920605090311977</c:v>
                </c:pt>
                <c:pt idx="1349">
                  <c:v>18.920605090311977</c:v>
                </c:pt>
                <c:pt idx="1350">
                  <c:v>18.920605090311977</c:v>
                </c:pt>
                <c:pt idx="1351">
                  <c:v>18.920605090311977</c:v>
                </c:pt>
                <c:pt idx="1352">
                  <c:v>18.920605090311977</c:v>
                </c:pt>
                <c:pt idx="1353">
                  <c:v>18.920605090311977</c:v>
                </c:pt>
                <c:pt idx="1354">
                  <c:v>18.920605090311977</c:v>
                </c:pt>
                <c:pt idx="1355">
                  <c:v>18.920605090311977</c:v>
                </c:pt>
                <c:pt idx="1356">
                  <c:v>18.920605090311977</c:v>
                </c:pt>
                <c:pt idx="1357">
                  <c:v>18.920605090311977</c:v>
                </c:pt>
                <c:pt idx="1358">
                  <c:v>18.920605090311977</c:v>
                </c:pt>
                <c:pt idx="1359">
                  <c:v>18.920605090311977</c:v>
                </c:pt>
                <c:pt idx="1360">
                  <c:v>18.920605090311977</c:v>
                </c:pt>
                <c:pt idx="1361">
                  <c:v>18.920605090311977</c:v>
                </c:pt>
                <c:pt idx="1362">
                  <c:v>18.920605090311977</c:v>
                </c:pt>
                <c:pt idx="1363">
                  <c:v>18.920605090311977</c:v>
                </c:pt>
                <c:pt idx="1364">
                  <c:v>18.920605090311977</c:v>
                </c:pt>
                <c:pt idx="1365">
                  <c:v>18.920605090311977</c:v>
                </c:pt>
                <c:pt idx="1366">
                  <c:v>18.920605090311977</c:v>
                </c:pt>
                <c:pt idx="1367">
                  <c:v>18.920605090311977</c:v>
                </c:pt>
                <c:pt idx="1368">
                  <c:v>18.920605090311977</c:v>
                </c:pt>
                <c:pt idx="1369">
                  <c:v>18.920605090311977</c:v>
                </c:pt>
                <c:pt idx="1370">
                  <c:v>18.920605090311977</c:v>
                </c:pt>
                <c:pt idx="1371">
                  <c:v>18.920605090311977</c:v>
                </c:pt>
                <c:pt idx="1372">
                  <c:v>18.920605090311977</c:v>
                </c:pt>
                <c:pt idx="1373">
                  <c:v>18.920605090311977</c:v>
                </c:pt>
                <c:pt idx="1374">
                  <c:v>18.920605090311977</c:v>
                </c:pt>
                <c:pt idx="1375">
                  <c:v>18.920605090311977</c:v>
                </c:pt>
                <c:pt idx="1376">
                  <c:v>18.920605090311977</c:v>
                </c:pt>
                <c:pt idx="1377">
                  <c:v>18.920605090311977</c:v>
                </c:pt>
                <c:pt idx="1378">
                  <c:v>18.920605090311977</c:v>
                </c:pt>
                <c:pt idx="1379">
                  <c:v>18.920605090311977</c:v>
                </c:pt>
                <c:pt idx="1380">
                  <c:v>18.920605090311977</c:v>
                </c:pt>
                <c:pt idx="1381">
                  <c:v>18.920605090311977</c:v>
                </c:pt>
                <c:pt idx="1382">
                  <c:v>18.920605090311977</c:v>
                </c:pt>
                <c:pt idx="1383">
                  <c:v>18.920605090311977</c:v>
                </c:pt>
                <c:pt idx="1384">
                  <c:v>18.920605090311977</c:v>
                </c:pt>
                <c:pt idx="1385">
                  <c:v>18.920605090311977</c:v>
                </c:pt>
                <c:pt idx="1386">
                  <c:v>18.920605090311977</c:v>
                </c:pt>
                <c:pt idx="1387">
                  <c:v>18.920605090311977</c:v>
                </c:pt>
                <c:pt idx="1388">
                  <c:v>18.920605090311977</c:v>
                </c:pt>
                <c:pt idx="1389">
                  <c:v>18.920605090311977</c:v>
                </c:pt>
                <c:pt idx="1390">
                  <c:v>18.920605090311977</c:v>
                </c:pt>
                <c:pt idx="1391">
                  <c:v>18.920605090311977</c:v>
                </c:pt>
                <c:pt idx="1392">
                  <c:v>18.920605090311977</c:v>
                </c:pt>
                <c:pt idx="1393">
                  <c:v>18.920605090311977</c:v>
                </c:pt>
                <c:pt idx="1394">
                  <c:v>18.920605090311977</c:v>
                </c:pt>
                <c:pt idx="1395">
                  <c:v>18.920605090311977</c:v>
                </c:pt>
                <c:pt idx="1396">
                  <c:v>18.920605090311977</c:v>
                </c:pt>
                <c:pt idx="1397">
                  <c:v>18.920605090311977</c:v>
                </c:pt>
                <c:pt idx="1398">
                  <c:v>18.920605090311977</c:v>
                </c:pt>
                <c:pt idx="1399">
                  <c:v>18.920605090311977</c:v>
                </c:pt>
                <c:pt idx="1400">
                  <c:v>18.920605090311977</c:v>
                </c:pt>
                <c:pt idx="1401">
                  <c:v>18.920605090311977</c:v>
                </c:pt>
                <c:pt idx="1402">
                  <c:v>18.920605090311977</c:v>
                </c:pt>
                <c:pt idx="1403">
                  <c:v>18.920605090311977</c:v>
                </c:pt>
                <c:pt idx="1404">
                  <c:v>18.920605090311977</c:v>
                </c:pt>
                <c:pt idx="1405">
                  <c:v>18.920605090311977</c:v>
                </c:pt>
                <c:pt idx="1406">
                  <c:v>18.920605090311977</c:v>
                </c:pt>
                <c:pt idx="1407">
                  <c:v>18.920605090311977</c:v>
                </c:pt>
                <c:pt idx="1408">
                  <c:v>18.920605090311977</c:v>
                </c:pt>
                <c:pt idx="1409">
                  <c:v>18.920605090311977</c:v>
                </c:pt>
                <c:pt idx="1410">
                  <c:v>18.920605090311977</c:v>
                </c:pt>
                <c:pt idx="1411">
                  <c:v>18.920605090311977</c:v>
                </c:pt>
                <c:pt idx="1412">
                  <c:v>18.920605090311977</c:v>
                </c:pt>
                <c:pt idx="1413">
                  <c:v>18.920605090311977</c:v>
                </c:pt>
                <c:pt idx="1414">
                  <c:v>18.920605090311977</c:v>
                </c:pt>
                <c:pt idx="1415">
                  <c:v>18.920605090311977</c:v>
                </c:pt>
                <c:pt idx="1416">
                  <c:v>18.920605090311977</c:v>
                </c:pt>
                <c:pt idx="1417">
                  <c:v>18.920605090311977</c:v>
                </c:pt>
                <c:pt idx="1418">
                  <c:v>18.920605090311977</c:v>
                </c:pt>
                <c:pt idx="1419">
                  <c:v>18.920605090311977</c:v>
                </c:pt>
                <c:pt idx="1420">
                  <c:v>18.920605090311977</c:v>
                </c:pt>
                <c:pt idx="1421">
                  <c:v>18.920605090311977</c:v>
                </c:pt>
                <c:pt idx="1422">
                  <c:v>18.920605090311977</c:v>
                </c:pt>
                <c:pt idx="1423">
                  <c:v>18.920605090311977</c:v>
                </c:pt>
                <c:pt idx="1424">
                  <c:v>18.920605090311977</c:v>
                </c:pt>
                <c:pt idx="1425">
                  <c:v>18.920605090311977</c:v>
                </c:pt>
                <c:pt idx="1426">
                  <c:v>18.920605090311977</c:v>
                </c:pt>
                <c:pt idx="1427">
                  <c:v>18.920605090311977</c:v>
                </c:pt>
                <c:pt idx="1428">
                  <c:v>18.920605090311977</c:v>
                </c:pt>
                <c:pt idx="1429">
                  <c:v>18.920605090311977</c:v>
                </c:pt>
                <c:pt idx="1430">
                  <c:v>18.920605090311977</c:v>
                </c:pt>
                <c:pt idx="1431">
                  <c:v>18.920605090311977</c:v>
                </c:pt>
                <c:pt idx="1432">
                  <c:v>18.920605090311977</c:v>
                </c:pt>
                <c:pt idx="1433">
                  <c:v>18.920605090311977</c:v>
                </c:pt>
                <c:pt idx="1434">
                  <c:v>18.920605090311977</c:v>
                </c:pt>
                <c:pt idx="1435">
                  <c:v>18.920605090311977</c:v>
                </c:pt>
                <c:pt idx="1436">
                  <c:v>18.920605090311977</c:v>
                </c:pt>
                <c:pt idx="1437">
                  <c:v>18.920605090311977</c:v>
                </c:pt>
                <c:pt idx="1438">
                  <c:v>18.920605090311977</c:v>
                </c:pt>
                <c:pt idx="1439">
                  <c:v>18.920605090311977</c:v>
                </c:pt>
                <c:pt idx="1440">
                  <c:v>18.920605090311977</c:v>
                </c:pt>
                <c:pt idx="1441">
                  <c:v>18.920605090311977</c:v>
                </c:pt>
                <c:pt idx="1442">
                  <c:v>18.920605090311977</c:v>
                </c:pt>
                <c:pt idx="1443">
                  <c:v>18.920605090311977</c:v>
                </c:pt>
                <c:pt idx="1444">
                  <c:v>18.920605090311977</c:v>
                </c:pt>
                <c:pt idx="1445">
                  <c:v>18.920605090311977</c:v>
                </c:pt>
                <c:pt idx="1446">
                  <c:v>18.920605090311977</c:v>
                </c:pt>
                <c:pt idx="1447">
                  <c:v>18.920605090311977</c:v>
                </c:pt>
                <c:pt idx="1448">
                  <c:v>18.920605090311977</c:v>
                </c:pt>
                <c:pt idx="1449">
                  <c:v>18.920605090311977</c:v>
                </c:pt>
                <c:pt idx="1450">
                  <c:v>18.920605090311977</c:v>
                </c:pt>
                <c:pt idx="1451">
                  <c:v>18.920605090311977</c:v>
                </c:pt>
                <c:pt idx="1452">
                  <c:v>18.920605090311977</c:v>
                </c:pt>
                <c:pt idx="1453">
                  <c:v>18.920605090311977</c:v>
                </c:pt>
                <c:pt idx="1454">
                  <c:v>18.920605090311977</c:v>
                </c:pt>
                <c:pt idx="1455">
                  <c:v>18.920605090311977</c:v>
                </c:pt>
                <c:pt idx="1456">
                  <c:v>18.920605090311977</c:v>
                </c:pt>
                <c:pt idx="1457">
                  <c:v>18.920605090311977</c:v>
                </c:pt>
                <c:pt idx="1458">
                  <c:v>18.920605090311977</c:v>
                </c:pt>
                <c:pt idx="1459">
                  <c:v>18.920605090311977</c:v>
                </c:pt>
                <c:pt idx="1460">
                  <c:v>18.920605090311977</c:v>
                </c:pt>
                <c:pt idx="1461">
                  <c:v>18.920605090311977</c:v>
                </c:pt>
                <c:pt idx="1462">
                  <c:v>18.920605090311977</c:v>
                </c:pt>
                <c:pt idx="1463">
                  <c:v>18.920605090311977</c:v>
                </c:pt>
                <c:pt idx="1464">
                  <c:v>18.920605090311977</c:v>
                </c:pt>
                <c:pt idx="1465">
                  <c:v>18.920605090311977</c:v>
                </c:pt>
                <c:pt idx="1466">
                  <c:v>18.920605090311977</c:v>
                </c:pt>
                <c:pt idx="1467">
                  <c:v>18.920605090311977</c:v>
                </c:pt>
                <c:pt idx="1468">
                  <c:v>18.920605090311977</c:v>
                </c:pt>
                <c:pt idx="1469">
                  <c:v>18.920605090311977</c:v>
                </c:pt>
                <c:pt idx="1470">
                  <c:v>18.920605090311977</c:v>
                </c:pt>
                <c:pt idx="1471">
                  <c:v>18.920605090311977</c:v>
                </c:pt>
                <c:pt idx="1472">
                  <c:v>18.920605090311977</c:v>
                </c:pt>
                <c:pt idx="1473">
                  <c:v>18.920605090311977</c:v>
                </c:pt>
                <c:pt idx="1474">
                  <c:v>18.920605090311977</c:v>
                </c:pt>
                <c:pt idx="1475">
                  <c:v>18.920605090311977</c:v>
                </c:pt>
                <c:pt idx="1476">
                  <c:v>18.920605090311977</c:v>
                </c:pt>
                <c:pt idx="1477">
                  <c:v>18.920605090311977</c:v>
                </c:pt>
                <c:pt idx="1478">
                  <c:v>18.920605090311977</c:v>
                </c:pt>
                <c:pt idx="1479">
                  <c:v>18.920605090311977</c:v>
                </c:pt>
                <c:pt idx="1480">
                  <c:v>18.920605090311977</c:v>
                </c:pt>
                <c:pt idx="1481">
                  <c:v>18.920605090311977</c:v>
                </c:pt>
                <c:pt idx="1482">
                  <c:v>18.920605090311977</c:v>
                </c:pt>
                <c:pt idx="1483">
                  <c:v>18.920605090311977</c:v>
                </c:pt>
                <c:pt idx="1484">
                  <c:v>18.920605090311977</c:v>
                </c:pt>
                <c:pt idx="1485">
                  <c:v>18.920605090311977</c:v>
                </c:pt>
                <c:pt idx="1486">
                  <c:v>18.920605090311977</c:v>
                </c:pt>
                <c:pt idx="1487">
                  <c:v>18.920605090311977</c:v>
                </c:pt>
                <c:pt idx="1488">
                  <c:v>18.920605090311977</c:v>
                </c:pt>
                <c:pt idx="1489">
                  <c:v>18.920605090311977</c:v>
                </c:pt>
                <c:pt idx="1490">
                  <c:v>18.920605090311977</c:v>
                </c:pt>
                <c:pt idx="1491">
                  <c:v>18.920605090311977</c:v>
                </c:pt>
                <c:pt idx="1492">
                  <c:v>18.920605090311977</c:v>
                </c:pt>
                <c:pt idx="1493">
                  <c:v>18.920605090311977</c:v>
                </c:pt>
                <c:pt idx="1494">
                  <c:v>18.920605090311977</c:v>
                </c:pt>
                <c:pt idx="1495">
                  <c:v>18.920605090311977</c:v>
                </c:pt>
                <c:pt idx="1496">
                  <c:v>18.920605090311977</c:v>
                </c:pt>
                <c:pt idx="1497">
                  <c:v>18.920605090311977</c:v>
                </c:pt>
                <c:pt idx="1498">
                  <c:v>18.920605090311977</c:v>
                </c:pt>
                <c:pt idx="1499">
                  <c:v>18.920605090311977</c:v>
                </c:pt>
                <c:pt idx="1500">
                  <c:v>18.920605090311977</c:v>
                </c:pt>
                <c:pt idx="1501">
                  <c:v>18.920605090311977</c:v>
                </c:pt>
                <c:pt idx="1502">
                  <c:v>18.920605090311977</c:v>
                </c:pt>
                <c:pt idx="1503">
                  <c:v>18.920605090311977</c:v>
                </c:pt>
                <c:pt idx="1504">
                  <c:v>18.920605090311977</c:v>
                </c:pt>
                <c:pt idx="1505">
                  <c:v>18.920605090311977</c:v>
                </c:pt>
                <c:pt idx="1506">
                  <c:v>18.920605090311977</c:v>
                </c:pt>
                <c:pt idx="1507">
                  <c:v>18.920605090311977</c:v>
                </c:pt>
                <c:pt idx="1508">
                  <c:v>18.920605090311977</c:v>
                </c:pt>
                <c:pt idx="1509">
                  <c:v>18.920605090311977</c:v>
                </c:pt>
                <c:pt idx="1510">
                  <c:v>18.920605090311977</c:v>
                </c:pt>
                <c:pt idx="1511">
                  <c:v>18.920605090311977</c:v>
                </c:pt>
                <c:pt idx="1512">
                  <c:v>18.920605090311977</c:v>
                </c:pt>
                <c:pt idx="1513">
                  <c:v>18.920605090311977</c:v>
                </c:pt>
                <c:pt idx="1514">
                  <c:v>18.920605090311977</c:v>
                </c:pt>
                <c:pt idx="1515">
                  <c:v>18.920605090311977</c:v>
                </c:pt>
                <c:pt idx="1516">
                  <c:v>18.920605090311977</c:v>
                </c:pt>
                <c:pt idx="1517">
                  <c:v>18.920605090311977</c:v>
                </c:pt>
                <c:pt idx="1518">
                  <c:v>18.920605090311977</c:v>
                </c:pt>
                <c:pt idx="1519">
                  <c:v>18.920605090311977</c:v>
                </c:pt>
                <c:pt idx="1520">
                  <c:v>18.920605090311977</c:v>
                </c:pt>
                <c:pt idx="1521">
                  <c:v>18.920605090311977</c:v>
                </c:pt>
                <c:pt idx="1522">
                  <c:v>18.920605090311977</c:v>
                </c:pt>
                <c:pt idx="1523">
                  <c:v>18.920605090311977</c:v>
                </c:pt>
                <c:pt idx="1524">
                  <c:v>18.920605090311977</c:v>
                </c:pt>
                <c:pt idx="1525">
                  <c:v>18.920605090311977</c:v>
                </c:pt>
                <c:pt idx="1526">
                  <c:v>18.920605090311977</c:v>
                </c:pt>
                <c:pt idx="1527">
                  <c:v>18.920605090311977</c:v>
                </c:pt>
                <c:pt idx="1528">
                  <c:v>18.920605090311977</c:v>
                </c:pt>
                <c:pt idx="1529">
                  <c:v>18.920605090311977</c:v>
                </c:pt>
                <c:pt idx="1530">
                  <c:v>18.920605090311977</c:v>
                </c:pt>
                <c:pt idx="1531">
                  <c:v>18.920605090311977</c:v>
                </c:pt>
                <c:pt idx="1532">
                  <c:v>18.920605090311977</c:v>
                </c:pt>
                <c:pt idx="1533">
                  <c:v>18.920605090311977</c:v>
                </c:pt>
                <c:pt idx="1534">
                  <c:v>18.920605090311977</c:v>
                </c:pt>
                <c:pt idx="1535">
                  <c:v>18.920605090311977</c:v>
                </c:pt>
                <c:pt idx="1536">
                  <c:v>18.920605090311977</c:v>
                </c:pt>
                <c:pt idx="1537">
                  <c:v>18.920605090311977</c:v>
                </c:pt>
                <c:pt idx="1538">
                  <c:v>18.920605090311977</c:v>
                </c:pt>
                <c:pt idx="1539">
                  <c:v>18.920605090311977</c:v>
                </c:pt>
                <c:pt idx="1540">
                  <c:v>18.920605090311977</c:v>
                </c:pt>
                <c:pt idx="1541">
                  <c:v>18.920605090311977</c:v>
                </c:pt>
                <c:pt idx="1542">
                  <c:v>18.920605090311977</c:v>
                </c:pt>
                <c:pt idx="1543">
                  <c:v>18.920605090311977</c:v>
                </c:pt>
                <c:pt idx="1544">
                  <c:v>18.920605090311977</c:v>
                </c:pt>
                <c:pt idx="1545">
                  <c:v>18.920605090311977</c:v>
                </c:pt>
                <c:pt idx="1546">
                  <c:v>18.920605090311977</c:v>
                </c:pt>
                <c:pt idx="1547">
                  <c:v>18.920605090311977</c:v>
                </c:pt>
                <c:pt idx="1548">
                  <c:v>18.920605090311977</c:v>
                </c:pt>
                <c:pt idx="1549">
                  <c:v>18.920605090311977</c:v>
                </c:pt>
                <c:pt idx="1550">
                  <c:v>18.920605090311977</c:v>
                </c:pt>
                <c:pt idx="1551">
                  <c:v>18.920605090311977</c:v>
                </c:pt>
                <c:pt idx="1552">
                  <c:v>18.920605090311977</c:v>
                </c:pt>
                <c:pt idx="1553">
                  <c:v>18.920605090311977</c:v>
                </c:pt>
                <c:pt idx="1554">
                  <c:v>18.920605090311977</c:v>
                </c:pt>
                <c:pt idx="1555">
                  <c:v>18.920605090311977</c:v>
                </c:pt>
                <c:pt idx="1556">
                  <c:v>18.920605090311977</c:v>
                </c:pt>
                <c:pt idx="1557">
                  <c:v>18.920605090311977</c:v>
                </c:pt>
                <c:pt idx="1558">
                  <c:v>18.920605090311977</c:v>
                </c:pt>
                <c:pt idx="1559">
                  <c:v>18.920605090311977</c:v>
                </c:pt>
                <c:pt idx="1560">
                  <c:v>18.920605090311977</c:v>
                </c:pt>
                <c:pt idx="1561">
                  <c:v>18.920605090311977</c:v>
                </c:pt>
                <c:pt idx="1562">
                  <c:v>18.920605090311977</c:v>
                </c:pt>
                <c:pt idx="1563">
                  <c:v>18.920605090311977</c:v>
                </c:pt>
                <c:pt idx="1564">
                  <c:v>18.920605090311977</c:v>
                </c:pt>
                <c:pt idx="1565">
                  <c:v>18.920605090311977</c:v>
                </c:pt>
                <c:pt idx="1566">
                  <c:v>18.920605090311977</c:v>
                </c:pt>
                <c:pt idx="1567">
                  <c:v>18.920605090311977</c:v>
                </c:pt>
                <c:pt idx="1568">
                  <c:v>18.920605090311977</c:v>
                </c:pt>
                <c:pt idx="1569">
                  <c:v>18.920605090311977</c:v>
                </c:pt>
                <c:pt idx="1570">
                  <c:v>18.920605090311977</c:v>
                </c:pt>
                <c:pt idx="1571">
                  <c:v>18.920605090311977</c:v>
                </c:pt>
                <c:pt idx="1572">
                  <c:v>18.920605090311977</c:v>
                </c:pt>
                <c:pt idx="1573">
                  <c:v>18.920605090311977</c:v>
                </c:pt>
                <c:pt idx="1574">
                  <c:v>18.920605090311977</c:v>
                </c:pt>
                <c:pt idx="1575">
                  <c:v>18.920605090311977</c:v>
                </c:pt>
                <c:pt idx="1576">
                  <c:v>18.920605090311977</c:v>
                </c:pt>
                <c:pt idx="1577">
                  <c:v>18.920605090311977</c:v>
                </c:pt>
                <c:pt idx="1578">
                  <c:v>18.920605090311977</c:v>
                </c:pt>
                <c:pt idx="1579">
                  <c:v>18.920605090311977</c:v>
                </c:pt>
                <c:pt idx="1580">
                  <c:v>18.920605090311977</c:v>
                </c:pt>
                <c:pt idx="1581">
                  <c:v>18.920605090311977</c:v>
                </c:pt>
                <c:pt idx="1582">
                  <c:v>18.920605090311977</c:v>
                </c:pt>
                <c:pt idx="1583">
                  <c:v>18.920605090311977</c:v>
                </c:pt>
                <c:pt idx="1584">
                  <c:v>18.920605090311977</c:v>
                </c:pt>
                <c:pt idx="1585">
                  <c:v>18.920605090311977</c:v>
                </c:pt>
                <c:pt idx="1586">
                  <c:v>18.920605090311977</c:v>
                </c:pt>
                <c:pt idx="1587">
                  <c:v>18.920605090311977</c:v>
                </c:pt>
                <c:pt idx="1588">
                  <c:v>18.920605090311977</c:v>
                </c:pt>
                <c:pt idx="1589">
                  <c:v>18.920605090311977</c:v>
                </c:pt>
                <c:pt idx="1590">
                  <c:v>18.920605090311977</c:v>
                </c:pt>
                <c:pt idx="1591">
                  <c:v>18.920605090311977</c:v>
                </c:pt>
                <c:pt idx="1592">
                  <c:v>18.920605090311977</c:v>
                </c:pt>
                <c:pt idx="1593">
                  <c:v>18.920605090311977</c:v>
                </c:pt>
                <c:pt idx="1594">
                  <c:v>18.920605090311977</c:v>
                </c:pt>
                <c:pt idx="1595">
                  <c:v>18.920605090311977</c:v>
                </c:pt>
                <c:pt idx="1596">
                  <c:v>18.920605090311977</c:v>
                </c:pt>
                <c:pt idx="1597">
                  <c:v>18.920605090311977</c:v>
                </c:pt>
                <c:pt idx="1598">
                  <c:v>18.920605090311977</c:v>
                </c:pt>
                <c:pt idx="1599">
                  <c:v>18.920605090311977</c:v>
                </c:pt>
                <c:pt idx="1600">
                  <c:v>18.920605090311977</c:v>
                </c:pt>
                <c:pt idx="1601">
                  <c:v>18.920605090311977</c:v>
                </c:pt>
                <c:pt idx="1602">
                  <c:v>18.920605090311977</c:v>
                </c:pt>
                <c:pt idx="1603">
                  <c:v>18.920605090311977</c:v>
                </c:pt>
                <c:pt idx="1604">
                  <c:v>18.920605090311977</c:v>
                </c:pt>
                <c:pt idx="1605">
                  <c:v>18.920605090311977</c:v>
                </c:pt>
                <c:pt idx="1606">
                  <c:v>18.920605090311977</c:v>
                </c:pt>
                <c:pt idx="1607">
                  <c:v>18.920605090311977</c:v>
                </c:pt>
                <c:pt idx="1608">
                  <c:v>18.920605090311977</c:v>
                </c:pt>
                <c:pt idx="1609">
                  <c:v>18.920605090311977</c:v>
                </c:pt>
                <c:pt idx="1610">
                  <c:v>18.920605090311977</c:v>
                </c:pt>
                <c:pt idx="1611">
                  <c:v>18.920605090311977</c:v>
                </c:pt>
                <c:pt idx="1612">
                  <c:v>18.920605090311977</c:v>
                </c:pt>
                <c:pt idx="1613">
                  <c:v>18.920605090311977</c:v>
                </c:pt>
                <c:pt idx="1614">
                  <c:v>18.920605090311977</c:v>
                </c:pt>
                <c:pt idx="1615">
                  <c:v>18.920605090311977</c:v>
                </c:pt>
                <c:pt idx="1616">
                  <c:v>18.920605090311977</c:v>
                </c:pt>
                <c:pt idx="1617">
                  <c:v>18.920605090311977</c:v>
                </c:pt>
                <c:pt idx="1618">
                  <c:v>18.920605090311977</c:v>
                </c:pt>
                <c:pt idx="1619">
                  <c:v>18.920605090311977</c:v>
                </c:pt>
                <c:pt idx="1620">
                  <c:v>18.920605090311977</c:v>
                </c:pt>
                <c:pt idx="1621">
                  <c:v>18.920605090311977</c:v>
                </c:pt>
                <c:pt idx="1622">
                  <c:v>18.920605090311977</c:v>
                </c:pt>
                <c:pt idx="1623">
                  <c:v>18.920605090311977</c:v>
                </c:pt>
                <c:pt idx="1624">
                  <c:v>18.920605090311977</c:v>
                </c:pt>
                <c:pt idx="1625">
                  <c:v>18.920605090311977</c:v>
                </c:pt>
                <c:pt idx="1626">
                  <c:v>18.920605090311977</c:v>
                </c:pt>
                <c:pt idx="1627">
                  <c:v>18.920605090311977</c:v>
                </c:pt>
                <c:pt idx="1628">
                  <c:v>18.920605090311977</c:v>
                </c:pt>
                <c:pt idx="1629">
                  <c:v>18.920605090311977</c:v>
                </c:pt>
                <c:pt idx="1630">
                  <c:v>18.920605090311977</c:v>
                </c:pt>
                <c:pt idx="1631">
                  <c:v>18.920605090311977</c:v>
                </c:pt>
                <c:pt idx="1632">
                  <c:v>18.920605090311977</c:v>
                </c:pt>
                <c:pt idx="1633">
                  <c:v>18.920605090311977</c:v>
                </c:pt>
                <c:pt idx="1634">
                  <c:v>18.920605090311977</c:v>
                </c:pt>
                <c:pt idx="1635">
                  <c:v>18.920605090311977</c:v>
                </c:pt>
                <c:pt idx="1636">
                  <c:v>18.920605090311977</c:v>
                </c:pt>
                <c:pt idx="1637">
                  <c:v>18.920605090311977</c:v>
                </c:pt>
                <c:pt idx="1638">
                  <c:v>18.920605090311977</c:v>
                </c:pt>
                <c:pt idx="1639">
                  <c:v>18.920605090311977</c:v>
                </c:pt>
                <c:pt idx="1640">
                  <c:v>18.920605090311977</c:v>
                </c:pt>
                <c:pt idx="1641">
                  <c:v>18.920605090311977</c:v>
                </c:pt>
                <c:pt idx="1642">
                  <c:v>18.920605090311977</c:v>
                </c:pt>
                <c:pt idx="1643">
                  <c:v>18.920605090311977</c:v>
                </c:pt>
                <c:pt idx="1644">
                  <c:v>18.920605090311977</c:v>
                </c:pt>
                <c:pt idx="1645">
                  <c:v>18.920605090311977</c:v>
                </c:pt>
                <c:pt idx="1646">
                  <c:v>18.920605090311977</c:v>
                </c:pt>
                <c:pt idx="1647">
                  <c:v>18.920605090311977</c:v>
                </c:pt>
                <c:pt idx="1648">
                  <c:v>18.920605090311977</c:v>
                </c:pt>
                <c:pt idx="1649">
                  <c:v>18.920605090311977</c:v>
                </c:pt>
                <c:pt idx="1650">
                  <c:v>18.920605090311977</c:v>
                </c:pt>
                <c:pt idx="1651">
                  <c:v>18.920605090311977</c:v>
                </c:pt>
                <c:pt idx="1652">
                  <c:v>18.920605090311977</c:v>
                </c:pt>
                <c:pt idx="1653">
                  <c:v>18.920605090311977</c:v>
                </c:pt>
                <c:pt idx="1654">
                  <c:v>18.920605090311977</c:v>
                </c:pt>
                <c:pt idx="1655">
                  <c:v>18.920605090311977</c:v>
                </c:pt>
                <c:pt idx="1656">
                  <c:v>18.920605090311977</c:v>
                </c:pt>
                <c:pt idx="1657">
                  <c:v>18.920605090311977</c:v>
                </c:pt>
                <c:pt idx="1658">
                  <c:v>18.920605090311977</c:v>
                </c:pt>
                <c:pt idx="1659">
                  <c:v>18.920605090311977</c:v>
                </c:pt>
                <c:pt idx="1660">
                  <c:v>18.920605090311977</c:v>
                </c:pt>
                <c:pt idx="1661">
                  <c:v>18.920605090311977</c:v>
                </c:pt>
                <c:pt idx="1662">
                  <c:v>18.920605090311977</c:v>
                </c:pt>
                <c:pt idx="1663">
                  <c:v>18.920605090311977</c:v>
                </c:pt>
                <c:pt idx="1664">
                  <c:v>18.920605090311977</c:v>
                </c:pt>
                <c:pt idx="1665">
                  <c:v>18.920605090311977</c:v>
                </c:pt>
                <c:pt idx="1666">
                  <c:v>18.920605090311977</c:v>
                </c:pt>
                <c:pt idx="1667">
                  <c:v>18.920605090311977</c:v>
                </c:pt>
                <c:pt idx="1668">
                  <c:v>18.920605090311977</c:v>
                </c:pt>
                <c:pt idx="1669">
                  <c:v>18.920605090311977</c:v>
                </c:pt>
                <c:pt idx="1670">
                  <c:v>18.920605090311977</c:v>
                </c:pt>
                <c:pt idx="1671">
                  <c:v>18.920605090311977</c:v>
                </c:pt>
                <c:pt idx="1672">
                  <c:v>18.920605090311977</c:v>
                </c:pt>
                <c:pt idx="1673">
                  <c:v>18.920605090311977</c:v>
                </c:pt>
                <c:pt idx="1674">
                  <c:v>18.920605090311977</c:v>
                </c:pt>
                <c:pt idx="1675">
                  <c:v>18.920605090311977</c:v>
                </c:pt>
                <c:pt idx="1676">
                  <c:v>18.920605090311977</c:v>
                </c:pt>
                <c:pt idx="1677">
                  <c:v>18.920605090311977</c:v>
                </c:pt>
                <c:pt idx="1678">
                  <c:v>18.920605090311977</c:v>
                </c:pt>
                <c:pt idx="1679">
                  <c:v>18.920605090311977</c:v>
                </c:pt>
                <c:pt idx="1680">
                  <c:v>18.920605090311977</c:v>
                </c:pt>
                <c:pt idx="1681">
                  <c:v>18.920605090311977</c:v>
                </c:pt>
                <c:pt idx="1682">
                  <c:v>18.920605090311977</c:v>
                </c:pt>
                <c:pt idx="1683">
                  <c:v>18.920605090311977</c:v>
                </c:pt>
                <c:pt idx="1684">
                  <c:v>18.920605090311977</c:v>
                </c:pt>
                <c:pt idx="1685">
                  <c:v>18.920605090311977</c:v>
                </c:pt>
                <c:pt idx="1686">
                  <c:v>18.920605090311977</c:v>
                </c:pt>
                <c:pt idx="1687">
                  <c:v>18.920605090311977</c:v>
                </c:pt>
                <c:pt idx="1688">
                  <c:v>18.920605090311977</c:v>
                </c:pt>
                <c:pt idx="1689">
                  <c:v>18.920605090311977</c:v>
                </c:pt>
                <c:pt idx="1690">
                  <c:v>18.920605090311977</c:v>
                </c:pt>
                <c:pt idx="1691">
                  <c:v>18.920605090311977</c:v>
                </c:pt>
                <c:pt idx="1692">
                  <c:v>18.920605090311977</c:v>
                </c:pt>
                <c:pt idx="1693">
                  <c:v>18.920605090311977</c:v>
                </c:pt>
                <c:pt idx="1694">
                  <c:v>18.920605090311977</c:v>
                </c:pt>
                <c:pt idx="1695">
                  <c:v>18.920605090311977</c:v>
                </c:pt>
                <c:pt idx="1696">
                  <c:v>18.920605090311977</c:v>
                </c:pt>
                <c:pt idx="1697">
                  <c:v>18.920605090311977</c:v>
                </c:pt>
                <c:pt idx="1698">
                  <c:v>18.920605090311977</c:v>
                </c:pt>
                <c:pt idx="1699">
                  <c:v>18.920605090311977</c:v>
                </c:pt>
                <c:pt idx="1700">
                  <c:v>18.920605090311977</c:v>
                </c:pt>
                <c:pt idx="1701">
                  <c:v>18.920605090311977</c:v>
                </c:pt>
                <c:pt idx="1702">
                  <c:v>18.920605090311977</c:v>
                </c:pt>
                <c:pt idx="1703">
                  <c:v>18.920605090311977</c:v>
                </c:pt>
                <c:pt idx="1704">
                  <c:v>18.920605090311977</c:v>
                </c:pt>
                <c:pt idx="1705">
                  <c:v>18.920605090311977</c:v>
                </c:pt>
                <c:pt idx="1706">
                  <c:v>18.920605090311977</c:v>
                </c:pt>
                <c:pt idx="1707">
                  <c:v>18.920605090311977</c:v>
                </c:pt>
                <c:pt idx="1708">
                  <c:v>18.920605090311977</c:v>
                </c:pt>
                <c:pt idx="1709">
                  <c:v>18.920605090311977</c:v>
                </c:pt>
                <c:pt idx="1710">
                  <c:v>18.920605090311977</c:v>
                </c:pt>
                <c:pt idx="1711">
                  <c:v>18.920605090311977</c:v>
                </c:pt>
                <c:pt idx="1712">
                  <c:v>18.920605090311977</c:v>
                </c:pt>
                <c:pt idx="1713">
                  <c:v>18.920605090311977</c:v>
                </c:pt>
                <c:pt idx="1714">
                  <c:v>18.920605090311977</c:v>
                </c:pt>
                <c:pt idx="1715">
                  <c:v>18.920605090311977</c:v>
                </c:pt>
                <c:pt idx="1716">
                  <c:v>18.920605090311977</c:v>
                </c:pt>
                <c:pt idx="1717">
                  <c:v>18.920605090311977</c:v>
                </c:pt>
                <c:pt idx="1718">
                  <c:v>18.920605090311977</c:v>
                </c:pt>
                <c:pt idx="1719">
                  <c:v>18.920605090311977</c:v>
                </c:pt>
                <c:pt idx="1720">
                  <c:v>18.920605090311977</c:v>
                </c:pt>
                <c:pt idx="1721">
                  <c:v>18.920605090311977</c:v>
                </c:pt>
                <c:pt idx="1722">
                  <c:v>18.920605090311977</c:v>
                </c:pt>
                <c:pt idx="1723">
                  <c:v>18.920605090311977</c:v>
                </c:pt>
                <c:pt idx="1724">
                  <c:v>18.920605090311977</c:v>
                </c:pt>
                <c:pt idx="1725">
                  <c:v>18.920605090311977</c:v>
                </c:pt>
                <c:pt idx="1726">
                  <c:v>18.920605090311977</c:v>
                </c:pt>
                <c:pt idx="1727">
                  <c:v>18.920605090311977</c:v>
                </c:pt>
                <c:pt idx="1728">
                  <c:v>18.920605090311977</c:v>
                </c:pt>
                <c:pt idx="1729">
                  <c:v>18.920605090311977</c:v>
                </c:pt>
                <c:pt idx="1730">
                  <c:v>18.920605090311977</c:v>
                </c:pt>
                <c:pt idx="1731">
                  <c:v>18.920605090311977</c:v>
                </c:pt>
                <c:pt idx="1732">
                  <c:v>18.920605090311977</c:v>
                </c:pt>
                <c:pt idx="1733">
                  <c:v>18.920605090311977</c:v>
                </c:pt>
                <c:pt idx="1734">
                  <c:v>18.920605090311977</c:v>
                </c:pt>
                <c:pt idx="1735">
                  <c:v>18.920605090311977</c:v>
                </c:pt>
                <c:pt idx="1736">
                  <c:v>18.920605090311977</c:v>
                </c:pt>
                <c:pt idx="1737">
                  <c:v>18.920605090311977</c:v>
                </c:pt>
                <c:pt idx="1738">
                  <c:v>18.920605090311977</c:v>
                </c:pt>
                <c:pt idx="1739">
                  <c:v>18.920605090311977</c:v>
                </c:pt>
                <c:pt idx="1740">
                  <c:v>18.920605090311977</c:v>
                </c:pt>
                <c:pt idx="1741">
                  <c:v>18.920605090311977</c:v>
                </c:pt>
                <c:pt idx="1742">
                  <c:v>18.920605090311977</c:v>
                </c:pt>
                <c:pt idx="1743">
                  <c:v>18.920605090311977</c:v>
                </c:pt>
                <c:pt idx="1744">
                  <c:v>18.920605090311977</c:v>
                </c:pt>
                <c:pt idx="1745">
                  <c:v>18.920605090311977</c:v>
                </c:pt>
                <c:pt idx="1746">
                  <c:v>18.920605090311977</c:v>
                </c:pt>
                <c:pt idx="1747">
                  <c:v>18.920605090311977</c:v>
                </c:pt>
                <c:pt idx="1748">
                  <c:v>18.920605090311977</c:v>
                </c:pt>
                <c:pt idx="1749">
                  <c:v>18.920605090311977</c:v>
                </c:pt>
                <c:pt idx="1750">
                  <c:v>18.920605090311977</c:v>
                </c:pt>
                <c:pt idx="1751">
                  <c:v>18.920605090311977</c:v>
                </c:pt>
                <c:pt idx="1752">
                  <c:v>18.920605090311977</c:v>
                </c:pt>
                <c:pt idx="1753">
                  <c:v>18.920605090311977</c:v>
                </c:pt>
                <c:pt idx="1754">
                  <c:v>18.920605090311977</c:v>
                </c:pt>
                <c:pt idx="1755">
                  <c:v>18.920605090311977</c:v>
                </c:pt>
                <c:pt idx="1756">
                  <c:v>18.920605090311977</c:v>
                </c:pt>
                <c:pt idx="1757">
                  <c:v>18.920605090311977</c:v>
                </c:pt>
                <c:pt idx="1758">
                  <c:v>18.920605090311977</c:v>
                </c:pt>
                <c:pt idx="1759">
                  <c:v>18.920605090311977</c:v>
                </c:pt>
                <c:pt idx="1760">
                  <c:v>18.920605090311977</c:v>
                </c:pt>
                <c:pt idx="1761">
                  <c:v>18.920605090311977</c:v>
                </c:pt>
                <c:pt idx="1762">
                  <c:v>18.920605090311977</c:v>
                </c:pt>
                <c:pt idx="1763">
                  <c:v>18.920605090311977</c:v>
                </c:pt>
                <c:pt idx="1764">
                  <c:v>18.920605090311977</c:v>
                </c:pt>
                <c:pt idx="1765">
                  <c:v>18.920605090311977</c:v>
                </c:pt>
                <c:pt idx="1766">
                  <c:v>18.920605090311977</c:v>
                </c:pt>
                <c:pt idx="1767">
                  <c:v>18.920605090311977</c:v>
                </c:pt>
                <c:pt idx="1768">
                  <c:v>18.920605090311977</c:v>
                </c:pt>
                <c:pt idx="1769">
                  <c:v>18.920605090311977</c:v>
                </c:pt>
                <c:pt idx="1770">
                  <c:v>18.920605090311977</c:v>
                </c:pt>
                <c:pt idx="1771">
                  <c:v>18.920605090311977</c:v>
                </c:pt>
                <c:pt idx="1772">
                  <c:v>18.920605090311977</c:v>
                </c:pt>
                <c:pt idx="1773">
                  <c:v>18.920605090311977</c:v>
                </c:pt>
                <c:pt idx="1774">
                  <c:v>18.920605090311977</c:v>
                </c:pt>
                <c:pt idx="1775">
                  <c:v>18.920605090311977</c:v>
                </c:pt>
                <c:pt idx="1776">
                  <c:v>18.920605090311977</c:v>
                </c:pt>
                <c:pt idx="1777">
                  <c:v>18.920605090311977</c:v>
                </c:pt>
                <c:pt idx="1778">
                  <c:v>18.920605090311977</c:v>
                </c:pt>
                <c:pt idx="1779">
                  <c:v>18.920605090311977</c:v>
                </c:pt>
                <c:pt idx="1780">
                  <c:v>18.920605090311977</c:v>
                </c:pt>
                <c:pt idx="1781">
                  <c:v>18.920605090311977</c:v>
                </c:pt>
                <c:pt idx="1782">
                  <c:v>18.920605090311977</c:v>
                </c:pt>
                <c:pt idx="1783">
                  <c:v>18.920605090311977</c:v>
                </c:pt>
                <c:pt idx="1784">
                  <c:v>18.920605090311977</c:v>
                </c:pt>
                <c:pt idx="1785">
                  <c:v>18.920605090311977</c:v>
                </c:pt>
                <c:pt idx="1786">
                  <c:v>18.920605090311977</c:v>
                </c:pt>
                <c:pt idx="1787">
                  <c:v>18.920605090311977</c:v>
                </c:pt>
                <c:pt idx="1788">
                  <c:v>18.920605090311977</c:v>
                </c:pt>
                <c:pt idx="1789">
                  <c:v>18.920605090311977</c:v>
                </c:pt>
                <c:pt idx="1790">
                  <c:v>18.920605090311977</c:v>
                </c:pt>
                <c:pt idx="1791">
                  <c:v>18.920605090311977</c:v>
                </c:pt>
                <c:pt idx="1792">
                  <c:v>18.920605090311977</c:v>
                </c:pt>
                <c:pt idx="1793">
                  <c:v>18.920605090311977</c:v>
                </c:pt>
                <c:pt idx="1794">
                  <c:v>18.920605090311977</c:v>
                </c:pt>
                <c:pt idx="1795">
                  <c:v>18.920605090311977</c:v>
                </c:pt>
                <c:pt idx="1796">
                  <c:v>18.920605090311977</c:v>
                </c:pt>
                <c:pt idx="1797">
                  <c:v>18.920605090311977</c:v>
                </c:pt>
                <c:pt idx="1798">
                  <c:v>18.920605090311977</c:v>
                </c:pt>
                <c:pt idx="1799">
                  <c:v>18.920605090311977</c:v>
                </c:pt>
                <c:pt idx="1800">
                  <c:v>18.920605090311977</c:v>
                </c:pt>
                <c:pt idx="1801">
                  <c:v>18.920605090311977</c:v>
                </c:pt>
                <c:pt idx="1802">
                  <c:v>18.920605090311977</c:v>
                </c:pt>
                <c:pt idx="1803">
                  <c:v>18.920605090311977</c:v>
                </c:pt>
                <c:pt idx="1804">
                  <c:v>18.920605090311977</c:v>
                </c:pt>
                <c:pt idx="1805">
                  <c:v>18.920605090311977</c:v>
                </c:pt>
                <c:pt idx="1806">
                  <c:v>18.920605090311977</c:v>
                </c:pt>
                <c:pt idx="1807">
                  <c:v>18.920605090311977</c:v>
                </c:pt>
                <c:pt idx="1808">
                  <c:v>18.920605090311977</c:v>
                </c:pt>
                <c:pt idx="1809">
                  <c:v>18.920605090311977</c:v>
                </c:pt>
                <c:pt idx="1810">
                  <c:v>18.920605090311977</c:v>
                </c:pt>
                <c:pt idx="1811">
                  <c:v>18.920605090311977</c:v>
                </c:pt>
                <c:pt idx="1812">
                  <c:v>18.920605090311977</c:v>
                </c:pt>
                <c:pt idx="1813">
                  <c:v>18.920605090311977</c:v>
                </c:pt>
                <c:pt idx="1814">
                  <c:v>18.920605090311977</c:v>
                </c:pt>
                <c:pt idx="1815">
                  <c:v>18.920605090311977</c:v>
                </c:pt>
                <c:pt idx="1816">
                  <c:v>18.920605090311977</c:v>
                </c:pt>
                <c:pt idx="1817">
                  <c:v>18.920605090311977</c:v>
                </c:pt>
                <c:pt idx="1818">
                  <c:v>18.920605090311977</c:v>
                </c:pt>
                <c:pt idx="1819">
                  <c:v>18.920605090311977</c:v>
                </c:pt>
                <c:pt idx="1820">
                  <c:v>18.920605090311977</c:v>
                </c:pt>
                <c:pt idx="1821">
                  <c:v>18.920605090311977</c:v>
                </c:pt>
                <c:pt idx="1822">
                  <c:v>18.920605090311977</c:v>
                </c:pt>
                <c:pt idx="1823">
                  <c:v>18.920605090311977</c:v>
                </c:pt>
                <c:pt idx="1824">
                  <c:v>18.920605090311977</c:v>
                </c:pt>
                <c:pt idx="1825">
                  <c:v>18.920605090311977</c:v>
                </c:pt>
                <c:pt idx="1826">
                  <c:v>18.920605090311977</c:v>
                </c:pt>
                <c:pt idx="1827">
                  <c:v>18.920605090311977</c:v>
                </c:pt>
                <c:pt idx="1828">
                  <c:v>18.920605090311977</c:v>
                </c:pt>
                <c:pt idx="1829">
                  <c:v>18.920605090311977</c:v>
                </c:pt>
                <c:pt idx="1830">
                  <c:v>18.920605090311977</c:v>
                </c:pt>
                <c:pt idx="1831">
                  <c:v>18.920605090311977</c:v>
                </c:pt>
                <c:pt idx="1832">
                  <c:v>18.920605090311977</c:v>
                </c:pt>
                <c:pt idx="1833">
                  <c:v>18.920605090311977</c:v>
                </c:pt>
                <c:pt idx="1834">
                  <c:v>18.920605090311977</c:v>
                </c:pt>
                <c:pt idx="1835">
                  <c:v>18.920605090311977</c:v>
                </c:pt>
                <c:pt idx="1836">
                  <c:v>18.920605090311977</c:v>
                </c:pt>
                <c:pt idx="1837">
                  <c:v>18.920605090311977</c:v>
                </c:pt>
                <c:pt idx="1838">
                  <c:v>18.920605090311977</c:v>
                </c:pt>
                <c:pt idx="1839">
                  <c:v>18.920605090311977</c:v>
                </c:pt>
                <c:pt idx="1840">
                  <c:v>18.920605090311977</c:v>
                </c:pt>
                <c:pt idx="1841">
                  <c:v>18.920605090311977</c:v>
                </c:pt>
                <c:pt idx="1842">
                  <c:v>18.920605090311977</c:v>
                </c:pt>
                <c:pt idx="1843">
                  <c:v>18.920605090311977</c:v>
                </c:pt>
                <c:pt idx="1844">
                  <c:v>18.920605090311977</c:v>
                </c:pt>
                <c:pt idx="1845">
                  <c:v>18.920605090311977</c:v>
                </c:pt>
                <c:pt idx="1846">
                  <c:v>18.920605090311977</c:v>
                </c:pt>
                <c:pt idx="1847">
                  <c:v>18.920605090311977</c:v>
                </c:pt>
                <c:pt idx="1848">
                  <c:v>18.920605090311977</c:v>
                </c:pt>
                <c:pt idx="1849">
                  <c:v>18.920605090311977</c:v>
                </c:pt>
                <c:pt idx="1850">
                  <c:v>18.920605090311977</c:v>
                </c:pt>
                <c:pt idx="1851">
                  <c:v>18.920605090311977</c:v>
                </c:pt>
                <c:pt idx="1852">
                  <c:v>18.920605090311977</c:v>
                </c:pt>
                <c:pt idx="1853">
                  <c:v>18.920605090311977</c:v>
                </c:pt>
                <c:pt idx="1854">
                  <c:v>18.920605090311977</c:v>
                </c:pt>
                <c:pt idx="1855">
                  <c:v>18.920605090311977</c:v>
                </c:pt>
                <c:pt idx="1856">
                  <c:v>18.920605090311977</c:v>
                </c:pt>
                <c:pt idx="1857">
                  <c:v>18.920605090311977</c:v>
                </c:pt>
                <c:pt idx="1858">
                  <c:v>18.920605090311977</c:v>
                </c:pt>
                <c:pt idx="1859">
                  <c:v>18.920605090311977</c:v>
                </c:pt>
                <c:pt idx="1860">
                  <c:v>18.920605090311977</c:v>
                </c:pt>
                <c:pt idx="1861">
                  <c:v>18.920605090311977</c:v>
                </c:pt>
                <c:pt idx="1862">
                  <c:v>18.920605090311977</c:v>
                </c:pt>
                <c:pt idx="1863">
                  <c:v>18.920605090311977</c:v>
                </c:pt>
                <c:pt idx="1864">
                  <c:v>18.920605090311977</c:v>
                </c:pt>
                <c:pt idx="1865">
                  <c:v>18.920605090311977</c:v>
                </c:pt>
                <c:pt idx="1866">
                  <c:v>18.920605090311977</c:v>
                </c:pt>
                <c:pt idx="1867">
                  <c:v>18.920605090311977</c:v>
                </c:pt>
                <c:pt idx="1868">
                  <c:v>18.920605090311977</c:v>
                </c:pt>
                <c:pt idx="1869">
                  <c:v>18.920605090311977</c:v>
                </c:pt>
                <c:pt idx="1870">
                  <c:v>18.920605090311977</c:v>
                </c:pt>
                <c:pt idx="1871">
                  <c:v>18.920605090311977</c:v>
                </c:pt>
                <c:pt idx="1872">
                  <c:v>18.920605090311977</c:v>
                </c:pt>
                <c:pt idx="1873">
                  <c:v>18.920605090311977</c:v>
                </c:pt>
                <c:pt idx="1874">
                  <c:v>18.920605090311977</c:v>
                </c:pt>
                <c:pt idx="1875">
                  <c:v>18.920605090311977</c:v>
                </c:pt>
                <c:pt idx="1876">
                  <c:v>18.920605090311977</c:v>
                </c:pt>
                <c:pt idx="1877">
                  <c:v>18.920605090311977</c:v>
                </c:pt>
                <c:pt idx="1878">
                  <c:v>18.920605090311977</c:v>
                </c:pt>
                <c:pt idx="1879">
                  <c:v>18.920605090311977</c:v>
                </c:pt>
                <c:pt idx="1880">
                  <c:v>18.920605090311977</c:v>
                </c:pt>
                <c:pt idx="1881">
                  <c:v>18.920605090311977</c:v>
                </c:pt>
                <c:pt idx="1882">
                  <c:v>18.920605090311977</c:v>
                </c:pt>
                <c:pt idx="1883">
                  <c:v>18.920605090311977</c:v>
                </c:pt>
                <c:pt idx="1884">
                  <c:v>18.920605090311977</c:v>
                </c:pt>
                <c:pt idx="1885">
                  <c:v>18.920605090311977</c:v>
                </c:pt>
                <c:pt idx="1886">
                  <c:v>18.920605090311977</c:v>
                </c:pt>
                <c:pt idx="1887">
                  <c:v>18.920605090311977</c:v>
                </c:pt>
                <c:pt idx="1888">
                  <c:v>18.920605090311977</c:v>
                </c:pt>
                <c:pt idx="1889">
                  <c:v>18.920605090311977</c:v>
                </c:pt>
                <c:pt idx="1890">
                  <c:v>18.920605090311977</c:v>
                </c:pt>
                <c:pt idx="1891">
                  <c:v>18.920605090311977</c:v>
                </c:pt>
                <c:pt idx="1892">
                  <c:v>18.920605090311977</c:v>
                </c:pt>
                <c:pt idx="1893">
                  <c:v>18.920605090311977</c:v>
                </c:pt>
                <c:pt idx="1894">
                  <c:v>18.920605090311977</c:v>
                </c:pt>
                <c:pt idx="1895">
                  <c:v>18.920605090311977</c:v>
                </c:pt>
                <c:pt idx="1896">
                  <c:v>18.920605090311977</c:v>
                </c:pt>
                <c:pt idx="1897">
                  <c:v>18.920605090311977</c:v>
                </c:pt>
                <c:pt idx="1898">
                  <c:v>18.920605090311977</c:v>
                </c:pt>
                <c:pt idx="1899">
                  <c:v>18.920605090311977</c:v>
                </c:pt>
                <c:pt idx="1900">
                  <c:v>18.920605090311977</c:v>
                </c:pt>
                <c:pt idx="1901">
                  <c:v>18.920605090311977</c:v>
                </c:pt>
                <c:pt idx="1902">
                  <c:v>18.920605090311977</c:v>
                </c:pt>
                <c:pt idx="1903">
                  <c:v>18.920605090311977</c:v>
                </c:pt>
                <c:pt idx="1904">
                  <c:v>18.920605090311977</c:v>
                </c:pt>
                <c:pt idx="1905">
                  <c:v>18.920605090311977</c:v>
                </c:pt>
                <c:pt idx="1906">
                  <c:v>18.920605090311977</c:v>
                </c:pt>
                <c:pt idx="1907">
                  <c:v>18.920605090311977</c:v>
                </c:pt>
                <c:pt idx="1908">
                  <c:v>18.920605090311977</c:v>
                </c:pt>
                <c:pt idx="1909">
                  <c:v>18.920605090311977</c:v>
                </c:pt>
                <c:pt idx="1910">
                  <c:v>18.920605090311977</c:v>
                </c:pt>
                <c:pt idx="1911">
                  <c:v>18.920605090311977</c:v>
                </c:pt>
                <c:pt idx="1912">
                  <c:v>18.920605090311977</c:v>
                </c:pt>
                <c:pt idx="1913">
                  <c:v>18.920605090311977</c:v>
                </c:pt>
                <c:pt idx="1914">
                  <c:v>18.920605090311977</c:v>
                </c:pt>
                <c:pt idx="1915">
                  <c:v>18.920605090311977</c:v>
                </c:pt>
                <c:pt idx="1916">
                  <c:v>18.920605090311977</c:v>
                </c:pt>
                <c:pt idx="1917">
                  <c:v>18.920605090311977</c:v>
                </c:pt>
                <c:pt idx="1918">
                  <c:v>18.920605090311977</c:v>
                </c:pt>
                <c:pt idx="1919">
                  <c:v>18.920605090311977</c:v>
                </c:pt>
                <c:pt idx="1920">
                  <c:v>18.920605090311977</c:v>
                </c:pt>
                <c:pt idx="1921">
                  <c:v>18.920605090311977</c:v>
                </c:pt>
                <c:pt idx="1922">
                  <c:v>18.920605090311977</c:v>
                </c:pt>
                <c:pt idx="1923">
                  <c:v>18.920605090311977</c:v>
                </c:pt>
                <c:pt idx="1924">
                  <c:v>18.920605090311977</c:v>
                </c:pt>
                <c:pt idx="1925">
                  <c:v>18.920605090311977</c:v>
                </c:pt>
                <c:pt idx="1926">
                  <c:v>18.920605090311977</c:v>
                </c:pt>
                <c:pt idx="1927">
                  <c:v>18.920605090311977</c:v>
                </c:pt>
                <c:pt idx="1928">
                  <c:v>18.920605090311977</c:v>
                </c:pt>
                <c:pt idx="1929">
                  <c:v>18.920605090311977</c:v>
                </c:pt>
                <c:pt idx="1930">
                  <c:v>18.920605090311977</c:v>
                </c:pt>
                <c:pt idx="1931">
                  <c:v>18.920605090311977</c:v>
                </c:pt>
                <c:pt idx="1932">
                  <c:v>18.920605090311977</c:v>
                </c:pt>
                <c:pt idx="1933">
                  <c:v>18.920605090311977</c:v>
                </c:pt>
                <c:pt idx="1934">
                  <c:v>18.920605090311977</c:v>
                </c:pt>
                <c:pt idx="1935">
                  <c:v>18.920605090311977</c:v>
                </c:pt>
                <c:pt idx="1936">
                  <c:v>18.920605090311977</c:v>
                </c:pt>
                <c:pt idx="1937">
                  <c:v>18.920605090311977</c:v>
                </c:pt>
                <c:pt idx="1938">
                  <c:v>18.920605090311977</c:v>
                </c:pt>
                <c:pt idx="1939">
                  <c:v>18.920605090311977</c:v>
                </c:pt>
                <c:pt idx="1940">
                  <c:v>18.920605090311977</c:v>
                </c:pt>
                <c:pt idx="1941">
                  <c:v>18.920605090311977</c:v>
                </c:pt>
                <c:pt idx="1942">
                  <c:v>18.920605090311977</c:v>
                </c:pt>
                <c:pt idx="1943">
                  <c:v>18.920605090311977</c:v>
                </c:pt>
                <c:pt idx="1944">
                  <c:v>18.920605090311977</c:v>
                </c:pt>
                <c:pt idx="1945">
                  <c:v>18.920605090311977</c:v>
                </c:pt>
                <c:pt idx="1946">
                  <c:v>18.920605090311977</c:v>
                </c:pt>
                <c:pt idx="1947">
                  <c:v>18.920605090311977</c:v>
                </c:pt>
                <c:pt idx="1948">
                  <c:v>18.920605090311977</c:v>
                </c:pt>
                <c:pt idx="1949">
                  <c:v>18.920605090311977</c:v>
                </c:pt>
                <c:pt idx="1950">
                  <c:v>18.920605090311977</c:v>
                </c:pt>
                <c:pt idx="1951">
                  <c:v>18.920605090311977</c:v>
                </c:pt>
                <c:pt idx="1952">
                  <c:v>18.920605090311977</c:v>
                </c:pt>
                <c:pt idx="1953">
                  <c:v>18.920605090311977</c:v>
                </c:pt>
                <c:pt idx="1954">
                  <c:v>18.920605090311977</c:v>
                </c:pt>
                <c:pt idx="1955">
                  <c:v>18.920605090311977</c:v>
                </c:pt>
                <c:pt idx="1956">
                  <c:v>18.920605090311977</c:v>
                </c:pt>
                <c:pt idx="1957">
                  <c:v>18.920605090311977</c:v>
                </c:pt>
                <c:pt idx="1958">
                  <c:v>18.920605090311977</c:v>
                </c:pt>
                <c:pt idx="1959">
                  <c:v>18.920605090311977</c:v>
                </c:pt>
                <c:pt idx="1960">
                  <c:v>18.920605090311977</c:v>
                </c:pt>
                <c:pt idx="1961">
                  <c:v>18.920605090311977</c:v>
                </c:pt>
                <c:pt idx="1962">
                  <c:v>18.920605090311977</c:v>
                </c:pt>
                <c:pt idx="1963">
                  <c:v>18.920605090311977</c:v>
                </c:pt>
                <c:pt idx="1964">
                  <c:v>18.920605090311977</c:v>
                </c:pt>
                <c:pt idx="1965">
                  <c:v>18.920605090311977</c:v>
                </c:pt>
                <c:pt idx="1966">
                  <c:v>18.920605090311977</c:v>
                </c:pt>
                <c:pt idx="1967">
                  <c:v>18.920605090311977</c:v>
                </c:pt>
                <c:pt idx="1968">
                  <c:v>18.920605090311977</c:v>
                </c:pt>
                <c:pt idx="1969">
                  <c:v>18.920605090311977</c:v>
                </c:pt>
                <c:pt idx="1970">
                  <c:v>18.920605090311977</c:v>
                </c:pt>
                <c:pt idx="1971">
                  <c:v>18.920605090311977</c:v>
                </c:pt>
                <c:pt idx="1972">
                  <c:v>18.920605090311977</c:v>
                </c:pt>
                <c:pt idx="1973">
                  <c:v>18.920605090311977</c:v>
                </c:pt>
                <c:pt idx="1974">
                  <c:v>18.920605090311977</c:v>
                </c:pt>
                <c:pt idx="1975">
                  <c:v>18.920605090311977</c:v>
                </c:pt>
                <c:pt idx="1976">
                  <c:v>18.920605090311977</c:v>
                </c:pt>
                <c:pt idx="1977">
                  <c:v>18.920605090311977</c:v>
                </c:pt>
                <c:pt idx="1978">
                  <c:v>18.920605090311977</c:v>
                </c:pt>
                <c:pt idx="1979">
                  <c:v>18.920605090311977</c:v>
                </c:pt>
                <c:pt idx="1980">
                  <c:v>18.920605090311977</c:v>
                </c:pt>
                <c:pt idx="1981">
                  <c:v>18.920605090311977</c:v>
                </c:pt>
                <c:pt idx="1982">
                  <c:v>18.920605090311977</c:v>
                </c:pt>
                <c:pt idx="1983">
                  <c:v>18.920605090311977</c:v>
                </c:pt>
                <c:pt idx="1984">
                  <c:v>18.920605090311977</c:v>
                </c:pt>
                <c:pt idx="1985">
                  <c:v>18.920605090311977</c:v>
                </c:pt>
                <c:pt idx="1986">
                  <c:v>18.920605090311977</c:v>
                </c:pt>
                <c:pt idx="1987">
                  <c:v>18.920605090311977</c:v>
                </c:pt>
                <c:pt idx="1988">
                  <c:v>18.920605090311977</c:v>
                </c:pt>
                <c:pt idx="1989">
                  <c:v>18.920605090311977</c:v>
                </c:pt>
                <c:pt idx="1990">
                  <c:v>18.920605090311977</c:v>
                </c:pt>
                <c:pt idx="1991">
                  <c:v>18.920605090311977</c:v>
                </c:pt>
                <c:pt idx="1992">
                  <c:v>18.920605090311977</c:v>
                </c:pt>
                <c:pt idx="1993">
                  <c:v>18.920605090311977</c:v>
                </c:pt>
                <c:pt idx="1994">
                  <c:v>18.920605090311977</c:v>
                </c:pt>
                <c:pt idx="1995">
                  <c:v>18.920605090311977</c:v>
                </c:pt>
                <c:pt idx="1996">
                  <c:v>18.920605090311977</c:v>
                </c:pt>
                <c:pt idx="1997">
                  <c:v>18.920605090311977</c:v>
                </c:pt>
                <c:pt idx="1998">
                  <c:v>18.920605090311977</c:v>
                </c:pt>
                <c:pt idx="1999">
                  <c:v>18.920605090311977</c:v>
                </c:pt>
                <c:pt idx="2000">
                  <c:v>18.920605090311977</c:v>
                </c:pt>
                <c:pt idx="2001">
                  <c:v>18.920605090311977</c:v>
                </c:pt>
                <c:pt idx="2002">
                  <c:v>18.920605090311977</c:v>
                </c:pt>
                <c:pt idx="2003">
                  <c:v>18.920605090311977</c:v>
                </c:pt>
                <c:pt idx="2004">
                  <c:v>18.920605090311977</c:v>
                </c:pt>
                <c:pt idx="2005">
                  <c:v>18.920605090311977</c:v>
                </c:pt>
                <c:pt idx="2006">
                  <c:v>18.920605090311977</c:v>
                </c:pt>
                <c:pt idx="2007">
                  <c:v>18.920605090311977</c:v>
                </c:pt>
                <c:pt idx="2008">
                  <c:v>18.920605090311977</c:v>
                </c:pt>
                <c:pt idx="2009">
                  <c:v>18.920605090311977</c:v>
                </c:pt>
                <c:pt idx="2010">
                  <c:v>18.920605090311977</c:v>
                </c:pt>
                <c:pt idx="2011">
                  <c:v>18.920605090311977</c:v>
                </c:pt>
                <c:pt idx="2012">
                  <c:v>18.920605090311977</c:v>
                </c:pt>
                <c:pt idx="2013">
                  <c:v>18.920605090311977</c:v>
                </c:pt>
                <c:pt idx="2014">
                  <c:v>18.920605090311977</c:v>
                </c:pt>
                <c:pt idx="2015">
                  <c:v>18.920605090311977</c:v>
                </c:pt>
                <c:pt idx="2016">
                  <c:v>18.920605090311977</c:v>
                </c:pt>
                <c:pt idx="2017">
                  <c:v>18.920605090311977</c:v>
                </c:pt>
                <c:pt idx="2018">
                  <c:v>18.920605090311977</c:v>
                </c:pt>
                <c:pt idx="2019">
                  <c:v>18.920605090311977</c:v>
                </c:pt>
                <c:pt idx="2020">
                  <c:v>18.920605090311977</c:v>
                </c:pt>
                <c:pt idx="2021">
                  <c:v>18.920605090311977</c:v>
                </c:pt>
                <c:pt idx="2022">
                  <c:v>18.920605090311977</c:v>
                </c:pt>
                <c:pt idx="2023">
                  <c:v>18.920605090311977</c:v>
                </c:pt>
                <c:pt idx="2024">
                  <c:v>18.920605090311977</c:v>
                </c:pt>
                <c:pt idx="2025">
                  <c:v>18.920605090311977</c:v>
                </c:pt>
                <c:pt idx="2026">
                  <c:v>18.920605090311977</c:v>
                </c:pt>
                <c:pt idx="2027">
                  <c:v>18.920605090311977</c:v>
                </c:pt>
                <c:pt idx="2028">
                  <c:v>18.920605090311977</c:v>
                </c:pt>
                <c:pt idx="2029">
                  <c:v>18.920605090311977</c:v>
                </c:pt>
                <c:pt idx="2030">
                  <c:v>18.920605090311977</c:v>
                </c:pt>
                <c:pt idx="2031">
                  <c:v>18.920605090311977</c:v>
                </c:pt>
                <c:pt idx="2032">
                  <c:v>18.920605090311977</c:v>
                </c:pt>
                <c:pt idx="2033">
                  <c:v>18.920605090311977</c:v>
                </c:pt>
                <c:pt idx="2034">
                  <c:v>18.920605090311977</c:v>
                </c:pt>
                <c:pt idx="2035">
                  <c:v>18.920605090311977</c:v>
                </c:pt>
                <c:pt idx="2036">
                  <c:v>18.920605090311977</c:v>
                </c:pt>
                <c:pt idx="2037">
                  <c:v>18.920605090311977</c:v>
                </c:pt>
                <c:pt idx="2038">
                  <c:v>18.920605090311977</c:v>
                </c:pt>
                <c:pt idx="2039">
                  <c:v>18.920605090311977</c:v>
                </c:pt>
                <c:pt idx="2040">
                  <c:v>18.920605090311977</c:v>
                </c:pt>
                <c:pt idx="2041">
                  <c:v>18.920605090311977</c:v>
                </c:pt>
                <c:pt idx="2042">
                  <c:v>18.920605090311977</c:v>
                </c:pt>
                <c:pt idx="2043">
                  <c:v>18.920605090311977</c:v>
                </c:pt>
                <c:pt idx="2044">
                  <c:v>18.920605090311977</c:v>
                </c:pt>
                <c:pt idx="2045">
                  <c:v>18.920605090311977</c:v>
                </c:pt>
                <c:pt idx="2046">
                  <c:v>18.920605090311977</c:v>
                </c:pt>
                <c:pt idx="2047">
                  <c:v>18.920605090311977</c:v>
                </c:pt>
                <c:pt idx="2048">
                  <c:v>18.920605090311977</c:v>
                </c:pt>
                <c:pt idx="2049">
                  <c:v>18.920605090311977</c:v>
                </c:pt>
                <c:pt idx="2050">
                  <c:v>18.920605090311977</c:v>
                </c:pt>
                <c:pt idx="2051">
                  <c:v>18.920605090311977</c:v>
                </c:pt>
                <c:pt idx="2052">
                  <c:v>18.920605090311977</c:v>
                </c:pt>
                <c:pt idx="2053">
                  <c:v>18.920605090311977</c:v>
                </c:pt>
                <c:pt idx="2054">
                  <c:v>18.920605090311977</c:v>
                </c:pt>
                <c:pt idx="2055">
                  <c:v>18.920605090311977</c:v>
                </c:pt>
                <c:pt idx="2056">
                  <c:v>18.920605090311977</c:v>
                </c:pt>
                <c:pt idx="2057">
                  <c:v>18.920605090311977</c:v>
                </c:pt>
                <c:pt idx="2058">
                  <c:v>18.920605090311977</c:v>
                </c:pt>
                <c:pt idx="2059">
                  <c:v>18.920605090311977</c:v>
                </c:pt>
                <c:pt idx="2060">
                  <c:v>18.920605090311977</c:v>
                </c:pt>
                <c:pt idx="2061">
                  <c:v>18.920605090311977</c:v>
                </c:pt>
                <c:pt idx="2062">
                  <c:v>18.920605090311977</c:v>
                </c:pt>
                <c:pt idx="2063">
                  <c:v>18.920605090311977</c:v>
                </c:pt>
                <c:pt idx="2064">
                  <c:v>18.920605090311977</c:v>
                </c:pt>
                <c:pt idx="2065">
                  <c:v>18.920605090311977</c:v>
                </c:pt>
                <c:pt idx="2066">
                  <c:v>18.920605090311977</c:v>
                </c:pt>
                <c:pt idx="2067">
                  <c:v>18.920605090311977</c:v>
                </c:pt>
                <c:pt idx="2068">
                  <c:v>18.920605090311977</c:v>
                </c:pt>
                <c:pt idx="2069">
                  <c:v>18.920605090311977</c:v>
                </c:pt>
                <c:pt idx="2070">
                  <c:v>18.920605090311977</c:v>
                </c:pt>
                <c:pt idx="2071">
                  <c:v>18.920605090311977</c:v>
                </c:pt>
                <c:pt idx="2072">
                  <c:v>18.920605090311977</c:v>
                </c:pt>
                <c:pt idx="2073">
                  <c:v>18.920605090311977</c:v>
                </c:pt>
                <c:pt idx="2074">
                  <c:v>18.920605090311977</c:v>
                </c:pt>
                <c:pt idx="2075">
                  <c:v>18.920605090311977</c:v>
                </c:pt>
                <c:pt idx="2076">
                  <c:v>18.920605090311977</c:v>
                </c:pt>
                <c:pt idx="2077">
                  <c:v>18.920605090311977</c:v>
                </c:pt>
                <c:pt idx="2078">
                  <c:v>18.920605090311977</c:v>
                </c:pt>
                <c:pt idx="2079">
                  <c:v>18.920605090311977</c:v>
                </c:pt>
                <c:pt idx="2080">
                  <c:v>18.920605090311977</c:v>
                </c:pt>
                <c:pt idx="2081">
                  <c:v>18.920605090311977</c:v>
                </c:pt>
                <c:pt idx="2082">
                  <c:v>18.920605090311977</c:v>
                </c:pt>
                <c:pt idx="2083">
                  <c:v>18.920605090311977</c:v>
                </c:pt>
                <c:pt idx="2084">
                  <c:v>18.920605090311977</c:v>
                </c:pt>
                <c:pt idx="2085">
                  <c:v>18.920605090311977</c:v>
                </c:pt>
                <c:pt idx="2086">
                  <c:v>18.920605090311977</c:v>
                </c:pt>
                <c:pt idx="2087">
                  <c:v>18.920605090311977</c:v>
                </c:pt>
                <c:pt idx="2088">
                  <c:v>18.920605090311977</c:v>
                </c:pt>
                <c:pt idx="2089">
                  <c:v>18.920605090311977</c:v>
                </c:pt>
                <c:pt idx="2090">
                  <c:v>18.920605090311977</c:v>
                </c:pt>
                <c:pt idx="2091">
                  <c:v>18.920605090311977</c:v>
                </c:pt>
                <c:pt idx="2092">
                  <c:v>18.920605090311977</c:v>
                </c:pt>
                <c:pt idx="2093">
                  <c:v>18.920605090311977</c:v>
                </c:pt>
                <c:pt idx="2094">
                  <c:v>18.920605090311977</c:v>
                </c:pt>
                <c:pt idx="2095">
                  <c:v>18.920605090311977</c:v>
                </c:pt>
                <c:pt idx="2096">
                  <c:v>18.920605090311977</c:v>
                </c:pt>
                <c:pt idx="2097">
                  <c:v>18.920605090311977</c:v>
                </c:pt>
                <c:pt idx="2098">
                  <c:v>18.920605090311977</c:v>
                </c:pt>
                <c:pt idx="2099">
                  <c:v>18.920605090311977</c:v>
                </c:pt>
                <c:pt idx="2100">
                  <c:v>18.920605090311977</c:v>
                </c:pt>
                <c:pt idx="2101">
                  <c:v>18.920605090311977</c:v>
                </c:pt>
                <c:pt idx="2102">
                  <c:v>18.920605090311977</c:v>
                </c:pt>
                <c:pt idx="2103">
                  <c:v>18.920605090311977</c:v>
                </c:pt>
                <c:pt idx="2104">
                  <c:v>18.920605090311977</c:v>
                </c:pt>
                <c:pt idx="2105">
                  <c:v>18.920605090311977</c:v>
                </c:pt>
                <c:pt idx="2106">
                  <c:v>18.920605090311977</c:v>
                </c:pt>
                <c:pt idx="2107">
                  <c:v>18.920605090311977</c:v>
                </c:pt>
                <c:pt idx="2108">
                  <c:v>18.920605090311977</c:v>
                </c:pt>
                <c:pt idx="2109">
                  <c:v>18.920605090311977</c:v>
                </c:pt>
                <c:pt idx="2110">
                  <c:v>18.920605090311977</c:v>
                </c:pt>
                <c:pt idx="2111">
                  <c:v>18.920605090311977</c:v>
                </c:pt>
                <c:pt idx="2112">
                  <c:v>18.920605090311977</c:v>
                </c:pt>
                <c:pt idx="2113">
                  <c:v>18.920605090311977</c:v>
                </c:pt>
                <c:pt idx="2114">
                  <c:v>18.920605090311977</c:v>
                </c:pt>
                <c:pt idx="2115">
                  <c:v>18.920605090311977</c:v>
                </c:pt>
                <c:pt idx="2116">
                  <c:v>18.920605090311977</c:v>
                </c:pt>
                <c:pt idx="2117">
                  <c:v>18.920605090311977</c:v>
                </c:pt>
                <c:pt idx="2118">
                  <c:v>18.920605090311977</c:v>
                </c:pt>
                <c:pt idx="2119">
                  <c:v>18.920605090311977</c:v>
                </c:pt>
                <c:pt idx="2120">
                  <c:v>18.920605090311977</c:v>
                </c:pt>
                <c:pt idx="2121">
                  <c:v>18.920605090311977</c:v>
                </c:pt>
                <c:pt idx="2122">
                  <c:v>18.920605090311977</c:v>
                </c:pt>
                <c:pt idx="2123">
                  <c:v>18.920605090311977</c:v>
                </c:pt>
                <c:pt idx="2124">
                  <c:v>18.920605090311977</c:v>
                </c:pt>
                <c:pt idx="2125">
                  <c:v>18.920605090311977</c:v>
                </c:pt>
                <c:pt idx="2126">
                  <c:v>18.920605090311977</c:v>
                </c:pt>
                <c:pt idx="2127">
                  <c:v>18.920605090311977</c:v>
                </c:pt>
                <c:pt idx="2128">
                  <c:v>18.920605090311977</c:v>
                </c:pt>
                <c:pt idx="2129">
                  <c:v>18.920605090311977</c:v>
                </c:pt>
                <c:pt idx="2130">
                  <c:v>18.920605090311977</c:v>
                </c:pt>
                <c:pt idx="2131">
                  <c:v>18.920605090311977</c:v>
                </c:pt>
                <c:pt idx="2132">
                  <c:v>18.920605090311977</c:v>
                </c:pt>
                <c:pt idx="2133">
                  <c:v>18.920605090311977</c:v>
                </c:pt>
                <c:pt idx="2134">
                  <c:v>18.920605090311977</c:v>
                </c:pt>
                <c:pt idx="2135">
                  <c:v>18.920605090311977</c:v>
                </c:pt>
                <c:pt idx="2136">
                  <c:v>18.920605090311977</c:v>
                </c:pt>
                <c:pt idx="2137">
                  <c:v>18.920605090311977</c:v>
                </c:pt>
                <c:pt idx="2138">
                  <c:v>18.920605090311977</c:v>
                </c:pt>
                <c:pt idx="2139">
                  <c:v>18.920605090311977</c:v>
                </c:pt>
                <c:pt idx="2140">
                  <c:v>18.920605090311977</c:v>
                </c:pt>
                <c:pt idx="2141">
                  <c:v>18.920605090311977</c:v>
                </c:pt>
                <c:pt idx="2142">
                  <c:v>18.920605090311977</c:v>
                </c:pt>
                <c:pt idx="2143">
                  <c:v>18.920605090311977</c:v>
                </c:pt>
                <c:pt idx="2144">
                  <c:v>18.920605090311977</c:v>
                </c:pt>
                <c:pt idx="2145">
                  <c:v>18.920605090311977</c:v>
                </c:pt>
                <c:pt idx="2146">
                  <c:v>18.920605090311977</c:v>
                </c:pt>
                <c:pt idx="2147">
                  <c:v>18.920605090311977</c:v>
                </c:pt>
                <c:pt idx="2148">
                  <c:v>18.920605090311977</c:v>
                </c:pt>
                <c:pt idx="2149">
                  <c:v>18.920605090311977</c:v>
                </c:pt>
                <c:pt idx="2150">
                  <c:v>18.920605090311977</c:v>
                </c:pt>
                <c:pt idx="2151">
                  <c:v>18.920605090311977</c:v>
                </c:pt>
                <c:pt idx="2152">
                  <c:v>18.920605090311977</c:v>
                </c:pt>
                <c:pt idx="2153">
                  <c:v>18.920605090311977</c:v>
                </c:pt>
                <c:pt idx="2154">
                  <c:v>18.920605090311977</c:v>
                </c:pt>
                <c:pt idx="2155">
                  <c:v>18.920605090311977</c:v>
                </c:pt>
                <c:pt idx="2156">
                  <c:v>18.920605090311977</c:v>
                </c:pt>
                <c:pt idx="2157">
                  <c:v>18.920605090311977</c:v>
                </c:pt>
                <c:pt idx="2158">
                  <c:v>18.920605090311977</c:v>
                </c:pt>
                <c:pt idx="2159">
                  <c:v>18.920605090311977</c:v>
                </c:pt>
                <c:pt idx="2160">
                  <c:v>18.920605090311977</c:v>
                </c:pt>
                <c:pt idx="2161">
                  <c:v>18.920605090311977</c:v>
                </c:pt>
                <c:pt idx="2162">
                  <c:v>18.920605090311977</c:v>
                </c:pt>
                <c:pt idx="2163">
                  <c:v>18.920605090311977</c:v>
                </c:pt>
                <c:pt idx="2164">
                  <c:v>18.920605090311977</c:v>
                </c:pt>
                <c:pt idx="2165">
                  <c:v>18.920605090311977</c:v>
                </c:pt>
                <c:pt idx="2166">
                  <c:v>18.920605090311977</c:v>
                </c:pt>
                <c:pt idx="2167">
                  <c:v>18.920605090311977</c:v>
                </c:pt>
                <c:pt idx="2168">
                  <c:v>18.920605090311977</c:v>
                </c:pt>
                <c:pt idx="2169">
                  <c:v>18.920605090311977</c:v>
                </c:pt>
                <c:pt idx="2170">
                  <c:v>18.920605090311977</c:v>
                </c:pt>
                <c:pt idx="2171">
                  <c:v>18.920605090311977</c:v>
                </c:pt>
                <c:pt idx="2172">
                  <c:v>18.920605090311977</c:v>
                </c:pt>
                <c:pt idx="2173">
                  <c:v>18.920605090311977</c:v>
                </c:pt>
                <c:pt idx="2174">
                  <c:v>18.920605090311977</c:v>
                </c:pt>
                <c:pt idx="2175">
                  <c:v>18.920605090311977</c:v>
                </c:pt>
                <c:pt idx="2176">
                  <c:v>18.920605090311977</c:v>
                </c:pt>
                <c:pt idx="2177">
                  <c:v>18.920605090311977</c:v>
                </c:pt>
                <c:pt idx="2178">
                  <c:v>18.920605090311977</c:v>
                </c:pt>
                <c:pt idx="2179">
                  <c:v>18.920605090311977</c:v>
                </c:pt>
                <c:pt idx="2180">
                  <c:v>18.920605090311977</c:v>
                </c:pt>
                <c:pt idx="2181">
                  <c:v>18.920605090311977</c:v>
                </c:pt>
                <c:pt idx="2182">
                  <c:v>18.920605090311977</c:v>
                </c:pt>
                <c:pt idx="2183">
                  <c:v>18.920605090311977</c:v>
                </c:pt>
                <c:pt idx="2184">
                  <c:v>18.920605090311977</c:v>
                </c:pt>
                <c:pt idx="2185">
                  <c:v>18.920605090311977</c:v>
                </c:pt>
                <c:pt idx="2186">
                  <c:v>18.920605090311977</c:v>
                </c:pt>
                <c:pt idx="2187">
                  <c:v>18.920605090311977</c:v>
                </c:pt>
                <c:pt idx="2188">
                  <c:v>18.920605090311977</c:v>
                </c:pt>
                <c:pt idx="2189">
                  <c:v>18.920605090311977</c:v>
                </c:pt>
                <c:pt idx="2190">
                  <c:v>18.920605090311977</c:v>
                </c:pt>
                <c:pt idx="2191">
                  <c:v>18.920605090311977</c:v>
                </c:pt>
                <c:pt idx="2192">
                  <c:v>18.920605090311977</c:v>
                </c:pt>
                <c:pt idx="2193">
                  <c:v>18.920605090311977</c:v>
                </c:pt>
                <c:pt idx="2194">
                  <c:v>18.920605090311977</c:v>
                </c:pt>
                <c:pt idx="2195">
                  <c:v>18.920605090311977</c:v>
                </c:pt>
                <c:pt idx="2196">
                  <c:v>18.920605090311977</c:v>
                </c:pt>
                <c:pt idx="2197">
                  <c:v>18.920605090311977</c:v>
                </c:pt>
                <c:pt idx="2198">
                  <c:v>18.920605090311977</c:v>
                </c:pt>
                <c:pt idx="2199">
                  <c:v>18.920605090311977</c:v>
                </c:pt>
                <c:pt idx="2200">
                  <c:v>18.920605090311977</c:v>
                </c:pt>
                <c:pt idx="2201">
                  <c:v>18.920605090311977</c:v>
                </c:pt>
                <c:pt idx="2202">
                  <c:v>18.920605090311977</c:v>
                </c:pt>
                <c:pt idx="2203">
                  <c:v>18.920605090311977</c:v>
                </c:pt>
                <c:pt idx="2204">
                  <c:v>18.920605090311977</c:v>
                </c:pt>
                <c:pt idx="2205">
                  <c:v>18.920605090311977</c:v>
                </c:pt>
                <c:pt idx="2206">
                  <c:v>18.920605090311977</c:v>
                </c:pt>
                <c:pt idx="2207">
                  <c:v>18.920605090311977</c:v>
                </c:pt>
                <c:pt idx="2208">
                  <c:v>18.920605090311977</c:v>
                </c:pt>
                <c:pt idx="2209">
                  <c:v>18.920605090311977</c:v>
                </c:pt>
                <c:pt idx="2210">
                  <c:v>18.920605090311977</c:v>
                </c:pt>
                <c:pt idx="2211">
                  <c:v>18.920605090311977</c:v>
                </c:pt>
                <c:pt idx="2212">
                  <c:v>18.920605090311977</c:v>
                </c:pt>
                <c:pt idx="2213">
                  <c:v>18.920605090311977</c:v>
                </c:pt>
                <c:pt idx="2214">
                  <c:v>18.920605090311977</c:v>
                </c:pt>
                <c:pt idx="2215">
                  <c:v>18.920605090311977</c:v>
                </c:pt>
                <c:pt idx="2216">
                  <c:v>18.920605090311977</c:v>
                </c:pt>
                <c:pt idx="2217">
                  <c:v>18.920605090311977</c:v>
                </c:pt>
                <c:pt idx="2218">
                  <c:v>18.920605090311977</c:v>
                </c:pt>
                <c:pt idx="2219">
                  <c:v>18.920605090311977</c:v>
                </c:pt>
                <c:pt idx="2220">
                  <c:v>18.920605090311977</c:v>
                </c:pt>
                <c:pt idx="2221">
                  <c:v>18.920605090311977</c:v>
                </c:pt>
                <c:pt idx="2222">
                  <c:v>18.920605090311977</c:v>
                </c:pt>
                <c:pt idx="2223">
                  <c:v>18.920605090311977</c:v>
                </c:pt>
                <c:pt idx="2224">
                  <c:v>18.920605090311977</c:v>
                </c:pt>
                <c:pt idx="2225">
                  <c:v>18.920605090311977</c:v>
                </c:pt>
                <c:pt idx="2226">
                  <c:v>18.920605090311977</c:v>
                </c:pt>
                <c:pt idx="2227">
                  <c:v>18.920605090311977</c:v>
                </c:pt>
                <c:pt idx="2228">
                  <c:v>18.920605090311977</c:v>
                </c:pt>
                <c:pt idx="2229">
                  <c:v>18.920605090311977</c:v>
                </c:pt>
                <c:pt idx="2230">
                  <c:v>18.920605090311977</c:v>
                </c:pt>
                <c:pt idx="2231">
                  <c:v>18.920605090311977</c:v>
                </c:pt>
                <c:pt idx="2232">
                  <c:v>18.920605090311977</c:v>
                </c:pt>
                <c:pt idx="2233">
                  <c:v>18.920605090311977</c:v>
                </c:pt>
                <c:pt idx="2234">
                  <c:v>18.920605090311977</c:v>
                </c:pt>
                <c:pt idx="2235">
                  <c:v>18.920605090311977</c:v>
                </c:pt>
                <c:pt idx="2236">
                  <c:v>18.920605090311977</c:v>
                </c:pt>
                <c:pt idx="2237">
                  <c:v>18.920605090311977</c:v>
                </c:pt>
                <c:pt idx="2238">
                  <c:v>18.920605090311977</c:v>
                </c:pt>
                <c:pt idx="2239">
                  <c:v>18.920605090311977</c:v>
                </c:pt>
                <c:pt idx="2240">
                  <c:v>18.920605090311977</c:v>
                </c:pt>
                <c:pt idx="2241">
                  <c:v>18.920605090311977</c:v>
                </c:pt>
                <c:pt idx="2242">
                  <c:v>18.920605090311977</c:v>
                </c:pt>
                <c:pt idx="2243">
                  <c:v>18.920605090311977</c:v>
                </c:pt>
                <c:pt idx="2244">
                  <c:v>18.920605090311977</c:v>
                </c:pt>
                <c:pt idx="2245">
                  <c:v>18.920605090311977</c:v>
                </c:pt>
                <c:pt idx="2246">
                  <c:v>18.920605090311977</c:v>
                </c:pt>
                <c:pt idx="2247">
                  <c:v>18.920605090311977</c:v>
                </c:pt>
                <c:pt idx="2248">
                  <c:v>18.920605090311977</c:v>
                </c:pt>
                <c:pt idx="2249">
                  <c:v>18.920605090311977</c:v>
                </c:pt>
                <c:pt idx="2250">
                  <c:v>18.920605090311977</c:v>
                </c:pt>
                <c:pt idx="2251">
                  <c:v>18.920605090311977</c:v>
                </c:pt>
                <c:pt idx="2252">
                  <c:v>18.920605090311977</c:v>
                </c:pt>
                <c:pt idx="2253">
                  <c:v>18.920605090311977</c:v>
                </c:pt>
                <c:pt idx="2254">
                  <c:v>18.920605090311977</c:v>
                </c:pt>
                <c:pt idx="2255">
                  <c:v>18.920605090311977</c:v>
                </c:pt>
                <c:pt idx="2256">
                  <c:v>18.920605090311977</c:v>
                </c:pt>
                <c:pt idx="2257">
                  <c:v>18.920605090311977</c:v>
                </c:pt>
                <c:pt idx="2258">
                  <c:v>18.920605090311977</c:v>
                </c:pt>
                <c:pt idx="2259">
                  <c:v>18.920605090311977</c:v>
                </c:pt>
                <c:pt idx="2260">
                  <c:v>18.920605090311977</c:v>
                </c:pt>
                <c:pt idx="2261">
                  <c:v>18.920605090311977</c:v>
                </c:pt>
                <c:pt idx="2262">
                  <c:v>18.920605090311977</c:v>
                </c:pt>
                <c:pt idx="2263">
                  <c:v>18.920605090311977</c:v>
                </c:pt>
                <c:pt idx="2264">
                  <c:v>18.920605090311977</c:v>
                </c:pt>
                <c:pt idx="2265">
                  <c:v>18.920605090311977</c:v>
                </c:pt>
                <c:pt idx="2266">
                  <c:v>18.920605090311977</c:v>
                </c:pt>
                <c:pt idx="2267">
                  <c:v>18.920605090311977</c:v>
                </c:pt>
                <c:pt idx="2268">
                  <c:v>18.920605090311977</c:v>
                </c:pt>
                <c:pt idx="2269">
                  <c:v>18.920605090311977</c:v>
                </c:pt>
                <c:pt idx="2270">
                  <c:v>18.920605090311977</c:v>
                </c:pt>
                <c:pt idx="2271">
                  <c:v>18.920605090311977</c:v>
                </c:pt>
                <c:pt idx="2272">
                  <c:v>18.920605090311977</c:v>
                </c:pt>
                <c:pt idx="2273">
                  <c:v>18.920605090311977</c:v>
                </c:pt>
                <c:pt idx="2274">
                  <c:v>18.920605090311977</c:v>
                </c:pt>
                <c:pt idx="2275">
                  <c:v>18.920605090311977</c:v>
                </c:pt>
                <c:pt idx="2276">
                  <c:v>18.920605090311977</c:v>
                </c:pt>
                <c:pt idx="2277">
                  <c:v>18.920605090311977</c:v>
                </c:pt>
                <c:pt idx="2278">
                  <c:v>18.920605090311977</c:v>
                </c:pt>
                <c:pt idx="2279">
                  <c:v>18.920605090311977</c:v>
                </c:pt>
                <c:pt idx="2280">
                  <c:v>18.920605090311977</c:v>
                </c:pt>
                <c:pt idx="2281">
                  <c:v>18.920605090311977</c:v>
                </c:pt>
                <c:pt idx="2282">
                  <c:v>18.920605090311977</c:v>
                </c:pt>
                <c:pt idx="2283">
                  <c:v>18.920605090311977</c:v>
                </c:pt>
                <c:pt idx="2284">
                  <c:v>18.920605090311977</c:v>
                </c:pt>
                <c:pt idx="2285">
                  <c:v>18.920605090311977</c:v>
                </c:pt>
                <c:pt idx="2286">
                  <c:v>18.920605090311977</c:v>
                </c:pt>
                <c:pt idx="2287">
                  <c:v>18.920605090311977</c:v>
                </c:pt>
                <c:pt idx="2288">
                  <c:v>18.920605090311977</c:v>
                </c:pt>
                <c:pt idx="2289">
                  <c:v>18.920605090311977</c:v>
                </c:pt>
                <c:pt idx="2290">
                  <c:v>18.920605090311977</c:v>
                </c:pt>
                <c:pt idx="2291">
                  <c:v>18.920605090311977</c:v>
                </c:pt>
                <c:pt idx="2292">
                  <c:v>18.920605090311977</c:v>
                </c:pt>
                <c:pt idx="2293">
                  <c:v>18.920605090311977</c:v>
                </c:pt>
                <c:pt idx="2294">
                  <c:v>18.920605090311977</c:v>
                </c:pt>
                <c:pt idx="2295">
                  <c:v>18.920605090311977</c:v>
                </c:pt>
                <c:pt idx="2296">
                  <c:v>18.920605090311977</c:v>
                </c:pt>
                <c:pt idx="2297">
                  <c:v>18.920605090311977</c:v>
                </c:pt>
                <c:pt idx="2298">
                  <c:v>18.920605090311977</c:v>
                </c:pt>
                <c:pt idx="2299">
                  <c:v>18.920605090311977</c:v>
                </c:pt>
                <c:pt idx="2300">
                  <c:v>18.920605090311977</c:v>
                </c:pt>
                <c:pt idx="2301">
                  <c:v>18.920605090311977</c:v>
                </c:pt>
                <c:pt idx="2302">
                  <c:v>18.920605090311977</c:v>
                </c:pt>
                <c:pt idx="2303">
                  <c:v>18.920605090311977</c:v>
                </c:pt>
                <c:pt idx="2304">
                  <c:v>18.920605090311977</c:v>
                </c:pt>
                <c:pt idx="2305">
                  <c:v>18.920605090311977</c:v>
                </c:pt>
                <c:pt idx="2306">
                  <c:v>18.920605090311977</c:v>
                </c:pt>
                <c:pt idx="2307">
                  <c:v>18.920605090311977</c:v>
                </c:pt>
                <c:pt idx="2308">
                  <c:v>18.920605090311977</c:v>
                </c:pt>
                <c:pt idx="2309">
                  <c:v>18.920605090311977</c:v>
                </c:pt>
                <c:pt idx="2310">
                  <c:v>18.920605090311977</c:v>
                </c:pt>
                <c:pt idx="2311">
                  <c:v>18.920605090311977</c:v>
                </c:pt>
                <c:pt idx="2312">
                  <c:v>18.920605090311977</c:v>
                </c:pt>
                <c:pt idx="2313">
                  <c:v>18.920605090311977</c:v>
                </c:pt>
                <c:pt idx="2314">
                  <c:v>18.920605090311977</c:v>
                </c:pt>
                <c:pt idx="2315">
                  <c:v>18.920605090311977</c:v>
                </c:pt>
                <c:pt idx="2316">
                  <c:v>18.920605090311977</c:v>
                </c:pt>
                <c:pt idx="2317">
                  <c:v>18.920605090311977</c:v>
                </c:pt>
                <c:pt idx="2318">
                  <c:v>18.920605090311977</c:v>
                </c:pt>
                <c:pt idx="2319">
                  <c:v>18.920605090311977</c:v>
                </c:pt>
                <c:pt idx="2320">
                  <c:v>18.920605090311977</c:v>
                </c:pt>
                <c:pt idx="2321">
                  <c:v>18.920605090311977</c:v>
                </c:pt>
                <c:pt idx="2322">
                  <c:v>18.920605090311977</c:v>
                </c:pt>
                <c:pt idx="2323">
                  <c:v>18.920605090311977</c:v>
                </c:pt>
                <c:pt idx="2324">
                  <c:v>18.920605090311977</c:v>
                </c:pt>
                <c:pt idx="2325">
                  <c:v>18.920605090311977</c:v>
                </c:pt>
                <c:pt idx="2326">
                  <c:v>18.920605090311977</c:v>
                </c:pt>
                <c:pt idx="2327">
                  <c:v>18.920605090311977</c:v>
                </c:pt>
                <c:pt idx="2328">
                  <c:v>18.920605090311977</c:v>
                </c:pt>
                <c:pt idx="2329">
                  <c:v>18.920605090311977</c:v>
                </c:pt>
                <c:pt idx="2330">
                  <c:v>18.920605090311977</c:v>
                </c:pt>
                <c:pt idx="2331">
                  <c:v>18.920605090311977</c:v>
                </c:pt>
                <c:pt idx="2332">
                  <c:v>18.920605090311977</c:v>
                </c:pt>
                <c:pt idx="2333">
                  <c:v>18.920605090311977</c:v>
                </c:pt>
                <c:pt idx="2334">
                  <c:v>18.920605090311977</c:v>
                </c:pt>
                <c:pt idx="2335">
                  <c:v>18.920605090311977</c:v>
                </c:pt>
                <c:pt idx="2336">
                  <c:v>18.920605090311977</c:v>
                </c:pt>
                <c:pt idx="2337">
                  <c:v>18.920605090311977</c:v>
                </c:pt>
                <c:pt idx="2338">
                  <c:v>18.920605090311977</c:v>
                </c:pt>
                <c:pt idx="2339">
                  <c:v>18.920605090311977</c:v>
                </c:pt>
                <c:pt idx="2340">
                  <c:v>18.920605090311977</c:v>
                </c:pt>
                <c:pt idx="2341">
                  <c:v>18.920605090311977</c:v>
                </c:pt>
                <c:pt idx="2342">
                  <c:v>18.920605090311977</c:v>
                </c:pt>
                <c:pt idx="2343">
                  <c:v>18.920605090311977</c:v>
                </c:pt>
                <c:pt idx="2344">
                  <c:v>18.920605090311977</c:v>
                </c:pt>
                <c:pt idx="2345">
                  <c:v>18.920605090311977</c:v>
                </c:pt>
                <c:pt idx="2346">
                  <c:v>18.920605090311977</c:v>
                </c:pt>
                <c:pt idx="2347">
                  <c:v>18.920605090311977</c:v>
                </c:pt>
                <c:pt idx="2348">
                  <c:v>18.920605090311977</c:v>
                </c:pt>
                <c:pt idx="2349">
                  <c:v>18.920605090311977</c:v>
                </c:pt>
                <c:pt idx="2350">
                  <c:v>18.920605090311977</c:v>
                </c:pt>
                <c:pt idx="2351">
                  <c:v>18.920605090311977</c:v>
                </c:pt>
                <c:pt idx="2352">
                  <c:v>18.920605090311977</c:v>
                </c:pt>
                <c:pt idx="2353">
                  <c:v>18.920605090311977</c:v>
                </c:pt>
                <c:pt idx="2354">
                  <c:v>18.920605090311977</c:v>
                </c:pt>
                <c:pt idx="2355">
                  <c:v>18.920605090311977</c:v>
                </c:pt>
                <c:pt idx="2356">
                  <c:v>18.920605090311977</c:v>
                </c:pt>
                <c:pt idx="2357">
                  <c:v>18.920605090311977</c:v>
                </c:pt>
                <c:pt idx="2358">
                  <c:v>18.920605090311977</c:v>
                </c:pt>
                <c:pt idx="2359">
                  <c:v>18.920605090311977</c:v>
                </c:pt>
                <c:pt idx="2360">
                  <c:v>18.920605090311977</c:v>
                </c:pt>
                <c:pt idx="2361">
                  <c:v>18.920605090311977</c:v>
                </c:pt>
                <c:pt idx="2362">
                  <c:v>18.920605090311977</c:v>
                </c:pt>
                <c:pt idx="2363">
                  <c:v>18.920605090311977</c:v>
                </c:pt>
                <c:pt idx="2364">
                  <c:v>18.920605090311977</c:v>
                </c:pt>
                <c:pt idx="2365">
                  <c:v>18.920605090311977</c:v>
                </c:pt>
                <c:pt idx="2366">
                  <c:v>18.920605090311977</c:v>
                </c:pt>
                <c:pt idx="2367">
                  <c:v>18.920605090311977</c:v>
                </c:pt>
                <c:pt idx="2368">
                  <c:v>18.920605090311977</c:v>
                </c:pt>
                <c:pt idx="2369">
                  <c:v>18.920605090311977</c:v>
                </c:pt>
                <c:pt idx="2370">
                  <c:v>18.920605090311977</c:v>
                </c:pt>
                <c:pt idx="2371">
                  <c:v>18.920605090311977</c:v>
                </c:pt>
                <c:pt idx="2372">
                  <c:v>18.920605090311977</c:v>
                </c:pt>
                <c:pt idx="2373">
                  <c:v>18.920605090311977</c:v>
                </c:pt>
                <c:pt idx="2374">
                  <c:v>18.920605090311977</c:v>
                </c:pt>
                <c:pt idx="2375">
                  <c:v>18.920605090311977</c:v>
                </c:pt>
                <c:pt idx="2376">
                  <c:v>18.920605090311977</c:v>
                </c:pt>
                <c:pt idx="2377">
                  <c:v>18.920605090311977</c:v>
                </c:pt>
                <c:pt idx="2378">
                  <c:v>18.920605090311977</c:v>
                </c:pt>
                <c:pt idx="2379">
                  <c:v>18.920605090311977</c:v>
                </c:pt>
                <c:pt idx="2380">
                  <c:v>18.920605090311977</c:v>
                </c:pt>
                <c:pt idx="2381">
                  <c:v>18.920605090311977</c:v>
                </c:pt>
                <c:pt idx="2382">
                  <c:v>18.920605090311977</c:v>
                </c:pt>
                <c:pt idx="2383">
                  <c:v>18.920605090311977</c:v>
                </c:pt>
                <c:pt idx="2384">
                  <c:v>18.920605090311977</c:v>
                </c:pt>
                <c:pt idx="2385">
                  <c:v>18.920605090311977</c:v>
                </c:pt>
                <c:pt idx="2386">
                  <c:v>18.920605090311977</c:v>
                </c:pt>
                <c:pt idx="2387">
                  <c:v>18.920605090311977</c:v>
                </c:pt>
                <c:pt idx="2388">
                  <c:v>18.920605090311977</c:v>
                </c:pt>
                <c:pt idx="2389">
                  <c:v>18.920605090311977</c:v>
                </c:pt>
                <c:pt idx="2390">
                  <c:v>18.920605090311977</c:v>
                </c:pt>
                <c:pt idx="2391">
                  <c:v>18.920605090311977</c:v>
                </c:pt>
                <c:pt idx="2392">
                  <c:v>18.920605090311977</c:v>
                </c:pt>
                <c:pt idx="2393">
                  <c:v>18.920605090311977</c:v>
                </c:pt>
                <c:pt idx="2394">
                  <c:v>18.920605090311977</c:v>
                </c:pt>
                <c:pt idx="2395">
                  <c:v>18.920605090311977</c:v>
                </c:pt>
                <c:pt idx="2396">
                  <c:v>18.920605090311977</c:v>
                </c:pt>
                <c:pt idx="2397">
                  <c:v>18.920605090311977</c:v>
                </c:pt>
                <c:pt idx="2398">
                  <c:v>18.920605090311977</c:v>
                </c:pt>
                <c:pt idx="2399">
                  <c:v>18.920605090311977</c:v>
                </c:pt>
                <c:pt idx="2400">
                  <c:v>18.920605090311977</c:v>
                </c:pt>
                <c:pt idx="2401">
                  <c:v>18.920605090311977</c:v>
                </c:pt>
                <c:pt idx="2402">
                  <c:v>18.920605090311977</c:v>
                </c:pt>
                <c:pt idx="2403">
                  <c:v>18.920605090311977</c:v>
                </c:pt>
                <c:pt idx="2404">
                  <c:v>18.920605090311977</c:v>
                </c:pt>
                <c:pt idx="2405">
                  <c:v>18.920605090311977</c:v>
                </c:pt>
                <c:pt idx="2406">
                  <c:v>18.920605090311977</c:v>
                </c:pt>
                <c:pt idx="2407">
                  <c:v>18.920605090311977</c:v>
                </c:pt>
                <c:pt idx="2408">
                  <c:v>18.920605090311977</c:v>
                </c:pt>
                <c:pt idx="2409">
                  <c:v>18.920605090311977</c:v>
                </c:pt>
                <c:pt idx="2410">
                  <c:v>18.920605090311977</c:v>
                </c:pt>
                <c:pt idx="2411">
                  <c:v>18.920605090311977</c:v>
                </c:pt>
                <c:pt idx="2412">
                  <c:v>18.920605090311977</c:v>
                </c:pt>
                <c:pt idx="2413">
                  <c:v>18.920605090311977</c:v>
                </c:pt>
                <c:pt idx="2414">
                  <c:v>18.920605090311977</c:v>
                </c:pt>
                <c:pt idx="2415">
                  <c:v>18.920605090311977</c:v>
                </c:pt>
                <c:pt idx="2416">
                  <c:v>18.920605090311977</c:v>
                </c:pt>
                <c:pt idx="2417">
                  <c:v>18.920605090311977</c:v>
                </c:pt>
                <c:pt idx="2418">
                  <c:v>18.920605090311977</c:v>
                </c:pt>
                <c:pt idx="2419">
                  <c:v>18.920605090311977</c:v>
                </c:pt>
                <c:pt idx="2420">
                  <c:v>18.920605090311977</c:v>
                </c:pt>
                <c:pt idx="2421">
                  <c:v>18.920605090311977</c:v>
                </c:pt>
                <c:pt idx="2422">
                  <c:v>18.920605090311977</c:v>
                </c:pt>
                <c:pt idx="2423">
                  <c:v>18.920605090311977</c:v>
                </c:pt>
                <c:pt idx="2424">
                  <c:v>18.920605090311977</c:v>
                </c:pt>
                <c:pt idx="2425">
                  <c:v>18.920605090311977</c:v>
                </c:pt>
                <c:pt idx="2426">
                  <c:v>18.920605090311977</c:v>
                </c:pt>
                <c:pt idx="2427">
                  <c:v>18.920605090311977</c:v>
                </c:pt>
                <c:pt idx="2428">
                  <c:v>18.920605090311977</c:v>
                </c:pt>
                <c:pt idx="2429">
                  <c:v>18.920605090311977</c:v>
                </c:pt>
                <c:pt idx="2430">
                  <c:v>18.920605090311977</c:v>
                </c:pt>
                <c:pt idx="2431">
                  <c:v>18.920605090311977</c:v>
                </c:pt>
                <c:pt idx="2432">
                  <c:v>18.920605090311977</c:v>
                </c:pt>
                <c:pt idx="2433">
                  <c:v>18.920605090311977</c:v>
                </c:pt>
                <c:pt idx="2434">
                  <c:v>18.920605090311977</c:v>
                </c:pt>
                <c:pt idx="2435">
                  <c:v>18.920605090311977</c:v>
                </c:pt>
                <c:pt idx="2436">
                  <c:v>18.920605090311977</c:v>
                </c:pt>
                <c:pt idx="2437">
                  <c:v>18.920605090311977</c:v>
                </c:pt>
                <c:pt idx="2438">
                  <c:v>18.920605090311977</c:v>
                </c:pt>
                <c:pt idx="2439">
                  <c:v>18.920605090311977</c:v>
                </c:pt>
                <c:pt idx="2440">
                  <c:v>18.920605090311977</c:v>
                </c:pt>
                <c:pt idx="2441">
                  <c:v>18.920605090311977</c:v>
                </c:pt>
                <c:pt idx="2442">
                  <c:v>18.920605090311977</c:v>
                </c:pt>
                <c:pt idx="2443">
                  <c:v>18.920605090311977</c:v>
                </c:pt>
                <c:pt idx="2444">
                  <c:v>18.920605090311977</c:v>
                </c:pt>
                <c:pt idx="2445">
                  <c:v>18.920605090311977</c:v>
                </c:pt>
                <c:pt idx="2446">
                  <c:v>18.920605090311977</c:v>
                </c:pt>
                <c:pt idx="2447">
                  <c:v>18.920605090311977</c:v>
                </c:pt>
                <c:pt idx="2448">
                  <c:v>18.920605090311977</c:v>
                </c:pt>
                <c:pt idx="2449">
                  <c:v>18.920605090311977</c:v>
                </c:pt>
                <c:pt idx="2450">
                  <c:v>18.920605090311977</c:v>
                </c:pt>
                <c:pt idx="2451">
                  <c:v>18.920605090311977</c:v>
                </c:pt>
                <c:pt idx="2452">
                  <c:v>18.920605090311977</c:v>
                </c:pt>
                <c:pt idx="2453">
                  <c:v>18.920605090311977</c:v>
                </c:pt>
                <c:pt idx="2454">
                  <c:v>18.920605090311977</c:v>
                </c:pt>
                <c:pt idx="2455">
                  <c:v>18.920605090311977</c:v>
                </c:pt>
                <c:pt idx="2456">
                  <c:v>18.920605090311977</c:v>
                </c:pt>
                <c:pt idx="2457">
                  <c:v>18.920605090311977</c:v>
                </c:pt>
                <c:pt idx="2458">
                  <c:v>18.920605090311977</c:v>
                </c:pt>
                <c:pt idx="2459">
                  <c:v>18.920605090311977</c:v>
                </c:pt>
                <c:pt idx="2460">
                  <c:v>18.920605090311977</c:v>
                </c:pt>
                <c:pt idx="2461">
                  <c:v>18.920605090311977</c:v>
                </c:pt>
                <c:pt idx="2462">
                  <c:v>18.920605090311977</c:v>
                </c:pt>
                <c:pt idx="2463">
                  <c:v>18.920605090311977</c:v>
                </c:pt>
                <c:pt idx="2464">
                  <c:v>18.920605090311977</c:v>
                </c:pt>
                <c:pt idx="2465">
                  <c:v>18.920605090311977</c:v>
                </c:pt>
                <c:pt idx="2466">
                  <c:v>18.920605090311977</c:v>
                </c:pt>
                <c:pt idx="2467">
                  <c:v>18.920605090311977</c:v>
                </c:pt>
                <c:pt idx="2468">
                  <c:v>18.920605090311977</c:v>
                </c:pt>
                <c:pt idx="2469">
                  <c:v>18.920605090311977</c:v>
                </c:pt>
                <c:pt idx="2470">
                  <c:v>18.920605090311977</c:v>
                </c:pt>
                <c:pt idx="2471">
                  <c:v>18.920605090311977</c:v>
                </c:pt>
                <c:pt idx="2472">
                  <c:v>18.920605090311977</c:v>
                </c:pt>
                <c:pt idx="2473">
                  <c:v>18.920605090311977</c:v>
                </c:pt>
                <c:pt idx="2474">
                  <c:v>18.920605090311977</c:v>
                </c:pt>
                <c:pt idx="2475">
                  <c:v>18.920605090311977</c:v>
                </c:pt>
                <c:pt idx="2476">
                  <c:v>18.920605090311977</c:v>
                </c:pt>
                <c:pt idx="2477">
                  <c:v>18.920605090311977</c:v>
                </c:pt>
                <c:pt idx="2478">
                  <c:v>18.920605090311977</c:v>
                </c:pt>
                <c:pt idx="2479">
                  <c:v>18.920605090311977</c:v>
                </c:pt>
                <c:pt idx="2480">
                  <c:v>18.920605090311977</c:v>
                </c:pt>
                <c:pt idx="2481">
                  <c:v>18.920605090311977</c:v>
                </c:pt>
                <c:pt idx="2482">
                  <c:v>18.920605090311977</c:v>
                </c:pt>
                <c:pt idx="2483">
                  <c:v>18.920605090311977</c:v>
                </c:pt>
                <c:pt idx="2484">
                  <c:v>18.920605090311977</c:v>
                </c:pt>
                <c:pt idx="2485">
                  <c:v>18.920605090311977</c:v>
                </c:pt>
                <c:pt idx="2486">
                  <c:v>18.920605090311977</c:v>
                </c:pt>
                <c:pt idx="2487">
                  <c:v>18.920605090311977</c:v>
                </c:pt>
                <c:pt idx="2488">
                  <c:v>18.920605090311977</c:v>
                </c:pt>
                <c:pt idx="2489">
                  <c:v>18.920605090311977</c:v>
                </c:pt>
                <c:pt idx="2490">
                  <c:v>18.920605090311977</c:v>
                </c:pt>
                <c:pt idx="2491">
                  <c:v>18.920605090311977</c:v>
                </c:pt>
                <c:pt idx="2492">
                  <c:v>18.920605090311977</c:v>
                </c:pt>
                <c:pt idx="2493">
                  <c:v>18.920605090311977</c:v>
                </c:pt>
                <c:pt idx="2494">
                  <c:v>18.920605090311977</c:v>
                </c:pt>
                <c:pt idx="2495">
                  <c:v>18.920605090311977</c:v>
                </c:pt>
                <c:pt idx="2496">
                  <c:v>18.920605090311977</c:v>
                </c:pt>
                <c:pt idx="2497">
                  <c:v>18.920605090311977</c:v>
                </c:pt>
                <c:pt idx="2498">
                  <c:v>18.920605090311977</c:v>
                </c:pt>
                <c:pt idx="2499">
                  <c:v>18.920605090311977</c:v>
                </c:pt>
                <c:pt idx="2500">
                  <c:v>18.920605090311977</c:v>
                </c:pt>
                <c:pt idx="2501">
                  <c:v>18.920605090311977</c:v>
                </c:pt>
                <c:pt idx="2502">
                  <c:v>18.920605090311977</c:v>
                </c:pt>
                <c:pt idx="2503">
                  <c:v>18.920605090311977</c:v>
                </c:pt>
                <c:pt idx="2504">
                  <c:v>18.920605090311977</c:v>
                </c:pt>
                <c:pt idx="2505">
                  <c:v>18.920605090311977</c:v>
                </c:pt>
                <c:pt idx="2506">
                  <c:v>18.920605090311977</c:v>
                </c:pt>
                <c:pt idx="2507">
                  <c:v>18.920605090311977</c:v>
                </c:pt>
                <c:pt idx="2508">
                  <c:v>18.920605090311977</c:v>
                </c:pt>
                <c:pt idx="2509">
                  <c:v>18.920605090311977</c:v>
                </c:pt>
                <c:pt idx="2510">
                  <c:v>18.920605090311977</c:v>
                </c:pt>
                <c:pt idx="2511">
                  <c:v>18.920605090311977</c:v>
                </c:pt>
                <c:pt idx="2512">
                  <c:v>18.920605090311977</c:v>
                </c:pt>
                <c:pt idx="2513">
                  <c:v>18.920605090311977</c:v>
                </c:pt>
                <c:pt idx="2514">
                  <c:v>18.920605090311977</c:v>
                </c:pt>
                <c:pt idx="2515">
                  <c:v>18.920605090311977</c:v>
                </c:pt>
                <c:pt idx="2516">
                  <c:v>18.920605090311977</c:v>
                </c:pt>
                <c:pt idx="2517">
                  <c:v>18.920605090311977</c:v>
                </c:pt>
                <c:pt idx="2518">
                  <c:v>18.920605090311977</c:v>
                </c:pt>
                <c:pt idx="2519">
                  <c:v>18.920605090311977</c:v>
                </c:pt>
                <c:pt idx="2520">
                  <c:v>18.920605090311977</c:v>
                </c:pt>
                <c:pt idx="2521">
                  <c:v>18.920605090311977</c:v>
                </c:pt>
                <c:pt idx="2522">
                  <c:v>18.920605090311977</c:v>
                </c:pt>
                <c:pt idx="2523">
                  <c:v>18.920605090311977</c:v>
                </c:pt>
                <c:pt idx="2524">
                  <c:v>18.920605090311977</c:v>
                </c:pt>
                <c:pt idx="2525">
                  <c:v>18.920605090311977</c:v>
                </c:pt>
                <c:pt idx="2526">
                  <c:v>18.920605090311977</c:v>
                </c:pt>
                <c:pt idx="2527">
                  <c:v>18.920605090311977</c:v>
                </c:pt>
                <c:pt idx="2528">
                  <c:v>18.920605090311977</c:v>
                </c:pt>
                <c:pt idx="2529">
                  <c:v>18.920605090311977</c:v>
                </c:pt>
                <c:pt idx="2530">
                  <c:v>18.920605090311977</c:v>
                </c:pt>
                <c:pt idx="2531">
                  <c:v>18.920605090311977</c:v>
                </c:pt>
                <c:pt idx="2532">
                  <c:v>18.920605090311977</c:v>
                </c:pt>
                <c:pt idx="2533">
                  <c:v>18.920605090311977</c:v>
                </c:pt>
                <c:pt idx="2534">
                  <c:v>18.920605090311977</c:v>
                </c:pt>
                <c:pt idx="2535">
                  <c:v>18.920605090311977</c:v>
                </c:pt>
                <c:pt idx="2536">
                  <c:v>18.920605090311977</c:v>
                </c:pt>
                <c:pt idx="2537">
                  <c:v>18.920605090311977</c:v>
                </c:pt>
                <c:pt idx="2538">
                  <c:v>18.920605090311977</c:v>
                </c:pt>
                <c:pt idx="2539">
                  <c:v>18.920605090311977</c:v>
                </c:pt>
                <c:pt idx="2540">
                  <c:v>18.920605090311977</c:v>
                </c:pt>
                <c:pt idx="2541">
                  <c:v>18.920605090311977</c:v>
                </c:pt>
                <c:pt idx="2542">
                  <c:v>18.920605090311977</c:v>
                </c:pt>
                <c:pt idx="2543">
                  <c:v>18.920605090311977</c:v>
                </c:pt>
                <c:pt idx="2544">
                  <c:v>18.920605090311977</c:v>
                </c:pt>
                <c:pt idx="2545">
                  <c:v>18.920605090311977</c:v>
                </c:pt>
                <c:pt idx="2546">
                  <c:v>18.920605090311977</c:v>
                </c:pt>
                <c:pt idx="2547">
                  <c:v>18.920605090311977</c:v>
                </c:pt>
                <c:pt idx="2548">
                  <c:v>18.920605090311977</c:v>
                </c:pt>
                <c:pt idx="2549">
                  <c:v>18.920605090311977</c:v>
                </c:pt>
                <c:pt idx="2550">
                  <c:v>18.920605090311977</c:v>
                </c:pt>
                <c:pt idx="2551">
                  <c:v>18.920605090311977</c:v>
                </c:pt>
                <c:pt idx="2552">
                  <c:v>18.920605090311977</c:v>
                </c:pt>
                <c:pt idx="2553">
                  <c:v>18.920605090311977</c:v>
                </c:pt>
                <c:pt idx="2554">
                  <c:v>18.920605090311977</c:v>
                </c:pt>
                <c:pt idx="2555">
                  <c:v>18.920605090311977</c:v>
                </c:pt>
                <c:pt idx="2556">
                  <c:v>18.920605090311977</c:v>
                </c:pt>
                <c:pt idx="2557">
                  <c:v>18.920605090311977</c:v>
                </c:pt>
                <c:pt idx="2558">
                  <c:v>18.920605090311977</c:v>
                </c:pt>
                <c:pt idx="2559">
                  <c:v>18.920605090311977</c:v>
                </c:pt>
                <c:pt idx="2560">
                  <c:v>18.920605090311977</c:v>
                </c:pt>
                <c:pt idx="2561">
                  <c:v>18.920605090311977</c:v>
                </c:pt>
                <c:pt idx="2562">
                  <c:v>18.920605090311977</c:v>
                </c:pt>
                <c:pt idx="2563">
                  <c:v>18.920605090311977</c:v>
                </c:pt>
                <c:pt idx="2564">
                  <c:v>18.920605090311977</c:v>
                </c:pt>
                <c:pt idx="2565">
                  <c:v>18.920605090311977</c:v>
                </c:pt>
                <c:pt idx="2566">
                  <c:v>18.920605090311977</c:v>
                </c:pt>
                <c:pt idx="2567">
                  <c:v>18.920605090311977</c:v>
                </c:pt>
                <c:pt idx="2568">
                  <c:v>18.920605090311977</c:v>
                </c:pt>
                <c:pt idx="2569">
                  <c:v>18.920605090311977</c:v>
                </c:pt>
                <c:pt idx="2570">
                  <c:v>18.920605090311977</c:v>
                </c:pt>
                <c:pt idx="2571">
                  <c:v>18.920605090311977</c:v>
                </c:pt>
                <c:pt idx="2572">
                  <c:v>18.920605090311977</c:v>
                </c:pt>
                <c:pt idx="2573">
                  <c:v>18.920605090311977</c:v>
                </c:pt>
                <c:pt idx="2574">
                  <c:v>18.920605090311977</c:v>
                </c:pt>
                <c:pt idx="2575">
                  <c:v>18.920605090311977</c:v>
                </c:pt>
                <c:pt idx="2576">
                  <c:v>18.920605090311977</c:v>
                </c:pt>
                <c:pt idx="2577">
                  <c:v>18.920605090311977</c:v>
                </c:pt>
                <c:pt idx="2578">
                  <c:v>18.920605090311977</c:v>
                </c:pt>
                <c:pt idx="2579">
                  <c:v>18.920605090311977</c:v>
                </c:pt>
                <c:pt idx="2580">
                  <c:v>18.920605090311977</c:v>
                </c:pt>
                <c:pt idx="2581">
                  <c:v>18.920605090311977</c:v>
                </c:pt>
                <c:pt idx="2582">
                  <c:v>18.920605090311977</c:v>
                </c:pt>
                <c:pt idx="2583">
                  <c:v>18.920605090311977</c:v>
                </c:pt>
                <c:pt idx="2584">
                  <c:v>18.920605090311977</c:v>
                </c:pt>
                <c:pt idx="2585">
                  <c:v>18.920605090311977</c:v>
                </c:pt>
                <c:pt idx="2586">
                  <c:v>18.920605090311977</c:v>
                </c:pt>
                <c:pt idx="2587">
                  <c:v>18.920605090311977</c:v>
                </c:pt>
                <c:pt idx="2588">
                  <c:v>18.920605090311977</c:v>
                </c:pt>
                <c:pt idx="2589">
                  <c:v>18.920605090311977</c:v>
                </c:pt>
                <c:pt idx="2590">
                  <c:v>18.920605090311977</c:v>
                </c:pt>
                <c:pt idx="2591">
                  <c:v>18.920605090311977</c:v>
                </c:pt>
                <c:pt idx="2592">
                  <c:v>18.920605090311977</c:v>
                </c:pt>
                <c:pt idx="2593">
                  <c:v>18.920605090311977</c:v>
                </c:pt>
                <c:pt idx="2594">
                  <c:v>18.920605090311977</c:v>
                </c:pt>
                <c:pt idx="2595">
                  <c:v>18.920605090311977</c:v>
                </c:pt>
                <c:pt idx="2596">
                  <c:v>18.920605090311977</c:v>
                </c:pt>
                <c:pt idx="2597">
                  <c:v>18.920605090311977</c:v>
                </c:pt>
                <c:pt idx="2598">
                  <c:v>18.920605090311977</c:v>
                </c:pt>
                <c:pt idx="2599">
                  <c:v>18.920605090311977</c:v>
                </c:pt>
                <c:pt idx="2600">
                  <c:v>18.920605090311977</c:v>
                </c:pt>
                <c:pt idx="2601">
                  <c:v>18.920605090311977</c:v>
                </c:pt>
                <c:pt idx="2602">
                  <c:v>18.920605090311977</c:v>
                </c:pt>
                <c:pt idx="2603">
                  <c:v>18.920605090311977</c:v>
                </c:pt>
                <c:pt idx="2604">
                  <c:v>18.920605090311977</c:v>
                </c:pt>
                <c:pt idx="2605">
                  <c:v>18.920605090311977</c:v>
                </c:pt>
                <c:pt idx="2606">
                  <c:v>18.920605090311977</c:v>
                </c:pt>
                <c:pt idx="2607">
                  <c:v>18.920605090311977</c:v>
                </c:pt>
                <c:pt idx="2608">
                  <c:v>18.920605090311977</c:v>
                </c:pt>
                <c:pt idx="2609">
                  <c:v>18.920605090311977</c:v>
                </c:pt>
                <c:pt idx="2610">
                  <c:v>18.920605090311977</c:v>
                </c:pt>
                <c:pt idx="2611">
                  <c:v>18.920605090311977</c:v>
                </c:pt>
                <c:pt idx="2612">
                  <c:v>18.920605090311977</c:v>
                </c:pt>
                <c:pt idx="2613">
                  <c:v>18.920605090311977</c:v>
                </c:pt>
                <c:pt idx="2614">
                  <c:v>18.920605090311977</c:v>
                </c:pt>
                <c:pt idx="2615">
                  <c:v>18.920605090311977</c:v>
                </c:pt>
                <c:pt idx="2616">
                  <c:v>18.920605090311977</c:v>
                </c:pt>
                <c:pt idx="2617">
                  <c:v>18.920605090311977</c:v>
                </c:pt>
                <c:pt idx="2618">
                  <c:v>18.920605090311977</c:v>
                </c:pt>
                <c:pt idx="2619">
                  <c:v>18.920605090311977</c:v>
                </c:pt>
                <c:pt idx="2620">
                  <c:v>18.920605090311977</c:v>
                </c:pt>
                <c:pt idx="2621">
                  <c:v>18.920605090311977</c:v>
                </c:pt>
                <c:pt idx="2622">
                  <c:v>18.920605090311977</c:v>
                </c:pt>
                <c:pt idx="2623">
                  <c:v>18.920605090311977</c:v>
                </c:pt>
                <c:pt idx="2624">
                  <c:v>18.920605090311977</c:v>
                </c:pt>
                <c:pt idx="2625">
                  <c:v>18.920605090311977</c:v>
                </c:pt>
                <c:pt idx="2626">
                  <c:v>18.920605090311977</c:v>
                </c:pt>
                <c:pt idx="2627">
                  <c:v>18.920605090311977</c:v>
                </c:pt>
                <c:pt idx="2628">
                  <c:v>18.920605090311977</c:v>
                </c:pt>
                <c:pt idx="2629">
                  <c:v>18.920605090311977</c:v>
                </c:pt>
                <c:pt idx="2630">
                  <c:v>18.920605090311977</c:v>
                </c:pt>
                <c:pt idx="2631">
                  <c:v>18.920605090311977</c:v>
                </c:pt>
                <c:pt idx="2632">
                  <c:v>18.920605090311977</c:v>
                </c:pt>
                <c:pt idx="2633">
                  <c:v>18.920605090311977</c:v>
                </c:pt>
                <c:pt idx="2634">
                  <c:v>18.920605090311977</c:v>
                </c:pt>
                <c:pt idx="2635">
                  <c:v>18.920605090311977</c:v>
                </c:pt>
                <c:pt idx="2636">
                  <c:v>18.920605090311977</c:v>
                </c:pt>
                <c:pt idx="2637">
                  <c:v>18.920605090311977</c:v>
                </c:pt>
                <c:pt idx="2638">
                  <c:v>18.920605090311977</c:v>
                </c:pt>
                <c:pt idx="2639">
                  <c:v>18.920605090311977</c:v>
                </c:pt>
                <c:pt idx="2640">
                  <c:v>18.920605090311977</c:v>
                </c:pt>
                <c:pt idx="2641">
                  <c:v>18.920605090311977</c:v>
                </c:pt>
                <c:pt idx="2642">
                  <c:v>18.920605090311977</c:v>
                </c:pt>
                <c:pt idx="2643">
                  <c:v>18.920605090311977</c:v>
                </c:pt>
                <c:pt idx="2644">
                  <c:v>18.920605090311977</c:v>
                </c:pt>
                <c:pt idx="2645">
                  <c:v>18.920605090311977</c:v>
                </c:pt>
                <c:pt idx="2646">
                  <c:v>18.920605090311977</c:v>
                </c:pt>
                <c:pt idx="2647">
                  <c:v>18.920605090311977</c:v>
                </c:pt>
                <c:pt idx="2648">
                  <c:v>18.920605090311977</c:v>
                </c:pt>
                <c:pt idx="2649">
                  <c:v>18.920605090311977</c:v>
                </c:pt>
                <c:pt idx="2650">
                  <c:v>18.920605090311977</c:v>
                </c:pt>
                <c:pt idx="2651">
                  <c:v>18.920605090311977</c:v>
                </c:pt>
                <c:pt idx="2652">
                  <c:v>18.920605090311977</c:v>
                </c:pt>
                <c:pt idx="2653">
                  <c:v>18.920605090311977</c:v>
                </c:pt>
                <c:pt idx="2654">
                  <c:v>18.920605090311977</c:v>
                </c:pt>
                <c:pt idx="2655">
                  <c:v>18.920605090311977</c:v>
                </c:pt>
                <c:pt idx="2656">
                  <c:v>18.920605090311977</c:v>
                </c:pt>
                <c:pt idx="2657">
                  <c:v>18.920605090311977</c:v>
                </c:pt>
                <c:pt idx="2658">
                  <c:v>18.920605090311977</c:v>
                </c:pt>
                <c:pt idx="2659">
                  <c:v>18.920605090311977</c:v>
                </c:pt>
                <c:pt idx="2660">
                  <c:v>18.920605090311977</c:v>
                </c:pt>
                <c:pt idx="2661">
                  <c:v>18.920605090311977</c:v>
                </c:pt>
                <c:pt idx="2662">
                  <c:v>18.920605090311977</c:v>
                </c:pt>
                <c:pt idx="2663">
                  <c:v>18.920605090311977</c:v>
                </c:pt>
                <c:pt idx="2664">
                  <c:v>18.920605090311977</c:v>
                </c:pt>
                <c:pt idx="2665">
                  <c:v>18.920605090311977</c:v>
                </c:pt>
                <c:pt idx="2666">
                  <c:v>18.920605090311977</c:v>
                </c:pt>
                <c:pt idx="2667">
                  <c:v>18.920605090311977</c:v>
                </c:pt>
                <c:pt idx="2668">
                  <c:v>18.920605090311977</c:v>
                </c:pt>
                <c:pt idx="2669">
                  <c:v>18.920605090311977</c:v>
                </c:pt>
                <c:pt idx="2670">
                  <c:v>18.920605090311977</c:v>
                </c:pt>
                <c:pt idx="2671">
                  <c:v>18.920605090311977</c:v>
                </c:pt>
                <c:pt idx="2672">
                  <c:v>18.920605090311977</c:v>
                </c:pt>
                <c:pt idx="2673">
                  <c:v>18.920605090311977</c:v>
                </c:pt>
                <c:pt idx="2674">
                  <c:v>18.920605090311977</c:v>
                </c:pt>
                <c:pt idx="2675">
                  <c:v>18.920605090311977</c:v>
                </c:pt>
                <c:pt idx="2676">
                  <c:v>18.920605090311977</c:v>
                </c:pt>
                <c:pt idx="2677">
                  <c:v>18.920605090311977</c:v>
                </c:pt>
                <c:pt idx="2678">
                  <c:v>18.920605090311977</c:v>
                </c:pt>
                <c:pt idx="2679">
                  <c:v>18.920605090311977</c:v>
                </c:pt>
                <c:pt idx="2680">
                  <c:v>18.920605090311977</c:v>
                </c:pt>
                <c:pt idx="2681">
                  <c:v>18.920605090311977</c:v>
                </c:pt>
                <c:pt idx="2682">
                  <c:v>18.920605090311977</c:v>
                </c:pt>
                <c:pt idx="2683">
                  <c:v>18.920605090311977</c:v>
                </c:pt>
                <c:pt idx="2684">
                  <c:v>18.920605090311977</c:v>
                </c:pt>
                <c:pt idx="2685">
                  <c:v>18.920605090311977</c:v>
                </c:pt>
                <c:pt idx="2686">
                  <c:v>18.920605090311977</c:v>
                </c:pt>
                <c:pt idx="2687">
                  <c:v>18.920605090311977</c:v>
                </c:pt>
                <c:pt idx="2688">
                  <c:v>18.920605090311977</c:v>
                </c:pt>
                <c:pt idx="2689">
                  <c:v>18.920605090311977</c:v>
                </c:pt>
                <c:pt idx="2690">
                  <c:v>18.920605090311977</c:v>
                </c:pt>
                <c:pt idx="2691">
                  <c:v>18.920605090311977</c:v>
                </c:pt>
                <c:pt idx="2692">
                  <c:v>18.920605090311977</c:v>
                </c:pt>
                <c:pt idx="2693">
                  <c:v>18.920605090311977</c:v>
                </c:pt>
                <c:pt idx="2694">
                  <c:v>18.920605090311977</c:v>
                </c:pt>
                <c:pt idx="2695">
                  <c:v>18.920605090311977</c:v>
                </c:pt>
                <c:pt idx="2696">
                  <c:v>18.920605090311977</c:v>
                </c:pt>
                <c:pt idx="2697">
                  <c:v>18.920605090311977</c:v>
                </c:pt>
                <c:pt idx="2698">
                  <c:v>18.920605090311977</c:v>
                </c:pt>
                <c:pt idx="2699">
                  <c:v>18.920605090311977</c:v>
                </c:pt>
                <c:pt idx="2700">
                  <c:v>18.920605090311977</c:v>
                </c:pt>
                <c:pt idx="2701">
                  <c:v>18.920605090311977</c:v>
                </c:pt>
                <c:pt idx="2702">
                  <c:v>18.920605090311977</c:v>
                </c:pt>
                <c:pt idx="2703">
                  <c:v>18.920605090311977</c:v>
                </c:pt>
                <c:pt idx="2704">
                  <c:v>18.920605090311977</c:v>
                </c:pt>
                <c:pt idx="2705">
                  <c:v>18.920605090311977</c:v>
                </c:pt>
                <c:pt idx="2706">
                  <c:v>18.920605090311977</c:v>
                </c:pt>
                <c:pt idx="2707">
                  <c:v>18.920605090311977</c:v>
                </c:pt>
                <c:pt idx="2708">
                  <c:v>18.920605090311977</c:v>
                </c:pt>
                <c:pt idx="2709">
                  <c:v>18.920605090311977</c:v>
                </c:pt>
                <c:pt idx="2710">
                  <c:v>18.920605090311977</c:v>
                </c:pt>
                <c:pt idx="2711">
                  <c:v>18.920605090311977</c:v>
                </c:pt>
                <c:pt idx="2712">
                  <c:v>18.920605090311977</c:v>
                </c:pt>
                <c:pt idx="2713">
                  <c:v>18.920605090311977</c:v>
                </c:pt>
                <c:pt idx="2714">
                  <c:v>18.920605090311977</c:v>
                </c:pt>
                <c:pt idx="2715">
                  <c:v>18.920605090311977</c:v>
                </c:pt>
                <c:pt idx="2716">
                  <c:v>18.920605090311977</c:v>
                </c:pt>
                <c:pt idx="2717">
                  <c:v>18.920605090311977</c:v>
                </c:pt>
                <c:pt idx="2718">
                  <c:v>18.920605090311977</c:v>
                </c:pt>
                <c:pt idx="2719">
                  <c:v>18.920605090311977</c:v>
                </c:pt>
                <c:pt idx="2720">
                  <c:v>18.920605090311977</c:v>
                </c:pt>
                <c:pt idx="2721">
                  <c:v>18.920605090311977</c:v>
                </c:pt>
                <c:pt idx="2722">
                  <c:v>18.920605090311977</c:v>
                </c:pt>
                <c:pt idx="2723">
                  <c:v>18.920605090311977</c:v>
                </c:pt>
                <c:pt idx="2724">
                  <c:v>18.920605090311977</c:v>
                </c:pt>
                <c:pt idx="2725">
                  <c:v>18.920605090311977</c:v>
                </c:pt>
                <c:pt idx="2726">
                  <c:v>18.920605090311977</c:v>
                </c:pt>
                <c:pt idx="2727">
                  <c:v>18.920605090311977</c:v>
                </c:pt>
                <c:pt idx="2728">
                  <c:v>18.920605090311977</c:v>
                </c:pt>
                <c:pt idx="2729">
                  <c:v>18.920605090311977</c:v>
                </c:pt>
                <c:pt idx="2730">
                  <c:v>18.920605090311977</c:v>
                </c:pt>
                <c:pt idx="2731">
                  <c:v>18.920605090311977</c:v>
                </c:pt>
                <c:pt idx="2732">
                  <c:v>18.920605090311977</c:v>
                </c:pt>
                <c:pt idx="2733">
                  <c:v>18.920605090311977</c:v>
                </c:pt>
                <c:pt idx="2734">
                  <c:v>18.920605090311977</c:v>
                </c:pt>
                <c:pt idx="2735">
                  <c:v>18.920605090311977</c:v>
                </c:pt>
                <c:pt idx="2736">
                  <c:v>18.920605090311977</c:v>
                </c:pt>
                <c:pt idx="2737">
                  <c:v>18.920605090311977</c:v>
                </c:pt>
                <c:pt idx="2738">
                  <c:v>18.920605090311977</c:v>
                </c:pt>
                <c:pt idx="2739">
                  <c:v>18.920605090311977</c:v>
                </c:pt>
                <c:pt idx="2740">
                  <c:v>18.920605090311977</c:v>
                </c:pt>
                <c:pt idx="2741">
                  <c:v>18.920605090311977</c:v>
                </c:pt>
                <c:pt idx="2742">
                  <c:v>18.920605090311977</c:v>
                </c:pt>
                <c:pt idx="2743">
                  <c:v>18.920605090311977</c:v>
                </c:pt>
                <c:pt idx="2744">
                  <c:v>18.920605090311977</c:v>
                </c:pt>
                <c:pt idx="2745">
                  <c:v>18.920605090311977</c:v>
                </c:pt>
                <c:pt idx="2746">
                  <c:v>18.920605090311977</c:v>
                </c:pt>
                <c:pt idx="2747">
                  <c:v>18.920605090311977</c:v>
                </c:pt>
                <c:pt idx="2748">
                  <c:v>18.920605090311977</c:v>
                </c:pt>
                <c:pt idx="2749">
                  <c:v>18.920605090311977</c:v>
                </c:pt>
                <c:pt idx="2750">
                  <c:v>18.920605090311977</c:v>
                </c:pt>
                <c:pt idx="2751">
                  <c:v>18.920605090311977</c:v>
                </c:pt>
                <c:pt idx="2752">
                  <c:v>18.920605090311977</c:v>
                </c:pt>
                <c:pt idx="2753">
                  <c:v>18.920605090311977</c:v>
                </c:pt>
                <c:pt idx="2754">
                  <c:v>18.920605090311977</c:v>
                </c:pt>
                <c:pt idx="2755">
                  <c:v>18.920605090311977</c:v>
                </c:pt>
                <c:pt idx="2756">
                  <c:v>18.920605090311977</c:v>
                </c:pt>
                <c:pt idx="2757">
                  <c:v>18.920605090311977</c:v>
                </c:pt>
                <c:pt idx="2758">
                  <c:v>18.920605090311977</c:v>
                </c:pt>
                <c:pt idx="2759">
                  <c:v>18.920605090311977</c:v>
                </c:pt>
                <c:pt idx="2760">
                  <c:v>18.920605090311977</c:v>
                </c:pt>
                <c:pt idx="2761">
                  <c:v>18.920605090311977</c:v>
                </c:pt>
                <c:pt idx="2762">
                  <c:v>18.920605090311977</c:v>
                </c:pt>
                <c:pt idx="2763">
                  <c:v>18.920605090311977</c:v>
                </c:pt>
                <c:pt idx="2764">
                  <c:v>18.920605090311977</c:v>
                </c:pt>
                <c:pt idx="2765">
                  <c:v>18.920605090311977</c:v>
                </c:pt>
                <c:pt idx="2766">
                  <c:v>18.920605090311977</c:v>
                </c:pt>
                <c:pt idx="2767">
                  <c:v>18.920605090311977</c:v>
                </c:pt>
                <c:pt idx="2768">
                  <c:v>18.920605090311977</c:v>
                </c:pt>
                <c:pt idx="2769">
                  <c:v>18.920605090311977</c:v>
                </c:pt>
                <c:pt idx="2770">
                  <c:v>18.920605090311977</c:v>
                </c:pt>
                <c:pt idx="2771">
                  <c:v>18.920605090311977</c:v>
                </c:pt>
                <c:pt idx="2772">
                  <c:v>18.920605090311977</c:v>
                </c:pt>
                <c:pt idx="2773">
                  <c:v>18.920605090311977</c:v>
                </c:pt>
                <c:pt idx="2774">
                  <c:v>18.920605090311977</c:v>
                </c:pt>
                <c:pt idx="2775">
                  <c:v>18.920605090311977</c:v>
                </c:pt>
                <c:pt idx="2776">
                  <c:v>18.920605090311977</c:v>
                </c:pt>
                <c:pt idx="2777">
                  <c:v>18.920605090311977</c:v>
                </c:pt>
                <c:pt idx="2778">
                  <c:v>18.920605090311977</c:v>
                </c:pt>
                <c:pt idx="2779">
                  <c:v>18.920605090311977</c:v>
                </c:pt>
                <c:pt idx="2780">
                  <c:v>18.920605090311977</c:v>
                </c:pt>
                <c:pt idx="2781">
                  <c:v>18.920605090311977</c:v>
                </c:pt>
                <c:pt idx="2782">
                  <c:v>18.920605090311977</c:v>
                </c:pt>
                <c:pt idx="2783">
                  <c:v>18.920605090311977</c:v>
                </c:pt>
                <c:pt idx="2784">
                  <c:v>18.920605090311977</c:v>
                </c:pt>
                <c:pt idx="2785">
                  <c:v>18.920605090311977</c:v>
                </c:pt>
                <c:pt idx="2786">
                  <c:v>18.920605090311977</c:v>
                </c:pt>
                <c:pt idx="2787">
                  <c:v>18.920605090311977</c:v>
                </c:pt>
                <c:pt idx="2788">
                  <c:v>18.920605090311977</c:v>
                </c:pt>
                <c:pt idx="2789">
                  <c:v>18.920605090311977</c:v>
                </c:pt>
                <c:pt idx="2790">
                  <c:v>18.920605090311977</c:v>
                </c:pt>
                <c:pt idx="2791">
                  <c:v>18.920605090311977</c:v>
                </c:pt>
                <c:pt idx="2792">
                  <c:v>18.920605090311977</c:v>
                </c:pt>
                <c:pt idx="2793">
                  <c:v>18.920605090311977</c:v>
                </c:pt>
                <c:pt idx="2794">
                  <c:v>18.920605090311977</c:v>
                </c:pt>
                <c:pt idx="2795">
                  <c:v>18.920605090311977</c:v>
                </c:pt>
                <c:pt idx="2796">
                  <c:v>18.920605090311977</c:v>
                </c:pt>
                <c:pt idx="2797">
                  <c:v>18.920605090311977</c:v>
                </c:pt>
                <c:pt idx="2798">
                  <c:v>18.920605090311977</c:v>
                </c:pt>
                <c:pt idx="2799">
                  <c:v>18.920605090311977</c:v>
                </c:pt>
                <c:pt idx="2800">
                  <c:v>18.920605090311977</c:v>
                </c:pt>
                <c:pt idx="2801">
                  <c:v>18.920605090311977</c:v>
                </c:pt>
                <c:pt idx="2802">
                  <c:v>18.920605090311977</c:v>
                </c:pt>
                <c:pt idx="2803">
                  <c:v>18.920605090311977</c:v>
                </c:pt>
                <c:pt idx="2804">
                  <c:v>18.920605090311977</c:v>
                </c:pt>
                <c:pt idx="2805">
                  <c:v>18.920605090311977</c:v>
                </c:pt>
                <c:pt idx="2806">
                  <c:v>18.920605090311977</c:v>
                </c:pt>
                <c:pt idx="2807">
                  <c:v>18.920605090311977</c:v>
                </c:pt>
                <c:pt idx="2808">
                  <c:v>18.920605090311977</c:v>
                </c:pt>
                <c:pt idx="2809">
                  <c:v>18.920605090311977</c:v>
                </c:pt>
                <c:pt idx="2810">
                  <c:v>18.920605090311977</c:v>
                </c:pt>
                <c:pt idx="2811">
                  <c:v>18.920605090311977</c:v>
                </c:pt>
                <c:pt idx="2812">
                  <c:v>18.920605090311977</c:v>
                </c:pt>
                <c:pt idx="2813">
                  <c:v>18.920605090311977</c:v>
                </c:pt>
                <c:pt idx="2814">
                  <c:v>18.920605090311977</c:v>
                </c:pt>
                <c:pt idx="2815">
                  <c:v>18.920605090311977</c:v>
                </c:pt>
                <c:pt idx="2816">
                  <c:v>18.920605090311977</c:v>
                </c:pt>
                <c:pt idx="2817">
                  <c:v>18.920605090311977</c:v>
                </c:pt>
                <c:pt idx="2818">
                  <c:v>18.920605090311977</c:v>
                </c:pt>
                <c:pt idx="2819">
                  <c:v>18.920605090311977</c:v>
                </c:pt>
                <c:pt idx="2820">
                  <c:v>18.920605090311977</c:v>
                </c:pt>
                <c:pt idx="2821">
                  <c:v>18.920605090311977</c:v>
                </c:pt>
                <c:pt idx="2822">
                  <c:v>18.920605090311977</c:v>
                </c:pt>
                <c:pt idx="2823">
                  <c:v>18.920605090311977</c:v>
                </c:pt>
                <c:pt idx="2824">
                  <c:v>18.920605090311977</c:v>
                </c:pt>
                <c:pt idx="2825">
                  <c:v>18.920605090311977</c:v>
                </c:pt>
                <c:pt idx="2826">
                  <c:v>18.920605090311977</c:v>
                </c:pt>
                <c:pt idx="2827">
                  <c:v>18.920605090311977</c:v>
                </c:pt>
                <c:pt idx="2828">
                  <c:v>18.920605090311977</c:v>
                </c:pt>
                <c:pt idx="2829">
                  <c:v>18.920605090311977</c:v>
                </c:pt>
                <c:pt idx="2830">
                  <c:v>18.920605090311977</c:v>
                </c:pt>
                <c:pt idx="2831">
                  <c:v>18.920605090311977</c:v>
                </c:pt>
                <c:pt idx="2832">
                  <c:v>18.920605090311977</c:v>
                </c:pt>
                <c:pt idx="2833">
                  <c:v>18.920605090311977</c:v>
                </c:pt>
                <c:pt idx="2834">
                  <c:v>18.920605090311977</c:v>
                </c:pt>
                <c:pt idx="2835">
                  <c:v>18.920605090311977</c:v>
                </c:pt>
                <c:pt idx="2836">
                  <c:v>18.920605090311977</c:v>
                </c:pt>
                <c:pt idx="2837">
                  <c:v>18.920605090311977</c:v>
                </c:pt>
                <c:pt idx="2838">
                  <c:v>18.920605090311977</c:v>
                </c:pt>
                <c:pt idx="2839">
                  <c:v>18.920605090311977</c:v>
                </c:pt>
                <c:pt idx="2840">
                  <c:v>18.920605090311977</c:v>
                </c:pt>
                <c:pt idx="2841">
                  <c:v>18.920605090311977</c:v>
                </c:pt>
                <c:pt idx="2842">
                  <c:v>18.920605090311977</c:v>
                </c:pt>
                <c:pt idx="2843">
                  <c:v>18.920605090311977</c:v>
                </c:pt>
                <c:pt idx="2844">
                  <c:v>18.920605090311977</c:v>
                </c:pt>
                <c:pt idx="2845">
                  <c:v>18.920605090311977</c:v>
                </c:pt>
                <c:pt idx="2846">
                  <c:v>18.920605090311977</c:v>
                </c:pt>
                <c:pt idx="2847">
                  <c:v>18.920605090311977</c:v>
                </c:pt>
                <c:pt idx="2848">
                  <c:v>18.920605090311977</c:v>
                </c:pt>
                <c:pt idx="2849">
                  <c:v>18.920605090311977</c:v>
                </c:pt>
                <c:pt idx="2850">
                  <c:v>18.920605090311977</c:v>
                </c:pt>
                <c:pt idx="2851">
                  <c:v>18.920605090311977</c:v>
                </c:pt>
                <c:pt idx="2852">
                  <c:v>18.920605090311977</c:v>
                </c:pt>
                <c:pt idx="2853">
                  <c:v>18.920605090311977</c:v>
                </c:pt>
                <c:pt idx="2854">
                  <c:v>18.920605090311977</c:v>
                </c:pt>
                <c:pt idx="2855">
                  <c:v>18.920605090311977</c:v>
                </c:pt>
                <c:pt idx="2856">
                  <c:v>18.920605090311977</c:v>
                </c:pt>
                <c:pt idx="2857">
                  <c:v>18.920605090311977</c:v>
                </c:pt>
                <c:pt idx="2858">
                  <c:v>18.920605090311977</c:v>
                </c:pt>
                <c:pt idx="2859">
                  <c:v>18.920605090311977</c:v>
                </c:pt>
                <c:pt idx="2860">
                  <c:v>18.920605090311977</c:v>
                </c:pt>
                <c:pt idx="2861">
                  <c:v>18.920605090311977</c:v>
                </c:pt>
                <c:pt idx="2862">
                  <c:v>18.920605090311977</c:v>
                </c:pt>
                <c:pt idx="2863">
                  <c:v>18.920605090311977</c:v>
                </c:pt>
                <c:pt idx="2864">
                  <c:v>18.920605090311977</c:v>
                </c:pt>
                <c:pt idx="2865">
                  <c:v>18.920605090311977</c:v>
                </c:pt>
                <c:pt idx="2866">
                  <c:v>18.920605090311977</c:v>
                </c:pt>
                <c:pt idx="2867">
                  <c:v>18.920605090311977</c:v>
                </c:pt>
                <c:pt idx="2868">
                  <c:v>18.920605090311977</c:v>
                </c:pt>
                <c:pt idx="2869">
                  <c:v>18.920605090311977</c:v>
                </c:pt>
                <c:pt idx="2870">
                  <c:v>18.920605090311977</c:v>
                </c:pt>
                <c:pt idx="2871">
                  <c:v>18.920605090311977</c:v>
                </c:pt>
                <c:pt idx="2872">
                  <c:v>18.920605090311977</c:v>
                </c:pt>
                <c:pt idx="2873">
                  <c:v>18.920605090311977</c:v>
                </c:pt>
                <c:pt idx="2874">
                  <c:v>18.920605090311977</c:v>
                </c:pt>
                <c:pt idx="2875">
                  <c:v>18.920605090311977</c:v>
                </c:pt>
                <c:pt idx="2876">
                  <c:v>18.920605090311977</c:v>
                </c:pt>
                <c:pt idx="2877">
                  <c:v>18.920605090311977</c:v>
                </c:pt>
                <c:pt idx="2878">
                  <c:v>18.920605090311977</c:v>
                </c:pt>
                <c:pt idx="2879">
                  <c:v>18.920605090311977</c:v>
                </c:pt>
                <c:pt idx="2880">
                  <c:v>18.920605090311977</c:v>
                </c:pt>
                <c:pt idx="2881">
                  <c:v>18.920605090311977</c:v>
                </c:pt>
                <c:pt idx="2882">
                  <c:v>18.920605090311977</c:v>
                </c:pt>
                <c:pt idx="2883">
                  <c:v>18.920605090311977</c:v>
                </c:pt>
                <c:pt idx="2884">
                  <c:v>18.920605090311977</c:v>
                </c:pt>
                <c:pt idx="2885">
                  <c:v>18.920605090311977</c:v>
                </c:pt>
                <c:pt idx="2886">
                  <c:v>18.920605090311977</c:v>
                </c:pt>
                <c:pt idx="2887">
                  <c:v>18.920605090311977</c:v>
                </c:pt>
                <c:pt idx="2888">
                  <c:v>18.920605090311977</c:v>
                </c:pt>
                <c:pt idx="2889">
                  <c:v>18.920605090311977</c:v>
                </c:pt>
                <c:pt idx="2890">
                  <c:v>18.920605090311977</c:v>
                </c:pt>
                <c:pt idx="2891">
                  <c:v>18.920605090311977</c:v>
                </c:pt>
                <c:pt idx="2892">
                  <c:v>18.920605090311977</c:v>
                </c:pt>
                <c:pt idx="2893">
                  <c:v>18.920605090311977</c:v>
                </c:pt>
                <c:pt idx="2894">
                  <c:v>18.920605090311977</c:v>
                </c:pt>
                <c:pt idx="2895">
                  <c:v>18.920605090311977</c:v>
                </c:pt>
                <c:pt idx="2896">
                  <c:v>18.920605090311977</c:v>
                </c:pt>
                <c:pt idx="2897">
                  <c:v>18.920605090311977</c:v>
                </c:pt>
                <c:pt idx="2898">
                  <c:v>18.920605090311977</c:v>
                </c:pt>
                <c:pt idx="2899">
                  <c:v>18.920605090311977</c:v>
                </c:pt>
                <c:pt idx="2900">
                  <c:v>18.920605090311977</c:v>
                </c:pt>
                <c:pt idx="2901">
                  <c:v>18.920605090311977</c:v>
                </c:pt>
                <c:pt idx="2902">
                  <c:v>18.920605090311977</c:v>
                </c:pt>
                <c:pt idx="2903">
                  <c:v>18.920605090311977</c:v>
                </c:pt>
                <c:pt idx="2904">
                  <c:v>18.920605090311977</c:v>
                </c:pt>
                <c:pt idx="2905">
                  <c:v>18.920605090311977</c:v>
                </c:pt>
                <c:pt idx="2906">
                  <c:v>18.920605090311977</c:v>
                </c:pt>
                <c:pt idx="2907">
                  <c:v>18.920605090311977</c:v>
                </c:pt>
                <c:pt idx="2908">
                  <c:v>18.920605090311977</c:v>
                </c:pt>
                <c:pt idx="2909">
                  <c:v>18.920605090311977</c:v>
                </c:pt>
                <c:pt idx="2910">
                  <c:v>18.920605090311977</c:v>
                </c:pt>
                <c:pt idx="2911">
                  <c:v>18.920605090311977</c:v>
                </c:pt>
                <c:pt idx="2912">
                  <c:v>18.920605090311977</c:v>
                </c:pt>
                <c:pt idx="2913">
                  <c:v>18.920605090311977</c:v>
                </c:pt>
                <c:pt idx="2914">
                  <c:v>18.920605090311977</c:v>
                </c:pt>
                <c:pt idx="2915">
                  <c:v>18.920605090311977</c:v>
                </c:pt>
                <c:pt idx="2916">
                  <c:v>18.920605090311977</c:v>
                </c:pt>
                <c:pt idx="2917">
                  <c:v>18.920605090311977</c:v>
                </c:pt>
                <c:pt idx="2918">
                  <c:v>18.920605090311977</c:v>
                </c:pt>
                <c:pt idx="2919">
                  <c:v>18.920605090311977</c:v>
                </c:pt>
                <c:pt idx="2920">
                  <c:v>18.920605090311977</c:v>
                </c:pt>
                <c:pt idx="2921">
                  <c:v>18.920605090311977</c:v>
                </c:pt>
                <c:pt idx="2922">
                  <c:v>18.920605090311977</c:v>
                </c:pt>
                <c:pt idx="2923">
                  <c:v>18.920605090311977</c:v>
                </c:pt>
                <c:pt idx="2924">
                  <c:v>18.920605090311977</c:v>
                </c:pt>
                <c:pt idx="2925">
                  <c:v>18.920605090311977</c:v>
                </c:pt>
                <c:pt idx="2926">
                  <c:v>18.920605090311977</c:v>
                </c:pt>
                <c:pt idx="2927">
                  <c:v>18.920605090311977</c:v>
                </c:pt>
                <c:pt idx="2928">
                  <c:v>18.920605090311977</c:v>
                </c:pt>
                <c:pt idx="2929">
                  <c:v>18.920605090311977</c:v>
                </c:pt>
                <c:pt idx="2930">
                  <c:v>18.920605090311977</c:v>
                </c:pt>
                <c:pt idx="2931">
                  <c:v>18.920605090311977</c:v>
                </c:pt>
                <c:pt idx="2932">
                  <c:v>18.920605090311977</c:v>
                </c:pt>
                <c:pt idx="2933">
                  <c:v>18.920605090311977</c:v>
                </c:pt>
                <c:pt idx="2934">
                  <c:v>18.920605090311977</c:v>
                </c:pt>
                <c:pt idx="2935">
                  <c:v>18.920605090311977</c:v>
                </c:pt>
                <c:pt idx="2936">
                  <c:v>18.920605090311977</c:v>
                </c:pt>
                <c:pt idx="2937">
                  <c:v>18.920605090311977</c:v>
                </c:pt>
                <c:pt idx="2938">
                  <c:v>18.920605090311977</c:v>
                </c:pt>
                <c:pt idx="2939">
                  <c:v>18.920605090311977</c:v>
                </c:pt>
                <c:pt idx="2940">
                  <c:v>18.920605090311977</c:v>
                </c:pt>
                <c:pt idx="2941">
                  <c:v>18.920605090311977</c:v>
                </c:pt>
                <c:pt idx="2942">
                  <c:v>18.920605090311977</c:v>
                </c:pt>
                <c:pt idx="2943">
                  <c:v>18.920605090311977</c:v>
                </c:pt>
                <c:pt idx="2944">
                  <c:v>18.920605090311977</c:v>
                </c:pt>
                <c:pt idx="2945">
                  <c:v>18.920605090311977</c:v>
                </c:pt>
                <c:pt idx="2946">
                  <c:v>18.920605090311977</c:v>
                </c:pt>
                <c:pt idx="2947">
                  <c:v>18.920605090311977</c:v>
                </c:pt>
                <c:pt idx="2948">
                  <c:v>18.920605090311977</c:v>
                </c:pt>
                <c:pt idx="2949">
                  <c:v>18.920605090311977</c:v>
                </c:pt>
                <c:pt idx="2950">
                  <c:v>18.920605090311977</c:v>
                </c:pt>
                <c:pt idx="2951">
                  <c:v>18.920605090311977</c:v>
                </c:pt>
                <c:pt idx="2952">
                  <c:v>18.920605090311977</c:v>
                </c:pt>
                <c:pt idx="2953">
                  <c:v>18.920605090311977</c:v>
                </c:pt>
                <c:pt idx="2954">
                  <c:v>18.920605090311977</c:v>
                </c:pt>
                <c:pt idx="2955">
                  <c:v>18.920605090311977</c:v>
                </c:pt>
                <c:pt idx="2956">
                  <c:v>18.920605090311977</c:v>
                </c:pt>
                <c:pt idx="2957">
                  <c:v>18.920605090311977</c:v>
                </c:pt>
                <c:pt idx="2958">
                  <c:v>18.920605090311977</c:v>
                </c:pt>
                <c:pt idx="2959">
                  <c:v>18.920605090311977</c:v>
                </c:pt>
                <c:pt idx="2960">
                  <c:v>18.920605090311977</c:v>
                </c:pt>
                <c:pt idx="2961">
                  <c:v>18.920605090311977</c:v>
                </c:pt>
                <c:pt idx="2962">
                  <c:v>18.920605090311977</c:v>
                </c:pt>
                <c:pt idx="2963">
                  <c:v>18.920605090311977</c:v>
                </c:pt>
                <c:pt idx="2964">
                  <c:v>18.920605090311977</c:v>
                </c:pt>
                <c:pt idx="2965">
                  <c:v>18.920605090311977</c:v>
                </c:pt>
                <c:pt idx="2966">
                  <c:v>18.920605090311977</c:v>
                </c:pt>
                <c:pt idx="2967">
                  <c:v>18.920605090311977</c:v>
                </c:pt>
                <c:pt idx="2968">
                  <c:v>18.920605090311977</c:v>
                </c:pt>
                <c:pt idx="2969">
                  <c:v>18.920605090311977</c:v>
                </c:pt>
                <c:pt idx="2970">
                  <c:v>18.920605090311977</c:v>
                </c:pt>
                <c:pt idx="2971">
                  <c:v>18.920605090311977</c:v>
                </c:pt>
                <c:pt idx="2972">
                  <c:v>18.920605090311977</c:v>
                </c:pt>
                <c:pt idx="2973">
                  <c:v>18.920605090311977</c:v>
                </c:pt>
                <c:pt idx="2974">
                  <c:v>18.920605090311977</c:v>
                </c:pt>
                <c:pt idx="2975">
                  <c:v>18.920605090311977</c:v>
                </c:pt>
                <c:pt idx="2976">
                  <c:v>18.920605090311977</c:v>
                </c:pt>
                <c:pt idx="2977">
                  <c:v>18.920605090311977</c:v>
                </c:pt>
                <c:pt idx="2978">
                  <c:v>18.920605090311977</c:v>
                </c:pt>
                <c:pt idx="2979">
                  <c:v>18.920605090311977</c:v>
                </c:pt>
                <c:pt idx="2980">
                  <c:v>18.920605090311977</c:v>
                </c:pt>
                <c:pt idx="2981">
                  <c:v>18.920605090311977</c:v>
                </c:pt>
                <c:pt idx="2982">
                  <c:v>18.920605090311977</c:v>
                </c:pt>
                <c:pt idx="2983">
                  <c:v>18.920605090311977</c:v>
                </c:pt>
                <c:pt idx="2984">
                  <c:v>18.920605090311977</c:v>
                </c:pt>
                <c:pt idx="2985">
                  <c:v>18.920605090311977</c:v>
                </c:pt>
                <c:pt idx="2986">
                  <c:v>18.920605090311977</c:v>
                </c:pt>
                <c:pt idx="2987">
                  <c:v>18.920605090311977</c:v>
                </c:pt>
                <c:pt idx="2988">
                  <c:v>18.920605090311977</c:v>
                </c:pt>
                <c:pt idx="2989">
                  <c:v>18.920605090311977</c:v>
                </c:pt>
                <c:pt idx="2990">
                  <c:v>18.920605090311977</c:v>
                </c:pt>
                <c:pt idx="2991">
                  <c:v>18.920605090311977</c:v>
                </c:pt>
                <c:pt idx="2992">
                  <c:v>18.920605090311977</c:v>
                </c:pt>
                <c:pt idx="2993">
                  <c:v>18.920605090311977</c:v>
                </c:pt>
                <c:pt idx="2994">
                  <c:v>18.920605090311977</c:v>
                </c:pt>
                <c:pt idx="2995">
                  <c:v>18.920605090311977</c:v>
                </c:pt>
                <c:pt idx="2996">
                  <c:v>18.920605090311977</c:v>
                </c:pt>
                <c:pt idx="2997">
                  <c:v>18.920605090311977</c:v>
                </c:pt>
                <c:pt idx="2998">
                  <c:v>18.920605090311977</c:v>
                </c:pt>
                <c:pt idx="2999">
                  <c:v>18.920605090311977</c:v>
                </c:pt>
                <c:pt idx="3000">
                  <c:v>18.920605090311977</c:v>
                </c:pt>
                <c:pt idx="3001">
                  <c:v>18.920605090311977</c:v>
                </c:pt>
                <c:pt idx="3002">
                  <c:v>18.920605090311977</c:v>
                </c:pt>
                <c:pt idx="3003">
                  <c:v>18.920605090311977</c:v>
                </c:pt>
                <c:pt idx="3004">
                  <c:v>18.920605090311977</c:v>
                </c:pt>
                <c:pt idx="3005">
                  <c:v>18.920605090311977</c:v>
                </c:pt>
                <c:pt idx="3006">
                  <c:v>18.920605090311977</c:v>
                </c:pt>
                <c:pt idx="3007">
                  <c:v>18.920605090311977</c:v>
                </c:pt>
                <c:pt idx="3008">
                  <c:v>18.920605090311977</c:v>
                </c:pt>
                <c:pt idx="3009">
                  <c:v>18.920605090311977</c:v>
                </c:pt>
                <c:pt idx="3010">
                  <c:v>18.920605090311977</c:v>
                </c:pt>
                <c:pt idx="3011">
                  <c:v>18.920605090311977</c:v>
                </c:pt>
                <c:pt idx="3012">
                  <c:v>18.920605090311977</c:v>
                </c:pt>
                <c:pt idx="3013">
                  <c:v>18.920605090311977</c:v>
                </c:pt>
                <c:pt idx="3014">
                  <c:v>18.920605090311977</c:v>
                </c:pt>
                <c:pt idx="3015">
                  <c:v>18.920605090311977</c:v>
                </c:pt>
                <c:pt idx="3016">
                  <c:v>18.920605090311977</c:v>
                </c:pt>
                <c:pt idx="3017">
                  <c:v>18.920605090311977</c:v>
                </c:pt>
                <c:pt idx="3018">
                  <c:v>18.920605090311977</c:v>
                </c:pt>
                <c:pt idx="3019">
                  <c:v>18.920605090311977</c:v>
                </c:pt>
                <c:pt idx="3020">
                  <c:v>18.920605090311977</c:v>
                </c:pt>
                <c:pt idx="3021">
                  <c:v>18.920605090311977</c:v>
                </c:pt>
                <c:pt idx="3022">
                  <c:v>18.920605090311977</c:v>
                </c:pt>
                <c:pt idx="3023">
                  <c:v>18.920605090311977</c:v>
                </c:pt>
                <c:pt idx="3024">
                  <c:v>18.920605090311977</c:v>
                </c:pt>
                <c:pt idx="3025">
                  <c:v>18.920605090311977</c:v>
                </c:pt>
                <c:pt idx="3026">
                  <c:v>18.920605090311977</c:v>
                </c:pt>
                <c:pt idx="3027">
                  <c:v>18.920605090311977</c:v>
                </c:pt>
                <c:pt idx="3028">
                  <c:v>18.920605090311977</c:v>
                </c:pt>
                <c:pt idx="3029">
                  <c:v>18.920605090311977</c:v>
                </c:pt>
                <c:pt idx="3030">
                  <c:v>18.920605090311977</c:v>
                </c:pt>
                <c:pt idx="3031">
                  <c:v>18.920605090311977</c:v>
                </c:pt>
                <c:pt idx="3032">
                  <c:v>18.920605090311977</c:v>
                </c:pt>
                <c:pt idx="3033">
                  <c:v>18.920605090311977</c:v>
                </c:pt>
                <c:pt idx="3034">
                  <c:v>18.920605090311977</c:v>
                </c:pt>
                <c:pt idx="3035">
                  <c:v>18.920605090311977</c:v>
                </c:pt>
                <c:pt idx="3036">
                  <c:v>18.920605090311977</c:v>
                </c:pt>
                <c:pt idx="3037">
                  <c:v>18.920605090311977</c:v>
                </c:pt>
                <c:pt idx="3038">
                  <c:v>18.920605090311977</c:v>
                </c:pt>
                <c:pt idx="3039">
                  <c:v>18.920605090311977</c:v>
                </c:pt>
                <c:pt idx="3040">
                  <c:v>18.920605090311977</c:v>
                </c:pt>
                <c:pt idx="3041">
                  <c:v>18.920605090311977</c:v>
                </c:pt>
                <c:pt idx="3042">
                  <c:v>18.920605090311977</c:v>
                </c:pt>
                <c:pt idx="3043">
                  <c:v>18.920605090311977</c:v>
                </c:pt>
                <c:pt idx="3044">
                  <c:v>18.920605090311977</c:v>
                </c:pt>
                <c:pt idx="3045">
                  <c:v>18.920605090311977</c:v>
                </c:pt>
                <c:pt idx="3046">
                  <c:v>18.920605090311977</c:v>
                </c:pt>
                <c:pt idx="3047">
                  <c:v>18.920605090311977</c:v>
                </c:pt>
                <c:pt idx="3048">
                  <c:v>18.920605090311977</c:v>
                </c:pt>
                <c:pt idx="3049">
                  <c:v>18.920605090311977</c:v>
                </c:pt>
                <c:pt idx="3050">
                  <c:v>18.920605090311977</c:v>
                </c:pt>
                <c:pt idx="3051">
                  <c:v>18.920605090311977</c:v>
                </c:pt>
                <c:pt idx="3052">
                  <c:v>18.920605090311977</c:v>
                </c:pt>
                <c:pt idx="3053">
                  <c:v>18.920605090311977</c:v>
                </c:pt>
                <c:pt idx="3054">
                  <c:v>18.920605090311977</c:v>
                </c:pt>
                <c:pt idx="3055">
                  <c:v>18.920605090311977</c:v>
                </c:pt>
                <c:pt idx="3056">
                  <c:v>18.920605090311977</c:v>
                </c:pt>
                <c:pt idx="3057">
                  <c:v>18.920605090311977</c:v>
                </c:pt>
                <c:pt idx="3058">
                  <c:v>18.920605090311977</c:v>
                </c:pt>
                <c:pt idx="3059">
                  <c:v>18.920605090311977</c:v>
                </c:pt>
                <c:pt idx="3060">
                  <c:v>18.920605090311977</c:v>
                </c:pt>
                <c:pt idx="3061">
                  <c:v>18.920605090311977</c:v>
                </c:pt>
                <c:pt idx="3062">
                  <c:v>18.920605090311977</c:v>
                </c:pt>
                <c:pt idx="3063">
                  <c:v>18.920605090311977</c:v>
                </c:pt>
                <c:pt idx="3064">
                  <c:v>18.920605090311977</c:v>
                </c:pt>
                <c:pt idx="3065">
                  <c:v>18.920605090311977</c:v>
                </c:pt>
                <c:pt idx="3066">
                  <c:v>18.920605090311977</c:v>
                </c:pt>
                <c:pt idx="3067">
                  <c:v>18.920605090311977</c:v>
                </c:pt>
                <c:pt idx="3068">
                  <c:v>18.920605090311977</c:v>
                </c:pt>
                <c:pt idx="3069">
                  <c:v>18.920605090311977</c:v>
                </c:pt>
                <c:pt idx="3070">
                  <c:v>18.920605090311977</c:v>
                </c:pt>
                <c:pt idx="3071">
                  <c:v>18.920605090311977</c:v>
                </c:pt>
                <c:pt idx="3072">
                  <c:v>18.920605090311977</c:v>
                </c:pt>
                <c:pt idx="3073">
                  <c:v>18.920605090311977</c:v>
                </c:pt>
                <c:pt idx="3074">
                  <c:v>18.920605090311977</c:v>
                </c:pt>
                <c:pt idx="3075">
                  <c:v>18.920605090311977</c:v>
                </c:pt>
                <c:pt idx="3076">
                  <c:v>18.920605090311977</c:v>
                </c:pt>
                <c:pt idx="3077">
                  <c:v>18.920605090311977</c:v>
                </c:pt>
                <c:pt idx="3078">
                  <c:v>18.920605090311977</c:v>
                </c:pt>
                <c:pt idx="3079">
                  <c:v>18.920605090311977</c:v>
                </c:pt>
                <c:pt idx="3080">
                  <c:v>18.920605090311977</c:v>
                </c:pt>
                <c:pt idx="3081">
                  <c:v>18.920605090311977</c:v>
                </c:pt>
                <c:pt idx="3082">
                  <c:v>18.920605090311977</c:v>
                </c:pt>
                <c:pt idx="3083">
                  <c:v>18.920605090311977</c:v>
                </c:pt>
                <c:pt idx="3084">
                  <c:v>18.920605090311977</c:v>
                </c:pt>
                <c:pt idx="3085">
                  <c:v>18.920605090311977</c:v>
                </c:pt>
                <c:pt idx="3086">
                  <c:v>18.920605090311977</c:v>
                </c:pt>
                <c:pt idx="3087">
                  <c:v>18.920605090311977</c:v>
                </c:pt>
                <c:pt idx="3088">
                  <c:v>18.920605090311977</c:v>
                </c:pt>
                <c:pt idx="3089">
                  <c:v>18.920605090311977</c:v>
                </c:pt>
                <c:pt idx="3090">
                  <c:v>18.920605090311977</c:v>
                </c:pt>
                <c:pt idx="3091">
                  <c:v>18.920605090311977</c:v>
                </c:pt>
                <c:pt idx="3092">
                  <c:v>18.920605090311977</c:v>
                </c:pt>
                <c:pt idx="3093">
                  <c:v>18.920605090311977</c:v>
                </c:pt>
                <c:pt idx="3094">
                  <c:v>18.920605090311977</c:v>
                </c:pt>
                <c:pt idx="3095">
                  <c:v>18.920605090311977</c:v>
                </c:pt>
                <c:pt idx="3096">
                  <c:v>18.920605090311977</c:v>
                </c:pt>
                <c:pt idx="3097">
                  <c:v>18.920605090311977</c:v>
                </c:pt>
                <c:pt idx="3098">
                  <c:v>18.920605090311977</c:v>
                </c:pt>
                <c:pt idx="3099">
                  <c:v>18.920605090311977</c:v>
                </c:pt>
                <c:pt idx="3100">
                  <c:v>18.920605090311977</c:v>
                </c:pt>
                <c:pt idx="3101">
                  <c:v>18.920605090311977</c:v>
                </c:pt>
                <c:pt idx="3102">
                  <c:v>18.920605090311977</c:v>
                </c:pt>
                <c:pt idx="3103">
                  <c:v>18.920605090311977</c:v>
                </c:pt>
                <c:pt idx="3104">
                  <c:v>18.920605090311977</c:v>
                </c:pt>
                <c:pt idx="3105">
                  <c:v>18.920605090311977</c:v>
                </c:pt>
                <c:pt idx="3106">
                  <c:v>18.920605090311977</c:v>
                </c:pt>
                <c:pt idx="3107">
                  <c:v>18.920605090311977</c:v>
                </c:pt>
                <c:pt idx="3108">
                  <c:v>18.920605090311977</c:v>
                </c:pt>
                <c:pt idx="3109">
                  <c:v>18.920605090311977</c:v>
                </c:pt>
                <c:pt idx="3110">
                  <c:v>18.920605090311977</c:v>
                </c:pt>
                <c:pt idx="3111">
                  <c:v>18.920605090311977</c:v>
                </c:pt>
                <c:pt idx="3112">
                  <c:v>18.920605090311977</c:v>
                </c:pt>
                <c:pt idx="3113">
                  <c:v>18.920605090311977</c:v>
                </c:pt>
                <c:pt idx="3114">
                  <c:v>18.920605090311977</c:v>
                </c:pt>
                <c:pt idx="3115">
                  <c:v>18.920605090311977</c:v>
                </c:pt>
                <c:pt idx="3116">
                  <c:v>18.920605090311977</c:v>
                </c:pt>
                <c:pt idx="3117">
                  <c:v>18.920605090311977</c:v>
                </c:pt>
                <c:pt idx="3118">
                  <c:v>18.920605090311977</c:v>
                </c:pt>
                <c:pt idx="3119">
                  <c:v>18.920605090311977</c:v>
                </c:pt>
                <c:pt idx="3120">
                  <c:v>18.920605090311977</c:v>
                </c:pt>
                <c:pt idx="3121">
                  <c:v>18.920605090311977</c:v>
                </c:pt>
                <c:pt idx="3122">
                  <c:v>18.920605090311977</c:v>
                </c:pt>
                <c:pt idx="3123">
                  <c:v>18.920605090311977</c:v>
                </c:pt>
                <c:pt idx="3124">
                  <c:v>18.920605090311977</c:v>
                </c:pt>
                <c:pt idx="3125">
                  <c:v>18.920605090311977</c:v>
                </c:pt>
                <c:pt idx="3126">
                  <c:v>18.920605090311977</c:v>
                </c:pt>
                <c:pt idx="3127">
                  <c:v>18.920605090311977</c:v>
                </c:pt>
                <c:pt idx="3128">
                  <c:v>18.920605090311977</c:v>
                </c:pt>
                <c:pt idx="3129">
                  <c:v>18.920605090311977</c:v>
                </c:pt>
                <c:pt idx="3130">
                  <c:v>18.920605090311977</c:v>
                </c:pt>
                <c:pt idx="3131">
                  <c:v>18.920605090311977</c:v>
                </c:pt>
                <c:pt idx="3132">
                  <c:v>18.920605090311977</c:v>
                </c:pt>
                <c:pt idx="3133">
                  <c:v>18.920605090311977</c:v>
                </c:pt>
                <c:pt idx="3134">
                  <c:v>18.920605090311977</c:v>
                </c:pt>
                <c:pt idx="3135">
                  <c:v>18.920605090311977</c:v>
                </c:pt>
                <c:pt idx="3136">
                  <c:v>18.920605090311977</c:v>
                </c:pt>
                <c:pt idx="3137">
                  <c:v>18.920605090311977</c:v>
                </c:pt>
                <c:pt idx="3138">
                  <c:v>18.920605090311977</c:v>
                </c:pt>
                <c:pt idx="3139">
                  <c:v>18.920605090311977</c:v>
                </c:pt>
                <c:pt idx="3140">
                  <c:v>18.920605090311977</c:v>
                </c:pt>
                <c:pt idx="3141">
                  <c:v>18.920605090311977</c:v>
                </c:pt>
                <c:pt idx="3142">
                  <c:v>18.920605090311977</c:v>
                </c:pt>
                <c:pt idx="3143">
                  <c:v>18.920605090311977</c:v>
                </c:pt>
                <c:pt idx="3144">
                  <c:v>18.920605090311977</c:v>
                </c:pt>
                <c:pt idx="3145">
                  <c:v>18.920605090311977</c:v>
                </c:pt>
                <c:pt idx="3146">
                  <c:v>18.920605090311977</c:v>
                </c:pt>
                <c:pt idx="3147">
                  <c:v>18.920605090311977</c:v>
                </c:pt>
                <c:pt idx="3148">
                  <c:v>18.920605090311977</c:v>
                </c:pt>
                <c:pt idx="3149">
                  <c:v>18.920605090311977</c:v>
                </c:pt>
                <c:pt idx="3150">
                  <c:v>18.920605090311977</c:v>
                </c:pt>
                <c:pt idx="3151">
                  <c:v>18.920605090311977</c:v>
                </c:pt>
                <c:pt idx="3152">
                  <c:v>18.920605090311977</c:v>
                </c:pt>
                <c:pt idx="3153">
                  <c:v>18.920605090311977</c:v>
                </c:pt>
                <c:pt idx="3154">
                  <c:v>18.920605090311977</c:v>
                </c:pt>
                <c:pt idx="3155">
                  <c:v>18.920605090311977</c:v>
                </c:pt>
                <c:pt idx="3156">
                  <c:v>18.920605090311977</c:v>
                </c:pt>
                <c:pt idx="3157">
                  <c:v>18.920605090311977</c:v>
                </c:pt>
                <c:pt idx="3158">
                  <c:v>18.920605090311977</c:v>
                </c:pt>
                <c:pt idx="3159">
                  <c:v>18.920605090311977</c:v>
                </c:pt>
                <c:pt idx="3160">
                  <c:v>18.920605090311977</c:v>
                </c:pt>
                <c:pt idx="3161">
                  <c:v>18.920605090311977</c:v>
                </c:pt>
                <c:pt idx="3162">
                  <c:v>18.920605090311977</c:v>
                </c:pt>
                <c:pt idx="3163">
                  <c:v>18.920605090311977</c:v>
                </c:pt>
                <c:pt idx="3164">
                  <c:v>18.920605090311977</c:v>
                </c:pt>
                <c:pt idx="3165">
                  <c:v>18.920605090311977</c:v>
                </c:pt>
                <c:pt idx="3166">
                  <c:v>18.920605090311977</c:v>
                </c:pt>
                <c:pt idx="3167">
                  <c:v>18.920605090311977</c:v>
                </c:pt>
                <c:pt idx="3168">
                  <c:v>18.920605090311977</c:v>
                </c:pt>
                <c:pt idx="3169">
                  <c:v>18.920605090311977</c:v>
                </c:pt>
                <c:pt idx="3170">
                  <c:v>18.920605090311977</c:v>
                </c:pt>
                <c:pt idx="3171">
                  <c:v>18.920605090311977</c:v>
                </c:pt>
                <c:pt idx="3172">
                  <c:v>18.920605090311977</c:v>
                </c:pt>
                <c:pt idx="3173">
                  <c:v>18.920605090311977</c:v>
                </c:pt>
                <c:pt idx="3174">
                  <c:v>18.920605090311977</c:v>
                </c:pt>
                <c:pt idx="3175">
                  <c:v>18.920605090311977</c:v>
                </c:pt>
                <c:pt idx="3176">
                  <c:v>18.920605090311977</c:v>
                </c:pt>
                <c:pt idx="3177">
                  <c:v>18.920605090311977</c:v>
                </c:pt>
                <c:pt idx="3178">
                  <c:v>18.920605090311977</c:v>
                </c:pt>
                <c:pt idx="3179">
                  <c:v>18.920605090311977</c:v>
                </c:pt>
                <c:pt idx="3180">
                  <c:v>18.920605090311977</c:v>
                </c:pt>
                <c:pt idx="3181">
                  <c:v>18.920605090311977</c:v>
                </c:pt>
                <c:pt idx="3182">
                  <c:v>18.920605090311977</c:v>
                </c:pt>
                <c:pt idx="3183">
                  <c:v>18.920605090311977</c:v>
                </c:pt>
                <c:pt idx="3184">
                  <c:v>18.920605090311977</c:v>
                </c:pt>
                <c:pt idx="3185">
                  <c:v>18.920605090311977</c:v>
                </c:pt>
                <c:pt idx="3186">
                  <c:v>18.920605090311977</c:v>
                </c:pt>
                <c:pt idx="3187">
                  <c:v>18.920605090311977</c:v>
                </c:pt>
                <c:pt idx="3188">
                  <c:v>18.920605090311977</c:v>
                </c:pt>
                <c:pt idx="3189">
                  <c:v>18.920605090311977</c:v>
                </c:pt>
                <c:pt idx="3190">
                  <c:v>18.920605090311977</c:v>
                </c:pt>
                <c:pt idx="3191">
                  <c:v>18.920605090311977</c:v>
                </c:pt>
                <c:pt idx="3192">
                  <c:v>18.920605090311977</c:v>
                </c:pt>
                <c:pt idx="3193">
                  <c:v>18.920605090311977</c:v>
                </c:pt>
                <c:pt idx="3194">
                  <c:v>18.920605090311977</c:v>
                </c:pt>
                <c:pt idx="3195">
                  <c:v>18.920605090311977</c:v>
                </c:pt>
                <c:pt idx="3196">
                  <c:v>18.920605090311977</c:v>
                </c:pt>
                <c:pt idx="3197">
                  <c:v>18.920605090311977</c:v>
                </c:pt>
                <c:pt idx="3198">
                  <c:v>18.920605090311977</c:v>
                </c:pt>
                <c:pt idx="3199">
                  <c:v>18.920605090311977</c:v>
                </c:pt>
                <c:pt idx="3200">
                  <c:v>18.920605090311977</c:v>
                </c:pt>
                <c:pt idx="3201">
                  <c:v>18.920605090311977</c:v>
                </c:pt>
                <c:pt idx="3202">
                  <c:v>18.920605090311977</c:v>
                </c:pt>
                <c:pt idx="3203">
                  <c:v>18.920605090311977</c:v>
                </c:pt>
                <c:pt idx="3204">
                  <c:v>18.920605090311977</c:v>
                </c:pt>
                <c:pt idx="3205">
                  <c:v>18.920605090311977</c:v>
                </c:pt>
                <c:pt idx="3206">
                  <c:v>18.920605090311977</c:v>
                </c:pt>
                <c:pt idx="3207">
                  <c:v>18.920605090311977</c:v>
                </c:pt>
                <c:pt idx="3208">
                  <c:v>18.920605090311977</c:v>
                </c:pt>
                <c:pt idx="3209">
                  <c:v>18.920605090311977</c:v>
                </c:pt>
                <c:pt idx="3210">
                  <c:v>18.920605090311977</c:v>
                </c:pt>
                <c:pt idx="3211">
                  <c:v>18.920605090311977</c:v>
                </c:pt>
                <c:pt idx="3212">
                  <c:v>18.920605090311977</c:v>
                </c:pt>
                <c:pt idx="3213">
                  <c:v>18.920605090311977</c:v>
                </c:pt>
                <c:pt idx="3214">
                  <c:v>18.920605090311977</c:v>
                </c:pt>
                <c:pt idx="3215">
                  <c:v>18.920605090311977</c:v>
                </c:pt>
                <c:pt idx="3216">
                  <c:v>18.920605090311977</c:v>
                </c:pt>
                <c:pt idx="3217">
                  <c:v>18.920605090311977</c:v>
                </c:pt>
                <c:pt idx="3218">
                  <c:v>18.920605090311977</c:v>
                </c:pt>
                <c:pt idx="3219">
                  <c:v>18.920605090311977</c:v>
                </c:pt>
                <c:pt idx="3220">
                  <c:v>18.920605090311977</c:v>
                </c:pt>
                <c:pt idx="3221">
                  <c:v>18.920605090311977</c:v>
                </c:pt>
                <c:pt idx="3222">
                  <c:v>18.920605090311977</c:v>
                </c:pt>
                <c:pt idx="3223">
                  <c:v>18.920605090311977</c:v>
                </c:pt>
                <c:pt idx="3224">
                  <c:v>18.920605090311977</c:v>
                </c:pt>
                <c:pt idx="3225">
                  <c:v>18.920605090311977</c:v>
                </c:pt>
                <c:pt idx="3226">
                  <c:v>18.920605090311977</c:v>
                </c:pt>
                <c:pt idx="3227">
                  <c:v>18.920605090311977</c:v>
                </c:pt>
                <c:pt idx="3228">
                  <c:v>18.920605090311977</c:v>
                </c:pt>
                <c:pt idx="3229">
                  <c:v>18.920605090311977</c:v>
                </c:pt>
                <c:pt idx="3230">
                  <c:v>18.920605090311977</c:v>
                </c:pt>
                <c:pt idx="3231">
                  <c:v>18.920605090311977</c:v>
                </c:pt>
                <c:pt idx="3232">
                  <c:v>18.920605090311977</c:v>
                </c:pt>
                <c:pt idx="3233">
                  <c:v>18.920605090311977</c:v>
                </c:pt>
                <c:pt idx="3234">
                  <c:v>18.920605090311977</c:v>
                </c:pt>
                <c:pt idx="3235">
                  <c:v>18.920605090311977</c:v>
                </c:pt>
                <c:pt idx="3236">
                  <c:v>18.920605090311977</c:v>
                </c:pt>
                <c:pt idx="3237">
                  <c:v>18.920605090311977</c:v>
                </c:pt>
                <c:pt idx="3238">
                  <c:v>18.920605090311977</c:v>
                </c:pt>
                <c:pt idx="3239">
                  <c:v>18.920605090311977</c:v>
                </c:pt>
                <c:pt idx="3240">
                  <c:v>18.920605090311977</c:v>
                </c:pt>
                <c:pt idx="3241">
                  <c:v>18.920605090311977</c:v>
                </c:pt>
                <c:pt idx="3242">
                  <c:v>18.920605090311977</c:v>
                </c:pt>
                <c:pt idx="3243">
                  <c:v>18.920605090311977</c:v>
                </c:pt>
                <c:pt idx="3244">
                  <c:v>18.920605090311977</c:v>
                </c:pt>
                <c:pt idx="3245">
                  <c:v>18.920605090311977</c:v>
                </c:pt>
                <c:pt idx="3246">
                  <c:v>18.920605090311977</c:v>
                </c:pt>
                <c:pt idx="3247">
                  <c:v>18.920605090311977</c:v>
                </c:pt>
                <c:pt idx="3248">
                  <c:v>18.920605090311977</c:v>
                </c:pt>
                <c:pt idx="3249">
                  <c:v>18.920605090311977</c:v>
                </c:pt>
                <c:pt idx="3250">
                  <c:v>18.920605090311977</c:v>
                </c:pt>
                <c:pt idx="3251">
                  <c:v>18.920605090311977</c:v>
                </c:pt>
                <c:pt idx="3252">
                  <c:v>18.920605090311977</c:v>
                </c:pt>
                <c:pt idx="3253">
                  <c:v>18.920605090311977</c:v>
                </c:pt>
                <c:pt idx="3254">
                  <c:v>18.920605090311977</c:v>
                </c:pt>
                <c:pt idx="3255">
                  <c:v>18.920605090311977</c:v>
                </c:pt>
                <c:pt idx="3256">
                  <c:v>18.920605090311977</c:v>
                </c:pt>
                <c:pt idx="3257">
                  <c:v>18.920605090311977</c:v>
                </c:pt>
                <c:pt idx="3258">
                  <c:v>18.920605090311977</c:v>
                </c:pt>
                <c:pt idx="3259">
                  <c:v>18.920605090311977</c:v>
                </c:pt>
                <c:pt idx="3260">
                  <c:v>18.920605090311977</c:v>
                </c:pt>
                <c:pt idx="3261">
                  <c:v>18.920605090311977</c:v>
                </c:pt>
                <c:pt idx="3262">
                  <c:v>18.920605090311977</c:v>
                </c:pt>
                <c:pt idx="3263">
                  <c:v>18.920605090311977</c:v>
                </c:pt>
                <c:pt idx="3264">
                  <c:v>18.920605090311977</c:v>
                </c:pt>
                <c:pt idx="3265">
                  <c:v>18.920605090311977</c:v>
                </c:pt>
                <c:pt idx="3266">
                  <c:v>18.920605090311977</c:v>
                </c:pt>
                <c:pt idx="3267">
                  <c:v>18.920605090311977</c:v>
                </c:pt>
                <c:pt idx="3268">
                  <c:v>18.920605090311977</c:v>
                </c:pt>
                <c:pt idx="3269">
                  <c:v>18.920605090311977</c:v>
                </c:pt>
                <c:pt idx="3270">
                  <c:v>18.920605090311977</c:v>
                </c:pt>
                <c:pt idx="3271">
                  <c:v>18.920605090311977</c:v>
                </c:pt>
                <c:pt idx="3272">
                  <c:v>18.920605090311977</c:v>
                </c:pt>
                <c:pt idx="3273">
                  <c:v>18.920605090311977</c:v>
                </c:pt>
                <c:pt idx="3274">
                  <c:v>18.920605090311977</c:v>
                </c:pt>
                <c:pt idx="3275">
                  <c:v>18.920605090311977</c:v>
                </c:pt>
                <c:pt idx="3276">
                  <c:v>18.920605090311977</c:v>
                </c:pt>
                <c:pt idx="3277">
                  <c:v>18.920605090311977</c:v>
                </c:pt>
                <c:pt idx="3278">
                  <c:v>18.920605090311977</c:v>
                </c:pt>
                <c:pt idx="3279">
                  <c:v>18.920605090311977</c:v>
                </c:pt>
                <c:pt idx="3280">
                  <c:v>18.920605090311977</c:v>
                </c:pt>
                <c:pt idx="3281">
                  <c:v>18.920605090311977</c:v>
                </c:pt>
                <c:pt idx="3282">
                  <c:v>18.920605090311977</c:v>
                </c:pt>
                <c:pt idx="3283">
                  <c:v>18.920605090311977</c:v>
                </c:pt>
                <c:pt idx="3284">
                  <c:v>18.920605090311977</c:v>
                </c:pt>
                <c:pt idx="3285">
                  <c:v>18.920605090311977</c:v>
                </c:pt>
                <c:pt idx="3286">
                  <c:v>18.920605090311977</c:v>
                </c:pt>
                <c:pt idx="3287">
                  <c:v>18.920605090311977</c:v>
                </c:pt>
                <c:pt idx="3288">
                  <c:v>18.920605090311977</c:v>
                </c:pt>
                <c:pt idx="3289">
                  <c:v>18.920605090311977</c:v>
                </c:pt>
                <c:pt idx="3290">
                  <c:v>18.920605090311977</c:v>
                </c:pt>
                <c:pt idx="3291">
                  <c:v>18.920605090311977</c:v>
                </c:pt>
                <c:pt idx="3292">
                  <c:v>18.920605090311977</c:v>
                </c:pt>
                <c:pt idx="3293">
                  <c:v>18.920605090311977</c:v>
                </c:pt>
                <c:pt idx="3294">
                  <c:v>18.920605090311977</c:v>
                </c:pt>
                <c:pt idx="3295">
                  <c:v>18.920605090311977</c:v>
                </c:pt>
                <c:pt idx="3296">
                  <c:v>18.920605090311977</c:v>
                </c:pt>
                <c:pt idx="3297">
                  <c:v>18.920605090311977</c:v>
                </c:pt>
                <c:pt idx="3298">
                  <c:v>18.920605090311977</c:v>
                </c:pt>
                <c:pt idx="3299">
                  <c:v>18.920605090311977</c:v>
                </c:pt>
                <c:pt idx="3300">
                  <c:v>18.920605090311977</c:v>
                </c:pt>
                <c:pt idx="3301">
                  <c:v>18.920605090311977</c:v>
                </c:pt>
                <c:pt idx="3302">
                  <c:v>18.920605090311977</c:v>
                </c:pt>
                <c:pt idx="3303">
                  <c:v>18.920605090311977</c:v>
                </c:pt>
                <c:pt idx="3304">
                  <c:v>18.920605090311977</c:v>
                </c:pt>
                <c:pt idx="3305">
                  <c:v>18.920605090311977</c:v>
                </c:pt>
                <c:pt idx="3306">
                  <c:v>18.920605090311977</c:v>
                </c:pt>
                <c:pt idx="3307">
                  <c:v>18.920605090311977</c:v>
                </c:pt>
                <c:pt idx="3308">
                  <c:v>18.920605090311977</c:v>
                </c:pt>
                <c:pt idx="3309">
                  <c:v>18.920605090311977</c:v>
                </c:pt>
                <c:pt idx="3310">
                  <c:v>18.920605090311977</c:v>
                </c:pt>
                <c:pt idx="3311">
                  <c:v>18.920605090311977</c:v>
                </c:pt>
                <c:pt idx="3312">
                  <c:v>18.920605090311977</c:v>
                </c:pt>
                <c:pt idx="3313">
                  <c:v>18.920605090311977</c:v>
                </c:pt>
                <c:pt idx="3314">
                  <c:v>18.920605090311977</c:v>
                </c:pt>
                <c:pt idx="3315">
                  <c:v>18.920605090311977</c:v>
                </c:pt>
                <c:pt idx="3316">
                  <c:v>18.920605090311977</c:v>
                </c:pt>
                <c:pt idx="3317">
                  <c:v>18.920605090311977</c:v>
                </c:pt>
                <c:pt idx="3318">
                  <c:v>18.920605090311977</c:v>
                </c:pt>
                <c:pt idx="3319">
                  <c:v>18.920605090311977</c:v>
                </c:pt>
                <c:pt idx="3320">
                  <c:v>18.920605090311977</c:v>
                </c:pt>
                <c:pt idx="3321">
                  <c:v>18.920605090311977</c:v>
                </c:pt>
                <c:pt idx="3322">
                  <c:v>18.920605090311977</c:v>
                </c:pt>
                <c:pt idx="3323">
                  <c:v>18.920605090311977</c:v>
                </c:pt>
                <c:pt idx="3324">
                  <c:v>18.920605090311977</c:v>
                </c:pt>
                <c:pt idx="3325">
                  <c:v>18.920605090311977</c:v>
                </c:pt>
                <c:pt idx="3326">
                  <c:v>18.920605090311977</c:v>
                </c:pt>
                <c:pt idx="3327">
                  <c:v>18.920605090311977</c:v>
                </c:pt>
                <c:pt idx="3328">
                  <c:v>18.920605090311977</c:v>
                </c:pt>
                <c:pt idx="3329">
                  <c:v>18.920605090311977</c:v>
                </c:pt>
                <c:pt idx="3330">
                  <c:v>18.920605090311977</c:v>
                </c:pt>
                <c:pt idx="3331">
                  <c:v>18.920605090311977</c:v>
                </c:pt>
                <c:pt idx="3332">
                  <c:v>18.920605090311977</c:v>
                </c:pt>
                <c:pt idx="3333">
                  <c:v>18.920605090311977</c:v>
                </c:pt>
                <c:pt idx="3334">
                  <c:v>18.920605090311977</c:v>
                </c:pt>
                <c:pt idx="3335">
                  <c:v>18.920605090311977</c:v>
                </c:pt>
                <c:pt idx="3336">
                  <c:v>18.920605090311977</c:v>
                </c:pt>
                <c:pt idx="3337">
                  <c:v>18.920605090311977</c:v>
                </c:pt>
                <c:pt idx="3338">
                  <c:v>18.920605090311977</c:v>
                </c:pt>
                <c:pt idx="3339">
                  <c:v>18.920605090311977</c:v>
                </c:pt>
                <c:pt idx="3340">
                  <c:v>18.920605090311977</c:v>
                </c:pt>
                <c:pt idx="3341">
                  <c:v>18.920605090311977</c:v>
                </c:pt>
                <c:pt idx="3342">
                  <c:v>18.920605090311977</c:v>
                </c:pt>
                <c:pt idx="3343">
                  <c:v>18.920605090311977</c:v>
                </c:pt>
                <c:pt idx="3344">
                  <c:v>18.920605090311977</c:v>
                </c:pt>
                <c:pt idx="3345">
                  <c:v>18.920605090311977</c:v>
                </c:pt>
                <c:pt idx="3346">
                  <c:v>18.920605090311977</c:v>
                </c:pt>
                <c:pt idx="3347">
                  <c:v>18.920605090311977</c:v>
                </c:pt>
                <c:pt idx="3348">
                  <c:v>18.920605090311977</c:v>
                </c:pt>
                <c:pt idx="3349">
                  <c:v>18.920605090311977</c:v>
                </c:pt>
                <c:pt idx="3350">
                  <c:v>18.920605090311977</c:v>
                </c:pt>
                <c:pt idx="3351">
                  <c:v>18.920605090311977</c:v>
                </c:pt>
                <c:pt idx="3352">
                  <c:v>18.920605090311977</c:v>
                </c:pt>
                <c:pt idx="3353">
                  <c:v>18.920605090311977</c:v>
                </c:pt>
                <c:pt idx="3354">
                  <c:v>18.920605090311977</c:v>
                </c:pt>
                <c:pt idx="3355">
                  <c:v>18.920605090311977</c:v>
                </c:pt>
                <c:pt idx="3356">
                  <c:v>18.920605090311977</c:v>
                </c:pt>
                <c:pt idx="3357">
                  <c:v>18.920605090311977</c:v>
                </c:pt>
                <c:pt idx="3358">
                  <c:v>18.920605090311977</c:v>
                </c:pt>
                <c:pt idx="3359">
                  <c:v>18.920605090311977</c:v>
                </c:pt>
                <c:pt idx="3360">
                  <c:v>18.920605090311977</c:v>
                </c:pt>
                <c:pt idx="3361">
                  <c:v>18.920605090311977</c:v>
                </c:pt>
                <c:pt idx="3362">
                  <c:v>18.920605090311977</c:v>
                </c:pt>
                <c:pt idx="3363">
                  <c:v>18.920605090311977</c:v>
                </c:pt>
                <c:pt idx="3364">
                  <c:v>18.920605090311977</c:v>
                </c:pt>
                <c:pt idx="3365">
                  <c:v>18.920605090311977</c:v>
                </c:pt>
                <c:pt idx="3366">
                  <c:v>18.920605090311977</c:v>
                </c:pt>
                <c:pt idx="3367">
                  <c:v>18.920605090311977</c:v>
                </c:pt>
                <c:pt idx="3368">
                  <c:v>18.920605090311977</c:v>
                </c:pt>
                <c:pt idx="3369">
                  <c:v>18.920605090311977</c:v>
                </c:pt>
                <c:pt idx="3370">
                  <c:v>18.920605090311977</c:v>
                </c:pt>
                <c:pt idx="3371">
                  <c:v>18.920605090311977</c:v>
                </c:pt>
                <c:pt idx="3372">
                  <c:v>18.920605090311977</c:v>
                </c:pt>
                <c:pt idx="3373">
                  <c:v>18.920605090311977</c:v>
                </c:pt>
                <c:pt idx="3374">
                  <c:v>18.920605090311977</c:v>
                </c:pt>
                <c:pt idx="3375">
                  <c:v>18.920605090311977</c:v>
                </c:pt>
                <c:pt idx="3376">
                  <c:v>18.920605090311977</c:v>
                </c:pt>
                <c:pt idx="3377">
                  <c:v>18.920605090311977</c:v>
                </c:pt>
                <c:pt idx="3378">
                  <c:v>18.920605090311977</c:v>
                </c:pt>
                <c:pt idx="3379">
                  <c:v>18.920605090311977</c:v>
                </c:pt>
                <c:pt idx="3380">
                  <c:v>18.920605090311977</c:v>
                </c:pt>
                <c:pt idx="3381">
                  <c:v>18.920605090311977</c:v>
                </c:pt>
                <c:pt idx="3382">
                  <c:v>18.920605090311977</c:v>
                </c:pt>
                <c:pt idx="3383">
                  <c:v>18.920605090311977</c:v>
                </c:pt>
                <c:pt idx="3384">
                  <c:v>18.920605090311977</c:v>
                </c:pt>
                <c:pt idx="3385">
                  <c:v>18.920605090311977</c:v>
                </c:pt>
                <c:pt idx="3386">
                  <c:v>18.920605090311977</c:v>
                </c:pt>
                <c:pt idx="3387">
                  <c:v>18.920605090311977</c:v>
                </c:pt>
                <c:pt idx="3388">
                  <c:v>18.920605090311977</c:v>
                </c:pt>
                <c:pt idx="3389">
                  <c:v>18.920605090311977</c:v>
                </c:pt>
                <c:pt idx="3390">
                  <c:v>18.920605090311977</c:v>
                </c:pt>
                <c:pt idx="3391">
                  <c:v>18.920605090311977</c:v>
                </c:pt>
                <c:pt idx="3392">
                  <c:v>18.920605090311977</c:v>
                </c:pt>
                <c:pt idx="3393">
                  <c:v>18.920605090311977</c:v>
                </c:pt>
                <c:pt idx="3394">
                  <c:v>18.920605090311977</c:v>
                </c:pt>
                <c:pt idx="3395">
                  <c:v>18.920605090311977</c:v>
                </c:pt>
                <c:pt idx="3396">
                  <c:v>18.920605090311977</c:v>
                </c:pt>
                <c:pt idx="3397">
                  <c:v>18.920605090311977</c:v>
                </c:pt>
                <c:pt idx="3398">
                  <c:v>18.920605090311977</c:v>
                </c:pt>
                <c:pt idx="3399">
                  <c:v>18.920605090311977</c:v>
                </c:pt>
                <c:pt idx="3400">
                  <c:v>18.920605090311977</c:v>
                </c:pt>
                <c:pt idx="3401">
                  <c:v>18.920605090311977</c:v>
                </c:pt>
                <c:pt idx="3402">
                  <c:v>18.920605090311977</c:v>
                </c:pt>
                <c:pt idx="3403">
                  <c:v>18.920605090311977</c:v>
                </c:pt>
                <c:pt idx="3404">
                  <c:v>18.920605090311977</c:v>
                </c:pt>
                <c:pt idx="3405">
                  <c:v>18.920605090311977</c:v>
                </c:pt>
                <c:pt idx="3406">
                  <c:v>18.920605090311977</c:v>
                </c:pt>
                <c:pt idx="3407">
                  <c:v>18.920605090311977</c:v>
                </c:pt>
                <c:pt idx="3408">
                  <c:v>18.920605090311977</c:v>
                </c:pt>
                <c:pt idx="3409">
                  <c:v>18.920605090311977</c:v>
                </c:pt>
                <c:pt idx="3410">
                  <c:v>18.920605090311977</c:v>
                </c:pt>
                <c:pt idx="3411">
                  <c:v>18.920605090311977</c:v>
                </c:pt>
                <c:pt idx="3412">
                  <c:v>18.920605090311977</c:v>
                </c:pt>
                <c:pt idx="3413">
                  <c:v>18.920605090311977</c:v>
                </c:pt>
                <c:pt idx="3414">
                  <c:v>18.920605090311977</c:v>
                </c:pt>
                <c:pt idx="3415">
                  <c:v>18.920605090311977</c:v>
                </c:pt>
                <c:pt idx="3416">
                  <c:v>18.920605090311977</c:v>
                </c:pt>
                <c:pt idx="3417">
                  <c:v>18.920605090311977</c:v>
                </c:pt>
                <c:pt idx="3418">
                  <c:v>18.920605090311977</c:v>
                </c:pt>
                <c:pt idx="3419">
                  <c:v>18.920605090311977</c:v>
                </c:pt>
                <c:pt idx="3420">
                  <c:v>18.920605090311977</c:v>
                </c:pt>
                <c:pt idx="3421">
                  <c:v>18.920605090311977</c:v>
                </c:pt>
                <c:pt idx="3422">
                  <c:v>18.920605090311977</c:v>
                </c:pt>
                <c:pt idx="3423">
                  <c:v>18.920605090311977</c:v>
                </c:pt>
                <c:pt idx="3424">
                  <c:v>18.920605090311977</c:v>
                </c:pt>
                <c:pt idx="3425">
                  <c:v>18.920605090311977</c:v>
                </c:pt>
                <c:pt idx="3426">
                  <c:v>18.920605090311977</c:v>
                </c:pt>
                <c:pt idx="3427">
                  <c:v>18.920605090311977</c:v>
                </c:pt>
                <c:pt idx="3428">
                  <c:v>18.920605090311977</c:v>
                </c:pt>
                <c:pt idx="3429">
                  <c:v>18.920605090311977</c:v>
                </c:pt>
                <c:pt idx="3430">
                  <c:v>18.920605090311977</c:v>
                </c:pt>
                <c:pt idx="3431">
                  <c:v>18.920605090311977</c:v>
                </c:pt>
                <c:pt idx="3432">
                  <c:v>18.920605090311977</c:v>
                </c:pt>
                <c:pt idx="3433">
                  <c:v>18.920605090311977</c:v>
                </c:pt>
                <c:pt idx="3434">
                  <c:v>18.920605090311977</c:v>
                </c:pt>
                <c:pt idx="3435">
                  <c:v>18.920605090311977</c:v>
                </c:pt>
                <c:pt idx="3436">
                  <c:v>18.920605090311977</c:v>
                </c:pt>
                <c:pt idx="3437">
                  <c:v>18.920605090311977</c:v>
                </c:pt>
                <c:pt idx="3438">
                  <c:v>18.920605090311977</c:v>
                </c:pt>
                <c:pt idx="3439">
                  <c:v>18.920605090311977</c:v>
                </c:pt>
                <c:pt idx="3440">
                  <c:v>18.920605090311977</c:v>
                </c:pt>
                <c:pt idx="3441">
                  <c:v>18.920605090311977</c:v>
                </c:pt>
                <c:pt idx="3442">
                  <c:v>18.920605090311977</c:v>
                </c:pt>
                <c:pt idx="3443">
                  <c:v>18.920605090311977</c:v>
                </c:pt>
                <c:pt idx="3444">
                  <c:v>18.920605090311977</c:v>
                </c:pt>
                <c:pt idx="3445">
                  <c:v>18.920605090311977</c:v>
                </c:pt>
                <c:pt idx="3446">
                  <c:v>18.920605090311977</c:v>
                </c:pt>
                <c:pt idx="3447">
                  <c:v>18.920605090311977</c:v>
                </c:pt>
                <c:pt idx="3448">
                  <c:v>18.920605090311977</c:v>
                </c:pt>
                <c:pt idx="3449">
                  <c:v>18.920605090311977</c:v>
                </c:pt>
                <c:pt idx="3450">
                  <c:v>18.920605090311977</c:v>
                </c:pt>
                <c:pt idx="3451">
                  <c:v>18.920605090311977</c:v>
                </c:pt>
                <c:pt idx="3452">
                  <c:v>18.920605090311977</c:v>
                </c:pt>
                <c:pt idx="3453">
                  <c:v>18.920605090311977</c:v>
                </c:pt>
                <c:pt idx="3454">
                  <c:v>18.920605090311977</c:v>
                </c:pt>
                <c:pt idx="3455">
                  <c:v>18.920605090311977</c:v>
                </c:pt>
                <c:pt idx="3456">
                  <c:v>18.920605090311977</c:v>
                </c:pt>
                <c:pt idx="3457">
                  <c:v>18.920605090311977</c:v>
                </c:pt>
                <c:pt idx="3458">
                  <c:v>18.920605090311977</c:v>
                </c:pt>
                <c:pt idx="3459">
                  <c:v>18.920605090311977</c:v>
                </c:pt>
                <c:pt idx="3460">
                  <c:v>18.920605090311977</c:v>
                </c:pt>
                <c:pt idx="3461">
                  <c:v>18.920605090311977</c:v>
                </c:pt>
                <c:pt idx="3462">
                  <c:v>18.920605090311977</c:v>
                </c:pt>
                <c:pt idx="3463">
                  <c:v>18.920605090311977</c:v>
                </c:pt>
                <c:pt idx="3464">
                  <c:v>18.920605090311977</c:v>
                </c:pt>
                <c:pt idx="3465">
                  <c:v>18.920605090311977</c:v>
                </c:pt>
                <c:pt idx="3466">
                  <c:v>18.920605090311977</c:v>
                </c:pt>
                <c:pt idx="3467">
                  <c:v>18.920605090311977</c:v>
                </c:pt>
                <c:pt idx="3468">
                  <c:v>18.920605090311977</c:v>
                </c:pt>
                <c:pt idx="3469">
                  <c:v>18.920605090311977</c:v>
                </c:pt>
                <c:pt idx="3470">
                  <c:v>18.920605090311977</c:v>
                </c:pt>
                <c:pt idx="3471">
                  <c:v>18.920605090311977</c:v>
                </c:pt>
                <c:pt idx="3472">
                  <c:v>18.920605090311977</c:v>
                </c:pt>
                <c:pt idx="3473">
                  <c:v>18.920605090311977</c:v>
                </c:pt>
                <c:pt idx="3474">
                  <c:v>18.920605090311977</c:v>
                </c:pt>
                <c:pt idx="3475">
                  <c:v>18.920605090311977</c:v>
                </c:pt>
                <c:pt idx="3476">
                  <c:v>18.920605090311977</c:v>
                </c:pt>
                <c:pt idx="3477">
                  <c:v>18.920605090311977</c:v>
                </c:pt>
                <c:pt idx="3478">
                  <c:v>18.920605090311977</c:v>
                </c:pt>
                <c:pt idx="3479">
                  <c:v>18.920605090311977</c:v>
                </c:pt>
                <c:pt idx="3480">
                  <c:v>18.920605090311977</c:v>
                </c:pt>
                <c:pt idx="3481">
                  <c:v>18.920605090311977</c:v>
                </c:pt>
                <c:pt idx="3482">
                  <c:v>18.920605090311977</c:v>
                </c:pt>
                <c:pt idx="3483">
                  <c:v>18.920605090311977</c:v>
                </c:pt>
                <c:pt idx="3484">
                  <c:v>18.920605090311977</c:v>
                </c:pt>
                <c:pt idx="3485">
                  <c:v>18.920605090311977</c:v>
                </c:pt>
                <c:pt idx="3486">
                  <c:v>18.920605090311977</c:v>
                </c:pt>
                <c:pt idx="3487">
                  <c:v>18.920605090311977</c:v>
                </c:pt>
                <c:pt idx="3488">
                  <c:v>18.920605090311977</c:v>
                </c:pt>
                <c:pt idx="3489">
                  <c:v>18.920605090311977</c:v>
                </c:pt>
                <c:pt idx="3490">
                  <c:v>18.920605090311977</c:v>
                </c:pt>
                <c:pt idx="3491">
                  <c:v>18.920605090311977</c:v>
                </c:pt>
                <c:pt idx="3492">
                  <c:v>18.920605090311977</c:v>
                </c:pt>
                <c:pt idx="3493">
                  <c:v>18.920605090311977</c:v>
                </c:pt>
                <c:pt idx="3494">
                  <c:v>18.920605090311977</c:v>
                </c:pt>
                <c:pt idx="3495">
                  <c:v>18.920605090311977</c:v>
                </c:pt>
                <c:pt idx="3496">
                  <c:v>18.920605090311977</c:v>
                </c:pt>
                <c:pt idx="3497">
                  <c:v>18.920605090311977</c:v>
                </c:pt>
                <c:pt idx="3498">
                  <c:v>18.920605090311977</c:v>
                </c:pt>
                <c:pt idx="3499">
                  <c:v>18.920605090311977</c:v>
                </c:pt>
                <c:pt idx="3500">
                  <c:v>18.920605090311977</c:v>
                </c:pt>
                <c:pt idx="3501">
                  <c:v>18.920605090311977</c:v>
                </c:pt>
                <c:pt idx="3502">
                  <c:v>18.920605090311977</c:v>
                </c:pt>
                <c:pt idx="3503">
                  <c:v>18.920605090311977</c:v>
                </c:pt>
                <c:pt idx="3504">
                  <c:v>18.920605090311977</c:v>
                </c:pt>
                <c:pt idx="3505">
                  <c:v>18.920605090311977</c:v>
                </c:pt>
                <c:pt idx="3506">
                  <c:v>18.920605090311977</c:v>
                </c:pt>
                <c:pt idx="3507">
                  <c:v>18.920605090311977</c:v>
                </c:pt>
                <c:pt idx="3508">
                  <c:v>18.920605090311977</c:v>
                </c:pt>
                <c:pt idx="3509">
                  <c:v>18.920605090311977</c:v>
                </c:pt>
                <c:pt idx="3510">
                  <c:v>18.920605090311977</c:v>
                </c:pt>
                <c:pt idx="3511">
                  <c:v>18.920605090311977</c:v>
                </c:pt>
                <c:pt idx="3512">
                  <c:v>18.920605090311977</c:v>
                </c:pt>
                <c:pt idx="3513">
                  <c:v>18.920605090311977</c:v>
                </c:pt>
                <c:pt idx="3514">
                  <c:v>18.920605090311977</c:v>
                </c:pt>
                <c:pt idx="3515">
                  <c:v>18.920605090311977</c:v>
                </c:pt>
                <c:pt idx="3516">
                  <c:v>18.920605090311977</c:v>
                </c:pt>
                <c:pt idx="3517">
                  <c:v>18.920605090311977</c:v>
                </c:pt>
                <c:pt idx="3518">
                  <c:v>18.920605090311977</c:v>
                </c:pt>
                <c:pt idx="3519">
                  <c:v>18.920605090311977</c:v>
                </c:pt>
                <c:pt idx="3520">
                  <c:v>18.920605090311977</c:v>
                </c:pt>
                <c:pt idx="3521">
                  <c:v>18.920605090311977</c:v>
                </c:pt>
                <c:pt idx="3522">
                  <c:v>18.920605090311977</c:v>
                </c:pt>
                <c:pt idx="3523">
                  <c:v>18.920605090311977</c:v>
                </c:pt>
                <c:pt idx="3524">
                  <c:v>18.920605090311977</c:v>
                </c:pt>
                <c:pt idx="3525">
                  <c:v>18.920605090311977</c:v>
                </c:pt>
                <c:pt idx="3526">
                  <c:v>18.920605090311977</c:v>
                </c:pt>
                <c:pt idx="3527">
                  <c:v>18.920605090311977</c:v>
                </c:pt>
                <c:pt idx="3528">
                  <c:v>18.920605090311977</c:v>
                </c:pt>
                <c:pt idx="3529">
                  <c:v>18.920605090311977</c:v>
                </c:pt>
                <c:pt idx="3530">
                  <c:v>18.920605090311977</c:v>
                </c:pt>
                <c:pt idx="3531">
                  <c:v>18.920605090311977</c:v>
                </c:pt>
                <c:pt idx="3532">
                  <c:v>18.920605090311977</c:v>
                </c:pt>
                <c:pt idx="3533">
                  <c:v>18.920605090311977</c:v>
                </c:pt>
                <c:pt idx="3534">
                  <c:v>18.920605090311977</c:v>
                </c:pt>
                <c:pt idx="3535">
                  <c:v>18.920605090311977</c:v>
                </c:pt>
                <c:pt idx="3536">
                  <c:v>18.920605090311977</c:v>
                </c:pt>
                <c:pt idx="3537">
                  <c:v>18.920605090311977</c:v>
                </c:pt>
                <c:pt idx="3538">
                  <c:v>18.920605090311977</c:v>
                </c:pt>
                <c:pt idx="3539">
                  <c:v>18.920605090311977</c:v>
                </c:pt>
                <c:pt idx="3540">
                  <c:v>18.920605090311977</c:v>
                </c:pt>
                <c:pt idx="3541">
                  <c:v>18.920605090311977</c:v>
                </c:pt>
                <c:pt idx="3542">
                  <c:v>18.920605090311977</c:v>
                </c:pt>
                <c:pt idx="3543">
                  <c:v>18.920605090311977</c:v>
                </c:pt>
                <c:pt idx="3544">
                  <c:v>18.920605090311977</c:v>
                </c:pt>
                <c:pt idx="3545">
                  <c:v>18.920605090311977</c:v>
                </c:pt>
                <c:pt idx="3546">
                  <c:v>18.920605090311977</c:v>
                </c:pt>
                <c:pt idx="3547">
                  <c:v>18.920605090311977</c:v>
                </c:pt>
                <c:pt idx="3548">
                  <c:v>18.920605090311977</c:v>
                </c:pt>
                <c:pt idx="3549">
                  <c:v>18.920605090311977</c:v>
                </c:pt>
                <c:pt idx="3550">
                  <c:v>18.920605090311977</c:v>
                </c:pt>
                <c:pt idx="3551">
                  <c:v>18.920605090311977</c:v>
                </c:pt>
                <c:pt idx="3552">
                  <c:v>18.920605090311977</c:v>
                </c:pt>
                <c:pt idx="3553">
                  <c:v>18.920605090311977</c:v>
                </c:pt>
                <c:pt idx="3554">
                  <c:v>18.920605090311977</c:v>
                </c:pt>
                <c:pt idx="3555">
                  <c:v>18.920605090311977</c:v>
                </c:pt>
                <c:pt idx="3556">
                  <c:v>18.920605090311977</c:v>
                </c:pt>
                <c:pt idx="3557">
                  <c:v>18.920605090311977</c:v>
                </c:pt>
                <c:pt idx="3558">
                  <c:v>18.920605090311977</c:v>
                </c:pt>
                <c:pt idx="3559">
                  <c:v>18.920605090311977</c:v>
                </c:pt>
                <c:pt idx="3560">
                  <c:v>18.920605090311977</c:v>
                </c:pt>
                <c:pt idx="3561">
                  <c:v>18.920605090311977</c:v>
                </c:pt>
                <c:pt idx="3562">
                  <c:v>18.920605090311977</c:v>
                </c:pt>
                <c:pt idx="3563">
                  <c:v>18.920605090311977</c:v>
                </c:pt>
                <c:pt idx="3564">
                  <c:v>18.920605090311977</c:v>
                </c:pt>
                <c:pt idx="3565">
                  <c:v>18.920605090311977</c:v>
                </c:pt>
                <c:pt idx="3566">
                  <c:v>18.920605090311977</c:v>
                </c:pt>
                <c:pt idx="3567">
                  <c:v>18.920605090311977</c:v>
                </c:pt>
                <c:pt idx="3568">
                  <c:v>18.920605090311977</c:v>
                </c:pt>
                <c:pt idx="3569">
                  <c:v>18.920605090311977</c:v>
                </c:pt>
                <c:pt idx="3570">
                  <c:v>18.920605090311977</c:v>
                </c:pt>
                <c:pt idx="3571">
                  <c:v>18.920605090311977</c:v>
                </c:pt>
                <c:pt idx="3572">
                  <c:v>18.920605090311977</c:v>
                </c:pt>
                <c:pt idx="3573">
                  <c:v>18.920605090311977</c:v>
                </c:pt>
                <c:pt idx="3574">
                  <c:v>18.920605090311977</c:v>
                </c:pt>
                <c:pt idx="3575">
                  <c:v>18.920605090311977</c:v>
                </c:pt>
                <c:pt idx="3576">
                  <c:v>18.920605090311977</c:v>
                </c:pt>
                <c:pt idx="3577">
                  <c:v>18.920605090311977</c:v>
                </c:pt>
                <c:pt idx="3578">
                  <c:v>18.920605090311977</c:v>
                </c:pt>
                <c:pt idx="3579">
                  <c:v>18.920605090311977</c:v>
                </c:pt>
                <c:pt idx="3580">
                  <c:v>18.920605090311977</c:v>
                </c:pt>
                <c:pt idx="3581">
                  <c:v>18.920605090311977</c:v>
                </c:pt>
                <c:pt idx="3582">
                  <c:v>18.920605090311977</c:v>
                </c:pt>
                <c:pt idx="3583">
                  <c:v>18.920605090311977</c:v>
                </c:pt>
                <c:pt idx="3584">
                  <c:v>18.920605090311977</c:v>
                </c:pt>
                <c:pt idx="3585">
                  <c:v>18.920605090311977</c:v>
                </c:pt>
                <c:pt idx="3586">
                  <c:v>18.920605090311977</c:v>
                </c:pt>
                <c:pt idx="3587">
                  <c:v>18.920605090311977</c:v>
                </c:pt>
                <c:pt idx="3588">
                  <c:v>18.920605090311977</c:v>
                </c:pt>
                <c:pt idx="3589">
                  <c:v>18.920605090311977</c:v>
                </c:pt>
                <c:pt idx="3590">
                  <c:v>18.920605090311977</c:v>
                </c:pt>
                <c:pt idx="3591">
                  <c:v>18.920605090311977</c:v>
                </c:pt>
                <c:pt idx="3592">
                  <c:v>18.920605090311977</c:v>
                </c:pt>
                <c:pt idx="3593">
                  <c:v>18.920605090311977</c:v>
                </c:pt>
                <c:pt idx="3594">
                  <c:v>18.920605090311977</c:v>
                </c:pt>
                <c:pt idx="3595">
                  <c:v>18.920605090311977</c:v>
                </c:pt>
                <c:pt idx="3596">
                  <c:v>18.920605090311977</c:v>
                </c:pt>
                <c:pt idx="3597">
                  <c:v>18.920605090311977</c:v>
                </c:pt>
                <c:pt idx="3598">
                  <c:v>18.920605090311977</c:v>
                </c:pt>
                <c:pt idx="3599">
                  <c:v>18.920605090311977</c:v>
                </c:pt>
                <c:pt idx="3600">
                  <c:v>18.920605090311977</c:v>
                </c:pt>
                <c:pt idx="3601">
                  <c:v>18.920605090311977</c:v>
                </c:pt>
                <c:pt idx="3602">
                  <c:v>18.920605090311977</c:v>
                </c:pt>
                <c:pt idx="3603">
                  <c:v>18.920605090311977</c:v>
                </c:pt>
                <c:pt idx="3604">
                  <c:v>18.920605090311977</c:v>
                </c:pt>
                <c:pt idx="3605">
                  <c:v>18.920605090311977</c:v>
                </c:pt>
                <c:pt idx="3606">
                  <c:v>18.920605090311977</c:v>
                </c:pt>
                <c:pt idx="3607">
                  <c:v>18.920605090311977</c:v>
                </c:pt>
                <c:pt idx="3608">
                  <c:v>18.920605090311977</c:v>
                </c:pt>
                <c:pt idx="3609">
                  <c:v>18.920605090311977</c:v>
                </c:pt>
                <c:pt idx="3610">
                  <c:v>18.920605090311977</c:v>
                </c:pt>
                <c:pt idx="3611">
                  <c:v>18.920605090311977</c:v>
                </c:pt>
                <c:pt idx="3612">
                  <c:v>18.920605090311977</c:v>
                </c:pt>
                <c:pt idx="3613">
                  <c:v>18.920605090311977</c:v>
                </c:pt>
                <c:pt idx="3614">
                  <c:v>18.920605090311977</c:v>
                </c:pt>
                <c:pt idx="3615">
                  <c:v>18.920605090311977</c:v>
                </c:pt>
                <c:pt idx="3616">
                  <c:v>18.920605090311977</c:v>
                </c:pt>
                <c:pt idx="3617">
                  <c:v>18.920605090311977</c:v>
                </c:pt>
                <c:pt idx="3618">
                  <c:v>18.920605090311977</c:v>
                </c:pt>
                <c:pt idx="3619">
                  <c:v>18.920605090311977</c:v>
                </c:pt>
                <c:pt idx="3620">
                  <c:v>18.920605090311977</c:v>
                </c:pt>
                <c:pt idx="3621">
                  <c:v>18.920605090311977</c:v>
                </c:pt>
                <c:pt idx="3622">
                  <c:v>18.920605090311977</c:v>
                </c:pt>
                <c:pt idx="3623">
                  <c:v>18.920605090311977</c:v>
                </c:pt>
                <c:pt idx="3624">
                  <c:v>18.920605090311977</c:v>
                </c:pt>
                <c:pt idx="3625">
                  <c:v>18.920605090311977</c:v>
                </c:pt>
                <c:pt idx="3626">
                  <c:v>18.920605090311977</c:v>
                </c:pt>
                <c:pt idx="3627">
                  <c:v>18.920605090311977</c:v>
                </c:pt>
                <c:pt idx="3628">
                  <c:v>18.920605090311977</c:v>
                </c:pt>
                <c:pt idx="3629">
                  <c:v>18.920605090311977</c:v>
                </c:pt>
                <c:pt idx="3630">
                  <c:v>18.920605090311977</c:v>
                </c:pt>
                <c:pt idx="3631">
                  <c:v>18.920605090311977</c:v>
                </c:pt>
                <c:pt idx="3632">
                  <c:v>18.920605090311977</c:v>
                </c:pt>
                <c:pt idx="3633">
                  <c:v>18.920605090311977</c:v>
                </c:pt>
                <c:pt idx="3634">
                  <c:v>18.920605090311977</c:v>
                </c:pt>
                <c:pt idx="3635">
                  <c:v>18.920605090311977</c:v>
                </c:pt>
                <c:pt idx="3636">
                  <c:v>18.920605090311977</c:v>
                </c:pt>
                <c:pt idx="3637">
                  <c:v>18.920605090311977</c:v>
                </c:pt>
                <c:pt idx="3638">
                  <c:v>18.920605090311977</c:v>
                </c:pt>
                <c:pt idx="3639">
                  <c:v>18.920605090311977</c:v>
                </c:pt>
                <c:pt idx="3640">
                  <c:v>18.920605090311977</c:v>
                </c:pt>
                <c:pt idx="3641">
                  <c:v>18.920605090311977</c:v>
                </c:pt>
                <c:pt idx="3642">
                  <c:v>18.920605090311977</c:v>
                </c:pt>
                <c:pt idx="3643">
                  <c:v>18.920605090311977</c:v>
                </c:pt>
                <c:pt idx="3644">
                  <c:v>18.920605090311977</c:v>
                </c:pt>
                <c:pt idx="3645">
                  <c:v>18.920605090311977</c:v>
                </c:pt>
                <c:pt idx="3646">
                  <c:v>18.920605090311977</c:v>
                </c:pt>
                <c:pt idx="3647">
                  <c:v>18.920605090311977</c:v>
                </c:pt>
                <c:pt idx="3648">
                  <c:v>18.920605090311977</c:v>
                </c:pt>
                <c:pt idx="3649">
                  <c:v>18.920605090311977</c:v>
                </c:pt>
                <c:pt idx="3650">
                  <c:v>18.920605090311977</c:v>
                </c:pt>
                <c:pt idx="3651">
                  <c:v>18.920605090311977</c:v>
                </c:pt>
                <c:pt idx="3652" formatCode="0.0">
                  <c:v>18.920605090311977</c:v>
                </c:pt>
                <c:pt idx="3653" formatCode="0.0">
                  <c:v>18.920605090311977</c:v>
                </c:pt>
              </c:numCache>
            </c:numRef>
          </c:val>
          <c:smooth val="0"/>
          <c:extLst>
            <c:ext xmlns:c16="http://schemas.microsoft.com/office/drawing/2014/chart" uri="{C3380CC4-5D6E-409C-BE32-E72D297353CC}">
              <c16:uniqueId val="{00001C8D-97B6-4E4A-BB6F-2BABF5AA81B3}"/>
            </c:ext>
          </c:extLst>
        </c:ser>
        <c:dLbls>
          <c:showLegendKey val="0"/>
          <c:showVal val="0"/>
          <c:showCatName val="0"/>
          <c:showSerName val="0"/>
          <c:showPercent val="0"/>
          <c:showBubbleSize val="0"/>
        </c:dLbls>
        <c:smooth val="0"/>
        <c:axId val="1510935663"/>
        <c:axId val="1318126767"/>
      </c:lineChart>
      <c:dateAx>
        <c:axId val="1510935663"/>
        <c:scaling>
          <c:orientation val="minMax"/>
          <c:max val="4559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8126767"/>
        <c:crosses val="autoZero"/>
        <c:auto val="1"/>
        <c:lblOffset val="100"/>
        <c:baseTimeUnit val="days"/>
      </c:dateAx>
      <c:valAx>
        <c:axId val="1318126767"/>
        <c:scaling>
          <c:orientation val="minMax"/>
          <c:min val="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93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a:t>U.S. Equities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416524148886746E-2"/>
          <c:y val="0.12455124143964763"/>
          <c:w val="0.87840380246586824"/>
          <c:h val="0.74386350951820668"/>
        </c:manualLayout>
      </c:layout>
      <c:lineChart>
        <c:grouping val="standard"/>
        <c:varyColors val="0"/>
        <c:ser>
          <c:idx val="0"/>
          <c:order val="0"/>
          <c:tx>
            <c:strRef>
              <c:f>'Equity market PEs'!$I$8</c:f>
              <c:strCache>
                <c:ptCount val="1"/>
                <c:pt idx="0">
                  <c:v>BEST_PE_RATIO</c:v>
                </c:pt>
              </c:strCache>
            </c:strRef>
          </c:tx>
          <c:spPr>
            <a:ln w="15875" cap="rnd">
              <a:solidFill>
                <a:schemeClr val="accent1"/>
              </a:solidFill>
              <a:round/>
            </a:ln>
            <a:effectLst/>
          </c:spPr>
          <c:marker>
            <c:symbol val="none"/>
          </c:marker>
          <c:cat>
            <c:numRef>
              <c:f>'Equity market PEs'!$H$9:$H$3661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PEs'!$I$9:$I$3661</c:f>
              <c:numCache>
                <c:formatCode>General</c:formatCode>
                <c:ptCount val="3653"/>
                <c:pt idx="0" formatCode="0.0">
                  <c:v>15.8714</c:v>
                </c:pt>
                <c:pt idx="1">
                  <c:v>15.8728</c:v>
                </c:pt>
                <c:pt idx="2">
                  <c:v>15.8666</c:v>
                </c:pt>
                <c:pt idx="3">
                  <c:v>15.8657</c:v>
                </c:pt>
                <c:pt idx="4">
                  <c:v>15.831799999999999</c:v>
                </c:pt>
                <c:pt idx="5">
                  <c:v>15.9216</c:v>
                </c:pt>
                <c:pt idx="6">
                  <c:v>15.9895</c:v>
                </c:pt>
                <c:pt idx="7">
                  <c:v>16.008199999999999</c:v>
                </c:pt>
                <c:pt idx="8">
                  <c:v>16.006399999999999</c:v>
                </c:pt>
                <c:pt idx="9">
                  <c:v>16.0045</c:v>
                </c:pt>
                <c:pt idx="10">
                  <c:v>16.053100000000001</c:v>
                </c:pt>
                <c:pt idx="11">
                  <c:v>16.060199999999998</c:v>
                </c:pt>
                <c:pt idx="12">
                  <c:v>16.0563</c:v>
                </c:pt>
                <c:pt idx="13">
                  <c:v>16.065799999999999</c:v>
                </c:pt>
                <c:pt idx="14">
                  <c:v>16.069199999999999</c:v>
                </c:pt>
                <c:pt idx="15">
                  <c:v>16.0657</c:v>
                </c:pt>
                <c:pt idx="16">
                  <c:v>16.0595</c:v>
                </c:pt>
                <c:pt idx="17">
                  <c:v>16.072700000000001</c:v>
                </c:pt>
                <c:pt idx="18">
                  <c:v>16.1464</c:v>
                </c:pt>
                <c:pt idx="19">
                  <c:v>16.125699999999998</c:v>
                </c:pt>
                <c:pt idx="20">
                  <c:v>16.151700000000002</c:v>
                </c:pt>
                <c:pt idx="21">
                  <c:v>16.235199999999999</c:v>
                </c:pt>
                <c:pt idx="22">
                  <c:v>16.232399999999998</c:v>
                </c:pt>
                <c:pt idx="23">
                  <c:v>16.229099999999999</c:v>
                </c:pt>
                <c:pt idx="24">
                  <c:v>16.2698</c:v>
                </c:pt>
                <c:pt idx="25">
                  <c:v>16.2667</c:v>
                </c:pt>
                <c:pt idx="26">
                  <c:v>16.306899999999999</c:v>
                </c:pt>
                <c:pt idx="27">
                  <c:v>16.304099999999998</c:v>
                </c:pt>
                <c:pt idx="28">
                  <c:v>16.300999999999998</c:v>
                </c:pt>
                <c:pt idx="29">
                  <c:v>16.297999999999998</c:v>
                </c:pt>
                <c:pt idx="30">
                  <c:v>16.295200000000001</c:v>
                </c:pt>
                <c:pt idx="31">
                  <c:v>16.191500000000001</c:v>
                </c:pt>
                <c:pt idx="32">
                  <c:v>16.320900000000002</c:v>
                </c:pt>
                <c:pt idx="33">
                  <c:v>16.382999999999999</c:v>
                </c:pt>
                <c:pt idx="34">
                  <c:v>16.399699999999999</c:v>
                </c:pt>
                <c:pt idx="35">
                  <c:v>16.449000000000002</c:v>
                </c:pt>
                <c:pt idx="36">
                  <c:v>16.446100000000001</c:v>
                </c:pt>
                <c:pt idx="37">
                  <c:v>16.448599999999999</c:v>
                </c:pt>
                <c:pt idx="38">
                  <c:v>16.334599999999998</c:v>
                </c:pt>
                <c:pt idx="39">
                  <c:v>16.3596</c:v>
                </c:pt>
                <c:pt idx="40">
                  <c:v>16.099499999999999</c:v>
                </c:pt>
                <c:pt idx="41">
                  <c:v>16.174299999999999</c:v>
                </c:pt>
                <c:pt idx="42">
                  <c:v>15.910299999999999</c:v>
                </c:pt>
                <c:pt idx="43">
                  <c:v>15.908300000000001</c:v>
                </c:pt>
                <c:pt idx="44">
                  <c:v>15.9078</c:v>
                </c:pt>
                <c:pt idx="45">
                  <c:v>15.83</c:v>
                </c:pt>
                <c:pt idx="46">
                  <c:v>15.722</c:v>
                </c:pt>
                <c:pt idx="47">
                  <c:v>16.046099999999999</c:v>
                </c:pt>
                <c:pt idx="48">
                  <c:v>16.4529</c:v>
                </c:pt>
                <c:pt idx="49">
                  <c:v>16.542100000000001</c:v>
                </c:pt>
                <c:pt idx="50">
                  <c:v>16.539400000000001</c:v>
                </c:pt>
                <c:pt idx="51">
                  <c:v>16.537600000000001</c:v>
                </c:pt>
                <c:pt idx="52">
                  <c:v>16.534800000000001</c:v>
                </c:pt>
                <c:pt idx="53">
                  <c:v>16.566700000000001</c:v>
                </c:pt>
                <c:pt idx="54">
                  <c:v>16.563199999999998</c:v>
                </c:pt>
                <c:pt idx="55">
                  <c:v>16.560600000000001</c:v>
                </c:pt>
                <c:pt idx="56">
                  <c:v>16.6128</c:v>
                </c:pt>
                <c:pt idx="57">
                  <c:v>16.610099999999999</c:v>
                </c:pt>
                <c:pt idx="58">
                  <c:v>16.607500000000002</c:v>
                </c:pt>
                <c:pt idx="59">
                  <c:v>16.620699999999999</c:v>
                </c:pt>
                <c:pt idx="60">
                  <c:v>16.540199999999999</c:v>
                </c:pt>
                <c:pt idx="61">
                  <c:v>16.378399999999999</c:v>
                </c:pt>
                <c:pt idx="62">
                  <c:v>16.374400000000001</c:v>
                </c:pt>
                <c:pt idx="63">
                  <c:v>16.365600000000001</c:v>
                </c:pt>
                <c:pt idx="64">
                  <c:v>16.3614</c:v>
                </c:pt>
                <c:pt idx="65">
                  <c:v>16.357600000000001</c:v>
                </c:pt>
                <c:pt idx="66">
                  <c:v>16.0532</c:v>
                </c:pt>
                <c:pt idx="67">
                  <c:v>15.928699999999999</c:v>
                </c:pt>
                <c:pt idx="68">
                  <c:v>16.122499999999999</c:v>
                </c:pt>
                <c:pt idx="69">
                  <c:v>16.421700000000001</c:v>
                </c:pt>
                <c:pt idx="70">
                  <c:v>16.284300000000002</c:v>
                </c:pt>
                <c:pt idx="71">
                  <c:v>16.281199999999998</c:v>
                </c:pt>
                <c:pt idx="72">
                  <c:v>16.2944</c:v>
                </c:pt>
                <c:pt idx="73">
                  <c:v>16.169899999999998</c:v>
                </c:pt>
                <c:pt idx="74">
                  <c:v>16.1631</c:v>
                </c:pt>
                <c:pt idx="75">
                  <c:v>16.0776</c:v>
                </c:pt>
                <c:pt idx="76">
                  <c:v>15.99</c:v>
                </c:pt>
                <c:pt idx="77">
                  <c:v>16.2407</c:v>
                </c:pt>
                <c:pt idx="78">
                  <c:v>16.236899999999999</c:v>
                </c:pt>
                <c:pt idx="79">
                  <c:v>16.233799999999999</c:v>
                </c:pt>
                <c:pt idx="80">
                  <c:v>16.232600000000001</c:v>
                </c:pt>
                <c:pt idx="81">
                  <c:v>16.262699999999999</c:v>
                </c:pt>
                <c:pt idx="82">
                  <c:v>16.423300000000001</c:v>
                </c:pt>
                <c:pt idx="83">
                  <c:v>16.683700000000002</c:v>
                </c:pt>
                <c:pt idx="84">
                  <c:v>16.649000000000001</c:v>
                </c:pt>
                <c:pt idx="85">
                  <c:v>16.645399999999999</c:v>
                </c:pt>
                <c:pt idx="86">
                  <c:v>16.642600000000002</c:v>
                </c:pt>
                <c:pt idx="87">
                  <c:v>16.697199999999999</c:v>
                </c:pt>
                <c:pt idx="88">
                  <c:v>16.545300000000001</c:v>
                </c:pt>
                <c:pt idx="89">
                  <c:v>16.3247</c:v>
                </c:pt>
                <c:pt idx="90">
                  <c:v>16.534099999999999</c:v>
                </c:pt>
                <c:pt idx="91">
                  <c:v>16.361899999999999</c:v>
                </c:pt>
                <c:pt idx="92">
                  <c:v>16.357900000000001</c:v>
                </c:pt>
                <c:pt idx="93">
                  <c:v>16.357800000000001</c:v>
                </c:pt>
                <c:pt idx="94">
                  <c:v>16.576599999999999</c:v>
                </c:pt>
                <c:pt idx="95">
                  <c:v>16.8277</c:v>
                </c:pt>
                <c:pt idx="96">
                  <c:v>16.782699999999998</c:v>
                </c:pt>
                <c:pt idx="97">
                  <c:v>16.974299999999999</c:v>
                </c:pt>
                <c:pt idx="98">
                  <c:v>16.913599999999999</c:v>
                </c:pt>
                <c:pt idx="99">
                  <c:v>16.9072</c:v>
                </c:pt>
                <c:pt idx="100">
                  <c:v>16.903099999999998</c:v>
                </c:pt>
                <c:pt idx="101">
                  <c:v>16.8293</c:v>
                </c:pt>
                <c:pt idx="102">
                  <c:v>17.008400000000002</c:v>
                </c:pt>
                <c:pt idx="103">
                  <c:v>17.0108</c:v>
                </c:pt>
                <c:pt idx="104">
                  <c:v>17.1812</c:v>
                </c:pt>
                <c:pt idx="105">
                  <c:v>17.269500000000001</c:v>
                </c:pt>
                <c:pt idx="106">
                  <c:v>17.265999999999998</c:v>
                </c:pt>
                <c:pt idx="107">
                  <c:v>17.261299999999999</c:v>
                </c:pt>
                <c:pt idx="108">
                  <c:v>17.2592</c:v>
                </c:pt>
                <c:pt idx="109">
                  <c:v>17.341899999999999</c:v>
                </c:pt>
                <c:pt idx="110">
                  <c:v>17.330100000000002</c:v>
                </c:pt>
                <c:pt idx="111">
                  <c:v>17.320799999999998</c:v>
                </c:pt>
                <c:pt idx="112">
                  <c:v>17.4316</c:v>
                </c:pt>
                <c:pt idx="113">
                  <c:v>17.4267</c:v>
                </c:pt>
                <c:pt idx="114">
                  <c:v>17.4206</c:v>
                </c:pt>
                <c:pt idx="115">
                  <c:v>17.4086</c:v>
                </c:pt>
                <c:pt idx="116">
                  <c:v>17.4559</c:v>
                </c:pt>
                <c:pt idx="117">
                  <c:v>17.452200000000001</c:v>
                </c:pt>
                <c:pt idx="118">
                  <c:v>17.425000000000001</c:v>
                </c:pt>
                <c:pt idx="119">
                  <c:v>17.382899999999999</c:v>
                </c:pt>
                <c:pt idx="120">
                  <c:v>17.326599999999999</c:v>
                </c:pt>
                <c:pt idx="121">
                  <c:v>17.327000000000002</c:v>
                </c:pt>
                <c:pt idx="122">
                  <c:v>17.433199999999999</c:v>
                </c:pt>
                <c:pt idx="123">
                  <c:v>17.3506</c:v>
                </c:pt>
                <c:pt idx="124">
                  <c:v>17.281400000000001</c:v>
                </c:pt>
                <c:pt idx="125">
                  <c:v>17.298400000000001</c:v>
                </c:pt>
                <c:pt idx="126">
                  <c:v>17.0549</c:v>
                </c:pt>
                <c:pt idx="127">
                  <c:v>17.049399999999999</c:v>
                </c:pt>
                <c:pt idx="128">
                  <c:v>17.044499999999999</c:v>
                </c:pt>
                <c:pt idx="129">
                  <c:v>17.098600000000001</c:v>
                </c:pt>
                <c:pt idx="130">
                  <c:v>16.805</c:v>
                </c:pt>
                <c:pt idx="131">
                  <c:v>16.7776</c:v>
                </c:pt>
                <c:pt idx="132">
                  <c:v>16.9983</c:v>
                </c:pt>
                <c:pt idx="133">
                  <c:v>16.903199999999998</c:v>
                </c:pt>
                <c:pt idx="134">
                  <c:v>16.898800000000001</c:v>
                </c:pt>
                <c:pt idx="135">
                  <c:v>16.895800000000001</c:v>
                </c:pt>
                <c:pt idx="136">
                  <c:v>17.130800000000001</c:v>
                </c:pt>
                <c:pt idx="137">
                  <c:v>17.0745</c:v>
                </c:pt>
                <c:pt idx="138">
                  <c:v>17.288499999999999</c:v>
                </c:pt>
                <c:pt idx="139">
                  <c:v>17.191600000000001</c:v>
                </c:pt>
                <c:pt idx="140">
                  <c:v>17.351199999999999</c:v>
                </c:pt>
                <c:pt idx="141">
                  <c:v>17.3462</c:v>
                </c:pt>
                <c:pt idx="142">
                  <c:v>17.342099999999999</c:v>
                </c:pt>
                <c:pt idx="143">
                  <c:v>17.184000000000001</c:v>
                </c:pt>
                <c:pt idx="144">
                  <c:v>17.079599999999999</c:v>
                </c:pt>
                <c:pt idx="145">
                  <c:v>16.8261</c:v>
                </c:pt>
                <c:pt idx="146">
                  <c:v>16.7849</c:v>
                </c:pt>
                <c:pt idx="147">
                  <c:v>16.823</c:v>
                </c:pt>
                <c:pt idx="148">
                  <c:v>16.818000000000001</c:v>
                </c:pt>
                <c:pt idx="149">
                  <c:v>16.851199999999999</c:v>
                </c:pt>
                <c:pt idx="150">
                  <c:v>17.0566</c:v>
                </c:pt>
                <c:pt idx="151">
                  <c:v>16.9115</c:v>
                </c:pt>
                <c:pt idx="152">
                  <c:v>16.846599999999999</c:v>
                </c:pt>
                <c:pt idx="153">
                  <c:v>16.906099999999999</c:v>
                </c:pt>
                <c:pt idx="154">
                  <c:v>16.901399999999999</c:v>
                </c:pt>
                <c:pt idx="155">
                  <c:v>16.8962</c:v>
                </c:pt>
                <c:pt idx="156">
                  <c:v>16.892299999999999</c:v>
                </c:pt>
                <c:pt idx="157">
                  <c:v>17.0076</c:v>
                </c:pt>
                <c:pt idx="158">
                  <c:v>16.9757</c:v>
                </c:pt>
                <c:pt idx="159">
                  <c:v>17.020700000000001</c:v>
                </c:pt>
                <c:pt idx="160">
                  <c:v>17.084</c:v>
                </c:pt>
                <c:pt idx="161">
                  <c:v>17.1722</c:v>
                </c:pt>
                <c:pt idx="162">
                  <c:v>17.167100000000001</c:v>
                </c:pt>
                <c:pt idx="163">
                  <c:v>17.162500000000001</c:v>
                </c:pt>
                <c:pt idx="164">
                  <c:v>17.103400000000001</c:v>
                </c:pt>
                <c:pt idx="165">
                  <c:v>17.131599999999999</c:v>
                </c:pt>
                <c:pt idx="166">
                  <c:v>17.222799999999999</c:v>
                </c:pt>
                <c:pt idx="167">
                  <c:v>17.214200000000002</c:v>
                </c:pt>
                <c:pt idx="168">
                  <c:v>17.009399999999999</c:v>
                </c:pt>
                <c:pt idx="169">
                  <c:v>17.004300000000001</c:v>
                </c:pt>
                <c:pt idx="170">
                  <c:v>17.026900000000001</c:v>
                </c:pt>
                <c:pt idx="171">
                  <c:v>17.202500000000001</c:v>
                </c:pt>
                <c:pt idx="172">
                  <c:v>17.175000000000001</c:v>
                </c:pt>
                <c:pt idx="173">
                  <c:v>17.277899999999999</c:v>
                </c:pt>
                <c:pt idx="174">
                  <c:v>17.341899999999999</c:v>
                </c:pt>
                <c:pt idx="175">
                  <c:v>17.387799999999999</c:v>
                </c:pt>
                <c:pt idx="176">
                  <c:v>17.383500000000002</c:v>
                </c:pt>
                <c:pt idx="177">
                  <c:v>17.3766</c:v>
                </c:pt>
                <c:pt idx="178">
                  <c:v>17.272200000000002</c:v>
                </c:pt>
                <c:pt idx="179">
                  <c:v>17.311599999999999</c:v>
                </c:pt>
                <c:pt idx="180">
                  <c:v>17.239699999999999</c:v>
                </c:pt>
                <c:pt idx="181">
                  <c:v>17.062899999999999</c:v>
                </c:pt>
                <c:pt idx="182">
                  <c:v>17.226299999999998</c:v>
                </c:pt>
                <c:pt idx="183">
                  <c:v>17.220800000000001</c:v>
                </c:pt>
                <c:pt idx="184">
                  <c:v>17.175899999999999</c:v>
                </c:pt>
                <c:pt idx="185">
                  <c:v>17.2209</c:v>
                </c:pt>
                <c:pt idx="186">
                  <c:v>17.011500000000002</c:v>
                </c:pt>
                <c:pt idx="187">
                  <c:v>16.939</c:v>
                </c:pt>
                <c:pt idx="188">
                  <c:v>17.003399999999999</c:v>
                </c:pt>
                <c:pt idx="189">
                  <c:v>17.206399999999999</c:v>
                </c:pt>
                <c:pt idx="190">
                  <c:v>17.202300000000001</c:v>
                </c:pt>
                <c:pt idx="191">
                  <c:v>17.196999999999999</c:v>
                </c:pt>
                <c:pt idx="192">
                  <c:v>17.1065</c:v>
                </c:pt>
                <c:pt idx="193">
                  <c:v>17.0565</c:v>
                </c:pt>
                <c:pt idx="194">
                  <c:v>17.050999999999998</c:v>
                </c:pt>
                <c:pt idx="195">
                  <c:v>17.231200000000001</c:v>
                </c:pt>
                <c:pt idx="196">
                  <c:v>17.243099999999998</c:v>
                </c:pt>
                <c:pt idx="197">
                  <c:v>17.238800000000001</c:v>
                </c:pt>
                <c:pt idx="198">
                  <c:v>17.232800000000001</c:v>
                </c:pt>
                <c:pt idx="199">
                  <c:v>17.276900000000001</c:v>
                </c:pt>
                <c:pt idx="200">
                  <c:v>17.261800000000001</c:v>
                </c:pt>
                <c:pt idx="201">
                  <c:v>17.244499999999999</c:v>
                </c:pt>
                <c:pt idx="202">
                  <c:v>17.285</c:v>
                </c:pt>
                <c:pt idx="203">
                  <c:v>17.2379</c:v>
                </c:pt>
                <c:pt idx="204">
                  <c:v>17.2331</c:v>
                </c:pt>
                <c:pt idx="205">
                  <c:v>17.228100000000001</c:v>
                </c:pt>
                <c:pt idx="206">
                  <c:v>17.223199999999999</c:v>
                </c:pt>
                <c:pt idx="207">
                  <c:v>17.0395</c:v>
                </c:pt>
                <c:pt idx="208">
                  <c:v>17.185700000000001</c:v>
                </c:pt>
                <c:pt idx="209">
                  <c:v>17.151199999999999</c:v>
                </c:pt>
                <c:pt idx="210">
                  <c:v>17.037299999999998</c:v>
                </c:pt>
                <c:pt idx="211">
                  <c:v>17.032399999999999</c:v>
                </c:pt>
                <c:pt idx="212">
                  <c:v>17.027799999999999</c:v>
                </c:pt>
                <c:pt idx="213">
                  <c:v>17.067799999999998</c:v>
                </c:pt>
                <c:pt idx="214">
                  <c:v>17.050599999999999</c:v>
                </c:pt>
                <c:pt idx="215">
                  <c:v>17.081499999999998</c:v>
                </c:pt>
                <c:pt idx="216">
                  <c:v>16.9252</c:v>
                </c:pt>
                <c:pt idx="217">
                  <c:v>16.897200000000002</c:v>
                </c:pt>
                <c:pt idx="218">
                  <c:v>16.892800000000001</c:v>
                </c:pt>
                <c:pt idx="219">
                  <c:v>16.888500000000001</c:v>
                </c:pt>
                <c:pt idx="220">
                  <c:v>16.778099999999998</c:v>
                </c:pt>
                <c:pt idx="221">
                  <c:v>16.778600000000001</c:v>
                </c:pt>
                <c:pt idx="222">
                  <c:v>16.981999999999999</c:v>
                </c:pt>
                <c:pt idx="223">
                  <c:v>17.011199999999999</c:v>
                </c:pt>
                <c:pt idx="224">
                  <c:v>16.891100000000002</c:v>
                </c:pt>
                <c:pt idx="225">
                  <c:v>16.886500000000002</c:v>
                </c:pt>
                <c:pt idx="226">
                  <c:v>16.880700000000001</c:v>
                </c:pt>
                <c:pt idx="227">
                  <c:v>16.813600000000001</c:v>
                </c:pt>
                <c:pt idx="228">
                  <c:v>16.904800000000002</c:v>
                </c:pt>
                <c:pt idx="229">
                  <c:v>16.9312</c:v>
                </c:pt>
                <c:pt idx="230">
                  <c:v>17.104500000000002</c:v>
                </c:pt>
                <c:pt idx="231">
                  <c:v>17.013500000000001</c:v>
                </c:pt>
                <c:pt idx="232">
                  <c:v>17.008500000000002</c:v>
                </c:pt>
                <c:pt idx="233">
                  <c:v>17.004000000000001</c:v>
                </c:pt>
                <c:pt idx="234">
                  <c:v>17.080400000000001</c:v>
                </c:pt>
                <c:pt idx="235">
                  <c:v>17.089600000000001</c:v>
                </c:pt>
                <c:pt idx="236">
                  <c:v>16.9618</c:v>
                </c:pt>
                <c:pt idx="237">
                  <c:v>16.9086</c:v>
                </c:pt>
                <c:pt idx="238">
                  <c:v>16.908300000000001</c:v>
                </c:pt>
                <c:pt idx="239">
                  <c:v>16.9038</c:v>
                </c:pt>
                <c:pt idx="240">
                  <c:v>16.8995</c:v>
                </c:pt>
                <c:pt idx="241">
                  <c:v>16.549900000000001</c:v>
                </c:pt>
                <c:pt idx="242">
                  <c:v>16.595600000000001</c:v>
                </c:pt>
                <c:pt idx="243">
                  <c:v>16.7057</c:v>
                </c:pt>
                <c:pt idx="244">
                  <c:v>16.692</c:v>
                </c:pt>
                <c:pt idx="245">
                  <c:v>16.6891</c:v>
                </c:pt>
                <c:pt idx="246">
                  <c:v>16.6846</c:v>
                </c:pt>
                <c:pt idx="247">
                  <c:v>16.6783</c:v>
                </c:pt>
                <c:pt idx="248">
                  <c:v>16.626200000000001</c:v>
                </c:pt>
                <c:pt idx="249">
                  <c:v>16.729900000000001</c:v>
                </c:pt>
                <c:pt idx="250">
                  <c:v>16.442799999999998</c:v>
                </c:pt>
                <c:pt idx="251">
                  <c:v>16.471499999999999</c:v>
                </c:pt>
                <c:pt idx="252">
                  <c:v>16.670999999999999</c:v>
                </c:pt>
                <c:pt idx="253">
                  <c:v>16.666599999999999</c:v>
                </c:pt>
                <c:pt idx="254">
                  <c:v>16.662199999999999</c:v>
                </c:pt>
                <c:pt idx="255">
                  <c:v>16.844799999999999</c:v>
                </c:pt>
                <c:pt idx="256">
                  <c:v>16.920100000000001</c:v>
                </c:pt>
                <c:pt idx="257">
                  <c:v>16.9297</c:v>
                </c:pt>
                <c:pt idx="258">
                  <c:v>17.061299999999999</c:v>
                </c:pt>
                <c:pt idx="259">
                  <c:v>17.0837</c:v>
                </c:pt>
                <c:pt idx="260">
                  <c:v>17.078900000000001</c:v>
                </c:pt>
                <c:pt idx="261">
                  <c:v>17.0716</c:v>
                </c:pt>
                <c:pt idx="262">
                  <c:v>17.095199999999998</c:v>
                </c:pt>
                <c:pt idx="263">
                  <c:v>16.989000000000001</c:v>
                </c:pt>
                <c:pt idx="264">
                  <c:v>16.947299999999998</c:v>
                </c:pt>
                <c:pt idx="265">
                  <c:v>16.845300000000002</c:v>
                </c:pt>
                <c:pt idx="266">
                  <c:v>16.619299999999999</c:v>
                </c:pt>
                <c:pt idx="267">
                  <c:v>16.6142</c:v>
                </c:pt>
                <c:pt idx="268">
                  <c:v>16.610800000000001</c:v>
                </c:pt>
                <c:pt idx="269">
                  <c:v>16.504100000000001</c:v>
                </c:pt>
                <c:pt idx="270">
                  <c:v>16.703700000000001</c:v>
                </c:pt>
                <c:pt idx="271">
                  <c:v>16.8627</c:v>
                </c:pt>
                <c:pt idx="272">
                  <c:v>16.8643</c:v>
                </c:pt>
                <c:pt idx="273">
                  <c:v>16.850000000000001</c:v>
                </c:pt>
                <c:pt idx="274">
                  <c:v>16.8476</c:v>
                </c:pt>
                <c:pt idx="275">
                  <c:v>16.842099999999999</c:v>
                </c:pt>
                <c:pt idx="276">
                  <c:v>16.822399999999998</c:v>
                </c:pt>
                <c:pt idx="277">
                  <c:v>16.785399999999999</c:v>
                </c:pt>
                <c:pt idx="278">
                  <c:v>16.845099999999999</c:v>
                </c:pt>
                <c:pt idx="279">
                  <c:v>16.711300000000001</c:v>
                </c:pt>
                <c:pt idx="280">
                  <c:v>16.653300000000002</c:v>
                </c:pt>
                <c:pt idx="281">
                  <c:v>16.649000000000001</c:v>
                </c:pt>
                <c:pt idx="282">
                  <c:v>16.653199999999998</c:v>
                </c:pt>
                <c:pt idx="283">
                  <c:v>16.852900000000002</c:v>
                </c:pt>
                <c:pt idx="284">
                  <c:v>16.687999999999999</c:v>
                </c:pt>
                <c:pt idx="285">
                  <c:v>16.712800000000001</c:v>
                </c:pt>
                <c:pt idx="286">
                  <c:v>16.6905</c:v>
                </c:pt>
                <c:pt idx="287">
                  <c:v>16.757300000000001</c:v>
                </c:pt>
                <c:pt idx="288">
                  <c:v>16.752700000000001</c:v>
                </c:pt>
                <c:pt idx="289">
                  <c:v>16.749199999999998</c:v>
                </c:pt>
                <c:pt idx="290">
                  <c:v>16.832899999999999</c:v>
                </c:pt>
                <c:pt idx="291">
                  <c:v>16.786300000000001</c:v>
                </c:pt>
                <c:pt idx="292">
                  <c:v>16.6464</c:v>
                </c:pt>
                <c:pt idx="293">
                  <c:v>16.295400000000001</c:v>
                </c:pt>
                <c:pt idx="294">
                  <c:v>15.776400000000001</c:v>
                </c:pt>
                <c:pt idx="295">
                  <c:v>15.772500000000001</c:v>
                </c:pt>
                <c:pt idx="296">
                  <c:v>15.771100000000001</c:v>
                </c:pt>
                <c:pt idx="297">
                  <c:v>15.156499999999999</c:v>
                </c:pt>
                <c:pt idx="298">
                  <c:v>14.945600000000001</c:v>
                </c:pt>
                <c:pt idx="299">
                  <c:v>15.529</c:v>
                </c:pt>
                <c:pt idx="300">
                  <c:v>15.9031</c:v>
                </c:pt>
                <c:pt idx="301">
                  <c:v>15.9091</c:v>
                </c:pt>
                <c:pt idx="302">
                  <c:v>15.905099999999999</c:v>
                </c:pt>
                <c:pt idx="303">
                  <c:v>15.901400000000001</c:v>
                </c:pt>
                <c:pt idx="304">
                  <c:v>15.774900000000001</c:v>
                </c:pt>
                <c:pt idx="305">
                  <c:v>15.301500000000001</c:v>
                </c:pt>
                <c:pt idx="306">
                  <c:v>15.577199999999999</c:v>
                </c:pt>
                <c:pt idx="307">
                  <c:v>15.578200000000001</c:v>
                </c:pt>
                <c:pt idx="308">
                  <c:v>15.337300000000001</c:v>
                </c:pt>
                <c:pt idx="309">
                  <c:v>15.333600000000001</c:v>
                </c:pt>
                <c:pt idx="310">
                  <c:v>15.3299</c:v>
                </c:pt>
                <c:pt idx="311">
                  <c:v>15.3262</c:v>
                </c:pt>
                <c:pt idx="312">
                  <c:v>15.721</c:v>
                </c:pt>
                <c:pt idx="313">
                  <c:v>15.516400000000001</c:v>
                </c:pt>
                <c:pt idx="314">
                  <c:v>15.597099999999999</c:v>
                </c:pt>
                <c:pt idx="315">
                  <c:v>15.688800000000001</c:v>
                </c:pt>
                <c:pt idx="316">
                  <c:v>15.6851</c:v>
                </c:pt>
                <c:pt idx="317">
                  <c:v>15.6814</c:v>
                </c:pt>
                <c:pt idx="318">
                  <c:v>15.617800000000001</c:v>
                </c:pt>
                <c:pt idx="319">
                  <c:v>15.8202</c:v>
                </c:pt>
                <c:pt idx="320">
                  <c:v>15.964399999999999</c:v>
                </c:pt>
                <c:pt idx="321">
                  <c:v>15.9276</c:v>
                </c:pt>
                <c:pt idx="322">
                  <c:v>15.671099999999999</c:v>
                </c:pt>
                <c:pt idx="323">
                  <c:v>15.6675</c:v>
                </c:pt>
                <c:pt idx="324">
                  <c:v>15.6623</c:v>
                </c:pt>
                <c:pt idx="325">
                  <c:v>15.682600000000001</c:v>
                </c:pt>
                <c:pt idx="326">
                  <c:v>15.485099999999999</c:v>
                </c:pt>
                <c:pt idx="327">
                  <c:v>15.450100000000001</c:v>
                </c:pt>
                <c:pt idx="328">
                  <c:v>15.400499999999999</c:v>
                </c:pt>
                <c:pt idx="329">
                  <c:v>15.394299999999999</c:v>
                </c:pt>
                <c:pt idx="330">
                  <c:v>15.390700000000001</c:v>
                </c:pt>
                <c:pt idx="331">
                  <c:v>15.387600000000001</c:v>
                </c:pt>
                <c:pt idx="332">
                  <c:v>15.0024</c:v>
                </c:pt>
                <c:pt idx="333">
                  <c:v>15.0282</c:v>
                </c:pt>
                <c:pt idx="334">
                  <c:v>15.315200000000001</c:v>
                </c:pt>
                <c:pt idx="335">
                  <c:v>15.3512</c:v>
                </c:pt>
                <c:pt idx="336">
                  <c:v>15.579700000000001</c:v>
                </c:pt>
                <c:pt idx="337">
                  <c:v>15.5762</c:v>
                </c:pt>
                <c:pt idx="338">
                  <c:v>15.572800000000001</c:v>
                </c:pt>
                <c:pt idx="339">
                  <c:v>15.863300000000001</c:v>
                </c:pt>
                <c:pt idx="340">
                  <c:v>15.813499999999999</c:v>
                </c:pt>
                <c:pt idx="341">
                  <c:v>15.951000000000001</c:v>
                </c:pt>
                <c:pt idx="342">
                  <c:v>16.110399999999998</c:v>
                </c:pt>
                <c:pt idx="343">
                  <c:v>16.125900000000001</c:v>
                </c:pt>
                <c:pt idx="344">
                  <c:v>16.121700000000001</c:v>
                </c:pt>
                <c:pt idx="345">
                  <c:v>16.119299999999999</c:v>
                </c:pt>
                <c:pt idx="346">
                  <c:v>16.155799999999999</c:v>
                </c:pt>
                <c:pt idx="347">
                  <c:v>16.0563</c:v>
                </c:pt>
                <c:pt idx="348">
                  <c:v>15.9931</c:v>
                </c:pt>
                <c:pt idx="349">
                  <c:v>16.252800000000001</c:v>
                </c:pt>
                <c:pt idx="350">
                  <c:v>16.331800000000001</c:v>
                </c:pt>
                <c:pt idx="351">
                  <c:v>16.328800000000001</c:v>
                </c:pt>
                <c:pt idx="352">
                  <c:v>16.3292</c:v>
                </c:pt>
                <c:pt idx="353">
                  <c:v>16.356000000000002</c:v>
                </c:pt>
                <c:pt idx="354">
                  <c:v>16.350999999999999</c:v>
                </c:pt>
                <c:pt idx="355">
                  <c:v>16.2681</c:v>
                </c:pt>
                <c:pt idx="356">
                  <c:v>16.536300000000001</c:v>
                </c:pt>
                <c:pt idx="357">
                  <c:v>16.7073</c:v>
                </c:pt>
                <c:pt idx="358">
                  <c:v>16.704899999999999</c:v>
                </c:pt>
                <c:pt idx="359">
                  <c:v>16.701499999999999</c:v>
                </c:pt>
                <c:pt idx="360">
                  <c:v>16.6693</c:v>
                </c:pt>
                <c:pt idx="361">
                  <c:v>16.6252</c:v>
                </c:pt>
                <c:pt idx="362">
                  <c:v>16.822299999999998</c:v>
                </c:pt>
                <c:pt idx="363">
                  <c:v>16.824400000000001</c:v>
                </c:pt>
                <c:pt idx="364">
                  <c:v>16.7515</c:v>
                </c:pt>
                <c:pt idx="365">
                  <c:v>16.7483</c:v>
                </c:pt>
                <c:pt idx="366">
                  <c:v>16.746099999999998</c:v>
                </c:pt>
                <c:pt idx="367">
                  <c:v>16.913900000000002</c:v>
                </c:pt>
                <c:pt idx="368">
                  <c:v>16.980899999999998</c:v>
                </c:pt>
                <c:pt idx="369">
                  <c:v>16.9328</c:v>
                </c:pt>
                <c:pt idx="370">
                  <c:v>16.939900000000002</c:v>
                </c:pt>
                <c:pt idx="371">
                  <c:v>16.939599999999999</c:v>
                </c:pt>
                <c:pt idx="372">
                  <c:v>16.936499999999999</c:v>
                </c:pt>
                <c:pt idx="373">
                  <c:v>16.8902</c:v>
                </c:pt>
                <c:pt idx="374">
                  <c:v>16.717700000000001</c:v>
                </c:pt>
                <c:pt idx="375">
                  <c:v>16.7455</c:v>
                </c:pt>
                <c:pt idx="376">
                  <c:v>16.688600000000001</c:v>
                </c:pt>
                <c:pt idx="377">
                  <c:v>16.456099999999999</c:v>
                </c:pt>
                <c:pt idx="378">
                  <c:v>16.2681</c:v>
                </c:pt>
                <c:pt idx="379">
                  <c:v>16.264600000000002</c:v>
                </c:pt>
                <c:pt idx="380">
                  <c:v>16.259699999999999</c:v>
                </c:pt>
                <c:pt idx="381">
                  <c:v>16.497800000000002</c:v>
                </c:pt>
                <c:pt idx="382">
                  <c:v>16.4754</c:v>
                </c:pt>
                <c:pt idx="383">
                  <c:v>16.7163</c:v>
                </c:pt>
                <c:pt idx="384">
                  <c:v>16.706</c:v>
                </c:pt>
                <c:pt idx="385">
                  <c:v>16.768599999999999</c:v>
                </c:pt>
                <c:pt idx="386">
                  <c:v>16.765699999999999</c:v>
                </c:pt>
                <c:pt idx="387">
                  <c:v>16.764500000000002</c:v>
                </c:pt>
                <c:pt idx="388">
                  <c:v>16.7422</c:v>
                </c:pt>
                <c:pt idx="389">
                  <c:v>16.757000000000001</c:v>
                </c:pt>
                <c:pt idx="390">
                  <c:v>16.755299999999998</c:v>
                </c:pt>
                <c:pt idx="391">
                  <c:v>16.752199999999998</c:v>
                </c:pt>
                <c:pt idx="392">
                  <c:v>16.759</c:v>
                </c:pt>
                <c:pt idx="393">
                  <c:v>16.7559</c:v>
                </c:pt>
                <c:pt idx="394">
                  <c:v>16.751100000000001</c:v>
                </c:pt>
                <c:pt idx="395">
                  <c:v>16.675599999999999</c:v>
                </c:pt>
                <c:pt idx="396">
                  <c:v>16.8506</c:v>
                </c:pt>
                <c:pt idx="397">
                  <c:v>16.6615</c:v>
                </c:pt>
                <c:pt idx="398">
                  <c:v>16.418600000000001</c:v>
                </c:pt>
                <c:pt idx="399">
                  <c:v>16.7545</c:v>
                </c:pt>
                <c:pt idx="400">
                  <c:v>16.7516</c:v>
                </c:pt>
                <c:pt idx="401">
                  <c:v>16.748699999999999</c:v>
                </c:pt>
                <c:pt idx="402">
                  <c:v>16.6311</c:v>
                </c:pt>
                <c:pt idx="403">
                  <c:v>16.529199999999999</c:v>
                </c:pt>
                <c:pt idx="404">
                  <c:v>16.4115</c:v>
                </c:pt>
                <c:pt idx="405">
                  <c:v>16.448399999999999</c:v>
                </c:pt>
                <c:pt idx="406">
                  <c:v>16.131399999999999</c:v>
                </c:pt>
                <c:pt idx="407">
                  <c:v>16.128399999999999</c:v>
                </c:pt>
                <c:pt idx="408">
                  <c:v>16.126300000000001</c:v>
                </c:pt>
                <c:pt idx="409">
                  <c:v>16.206700000000001</c:v>
                </c:pt>
                <c:pt idx="410">
                  <c:v>16.393599999999999</c:v>
                </c:pt>
                <c:pt idx="411">
                  <c:v>16.634899999999998</c:v>
                </c:pt>
                <c:pt idx="412">
                  <c:v>16.383500000000002</c:v>
                </c:pt>
                <c:pt idx="413">
                  <c:v>16.089600000000001</c:v>
                </c:pt>
                <c:pt idx="414">
                  <c:v>16.086600000000001</c:v>
                </c:pt>
                <c:pt idx="415">
                  <c:v>16.085599999999999</c:v>
                </c:pt>
                <c:pt idx="416">
                  <c:v>16.1143</c:v>
                </c:pt>
                <c:pt idx="417">
                  <c:v>16.2652</c:v>
                </c:pt>
                <c:pt idx="418">
                  <c:v>16.478999999999999</c:v>
                </c:pt>
                <c:pt idx="419">
                  <c:v>16.448499999999999</c:v>
                </c:pt>
                <c:pt idx="420">
                  <c:v>16.445</c:v>
                </c:pt>
                <c:pt idx="421">
                  <c:v>16.4422</c:v>
                </c:pt>
                <c:pt idx="422">
                  <c:v>16.439399999999999</c:v>
                </c:pt>
                <c:pt idx="423">
                  <c:v>16.401199999999999</c:v>
                </c:pt>
                <c:pt idx="424">
                  <c:v>16.567299999999999</c:v>
                </c:pt>
                <c:pt idx="425">
                  <c:v>16.4483</c:v>
                </c:pt>
                <c:pt idx="426">
                  <c:v>16.290500000000002</c:v>
                </c:pt>
                <c:pt idx="427">
                  <c:v>16.285900000000002</c:v>
                </c:pt>
                <c:pt idx="428">
                  <c:v>16.279699999999998</c:v>
                </c:pt>
                <c:pt idx="429">
                  <c:v>16.2761</c:v>
                </c:pt>
                <c:pt idx="430">
                  <c:v>16.0288</c:v>
                </c:pt>
                <c:pt idx="431">
                  <c:v>16.0627</c:v>
                </c:pt>
                <c:pt idx="432">
                  <c:v>15.8489</c:v>
                </c:pt>
                <c:pt idx="433">
                  <c:v>15.4871</c:v>
                </c:pt>
                <c:pt idx="434">
                  <c:v>15.34</c:v>
                </c:pt>
                <c:pt idx="435">
                  <c:v>15.3354</c:v>
                </c:pt>
                <c:pt idx="436">
                  <c:v>15.3361</c:v>
                </c:pt>
                <c:pt idx="437">
                  <c:v>15.366300000000001</c:v>
                </c:pt>
                <c:pt idx="438">
                  <c:v>15.5214</c:v>
                </c:pt>
                <c:pt idx="439">
                  <c:v>15.16</c:v>
                </c:pt>
                <c:pt idx="440">
                  <c:v>15.420299999999999</c:v>
                </c:pt>
                <c:pt idx="441">
                  <c:v>15.106</c:v>
                </c:pt>
                <c:pt idx="442">
                  <c:v>15.1023</c:v>
                </c:pt>
                <c:pt idx="443">
                  <c:v>15.097899999999999</c:v>
                </c:pt>
                <c:pt idx="444">
                  <c:v>15.0952</c:v>
                </c:pt>
                <c:pt idx="445">
                  <c:v>15.1486</c:v>
                </c:pt>
                <c:pt idx="446">
                  <c:v>15.0009</c:v>
                </c:pt>
                <c:pt idx="447">
                  <c:v>15.090199999999999</c:v>
                </c:pt>
                <c:pt idx="448">
                  <c:v>15.4076</c:v>
                </c:pt>
                <c:pt idx="449">
                  <c:v>15.404299999999999</c:v>
                </c:pt>
                <c:pt idx="450">
                  <c:v>15.411199999999999</c:v>
                </c:pt>
                <c:pt idx="451">
                  <c:v>15.177099999999999</c:v>
                </c:pt>
                <c:pt idx="452">
                  <c:v>15.439500000000001</c:v>
                </c:pt>
                <c:pt idx="453">
                  <c:v>15.3108</c:v>
                </c:pt>
                <c:pt idx="454">
                  <c:v>15.421900000000001</c:v>
                </c:pt>
                <c:pt idx="455">
                  <c:v>15.8377</c:v>
                </c:pt>
                <c:pt idx="456">
                  <c:v>15.834300000000001</c:v>
                </c:pt>
                <c:pt idx="457">
                  <c:v>15.8278</c:v>
                </c:pt>
                <c:pt idx="458">
                  <c:v>15.8269</c:v>
                </c:pt>
                <c:pt idx="459">
                  <c:v>15.560700000000001</c:v>
                </c:pt>
                <c:pt idx="460">
                  <c:v>15.6709</c:v>
                </c:pt>
                <c:pt idx="461">
                  <c:v>15.7029</c:v>
                </c:pt>
                <c:pt idx="462">
                  <c:v>15.442500000000001</c:v>
                </c:pt>
                <c:pt idx="463">
                  <c:v>15.44</c:v>
                </c:pt>
                <c:pt idx="464">
                  <c:v>15.434799999999999</c:v>
                </c:pt>
                <c:pt idx="465">
                  <c:v>15.2097</c:v>
                </c:pt>
                <c:pt idx="466">
                  <c:v>15.210100000000001</c:v>
                </c:pt>
                <c:pt idx="467">
                  <c:v>15.210599999999999</c:v>
                </c:pt>
                <c:pt idx="468">
                  <c:v>15.017300000000001</c:v>
                </c:pt>
                <c:pt idx="469">
                  <c:v>15.318300000000001</c:v>
                </c:pt>
                <c:pt idx="470">
                  <c:v>15.3142</c:v>
                </c:pt>
                <c:pt idx="471">
                  <c:v>15.308299999999999</c:v>
                </c:pt>
                <c:pt idx="472">
                  <c:v>15.304399999999999</c:v>
                </c:pt>
                <c:pt idx="473">
                  <c:v>15.5601</c:v>
                </c:pt>
                <c:pt idx="474">
                  <c:v>15.810499999999999</c:v>
                </c:pt>
                <c:pt idx="475">
                  <c:v>15.7341</c:v>
                </c:pt>
                <c:pt idx="476">
                  <c:v>15.734400000000001</c:v>
                </c:pt>
                <c:pt idx="477">
                  <c:v>15.729699999999999</c:v>
                </c:pt>
                <c:pt idx="478">
                  <c:v>15.7254</c:v>
                </c:pt>
                <c:pt idx="479">
                  <c:v>15.971</c:v>
                </c:pt>
                <c:pt idx="480">
                  <c:v>15.7807</c:v>
                </c:pt>
                <c:pt idx="481">
                  <c:v>15.875500000000001</c:v>
                </c:pt>
                <c:pt idx="482">
                  <c:v>16.055</c:v>
                </c:pt>
                <c:pt idx="483">
                  <c:v>16.040199999999999</c:v>
                </c:pt>
                <c:pt idx="484">
                  <c:v>16.035299999999999</c:v>
                </c:pt>
                <c:pt idx="485">
                  <c:v>16.078800000000001</c:v>
                </c:pt>
                <c:pt idx="486">
                  <c:v>15.956</c:v>
                </c:pt>
                <c:pt idx="487">
                  <c:v>16.355799999999999</c:v>
                </c:pt>
                <c:pt idx="488">
                  <c:v>16.427900000000001</c:v>
                </c:pt>
                <c:pt idx="489">
                  <c:v>16.485600000000002</c:v>
                </c:pt>
                <c:pt idx="490">
                  <c:v>16.54</c:v>
                </c:pt>
                <c:pt idx="491">
                  <c:v>16.535299999999999</c:v>
                </c:pt>
                <c:pt idx="492">
                  <c:v>16.5321</c:v>
                </c:pt>
                <c:pt idx="493">
                  <c:v>16.535699999999999</c:v>
                </c:pt>
                <c:pt idx="494">
                  <c:v>16.352</c:v>
                </c:pt>
                <c:pt idx="495">
                  <c:v>16.433700000000002</c:v>
                </c:pt>
                <c:pt idx="496">
                  <c:v>16.436199999999999</c:v>
                </c:pt>
                <c:pt idx="497">
                  <c:v>16.712299999999999</c:v>
                </c:pt>
                <c:pt idx="498">
                  <c:v>16.706900000000001</c:v>
                </c:pt>
                <c:pt idx="499">
                  <c:v>16.7013</c:v>
                </c:pt>
                <c:pt idx="500">
                  <c:v>16.676500000000001</c:v>
                </c:pt>
                <c:pt idx="501">
                  <c:v>16.651700000000002</c:v>
                </c:pt>
                <c:pt idx="502">
                  <c:v>16.741700000000002</c:v>
                </c:pt>
                <c:pt idx="503">
                  <c:v>16.846299999999999</c:v>
                </c:pt>
                <c:pt idx="504">
                  <c:v>16.9194</c:v>
                </c:pt>
                <c:pt idx="505">
                  <c:v>16.9148</c:v>
                </c:pt>
                <c:pt idx="506">
                  <c:v>16.909800000000001</c:v>
                </c:pt>
                <c:pt idx="507">
                  <c:v>16.882100000000001</c:v>
                </c:pt>
                <c:pt idx="508">
                  <c:v>16.8642</c:v>
                </c:pt>
                <c:pt idx="509">
                  <c:v>16.760899999999999</c:v>
                </c:pt>
                <c:pt idx="510">
                  <c:v>16.758199999999999</c:v>
                </c:pt>
                <c:pt idx="511">
                  <c:v>16.7529</c:v>
                </c:pt>
                <c:pt idx="512">
                  <c:v>16.747199999999999</c:v>
                </c:pt>
                <c:pt idx="513">
                  <c:v>16.7422</c:v>
                </c:pt>
                <c:pt idx="514">
                  <c:v>16.747299999999999</c:v>
                </c:pt>
                <c:pt idx="515">
                  <c:v>16.891500000000001</c:v>
                </c:pt>
                <c:pt idx="516">
                  <c:v>16.969000000000001</c:v>
                </c:pt>
                <c:pt idx="517">
                  <c:v>16.946200000000001</c:v>
                </c:pt>
                <c:pt idx="518">
                  <c:v>17.049800000000001</c:v>
                </c:pt>
                <c:pt idx="519">
                  <c:v>17.044599999999999</c:v>
                </c:pt>
                <c:pt idx="520">
                  <c:v>17.04</c:v>
                </c:pt>
                <c:pt idx="521">
                  <c:v>16.992000000000001</c:v>
                </c:pt>
                <c:pt idx="522">
                  <c:v>16.8217</c:v>
                </c:pt>
                <c:pt idx="523">
                  <c:v>16.995200000000001</c:v>
                </c:pt>
                <c:pt idx="524">
                  <c:v>16.781400000000001</c:v>
                </c:pt>
                <c:pt idx="525">
                  <c:v>16.8217</c:v>
                </c:pt>
                <c:pt idx="526">
                  <c:v>16.818300000000001</c:v>
                </c:pt>
                <c:pt idx="527">
                  <c:v>16.812200000000001</c:v>
                </c:pt>
                <c:pt idx="528">
                  <c:v>16.773700000000002</c:v>
                </c:pt>
                <c:pt idx="529">
                  <c:v>16.936399999999999</c:v>
                </c:pt>
                <c:pt idx="530">
                  <c:v>17.102399999999999</c:v>
                </c:pt>
                <c:pt idx="531">
                  <c:v>17.1065</c:v>
                </c:pt>
                <c:pt idx="532">
                  <c:v>17.089700000000001</c:v>
                </c:pt>
                <c:pt idx="533">
                  <c:v>17.084199999999999</c:v>
                </c:pt>
                <c:pt idx="534">
                  <c:v>17.078299999999999</c:v>
                </c:pt>
                <c:pt idx="535">
                  <c:v>17.186800000000002</c:v>
                </c:pt>
                <c:pt idx="536">
                  <c:v>17.233000000000001</c:v>
                </c:pt>
                <c:pt idx="537">
                  <c:v>17.251300000000001</c:v>
                </c:pt>
                <c:pt idx="538">
                  <c:v>17.178899999999999</c:v>
                </c:pt>
                <c:pt idx="539">
                  <c:v>17.191500000000001</c:v>
                </c:pt>
                <c:pt idx="540">
                  <c:v>17.186199999999999</c:v>
                </c:pt>
                <c:pt idx="541">
                  <c:v>17.180399999999999</c:v>
                </c:pt>
                <c:pt idx="542">
                  <c:v>17.1601</c:v>
                </c:pt>
                <c:pt idx="543">
                  <c:v>17.218</c:v>
                </c:pt>
                <c:pt idx="544">
                  <c:v>17.268000000000001</c:v>
                </c:pt>
                <c:pt idx="545">
                  <c:v>17.092199999999998</c:v>
                </c:pt>
                <c:pt idx="546">
                  <c:v>17.0047</c:v>
                </c:pt>
                <c:pt idx="547">
                  <c:v>16.9971</c:v>
                </c:pt>
                <c:pt idx="548">
                  <c:v>17.001000000000001</c:v>
                </c:pt>
                <c:pt idx="549">
                  <c:v>17.1144</c:v>
                </c:pt>
                <c:pt idx="550">
                  <c:v>16.968800000000002</c:v>
                </c:pt>
                <c:pt idx="551">
                  <c:v>16.862100000000002</c:v>
                </c:pt>
                <c:pt idx="552">
                  <c:v>16.8582</c:v>
                </c:pt>
                <c:pt idx="553">
                  <c:v>16.913900000000002</c:v>
                </c:pt>
                <c:pt idx="554">
                  <c:v>16.907399999999999</c:v>
                </c:pt>
                <c:pt idx="555">
                  <c:v>16.897500000000001</c:v>
                </c:pt>
                <c:pt idx="556">
                  <c:v>16.903099999999998</c:v>
                </c:pt>
                <c:pt idx="557">
                  <c:v>17.112300000000001</c:v>
                </c:pt>
                <c:pt idx="558">
                  <c:v>16.942699999999999</c:v>
                </c:pt>
                <c:pt idx="559">
                  <c:v>16.939800000000002</c:v>
                </c:pt>
                <c:pt idx="560">
                  <c:v>16.773900000000001</c:v>
                </c:pt>
                <c:pt idx="561">
                  <c:v>16.768899999999999</c:v>
                </c:pt>
                <c:pt idx="562">
                  <c:v>16.7652</c:v>
                </c:pt>
                <c:pt idx="563">
                  <c:v>16.918800000000001</c:v>
                </c:pt>
                <c:pt idx="564">
                  <c:v>16.754300000000001</c:v>
                </c:pt>
                <c:pt idx="565">
                  <c:v>16.747599999999998</c:v>
                </c:pt>
                <c:pt idx="566">
                  <c:v>16.6798</c:v>
                </c:pt>
                <c:pt idx="567">
                  <c:v>16.771599999999999</c:v>
                </c:pt>
                <c:pt idx="568">
                  <c:v>16.766999999999999</c:v>
                </c:pt>
                <c:pt idx="569">
                  <c:v>16.761800000000001</c:v>
                </c:pt>
                <c:pt idx="570">
                  <c:v>16.716799999999999</c:v>
                </c:pt>
                <c:pt idx="571">
                  <c:v>16.9405</c:v>
                </c:pt>
                <c:pt idx="572">
                  <c:v>17.060700000000001</c:v>
                </c:pt>
                <c:pt idx="573">
                  <c:v>17.055399999999999</c:v>
                </c:pt>
                <c:pt idx="574">
                  <c:v>17.123899999999999</c:v>
                </c:pt>
                <c:pt idx="575">
                  <c:v>17.118300000000001</c:v>
                </c:pt>
                <c:pt idx="576">
                  <c:v>17.112400000000001</c:v>
                </c:pt>
                <c:pt idx="577">
                  <c:v>17.107299999999999</c:v>
                </c:pt>
                <c:pt idx="578">
                  <c:v>17.0853</c:v>
                </c:pt>
                <c:pt idx="579">
                  <c:v>17.102599999999999</c:v>
                </c:pt>
                <c:pt idx="580">
                  <c:v>17.146100000000001</c:v>
                </c:pt>
                <c:pt idx="581">
                  <c:v>17.092099999999999</c:v>
                </c:pt>
                <c:pt idx="582">
                  <c:v>17.087</c:v>
                </c:pt>
                <c:pt idx="583">
                  <c:v>17.081</c:v>
                </c:pt>
                <c:pt idx="584">
                  <c:v>17.159099999999999</c:v>
                </c:pt>
                <c:pt idx="585">
                  <c:v>17.1767</c:v>
                </c:pt>
                <c:pt idx="586">
                  <c:v>17.2273</c:v>
                </c:pt>
                <c:pt idx="587">
                  <c:v>17.192299999999999</c:v>
                </c:pt>
                <c:pt idx="588">
                  <c:v>17.030999999999999</c:v>
                </c:pt>
                <c:pt idx="589">
                  <c:v>17.025600000000001</c:v>
                </c:pt>
                <c:pt idx="590">
                  <c:v>17.0199</c:v>
                </c:pt>
                <c:pt idx="591">
                  <c:v>16.879799999999999</c:v>
                </c:pt>
                <c:pt idx="592">
                  <c:v>16.844000000000001</c:v>
                </c:pt>
                <c:pt idx="593">
                  <c:v>16.8125</c:v>
                </c:pt>
                <c:pt idx="594">
                  <c:v>16.8658</c:v>
                </c:pt>
                <c:pt idx="595">
                  <c:v>16.811299999999999</c:v>
                </c:pt>
                <c:pt idx="596">
                  <c:v>16.805900000000001</c:v>
                </c:pt>
                <c:pt idx="597">
                  <c:v>16.801400000000001</c:v>
                </c:pt>
                <c:pt idx="598">
                  <c:v>16.8399</c:v>
                </c:pt>
                <c:pt idx="599">
                  <c:v>16.883199999999999</c:v>
                </c:pt>
                <c:pt idx="600">
                  <c:v>16.8553</c:v>
                </c:pt>
                <c:pt idx="601">
                  <c:v>17.0749</c:v>
                </c:pt>
                <c:pt idx="602">
                  <c:v>16.457599999999999</c:v>
                </c:pt>
                <c:pt idx="603">
                  <c:v>16.452100000000002</c:v>
                </c:pt>
                <c:pt idx="604">
                  <c:v>16.446400000000001</c:v>
                </c:pt>
                <c:pt idx="605">
                  <c:v>16.141500000000001</c:v>
                </c:pt>
                <c:pt idx="606">
                  <c:v>16.425599999999999</c:v>
                </c:pt>
                <c:pt idx="607">
                  <c:v>16.710100000000001</c:v>
                </c:pt>
                <c:pt idx="608">
                  <c:v>16.944199999999999</c:v>
                </c:pt>
                <c:pt idx="609">
                  <c:v>16.978100000000001</c:v>
                </c:pt>
                <c:pt idx="610">
                  <c:v>16.9726</c:v>
                </c:pt>
                <c:pt idx="611">
                  <c:v>16.966999999999999</c:v>
                </c:pt>
                <c:pt idx="612">
                  <c:v>16.963899999999999</c:v>
                </c:pt>
                <c:pt idx="613">
                  <c:v>16.8354</c:v>
                </c:pt>
                <c:pt idx="614">
                  <c:v>16.924099999999999</c:v>
                </c:pt>
                <c:pt idx="615">
                  <c:v>16.902799999999999</c:v>
                </c:pt>
                <c:pt idx="616">
                  <c:v>17.161000000000001</c:v>
                </c:pt>
                <c:pt idx="617">
                  <c:v>17.1554</c:v>
                </c:pt>
                <c:pt idx="618">
                  <c:v>17.153400000000001</c:v>
                </c:pt>
                <c:pt idx="619">
                  <c:v>17.224599999999999</c:v>
                </c:pt>
                <c:pt idx="620">
                  <c:v>17.338799999999999</c:v>
                </c:pt>
                <c:pt idx="621">
                  <c:v>17.334099999999999</c:v>
                </c:pt>
                <c:pt idx="622">
                  <c:v>17.420999999999999</c:v>
                </c:pt>
                <c:pt idx="623">
                  <c:v>17.4025</c:v>
                </c:pt>
                <c:pt idx="624">
                  <c:v>17.396799999999999</c:v>
                </c:pt>
                <c:pt idx="625">
                  <c:v>17.395199999999999</c:v>
                </c:pt>
                <c:pt idx="626">
                  <c:v>17.431799999999999</c:v>
                </c:pt>
                <c:pt idx="627">
                  <c:v>17.4008</c:v>
                </c:pt>
                <c:pt idx="628">
                  <c:v>17.4742</c:v>
                </c:pt>
                <c:pt idx="629">
                  <c:v>17.401</c:v>
                </c:pt>
                <c:pt idx="630">
                  <c:v>17.475100000000001</c:v>
                </c:pt>
                <c:pt idx="631">
                  <c:v>17.468800000000002</c:v>
                </c:pt>
                <c:pt idx="632">
                  <c:v>17.463799999999999</c:v>
                </c:pt>
                <c:pt idx="633">
                  <c:v>17.4068</c:v>
                </c:pt>
                <c:pt idx="634">
                  <c:v>17.4162</c:v>
                </c:pt>
                <c:pt idx="635">
                  <c:v>17.380099999999999</c:v>
                </c:pt>
                <c:pt idx="636">
                  <c:v>17.397400000000001</c:v>
                </c:pt>
                <c:pt idx="637">
                  <c:v>17.4361</c:v>
                </c:pt>
                <c:pt idx="638">
                  <c:v>17.4313</c:v>
                </c:pt>
                <c:pt idx="639">
                  <c:v>17.431999999999999</c:v>
                </c:pt>
                <c:pt idx="640">
                  <c:v>17.413499999999999</c:v>
                </c:pt>
                <c:pt idx="641">
                  <c:v>17.302299999999999</c:v>
                </c:pt>
                <c:pt idx="642">
                  <c:v>17.351600000000001</c:v>
                </c:pt>
                <c:pt idx="643">
                  <c:v>17.3583</c:v>
                </c:pt>
                <c:pt idx="644">
                  <c:v>17.5046</c:v>
                </c:pt>
                <c:pt idx="645">
                  <c:v>17.4999</c:v>
                </c:pt>
                <c:pt idx="646">
                  <c:v>17.502099999999999</c:v>
                </c:pt>
                <c:pt idx="647">
                  <c:v>17.4758</c:v>
                </c:pt>
                <c:pt idx="648">
                  <c:v>17.545300000000001</c:v>
                </c:pt>
                <c:pt idx="649">
                  <c:v>17.493500000000001</c:v>
                </c:pt>
                <c:pt idx="650">
                  <c:v>17.568899999999999</c:v>
                </c:pt>
                <c:pt idx="651">
                  <c:v>17.549099999999999</c:v>
                </c:pt>
                <c:pt idx="652">
                  <c:v>17.543299999999999</c:v>
                </c:pt>
                <c:pt idx="653">
                  <c:v>17.5382</c:v>
                </c:pt>
                <c:pt idx="654">
                  <c:v>17.578800000000001</c:v>
                </c:pt>
                <c:pt idx="655">
                  <c:v>17.4785</c:v>
                </c:pt>
                <c:pt idx="656">
                  <c:v>17.512799999999999</c:v>
                </c:pt>
                <c:pt idx="657">
                  <c:v>17.543500000000002</c:v>
                </c:pt>
                <c:pt idx="658">
                  <c:v>17.5046</c:v>
                </c:pt>
                <c:pt idx="659">
                  <c:v>17.498699999999999</c:v>
                </c:pt>
                <c:pt idx="660">
                  <c:v>17.492000000000001</c:v>
                </c:pt>
                <c:pt idx="661">
                  <c:v>17.477499999999999</c:v>
                </c:pt>
                <c:pt idx="662">
                  <c:v>17.505500000000001</c:v>
                </c:pt>
                <c:pt idx="663">
                  <c:v>17.406099999999999</c:v>
                </c:pt>
                <c:pt idx="664">
                  <c:v>17.38</c:v>
                </c:pt>
                <c:pt idx="665">
                  <c:v>17.347999999999999</c:v>
                </c:pt>
                <c:pt idx="666">
                  <c:v>17.342400000000001</c:v>
                </c:pt>
                <c:pt idx="667">
                  <c:v>17.336600000000001</c:v>
                </c:pt>
                <c:pt idx="668">
                  <c:v>17.421099999999999</c:v>
                </c:pt>
                <c:pt idx="669">
                  <c:v>17.377800000000001</c:v>
                </c:pt>
                <c:pt idx="670">
                  <c:v>17.3323</c:v>
                </c:pt>
                <c:pt idx="671">
                  <c:v>17.332000000000001</c:v>
                </c:pt>
                <c:pt idx="672">
                  <c:v>17.400200000000002</c:v>
                </c:pt>
                <c:pt idx="673">
                  <c:v>17.394400000000001</c:v>
                </c:pt>
                <c:pt idx="674">
                  <c:v>17.3886</c:v>
                </c:pt>
                <c:pt idx="675">
                  <c:v>17.382100000000001</c:v>
                </c:pt>
                <c:pt idx="676">
                  <c:v>17.46</c:v>
                </c:pt>
                <c:pt idx="677">
                  <c:v>17.423200000000001</c:v>
                </c:pt>
                <c:pt idx="678">
                  <c:v>17.436599999999999</c:v>
                </c:pt>
                <c:pt idx="679">
                  <c:v>17.003799999999998</c:v>
                </c:pt>
                <c:pt idx="680">
                  <c:v>16.999199999999998</c:v>
                </c:pt>
                <c:pt idx="681">
                  <c:v>16.9937</c:v>
                </c:pt>
                <c:pt idx="682">
                  <c:v>17.236899999999999</c:v>
                </c:pt>
                <c:pt idx="683">
                  <c:v>16.981000000000002</c:v>
                </c:pt>
                <c:pt idx="684">
                  <c:v>16.965199999999999</c:v>
                </c:pt>
                <c:pt idx="685">
                  <c:v>17.135200000000001</c:v>
                </c:pt>
                <c:pt idx="686">
                  <c:v>17.064800000000002</c:v>
                </c:pt>
                <c:pt idx="687">
                  <c:v>17.058199999999999</c:v>
                </c:pt>
                <c:pt idx="688">
                  <c:v>17.052800000000001</c:v>
                </c:pt>
                <c:pt idx="689">
                  <c:v>17.003399999999999</c:v>
                </c:pt>
                <c:pt idx="690">
                  <c:v>17.007100000000001</c:v>
                </c:pt>
                <c:pt idx="691">
                  <c:v>17.183499999999999</c:v>
                </c:pt>
                <c:pt idx="692">
                  <c:v>17.284600000000001</c:v>
                </c:pt>
                <c:pt idx="693">
                  <c:v>17.185700000000001</c:v>
                </c:pt>
                <c:pt idx="694">
                  <c:v>17.18</c:v>
                </c:pt>
                <c:pt idx="695">
                  <c:v>17.1736</c:v>
                </c:pt>
                <c:pt idx="696">
                  <c:v>17.0215</c:v>
                </c:pt>
                <c:pt idx="697">
                  <c:v>17.131499999999999</c:v>
                </c:pt>
                <c:pt idx="698">
                  <c:v>17.220800000000001</c:v>
                </c:pt>
                <c:pt idx="699">
                  <c:v>17.050699999999999</c:v>
                </c:pt>
                <c:pt idx="700">
                  <c:v>17.1831</c:v>
                </c:pt>
                <c:pt idx="701">
                  <c:v>17.177499999999998</c:v>
                </c:pt>
                <c:pt idx="702">
                  <c:v>17.171199999999999</c:v>
                </c:pt>
                <c:pt idx="703">
                  <c:v>17.1114</c:v>
                </c:pt>
                <c:pt idx="704">
                  <c:v>17.021699999999999</c:v>
                </c:pt>
                <c:pt idx="705">
                  <c:v>17.090299999999999</c:v>
                </c:pt>
                <c:pt idx="706">
                  <c:v>17.087800000000001</c:v>
                </c:pt>
                <c:pt idx="707">
                  <c:v>17.0288</c:v>
                </c:pt>
                <c:pt idx="708">
                  <c:v>17.026299999999999</c:v>
                </c:pt>
                <c:pt idx="709">
                  <c:v>17.018799999999999</c:v>
                </c:pt>
                <c:pt idx="710">
                  <c:v>17.095199999999998</c:v>
                </c:pt>
                <c:pt idx="711">
                  <c:v>16.8872</c:v>
                </c:pt>
                <c:pt idx="712">
                  <c:v>16.902999999999999</c:v>
                </c:pt>
                <c:pt idx="713">
                  <c:v>16.851400000000002</c:v>
                </c:pt>
                <c:pt idx="714">
                  <c:v>16.849599999999999</c:v>
                </c:pt>
                <c:pt idx="715">
                  <c:v>16.843399999999999</c:v>
                </c:pt>
                <c:pt idx="716">
                  <c:v>16.836099999999998</c:v>
                </c:pt>
                <c:pt idx="717">
                  <c:v>16.7835</c:v>
                </c:pt>
                <c:pt idx="718">
                  <c:v>16.880099999999999</c:v>
                </c:pt>
                <c:pt idx="719">
                  <c:v>16.901900000000001</c:v>
                </c:pt>
                <c:pt idx="720">
                  <c:v>16.872399999999999</c:v>
                </c:pt>
                <c:pt idx="721">
                  <c:v>16.857299999999999</c:v>
                </c:pt>
                <c:pt idx="722">
                  <c:v>16.851400000000002</c:v>
                </c:pt>
                <c:pt idx="723">
                  <c:v>16.8476</c:v>
                </c:pt>
                <c:pt idx="724">
                  <c:v>16.922899999999998</c:v>
                </c:pt>
                <c:pt idx="725">
                  <c:v>16.8566</c:v>
                </c:pt>
                <c:pt idx="726">
                  <c:v>16.822099999999999</c:v>
                </c:pt>
                <c:pt idx="727">
                  <c:v>16.765699999999999</c:v>
                </c:pt>
                <c:pt idx="728">
                  <c:v>16.7258</c:v>
                </c:pt>
                <c:pt idx="729">
                  <c:v>16.7211</c:v>
                </c:pt>
                <c:pt idx="730">
                  <c:v>16.7179</c:v>
                </c:pt>
                <c:pt idx="731">
                  <c:v>16.706</c:v>
                </c:pt>
                <c:pt idx="732">
                  <c:v>16.6023</c:v>
                </c:pt>
                <c:pt idx="733">
                  <c:v>16.505600000000001</c:v>
                </c:pt>
                <c:pt idx="734">
                  <c:v>16.4315</c:v>
                </c:pt>
                <c:pt idx="735">
                  <c:v>16.401</c:v>
                </c:pt>
                <c:pt idx="736">
                  <c:v>16.395399999999999</c:v>
                </c:pt>
                <c:pt idx="737">
                  <c:v>16.392900000000001</c:v>
                </c:pt>
                <c:pt idx="738">
                  <c:v>16.748999999999999</c:v>
                </c:pt>
                <c:pt idx="739">
                  <c:v>16.816800000000001</c:v>
                </c:pt>
                <c:pt idx="740">
                  <c:v>17.002300000000002</c:v>
                </c:pt>
                <c:pt idx="741">
                  <c:v>17.023099999999999</c:v>
                </c:pt>
                <c:pt idx="742">
                  <c:v>16.994800000000001</c:v>
                </c:pt>
                <c:pt idx="743">
                  <c:v>16.989599999999999</c:v>
                </c:pt>
                <c:pt idx="744">
                  <c:v>16.9848</c:v>
                </c:pt>
                <c:pt idx="745">
                  <c:v>16.972200000000001</c:v>
                </c:pt>
                <c:pt idx="746">
                  <c:v>17.094100000000001</c:v>
                </c:pt>
                <c:pt idx="747">
                  <c:v>17.066800000000001</c:v>
                </c:pt>
                <c:pt idx="748">
                  <c:v>17.146599999999999</c:v>
                </c:pt>
                <c:pt idx="749">
                  <c:v>17.098400000000002</c:v>
                </c:pt>
                <c:pt idx="750">
                  <c:v>17.093</c:v>
                </c:pt>
                <c:pt idx="751">
                  <c:v>17.0931</c:v>
                </c:pt>
                <c:pt idx="752">
                  <c:v>17.204999999999998</c:v>
                </c:pt>
                <c:pt idx="753">
                  <c:v>17.247599999999998</c:v>
                </c:pt>
                <c:pt idx="754">
                  <c:v>17.255099999999999</c:v>
                </c:pt>
                <c:pt idx="755">
                  <c:v>17.249400000000001</c:v>
                </c:pt>
                <c:pt idx="756">
                  <c:v>17.311499999999999</c:v>
                </c:pt>
                <c:pt idx="757">
                  <c:v>17.3062</c:v>
                </c:pt>
                <c:pt idx="758">
                  <c:v>17.299800000000001</c:v>
                </c:pt>
                <c:pt idx="759">
                  <c:v>17.200800000000001</c:v>
                </c:pt>
                <c:pt idx="760">
                  <c:v>17.2211</c:v>
                </c:pt>
                <c:pt idx="761">
                  <c:v>17.162099999999999</c:v>
                </c:pt>
                <c:pt idx="762">
                  <c:v>17.0962</c:v>
                </c:pt>
                <c:pt idx="763">
                  <c:v>17.109200000000001</c:v>
                </c:pt>
                <c:pt idx="764">
                  <c:v>17.104099999999999</c:v>
                </c:pt>
                <c:pt idx="765">
                  <c:v>17.101299999999998</c:v>
                </c:pt>
                <c:pt idx="766">
                  <c:v>17.189699999999998</c:v>
                </c:pt>
                <c:pt idx="767">
                  <c:v>17.239799999999999</c:v>
                </c:pt>
                <c:pt idx="768">
                  <c:v>17.458400000000001</c:v>
                </c:pt>
                <c:pt idx="769">
                  <c:v>17.4862</c:v>
                </c:pt>
                <c:pt idx="770">
                  <c:v>17.5886</c:v>
                </c:pt>
                <c:pt idx="771">
                  <c:v>17.582999999999998</c:v>
                </c:pt>
                <c:pt idx="772">
                  <c:v>17.5746</c:v>
                </c:pt>
                <c:pt idx="773">
                  <c:v>17.542200000000001</c:v>
                </c:pt>
                <c:pt idx="774">
                  <c:v>17.6557</c:v>
                </c:pt>
                <c:pt idx="775">
                  <c:v>17.507899999999999</c:v>
                </c:pt>
                <c:pt idx="776">
                  <c:v>17.5627</c:v>
                </c:pt>
                <c:pt idx="777">
                  <c:v>17.5246</c:v>
                </c:pt>
                <c:pt idx="778">
                  <c:v>17.519400000000001</c:v>
                </c:pt>
                <c:pt idx="779">
                  <c:v>17.514600000000002</c:v>
                </c:pt>
                <c:pt idx="780">
                  <c:v>17.485700000000001</c:v>
                </c:pt>
                <c:pt idx="781">
                  <c:v>17.5411</c:v>
                </c:pt>
                <c:pt idx="782">
                  <c:v>17.483899999999998</c:v>
                </c:pt>
                <c:pt idx="783">
                  <c:v>17.437799999999999</c:v>
                </c:pt>
                <c:pt idx="784">
                  <c:v>17.446300000000001</c:v>
                </c:pt>
                <c:pt idx="785">
                  <c:v>17.441700000000001</c:v>
                </c:pt>
                <c:pt idx="786">
                  <c:v>17.436599999999999</c:v>
                </c:pt>
                <c:pt idx="787">
                  <c:v>17.4314</c:v>
                </c:pt>
                <c:pt idx="788">
                  <c:v>17.464600000000001</c:v>
                </c:pt>
                <c:pt idx="789">
                  <c:v>17.242799999999999</c:v>
                </c:pt>
                <c:pt idx="790">
                  <c:v>17.231300000000001</c:v>
                </c:pt>
                <c:pt idx="791">
                  <c:v>17.144600000000001</c:v>
                </c:pt>
                <c:pt idx="792">
                  <c:v>17.139600000000002</c:v>
                </c:pt>
                <c:pt idx="793">
                  <c:v>17.135200000000001</c:v>
                </c:pt>
                <c:pt idx="794">
                  <c:v>17.130299999999998</c:v>
                </c:pt>
                <c:pt idx="795">
                  <c:v>17.278500000000001</c:v>
                </c:pt>
                <c:pt idx="796">
                  <c:v>17.376000000000001</c:v>
                </c:pt>
                <c:pt idx="797">
                  <c:v>17.3735</c:v>
                </c:pt>
                <c:pt idx="798">
                  <c:v>17.442</c:v>
                </c:pt>
                <c:pt idx="799">
                  <c:v>17.4377</c:v>
                </c:pt>
                <c:pt idx="800">
                  <c:v>17.4331</c:v>
                </c:pt>
                <c:pt idx="801">
                  <c:v>17.3658</c:v>
                </c:pt>
                <c:pt idx="802">
                  <c:v>17.357900000000001</c:v>
                </c:pt>
                <c:pt idx="803">
                  <c:v>17.392800000000001</c:v>
                </c:pt>
                <c:pt idx="804">
                  <c:v>17.347200000000001</c:v>
                </c:pt>
                <c:pt idx="805">
                  <c:v>17.361599999999999</c:v>
                </c:pt>
                <c:pt idx="806">
                  <c:v>17.355</c:v>
                </c:pt>
                <c:pt idx="807">
                  <c:v>17.350200000000001</c:v>
                </c:pt>
                <c:pt idx="808">
                  <c:v>17.344000000000001</c:v>
                </c:pt>
                <c:pt idx="809">
                  <c:v>17.289000000000001</c:v>
                </c:pt>
                <c:pt idx="810">
                  <c:v>17.317799999999998</c:v>
                </c:pt>
                <c:pt idx="811">
                  <c:v>17.2438</c:v>
                </c:pt>
                <c:pt idx="812">
                  <c:v>17.2928</c:v>
                </c:pt>
                <c:pt idx="813">
                  <c:v>17.288399999999999</c:v>
                </c:pt>
                <c:pt idx="814">
                  <c:v>17.285</c:v>
                </c:pt>
                <c:pt idx="815">
                  <c:v>17.233000000000001</c:v>
                </c:pt>
                <c:pt idx="816">
                  <c:v>17.343800000000002</c:v>
                </c:pt>
                <c:pt idx="817">
                  <c:v>17.484000000000002</c:v>
                </c:pt>
                <c:pt idx="818">
                  <c:v>17.473199999999999</c:v>
                </c:pt>
                <c:pt idx="819">
                  <c:v>17.453299999999999</c:v>
                </c:pt>
                <c:pt idx="820">
                  <c:v>17.449300000000001</c:v>
                </c:pt>
                <c:pt idx="821">
                  <c:v>17.443300000000001</c:v>
                </c:pt>
                <c:pt idx="822">
                  <c:v>17.342300000000002</c:v>
                </c:pt>
                <c:pt idx="823">
                  <c:v>17.319199999999999</c:v>
                </c:pt>
                <c:pt idx="824">
                  <c:v>17.3291</c:v>
                </c:pt>
                <c:pt idx="825">
                  <c:v>17.327200000000001</c:v>
                </c:pt>
                <c:pt idx="826">
                  <c:v>17.4664</c:v>
                </c:pt>
                <c:pt idx="827">
                  <c:v>17.4619</c:v>
                </c:pt>
                <c:pt idx="828">
                  <c:v>17.456299999999999</c:v>
                </c:pt>
                <c:pt idx="829">
                  <c:v>17.411100000000001</c:v>
                </c:pt>
                <c:pt idx="830">
                  <c:v>17.427800000000001</c:v>
                </c:pt>
                <c:pt idx="831">
                  <c:v>17.465499999999999</c:v>
                </c:pt>
                <c:pt idx="832">
                  <c:v>17.572099999999999</c:v>
                </c:pt>
                <c:pt idx="833">
                  <c:v>17.631799999999998</c:v>
                </c:pt>
                <c:pt idx="834">
                  <c:v>17.627199999999998</c:v>
                </c:pt>
                <c:pt idx="835">
                  <c:v>17.622</c:v>
                </c:pt>
                <c:pt idx="836">
                  <c:v>17.717300000000002</c:v>
                </c:pt>
                <c:pt idx="837">
                  <c:v>17.7805</c:v>
                </c:pt>
                <c:pt idx="838">
                  <c:v>17.857299999999999</c:v>
                </c:pt>
                <c:pt idx="839">
                  <c:v>17.840900000000001</c:v>
                </c:pt>
                <c:pt idx="840">
                  <c:v>17.860199999999999</c:v>
                </c:pt>
                <c:pt idx="841">
                  <c:v>17.854900000000001</c:v>
                </c:pt>
                <c:pt idx="842">
                  <c:v>17.8523</c:v>
                </c:pt>
                <c:pt idx="843">
                  <c:v>17.8476</c:v>
                </c:pt>
                <c:pt idx="844">
                  <c:v>17.9527</c:v>
                </c:pt>
                <c:pt idx="845">
                  <c:v>17.927499999999998</c:v>
                </c:pt>
                <c:pt idx="846">
                  <c:v>17.931899999999999</c:v>
                </c:pt>
                <c:pt idx="847">
                  <c:v>17.958500000000001</c:v>
                </c:pt>
                <c:pt idx="848">
                  <c:v>17.953399999999998</c:v>
                </c:pt>
                <c:pt idx="849">
                  <c:v>17.9512</c:v>
                </c:pt>
                <c:pt idx="850">
                  <c:v>17.967099999999999</c:v>
                </c:pt>
                <c:pt idx="851">
                  <c:v>17.9377</c:v>
                </c:pt>
                <c:pt idx="852">
                  <c:v>18.1919</c:v>
                </c:pt>
                <c:pt idx="853">
                  <c:v>18.0915</c:v>
                </c:pt>
                <c:pt idx="854">
                  <c:v>18.0991</c:v>
                </c:pt>
                <c:pt idx="855">
                  <c:v>18.095099999999999</c:v>
                </c:pt>
                <c:pt idx="856">
                  <c:v>18.090699999999998</c:v>
                </c:pt>
                <c:pt idx="857">
                  <c:v>18.024799999999999</c:v>
                </c:pt>
                <c:pt idx="858">
                  <c:v>17.9678</c:v>
                </c:pt>
                <c:pt idx="859">
                  <c:v>17.924600000000002</c:v>
                </c:pt>
                <c:pt idx="860">
                  <c:v>17.946400000000001</c:v>
                </c:pt>
                <c:pt idx="861">
                  <c:v>18.001200000000001</c:v>
                </c:pt>
                <c:pt idx="862">
                  <c:v>17.996300000000002</c:v>
                </c:pt>
                <c:pt idx="863">
                  <c:v>17.989999999999998</c:v>
                </c:pt>
                <c:pt idx="864">
                  <c:v>17.982900000000001</c:v>
                </c:pt>
                <c:pt idx="865">
                  <c:v>17.912400000000002</c:v>
                </c:pt>
                <c:pt idx="866">
                  <c:v>18.0594</c:v>
                </c:pt>
                <c:pt idx="867">
                  <c:v>18.023900000000001</c:v>
                </c:pt>
                <c:pt idx="868">
                  <c:v>17.994399999999999</c:v>
                </c:pt>
                <c:pt idx="869">
                  <c:v>17.9894</c:v>
                </c:pt>
                <c:pt idx="870">
                  <c:v>17.9833</c:v>
                </c:pt>
                <c:pt idx="871">
                  <c:v>17.869599999999998</c:v>
                </c:pt>
                <c:pt idx="872">
                  <c:v>17.6373</c:v>
                </c:pt>
                <c:pt idx="873">
                  <c:v>17.666599999999999</c:v>
                </c:pt>
                <c:pt idx="874">
                  <c:v>17.6373</c:v>
                </c:pt>
                <c:pt idx="875">
                  <c:v>17.596900000000002</c:v>
                </c:pt>
                <c:pt idx="876">
                  <c:v>17.592300000000002</c:v>
                </c:pt>
                <c:pt idx="877">
                  <c:v>17.587800000000001</c:v>
                </c:pt>
                <c:pt idx="878">
                  <c:v>17.5627</c:v>
                </c:pt>
                <c:pt idx="879">
                  <c:v>17.687899999999999</c:v>
                </c:pt>
                <c:pt idx="880">
                  <c:v>17.704000000000001</c:v>
                </c:pt>
                <c:pt idx="881">
                  <c:v>17.743500000000001</c:v>
                </c:pt>
                <c:pt idx="882">
                  <c:v>17.6967</c:v>
                </c:pt>
                <c:pt idx="883">
                  <c:v>17.691700000000001</c:v>
                </c:pt>
                <c:pt idx="884">
                  <c:v>17.687100000000001</c:v>
                </c:pt>
                <c:pt idx="885">
                  <c:v>17.6629</c:v>
                </c:pt>
                <c:pt idx="886">
                  <c:v>17.6465</c:v>
                </c:pt>
                <c:pt idx="887">
                  <c:v>17.596800000000002</c:v>
                </c:pt>
                <c:pt idx="888">
                  <c:v>17.607800000000001</c:v>
                </c:pt>
                <c:pt idx="889">
                  <c:v>17.587900000000001</c:v>
                </c:pt>
                <c:pt idx="890">
                  <c:v>17.583300000000001</c:v>
                </c:pt>
                <c:pt idx="891">
                  <c:v>17.5793</c:v>
                </c:pt>
                <c:pt idx="892">
                  <c:v>17.588000000000001</c:v>
                </c:pt>
                <c:pt idx="893">
                  <c:v>17.555900000000001</c:v>
                </c:pt>
                <c:pt idx="894">
                  <c:v>17.489699999999999</c:v>
                </c:pt>
                <c:pt idx="895">
                  <c:v>17.366299999999999</c:v>
                </c:pt>
                <c:pt idx="896">
                  <c:v>17.360700000000001</c:v>
                </c:pt>
                <c:pt idx="897">
                  <c:v>17.355499999999999</c:v>
                </c:pt>
                <c:pt idx="898">
                  <c:v>17.351800000000001</c:v>
                </c:pt>
                <c:pt idx="899">
                  <c:v>17.488</c:v>
                </c:pt>
                <c:pt idx="900">
                  <c:v>17.418399999999998</c:v>
                </c:pt>
                <c:pt idx="901">
                  <c:v>17.386500000000002</c:v>
                </c:pt>
                <c:pt idx="902">
                  <c:v>17.513200000000001</c:v>
                </c:pt>
                <c:pt idx="903">
                  <c:v>17.461099999999998</c:v>
                </c:pt>
                <c:pt idx="904">
                  <c:v>17.456600000000002</c:v>
                </c:pt>
                <c:pt idx="905">
                  <c:v>17.450900000000001</c:v>
                </c:pt>
                <c:pt idx="906">
                  <c:v>17.633299999999998</c:v>
                </c:pt>
                <c:pt idx="907">
                  <c:v>17.720300000000002</c:v>
                </c:pt>
                <c:pt idx="908">
                  <c:v>17.707999999999998</c:v>
                </c:pt>
                <c:pt idx="909">
                  <c:v>17.714400000000001</c:v>
                </c:pt>
                <c:pt idx="910">
                  <c:v>17.6678</c:v>
                </c:pt>
                <c:pt idx="911">
                  <c:v>17.660799999999998</c:v>
                </c:pt>
                <c:pt idx="912">
                  <c:v>17.658300000000001</c:v>
                </c:pt>
                <c:pt idx="913">
                  <c:v>17.6814</c:v>
                </c:pt>
                <c:pt idx="914">
                  <c:v>17.686699999999998</c:v>
                </c:pt>
                <c:pt idx="915">
                  <c:v>17.66</c:v>
                </c:pt>
                <c:pt idx="916">
                  <c:v>17.651599999999998</c:v>
                </c:pt>
                <c:pt idx="917">
                  <c:v>17.803799999999999</c:v>
                </c:pt>
                <c:pt idx="918">
                  <c:v>17.798500000000001</c:v>
                </c:pt>
                <c:pt idx="919">
                  <c:v>17.793199999999999</c:v>
                </c:pt>
                <c:pt idx="920">
                  <c:v>17.7454</c:v>
                </c:pt>
                <c:pt idx="921">
                  <c:v>17.713699999999999</c:v>
                </c:pt>
                <c:pt idx="922">
                  <c:v>17.728000000000002</c:v>
                </c:pt>
                <c:pt idx="923">
                  <c:v>17.693000000000001</c:v>
                </c:pt>
                <c:pt idx="924">
                  <c:v>17.663699999999999</c:v>
                </c:pt>
                <c:pt idx="925">
                  <c:v>17.657900000000001</c:v>
                </c:pt>
                <c:pt idx="926">
                  <c:v>17.6539</c:v>
                </c:pt>
                <c:pt idx="927">
                  <c:v>17.734000000000002</c:v>
                </c:pt>
                <c:pt idx="928">
                  <c:v>17.7149</c:v>
                </c:pt>
                <c:pt idx="929">
                  <c:v>17.393000000000001</c:v>
                </c:pt>
                <c:pt idx="930">
                  <c:v>17.453800000000001</c:v>
                </c:pt>
                <c:pt idx="931">
                  <c:v>17.5611</c:v>
                </c:pt>
                <c:pt idx="932">
                  <c:v>17.555900000000001</c:v>
                </c:pt>
                <c:pt idx="933">
                  <c:v>17.548200000000001</c:v>
                </c:pt>
                <c:pt idx="934">
                  <c:v>17.6313</c:v>
                </c:pt>
                <c:pt idx="935">
                  <c:v>17.659800000000001</c:v>
                </c:pt>
                <c:pt idx="936">
                  <c:v>17.697700000000001</c:v>
                </c:pt>
                <c:pt idx="937">
                  <c:v>17.771999999999998</c:v>
                </c:pt>
                <c:pt idx="938">
                  <c:v>17.775200000000002</c:v>
                </c:pt>
                <c:pt idx="939">
                  <c:v>17.770099999999999</c:v>
                </c:pt>
                <c:pt idx="940">
                  <c:v>17.7651</c:v>
                </c:pt>
                <c:pt idx="941">
                  <c:v>17.7606</c:v>
                </c:pt>
                <c:pt idx="942">
                  <c:v>17.7361</c:v>
                </c:pt>
                <c:pt idx="943">
                  <c:v>17.7301</c:v>
                </c:pt>
                <c:pt idx="944">
                  <c:v>17.864799999999999</c:v>
                </c:pt>
                <c:pt idx="945">
                  <c:v>17.930299999999999</c:v>
                </c:pt>
                <c:pt idx="946">
                  <c:v>17.924900000000001</c:v>
                </c:pt>
                <c:pt idx="947">
                  <c:v>17.919899999999998</c:v>
                </c:pt>
                <c:pt idx="948">
                  <c:v>17.896899999999999</c:v>
                </c:pt>
                <c:pt idx="949">
                  <c:v>17.836099999999998</c:v>
                </c:pt>
                <c:pt idx="950">
                  <c:v>17.8597</c:v>
                </c:pt>
                <c:pt idx="951">
                  <c:v>17.866099999999999</c:v>
                </c:pt>
                <c:pt idx="952">
                  <c:v>17.8445</c:v>
                </c:pt>
                <c:pt idx="953">
                  <c:v>17.8384</c:v>
                </c:pt>
                <c:pt idx="954">
                  <c:v>17.834599999999998</c:v>
                </c:pt>
                <c:pt idx="955">
                  <c:v>17.809899999999999</c:v>
                </c:pt>
                <c:pt idx="956">
                  <c:v>17.886299999999999</c:v>
                </c:pt>
                <c:pt idx="957">
                  <c:v>17.861799999999999</c:v>
                </c:pt>
                <c:pt idx="958">
                  <c:v>17.818300000000001</c:v>
                </c:pt>
                <c:pt idx="959">
                  <c:v>17.8233</c:v>
                </c:pt>
                <c:pt idx="960">
                  <c:v>17.818100000000001</c:v>
                </c:pt>
                <c:pt idx="961">
                  <c:v>17.812000000000001</c:v>
                </c:pt>
                <c:pt idx="962">
                  <c:v>17.907599999999999</c:v>
                </c:pt>
                <c:pt idx="963">
                  <c:v>17.784099999999999</c:v>
                </c:pt>
                <c:pt idx="964">
                  <c:v>17.776199999999999</c:v>
                </c:pt>
                <c:pt idx="965">
                  <c:v>17.757000000000001</c:v>
                </c:pt>
                <c:pt idx="966">
                  <c:v>17.778600000000001</c:v>
                </c:pt>
                <c:pt idx="967">
                  <c:v>17.773399999999999</c:v>
                </c:pt>
                <c:pt idx="968">
                  <c:v>17.768699999999999</c:v>
                </c:pt>
                <c:pt idx="969">
                  <c:v>17.769100000000002</c:v>
                </c:pt>
                <c:pt idx="970">
                  <c:v>17.623200000000001</c:v>
                </c:pt>
                <c:pt idx="971">
                  <c:v>17.773</c:v>
                </c:pt>
                <c:pt idx="972">
                  <c:v>17.626899999999999</c:v>
                </c:pt>
                <c:pt idx="973">
                  <c:v>17.6433</c:v>
                </c:pt>
                <c:pt idx="974">
                  <c:v>17.638400000000001</c:v>
                </c:pt>
                <c:pt idx="975">
                  <c:v>17.634499999999999</c:v>
                </c:pt>
                <c:pt idx="976">
                  <c:v>17.677</c:v>
                </c:pt>
                <c:pt idx="977">
                  <c:v>17.671600000000002</c:v>
                </c:pt>
                <c:pt idx="978">
                  <c:v>17.706700000000001</c:v>
                </c:pt>
                <c:pt idx="979">
                  <c:v>17.538799999999998</c:v>
                </c:pt>
                <c:pt idx="980">
                  <c:v>17.6416</c:v>
                </c:pt>
                <c:pt idx="981">
                  <c:v>17.636700000000001</c:v>
                </c:pt>
                <c:pt idx="982">
                  <c:v>17.632000000000001</c:v>
                </c:pt>
                <c:pt idx="983">
                  <c:v>17.6435</c:v>
                </c:pt>
                <c:pt idx="984">
                  <c:v>17.632300000000001</c:v>
                </c:pt>
                <c:pt idx="985">
                  <c:v>17.755199999999999</c:v>
                </c:pt>
                <c:pt idx="986">
                  <c:v>17.790400000000002</c:v>
                </c:pt>
                <c:pt idx="987">
                  <c:v>17.879899999999999</c:v>
                </c:pt>
                <c:pt idx="988">
                  <c:v>17.874700000000001</c:v>
                </c:pt>
                <c:pt idx="989">
                  <c:v>17.868400000000001</c:v>
                </c:pt>
                <c:pt idx="990">
                  <c:v>17.838999999999999</c:v>
                </c:pt>
                <c:pt idx="991">
                  <c:v>17.8476</c:v>
                </c:pt>
                <c:pt idx="992">
                  <c:v>17.9407</c:v>
                </c:pt>
                <c:pt idx="993">
                  <c:v>17.934100000000001</c:v>
                </c:pt>
                <c:pt idx="994">
                  <c:v>17.916699999999999</c:v>
                </c:pt>
                <c:pt idx="995">
                  <c:v>17.911200000000001</c:v>
                </c:pt>
                <c:pt idx="996">
                  <c:v>17.907</c:v>
                </c:pt>
                <c:pt idx="997">
                  <c:v>17.901399999999999</c:v>
                </c:pt>
                <c:pt idx="998">
                  <c:v>17.9468</c:v>
                </c:pt>
                <c:pt idx="999">
                  <c:v>17.9209</c:v>
                </c:pt>
                <c:pt idx="1000">
                  <c:v>17.8522</c:v>
                </c:pt>
                <c:pt idx="1001">
                  <c:v>17.827500000000001</c:v>
                </c:pt>
                <c:pt idx="1002">
                  <c:v>17.824400000000001</c:v>
                </c:pt>
                <c:pt idx="1003">
                  <c:v>17.820499999999999</c:v>
                </c:pt>
                <c:pt idx="1004">
                  <c:v>17.807300000000001</c:v>
                </c:pt>
                <c:pt idx="1005">
                  <c:v>17.841100000000001</c:v>
                </c:pt>
                <c:pt idx="1006">
                  <c:v>17.8474</c:v>
                </c:pt>
                <c:pt idx="1007">
                  <c:v>17.786999999999999</c:v>
                </c:pt>
                <c:pt idx="1008">
                  <c:v>17.818999999999999</c:v>
                </c:pt>
                <c:pt idx="1009">
                  <c:v>17.814599999999999</c:v>
                </c:pt>
                <c:pt idx="1010">
                  <c:v>17.813300000000002</c:v>
                </c:pt>
                <c:pt idx="1011">
                  <c:v>17.832000000000001</c:v>
                </c:pt>
                <c:pt idx="1012">
                  <c:v>17.785699999999999</c:v>
                </c:pt>
                <c:pt idx="1013">
                  <c:v>17.777000000000001</c:v>
                </c:pt>
                <c:pt idx="1014">
                  <c:v>17.508600000000001</c:v>
                </c:pt>
                <c:pt idx="1015">
                  <c:v>17.523900000000001</c:v>
                </c:pt>
                <c:pt idx="1016">
                  <c:v>17.519100000000002</c:v>
                </c:pt>
                <c:pt idx="1017">
                  <c:v>17.5151</c:v>
                </c:pt>
                <c:pt idx="1018">
                  <c:v>17.690200000000001</c:v>
                </c:pt>
                <c:pt idx="1019">
                  <c:v>17.677499999999998</c:v>
                </c:pt>
                <c:pt idx="1020">
                  <c:v>17.702500000000001</c:v>
                </c:pt>
                <c:pt idx="1021">
                  <c:v>17.427900000000001</c:v>
                </c:pt>
                <c:pt idx="1022">
                  <c:v>17.389399999999998</c:v>
                </c:pt>
                <c:pt idx="1023">
                  <c:v>17.385200000000001</c:v>
                </c:pt>
                <c:pt idx="1024">
                  <c:v>17.3811</c:v>
                </c:pt>
                <c:pt idx="1025">
                  <c:v>17.401399999999999</c:v>
                </c:pt>
                <c:pt idx="1026">
                  <c:v>17.575199999999999</c:v>
                </c:pt>
                <c:pt idx="1027">
                  <c:v>17.511800000000001</c:v>
                </c:pt>
                <c:pt idx="1028">
                  <c:v>17.485099999999999</c:v>
                </c:pt>
                <c:pt idx="1029">
                  <c:v>17.506399999999999</c:v>
                </c:pt>
                <c:pt idx="1030">
                  <c:v>17.502099999999999</c:v>
                </c:pt>
                <c:pt idx="1031">
                  <c:v>17.497499999999999</c:v>
                </c:pt>
                <c:pt idx="1032">
                  <c:v>17.5061</c:v>
                </c:pt>
                <c:pt idx="1033">
                  <c:v>17.517499999999998</c:v>
                </c:pt>
                <c:pt idx="1034">
                  <c:v>17.5943</c:v>
                </c:pt>
                <c:pt idx="1035">
                  <c:v>17.693999999999999</c:v>
                </c:pt>
                <c:pt idx="1036">
                  <c:v>17.7349</c:v>
                </c:pt>
                <c:pt idx="1037">
                  <c:v>17.730499999999999</c:v>
                </c:pt>
                <c:pt idx="1038">
                  <c:v>17.723400000000002</c:v>
                </c:pt>
                <c:pt idx="1039">
                  <c:v>17.7194</c:v>
                </c:pt>
                <c:pt idx="1040">
                  <c:v>17.6007</c:v>
                </c:pt>
                <c:pt idx="1041">
                  <c:v>17.650700000000001</c:v>
                </c:pt>
                <c:pt idx="1042">
                  <c:v>17.6416</c:v>
                </c:pt>
                <c:pt idx="1043">
                  <c:v>17.608499999999999</c:v>
                </c:pt>
                <c:pt idx="1044">
                  <c:v>17.604500000000002</c:v>
                </c:pt>
                <c:pt idx="1045">
                  <c:v>17.601299999999998</c:v>
                </c:pt>
                <c:pt idx="1046">
                  <c:v>17.794899999999998</c:v>
                </c:pt>
                <c:pt idx="1047">
                  <c:v>17.854500000000002</c:v>
                </c:pt>
                <c:pt idx="1048">
                  <c:v>17.8597</c:v>
                </c:pt>
                <c:pt idx="1049">
                  <c:v>17.8308</c:v>
                </c:pt>
                <c:pt idx="1050">
                  <c:v>17.860099999999999</c:v>
                </c:pt>
                <c:pt idx="1051">
                  <c:v>17.855699999999999</c:v>
                </c:pt>
                <c:pt idx="1052">
                  <c:v>17.852</c:v>
                </c:pt>
                <c:pt idx="1053">
                  <c:v>17.854700000000001</c:v>
                </c:pt>
                <c:pt idx="1054">
                  <c:v>17.871300000000002</c:v>
                </c:pt>
                <c:pt idx="1055">
                  <c:v>17.8797</c:v>
                </c:pt>
                <c:pt idx="1056">
                  <c:v>17.821899999999999</c:v>
                </c:pt>
                <c:pt idx="1057">
                  <c:v>17.829999999999998</c:v>
                </c:pt>
                <c:pt idx="1058">
                  <c:v>17.825500000000002</c:v>
                </c:pt>
                <c:pt idx="1059">
                  <c:v>17.820900000000002</c:v>
                </c:pt>
                <c:pt idx="1060">
                  <c:v>17.778099999999998</c:v>
                </c:pt>
                <c:pt idx="1061">
                  <c:v>17.771699999999999</c:v>
                </c:pt>
                <c:pt idx="1062">
                  <c:v>17.833100000000002</c:v>
                </c:pt>
                <c:pt idx="1063">
                  <c:v>17.8476</c:v>
                </c:pt>
                <c:pt idx="1064">
                  <c:v>17.909500000000001</c:v>
                </c:pt>
                <c:pt idx="1065">
                  <c:v>17.905000000000001</c:v>
                </c:pt>
                <c:pt idx="1066">
                  <c:v>17.900099999999998</c:v>
                </c:pt>
                <c:pt idx="1067">
                  <c:v>17.961500000000001</c:v>
                </c:pt>
                <c:pt idx="1068">
                  <c:v>17.988299999999999</c:v>
                </c:pt>
                <c:pt idx="1069">
                  <c:v>18.002600000000001</c:v>
                </c:pt>
                <c:pt idx="1070">
                  <c:v>18.102</c:v>
                </c:pt>
                <c:pt idx="1071">
                  <c:v>18.077200000000001</c:v>
                </c:pt>
                <c:pt idx="1072">
                  <c:v>18.072500000000002</c:v>
                </c:pt>
                <c:pt idx="1073">
                  <c:v>18.0671</c:v>
                </c:pt>
                <c:pt idx="1074">
                  <c:v>18.029199999999999</c:v>
                </c:pt>
                <c:pt idx="1075">
                  <c:v>18.064299999999999</c:v>
                </c:pt>
                <c:pt idx="1076">
                  <c:v>18.095300000000002</c:v>
                </c:pt>
                <c:pt idx="1077">
                  <c:v>18.057700000000001</c:v>
                </c:pt>
                <c:pt idx="1078">
                  <c:v>18.055900000000001</c:v>
                </c:pt>
                <c:pt idx="1079">
                  <c:v>18.051100000000002</c:v>
                </c:pt>
                <c:pt idx="1080">
                  <c:v>18.053999999999998</c:v>
                </c:pt>
                <c:pt idx="1081">
                  <c:v>18.074100000000001</c:v>
                </c:pt>
                <c:pt idx="1082">
                  <c:v>18.0686</c:v>
                </c:pt>
                <c:pt idx="1083">
                  <c:v>18.073399999999999</c:v>
                </c:pt>
                <c:pt idx="1084">
                  <c:v>18.069500000000001</c:v>
                </c:pt>
                <c:pt idx="1085">
                  <c:v>18.1633</c:v>
                </c:pt>
                <c:pt idx="1086">
                  <c:v>18.170000000000002</c:v>
                </c:pt>
                <c:pt idx="1087">
                  <c:v>18.168399999999998</c:v>
                </c:pt>
                <c:pt idx="1088">
                  <c:v>18.119800000000001</c:v>
                </c:pt>
                <c:pt idx="1089">
                  <c:v>18.128699999999998</c:v>
                </c:pt>
                <c:pt idx="1090">
                  <c:v>18.033300000000001</c:v>
                </c:pt>
                <c:pt idx="1091">
                  <c:v>18.043299999999999</c:v>
                </c:pt>
                <c:pt idx="1092">
                  <c:v>18.1586</c:v>
                </c:pt>
                <c:pt idx="1093">
                  <c:v>18.154499999999999</c:v>
                </c:pt>
                <c:pt idx="1094">
                  <c:v>18.150200000000002</c:v>
                </c:pt>
                <c:pt idx="1095">
                  <c:v>18.085899999999999</c:v>
                </c:pt>
                <c:pt idx="1096">
                  <c:v>18.096699999999998</c:v>
                </c:pt>
                <c:pt idx="1097">
                  <c:v>18.124700000000001</c:v>
                </c:pt>
                <c:pt idx="1098">
                  <c:v>18.12</c:v>
                </c:pt>
                <c:pt idx="1099">
                  <c:v>18.164999999999999</c:v>
                </c:pt>
                <c:pt idx="1100">
                  <c:v>18.159300000000002</c:v>
                </c:pt>
                <c:pt idx="1101">
                  <c:v>18.160699999999999</c:v>
                </c:pt>
                <c:pt idx="1102">
                  <c:v>18.1723</c:v>
                </c:pt>
                <c:pt idx="1103">
                  <c:v>18.158300000000001</c:v>
                </c:pt>
                <c:pt idx="1104">
                  <c:v>18.1798</c:v>
                </c:pt>
                <c:pt idx="1105">
                  <c:v>18.1069</c:v>
                </c:pt>
                <c:pt idx="1106">
                  <c:v>18.082000000000001</c:v>
                </c:pt>
                <c:pt idx="1107">
                  <c:v>18.076899999999998</c:v>
                </c:pt>
                <c:pt idx="1108">
                  <c:v>18.0716</c:v>
                </c:pt>
                <c:pt idx="1109">
                  <c:v>18.089700000000001</c:v>
                </c:pt>
                <c:pt idx="1110">
                  <c:v>18.046900000000001</c:v>
                </c:pt>
                <c:pt idx="1111">
                  <c:v>17.9422</c:v>
                </c:pt>
                <c:pt idx="1112">
                  <c:v>18.0732</c:v>
                </c:pt>
                <c:pt idx="1113">
                  <c:v>18.0151</c:v>
                </c:pt>
                <c:pt idx="1114">
                  <c:v>18.010400000000001</c:v>
                </c:pt>
                <c:pt idx="1115">
                  <c:v>18.006900000000002</c:v>
                </c:pt>
                <c:pt idx="1116">
                  <c:v>18.025099999999998</c:v>
                </c:pt>
                <c:pt idx="1117">
                  <c:v>18.128</c:v>
                </c:pt>
                <c:pt idx="1118">
                  <c:v>18.1053</c:v>
                </c:pt>
                <c:pt idx="1119">
                  <c:v>18.098800000000001</c:v>
                </c:pt>
                <c:pt idx="1120">
                  <c:v>18.1309</c:v>
                </c:pt>
                <c:pt idx="1121">
                  <c:v>18.126000000000001</c:v>
                </c:pt>
                <c:pt idx="1122">
                  <c:v>18.120999999999999</c:v>
                </c:pt>
                <c:pt idx="1123">
                  <c:v>18.110299999999999</c:v>
                </c:pt>
                <c:pt idx="1124">
                  <c:v>18.2835</c:v>
                </c:pt>
                <c:pt idx="1125">
                  <c:v>18.269400000000001</c:v>
                </c:pt>
                <c:pt idx="1126">
                  <c:v>18.412400000000002</c:v>
                </c:pt>
                <c:pt idx="1127">
                  <c:v>18.3672</c:v>
                </c:pt>
                <c:pt idx="1128">
                  <c:v>18.3627</c:v>
                </c:pt>
                <c:pt idx="1129">
                  <c:v>18.358899999999998</c:v>
                </c:pt>
                <c:pt idx="1130">
                  <c:v>18.333500000000001</c:v>
                </c:pt>
                <c:pt idx="1131">
                  <c:v>18.2577</c:v>
                </c:pt>
                <c:pt idx="1132">
                  <c:v>18.247299999999999</c:v>
                </c:pt>
                <c:pt idx="1133">
                  <c:v>18.302299999999999</c:v>
                </c:pt>
                <c:pt idx="1134">
                  <c:v>18.3964</c:v>
                </c:pt>
                <c:pt idx="1135">
                  <c:v>18.3903</c:v>
                </c:pt>
                <c:pt idx="1136">
                  <c:v>18.385200000000001</c:v>
                </c:pt>
                <c:pt idx="1137">
                  <c:v>18.4361</c:v>
                </c:pt>
                <c:pt idx="1138">
                  <c:v>18.4483</c:v>
                </c:pt>
                <c:pt idx="1139">
                  <c:v>18.4239</c:v>
                </c:pt>
                <c:pt idx="1140">
                  <c:v>18.337399999999999</c:v>
                </c:pt>
                <c:pt idx="1141">
                  <c:v>18.499300000000002</c:v>
                </c:pt>
                <c:pt idx="1142">
                  <c:v>18.494399999999999</c:v>
                </c:pt>
                <c:pt idx="1143">
                  <c:v>18.4893</c:v>
                </c:pt>
                <c:pt idx="1144">
                  <c:v>18.526700000000002</c:v>
                </c:pt>
                <c:pt idx="1145">
                  <c:v>18.4436</c:v>
                </c:pt>
                <c:pt idx="1146">
                  <c:v>18.372900000000001</c:v>
                </c:pt>
                <c:pt idx="1147">
                  <c:v>18.391400000000001</c:v>
                </c:pt>
                <c:pt idx="1148">
                  <c:v>18.351600000000001</c:v>
                </c:pt>
                <c:pt idx="1149">
                  <c:v>18.3462</c:v>
                </c:pt>
                <c:pt idx="1150">
                  <c:v>18.340699999999998</c:v>
                </c:pt>
                <c:pt idx="1151">
                  <c:v>18.3355</c:v>
                </c:pt>
                <c:pt idx="1152">
                  <c:v>18.308700000000002</c:v>
                </c:pt>
                <c:pt idx="1153">
                  <c:v>18.3156</c:v>
                </c:pt>
                <c:pt idx="1154">
                  <c:v>18.337900000000001</c:v>
                </c:pt>
                <c:pt idx="1155">
                  <c:v>18.237500000000001</c:v>
                </c:pt>
                <c:pt idx="1156">
                  <c:v>18.232500000000002</c:v>
                </c:pt>
                <c:pt idx="1157">
                  <c:v>18.226900000000001</c:v>
                </c:pt>
                <c:pt idx="1158">
                  <c:v>18.221299999999999</c:v>
                </c:pt>
                <c:pt idx="1159">
                  <c:v>18.337</c:v>
                </c:pt>
                <c:pt idx="1160">
                  <c:v>18.383400000000002</c:v>
                </c:pt>
                <c:pt idx="1161">
                  <c:v>18.365100000000002</c:v>
                </c:pt>
                <c:pt idx="1162">
                  <c:v>18.394400000000001</c:v>
                </c:pt>
                <c:pt idx="1163">
                  <c:v>18.3871</c:v>
                </c:pt>
                <c:pt idx="1164">
                  <c:v>18.363900000000001</c:v>
                </c:pt>
                <c:pt idx="1165">
                  <c:v>18.299299999999999</c:v>
                </c:pt>
                <c:pt idx="1166">
                  <c:v>18.243600000000001</c:v>
                </c:pt>
                <c:pt idx="1167">
                  <c:v>18.170400000000001</c:v>
                </c:pt>
                <c:pt idx="1168">
                  <c:v>18.259699999999999</c:v>
                </c:pt>
                <c:pt idx="1169">
                  <c:v>18.354800000000001</c:v>
                </c:pt>
                <c:pt idx="1170">
                  <c:v>18.351400000000002</c:v>
                </c:pt>
                <c:pt idx="1171">
                  <c:v>18.348199999999999</c:v>
                </c:pt>
                <c:pt idx="1172">
                  <c:v>18.3324</c:v>
                </c:pt>
                <c:pt idx="1173">
                  <c:v>18.2058</c:v>
                </c:pt>
                <c:pt idx="1174">
                  <c:v>18.297599999999999</c:v>
                </c:pt>
                <c:pt idx="1175">
                  <c:v>18.195399999999999</c:v>
                </c:pt>
                <c:pt idx="1176">
                  <c:v>18.218399999999999</c:v>
                </c:pt>
                <c:pt idx="1177">
                  <c:v>18.2133</c:v>
                </c:pt>
                <c:pt idx="1178">
                  <c:v>18.204799999999999</c:v>
                </c:pt>
                <c:pt idx="1179">
                  <c:v>18.313800000000001</c:v>
                </c:pt>
                <c:pt idx="1180">
                  <c:v>18.321300000000001</c:v>
                </c:pt>
                <c:pt idx="1181">
                  <c:v>18.278700000000001</c:v>
                </c:pt>
                <c:pt idx="1182">
                  <c:v>18.264399999999998</c:v>
                </c:pt>
                <c:pt idx="1183">
                  <c:v>18.4375</c:v>
                </c:pt>
                <c:pt idx="1184">
                  <c:v>18.432600000000001</c:v>
                </c:pt>
                <c:pt idx="1185">
                  <c:v>18.415099999999999</c:v>
                </c:pt>
                <c:pt idx="1186">
                  <c:v>18.2501</c:v>
                </c:pt>
                <c:pt idx="1187">
                  <c:v>18.0214</c:v>
                </c:pt>
                <c:pt idx="1188">
                  <c:v>17.981000000000002</c:v>
                </c:pt>
                <c:pt idx="1189">
                  <c:v>17.906700000000001</c:v>
                </c:pt>
                <c:pt idx="1190">
                  <c:v>17.534199999999998</c:v>
                </c:pt>
                <c:pt idx="1191">
                  <c:v>17.528199999999998</c:v>
                </c:pt>
                <c:pt idx="1192">
                  <c:v>17.526</c:v>
                </c:pt>
                <c:pt idx="1193">
                  <c:v>16.7956</c:v>
                </c:pt>
                <c:pt idx="1194">
                  <c:v>17.0655</c:v>
                </c:pt>
                <c:pt idx="1195">
                  <c:v>16.965499999999999</c:v>
                </c:pt>
                <c:pt idx="1196">
                  <c:v>16.317799999999998</c:v>
                </c:pt>
                <c:pt idx="1197">
                  <c:v>16.546399999999998</c:v>
                </c:pt>
                <c:pt idx="1198">
                  <c:v>16.5427</c:v>
                </c:pt>
                <c:pt idx="1199">
                  <c:v>16.5411</c:v>
                </c:pt>
                <c:pt idx="1200">
                  <c:v>16.767299999999999</c:v>
                </c:pt>
                <c:pt idx="1201">
                  <c:v>16.805099999999999</c:v>
                </c:pt>
                <c:pt idx="1202">
                  <c:v>17.021799999999999</c:v>
                </c:pt>
                <c:pt idx="1203">
                  <c:v>17.214200000000002</c:v>
                </c:pt>
                <c:pt idx="1204">
                  <c:v>17.209800000000001</c:v>
                </c:pt>
                <c:pt idx="1205">
                  <c:v>17.205500000000001</c:v>
                </c:pt>
                <c:pt idx="1206">
                  <c:v>17.200099999999999</c:v>
                </c:pt>
                <c:pt idx="1207">
                  <c:v>17.194500000000001</c:v>
                </c:pt>
                <c:pt idx="1208">
                  <c:v>17.090199999999999</c:v>
                </c:pt>
                <c:pt idx="1209">
                  <c:v>16.994399999999999</c:v>
                </c:pt>
                <c:pt idx="1210">
                  <c:v>17.011099999999999</c:v>
                </c:pt>
                <c:pt idx="1211">
                  <c:v>17.275300000000001</c:v>
                </c:pt>
                <c:pt idx="1212">
                  <c:v>17.271699999999999</c:v>
                </c:pt>
                <c:pt idx="1213">
                  <c:v>17.262</c:v>
                </c:pt>
                <c:pt idx="1214">
                  <c:v>17.4572</c:v>
                </c:pt>
                <c:pt idx="1215">
                  <c:v>17.229299999999999</c:v>
                </c:pt>
                <c:pt idx="1216">
                  <c:v>17.034400000000002</c:v>
                </c:pt>
                <c:pt idx="1217">
                  <c:v>16.798100000000002</c:v>
                </c:pt>
                <c:pt idx="1218">
                  <c:v>16.8825</c:v>
                </c:pt>
                <c:pt idx="1219">
                  <c:v>16.8781</c:v>
                </c:pt>
                <c:pt idx="1220">
                  <c:v>16.874400000000001</c:v>
                </c:pt>
                <c:pt idx="1221">
                  <c:v>17.054500000000001</c:v>
                </c:pt>
                <c:pt idx="1222">
                  <c:v>17.091000000000001</c:v>
                </c:pt>
                <c:pt idx="1223">
                  <c:v>17.0869</c:v>
                </c:pt>
                <c:pt idx="1224">
                  <c:v>17.159800000000001</c:v>
                </c:pt>
                <c:pt idx="1225">
                  <c:v>17.453299999999999</c:v>
                </c:pt>
                <c:pt idx="1226">
                  <c:v>17.449300000000001</c:v>
                </c:pt>
                <c:pt idx="1227">
                  <c:v>17.444600000000001</c:v>
                </c:pt>
                <c:pt idx="1228">
                  <c:v>17.408999999999999</c:v>
                </c:pt>
                <c:pt idx="1229">
                  <c:v>17.293099999999999</c:v>
                </c:pt>
                <c:pt idx="1230">
                  <c:v>17.188800000000001</c:v>
                </c:pt>
                <c:pt idx="1231">
                  <c:v>17.1752</c:v>
                </c:pt>
                <c:pt idx="1232">
                  <c:v>17.1983</c:v>
                </c:pt>
                <c:pt idx="1233">
                  <c:v>17.194600000000001</c:v>
                </c:pt>
                <c:pt idx="1234">
                  <c:v>17.190100000000001</c:v>
                </c:pt>
                <c:pt idx="1235">
                  <c:v>16.898</c:v>
                </c:pt>
                <c:pt idx="1236">
                  <c:v>16.9147</c:v>
                </c:pt>
                <c:pt idx="1237">
                  <c:v>16.879000000000001</c:v>
                </c:pt>
                <c:pt idx="1238">
                  <c:v>16.445699999999999</c:v>
                </c:pt>
                <c:pt idx="1239">
                  <c:v>16.090800000000002</c:v>
                </c:pt>
                <c:pt idx="1240">
                  <c:v>16.0871</c:v>
                </c:pt>
                <c:pt idx="1241">
                  <c:v>16.082599999999999</c:v>
                </c:pt>
                <c:pt idx="1242">
                  <c:v>16.520399999999999</c:v>
                </c:pt>
                <c:pt idx="1243">
                  <c:v>16.236999999999998</c:v>
                </c:pt>
                <c:pt idx="1244">
                  <c:v>16.186199999999999</c:v>
                </c:pt>
                <c:pt idx="1245">
                  <c:v>16.404699999999998</c:v>
                </c:pt>
                <c:pt idx="1246">
                  <c:v>16.4009</c:v>
                </c:pt>
                <c:pt idx="1247">
                  <c:v>16.397099999999998</c:v>
                </c:pt>
                <c:pt idx="1248">
                  <c:v>16.393000000000001</c:v>
                </c:pt>
                <c:pt idx="1249">
                  <c:v>16.0258</c:v>
                </c:pt>
                <c:pt idx="1250">
                  <c:v>16.222899999999999</c:v>
                </c:pt>
                <c:pt idx="1251">
                  <c:v>16.4085</c:v>
                </c:pt>
                <c:pt idx="1252">
                  <c:v>16.524999999999999</c:v>
                </c:pt>
                <c:pt idx="1253">
                  <c:v>16.1584</c:v>
                </c:pt>
                <c:pt idx="1254">
                  <c:v>16.154699999999998</c:v>
                </c:pt>
                <c:pt idx="1255">
                  <c:v>16.1526</c:v>
                </c:pt>
                <c:pt idx="1256">
                  <c:v>16.2</c:v>
                </c:pt>
                <c:pt idx="1257">
                  <c:v>16.464099999999998</c:v>
                </c:pt>
                <c:pt idx="1258">
                  <c:v>16.3612</c:v>
                </c:pt>
                <c:pt idx="1259">
                  <c:v>16.483499999999999</c:v>
                </c:pt>
                <c:pt idx="1260">
                  <c:v>16.4358</c:v>
                </c:pt>
                <c:pt idx="1261">
                  <c:v>16.431000000000001</c:v>
                </c:pt>
                <c:pt idx="1262">
                  <c:v>16.432400000000001</c:v>
                </c:pt>
                <c:pt idx="1263">
                  <c:v>16.565799999999999</c:v>
                </c:pt>
                <c:pt idx="1264">
                  <c:v>16.740300000000001</c:v>
                </c:pt>
                <c:pt idx="1265">
                  <c:v>16.739699999999999</c:v>
                </c:pt>
                <c:pt idx="1266">
                  <c:v>16.630700000000001</c:v>
                </c:pt>
                <c:pt idx="1267">
                  <c:v>16.482199999999999</c:v>
                </c:pt>
                <c:pt idx="1268">
                  <c:v>16.479099999999999</c:v>
                </c:pt>
                <c:pt idx="1269">
                  <c:v>16.471800000000002</c:v>
                </c:pt>
                <c:pt idx="1270">
                  <c:v>16.471</c:v>
                </c:pt>
                <c:pt idx="1271">
                  <c:v>16.241299999999999</c:v>
                </c:pt>
                <c:pt idx="1272">
                  <c:v>16.257400000000001</c:v>
                </c:pt>
                <c:pt idx="1273">
                  <c:v>16.388300000000001</c:v>
                </c:pt>
                <c:pt idx="1274">
                  <c:v>16.349699999999999</c:v>
                </c:pt>
                <c:pt idx="1275">
                  <c:v>16.345400000000001</c:v>
                </c:pt>
                <c:pt idx="1276">
                  <c:v>16.342700000000001</c:v>
                </c:pt>
                <c:pt idx="1277">
                  <c:v>16.2089</c:v>
                </c:pt>
                <c:pt idx="1278">
                  <c:v>16.240200000000002</c:v>
                </c:pt>
                <c:pt idx="1279">
                  <c:v>16.104299999999999</c:v>
                </c:pt>
                <c:pt idx="1280">
                  <c:v>16.070599999999999</c:v>
                </c:pt>
                <c:pt idx="1281">
                  <c:v>16.2761</c:v>
                </c:pt>
                <c:pt idx="1282">
                  <c:v>16.273199999999999</c:v>
                </c:pt>
                <c:pt idx="1283">
                  <c:v>16.264700000000001</c:v>
                </c:pt>
                <c:pt idx="1284">
                  <c:v>16.317399999999999</c:v>
                </c:pt>
                <c:pt idx="1285">
                  <c:v>16.306899999999999</c:v>
                </c:pt>
                <c:pt idx="1286">
                  <c:v>16.454799999999999</c:v>
                </c:pt>
                <c:pt idx="1287">
                  <c:v>16.592199999999998</c:v>
                </c:pt>
                <c:pt idx="1288">
                  <c:v>16.622</c:v>
                </c:pt>
                <c:pt idx="1289">
                  <c:v>16.617100000000001</c:v>
                </c:pt>
                <c:pt idx="1290">
                  <c:v>16.613600000000002</c:v>
                </c:pt>
                <c:pt idx="1291">
                  <c:v>16.617699999999999</c:v>
                </c:pt>
                <c:pt idx="1292">
                  <c:v>16.496700000000001</c:v>
                </c:pt>
                <c:pt idx="1293">
                  <c:v>16.559200000000001</c:v>
                </c:pt>
                <c:pt idx="1294">
                  <c:v>16.537800000000001</c:v>
                </c:pt>
                <c:pt idx="1295">
                  <c:v>16.489699999999999</c:v>
                </c:pt>
                <c:pt idx="1296">
                  <c:v>16.4861</c:v>
                </c:pt>
                <c:pt idx="1297">
                  <c:v>16.480899999999998</c:v>
                </c:pt>
                <c:pt idx="1298">
                  <c:v>16.594000000000001</c:v>
                </c:pt>
                <c:pt idx="1299">
                  <c:v>16.528199999999998</c:v>
                </c:pt>
                <c:pt idx="1300">
                  <c:v>16.574400000000001</c:v>
                </c:pt>
                <c:pt idx="1301">
                  <c:v>16.542400000000001</c:v>
                </c:pt>
                <c:pt idx="1302">
                  <c:v>16.4983</c:v>
                </c:pt>
                <c:pt idx="1303">
                  <c:v>16.494599999999998</c:v>
                </c:pt>
                <c:pt idx="1304">
                  <c:v>16.4909</c:v>
                </c:pt>
                <c:pt idx="1305">
                  <c:v>16.486899999999999</c:v>
                </c:pt>
                <c:pt idx="1306">
                  <c:v>16.295200000000001</c:v>
                </c:pt>
                <c:pt idx="1307">
                  <c:v>16.489899999999999</c:v>
                </c:pt>
                <c:pt idx="1308">
                  <c:v>16.387</c:v>
                </c:pt>
                <c:pt idx="1309">
                  <c:v>16.549399999999999</c:v>
                </c:pt>
                <c:pt idx="1310">
                  <c:v>16.5459</c:v>
                </c:pt>
                <c:pt idx="1311">
                  <c:v>16.542200000000001</c:v>
                </c:pt>
                <c:pt idx="1312">
                  <c:v>16.608899999999998</c:v>
                </c:pt>
                <c:pt idx="1313">
                  <c:v>16.617699999999999</c:v>
                </c:pt>
                <c:pt idx="1314">
                  <c:v>16.758299999999998</c:v>
                </c:pt>
                <c:pt idx="1315">
                  <c:v>16.745200000000001</c:v>
                </c:pt>
                <c:pt idx="1316">
                  <c:v>16.788799999999998</c:v>
                </c:pt>
                <c:pt idx="1317">
                  <c:v>16.785</c:v>
                </c:pt>
                <c:pt idx="1318">
                  <c:v>16.781199999999998</c:v>
                </c:pt>
                <c:pt idx="1319">
                  <c:v>16.7834</c:v>
                </c:pt>
                <c:pt idx="1320">
                  <c:v>16.810099999999998</c:v>
                </c:pt>
                <c:pt idx="1321">
                  <c:v>16.739799999999999</c:v>
                </c:pt>
                <c:pt idx="1322">
                  <c:v>16.768699999999999</c:v>
                </c:pt>
                <c:pt idx="1323">
                  <c:v>16.7453</c:v>
                </c:pt>
                <c:pt idx="1324">
                  <c:v>16.741599999999998</c:v>
                </c:pt>
                <c:pt idx="1325">
                  <c:v>16.738199999999999</c:v>
                </c:pt>
                <c:pt idx="1326">
                  <c:v>16.6616</c:v>
                </c:pt>
                <c:pt idx="1327">
                  <c:v>16.5869</c:v>
                </c:pt>
                <c:pt idx="1328">
                  <c:v>16.5974</c:v>
                </c:pt>
                <c:pt idx="1329">
                  <c:v>16.482500000000002</c:v>
                </c:pt>
                <c:pt idx="1330">
                  <c:v>16.511399999999998</c:v>
                </c:pt>
                <c:pt idx="1331">
                  <c:v>16.5077</c:v>
                </c:pt>
                <c:pt idx="1332">
                  <c:v>16.504100000000001</c:v>
                </c:pt>
                <c:pt idx="1333">
                  <c:v>16.267600000000002</c:v>
                </c:pt>
                <c:pt idx="1334">
                  <c:v>16.295999999999999</c:v>
                </c:pt>
                <c:pt idx="1335">
                  <c:v>16.1479</c:v>
                </c:pt>
                <c:pt idx="1336">
                  <c:v>16.2378</c:v>
                </c:pt>
                <c:pt idx="1337">
                  <c:v>16.2486</c:v>
                </c:pt>
                <c:pt idx="1338">
                  <c:v>16.245100000000001</c:v>
                </c:pt>
                <c:pt idx="1339">
                  <c:v>16.241599999999998</c:v>
                </c:pt>
                <c:pt idx="1340">
                  <c:v>16.284700000000001</c:v>
                </c:pt>
                <c:pt idx="1341">
                  <c:v>16.2029</c:v>
                </c:pt>
                <c:pt idx="1342">
                  <c:v>16.198499999999999</c:v>
                </c:pt>
                <c:pt idx="1343">
                  <c:v>16.3353</c:v>
                </c:pt>
                <c:pt idx="1344">
                  <c:v>16.472200000000001</c:v>
                </c:pt>
                <c:pt idx="1345">
                  <c:v>16.468299999999999</c:v>
                </c:pt>
                <c:pt idx="1346">
                  <c:v>16.465399999999999</c:v>
                </c:pt>
                <c:pt idx="1347">
                  <c:v>16.605799999999999</c:v>
                </c:pt>
                <c:pt idx="1348">
                  <c:v>16.6526</c:v>
                </c:pt>
                <c:pt idx="1349">
                  <c:v>16.529599999999999</c:v>
                </c:pt>
                <c:pt idx="1350">
                  <c:v>16.667999999999999</c:v>
                </c:pt>
                <c:pt idx="1351">
                  <c:v>16.680199999999999</c:v>
                </c:pt>
                <c:pt idx="1352">
                  <c:v>16.675899999999999</c:v>
                </c:pt>
                <c:pt idx="1353">
                  <c:v>16.6707</c:v>
                </c:pt>
                <c:pt idx="1354">
                  <c:v>16.648299999999999</c:v>
                </c:pt>
                <c:pt idx="1355">
                  <c:v>16.710599999999999</c:v>
                </c:pt>
                <c:pt idx="1356">
                  <c:v>16.729600000000001</c:v>
                </c:pt>
                <c:pt idx="1357">
                  <c:v>16.6448</c:v>
                </c:pt>
                <c:pt idx="1358">
                  <c:v>16.615200000000002</c:v>
                </c:pt>
                <c:pt idx="1359">
                  <c:v>16.611599999999999</c:v>
                </c:pt>
                <c:pt idx="1360">
                  <c:v>16.607600000000001</c:v>
                </c:pt>
                <c:pt idx="1361">
                  <c:v>16.627400000000002</c:v>
                </c:pt>
                <c:pt idx="1362">
                  <c:v>16.7057</c:v>
                </c:pt>
                <c:pt idx="1363">
                  <c:v>16.848299999999998</c:v>
                </c:pt>
                <c:pt idx="1364">
                  <c:v>16.810600000000001</c:v>
                </c:pt>
                <c:pt idx="1365">
                  <c:v>16.681699999999999</c:v>
                </c:pt>
                <c:pt idx="1366">
                  <c:v>16.678599999999999</c:v>
                </c:pt>
                <c:pt idx="1367">
                  <c:v>16.674099999999999</c:v>
                </c:pt>
                <c:pt idx="1368">
                  <c:v>16.574300000000001</c:v>
                </c:pt>
                <c:pt idx="1369">
                  <c:v>16.632999999999999</c:v>
                </c:pt>
                <c:pt idx="1370">
                  <c:v>16.6037</c:v>
                </c:pt>
                <c:pt idx="1371">
                  <c:v>16.684699999999999</c:v>
                </c:pt>
                <c:pt idx="1372">
                  <c:v>16.765999999999998</c:v>
                </c:pt>
                <c:pt idx="1373">
                  <c:v>16.7638</c:v>
                </c:pt>
                <c:pt idx="1374">
                  <c:v>16.755800000000001</c:v>
                </c:pt>
                <c:pt idx="1375">
                  <c:v>16.815999999999999</c:v>
                </c:pt>
                <c:pt idx="1376">
                  <c:v>16.860800000000001</c:v>
                </c:pt>
                <c:pt idx="1377">
                  <c:v>16.843299999999999</c:v>
                </c:pt>
                <c:pt idx="1378">
                  <c:v>16.8187</c:v>
                </c:pt>
                <c:pt idx="1379">
                  <c:v>16.692599999999999</c:v>
                </c:pt>
                <c:pt idx="1380">
                  <c:v>16.688500000000001</c:v>
                </c:pt>
                <c:pt idx="1381">
                  <c:v>16.685099999999998</c:v>
                </c:pt>
                <c:pt idx="1382">
                  <c:v>16.618600000000001</c:v>
                </c:pt>
                <c:pt idx="1383">
                  <c:v>16.715399999999999</c:v>
                </c:pt>
                <c:pt idx="1384">
                  <c:v>16.580100000000002</c:v>
                </c:pt>
                <c:pt idx="1385">
                  <c:v>16.707599999999999</c:v>
                </c:pt>
                <c:pt idx="1386">
                  <c:v>16.757000000000001</c:v>
                </c:pt>
                <c:pt idx="1387">
                  <c:v>16.7529</c:v>
                </c:pt>
                <c:pt idx="1388">
                  <c:v>16.75</c:v>
                </c:pt>
                <c:pt idx="1389">
                  <c:v>16.7881</c:v>
                </c:pt>
                <c:pt idx="1390">
                  <c:v>16.8215</c:v>
                </c:pt>
                <c:pt idx="1391">
                  <c:v>16.816199999999998</c:v>
                </c:pt>
                <c:pt idx="1392">
                  <c:v>16.7835</c:v>
                </c:pt>
                <c:pt idx="1393">
                  <c:v>16.884899999999998</c:v>
                </c:pt>
                <c:pt idx="1394">
                  <c:v>16.8811</c:v>
                </c:pt>
                <c:pt idx="1395">
                  <c:v>16.877099999999999</c:v>
                </c:pt>
                <c:pt idx="1396">
                  <c:v>17.0032</c:v>
                </c:pt>
                <c:pt idx="1397">
                  <c:v>17.0093</c:v>
                </c:pt>
                <c:pt idx="1398">
                  <c:v>17.103300000000001</c:v>
                </c:pt>
                <c:pt idx="1399">
                  <c:v>17.025700000000001</c:v>
                </c:pt>
                <c:pt idx="1400">
                  <c:v>17.0259</c:v>
                </c:pt>
                <c:pt idx="1401">
                  <c:v>17.021999999999998</c:v>
                </c:pt>
                <c:pt idx="1402">
                  <c:v>17.018000000000001</c:v>
                </c:pt>
                <c:pt idx="1403">
                  <c:v>17.0122</c:v>
                </c:pt>
                <c:pt idx="1404">
                  <c:v>16.974499999999999</c:v>
                </c:pt>
                <c:pt idx="1405">
                  <c:v>16.9252</c:v>
                </c:pt>
                <c:pt idx="1406">
                  <c:v>16.859000000000002</c:v>
                </c:pt>
                <c:pt idx="1407">
                  <c:v>16.8156</c:v>
                </c:pt>
                <c:pt idx="1408">
                  <c:v>16.811800000000002</c:v>
                </c:pt>
                <c:pt idx="1409">
                  <c:v>16.8078</c:v>
                </c:pt>
                <c:pt idx="1410">
                  <c:v>16.834700000000002</c:v>
                </c:pt>
                <c:pt idx="1411">
                  <c:v>16.8886</c:v>
                </c:pt>
                <c:pt idx="1412">
                  <c:v>16.895600000000002</c:v>
                </c:pt>
                <c:pt idx="1413">
                  <c:v>16.976900000000001</c:v>
                </c:pt>
                <c:pt idx="1414">
                  <c:v>16.976800000000001</c:v>
                </c:pt>
                <c:pt idx="1415">
                  <c:v>16.9727</c:v>
                </c:pt>
                <c:pt idx="1416">
                  <c:v>16.973400000000002</c:v>
                </c:pt>
                <c:pt idx="1417">
                  <c:v>16.8794</c:v>
                </c:pt>
                <c:pt idx="1418">
                  <c:v>16.974599999999999</c:v>
                </c:pt>
                <c:pt idx="1419">
                  <c:v>16.9893</c:v>
                </c:pt>
                <c:pt idx="1420">
                  <c:v>17.116299999999999</c:v>
                </c:pt>
                <c:pt idx="1421">
                  <c:v>17.113299999999999</c:v>
                </c:pt>
                <c:pt idx="1422">
                  <c:v>17.108899999999998</c:v>
                </c:pt>
                <c:pt idx="1423">
                  <c:v>17.105699999999999</c:v>
                </c:pt>
                <c:pt idx="1424">
                  <c:v>16.948699999999999</c:v>
                </c:pt>
                <c:pt idx="1425">
                  <c:v>16.919499999999999</c:v>
                </c:pt>
                <c:pt idx="1426">
                  <c:v>16.861899999999999</c:v>
                </c:pt>
                <c:pt idx="1427">
                  <c:v>16.905999999999999</c:v>
                </c:pt>
                <c:pt idx="1428">
                  <c:v>16.9008</c:v>
                </c:pt>
                <c:pt idx="1429">
                  <c:v>16.896699999999999</c:v>
                </c:pt>
                <c:pt idx="1430">
                  <c:v>16.895</c:v>
                </c:pt>
                <c:pt idx="1431">
                  <c:v>16.945</c:v>
                </c:pt>
                <c:pt idx="1432">
                  <c:v>16.938800000000001</c:v>
                </c:pt>
                <c:pt idx="1433">
                  <c:v>16.950299999999999</c:v>
                </c:pt>
                <c:pt idx="1434">
                  <c:v>16.807600000000001</c:v>
                </c:pt>
                <c:pt idx="1435">
                  <c:v>16.7103</c:v>
                </c:pt>
                <c:pt idx="1436">
                  <c:v>16.706299999999999</c:v>
                </c:pt>
                <c:pt idx="1437">
                  <c:v>16.7029</c:v>
                </c:pt>
                <c:pt idx="1438">
                  <c:v>16.671900000000001</c:v>
                </c:pt>
                <c:pt idx="1439">
                  <c:v>16.642600000000002</c:v>
                </c:pt>
                <c:pt idx="1440">
                  <c:v>16.097999999999999</c:v>
                </c:pt>
                <c:pt idx="1441">
                  <c:v>15.772399999999999</c:v>
                </c:pt>
                <c:pt idx="1442">
                  <c:v>15.9857</c:v>
                </c:pt>
                <c:pt idx="1443">
                  <c:v>15.9817</c:v>
                </c:pt>
                <c:pt idx="1444">
                  <c:v>15.977499999999999</c:v>
                </c:pt>
                <c:pt idx="1445">
                  <c:v>15.8864</c:v>
                </c:pt>
                <c:pt idx="1446">
                  <c:v>16.227499999999999</c:v>
                </c:pt>
                <c:pt idx="1447">
                  <c:v>16.2195</c:v>
                </c:pt>
                <c:pt idx="1448">
                  <c:v>15.9801</c:v>
                </c:pt>
                <c:pt idx="1449">
                  <c:v>15.972</c:v>
                </c:pt>
                <c:pt idx="1450">
                  <c:v>15.9678</c:v>
                </c:pt>
                <c:pt idx="1451">
                  <c:v>15.965</c:v>
                </c:pt>
                <c:pt idx="1452">
                  <c:v>15.8895</c:v>
                </c:pt>
                <c:pt idx="1453">
                  <c:v>15.796799999999999</c:v>
                </c:pt>
                <c:pt idx="1454">
                  <c:v>15.307600000000001</c:v>
                </c:pt>
                <c:pt idx="1455">
                  <c:v>15.5905</c:v>
                </c:pt>
                <c:pt idx="1456">
                  <c:v>15.3263</c:v>
                </c:pt>
                <c:pt idx="1457">
                  <c:v>15.3232</c:v>
                </c:pt>
                <c:pt idx="1458">
                  <c:v>15.3202</c:v>
                </c:pt>
                <c:pt idx="1459">
                  <c:v>15.22</c:v>
                </c:pt>
                <c:pt idx="1460">
                  <c:v>15.4657</c:v>
                </c:pt>
                <c:pt idx="1461">
                  <c:v>15.633699999999999</c:v>
                </c:pt>
                <c:pt idx="1462">
                  <c:v>15.8001</c:v>
                </c:pt>
                <c:pt idx="1463">
                  <c:v>15.728199999999999</c:v>
                </c:pt>
                <c:pt idx="1464">
                  <c:v>15.7277</c:v>
                </c:pt>
                <c:pt idx="1465">
                  <c:v>15.7187</c:v>
                </c:pt>
                <c:pt idx="1466">
                  <c:v>15.804</c:v>
                </c:pt>
                <c:pt idx="1467">
                  <c:v>15.908200000000001</c:v>
                </c:pt>
                <c:pt idx="1468">
                  <c:v>16.245999999999999</c:v>
                </c:pt>
                <c:pt idx="1469">
                  <c:v>16.2117</c:v>
                </c:pt>
                <c:pt idx="1470">
                  <c:v>16.066800000000001</c:v>
                </c:pt>
                <c:pt idx="1471">
                  <c:v>16.063199999999998</c:v>
                </c:pt>
                <c:pt idx="1472">
                  <c:v>16.063099999999999</c:v>
                </c:pt>
                <c:pt idx="1473">
                  <c:v>15.7464</c:v>
                </c:pt>
                <c:pt idx="1474">
                  <c:v>15.7249</c:v>
                </c:pt>
                <c:pt idx="1475">
                  <c:v>15.617699999999999</c:v>
                </c:pt>
                <c:pt idx="1476">
                  <c:v>15.790699999999999</c:v>
                </c:pt>
                <c:pt idx="1477">
                  <c:v>15.8339</c:v>
                </c:pt>
                <c:pt idx="1478">
                  <c:v>15.8306</c:v>
                </c:pt>
                <c:pt idx="1479">
                  <c:v>15.827999999999999</c:v>
                </c:pt>
                <c:pt idx="1480">
                  <c:v>15.577500000000001</c:v>
                </c:pt>
                <c:pt idx="1481">
                  <c:v>15.309200000000001</c:v>
                </c:pt>
                <c:pt idx="1482">
                  <c:v>15.354200000000001</c:v>
                </c:pt>
                <c:pt idx="1483">
                  <c:v>15.351599999999999</c:v>
                </c:pt>
                <c:pt idx="1484">
                  <c:v>15.246600000000001</c:v>
                </c:pt>
                <c:pt idx="1485">
                  <c:v>15.2437</c:v>
                </c:pt>
                <c:pt idx="1486">
                  <c:v>15.25</c:v>
                </c:pt>
                <c:pt idx="1487">
                  <c:v>15.4887</c:v>
                </c:pt>
                <c:pt idx="1488">
                  <c:v>15.5379</c:v>
                </c:pt>
                <c:pt idx="1489">
                  <c:v>15.8949</c:v>
                </c:pt>
                <c:pt idx="1490">
                  <c:v>15.8598</c:v>
                </c:pt>
                <c:pt idx="1491">
                  <c:v>15.9869</c:v>
                </c:pt>
                <c:pt idx="1492">
                  <c:v>15.983599999999999</c:v>
                </c:pt>
                <c:pt idx="1493">
                  <c:v>15.980700000000001</c:v>
                </c:pt>
                <c:pt idx="1494">
                  <c:v>16.172499999999999</c:v>
                </c:pt>
                <c:pt idx="1495">
                  <c:v>15.652799999999999</c:v>
                </c:pt>
                <c:pt idx="1496">
                  <c:v>15.651</c:v>
                </c:pt>
                <c:pt idx="1497">
                  <c:v>15.629099999999999</c:v>
                </c:pt>
                <c:pt idx="1498">
                  <c:v>15.2601</c:v>
                </c:pt>
                <c:pt idx="1499">
                  <c:v>15.2568</c:v>
                </c:pt>
                <c:pt idx="1500">
                  <c:v>15.252599999999999</c:v>
                </c:pt>
                <c:pt idx="1501">
                  <c:v>15.3058</c:v>
                </c:pt>
                <c:pt idx="1502">
                  <c:v>15.300599999999999</c:v>
                </c:pt>
                <c:pt idx="1503">
                  <c:v>15.385</c:v>
                </c:pt>
                <c:pt idx="1504">
                  <c:v>15.3843</c:v>
                </c:pt>
                <c:pt idx="1505">
                  <c:v>15.087899999999999</c:v>
                </c:pt>
                <c:pt idx="1506">
                  <c:v>15.0878</c:v>
                </c:pt>
                <c:pt idx="1507">
                  <c:v>15.085599999999999</c:v>
                </c:pt>
                <c:pt idx="1508">
                  <c:v>14.7712</c:v>
                </c:pt>
                <c:pt idx="1509">
                  <c:v>14.805999999999999</c:v>
                </c:pt>
                <c:pt idx="1510">
                  <c:v>14.607799999999999</c:v>
                </c:pt>
                <c:pt idx="1511">
                  <c:v>14.368399999999999</c:v>
                </c:pt>
                <c:pt idx="1512">
                  <c:v>14.0982</c:v>
                </c:pt>
                <c:pt idx="1513">
                  <c:v>14.0968</c:v>
                </c:pt>
                <c:pt idx="1514">
                  <c:v>14.093999999999999</c:v>
                </c:pt>
                <c:pt idx="1515">
                  <c:v>13.6869</c:v>
                </c:pt>
                <c:pt idx="1516">
                  <c:v>13.6844</c:v>
                </c:pt>
                <c:pt idx="1517">
                  <c:v>14.3613</c:v>
                </c:pt>
                <c:pt idx="1518">
                  <c:v>14.478199999999999</c:v>
                </c:pt>
                <c:pt idx="1519">
                  <c:v>14.4581</c:v>
                </c:pt>
                <c:pt idx="1520">
                  <c:v>14.455299999999999</c:v>
                </c:pt>
                <c:pt idx="1521">
                  <c:v>14.4529</c:v>
                </c:pt>
                <c:pt idx="1522">
                  <c:v>14.5754</c:v>
                </c:pt>
                <c:pt idx="1523">
                  <c:v>14.571899999999999</c:v>
                </c:pt>
                <c:pt idx="1524">
                  <c:v>14.611000000000001</c:v>
                </c:pt>
                <c:pt idx="1525">
                  <c:v>14.2691</c:v>
                </c:pt>
                <c:pt idx="1526">
                  <c:v>14.7919</c:v>
                </c:pt>
                <c:pt idx="1527">
                  <c:v>14.7912</c:v>
                </c:pt>
                <c:pt idx="1528">
                  <c:v>14.802300000000001</c:v>
                </c:pt>
                <c:pt idx="1529">
                  <c:v>14.917999999999999</c:v>
                </c:pt>
                <c:pt idx="1530">
                  <c:v>15.0745</c:v>
                </c:pt>
                <c:pt idx="1531">
                  <c:v>15.1655</c:v>
                </c:pt>
                <c:pt idx="1532">
                  <c:v>15.2308</c:v>
                </c:pt>
                <c:pt idx="1533">
                  <c:v>15.2498</c:v>
                </c:pt>
                <c:pt idx="1534">
                  <c:v>15.245799999999999</c:v>
                </c:pt>
                <c:pt idx="1535">
                  <c:v>15.2475</c:v>
                </c:pt>
                <c:pt idx="1536">
                  <c:v>15.1698</c:v>
                </c:pt>
                <c:pt idx="1537">
                  <c:v>15.3385</c:v>
                </c:pt>
                <c:pt idx="1538">
                  <c:v>15.370799999999999</c:v>
                </c:pt>
                <c:pt idx="1539">
                  <c:v>15.4833</c:v>
                </c:pt>
                <c:pt idx="1540">
                  <c:v>15.7181</c:v>
                </c:pt>
                <c:pt idx="1541">
                  <c:v>15.714499999999999</c:v>
                </c:pt>
                <c:pt idx="1542">
                  <c:v>15.709099999999999</c:v>
                </c:pt>
                <c:pt idx="1543">
                  <c:v>15.7042</c:v>
                </c:pt>
                <c:pt idx="1544">
                  <c:v>15.4855</c:v>
                </c:pt>
                <c:pt idx="1545">
                  <c:v>15.52</c:v>
                </c:pt>
                <c:pt idx="1546">
                  <c:v>15.5556</c:v>
                </c:pt>
                <c:pt idx="1547">
                  <c:v>15.6968</c:v>
                </c:pt>
                <c:pt idx="1548">
                  <c:v>15.693099999999999</c:v>
                </c:pt>
                <c:pt idx="1549">
                  <c:v>15.6907</c:v>
                </c:pt>
                <c:pt idx="1550">
                  <c:v>15.574299999999999</c:v>
                </c:pt>
                <c:pt idx="1551">
                  <c:v>15.5762</c:v>
                </c:pt>
                <c:pt idx="1552">
                  <c:v>15.8447</c:v>
                </c:pt>
                <c:pt idx="1553">
                  <c:v>16.000299999999999</c:v>
                </c:pt>
                <c:pt idx="1554">
                  <c:v>16.043700000000001</c:v>
                </c:pt>
                <c:pt idx="1555">
                  <c:v>16.040500000000002</c:v>
                </c:pt>
                <c:pt idx="1556">
                  <c:v>16.0397</c:v>
                </c:pt>
                <c:pt idx="1557">
                  <c:v>16.142499999999998</c:v>
                </c:pt>
                <c:pt idx="1558">
                  <c:v>16.226700000000001</c:v>
                </c:pt>
                <c:pt idx="1559">
                  <c:v>16.196899999999999</c:v>
                </c:pt>
                <c:pt idx="1560">
                  <c:v>16.044</c:v>
                </c:pt>
                <c:pt idx="1561">
                  <c:v>16.052700000000002</c:v>
                </c:pt>
                <c:pt idx="1562">
                  <c:v>16.0486</c:v>
                </c:pt>
                <c:pt idx="1563">
                  <c:v>16.044799999999999</c:v>
                </c:pt>
                <c:pt idx="1564">
                  <c:v>16.055</c:v>
                </c:pt>
                <c:pt idx="1565">
                  <c:v>16.2547</c:v>
                </c:pt>
                <c:pt idx="1566">
                  <c:v>16.3018</c:v>
                </c:pt>
                <c:pt idx="1567">
                  <c:v>16.27</c:v>
                </c:pt>
                <c:pt idx="1568">
                  <c:v>16.503699999999998</c:v>
                </c:pt>
                <c:pt idx="1569">
                  <c:v>16.498999999999999</c:v>
                </c:pt>
                <c:pt idx="1570">
                  <c:v>16.495200000000001</c:v>
                </c:pt>
                <c:pt idx="1571">
                  <c:v>16.4925</c:v>
                </c:pt>
                <c:pt idx="1572">
                  <c:v>16.524699999999999</c:v>
                </c:pt>
                <c:pt idx="1573">
                  <c:v>16.555599999999998</c:v>
                </c:pt>
                <c:pt idx="1574">
                  <c:v>16.507100000000001</c:v>
                </c:pt>
                <c:pt idx="1575">
                  <c:v>16.6159</c:v>
                </c:pt>
                <c:pt idx="1576">
                  <c:v>16.613700000000001</c:v>
                </c:pt>
                <c:pt idx="1577">
                  <c:v>16.609500000000001</c:v>
                </c:pt>
                <c:pt idx="1578">
                  <c:v>16.627600000000001</c:v>
                </c:pt>
                <c:pt idx="1579">
                  <c:v>16.61</c:v>
                </c:pt>
                <c:pt idx="1580">
                  <c:v>16.5944</c:v>
                </c:pt>
                <c:pt idx="1581">
                  <c:v>16.496400000000001</c:v>
                </c:pt>
                <c:pt idx="1582">
                  <c:v>16.6066</c:v>
                </c:pt>
                <c:pt idx="1583">
                  <c:v>16.602</c:v>
                </c:pt>
                <c:pt idx="1584">
                  <c:v>16.598299999999998</c:v>
                </c:pt>
                <c:pt idx="1585">
                  <c:v>16.535900000000002</c:v>
                </c:pt>
                <c:pt idx="1586">
                  <c:v>16.516500000000001</c:v>
                </c:pt>
                <c:pt idx="1587">
                  <c:v>16.403600000000001</c:v>
                </c:pt>
                <c:pt idx="1588">
                  <c:v>16.263400000000001</c:v>
                </c:pt>
                <c:pt idx="1589">
                  <c:v>16.2225</c:v>
                </c:pt>
                <c:pt idx="1590">
                  <c:v>16.218299999999999</c:v>
                </c:pt>
                <c:pt idx="1591">
                  <c:v>16.214099999999998</c:v>
                </c:pt>
                <c:pt idx="1592">
                  <c:v>16.4466</c:v>
                </c:pt>
                <c:pt idx="1593">
                  <c:v>16.497499999999999</c:v>
                </c:pt>
                <c:pt idx="1594">
                  <c:v>16.6111</c:v>
                </c:pt>
                <c:pt idx="1595">
                  <c:v>16.602</c:v>
                </c:pt>
                <c:pt idx="1596">
                  <c:v>16.6873</c:v>
                </c:pt>
                <c:pt idx="1597">
                  <c:v>16.6829</c:v>
                </c:pt>
                <c:pt idx="1598">
                  <c:v>16.679500000000001</c:v>
                </c:pt>
                <c:pt idx="1599">
                  <c:v>16.6234</c:v>
                </c:pt>
                <c:pt idx="1600">
                  <c:v>16.613099999999999</c:v>
                </c:pt>
                <c:pt idx="1601">
                  <c:v>16.569099999999999</c:v>
                </c:pt>
                <c:pt idx="1602">
                  <c:v>16.7544</c:v>
                </c:pt>
                <c:pt idx="1603">
                  <c:v>16.432300000000001</c:v>
                </c:pt>
                <c:pt idx="1604">
                  <c:v>16.427600000000002</c:v>
                </c:pt>
                <c:pt idx="1605">
                  <c:v>16.4224</c:v>
                </c:pt>
                <c:pt idx="1606">
                  <c:v>16.407299999999999</c:v>
                </c:pt>
                <c:pt idx="1607">
                  <c:v>16.523199999999999</c:v>
                </c:pt>
                <c:pt idx="1608">
                  <c:v>16.448499999999999</c:v>
                </c:pt>
                <c:pt idx="1609">
                  <c:v>16.506699999999999</c:v>
                </c:pt>
                <c:pt idx="1610">
                  <c:v>16.618200000000002</c:v>
                </c:pt>
                <c:pt idx="1611">
                  <c:v>16.613700000000001</c:v>
                </c:pt>
                <c:pt idx="1612">
                  <c:v>16.6096</c:v>
                </c:pt>
                <c:pt idx="1613">
                  <c:v>16.805399999999999</c:v>
                </c:pt>
                <c:pt idx="1614">
                  <c:v>16.796099999999999</c:v>
                </c:pt>
                <c:pt idx="1615">
                  <c:v>16.852699999999999</c:v>
                </c:pt>
                <c:pt idx="1616">
                  <c:v>16.8718</c:v>
                </c:pt>
                <c:pt idx="1617">
                  <c:v>16.949300000000001</c:v>
                </c:pt>
                <c:pt idx="1618">
                  <c:v>16.9451</c:v>
                </c:pt>
                <c:pt idx="1619">
                  <c:v>16.941199999999998</c:v>
                </c:pt>
                <c:pt idx="1620">
                  <c:v>16.963799999999999</c:v>
                </c:pt>
                <c:pt idx="1621">
                  <c:v>16.859400000000001</c:v>
                </c:pt>
                <c:pt idx="1622">
                  <c:v>16.916499999999999</c:v>
                </c:pt>
                <c:pt idx="1623">
                  <c:v>16.914400000000001</c:v>
                </c:pt>
                <c:pt idx="1624">
                  <c:v>17.023</c:v>
                </c:pt>
                <c:pt idx="1625">
                  <c:v>17.0184</c:v>
                </c:pt>
                <c:pt idx="1626">
                  <c:v>17.014199999999999</c:v>
                </c:pt>
                <c:pt idx="1627">
                  <c:v>16.985499999999998</c:v>
                </c:pt>
                <c:pt idx="1628">
                  <c:v>16.991199999999999</c:v>
                </c:pt>
                <c:pt idx="1629">
                  <c:v>16.9465</c:v>
                </c:pt>
                <c:pt idx="1630">
                  <c:v>16.9711</c:v>
                </c:pt>
                <c:pt idx="1631">
                  <c:v>16.966100000000001</c:v>
                </c:pt>
                <c:pt idx="1632">
                  <c:v>16.961400000000001</c:v>
                </c:pt>
                <c:pt idx="1633">
                  <c:v>16.9557</c:v>
                </c:pt>
                <c:pt idx="1634">
                  <c:v>16.954000000000001</c:v>
                </c:pt>
                <c:pt idx="1635">
                  <c:v>17.093299999999999</c:v>
                </c:pt>
                <c:pt idx="1636">
                  <c:v>17.0352</c:v>
                </c:pt>
                <c:pt idx="1637">
                  <c:v>17.0183</c:v>
                </c:pt>
                <c:pt idx="1638">
                  <c:v>17.104800000000001</c:v>
                </c:pt>
                <c:pt idx="1639">
                  <c:v>17.100200000000001</c:v>
                </c:pt>
                <c:pt idx="1640">
                  <c:v>17.0977</c:v>
                </c:pt>
                <c:pt idx="1641">
                  <c:v>17.113800000000001</c:v>
                </c:pt>
                <c:pt idx="1642">
                  <c:v>17.13</c:v>
                </c:pt>
                <c:pt idx="1643">
                  <c:v>16.985600000000002</c:v>
                </c:pt>
                <c:pt idx="1644">
                  <c:v>16.946100000000001</c:v>
                </c:pt>
                <c:pt idx="1645">
                  <c:v>17.1036</c:v>
                </c:pt>
                <c:pt idx="1646">
                  <c:v>17.099299999999999</c:v>
                </c:pt>
                <c:pt idx="1647">
                  <c:v>17.0947</c:v>
                </c:pt>
                <c:pt idx="1648">
                  <c:v>17.0061</c:v>
                </c:pt>
                <c:pt idx="1649">
                  <c:v>16.732399999999998</c:v>
                </c:pt>
                <c:pt idx="1650">
                  <c:v>16.708300000000001</c:v>
                </c:pt>
                <c:pt idx="1651">
                  <c:v>16.663599999999999</c:v>
                </c:pt>
                <c:pt idx="1652">
                  <c:v>16.7273</c:v>
                </c:pt>
                <c:pt idx="1653">
                  <c:v>16.7225</c:v>
                </c:pt>
                <c:pt idx="1654">
                  <c:v>16.720500000000001</c:v>
                </c:pt>
                <c:pt idx="1655">
                  <c:v>16.312100000000001</c:v>
                </c:pt>
                <c:pt idx="1656">
                  <c:v>16.4421</c:v>
                </c:pt>
                <c:pt idx="1657">
                  <c:v>16.533899999999999</c:v>
                </c:pt>
                <c:pt idx="1658">
                  <c:v>16.683</c:v>
                </c:pt>
                <c:pt idx="1659">
                  <c:v>16.582899999999999</c:v>
                </c:pt>
                <c:pt idx="1660">
                  <c:v>16.577200000000001</c:v>
                </c:pt>
                <c:pt idx="1661">
                  <c:v>16.574000000000002</c:v>
                </c:pt>
                <c:pt idx="1662">
                  <c:v>16.46</c:v>
                </c:pt>
                <c:pt idx="1663">
                  <c:v>16.5976</c:v>
                </c:pt>
                <c:pt idx="1664">
                  <c:v>16.546500000000002</c:v>
                </c:pt>
                <c:pt idx="1665">
                  <c:v>16.351500000000001</c:v>
                </c:pt>
                <c:pt idx="1666">
                  <c:v>16.372</c:v>
                </c:pt>
                <c:pt idx="1667">
                  <c:v>16.366900000000001</c:v>
                </c:pt>
                <c:pt idx="1668">
                  <c:v>16.362500000000001</c:v>
                </c:pt>
                <c:pt idx="1669">
                  <c:v>16.361899999999999</c:v>
                </c:pt>
                <c:pt idx="1670">
                  <c:v>16.227900000000002</c:v>
                </c:pt>
                <c:pt idx="1671">
                  <c:v>16.1114</c:v>
                </c:pt>
                <c:pt idx="1672">
                  <c:v>16.142399999999999</c:v>
                </c:pt>
                <c:pt idx="1673">
                  <c:v>15.9283</c:v>
                </c:pt>
                <c:pt idx="1674">
                  <c:v>15.9239</c:v>
                </c:pt>
                <c:pt idx="1675">
                  <c:v>15.9221</c:v>
                </c:pt>
                <c:pt idx="1676">
                  <c:v>15.8756</c:v>
                </c:pt>
                <c:pt idx="1677">
                  <c:v>16.2165</c:v>
                </c:pt>
                <c:pt idx="1678">
                  <c:v>16.350200000000001</c:v>
                </c:pt>
                <c:pt idx="1679">
                  <c:v>16.454799999999999</c:v>
                </c:pt>
                <c:pt idx="1680">
                  <c:v>16.6282</c:v>
                </c:pt>
                <c:pt idx="1681">
                  <c:v>16.623699999999999</c:v>
                </c:pt>
                <c:pt idx="1682">
                  <c:v>16.621400000000001</c:v>
                </c:pt>
                <c:pt idx="1683">
                  <c:v>16.691400000000002</c:v>
                </c:pt>
                <c:pt idx="1684">
                  <c:v>16.6877</c:v>
                </c:pt>
                <c:pt idx="1685">
                  <c:v>16.648800000000001</c:v>
                </c:pt>
                <c:pt idx="1686">
                  <c:v>16.727799999999998</c:v>
                </c:pt>
                <c:pt idx="1687">
                  <c:v>16.701899999999998</c:v>
                </c:pt>
                <c:pt idx="1688">
                  <c:v>16.707100000000001</c:v>
                </c:pt>
                <c:pt idx="1689">
                  <c:v>16.703399999999998</c:v>
                </c:pt>
                <c:pt idx="1690">
                  <c:v>16.732099999999999</c:v>
                </c:pt>
                <c:pt idx="1691">
                  <c:v>16.8797</c:v>
                </c:pt>
                <c:pt idx="1692">
                  <c:v>16.923200000000001</c:v>
                </c:pt>
                <c:pt idx="1693">
                  <c:v>17.087599999999998</c:v>
                </c:pt>
                <c:pt idx="1694">
                  <c:v>17.066800000000001</c:v>
                </c:pt>
                <c:pt idx="1695">
                  <c:v>17.062200000000001</c:v>
                </c:pt>
                <c:pt idx="1696">
                  <c:v>17.0594</c:v>
                </c:pt>
                <c:pt idx="1697">
                  <c:v>16.995899999999999</c:v>
                </c:pt>
                <c:pt idx="1698">
                  <c:v>16.829899999999999</c:v>
                </c:pt>
                <c:pt idx="1699">
                  <c:v>16.8186</c:v>
                </c:pt>
                <c:pt idx="1700">
                  <c:v>16.887499999999999</c:v>
                </c:pt>
                <c:pt idx="1701">
                  <c:v>16.980899999999998</c:v>
                </c:pt>
                <c:pt idx="1702">
                  <c:v>16.976500000000001</c:v>
                </c:pt>
                <c:pt idx="1703">
                  <c:v>16.972100000000001</c:v>
                </c:pt>
                <c:pt idx="1704">
                  <c:v>17.115600000000001</c:v>
                </c:pt>
                <c:pt idx="1705">
                  <c:v>17.161000000000001</c:v>
                </c:pt>
                <c:pt idx="1706">
                  <c:v>17.284700000000001</c:v>
                </c:pt>
                <c:pt idx="1707">
                  <c:v>17.28</c:v>
                </c:pt>
                <c:pt idx="1708">
                  <c:v>17.247299999999999</c:v>
                </c:pt>
                <c:pt idx="1709">
                  <c:v>17.242799999999999</c:v>
                </c:pt>
                <c:pt idx="1710">
                  <c:v>17.239999999999998</c:v>
                </c:pt>
                <c:pt idx="1711">
                  <c:v>17.1645</c:v>
                </c:pt>
                <c:pt idx="1712">
                  <c:v>17.186199999999999</c:v>
                </c:pt>
                <c:pt idx="1713">
                  <c:v>17.264399999999998</c:v>
                </c:pt>
                <c:pt idx="1714">
                  <c:v>17.307200000000002</c:v>
                </c:pt>
                <c:pt idx="1715">
                  <c:v>17.3825</c:v>
                </c:pt>
                <c:pt idx="1716">
                  <c:v>17.377800000000001</c:v>
                </c:pt>
                <c:pt idx="1717">
                  <c:v>17.3736</c:v>
                </c:pt>
                <c:pt idx="1718">
                  <c:v>17.381599999999999</c:v>
                </c:pt>
                <c:pt idx="1719">
                  <c:v>17.325299999999999</c:v>
                </c:pt>
                <c:pt idx="1720">
                  <c:v>17.206299999999999</c:v>
                </c:pt>
                <c:pt idx="1721">
                  <c:v>17.270700000000001</c:v>
                </c:pt>
                <c:pt idx="1722">
                  <c:v>17.157699999999998</c:v>
                </c:pt>
                <c:pt idx="1723">
                  <c:v>17.153700000000001</c:v>
                </c:pt>
                <c:pt idx="1724">
                  <c:v>17.149799999999999</c:v>
                </c:pt>
                <c:pt idx="1725">
                  <c:v>17.197399999999998</c:v>
                </c:pt>
                <c:pt idx="1726">
                  <c:v>17.308700000000002</c:v>
                </c:pt>
                <c:pt idx="1727">
                  <c:v>17.381599999999999</c:v>
                </c:pt>
                <c:pt idx="1728">
                  <c:v>17.310300000000002</c:v>
                </c:pt>
                <c:pt idx="1729">
                  <c:v>17.4422</c:v>
                </c:pt>
                <c:pt idx="1730">
                  <c:v>17.4373</c:v>
                </c:pt>
                <c:pt idx="1731">
                  <c:v>17.434899999999999</c:v>
                </c:pt>
                <c:pt idx="1732">
                  <c:v>17.399999999999999</c:v>
                </c:pt>
                <c:pt idx="1733">
                  <c:v>17.3522</c:v>
                </c:pt>
                <c:pt idx="1734">
                  <c:v>17.148199999999999</c:v>
                </c:pt>
                <c:pt idx="1735">
                  <c:v>17.0137</c:v>
                </c:pt>
                <c:pt idx="1736">
                  <c:v>16.898800000000001</c:v>
                </c:pt>
                <c:pt idx="1737">
                  <c:v>16.901299999999999</c:v>
                </c:pt>
                <c:pt idx="1738">
                  <c:v>16.902200000000001</c:v>
                </c:pt>
                <c:pt idx="1739">
                  <c:v>16.404800000000002</c:v>
                </c:pt>
                <c:pt idx="1740">
                  <c:v>16.629899999999999</c:v>
                </c:pt>
                <c:pt idx="1741">
                  <c:v>16.639399999999998</c:v>
                </c:pt>
                <c:pt idx="1742">
                  <c:v>16.951599999999999</c:v>
                </c:pt>
                <c:pt idx="1743">
                  <c:v>16.835699999999999</c:v>
                </c:pt>
                <c:pt idx="1744">
                  <c:v>16.831199999999999</c:v>
                </c:pt>
                <c:pt idx="1745">
                  <c:v>16.826599999999999</c:v>
                </c:pt>
                <c:pt idx="1746">
                  <c:v>16.6267</c:v>
                </c:pt>
                <c:pt idx="1747">
                  <c:v>16.872299999999999</c:v>
                </c:pt>
                <c:pt idx="1748">
                  <c:v>16.383199999999999</c:v>
                </c:pt>
                <c:pt idx="1749">
                  <c:v>16.424800000000001</c:v>
                </c:pt>
                <c:pt idx="1750">
                  <c:v>16.636500000000002</c:v>
                </c:pt>
                <c:pt idx="1751">
                  <c:v>16.6127</c:v>
                </c:pt>
                <c:pt idx="1752">
                  <c:v>16.610800000000001</c:v>
                </c:pt>
                <c:pt idx="1753">
                  <c:v>16.811599999999999</c:v>
                </c:pt>
                <c:pt idx="1754">
                  <c:v>16.680499999999999</c:v>
                </c:pt>
                <c:pt idx="1755">
                  <c:v>16.812799999999999</c:v>
                </c:pt>
                <c:pt idx="1756">
                  <c:v>16.806100000000001</c:v>
                </c:pt>
                <c:pt idx="1757">
                  <c:v>16.365400000000001</c:v>
                </c:pt>
                <c:pt idx="1758">
                  <c:v>16.361699999999999</c:v>
                </c:pt>
                <c:pt idx="1759">
                  <c:v>16.357900000000001</c:v>
                </c:pt>
                <c:pt idx="1760">
                  <c:v>16.5337</c:v>
                </c:pt>
                <c:pt idx="1761">
                  <c:v>16.475899999999999</c:v>
                </c:pt>
                <c:pt idx="1762">
                  <c:v>16.583100000000002</c:v>
                </c:pt>
                <c:pt idx="1763">
                  <c:v>16.793900000000001</c:v>
                </c:pt>
                <c:pt idx="1764">
                  <c:v>16.796199999999999</c:v>
                </c:pt>
                <c:pt idx="1765">
                  <c:v>16.792100000000001</c:v>
                </c:pt>
                <c:pt idx="1766">
                  <c:v>16.7882</c:v>
                </c:pt>
                <c:pt idx="1767">
                  <c:v>16.783999999999999</c:v>
                </c:pt>
                <c:pt idx="1768">
                  <c:v>16.665700000000001</c:v>
                </c:pt>
                <c:pt idx="1769">
                  <c:v>16.842600000000001</c:v>
                </c:pt>
                <c:pt idx="1770">
                  <c:v>17.0748</c:v>
                </c:pt>
                <c:pt idx="1771">
                  <c:v>17.0825</c:v>
                </c:pt>
                <c:pt idx="1772">
                  <c:v>17.078700000000001</c:v>
                </c:pt>
                <c:pt idx="1773">
                  <c:v>17.075399999999998</c:v>
                </c:pt>
                <c:pt idx="1774">
                  <c:v>17.038399999999999</c:v>
                </c:pt>
                <c:pt idx="1775">
                  <c:v>17.052900000000001</c:v>
                </c:pt>
                <c:pt idx="1776">
                  <c:v>17.179200000000002</c:v>
                </c:pt>
                <c:pt idx="1777">
                  <c:v>17.2316</c:v>
                </c:pt>
                <c:pt idx="1778">
                  <c:v>17.197299999999998</c:v>
                </c:pt>
                <c:pt idx="1779">
                  <c:v>17.193000000000001</c:v>
                </c:pt>
                <c:pt idx="1780">
                  <c:v>17.189399999999999</c:v>
                </c:pt>
                <c:pt idx="1781">
                  <c:v>17.132300000000001</c:v>
                </c:pt>
                <c:pt idx="1782">
                  <c:v>17.1751</c:v>
                </c:pt>
                <c:pt idx="1783">
                  <c:v>17.186</c:v>
                </c:pt>
                <c:pt idx="1784">
                  <c:v>17.180099999999999</c:v>
                </c:pt>
                <c:pt idx="1785">
                  <c:v>17.092300000000002</c:v>
                </c:pt>
                <c:pt idx="1786">
                  <c:v>17.088200000000001</c:v>
                </c:pt>
                <c:pt idx="1787">
                  <c:v>17.086500000000001</c:v>
                </c:pt>
                <c:pt idx="1788">
                  <c:v>17.031600000000001</c:v>
                </c:pt>
                <c:pt idx="1789">
                  <c:v>16.883700000000001</c:v>
                </c:pt>
                <c:pt idx="1790">
                  <c:v>16.990400000000001</c:v>
                </c:pt>
                <c:pt idx="1791">
                  <c:v>16.948899999999998</c:v>
                </c:pt>
                <c:pt idx="1792">
                  <c:v>16.8565</c:v>
                </c:pt>
                <c:pt idx="1793">
                  <c:v>16.8523</c:v>
                </c:pt>
                <c:pt idx="1794">
                  <c:v>16.848800000000001</c:v>
                </c:pt>
                <c:pt idx="1795">
                  <c:v>16.938300000000002</c:v>
                </c:pt>
                <c:pt idx="1796">
                  <c:v>16.7287</c:v>
                </c:pt>
                <c:pt idx="1797">
                  <c:v>16.435099999999998</c:v>
                </c:pt>
                <c:pt idx="1798">
                  <c:v>16.556699999999999</c:v>
                </c:pt>
                <c:pt idx="1799">
                  <c:v>16.796500000000002</c:v>
                </c:pt>
                <c:pt idx="1800">
                  <c:v>16.7926</c:v>
                </c:pt>
                <c:pt idx="1801">
                  <c:v>16.7865</c:v>
                </c:pt>
                <c:pt idx="1802">
                  <c:v>16.717099999999999</c:v>
                </c:pt>
                <c:pt idx="1803">
                  <c:v>16.4617</c:v>
                </c:pt>
                <c:pt idx="1804">
                  <c:v>16.620200000000001</c:v>
                </c:pt>
                <c:pt idx="1805">
                  <c:v>16.7286</c:v>
                </c:pt>
                <c:pt idx="1806">
                  <c:v>16.911300000000001</c:v>
                </c:pt>
                <c:pt idx="1807">
                  <c:v>16.909199999999998</c:v>
                </c:pt>
                <c:pt idx="1808">
                  <c:v>16.906199999999998</c:v>
                </c:pt>
                <c:pt idx="1809">
                  <c:v>16.892399999999999</c:v>
                </c:pt>
                <c:pt idx="1810">
                  <c:v>17.062100000000001</c:v>
                </c:pt>
                <c:pt idx="1811">
                  <c:v>17.035900000000002</c:v>
                </c:pt>
                <c:pt idx="1812">
                  <c:v>17.126000000000001</c:v>
                </c:pt>
                <c:pt idx="1813">
                  <c:v>17.068999999999999</c:v>
                </c:pt>
                <c:pt idx="1814">
                  <c:v>17.067499999999999</c:v>
                </c:pt>
                <c:pt idx="1815">
                  <c:v>17.063800000000001</c:v>
                </c:pt>
                <c:pt idx="1816">
                  <c:v>17.186699999999998</c:v>
                </c:pt>
                <c:pt idx="1817">
                  <c:v>17.125499999999999</c:v>
                </c:pt>
                <c:pt idx="1818">
                  <c:v>17.1706</c:v>
                </c:pt>
                <c:pt idx="1819">
                  <c:v>17.209900000000001</c:v>
                </c:pt>
                <c:pt idx="1820">
                  <c:v>17.294</c:v>
                </c:pt>
                <c:pt idx="1821">
                  <c:v>17.290600000000001</c:v>
                </c:pt>
                <c:pt idx="1822">
                  <c:v>17.286999999999999</c:v>
                </c:pt>
                <c:pt idx="1823">
                  <c:v>17.406700000000001</c:v>
                </c:pt>
                <c:pt idx="1824">
                  <c:v>17.374199999999998</c:v>
                </c:pt>
                <c:pt idx="1825">
                  <c:v>17.430900000000001</c:v>
                </c:pt>
                <c:pt idx="1826">
                  <c:v>17.379899999999999</c:v>
                </c:pt>
                <c:pt idx="1827">
                  <c:v>17.5563</c:v>
                </c:pt>
                <c:pt idx="1828">
                  <c:v>17.552199999999999</c:v>
                </c:pt>
                <c:pt idx="1829">
                  <c:v>17.5441</c:v>
                </c:pt>
                <c:pt idx="1830">
                  <c:v>17.616</c:v>
                </c:pt>
                <c:pt idx="1831">
                  <c:v>17.593599999999999</c:v>
                </c:pt>
                <c:pt idx="1832">
                  <c:v>17.610099999999999</c:v>
                </c:pt>
                <c:pt idx="1833">
                  <c:v>17.657800000000002</c:v>
                </c:pt>
                <c:pt idx="1834">
                  <c:v>17.700700000000001</c:v>
                </c:pt>
                <c:pt idx="1835">
                  <c:v>17.697900000000001</c:v>
                </c:pt>
                <c:pt idx="1836">
                  <c:v>17.695399999999999</c:v>
                </c:pt>
                <c:pt idx="1837">
                  <c:v>17.6661</c:v>
                </c:pt>
                <c:pt idx="1838">
                  <c:v>17.6983</c:v>
                </c:pt>
                <c:pt idx="1839">
                  <c:v>17.707699999999999</c:v>
                </c:pt>
                <c:pt idx="1840">
                  <c:v>17.716899999999999</c:v>
                </c:pt>
                <c:pt idx="1841">
                  <c:v>17.839300000000001</c:v>
                </c:pt>
                <c:pt idx="1842">
                  <c:v>17.835799999999999</c:v>
                </c:pt>
                <c:pt idx="1843">
                  <c:v>17.847000000000001</c:v>
                </c:pt>
                <c:pt idx="1844">
                  <c:v>17.8551</c:v>
                </c:pt>
                <c:pt idx="1845">
                  <c:v>17.838699999999999</c:v>
                </c:pt>
                <c:pt idx="1846">
                  <c:v>17.758299999999998</c:v>
                </c:pt>
                <c:pt idx="1847">
                  <c:v>17.836500000000001</c:v>
                </c:pt>
                <c:pt idx="1848">
                  <c:v>17.864000000000001</c:v>
                </c:pt>
                <c:pt idx="1849">
                  <c:v>17.8599</c:v>
                </c:pt>
                <c:pt idx="1850">
                  <c:v>17.8551</c:v>
                </c:pt>
                <c:pt idx="1851">
                  <c:v>17.983699999999999</c:v>
                </c:pt>
                <c:pt idx="1852">
                  <c:v>18.0166</c:v>
                </c:pt>
                <c:pt idx="1853">
                  <c:v>18.090199999999999</c:v>
                </c:pt>
                <c:pt idx="1854">
                  <c:v>18.086600000000001</c:v>
                </c:pt>
                <c:pt idx="1855">
                  <c:v>18.011600000000001</c:v>
                </c:pt>
                <c:pt idx="1856">
                  <c:v>18.007400000000001</c:v>
                </c:pt>
                <c:pt idx="1857">
                  <c:v>18.003900000000002</c:v>
                </c:pt>
                <c:pt idx="1858">
                  <c:v>17.857199999999999</c:v>
                </c:pt>
                <c:pt idx="1859">
                  <c:v>17.729700000000001</c:v>
                </c:pt>
                <c:pt idx="1860">
                  <c:v>17.842099999999999</c:v>
                </c:pt>
                <c:pt idx="1861">
                  <c:v>17.8842</c:v>
                </c:pt>
                <c:pt idx="1862">
                  <c:v>18.039200000000001</c:v>
                </c:pt>
                <c:pt idx="1863">
                  <c:v>18.035</c:v>
                </c:pt>
                <c:pt idx="1864">
                  <c:v>18.031300000000002</c:v>
                </c:pt>
                <c:pt idx="1865">
                  <c:v>17.991</c:v>
                </c:pt>
                <c:pt idx="1866">
                  <c:v>17.967700000000001</c:v>
                </c:pt>
                <c:pt idx="1867">
                  <c:v>18.015599999999999</c:v>
                </c:pt>
                <c:pt idx="1868">
                  <c:v>18.167100000000001</c:v>
                </c:pt>
                <c:pt idx="1869">
                  <c:v>18.1616</c:v>
                </c:pt>
                <c:pt idx="1870">
                  <c:v>18.1585</c:v>
                </c:pt>
                <c:pt idx="1871">
                  <c:v>18.154199999999999</c:v>
                </c:pt>
                <c:pt idx="1872">
                  <c:v>18.285699999999999</c:v>
                </c:pt>
                <c:pt idx="1873">
                  <c:v>18.293700000000001</c:v>
                </c:pt>
                <c:pt idx="1874">
                  <c:v>18.295300000000001</c:v>
                </c:pt>
                <c:pt idx="1875">
                  <c:v>18.380099999999999</c:v>
                </c:pt>
                <c:pt idx="1876">
                  <c:v>18.468599999999999</c:v>
                </c:pt>
                <c:pt idx="1877">
                  <c:v>18.463999999999999</c:v>
                </c:pt>
                <c:pt idx="1878">
                  <c:v>18.459499999999998</c:v>
                </c:pt>
                <c:pt idx="1879">
                  <c:v>18.419699999999999</c:v>
                </c:pt>
                <c:pt idx="1880">
                  <c:v>18.412299999999998</c:v>
                </c:pt>
                <c:pt idx="1881">
                  <c:v>18.408200000000001</c:v>
                </c:pt>
                <c:pt idx="1882">
                  <c:v>18.505299999999998</c:v>
                </c:pt>
                <c:pt idx="1883">
                  <c:v>18.500699999999998</c:v>
                </c:pt>
                <c:pt idx="1884">
                  <c:v>18.496500000000001</c:v>
                </c:pt>
                <c:pt idx="1885">
                  <c:v>18.4922</c:v>
                </c:pt>
                <c:pt idx="1886">
                  <c:v>18.3813</c:v>
                </c:pt>
                <c:pt idx="1887">
                  <c:v>18.4314</c:v>
                </c:pt>
                <c:pt idx="1888">
                  <c:v>18.4268</c:v>
                </c:pt>
                <c:pt idx="1889">
                  <c:v>18.572600000000001</c:v>
                </c:pt>
                <c:pt idx="1890">
                  <c:v>18.438700000000001</c:v>
                </c:pt>
                <c:pt idx="1891">
                  <c:v>18.434100000000001</c:v>
                </c:pt>
                <c:pt idx="1892">
                  <c:v>18.427700000000002</c:v>
                </c:pt>
                <c:pt idx="1893">
                  <c:v>18.489100000000001</c:v>
                </c:pt>
                <c:pt idx="1894">
                  <c:v>18.426200000000001</c:v>
                </c:pt>
                <c:pt idx="1895">
                  <c:v>18.520600000000002</c:v>
                </c:pt>
                <c:pt idx="1896">
                  <c:v>18.6295</c:v>
                </c:pt>
                <c:pt idx="1897">
                  <c:v>18.570399999999999</c:v>
                </c:pt>
                <c:pt idx="1898">
                  <c:v>18.5657</c:v>
                </c:pt>
                <c:pt idx="1899">
                  <c:v>18.561900000000001</c:v>
                </c:pt>
                <c:pt idx="1900">
                  <c:v>18.690999999999999</c:v>
                </c:pt>
                <c:pt idx="1901">
                  <c:v>18.660299999999999</c:v>
                </c:pt>
                <c:pt idx="1902">
                  <c:v>18.698399999999999</c:v>
                </c:pt>
                <c:pt idx="1903">
                  <c:v>18.8505</c:v>
                </c:pt>
                <c:pt idx="1904">
                  <c:v>18.934200000000001</c:v>
                </c:pt>
                <c:pt idx="1905">
                  <c:v>18.926500000000001</c:v>
                </c:pt>
                <c:pt idx="1906">
                  <c:v>18.9224</c:v>
                </c:pt>
                <c:pt idx="1907">
                  <c:v>18.918199999999999</c:v>
                </c:pt>
                <c:pt idx="1908">
                  <c:v>18.8445</c:v>
                </c:pt>
                <c:pt idx="1909">
                  <c:v>18.864000000000001</c:v>
                </c:pt>
                <c:pt idx="1910">
                  <c:v>18.8812</c:v>
                </c:pt>
                <c:pt idx="1911">
                  <c:v>18.690000000000001</c:v>
                </c:pt>
                <c:pt idx="1912">
                  <c:v>18.684899999999999</c:v>
                </c:pt>
                <c:pt idx="1913">
                  <c:v>18.6783</c:v>
                </c:pt>
                <c:pt idx="1914">
                  <c:v>18.387899999999998</c:v>
                </c:pt>
                <c:pt idx="1915">
                  <c:v>18.575399999999998</c:v>
                </c:pt>
                <c:pt idx="1916">
                  <c:v>18.527999999999999</c:v>
                </c:pt>
                <c:pt idx="1917">
                  <c:v>18.618400000000001</c:v>
                </c:pt>
                <c:pt idx="1918">
                  <c:v>18.295400000000001</c:v>
                </c:pt>
                <c:pt idx="1919">
                  <c:v>18.2881</c:v>
                </c:pt>
                <c:pt idx="1920">
                  <c:v>18.2957</c:v>
                </c:pt>
                <c:pt idx="1921">
                  <c:v>18.464400000000001</c:v>
                </c:pt>
                <c:pt idx="1922">
                  <c:v>18.752199999999998</c:v>
                </c:pt>
                <c:pt idx="1923">
                  <c:v>18.9817</c:v>
                </c:pt>
                <c:pt idx="1924">
                  <c:v>19.0275</c:v>
                </c:pt>
                <c:pt idx="1925">
                  <c:v>18.928599999999999</c:v>
                </c:pt>
                <c:pt idx="1926">
                  <c:v>18.923400000000001</c:v>
                </c:pt>
                <c:pt idx="1927">
                  <c:v>18.9145</c:v>
                </c:pt>
                <c:pt idx="1928">
                  <c:v>19.052700000000002</c:v>
                </c:pt>
                <c:pt idx="1929">
                  <c:v>19.084399999999999</c:v>
                </c:pt>
                <c:pt idx="1930">
                  <c:v>19.182600000000001</c:v>
                </c:pt>
                <c:pt idx="1931">
                  <c:v>19.152200000000001</c:v>
                </c:pt>
                <c:pt idx="1932">
                  <c:v>19.186699999999998</c:v>
                </c:pt>
                <c:pt idx="1933">
                  <c:v>19.1814</c:v>
                </c:pt>
                <c:pt idx="1934">
                  <c:v>19.176300000000001</c:v>
                </c:pt>
                <c:pt idx="1935">
                  <c:v>19.182700000000001</c:v>
                </c:pt>
                <c:pt idx="1936">
                  <c:v>19.1328</c:v>
                </c:pt>
                <c:pt idx="1937">
                  <c:v>19.223500000000001</c:v>
                </c:pt>
                <c:pt idx="1938">
                  <c:v>19.149799999999999</c:v>
                </c:pt>
                <c:pt idx="1939">
                  <c:v>18.950299999999999</c:v>
                </c:pt>
                <c:pt idx="1940">
                  <c:v>18.945699999999999</c:v>
                </c:pt>
                <c:pt idx="1941">
                  <c:v>18.9543</c:v>
                </c:pt>
                <c:pt idx="1942">
                  <c:v>18.321200000000001</c:v>
                </c:pt>
                <c:pt idx="1943">
                  <c:v>17.757400000000001</c:v>
                </c:pt>
                <c:pt idx="1944">
                  <c:v>17.701699999999999</c:v>
                </c:pt>
                <c:pt idx="1945">
                  <c:v>16.929600000000001</c:v>
                </c:pt>
                <c:pt idx="1946">
                  <c:v>16.850000000000001</c:v>
                </c:pt>
                <c:pt idx="1947">
                  <c:v>16.8507</c:v>
                </c:pt>
                <c:pt idx="1948">
                  <c:v>16.8461</c:v>
                </c:pt>
                <c:pt idx="1949">
                  <c:v>17.6402</c:v>
                </c:pt>
                <c:pt idx="1950">
                  <c:v>17.150400000000001</c:v>
                </c:pt>
                <c:pt idx="1951">
                  <c:v>17.895399999999999</c:v>
                </c:pt>
                <c:pt idx="1952">
                  <c:v>17.3064</c:v>
                </c:pt>
                <c:pt idx="1953">
                  <c:v>17.0197</c:v>
                </c:pt>
                <c:pt idx="1954">
                  <c:v>17.014299999999999</c:v>
                </c:pt>
                <c:pt idx="1955">
                  <c:v>17.016400000000001</c:v>
                </c:pt>
                <c:pt idx="1956">
                  <c:v>15.7811</c:v>
                </c:pt>
                <c:pt idx="1957">
                  <c:v>16.587900000000001</c:v>
                </c:pt>
                <c:pt idx="1958">
                  <c:v>15.8353</c:v>
                </c:pt>
                <c:pt idx="1959">
                  <c:v>14.358499999999999</c:v>
                </c:pt>
                <c:pt idx="1960">
                  <c:v>15.754300000000001</c:v>
                </c:pt>
                <c:pt idx="1961">
                  <c:v>15.755100000000001</c:v>
                </c:pt>
                <c:pt idx="1962">
                  <c:v>15.777100000000001</c:v>
                </c:pt>
                <c:pt idx="1963">
                  <c:v>14.033300000000001</c:v>
                </c:pt>
                <c:pt idx="1964">
                  <c:v>14.943</c:v>
                </c:pt>
                <c:pt idx="1965">
                  <c:v>14.237299999999999</c:v>
                </c:pt>
                <c:pt idx="1966">
                  <c:v>14.3637</c:v>
                </c:pt>
                <c:pt idx="1967">
                  <c:v>13.854200000000001</c:v>
                </c:pt>
                <c:pt idx="1968">
                  <c:v>13.8497</c:v>
                </c:pt>
                <c:pt idx="1969">
                  <c:v>13.8711</c:v>
                </c:pt>
                <c:pt idx="1970">
                  <c:v>13.601100000000001</c:v>
                </c:pt>
                <c:pt idx="1971">
                  <c:v>14.986700000000001</c:v>
                </c:pt>
                <c:pt idx="1972">
                  <c:v>15.2698</c:v>
                </c:pt>
                <c:pt idx="1973">
                  <c:v>16.311699999999998</c:v>
                </c:pt>
                <c:pt idx="1974">
                  <c:v>15.8567</c:v>
                </c:pt>
                <c:pt idx="1975">
                  <c:v>15.857200000000001</c:v>
                </c:pt>
                <c:pt idx="1976">
                  <c:v>15.9054</c:v>
                </c:pt>
                <c:pt idx="1977">
                  <c:v>16.571300000000001</c:v>
                </c:pt>
                <c:pt idx="1978">
                  <c:v>16.48</c:v>
                </c:pt>
                <c:pt idx="1979">
                  <c:v>15.824400000000001</c:v>
                </c:pt>
                <c:pt idx="1980">
                  <c:v>16.289000000000001</c:v>
                </c:pt>
                <c:pt idx="1981">
                  <c:v>16.104700000000001</c:v>
                </c:pt>
                <c:pt idx="1982">
                  <c:v>16.104900000000001</c:v>
                </c:pt>
                <c:pt idx="1983">
                  <c:v>16.1111</c:v>
                </c:pt>
                <c:pt idx="1984">
                  <c:v>17.4129</c:v>
                </c:pt>
                <c:pt idx="1985">
                  <c:v>17.6905</c:v>
                </c:pt>
                <c:pt idx="1986">
                  <c:v>18.5182</c:v>
                </c:pt>
                <c:pt idx="1987">
                  <c:v>18.953499999999998</c:v>
                </c:pt>
                <c:pt idx="1988">
                  <c:v>18.936699999999998</c:v>
                </c:pt>
                <c:pt idx="1989">
                  <c:v>18.925999999999998</c:v>
                </c:pt>
                <c:pt idx="1990">
                  <c:v>18.964099999999998</c:v>
                </c:pt>
                <c:pt idx="1991">
                  <c:v>18.822500000000002</c:v>
                </c:pt>
                <c:pt idx="1992">
                  <c:v>19.548100000000002</c:v>
                </c:pt>
                <c:pt idx="1993">
                  <c:v>19.281700000000001</c:v>
                </c:pt>
                <c:pt idx="1994">
                  <c:v>19.458100000000002</c:v>
                </c:pt>
                <c:pt idx="1995">
                  <c:v>20.0274</c:v>
                </c:pt>
                <c:pt idx="1996">
                  <c:v>20.014399999999998</c:v>
                </c:pt>
                <c:pt idx="1997">
                  <c:v>20.008299999999998</c:v>
                </c:pt>
                <c:pt idx="1998">
                  <c:v>19.771699999999999</c:v>
                </c:pt>
                <c:pt idx="1999">
                  <c:v>19.2468</c:v>
                </c:pt>
                <c:pt idx="2000">
                  <c:v>19.755400000000002</c:v>
                </c:pt>
                <c:pt idx="2001">
                  <c:v>19.799700000000001</c:v>
                </c:pt>
                <c:pt idx="2002">
                  <c:v>20.125699999999998</c:v>
                </c:pt>
                <c:pt idx="2003">
                  <c:v>20.112300000000001</c:v>
                </c:pt>
                <c:pt idx="2004">
                  <c:v>20.1052</c:v>
                </c:pt>
                <c:pt idx="2005">
                  <c:v>20.440100000000001</c:v>
                </c:pt>
                <c:pt idx="2006">
                  <c:v>20.3794</c:v>
                </c:pt>
                <c:pt idx="2007">
                  <c:v>20.914999999999999</c:v>
                </c:pt>
                <c:pt idx="2008">
                  <c:v>20.805199999999999</c:v>
                </c:pt>
                <c:pt idx="2009">
                  <c:v>20.375800000000002</c:v>
                </c:pt>
                <c:pt idx="2010">
                  <c:v>20.290199999999999</c:v>
                </c:pt>
                <c:pt idx="2011">
                  <c:v>20.305599999999998</c:v>
                </c:pt>
                <c:pt idx="2012">
                  <c:v>20.405200000000001</c:v>
                </c:pt>
                <c:pt idx="2013">
                  <c:v>20.6846</c:v>
                </c:pt>
                <c:pt idx="2014">
                  <c:v>20.555499999999999</c:v>
                </c:pt>
                <c:pt idx="2015">
                  <c:v>20.813300000000002</c:v>
                </c:pt>
                <c:pt idx="2016">
                  <c:v>21.198799999999999</c:v>
                </c:pt>
                <c:pt idx="2017">
                  <c:v>21.185700000000001</c:v>
                </c:pt>
                <c:pt idx="2018">
                  <c:v>21.1919</c:v>
                </c:pt>
                <c:pt idx="2019">
                  <c:v>21.195599999999999</c:v>
                </c:pt>
                <c:pt idx="2020">
                  <c:v>20.860900000000001</c:v>
                </c:pt>
                <c:pt idx="2021">
                  <c:v>20.498899999999999</c:v>
                </c:pt>
                <c:pt idx="2022">
                  <c:v>20.7407</c:v>
                </c:pt>
                <c:pt idx="2023">
                  <c:v>20.832899999999999</c:v>
                </c:pt>
                <c:pt idx="2024">
                  <c:v>20.817499999999999</c:v>
                </c:pt>
                <c:pt idx="2025">
                  <c:v>20.803100000000001</c:v>
                </c:pt>
                <c:pt idx="2026">
                  <c:v>21.458600000000001</c:v>
                </c:pt>
                <c:pt idx="2027">
                  <c:v>21.2136</c:v>
                </c:pt>
                <c:pt idx="2028">
                  <c:v>21.5502</c:v>
                </c:pt>
                <c:pt idx="2029">
                  <c:v>21.433399999999999</c:v>
                </c:pt>
                <c:pt idx="2030">
                  <c:v>21.4742</c:v>
                </c:pt>
                <c:pt idx="2031">
                  <c:v>21.457699999999999</c:v>
                </c:pt>
                <c:pt idx="2032">
                  <c:v>21.4437</c:v>
                </c:pt>
                <c:pt idx="2033">
                  <c:v>21.423500000000001</c:v>
                </c:pt>
                <c:pt idx="2034">
                  <c:v>21.668700000000001</c:v>
                </c:pt>
                <c:pt idx="2035">
                  <c:v>21.961200000000002</c:v>
                </c:pt>
                <c:pt idx="2036">
                  <c:v>21.906300000000002</c:v>
                </c:pt>
                <c:pt idx="2037">
                  <c:v>22.000699999999998</c:v>
                </c:pt>
                <c:pt idx="2038">
                  <c:v>21.9846</c:v>
                </c:pt>
                <c:pt idx="2039">
                  <c:v>21.9697</c:v>
                </c:pt>
                <c:pt idx="2040">
                  <c:v>22.028300000000002</c:v>
                </c:pt>
                <c:pt idx="2041">
                  <c:v>22.188600000000001</c:v>
                </c:pt>
                <c:pt idx="2042">
                  <c:v>22.467199999999998</c:v>
                </c:pt>
                <c:pt idx="2043">
                  <c:v>22.3901</c:v>
                </c:pt>
                <c:pt idx="2044">
                  <c:v>22.977799999999998</c:v>
                </c:pt>
                <c:pt idx="2045">
                  <c:v>22.963899999999999</c:v>
                </c:pt>
                <c:pt idx="2046">
                  <c:v>22.947299999999998</c:v>
                </c:pt>
                <c:pt idx="2047">
                  <c:v>23.195799999999998</c:v>
                </c:pt>
                <c:pt idx="2048">
                  <c:v>22.979700000000001</c:v>
                </c:pt>
                <c:pt idx="2049">
                  <c:v>22.849399999999999</c:v>
                </c:pt>
                <c:pt idx="2050">
                  <c:v>21.480799999999999</c:v>
                </c:pt>
                <c:pt idx="2051">
                  <c:v>21.7439</c:v>
                </c:pt>
                <c:pt idx="2052">
                  <c:v>21.727799999999998</c:v>
                </c:pt>
                <c:pt idx="2053">
                  <c:v>21.709900000000001</c:v>
                </c:pt>
                <c:pt idx="2054">
                  <c:v>21.865100000000002</c:v>
                </c:pt>
                <c:pt idx="2055">
                  <c:v>22.264199999999999</c:v>
                </c:pt>
                <c:pt idx="2056">
                  <c:v>22.165600000000001</c:v>
                </c:pt>
                <c:pt idx="2057">
                  <c:v>22.161899999999999</c:v>
                </c:pt>
                <c:pt idx="2058">
                  <c:v>22.020900000000001</c:v>
                </c:pt>
                <c:pt idx="2059">
                  <c:v>22.0045</c:v>
                </c:pt>
                <c:pt idx="2060">
                  <c:v>21.989699999999999</c:v>
                </c:pt>
                <c:pt idx="2061">
                  <c:v>21.973400000000002</c:v>
                </c:pt>
                <c:pt idx="2062">
                  <c:v>22.048100000000002</c:v>
                </c:pt>
                <c:pt idx="2063">
                  <c:v>21.460799999999999</c:v>
                </c:pt>
                <c:pt idx="2064">
                  <c:v>21.695699999999999</c:v>
                </c:pt>
                <c:pt idx="2065">
                  <c:v>21.174700000000001</c:v>
                </c:pt>
                <c:pt idx="2066">
                  <c:v>21.158899999999999</c:v>
                </c:pt>
                <c:pt idx="2067">
                  <c:v>21.148800000000001</c:v>
                </c:pt>
                <c:pt idx="2068">
                  <c:v>21.428000000000001</c:v>
                </c:pt>
                <c:pt idx="2069">
                  <c:v>21.717700000000001</c:v>
                </c:pt>
                <c:pt idx="2070">
                  <c:v>21.828399999999998</c:v>
                </c:pt>
                <c:pt idx="2071">
                  <c:v>21.905899999999999</c:v>
                </c:pt>
                <c:pt idx="2072">
                  <c:v>21.892199999999999</c:v>
                </c:pt>
                <c:pt idx="2073">
                  <c:v>21.877300000000002</c:v>
                </c:pt>
                <c:pt idx="2074">
                  <c:v>21.86</c:v>
                </c:pt>
                <c:pt idx="2075">
                  <c:v>22.199200000000001</c:v>
                </c:pt>
                <c:pt idx="2076">
                  <c:v>21.928799999999999</c:v>
                </c:pt>
                <c:pt idx="2077">
                  <c:v>22.106300000000001</c:v>
                </c:pt>
                <c:pt idx="2078">
                  <c:v>21.993500000000001</c:v>
                </c:pt>
                <c:pt idx="2079">
                  <c:v>22.214300000000001</c:v>
                </c:pt>
                <c:pt idx="2080">
                  <c:v>22.199200000000001</c:v>
                </c:pt>
                <c:pt idx="2081">
                  <c:v>22.182500000000001</c:v>
                </c:pt>
                <c:pt idx="2082">
                  <c:v>21.958100000000002</c:v>
                </c:pt>
                <c:pt idx="2083">
                  <c:v>22.279499999999999</c:v>
                </c:pt>
                <c:pt idx="2084">
                  <c:v>22.48</c:v>
                </c:pt>
                <c:pt idx="2085">
                  <c:v>22.3688</c:v>
                </c:pt>
                <c:pt idx="2086">
                  <c:v>22.409700000000001</c:v>
                </c:pt>
                <c:pt idx="2087">
                  <c:v>22.39</c:v>
                </c:pt>
                <c:pt idx="2088">
                  <c:v>22.3718</c:v>
                </c:pt>
                <c:pt idx="2089">
                  <c:v>22.5185</c:v>
                </c:pt>
                <c:pt idx="2090">
                  <c:v>22.53</c:v>
                </c:pt>
                <c:pt idx="2091">
                  <c:v>22.584</c:v>
                </c:pt>
                <c:pt idx="2092">
                  <c:v>22.247199999999999</c:v>
                </c:pt>
                <c:pt idx="2093">
                  <c:v>22.097899999999999</c:v>
                </c:pt>
                <c:pt idx="2094">
                  <c:v>22.081800000000001</c:v>
                </c:pt>
                <c:pt idx="2095">
                  <c:v>22.063800000000001</c:v>
                </c:pt>
                <c:pt idx="2096">
                  <c:v>22.209299999999999</c:v>
                </c:pt>
                <c:pt idx="2097">
                  <c:v>22.018599999999999</c:v>
                </c:pt>
                <c:pt idx="2098">
                  <c:v>22.2226</c:v>
                </c:pt>
                <c:pt idx="2099">
                  <c:v>22.029900000000001</c:v>
                </c:pt>
                <c:pt idx="2100">
                  <c:v>22.009599999999999</c:v>
                </c:pt>
                <c:pt idx="2101">
                  <c:v>21.991599999999998</c:v>
                </c:pt>
                <c:pt idx="2102">
                  <c:v>21.975899999999999</c:v>
                </c:pt>
                <c:pt idx="2103">
                  <c:v>22.105899999999998</c:v>
                </c:pt>
                <c:pt idx="2104">
                  <c:v>22.175799999999999</c:v>
                </c:pt>
                <c:pt idx="2105">
                  <c:v>22.288900000000002</c:v>
                </c:pt>
                <c:pt idx="2106">
                  <c:v>22.415500000000002</c:v>
                </c:pt>
                <c:pt idx="2107">
                  <c:v>22.419699999999999</c:v>
                </c:pt>
                <c:pt idx="2108">
                  <c:v>22.402200000000001</c:v>
                </c:pt>
                <c:pt idx="2109">
                  <c:v>22.3858</c:v>
                </c:pt>
                <c:pt idx="2110">
                  <c:v>22.4437</c:v>
                </c:pt>
                <c:pt idx="2111">
                  <c:v>22.243600000000001</c:v>
                </c:pt>
                <c:pt idx="2112">
                  <c:v>22.545200000000001</c:v>
                </c:pt>
                <c:pt idx="2113">
                  <c:v>22.474699999999999</c:v>
                </c:pt>
                <c:pt idx="2114">
                  <c:v>22.443100000000001</c:v>
                </c:pt>
                <c:pt idx="2115">
                  <c:v>22.427600000000002</c:v>
                </c:pt>
                <c:pt idx="2116">
                  <c:v>22.4133</c:v>
                </c:pt>
                <c:pt idx="2117">
                  <c:v>22.454899999999999</c:v>
                </c:pt>
                <c:pt idx="2118">
                  <c:v>22.4786</c:v>
                </c:pt>
                <c:pt idx="2119">
                  <c:v>22.335799999999999</c:v>
                </c:pt>
                <c:pt idx="2120">
                  <c:v>22.380500000000001</c:v>
                </c:pt>
                <c:pt idx="2121">
                  <c:v>22.4237</c:v>
                </c:pt>
                <c:pt idx="2122">
                  <c:v>22.408300000000001</c:v>
                </c:pt>
                <c:pt idx="2123">
                  <c:v>22.392099999999999</c:v>
                </c:pt>
                <c:pt idx="2124">
                  <c:v>22.5975</c:v>
                </c:pt>
                <c:pt idx="2125">
                  <c:v>22.637699999999999</c:v>
                </c:pt>
                <c:pt idx="2126">
                  <c:v>22.8508</c:v>
                </c:pt>
                <c:pt idx="2127">
                  <c:v>22.873200000000001</c:v>
                </c:pt>
                <c:pt idx="2128">
                  <c:v>23.028400000000001</c:v>
                </c:pt>
                <c:pt idx="2129">
                  <c:v>23.013000000000002</c:v>
                </c:pt>
                <c:pt idx="2130">
                  <c:v>22.9955</c:v>
                </c:pt>
                <c:pt idx="2131">
                  <c:v>22.9373</c:v>
                </c:pt>
                <c:pt idx="2132">
                  <c:v>23.080200000000001</c:v>
                </c:pt>
                <c:pt idx="2133">
                  <c:v>23.4208</c:v>
                </c:pt>
                <c:pt idx="2134">
                  <c:v>22.591000000000001</c:v>
                </c:pt>
                <c:pt idx="2135">
                  <c:v>22.389099999999999</c:v>
                </c:pt>
                <c:pt idx="2136">
                  <c:v>22.373799999999999</c:v>
                </c:pt>
                <c:pt idx="2137">
                  <c:v>22.358699999999999</c:v>
                </c:pt>
                <c:pt idx="2138">
                  <c:v>22.342700000000001</c:v>
                </c:pt>
                <c:pt idx="2139">
                  <c:v>21.721299999999999</c:v>
                </c:pt>
                <c:pt idx="2140">
                  <c:v>22.144100000000002</c:v>
                </c:pt>
                <c:pt idx="2141">
                  <c:v>21.7271</c:v>
                </c:pt>
                <c:pt idx="2142">
                  <c:v>21.711200000000002</c:v>
                </c:pt>
                <c:pt idx="2143">
                  <c:v>21.696899999999999</c:v>
                </c:pt>
                <c:pt idx="2144">
                  <c:v>21.681100000000001</c:v>
                </c:pt>
                <c:pt idx="2145">
                  <c:v>21.935199999999998</c:v>
                </c:pt>
                <c:pt idx="2146">
                  <c:v>22.0288</c:v>
                </c:pt>
                <c:pt idx="2147">
                  <c:v>21.899699999999999</c:v>
                </c:pt>
                <c:pt idx="2148">
                  <c:v>21.696400000000001</c:v>
                </c:pt>
                <c:pt idx="2149">
                  <c:v>21.436299999999999</c:v>
                </c:pt>
                <c:pt idx="2150">
                  <c:v>21.421900000000001</c:v>
                </c:pt>
                <c:pt idx="2151">
                  <c:v>21.407</c:v>
                </c:pt>
                <c:pt idx="2152">
                  <c:v>21.161000000000001</c:v>
                </c:pt>
                <c:pt idx="2153">
                  <c:v>21.360900000000001</c:v>
                </c:pt>
                <c:pt idx="2154">
                  <c:v>20.843699999999998</c:v>
                </c:pt>
                <c:pt idx="2155">
                  <c:v>20.875399999999999</c:v>
                </c:pt>
                <c:pt idx="2156">
                  <c:v>21.1952</c:v>
                </c:pt>
                <c:pt idx="2157">
                  <c:v>21.180900000000001</c:v>
                </c:pt>
                <c:pt idx="2158">
                  <c:v>21.1722</c:v>
                </c:pt>
                <c:pt idx="2159">
                  <c:v>21.503900000000002</c:v>
                </c:pt>
                <c:pt idx="2160">
                  <c:v>21.394200000000001</c:v>
                </c:pt>
                <c:pt idx="2161">
                  <c:v>21.556999999999999</c:v>
                </c:pt>
                <c:pt idx="2162">
                  <c:v>21.6538</c:v>
                </c:pt>
                <c:pt idx="2163">
                  <c:v>21.429600000000001</c:v>
                </c:pt>
                <c:pt idx="2164">
                  <c:v>21.415400000000002</c:v>
                </c:pt>
                <c:pt idx="2165">
                  <c:v>21.401900000000001</c:v>
                </c:pt>
                <c:pt idx="2166">
                  <c:v>21.759499999999999</c:v>
                </c:pt>
                <c:pt idx="2167">
                  <c:v>21.4541</c:v>
                </c:pt>
                <c:pt idx="2168">
                  <c:v>21.8279</c:v>
                </c:pt>
                <c:pt idx="2169">
                  <c:v>21.989799999999999</c:v>
                </c:pt>
                <c:pt idx="2170">
                  <c:v>22.167200000000001</c:v>
                </c:pt>
                <c:pt idx="2171">
                  <c:v>22.153300000000002</c:v>
                </c:pt>
                <c:pt idx="2172">
                  <c:v>22.135400000000001</c:v>
                </c:pt>
                <c:pt idx="2173">
                  <c:v>22.489599999999999</c:v>
                </c:pt>
                <c:pt idx="2174">
                  <c:v>22.337499999999999</c:v>
                </c:pt>
                <c:pt idx="2175">
                  <c:v>22.152200000000001</c:v>
                </c:pt>
                <c:pt idx="2176">
                  <c:v>22.0901</c:v>
                </c:pt>
                <c:pt idx="2177">
                  <c:v>22.072199999999999</c:v>
                </c:pt>
                <c:pt idx="2178">
                  <c:v>22.057700000000001</c:v>
                </c:pt>
                <c:pt idx="2179">
                  <c:v>22.041899999999998</c:v>
                </c:pt>
                <c:pt idx="2180">
                  <c:v>21.673300000000001</c:v>
                </c:pt>
                <c:pt idx="2181">
                  <c:v>21.741599999999998</c:v>
                </c:pt>
                <c:pt idx="2182">
                  <c:v>21.6694</c:v>
                </c:pt>
                <c:pt idx="2183">
                  <c:v>21.746300000000002</c:v>
                </c:pt>
                <c:pt idx="2184">
                  <c:v>21.823499999999999</c:v>
                </c:pt>
                <c:pt idx="2185">
                  <c:v>21.810400000000001</c:v>
                </c:pt>
                <c:pt idx="2186">
                  <c:v>21.812100000000001</c:v>
                </c:pt>
                <c:pt idx="2187">
                  <c:v>21.401299999999999</c:v>
                </c:pt>
                <c:pt idx="2188">
                  <c:v>21.291799999999999</c:v>
                </c:pt>
                <c:pt idx="2189">
                  <c:v>20.499600000000001</c:v>
                </c:pt>
                <c:pt idx="2190">
                  <c:v>20.694900000000001</c:v>
                </c:pt>
                <c:pt idx="2191">
                  <c:v>20.399999999999999</c:v>
                </c:pt>
                <c:pt idx="2192">
                  <c:v>20.386800000000001</c:v>
                </c:pt>
                <c:pt idx="2193">
                  <c:v>20.374099999999999</c:v>
                </c:pt>
                <c:pt idx="2194">
                  <c:v>20.618300000000001</c:v>
                </c:pt>
                <c:pt idx="2195">
                  <c:v>20.951499999999999</c:v>
                </c:pt>
                <c:pt idx="2196">
                  <c:v>21.383800000000001</c:v>
                </c:pt>
                <c:pt idx="2197">
                  <c:v>21.760899999999999</c:v>
                </c:pt>
                <c:pt idx="2198">
                  <c:v>21.727699999999999</c:v>
                </c:pt>
                <c:pt idx="2199">
                  <c:v>21.7151</c:v>
                </c:pt>
                <c:pt idx="2200">
                  <c:v>21.7059</c:v>
                </c:pt>
                <c:pt idx="2201">
                  <c:v>21.9406</c:v>
                </c:pt>
                <c:pt idx="2202">
                  <c:v>21.8752</c:v>
                </c:pt>
                <c:pt idx="2203">
                  <c:v>22.0261</c:v>
                </c:pt>
                <c:pt idx="2204">
                  <c:v>21.782299999999999</c:v>
                </c:pt>
                <c:pt idx="2205">
                  <c:v>22.069199999999999</c:v>
                </c:pt>
                <c:pt idx="2206">
                  <c:v>22.058499999999999</c:v>
                </c:pt>
                <c:pt idx="2207">
                  <c:v>22.043099999999999</c:v>
                </c:pt>
                <c:pt idx="2208">
                  <c:v>22.2911</c:v>
                </c:pt>
                <c:pt idx="2209">
                  <c:v>22.146899999999999</c:v>
                </c:pt>
                <c:pt idx="2210">
                  <c:v>21.824999999999999</c:v>
                </c:pt>
                <c:pt idx="2211">
                  <c:v>21.896999999999998</c:v>
                </c:pt>
                <c:pt idx="2212">
                  <c:v>21.735299999999999</c:v>
                </c:pt>
                <c:pt idx="2213">
                  <c:v>21.722000000000001</c:v>
                </c:pt>
                <c:pt idx="2214">
                  <c:v>21.707799999999999</c:v>
                </c:pt>
                <c:pt idx="2215">
                  <c:v>21.807500000000001</c:v>
                </c:pt>
                <c:pt idx="2216">
                  <c:v>22.145299999999999</c:v>
                </c:pt>
                <c:pt idx="2217">
                  <c:v>22.080400000000001</c:v>
                </c:pt>
                <c:pt idx="2218">
                  <c:v>22.0654</c:v>
                </c:pt>
                <c:pt idx="2219">
                  <c:v>22.103300000000001</c:v>
                </c:pt>
                <c:pt idx="2220">
                  <c:v>22.090599999999998</c:v>
                </c:pt>
                <c:pt idx="2221">
                  <c:v>22.078399999999998</c:v>
                </c:pt>
                <c:pt idx="2222">
                  <c:v>21.950399999999998</c:v>
                </c:pt>
                <c:pt idx="2223">
                  <c:v>22.177299999999999</c:v>
                </c:pt>
                <c:pt idx="2224">
                  <c:v>22.203399999999998</c:v>
                </c:pt>
                <c:pt idx="2225">
                  <c:v>22.1965</c:v>
                </c:pt>
                <c:pt idx="2226">
                  <c:v>22.385400000000001</c:v>
                </c:pt>
                <c:pt idx="2227">
                  <c:v>22.372599999999998</c:v>
                </c:pt>
                <c:pt idx="2228">
                  <c:v>22.3598</c:v>
                </c:pt>
                <c:pt idx="2229">
                  <c:v>22.297599999999999</c:v>
                </c:pt>
                <c:pt idx="2230">
                  <c:v>22.3307</c:v>
                </c:pt>
                <c:pt idx="2231">
                  <c:v>22.13</c:v>
                </c:pt>
                <c:pt idx="2232">
                  <c:v>22.073899999999998</c:v>
                </c:pt>
                <c:pt idx="2233">
                  <c:v>22.018699999999999</c:v>
                </c:pt>
                <c:pt idx="2234">
                  <c:v>22.006499999999999</c:v>
                </c:pt>
                <c:pt idx="2235">
                  <c:v>21.994900000000001</c:v>
                </c:pt>
                <c:pt idx="2236">
                  <c:v>21.879100000000001</c:v>
                </c:pt>
                <c:pt idx="2237">
                  <c:v>22.1313</c:v>
                </c:pt>
                <c:pt idx="2238">
                  <c:v>22.166</c:v>
                </c:pt>
                <c:pt idx="2239">
                  <c:v>22.2683</c:v>
                </c:pt>
                <c:pt idx="2240">
                  <c:v>22.165099999999999</c:v>
                </c:pt>
                <c:pt idx="2241">
                  <c:v>22.152200000000001</c:v>
                </c:pt>
                <c:pt idx="2242">
                  <c:v>22.138999999999999</c:v>
                </c:pt>
                <c:pt idx="2243">
                  <c:v>22.3626</c:v>
                </c:pt>
                <c:pt idx="2244">
                  <c:v>22.302199999999999</c:v>
                </c:pt>
                <c:pt idx="2245">
                  <c:v>22.300699999999999</c:v>
                </c:pt>
                <c:pt idx="2246">
                  <c:v>22.365100000000002</c:v>
                </c:pt>
                <c:pt idx="2247">
                  <c:v>22.3523</c:v>
                </c:pt>
                <c:pt idx="2248">
                  <c:v>22.339500000000001</c:v>
                </c:pt>
                <c:pt idx="2249">
                  <c:v>22.326599999999999</c:v>
                </c:pt>
                <c:pt idx="2250">
                  <c:v>22.508500000000002</c:v>
                </c:pt>
                <c:pt idx="2251">
                  <c:v>22.445900000000002</c:v>
                </c:pt>
                <c:pt idx="2252">
                  <c:v>22.464300000000001</c:v>
                </c:pt>
                <c:pt idx="2253">
                  <c:v>22.593399999999999</c:v>
                </c:pt>
                <c:pt idx="2254">
                  <c:v>22.584099999999999</c:v>
                </c:pt>
                <c:pt idx="2255">
                  <c:v>22.5748</c:v>
                </c:pt>
                <c:pt idx="2256">
                  <c:v>22.545100000000001</c:v>
                </c:pt>
                <c:pt idx="2257">
                  <c:v>22.174600000000002</c:v>
                </c:pt>
                <c:pt idx="2258">
                  <c:v>22.299199999999999</c:v>
                </c:pt>
                <c:pt idx="2259">
                  <c:v>22.403700000000001</c:v>
                </c:pt>
                <c:pt idx="2260">
                  <c:v>22.714600000000001</c:v>
                </c:pt>
                <c:pt idx="2261">
                  <c:v>22.821899999999999</c:v>
                </c:pt>
                <c:pt idx="2262">
                  <c:v>22.812799999999999</c:v>
                </c:pt>
                <c:pt idx="2263">
                  <c:v>22.802499999999998</c:v>
                </c:pt>
                <c:pt idx="2264">
                  <c:v>22.610499999999998</c:v>
                </c:pt>
                <c:pt idx="2265">
                  <c:v>22.5975</c:v>
                </c:pt>
                <c:pt idx="2266">
                  <c:v>22.639299999999999</c:v>
                </c:pt>
                <c:pt idx="2267">
                  <c:v>22.5459</c:v>
                </c:pt>
                <c:pt idx="2268">
                  <c:v>22.373799999999999</c:v>
                </c:pt>
                <c:pt idx="2269">
                  <c:v>22.364599999999999</c:v>
                </c:pt>
                <c:pt idx="2270">
                  <c:v>22.348700000000001</c:v>
                </c:pt>
                <c:pt idx="2271">
                  <c:v>22.308399999999999</c:v>
                </c:pt>
                <c:pt idx="2272">
                  <c:v>22.4224</c:v>
                </c:pt>
                <c:pt idx="2273">
                  <c:v>22.686900000000001</c:v>
                </c:pt>
                <c:pt idx="2274">
                  <c:v>22.674900000000001</c:v>
                </c:pt>
                <c:pt idx="2275">
                  <c:v>22.557600000000001</c:v>
                </c:pt>
                <c:pt idx="2276">
                  <c:v>22.5456</c:v>
                </c:pt>
                <c:pt idx="2277">
                  <c:v>22.5334</c:v>
                </c:pt>
                <c:pt idx="2278">
                  <c:v>22.5777</c:v>
                </c:pt>
                <c:pt idx="2279">
                  <c:v>22.4849</c:v>
                </c:pt>
                <c:pt idx="2280">
                  <c:v>21.779199999999999</c:v>
                </c:pt>
                <c:pt idx="2281">
                  <c:v>21.912199999999999</c:v>
                </c:pt>
                <c:pt idx="2282">
                  <c:v>21.473500000000001</c:v>
                </c:pt>
                <c:pt idx="2283">
                  <c:v>21.470800000000001</c:v>
                </c:pt>
                <c:pt idx="2284">
                  <c:v>21.4483</c:v>
                </c:pt>
                <c:pt idx="2285">
                  <c:v>21.767399999999999</c:v>
                </c:pt>
                <c:pt idx="2286">
                  <c:v>22.004300000000001</c:v>
                </c:pt>
                <c:pt idx="2287">
                  <c:v>21.933499999999999</c:v>
                </c:pt>
                <c:pt idx="2288">
                  <c:v>22.153700000000001</c:v>
                </c:pt>
                <c:pt idx="2289">
                  <c:v>22.2224</c:v>
                </c:pt>
                <c:pt idx="2290">
                  <c:v>22.213999999999999</c:v>
                </c:pt>
                <c:pt idx="2291">
                  <c:v>22.201899999999998</c:v>
                </c:pt>
                <c:pt idx="2292">
                  <c:v>22.357299999999999</c:v>
                </c:pt>
                <c:pt idx="2293">
                  <c:v>22.302099999999999</c:v>
                </c:pt>
                <c:pt idx="2294">
                  <c:v>22.275400000000001</c:v>
                </c:pt>
                <c:pt idx="2295">
                  <c:v>22.309799999999999</c:v>
                </c:pt>
                <c:pt idx="2296">
                  <c:v>22.425000000000001</c:v>
                </c:pt>
                <c:pt idx="2297">
                  <c:v>22.4192</c:v>
                </c:pt>
                <c:pt idx="2298">
                  <c:v>22.409700000000001</c:v>
                </c:pt>
                <c:pt idx="2299">
                  <c:v>22.4</c:v>
                </c:pt>
                <c:pt idx="2300">
                  <c:v>22.3736</c:v>
                </c:pt>
                <c:pt idx="2301">
                  <c:v>22.346</c:v>
                </c:pt>
                <c:pt idx="2302">
                  <c:v>22.215199999999999</c:v>
                </c:pt>
                <c:pt idx="2303">
                  <c:v>22.145800000000001</c:v>
                </c:pt>
                <c:pt idx="2304">
                  <c:v>22.137899999999998</c:v>
                </c:pt>
                <c:pt idx="2305">
                  <c:v>22.129300000000001</c:v>
                </c:pt>
                <c:pt idx="2306">
                  <c:v>21.935500000000001</c:v>
                </c:pt>
                <c:pt idx="2307">
                  <c:v>21.937799999999999</c:v>
                </c:pt>
                <c:pt idx="2308">
                  <c:v>22.191400000000002</c:v>
                </c:pt>
                <c:pt idx="2309">
                  <c:v>21.642199999999999</c:v>
                </c:pt>
                <c:pt idx="2310">
                  <c:v>21.5105</c:v>
                </c:pt>
                <c:pt idx="2311">
                  <c:v>21.5031</c:v>
                </c:pt>
                <c:pt idx="2312">
                  <c:v>21.500699999999998</c:v>
                </c:pt>
                <c:pt idx="2313">
                  <c:v>21.962399999999999</c:v>
                </c:pt>
                <c:pt idx="2314">
                  <c:v>21.769300000000001</c:v>
                </c:pt>
                <c:pt idx="2315">
                  <c:v>21.469000000000001</c:v>
                </c:pt>
                <c:pt idx="2316">
                  <c:v>21.161000000000001</c:v>
                </c:pt>
                <c:pt idx="2317">
                  <c:v>21.551100000000002</c:v>
                </c:pt>
                <c:pt idx="2318">
                  <c:v>21.544599999999999</c:v>
                </c:pt>
                <c:pt idx="2319">
                  <c:v>21.534400000000002</c:v>
                </c:pt>
                <c:pt idx="2320">
                  <c:v>21.3947</c:v>
                </c:pt>
                <c:pt idx="2321">
                  <c:v>21.682200000000002</c:v>
                </c:pt>
                <c:pt idx="2322">
                  <c:v>21.808599999999998</c:v>
                </c:pt>
                <c:pt idx="2323">
                  <c:v>22.003599999999999</c:v>
                </c:pt>
                <c:pt idx="2324">
                  <c:v>22.0151</c:v>
                </c:pt>
                <c:pt idx="2325">
                  <c:v>21.999099999999999</c:v>
                </c:pt>
                <c:pt idx="2326">
                  <c:v>21.982500000000002</c:v>
                </c:pt>
                <c:pt idx="2327">
                  <c:v>22.108799999999999</c:v>
                </c:pt>
                <c:pt idx="2328">
                  <c:v>22.051500000000001</c:v>
                </c:pt>
                <c:pt idx="2329">
                  <c:v>22.100999999999999</c:v>
                </c:pt>
                <c:pt idx="2330">
                  <c:v>21.7624</c:v>
                </c:pt>
                <c:pt idx="2331">
                  <c:v>21.7255</c:v>
                </c:pt>
                <c:pt idx="2332">
                  <c:v>21.717600000000001</c:v>
                </c:pt>
                <c:pt idx="2333">
                  <c:v>21.7087</c:v>
                </c:pt>
                <c:pt idx="2334">
                  <c:v>21.871600000000001</c:v>
                </c:pt>
                <c:pt idx="2335">
                  <c:v>21.6982</c:v>
                </c:pt>
                <c:pt idx="2336">
                  <c:v>21.566800000000001</c:v>
                </c:pt>
                <c:pt idx="2337">
                  <c:v>21.667200000000001</c:v>
                </c:pt>
                <c:pt idx="2338">
                  <c:v>22.015799999999999</c:v>
                </c:pt>
                <c:pt idx="2339">
                  <c:v>22.009399999999999</c:v>
                </c:pt>
                <c:pt idx="2340">
                  <c:v>21.990500000000001</c:v>
                </c:pt>
                <c:pt idx="2341">
                  <c:v>21.9727</c:v>
                </c:pt>
                <c:pt idx="2342">
                  <c:v>21.8811</c:v>
                </c:pt>
                <c:pt idx="2343">
                  <c:v>21.903199999999998</c:v>
                </c:pt>
                <c:pt idx="2344">
                  <c:v>22.120200000000001</c:v>
                </c:pt>
                <c:pt idx="2345">
                  <c:v>22.110700000000001</c:v>
                </c:pt>
                <c:pt idx="2346">
                  <c:v>22.102499999999999</c:v>
                </c:pt>
                <c:pt idx="2347">
                  <c:v>22.092099999999999</c:v>
                </c:pt>
                <c:pt idx="2348">
                  <c:v>22.381799999999998</c:v>
                </c:pt>
                <c:pt idx="2349">
                  <c:v>22.339099999999998</c:v>
                </c:pt>
                <c:pt idx="2350">
                  <c:v>22.344899999999999</c:v>
                </c:pt>
                <c:pt idx="2351">
                  <c:v>22.4086</c:v>
                </c:pt>
                <c:pt idx="2352">
                  <c:v>22.565000000000001</c:v>
                </c:pt>
                <c:pt idx="2353">
                  <c:v>22.556899999999999</c:v>
                </c:pt>
                <c:pt idx="2354">
                  <c:v>22.545999999999999</c:v>
                </c:pt>
                <c:pt idx="2355">
                  <c:v>22.514500000000002</c:v>
                </c:pt>
                <c:pt idx="2356">
                  <c:v>22.576599999999999</c:v>
                </c:pt>
                <c:pt idx="2357">
                  <c:v>22.404299999999999</c:v>
                </c:pt>
                <c:pt idx="2358">
                  <c:v>22.549600000000002</c:v>
                </c:pt>
                <c:pt idx="2359">
                  <c:v>22.584800000000001</c:v>
                </c:pt>
                <c:pt idx="2360">
                  <c:v>22.575900000000001</c:v>
                </c:pt>
                <c:pt idx="2361">
                  <c:v>22.563199999999998</c:v>
                </c:pt>
                <c:pt idx="2362">
                  <c:v>22.3643</c:v>
                </c:pt>
                <c:pt idx="2363">
                  <c:v>22.208200000000001</c:v>
                </c:pt>
                <c:pt idx="2364">
                  <c:v>22.400700000000001</c:v>
                </c:pt>
                <c:pt idx="2365">
                  <c:v>22.1267</c:v>
                </c:pt>
                <c:pt idx="2366">
                  <c:v>22.333100000000002</c:v>
                </c:pt>
                <c:pt idx="2367">
                  <c:v>22.325399999999998</c:v>
                </c:pt>
                <c:pt idx="2368">
                  <c:v>22.3034</c:v>
                </c:pt>
                <c:pt idx="2369">
                  <c:v>22.324000000000002</c:v>
                </c:pt>
                <c:pt idx="2370">
                  <c:v>22.2103</c:v>
                </c:pt>
                <c:pt idx="2371">
                  <c:v>21.895399999999999</c:v>
                </c:pt>
                <c:pt idx="2372">
                  <c:v>21.920300000000001</c:v>
                </c:pt>
                <c:pt idx="2373">
                  <c:v>21.6828</c:v>
                </c:pt>
                <c:pt idx="2374">
                  <c:v>21.675599999999999</c:v>
                </c:pt>
                <c:pt idx="2375">
                  <c:v>21.630299999999998</c:v>
                </c:pt>
                <c:pt idx="2376">
                  <c:v>21.6614</c:v>
                </c:pt>
                <c:pt idx="2377">
                  <c:v>21.465699999999998</c:v>
                </c:pt>
                <c:pt idx="2378">
                  <c:v>21.437200000000001</c:v>
                </c:pt>
                <c:pt idx="2379">
                  <c:v>21.5749</c:v>
                </c:pt>
                <c:pt idx="2380">
                  <c:v>21.716999999999999</c:v>
                </c:pt>
                <c:pt idx="2381">
                  <c:v>21.709900000000001</c:v>
                </c:pt>
                <c:pt idx="2382">
                  <c:v>21.704599999999999</c:v>
                </c:pt>
                <c:pt idx="2383">
                  <c:v>21.453600000000002</c:v>
                </c:pt>
                <c:pt idx="2384">
                  <c:v>21.2561</c:v>
                </c:pt>
                <c:pt idx="2385">
                  <c:v>20.795100000000001</c:v>
                </c:pt>
                <c:pt idx="2386">
                  <c:v>21.0274</c:v>
                </c:pt>
                <c:pt idx="2387">
                  <c:v>21.334800000000001</c:v>
                </c:pt>
                <c:pt idx="2388">
                  <c:v>21.328399999999998</c:v>
                </c:pt>
                <c:pt idx="2389">
                  <c:v>21.3111</c:v>
                </c:pt>
                <c:pt idx="2390">
                  <c:v>21.237200000000001</c:v>
                </c:pt>
                <c:pt idx="2391">
                  <c:v>21.0318</c:v>
                </c:pt>
                <c:pt idx="2392">
                  <c:v>20.943300000000001</c:v>
                </c:pt>
                <c:pt idx="2393">
                  <c:v>21.145700000000001</c:v>
                </c:pt>
                <c:pt idx="2394">
                  <c:v>21.100899999999999</c:v>
                </c:pt>
                <c:pt idx="2395">
                  <c:v>21.0943</c:v>
                </c:pt>
                <c:pt idx="2396">
                  <c:v>21.0854</c:v>
                </c:pt>
                <c:pt idx="2397">
                  <c:v>21.2835</c:v>
                </c:pt>
                <c:pt idx="2398">
                  <c:v>21.226299999999998</c:v>
                </c:pt>
                <c:pt idx="2399">
                  <c:v>21.2468</c:v>
                </c:pt>
                <c:pt idx="2400">
                  <c:v>21.248100000000001</c:v>
                </c:pt>
                <c:pt idx="2401">
                  <c:v>21.254799999999999</c:v>
                </c:pt>
                <c:pt idx="2402">
                  <c:v>21.2485</c:v>
                </c:pt>
                <c:pt idx="2403">
                  <c:v>21.2423</c:v>
                </c:pt>
                <c:pt idx="2404">
                  <c:v>21.230899999999998</c:v>
                </c:pt>
                <c:pt idx="2405">
                  <c:v>21.223700000000001</c:v>
                </c:pt>
                <c:pt idx="2406">
                  <c:v>21.249700000000001</c:v>
                </c:pt>
                <c:pt idx="2407">
                  <c:v>21.1661</c:v>
                </c:pt>
                <c:pt idx="2408">
                  <c:v>21.326899999999998</c:v>
                </c:pt>
                <c:pt idx="2409">
                  <c:v>21.320799999999998</c:v>
                </c:pt>
                <c:pt idx="2410">
                  <c:v>21.313400000000001</c:v>
                </c:pt>
                <c:pt idx="2411">
                  <c:v>21.289400000000001</c:v>
                </c:pt>
                <c:pt idx="2412">
                  <c:v>21.285299999999999</c:v>
                </c:pt>
                <c:pt idx="2413">
                  <c:v>21.233699999999999</c:v>
                </c:pt>
                <c:pt idx="2414">
                  <c:v>21.314800000000002</c:v>
                </c:pt>
                <c:pt idx="2415">
                  <c:v>21.348800000000001</c:v>
                </c:pt>
                <c:pt idx="2416">
                  <c:v>21.342600000000001</c:v>
                </c:pt>
                <c:pt idx="2417">
                  <c:v>21.335999999999999</c:v>
                </c:pt>
                <c:pt idx="2418">
                  <c:v>21.3645</c:v>
                </c:pt>
                <c:pt idx="2419">
                  <c:v>21.311199999999999</c:v>
                </c:pt>
                <c:pt idx="2420">
                  <c:v>21.187799999999999</c:v>
                </c:pt>
                <c:pt idx="2421">
                  <c:v>21.166</c:v>
                </c:pt>
                <c:pt idx="2422">
                  <c:v>20.8704</c:v>
                </c:pt>
                <c:pt idx="2423">
                  <c:v>20.865100000000002</c:v>
                </c:pt>
                <c:pt idx="2424">
                  <c:v>20.855899999999998</c:v>
                </c:pt>
                <c:pt idx="2425">
                  <c:v>21.105799999999999</c:v>
                </c:pt>
                <c:pt idx="2426">
                  <c:v>21.193999999999999</c:v>
                </c:pt>
                <c:pt idx="2427">
                  <c:v>21.163399999999999</c:v>
                </c:pt>
                <c:pt idx="2428">
                  <c:v>21.2712</c:v>
                </c:pt>
                <c:pt idx="2429">
                  <c:v>21.333600000000001</c:v>
                </c:pt>
                <c:pt idx="2430">
                  <c:v>21.327000000000002</c:v>
                </c:pt>
                <c:pt idx="2431">
                  <c:v>21.3201</c:v>
                </c:pt>
                <c:pt idx="2432">
                  <c:v>21.3672</c:v>
                </c:pt>
                <c:pt idx="2433">
                  <c:v>21.364100000000001</c:v>
                </c:pt>
                <c:pt idx="2434">
                  <c:v>21.372800000000002</c:v>
                </c:pt>
                <c:pt idx="2435">
                  <c:v>21.463699999999999</c:v>
                </c:pt>
                <c:pt idx="2436">
                  <c:v>21.6114</c:v>
                </c:pt>
                <c:pt idx="2437">
                  <c:v>21.605799999999999</c:v>
                </c:pt>
                <c:pt idx="2438">
                  <c:v>21.599799999999998</c:v>
                </c:pt>
                <c:pt idx="2439">
                  <c:v>21.593699999999998</c:v>
                </c:pt>
                <c:pt idx="2440">
                  <c:v>21.533200000000001</c:v>
                </c:pt>
                <c:pt idx="2441">
                  <c:v>21.590199999999999</c:v>
                </c:pt>
                <c:pt idx="2442">
                  <c:v>21.397600000000001</c:v>
                </c:pt>
                <c:pt idx="2443">
                  <c:v>21.627500000000001</c:v>
                </c:pt>
                <c:pt idx="2444">
                  <c:v>21.621500000000001</c:v>
                </c:pt>
                <c:pt idx="2445">
                  <c:v>21.611799999999999</c:v>
                </c:pt>
                <c:pt idx="2446">
                  <c:v>21.665500000000002</c:v>
                </c:pt>
                <c:pt idx="2447">
                  <c:v>21.552600000000002</c:v>
                </c:pt>
                <c:pt idx="2448">
                  <c:v>21.542200000000001</c:v>
                </c:pt>
                <c:pt idx="2449">
                  <c:v>21.4391</c:v>
                </c:pt>
                <c:pt idx="2450">
                  <c:v>21.259699999999999</c:v>
                </c:pt>
                <c:pt idx="2451">
                  <c:v>21.251200000000001</c:v>
                </c:pt>
                <c:pt idx="2452">
                  <c:v>21.240300000000001</c:v>
                </c:pt>
                <c:pt idx="2453">
                  <c:v>20.893899999999999</c:v>
                </c:pt>
                <c:pt idx="2454">
                  <c:v>21.190899999999999</c:v>
                </c:pt>
                <c:pt idx="2455">
                  <c:v>21.3169</c:v>
                </c:pt>
                <c:pt idx="2456">
                  <c:v>21.307600000000001</c:v>
                </c:pt>
                <c:pt idx="2457">
                  <c:v>21.517800000000001</c:v>
                </c:pt>
                <c:pt idx="2458">
                  <c:v>21.505400000000002</c:v>
                </c:pt>
                <c:pt idx="2459">
                  <c:v>21.501200000000001</c:v>
                </c:pt>
                <c:pt idx="2460">
                  <c:v>21.507100000000001</c:v>
                </c:pt>
                <c:pt idx="2461">
                  <c:v>21.2638</c:v>
                </c:pt>
                <c:pt idx="2462">
                  <c:v>21.133700000000001</c:v>
                </c:pt>
                <c:pt idx="2463">
                  <c:v>21.1496</c:v>
                </c:pt>
                <c:pt idx="2464">
                  <c:v>21.018000000000001</c:v>
                </c:pt>
                <c:pt idx="2465">
                  <c:v>21.012499999999999</c:v>
                </c:pt>
                <c:pt idx="2466">
                  <c:v>21.0044</c:v>
                </c:pt>
                <c:pt idx="2467">
                  <c:v>20.932200000000002</c:v>
                </c:pt>
                <c:pt idx="2468">
                  <c:v>21.0761</c:v>
                </c:pt>
                <c:pt idx="2469">
                  <c:v>20.968599999999999</c:v>
                </c:pt>
                <c:pt idx="2470">
                  <c:v>21.067</c:v>
                </c:pt>
                <c:pt idx="2471">
                  <c:v>21.079499999999999</c:v>
                </c:pt>
                <c:pt idx="2472">
                  <c:v>21.072199999999999</c:v>
                </c:pt>
                <c:pt idx="2473">
                  <c:v>21.061599999999999</c:v>
                </c:pt>
                <c:pt idx="2474">
                  <c:v>21.023</c:v>
                </c:pt>
                <c:pt idx="2475">
                  <c:v>21.032</c:v>
                </c:pt>
                <c:pt idx="2476">
                  <c:v>21.069400000000002</c:v>
                </c:pt>
                <c:pt idx="2477">
                  <c:v>21.1205</c:v>
                </c:pt>
                <c:pt idx="2478">
                  <c:v>21.149000000000001</c:v>
                </c:pt>
                <c:pt idx="2479">
                  <c:v>21.144400000000001</c:v>
                </c:pt>
                <c:pt idx="2480">
                  <c:v>21.136199999999999</c:v>
                </c:pt>
                <c:pt idx="2481">
                  <c:v>21.176500000000001</c:v>
                </c:pt>
                <c:pt idx="2482">
                  <c:v>21.016400000000001</c:v>
                </c:pt>
                <c:pt idx="2483">
                  <c:v>20.743099999999998</c:v>
                </c:pt>
                <c:pt idx="2484">
                  <c:v>20.753599999999999</c:v>
                </c:pt>
                <c:pt idx="2485">
                  <c:v>20.9099</c:v>
                </c:pt>
                <c:pt idx="2486">
                  <c:v>20.9055</c:v>
                </c:pt>
                <c:pt idx="2487">
                  <c:v>20.900099999999998</c:v>
                </c:pt>
                <c:pt idx="2488">
                  <c:v>21.0746</c:v>
                </c:pt>
                <c:pt idx="2489">
                  <c:v>21.101199999999999</c:v>
                </c:pt>
                <c:pt idx="2490">
                  <c:v>21.145499999999998</c:v>
                </c:pt>
                <c:pt idx="2491">
                  <c:v>20.9817</c:v>
                </c:pt>
                <c:pt idx="2492">
                  <c:v>21.162700000000001</c:v>
                </c:pt>
                <c:pt idx="2493">
                  <c:v>21.1587</c:v>
                </c:pt>
                <c:pt idx="2494">
                  <c:v>21.156199999999998</c:v>
                </c:pt>
                <c:pt idx="2495">
                  <c:v>21.2592</c:v>
                </c:pt>
                <c:pt idx="2496">
                  <c:v>21.230499999999999</c:v>
                </c:pt>
                <c:pt idx="2497">
                  <c:v>21.235099999999999</c:v>
                </c:pt>
                <c:pt idx="2498">
                  <c:v>21.290500000000002</c:v>
                </c:pt>
                <c:pt idx="2499">
                  <c:v>21.279499999999999</c:v>
                </c:pt>
                <c:pt idx="2500">
                  <c:v>21.275300000000001</c:v>
                </c:pt>
                <c:pt idx="2501">
                  <c:v>21.271100000000001</c:v>
                </c:pt>
                <c:pt idx="2502">
                  <c:v>21.266300000000001</c:v>
                </c:pt>
                <c:pt idx="2503">
                  <c:v>21.1816</c:v>
                </c:pt>
                <c:pt idx="2504">
                  <c:v>21.142800000000001</c:v>
                </c:pt>
                <c:pt idx="2505">
                  <c:v>21.035799999999998</c:v>
                </c:pt>
                <c:pt idx="2506">
                  <c:v>20.869399999999999</c:v>
                </c:pt>
                <c:pt idx="2507">
                  <c:v>20.864799999999999</c:v>
                </c:pt>
                <c:pt idx="2508">
                  <c:v>20.8873</c:v>
                </c:pt>
                <c:pt idx="2509">
                  <c:v>20.9438</c:v>
                </c:pt>
                <c:pt idx="2510">
                  <c:v>20.863</c:v>
                </c:pt>
                <c:pt idx="2511">
                  <c:v>21.030100000000001</c:v>
                </c:pt>
                <c:pt idx="2512">
                  <c:v>20.978899999999999</c:v>
                </c:pt>
                <c:pt idx="2513">
                  <c:v>20.7849</c:v>
                </c:pt>
                <c:pt idx="2514">
                  <c:v>20.781099999999999</c:v>
                </c:pt>
                <c:pt idx="2515">
                  <c:v>20.775700000000001</c:v>
                </c:pt>
                <c:pt idx="2516">
                  <c:v>20.4038</c:v>
                </c:pt>
                <c:pt idx="2517">
                  <c:v>20.3856</c:v>
                </c:pt>
                <c:pt idx="2518">
                  <c:v>20.5747</c:v>
                </c:pt>
                <c:pt idx="2519">
                  <c:v>20.8246</c:v>
                </c:pt>
                <c:pt idx="2520">
                  <c:v>20.847999999999999</c:v>
                </c:pt>
                <c:pt idx="2521">
                  <c:v>20.8429</c:v>
                </c:pt>
                <c:pt idx="2522">
                  <c:v>20.8355</c:v>
                </c:pt>
                <c:pt idx="2523">
                  <c:v>20.750399999999999</c:v>
                </c:pt>
                <c:pt idx="2524">
                  <c:v>20.334900000000001</c:v>
                </c:pt>
                <c:pt idx="2525">
                  <c:v>20.371200000000002</c:v>
                </c:pt>
                <c:pt idx="2526">
                  <c:v>20.128299999999999</c:v>
                </c:pt>
                <c:pt idx="2527">
                  <c:v>20.350300000000001</c:v>
                </c:pt>
                <c:pt idx="2528">
                  <c:v>20.3461</c:v>
                </c:pt>
                <c:pt idx="2529">
                  <c:v>20.341999999999999</c:v>
                </c:pt>
                <c:pt idx="2530">
                  <c:v>20.0656</c:v>
                </c:pt>
                <c:pt idx="2531">
                  <c:v>20.272300000000001</c:v>
                </c:pt>
                <c:pt idx="2532">
                  <c:v>20.336600000000001</c:v>
                </c:pt>
                <c:pt idx="2533">
                  <c:v>20.492000000000001</c:v>
                </c:pt>
                <c:pt idx="2534">
                  <c:v>20.453299999999999</c:v>
                </c:pt>
                <c:pt idx="2535">
                  <c:v>20.449000000000002</c:v>
                </c:pt>
                <c:pt idx="2536">
                  <c:v>20.444600000000001</c:v>
                </c:pt>
                <c:pt idx="2537">
                  <c:v>20.305700000000002</c:v>
                </c:pt>
                <c:pt idx="2538">
                  <c:v>20.249600000000001</c:v>
                </c:pt>
                <c:pt idx="2539">
                  <c:v>20.296700000000001</c:v>
                </c:pt>
                <c:pt idx="2540">
                  <c:v>20.616700000000002</c:v>
                </c:pt>
                <c:pt idx="2541">
                  <c:v>20.753599999999999</c:v>
                </c:pt>
                <c:pt idx="2542">
                  <c:v>20.748200000000001</c:v>
                </c:pt>
                <c:pt idx="2543">
                  <c:v>20.733899999999998</c:v>
                </c:pt>
                <c:pt idx="2544">
                  <c:v>20.794599999999999</c:v>
                </c:pt>
                <c:pt idx="2545">
                  <c:v>20.930599999999998</c:v>
                </c:pt>
                <c:pt idx="2546">
                  <c:v>21.0075</c:v>
                </c:pt>
                <c:pt idx="2547">
                  <c:v>21.063500000000001</c:v>
                </c:pt>
                <c:pt idx="2548">
                  <c:v>21.036899999999999</c:v>
                </c:pt>
                <c:pt idx="2549">
                  <c:v>21.032800000000002</c:v>
                </c:pt>
                <c:pt idx="2550">
                  <c:v>21.027200000000001</c:v>
                </c:pt>
                <c:pt idx="2551">
                  <c:v>21.15</c:v>
                </c:pt>
                <c:pt idx="2552">
                  <c:v>21.185700000000001</c:v>
                </c:pt>
                <c:pt idx="2553">
                  <c:v>21.0701</c:v>
                </c:pt>
                <c:pt idx="2554">
                  <c:v>21.2714</c:v>
                </c:pt>
                <c:pt idx="2555">
                  <c:v>21.346</c:v>
                </c:pt>
                <c:pt idx="2556">
                  <c:v>21.339300000000001</c:v>
                </c:pt>
                <c:pt idx="2557">
                  <c:v>21.325500000000002</c:v>
                </c:pt>
                <c:pt idx="2558">
                  <c:v>21.354500000000002</c:v>
                </c:pt>
                <c:pt idx="2559">
                  <c:v>21.4011</c:v>
                </c:pt>
                <c:pt idx="2560">
                  <c:v>21.504000000000001</c:v>
                </c:pt>
                <c:pt idx="2561">
                  <c:v>21.575099999999999</c:v>
                </c:pt>
                <c:pt idx="2562">
                  <c:v>21.646599999999999</c:v>
                </c:pt>
                <c:pt idx="2563">
                  <c:v>21.6418</c:v>
                </c:pt>
                <c:pt idx="2564">
                  <c:v>21.603400000000001</c:v>
                </c:pt>
                <c:pt idx="2565">
                  <c:v>21.6494</c:v>
                </c:pt>
                <c:pt idx="2566">
                  <c:v>21.566500000000001</c:v>
                </c:pt>
                <c:pt idx="2567">
                  <c:v>21.375800000000002</c:v>
                </c:pt>
                <c:pt idx="2568">
                  <c:v>21.388300000000001</c:v>
                </c:pt>
                <c:pt idx="2569">
                  <c:v>21.544899999999998</c:v>
                </c:pt>
                <c:pt idx="2570">
                  <c:v>21.541399999999999</c:v>
                </c:pt>
                <c:pt idx="2571">
                  <c:v>21.538499999999999</c:v>
                </c:pt>
                <c:pt idx="2572">
                  <c:v>21.5335</c:v>
                </c:pt>
                <c:pt idx="2573">
                  <c:v>21.5976</c:v>
                </c:pt>
                <c:pt idx="2574">
                  <c:v>21.524999999999999</c:v>
                </c:pt>
                <c:pt idx="2575">
                  <c:v>21.570399999999999</c:v>
                </c:pt>
                <c:pt idx="2576">
                  <c:v>21.5322</c:v>
                </c:pt>
                <c:pt idx="2577">
                  <c:v>21.527999999999999</c:v>
                </c:pt>
                <c:pt idx="2578">
                  <c:v>21.523</c:v>
                </c:pt>
                <c:pt idx="2579">
                  <c:v>21.442599999999999</c:v>
                </c:pt>
                <c:pt idx="2580">
                  <c:v>21.463000000000001</c:v>
                </c:pt>
                <c:pt idx="2581">
                  <c:v>21.5</c:v>
                </c:pt>
                <c:pt idx="2582">
                  <c:v>21.495200000000001</c:v>
                </c:pt>
                <c:pt idx="2583">
                  <c:v>20.998699999999999</c:v>
                </c:pt>
                <c:pt idx="2584">
                  <c:v>20.994399999999999</c:v>
                </c:pt>
                <c:pt idx="2585">
                  <c:v>20.990200000000002</c:v>
                </c:pt>
                <c:pt idx="2586">
                  <c:v>21.244399999999999</c:v>
                </c:pt>
                <c:pt idx="2587">
                  <c:v>20.8384</c:v>
                </c:pt>
                <c:pt idx="2588">
                  <c:v>20.587800000000001</c:v>
                </c:pt>
                <c:pt idx="2589">
                  <c:v>20.881900000000002</c:v>
                </c:pt>
                <c:pt idx="2590">
                  <c:v>20.709199999999999</c:v>
                </c:pt>
                <c:pt idx="2591">
                  <c:v>20.704899999999999</c:v>
                </c:pt>
                <c:pt idx="2592">
                  <c:v>20.697500000000002</c:v>
                </c:pt>
                <c:pt idx="2593">
                  <c:v>20.908100000000001</c:v>
                </c:pt>
                <c:pt idx="2594">
                  <c:v>21.328499999999998</c:v>
                </c:pt>
                <c:pt idx="2595">
                  <c:v>21.388000000000002</c:v>
                </c:pt>
                <c:pt idx="2596">
                  <c:v>21.2241</c:v>
                </c:pt>
                <c:pt idx="2597">
                  <c:v>21.396899999999999</c:v>
                </c:pt>
                <c:pt idx="2598">
                  <c:v>21.3965</c:v>
                </c:pt>
                <c:pt idx="2599">
                  <c:v>21.390499999999999</c:v>
                </c:pt>
                <c:pt idx="2600">
                  <c:v>21.1401</c:v>
                </c:pt>
                <c:pt idx="2601">
                  <c:v>20.9909</c:v>
                </c:pt>
                <c:pt idx="2602">
                  <c:v>21.322500000000002</c:v>
                </c:pt>
                <c:pt idx="2603">
                  <c:v>21.122299999999999</c:v>
                </c:pt>
                <c:pt idx="2604">
                  <c:v>20.898</c:v>
                </c:pt>
                <c:pt idx="2605">
                  <c:v>20.894200000000001</c:v>
                </c:pt>
                <c:pt idx="2606">
                  <c:v>20.889700000000001</c:v>
                </c:pt>
                <c:pt idx="2607">
                  <c:v>20.5913</c:v>
                </c:pt>
                <c:pt idx="2608">
                  <c:v>20.950900000000001</c:v>
                </c:pt>
                <c:pt idx="2609">
                  <c:v>21.159800000000001</c:v>
                </c:pt>
                <c:pt idx="2610">
                  <c:v>21.285499999999999</c:v>
                </c:pt>
                <c:pt idx="2611">
                  <c:v>21.280799999999999</c:v>
                </c:pt>
                <c:pt idx="2612">
                  <c:v>21.276199999999999</c:v>
                </c:pt>
                <c:pt idx="2613">
                  <c:v>21.271599999999999</c:v>
                </c:pt>
                <c:pt idx="2614">
                  <c:v>21.561900000000001</c:v>
                </c:pt>
                <c:pt idx="2615">
                  <c:v>21.5383</c:v>
                </c:pt>
                <c:pt idx="2616">
                  <c:v>21.565300000000001</c:v>
                </c:pt>
                <c:pt idx="2617">
                  <c:v>21.494900000000001</c:v>
                </c:pt>
                <c:pt idx="2618">
                  <c:v>21.4374</c:v>
                </c:pt>
                <c:pt idx="2619">
                  <c:v>21.4329</c:v>
                </c:pt>
                <c:pt idx="2620">
                  <c:v>21.4282</c:v>
                </c:pt>
                <c:pt idx="2621">
                  <c:v>21.548100000000002</c:v>
                </c:pt>
                <c:pt idx="2622">
                  <c:v>21.514500000000002</c:v>
                </c:pt>
                <c:pt idx="2623">
                  <c:v>21.080100000000002</c:v>
                </c:pt>
                <c:pt idx="2624">
                  <c:v>21.046199999999999</c:v>
                </c:pt>
                <c:pt idx="2625">
                  <c:v>20.965399999999999</c:v>
                </c:pt>
                <c:pt idx="2626">
                  <c:v>20.960699999999999</c:v>
                </c:pt>
                <c:pt idx="2627">
                  <c:v>20.953800000000001</c:v>
                </c:pt>
                <c:pt idx="2628">
                  <c:v>20.9208</c:v>
                </c:pt>
                <c:pt idx="2629">
                  <c:v>21.113499999999998</c:v>
                </c:pt>
                <c:pt idx="2630">
                  <c:v>21.163699999999999</c:v>
                </c:pt>
                <c:pt idx="2631">
                  <c:v>20.841799999999999</c:v>
                </c:pt>
                <c:pt idx="2632">
                  <c:v>20.852799999999998</c:v>
                </c:pt>
                <c:pt idx="2633">
                  <c:v>20.848700000000001</c:v>
                </c:pt>
                <c:pt idx="2634">
                  <c:v>20.845099999999999</c:v>
                </c:pt>
                <c:pt idx="2635">
                  <c:v>20.843399999999999</c:v>
                </c:pt>
                <c:pt idx="2636">
                  <c:v>20.456700000000001</c:v>
                </c:pt>
                <c:pt idx="2637">
                  <c:v>20.242100000000001</c:v>
                </c:pt>
                <c:pt idx="2638">
                  <c:v>20.022300000000001</c:v>
                </c:pt>
                <c:pt idx="2639">
                  <c:v>19.645800000000001</c:v>
                </c:pt>
                <c:pt idx="2640">
                  <c:v>19.640799999999999</c:v>
                </c:pt>
                <c:pt idx="2641">
                  <c:v>19.642800000000001</c:v>
                </c:pt>
                <c:pt idx="2642">
                  <c:v>19.697700000000001</c:v>
                </c:pt>
                <c:pt idx="2643">
                  <c:v>19.414400000000001</c:v>
                </c:pt>
                <c:pt idx="2644">
                  <c:v>19.407</c:v>
                </c:pt>
                <c:pt idx="2645">
                  <c:v>19.276399999999999</c:v>
                </c:pt>
                <c:pt idx="2646">
                  <c:v>19.728400000000001</c:v>
                </c:pt>
                <c:pt idx="2647">
                  <c:v>19.725000000000001</c:v>
                </c:pt>
                <c:pt idx="2648">
                  <c:v>19.715699999999998</c:v>
                </c:pt>
                <c:pt idx="2649">
                  <c:v>20.074400000000001</c:v>
                </c:pt>
                <c:pt idx="2650">
                  <c:v>20.1922</c:v>
                </c:pt>
                <c:pt idx="2651">
                  <c:v>20.3477</c:v>
                </c:pt>
                <c:pt idx="2652">
                  <c:v>19.881900000000002</c:v>
                </c:pt>
                <c:pt idx="2653">
                  <c:v>19.983899999999998</c:v>
                </c:pt>
                <c:pt idx="2654">
                  <c:v>19.979900000000001</c:v>
                </c:pt>
                <c:pt idx="2655">
                  <c:v>19.986899999999999</c:v>
                </c:pt>
                <c:pt idx="2656">
                  <c:v>19.906199999999998</c:v>
                </c:pt>
                <c:pt idx="2657">
                  <c:v>20.077500000000001</c:v>
                </c:pt>
                <c:pt idx="2658">
                  <c:v>20.3687</c:v>
                </c:pt>
                <c:pt idx="2659">
                  <c:v>19.9968</c:v>
                </c:pt>
                <c:pt idx="2660">
                  <c:v>19.614599999999999</c:v>
                </c:pt>
                <c:pt idx="2661">
                  <c:v>19.610299999999999</c:v>
                </c:pt>
                <c:pt idx="2662">
                  <c:v>19.600100000000001</c:v>
                </c:pt>
                <c:pt idx="2663">
                  <c:v>19.5154</c:v>
                </c:pt>
                <c:pt idx="2664">
                  <c:v>19.832799999999999</c:v>
                </c:pt>
                <c:pt idx="2665">
                  <c:v>19.8201</c:v>
                </c:pt>
                <c:pt idx="2666">
                  <c:v>19.3901</c:v>
                </c:pt>
                <c:pt idx="2667">
                  <c:v>19.244399999999999</c:v>
                </c:pt>
                <c:pt idx="2668">
                  <c:v>19.238299999999999</c:v>
                </c:pt>
                <c:pt idx="2669">
                  <c:v>19.233799999999999</c:v>
                </c:pt>
                <c:pt idx="2670">
                  <c:v>19.233599999999999</c:v>
                </c:pt>
                <c:pt idx="2671">
                  <c:v>19.033000000000001</c:v>
                </c:pt>
                <c:pt idx="2672">
                  <c:v>18.677800000000001</c:v>
                </c:pt>
                <c:pt idx="2673">
                  <c:v>18.964700000000001</c:v>
                </c:pt>
                <c:pt idx="2674">
                  <c:v>19.3828</c:v>
                </c:pt>
                <c:pt idx="2675">
                  <c:v>19.377700000000001</c:v>
                </c:pt>
                <c:pt idx="2676">
                  <c:v>19.3703</c:v>
                </c:pt>
                <c:pt idx="2677">
                  <c:v>19.305499999999999</c:v>
                </c:pt>
                <c:pt idx="2678">
                  <c:v>18.993300000000001</c:v>
                </c:pt>
                <c:pt idx="2679">
                  <c:v>19.345199999999998</c:v>
                </c:pt>
                <c:pt idx="2680">
                  <c:v>19.218599999999999</c:v>
                </c:pt>
                <c:pt idx="2681">
                  <c:v>19.0627</c:v>
                </c:pt>
                <c:pt idx="2682">
                  <c:v>19.053799999999999</c:v>
                </c:pt>
                <c:pt idx="2683">
                  <c:v>19.0456</c:v>
                </c:pt>
                <c:pt idx="2684">
                  <c:v>18.4682</c:v>
                </c:pt>
                <c:pt idx="2685">
                  <c:v>18.334499999999998</c:v>
                </c:pt>
                <c:pt idx="2686">
                  <c:v>18.794799999999999</c:v>
                </c:pt>
                <c:pt idx="2687">
                  <c:v>18.6707</c:v>
                </c:pt>
                <c:pt idx="2688">
                  <c:v>18.394200000000001</c:v>
                </c:pt>
                <c:pt idx="2689">
                  <c:v>18.389199999999999</c:v>
                </c:pt>
                <c:pt idx="2690">
                  <c:v>18.373000000000001</c:v>
                </c:pt>
                <c:pt idx="2691">
                  <c:v>18.223500000000001</c:v>
                </c:pt>
                <c:pt idx="2692">
                  <c:v>18.6008</c:v>
                </c:pt>
                <c:pt idx="2693">
                  <c:v>19.018699999999999</c:v>
                </c:pt>
                <c:pt idx="2694">
                  <c:v>19.245000000000001</c:v>
                </c:pt>
                <c:pt idx="2695">
                  <c:v>19.452000000000002</c:v>
                </c:pt>
                <c:pt idx="2696">
                  <c:v>19.451699999999999</c:v>
                </c:pt>
                <c:pt idx="2697">
                  <c:v>19.447099999999999</c:v>
                </c:pt>
                <c:pt idx="2698">
                  <c:v>19.3689</c:v>
                </c:pt>
                <c:pt idx="2699">
                  <c:v>19.587399999999999</c:v>
                </c:pt>
                <c:pt idx="2700">
                  <c:v>19.327000000000002</c:v>
                </c:pt>
                <c:pt idx="2701">
                  <c:v>19.600000000000001</c:v>
                </c:pt>
                <c:pt idx="2702">
                  <c:v>19.689299999999999</c:v>
                </c:pt>
                <c:pt idx="2703">
                  <c:v>19.685300000000002</c:v>
                </c:pt>
                <c:pt idx="2704">
                  <c:v>19.680800000000001</c:v>
                </c:pt>
                <c:pt idx="2705">
                  <c:v>19.817599999999999</c:v>
                </c:pt>
                <c:pt idx="2706">
                  <c:v>20.042899999999999</c:v>
                </c:pt>
                <c:pt idx="2707">
                  <c:v>19.916499999999999</c:v>
                </c:pt>
                <c:pt idx="2708">
                  <c:v>19.592199999999998</c:v>
                </c:pt>
                <c:pt idx="2709">
                  <c:v>19.6525</c:v>
                </c:pt>
                <c:pt idx="2710">
                  <c:v>19.648800000000001</c:v>
                </c:pt>
                <c:pt idx="2711">
                  <c:v>19.645</c:v>
                </c:pt>
                <c:pt idx="2712">
                  <c:v>19.787099999999999</c:v>
                </c:pt>
                <c:pt idx="2713">
                  <c:v>19.5367</c:v>
                </c:pt>
                <c:pt idx="2714">
                  <c:v>19.3278</c:v>
                </c:pt>
                <c:pt idx="2715">
                  <c:v>19.398299999999999</c:v>
                </c:pt>
                <c:pt idx="2716">
                  <c:v>19.3399</c:v>
                </c:pt>
                <c:pt idx="2717">
                  <c:v>19.334399999999999</c:v>
                </c:pt>
                <c:pt idx="2718">
                  <c:v>19.343</c:v>
                </c:pt>
                <c:pt idx="2719">
                  <c:v>19.0229</c:v>
                </c:pt>
                <c:pt idx="2720">
                  <c:v>18.9556</c:v>
                </c:pt>
                <c:pt idx="2721">
                  <c:v>19.1541</c:v>
                </c:pt>
                <c:pt idx="2722">
                  <c:v>18.893000000000001</c:v>
                </c:pt>
                <c:pt idx="2723">
                  <c:v>18.884899999999998</c:v>
                </c:pt>
                <c:pt idx="2724">
                  <c:v>18.878499999999999</c:v>
                </c:pt>
                <c:pt idx="2725">
                  <c:v>18.862100000000002</c:v>
                </c:pt>
                <c:pt idx="2726">
                  <c:v>18.8489</c:v>
                </c:pt>
                <c:pt idx="2727">
                  <c:v>19.1495</c:v>
                </c:pt>
                <c:pt idx="2728">
                  <c:v>19.1099</c:v>
                </c:pt>
                <c:pt idx="2729">
                  <c:v>18.791599999999999</c:v>
                </c:pt>
                <c:pt idx="2730">
                  <c:v>18.245100000000001</c:v>
                </c:pt>
                <c:pt idx="2731">
                  <c:v>18.238199999999999</c:v>
                </c:pt>
                <c:pt idx="2732">
                  <c:v>18.239599999999999</c:v>
                </c:pt>
                <c:pt idx="2733">
                  <c:v>18.3324</c:v>
                </c:pt>
                <c:pt idx="2734">
                  <c:v>17.813099999999999</c:v>
                </c:pt>
                <c:pt idx="2735">
                  <c:v>17.8584</c:v>
                </c:pt>
                <c:pt idx="2736">
                  <c:v>18.328399999999998</c:v>
                </c:pt>
                <c:pt idx="2737">
                  <c:v>17.703800000000001</c:v>
                </c:pt>
                <c:pt idx="2738">
                  <c:v>17.7043</c:v>
                </c:pt>
                <c:pt idx="2739">
                  <c:v>17.690300000000001</c:v>
                </c:pt>
                <c:pt idx="2740">
                  <c:v>17.7712</c:v>
                </c:pt>
                <c:pt idx="2741">
                  <c:v>17.851400000000002</c:v>
                </c:pt>
                <c:pt idx="2742">
                  <c:v>18.383600000000001</c:v>
                </c:pt>
                <c:pt idx="2743">
                  <c:v>17.724699999999999</c:v>
                </c:pt>
                <c:pt idx="2744">
                  <c:v>17.616499999999998</c:v>
                </c:pt>
                <c:pt idx="2745">
                  <c:v>17.6112</c:v>
                </c:pt>
                <c:pt idx="2746">
                  <c:v>17.605499999999999</c:v>
                </c:pt>
                <c:pt idx="2747">
                  <c:v>17.027899999999999</c:v>
                </c:pt>
                <c:pt idx="2748">
                  <c:v>17.061900000000001</c:v>
                </c:pt>
                <c:pt idx="2749">
                  <c:v>16.779900000000001</c:v>
                </c:pt>
                <c:pt idx="2750">
                  <c:v>16.763999999999999</c:v>
                </c:pt>
                <c:pt idx="2751">
                  <c:v>17.154299999999999</c:v>
                </c:pt>
                <c:pt idx="2752">
                  <c:v>17.150700000000001</c:v>
                </c:pt>
                <c:pt idx="2753">
                  <c:v>17.146799999999999</c:v>
                </c:pt>
                <c:pt idx="2754">
                  <c:v>17.070499999999999</c:v>
                </c:pt>
                <c:pt idx="2755">
                  <c:v>17.401399999999999</c:v>
                </c:pt>
                <c:pt idx="2756">
                  <c:v>16.709099999999999</c:v>
                </c:pt>
                <c:pt idx="2757">
                  <c:v>16.6113</c:v>
                </c:pt>
                <c:pt idx="2758">
                  <c:v>16.6143</c:v>
                </c:pt>
                <c:pt idx="2759">
                  <c:v>16.610499999999998</c:v>
                </c:pt>
                <c:pt idx="2760">
                  <c:v>16.607399999999998</c:v>
                </c:pt>
                <c:pt idx="2761">
                  <c:v>16.909099999999999</c:v>
                </c:pt>
                <c:pt idx="2762">
                  <c:v>16.759</c:v>
                </c:pt>
                <c:pt idx="2763">
                  <c:v>16.915500000000002</c:v>
                </c:pt>
                <c:pt idx="2764">
                  <c:v>17.253499999999999</c:v>
                </c:pt>
                <c:pt idx="2765">
                  <c:v>17.674499999999998</c:v>
                </c:pt>
                <c:pt idx="2766">
                  <c:v>17.666</c:v>
                </c:pt>
                <c:pt idx="2767">
                  <c:v>17.6617</c:v>
                </c:pt>
                <c:pt idx="2768">
                  <c:v>17.657699999999998</c:v>
                </c:pt>
                <c:pt idx="2769">
                  <c:v>17.538599999999999</c:v>
                </c:pt>
                <c:pt idx="2770">
                  <c:v>17.399699999999999</c:v>
                </c:pt>
                <c:pt idx="2771">
                  <c:v>17.719100000000001</c:v>
                </c:pt>
                <c:pt idx="2772">
                  <c:v>17.424900000000001</c:v>
                </c:pt>
                <c:pt idx="2773">
                  <c:v>17.427099999999999</c:v>
                </c:pt>
                <c:pt idx="2774">
                  <c:v>17.4177</c:v>
                </c:pt>
                <c:pt idx="2775">
                  <c:v>17.446999999999999</c:v>
                </c:pt>
                <c:pt idx="2776">
                  <c:v>17.596399999999999</c:v>
                </c:pt>
                <c:pt idx="2777">
                  <c:v>17.4009</c:v>
                </c:pt>
                <c:pt idx="2778">
                  <c:v>16.986699999999999</c:v>
                </c:pt>
                <c:pt idx="2779">
                  <c:v>16.488</c:v>
                </c:pt>
                <c:pt idx="2780">
                  <c:v>16.4848</c:v>
                </c:pt>
                <c:pt idx="2781">
                  <c:v>16.479600000000001</c:v>
                </c:pt>
                <c:pt idx="2782">
                  <c:v>15.8188</c:v>
                </c:pt>
                <c:pt idx="2783">
                  <c:v>15.7616</c:v>
                </c:pt>
                <c:pt idx="2784">
                  <c:v>15.986499999999999</c:v>
                </c:pt>
                <c:pt idx="2785">
                  <c:v>15.4664</c:v>
                </c:pt>
                <c:pt idx="2786">
                  <c:v>15.494999999999999</c:v>
                </c:pt>
                <c:pt idx="2787">
                  <c:v>15.493</c:v>
                </c:pt>
                <c:pt idx="2788">
                  <c:v>15.489599999999999</c:v>
                </c:pt>
                <c:pt idx="2789">
                  <c:v>15.487399999999999</c:v>
                </c:pt>
                <c:pt idx="2790">
                  <c:v>15.798999999999999</c:v>
                </c:pt>
                <c:pt idx="2791">
                  <c:v>15.782999999999999</c:v>
                </c:pt>
                <c:pt idx="2792">
                  <c:v>15.948600000000001</c:v>
                </c:pt>
                <c:pt idx="2793">
                  <c:v>16.442599999999999</c:v>
                </c:pt>
                <c:pt idx="2794">
                  <c:v>16.439399999999999</c:v>
                </c:pt>
                <c:pt idx="2795">
                  <c:v>16.439499999999999</c:v>
                </c:pt>
                <c:pt idx="2796">
                  <c:v>16.392199999999999</c:v>
                </c:pt>
                <c:pt idx="2797">
                  <c:v>16.0852</c:v>
                </c:pt>
                <c:pt idx="2798">
                  <c:v>16.0778</c:v>
                </c:pt>
                <c:pt idx="2799">
                  <c:v>15.957599999999999</c:v>
                </c:pt>
                <c:pt idx="2800">
                  <c:v>16.138000000000002</c:v>
                </c:pt>
                <c:pt idx="2801">
                  <c:v>16.134599999999999</c:v>
                </c:pt>
                <c:pt idx="2802">
                  <c:v>16.130099999999999</c:v>
                </c:pt>
                <c:pt idx="2803">
                  <c:v>16.120999999999999</c:v>
                </c:pt>
                <c:pt idx="2804">
                  <c:v>16.154599999999999</c:v>
                </c:pt>
                <c:pt idx="2805">
                  <c:v>16.199200000000001</c:v>
                </c:pt>
                <c:pt idx="2806">
                  <c:v>16.439299999999999</c:v>
                </c:pt>
                <c:pt idx="2807">
                  <c:v>16.427299999999999</c:v>
                </c:pt>
                <c:pt idx="2808">
                  <c:v>16.424700000000001</c:v>
                </c:pt>
                <c:pt idx="2809">
                  <c:v>16.4221</c:v>
                </c:pt>
                <c:pt idx="2810">
                  <c:v>16.236899999999999</c:v>
                </c:pt>
                <c:pt idx="2811">
                  <c:v>16.1069</c:v>
                </c:pt>
                <c:pt idx="2812">
                  <c:v>16.0397</c:v>
                </c:pt>
                <c:pt idx="2813">
                  <c:v>16.009399999999999</c:v>
                </c:pt>
                <c:pt idx="2814">
                  <c:v>16.307099999999998</c:v>
                </c:pt>
                <c:pt idx="2815">
                  <c:v>16.301100000000002</c:v>
                </c:pt>
                <c:pt idx="2816">
                  <c:v>16.2986</c:v>
                </c:pt>
                <c:pt idx="2817">
                  <c:v>16.159800000000001</c:v>
                </c:pt>
                <c:pt idx="2818">
                  <c:v>16.614100000000001</c:v>
                </c:pt>
                <c:pt idx="2819">
                  <c:v>16.717400000000001</c:v>
                </c:pt>
                <c:pt idx="2820">
                  <c:v>16.890999999999998</c:v>
                </c:pt>
                <c:pt idx="2821">
                  <c:v>16.739000000000001</c:v>
                </c:pt>
                <c:pt idx="2822">
                  <c:v>16.738499999999998</c:v>
                </c:pt>
                <c:pt idx="2823">
                  <c:v>16.7454</c:v>
                </c:pt>
                <c:pt idx="2824">
                  <c:v>16.776199999999999</c:v>
                </c:pt>
                <c:pt idx="2825">
                  <c:v>16.610700000000001</c:v>
                </c:pt>
                <c:pt idx="2826">
                  <c:v>17.096399999999999</c:v>
                </c:pt>
                <c:pt idx="2827">
                  <c:v>17.346499999999999</c:v>
                </c:pt>
                <c:pt idx="2828">
                  <c:v>17.609000000000002</c:v>
                </c:pt>
                <c:pt idx="2829">
                  <c:v>17.616900000000001</c:v>
                </c:pt>
                <c:pt idx="2830">
                  <c:v>17.611899999999999</c:v>
                </c:pt>
                <c:pt idx="2831">
                  <c:v>17.561499999999999</c:v>
                </c:pt>
                <c:pt idx="2832">
                  <c:v>17.446400000000001</c:v>
                </c:pt>
                <c:pt idx="2833">
                  <c:v>17.716799999999999</c:v>
                </c:pt>
                <c:pt idx="2834">
                  <c:v>17.6829</c:v>
                </c:pt>
                <c:pt idx="2835">
                  <c:v>17.665099999999999</c:v>
                </c:pt>
                <c:pt idx="2836">
                  <c:v>17.664999999999999</c:v>
                </c:pt>
                <c:pt idx="2837">
                  <c:v>17.698399999999999</c:v>
                </c:pt>
                <c:pt idx="2838">
                  <c:v>17.6601</c:v>
                </c:pt>
                <c:pt idx="2839">
                  <c:v>17.605399999999999</c:v>
                </c:pt>
                <c:pt idx="2840">
                  <c:v>17.978899999999999</c:v>
                </c:pt>
                <c:pt idx="2841">
                  <c:v>17.970099999999999</c:v>
                </c:pt>
                <c:pt idx="2842">
                  <c:v>18.2776</c:v>
                </c:pt>
                <c:pt idx="2843">
                  <c:v>18.273900000000001</c:v>
                </c:pt>
                <c:pt idx="2844">
                  <c:v>18.268599999999999</c:v>
                </c:pt>
                <c:pt idx="2845">
                  <c:v>18.342199999999998</c:v>
                </c:pt>
                <c:pt idx="2846">
                  <c:v>18.371600000000001</c:v>
                </c:pt>
                <c:pt idx="2847">
                  <c:v>18.240400000000001</c:v>
                </c:pt>
                <c:pt idx="2848">
                  <c:v>18.280100000000001</c:v>
                </c:pt>
                <c:pt idx="2849">
                  <c:v>18.0334</c:v>
                </c:pt>
                <c:pt idx="2850">
                  <c:v>18.030100000000001</c:v>
                </c:pt>
                <c:pt idx="2851">
                  <c:v>18.027000000000001</c:v>
                </c:pt>
                <c:pt idx="2852">
                  <c:v>17.642199999999999</c:v>
                </c:pt>
                <c:pt idx="2853">
                  <c:v>17.6035</c:v>
                </c:pt>
                <c:pt idx="2854">
                  <c:v>17.6812</c:v>
                </c:pt>
                <c:pt idx="2855">
                  <c:v>17.937000000000001</c:v>
                </c:pt>
                <c:pt idx="2856">
                  <c:v>17.331</c:v>
                </c:pt>
                <c:pt idx="2857">
                  <c:v>17.3276</c:v>
                </c:pt>
                <c:pt idx="2858">
                  <c:v>17.319700000000001</c:v>
                </c:pt>
                <c:pt idx="2859">
                  <c:v>17.1814</c:v>
                </c:pt>
                <c:pt idx="2860">
                  <c:v>16.9846</c:v>
                </c:pt>
                <c:pt idx="2861">
                  <c:v>16.855799999999999</c:v>
                </c:pt>
                <c:pt idx="2862">
                  <c:v>16.9071</c:v>
                </c:pt>
                <c:pt idx="2863">
                  <c:v>16.721299999999999</c:v>
                </c:pt>
                <c:pt idx="2864">
                  <c:v>16.718</c:v>
                </c:pt>
                <c:pt idx="2865">
                  <c:v>16.714700000000001</c:v>
                </c:pt>
                <c:pt idx="2866">
                  <c:v>16.711400000000001</c:v>
                </c:pt>
                <c:pt idx="2867">
                  <c:v>16.643999999999998</c:v>
                </c:pt>
                <c:pt idx="2868">
                  <c:v>16.953900000000001</c:v>
                </c:pt>
                <c:pt idx="2869">
                  <c:v>17.061399999999999</c:v>
                </c:pt>
                <c:pt idx="2870">
                  <c:v>17.319299999999998</c:v>
                </c:pt>
                <c:pt idx="2871">
                  <c:v>17.319700000000001</c:v>
                </c:pt>
                <c:pt idx="2872">
                  <c:v>17.315200000000001</c:v>
                </c:pt>
                <c:pt idx="2873">
                  <c:v>17.489599999999999</c:v>
                </c:pt>
                <c:pt idx="2874">
                  <c:v>16.738399999999999</c:v>
                </c:pt>
                <c:pt idx="2875">
                  <c:v>16.795300000000001</c:v>
                </c:pt>
                <c:pt idx="2876">
                  <c:v>16.6053</c:v>
                </c:pt>
                <c:pt idx="2877">
                  <c:v>16.4924</c:v>
                </c:pt>
                <c:pt idx="2878">
                  <c:v>16.4895</c:v>
                </c:pt>
                <c:pt idx="2879">
                  <c:v>16.486699999999999</c:v>
                </c:pt>
                <c:pt idx="2880">
                  <c:v>16.577200000000001</c:v>
                </c:pt>
                <c:pt idx="2881">
                  <c:v>16.3917</c:v>
                </c:pt>
                <c:pt idx="2882">
                  <c:v>16.110399999999998</c:v>
                </c:pt>
                <c:pt idx="2883">
                  <c:v>15.9773</c:v>
                </c:pt>
                <c:pt idx="2884">
                  <c:v>15.7018</c:v>
                </c:pt>
                <c:pt idx="2885">
                  <c:v>15.6958</c:v>
                </c:pt>
                <c:pt idx="2886">
                  <c:v>15.6958</c:v>
                </c:pt>
                <c:pt idx="2887">
                  <c:v>15.5403</c:v>
                </c:pt>
                <c:pt idx="2888">
                  <c:v>15.513500000000001</c:v>
                </c:pt>
                <c:pt idx="2889">
                  <c:v>15.8132</c:v>
                </c:pt>
                <c:pt idx="2890">
                  <c:v>15.491899999999999</c:v>
                </c:pt>
                <c:pt idx="2891">
                  <c:v>15.269600000000001</c:v>
                </c:pt>
                <c:pt idx="2892">
                  <c:v>15.2669</c:v>
                </c:pt>
                <c:pt idx="2893">
                  <c:v>15.266299999999999</c:v>
                </c:pt>
                <c:pt idx="2894">
                  <c:v>15.6463</c:v>
                </c:pt>
                <c:pt idx="2895">
                  <c:v>16.138200000000001</c:v>
                </c:pt>
                <c:pt idx="2896">
                  <c:v>16.113900000000001</c:v>
                </c:pt>
                <c:pt idx="2897">
                  <c:v>15.958299999999999</c:v>
                </c:pt>
                <c:pt idx="2898">
                  <c:v>15.5167</c:v>
                </c:pt>
                <c:pt idx="2899">
                  <c:v>15.513299999999999</c:v>
                </c:pt>
                <c:pt idx="2900">
                  <c:v>15.509399999999999</c:v>
                </c:pt>
                <c:pt idx="2901">
                  <c:v>15.4011</c:v>
                </c:pt>
                <c:pt idx="2902">
                  <c:v>15.3118</c:v>
                </c:pt>
                <c:pt idx="2903">
                  <c:v>15.270300000000001</c:v>
                </c:pt>
                <c:pt idx="2904">
                  <c:v>15.687099999999999</c:v>
                </c:pt>
                <c:pt idx="2905">
                  <c:v>15.3232</c:v>
                </c:pt>
                <c:pt idx="2906">
                  <c:v>15.322100000000001</c:v>
                </c:pt>
                <c:pt idx="2907">
                  <c:v>15.3187</c:v>
                </c:pt>
                <c:pt idx="2908">
                  <c:v>15.748900000000001</c:v>
                </c:pt>
                <c:pt idx="2909">
                  <c:v>15.951700000000001</c:v>
                </c:pt>
                <c:pt idx="2910">
                  <c:v>15.8482</c:v>
                </c:pt>
                <c:pt idx="2911">
                  <c:v>15.7438</c:v>
                </c:pt>
                <c:pt idx="2912">
                  <c:v>16.132300000000001</c:v>
                </c:pt>
                <c:pt idx="2913">
                  <c:v>16.130099999999999</c:v>
                </c:pt>
                <c:pt idx="2914">
                  <c:v>16.1309</c:v>
                </c:pt>
                <c:pt idx="2915">
                  <c:v>16.333600000000001</c:v>
                </c:pt>
                <c:pt idx="2916">
                  <c:v>16.607299999999999</c:v>
                </c:pt>
                <c:pt idx="2917">
                  <c:v>16.5764</c:v>
                </c:pt>
                <c:pt idx="2918">
                  <c:v>16.543299999999999</c:v>
                </c:pt>
                <c:pt idx="2919">
                  <c:v>16.988600000000002</c:v>
                </c:pt>
                <c:pt idx="2920">
                  <c:v>16.985900000000001</c:v>
                </c:pt>
                <c:pt idx="2921">
                  <c:v>16.9877</c:v>
                </c:pt>
                <c:pt idx="2922">
                  <c:v>16.878599999999999</c:v>
                </c:pt>
                <c:pt idx="2923">
                  <c:v>16.8001</c:v>
                </c:pt>
                <c:pt idx="2924">
                  <c:v>16.401</c:v>
                </c:pt>
                <c:pt idx="2925">
                  <c:v>16.254000000000001</c:v>
                </c:pt>
                <c:pt idx="2926">
                  <c:v>16.476199999999999</c:v>
                </c:pt>
                <c:pt idx="2927">
                  <c:v>16.475899999999999</c:v>
                </c:pt>
                <c:pt idx="2928">
                  <c:v>16.480699999999999</c:v>
                </c:pt>
                <c:pt idx="2929">
                  <c:v>16.653700000000001</c:v>
                </c:pt>
                <c:pt idx="2930">
                  <c:v>16.7559</c:v>
                </c:pt>
                <c:pt idx="2931">
                  <c:v>16.429099999999998</c:v>
                </c:pt>
                <c:pt idx="2932">
                  <c:v>17.3505</c:v>
                </c:pt>
                <c:pt idx="2933">
                  <c:v>17.511399999999998</c:v>
                </c:pt>
                <c:pt idx="2934">
                  <c:v>17.509799999999998</c:v>
                </c:pt>
                <c:pt idx="2935">
                  <c:v>17.5061</c:v>
                </c:pt>
                <c:pt idx="2936">
                  <c:v>17.3569</c:v>
                </c:pt>
                <c:pt idx="2937">
                  <c:v>17.52</c:v>
                </c:pt>
                <c:pt idx="2938">
                  <c:v>17.3766</c:v>
                </c:pt>
                <c:pt idx="2939">
                  <c:v>17.3263</c:v>
                </c:pt>
                <c:pt idx="2940">
                  <c:v>17.395600000000002</c:v>
                </c:pt>
                <c:pt idx="2941">
                  <c:v>17.390899999999998</c:v>
                </c:pt>
                <c:pt idx="2942">
                  <c:v>17.389299999999999</c:v>
                </c:pt>
                <c:pt idx="2943">
                  <c:v>17.319800000000001</c:v>
                </c:pt>
                <c:pt idx="2944">
                  <c:v>17.567699999999999</c:v>
                </c:pt>
                <c:pt idx="2945">
                  <c:v>17.680700000000002</c:v>
                </c:pt>
                <c:pt idx="2946">
                  <c:v>17.669799999999999</c:v>
                </c:pt>
                <c:pt idx="2947">
                  <c:v>17.663499999999999</c:v>
                </c:pt>
                <c:pt idx="2948">
                  <c:v>17.662099999999999</c:v>
                </c:pt>
                <c:pt idx="2949">
                  <c:v>17.6616</c:v>
                </c:pt>
                <c:pt idx="2950">
                  <c:v>17.388200000000001</c:v>
                </c:pt>
                <c:pt idx="2951">
                  <c:v>17.3843</c:v>
                </c:pt>
                <c:pt idx="2952">
                  <c:v>17.920500000000001</c:v>
                </c:pt>
                <c:pt idx="2953">
                  <c:v>17.904599999999999</c:v>
                </c:pt>
                <c:pt idx="2954">
                  <c:v>17.888000000000002</c:v>
                </c:pt>
                <c:pt idx="2955">
                  <c:v>17.886199999999999</c:v>
                </c:pt>
                <c:pt idx="2956">
                  <c:v>17.887</c:v>
                </c:pt>
                <c:pt idx="2957">
                  <c:v>17.5625</c:v>
                </c:pt>
                <c:pt idx="2958">
                  <c:v>17.312999999999999</c:v>
                </c:pt>
                <c:pt idx="2959">
                  <c:v>17.282</c:v>
                </c:pt>
                <c:pt idx="2960">
                  <c:v>17.415800000000001</c:v>
                </c:pt>
                <c:pt idx="2961">
                  <c:v>17.302299999999999</c:v>
                </c:pt>
                <c:pt idx="2962">
                  <c:v>17.3004</c:v>
                </c:pt>
                <c:pt idx="2963">
                  <c:v>17.300999999999998</c:v>
                </c:pt>
                <c:pt idx="2964">
                  <c:v>17.559799999999999</c:v>
                </c:pt>
                <c:pt idx="2965">
                  <c:v>17.689800000000002</c:v>
                </c:pt>
                <c:pt idx="2966">
                  <c:v>17.581099999999999</c:v>
                </c:pt>
                <c:pt idx="2967">
                  <c:v>17.1447</c:v>
                </c:pt>
                <c:pt idx="2968">
                  <c:v>16.951599999999999</c:v>
                </c:pt>
                <c:pt idx="2969">
                  <c:v>16.95</c:v>
                </c:pt>
                <c:pt idx="2970">
                  <c:v>16.950600000000001</c:v>
                </c:pt>
                <c:pt idx="2971">
                  <c:v>16.7439</c:v>
                </c:pt>
                <c:pt idx="2972">
                  <c:v>16.763999999999999</c:v>
                </c:pt>
                <c:pt idx="2973">
                  <c:v>17.021599999999999</c:v>
                </c:pt>
                <c:pt idx="2974">
                  <c:v>16.765999999999998</c:v>
                </c:pt>
                <c:pt idx="2975">
                  <c:v>16.863600000000002</c:v>
                </c:pt>
                <c:pt idx="2976">
                  <c:v>16.861499999999999</c:v>
                </c:pt>
                <c:pt idx="2977">
                  <c:v>16.859300000000001</c:v>
                </c:pt>
                <c:pt idx="2978">
                  <c:v>16.857600000000001</c:v>
                </c:pt>
                <c:pt idx="2979">
                  <c:v>16.787299999999998</c:v>
                </c:pt>
                <c:pt idx="2980">
                  <c:v>16.59</c:v>
                </c:pt>
                <c:pt idx="2981">
                  <c:v>16.8794</c:v>
                </c:pt>
                <c:pt idx="2982">
                  <c:v>16.839500000000001</c:v>
                </c:pt>
                <c:pt idx="2983">
                  <c:v>16.837599999999998</c:v>
                </c:pt>
                <c:pt idx="2984">
                  <c:v>16.834</c:v>
                </c:pt>
                <c:pt idx="2985">
                  <c:v>16.8308</c:v>
                </c:pt>
                <c:pt idx="2986">
                  <c:v>16.7651</c:v>
                </c:pt>
                <c:pt idx="2987">
                  <c:v>16.898299999999999</c:v>
                </c:pt>
                <c:pt idx="2988">
                  <c:v>16.717400000000001</c:v>
                </c:pt>
                <c:pt idx="2989">
                  <c:v>17.1084</c:v>
                </c:pt>
                <c:pt idx="2990">
                  <c:v>17.104700000000001</c:v>
                </c:pt>
                <c:pt idx="2991">
                  <c:v>17.102799999999998</c:v>
                </c:pt>
                <c:pt idx="2992">
                  <c:v>17.095800000000001</c:v>
                </c:pt>
                <c:pt idx="2993">
                  <c:v>17.240400000000001</c:v>
                </c:pt>
                <c:pt idx="2994">
                  <c:v>17.4633</c:v>
                </c:pt>
                <c:pt idx="2995">
                  <c:v>17.527100000000001</c:v>
                </c:pt>
                <c:pt idx="2996">
                  <c:v>17.601299999999998</c:v>
                </c:pt>
                <c:pt idx="2997">
                  <c:v>17.600899999999999</c:v>
                </c:pt>
                <c:pt idx="2998">
                  <c:v>17.601700000000001</c:v>
                </c:pt>
                <c:pt idx="2999">
                  <c:v>17.616700000000002</c:v>
                </c:pt>
                <c:pt idx="3000">
                  <c:v>17.6174</c:v>
                </c:pt>
                <c:pt idx="3001">
                  <c:v>17.353000000000002</c:v>
                </c:pt>
                <c:pt idx="3002">
                  <c:v>17.2348</c:v>
                </c:pt>
                <c:pt idx="3003">
                  <c:v>17.559100000000001</c:v>
                </c:pt>
                <c:pt idx="3004">
                  <c:v>17.555599999999998</c:v>
                </c:pt>
                <c:pt idx="3005">
                  <c:v>17.5562</c:v>
                </c:pt>
                <c:pt idx="3006">
                  <c:v>17.783899999999999</c:v>
                </c:pt>
                <c:pt idx="3007">
                  <c:v>17.795200000000001</c:v>
                </c:pt>
                <c:pt idx="3008">
                  <c:v>17.8276</c:v>
                </c:pt>
                <c:pt idx="3009">
                  <c:v>18.0627</c:v>
                </c:pt>
                <c:pt idx="3010">
                  <c:v>18.145499999999998</c:v>
                </c:pt>
                <c:pt idx="3011">
                  <c:v>18.142499999999998</c:v>
                </c:pt>
                <c:pt idx="3012">
                  <c:v>18.142099999999999</c:v>
                </c:pt>
                <c:pt idx="3013">
                  <c:v>17.909500000000001</c:v>
                </c:pt>
                <c:pt idx="3014">
                  <c:v>18.185099999999998</c:v>
                </c:pt>
                <c:pt idx="3015">
                  <c:v>18.373799999999999</c:v>
                </c:pt>
                <c:pt idx="3016">
                  <c:v>18.647300000000001</c:v>
                </c:pt>
                <c:pt idx="3017">
                  <c:v>18.483499999999999</c:v>
                </c:pt>
                <c:pt idx="3018">
                  <c:v>18.479399999999998</c:v>
                </c:pt>
                <c:pt idx="3019">
                  <c:v>18.476700000000001</c:v>
                </c:pt>
                <c:pt idx="3020">
                  <c:v>18.3752</c:v>
                </c:pt>
                <c:pt idx="3021">
                  <c:v>18.6279</c:v>
                </c:pt>
                <c:pt idx="3022">
                  <c:v>18.414899999999999</c:v>
                </c:pt>
                <c:pt idx="3023">
                  <c:v>18.261700000000001</c:v>
                </c:pt>
                <c:pt idx="3024">
                  <c:v>18.2972</c:v>
                </c:pt>
                <c:pt idx="3025">
                  <c:v>18.2927</c:v>
                </c:pt>
                <c:pt idx="3026">
                  <c:v>18.288699999999999</c:v>
                </c:pt>
                <c:pt idx="3027">
                  <c:v>18.4956</c:v>
                </c:pt>
                <c:pt idx="3028">
                  <c:v>18.496400000000001</c:v>
                </c:pt>
                <c:pt idx="3029">
                  <c:v>18.579799999999999</c:v>
                </c:pt>
                <c:pt idx="3030">
                  <c:v>18.339400000000001</c:v>
                </c:pt>
                <c:pt idx="3031">
                  <c:v>18.279499999999999</c:v>
                </c:pt>
                <c:pt idx="3032">
                  <c:v>18.274899999999999</c:v>
                </c:pt>
                <c:pt idx="3033">
                  <c:v>18.269400000000001</c:v>
                </c:pt>
                <c:pt idx="3034">
                  <c:v>18.273199999999999</c:v>
                </c:pt>
                <c:pt idx="3035">
                  <c:v>17.9085</c:v>
                </c:pt>
                <c:pt idx="3036">
                  <c:v>17.888000000000002</c:v>
                </c:pt>
                <c:pt idx="3037">
                  <c:v>17.989000000000001</c:v>
                </c:pt>
                <c:pt idx="3038">
                  <c:v>17.799900000000001</c:v>
                </c:pt>
                <c:pt idx="3039">
                  <c:v>17.760200000000001</c:v>
                </c:pt>
                <c:pt idx="3040">
                  <c:v>17.756399999999999</c:v>
                </c:pt>
                <c:pt idx="3041">
                  <c:v>17.801200000000001</c:v>
                </c:pt>
                <c:pt idx="3042">
                  <c:v>17.695799999999998</c:v>
                </c:pt>
                <c:pt idx="3043">
                  <c:v>17.6067</c:v>
                </c:pt>
                <c:pt idx="3044">
                  <c:v>17.745000000000001</c:v>
                </c:pt>
                <c:pt idx="3045">
                  <c:v>18.025600000000001</c:v>
                </c:pt>
                <c:pt idx="3046">
                  <c:v>18.020900000000001</c:v>
                </c:pt>
                <c:pt idx="3047">
                  <c:v>18.015699999999999</c:v>
                </c:pt>
                <c:pt idx="3048">
                  <c:v>18.0349</c:v>
                </c:pt>
                <c:pt idx="3049">
                  <c:v>17.7515</c:v>
                </c:pt>
                <c:pt idx="3050">
                  <c:v>17.775600000000001</c:v>
                </c:pt>
                <c:pt idx="3051">
                  <c:v>17.448</c:v>
                </c:pt>
                <c:pt idx="3052">
                  <c:v>17.197099999999999</c:v>
                </c:pt>
                <c:pt idx="3053">
                  <c:v>17.192599999999999</c:v>
                </c:pt>
                <c:pt idx="3054">
                  <c:v>17.189399999999999</c:v>
                </c:pt>
                <c:pt idx="3055">
                  <c:v>17.158899999999999</c:v>
                </c:pt>
                <c:pt idx="3056">
                  <c:v>17.433599999999998</c:v>
                </c:pt>
                <c:pt idx="3057">
                  <c:v>17.322099999999999</c:v>
                </c:pt>
                <c:pt idx="3058">
                  <c:v>17.6236</c:v>
                </c:pt>
                <c:pt idx="3059">
                  <c:v>17.431899999999999</c:v>
                </c:pt>
                <c:pt idx="3060">
                  <c:v>17.427600000000002</c:v>
                </c:pt>
                <c:pt idx="3061">
                  <c:v>17.481300000000001</c:v>
                </c:pt>
                <c:pt idx="3062">
                  <c:v>17.5824</c:v>
                </c:pt>
                <c:pt idx="3063">
                  <c:v>17.801100000000002</c:v>
                </c:pt>
                <c:pt idx="3064">
                  <c:v>17.506599999999999</c:v>
                </c:pt>
                <c:pt idx="3065">
                  <c:v>17.571000000000002</c:v>
                </c:pt>
                <c:pt idx="3066">
                  <c:v>17.6737</c:v>
                </c:pt>
                <c:pt idx="3067">
                  <c:v>17.669</c:v>
                </c:pt>
                <c:pt idx="3068">
                  <c:v>17.664000000000001</c:v>
                </c:pt>
                <c:pt idx="3069">
                  <c:v>17.693100000000001</c:v>
                </c:pt>
                <c:pt idx="3070">
                  <c:v>17.680800000000001</c:v>
                </c:pt>
                <c:pt idx="3071">
                  <c:v>17.938600000000001</c:v>
                </c:pt>
                <c:pt idx="3072">
                  <c:v>18.040099999999999</c:v>
                </c:pt>
                <c:pt idx="3073">
                  <c:v>18.302099999999999</c:v>
                </c:pt>
                <c:pt idx="3074">
                  <c:v>18.297699999999999</c:v>
                </c:pt>
                <c:pt idx="3075">
                  <c:v>18.2958</c:v>
                </c:pt>
                <c:pt idx="3076">
                  <c:v>18.367899999999999</c:v>
                </c:pt>
                <c:pt idx="3077">
                  <c:v>18.278600000000001</c:v>
                </c:pt>
                <c:pt idx="3078">
                  <c:v>18.233599999999999</c:v>
                </c:pt>
                <c:pt idx="3079">
                  <c:v>18.297599999999999</c:v>
                </c:pt>
                <c:pt idx="3080">
                  <c:v>18.2925</c:v>
                </c:pt>
                <c:pt idx="3081">
                  <c:v>18.285399999999999</c:v>
                </c:pt>
                <c:pt idx="3082">
                  <c:v>18.282399999999999</c:v>
                </c:pt>
                <c:pt idx="3083">
                  <c:v>18.3065</c:v>
                </c:pt>
                <c:pt idx="3084">
                  <c:v>18.3108</c:v>
                </c:pt>
                <c:pt idx="3085">
                  <c:v>18.247599999999998</c:v>
                </c:pt>
                <c:pt idx="3086">
                  <c:v>18.492100000000001</c:v>
                </c:pt>
                <c:pt idx="3087">
                  <c:v>18.4483</c:v>
                </c:pt>
                <c:pt idx="3088">
                  <c:v>18.440200000000001</c:v>
                </c:pt>
                <c:pt idx="3089">
                  <c:v>18.430900000000001</c:v>
                </c:pt>
                <c:pt idx="3090">
                  <c:v>18.4832</c:v>
                </c:pt>
                <c:pt idx="3091">
                  <c:v>18.507899999999999</c:v>
                </c:pt>
                <c:pt idx="3092">
                  <c:v>18.5121</c:v>
                </c:pt>
                <c:pt idx="3093">
                  <c:v>18.414999999999999</c:v>
                </c:pt>
                <c:pt idx="3094">
                  <c:v>18.426500000000001</c:v>
                </c:pt>
                <c:pt idx="3095">
                  <c:v>18.421700000000001</c:v>
                </c:pt>
                <c:pt idx="3096">
                  <c:v>18.4162</c:v>
                </c:pt>
                <c:pt idx="3097">
                  <c:v>18.426300000000001</c:v>
                </c:pt>
                <c:pt idx="3098">
                  <c:v>18.11</c:v>
                </c:pt>
                <c:pt idx="3099">
                  <c:v>18.012</c:v>
                </c:pt>
                <c:pt idx="3100">
                  <c:v>18.3582</c:v>
                </c:pt>
                <c:pt idx="3101">
                  <c:v>18.4513</c:v>
                </c:pt>
                <c:pt idx="3102">
                  <c:v>18.445399999999999</c:v>
                </c:pt>
                <c:pt idx="3103">
                  <c:v>18.439699999999998</c:v>
                </c:pt>
                <c:pt idx="3104">
                  <c:v>18.424600000000002</c:v>
                </c:pt>
                <c:pt idx="3105">
                  <c:v>18.212900000000001</c:v>
                </c:pt>
                <c:pt idx="3106">
                  <c:v>18.075399999999998</c:v>
                </c:pt>
                <c:pt idx="3107">
                  <c:v>17.949300000000001</c:v>
                </c:pt>
                <c:pt idx="3108">
                  <c:v>18.2682</c:v>
                </c:pt>
                <c:pt idx="3109">
                  <c:v>18.260899999999999</c:v>
                </c:pt>
                <c:pt idx="3110">
                  <c:v>18.260400000000001</c:v>
                </c:pt>
                <c:pt idx="3111">
                  <c:v>18.280200000000001</c:v>
                </c:pt>
                <c:pt idx="3112">
                  <c:v>18.196400000000001</c:v>
                </c:pt>
                <c:pt idx="3113">
                  <c:v>18.279399999999999</c:v>
                </c:pt>
                <c:pt idx="3114">
                  <c:v>18.2453</c:v>
                </c:pt>
                <c:pt idx="3115">
                  <c:v>18.2181</c:v>
                </c:pt>
                <c:pt idx="3116">
                  <c:v>18.213200000000001</c:v>
                </c:pt>
                <c:pt idx="3117">
                  <c:v>18.2059</c:v>
                </c:pt>
                <c:pt idx="3118">
                  <c:v>18.2485</c:v>
                </c:pt>
                <c:pt idx="3119">
                  <c:v>18.1358</c:v>
                </c:pt>
                <c:pt idx="3120">
                  <c:v>18.382899999999999</c:v>
                </c:pt>
                <c:pt idx="3121">
                  <c:v>18.546600000000002</c:v>
                </c:pt>
                <c:pt idx="3122">
                  <c:v>18.496600000000001</c:v>
                </c:pt>
                <c:pt idx="3123">
                  <c:v>18.491</c:v>
                </c:pt>
                <c:pt idx="3124">
                  <c:v>18.484400000000001</c:v>
                </c:pt>
                <c:pt idx="3125">
                  <c:v>18.479900000000001</c:v>
                </c:pt>
                <c:pt idx="3126">
                  <c:v>18.272200000000002</c:v>
                </c:pt>
                <c:pt idx="3127">
                  <c:v>18.100899999999999</c:v>
                </c:pt>
                <c:pt idx="3128">
                  <c:v>18.225100000000001</c:v>
                </c:pt>
                <c:pt idx="3129">
                  <c:v>18.4678</c:v>
                </c:pt>
                <c:pt idx="3130">
                  <c:v>18.462700000000002</c:v>
                </c:pt>
                <c:pt idx="3131">
                  <c:v>18.457899999999999</c:v>
                </c:pt>
                <c:pt idx="3132">
                  <c:v>18.453199999999999</c:v>
                </c:pt>
                <c:pt idx="3133">
                  <c:v>18.453600000000002</c:v>
                </c:pt>
                <c:pt idx="3134">
                  <c:v>18.345800000000001</c:v>
                </c:pt>
                <c:pt idx="3135">
                  <c:v>18.5258</c:v>
                </c:pt>
                <c:pt idx="3136">
                  <c:v>18.788900000000002</c:v>
                </c:pt>
                <c:pt idx="3137">
                  <c:v>18.783899999999999</c:v>
                </c:pt>
                <c:pt idx="3138">
                  <c:v>18.7807</c:v>
                </c:pt>
                <c:pt idx="3139">
                  <c:v>18.737200000000001</c:v>
                </c:pt>
                <c:pt idx="3140">
                  <c:v>18.777699999999999</c:v>
                </c:pt>
                <c:pt idx="3141">
                  <c:v>18.700099999999999</c:v>
                </c:pt>
                <c:pt idx="3142">
                  <c:v>18.801100000000002</c:v>
                </c:pt>
                <c:pt idx="3143">
                  <c:v>18.827300000000001</c:v>
                </c:pt>
                <c:pt idx="3144">
                  <c:v>18.8233</c:v>
                </c:pt>
                <c:pt idx="3145">
                  <c:v>18.8187</c:v>
                </c:pt>
                <c:pt idx="3146">
                  <c:v>18.996300000000002</c:v>
                </c:pt>
                <c:pt idx="3147">
                  <c:v>19.126100000000001</c:v>
                </c:pt>
                <c:pt idx="3148">
                  <c:v>19.1386</c:v>
                </c:pt>
                <c:pt idx="3149">
                  <c:v>19.3645</c:v>
                </c:pt>
                <c:pt idx="3150">
                  <c:v>19.295400000000001</c:v>
                </c:pt>
                <c:pt idx="3151">
                  <c:v>19.291499999999999</c:v>
                </c:pt>
                <c:pt idx="3152">
                  <c:v>19.2865</c:v>
                </c:pt>
                <c:pt idx="3153">
                  <c:v>19.2775</c:v>
                </c:pt>
                <c:pt idx="3154">
                  <c:v>19.144200000000001</c:v>
                </c:pt>
                <c:pt idx="3155">
                  <c:v>19.040099999999999</c:v>
                </c:pt>
                <c:pt idx="3156">
                  <c:v>19.097899999999999</c:v>
                </c:pt>
                <c:pt idx="3157">
                  <c:v>18.9499</c:v>
                </c:pt>
                <c:pt idx="3158">
                  <c:v>18.944600000000001</c:v>
                </c:pt>
                <c:pt idx="3159">
                  <c:v>18.937999999999999</c:v>
                </c:pt>
                <c:pt idx="3160">
                  <c:v>18.859500000000001</c:v>
                </c:pt>
                <c:pt idx="3161">
                  <c:v>19.080400000000001</c:v>
                </c:pt>
                <c:pt idx="3162">
                  <c:v>19.075600000000001</c:v>
                </c:pt>
                <c:pt idx="3163">
                  <c:v>19.165099999999999</c:v>
                </c:pt>
                <c:pt idx="3164">
                  <c:v>19.401599999999998</c:v>
                </c:pt>
                <c:pt idx="3165">
                  <c:v>19.4011</c:v>
                </c:pt>
                <c:pt idx="3166">
                  <c:v>19.395800000000001</c:v>
                </c:pt>
                <c:pt idx="3167">
                  <c:v>19.415600000000001</c:v>
                </c:pt>
                <c:pt idx="3168">
                  <c:v>19.4117</c:v>
                </c:pt>
                <c:pt idx="3169">
                  <c:v>19.384799999999998</c:v>
                </c:pt>
                <c:pt idx="3170">
                  <c:v>19.228300000000001</c:v>
                </c:pt>
                <c:pt idx="3171">
                  <c:v>19.174399999999999</c:v>
                </c:pt>
                <c:pt idx="3172">
                  <c:v>19.1753</c:v>
                </c:pt>
                <c:pt idx="3173">
                  <c:v>19.167999999999999</c:v>
                </c:pt>
                <c:pt idx="3174">
                  <c:v>19.2151</c:v>
                </c:pt>
                <c:pt idx="3175">
                  <c:v>19.3796</c:v>
                </c:pt>
                <c:pt idx="3176">
                  <c:v>19.533300000000001</c:v>
                </c:pt>
                <c:pt idx="3177">
                  <c:v>19.692900000000002</c:v>
                </c:pt>
                <c:pt idx="3178">
                  <c:v>19.668500000000002</c:v>
                </c:pt>
                <c:pt idx="3179">
                  <c:v>19.666</c:v>
                </c:pt>
                <c:pt idx="3180">
                  <c:v>19.644600000000001</c:v>
                </c:pt>
                <c:pt idx="3181">
                  <c:v>19.729600000000001</c:v>
                </c:pt>
                <c:pt idx="3182">
                  <c:v>19.874500000000001</c:v>
                </c:pt>
                <c:pt idx="3183">
                  <c:v>19.937200000000001</c:v>
                </c:pt>
                <c:pt idx="3184">
                  <c:v>19.802099999999999</c:v>
                </c:pt>
                <c:pt idx="3185">
                  <c:v>19.802700000000002</c:v>
                </c:pt>
                <c:pt idx="3186">
                  <c:v>19.796700000000001</c:v>
                </c:pt>
                <c:pt idx="3187">
                  <c:v>19.7927</c:v>
                </c:pt>
                <c:pt idx="3188">
                  <c:v>19.880299999999998</c:v>
                </c:pt>
                <c:pt idx="3189">
                  <c:v>19.9101</c:v>
                </c:pt>
                <c:pt idx="3190">
                  <c:v>19.870100000000001</c:v>
                </c:pt>
                <c:pt idx="3191">
                  <c:v>19.7104</c:v>
                </c:pt>
                <c:pt idx="3192">
                  <c:v>19.895700000000001</c:v>
                </c:pt>
                <c:pt idx="3193">
                  <c:v>19.889500000000002</c:v>
                </c:pt>
                <c:pt idx="3194">
                  <c:v>19.8779</c:v>
                </c:pt>
                <c:pt idx="3195">
                  <c:v>19.904699999999998</c:v>
                </c:pt>
                <c:pt idx="3196">
                  <c:v>19.8352</c:v>
                </c:pt>
                <c:pt idx="3197">
                  <c:v>19.534600000000001</c:v>
                </c:pt>
                <c:pt idx="3198">
                  <c:v>19.456900000000001</c:v>
                </c:pt>
                <c:pt idx="3199">
                  <c:v>19.331</c:v>
                </c:pt>
                <c:pt idx="3200">
                  <c:v>19.346800000000002</c:v>
                </c:pt>
                <c:pt idx="3201">
                  <c:v>19.339200000000002</c:v>
                </c:pt>
                <c:pt idx="3202">
                  <c:v>19.499199999999998</c:v>
                </c:pt>
                <c:pt idx="3203">
                  <c:v>19.415099999999999</c:v>
                </c:pt>
                <c:pt idx="3204">
                  <c:v>19.265699999999999</c:v>
                </c:pt>
                <c:pt idx="3205">
                  <c:v>19.262899999999998</c:v>
                </c:pt>
                <c:pt idx="3206">
                  <c:v>19.238399999999999</c:v>
                </c:pt>
                <c:pt idx="3207">
                  <c:v>19.232700000000001</c:v>
                </c:pt>
                <c:pt idx="3208">
                  <c:v>19.216200000000001</c:v>
                </c:pt>
                <c:pt idx="3209">
                  <c:v>19.2804</c:v>
                </c:pt>
                <c:pt idx="3210">
                  <c:v>19.0458</c:v>
                </c:pt>
                <c:pt idx="3211">
                  <c:v>18.893000000000001</c:v>
                </c:pt>
                <c:pt idx="3212">
                  <c:v>18.7346</c:v>
                </c:pt>
                <c:pt idx="3213">
                  <c:v>18.703700000000001</c:v>
                </c:pt>
                <c:pt idx="3214">
                  <c:v>18.6981</c:v>
                </c:pt>
                <c:pt idx="3215">
                  <c:v>18.694299999999998</c:v>
                </c:pt>
                <c:pt idx="3216">
                  <c:v>18.810700000000001</c:v>
                </c:pt>
                <c:pt idx="3217">
                  <c:v>18.751100000000001</c:v>
                </c:pt>
                <c:pt idx="3218">
                  <c:v>18.9116</c:v>
                </c:pt>
                <c:pt idx="3219">
                  <c:v>18.616499999999998</c:v>
                </c:pt>
                <c:pt idx="3220">
                  <c:v>18.716899999999999</c:v>
                </c:pt>
                <c:pt idx="3221">
                  <c:v>18.709399999999999</c:v>
                </c:pt>
                <c:pt idx="3222">
                  <c:v>18.706800000000001</c:v>
                </c:pt>
                <c:pt idx="3223">
                  <c:v>18.8169</c:v>
                </c:pt>
                <c:pt idx="3224">
                  <c:v>19.07</c:v>
                </c:pt>
                <c:pt idx="3225">
                  <c:v>19.142199999999999</c:v>
                </c:pt>
                <c:pt idx="3226">
                  <c:v>19.116199999999999</c:v>
                </c:pt>
                <c:pt idx="3227">
                  <c:v>19.153500000000001</c:v>
                </c:pt>
                <c:pt idx="3228">
                  <c:v>19.147400000000001</c:v>
                </c:pt>
                <c:pt idx="3229">
                  <c:v>19.141300000000001</c:v>
                </c:pt>
                <c:pt idx="3230">
                  <c:v>19.1311</c:v>
                </c:pt>
                <c:pt idx="3231">
                  <c:v>19.0611</c:v>
                </c:pt>
                <c:pt idx="3232">
                  <c:v>18.917400000000001</c:v>
                </c:pt>
                <c:pt idx="3233">
                  <c:v>18.8416</c:v>
                </c:pt>
                <c:pt idx="3234">
                  <c:v>18.864999999999998</c:v>
                </c:pt>
                <c:pt idx="3235">
                  <c:v>18.858699999999999</c:v>
                </c:pt>
                <c:pt idx="3236">
                  <c:v>18.852499999999999</c:v>
                </c:pt>
                <c:pt idx="3237">
                  <c:v>18.976199999999999</c:v>
                </c:pt>
                <c:pt idx="3238">
                  <c:v>18.862300000000001</c:v>
                </c:pt>
                <c:pt idx="3239">
                  <c:v>18.8856</c:v>
                </c:pt>
                <c:pt idx="3240">
                  <c:v>19.042100000000001</c:v>
                </c:pt>
                <c:pt idx="3241">
                  <c:v>18.8066</c:v>
                </c:pt>
                <c:pt idx="3242">
                  <c:v>18.8004</c:v>
                </c:pt>
                <c:pt idx="3243">
                  <c:v>18.792999999999999</c:v>
                </c:pt>
                <c:pt idx="3244">
                  <c:v>18.794699999999999</c:v>
                </c:pt>
                <c:pt idx="3245">
                  <c:v>18.747</c:v>
                </c:pt>
                <c:pt idx="3246">
                  <c:v>18.564599999999999</c:v>
                </c:pt>
                <c:pt idx="3247">
                  <c:v>18.255199999999999</c:v>
                </c:pt>
                <c:pt idx="3248">
                  <c:v>18.212700000000002</c:v>
                </c:pt>
                <c:pt idx="3249">
                  <c:v>18.207000000000001</c:v>
                </c:pt>
                <c:pt idx="3250">
                  <c:v>18.2014</c:v>
                </c:pt>
                <c:pt idx="3251">
                  <c:v>18.264600000000002</c:v>
                </c:pt>
                <c:pt idx="3252">
                  <c:v>17.9941</c:v>
                </c:pt>
                <c:pt idx="3253">
                  <c:v>18.016300000000001</c:v>
                </c:pt>
                <c:pt idx="3254">
                  <c:v>18.121400000000001</c:v>
                </c:pt>
                <c:pt idx="3255">
                  <c:v>18.053100000000001</c:v>
                </c:pt>
                <c:pt idx="3256">
                  <c:v>18.047799999999999</c:v>
                </c:pt>
                <c:pt idx="3257">
                  <c:v>18.045300000000001</c:v>
                </c:pt>
                <c:pt idx="3258">
                  <c:v>18.031600000000001</c:v>
                </c:pt>
                <c:pt idx="3259">
                  <c:v>17.787500000000001</c:v>
                </c:pt>
                <c:pt idx="3260">
                  <c:v>17.921700000000001</c:v>
                </c:pt>
                <c:pt idx="3261">
                  <c:v>17.9086</c:v>
                </c:pt>
                <c:pt idx="3262">
                  <c:v>18.113</c:v>
                </c:pt>
                <c:pt idx="3263">
                  <c:v>18.107600000000001</c:v>
                </c:pt>
                <c:pt idx="3264">
                  <c:v>18.108499999999999</c:v>
                </c:pt>
                <c:pt idx="3265">
                  <c:v>18.218399999999999</c:v>
                </c:pt>
                <c:pt idx="3266">
                  <c:v>18.311800000000002</c:v>
                </c:pt>
                <c:pt idx="3267">
                  <c:v>18.383700000000001</c:v>
                </c:pt>
                <c:pt idx="3268">
                  <c:v>18.2624</c:v>
                </c:pt>
                <c:pt idx="3269">
                  <c:v>18.164100000000001</c:v>
                </c:pt>
                <c:pt idx="3270">
                  <c:v>18.154800000000002</c:v>
                </c:pt>
                <c:pt idx="3271">
                  <c:v>18.1478</c:v>
                </c:pt>
                <c:pt idx="3272">
                  <c:v>18.3413</c:v>
                </c:pt>
                <c:pt idx="3273">
                  <c:v>18.339200000000002</c:v>
                </c:pt>
                <c:pt idx="3274">
                  <c:v>18.111799999999999</c:v>
                </c:pt>
                <c:pt idx="3275">
                  <c:v>17.970300000000002</c:v>
                </c:pt>
                <c:pt idx="3276">
                  <c:v>17.740500000000001</c:v>
                </c:pt>
                <c:pt idx="3277">
                  <c:v>17.735900000000001</c:v>
                </c:pt>
                <c:pt idx="3278">
                  <c:v>17.7346</c:v>
                </c:pt>
                <c:pt idx="3279">
                  <c:v>17.7044</c:v>
                </c:pt>
                <c:pt idx="3280">
                  <c:v>17.863600000000002</c:v>
                </c:pt>
                <c:pt idx="3281">
                  <c:v>17.606100000000001</c:v>
                </c:pt>
                <c:pt idx="3282">
                  <c:v>17.368200000000002</c:v>
                </c:pt>
                <c:pt idx="3283">
                  <c:v>17.2791</c:v>
                </c:pt>
                <c:pt idx="3284">
                  <c:v>17.271599999999999</c:v>
                </c:pt>
                <c:pt idx="3285">
                  <c:v>17.267499999999998</c:v>
                </c:pt>
                <c:pt idx="3286">
                  <c:v>17.485800000000001</c:v>
                </c:pt>
                <c:pt idx="3287">
                  <c:v>17.592600000000001</c:v>
                </c:pt>
                <c:pt idx="3288">
                  <c:v>17.728400000000001</c:v>
                </c:pt>
                <c:pt idx="3289">
                  <c:v>18.065799999999999</c:v>
                </c:pt>
                <c:pt idx="3290">
                  <c:v>18.234000000000002</c:v>
                </c:pt>
                <c:pt idx="3291">
                  <c:v>18.340900000000001</c:v>
                </c:pt>
                <c:pt idx="3292">
                  <c:v>18.3354</c:v>
                </c:pt>
                <c:pt idx="3293">
                  <c:v>18.375299999999999</c:v>
                </c:pt>
                <c:pt idx="3294">
                  <c:v>18.419699999999999</c:v>
                </c:pt>
                <c:pt idx="3295">
                  <c:v>18.446999999999999</c:v>
                </c:pt>
                <c:pt idx="3296">
                  <c:v>18.299700000000001</c:v>
                </c:pt>
                <c:pt idx="3297">
                  <c:v>18.5809</c:v>
                </c:pt>
                <c:pt idx="3298">
                  <c:v>18.576000000000001</c:v>
                </c:pt>
                <c:pt idx="3299">
                  <c:v>18.565000000000001</c:v>
                </c:pt>
                <c:pt idx="3300">
                  <c:v>18.549299999999999</c:v>
                </c:pt>
                <c:pt idx="3301">
                  <c:v>18.895600000000002</c:v>
                </c:pt>
                <c:pt idx="3302">
                  <c:v>18.857700000000001</c:v>
                </c:pt>
                <c:pt idx="3303">
                  <c:v>18.867999999999999</c:v>
                </c:pt>
                <c:pt idx="3304">
                  <c:v>18.875299999999999</c:v>
                </c:pt>
                <c:pt idx="3305">
                  <c:v>18.87</c:v>
                </c:pt>
                <c:pt idx="3306">
                  <c:v>18.863800000000001</c:v>
                </c:pt>
                <c:pt idx="3307">
                  <c:v>19.000499999999999</c:v>
                </c:pt>
                <c:pt idx="3308">
                  <c:v>18.922799999999999</c:v>
                </c:pt>
                <c:pt idx="3309">
                  <c:v>18.976099999999999</c:v>
                </c:pt>
                <c:pt idx="3310">
                  <c:v>18.971800000000002</c:v>
                </c:pt>
                <c:pt idx="3311">
                  <c:v>18.979099999999999</c:v>
                </c:pt>
                <c:pt idx="3312">
                  <c:v>18.973400000000002</c:v>
                </c:pt>
                <c:pt idx="3313">
                  <c:v>18.968599999999999</c:v>
                </c:pt>
                <c:pt idx="3314">
                  <c:v>18.922799999999999</c:v>
                </c:pt>
                <c:pt idx="3315">
                  <c:v>18.9575</c:v>
                </c:pt>
                <c:pt idx="3316">
                  <c:v>18.9269</c:v>
                </c:pt>
                <c:pt idx="3317">
                  <c:v>18.996400000000001</c:v>
                </c:pt>
                <c:pt idx="3318">
                  <c:v>19.0945</c:v>
                </c:pt>
                <c:pt idx="3319">
                  <c:v>19.088899999999999</c:v>
                </c:pt>
                <c:pt idx="3320">
                  <c:v>19.0839</c:v>
                </c:pt>
                <c:pt idx="3321">
                  <c:v>18.978200000000001</c:v>
                </c:pt>
                <c:pt idx="3322">
                  <c:v>18.9587</c:v>
                </c:pt>
                <c:pt idx="3323">
                  <c:v>18.881</c:v>
                </c:pt>
                <c:pt idx="3324">
                  <c:v>19.029199999999999</c:v>
                </c:pt>
                <c:pt idx="3325">
                  <c:v>19.0885</c:v>
                </c:pt>
                <c:pt idx="3326">
                  <c:v>19.079799999999999</c:v>
                </c:pt>
                <c:pt idx="3327">
                  <c:v>19.0762</c:v>
                </c:pt>
                <c:pt idx="3328">
                  <c:v>19.151</c:v>
                </c:pt>
                <c:pt idx="3329">
                  <c:v>19.242799999999999</c:v>
                </c:pt>
                <c:pt idx="3330">
                  <c:v>19.515699999999999</c:v>
                </c:pt>
                <c:pt idx="3331">
                  <c:v>19.595500000000001</c:v>
                </c:pt>
                <c:pt idx="3332">
                  <c:v>19.5883</c:v>
                </c:pt>
                <c:pt idx="3333">
                  <c:v>19.5824</c:v>
                </c:pt>
                <c:pt idx="3334">
                  <c:v>19.577400000000001</c:v>
                </c:pt>
                <c:pt idx="3335">
                  <c:v>19.656500000000001</c:v>
                </c:pt>
                <c:pt idx="3336">
                  <c:v>19.7712</c:v>
                </c:pt>
                <c:pt idx="3337">
                  <c:v>19.474599999999999</c:v>
                </c:pt>
                <c:pt idx="3338">
                  <c:v>19.673100000000002</c:v>
                </c:pt>
                <c:pt idx="3339">
                  <c:v>19.703800000000001</c:v>
                </c:pt>
                <c:pt idx="3340">
                  <c:v>19.697800000000001</c:v>
                </c:pt>
                <c:pt idx="3341">
                  <c:v>19.6921</c:v>
                </c:pt>
                <c:pt idx="3342">
                  <c:v>19.685600000000001</c:v>
                </c:pt>
                <c:pt idx="3343">
                  <c:v>19.766100000000002</c:v>
                </c:pt>
                <c:pt idx="3344">
                  <c:v>19.779900000000001</c:v>
                </c:pt>
                <c:pt idx="3345">
                  <c:v>19.781700000000001</c:v>
                </c:pt>
                <c:pt idx="3346">
                  <c:v>19.720300000000002</c:v>
                </c:pt>
                <c:pt idx="3347">
                  <c:v>19.714500000000001</c:v>
                </c:pt>
                <c:pt idx="3348">
                  <c:v>19.704999999999998</c:v>
                </c:pt>
                <c:pt idx="3349">
                  <c:v>19.699400000000001</c:v>
                </c:pt>
                <c:pt idx="3350">
                  <c:v>19.579000000000001</c:v>
                </c:pt>
                <c:pt idx="3351">
                  <c:v>19.417200000000001</c:v>
                </c:pt>
                <c:pt idx="3352">
                  <c:v>19.351600000000001</c:v>
                </c:pt>
                <c:pt idx="3353">
                  <c:v>19.381699999999999</c:v>
                </c:pt>
                <c:pt idx="3354">
                  <c:v>19.373699999999999</c:v>
                </c:pt>
                <c:pt idx="3355">
                  <c:v>19.3856</c:v>
                </c:pt>
                <c:pt idx="3356">
                  <c:v>19.676300000000001</c:v>
                </c:pt>
                <c:pt idx="3357">
                  <c:v>19.6312</c:v>
                </c:pt>
                <c:pt idx="3358">
                  <c:v>19.739699999999999</c:v>
                </c:pt>
                <c:pt idx="3359">
                  <c:v>19.7197</c:v>
                </c:pt>
                <c:pt idx="3360">
                  <c:v>19.732199999999999</c:v>
                </c:pt>
                <c:pt idx="3361">
                  <c:v>19.726900000000001</c:v>
                </c:pt>
                <c:pt idx="3362">
                  <c:v>19.7211</c:v>
                </c:pt>
                <c:pt idx="3363">
                  <c:v>19.713100000000001</c:v>
                </c:pt>
                <c:pt idx="3364">
                  <c:v>19.639399999999998</c:v>
                </c:pt>
                <c:pt idx="3365">
                  <c:v>19.530799999999999</c:v>
                </c:pt>
                <c:pt idx="3366">
                  <c:v>19.706299999999999</c:v>
                </c:pt>
                <c:pt idx="3367">
                  <c:v>19.9435</c:v>
                </c:pt>
                <c:pt idx="3368">
                  <c:v>19.936399999999999</c:v>
                </c:pt>
                <c:pt idx="3369">
                  <c:v>19.929099999999998</c:v>
                </c:pt>
                <c:pt idx="3370">
                  <c:v>19.9938</c:v>
                </c:pt>
                <c:pt idx="3371">
                  <c:v>20.0565</c:v>
                </c:pt>
                <c:pt idx="3372">
                  <c:v>20.099299999999999</c:v>
                </c:pt>
                <c:pt idx="3373">
                  <c:v>20.220600000000001</c:v>
                </c:pt>
                <c:pt idx="3374">
                  <c:v>20.2377</c:v>
                </c:pt>
                <c:pt idx="3375">
                  <c:v>20.225100000000001</c:v>
                </c:pt>
                <c:pt idx="3376">
                  <c:v>20.218800000000002</c:v>
                </c:pt>
                <c:pt idx="3377">
                  <c:v>20.360399999999998</c:v>
                </c:pt>
                <c:pt idx="3378">
                  <c:v>20.3062</c:v>
                </c:pt>
                <c:pt idx="3379">
                  <c:v>19.9681</c:v>
                </c:pt>
                <c:pt idx="3380">
                  <c:v>20.1966</c:v>
                </c:pt>
                <c:pt idx="3381">
                  <c:v>20.383600000000001</c:v>
                </c:pt>
                <c:pt idx="3382">
                  <c:v>20.378900000000002</c:v>
                </c:pt>
                <c:pt idx="3383">
                  <c:v>20.368500000000001</c:v>
                </c:pt>
                <c:pt idx="3384">
                  <c:v>20.296800000000001</c:v>
                </c:pt>
                <c:pt idx="3385">
                  <c:v>20.343800000000002</c:v>
                </c:pt>
                <c:pt idx="3386">
                  <c:v>20.502600000000001</c:v>
                </c:pt>
                <c:pt idx="3387">
                  <c:v>20.514900000000001</c:v>
                </c:pt>
                <c:pt idx="3388">
                  <c:v>20.626899999999999</c:v>
                </c:pt>
                <c:pt idx="3389">
                  <c:v>20.6175</c:v>
                </c:pt>
                <c:pt idx="3390">
                  <c:v>20.613199999999999</c:v>
                </c:pt>
                <c:pt idx="3391">
                  <c:v>20.583600000000001</c:v>
                </c:pt>
                <c:pt idx="3392">
                  <c:v>20.290299999999998</c:v>
                </c:pt>
                <c:pt idx="3393">
                  <c:v>20.4741</c:v>
                </c:pt>
                <c:pt idx="3394">
                  <c:v>20.5776</c:v>
                </c:pt>
                <c:pt idx="3395">
                  <c:v>20.473099999999999</c:v>
                </c:pt>
                <c:pt idx="3396">
                  <c:v>20.467500000000001</c:v>
                </c:pt>
                <c:pt idx="3397">
                  <c:v>20.459</c:v>
                </c:pt>
                <c:pt idx="3398">
                  <c:v>20.451799999999999</c:v>
                </c:pt>
                <c:pt idx="3399">
                  <c:v>20.321899999999999</c:v>
                </c:pt>
                <c:pt idx="3400">
                  <c:v>20.3215</c:v>
                </c:pt>
                <c:pt idx="3401">
                  <c:v>20.720300000000002</c:v>
                </c:pt>
                <c:pt idx="3402">
                  <c:v>20.725000000000001</c:v>
                </c:pt>
                <c:pt idx="3403">
                  <c:v>20.716200000000001</c:v>
                </c:pt>
                <c:pt idx="3404">
                  <c:v>20.706600000000002</c:v>
                </c:pt>
                <c:pt idx="3405">
                  <c:v>20.614000000000001</c:v>
                </c:pt>
                <c:pt idx="3406">
                  <c:v>20.642299999999999</c:v>
                </c:pt>
                <c:pt idx="3407">
                  <c:v>20.6585</c:v>
                </c:pt>
                <c:pt idx="3408">
                  <c:v>20.766300000000001</c:v>
                </c:pt>
                <c:pt idx="3409">
                  <c:v>20.927800000000001</c:v>
                </c:pt>
                <c:pt idx="3410">
                  <c:v>20.920999999999999</c:v>
                </c:pt>
                <c:pt idx="3411">
                  <c:v>20.9145</c:v>
                </c:pt>
                <c:pt idx="3412">
                  <c:v>20.889700000000001</c:v>
                </c:pt>
                <c:pt idx="3413">
                  <c:v>20.672499999999999</c:v>
                </c:pt>
                <c:pt idx="3414">
                  <c:v>20.7715</c:v>
                </c:pt>
                <c:pt idx="3415">
                  <c:v>20.984300000000001</c:v>
                </c:pt>
                <c:pt idx="3416">
                  <c:v>20.834399999999999</c:v>
                </c:pt>
                <c:pt idx="3417">
                  <c:v>20.828099999999999</c:v>
                </c:pt>
                <c:pt idx="3418">
                  <c:v>20.822099999999999</c:v>
                </c:pt>
                <c:pt idx="3419">
                  <c:v>20.792899999999999</c:v>
                </c:pt>
                <c:pt idx="3420">
                  <c:v>21.023</c:v>
                </c:pt>
                <c:pt idx="3421">
                  <c:v>20.967199999999998</c:v>
                </c:pt>
                <c:pt idx="3422">
                  <c:v>20.904800000000002</c:v>
                </c:pt>
                <c:pt idx="3423">
                  <c:v>20.760300000000001</c:v>
                </c:pt>
                <c:pt idx="3424">
                  <c:v>20.7532</c:v>
                </c:pt>
                <c:pt idx="3425">
                  <c:v>20.744399999999999</c:v>
                </c:pt>
                <c:pt idx="3426">
                  <c:v>20.842199999999998</c:v>
                </c:pt>
                <c:pt idx="3427">
                  <c:v>20.946400000000001</c:v>
                </c:pt>
                <c:pt idx="3428">
                  <c:v>21.1145</c:v>
                </c:pt>
                <c:pt idx="3429">
                  <c:v>21.162600000000001</c:v>
                </c:pt>
                <c:pt idx="3430">
                  <c:v>21.1281</c:v>
                </c:pt>
                <c:pt idx="3431">
                  <c:v>21.120799999999999</c:v>
                </c:pt>
                <c:pt idx="3432">
                  <c:v>21.113199999999999</c:v>
                </c:pt>
                <c:pt idx="3433">
                  <c:v>21.038499999999999</c:v>
                </c:pt>
                <c:pt idx="3434">
                  <c:v>20.970600000000001</c:v>
                </c:pt>
                <c:pt idx="3435">
                  <c:v>21.144200000000001</c:v>
                </c:pt>
                <c:pt idx="3436">
                  <c:v>21.130800000000001</c:v>
                </c:pt>
                <c:pt idx="3437">
                  <c:v>21.125599999999999</c:v>
                </c:pt>
                <c:pt idx="3438">
                  <c:v>21.117899999999999</c:v>
                </c:pt>
                <c:pt idx="3439">
                  <c:v>21.1099</c:v>
                </c:pt>
                <c:pt idx="3440">
                  <c:v>21.0672</c:v>
                </c:pt>
                <c:pt idx="3441">
                  <c:v>20.898199999999999</c:v>
                </c:pt>
                <c:pt idx="3442">
                  <c:v>20.915299999999998</c:v>
                </c:pt>
                <c:pt idx="3443">
                  <c:v>20.6492</c:v>
                </c:pt>
                <c:pt idx="3444">
                  <c:v>20.868500000000001</c:v>
                </c:pt>
                <c:pt idx="3445">
                  <c:v>20.8613</c:v>
                </c:pt>
                <c:pt idx="3446">
                  <c:v>20.850899999999999</c:v>
                </c:pt>
                <c:pt idx="3447">
                  <c:v>20.829499999999999</c:v>
                </c:pt>
                <c:pt idx="3448">
                  <c:v>20.863600000000002</c:v>
                </c:pt>
                <c:pt idx="3449">
                  <c:v>20.673400000000001</c:v>
                </c:pt>
                <c:pt idx="3450">
                  <c:v>20.833300000000001</c:v>
                </c:pt>
                <c:pt idx="3451">
                  <c:v>20.525500000000001</c:v>
                </c:pt>
                <c:pt idx="3452">
                  <c:v>20.5184</c:v>
                </c:pt>
                <c:pt idx="3453">
                  <c:v>20.508099999999999</c:v>
                </c:pt>
                <c:pt idx="3454">
                  <c:v>20.249099999999999</c:v>
                </c:pt>
                <c:pt idx="3455">
                  <c:v>20.1906</c:v>
                </c:pt>
                <c:pt idx="3456">
                  <c:v>20.066400000000002</c:v>
                </c:pt>
                <c:pt idx="3457">
                  <c:v>20.0169</c:v>
                </c:pt>
                <c:pt idx="3458">
                  <c:v>19.8202</c:v>
                </c:pt>
                <c:pt idx="3459">
                  <c:v>19.8157</c:v>
                </c:pt>
                <c:pt idx="3460">
                  <c:v>19.805099999999999</c:v>
                </c:pt>
                <c:pt idx="3461">
                  <c:v>19.9756</c:v>
                </c:pt>
                <c:pt idx="3462">
                  <c:v>20.204599999999999</c:v>
                </c:pt>
                <c:pt idx="3463">
                  <c:v>20.200199999999999</c:v>
                </c:pt>
                <c:pt idx="3464">
                  <c:v>20.078099999999999</c:v>
                </c:pt>
                <c:pt idx="3465">
                  <c:v>20.269100000000002</c:v>
                </c:pt>
                <c:pt idx="3466">
                  <c:v>20.263500000000001</c:v>
                </c:pt>
                <c:pt idx="3467">
                  <c:v>20.254899999999999</c:v>
                </c:pt>
                <c:pt idx="3468">
                  <c:v>20.354500000000002</c:v>
                </c:pt>
                <c:pt idx="3469">
                  <c:v>19.9481</c:v>
                </c:pt>
                <c:pt idx="3470">
                  <c:v>19.871400000000001</c:v>
                </c:pt>
                <c:pt idx="3471">
                  <c:v>20.0092</c:v>
                </c:pt>
                <c:pt idx="3472">
                  <c:v>20.258400000000002</c:v>
                </c:pt>
                <c:pt idx="3473">
                  <c:v>20.294799999999999</c:v>
                </c:pt>
                <c:pt idx="3474">
                  <c:v>20.281600000000001</c:v>
                </c:pt>
                <c:pt idx="3475">
                  <c:v>20.494499999999999</c:v>
                </c:pt>
                <c:pt idx="3476">
                  <c:v>20.513500000000001</c:v>
                </c:pt>
                <c:pt idx="3477">
                  <c:v>20.5563</c:v>
                </c:pt>
                <c:pt idx="3478">
                  <c:v>20.6557</c:v>
                </c:pt>
                <c:pt idx="3479">
                  <c:v>20.680800000000001</c:v>
                </c:pt>
                <c:pt idx="3480">
                  <c:v>20.674099999999999</c:v>
                </c:pt>
                <c:pt idx="3481">
                  <c:v>20.664999999999999</c:v>
                </c:pt>
                <c:pt idx="3482">
                  <c:v>20.657800000000002</c:v>
                </c:pt>
                <c:pt idx="3483">
                  <c:v>20.728200000000001</c:v>
                </c:pt>
                <c:pt idx="3484">
                  <c:v>20.982399999999998</c:v>
                </c:pt>
                <c:pt idx="3485">
                  <c:v>20.9283</c:v>
                </c:pt>
                <c:pt idx="3486">
                  <c:v>20.9498</c:v>
                </c:pt>
                <c:pt idx="3487">
                  <c:v>20.944099999999999</c:v>
                </c:pt>
                <c:pt idx="3488">
                  <c:v>20.933800000000002</c:v>
                </c:pt>
                <c:pt idx="3489">
                  <c:v>20.940100000000001</c:v>
                </c:pt>
                <c:pt idx="3490">
                  <c:v>20.987100000000002</c:v>
                </c:pt>
                <c:pt idx="3491">
                  <c:v>20.8933</c:v>
                </c:pt>
                <c:pt idx="3492">
                  <c:v>20.723099999999999</c:v>
                </c:pt>
                <c:pt idx="3493">
                  <c:v>20.860700000000001</c:v>
                </c:pt>
                <c:pt idx="3494">
                  <c:v>20.852699999999999</c:v>
                </c:pt>
                <c:pt idx="3495">
                  <c:v>20.845199999999998</c:v>
                </c:pt>
                <c:pt idx="3496">
                  <c:v>20.8371</c:v>
                </c:pt>
                <c:pt idx="3497">
                  <c:v>20.834599999999998</c:v>
                </c:pt>
                <c:pt idx="3498">
                  <c:v>20.6785</c:v>
                </c:pt>
                <c:pt idx="3499">
                  <c:v>20.5471</c:v>
                </c:pt>
                <c:pt idx="3500">
                  <c:v>20.706399999999999</c:v>
                </c:pt>
                <c:pt idx="3501">
                  <c:v>20.698499999999999</c:v>
                </c:pt>
                <c:pt idx="3502">
                  <c:v>20.693100000000001</c:v>
                </c:pt>
                <c:pt idx="3503">
                  <c:v>20.702200000000001</c:v>
                </c:pt>
                <c:pt idx="3504">
                  <c:v>20.728400000000001</c:v>
                </c:pt>
                <c:pt idx="3505">
                  <c:v>20.9678</c:v>
                </c:pt>
                <c:pt idx="3506">
                  <c:v>20.959800000000001</c:v>
                </c:pt>
                <c:pt idx="3507">
                  <c:v>20.929500000000001</c:v>
                </c:pt>
                <c:pt idx="3508">
                  <c:v>20.9221</c:v>
                </c:pt>
                <c:pt idx="3509">
                  <c:v>20.914200000000001</c:v>
                </c:pt>
                <c:pt idx="3510">
                  <c:v>20.950600000000001</c:v>
                </c:pt>
                <c:pt idx="3511">
                  <c:v>21.002199999999998</c:v>
                </c:pt>
                <c:pt idx="3512">
                  <c:v>21.188500000000001</c:v>
                </c:pt>
                <c:pt idx="3513">
                  <c:v>21.2271</c:v>
                </c:pt>
                <c:pt idx="3514">
                  <c:v>21.2056</c:v>
                </c:pt>
                <c:pt idx="3515">
                  <c:v>21.195900000000002</c:v>
                </c:pt>
                <c:pt idx="3516">
                  <c:v>21.187899999999999</c:v>
                </c:pt>
                <c:pt idx="3517">
                  <c:v>21.339400000000001</c:v>
                </c:pt>
                <c:pt idx="3518">
                  <c:v>21.379100000000001</c:v>
                </c:pt>
                <c:pt idx="3519">
                  <c:v>21.370799999999999</c:v>
                </c:pt>
                <c:pt idx="3520">
                  <c:v>21.316600000000001</c:v>
                </c:pt>
                <c:pt idx="3521">
                  <c:v>21.270199999999999</c:v>
                </c:pt>
                <c:pt idx="3522">
                  <c:v>21.261800000000001</c:v>
                </c:pt>
                <c:pt idx="3523">
                  <c:v>21.251899999999999</c:v>
                </c:pt>
                <c:pt idx="3524">
                  <c:v>21.1496</c:v>
                </c:pt>
                <c:pt idx="3525">
                  <c:v>21.219799999999999</c:v>
                </c:pt>
                <c:pt idx="3526">
                  <c:v>21.246500000000001</c:v>
                </c:pt>
                <c:pt idx="3527">
                  <c:v>21.263100000000001</c:v>
                </c:pt>
                <c:pt idx="3528">
                  <c:v>21.183700000000002</c:v>
                </c:pt>
                <c:pt idx="3529">
                  <c:v>21.176400000000001</c:v>
                </c:pt>
                <c:pt idx="3530">
                  <c:v>21.168600000000001</c:v>
                </c:pt>
                <c:pt idx="3531">
                  <c:v>21.224599999999999</c:v>
                </c:pt>
                <c:pt idx="3532">
                  <c:v>21.353000000000002</c:v>
                </c:pt>
                <c:pt idx="3533">
                  <c:v>21.456199999999999</c:v>
                </c:pt>
                <c:pt idx="3534">
                  <c:v>21.448899999999998</c:v>
                </c:pt>
                <c:pt idx="3535">
                  <c:v>21.557600000000001</c:v>
                </c:pt>
                <c:pt idx="3536">
                  <c:v>21.549700000000001</c:v>
                </c:pt>
                <c:pt idx="3537">
                  <c:v>21.537400000000002</c:v>
                </c:pt>
                <c:pt idx="3538">
                  <c:v>21.5547</c:v>
                </c:pt>
                <c:pt idx="3539">
                  <c:v>21.565799999999999</c:v>
                </c:pt>
                <c:pt idx="3540">
                  <c:v>21.784400000000002</c:v>
                </c:pt>
                <c:pt idx="3541">
                  <c:v>21.600999999999999</c:v>
                </c:pt>
                <c:pt idx="3542">
                  <c:v>21.714200000000002</c:v>
                </c:pt>
                <c:pt idx="3543">
                  <c:v>21.704999999999998</c:v>
                </c:pt>
                <c:pt idx="3544">
                  <c:v>21.6938</c:v>
                </c:pt>
                <c:pt idx="3545">
                  <c:v>21.7502</c:v>
                </c:pt>
                <c:pt idx="3546">
                  <c:v>21.879000000000001</c:v>
                </c:pt>
                <c:pt idx="3547">
                  <c:v>21.556100000000001</c:v>
                </c:pt>
                <c:pt idx="3548">
                  <c:v>21.3765</c:v>
                </c:pt>
                <c:pt idx="3549">
                  <c:v>21.213799999999999</c:v>
                </c:pt>
                <c:pt idx="3550">
                  <c:v>21.207599999999999</c:v>
                </c:pt>
                <c:pt idx="3551">
                  <c:v>21.1995</c:v>
                </c:pt>
                <c:pt idx="3552">
                  <c:v>21.407299999999999</c:v>
                </c:pt>
                <c:pt idx="3553">
                  <c:v>21.3626</c:v>
                </c:pt>
                <c:pt idx="3554">
                  <c:v>20.853999999999999</c:v>
                </c:pt>
                <c:pt idx="3555">
                  <c:v>20.726299999999998</c:v>
                </c:pt>
                <c:pt idx="3556">
                  <c:v>20.953299999999999</c:v>
                </c:pt>
                <c:pt idx="3557">
                  <c:v>20.945</c:v>
                </c:pt>
                <c:pt idx="3558">
                  <c:v>20.9344</c:v>
                </c:pt>
                <c:pt idx="3559">
                  <c:v>20.9497</c:v>
                </c:pt>
                <c:pt idx="3560">
                  <c:v>20.8094</c:v>
                </c:pt>
                <c:pt idx="3561">
                  <c:v>21.132899999999999</c:v>
                </c:pt>
                <c:pt idx="3562">
                  <c:v>20.8306</c:v>
                </c:pt>
                <c:pt idx="3563">
                  <c:v>20.478899999999999</c:v>
                </c:pt>
                <c:pt idx="3564">
                  <c:v>20.4772</c:v>
                </c:pt>
                <c:pt idx="3565">
                  <c:v>20.470700000000001</c:v>
                </c:pt>
                <c:pt idx="3566">
                  <c:v>19.852</c:v>
                </c:pt>
                <c:pt idx="3567">
                  <c:v>20.041399999999999</c:v>
                </c:pt>
                <c:pt idx="3568">
                  <c:v>19.872599999999998</c:v>
                </c:pt>
                <c:pt idx="3569">
                  <c:v>20.323499999999999</c:v>
                </c:pt>
                <c:pt idx="3570">
                  <c:v>20.419899999999998</c:v>
                </c:pt>
                <c:pt idx="3571">
                  <c:v>20.411899999999999</c:v>
                </c:pt>
                <c:pt idx="3572">
                  <c:v>20.404399999999999</c:v>
                </c:pt>
                <c:pt idx="3573">
                  <c:v>20.407599999999999</c:v>
                </c:pt>
                <c:pt idx="3574">
                  <c:v>20.746200000000002</c:v>
                </c:pt>
                <c:pt idx="3575">
                  <c:v>20.8337</c:v>
                </c:pt>
                <c:pt idx="3576">
                  <c:v>21.169899999999998</c:v>
                </c:pt>
                <c:pt idx="3577">
                  <c:v>21.2041</c:v>
                </c:pt>
                <c:pt idx="3578">
                  <c:v>21.1967</c:v>
                </c:pt>
                <c:pt idx="3579">
                  <c:v>21.192</c:v>
                </c:pt>
                <c:pt idx="3580">
                  <c:v>21.396999999999998</c:v>
                </c:pt>
                <c:pt idx="3581">
                  <c:v>21.3429</c:v>
                </c:pt>
                <c:pt idx="3582">
                  <c:v>21.426600000000001</c:v>
                </c:pt>
                <c:pt idx="3583">
                  <c:v>21.228100000000001</c:v>
                </c:pt>
                <c:pt idx="3584">
                  <c:v>21.457999999999998</c:v>
                </c:pt>
                <c:pt idx="3585">
                  <c:v>21.450700000000001</c:v>
                </c:pt>
                <c:pt idx="3586">
                  <c:v>21.443200000000001</c:v>
                </c:pt>
                <c:pt idx="3587">
                  <c:v>21.365200000000002</c:v>
                </c:pt>
                <c:pt idx="3588">
                  <c:v>21.392199999999999</c:v>
                </c:pt>
                <c:pt idx="3589">
                  <c:v>21.247199999999999</c:v>
                </c:pt>
                <c:pt idx="3590">
                  <c:v>21.226700000000001</c:v>
                </c:pt>
                <c:pt idx="3591">
                  <c:v>21.435199999999998</c:v>
                </c:pt>
                <c:pt idx="3592">
                  <c:v>21.426500000000001</c:v>
                </c:pt>
                <c:pt idx="3593">
                  <c:v>21.4193</c:v>
                </c:pt>
                <c:pt idx="3594">
                  <c:v>21.4102</c:v>
                </c:pt>
                <c:pt idx="3595">
                  <c:v>20.944199999999999</c:v>
                </c:pt>
                <c:pt idx="3596">
                  <c:v>20.898700000000002</c:v>
                </c:pt>
                <c:pt idx="3597">
                  <c:v>20.836200000000002</c:v>
                </c:pt>
                <c:pt idx="3598">
                  <c:v>20.4681</c:v>
                </c:pt>
                <c:pt idx="3599">
                  <c:v>20.4605</c:v>
                </c:pt>
                <c:pt idx="3600">
                  <c:v>20.456499999999998</c:v>
                </c:pt>
                <c:pt idx="3601">
                  <c:v>20.691400000000002</c:v>
                </c:pt>
                <c:pt idx="3602">
                  <c:v>20.774000000000001</c:v>
                </c:pt>
                <c:pt idx="3603">
                  <c:v>20.990100000000002</c:v>
                </c:pt>
                <c:pt idx="3604">
                  <c:v>21.1448</c:v>
                </c:pt>
                <c:pt idx="3605">
                  <c:v>21.260400000000001</c:v>
                </c:pt>
                <c:pt idx="3606">
                  <c:v>21.254300000000001</c:v>
                </c:pt>
                <c:pt idx="3607">
                  <c:v>21.2484</c:v>
                </c:pt>
                <c:pt idx="3608">
                  <c:v>21.289100000000001</c:v>
                </c:pt>
                <c:pt idx="3609">
                  <c:v>21.2944</c:v>
                </c:pt>
                <c:pt idx="3610">
                  <c:v>21.231100000000001</c:v>
                </c:pt>
                <c:pt idx="3611">
                  <c:v>21.588000000000001</c:v>
                </c:pt>
                <c:pt idx="3612">
                  <c:v>21.547899999999998</c:v>
                </c:pt>
                <c:pt idx="3613">
                  <c:v>21.5396</c:v>
                </c:pt>
                <c:pt idx="3614">
                  <c:v>21.536300000000001</c:v>
                </c:pt>
                <c:pt idx="3615">
                  <c:v>21.613099999999999</c:v>
                </c:pt>
                <c:pt idx="3616">
                  <c:v>21.659500000000001</c:v>
                </c:pt>
                <c:pt idx="3617">
                  <c:v>21.613900000000001</c:v>
                </c:pt>
                <c:pt idx="3618">
                  <c:v>21.696300000000001</c:v>
                </c:pt>
                <c:pt idx="3619">
                  <c:v>21.658100000000001</c:v>
                </c:pt>
                <c:pt idx="3620">
                  <c:v>21.649799999999999</c:v>
                </c:pt>
                <c:pt idx="3621">
                  <c:v>21.6495</c:v>
                </c:pt>
                <c:pt idx="3622">
                  <c:v>21.734100000000002</c:v>
                </c:pt>
                <c:pt idx="3623">
                  <c:v>21.541699999999999</c:v>
                </c:pt>
                <c:pt idx="3624">
                  <c:v>21.5425</c:v>
                </c:pt>
                <c:pt idx="3625">
                  <c:v>21.514299999999999</c:v>
                </c:pt>
                <c:pt idx="3626">
                  <c:v>21.700399999999998</c:v>
                </c:pt>
                <c:pt idx="3627">
                  <c:v>21.692499999999999</c:v>
                </c:pt>
                <c:pt idx="3628">
                  <c:v>21.683399999999999</c:v>
                </c:pt>
                <c:pt idx="3629">
                  <c:v>21.4773</c:v>
                </c:pt>
                <c:pt idx="3630">
                  <c:v>21.686499999999999</c:v>
                </c:pt>
                <c:pt idx="3631">
                  <c:v>21.830100000000002</c:v>
                </c:pt>
                <c:pt idx="3632">
                  <c:v>21.790700000000001</c:v>
                </c:pt>
                <c:pt idx="3633">
                  <c:v>21.9085</c:v>
                </c:pt>
                <c:pt idx="3634">
                  <c:v>21.8992</c:v>
                </c:pt>
                <c:pt idx="3635">
                  <c:v>21.892499999999998</c:v>
                </c:pt>
                <c:pt idx="3636">
                  <c:v>22.067599999999999</c:v>
                </c:pt>
                <c:pt idx="3637">
                  <c:v>21.890799999999999</c:v>
                </c:pt>
                <c:pt idx="3638">
                  <c:v>21.9892</c:v>
                </c:pt>
                <c:pt idx="3639">
                  <c:v>21.976099999999999</c:v>
                </c:pt>
                <c:pt idx="3640">
                  <c:v>22.056699999999999</c:v>
                </c:pt>
                <c:pt idx="3641">
                  <c:v>22.048400000000001</c:v>
                </c:pt>
                <c:pt idx="3642">
                  <c:v>22.0351</c:v>
                </c:pt>
                <c:pt idx="3643">
                  <c:v>22.003499999999999</c:v>
                </c:pt>
                <c:pt idx="3644">
                  <c:v>21.978000000000002</c:v>
                </c:pt>
                <c:pt idx="3645">
                  <c:v>21.775500000000001</c:v>
                </c:pt>
                <c:pt idx="3646">
                  <c:v>21.826799999999999</c:v>
                </c:pt>
                <c:pt idx="3647">
                  <c:v>21.8078</c:v>
                </c:pt>
                <c:pt idx="3648">
                  <c:v>21.800899999999999</c:v>
                </c:pt>
                <c:pt idx="3649">
                  <c:v>21.793700000000001</c:v>
                </c:pt>
                <c:pt idx="3650">
                  <c:v>21.854900000000001</c:v>
                </c:pt>
                <c:pt idx="3651">
                  <c:v>21.884799999999998</c:v>
                </c:pt>
                <c:pt idx="3652">
                  <c:v>21.8216</c:v>
                </c:pt>
              </c:numCache>
            </c:numRef>
          </c:val>
          <c:smooth val="0"/>
          <c:extLst>
            <c:ext xmlns:c16="http://schemas.microsoft.com/office/drawing/2014/chart" uri="{C3380CC4-5D6E-409C-BE32-E72D297353CC}">
              <c16:uniqueId val="{00000E45-4AD7-4CF1-A9AE-C60E0A2F94BD}"/>
            </c:ext>
          </c:extLst>
        </c:ser>
        <c:ser>
          <c:idx val="1"/>
          <c:order val="1"/>
          <c:tx>
            <c:strRef>
              <c:f>'Equity market PEs'!$J$8</c:f>
              <c:strCache>
                <c:ptCount val="1"/>
                <c:pt idx="0">
                  <c:v>PE_RATIO</c:v>
                </c:pt>
              </c:strCache>
            </c:strRef>
          </c:tx>
          <c:spPr>
            <a:ln w="15875" cap="rnd">
              <a:solidFill>
                <a:schemeClr val="accent2"/>
              </a:solidFill>
              <a:round/>
            </a:ln>
            <a:effectLst/>
          </c:spPr>
          <c:marker>
            <c:symbol val="none"/>
          </c:marker>
          <c:cat>
            <c:numRef>
              <c:f>'Equity market PEs'!$H$9:$H$3661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PEs'!$J$9:$J$3661</c:f>
              <c:numCache>
                <c:formatCode>General</c:formatCode>
                <c:ptCount val="3653"/>
                <c:pt idx="0" formatCode="0.0">
                  <c:v>17.984400000000001</c:v>
                </c:pt>
                <c:pt idx="1">
                  <c:v>17.984400000000001</c:v>
                </c:pt>
                <c:pt idx="2">
                  <c:v>17.984300000000001</c:v>
                </c:pt>
                <c:pt idx="3">
                  <c:v>17.982099999999999</c:v>
                </c:pt>
                <c:pt idx="4">
                  <c:v>17.9312</c:v>
                </c:pt>
                <c:pt idx="5">
                  <c:v>18.0334</c:v>
                </c:pt>
                <c:pt idx="6">
                  <c:v>18.101500000000001</c:v>
                </c:pt>
                <c:pt idx="7">
                  <c:v>18.1084</c:v>
                </c:pt>
                <c:pt idx="8">
                  <c:v>18.1084</c:v>
                </c:pt>
                <c:pt idx="9">
                  <c:v>18.1084</c:v>
                </c:pt>
                <c:pt idx="10">
                  <c:v>18.164899999999999</c:v>
                </c:pt>
                <c:pt idx="11">
                  <c:v>18.177499999999998</c:v>
                </c:pt>
                <c:pt idx="12">
                  <c:v>18.164100000000001</c:v>
                </c:pt>
                <c:pt idx="13">
                  <c:v>17.685300000000002</c:v>
                </c:pt>
                <c:pt idx="14">
                  <c:v>17.689299999999999</c:v>
                </c:pt>
                <c:pt idx="15">
                  <c:v>17.6905</c:v>
                </c:pt>
                <c:pt idx="16">
                  <c:v>17.6904</c:v>
                </c:pt>
                <c:pt idx="17">
                  <c:v>17.706499999999998</c:v>
                </c:pt>
                <c:pt idx="18">
                  <c:v>17.797699999999999</c:v>
                </c:pt>
                <c:pt idx="19">
                  <c:v>17.7653</c:v>
                </c:pt>
                <c:pt idx="20">
                  <c:v>17.799800000000001</c:v>
                </c:pt>
                <c:pt idx="21">
                  <c:v>17.8935</c:v>
                </c:pt>
                <c:pt idx="22">
                  <c:v>17.8935</c:v>
                </c:pt>
                <c:pt idx="23">
                  <c:v>17.8935</c:v>
                </c:pt>
                <c:pt idx="24">
                  <c:v>17.9452</c:v>
                </c:pt>
                <c:pt idx="25">
                  <c:v>17.938700000000001</c:v>
                </c:pt>
                <c:pt idx="26">
                  <c:v>17.988</c:v>
                </c:pt>
                <c:pt idx="27">
                  <c:v>17.988</c:v>
                </c:pt>
                <c:pt idx="28">
                  <c:v>17.942299999999999</c:v>
                </c:pt>
                <c:pt idx="29">
                  <c:v>17.942299999999999</c:v>
                </c:pt>
                <c:pt idx="30">
                  <c:v>17.942299999999999</c:v>
                </c:pt>
                <c:pt idx="31">
                  <c:v>17.819900000000001</c:v>
                </c:pt>
                <c:pt idx="32">
                  <c:v>17.933700000000002</c:v>
                </c:pt>
                <c:pt idx="33">
                  <c:v>18.013400000000001</c:v>
                </c:pt>
                <c:pt idx="34">
                  <c:v>17.992100000000001</c:v>
                </c:pt>
                <c:pt idx="35">
                  <c:v>18.021999999999998</c:v>
                </c:pt>
                <c:pt idx="36">
                  <c:v>18.021999999999998</c:v>
                </c:pt>
                <c:pt idx="37">
                  <c:v>18.021999999999998</c:v>
                </c:pt>
                <c:pt idx="38">
                  <c:v>17.8916</c:v>
                </c:pt>
                <c:pt idx="39">
                  <c:v>17.8874</c:v>
                </c:pt>
                <c:pt idx="40">
                  <c:v>17.594899999999999</c:v>
                </c:pt>
                <c:pt idx="41">
                  <c:v>17.674700000000001</c:v>
                </c:pt>
                <c:pt idx="42">
                  <c:v>17.388200000000001</c:v>
                </c:pt>
                <c:pt idx="43">
                  <c:v>17.388200000000001</c:v>
                </c:pt>
                <c:pt idx="44">
                  <c:v>17.388200000000001</c:v>
                </c:pt>
                <c:pt idx="45">
                  <c:v>17.277899999999999</c:v>
                </c:pt>
                <c:pt idx="46">
                  <c:v>17.1312</c:v>
                </c:pt>
                <c:pt idx="47">
                  <c:v>17.479900000000001</c:v>
                </c:pt>
                <c:pt idx="48">
                  <c:v>17.8996</c:v>
                </c:pt>
                <c:pt idx="49">
                  <c:v>17.980599999999999</c:v>
                </c:pt>
                <c:pt idx="50">
                  <c:v>17.980599999999999</c:v>
                </c:pt>
                <c:pt idx="51">
                  <c:v>17.980599999999999</c:v>
                </c:pt>
                <c:pt idx="52">
                  <c:v>18.048999999999999</c:v>
                </c:pt>
                <c:pt idx="53">
                  <c:v>18.0806</c:v>
                </c:pt>
                <c:pt idx="54">
                  <c:v>18.077999999999999</c:v>
                </c:pt>
                <c:pt idx="55">
                  <c:v>18.077999999999999</c:v>
                </c:pt>
                <c:pt idx="56">
                  <c:v>18.137899999999998</c:v>
                </c:pt>
                <c:pt idx="57">
                  <c:v>18.137899999999998</c:v>
                </c:pt>
                <c:pt idx="58">
                  <c:v>18.137899999999998</c:v>
                </c:pt>
                <c:pt idx="59">
                  <c:v>18.1539</c:v>
                </c:pt>
                <c:pt idx="60">
                  <c:v>18.065200000000001</c:v>
                </c:pt>
                <c:pt idx="61">
                  <c:v>17.878900000000002</c:v>
                </c:pt>
                <c:pt idx="62">
                  <c:v>17.867699999999999</c:v>
                </c:pt>
                <c:pt idx="63">
                  <c:v>17.861699999999999</c:v>
                </c:pt>
                <c:pt idx="64">
                  <c:v>17.861699999999999</c:v>
                </c:pt>
                <c:pt idx="65">
                  <c:v>17.861599999999999</c:v>
                </c:pt>
                <c:pt idx="66">
                  <c:v>17.5352</c:v>
                </c:pt>
                <c:pt idx="67">
                  <c:v>17.379200000000001</c:v>
                </c:pt>
                <c:pt idx="68">
                  <c:v>17.581299999999999</c:v>
                </c:pt>
                <c:pt idx="69">
                  <c:v>17.895800000000001</c:v>
                </c:pt>
                <c:pt idx="70">
                  <c:v>17.7454</c:v>
                </c:pt>
                <c:pt idx="71">
                  <c:v>17.7454</c:v>
                </c:pt>
                <c:pt idx="72">
                  <c:v>17.7454</c:v>
                </c:pt>
                <c:pt idx="73">
                  <c:v>17.601800000000001</c:v>
                </c:pt>
                <c:pt idx="74">
                  <c:v>17.5564</c:v>
                </c:pt>
                <c:pt idx="75">
                  <c:v>17.4543</c:v>
                </c:pt>
                <c:pt idx="76">
                  <c:v>17.2928</c:v>
                </c:pt>
                <c:pt idx="77">
                  <c:v>17.524999999999999</c:v>
                </c:pt>
                <c:pt idx="78">
                  <c:v>17.524999999999999</c:v>
                </c:pt>
                <c:pt idx="79">
                  <c:v>17.524999999999999</c:v>
                </c:pt>
                <c:pt idx="80">
                  <c:v>17.524999999999999</c:v>
                </c:pt>
                <c:pt idx="81">
                  <c:v>17.552099999999999</c:v>
                </c:pt>
                <c:pt idx="82">
                  <c:v>17.635200000000001</c:v>
                </c:pt>
                <c:pt idx="83">
                  <c:v>17.904399999999999</c:v>
                </c:pt>
                <c:pt idx="84">
                  <c:v>17.806100000000001</c:v>
                </c:pt>
                <c:pt idx="85">
                  <c:v>17.806100000000001</c:v>
                </c:pt>
                <c:pt idx="86">
                  <c:v>17.806100000000001</c:v>
                </c:pt>
                <c:pt idx="87">
                  <c:v>17.851800000000001</c:v>
                </c:pt>
                <c:pt idx="88">
                  <c:v>17.6128</c:v>
                </c:pt>
                <c:pt idx="89">
                  <c:v>17.3751</c:v>
                </c:pt>
                <c:pt idx="90">
                  <c:v>17.540700000000001</c:v>
                </c:pt>
                <c:pt idx="91">
                  <c:v>17.312899999999999</c:v>
                </c:pt>
                <c:pt idx="92">
                  <c:v>17.312899999999999</c:v>
                </c:pt>
                <c:pt idx="93">
                  <c:v>17.312899999999999</c:v>
                </c:pt>
                <c:pt idx="94">
                  <c:v>17.537199999999999</c:v>
                </c:pt>
                <c:pt idx="95">
                  <c:v>17.790500000000002</c:v>
                </c:pt>
                <c:pt idx="96">
                  <c:v>17.7165</c:v>
                </c:pt>
                <c:pt idx="97">
                  <c:v>17.898800000000001</c:v>
                </c:pt>
                <c:pt idx="98">
                  <c:v>17.837599999999998</c:v>
                </c:pt>
                <c:pt idx="99">
                  <c:v>17.837599999999998</c:v>
                </c:pt>
                <c:pt idx="100">
                  <c:v>17.837599999999998</c:v>
                </c:pt>
                <c:pt idx="101">
                  <c:v>17.761800000000001</c:v>
                </c:pt>
                <c:pt idx="102">
                  <c:v>17.951699999999999</c:v>
                </c:pt>
                <c:pt idx="103">
                  <c:v>17.9512</c:v>
                </c:pt>
                <c:pt idx="104">
                  <c:v>18.125900000000001</c:v>
                </c:pt>
                <c:pt idx="105">
                  <c:v>18.1997</c:v>
                </c:pt>
                <c:pt idx="106">
                  <c:v>18.1997</c:v>
                </c:pt>
                <c:pt idx="107">
                  <c:v>18.1997</c:v>
                </c:pt>
                <c:pt idx="108">
                  <c:v>18.1997</c:v>
                </c:pt>
                <c:pt idx="109">
                  <c:v>18.2288</c:v>
                </c:pt>
                <c:pt idx="110">
                  <c:v>18.223099999999999</c:v>
                </c:pt>
                <c:pt idx="111">
                  <c:v>18.1937</c:v>
                </c:pt>
                <c:pt idx="112">
                  <c:v>18.3614</c:v>
                </c:pt>
                <c:pt idx="113">
                  <c:v>18.3614</c:v>
                </c:pt>
                <c:pt idx="114">
                  <c:v>18.3614</c:v>
                </c:pt>
                <c:pt idx="115">
                  <c:v>18.381499999999999</c:v>
                </c:pt>
                <c:pt idx="116">
                  <c:v>18.447099999999999</c:v>
                </c:pt>
                <c:pt idx="117">
                  <c:v>18.391100000000002</c:v>
                </c:pt>
                <c:pt idx="118">
                  <c:v>18.400400000000001</c:v>
                </c:pt>
                <c:pt idx="119">
                  <c:v>18.322600000000001</c:v>
                </c:pt>
                <c:pt idx="120">
                  <c:v>18.274100000000001</c:v>
                </c:pt>
                <c:pt idx="121">
                  <c:v>18.274100000000001</c:v>
                </c:pt>
                <c:pt idx="122">
                  <c:v>18.389299999999999</c:v>
                </c:pt>
                <c:pt idx="123">
                  <c:v>18.3049</c:v>
                </c:pt>
                <c:pt idx="124">
                  <c:v>18.224499999999999</c:v>
                </c:pt>
                <c:pt idx="125">
                  <c:v>18.2456</c:v>
                </c:pt>
                <c:pt idx="126">
                  <c:v>17.985099999999999</c:v>
                </c:pt>
                <c:pt idx="127">
                  <c:v>17.985099999999999</c:v>
                </c:pt>
                <c:pt idx="128">
                  <c:v>17.985099999999999</c:v>
                </c:pt>
                <c:pt idx="129">
                  <c:v>18.056000000000001</c:v>
                </c:pt>
                <c:pt idx="130">
                  <c:v>17.749700000000001</c:v>
                </c:pt>
                <c:pt idx="131">
                  <c:v>17.715900000000001</c:v>
                </c:pt>
                <c:pt idx="132">
                  <c:v>17.9392</c:v>
                </c:pt>
                <c:pt idx="133">
                  <c:v>17.830200000000001</c:v>
                </c:pt>
                <c:pt idx="134">
                  <c:v>17.830200000000001</c:v>
                </c:pt>
                <c:pt idx="135">
                  <c:v>17.830200000000001</c:v>
                </c:pt>
                <c:pt idx="136">
                  <c:v>18.0715</c:v>
                </c:pt>
                <c:pt idx="137">
                  <c:v>18.011500000000002</c:v>
                </c:pt>
                <c:pt idx="138">
                  <c:v>18.230499999999999</c:v>
                </c:pt>
                <c:pt idx="139">
                  <c:v>18.1416</c:v>
                </c:pt>
                <c:pt idx="140">
                  <c:v>18.305099999999999</c:v>
                </c:pt>
                <c:pt idx="141">
                  <c:v>18.305099999999999</c:v>
                </c:pt>
                <c:pt idx="142">
                  <c:v>18.305099999999999</c:v>
                </c:pt>
                <c:pt idx="143">
                  <c:v>18.273399999999999</c:v>
                </c:pt>
                <c:pt idx="144">
                  <c:v>18.161200000000001</c:v>
                </c:pt>
                <c:pt idx="145">
                  <c:v>17.896699999999999</c:v>
                </c:pt>
                <c:pt idx="146">
                  <c:v>17.854500000000002</c:v>
                </c:pt>
                <c:pt idx="147">
                  <c:v>17.896799999999999</c:v>
                </c:pt>
                <c:pt idx="148">
                  <c:v>17.896799999999999</c:v>
                </c:pt>
                <c:pt idx="149">
                  <c:v>17.896799999999999</c:v>
                </c:pt>
                <c:pt idx="150">
                  <c:v>18.1157</c:v>
                </c:pt>
                <c:pt idx="151">
                  <c:v>17.9559</c:v>
                </c:pt>
                <c:pt idx="152">
                  <c:v>17.880500000000001</c:v>
                </c:pt>
                <c:pt idx="153">
                  <c:v>17.9437</c:v>
                </c:pt>
                <c:pt idx="154">
                  <c:v>17.9437</c:v>
                </c:pt>
                <c:pt idx="155">
                  <c:v>17.9437</c:v>
                </c:pt>
                <c:pt idx="156">
                  <c:v>17.9437</c:v>
                </c:pt>
                <c:pt idx="157">
                  <c:v>18.062200000000001</c:v>
                </c:pt>
                <c:pt idx="158">
                  <c:v>18.024999999999999</c:v>
                </c:pt>
                <c:pt idx="159">
                  <c:v>18.073399999999999</c:v>
                </c:pt>
                <c:pt idx="160">
                  <c:v>18.1539</c:v>
                </c:pt>
                <c:pt idx="161">
                  <c:v>18.2484</c:v>
                </c:pt>
                <c:pt idx="162">
                  <c:v>18.2484</c:v>
                </c:pt>
                <c:pt idx="163">
                  <c:v>18.2484</c:v>
                </c:pt>
                <c:pt idx="164">
                  <c:v>18.1648</c:v>
                </c:pt>
                <c:pt idx="165">
                  <c:v>18.194400000000002</c:v>
                </c:pt>
                <c:pt idx="166">
                  <c:v>18.288</c:v>
                </c:pt>
                <c:pt idx="167">
                  <c:v>18.273800000000001</c:v>
                </c:pt>
                <c:pt idx="168">
                  <c:v>18.0671</c:v>
                </c:pt>
                <c:pt idx="169">
                  <c:v>18.0671</c:v>
                </c:pt>
                <c:pt idx="170">
                  <c:v>18.0671</c:v>
                </c:pt>
                <c:pt idx="171">
                  <c:v>18.234000000000002</c:v>
                </c:pt>
                <c:pt idx="172">
                  <c:v>18.209</c:v>
                </c:pt>
                <c:pt idx="173">
                  <c:v>18.301100000000002</c:v>
                </c:pt>
                <c:pt idx="174">
                  <c:v>18.3443</c:v>
                </c:pt>
                <c:pt idx="175">
                  <c:v>18.3856</c:v>
                </c:pt>
                <c:pt idx="176">
                  <c:v>18.3856</c:v>
                </c:pt>
                <c:pt idx="177">
                  <c:v>18.3856</c:v>
                </c:pt>
                <c:pt idx="178">
                  <c:v>18.3095</c:v>
                </c:pt>
                <c:pt idx="179">
                  <c:v>18.360199999999999</c:v>
                </c:pt>
                <c:pt idx="180">
                  <c:v>18.291499999999999</c:v>
                </c:pt>
                <c:pt idx="181">
                  <c:v>18.106200000000001</c:v>
                </c:pt>
                <c:pt idx="182">
                  <c:v>18.303999999999998</c:v>
                </c:pt>
                <c:pt idx="183">
                  <c:v>18.303999999999998</c:v>
                </c:pt>
                <c:pt idx="184">
                  <c:v>18.303999999999998</c:v>
                </c:pt>
                <c:pt idx="185">
                  <c:v>18.357800000000001</c:v>
                </c:pt>
                <c:pt idx="186">
                  <c:v>18.140499999999999</c:v>
                </c:pt>
                <c:pt idx="187">
                  <c:v>18.059699999999999</c:v>
                </c:pt>
                <c:pt idx="188">
                  <c:v>18.1279</c:v>
                </c:pt>
                <c:pt idx="189">
                  <c:v>18.3718</c:v>
                </c:pt>
                <c:pt idx="190">
                  <c:v>18.3718</c:v>
                </c:pt>
                <c:pt idx="191">
                  <c:v>18.3718</c:v>
                </c:pt>
                <c:pt idx="192">
                  <c:v>18.278300000000002</c:v>
                </c:pt>
                <c:pt idx="193">
                  <c:v>18.224399999999999</c:v>
                </c:pt>
                <c:pt idx="194">
                  <c:v>18.049600000000002</c:v>
                </c:pt>
                <c:pt idx="195">
                  <c:v>18.249400000000001</c:v>
                </c:pt>
                <c:pt idx="196">
                  <c:v>18.263400000000001</c:v>
                </c:pt>
                <c:pt idx="197">
                  <c:v>18.263400000000001</c:v>
                </c:pt>
                <c:pt idx="198">
                  <c:v>18.263400000000001</c:v>
                </c:pt>
                <c:pt idx="199">
                  <c:v>18.3216</c:v>
                </c:pt>
                <c:pt idx="200">
                  <c:v>18.320799999999998</c:v>
                </c:pt>
                <c:pt idx="201">
                  <c:v>18.3066</c:v>
                </c:pt>
                <c:pt idx="202">
                  <c:v>18.363700000000001</c:v>
                </c:pt>
                <c:pt idx="203">
                  <c:v>18.319800000000001</c:v>
                </c:pt>
                <c:pt idx="204">
                  <c:v>18.319800000000001</c:v>
                </c:pt>
                <c:pt idx="205">
                  <c:v>18.319800000000001</c:v>
                </c:pt>
                <c:pt idx="206">
                  <c:v>18.319800000000001</c:v>
                </c:pt>
                <c:pt idx="207">
                  <c:v>18.131499999999999</c:v>
                </c:pt>
                <c:pt idx="208">
                  <c:v>18.2973</c:v>
                </c:pt>
                <c:pt idx="209">
                  <c:v>18.275600000000001</c:v>
                </c:pt>
                <c:pt idx="210">
                  <c:v>18.1601</c:v>
                </c:pt>
                <c:pt idx="211">
                  <c:v>18.1601</c:v>
                </c:pt>
                <c:pt idx="212">
                  <c:v>18.1601</c:v>
                </c:pt>
                <c:pt idx="213">
                  <c:v>18.197600000000001</c:v>
                </c:pt>
                <c:pt idx="214">
                  <c:v>18.197399999999998</c:v>
                </c:pt>
                <c:pt idx="215">
                  <c:v>18.236000000000001</c:v>
                </c:pt>
                <c:pt idx="216">
                  <c:v>18.081299999999999</c:v>
                </c:pt>
                <c:pt idx="217">
                  <c:v>18.055299999999999</c:v>
                </c:pt>
                <c:pt idx="218">
                  <c:v>18.055299999999999</c:v>
                </c:pt>
                <c:pt idx="219">
                  <c:v>18.055299999999999</c:v>
                </c:pt>
                <c:pt idx="220">
                  <c:v>17.9405</c:v>
                </c:pt>
                <c:pt idx="221">
                  <c:v>17.948</c:v>
                </c:pt>
                <c:pt idx="222">
                  <c:v>18.164200000000001</c:v>
                </c:pt>
                <c:pt idx="223">
                  <c:v>18.195799999999998</c:v>
                </c:pt>
                <c:pt idx="224">
                  <c:v>18.0684</c:v>
                </c:pt>
                <c:pt idx="225">
                  <c:v>18.0684</c:v>
                </c:pt>
                <c:pt idx="226">
                  <c:v>18.0684</c:v>
                </c:pt>
                <c:pt idx="227">
                  <c:v>17.9849</c:v>
                </c:pt>
                <c:pt idx="228">
                  <c:v>18.087199999999999</c:v>
                </c:pt>
                <c:pt idx="229">
                  <c:v>18.123000000000001</c:v>
                </c:pt>
                <c:pt idx="230">
                  <c:v>18.302399999999999</c:v>
                </c:pt>
                <c:pt idx="231">
                  <c:v>18.205300000000001</c:v>
                </c:pt>
                <c:pt idx="232">
                  <c:v>18.205300000000001</c:v>
                </c:pt>
                <c:pt idx="233">
                  <c:v>18.205300000000001</c:v>
                </c:pt>
                <c:pt idx="234">
                  <c:v>18.316299999999998</c:v>
                </c:pt>
                <c:pt idx="235">
                  <c:v>18.327500000000001</c:v>
                </c:pt>
                <c:pt idx="236">
                  <c:v>18.192699999999999</c:v>
                </c:pt>
                <c:pt idx="237">
                  <c:v>18.1386</c:v>
                </c:pt>
                <c:pt idx="238">
                  <c:v>18.131599999999999</c:v>
                </c:pt>
                <c:pt idx="239">
                  <c:v>18.131599999999999</c:v>
                </c:pt>
                <c:pt idx="240">
                  <c:v>18.131599999999999</c:v>
                </c:pt>
                <c:pt idx="241">
                  <c:v>17.7532</c:v>
                </c:pt>
                <c:pt idx="242">
                  <c:v>17.8002</c:v>
                </c:pt>
                <c:pt idx="243">
                  <c:v>17.917100000000001</c:v>
                </c:pt>
                <c:pt idx="244">
                  <c:v>17.9117</c:v>
                </c:pt>
                <c:pt idx="245">
                  <c:v>17.9117</c:v>
                </c:pt>
                <c:pt idx="246">
                  <c:v>17.9117</c:v>
                </c:pt>
                <c:pt idx="247">
                  <c:v>17.9117</c:v>
                </c:pt>
                <c:pt idx="248">
                  <c:v>17.842700000000001</c:v>
                </c:pt>
                <c:pt idx="249">
                  <c:v>17.9512</c:v>
                </c:pt>
                <c:pt idx="250">
                  <c:v>17.6523</c:v>
                </c:pt>
                <c:pt idx="251">
                  <c:v>17.6922</c:v>
                </c:pt>
                <c:pt idx="252">
                  <c:v>17.910599999999999</c:v>
                </c:pt>
                <c:pt idx="253">
                  <c:v>17.910599999999999</c:v>
                </c:pt>
                <c:pt idx="254">
                  <c:v>17.910599999999999</c:v>
                </c:pt>
                <c:pt idx="255">
                  <c:v>18.108799999999999</c:v>
                </c:pt>
                <c:pt idx="256">
                  <c:v>18.189499999999999</c:v>
                </c:pt>
                <c:pt idx="257">
                  <c:v>18.176100000000002</c:v>
                </c:pt>
                <c:pt idx="258">
                  <c:v>18.3218</c:v>
                </c:pt>
                <c:pt idx="259">
                  <c:v>18.342099999999999</c:v>
                </c:pt>
                <c:pt idx="260">
                  <c:v>18.342099999999999</c:v>
                </c:pt>
                <c:pt idx="261">
                  <c:v>18.342099999999999</c:v>
                </c:pt>
                <c:pt idx="262">
                  <c:v>18.356200000000001</c:v>
                </c:pt>
                <c:pt idx="263">
                  <c:v>18.277899999999999</c:v>
                </c:pt>
                <c:pt idx="264">
                  <c:v>18.234300000000001</c:v>
                </c:pt>
                <c:pt idx="265">
                  <c:v>18.130800000000001</c:v>
                </c:pt>
                <c:pt idx="266">
                  <c:v>17.936699999999998</c:v>
                </c:pt>
                <c:pt idx="267">
                  <c:v>17.936699999999998</c:v>
                </c:pt>
                <c:pt idx="268">
                  <c:v>17.936699999999998</c:v>
                </c:pt>
                <c:pt idx="269">
                  <c:v>17.833100000000002</c:v>
                </c:pt>
                <c:pt idx="270">
                  <c:v>18.053999999999998</c:v>
                </c:pt>
                <c:pt idx="271">
                  <c:v>18.1861</c:v>
                </c:pt>
                <c:pt idx="272">
                  <c:v>18.186599999999999</c:v>
                </c:pt>
                <c:pt idx="273">
                  <c:v>18.145299999999999</c:v>
                </c:pt>
                <c:pt idx="274">
                  <c:v>18.145299999999999</c:v>
                </c:pt>
                <c:pt idx="275">
                  <c:v>18.145299999999999</c:v>
                </c:pt>
                <c:pt idx="276">
                  <c:v>18.095300000000002</c:v>
                </c:pt>
                <c:pt idx="277">
                  <c:v>18.053899999999999</c:v>
                </c:pt>
                <c:pt idx="278">
                  <c:v>18.1098</c:v>
                </c:pt>
                <c:pt idx="279">
                  <c:v>17.9694</c:v>
                </c:pt>
                <c:pt idx="280">
                  <c:v>17.9177</c:v>
                </c:pt>
                <c:pt idx="281">
                  <c:v>17.9177</c:v>
                </c:pt>
                <c:pt idx="282">
                  <c:v>17.9177</c:v>
                </c:pt>
                <c:pt idx="283">
                  <c:v>18.147200000000002</c:v>
                </c:pt>
                <c:pt idx="284">
                  <c:v>17.973800000000001</c:v>
                </c:pt>
                <c:pt idx="285">
                  <c:v>17.9909</c:v>
                </c:pt>
                <c:pt idx="286">
                  <c:v>18.068100000000001</c:v>
                </c:pt>
                <c:pt idx="287">
                  <c:v>18.1388</c:v>
                </c:pt>
                <c:pt idx="288">
                  <c:v>18.1388</c:v>
                </c:pt>
                <c:pt idx="289">
                  <c:v>18.1388</c:v>
                </c:pt>
                <c:pt idx="290">
                  <c:v>18.2334</c:v>
                </c:pt>
                <c:pt idx="291">
                  <c:v>18.186699999999998</c:v>
                </c:pt>
                <c:pt idx="292">
                  <c:v>18.037400000000002</c:v>
                </c:pt>
                <c:pt idx="293">
                  <c:v>17.664100000000001</c:v>
                </c:pt>
                <c:pt idx="294">
                  <c:v>17.101199999999999</c:v>
                </c:pt>
                <c:pt idx="295">
                  <c:v>17.101199999999999</c:v>
                </c:pt>
                <c:pt idx="296">
                  <c:v>17.101199999999999</c:v>
                </c:pt>
                <c:pt idx="297">
                  <c:v>16.424199999999999</c:v>
                </c:pt>
                <c:pt idx="298">
                  <c:v>16.202300000000001</c:v>
                </c:pt>
                <c:pt idx="299">
                  <c:v>16.838799999999999</c:v>
                </c:pt>
                <c:pt idx="300">
                  <c:v>17.2486</c:v>
                </c:pt>
                <c:pt idx="301">
                  <c:v>17.2591</c:v>
                </c:pt>
                <c:pt idx="302">
                  <c:v>17.2591</c:v>
                </c:pt>
                <c:pt idx="303">
                  <c:v>17.2591</c:v>
                </c:pt>
                <c:pt idx="304">
                  <c:v>17.1145</c:v>
                </c:pt>
                <c:pt idx="305">
                  <c:v>16.608699999999999</c:v>
                </c:pt>
                <c:pt idx="306">
                  <c:v>16.912400000000002</c:v>
                </c:pt>
                <c:pt idx="307">
                  <c:v>16.936900000000001</c:v>
                </c:pt>
                <c:pt idx="308">
                  <c:v>16.677199999999999</c:v>
                </c:pt>
                <c:pt idx="309">
                  <c:v>16.677199999999999</c:v>
                </c:pt>
                <c:pt idx="310">
                  <c:v>16.677199999999999</c:v>
                </c:pt>
                <c:pt idx="311">
                  <c:v>16.677199999999999</c:v>
                </c:pt>
                <c:pt idx="312">
                  <c:v>17.0962</c:v>
                </c:pt>
                <c:pt idx="313">
                  <c:v>16.8582</c:v>
                </c:pt>
                <c:pt idx="314">
                  <c:v>16.946400000000001</c:v>
                </c:pt>
                <c:pt idx="315">
                  <c:v>17.021999999999998</c:v>
                </c:pt>
                <c:pt idx="316">
                  <c:v>17.021999999999998</c:v>
                </c:pt>
                <c:pt idx="317">
                  <c:v>17.021999999999998</c:v>
                </c:pt>
                <c:pt idx="318">
                  <c:v>16.952400000000001</c:v>
                </c:pt>
                <c:pt idx="319">
                  <c:v>17.169899999999998</c:v>
                </c:pt>
                <c:pt idx="320">
                  <c:v>17.319400000000002</c:v>
                </c:pt>
                <c:pt idx="321">
                  <c:v>17.2698</c:v>
                </c:pt>
                <c:pt idx="322">
                  <c:v>16.990600000000001</c:v>
                </c:pt>
                <c:pt idx="323">
                  <c:v>16.990600000000001</c:v>
                </c:pt>
                <c:pt idx="324">
                  <c:v>16.990600000000001</c:v>
                </c:pt>
                <c:pt idx="325">
                  <c:v>17.068200000000001</c:v>
                </c:pt>
                <c:pt idx="326">
                  <c:v>16.857900000000001</c:v>
                </c:pt>
                <c:pt idx="327">
                  <c:v>16.823399999999999</c:v>
                </c:pt>
                <c:pt idx="328">
                  <c:v>16.7669</c:v>
                </c:pt>
                <c:pt idx="329">
                  <c:v>16.7591</c:v>
                </c:pt>
                <c:pt idx="330">
                  <c:v>16.7591</c:v>
                </c:pt>
                <c:pt idx="331">
                  <c:v>16.7591</c:v>
                </c:pt>
                <c:pt idx="332">
                  <c:v>16.328900000000001</c:v>
                </c:pt>
                <c:pt idx="333">
                  <c:v>16.349</c:v>
                </c:pt>
                <c:pt idx="334">
                  <c:v>16.660900000000002</c:v>
                </c:pt>
                <c:pt idx="335">
                  <c:v>16.700099999999999</c:v>
                </c:pt>
                <c:pt idx="336">
                  <c:v>16.939299999999999</c:v>
                </c:pt>
                <c:pt idx="337">
                  <c:v>16.939299999999999</c:v>
                </c:pt>
                <c:pt idx="338">
                  <c:v>16.939299999999999</c:v>
                </c:pt>
                <c:pt idx="339">
                  <c:v>17.249199999999998</c:v>
                </c:pt>
                <c:pt idx="340">
                  <c:v>17.1873</c:v>
                </c:pt>
                <c:pt idx="341">
                  <c:v>17.325399999999998</c:v>
                </c:pt>
                <c:pt idx="342">
                  <c:v>17.478300000000001</c:v>
                </c:pt>
                <c:pt idx="343">
                  <c:v>17.491</c:v>
                </c:pt>
                <c:pt idx="344">
                  <c:v>17.491</c:v>
                </c:pt>
                <c:pt idx="345">
                  <c:v>17.491</c:v>
                </c:pt>
                <c:pt idx="346">
                  <c:v>17.513300000000001</c:v>
                </c:pt>
                <c:pt idx="347">
                  <c:v>17.393699999999999</c:v>
                </c:pt>
                <c:pt idx="348">
                  <c:v>17.311699999999998</c:v>
                </c:pt>
                <c:pt idx="349">
                  <c:v>17.569099999999999</c:v>
                </c:pt>
                <c:pt idx="350">
                  <c:v>17.6495</c:v>
                </c:pt>
                <c:pt idx="351">
                  <c:v>17.6495</c:v>
                </c:pt>
                <c:pt idx="352">
                  <c:v>17.6495</c:v>
                </c:pt>
                <c:pt idx="353">
                  <c:v>17.654299999999999</c:v>
                </c:pt>
                <c:pt idx="354">
                  <c:v>17.630700000000001</c:v>
                </c:pt>
                <c:pt idx="355">
                  <c:v>17.527999999999999</c:v>
                </c:pt>
                <c:pt idx="356">
                  <c:v>17.819600000000001</c:v>
                </c:pt>
                <c:pt idx="357">
                  <c:v>18.016100000000002</c:v>
                </c:pt>
                <c:pt idx="358">
                  <c:v>18.016100000000002</c:v>
                </c:pt>
                <c:pt idx="359">
                  <c:v>18.016100000000002</c:v>
                </c:pt>
                <c:pt idx="360">
                  <c:v>17.9816</c:v>
                </c:pt>
                <c:pt idx="361">
                  <c:v>17.935700000000001</c:v>
                </c:pt>
                <c:pt idx="362">
                  <c:v>18.148099999999999</c:v>
                </c:pt>
                <c:pt idx="363">
                  <c:v>18.140599999999999</c:v>
                </c:pt>
                <c:pt idx="364">
                  <c:v>18.0533</c:v>
                </c:pt>
                <c:pt idx="365">
                  <c:v>18.0533</c:v>
                </c:pt>
                <c:pt idx="366">
                  <c:v>18.0533</c:v>
                </c:pt>
                <c:pt idx="367">
                  <c:v>18.267700000000001</c:v>
                </c:pt>
                <c:pt idx="368">
                  <c:v>18.317499999999999</c:v>
                </c:pt>
                <c:pt idx="369">
                  <c:v>18.252600000000001</c:v>
                </c:pt>
                <c:pt idx="370">
                  <c:v>18.2319</c:v>
                </c:pt>
                <c:pt idx="371">
                  <c:v>18.453499999999998</c:v>
                </c:pt>
                <c:pt idx="372">
                  <c:v>18.453499999999998</c:v>
                </c:pt>
                <c:pt idx="373">
                  <c:v>18.453499999999998</c:v>
                </c:pt>
                <c:pt idx="374">
                  <c:v>18.276199999999999</c:v>
                </c:pt>
                <c:pt idx="375">
                  <c:v>18.304300000000001</c:v>
                </c:pt>
                <c:pt idx="376">
                  <c:v>18.2454</c:v>
                </c:pt>
                <c:pt idx="377">
                  <c:v>17.997299999999999</c:v>
                </c:pt>
                <c:pt idx="378">
                  <c:v>17.7958</c:v>
                </c:pt>
                <c:pt idx="379">
                  <c:v>17.7958</c:v>
                </c:pt>
                <c:pt idx="380">
                  <c:v>17.796399999999998</c:v>
                </c:pt>
                <c:pt idx="381">
                  <c:v>18.062000000000001</c:v>
                </c:pt>
                <c:pt idx="382">
                  <c:v>18.035399999999999</c:v>
                </c:pt>
                <c:pt idx="383">
                  <c:v>18.330200000000001</c:v>
                </c:pt>
                <c:pt idx="384">
                  <c:v>18.312100000000001</c:v>
                </c:pt>
                <c:pt idx="385">
                  <c:v>18.364799999999999</c:v>
                </c:pt>
                <c:pt idx="386">
                  <c:v>18.364799999999999</c:v>
                </c:pt>
                <c:pt idx="387">
                  <c:v>18.364799999999999</c:v>
                </c:pt>
                <c:pt idx="388">
                  <c:v>18.3446</c:v>
                </c:pt>
                <c:pt idx="389">
                  <c:v>18.383800000000001</c:v>
                </c:pt>
                <c:pt idx="390">
                  <c:v>18.379300000000001</c:v>
                </c:pt>
                <c:pt idx="391">
                  <c:v>18.379300000000001</c:v>
                </c:pt>
                <c:pt idx="392">
                  <c:v>18.393799999999999</c:v>
                </c:pt>
                <c:pt idx="393">
                  <c:v>18.393799999999999</c:v>
                </c:pt>
                <c:pt idx="394">
                  <c:v>18.393799999999999</c:v>
                </c:pt>
                <c:pt idx="395">
                  <c:v>18.308399999999999</c:v>
                </c:pt>
                <c:pt idx="396">
                  <c:v>18.504799999999999</c:v>
                </c:pt>
                <c:pt idx="397">
                  <c:v>18.3169</c:v>
                </c:pt>
                <c:pt idx="398">
                  <c:v>18.058700000000002</c:v>
                </c:pt>
                <c:pt idx="399">
                  <c:v>18.429300000000001</c:v>
                </c:pt>
                <c:pt idx="400">
                  <c:v>18.429300000000001</c:v>
                </c:pt>
                <c:pt idx="401">
                  <c:v>18.429300000000001</c:v>
                </c:pt>
                <c:pt idx="402">
                  <c:v>18.301600000000001</c:v>
                </c:pt>
                <c:pt idx="403">
                  <c:v>18.182400000000001</c:v>
                </c:pt>
                <c:pt idx="404">
                  <c:v>18.041499999999999</c:v>
                </c:pt>
                <c:pt idx="405">
                  <c:v>18.082100000000001</c:v>
                </c:pt>
                <c:pt idx="406">
                  <c:v>17.730899999999998</c:v>
                </c:pt>
                <c:pt idx="407">
                  <c:v>17.730899999999998</c:v>
                </c:pt>
                <c:pt idx="408">
                  <c:v>17.730899999999998</c:v>
                </c:pt>
                <c:pt idx="409">
                  <c:v>17.815200000000001</c:v>
                </c:pt>
                <c:pt idx="410">
                  <c:v>18.0044</c:v>
                </c:pt>
                <c:pt idx="411">
                  <c:v>18.2667</c:v>
                </c:pt>
                <c:pt idx="412">
                  <c:v>17.994399999999999</c:v>
                </c:pt>
                <c:pt idx="413">
                  <c:v>17.674199999999999</c:v>
                </c:pt>
                <c:pt idx="414">
                  <c:v>17.674199999999999</c:v>
                </c:pt>
                <c:pt idx="415">
                  <c:v>17.674199999999999</c:v>
                </c:pt>
                <c:pt idx="416">
                  <c:v>17.812000000000001</c:v>
                </c:pt>
                <c:pt idx="417">
                  <c:v>17.968</c:v>
                </c:pt>
                <c:pt idx="418">
                  <c:v>18.191199999999998</c:v>
                </c:pt>
                <c:pt idx="419">
                  <c:v>18.162099999999999</c:v>
                </c:pt>
                <c:pt idx="420">
                  <c:v>18.162099999999999</c:v>
                </c:pt>
                <c:pt idx="421">
                  <c:v>18.162099999999999</c:v>
                </c:pt>
                <c:pt idx="422">
                  <c:v>18.162099999999999</c:v>
                </c:pt>
                <c:pt idx="423">
                  <c:v>18.122499999999999</c:v>
                </c:pt>
                <c:pt idx="424">
                  <c:v>18.315200000000001</c:v>
                </c:pt>
                <c:pt idx="425">
                  <c:v>18.183</c:v>
                </c:pt>
                <c:pt idx="426">
                  <c:v>18.011800000000001</c:v>
                </c:pt>
                <c:pt idx="427">
                  <c:v>18.010899999999999</c:v>
                </c:pt>
                <c:pt idx="428">
                  <c:v>18.010899999999999</c:v>
                </c:pt>
                <c:pt idx="429">
                  <c:v>18.010899999999999</c:v>
                </c:pt>
                <c:pt idx="430">
                  <c:v>17.734000000000002</c:v>
                </c:pt>
                <c:pt idx="431">
                  <c:v>17.77</c:v>
                </c:pt>
                <c:pt idx="432">
                  <c:v>17.537299999999998</c:v>
                </c:pt>
                <c:pt idx="433">
                  <c:v>17.1221</c:v>
                </c:pt>
                <c:pt idx="434">
                  <c:v>16.936900000000001</c:v>
                </c:pt>
                <c:pt idx="435">
                  <c:v>16.936900000000001</c:v>
                </c:pt>
                <c:pt idx="436">
                  <c:v>16.937000000000001</c:v>
                </c:pt>
                <c:pt idx="437">
                  <c:v>16.952400000000001</c:v>
                </c:pt>
                <c:pt idx="438">
                  <c:v>17.084399999999999</c:v>
                </c:pt>
                <c:pt idx="439">
                  <c:v>16.657900000000001</c:v>
                </c:pt>
                <c:pt idx="440">
                  <c:v>16.935600000000001</c:v>
                </c:pt>
                <c:pt idx="441">
                  <c:v>16.570900000000002</c:v>
                </c:pt>
                <c:pt idx="442">
                  <c:v>16.570900000000002</c:v>
                </c:pt>
                <c:pt idx="443">
                  <c:v>16.570900000000002</c:v>
                </c:pt>
                <c:pt idx="444">
                  <c:v>16.570900000000002</c:v>
                </c:pt>
                <c:pt idx="445">
                  <c:v>16.5837</c:v>
                </c:pt>
                <c:pt idx="446">
                  <c:v>16.389700000000001</c:v>
                </c:pt>
                <c:pt idx="447">
                  <c:v>16.474900000000002</c:v>
                </c:pt>
                <c:pt idx="448">
                  <c:v>16.809100000000001</c:v>
                </c:pt>
                <c:pt idx="449">
                  <c:v>16.809100000000001</c:v>
                </c:pt>
                <c:pt idx="450">
                  <c:v>16.809100000000001</c:v>
                </c:pt>
                <c:pt idx="451">
                  <c:v>16.546199999999999</c:v>
                </c:pt>
                <c:pt idx="452">
                  <c:v>16.780200000000001</c:v>
                </c:pt>
                <c:pt idx="453">
                  <c:v>16.597899999999999</c:v>
                </c:pt>
                <c:pt idx="454">
                  <c:v>16.689699999999998</c:v>
                </c:pt>
                <c:pt idx="455">
                  <c:v>17.103000000000002</c:v>
                </c:pt>
                <c:pt idx="456">
                  <c:v>17.103000000000002</c:v>
                </c:pt>
                <c:pt idx="457">
                  <c:v>17.103000000000002</c:v>
                </c:pt>
                <c:pt idx="458">
                  <c:v>17.095400000000001</c:v>
                </c:pt>
                <c:pt idx="459">
                  <c:v>16.774999999999999</c:v>
                </c:pt>
                <c:pt idx="460">
                  <c:v>16.858699999999999</c:v>
                </c:pt>
                <c:pt idx="461">
                  <c:v>16.884399999999999</c:v>
                </c:pt>
                <c:pt idx="462">
                  <c:v>16.572399999999998</c:v>
                </c:pt>
                <c:pt idx="463">
                  <c:v>16.572399999999998</c:v>
                </c:pt>
                <c:pt idx="464">
                  <c:v>16.572399999999998</c:v>
                </c:pt>
                <c:pt idx="465">
                  <c:v>16.337800000000001</c:v>
                </c:pt>
                <c:pt idx="466">
                  <c:v>16.327000000000002</c:v>
                </c:pt>
                <c:pt idx="467">
                  <c:v>16.323899999999998</c:v>
                </c:pt>
                <c:pt idx="468">
                  <c:v>16.123100000000001</c:v>
                </c:pt>
                <c:pt idx="469">
                  <c:v>16.437799999999999</c:v>
                </c:pt>
                <c:pt idx="470">
                  <c:v>16.437799999999999</c:v>
                </c:pt>
                <c:pt idx="471">
                  <c:v>16.437799999999999</c:v>
                </c:pt>
                <c:pt idx="472">
                  <c:v>16.437799999999999</c:v>
                </c:pt>
                <c:pt idx="473">
                  <c:v>16.709299999999999</c:v>
                </c:pt>
                <c:pt idx="474">
                  <c:v>16.931699999999999</c:v>
                </c:pt>
                <c:pt idx="475">
                  <c:v>16.875699999999998</c:v>
                </c:pt>
                <c:pt idx="476">
                  <c:v>16.8795</c:v>
                </c:pt>
                <c:pt idx="477">
                  <c:v>16.8795</c:v>
                </c:pt>
                <c:pt idx="478">
                  <c:v>16.8795</c:v>
                </c:pt>
                <c:pt idx="479">
                  <c:v>17.208600000000001</c:v>
                </c:pt>
                <c:pt idx="480">
                  <c:v>16.9861</c:v>
                </c:pt>
                <c:pt idx="481">
                  <c:v>17.0654</c:v>
                </c:pt>
                <c:pt idx="482">
                  <c:v>17.2805</c:v>
                </c:pt>
                <c:pt idx="483">
                  <c:v>17.170000000000002</c:v>
                </c:pt>
                <c:pt idx="484">
                  <c:v>17.171199999999999</c:v>
                </c:pt>
                <c:pt idx="485">
                  <c:v>17.171199999999999</c:v>
                </c:pt>
                <c:pt idx="486">
                  <c:v>17.034300000000002</c:v>
                </c:pt>
                <c:pt idx="487">
                  <c:v>17.448699999999999</c:v>
                </c:pt>
                <c:pt idx="488">
                  <c:v>17.520099999999999</c:v>
                </c:pt>
                <c:pt idx="489">
                  <c:v>17.587700000000002</c:v>
                </c:pt>
                <c:pt idx="490">
                  <c:v>17.644300000000001</c:v>
                </c:pt>
                <c:pt idx="491">
                  <c:v>17.644300000000001</c:v>
                </c:pt>
                <c:pt idx="492">
                  <c:v>17.644300000000001</c:v>
                </c:pt>
                <c:pt idx="493">
                  <c:v>17.660299999999999</c:v>
                </c:pt>
                <c:pt idx="494">
                  <c:v>17.4618</c:v>
                </c:pt>
                <c:pt idx="495">
                  <c:v>17.549499999999998</c:v>
                </c:pt>
                <c:pt idx="496">
                  <c:v>17.554500000000001</c:v>
                </c:pt>
                <c:pt idx="497">
                  <c:v>17.842099999999999</c:v>
                </c:pt>
                <c:pt idx="498">
                  <c:v>17.842099999999999</c:v>
                </c:pt>
                <c:pt idx="499">
                  <c:v>17.842099999999999</c:v>
                </c:pt>
                <c:pt idx="500">
                  <c:v>17.819600000000001</c:v>
                </c:pt>
                <c:pt idx="501">
                  <c:v>17.786799999999999</c:v>
                </c:pt>
                <c:pt idx="502">
                  <c:v>17.886500000000002</c:v>
                </c:pt>
                <c:pt idx="503">
                  <c:v>18.0044</c:v>
                </c:pt>
                <c:pt idx="504">
                  <c:v>18.083600000000001</c:v>
                </c:pt>
                <c:pt idx="505">
                  <c:v>18.083600000000001</c:v>
                </c:pt>
                <c:pt idx="506">
                  <c:v>18.083600000000001</c:v>
                </c:pt>
                <c:pt idx="507">
                  <c:v>18.1174</c:v>
                </c:pt>
                <c:pt idx="508">
                  <c:v>18.101600000000001</c:v>
                </c:pt>
                <c:pt idx="509">
                  <c:v>17.986000000000001</c:v>
                </c:pt>
                <c:pt idx="510">
                  <c:v>17.978899999999999</c:v>
                </c:pt>
                <c:pt idx="511">
                  <c:v>17.9787</c:v>
                </c:pt>
                <c:pt idx="512">
                  <c:v>17.9787</c:v>
                </c:pt>
                <c:pt idx="513">
                  <c:v>17.9787</c:v>
                </c:pt>
                <c:pt idx="514">
                  <c:v>17.988499999999998</c:v>
                </c:pt>
                <c:pt idx="515">
                  <c:v>18.1464</c:v>
                </c:pt>
                <c:pt idx="516">
                  <c:v>18.2197</c:v>
                </c:pt>
                <c:pt idx="517">
                  <c:v>18.182500000000001</c:v>
                </c:pt>
                <c:pt idx="518">
                  <c:v>18.293299999999999</c:v>
                </c:pt>
                <c:pt idx="519">
                  <c:v>18.293299999999999</c:v>
                </c:pt>
                <c:pt idx="520">
                  <c:v>18.293299999999999</c:v>
                </c:pt>
                <c:pt idx="521">
                  <c:v>18.2346</c:v>
                </c:pt>
                <c:pt idx="522">
                  <c:v>18.049600000000002</c:v>
                </c:pt>
                <c:pt idx="523">
                  <c:v>18.2392</c:v>
                </c:pt>
                <c:pt idx="524">
                  <c:v>18.020800000000001</c:v>
                </c:pt>
                <c:pt idx="525">
                  <c:v>18.071000000000002</c:v>
                </c:pt>
                <c:pt idx="526">
                  <c:v>18.071000000000002</c:v>
                </c:pt>
                <c:pt idx="527">
                  <c:v>18.071000000000002</c:v>
                </c:pt>
                <c:pt idx="528">
                  <c:v>18.0215</c:v>
                </c:pt>
                <c:pt idx="529">
                  <c:v>18.195699999999999</c:v>
                </c:pt>
                <c:pt idx="530">
                  <c:v>18.378299999999999</c:v>
                </c:pt>
                <c:pt idx="531">
                  <c:v>18.381499999999999</c:v>
                </c:pt>
                <c:pt idx="532">
                  <c:v>18.363399999999999</c:v>
                </c:pt>
                <c:pt idx="533">
                  <c:v>18.363399999999999</c:v>
                </c:pt>
                <c:pt idx="534">
                  <c:v>18.363399999999999</c:v>
                </c:pt>
                <c:pt idx="535">
                  <c:v>18.483499999999999</c:v>
                </c:pt>
                <c:pt idx="536">
                  <c:v>18.540500000000002</c:v>
                </c:pt>
                <c:pt idx="537">
                  <c:v>18.5547</c:v>
                </c:pt>
                <c:pt idx="538">
                  <c:v>18.458300000000001</c:v>
                </c:pt>
                <c:pt idx="539">
                  <c:v>18.459199999999999</c:v>
                </c:pt>
                <c:pt idx="540">
                  <c:v>18.459199999999999</c:v>
                </c:pt>
                <c:pt idx="541">
                  <c:v>18.459199999999999</c:v>
                </c:pt>
                <c:pt idx="542">
                  <c:v>18.425699999999999</c:v>
                </c:pt>
                <c:pt idx="543">
                  <c:v>18.4602</c:v>
                </c:pt>
                <c:pt idx="544">
                  <c:v>18.491</c:v>
                </c:pt>
                <c:pt idx="545">
                  <c:v>18.3202</c:v>
                </c:pt>
                <c:pt idx="546">
                  <c:v>18.227499999999999</c:v>
                </c:pt>
                <c:pt idx="547">
                  <c:v>18.227499999999999</c:v>
                </c:pt>
                <c:pt idx="548">
                  <c:v>18.227499999999999</c:v>
                </c:pt>
                <c:pt idx="549">
                  <c:v>18.369800000000001</c:v>
                </c:pt>
                <c:pt idx="550">
                  <c:v>18.2104</c:v>
                </c:pt>
                <c:pt idx="551">
                  <c:v>18.1023</c:v>
                </c:pt>
                <c:pt idx="552">
                  <c:v>18.54</c:v>
                </c:pt>
                <c:pt idx="553">
                  <c:v>18.593499999999999</c:v>
                </c:pt>
                <c:pt idx="554">
                  <c:v>18.593499999999999</c:v>
                </c:pt>
                <c:pt idx="555">
                  <c:v>18.593499999999999</c:v>
                </c:pt>
                <c:pt idx="556">
                  <c:v>18.6082</c:v>
                </c:pt>
                <c:pt idx="557">
                  <c:v>18.869499999999999</c:v>
                </c:pt>
                <c:pt idx="558">
                  <c:v>18.692399999999999</c:v>
                </c:pt>
                <c:pt idx="559">
                  <c:v>18.7254</c:v>
                </c:pt>
                <c:pt idx="560">
                  <c:v>18.566400000000002</c:v>
                </c:pt>
                <c:pt idx="561">
                  <c:v>18.566400000000002</c:v>
                </c:pt>
                <c:pt idx="562">
                  <c:v>18.566400000000002</c:v>
                </c:pt>
                <c:pt idx="563">
                  <c:v>18.752600000000001</c:v>
                </c:pt>
                <c:pt idx="564">
                  <c:v>18.572500000000002</c:v>
                </c:pt>
                <c:pt idx="565">
                  <c:v>18.584199999999999</c:v>
                </c:pt>
                <c:pt idx="566">
                  <c:v>18.514500000000002</c:v>
                </c:pt>
                <c:pt idx="567">
                  <c:v>18.6035</c:v>
                </c:pt>
                <c:pt idx="568">
                  <c:v>18.6035</c:v>
                </c:pt>
                <c:pt idx="569">
                  <c:v>18.6035</c:v>
                </c:pt>
                <c:pt idx="570">
                  <c:v>18.564699999999998</c:v>
                </c:pt>
                <c:pt idx="571">
                  <c:v>18.820599999999999</c:v>
                </c:pt>
                <c:pt idx="572">
                  <c:v>18.965299999999999</c:v>
                </c:pt>
                <c:pt idx="573">
                  <c:v>18.960699999999999</c:v>
                </c:pt>
                <c:pt idx="574">
                  <c:v>19.042000000000002</c:v>
                </c:pt>
                <c:pt idx="575">
                  <c:v>19.042000000000002</c:v>
                </c:pt>
                <c:pt idx="576">
                  <c:v>19.042000000000002</c:v>
                </c:pt>
                <c:pt idx="577">
                  <c:v>19.042100000000001</c:v>
                </c:pt>
                <c:pt idx="578">
                  <c:v>19.052399999999999</c:v>
                </c:pt>
                <c:pt idx="579">
                  <c:v>19.073699999999999</c:v>
                </c:pt>
                <c:pt idx="580">
                  <c:v>19.138300000000001</c:v>
                </c:pt>
                <c:pt idx="581">
                  <c:v>19.082899999999999</c:v>
                </c:pt>
                <c:pt idx="582">
                  <c:v>19.082899999999999</c:v>
                </c:pt>
                <c:pt idx="583">
                  <c:v>19.082899999999999</c:v>
                </c:pt>
                <c:pt idx="584">
                  <c:v>19.176200000000001</c:v>
                </c:pt>
                <c:pt idx="585">
                  <c:v>19.200600000000001</c:v>
                </c:pt>
                <c:pt idx="586">
                  <c:v>19.2636</c:v>
                </c:pt>
                <c:pt idx="587">
                  <c:v>19.230899999999998</c:v>
                </c:pt>
                <c:pt idx="588">
                  <c:v>19.054400000000001</c:v>
                </c:pt>
                <c:pt idx="589">
                  <c:v>19.054400000000001</c:v>
                </c:pt>
                <c:pt idx="590">
                  <c:v>19.054400000000001</c:v>
                </c:pt>
                <c:pt idx="591">
                  <c:v>18.899699999999999</c:v>
                </c:pt>
                <c:pt idx="592">
                  <c:v>18.8658</c:v>
                </c:pt>
                <c:pt idx="593">
                  <c:v>18.831</c:v>
                </c:pt>
                <c:pt idx="594">
                  <c:v>18.8901</c:v>
                </c:pt>
                <c:pt idx="595">
                  <c:v>18.828600000000002</c:v>
                </c:pt>
                <c:pt idx="596">
                  <c:v>18.828600000000002</c:v>
                </c:pt>
                <c:pt idx="597">
                  <c:v>18.828600000000002</c:v>
                </c:pt>
                <c:pt idx="598">
                  <c:v>18.937899999999999</c:v>
                </c:pt>
                <c:pt idx="599">
                  <c:v>18.9893</c:v>
                </c:pt>
                <c:pt idx="600">
                  <c:v>18.956700000000001</c:v>
                </c:pt>
                <c:pt idx="601">
                  <c:v>19.21</c:v>
                </c:pt>
                <c:pt idx="602">
                  <c:v>18.52</c:v>
                </c:pt>
                <c:pt idx="603">
                  <c:v>18.52</c:v>
                </c:pt>
                <c:pt idx="604">
                  <c:v>18.52</c:v>
                </c:pt>
                <c:pt idx="605">
                  <c:v>18.184699999999999</c:v>
                </c:pt>
                <c:pt idx="606">
                  <c:v>18.506699999999999</c:v>
                </c:pt>
                <c:pt idx="607">
                  <c:v>18.821999999999999</c:v>
                </c:pt>
                <c:pt idx="608">
                  <c:v>19.077400000000001</c:v>
                </c:pt>
                <c:pt idx="609">
                  <c:v>19.098800000000001</c:v>
                </c:pt>
                <c:pt idx="610">
                  <c:v>19.098800000000001</c:v>
                </c:pt>
                <c:pt idx="611">
                  <c:v>19.098800000000001</c:v>
                </c:pt>
                <c:pt idx="612">
                  <c:v>19.098800000000001</c:v>
                </c:pt>
                <c:pt idx="613">
                  <c:v>18.968</c:v>
                </c:pt>
                <c:pt idx="614">
                  <c:v>19.069600000000001</c:v>
                </c:pt>
                <c:pt idx="615">
                  <c:v>19.053100000000001</c:v>
                </c:pt>
                <c:pt idx="616">
                  <c:v>19.343800000000002</c:v>
                </c:pt>
                <c:pt idx="617">
                  <c:v>19.343800000000002</c:v>
                </c:pt>
                <c:pt idx="618">
                  <c:v>19.343800000000002</c:v>
                </c:pt>
                <c:pt idx="619">
                  <c:v>19.409800000000001</c:v>
                </c:pt>
                <c:pt idx="620">
                  <c:v>19.545999999999999</c:v>
                </c:pt>
                <c:pt idx="621">
                  <c:v>19.5486</c:v>
                </c:pt>
                <c:pt idx="622">
                  <c:v>19.651499999999999</c:v>
                </c:pt>
                <c:pt idx="623">
                  <c:v>19.633299999999998</c:v>
                </c:pt>
                <c:pt idx="624">
                  <c:v>19.633299999999998</c:v>
                </c:pt>
                <c:pt idx="625">
                  <c:v>19.633600000000001</c:v>
                </c:pt>
                <c:pt idx="626">
                  <c:v>19.680299999999999</c:v>
                </c:pt>
                <c:pt idx="627">
                  <c:v>19.652200000000001</c:v>
                </c:pt>
                <c:pt idx="628">
                  <c:v>19.734999999999999</c:v>
                </c:pt>
                <c:pt idx="629">
                  <c:v>19.6632</c:v>
                </c:pt>
                <c:pt idx="630">
                  <c:v>19.752500000000001</c:v>
                </c:pt>
                <c:pt idx="631">
                  <c:v>19.752500000000001</c:v>
                </c:pt>
                <c:pt idx="632">
                  <c:v>19.752500000000001</c:v>
                </c:pt>
                <c:pt idx="633">
                  <c:v>19.693000000000001</c:v>
                </c:pt>
                <c:pt idx="634">
                  <c:v>19.699400000000001</c:v>
                </c:pt>
                <c:pt idx="635">
                  <c:v>19.675699999999999</c:v>
                </c:pt>
                <c:pt idx="636">
                  <c:v>19.7073</c:v>
                </c:pt>
                <c:pt idx="637">
                  <c:v>19.7395</c:v>
                </c:pt>
                <c:pt idx="638">
                  <c:v>19.7395</c:v>
                </c:pt>
                <c:pt idx="639">
                  <c:v>19.7395</c:v>
                </c:pt>
                <c:pt idx="640">
                  <c:v>19.714400000000001</c:v>
                </c:pt>
                <c:pt idx="641">
                  <c:v>19.589099999999998</c:v>
                </c:pt>
                <c:pt idx="642">
                  <c:v>19.650400000000001</c:v>
                </c:pt>
                <c:pt idx="643">
                  <c:v>19.794899999999998</c:v>
                </c:pt>
                <c:pt idx="644">
                  <c:v>19.9876</c:v>
                </c:pt>
                <c:pt idx="645">
                  <c:v>19.9876</c:v>
                </c:pt>
                <c:pt idx="646">
                  <c:v>19.9876</c:v>
                </c:pt>
                <c:pt idx="647">
                  <c:v>20.006499999999999</c:v>
                </c:pt>
                <c:pt idx="648">
                  <c:v>20.023700000000002</c:v>
                </c:pt>
                <c:pt idx="649">
                  <c:v>19.968299999999999</c:v>
                </c:pt>
                <c:pt idx="650">
                  <c:v>20.0489</c:v>
                </c:pt>
                <c:pt idx="651">
                  <c:v>20.036300000000001</c:v>
                </c:pt>
                <c:pt idx="652">
                  <c:v>20.036300000000001</c:v>
                </c:pt>
                <c:pt idx="653">
                  <c:v>20.036300000000001</c:v>
                </c:pt>
                <c:pt idx="654">
                  <c:v>20.091799999999999</c:v>
                </c:pt>
                <c:pt idx="655">
                  <c:v>19.981100000000001</c:v>
                </c:pt>
                <c:pt idx="656">
                  <c:v>20.0519</c:v>
                </c:pt>
                <c:pt idx="657">
                  <c:v>20.0944</c:v>
                </c:pt>
                <c:pt idx="658">
                  <c:v>20.0611</c:v>
                </c:pt>
                <c:pt idx="659">
                  <c:v>20.0611</c:v>
                </c:pt>
                <c:pt idx="660">
                  <c:v>20.0611</c:v>
                </c:pt>
                <c:pt idx="661">
                  <c:v>20.049800000000001</c:v>
                </c:pt>
                <c:pt idx="662">
                  <c:v>20.0945</c:v>
                </c:pt>
                <c:pt idx="663">
                  <c:v>19.987500000000001</c:v>
                </c:pt>
                <c:pt idx="664">
                  <c:v>19.9695</c:v>
                </c:pt>
                <c:pt idx="665">
                  <c:v>19.936599999999999</c:v>
                </c:pt>
                <c:pt idx="666">
                  <c:v>19.936599999999999</c:v>
                </c:pt>
                <c:pt idx="667">
                  <c:v>19.936599999999999</c:v>
                </c:pt>
                <c:pt idx="668">
                  <c:v>20.040600000000001</c:v>
                </c:pt>
                <c:pt idx="669">
                  <c:v>20.001100000000001</c:v>
                </c:pt>
                <c:pt idx="670">
                  <c:v>19.924199999999999</c:v>
                </c:pt>
                <c:pt idx="671">
                  <c:v>19.947399999999998</c:v>
                </c:pt>
                <c:pt idx="672">
                  <c:v>20.029499999999999</c:v>
                </c:pt>
                <c:pt idx="673">
                  <c:v>20.029499999999999</c:v>
                </c:pt>
                <c:pt idx="674">
                  <c:v>20.029499999999999</c:v>
                </c:pt>
                <c:pt idx="675">
                  <c:v>20.029499999999999</c:v>
                </c:pt>
                <c:pt idx="676">
                  <c:v>20.089200000000002</c:v>
                </c:pt>
                <c:pt idx="677">
                  <c:v>20.090900000000001</c:v>
                </c:pt>
                <c:pt idx="678">
                  <c:v>20.048200000000001</c:v>
                </c:pt>
                <c:pt idx="679">
                  <c:v>19.5562</c:v>
                </c:pt>
                <c:pt idx="680">
                  <c:v>19.5562</c:v>
                </c:pt>
                <c:pt idx="681">
                  <c:v>19.5562</c:v>
                </c:pt>
                <c:pt idx="682">
                  <c:v>19.8432</c:v>
                </c:pt>
                <c:pt idx="683">
                  <c:v>19.5489</c:v>
                </c:pt>
                <c:pt idx="684">
                  <c:v>19.537500000000001</c:v>
                </c:pt>
                <c:pt idx="685">
                  <c:v>19.734999999999999</c:v>
                </c:pt>
                <c:pt idx="686">
                  <c:v>19.660499999999999</c:v>
                </c:pt>
                <c:pt idx="687">
                  <c:v>19.660499999999999</c:v>
                </c:pt>
                <c:pt idx="688">
                  <c:v>19.660499999999999</c:v>
                </c:pt>
                <c:pt idx="689">
                  <c:v>19.6602</c:v>
                </c:pt>
                <c:pt idx="690">
                  <c:v>19.665900000000001</c:v>
                </c:pt>
                <c:pt idx="691">
                  <c:v>19.880199999999999</c:v>
                </c:pt>
                <c:pt idx="692">
                  <c:v>20.009699999999999</c:v>
                </c:pt>
                <c:pt idx="693">
                  <c:v>19.8949</c:v>
                </c:pt>
                <c:pt idx="694">
                  <c:v>19.8949</c:v>
                </c:pt>
                <c:pt idx="695">
                  <c:v>19.8949</c:v>
                </c:pt>
                <c:pt idx="696">
                  <c:v>19.724</c:v>
                </c:pt>
                <c:pt idx="697">
                  <c:v>19.851199999999999</c:v>
                </c:pt>
                <c:pt idx="698">
                  <c:v>19.956299999999999</c:v>
                </c:pt>
                <c:pt idx="699">
                  <c:v>19.77</c:v>
                </c:pt>
                <c:pt idx="700">
                  <c:v>19.927499999999998</c:v>
                </c:pt>
                <c:pt idx="701">
                  <c:v>19.9237</c:v>
                </c:pt>
                <c:pt idx="702">
                  <c:v>19.9237</c:v>
                </c:pt>
                <c:pt idx="703">
                  <c:v>19.859100000000002</c:v>
                </c:pt>
                <c:pt idx="704">
                  <c:v>19.7607</c:v>
                </c:pt>
                <c:pt idx="705">
                  <c:v>19.845600000000001</c:v>
                </c:pt>
                <c:pt idx="706">
                  <c:v>19.8551</c:v>
                </c:pt>
                <c:pt idx="707">
                  <c:v>19.790500000000002</c:v>
                </c:pt>
                <c:pt idx="708">
                  <c:v>19.790500000000002</c:v>
                </c:pt>
                <c:pt idx="709">
                  <c:v>19.790500000000002</c:v>
                </c:pt>
                <c:pt idx="710">
                  <c:v>19.881699999999999</c:v>
                </c:pt>
                <c:pt idx="711">
                  <c:v>19.6341</c:v>
                </c:pt>
                <c:pt idx="712">
                  <c:v>19.656600000000001</c:v>
                </c:pt>
                <c:pt idx="713">
                  <c:v>19.595700000000001</c:v>
                </c:pt>
                <c:pt idx="714">
                  <c:v>19.599599999999999</c:v>
                </c:pt>
                <c:pt idx="715">
                  <c:v>19.599599999999999</c:v>
                </c:pt>
                <c:pt idx="716">
                  <c:v>19.599599999999999</c:v>
                </c:pt>
                <c:pt idx="717">
                  <c:v>19.540099999999999</c:v>
                </c:pt>
                <c:pt idx="718">
                  <c:v>19.660499999999999</c:v>
                </c:pt>
                <c:pt idx="719">
                  <c:v>19.702500000000001</c:v>
                </c:pt>
                <c:pt idx="720">
                  <c:v>19.674700000000001</c:v>
                </c:pt>
                <c:pt idx="721">
                  <c:v>19.672899999999998</c:v>
                </c:pt>
                <c:pt idx="722">
                  <c:v>19.672899999999998</c:v>
                </c:pt>
                <c:pt idx="723">
                  <c:v>19.672899999999998</c:v>
                </c:pt>
                <c:pt idx="724">
                  <c:v>19.766300000000001</c:v>
                </c:pt>
                <c:pt idx="725">
                  <c:v>19.691199999999998</c:v>
                </c:pt>
                <c:pt idx="726">
                  <c:v>19.6569</c:v>
                </c:pt>
                <c:pt idx="727">
                  <c:v>19.598199999999999</c:v>
                </c:pt>
                <c:pt idx="728">
                  <c:v>19.537299999999998</c:v>
                </c:pt>
                <c:pt idx="729">
                  <c:v>19.537299999999998</c:v>
                </c:pt>
                <c:pt idx="730">
                  <c:v>19.537299999999998</c:v>
                </c:pt>
                <c:pt idx="731">
                  <c:v>19.5349</c:v>
                </c:pt>
                <c:pt idx="732">
                  <c:v>19.4023</c:v>
                </c:pt>
                <c:pt idx="733">
                  <c:v>19.275600000000001</c:v>
                </c:pt>
                <c:pt idx="734">
                  <c:v>19.084299999999999</c:v>
                </c:pt>
                <c:pt idx="735">
                  <c:v>19.059200000000001</c:v>
                </c:pt>
                <c:pt idx="736">
                  <c:v>19.059100000000001</c:v>
                </c:pt>
                <c:pt idx="737">
                  <c:v>19.059100000000001</c:v>
                </c:pt>
                <c:pt idx="738">
                  <c:v>19.482900000000001</c:v>
                </c:pt>
                <c:pt idx="739">
                  <c:v>19.5519</c:v>
                </c:pt>
                <c:pt idx="740">
                  <c:v>19.774100000000001</c:v>
                </c:pt>
                <c:pt idx="741">
                  <c:v>19.812899999999999</c:v>
                </c:pt>
                <c:pt idx="742">
                  <c:v>19.785299999999999</c:v>
                </c:pt>
                <c:pt idx="743">
                  <c:v>19.785299999999999</c:v>
                </c:pt>
                <c:pt idx="744">
                  <c:v>19.785299999999999</c:v>
                </c:pt>
                <c:pt idx="745">
                  <c:v>19.7837</c:v>
                </c:pt>
                <c:pt idx="746">
                  <c:v>19.924800000000001</c:v>
                </c:pt>
                <c:pt idx="747">
                  <c:v>19.896100000000001</c:v>
                </c:pt>
                <c:pt idx="748">
                  <c:v>19.996300000000002</c:v>
                </c:pt>
                <c:pt idx="749">
                  <c:v>19.948599999999999</c:v>
                </c:pt>
                <c:pt idx="750">
                  <c:v>19.948599999999999</c:v>
                </c:pt>
                <c:pt idx="751">
                  <c:v>19.948699999999999</c:v>
                </c:pt>
                <c:pt idx="752">
                  <c:v>20.098299999999998</c:v>
                </c:pt>
                <c:pt idx="753">
                  <c:v>20.166699999999999</c:v>
                </c:pt>
                <c:pt idx="754">
                  <c:v>20.179500000000001</c:v>
                </c:pt>
                <c:pt idx="755">
                  <c:v>20.173200000000001</c:v>
                </c:pt>
                <c:pt idx="756">
                  <c:v>20.252099999999999</c:v>
                </c:pt>
                <c:pt idx="757">
                  <c:v>20.252099999999999</c:v>
                </c:pt>
                <c:pt idx="758">
                  <c:v>20.252099999999999</c:v>
                </c:pt>
                <c:pt idx="759">
                  <c:v>20.145700000000001</c:v>
                </c:pt>
                <c:pt idx="760">
                  <c:v>20.125499999999999</c:v>
                </c:pt>
                <c:pt idx="761">
                  <c:v>20.070900000000002</c:v>
                </c:pt>
                <c:pt idx="762">
                  <c:v>20.0169</c:v>
                </c:pt>
                <c:pt idx="763">
                  <c:v>20.024799999999999</c:v>
                </c:pt>
                <c:pt idx="764">
                  <c:v>20.024799999999999</c:v>
                </c:pt>
                <c:pt idx="765">
                  <c:v>20.024799999999999</c:v>
                </c:pt>
                <c:pt idx="766">
                  <c:v>20.1419</c:v>
                </c:pt>
                <c:pt idx="767">
                  <c:v>20.210599999999999</c:v>
                </c:pt>
                <c:pt idx="768">
                  <c:v>20.476800000000001</c:v>
                </c:pt>
                <c:pt idx="769">
                  <c:v>20.626000000000001</c:v>
                </c:pt>
                <c:pt idx="770">
                  <c:v>20.7485</c:v>
                </c:pt>
                <c:pt idx="771">
                  <c:v>20.7485</c:v>
                </c:pt>
                <c:pt idx="772">
                  <c:v>20.7485</c:v>
                </c:pt>
                <c:pt idx="773">
                  <c:v>20.724900000000002</c:v>
                </c:pt>
                <c:pt idx="774">
                  <c:v>20.860399999999998</c:v>
                </c:pt>
                <c:pt idx="775">
                  <c:v>20.690999999999999</c:v>
                </c:pt>
                <c:pt idx="776">
                  <c:v>20.7714</c:v>
                </c:pt>
                <c:pt idx="777">
                  <c:v>20.734999999999999</c:v>
                </c:pt>
                <c:pt idx="778">
                  <c:v>20.734999999999999</c:v>
                </c:pt>
                <c:pt idx="779">
                  <c:v>20.734999999999999</c:v>
                </c:pt>
                <c:pt idx="780">
                  <c:v>20.776900000000001</c:v>
                </c:pt>
                <c:pt idx="781">
                  <c:v>20.8507</c:v>
                </c:pt>
                <c:pt idx="782">
                  <c:v>20.799600000000002</c:v>
                </c:pt>
                <c:pt idx="783">
                  <c:v>20.760899999999999</c:v>
                </c:pt>
                <c:pt idx="784">
                  <c:v>20.787800000000001</c:v>
                </c:pt>
                <c:pt idx="785">
                  <c:v>20.787800000000001</c:v>
                </c:pt>
                <c:pt idx="786">
                  <c:v>20.787800000000001</c:v>
                </c:pt>
                <c:pt idx="787">
                  <c:v>20.787800000000001</c:v>
                </c:pt>
                <c:pt idx="788">
                  <c:v>20.8352</c:v>
                </c:pt>
                <c:pt idx="789">
                  <c:v>20.661100000000001</c:v>
                </c:pt>
                <c:pt idx="790">
                  <c:v>20.655000000000001</c:v>
                </c:pt>
                <c:pt idx="791">
                  <c:v>20.559200000000001</c:v>
                </c:pt>
                <c:pt idx="792">
                  <c:v>20.559200000000001</c:v>
                </c:pt>
                <c:pt idx="793">
                  <c:v>20.5566</c:v>
                </c:pt>
                <c:pt idx="794">
                  <c:v>20.5566</c:v>
                </c:pt>
                <c:pt idx="795">
                  <c:v>20.731000000000002</c:v>
                </c:pt>
                <c:pt idx="796">
                  <c:v>20.849699999999999</c:v>
                </c:pt>
                <c:pt idx="797">
                  <c:v>20.833600000000001</c:v>
                </c:pt>
                <c:pt idx="798">
                  <c:v>20.9069</c:v>
                </c:pt>
                <c:pt idx="799">
                  <c:v>20.9069</c:v>
                </c:pt>
                <c:pt idx="800">
                  <c:v>20.9069</c:v>
                </c:pt>
                <c:pt idx="801">
                  <c:v>20.832699999999999</c:v>
                </c:pt>
                <c:pt idx="802">
                  <c:v>20.832699999999999</c:v>
                </c:pt>
                <c:pt idx="803">
                  <c:v>20.8917</c:v>
                </c:pt>
                <c:pt idx="804">
                  <c:v>20.846900000000002</c:v>
                </c:pt>
                <c:pt idx="805">
                  <c:v>20.885400000000001</c:v>
                </c:pt>
                <c:pt idx="806">
                  <c:v>20.885400000000001</c:v>
                </c:pt>
                <c:pt idx="807">
                  <c:v>20.885400000000001</c:v>
                </c:pt>
                <c:pt idx="808">
                  <c:v>20.885400000000001</c:v>
                </c:pt>
                <c:pt idx="809">
                  <c:v>20.823499999999999</c:v>
                </c:pt>
                <c:pt idx="810">
                  <c:v>20.860199999999999</c:v>
                </c:pt>
                <c:pt idx="811">
                  <c:v>20.7849</c:v>
                </c:pt>
                <c:pt idx="812">
                  <c:v>20.854900000000001</c:v>
                </c:pt>
                <c:pt idx="813">
                  <c:v>20.854900000000001</c:v>
                </c:pt>
                <c:pt idx="814">
                  <c:v>20.854900000000001</c:v>
                </c:pt>
                <c:pt idx="815">
                  <c:v>20.7988</c:v>
                </c:pt>
                <c:pt idx="816">
                  <c:v>20.935300000000002</c:v>
                </c:pt>
                <c:pt idx="817">
                  <c:v>21.103300000000001</c:v>
                </c:pt>
                <c:pt idx="818">
                  <c:v>21.0854</c:v>
                </c:pt>
                <c:pt idx="819">
                  <c:v>21.0672</c:v>
                </c:pt>
                <c:pt idx="820">
                  <c:v>21.0672</c:v>
                </c:pt>
                <c:pt idx="821">
                  <c:v>21.0672</c:v>
                </c:pt>
                <c:pt idx="822">
                  <c:v>20.940300000000001</c:v>
                </c:pt>
                <c:pt idx="823">
                  <c:v>20.921700000000001</c:v>
                </c:pt>
                <c:pt idx="824">
                  <c:v>20.927600000000002</c:v>
                </c:pt>
                <c:pt idx="825">
                  <c:v>20.939499999999999</c:v>
                </c:pt>
                <c:pt idx="826">
                  <c:v>21.091699999999999</c:v>
                </c:pt>
                <c:pt idx="827">
                  <c:v>21.091699999999999</c:v>
                </c:pt>
                <c:pt idx="828">
                  <c:v>21.091699999999999</c:v>
                </c:pt>
                <c:pt idx="829">
                  <c:v>21.047000000000001</c:v>
                </c:pt>
                <c:pt idx="830">
                  <c:v>21.052299999999999</c:v>
                </c:pt>
                <c:pt idx="831">
                  <c:v>21.0669</c:v>
                </c:pt>
                <c:pt idx="832">
                  <c:v>20.8413</c:v>
                </c:pt>
                <c:pt idx="833">
                  <c:v>20.923500000000001</c:v>
                </c:pt>
                <c:pt idx="834">
                  <c:v>20.9236</c:v>
                </c:pt>
                <c:pt idx="835">
                  <c:v>20.9191</c:v>
                </c:pt>
                <c:pt idx="836">
                  <c:v>21.0289</c:v>
                </c:pt>
                <c:pt idx="837">
                  <c:v>21.178999999999998</c:v>
                </c:pt>
                <c:pt idx="838">
                  <c:v>21.283200000000001</c:v>
                </c:pt>
                <c:pt idx="839">
                  <c:v>21.2729</c:v>
                </c:pt>
                <c:pt idx="840">
                  <c:v>21.2864</c:v>
                </c:pt>
                <c:pt idx="841">
                  <c:v>21.2864</c:v>
                </c:pt>
                <c:pt idx="842">
                  <c:v>21.2864</c:v>
                </c:pt>
                <c:pt idx="843">
                  <c:v>21.286100000000001</c:v>
                </c:pt>
                <c:pt idx="844">
                  <c:v>21.4102</c:v>
                </c:pt>
                <c:pt idx="845">
                  <c:v>21.39</c:v>
                </c:pt>
                <c:pt idx="846">
                  <c:v>21.440100000000001</c:v>
                </c:pt>
                <c:pt idx="847">
                  <c:v>21.4786</c:v>
                </c:pt>
                <c:pt idx="848">
                  <c:v>21.392800000000001</c:v>
                </c:pt>
                <c:pt idx="849">
                  <c:v>21.392800000000001</c:v>
                </c:pt>
                <c:pt idx="850">
                  <c:v>21.424499999999998</c:v>
                </c:pt>
                <c:pt idx="851">
                  <c:v>21.441400000000002</c:v>
                </c:pt>
                <c:pt idx="852">
                  <c:v>21.757999999999999</c:v>
                </c:pt>
                <c:pt idx="853">
                  <c:v>21.637899999999998</c:v>
                </c:pt>
                <c:pt idx="854">
                  <c:v>21.648800000000001</c:v>
                </c:pt>
                <c:pt idx="855">
                  <c:v>21.648800000000001</c:v>
                </c:pt>
                <c:pt idx="856">
                  <c:v>21.648800000000001</c:v>
                </c:pt>
                <c:pt idx="857">
                  <c:v>21.578299999999999</c:v>
                </c:pt>
                <c:pt idx="858">
                  <c:v>21.515999999999998</c:v>
                </c:pt>
                <c:pt idx="859">
                  <c:v>21.466899999999999</c:v>
                </c:pt>
                <c:pt idx="860">
                  <c:v>21.482299999999999</c:v>
                </c:pt>
                <c:pt idx="861">
                  <c:v>21.552499999999998</c:v>
                </c:pt>
                <c:pt idx="862">
                  <c:v>21.552499999999998</c:v>
                </c:pt>
                <c:pt idx="863">
                  <c:v>21.552499999999998</c:v>
                </c:pt>
                <c:pt idx="864">
                  <c:v>21.560500000000001</c:v>
                </c:pt>
                <c:pt idx="865">
                  <c:v>21.4876</c:v>
                </c:pt>
                <c:pt idx="866">
                  <c:v>21.6676</c:v>
                </c:pt>
                <c:pt idx="867">
                  <c:v>21.631699999999999</c:v>
                </c:pt>
                <c:pt idx="868">
                  <c:v>21.605699999999999</c:v>
                </c:pt>
                <c:pt idx="869">
                  <c:v>21.605699999999999</c:v>
                </c:pt>
                <c:pt idx="870">
                  <c:v>21.605699999999999</c:v>
                </c:pt>
                <c:pt idx="871">
                  <c:v>21.5623</c:v>
                </c:pt>
                <c:pt idx="872">
                  <c:v>21.294799999999999</c:v>
                </c:pt>
                <c:pt idx="873">
                  <c:v>21.335799999999999</c:v>
                </c:pt>
                <c:pt idx="874">
                  <c:v>21.3126</c:v>
                </c:pt>
                <c:pt idx="875">
                  <c:v>21.294599999999999</c:v>
                </c:pt>
                <c:pt idx="876">
                  <c:v>21.294599999999999</c:v>
                </c:pt>
                <c:pt idx="877">
                  <c:v>21.294599999999999</c:v>
                </c:pt>
                <c:pt idx="878">
                  <c:v>21.2729</c:v>
                </c:pt>
                <c:pt idx="879">
                  <c:v>21.4207</c:v>
                </c:pt>
                <c:pt idx="880">
                  <c:v>21.443999999999999</c:v>
                </c:pt>
                <c:pt idx="881">
                  <c:v>21.507000000000001</c:v>
                </c:pt>
                <c:pt idx="882">
                  <c:v>21.411200000000001</c:v>
                </c:pt>
                <c:pt idx="883">
                  <c:v>21.414100000000001</c:v>
                </c:pt>
                <c:pt idx="884">
                  <c:v>21.414100000000001</c:v>
                </c:pt>
                <c:pt idx="885">
                  <c:v>21.378900000000002</c:v>
                </c:pt>
                <c:pt idx="886">
                  <c:v>21.390799999999999</c:v>
                </c:pt>
                <c:pt idx="887">
                  <c:v>21.325500000000002</c:v>
                </c:pt>
                <c:pt idx="888">
                  <c:v>21.366599999999998</c:v>
                </c:pt>
                <c:pt idx="889">
                  <c:v>21.349</c:v>
                </c:pt>
                <c:pt idx="890">
                  <c:v>21.349</c:v>
                </c:pt>
                <c:pt idx="891">
                  <c:v>21.349</c:v>
                </c:pt>
                <c:pt idx="892">
                  <c:v>21.363600000000002</c:v>
                </c:pt>
                <c:pt idx="893">
                  <c:v>21.332999999999998</c:v>
                </c:pt>
                <c:pt idx="894">
                  <c:v>21.252800000000001</c:v>
                </c:pt>
                <c:pt idx="895">
                  <c:v>21.108000000000001</c:v>
                </c:pt>
                <c:pt idx="896">
                  <c:v>21.108000000000001</c:v>
                </c:pt>
                <c:pt idx="897">
                  <c:v>21.108000000000001</c:v>
                </c:pt>
                <c:pt idx="898">
                  <c:v>21.108000000000001</c:v>
                </c:pt>
                <c:pt idx="899">
                  <c:v>21.2898</c:v>
                </c:pt>
                <c:pt idx="900">
                  <c:v>21.228000000000002</c:v>
                </c:pt>
                <c:pt idx="901">
                  <c:v>21.191500000000001</c:v>
                </c:pt>
                <c:pt idx="902">
                  <c:v>21.351700000000001</c:v>
                </c:pt>
                <c:pt idx="903">
                  <c:v>21.286799999999999</c:v>
                </c:pt>
                <c:pt idx="904">
                  <c:v>21.286799999999999</c:v>
                </c:pt>
                <c:pt idx="905">
                  <c:v>21.286799999999999</c:v>
                </c:pt>
                <c:pt idx="906">
                  <c:v>21.517600000000002</c:v>
                </c:pt>
                <c:pt idx="907">
                  <c:v>21.648700000000002</c:v>
                </c:pt>
                <c:pt idx="908">
                  <c:v>21.638200000000001</c:v>
                </c:pt>
                <c:pt idx="909">
                  <c:v>21.650099999999998</c:v>
                </c:pt>
                <c:pt idx="910">
                  <c:v>21.608699999999999</c:v>
                </c:pt>
                <c:pt idx="911">
                  <c:v>21.608699999999999</c:v>
                </c:pt>
                <c:pt idx="912">
                  <c:v>21.608699999999999</c:v>
                </c:pt>
                <c:pt idx="913">
                  <c:v>21.646100000000001</c:v>
                </c:pt>
                <c:pt idx="914">
                  <c:v>21.671900000000001</c:v>
                </c:pt>
                <c:pt idx="915">
                  <c:v>20.727499999999999</c:v>
                </c:pt>
                <c:pt idx="916">
                  <c:v>20.747299999999999</c:v>
                </c:pt>
                <c:pt idx="917">
                  <c:v>20.858000000000001</c:v>
                </c:pt>
                <c:pt idx="918">
                  <c:v>20.858000000000001</c:v>
                </c:pt>
                <c:pt idx="919">
                  <c:v>20.860299999999999</c:v>
                </c:pt>
                <c:pt idx="920">
                  <c:v>20.8659</c:v>
                </c:pt>
                <c:pt idx="921">
                  <c:v>20.851800000000001</c:v>
                </c:pt>
                <c:pt idx="922">
                  <c:v>20.8872</c:v>
                </c:pt>
                <c:pt idx="923">
                  <c:v>20.8474</c:v>
                </c:pt>
                <c:pt idx="924">
                  <c:v>20.816299999999998</c:v>
                </c:pt>
                <c:pt idx="925">
                  <c:v>20.816299999999998</c:v>
                </c:pt>
                <c:pt idx="926">
                  <c:v>20.816199999999998</c:v>
                </c:pt>
                <c:pt idx="927">
                  <c:v>20.915700000000001</c:v>
                </c:pt>
                <c:pt idx="928">
                  <c:v>20.8995</c:v>
                </c:pt>
                <c:pt idx="929">
                  <c:v>20.521999999999998</c:v>
                </c:pt>
                <c:pt idx="930">
                  <c:v>20.610800000000001</c:v>
                </c:pt>
                <c:pt idx="931">
                  <c:v>20.7455</c:v>
                </c:pt>
                <c:pt idx="932">
                  <c:v>20.7455</c:v>
                </c:pt>
                <c:pt idx="933">
                  <c:v>20.7455</c:v>
                </c:pt>
                <c:pt idx="934">
                  <c:v>20.8415</c:v>
                </c:pt>
                <c:pt idx="935">
                  <c:v>20.883199999999999</c:v>
                </c:pt>
                <c:pt idx="936">
                  <c:v>20.938800000000001</c:v>
                </c:pt>
                <c:pt idx="937">
                  <c:v>21.0624</c:v>
                </c:pt>
                <c:pt idx="938">
                  <c:v>21.067499999999999</c:v>
                </c:pt>
                <c:pt idx="939">
                  <c:v>21.067499999999999</c:v>
                </c:pt>
                <c:pt idx="940">
                  <c:v>21.067499999999999</c:v>
                </c:pt>
                <c:pt idx="941">
                  <c:v>21.067499999999999</c:v>
                </c:pt>
                <c:pt idx="942">
                  <c:v>21.043800000000001</c:v>
                </c:pt>
                <c:pt idx="943">
                  <c:v>21.039400000000001</c:v>
                </c:pt>
                <c:pt idx="944">
                  <c:v>21.2226</c:v>
                </c:pt>
                <c:pt idx="945">
                  <c:v>21.301300000000001</c:v>
                </c:pt>
                <c:pt idx="946">
                  <c:v>21.301300000000001</c:v>
                </c:pt>
                <c:pt idx="947">
                  <c:v>21.301300000000001</c:v>
                </c:pt>
                <c:pt idx="948">
                  <c:v>21.275300000000001</c:v>
                </c:pt>
                <c:pt idx="949">
                  <c:v>21.2164</c:v>
                </c:pt>
                <c:pt idx="950">
                  <c:v>21.2498</c:v>
                </c:pt>
                <c:pt idx="951">
                  <c:v>21.258299999999998</c:v>
                </c:pt>
                <c:pt idx="952">
                  <c:v>21.2407</c:v>
                </c:pt>
                <c:pt idx="953">
                  <c:v>21.2407</c:v>
                </c:pt>
                <c:pt idx="954">
                  <c:v>21.2407</c:v>
                </c:pt>
                <c:pt idx="955">
                  <c:v>21.219899999999999</c:v>
                </c:pt>
                <c:pt idx="956">
                  <c:v>21.314599999999999</c:v>
                </c:pt>
                <c:pt idx="957">
                  <c:v>21.293399999999998</c:v>
                </c:pt>
                <c:pt idx="958">
                  <c:v>21.245799999999999</c:v>
                </c:pt>
                <c:pt idx="959">
                  <c:v>21.251799999999999</c:v>
                </c:pt>
                <c:pt idx="960">
                  <c:v>21.251799999999999</c:v>
                </c:pt>
                <c:pt idx="961">
                  <c:v>21.251799999999999</c:v>
                </c:pt>
                <c:pt idx="962">
                  <c:v>21.429200000000002</c:v>
                </c:pt>
                <c:pt idx="963">
                  <c:v>21.285699999999999</c:v>
                </c:pt>
                <c:pt idx="964">
                  <c:v>21.273299999999999</c:v>
                </c:pt>
                <c:pt idx="965">
                  <c:v>21.263500000000001</c:v>
                </c:pt>
                <c:pt idx="966">
                  <c:v>21.296800000000001</c:v>
                </c:pt>
                <c:pt idx="967">
                  <c:v>21.296800000000001</c:v>
                </c:pt>
                <c:pt idx="968">
                  <c:v>21.296800000000001</c:v>
                </c:pt>
                <c:pt idx="969">
                  <c:v>21.303599999999999</c:v>
                </c:pt>
                <c:pt idx="970">
                  <c:v>21.1325</c:v>
                </c:pt>
                <c:pt idx="971">
                  <c:v>21.3187</c:v>
                </c:pt>
                <c:pt idx="972">
                  <c:v>21.135300000000001</c:v>
                </c:pt>
                <c:pt idx="973">
                  <c:v>21.1677</c:v>
                </c:pt>
                <c:pt idx="974">
                  <c:v>21.164100000000001</c:v>
                </c:pt>
                <c:pt idx="975">
                  <c:v>21.164100000000001</c:v>
                </c:pt>
                <c:pt idx="976">
                  <c:v>21.213000000000001</c:v>
                </c:pt>
                <c:pt idx="977">
                  <c:v>21.213000000000001</c:v>
                </c:pt>
                <c:pt idx="978">
                  <c:v>21.2438</c:v>
                </c:pt>
                <c:pt idx="979">
                  <c:v>21.044799999999999</c:v>
                </c:pt>
                <c:pt idx="980">
                  <c:v>21.179600000000001</c:v>
                </c:pt>
                <c:pt idx="981">
                  <c:v>21.179600000000001</c:v>
                </c:pt>
                <c:pt idx="982">
                  <c:v>21.179600000000001</c:v>
                </c:pt>
                <c:pt idx="983">
                  <c:v>21.199200000000001</c:v>
                </c:pt>
                <c:pt idx="984">
                  <c:v>21.182600000000001</c:v>
                </c:pt>
                <c:pt idx="985">
                  <c:v>21.337299999999999</c:v>
                </c:pt>
                <c:pt idx="986">
                  <c:v>21.377300000000002</c:v>
                </c:pt>
                <c:pt idx="987">
                  <c:v>21.4772</c:v>
                </c:pt>
                <c:pt idx="988">
                  <c:v>21.4772</c:v>
                </c:pt>
                <c:pt idx="989">
                  <c:v>21.4772</c:v>
                </c:pt>
                <c:pt idx="990">
                  <c:v>21.475999999999999</c:v>
                </c:pt>
                <c:pt idx="991">
                  <c:v>21.488900000000001</c:v>
                </c:pt>
                <c:pt idx="992">
                  <c:v>21.604299999999999</c:v>
                </c:pt>
                <c:pt idx="993">
                  <c:v>21.600999999999999</c:v>
                </c:pt>
                <c:pt idx="994">
                  <c:v>21.5931</c:v>
                </c:pt>
                <c:pt idx="995">
                  <c:v>21.5931</c:v>
                </c:pt>
                <c:pt idx="996">
                  <c:v>21.5931</c:v>
                </c:pt>
                <c:pt idx="997">
                  <c:v>21.5701</c:v>
                </c:pt>
                <c:pt idx="998">
                  <c:v>21.633099999999999</c:v>
                </c:pt>
                <c:pt idx="999">
                  <c:v>21.639199999999999</c:v>
                </c:pt>
                <c:pt idx="1000">
                  <c:v>21.618200000000002</c:v>
                </c:pt>
                <c:pt idx="1001">
                  <c:v>21.589200000000002</c:v>
                </c:pt>
                <c:pt idx="1002">
                  <c:v>21.589200000000002</c:v>
                </c:pt>
                <c:pt idx="1003">
                  <c:v>21.589200000000002</c:v>
                </c:pt>
                <c:pt idx="1004">
                  <c:v>21.573499999999999</c:v>
                </c:pt>
                <c:pt idx="1005">
                  <c:v>21.626300000000001</c:v>
                </c:pt>
                <c:pt idx="1006">
                  <c:v>20.754300000000001</c:v>
                </c:pt>
                <c:pt idx="1007">
                  <c:v>20.6021</c:v>
                </c:pt>
                <c:pt idx="1008">
                  <c:v>20.661000000000001</c:v>
                </c:pt>
                <c:pt idx="1009">
                  <c:v>20.661000000000001</c:v>
                </c:pt>
                <c:pt idx="1010">
                  <c:v>20.661000000000001</c:v>
                </c:pt>
                <c:pt idx="1011">
                  <c:v>20.696300000000001</c:v>
                </c:pt>
                <c:pt idx="1012">
                  <c:v>20.654499999999999</c:v>
                </c:pt>
                <c:pt idx="1013">
                  <c:v>20.646000000000001</c:v>
                </c:pt>
                <c:pt idx="1014">
                  <c:v>20.348299999999998</c:v>
                </c:pt>
                <c:pt idx="1015">
                  <c:v>20.3752</c:v>
                </c:pt>
                <c:pt idx="1016">
                  <c:v>20.3752</c:v>
                </c:pt>
                <c:pt idx="1017">
                  <c:v>20.3752</c:v>
                </c:pt>
                <c:pt idx="1018">
                  <c:v>20.5807</c:v>
                </c:pt>
                <c:pt idx="1019">
                  <c:v>20.569400000000002</c:v>
                </c:pt>
                <c:pt idx="1020">
                  <c:v>20.632000000000001</c:v>
                </c:pt>
                <c:pt idx="1021">
                  <c:v>20.311900000000001</c:v>
                </c:pt>
                <c:pt idx="1022">
                  <c:v>20.2746</c:v>
                </c:pt>
                <c:pt idx="1023">
                  <c:v>20.2746</c:v>
                </c:pt>
                <c:pt idx="1024">
                  <c:v>20.2746</c:v>
                </c:pt>
                <c:pt idx="1025">
                  <c:v>20.297999999999998</c:v>
                </c:pt>
                <c:pt idx="1026">
                  <c:v>20.516300000000001</c:v>
                </c:pt>
                <c:pt idx="1027">
                  <c:v>20.445599999999999</c:v>
                </c:pt>
                <c:pt idx="1028">
                  <c:v>20.431000000000001</c:v>
                </c:pt>
                <c:pt idx="1029">
                  <c:v>20.464700000000001</c:v>
                </c:pt>
                <c:pt idx="1030">
                  <c:v>20.464700000000001</c:v>
                </c:pt>
                <c:pt idx="1031">
                  <c:v>20.464700000000001</c:v>
                </c:pt>
                <c:pt idx="1032">
                  <c:v>20.474599999999999</c:v>
                </c:pt>
                <c:pt idx="1033">
                  <c:v>20.491499999999998</c:v>
                </c:pt>
                <c:pt idx="1034">
                  <c:v>20.588100000000001</c:v>
                </c:pt>
                <c:pt idx="1035">
                  <c:v>20.706299999999999</c:v>
                </c:pt>
                <c:pt idx="1036">
                  <c:v>20.747599999999998</c:v>
                </c:pt>
                <c:pt idx="1037">
                  <c:v>20.747599999999998</c:v>
                </c:pt>
                <c:pt idx="1038">
                  <c:v>20.747599999999998</c:v>
                </c:pt>
                <c:pt idx="1039">
                  <c:v>20.747599999999998</c:v>
                </c:pt>
                <c:pt idx="1040">
                  <c:v>20.5915</c:v>
                </c:pt>
                <c:pt idx="1041">
                  <c:v>20.6572</c:v>
                </c:pt>
                <c:pt idx="1042">
                  <c:v>20.653300000000002</c:v>
                </c:pt>
                <c:pt idx="1043">
                  <c:v>20.623200000000001</c:v>
                </c:pt>
                <c:pt idx="1044">
                  <c:v>20.623200000000001</c:v>
                </c:pt>
                <c:pt idx="1045">
                  <c:v>20.623200000000001</c:v>
                </c:pt>
                <c:pt idx="1046">
                  <c:v>20.846699999999998</c:v>
                </c:pt>
                <c:pt idx="1047">
                  <c:v>20.916799999999999</c:v>
                </c:pt>
                <c:pt idx="1048">
                  <c:v>20.932700000000001</c:v>
                </c:pt>
                <c:pt idx="1049">
                  <c:v>20.909600000000001</c:v>
                </c:pt>
                <c:pt idx="1050">
                  <c:v>20.9481</c:v>
                </c:pt>
                <c:pt idx="1051">
                  <c:v>20.9481</c:v>
                </c:pt>
                <c:pt idx="1052">
                  <c:v>20.9481</c:v>
                </c:pt>
                <c:pt idx="1053">
                  <c:v>20.9786</c:v>
                </c:pt>
                <c:pt idx="1054">
                  <c:v>20.991599999999998</c:v>
                </c:pt>
                <c:pt idx="1055">
                  <c:v>21.004899999999999</c:v>
                </c:pt>
                <c:pt idx="1056">
                  <c:v>20.940899999999999</c:v>
                </c:pt>
                <c:pt idx="1057">
                  <c:v>20.9544</c:v>
                </c:pt>
                <c:pt idx="1058">
                  <c:v>20.9544</c:v>
                </c:pt>
                <c:pt idx="1059">
                  <c:v>20.9544</c:v>
                </c:pt>
                <c:pt idx="1060">
                  <c:v>20.907900000000001</c:v>
                </c:pt>
                <c:pt idx="1061">
                  <c:v>20.909400000000002</c:v>
                </c:pt>
                <c:pt idx="1062">
                  <c:v>20.994800000000001</c:v>
                </c:pt>
                <c:pt idx="1063">
                  <c:v>21.020099999999999</c:v>
                </c:pt>
                <c:pt idx="1064">
                  <c:v>21.097999999999999</c:v>
                </c:pt>
                <c:pt idx="1065">
                  <c:v>21.097999999999999</c:v>
                </c:pt>
                <c:pt idx="1066">
                  <c:v>21.096699999999998</c:v>
                </c:pt>
                <c:pt idx="1067">
                  <c:v>21.1784</c:v>
                </c:pt>
                <c:pt idx="1068">
                  <c:v>21.2241</c:v>
                </c:pt>
                <c:pt idx="1069">
                  <c:v>21.250599999999999</c:v>
                </c:pt>
                <c:pt idx="1070">
                  <c:v>21.3704</c:v>
                </c:pt>
                <c:pt idx="1071">
                  <c:v>21.3475</c:v>
                </c:pt>
                <c:pt idx="1072">
                  <c:v>21.3475</c:v>
                </c:pt>
                <c:pt idx="1073">
                  <c:v>21.3475</c:v>
                </c:pt>
                <c:pt idx="1074">
                  <c:v>21.308900000000001</c:v>
                </c:pt>
                <c:pt idx="1075">
                  <c:v>21.3584</c:v>
                </c:pt>
                <c:pt idx="1076">
                  <c:v>21.396899999999999</c:v>
                </c:pt>
                <c:pt idx="1077">
                  <c:v>21.360900000000001</c:v>
                </c:pt>
                <c:pt idx="1078">
                  <c:v>21.3796</c:v>
                </c:pt>
                <c:pt idx="1079">
                  <c:v>21.3796</c:v>
                </c:pt>
                <c:pt idx="1080">
                  <c:v>21.3796</c:v>
                </c:pt>
                <c:pt idx="1081">
                  <c:v>21.417000000000002</c:v>
                </c:pt>
                <c:pt idx="1082">
                  <c:v>21.4314</c:v>
                </c:pt>
                <c:pt idx="1083">
                  <c:v>21.447299999999998</c:v>
                </c:pt>
                <c:pt idx="1084">
                  <c:v>21.4544</c:v>
                </c:pt>
                <c:pt idx="1085">
                  <c:v>21.5641</c:v>
                </c:pt>
                <c:pt idx="1086">
                  <c:v>21.5641</c:v>
                </c:pt>
                <c:pt idx="1087">
                  <c:v>21.5641</c:v>
                </c:pt>
                <c:pt idx="1088">
                  <c:v>21.4785</c:v>
                </c:pt>
                <c:pt idx="1089">
                  <c:v>21.513200000000001</c:v>
                </c:pt>
                <c:pt idx="1090">
                  <c:v>21.4129</c:v>
                </c:pt>
                <c:pt idx="1091">
                  <c:v>21.440100000000001</c:v>
                </c:pt>
                <c:pt idx="1092">
                  <c:v>21.613199999999999</c:v>
                </c:pt>
                <c:pt idx="1093">
                  <c:v>21.613199999999999</c:v>
                </c:pt>
                <c:pt idx="1094">
                  <c:v>21.613199999999999</c:v>
                </c:pt>
                <c:pt idx="1095">
                  <c:v>21.5442</c:v>
                </c:pt>
                <c:pt idx="1096">
                  <c:v>21.564599999999999</c:v>
                </c:pt>
                <c:pt idx="1097">
                  <c:v>21.5989</c:v>
                </c:pt>
                <c:pt idx="1098">
                  <c:v>21.032299999999999</c:v>
                </c:pt>
                <c:pt idx="1099">
                  <c:v>21.118300000000001</c:v>
                </c:pt>
                <c:pt idx="1100">
                  <c:v>21.118300000000001</c:v>
                </c:pt>
                <c:pt idx="1101">
                  <c:v>21.118300000000001</c:v>
                </c:pt>
                <c:pt idx="1102">
                  <c:v>21.149799999999999</c:v>
                </c:pt>
                <c:pt idx="1103">
                  <c:v>21.142800000000001</c:v>
                </c:pt>
                <c:pt idx="1104">
                  <c:v>21.182400000000001</c:v>
                </c:pt>
                <c:pt idx="1105">
                  <c:v>21.108899999999998</c:v>
                </c:pt>
                <c:pt idx="1106">
                  <c:v>21.087499999999999</c:v>
                </c:pt>
                <c:pt idx="1107">
                  <c:v>21.087499999999999</c:v>
                </c:pt>
                <c:pt idx="1108">
                  <c:v>21.0871</c:v>
                </c:pt>
                <c:pt idx="1109">
                  <c:v>21.1113</c:v>
                </c:pt>
                <c:pt idx="1110">
                  <c:v>21.061599999999999</c:v>
                </c:pt>
                <c:pt idx="1111">
                  <c:v>20.952500000000001</c:v>
                </c:pt>
                <c:pt idx="1112">
                  <c:v>21.122599999999998</c:v>
                </c:pt>
                <c:pt idx="1113">
                  <c:v>21.066299999999998</c:v>
                </c:pt>
                <c:pt idx="1114">
                  <c:v>21.066299999999998</c:v>
                </c:pt>
                <c:pt idx="1115">
                  <c:v>21.066299999999998</c:v>
                </c:pt>
                <c:pt idx="1116">
                  <c:v>21.0946</c:v>
                </c:pt>
                <c:pt idx="1117">
                  <c:v>21.266100000000002</c:v>
                </c:pt>
                <c:pt idx="1118">
                  <c:v>21.251799999999999</c:v>
                </c:pt>
                <c:pt idx="1119">
                  <c:v>21.251799999999999</c:v>
                </c:pt>
                <c:pt idx="1120">
                  <c:v>21.295500000000001</c:v>
                </c:pt>
                <c:pt idx="1121">
                  <c:v>21.295500000000001</c:v>
                </c:pt>
                <c:pt idx="1122">
                  <c:v>21.295500000000001</c:v>
                </c:pt>
                <c:pt idx="1123">
                  <c:v>21.287199999999999</c:v>
                </c:pt>
                <c:pt idx="1124">
                  <c:v>21.497499999999999</c:v>
                </c:pt>
                <c:pt idx="1125">
                  <c:v>21.492599999999999</c:v>
                </c:pt>
                <c:pt idx="1126">
                  <c:v>21.668199999999999</c:v>
                </c:pt>
                <c:pt idx="1127">
                  <c:v>21.624500000000001</c:v>
                </c:pt>
                <c:pt idx="1128">
                  <c:v>21.624500000000001</c:v>
                </c:pt>
                <c:pt idx="1129">
                  <c:v>21.624500000000001</c:v>
                </c:pt>
                <c:pt idx="1130">
                  <c:v>21.602900000000002</c:v>
                </c:pt>
                <c:pt idx="1131">
                  <c:v>21.522099999999998</c:v>
                </c:pt>
                <c:pt idx="1132">
                  <c:v>21.623100000000001</c:v>
                </c:pt>
                <c:pt idx="1133">
                  <c:v>21.687799999999999</c:v>
                </c:pt>
                <c:pt idx="1134">
                  <c:v>21.807300000000001</c:v>
                </c:pt>
                <c:pt idx="1135">
                  <c:v>21.807300000000001</c:v>
                </c:pt>
                <c:pt idx="1136">
                  <c:v>21.807300000000001</c:v>
                </c:pt>
                <c:pt idx="1137">
                  <c:v>21.877099999999999</c:v>
                </c:pt>
                <c:pt idx="1138">
                  <c:v>21.910900000000002</c:v>
                </c:pt>
                <c:pt idx="1139">
                  <c:v>21.900500000000001</c:v>
                </c:pt>
                <c:pt idx="1140">
                  <c:v>21.811399999999999</c:v>
                </c:pt>
                <c:pt idx="1141">
                  <c:v>22.007100000000001</c:v>
                </c:pt>
                <c:pt idx="1142">
                  <c:v>22.007100000000001</c:v>
                </c:pt>
                <c:pt idx="1143">
                  <c:v>22.007100000000001</c:v>
                </c:pt>
                <c:pt idx="1144">
                  <c:v>22.1251</c:v>
                </c:pt>
                <c:pt idx="1145">
                  <c:v>22.053699999999999</c:v>
                </c:pt>
                <c:pt idx="1146">
                  <c:v>22.035399999999999</c:v>
                </c:pt>
                <c:pt idx="1147">
                  <c:v>22.0792</c:v>
                </c:pt>
                <c:pt idx="1148">
                  <c:v>22.069099999999999</c:v>
                </c:pt>
                <c:pt idx="1149">
                  <c:v>22.069099999999999</c:v>
                </c:pt>
                <c:pt idx="1150">
                  <c:v>22.069099999999999</c:v>
                </c:pt>
                <c:pt idx="1151">
                  <c:v>22.069099999999999</c:v>
                </c:pt>
                <c:pt idx="1152">
                  <c:v>22.0458</c:v>
                </c:pt>
                <c:pt idx="1153">
                  <c:v>22.063199999999998</c:v>
                </c:pt>
                <c:pt idx="1154">
                  <c:v>22.1037</c:v>
                </c:pt>
                <c:pt idx="1155">
                  <c:v>21.989100000000001</c:v>
                </c:pt>
                <c:pt idx="1156">
                  <c:v>21.989100000000001</c:v>
                </c:pt>
                <c:pt idx="1157">
                  <c:v>21.989100000000001</c:v>
                </c:pt>
                <c:pt idx="1158">
                  <c:v>21.982900000000001</c:v>
                </c:pt>
                <c:pt idx="1159">
                  <c:v>22.165700000000001</c:v>
                </c:pt>
                <c:pt idx="1160">
                  <c:v>22.307500000000001</c:v>
                </c:pt>
                <c:pt idx="1161">
                  <c:v>22.397400000000001</c:v>
                </c:pt>
                <c:pt idx="1162">
                  <c:v>22.555</c:v>
                </c:pt>
                <c:pt idx="1163">
                  <c:v>22.555</c:v>
                </c:pt>
                <c:pt idx="1164">
                  <c:v>22.555</c:v>
                </c:pt>
                <c:pt idx="1165">
                  <c:v>22.592400000000001</c:v>
                </c:pt>
                <c:pt idx="1166">
                  <c:v>22.62</c:v>
                </c:pt>
                <c:pt idx="1167">
                  <c:v>22.594799999999999</c:v>
                </c:pt>
                <c:pt idx="1168">
                  <c:v>22.754200000000001</c:v>
                </c:pt>
                <c:pt idx="1169">
                  <c:v>22.907800000000002</c:v>
                </c:pt>
                <c:pt idx="1170">
                  <c:v>22.907800000000002</c:v>
                </c:pt>
                <c:pt idx="1171">
                  <c:v>22.907800000000002</c:v>
                </c:pt>
                <c:pt idx="1172">
                  <c:v>22.907800000000002</c:v>
                </c:pt>
                <c:pt idx="1173">
                  <c:v>22.827000000000002</c:v>
                </c:pt>
                <c:pt idx="1174">
                  <c:v>23.042000000000002</c:v>
                </c:pt>
                <c:pt idx="1175">
                  <c:v>23.0047</c:v>
                </c:pt>
                <c:pt idx="1176">
                  <c:v>23.105599999999999</c:v>
                </c:pt>
                <c:pt idx="1177">
                  <c:v>23.105599999999999</c:v>
                </c:pt>
                <c:pt idx="1178">
                  <c:v>23.105599999999999</c:v>
                </c:pt>
                <c:pt idx="1179">
                  <c:v>23.292000000000002</c:v>
                </c:pt>
                <c:pt idx="1180">
                  <c:v>23.342600000000001</c:v>
                </c:pt>
                <c:pt idx="1181">
                  <c:v>23.329599999999999</c:v>
                </c:pt>
                <c:pt idx="1182">
                  <c:v>23.343599999999999</c:v>
                </c:pt>
                <c:pt idx="1183">
                  <c:v>23.62</c:v>
                </c:pt>
                <c:pt idx="1184">
                  <c:v>23.62</c:v>
                </c:pt>
                <c:pt idx="1185">
                  <c:v>23.62</c:v>
                </c:pt>
                <c:pt idx="1186">
                  <c:v>23.460999999999999</c:v>
                </c:pt>
                <c:pt idx="1187">
                  <c:v>23.205300000000001</c:v>
                </c:pt>
                <c:pt idx="1188">
                  <c:v>23.2166</c:v>
                </c:pt>
                <c:pt idx="1189">
                  <c:v>23.201599999999999</c:v>
                </c:pt>
                <c:pt idx="1190">
                  <c:v>22.709499999999998</c:v>
                </c:pt>
                <c:pt idx="1191">
                  <c:v>22.709499999999998</c:v>
                </c:pt>
                <c:pt idx="1192">
                  <c:v>22.709499999999998</c:v>
                </c:pt>
                <c:pt idx="1193">
                  <c:v>21.779</c:v>
                </c:pt>
                <c:pt idx="1194">
                  <c:v>22.158799999999999</c:v>
                </c:pt>
                <c:pt idx="1195">
                  <c:v>22.047999999999998</c:v>
                </c:pt>
                <c:pt idx="1196">
                  <c:v>21.253599999999999</c:v>
                </c:pt>
                <c:pt idx="1197">
                  <c:v>21.570699999999999</c:v>
                </c:pt>
                <c:pt idx="1198">
                  <c:v>21.570699999999999</c:v>
                </c:pt>
                <c:pt idx="1199">
                  <c:v>21.570699999999999</c:v>
                </c:pt>
                <c:pt idx="1200">
                  <c:v>21.870899999999999</c:v>
                </c:pt>
                <c:pt idx="1201">
                  <c:v>21.928000000000001</c:v>
                </c:pt>
                <c:pt idx="1202">
                  <c:v>22.221900000000002</c:v>
                </c:pt>
                <c:pt idx="1203">
                  <c:v>22.490100000000002</c:v>
                </c:pt>
                <c:pt idx="1204">
                  <c:v>22.498899999999999</c:v>
                </c:pt>
                <c:pt idx="1205">
                  <c:v>22.498899999999999</c:v>
                </c:pt>
                <c:pt idx="1206">
                  <c:v>22.498899999999999</c:v>
                </c:pt>
                <c:pt idx="1207">
                  <c:v>22.498899999999999</c:v>
                </c:pt>
                <c:pt idx="1208">
                  <c:v>21.706399999999999</c:v>
                </c:pt>
                <c:pt idx="1209">
                  <c:v>21.593599999999999</c:v>
                </c:pt>
                <c:pt idx="1210">
                  <c:v>21.6052</c:v>
                </c:pt>
                <c:pt idx="1211">
                  <c:v>21.952400000000001</c:v>
                </c:pt>
                <c:pt idx="1212">
                  <c:v>21.967300000000002</c:v>
                </c:pt>
                <c:pt idx="1213">
                  <c:v>21.967199999999998</c:v>
                </c:pt>
                <c:pt idx="1214">
                  <c:v>22.225100000000001</c:v>
                </c:pt>
                <c:pt idx="1215">
                  <c:v>22.017600000000002</c:v>
                </c:pt>
                <c:pt idx="1216">
                  <c:v>21.7851</c:v>
                </c:pt>
                <c:pt idx="1217">
                  <c:v>21.4922</c:v>
                </c:pt>
                <c:pt idx="1218">
                  <c:v>21.601400000000002</c:v>
                </c:pt>
                <c:pt idx="1219">
                  <c:v>21.601400000000002</c:v>
                </c:pt>
                <c:pt idx="1220">
                  <c:v>21.601299999999998</c:v>
                </c:pt>
                <c:pt idx="1221">
                  <c:v>21.839700000000001</c:v>
                </c:pt>
                <c:pt idx="1222">
                  <c:v>21.904800000000002</c:v>
                </c:pt>
                <c:pt idx="1223">
                  <c:v>21.894600000000001</c:v>
                </c:pt>
                <c:pt idx="1224">
                  <c:v>21.998000000000001</c:v>
                </c:pt>
                <c:pt idx="1225">
                  <c:v>22.380400000000002</c:v>
                </c:pt>
                <c:pt idx="1226">
                  <c:v>22.380400000000002</c:v>
                </c:pt>
                <c:pt idx="1227">
                  <c:v>22.380400000000002</c:v>
                </c:pt>
                <c:pt idx="1228">
                  <c:v>22.351800000000001</c:v>
                </c:pt>
                <c:pt idx="1229">
                  <c:v>22.209499999999998</c:v>
                </c:pt>
                <c:pt idx="1230">
                  <c:v>22.081700000000001</c:v>
                </c:pt>
                <c:pt idx="1231">
                  <c:v>22.0931</c:v>
                </c:pt>
                <c:pt idx="1232">
                  <c:v>22.130700000000001</c:v>
                </c:pt>
                <c:pt idx="1233">
                  <c:v>22.130700000000001</c:v>
                </c:pt>
                <c:pt idx="1234">
                  <c:v>22.130700000000001</c:v>
                </c:pt>
                <c:pt idx="1235">
                  <c:v>21.816299999999998</c:v>
                </c:pt>
                <c:pt idx="1236">
                  <c:v>21.848500000000001</c:v>
                </c:pt>
                <c:pt idx="1237">
                  <c:v>21.808199999999999</c:v>
                </c:pt>
                <c:pt idx="1238">
                  <c:v>21.259399999999999</c:v>
                </c:pt>
                <c:pt idx="1239">
                  <c:v>20.813600000000001</c:v>
                </c:pt>
                <c:pt idx="1240">
                  <c:v>20.813600000000001</c:v>
                </c:pt>
                <c:pt idx="1241">
                  <c:v>20.813600000000001</c:v>
                </c:pt>
                <c:pt idx="1242">
                  <c:v>21.378900000000002</c:v>
                </c:pt>
                <c:pt idx="1243">
                  <c:v>21.009499999999999</c:v>
                </c:pt>
                <c:pt idx="1244">
                  <c:v>20.948399999999999</c:v>
                </c:pt>
                <c:pt idx="1245">
                  <c:v>21.236799999999999</c:v>
                </c:pt>
                <c:pt idx="1246">
                  <c:v>21.236799999999999</c:v>
                </c:pt>
                <c:pt idx="1247">
                  <c:v>21.2349</c:v>
                </c:pt>
                <c:pt idx="1248">
                  <c:v>21.225200000000001</c:v>
                </c:pt>
                <c:pt idx="1249">
                  <c:v>20.751300000000001</c:v>
                </c:pt>
                <c:pt idx="1250">
                  <c:v>21.0122</c:v>
                </c:pt>
                <c:pt idx="1251">
                  <c:v>21.254100000000001</c:v>
                </c:pt>
                <c:pt idx="1252">
                  <c:v>21.4</c:v>
                </c:pt>
                <c:pt idx="1253">
                  <c:v>20.930900000000001</c:v>
                </c:pt>
                <c:pt idx="1254">
                  <c:v>20.930900000000001</c:v>
                </c:pt>
                <c:pt idx="1255">
                  <c:v>20.930900000000001</c:v>
                </c:pt>
                <c:pt idx="1256">
                  <c:v>21.000699999999998</c:v>
                </c:pt>
                <c:pt idx="1257">
                  <c:v>21.352</c:v>
                </c:pt>
                <c:pt idx="1258">
                  <c:v>21.234000000000002</c:v>
                </c:pt>
                <c:pt idx="1259">
                  <c:v>21.409199999999998</c:v>
                </c:pt>
                <c:pt idx="1260">
                  <c:v>21.3474</c:v>
                </c:pt>
                <c:pt idx="1261">
                  <c:v>21.3474</c:v>
                </c:pt>
                <c:pt idx="1262">
                  <c:v>21.3474</c:v>
                </c:pt>
                <c:pt idx="1263">
                  <c:v>21.520499999999998</c:v>
                </c:pt>
                <c:pt idx="1264">
                  <c:v>21.75</c:v>
                </c:pt>
                <c:pt idx="1265">
                  <c:v>21.7681</c:v>
                </c:pt>
                <c:pt idx="1266">
                  <c:v>21.6434</c:v>
                </c:pt>
                <c:pt idx="1267">
                  <c:v>21.4587</c:v>
                </c:pt>
                <c:pt idx="1268">
                  <c:v>21.4587</c:v>
                </c:pt>
                <c:pt idx="1269">
                  <c:v>21.4587</c:v>
                </c:pt>
                <c:pt idx="1270">
                  <c:v>21.459900000000001</c:v>
                </c:pt>
                <c:pt idx="1271">
                  <c:v>21.172699999999999</c:v>
                </c:pt>
                <c:pt idx="1272">
                  <c:v>21.211600000000001</c:v>
                </c:pt>
                <c:pt idx="1273">
                  <c:v>21.433</c:v>
                </c:pt>
                <c:pt idx="1274">
                  <c:v>21.456800000000001</c:v>
                </c:pt>
                <c:pt idx="1275">
                  <c:v>21.456800000000001</c:v>
                </c:pt>
                <c:pt idx="1276">
                  <c:v>21.456800000000001</c:v>
                </c:pt>
                <c:pt idx="1277">
                  <c:v>21.281199999999998</c:v>
                </c:pt>
                <c:pt idx="1278">
                  <c:v>21.3354</c:v>
                </c:pt>
                <c:pt idx="1279">
                  <c:v>21.181699999999999</c:v>
                </c:pt>
                <c:pt idx="1280">
                  <c:v>19.631799999999998</c:v>
                </c:pt>
                <c:pt idx="1281">
                  <c:v>19.874400000000001</c:v>
                </c:pt>
                <c:pt idx="1282">
                  <c:v>19.870699999999999</c:v>
                </c:pt>
                <c:pt idx="1283">
                  <c:v>19.870899999999999</c:v>
                </c:pt>
                <c:pt idx="1284">
                  <c:v>19.942499999999999</c:v>
                </c:pt>
                <c:pt idx="1285">
                  <c:v>19.975200000000001</c:v>
                </c:pt>
                <c:pt idx="1286">
                  <c:v>20.1707</c:v>
                </c:pt>
                <c:pt idx="1287">
                  <c:v>20.367100000000001</c:v>
                </c:pt>
                <c:pt idx="1288">
                  <c:v>20.4132</c:v>
                </c:pt>
                <c:pt idx="1289">
                  <c:v>20.4132</c:v>
                </c:pt>
                <c:pt idx="1290">
                  <c:v>20.4132</c:v>
                </c:pt>
                <c:pt idx="1291">
                  <c:v>20.430800000000001</c:v>
                </c:pt>
                <c:pt idx="1292">
                  <c:v>20.290700000000001</c:v>
                </c:pt>
                <c:pt idx="1293">
                  <c:v>20.384699999999999</c:v>
                </c:pt>
                <c:pt idx="1294">
                  <c:v>20.3627</c:v>
                </c:pt>
                <c:pt idx="1295">
                  <c:v>20.309899999999999</c:v>
                </c:pt>
                <c:pt idx="1296">
                  <c:v>20.309899999999999</c:v>
                </c:pt>
                <c:pt idx="1297">
                  <c:v>20.309799999999999</c:v>
                </c:pt>
                <c:pt idx="1298">
                  <c:v>20.459900000000001</c:v>
                </c:pt>
                <c:pt idx="1299">
                  <c:v>20.3904</c:v>
                </c:pt>
                <c:pt idx="1300">
                  <c:v>20.460999999999999</c:v>
                </c:pt>
                <c:pt idx="1301">
                  <c:v>20.4621</c:v>
                </c:pt>
                <c:pt idx="1302">
                  <c:v>20.412800000000001</c:v>
                </c:pt>
                <c:pt idx="1303">
                  <c:v>20.412800000000001</c:v>
                </c:pt>
                <c:pt idx="1304">
                  <c:v>20.412800000000001</c:v>
                </c:pt>
                <c:pt idx="1305">
                  <c:v>20.412800000000001</c:v>
                </c:pt>
                <c:pt idx="1306">
                  <c:v>20.178999999999998</c:v>
                </c:pt>
                <c:pt idx="1307">
                  <c:v>20.4343</c:v>
                </c:pt>
                <c:pt idx="1308">
                  <c:v>20.293900000000001</c:v>
                </c:pt>
                <c:pt idx="1309">
                  <c:v>20.513200000000001</c:v>
                </c:pt>
                <c:pt idx="1310">
                  <c:v>20.513200000000001</c:v>
                </c:pt>
                <c:pt idx="1311">
                  <c:v>20.513200000000001</c:v>
                </c:pt>
                <c:pt idx="1312">
                  <c:v>20.6051</c:v>
                </c:pt>
                <c:pt idx="1313">
                  <c:v>20.605599999999999</c:v>
                </c:pt>
                <c:pt idx="1314">
                  <c:v>20.782499999999999</c:v>
                </c:pt>
                <c:pt idx="1315">
                  <c:v>20.7745</c:v>
                </c:pt>
                <c:pt idx="1316">
                  <c:v>20.838899999999999</c:v>
                </c:pt>
                <c:pt idx="1317">
                  <c:v>20.838899999999999</c:v>
                </c:pt>
                <c:pt idx="1318">
                  <c:v>20.838899999999999</c:v>
                </c:pt>
                <c:pt idx="1319">
                  <c:v>20.8611</c:v>
                </c:pt>
                <c:pt idx="1320">
                  <c:v>20.8964</c:v>
                </c:pt>
                <c:pt idx="1321">
                  <c:v>20.812200000000001</c:v>
                </c:pt>
                <c:pt idx="1322">
                  <c:v>20.848400000000002</c:v>
                </c:pt>
                <c:pt idx="1323">
                  <c:v>20.827400000000001</c:v>
                </c:pt>
                <c:pt idx="1324">
                  <c:v>20.827400000000001</c:v>
                </c:pt>
                <c:pt idx="1325">
                  <c:v>20.827400000000001</c:v>
                </c:pt>
                <c:pt idx="1326">
                  <c:v>20.783200000000001</c:v>
                </c:pt>
                <c:pt idx="1327">
                  <c:v>20.6996</c:v>
                </c:pt>
                <c:pt idx="1328">
                  <c:v>20.735099999999999</c:v>
                </c:pt>
                <c:pt idx="1329">
                  <c:v>20.6021</c:v>
                </c:pt>
                <c:pt idx="1330">
                  <c:v>20.640699999999999</c:v>
                </c:pt>
                <c:pt idx="1331">
                  <c:v>20.640699999999999</c:v>
                </c:pt>
                <c:pt idx="1332">
                  <c:v>20.640699999999999</c:v>
                </c:pt>
                <c:pt idx="1333">
                  <c:v>20.357399999999998</c:v>
                </c:pt>
                <c:pt idx="1334">
                  <c:v>20.4023</c:v>
                </c:pt>
                <c:pt idx="1335">
                  <c:v>20.226800000000001</c:v>
                </c:pt>
                <c:pt idx="1336">
                  <c:v>20.351900000000001</c:v>
                </c:pt>
                <c:pt idx="1337">
                  <c:v>20.3673</c:v>
                </c:pt>
                <c:pt idx="1338">
                  <c:v>20.3673</c:v>
                </c:pt>
                <c:pt idx="1339">
                  <c:v>20.355699999999999</c:v>
                </c:pt>
                <c:pt idx="1340">
                  <c:v>20.418099999999999</c:v>
                </c:pt>
                <c:pt idx="1341">
                  <c:v>20.3171</c:v>
                </c:pt>
                <c:pt idx="1342">
                  <c:v>20.3171</c:v>
                </c:pt>
                <c:pt idx="1343">
                  <c:v>20.4923</c:v>
                </c:pt>
                <c:pt idx="1344">
                  <c:v>20.6661</c:v>
                </c:pt>
                <c:pt idx="1345">
                  <c:v>20.6661</c:v>
                </c:pt>
                <c:pt idx="1346">
                  <c:v>20.6661</c:v>
                </c:pt>
                <c:pt idx="1347">
                  <c:v>20.848400000000002</c:v>
                </c:pt>
                <c:pt idx="1348">
                  <c:v>20.9208</c:v>
                </c:pt>
                <c:pt idx="1349">
                  <c:v>20.772400000000001</c:v>
                </c:pt>
                <c:pt idx="1350">
                  <c:v>20.9541</c:v>
                </c:pt>
                <c:pt idx="1351">
                  <c:v>20.976700000000001</c:v>
                </c:pt>
                <c:pt idx="1352">
                  <c:v>20.976700000000001</c:v>
                </c:pt>
                <c:pt idx="1353">
                  <c:v>20.976700000000001</c:v>
                </c:pt>
                <c:pt idx="1354">
                  <c:v>20.955200000000001</c:v>
                </c:pt>
                <c:pt idx="1355">
                  <c:v>21.038399999999999</c:v>
                </c:pt>
                <c:pt idx="1356">
                  <c:v>21.0839</c:v>
                </c:pt>
                <c:pt idx="1357">
                  <c:v>21.000599999999999</c:v>
                </c:pt>
                <c:pt idx="1358">
                  <c:v>20.980599999999999</c:v>
                </c:pt>
                <c:pt idx="1359">
                  <c:v>20.980599999999999</c:v>
                </c:pt>
                <c:pt idx="1360">
                  <c:v>20.980599999999999</c:v>
                </c:pt>
                <c:pt idx="1361">
                  <c:v>21.019200000000001</c:v>
                </c:pt>
                <c:pt idx="1362">
                  <c:v>21.119700000000002</c:v>
                </c:pt>
                <c:pt idx="1363">
                  <c:v>21.311900000000001</c:v>
                </c:pt>
                <c:pt idx="1364">
                  <c:v>21.247299999999999</c:v>
                </c:pt>
                <c:pt idx="1365">
                  <c:v>21.107900000000001</c:v>
                </c:pt>
                <c:pt idx="1366">
                  <c:v>21.107900000000001</c:v>
                </c:pt>
                <c:pt idx="1367">
                  <c:v>21.107900000000001</c:v>
                </c:pt>
                <c:pt idx="1368">
                  <c:v>20.9864</c:v>
                </c:pt>
                <c:pt idx="1369">
                  <c:v>21.088899999999999</c:v>
                </c:pt>
                <c:pt idx="1370">
                  <c:v>21.067</c:v>
                </c:pt>
                <c:pt idx="1371">
                  <c:v>20.0379</c:v>
                </c:pt>
                <c:pt idx="1372">
                  <c:v>20.1508</c:v>
                </c:pt>
                <c:pt idx="1373">
                  <c:v>20.145600000000002</c:v>
                </c:pt>
                <c:pt idx="1374">
                  <c:v>20.145600000000002</c:v>
                </c:pt>
                <c:pt idx="1375">
                  <c:v>20.226800000000001</c:v>
                </c:pt>
                <c:pt idx="1376">
                  <c:v>20.305800000000001</c:v>
                </c:pt>
                <c:pt idx="1377">
                  <c:v>20.309200000000001</c:v>
                </c:pt>
                <c:pt idx="1378">
                  <c:v>20.2944</c:v>
                </c:pt>
                <c:pt idx="1379">
                  <c:v>20.149699999999999</c:v>
                </c:pt>
                <c:pt idx="1380">
                  <c:v>20.149699999999999</c:v>
                </c:pt>
                <c:pt idx="1381">
                  <c:v>20.1496</c:v>
                </c:pt>
                <c:pt idx="1382">
                  <c:v>20.0655</c:v>
                </c:pt>
                <c:pt idx="1383">
                  <c:v>20.188700000000001</c:v>
                </c:pt>
                <c:pt idx="1384">
                  <c:v>20.060500000000001</c:v>
                </c:pt>
                <c:pt idx="1385">
                  <c:v>20.218399999999999</c:v>
                </c:pt>
                <c:pt idx="1386">
                  <c:v>20.2866</c:v>
                </c:pt>
                <c:pt idx="1387">
                  <c:v>20.2866</c:v>
                </c:pt>
                <c:pt idx="1388">
                  <c:v>20.2867</c:v>
                </c:pt>
                <c:pt idx="1389">
                  <c:v>20.335699999999999</c:v>
                </c:pt>
                <c:pt idx="1390">
                  <c:v>20.386500000000002</c:v>
                </c:pt>
                <c:pt idx="1391">
                  <c:v>20.373899999999999</c:v>
                </c:pt>
                <c:pt idx="1392">
                  <c:v>20.341999999999999</c:v>
                </c:pt>
                <c:pt idx="1393">
                  <c:v>20.468599999999999</c:v>
                </c:pt>
                <c:pt idx="1394">
                  <c:v>20.468599999999999</c:v>
                </c:pt>
                <c:pt idx="1395">
                  <c:v>20.468599999999999</c:v>
                </c:pt>
                <c:pt idx="1396">
                  <c:v>20.625599999999999</c:v>
                </c:pt>
                <c:pt idx="1397">
                  <c:v>20.63</c:v>
                </c:pt>
                <c:pt idx="1398">
                  <c:v>20.750399999999999</c:v>
                </c:pt>
                <c:pt idx="1399">
                  <c:v>20.6587</c:v>
                </c:pt>
                <c:pt idx="1400">
                  <c:v>20.6629</c:v>
                </c:pt>
                <c:pt idx="1401">
                  <c:v>20.6629</c:v>
                </c:pt>
                <c:pt idx="1402">
                  <c:v>20.6629</c:v>
                </c:pt>
                <c:pt idx="1403">
                  <c:v>20.6629</c:v>
                </c:pt>
                <c:pt idx="1404">
                  <c:v>20.628699999999998</c:v>
                </c:pt>
                <c:pt idx="1405">
                  <c:v>20.570900000000002</c:v>
                </c:pt>
                <c:pt idx="1406">
                  <c:v>20.515999999999998</c:v>
                </c:pt>
                <c:pt idx="1407">
                  <c:v>20.470600000000001</c:v>
                </c:pt>
                <c:pt idx="1408">
                  <c:v>20.470600000000001</c:v>
                </c:pt>
                <c:pt idx="1409">
                  <c:v>20.470600000000001</c:v>
                </c:pt>
                <c:pt idx="1410">
                  <c:v>20.509499999999999</c:v>
                </c:pt>
                <c:pt idx="1411">
                  <c:v>20.586200000000002</c:v>
                </c:pt>
                <c:pt idx="1412">
                  <c:v>20.593499999999999</c:v>
                </c:pt>
                <c:pt idx="1413">
                  <c:v>20.7026</c:v>
                </c:pt>
                <c:pt idx="1414">
                  <c:v>20.708300000000001</c:v>
                </c:pt>
                <c:pt idx="1415">
                  <c:v>20.708300000000001</c:v>
                </c:pt>
                <c:pt idx="1416">
                  <c:v>20.708300000000001</c:v>
                </c:pt>
                <c:pt idx="1417">
                  <c:v>20.593</c:v>
                </c:pt>
                <c:pt idx="1418">
                  <c:v>20.6999</c:v>
                </c:pt>
                <c:pt idx="1419">
                  <c:v>20.725899999999999</c:v>
                </c:pt>
                <c:pt idx="1420">
                  <c:v>20.888400000000001</c:v>
                </c:pt>
                <c:pt idx="1421">
                  <c:v>20.880700000000001</c:v>
                </c:pt>
                <c:pt idx="1422">
                  <c:v>20.880700000000001</c:v>
                </c:pt>
                <c:pt idx="1423">
                  <c:v>20.880700000000001</c:v>
                </c:pt>
                <c:pt idx="1424">
                  <c:v>20.807200000000002</c:v>
                </c:pt>
                <c:pt idx="1425">
                  <c:v>20.783300000000001</c:v>
                </c:pt>
                <c:pt idx="1426">
                  <c:v>20.715</c:v>
                </c:pt>
                <c:pt idx="1427">
                  <c:v>20.772200000000002</c:v>
                </c:pt>
                <c:pt idx="1428">
                  <c:v>20.772099999999998</c:v>
                </c:pt>
                <c:pt idx="1429">
                  <c:v>20.772099999999998</c:v>
                </c:pt>
                <c:pt idx="1430">
                  <c:v>20.772099999999998</c:v>
                </c:pt>
                <c:pt idx="1431">
                  <c:v>20.844899999999999</c:v>
                </c:pt>
                <c:pt idx="1432">
                  <c:v>20.8367</c:v>
                </c:pt>
                <c:pt idx="1433">
                  <c:v>20.851500000000001</c:v>
                </c:pt>
                <c:pt idx="1434">
                  <c:v>20.6812</c:v>
                </c:pt>
                <c:pt idx="1435">
                  <c:v>20.566800000000001</c:v>
                </c:pt>
                <c:pt idx="1436">
                  <c:v>20.566800000000001</c:v>
                </c:pt>
                <c:pt idx="1437">
                  <c:v>20.566800000000001</c:v>
                </c:pt>
                <c:pt idx="1438">
                  <c:v>20.558700000000002</c:v>
                </c:pt>
                <c:pt idx="1439">
                  <c:v>20.529599999999999</c:v>
                </c:pt>
                <c:pt idx="1440">
                  <c:v>19.854900000000001</c:v>
                </c:pt>
                <c:pt idx="1441">
                  <c:v>19.446400000000001</c:v>
                </c:pt>
                <c:pt idx="1442">
                  <c:v>19.7227</c:v>
                </c:pt>
                <c:pt idx="1443">
                  <c:v>19.7227</c:v>
                </c:pt>
                <c:pt idx="1444">
                  <c:v>19.7227</c:v>
                </c:pt>
                <c:pt idx="1445">
                  <c:v>19.606200000000001</c:v>
                </c:pt>
                <c:pt idx="1446">
                  <c:v>20.0276</c:v>
                </c:pt>
                <c:pt idx="1447">
                  <c:v>20.022600000000001</c:v>
                </c:pt>
                <c:pt idx="1448">
                  <c:v>19.734400000000001</c:v>
                </c:pt>
                <c:pt idx="1449">
                  <c:v>19.7271</c:v>
                </c:pt>
                <c:pt idx="1450">
                  <c:v>19.7271</c:v>
                </c:pt>
                <c:pt idx="1451">
                  <c:v>19.7271</c:v>
                </c:pt>
                <c:pt idx="1452">
                  <c:v>19.642299999999999</c:v>
                </c:pt>
                <c:pt idx="1453">
                  <c:v>19.533999999999999</c:v>
                </c:pt>
                <c:pt idx="1454">
                  <c:v>18.931100000000001</c:v>
                </c:pt>
                <c:pt idx="1455">
                  <c:v>19.2837</c:v>
                </c:pt>
                <c:pt idx="1456">
                  <c:v>18.9495</c:v>
                </c:pt>
                <c:pt idx="1457">
                  <c:v>18.9495</c:v>
                </c:pt>
                <c:pt idx="1458">
                  <c:v>18.9495</c:v>
                </c:pt>
                <c:pt idx="1459">
                  <c:v>18.825199999999999</c:v>
                </c:pt>
                <c:pt idx="1460">
                  <c:v>19.120200000000001</c:v>
                </c:pt>
                <c:pt idx="1461">
                  <c:v>19.3277</c:v>
                </c:pt>
                <c:pt idx="1462">
                  <c:v>19.5318</c:v>
                </c:pt>
                <c:pt idx="1463">
                  <c:v>19.4084</c:v>
                </c:pt>
                <c:pt idx="1464">
                  <c:v>19.4084</c:v>
                </c:pt>
                <c:pt idx="1465">
                  <c:v>19.4084</c:v>
                </c:pt>
                <c:pt idx="1466">
                  <c:v>19.517099999999999</c:v>
                </c:pt>
                <c:pt idx="1467">
                  <c:v>19.639299999999999</c:v>
                </c:pt>
                <c:pt idx="1468">
                  <c:v>18.823799999999999</c:v>
                </c:pt>
                <c:pt idx="1469">
                  <c:v>18.791899999999998</c:v>
                </c:pt>
                <c:pt idx="1470">
                  <c:v>18.621099999999998</c:v>
                </c:pt>
                <c:pt idx="1471">
                  <c:v>18.621099999999998</c:v>
                </c:pt>
                <c:pt idx="1472">
                  <c:v>18.621099999999998</c:v>
                </c:pt>
                <c:pt idx="1473">
                  <c:v>18.254200000000001</c:v>
                </c:pt>
                <c:pt idx="1474">
                  <c:v>18.223199999999999</c:v>
                </c:pt>
                <c:pt idx="1475">
                  <c:v>18.085799999999999</c:v>
                </c:pt>
                <c:pt idx="1476">
                  <c:v>18.277999999999999</c:v>
                </c:pt>
                <c:pt idx="1477">
                  <c:v>18.3187</c:v>
                </c:pt>
                <c:pt idx="1478">
                  <c:v>18.3186</c:v>
                </c:pt>
                <c:pt idx="1479">
                  <c:v>18.3186</c:v>
                </c:pt>
                <c:pt idx="1480">
                  <c:v>18.015799999999999</c:v>
                </c:pt>
                <c:pt idx="1481">
                  <c:v>17.692799999999998</c:v>
                </c:pt>
                <c:pt idx="1482">
                  <c:v>17.748000000000001</c:v>
                </c:pt>
                <c:pt idx="1483">
                  <c:v>17.748000000000001</c:v>
                </c:pt>
                <c:pt idx="1484">
                  <c:v>17.631699999999999</c:v>
                </c:pt>
                <c:pt idx="1485">
                  <c:v>17.631699999999999</c:v>
                </c:pt>
                <c:pt idx="1486">
                  <c:v>17.631599999999999</c:v>
                </c:pt>
                <c:pt idx="1487">
                  <c:v>17.906099999999999</c:v>
                </c:pt>
                <c:pt idx="1488">
                  <c:v>17.969799999999999</c:v>
                </c:pt>
                <c:pt idx="1489">
                  <c:v>18.383600000000001</c:v>
                </c:pt>
                <c:pt idx="1490">
                  <c:v>18.341000000000001</c:v>
                </c:pt>
                <c:pt idx="1491">
                  <c:v>18.491199999999999</c:v>
                </c:pt>
                <c:pt idx="1492">
                  <c:v>18.491199999999999</c:v>
                </c:pt>
                <c:pt idx="1493">
                  <c:v>18.491199999999999</c:v>
                </c:pt>
                <c:pt idx="1494">
                  <c:v>18.693300000000001</c:v>
                </c:pt>
                <c:pt idx="1495">
                  <c:v>18.093399999999999</c:v>
                </c:pt>
                <c:pt idx="1496">
                  <c:v>18.096</c:v>
                </c:pt>
                <c:pt idx="1497">
                  <c:v>18.035900000000002</c:v>
                </c:pt>
                <c:pt idx="1498">
                  <c:v>17.617000000000001</c:v>
                </c:pt>
                <c:pt idx="1499">
                  <c:v>17.617000000000001</c:v>
                </c:pt>
                <c:pt idx="1500">
                  <c:v>17.617000000000001</c:v>
                </c:pt>
                <c:pt idx="1501">
                  <c:v>17.648</c:v>
                </c:pt>
                <c:pt idx="1502">
                  <c:v>17.6417</c:v>
                </c:pt>
                <c:pt idx="1503">
                  <c:v>17.7179</c:v>
                </c:pt>
                <c:pt idx="1504">
                  <c:v>17.714400000000001</c:v>
                </c:pt>
                <c:pt idx="1505">
                  <c:v>17.376200000000001</c:v>
                </c:pt>
                <c:pt idx="1506">
                  <c:v>17.376200000000001</c:v>
                </c:pt>
                <c:pt idx="1507">
                  <c:v>17.376200000000001</c:v>
                </c:pt>
                <c:pt idx="1508">
                  <c:v>17.014800000000001</c:v>
                </c:pt>
                <c:pt idx="1509">
                  <c:v>17.0151</c:v>
                </c:pt>
                <c:pt idx="1510">
                  <c:v>16.7532</c:v>
                </c:pt>
                <c:pt idx="1511">
                  <c:v>16.488900000000001</c:v>
                </c:pt>
                <c:pt idx="1512">
                  <c:v>16.1495</c:v>
                </c:pt>
                <c:pt idx="1513">
                  <c:v>16.1495</c:v>
                </c:pt>
                <c:pt idx="1514">
                  <c:v>16.1495</c:v>
                </c:pt>
                <c:pt idx="1515">
                  <c:v>15.711600000000001</c:v>
                </c:pt>
                <c:pt idx="1516">
                  <c:v>15.711600000000001</c:v>
                </c:pt>
                <c:pt idx="1517">
                  <c:v>16.4908</c:v>
                </c:pt>
                <c:pt idx="1518">
                  <c:v>16.632000000000001</c:v>
                </c:pt>
                <c:pt idx="1519">
                  <c:v>16.6114</c:v>
                </c:pt>
                <c:pt idx="1520">
                  <c:v>16.6114</c:v>
                </c:pt>
                <c:pt idx="1521">
                  <c:v>16.6114</c:v>
                </c:pt>
                <c:pt idx="1522">
                  <c:v>16.752400000000002</c:v>
                </c:pt>
                <c:pt idx="1523">
                  <c:v>16.742699999999999</c:v>
                </c:pt>
                <c:pt idx="1524">
                  <c:v>16.7639</c:v>
                </c:pt>
                <c:pt idx="1525">
                  <c:v>16.3489</c:v>
                </c:pt>
                <c:pt idx="1526">
                  <c:v>16.9102</c:v>
                </c:pt>
                <c:pt idx="1527">
                  <c:v>16.9102</c:v>
                </c:pt>
                <c:pt idx="1528">
                  <c:v>16.9102</c:v>
                </c:pt>
                <c:pt idx="1529">
                  <c:v>17.028700000000001</c:v>
                </c:pt>
                <c:pt idx="1530">
                  <c:v>17.1938</c:v>
                </c:pt>
                <c:pt idx="1531">
                  <c:v>17.264299999999999</c:v>
                </c:pt>
                <c:pt idx="1532">
                  <c:v>17.342300000000002</c:v>
                </c:pt>
                <c:pt idx="1533">
                  <c:v>17.339700000000001</c:v>
                </c:pt>
                <c:pt idx="1534">
                  <c:v>17.339700000000001</c:v>
                </c:pt>
                <c:pt idx="1535">
                  <c:v>17.339700000000001</c:v>
                </c:pt>
                <c:pt idx="1536">
                  <c:v>17.2486</c:v>
                </c:pt>
                <c:pt idx="1537">
                  <c:v>17.433499999999999</c:v>
                </c:pt>
                <c:pt idx="1538">
                  <c:v>17.472300000000001</c:v>
                </c:pt>
                <c:pt idx="1539">
                  <c:v>17.604900000000001</c:v>
                </c:pt>
                <c:pt idx="1540">
                  <c:v>17.8369</c:v>
                </c:pt>
                <c:pt idx="1541">
                  <c:v>17.8369</c:v>
                </c:pt>
                <c:pt idx="1542">
                  <c:v>17.8369</c:v>
                </c:pt>
                <c:pt idx="1543">
                  <c:v>17.8369</c:v>
                </c:pt>
                <c:pt idx="1544">
                  <c:v>17.584299999999999</c:v>
                </c:pt>
                <c:pt idx="1545">
                  <c:v>17.626000000000001</c:v>
                </c:pt>
                <c:pt idx="1546">
                  <c:v>17.650300000000001</c:v>
                </c:pt>
                <c:pt idx="1547">
                  <c:v>17.8001</c:v>
                </c:pt>
                <c:pt idx="1548">
                  <c:v>17.8001</c:v>
                </c:pt>
                <c:pt idx="1549">
                  <c:v>17.8001</c:v>
                </c:pt>
                <c:pt idx="1550">
                  <c:v>17.660399999999999</c:v>
                </c:pt>
                <c:pt idx="1551">
                  <c:v>17.634699999999999</c:v>
                </c:pt>
                <c:pt idx="1552">
                  <c:v>17.908899999999999</c:v>
                </c:pt>
                <c:pt idx="1553">
                  <c:v>18.062899999999999</c:v>
                </c:pt>
                <c:pt idx="1554">
                  <c:v>18.0791</c:v>
                </c:pt>
                <c:pt idx="1555">
                  <c:v>18.0791</c:v>
                </c:pt>
                <c:pt idx="1556">
                  <c:v>18.0791</c:v>
                </c:pt>
                <c:pt idx="1557">
                  <c:v>18.201599999999999</c:v>
                </c:pt>
                <c:pt idx="1558">
                  <c:v>18.287299999999998</c:v>
                </c:pt>
                <c:pt idx="1559">
                  <c:v>18.246600000000001</c:v>
                </c:pt>
                <c:pt idx="1560">
                  <c:v>18.075900000000001</c:v>
                </c:pt>
                <c:pt idx="1561">
                  <c:v>18.088100000000001</c:v>
                </c:pt>
                <c:pt idx="1562">
                  <c:v>18.088100000000001</c:v>
                </c:pt>
                <c:pt idx="1563">
                  <c:v>18.088100000000001</c:v>
                </c:pt>
                <c:pt idx="1564">
                  <c:v>18.100899999999999</c:v>
                </c:pt>
                <c:pt idx="1565">
                  <c:v>18.334199999999999</c:v>
                </c:pt>
                <c:pt idx="1566">
                  <c:v>18.389700000000001</c:v>
                </c:pt>
                <c:pt idx="1567">
                  <c:v>18.340900000000001</c:v>
                </c:pt>
                <c:pt idx="1568">
                  <c:v>18.540400000000002</c:v>
                </c:pt>
                <c:pt idx="1569">
                  <c:v>18.540400000000002</c:v>
                </c:pt>
                <c:pt idx="1570">
                  <c:v>18.540400000000002</c:v>
                </c:pt>
                <c:pt idx="1571">
                  <c:v>18.540400000000002</c:v>
                </c:pt>
                <c:pt idx="1572">
                  <c:v>18.568200000000001</c:v>
                </c:pt>
                <c:pt idx="1573">
                  <c:v>18.601199999999999</c:v>
                </c:pt>
                <c:pt idx="1574">
                  <c:v>18.0154</c:v>
                </c:pt>
                <c:pt idx="1575">
                  <c:v>18.1173</c:v>
                </c:pt>
                <c:pt idx="1576">
                  <c:v>18.053100000000001</c:v>
                </c:pt>
                <c:pt idx="1577">
                  <c:v>18.0532</c:v>
                </c:pt>
                <c:pt idx="1578">
                  <c:v>18.079499999999999</c:v>
                </c:pt>
                <c:pt idx="1579">
                  <c:v>18.061599999999999</c:v>
                </c:pt>
                <c:pt idx="1580">
                  <c:v>18.055399999999999</c:v>
                </c:pt>
                <c:pt idx="1581">
                  <c:v>18.013300000000001</c:v>
                </c:pt>
                <c:pt idx="1582">
                  <c:v>18.1432</c:v>
                </c:pt>
                <c:pt idx="1583">
                  <c:v>18.1432</c:v>
                </c:pt>
                <c:pt idx="1584">
                  <c:v>18.1432</c:v>
                </c:pt>
                <c:pt idx="1585">
                  <c:v>18.091699999999999</c:v>
                </c:pt>
                <c:pt idx="1586">
                  <c:v>18.070799999999998</c:v>
                </c:pt>
                <c:pt idx="1587">
                  <c:v>17.952999999999999</c:v>
                </c:pt>
                <c:pt idx="1588">
                  <c:v>17.809799999999999</c:v>
                </c:pt>
                <c:pt idx="1589">
                  <c:v>17.771799999999999</c:v>
                </c:pt>
                <c:pt idx="1590">
                  <c:v>17.771799999999999</c:v>
                </c:pt>
                <c:pt idx="1591">
                  <c:v>17.771799999999999</c:v>
                </c:pt>
                <c:pt idx="1592">
                  <c:v>18.032499999999999</c:v>
                </c:pt>
                <c:pt idx="1593">
                  <c:v>18.085699999999999</c:v>
                </c:pt>
                <c:pt idx="1594">
                  <c:v>18.211400000000001</c:v>
                </c:pt>
                <c:pt idx="1595">
                  <c:v>18.213899999999999</c:v>
                </c:pt>
                <c:pt idx="1596">
                  <c:v>18.3047</c:v>
                </c:pt>
                <c:pt idx="1597">
                  <c:v>18.3047</c:v>
                </c:pt>
                <c:pt idx="1598">
                  <c:v>18.3047</c:v>
                </c:pt>
                <c:pt idx="1599">
                  <c:v>18.401</c:v>
                </c:pt>
                <c:pt idx="1600">
                  <c:v>18.398499999999999</c:v>
                </c:pt>
                <c:pt idx="1601">
                  <c:v>18.3443</c:v>
                </c:pt>
                <c:pt idx="1602">
                  <c:v>18.543399999999998</c:v>
                </c:pt>
                <c:pt idx="1603">
                  <c:v>18.1934</c:v>
                </c:pt>
                <c:pt idx="1604">
                  <c:v>18.1934</c:v>
                </c:pt>
                <c:pt idx="1605">
                  <c:v>18.1934</c:v>
                </c:pt>
                <c:pt idx="1606">
                  <c:v>18.178100000000001</c:v>
                </c:pt>
                <c:pt idx="1607">
                  <c:v>18.308700000000002</c:v>
                </c:pt>
                <c:pt idx="1608">
                  <c:v>18.223199999999999</c:v>
                </c:pt>
                <c:pt idx="1609">
                  <c:v>18.288499999999999</c:v>
                </c:pt>
                <c:pt idx="1610">
                  <c:v>18.4117</c:v>
                </c:pt>
                <c:pt idx="1611">
                  <c:v>18.4117</c:v>
                </c:pt>
                <c:pt idx="1612">
                  <c:v>18.4117</c:v>
                </c:pt>
                <c:pt idx="1613">
                  <c:v>18.6219</c:v>
                </c:pt>
                <c:pt idx="1614">
                  <c:v>18.620899999999999</c:v>
                </c:pt>
                <c:pt idx="1615">
                  <c:v>18.660900000000002</c:v>
                </c:pt>
                <c:pt idx="1616">
                  <c:v>18.6998</c:v>
                </c:pt>
                <c:pt idx="1617">
                  <c:v>18.7865</c:v>
                </c:pt>
                <c:pt idx="1618">
                  <c:v>18.7865</c:v>
                </c:pt>
                <c:pt idx="1619">
                  <c:v>18.7865</c:v>
                </c:pt>
                <c:pt idx="1620">
                  <c:v>18.806100000000001</c:v>
                </c:pt>
                <c:pt idx="1621">
                  <c:v>18.692</c:v>
                </c:pt>
                <c:pt idx="1622">
                  <c:v>18.757000000000001</c:v>
                </c:pt>
                <c:pt idx="1623">
                  <c:v>18.7577</c:v>
                </c:pt>
                <c:pt idx="1624">
                  <c:v>18.881699999999999</c:v>
                </c:pt>
                <c:pt idx="1625">
                  <c:v>18.881699999999999</c:v>
                </c:pt>
                <c:pt idx="1626">
                  <c:v>18.881699999999999</c:v>
                </c:pt>
                <c:pt idx="1627">
                  <c:v>18.869800000000001</c:v>
                </c:pt>
                <c:pt idx="1628">
                  <c:v>18.8795</c:v>
                </c:pt>
                <c:pt idx="1629">
                  <c:v>18.836500000000001</c:v>
                </c:pt>
                <c:pt idx="1630">
                  <c:v>18.866299999999999</c:v>
                </c:pt>
                <c:pt idx="1631">
                  <c:v>18.866299999999999</c:v>
                </c:pt>
                <c:pt idx="1632">
                  <c:v>18.866299999999999</c:v>
                </c:pt>
                <c:pt idx="1633">
                  <c:v>18.866299999999999</c:v>
                </c:pt>
                <c:pt idx="1634">
                  <c:v>18.885400000000001</c:v>
                </c:pt>
                <c:pt idx="1635">
                  <c:v>19.052299999999999</c:v>
                </c:pt>
                <c:pt idx="1636">
                  <c:v>19.0106</c:v>
                </c:pt>
                <c:pt idx="1637">
                  <c:v>19.003599999999999</c:v>
                </c:pt>
                <c:pt idx="1638">
                  <c:v>19.092600000000001</c:v>
                </c:pt>
                <c:pt idx="1639">
                  <c:v>19.092600000000001</c:v>
                </c:pt>
                <c:pt idx="1640">
                  <c:v>19.092600000000001</c:v>
                </c:pt>
                <c:pt idx="1641">
                  <c:v>19.113099999999999</c:v>
                </c:pt>
                <c:pt idx="1642">
                  <c:v>19.1312</c:v>
                </c:pt>
                <c:pt idx="1643">
                  <c:v>18.987400000000001</c:v>
                </c:pt>
                <c:pt idx="1644">
                  <c:v>18.946999999999999</c:v>
                </c:pt>
                <c:pt idx="1645">
                  <c:v>19.1296</c:v>
                </c:pt>
                <c:pt idx="1646">
                  <c:v>19.1296</c:v>
                </c:pt>
                <c:pt idx="1647">
                  <c:v>19.1296</c:v>
                </c:pt>
                <c:pt idx="1648">
                  <c:v>19.0441</c:v>
                </c:pt>
                <c:pt idx="1649">
                  <c:v>18.729700000000001</c:v>
                </c:pt>
                <c:pt idx="1650">
                  <c:v>18.6996</c:v>
                </c:pt>
                <c:pt idx="1651">
                  <c:v>18.580500000000001</c:v>
                </c:pt>
                <c:pt idx="1652">
                  <c:v>18.6495</c:v>
                </c:pt>
                <c:pt idx="1653">
                  <c:v>18.6495</c:v>
                </c:pt>
                <c:pt idx="1654">
                  <c:v>18.6494</c:v>
                </c:pt>
                <c:pt idx="1655">
                  <c:v>18.199400000000001</c:v>
                </c:pt>
                <c:pt idx="1656">
                  <c:v>18.351600000000001</c:v>
                </c:pt>
                <c:pt idx="1657">
                  <c:v>18.462599999999998</c:v>
                </c:pt>
                <c:pt idx="1658">
                  <c:v>18.626200000000001</c:v>
                </c:pt>
                <c:pt idx="1659">
                  <c:v>18.517900000000001</c:v>
                </c:pt>
                <c:pt idx="1660">
                  <c:v>18.517900000000001</c:v>
                </c:pt>
                <c:pt idx="1661">
                  <c:v>18.517900000000001</c:v>
                </c:pt>
                <c:pt idx="1662">
                  <c:v>18.392900000000001</c:v>
                </c:pt>
                <c:pt idx="1663">
                  <c:v>18.547999999999998</c:v>
                </c:pt>
                <c:pt idx="1664">
                  <c:v>18.497199999999999</c:v>
                </c:pt>
                <c:pt idx="1665">
                  <c:v>18.303799999999999</c:v>
                </c:pt>
                <c:pt idx="1666">
                  <c:v>18.327999999999999</c:v>
                </c:pt>
                <c:pt idx="1667">
                  <c:v>18.327999999999999</c:v>
                </c:pt>
                <c:pt idx="1668">
                  <c:v>18.327999999999999</c:v>
                </c:pt>
                <c:pt idx="1669">
                  <c:v>18.3279</c:v>
                </c:pt>
                <c:pt idx="1670">
                  <c:v>18.174399999999999</c:v>
                </c:pt>
                <c:pt idx="1671">
                  <c:v>18.0489</c:v>
                </c:pt>
                <c:pt idx="1672">
                  <c:v>18.0868</c:v>
                </c:pt>
                <c:pt idx="1673">
                  <c:v>17.851500000000001</c:v>
                </c:pt>
                <c:pt idx="1674">
                  <c:v>17.851500000000001</c:v>
                </c:pt>
                <c:pt idx="1675">
                  <c:v>17.851500000000001</c:v>
                </c:pt>
                <c:pt idx="1676">
                  <c:v>17.802199999999999</c:v>
                </c:pt>
                <c:pt idx="1677">
                  <c:v>18.188199999999998</c:v>
                </c:pt>
                <c:pt idx="1678">
                  <c:v>18.336400000000001</c:v>
                </c:pt>
                <c:pt idx="1679">
                  <c:v>18.451599999999999</c:v>
                </c:pt>
                <c:pt idx="1680">
                  <c:v>18.645</c:v>
                </c:pt>
                <c:pt idx="1681">
                  <c:v>18.645</c:v>
                </c:pt>
                <c:pt idx="1682">
                  <c:v>18.645</c:v>
                </c:pt>
                <c:pt idx="1683">
                  <c:v>18.731999999999999</c:v>
                </c:pt>
                <c:pt idx="1684">
                  <c:v>18.725000000000001</c:v>
                </c:pt>
                <c:pt idx="1685">
                  <c:v>18.686900000000001</c:v>
                </c:pt>
                <c:pt idx="1686">
                  <c:v>18.788</c:v>
                </c:pt>
                <c:pt idx="1687">
                  <c:v>18.7577</c:v>
                </c:pt>
                <c:pt idx="1688">
                  <c:v>18.7577</c:v>
                </c:pt>
                <c:pt idx="1689">
                  <c:v>18.7578</c:v>
                </c:pt>
                <c:pt idx="1690">
                  <c:v>18.775300000000001</c:v>
                </c:pt>
                <c:pt idx="1691">
                  <c:v>18.957899999999999</c:v>
                </c:pt>
                <c:pt idx="1692">
                  <c:v>19.014500000000002</c:v>
                </c:pt>
                <c:pt idx="1693">
                  <c:v>19.194600000000001</c:v>
                </c:pt>
                <c:pt idx="1694">
                  <c:v>19.170000000000002</c:v>
                </c:pt>
                <c:pt idx="1695">
                  <c:v>19.170000000000002</c:v>
                </c:pt>
                <c:pt idx="1696">
                  <c:v>19.170000000000002</c:v>
                </c:pt>
                <c:pt idx="1697">
                  <c:v>19.136700000000001</c:v>
                </c:pt>
                <c:pt idx="1698">
                  <c:v>18.954999999999998</c:v>
                </c:pt>
                <c:pt idx="1699">
                  <c:v>18.9316</c:v>
                </c:pt>
                <c:pt idx="1700">
                  <c:v>19.004000000000001</c:v>
                </c:pt>
                <c:pt idx="1701">
                  <c:v>19.1126</c:v>
                </c:pt>
                <c:pt idx="1702">
                  <c:v>19.1126</c:v>
                </c:pt>
                <c:pt idx="1703">
                  <c:v>19.1126</c:v>
                </c:pt>
                <c:pt idx="1704">
                  <c:v>19.277799999999999</c:v>
                </c:pt>
                <c:pt idx="1705">
                  <c:v>19.334299999999999</c:v>
                </c:pt>
                <c:pt idx="1706">
                  <c:v>19.480699999999999</c:v>
                </c:pt>
                <c:pt idx="1707">
                  <c:v>19.480699999999999</c:v>
                </c:pt>
                <c:pt idx="1708">
                  <c:v>19.445499999999999</c:v>
                </c:pt>
                <c:pt idx="1709">
                  <c:v>19.445499999999999</c:v>
                </c:pt>
                <c:pt idx="1710">
                  <c:v>19.445499999999999</c:v>
                </c:pt>
                <c:pt idx="1711">
                  <c:v>19.351500000000001</c:v>
                </c:pt>
                <c:pt idx="1712">
                  <c:v>19.375399999999999</c:v>
                </c:pt>
                <c:pt idx="1713">
                  <c:v>19.462700000000002</c:v>
                </c:pt>
                <c:pt idx="1714">
                  <c:v>19.507100000000001</c:v>
                </c:pt>
                <c:pt idx="1715">
                  <c:v>19.597200000000001</c:v>
                </c:pt>
                <c:pt idx="1716">
                  <c:v>19.597200000000001</c:v>
                </c:pt>
                <c:pt idx="1717">
                  <c:v>19.597200000000001</c:v>
                </c:pt>
                <c:pt idx="1718">
                  <c:v>19.6007</c:v>
                </c:pt>
                <c:pt idx="1719">
                  <c:v>19.533999999999999</c:v>
                </c:pt>
                <c:pt idx="1720">
                  <c:v>19.406400000000001</c:v>
                </c:pt>
                <c:pt idx="1721">
                  <c:v>19.475999999999999</c:v>
                </c:pt>
                <c:pt idx="1722">
                  <c:v>19.355699999999999</c:v>
                </c:pt>
                <c:pt idx="1723">
                  <c:v>19.355699999999999</c:v>
                </c:pt>
                <c:pt idx="1724">
                  <c:v>19.355699999999999</c:v>
                </c:pt>
                <c:pt idx="1725">
                  <c:v>19.410399999999999</c:v>
                </c:pt>
                <c:pt idx="1726">
                  <c:v>19.543299999999999</c:v>
                </c:pt>
                <c:pt idx="1727">
                  <c:v>19.634899999999998</c:v>
                </c:pt>
                <c:pt idx="1728">
                  <c:v>19.531600000000001</c:v>
                </c:pt>
                <c:pt idx="1729">
                  <c:v>19.675899999999999</c:v>
                </c:pt>
                <c:pt idx="1730">
                  <c:v>19.675899999999999</c:v>
                </c:pt>
                <c:pt idx="1731">
                  <c:v>19.675899999999999</c:v>
                </c:pt>
                <c:pt idx="1732">
                  <c:v>19.644100000000002</c:v>
                </c:pt>
                <c:pt idx="1733">
                  <c:v>19.593699999999998</c:v>
                </c:pt>
                <c:pt idx="1734">
                  <c:v>19.380400000000002</c:v>
                </c:pt>
                <c:pt idx="1735">
                  <c:v>19.206</c:v>
                </c:pt>
                <c:pt idx="1736">
                  <c:v>19.066099999999999</c:v>
                </c:pt>
                <c:pt idx="1737">
                  <c:v>19.066099999999999</c:v>
                </c:pt>
                <c:pt idx="1738">
                  <c:v>19.066099999999999</c:v>
                </c:pt>
                <c:pt idx="1739">
                  <c:v>18.498200000000001</c:v>
                </c:pt>
                <c:pt idx="1740">
                  <c:v>18.739100000000001</c:v>
                </c:pt>
                <c:pt idx="1741">
                  <c:v>18.090199999999999</c:v>
                </c:pt>
                <c:pt idx="1742">
                  <c:v>18.4405</c:v>
                </c:pt>
                <c:pt idx="1743">
                  <c:v>18.3262</c:v>
                </c:pt>
                <c:pt idx="1744">
                  <c:v>18.3262</c:v>
                </c:pt>
                <c:pt idx="1745">
                  <c:v>18.326699999999999</c:v>
                </c:pt>
                <c:pt idx="1746">
                  <c:v>18.1068</c:v>
                </c:pt>
                <c:pt idx="1747">
                  <c:v>18.377400000000002</c:v>
                </c:pt>
                <c:pt idx="1748">
                  <c:v>17.861799999999999</c:v>
                </c:pt>
                <c:pt idx="1749">
                  <c:v>17.908200000000001</c:v>
                </c:pt>
                <c:pt idx="1750">
                  <c:v>18.167200000000001</c:v>
                </c:pt>
                <c:pt idx="1751">
                  <c:v>18.167200000000001</c:v>
                </c:pt>
                <c:pt idx="1752">
                  <c:v>18.167300000000001</c:v>
                </c:pt>
                <c:pt idx="1753">
                  <c:v>18.387</c:v>
                </c:pt>
                <c:pt idx="1754">
                  <c:v>18.241399999999999</c:v>
                </c:pt>
                <c:pt idx="1755">
                  <c:v>18.3887</c:v>
                </c:pt>
                <c:pt idx="1756">
                  <c:v>18.386700000000001</c:v>
                </c:pt>
                <c:pt idx="1757">
                  <c:v>17.907800000000002</c:v>
                </c:pt>
                <c:pt idx="1758">
                  <c:v>17.907800000000002</c:v>
                </c:pt>
                <c:pt idx="1759">
                  <c:v>17.907800000000002</c:v>
                </c:pt>
                <c:pt idx="1760">
                  <c:v>18.1036</c:v>
                </c:pt>
                <c:pt idx="1761">
                  <c:v>18.048400000000001</c:v>
                </c:pt>
                <c:pt idx="1762">
                  <c:v>18.1676</c:v>
                </c:pt>
                <c:pt idx="1763">
                  <c:v>18.409800000000001</c:v>
                </c:pt>
                <c:pt idx="1764">
                  <c:v>18.425799999999999</c:v>
                </c:pt>
                <c:pt idx="1765">
                  <c:v>18.425799999999999</c:v>
                </c:pt>
                <c:pt idx="1766">
                  <c:v>18.425799999999999</c:v>
                </c:pt>
                <c:pt idx="1767">
                  <c:v>18.425799999999999</c:v>
                </c:pt>
                <c:pt idx="1768">
                  <c:v>18.3001</c:v>
                </c:pt>
                <c:pt idx="1769">
                  <c:v>18.4985</c:v>
                </c:pt>
                <c:pt idx="1770">
                  <c:v>18.7394</c:v>
                </c:pt>
                <c:pt idx="1771">
                  <c:v>18.756399999999999</c:v>
                </c:pt>
                <c:pt idx="1772">
                  <c:v>18.756399999999999</c:v>
                </c:pt>
                <c:pt idx="1773">
                  <c:v>18.756399999999999</c:v>
                </c:pt>
                <c:pt idx="1774">
                  <c:v>18.7547</c:v>
                </c:pt>
                <c:pt idx="1775">
                  <c:v>18.7608</c:v>
                </c:pt>
                <c:pt idx="1776">
                  <c:v>18.8964</c:v>
                </c:pt>
                <c:pt idx="1777">
                  <c:v>18.972799999999999</c:v>
                </c:pt>
                <c:pt idx="1778">
                  <c:v>18.959</c:v>
                </c:pt>
                <c:pt idx="1779">
                  <c:v>18.959</c:v>
                </c:pt>
                <c:pt idx="1780">
                  <c:v>18.959</c:v>
                </c:pt>
                <c:pt idx="1781">
                  <c:v>18.899699999999999</c:v>
                </c:pt>
                <c:pt idx="1782">
                  <c:v>18.948499999999999</c:v>
                </c:pt>
                <c:pt idx="1783">
                  <c:v>18.954999999999998</c:v>
                </c:pt>
                <c:pt idx="1784">
                  <c:v>18.955300000000001</c:v>
                </c:pt>
                <c:pt idx="1785">
                  <c:v>18.862500000000001</c:v>
                </c:pt>
                <c:pt idx="1786">
                  <c:v>18.862500000000001</c:v>
                </c:pt>
                <c:pt idx="1787">
                  <c:v>18.862500000000001</c:v>
                </c:pt>
                <c:pt idx="1788">
                  <c:v>18.860700000000001</c:v>
                </c:pt>
                <c:pt idx="1789">
                  <c:v>18.701000000000001</c:v>
                </c:pt>
                <c:pt idx="1790">
                  <c:v>18.816199999999998</c:v>
                </c:pt>
                <c:pt idx="1791">
                  <c:v>18.771000000000001</c:v>
                </c:pt>
                <c:pt idx="1792">
                  <c:v>18.671199999999999</c:v>
                </c:pt>
                <c:pt idx="1793">
                  <c:v>18.671199999999999</c:v>
                </c:pt>
                <c:pt idx="1794">
                  <c:v>18.671199999999999</c:v>
                </c:pt>
                <c:pt idx="1795">
                  <c:v>18.765499999999999</c:v>
                </c:pt>
                <c:pt idx="1796">
                  <c:v>18.533799999999999</c:v>
                </c:pt>
                <c:pt idx="1797">
                  <c:v>18.201899999999998</c:v>
                </c:pt>
                <c:pt idx="1798">
                  <c:v>18.347000000000001</c:v>
                </c:pt>
                <c:pt idx="1799">
                  <c:v>18.607900000000001</c:v>
                </c:pt>
                <c:pt idx="1800">
                  <c:v>18.607900000000001</c:v>
                </c:pt>
                <c:pt idx="1801">
                  <c:v>18.607900000000001</c:v>
                </c:pt>
                <c:pt idx="1802">
                  <c:v>18.5245</c:v>
                </c:pt>
                <c:pt idx="1803">
                  <c:v>18.239899999999999</c:v>
                </c:pt>
                <c:pt idx="1804">
                  <c:v>18.405999999999999</c:v>
                </c:pt>
                <c:pt idx="1805">
                  <c:v>18.524100000000001</c:v>
                </c:pt>
                <c:pt idx="1806">
                  <c:v>18.726700000000001</c:v>
                </c:pt>
                <c:pt idx="1807">
                  <c:v>18.726700000000001</c:v>
                </c:pt>
                <c:pt idx="1808">
                  <c:v>18.726700000000001</c:v>
                </c:pt>
                <c:pt idx="1809">
                  <c:v>18.700700000000001</c:v>
                </c:pt>
                <c:pt idx="1810">
                  <c:v>18.886900000000001</c:v>
                </c:pt>
                <c:pt idx="1811">
                  <c:v>18.8491</c:v>
                </c:pt>
                <c:pt idx="1812">
                  <c:v>18.901199999999999</c:v>
                </c:pt>
                <c:pt idx="1813">
                  <c:v>18.827100000000002</c:v>
                </c:pt>
                <c:pt idx="1814">
                  <c:v>18.827100000000002</c:v>
                </c:pt>
                <c:pt idx="1815">
                  <c:v>18.827100000000002</c:v>
                </c:pt>
                <c:pt idx="1816">
                  <c:v>18.956499999999998</c:v>
                </c:pt>
                <c:pt idx="1817">
                  <c:v>18.8888</c:v>
                </c:pt>
                <c:pt idx="1818">
                  <c:v>18.942599999999999</c:v>
                </c:pt>
                <c:pt idx="1819">
                  <c:v>18.978999999999999</c:v>
                </c:pt>
                <c:pt idx="1820">
                  <c:v>19.0563</c:v>
                </c:pt>
                <c:pt idx="1821">
                  <c:v>19.0563</c:v>
                </c:pt>
                <c:pt idx="1822">
                  <c:v>19.0563</c:v>
                </c:pt>
                <c:pt idx="1823">
                  <c:v>19.162700000000001</c:v>
                </c:pt>
                <c:pt idx="1824">
                  <c:v>19.146799999999999</c:v>
                </c:pt>
                <c:pt idx="1825">
                  <c:v>19.209099999999999</c:v>
                </c:pt>
                <c:pt idx="1826">
                  <c:v>19.1509</c:v>
                </c:pt>
                <c:pt idx="1827">
                  <c:v>19.335899999999999</c:v>
                </c:pt>
                <c:pt idx="1828">
                  <c:v>19.335899999999999</c:v>
                </c:pt>
                <c:pt idx="1829">
                  <c:v>19.335799999999999</c:v>
                </c:pt>
                <c:pt idx="1830">
                  <c:v>19.407499999999999</c:v>
                </c:pt>
                <c:pt idx="1831">
                  <c:v>19.384399999999999</c:v>
                </c:pt>
                <c:pt idx="1832">
                  <c:v>19.398</c:v>
                </c:pt>
                <c:pt idx="1833">
                  <c:v>19.451000000000001</c:v>
                </c:pt>
                <c:pt idx="1834">
                  <c:v>19.500800000000002</c:v>
                </c:pt>
                <c:pt idx="1835">
                  <c:v>19.500800000000002</c:v>
                </c:pt>
                <c:pt idx="1836">
                  <c:v>19.500800000000002</c:v>
                </c:pt>
                <c:pt idx="1837">
                  <c:v>19.462499999999999</c:v>
                </c:pt>
                <c:pt idx="1838">
                  <c:v>19.492999999999999</c:v>
                </c:pt>
                <c:pt idx="1839">
                  <c:v>19.506799999999998</c:v>
                </c:pt>
                <c:pt idx="1840">
                  <c:v>19.523199999999999</c:v>
                </c:pt>
                <c:pt idx="1841">
                  <c:v>19.673400000000001</c:v>
                </c:pt>
                <c:pt idx="1842">
                  <c:v>19.673400000000001</c:v>
                </c:pt>
                <c:pt idx="1843">
                  <c:v>19.673400000000001</c:v>
                </c:pt>
                <c:pt idx="1844">
                  <c:v>19.683299999999999</c:v>
                </c:pt>
                <c:pt idx="1845">
                  <c:v>19.913900000000002</c:v>
                </c:pt>
                <c:pt idx="1846">
                  <c:v>19.8338</c:v>
                </c:pt>
                <c:pt idx="1847">
                  <c:v>19.802</c:v>
                </c:pt>
                <c:pt idx="1848">
                  <c:v>19.845199999999998</c:v>
                </c:pt>
                <c:pt idx="1849">
                  <c:v>19.845199999999998</c:v>
                </c:pt>
                <c:pt idx="1850">
                  <c:v>19.845199999999998</c:v>
                </c:pt>
                <c:pt idx="1851">
                  <c:v>20.004300000000001</c:v>
                </c:pt>
                <c:pt idx="1852">
                  <c:v>20.052199999999999</c:v>
                </c:pt>
                <c:pt idx="1853">
                  <c:v>20.142600000000002</c:v>
                </c:pt>
                <c:pt idx="1854">
                  <c:v>20.142600000000002</c:v>
                </c:pt>
                <c:pt idx="1855">
                  <c:v>20.061800000000002</c:v>
                </c:pt>
                <c:pt idx="1856">
                  <c:v>20.061800000000002</c:v>
                </c:pt>
                <c:pt idx="1857">
                  <c:v>20.061800000000002</c:v>
                </c:pt>
                <c:pt idx="1858">
                  <c:v>19.8887</c:v>
                </c:pt>
                <c:pt idx="1859">
                  <c:v>19.7715</c:v>
                </c:pt>
                <c:pt idx="1860">
                  <c:v>19.898700000000002</c:v>
                </c:pt>
                <c:pt idx="1861">
                  <c:v>19.930700000000002</c:v>
                </c:pt>
                <c:pt idx="1862">
                  <c:v>20.1127</c:v>
                </c:pt>
                <c:pt idx="1863">
                  <c:v>20.1127</c:v>
                </c:pt>
                <c:pt idx="1864">
                  <c:v>20.1127</c:v>
                </c:pt>
                <c:pt idx="1865">
                  <c:v>20.049099999999999</c:v>
                </c:pt>
                <c:pt idx="1866">
                  <c:v>20.027000000000001</c:v>
                </c:pt>
                <c:pt idx="1867">
                  <c:v>20.0853</c:v>
                </c:pt>
                <c:pt idx="1868">
                  <c:v>20.352399999999999</c:v>
                </c:pt>
                <c:pt idx="1869">
                  <c:v>20.3522</c:v>
                </c:pt>
                <c:pt idx="1870">
                  <c:v>20.3522</c:v>
                </c:pt>
                <c:pt idx="1871">
                  <c:v>20.3522</c:v>
                </c:pt>
                <c:pt idx="1872">
                  <c:v>20.497699999999998</c:v>
                </c:pt>
                <c:pt idx="1873">
                  <c:v>20.5059</c:v>
                </c:pt>
                <c:pt idx="1874">
                  <c:v>20.497</c:v>
                </c:pt>
                <c:pt idx="1875">
                  <c:v>20.5884</c:v>
                </c:pt>
                <c:pt idx="1876">
                  <c:v>20.689699999999998</c:v>
                </c:pt>
                <c:pt idx="1877">
                  <c:v>20.689699999999998</c:v>
                </c:pt>
                <c:pt idx="1878">
                  <c:v>20.689699999999998</c:v>
                </c:pt>
                <c:pt idx="1879">
                  <c:v>20.707699999999999</c:v>
                </c:pt>
                <c:pt idx="1880">
                  <c:v>20.703600000000002</c:v>
                </c:pt>
                <c:pt idx="1881">
                  <c:v>20.703600000000002</c:v>
                </c:pt>
                <c:pt idx="1882">
                  <c:v>20.809799999999999</c:v>
                </c:pt>
                <c:pt idx="1883">
                  <c:v>20.810500000000001</c:v>
                </c:pt>
                <c:pt idx="1884">
                  <c:v>20.810500000000001</c:v>
                </c:pt>
                <c:pt idx="1885">
                  <c:v>20.810500000000001</c:v>
                </c:pt>
                <c:pt idx="1886">
                  <c:v>20.690200000000001</c:v>
                </c:pt>
                <c:pt idx="1887">
                  <c:v>20.751100000000001</c:v>
                </c:pt>
                <c:pt idx="1888">
                  <c:v>20.758400000000002</c:v>
                </c:pt>
                <c:pt idx="1889">
                  <c:v>20.932300000000001</c:v>
                </c:pt>
                <c:pt idx="1890">
                  <c:v>20.784500000000001</c:v>
                </c:pt>
                <c:pt idx="1891">
                  <c:v>20.784500000000001</c:v>
                </c:pt>
                <c:pt idx="1892">
                  <c:v>20.784500000000001</c:v>
                </c:pt>
                <c:pt idx="1893">
                  <c:v>20.857900000000001</c:v>
                </c:pt>
                <c:pt idx="1894">
                  <c:v>20.799399999999999</c:v>
                </c:pt>
                <c:pt idx="1895">
                  <c:v>20.901399999999999</c:v>
                </c:pt>
                <c:pt idx="1896">
                  <c:v>21.040500000000002</c:v>
                </c:pt>
                <c:pt idx="1897">
                  <c:v>20.980399999999999</c:v>
                </c:pt>
                <c:pt idx="1898">
                  <c:v>20.980399999999999</c:v>
                </c:pt>
                <c:pt idx="1899">
                  <c:v>20.980399999999999</c:v>
                </c:pt>
                <c:pt idx="1900">
                  <c:v>21.126799999999999</c:v>
                </c:pt>
                <c:pt idx="1901">
                  <c:v>21.094799999999999</c:v>
                </c:pt>
                <c:pt idx="1902">
                  <c:v>21.1342</c:v>
                </c:pt>
                <c:pt idx="1903">
                  <c:v>21.311</c:v>
                </c:pt>
                <c:pt idx="1904">
                  <c:v>21.3934</c:v>
                </c:pt>
                <c:pt idx="1905">
                  <c:v>21.3934</c:v>
                </c:pt>
                <c:pt idx="1906">
                  <c:v>21.3934</c:v>
                </c:pt>
                <c:pt idx="1907">
                  <c:v>21.3934</c:v>
                </c:pt>
                <c:pt idx="1908">
                  <c:v>21.336600000000001</c:v>
                </c:pt>
                <c:pt idx="1909">
                  <c:v>21.3428</c:v>
                </c:pt>
                <c:pt idx="1910">
                  <c:v>21.3673</c:v>
                </c:pt>
                <c:pt idx="1911">
                  <c:v>21.174099999999999</c:v>
                </c:pt>
                <c:pt idx="1912">
                  <c:v>21.174099999999999</c:v>
                </c:pt>
                <c:pt idx="1913">
                  <c:v>21.174099999999999</c:v>
                </c:pt>
                <c:pt idx="1914">
                  <c:v>20.841000000000001</c:v>
                </c:pt>
                <c:pt idx="1915">
                  <c:v>21.050599999999999</c:v>
                </c:pt>
                <c:pt idx="1916">
                  <c:v>21.032299999999999</c:v>
                </c:pt>
                <c:pt idx="1917">
                  <c:v>21.1037</c:v>
                </c:pt>
                <c:pt idx="1918">
                  <c:v>20.73</c:v>
                </c:pt>
                <c:pt idx="1919">
                  <c:v>20.73</c:v>
                </c:pt>
                <c:pt idx="1920">
                  <c:v>20.73</c:v>
                </c:pt>
                <c:pt idx="1921">
                  <c:v>20.880400000000002</c:v>
                </c:pt>
                <c:pt idx="1922">
                  <c:v>21.193200000000001</c:v>
                </c:pt>
                <c:pt idx="1923">
                  <c:v>21.4314</c:v>
                </c:pt>
                <c:pt idx="1924">
                  <c:v>21.502700000000001</c:v>
                </c:pt>
                <c:pt idx="1925">
                  <c:v>21.386600000000001</c:v>
                </c:pt>
                <c:pt idx="1926">
                  <c:v>21.386600000000001</c:v>
                </c:pt>
                <c:pt idx="1927">
                  <c:v>21.386600000000001</c:v>
                </c:pt>
                <c:pt idx="1928">
                  <c:v>21.543199999999999</c:v>
                </c:pt>
                <c:pt idx="1929">
                  <c:v>21.579599999999999</c:v>
                </c:pt>
                <c:pt idx="1930">
                  <c:v>21.719100000000001</c:v>
                </c:pt>
                <c:pt idx="1931">
                  <c:v>21.683700000000002</c:v>
                </c:pt>
                <c:pt idx="1932">
                  <c:v>21.723600000000001</c:v>
                </c:pt>
                <c:pt idx="1933">
                  <c:v>21.723600000000001</c:v>
                </c:pt>
                <c:pt idx="1934">
                  <c:v>21.723600000000001</c:v>
                </c:pt>
                <c:pt idx="1935">
                  <c:v>21.723600000000001</c:v>
                </c:pt>
                <c:pt idx="1936">
                  <c:v>21.6602</c:v>
                </c:pt>
                <c:pt idx="1937">
                  <c:v>21.7621</c:v>
                </c:pt>
                <c:pt idx="1938">
                  <c:v>21.679099999999998</c:v>
                </c:pt>
                <c:pt idx="1939">
                  <c:v>21.4511</c:v>
                </c:pt>
                <c:pt idx="1940">
                  <c:v>21.513000000000002</c:v>
                </c:pt>
                <c:pt idx="1941">
                  <c:v>21.513000000000002</c:v>
                </c:pt>
                <c:pt idx="1942">
                  <c:v>20.777899999999999</c:v>
                </c:pt>
                <c:pt idx="1943">
                  <c:v>20.165400000000002</c:v>
                </c:pt>
                <c:pt idx="1944">
                  <c:v>20.1052</c:v>
                </c:pt>
                <c:pt idx="1945">
                  <c:v>19.116099999999999</c:v>
                </c:pt>
                <c:pt idx="1946">
                  <c:v>18.938199999999998</c:v>
                </c:pt>
                <c:pt idx="1947">
                  <c:v>18.938199999999998</c:v>
                </c:pt>
                <c:pt idx="1948">
                  <c:v>18.938199999999998</c:v>
                </c:pt>
                <c:pt idx="1949">
                  <c:v>19.815999999999999</c:v>
                </c:pt>
                <c:pt idx="1950">
                  <c:v>19.259799999999998</c:v>
                </c:pt>
                <c:pt idx="1951">
                  <c:v>20.072399999999998</c:v>
                </c:pt>
                <c:pt idx="1952">
                  <c:v>19.392600000000002</c:v>
                </c:pt>
                <c:pt idx="1953">
                  <c:v>19.061800000000002</c:v>
                </c:pt>
                <c:pt idx="1954">
                  <c:v>19.061800000000002</c:v>
                </c:pt>
                <c:pt idx="1955">
                  <c:v>19.061800000000002</c:v>
                </c:pt>
                <c:pt idx="1956">
                  <c:v>17.613700000000001</c:v>
                </c:pt>
                <c:pt idx="1957">
                  <c:v>18.483899999999998</c:v>
                </c:pt>
                <c:pt idx="1958">
                  <c:v>17.5806</c:v>
                </c:pt>
                <c:pt idx="1959">
                  <c:v>15.9307</c:v>
                </c:pt>
                <c:pt idx="1960">
                  <c:v>17.4102</c:v>
                </c:pt>
                <c:pt idx="1961">
                  <c:v>17.4102</c:v>
                </c:pt>
                <c:pt idx="1962">
                  <c:v>17.4102</c:v>
                </c:pt>
                <c:pt idx="1963">
                  <c:v>15.3238</c:v>
                </c:pt>
                <c:pt idx="1964">
                  <c:v>16.244900000000001</c:v>
                </c:pt>
                <c:pt idx="1965">
                  <c:v>15.402900000000001</c:v>
                </c:pt>
                <c:pt idx="1966">
                  <c:v>15.475300000000001</c:v>
                </c:pt>
                <c:pt idx="1967">
                  <c:v>14.804399999999999</c:v>
                </c:pt>
                <c:pt idx="1968">
                  <c:v>14.804399999999999</c:v>
                </c:pt>
                <c:pt idx="1969">
                  <c:v>14.804399999999999</c:v>
                </c:pt>
                <c:pt idx="1970">
                  <c:v>14.37</c:v>
                </c:pt>
                <c:pt idx="1971">
                  <c:v>15.718299999999999</c:v>
                </c:pt>
                <c:pt idx="1972">
                  <c:v>15.8996</c:v>
                </c:pt>
                <c:pt idx="1973">
                  <c:v>16.891999999999999</c:v>
                </c:pt>
                <c:pt idx="1974">
                  <c:v>16.322900000000001</c:v>
                </c:pt>
                <c:pt idx="1975">
                  <c:v>16.322900000000001</c:v>
                </c:pt>
                <c:pt idx="1976">
                  <c:v>16.322900000000001</c:v>
                </c:pt>
                <c:pt idx="1977">
                  <c:v>16.87</c:v>
                </c:pt>
                <c:pt idx="1978">
                  <c:v>16.599799999999998</c:v>
                </c:pt>
                <c:pt idx="1979">
                  <c:v>15.864699999999999</c:v>
                </c:pt>
                <c:pt idx="1980">
                  <c:v>16.226900000000001</c:v>
                </c:pt>
                <c:pt idx="1981">
                  <c:v>15.981299999999999</c:v>
                </c:pt>
                <c:pt idx="1982">
                  <c:v>15.981299999999999</c:v>
                </c:pt>
                <c:pt idx="1983">
                  <c:v>15.981299999999999</c:v>
                </c:pt>
                <c:pt idx="1984">
                  <c:v>17.1053</c:v>
                </c:pt>
                <c:pt idx="1985">
                  <c:v>17.0778</c:v>
                </c:pt>
                <c:pt idx="1986">
                  <c:v>17.659500000000001</c:v>
                </c:pt>
                <c:pt idx="1987">
                  <c:v>17.916899999999998</c:v>
                </c:pt>
                <c:pt idx="1988">
                  <c:v>17.916899999999998</c:v>
                </c:pt>
                <c:pt idx="1989">
                  <c:v>17.916899999999998</c:v>
                </c:pt>
                <c:pt idx="1990">
                  <c:v>17.916899999999998</c:v>
                </c:pt>
                <c:pt idx="1991">
                  <c:v>17.735800000000001</c:v>
                </c:pt>
                <c:pt idx="1992">
                  <c:v>18.278099999999998</c:v>
                </c:pt>
                <c:pt idx="1993">
                  <c:v>17.875399999999999</c:v>
                </c:pt>
                <c:pt idx="1994">
                  <c:v>17.979399999999998</c:v>
                </c:pt>
                <c:pt idx="1995">
                  <c:v>18.461099999999998</c:v>
                </c:pt>
                <c:pt idx="1996">
                  <c:v>18.461099999999998</c:v>
                </c:pt>
                <c:pt idx="1997">
                  <c:v>18.461099999999998</c:v>
                </c:pt>
                <c:pt idx="1998">
                  <c:v>18.131</c:v>
                </c:pt>
                <c:pt idx="1999">
                  <c:v>17.5748</c:v>
                </c:pt>
                <c:pt idx="2000">
                  <c:v>17.977799999999998</c:v>
                </c:pt>
                <c:pt idx="2001">
                  <c:v>17.9681</c:v>
                </c:pt>
                <c:pt idx="2002">
                  <c:v>18.2182</c:v>
                </c:pt>
                <c:pt idx="2003">
                  <c:v>18.2182</c:v>
                </c:pt>
                <c:pt idx="2004">
                  <c:v>18.2182</c:v>
                </c:pt>
                <c:pt idx="2005">
                  <c:v>18.4863</c:v>
                </c:pt>
                <c:pt idx="2006">
                  <c:v>18.389399999999998</c:v>
                </c:pt>
                <c:pt idx="2007">
                  <c:v>18.878399999999999</c:v>
                </c:pt>
                <c:pt idx="2008">
                  <c:v>18.704499999999999</c:v>
                </c:pt>
                <c:pt idx="2009">
                  <c:v>18.179600000000001</c:v>
                </c:pt>
                <c:pt idx="2010">
                  <c:v>18.179600000000001</c:v>
                </c:pt>
                <c:pt idx="2011">
                  <c:v>18.179600000000001</c:v>
                </c:pt>
                <c:pt idx="2012">
                  <c:v>18.256900000000002</c:v>
                </c:pt>
                <c:pt idx="2013">
                  <c:v>18.421900000000001</c:v>
                </c:pt>
                <c:pt idx="2014">
                  <c:v>18.293399999999998</c:v>
                </c:pt>
                <c:pt idx="2015">
                  <c:v>18.503799999999998</c:v>
                </c:pt>
                <c:pt idx="2016">
                  <c:v>18.815999999999999</c:v>
                </c:pt>
                <c:pt idx="2017">
                  <c:v>18.815999999999999</c:v>
                </c:pt>
                <c:pt idx="2018">
                  <c:v>18.815999999999999</c:v>
                </c:pt>
                <c:pt idx="2019">
                  <c:v>18.819299999999998</c:v>
                </c:pt>
                <c:pt idx="2020">
                  <c:v>18.432700000000001</c:v>
                </c:pt>
                <c:pt idx="2021">
                  <c:v>18.110800000000001</c:v>
                </c:pt>
                <c:pt idx="2022">
                  <c:v>18.319600000000001</c:v>
                </c:pt>
                <c:pt idx="2023">
                  <c:v>18.391500000000001</c:v>
                </c:pt>
                <c:pt idx="2024">
                  <c:v>18.391500000000001</c:v>
                </c:pt>
                <c:pt idx="2025">
                  <c:v>18.391500000000001</c:v>
                </c:pt>
                <c:pt idx="2026">
                  <c:v>18.970800000000001</c:v>
                </c:pt>
                <c:pt idx="2027">
                  <c:v>18.771899999999999</c:v>
                </c:pt>
                <c:pt idx="2028">
                  <c:v>20.2653</c:v>
                </c:pt>
                <c:pt idx="2029">
                  <c:v>20.169599999999999</c:v>
                </c:pt>
                <c:pt idx="2030">
                  <c:v>20.202200000000001</c:v>
                </c:pt>
                <c:pt idx="2031">
                  <c:v>20.202200000000001</c:v>
                </c:pt>
                <c:pt idx="2032">
                  <c:v>20.202200000000001</c:v>
                </c:pt>
                <c:pt idx="2033">
                  <c:v>20.202999999999999</c:v>
                </c:pt>
                <c:pt idx="2034">
                  <c:v>20.4542</c:v>
                </c:pt>
                <c:pt idx="2035">
                  <c:v>20.761399999999998</c:v>
                </c:pt>
                <c:pt idx="2036">
                  <c:v>20.738299999999999</c:v>
                </c:pt>
                <c:pt idx="2037">
                  <c:v>20.838200000000001</c:v>
                </c:pt>
                <c:pt idx="2038">
                  <c:v>20.838200000000001</c:v>
                </c:pt>
                <c:pt idx="2039">
                  <c:v>20.838200000000001</c:v>
                </c:pt>
                <c:pt idx="2040">
                  <c:v>20.916499999999999</c:v>
                </c:pt>
                <c:pt idx="2041">
                  <c:v>21.087700000000002</c:v>
                </c:pt>
                <c:pt idx="2042">
                  <c:v>21.3764</c:v>
                </c:pt>
                <c:pt idx="2043">
                  <c:v>21.341899999999999</c:v>
                </c:pt>
                <c:pt idx="2044">
                  <c:v>21.901199999999999</c:v>
                </c:pt>
                <c:pt idx="2045">
                  <c:v>21.901199999999999</c:v>
                </c:pt>
                <c:pt idx="2046">
                  <c:v>21.901199999999999</c:v>
                </c:pt>
                <c:pt idx="2047">
                  <c:v>22.165299999999998</c:v>
                </c:pt>
                <c:pt idx="2048">
                  <c:v>21.992000000000001</c:v>
                </c:pt>
                <c:pt idx="2049">
                  <c:v>21.8748</c:v>
                </c:pt>
                <c:pt idx="2050">
                  <c:v>20.6023</c:v>
                </c:pt>
                <c:pt idx="2051">
                  <c:v>20.872</c:v>
                </c:pt>
                <c:pt idx="2052">
                  <c:v>20.872</c:v>
                </c:pt>
                <c:pt idx="2053">
                  <c:v>20.872</c:v>
                </c:pt>
                <c:pt idx="2054">
                  <c:v>21.0459</c:v>
                </c:pt>
                <c:pt idx="2055">
                  <c:v>21.445900000000002</c:v>
                </c:pt>
                <c:pt idx="2056">
                  <c:v>21.3687</c:v>
                </c:pt>
                <c:pt idx="2057">
                  <c:v>21.379100000000001</c:v>
                </c:pt>
                <c:pt idx="2058">
                  <c:v>21.258500000000002</c:v>
                </c:pt>
                <c:pt idx="2059">
                  <c:v>21.258500000000002</c:v>
                </c:pt>
                <c:pt idx="2060">
                  <c:v>21.258500000000002</c:v>
                </c:pt>
                <c:pt idx="2061">
                  <c:v>21.3965</c:v>
                </c:pt>
                <c:pt idx="2062">
                  <c:v>21.488700000000001</c:v>
                </c:pt>
                <c:pt idx="2063">
                  <c:v>20.9331</c:v>
                </c:pt>
                <c:pt idx="2064">
                  <c:v>21.162500000000001</c:v>
                </c:pt>
                <c:pt idx="2065">
                  <c:v>20.649699999999999</c:v>
                </c:pt>
                <c:pt idx="2066">
                  <c:v>20.649699999999999</c:v>
                </c:pt>
                <c:pt idx="2067">
                  <c:v>20.649699999999999</c:v>
                </c:pt>
                <c:pt idx="2068">
                  <c:v>20.952999999999999</c:v>
                </c:pt>
                <c:pt idx="2069">
                  <c:v>21.2759</c:v>
                </c:pt>
                <c:pt idx="2070">
                  <c:v>21.241</c:v>
                </c:pt>
                <c:pt idx="2071">
                  <c:v>21.334499999999998</c:v>
                </c:pt>
                <c:pt idx="2072">
                  <c:v>21.334499999999998</c:v>
                </c:pt>
                <c:pt idx="2073">
                  <c:v>21.334499999999998</c:v>
                </c:pt>
                <c:pt idx="2074">
                  <c:v>21.334499999999998</c:v>
                </c:pt>
                <c:pt idx="2075">
                  <c:v>21.673400000000001</c:v>
                </c:pt>
                <c:pt idx="2076">
                  <c:v>21.4389</c:v>
                </c:pt>
                <c:pt idx="2077">
                  <c:v>21.6067</c:v>
                </c:pt>
                <c:pt idx="2078">
                  <c:v>21.4848</c:v>
                </c:pt>
                <c:pt idx="2079">
                  <c:v>21.709599999999998</c:v>
                </c:pt>
                <c:pt idx="2080">
                  <c:v>21.709599999999998</c:v>
                </c:pt>
                <c:pt idx="2081">
                  <c:v>21.709599999999998</c:v>
                </c:pt>
                <c:pt idx="2082">
                  <c:v>21.5062</c:v>
                </c:pt>
                <c:pt idx="2083">
                  <c:v>21.794599999999999</c:v>
                </c:pt>
                <c:pt idx="2084">
                  <c:v>21.992699999999999</c:v>
                </c:pt>
                <c:pt idx="2085">
                  <c:v>21.9178</c:v>
                </c:pt>
                <c:pt idx="2086">
                  <c:v>21.9802</c:v>
                </c:pt>
                <c:pt idx="2087">
                  <c:v>21.9802</c:v>
                </c:pt>
                <c:pt idx="2088">
                  <c:v>21.9802</c:v>
                </c:pt>
                <c:pt idx="2089">
                  <c:v>22.164899999999999</c:v>
                </c:pt>
                <c:pt idx="2090">
                  <c:v>22.202100000000002</c:v>
                </c:pt>
                <c:pt idx="2091">
                  <c:v>22.329699999999999</c:v>
                </c:pt>
                <c:pt idx="2092">
                  <c:v>22.054600000000001</c:v>
                </c:pt>
                <c:pt idx="2093">
                  <c:v>21.918099999999999</c:v>
                </c:pt>
                <c:pt idx="2094">
                  <c:v>21.918099999999999</c:v>
                </c:pt>
                <c:pt idx="2095">
                  <c:v>21.918099999999999</c:v>
                </c:pt>
                <c:pt idx="2096">
                  <c:v>22.080200000000001</c:v>
                </c:pt>
                <c:pt idx="2097">
                  <c:v>21.9373</c:v>
                </c:pt>
                <c:pt idx="2098">
                  <c:v>22.224799999999998</c:v>
                </c:pt>
                <c:pt idx="2099">
                  <c:v>22.141500000000001</c:v>
                </c:pt>
                <c:pt idx="2100">
                  <c:v>22.310199999999998</c:v>
                </c:pt>
                <c:pt idx="2101">
                  <c:v>22.310199999999998</c:v>
                </c:pt>
                <c:pt idx="2102">
                  <c:v>22.309899999999999</c:v>
                </c:pt>
                <c:pt idx="2103">
                  <c:v>22.468499999999999</c:v>
                </c:pt>
                <c:pt idx="2104">
                  <c:v>22.548999999999999</c:v>
                </c:pt>
                <c:pt idx="2105">
                  <c:v>22.693999999999999</c:v>
                </c:pt>
                <c:pt idx="2106">
                  <c:v>22.841100000000001</c:v>
                </c:pt>
                <c:pt idx="2107">
                  <c:v>22.855599999999999</c:v>
                </c:pt>
                <c:pt idx="2108">
                  <c:v>22.855599999999999</c:v>
                </c:pt>
                <c:pt idx="2109">
                  <c:v>22.855599999999999</c:v>
                </c:pt>
                <c:pt idx="2110">
                  <c:v>22.918299999999999</c:v>
                </c:pt>
                <c:pt idx="2111">
                  <c:v>22.735600000000002</c:v>
                </c:pt>
                <c:pt idx="2112">
                  <c:v>23.053799999999999</c:v>
                </c:pt>
                <c:pt idx="2113">
                  <c:v>23.0063</c:v>
                </c:pt>
                <c:pt idx="2114">
                  <c:v>23.002300000000002</c:v>
                </c:pt>
                <c:pt idx="2115">
                  <c:v>23.002300000000002</c:v>
                </c:pt>
                <c:pt idx="2116">
                  <c:v>23.002300000000002</c:v>
                </c:pt>
                <c:pt idx="2117">
                  <c:v>23.064699999999998</c:v>
                </c:pt>
                <c:pt idx="2118">
                  <c:v>23.117799999999999</c:v>
                </c:pt>
                <c:pt idx="2119">
                  <c:v>25.377400000000002</c:v>
                </c:pt>
                <c:pt idx="2120">
                  <c:v>25.444900000000001</c:v>
                </c:pt>
                <c:pt idx="2121">
                  <c:v>25.520199999999999</c:v>
                </c:pt>
                <c:pt idx="2122">
                  <c:v>25.520199999999999</c:v>
                </c:pt>
                <c:pt idx="2123">
                  <c:v>25.520199999999999</c:v>
                </c:pt>
                <c:pt idx="2124">
                  <c:v>25.776199999999999</c:v>
                </c:pt>
                <c:pt idx="2125">
                  <c:v>25.828399999999998</c:v>
                </c:pt>
                <c:pt idx="2126">
                  <c:v>26.072600000000001</c:v>
                </c:pt>
                <c:pt idx="2127">
                  <c:v>26.1112</c:v>
                </c:pt>
                <c:pt idx="2128">
                  <c:v>26.334099999999999</c:v>
                </c:pt>
                <c:pt idx="2129">
                  <c:v>26.334099999999999</c:v>
                </c:pt>
                <c:pt idx="2130">
                  <c:v>26.334099999999999</c:v>
                </c:pt>
                <c:pt idx="2131">
                  <c:v>26.276199999999999</c:v>
                </c:pt>
                <c:pt idx="2132">
                  <c:v>26.472999999999999</c:v>
                </c:pt>
                <c:pt idx="2133">
                  <c:v>26.872800000000002</c:v>
                </c:pt>
                <c:pt idx="2134">
                  <c:v>25.9693</c:v>
                </c:pt>
                <c:pt idx="2135">
                  <c:v>25.757400000000001</c:v>
                </c:pt>
                <c:pt idx="2136">
                  <c:v>25.757400000000001</c:v>
                </c:pt>
                <c:pt idx="2137">
                  <c:v>25.757400000000001</c:v>
                </c:pt>
                <c:pt idx="2138">
                  <c:v>25.757400000000001</c:v>
                </c:pt>
                <c:pt idx="2139">
                  <c:v>25.042100000000001</c:v>
                </c:pt>
                <c:pt idx="2140">
                  <c:v>25.546399999999998</c:v>
                </c:pt>
                <c:pt idx="2141">
                  <c:v>25.097200000000001</c:v>
                </c:pt>
                <c:pt idx="2142">
                  <c:v>25.107299999999999</c:v>
                </c:pt>
                <c:pt idx="2143">
                  <c:v>25.107299999999999</c:v>
                </c:pt>
                <c:pt idx="2144">
                  <c:v>25.107299999999999</c:v>
                </c:pt>
                <c:pt idx="2145">
                  <c:v>25.427199999999999</c:v>
                </c:pt>
                <c:pt idx="2146">
                  <c:v>25.56</c:v>
                </c:pt>
                <c:pt idx="2147">
                  <c:v>25.4419</c:v>
                </c:pt>
                <c:pt idx="2148">
                  <c:v>25.227900000000002</c:v>
                </c:pt>
                <c:pt idx="2149">
                  <c:v>24.945799999999998</c:v>
                </c:pt>
                <c:pt idx="2150">
                  <c:v>24.945799999999998</c:v>
                </c:pt>
                <c:pt idx="2151">
                  <c:v>24.945799999999998</c:v>
                </c:pt>
                <c:pt idx="2152">
                  <c:v>24.6571</c:v>
                </c:pt>
                <c:pt idx="2153">
                  <c:v>24.916399999999999</c:v>
                </c:pt>
                <c:pt idx="2154">
                  <c:v>24.325399999999998</c:v>
                </c:pt>
                <c:pt idx="2155">
                  <c:v>24.398099999999999</c:v>
                </c:pt>
                <c:pt idx="2156">
                  <c:v>24.7879</c:v>
                </c:pt>
                <c:pt idx="2157">
                  <c:v>24.7879</c:v>
                </c:pt>
                <c:pt idx="2158">
                  <c:v>24.7879</c:v>
                </c:pt>
                <c:pt idx="2159">
                  <c:v>25.187100000000001</c:v>
                </c:pt>
                <c:pt idx="2160">
                  <c:v>25.065899999999999</c:v>
                </c:pt>
                <c:pt idx="2161">
                  <c:v>25.2728</c:v>
                </c:pt>
                <c:pt idx="2162">
                  <c:v>25.405799999999999</c:v>
                </c:pt>
                <c:pt idx="2163">
                  <c:v>25.162600000000001</c:v>
                </c:pt>
                <c:pt idx="2164">
                  <c:v>25.162600000000001</c:v>
                </c:pt>
                <c:pt idx="2165">
                  <c:v>25.162600000000001</c:v>
                </c:pt>
                <c:pt idx="2166">
                  <c:v>25.614899999999999</c:v>
                </c:pt>
                <c:pt idx="2167">
                  <c:v>25.256599999999999</c:v>
                </c:pt>
                <c:pt idx="2168">
                  <c:v>25.696400000000001</c:v>
                </c:pt>
                <c:pt idx="2169">
                  <c:v>25.902100000000001</c:v>
                </c:pt>
                <c:pt idx="2170">
                  <c:v>26.129799999999999</c:v>
                </c:pt>
                <c:pt idx="2171">
                  <c:v>26.129799999999999</c:v>
                </c:pt>
                <c:pt idx="2172">
                  <c:v>26.129799999999999</c:v>
                </c:pt>
                <c:pt idx="2173">
                  <c:v>26.558800000000002</c:v>
                </c:pt>
                <c:pt idx="2174">
                  <c:v>26.391300000000001</c:v>
                </c:pt>
                <c:pt idx="2175">
                  <c:v>26.2166</c:v>
                </c:pt>
                <c:pt idx="2176">
                  <c:v>26.176500000000001</c:v>
                </c:pt>
                <c:pt idx="2177">
                  <c:v>26.1799</c:v>
                </c:pt>
                <c:pt idx="2178">
                  <c:v>26.1799</c:v>
                </c:pt>
                <c:pt idx="2179">
                  <c:v>26.1799</c:v>
                </c:pt>
                <c:pt idx="2180">
                  <c:v>25.752400000000002</c:v>
                </c:pt>
                <c:pt idx="2181">
                  <c:v>25.874300000000002</c:v>
                </c:pt>
                <c:pt idx="2182">
                  <c:v>25.817399999999999</c:v>
                </c:pt>
                <c:pt idx="2183">
                  <c:v>25.952100000000002</c:v>
                </c:pt>
                <c:pt idx="2184">
                  <c:v>26.041599999999999</c:v>
                </c:pt>
                <c:pt idx="2185">
                  <c:v>26.041599999999999</c:v>
                </c:pt>
                <c:pt idx="2186">
                  <c:v>26.041599999999999</c:v>
                </c:pt>
                <c:pt idx="2187">
                  <c:v>25.557500000000001</c:v>
                </c:pt>
                <c:pt idx="2188">
                  <c:v>25.477799999999998</c:v>
                </c:pt>
                <c:pt idx="2189">
                  <c:v>24.574999999999999</c:v>
                </c:pt>
                <c:pt idx="2190">
                  <c:v>24.867599999999999</c:v>
                </c:pt>
                <c:pt idx="2191">
                  <c:v>24.565999999999999</c:v>
                </c:pt>
                <c:pt idx="2192">
                  <c:v>24.565999999999999</c:v>
                </c:pt>
                <c:pt idx="2193">
                  <c:v>24.565999999999999</c:v>
                </c:pt>
                <c:pt idx="2194">
                  <c:v>24.868200000000002</c:v>
                </c:pt>
                <c:pt idx="2195">
                  <c:v>25.3108</c:v>
                </c:pt>
                <c:pt idx="2196">
                  <c:v>25.8689</c:v>
                </c:pt>
                <c:pt idx="2197">
                  <c:v>26.372299999999999</c:v>
                </c:pt>
                <c:pt idx="2198">
                  <c:v>26.364699999999999</c:v>
                </c:pt>
                <c:pt idx="2199">
                  <c:v>26.364699999999999</c:v>
                </c:pt>
                <c:pt idx="2200">
                  <c:v>26.364699999999999</c:v>
                </c:pt>
                <c:pt idx="2201">
                  <c:v>26.672899999999998</c:v>
                </c:pt>
                <c:pt idx="2202">
                  <c:v>26.6356</c:v>
                </c:pt>
                <c:pt idx="2203">
                  <c:v>26.839400000000001</c:v>
                </c:pt>
                <c:pt idx="2204">
                  <c:v>26.5716</c:v>
                </c:pt>
                <c:pt idx="2205">
                  <c:v>26.933199999999999</c:v>
                </c:pt>
                <c:pt idx="2206">
                  <c:v>26.933199999999999</c:v>
                </c:pt>
                <c:pt idx="2207">
                  <c:v>26.933199999999999</c:v>
                </c:pt>
                <c:pt idx="2208">
                  <c:v>27.247</c:v>
                </c:pt>
                <c:pt idx="2209">
                  <c:v>27.116399999999999</c:v>
                </c:pt>
                <c:pt idx="2210">
                  <c:v>27.115100000000002</c:v>
                </c:pt>
                <c:pt idx="2211">
                  <c:v>27.2316</c:v>
                </c:pt>
                <c:pt idx="2212">
                  <c:v>27.046199999999999</c:v>
                </c:pt>
                <c:pt idx="2213">
                  <c:v>27.046199999999999</c:v>
                </c:pt>
                <c:pt idx="2214">
                  <c:v>27.046199999999999</c:v>
                </c:pt>
                <c:pt idx="2215">
                  <c:v>27.202000000000002</c:v>
                </c:pt>
                <c:pt idx="2216">
                  <c:v>27.6372</c:v>
                </c:pt>
                <c:pt idx="2217">
                  <c:v>27.7134</c:v>
                </c:pt>
                <c:pt idx="2218">
                  <c:v>27.7134</c:v>
                </c:pt>
                <c:pt idx="2219">
                  <c:v>27.779800000000002</c:v>
                </c:pt>
                <c:pt idx="2220">
                  <c:v>27.779800000000002</c:v>
                </c:pt>
                <c:pt idx="2221">
                  <c:v>27.779800000000002</c:v>
                </c:pt>
                <c:pt idx="2222">
                  <c:v>27.651800000000001</c:v>
                </c:pt>
                <c:pt idx="2223">
                  <c:v>27.984500000000001</c:v>
                </c:pt>
                <c:pt idx="2224">
                  <c:v>28.037199999999999</c:v>
                </c:pt>
                <c:pt idx="2225">
                  <c:v>28.0273</c:v>
                </c:pt>
                <c:pt idx="2226">
                  <c:v>28.275099999999998</c:v>
                </c:pt>
                <c:pt idx="2227">
                  <c:v>28.275099999999998</c:v>
                </c:pt>
                <c:pt idx="2228">
                  <c:v>28.275099999999998</c:v>
                </c:pt>
                <c:pt idx="2229">
                  <c:v>28.220400000000001</c:v>
                </c:pt>
                <c:pt idx="2230">
                  <c:v>28.299099999999999</c:v>
                </c:pt>
                <c:pt idx="2231">
                  <c:v>28.073399999999999</c:v>
                </c:pt>
                <c:pt idx="2232">
                  <c:v>28.212299999999999</c:v>
                </c:pt>
                <c:pt idx="2233">
                  <c:v>28.1767</c:v>
                </c:pt>
                <c:pt idx="2234">
                  <c:v>28.1767</c:v>
                </c:pt>
                <c:pt idx="2235">
                  <c:v>28.1767</c:v>
                </c:pt>
                <c:pt idx="2236">
                  <c:v>28.053899999999999</c:v>
                </c:pt>
                <c:pt idx="2237">
                  <c:v>28.415099999999999</c:v>
                </c:pt>
                <c:pt idx="2238">
                  <c:v>28.465499999999999</c:v>
                </c:pt>
                <c:pt idx="2239">
                  <c:v>28.630500000000001</c:v>
                </c:pt>
                <c:pt idx="2240">
                  <c:v>28.529900000000001</c:v>
                </c:pt>
                <c:pt idx="2241">
                  <c:v>28.529900000000001</c:v>
                </c:pt>
                <c:pt idx="2242">
                  <c:v>28.529900000000001</c:v>
                </c:pt>
                <c:pt idx="2243">
                  <c:v>28.418500000000002</c:v>
                </c:pt>
                <c:pt idx="2244">
                  <c:v>28.3596</c:v>
                </c:pt>
                <c:pt idx="2245">
                  <c:v>28.380700000000001</c:v>
                </c:pt>
                <c:pt idx="2246">
                  <c:v>28.481100000000001</c:v>
                </c:pt>
                <c:pt idx="2247">
                  <c:v>28.481100000000001</c:v>
                </c:pt>
                <c:pt idx="2248">
                  <c:v>28.481100000000001</c:v>
                </c:pt>
                <c:pt idx="2249">
                  <c:v>28.481100000000001</c:v>
                </c:pt>
                <c:pt idx="2250">
                  <c:v>28.729500000000002</c:v>
                </c:pt>
                <c:pt idx="2251">
                  <c:v>28.665500000000002</c:v>
                </c:pt>
                <c:pt idx="2252">
                  <c:v>28.704000000000001</c:v>
                </c:pt>
                <c:pt idx="2253">
                  <c:v>28.8888</c:v>
                </c:pt>
                <c:pt idx="2254">
                  <c:v>28.887799999999999</c:v>
                </c:pt>
                <c:pt idx="2255">
                  <c:v>28.887799999999999</c:v>
                </c:pt>
                <c:pt idx="2256">
                  <c:v>28.887799999999999</c:v>
                </c:pt>
                <c:pt idx="2257">
                  <c:v>28.461600000000001</c:v>
                </c:pt>
                <c:pt idx="2258">
                  <c:v>28.6632</c:v>
                </c:pt>
                <c:pt idx="2259">
                  <c:v>28.826799999999999</c:v>
                </c:pt>
                <c:pt idx="2260">
                  <c:v>29.254799999999999</c:v>
                </c:pt>
                <c:pt idx="2261">
                  <c:v>29.415500000000002</c:v>
                </c:pt>
                <c:pt idx="2262">
                  <c:v>29.415500000000002</c:v>
                </c:pt>
                <c:pt idx="2263">
                  <c:v>29.415500000000002</c:v>
                </c:pt>
                <c:pt idx="2264">
                  <c:v>29.2227</c:v>
                </c:pt>
                <c:pt idx="2265">
                  <c:v>29.2348</c:v>
                </c:pt>
                <c:pt idx="2266">
                  <c:v>29.301400000000001</c:v>
                </c:pt>
                <c:pt idx="2267">
                  <c:v>29.191400000000002</c:v>
                </c:pt>
                <c:pt idx="2268">
                  <c:v>28.9815</c:v>
                </c:pt>
                <c:pt idx="2269">
                  <c:v>28.9815</c:v>
                </c:pt>
                <c:pt idx="2270">
                  <c:v>28.9815</c:v>
                </c:pt>
                <c:pt idx="2271">
                  <c:v>28.9815</c:v>
                </c:pt>
                <c:pt idx="2272">
                  <c:v>29.217300000000002</c:v>
                </c:pt>
                <c:pt idx="2273">
                  <c:v>29.624500000000001</c:v>
                </c:pt>
                <c:pt idx="2274">
                  <c:v>29.633800000000001</c:v>
                </c:pt>
                <c:pt idx="2275">
                  <c:v>29.544599999999999</c:v>
                </c:pt>
                <c:pt idx="2276">
                  <c:v>29.544599999999999</c:v>
                </c:pt>
                <c:pt idx="2277">
                  <c:v>29.544599999999999</c:v>
                </c:pt>
                <c:pt idx="2278">
                  <c:v>29.651499999999999</c:v>
                </c:pt>
                <c:pt idx="2279">
                  <c:v>29.607299999999999</c:v>
                </c:pt>
                <c:pt idx="2280">
                  <c:v>28.847100000000001</c:v>
                </c:pt>
                <c:pt idx="2281">
                  <c:v>29.128599999999999</c:v>
                </c:pt>
                <c:pt idx="2282">
                  <c:v>28.566099999999999</c:v>
                </c:pt>
                <c:pt idx="2283">
                  <c:v>28.566099999999999</c:v>
                </c:pt>
                <c:pt idx="2284">
                  <c:v>28.566099999999999</c:v>
                </c:pt>
                <c:pt idx="2285">
                  <c:v>29.0246</c:v>
                </c:pt>
                <c:pt idx="2286">
                  <c:v>29.428000000000001</c:v>
                </c:pt>
                <c:pt idx="2287">
                  <c:v>29.457699999999999</c:v>
                </c:pt>
                <c:pt idx="2288">
                  <c:v>29.776700000000002</c:v>
                </c:pt>
                <c:pt idx="2289">
                  <c:v>29.892700000000001</c:v>
                </c:pt>
                <c:pt idx="2290">
                  <c:v>29.892700000000001</c:v>
                </c:pt>
                <c:pt idx="2291">
                  <c:v>29.892700000000001</c:v>
                </c:pt>
                <c:pt idx="2292">
                  <c:v>30.113900000000001</c:v>
                </c:pt>
                <c:pt idx="2293">
                  <c:v>30.060500000000001</c:v>
                </c:pt>
                <c:pt idx="2294">
                  <c:v>30.0501</c:v>
                </c:pt>
                <c:pt idx="2295">
                  <c:v>30.100100000000001</c:v>
                </c:pt>
                <c:pt idx="2296">
                  <c:v>30.241900000000001</c:v>
                </c:pt>
                <c:pt idx="2297">
                  <c:v>30.241900000000001</c:v>
                </c:pt>
                <c:pt idx="2298">
                  <c:v>30.241900000000001</c:v>
                </c:pt>
                <c:pt idx="2299">
                  <c:v>30.241900000000001</c:v>
                </c:pt>
                <c:pt idx="2300">
                  <c:v>30.224599999999999</c:v>
                </c:pt>
                <c:pt idx="2301">
                  <c:v>30.215</c:v>
                </c:pt>
                <c:pt idx="2302">
                  <c:v>30.081499999999998</c:v>
                </c:pt>
                <c:pt idx="2303">
                  <c:v>30.025700000000001</c:v>
                </c:pt>
                <c:pt idx="2304">
                  <c:v>30.025700000000001</c:v>
                </c:pt>
                <c:pt idx="2305">
                  <c:v>30.025700000000001</c:v>
                </c:pt>
                <c:pt idx="2306">
                  <c:v>29.793500000000002</c:v>
                </c:pt>
                <c:pt idx="2307">
                  <c:v>30.637</c:v>
                </c:pt>
                <c:pt idx="2308">
                  <c:v>31.118200000000002</c:v>
                </c:pt>
                <c:pt idx="2309">
                  <c:v>30.177499999999998</c:v>
                </c:pt>
                <c:pt idx="2310">
                  <c:v>29.859400000000001</c:v>
                </c:pt>
                <c:pt idx="2311">
                  <c:v>29.867100000000001</c:v>
                </c:pt>
                <c:pt idx="2312">
                  <c:v>29.866900000000001</c:v>
                </c:pt>
                <c:pt idx="2313">
                  <c:v>30.642299999999999</c:v>
                </c:pt>
                <c:pt idx="2314">
                  <c:v>30.393799999999999</c:v>
                </c:pt>
                <c:pt idx="2315">
                  <c:v>29.996600000000001</c:v>
                </c:pt>
                <c:pt idx="2316">
                  <c:v>29.5733</c:v>
                </c:pt>
                <c:pt idx="2317">
                  <c:v>30.152200000000001</c:v>
                </c:pt>
                <c:pt idx="2318">
                  <c:v>30.152200000000001</c:v>
                </c:pt>
                <c:pt idx="2319">
                  <c:v>30.152200000000001</c:v>
                </c:pt>
                <c:pt idx="2320">
                  <c:v>29.990600000000001</c:v>
                </c:pt>
                <c:pt idx="2321">
                  <c:v>30.415099999999999</c:v>
                </c:pt>
                <c:pt idx="2322">
                  <c:v>30.545500000000001</c:v>
                </c:pt>
                <c:pt idx="2323">
                  <c:v>30.8613</c:v>
                </c:pt>
                <c:pt idx="2324">
                  <c:v>30.892600000000002</c:v>
                </c:pt>
                <c:pt idx="2325">
                  <c:v>30.892600000000002</c:v>
                </c:pt>
                <c:pt idx="2326">
                  <c:v>30.892600000000002</c:v>
                </c:pt>
                <c:pt idx="2327">
                  <c:v>31.0932</c:v>
                </c:pt>
                <c:pt idx="2328">
                  <c:v>31.036000000000001</c:v>
                </c:pt>
                <c:pt idx="2329">
                  <c:v>31.092400000000001</c:v>
                </c:pt>
                <c:pt idx="2330">
                  <c:v>30.6341</c:v>
                </c:pt>
                <c:pt idx="2331">
                  <c:v>30.610299999999999</c:v>
                </c:pt>
                <c:pt idx="2332">
                  <c:v>30.610299999999999</c:v>
                </c:pt>
                <c:pt idx="2333">
                  <c:v>30.610299999999999</c:v>
                </c:pt>
                <c:pt idx="2334">
                  <c:v>30.825399999999998</c:v>
                </c:pt>
                <c:pt idx="2335">
                  <c:v>30.590199999999999</c:v>
                </c:pt>
                <c:pt idx="2336">
                  <c:v>30.422899999999998</c:v>
                </c:pt>
                <c:pt idx="2337">
                  <c:v>30.5823</c:v>
                </c:pt>
                <c:pt idx="2338">
                  <c:v>31.091000000000001</c:v>
                </c:pt>
                <c:pt idx="2339">
                  <c:v>31.091000000000001</c:v>
                </c:pt>
                <c:pt idx="2340">
                  <c:v>31.091000000000001</c:v>
                </c:pt>
                <c:pt idx="2341">
                  <c:v>31.0641</c:v>
                </c:pt>
                <c:pt idx="2342">
                  <c:v>30.964700000000001</c:v>
                </c:pt>
                <c:pt idx="2343">
                  <c:v>31.0745</c:v>
                </c:pt>
                <c:pt idx="2344">
                  <c:v>31.435300000000002</c:v>
                </c:pt>
                <c:pt idx="2345">
                  <c:v>31.435300000000002</c:v>
                </c:pt>
                <c:pt idx="2346">
                  <c:v>31.435300000000002</c:v>
                </c:pt>
                <c:pt idx="2347">
                  <c:v>31.435300000000002</c:v>
                </c:pt>
                <c:pt idx="2348">
                  <c:v>31.889199999999999</c:v>
                </c:pt>
                <c:pt idx="2349">
                  <c:v>31.8581</c:v>
                </c:pt>
                <c:pt idx="2350">
                  <c:v>31.905100000000001</c:v>
                </c:pt>
                <c:pt idx="2351">
                  <c:v>32.0398</c:v>
                </c:pt>
                <c:pt idx="2352">
                  <c:v>32.287100000000002</c:v>
                </c:pt>
                <c:pt idx="2353">
                  <c:v>32.287100000000002</c:v>
                </c:pt>
                <c:pt idx="2354">
                  <c:v>32.287100000000002</c:v>
                </c:pt>
                <c:pt idx="2355">
                  <c:v>32.280799999999999</c:v>
                </c:pt>
                <c:pt idx="2356">
                  <c:v>32.387099999999997</c:v>
                </c:pt>
                <c:pt idx="2357">
                  <c:v>32.254800000000003</c:v>
                </c:pt>
                <c:pt idx="2358">
                  <c:v>32.6126</c:v>
                </c:pt>
                <c:pt idx="2359">
                  <c:v>32.7303</c:v>
                </c:pt>
                <c:pt idx="2360">
                  <c:v>32.7303</c:v>
                </c:pt>
                <c:pt idx="2361">
                  <c:v>32.7303</c:v>
                </c:pt>
                <c:pt idx="2362">
                  <c:v>32.556600000000003</c:v>
                </c:pt>
                <c:pt idx="2363">
                  <c:v>32.335099999999997</c:v>
                </c:pt>
                <c:pt idx="2364">
                  <c:v>32.636099999999999</c:v>
                </c:pt>
                <c:pt idx="2365">
                  <c:v>32.335500000000003</c:v>
                </c:pt>
                <c:pt idx="2366">
                  <c:v>32.688800000000001</c:v>
                </c:pt>
                <c:pt idx="2367">
                  <c:v>32.688800000000001</c:v>
                </c:pt>
                <c:pt idx="2368">
                  <c:v>32.688800000000001</c:v>
                </c:pt>
                <c:pt idx="2369">
                  <c:v>32.747100000000003</c:v>
                </c:pt>
                <c:pt idx="2370">
                  <c:v>32.740099999999998</c:v>
                </c:pt>
                <c:pt idx="2371">
                  <c:v>32.712400000000002</c:v>
                </c:pt>
                <c:pt idx="2372">
                  <c:v>32.933599999999998</c:v>
                </c:pt>
                <c:pt idx="2373">
                  <c:v>32.6967</c:v>
                </c:pt>
                <c:pt idx="2374">
                  <c:v>32.6967</c:v>
                </c:pt>
                <c:pt idx="2375">
                  <c:v>32.6967</c:v>
                </c:pt>
                <c:pt idx="2376">
                  <c:v>32.786499999999997</c:v>
                </c:pt>
                <c:pt idx="2377">
                  <c:v>32.567599999999999</c:v>
                </c:pt>
                <c:pt idx="2378">
                  <c:v>32.590499999999999</c:v>
                </c:pt>
                <c:pt idx="2379">
                  <c:v>32.8566</c:v>
                </c:pt>
                <c:pt idx="2380">
                  <c:v>33.098799999999997</c:v>
                </c:pt>
                <c:pt idx="2381">
                  <c:v>33.098799999999997</c:v>
                </c:pt>
                <c:pt idx="2382">
                  <c:v>33.098799999999997</c:v>
                </c:pt>
                <c:pt idx="2383">
                  <c:v>28.8582</c:v>
                </c:pt>
                <c:pt idx="2384">
                  <c:v>28.6236</c:v>
                </c:pt>
                <c:pt idx="2385">
                  <c:v>28.0093</c:v>
                </c:pt>
                <c:pt idx="2386">
                  <c:v>28.337900000000001</c:v>
                </c:pt>
                <c:pt idx="2387">
                  <c:v>28.757999999999999</c:v>
                </c:pt>
                <c:pt idx="2388">
                  <c:v>28.7577</c:v>
                </c:pt>
                <c:pt idx="2389">
                  <c:v>28.757400000000001</c:v>
                </c:pt>
                <c:pt idx="2390">
                  <c:v>28.6843</c:v>
                </c:pt>
                <c:pt idx="2391">
                  <c:v>28.4084</c:v>
                </c:pt>
                <c:pt idx="2392">
                  <c:v>28.303599999999999</c:v>
                </c:pt>
                <c:pt idx="2393">
                  <c:v>28.5946</c:v>
                </c:pt>
                <c:pt idx="2394">
                  <c:v>28.561900000000001</c:v>
                </c:pt>
                <c:pt idx="2395">
                  <c:v>28.561900000000001</c:v>
                </c:pt>
                <c:pt idx="2396">
                  <c:v>28.562100000000001</c:v>
                </c:pt>
                <c:pt idx="2397">
                  <c:v>28.8445</c:v>
                </c:pt>
                <c:pt idx="2398">
                  <c:v>28.787099999999999</c:v>
                </c:pt>
                <c:pt idx="2399">
                  <c:v>28.8535</c:v>
                </c:pt>
                <c:pt idx="2400">
                  <c:v>28.9193</c:v>
                </c:pt>
                <c:pt idx="2401">
                  <c:v>28.947800000000001</c:v>
                </c:pt>
                <c:pt idx="2402">
                  <c:v>28.947800000000001</c:v>
                </c:pt>
                <c:pt idx="2403">
                  <c:v>28.947800000000001</c:v>
                </c:pt>
                <c:pt idx="2404">
                  <c:v>28.947700000000001</c:v>
                </c:pt>
                <c:pt idx="2405">
                  <c:v>28.9361</c:v>
                </c:pt>
                <c:pt idx="2406">
                  <c:v>28.979199999999999</c:v>
                </c:pt>
                <c:pt idx="2407">
                  <c:v>28.909500000000001</c:v>
                </c:pt>
                <c:pt idx="2408">
                  <c:v>29.164999999999999</c:v>
                </c:pt>
                <c:pt idx="2409">
                  <c:v>29.164999999999999</c:v>
                </c:pt>
                <c:pt idx="2410">
                  <c:v>29.164999999999999</c:v>
                </c:pt>
                <c:pt idx="2411">
                  <c:v>29.1417</c:v>
                </c:pt>
                <c:pt idx="2412">
                  <c:v>29.146899999999999</c:v>
                </c:pt>
                <c:pt idx="2413">
                  <c:v>29.0945</c:v>
                </c:pt>
                <c:pt idx="2414">
                  <c:v>29.229800000000001</c:v>
                </c:pt>
                <c:pt idx="2415">
                  <c:v>29.2865</c:v>
                </c:pt>
                <c:pt idx="2416">
                  <c:v>29.2865</c:v>
                </c:pt>
                <c:pt idx="2417">
                  <c:v>29.2865</c:v>
                </c:pt>
                <c:pt idx="2418">
                  <c:v>29.339700000000001</c:v>
                </c:pt>
                <c:pt idx="2419">
                  <c:v>29.2807</c:v>
                </c:pt>
                <c:pt idx="2420">
                  <c:v>29.122800000000002</c:v>
                </c:pt>
                <c:pt idx="2421">
                  <c:v>29.105</c:v>
                </c:pt>
                <c:pt idx="2422">
                  <c:v>28.722899999999999</c:v>
                </c:pt>
                <c:pt idx="2423">
                  <c:v>28.722899999999999</c:v>
                </c:pt>
                <c:pt idx="2424">
                  <c:v>28.722899999999999</c:v>
                </c:pt>
                <c:pt idx="2425">
                  <c:v>29.125299999999999</c:v>
                </c:pt>
                <c:pt idx="2426">
                  <c:v>29.2745</c:v>
                </c:pt>
                <c:pt idx="2427">
                  <c:v>29.242799999999999</c:v>
                </c:pt>
                <c:pt idx="2428">
                  <c:v>29.412700000000001</c:v>
                </c:pt>
                <c:pt idx="2429">
                  <c:v>29.5107</c:v>
                </c:pt>
                <c:pt idx="2430">
                  <c:v>29.5107</c:v>
                </c:pt>
                <c:pt idx="2431">
                  <c:v>29.5107</c:v>
                </c:pt>
                <c:pt idx="2432">
                  <c:v>29.579000000000001</c:v>
                </c:pt>
                <c:pt idx="2433">
                  <c:v>29.587199999999999</c:v>
                </c:pt>
                <c:pt idx="2434">
                  <c:v>29.6264</c:v>
                </c:pt>
                <c:pt idx="2435">
                  <c:v>29.7728</c:v>
                </c:pt>
                <c:pt idx="2436">
                  <c:v>29.996099999999998</c:v>
                </c:pt>
                <c:pt idx="2437">
                  <c:v>29.996099999999998</c:v>
                </c:pt>
                <c:pt idx="2438">
                  <c:v>29.996099999999998</c:v>
                </c:pt>
                <c:pt idx="2439">
                  <c:v>29.996099999999998</c:v>
                </c:pt>
                <c:pt idx="2440">
                  <c:v>29.935400000000001</c:v>
                </c:pt>
                <c:pt idx="2441">
                  <c:v>30.035900000000002</c:v>
                </c:pt>
                <c:pt idx="2442">
                  <c:v>29.778700000000001</c:v>
                </c:pt>
                <c:pt idx="2443">
                  <c:v>30.114599999999999</c:v>
                </c:pt>
                <c:pt idx="2444">
                  <c:v>30.114599999999999</c:v>
                </c:pt>
                <c:pt idx="2445">
                  <c:v>30.114599999999999</c:v>
                </c:pt>
                <c:pt idx="2446">
                  <c:v>30.218399999999999</c:v>
                </c:pt>
                <c:pt idx="2447">
                  <c:v>30.112200000000001</c:v>
                </c:pt>
                <c:pt idx="2448">
                  <c:v>30.147300000000001</c:v>
                </c:pt>
                <c:pt idx="2449">
                  <c:v>30.0488</c:v>
                </c:pt>
                <c:pt idx="2450">
                  <c:v>29.822299999999998</c:v>
                </c:pt>
                <c:pt idx="2451">
                  <c:v>29.822299999999998</c:v>
                </c:pt>
                <c:pt idx="2452">
                  <c:v>29.822199999999999</c:v>
                </c:pt>
                <c:pt idx="2453">
                  <c:v>29.349</c:v>
                </c:pt>
                <c:pt idx="2454">
                  <c:v>29.794</c:v>
                </c:pt>
                <c:pt idx="2455">
                  <c:v>30.0395</c:v>
                </c:pt>
                <c:pt idx="2456">
                  <c:v>30.099900000000002</c:v>
                </c:pt>
                <c:pt idx="2457">
                  <c:v>30.405200000000001</c:v>
                </c:pt>
                <c:pt idx="2458">
                  <c:v>30.405200000000001</c:v>
                </c:pt>
                <c:pt idx="2459">
                  <c:v>30.405000000000001</c:v>
                </c:pt>
                <c:pt idx="2460">
                  <c:v>30.477399999999999</c:v>
                </c:pt>
                <c:pt idx="2461">
                  <c:v>30.3338</c:v>
                </c:pt>
                <c:pt idx="2462">
                  <c:v>30.328199999999999</c:v>
                </c:pt>
                <c:pt idx="2463">
                  <c:v>30.472200000000001</c:v>
                </c:pt>
                <c:pt idx="2464">
                  <c:v>30.307400000000001</c:v>
                </c:pt>
                <c:pt idx="2465">
                  <c:v>30.307400000000001</c:v>
                </c:pt>
                <c:pt idx="2466">
                  <c:v>30.307400000000001</c:v>
                </c:pt>
                <c:pt idx="2467">
                  <c:v>30.2516</c:v>
                </c:pt>
                <c:pt idx="2468">
                  <c:v>30.4998</c:v>
                </c:pt>
                <c:pt idx="2469">
                  <c:v>30.358499999999999</c:v>
                </c:pt>
                <c:pt idx="2470">
                  <c:v>30.540400000000002</c:v>
                </c:pt>
                <c:pt idx="2471">
                  <c:v>30.5916</c:v>
                </c:pt>
                <c:pt idx="2472">
                  <c:v>30.5915</c:v>
                </c:pt>
                <c:pt idx="2473">
                  <c:v>30.5915</c:v>
                </c:pt>
                <c:pt idx="2474">
                  <c:v>26.114999999999998</c:v>
                </c:pt>
                <c:pt idx="2475">
                  <c:v>26.124500000000001</c:v>
                </c:pt>
                <c:pt idx="2476">
                  <c:v>26.2088</c:v>
                </c:pt>
                <c:pt idx="2477">
                  <c:v>26.273700000000002</c:v>
                </c:pt>
                <c:pt idx="2478">
                  <c:v>26.3155</c:v>
                </c:pt>
                <c:pt idx="2479">
                  <c:v>26.3155</c:v>
                </c:pt>
                <c:pt idx="2480">
                  <c:v>26.315300000000001</c:v>
                </c:pt>
                <c:pt idx="2481">
                  <c:v>26.376999999999999</c:v>
                </c:pt>
                <c:pt idx="2482">
                  <c:v>26.185400000000001</c:v>
                </c:pt>
                <c:pt idx="2483">
                  <c:v>25.936699999999998</c:v>
                </c:pt>
                <c:pt idx="2484">
                  <c:v>25.964500000000001</c:v>
                </c:pt>
                <c:pt idx="2485">
                  <c:v>26.169</c:v>
                </c:pt>
                <c:pt idx="2486">
                  <c:v>26.169</c:v>
                </c:pt>
                <c:pt idx="2487">
                  <c:v>26.168900000000001</c:v>
                </c:pt>
                <c:pt idx="2488">
                  <c:v>26.391999999999999</c:v>
                </c:pt>
                <c:pt idx="2489">
                  <c:v>26.440200000000001</c:v>
                </c:pt>
                <c:pt idx="2490">
                  <c:v>26.5137</c:v>
                </c:pt>
                <c:pt idx="2491">
                  <c:v>26.354399999999998</c:v>
                </c:pt>
                <c:pt idx="2492">
                  <c:v>26.586600000000001</c:v>
                </c:pt>
                <c:pt idx="2493">
                  <c:v>26.586600000000001</c:v>
                </c:pt>
                <c:pt idx="2494">
                  <c:v>26.586600000000001</c:v>
                </c:pt>
                <c:pt idx="2495">
                  <c:v>26.696400000000001</c:v>
                </c:pt>
                <c:pt idx="2496">
                  <c:v>26.658300000000001</c:v>
                </c:pt>
                <c:pt idx="2497">
                  <c:v>26.6677</c:v>
                </c:pt>
                <c:pt idx="2498">
                  <c:v>26.763400000000001</c:v>
                </c:pt>
                <c:pt idx="2499">
                  <c:v>26.755400000000002</c:v>
                </c:pt>
                <c:pt idx="2500">
                  <c:v>26.755400000000002</c:v>
                </c:pt>
                <c:pt idx="2501">
                  <c:v>26.755400000000002</c:v>
                </c:pt>
                <c:pt idx="2502">
                  <c:v>26.755400000000002</c:v>
                </c:pt>
                <c:pt idx="2503">
                  <c:v>26.664300000000001</c:v>
                </c:pt>
                <c:pt idx="2504">
                  <c:v>26.628900000000002</c:v>
                </c:pt>
                <c:pt idx="2505">
                  <c:v>26.505099999999999</c:v>
                </c:pt>
                <c:pt idx="2506">
                  <c:v>26.2989</c:v>
                </c:pt>
                <c:pt idx="2507">
                  <c:v>26.2989</c:v>
                </c:pt>
                <c:pt idx="2508">
                  <c:v>26.2989</c:v>
                </c:pt>
                <c:pt idx="2509">
                  <c:v>26.358699999999999</c:v>
                </c:pt>
                <c:pt idx="2510">
                  <c:v>26.2072</c:v>
                </c:pt>
                <c:pt idx="2511">
                  <c:v>26.429300000000001</c:v>
                </c:pt>
                <c:pt idx="2512">
                  <c:v>26.388300000000001</c:v>
                </c:pt>
                <c:pt idx="2513">
                  <c:v>26.1479</c:v>
                </c:pt>
                <c:pt idx="2514">
                  <c:v>26.1479</c:v>
                </c:pt>
                <c:pt idx="2515">
                  <c:v>26.1479</c:v>
                </c:pt>
                <c:pt idx="2516">
                  <c:v>25.703900000000001</c:v>
                </c:pt>
                <c:pt idx="2517">
                  <c:v>25.680700000000002</c:v>
                </c:pt>
                <c:pt idx="2518">
                  <c:v>25.9252</c:v>
                </c:pt>
                <c:pt idx="2519">
                  <c:v>26.239699999999999</c:v>
                </c:pt>
                <c:pt idx="2520">
                  <c:v>26.277999999999999</c:v>
                </c:pt>
                <c:pt idx="2521">
                  <c:v>26.278099999999998</c:v>
                </c:pt>
                <c:pt idx="2522">
                  <c:v>26.277999999999999</c:v>
                </c:pt>
                <c:pt idx="2523">
                  <c:v>26.205100000000002</c:v>
                </c:pt>
                <c:pt idx="2524">
                  <c:v>25.671399999999998</c:v>
                </c:pt>
                <c:pt idx="2525">
                  <c:v>25.7117</c:v>
                </c:pt>
                <c:pt idx="2526">
                  <c:v>25.4055</c:v>
                </c:pt>
                <c:pt idx="2527">
                  <c:v>25.695799999999998</c:v>
                </c:pt>
                <c:pt idx="2528">
                  <c:v>25.695799999999998</c:v>
                </c:pt>
                <c:pt idx="2529">
                  <c:v>25.695799999999998</c:v>
                </c:pt>
                <c:pt idx="2530">
                  <c:v>25.362100000000002</c:v>
                </c:pt>
                <c:pt idx="2531">
                  <c:v>25.629000000000001</c:v>
                </c:pt>
                <c:pt idx="2532">
                  <c:v>25.734100000000002</c:v>
                </c:pt>
                <c:pt idx="2533">
                  <c:v>25.947700000000001</c:v>
                </c:pt>
                <c:pt idx="2534">
                  <c:v>25.898</c:v>
                </c:pt>
                <c:pt idx="2535">
                  <c:v>25.898</c:v>
                </c:pt>
                <c:pt idx="2536">
                  <c:v>25.898</c:v>
                </c:pt>
                <c:pt idx="2537">
                  <c:v>25.720199999999998</c:v>
                </c:pt>
                <c:pt idx="2538">
                  <c:v>25.657900000000001</c:v>
                </c:pt>
                <c:pt idx="2539">
                  <c:v>25.735399999999998</c:v>
                </c:pt>
                <c:pt idx="2540">
                  <c:v>26.174600000000002</c:v>
                </c:pt>
                <c:pt idx="2541">
                  <c:v>26.369900000000001</c:v>
                </c:pt>
                <c:pt idx="2542">
                  <c:v>26.369900000000001</c:v>
                </c:pt>
                <c:pt idx="2543">
                  <c:v>26.369900000000001</c:v>
                </c:pt>
                <c:pt idx="2544">
                  <c:v>26.4589</c:v>
                </c:pt>
                <c:pt idx="2545">
                  <c:v>26.654599999999999</c:v>
                </c:pt>
                <c:pt idx="2546">
                  <c:v>26.752199999999998</c:v>
                </c:pt>
                <c:pt idx="2547">
                  <c:v>26.8324</c:v>
                </c:pt>
                <c:pt idx="2548">
                  <c:v>26.803599999999999</c:v>
                </c:pt>
                <c:pt idx="2549">
                  <c:v>26.803699999999999</c:v>
                </c:pt>
                <c:pt idx="2550">
                  <c:v>26.803699999999999</c:v>
                </c:pt>
                <c:pt idx="2551">
                  <c:v>26.931000000000001</c:v>
                </c:pt>
                <c:pt idx="2552">
                  <c:v>26.9801</c:v>
                </c:pt>
                <c:pt idx="2553">
                  <c:v>26.843699999999998</c:v>
                </c:pt>
                <c:pt idx="2554">
                  <c:v>27.107700000000001</c:v>
                </c:pt>
                <c:pt idx="2555">
                  <c:v>27.160499999999999</c:v>
                </c:pt>
                <c:pt idx="2556">
                  <c:v>27.160499999999999</c:v>
                </c:pt>
                <c:pt idx="2557">
                  <c:v>27.160499999999999</c:v>
                </c:pt>
                <c:pt idx="2558">
                  <c:v>27.209399999999999</c:v>
                </c:pt>
                <c:pt idx="2559">
                  <c:v>27.3096</c:v>
                </c:pt>
                <c:pt idx="2560">
                  <c:v>27.485900000000001</c:v>
                </c:pt>
                <c:pt idx="2561">
                  <c:v>27.600899999999999</c:v>
                </c:pt>
                <c:pt idx="2562">
                  <c:v>27.703900000000001</c:v>
                </c:pt>
                <c:pt idx="2563">
                  <c:v>27.703900000000001</c:v>
                </c:pt>
                <c:pt idx="2564">
                  <c:v>27.703900000000001</c:v>
                </c:pt>
                <c:pt idx="2565">
                  <c:v>25.3248</c:v>
                </c:pt>
                <c:pt idx="2566">
                  <c:v>25.245699999999999</c:v>
                </c:pt>
                <c:pt idx="2567">
                  <c:v>25.073899999999998</c:v>
                </c:pt>
                <c:pt idx="2568">
                  <c:v>25.086300000000001</c:v>
                </c:pt>
                <c:pt idx="2569">
                  <c:v>25.278099999999998</c:v>
                </c:pt>
                <c:pt idx="2570">
                  <c:v>25.278099999999998</c:v>
                </c:pt>
                <c:pt idx="2571">
                  <c:v>25.277999999999999</c:v>
                </c:pt>
                <c:pt idx="2572">
                  <c:v>25.276299999999999</c:v>
                </c:pt>
                <c:pt idx="2573">
                  <c:v>25.363499999999998</c:v>
                </c:pt>
                <c:pt idx="2574">
                  <c:v>25.302800000000001</c:v>
                </c:pt>
                <c:pt idx="2575">
                  <c:v>25.389700000000001</c:v>
                </c:pt>
                <c:pt idx="2576">
                  <c:v>25.355</c:v>
                </c:pt>
                <c:pt idx="2577">
                  <c:v>25.355</c:v>
                </c:pt>
                <c:pt idx="2578">
                  <c:v>25.355</c:v>
                </c:pt>
                <c:pt idx="2579">
                  <c:v>25.2759</c:v>
                </c:pt>
                <c:pt idx="2580">
                  <c:v>25.323699999999999</c:v>
                </c:pt>
                <c:pt idx="2581">
                  <c:v>25.3812</c:v>
                </c:pt>
                <c:pt idx="2582">
                  <c:v>25.3812</c:v>
                </c:pt>
                <c:pt idx="2583">
                  <c:v>24.804400000000001</c:v>
                </c:pt>
                <c:pt idx="2584">
                  <c:v>24.804400000000001</c:v>
                </c:pt>
                <c:pt idx="2585">
                  <c:v>24.804400000000001</c:v>
                </c:pt>
                <c:pt idx="2586">
                  <c:v>25.131799999999998</c:v>
                </c:pt>
                <c:pt idx="2587">
                  <c:v>24.676600000000001</c:v>
                </c:pt>
                <c:pt idx="2588">
                  <c:v>24.3888</c:v>
                </c:pt>
                <c:pt idx="2589">
                  <c:v>24.735299999999999</c:v>
                </c:pt>
                <c:pt idx="2590">
                  <c:v>24.526800000000001</c:v>
                </c:pt>
                <c:pt idx="2591">
                  <c:v>24.526800000000001</c:v>
                </c:pt>
                <c:pt idx="2592">
                  <c:v>24.526800000000001</c:v>
                </c:pt>
                <c:pt idx="2593">
                  <c:v>24.814499999999999</c:v>
                </c:pt>
                <c:pt idx="2594">
                  <c:v>25.328299999999999</c:v>
                </c:pt>
                <c:pt idx="2595">
                  <c:v>25.406300000000002</c:v>
                </c:pt>
                <c:pt idx="2596">
                  <c:v>25.317399999999999</c:v>
                </c:pt>
                <c:pt idx="2597">
                  <c:v>25.558900000000001</c:v>
                </c:pt>
                <c:pt idx="2598">
                  <c:v>25.558900000000001</c:v>
                </c:pt>
                <c:pt idx="2599">
                  <c:v>25.558900000000001</c:v>
                </c:pt>
                <c:pt idx="2600">
                  <c:v>25.3249</c:v>
                </c:pt>
                <c:pt idx="2601">
                  <c:v>25.1357</c:v>
                </c:pt>
                <c:pt idx="2602">
                  <c:v>25.546600000000002</c:v>
                </c:pt>
                <c:pt idx="2603">
                  <c:v>25.3232</c:v>
                </c:pt>
                <c:pt idx="2604">
                  <c:v>25.063800000000001</c:v>
                </c:pt>
                <c:pt idx="2605">
                  <c:v>25.063800000000001</c:v>
                </c:pt>
                <c:pt idx="2606">
                  <c:v>25.063800000000001</c:v>
                </c:pt>
                <c:pt idx="2607">
                  <c:v>24.778400000000001</c:v>
                </c:pt>
                <c:pt idx="2608">
                  <c:v>25.218900000000001</c:v>
                </c:pt>
                <c:pt idx="2609">
                  <c:v>25.4756</c:v>
                </c:pt>
                <c:pt idx="2610">
                  <c:v>25.6342</c:v>
                </c:pt>
                <c:pt idx="2611">
                  <c:v>25.6342</c:v>
                </c:pt>
                <c:pt idx="2612">
                  <c:v>25.6342</c:v>
                </c:pt>
                <c:pt idx="2613">
                  <c:v>25.6342</c:v>
                </c:pt>
                <c:pt idx="2614">
                  <c:v>25.989000000000001</c:v>
                </c:pt>
                <c:pt idx="2615">
                  <c:v>25.962700000000002</c:v>
                </c:pt>
                <c:pt idx="2616">
                  <c:v>25.999099999999999</c:v>
                </c:pt>
                <c:pt idx="2617">
                  <c:v>25.921399999999998</c:v>
                </c:pt>
                <c:pt idx="2618">
                  <c:v>25.853300000000001</c:v>
                </c:pt>
                <c:pt idx="2619">
                  <c:v>25.838799999999999</c:v>
                </c:pt>
                <c:pt idx="2620">
                  <c:v>25.838799999999999</c:v>
                </c:pt>
                <c:pt idx="2621">
                  <c:v>26.003499999999999</c:v>
                </c:pt>
                <c:pt idx="2622">
                  <c:v>25.987200000000001</c:v>
                </c:pt>
                <c:pt idx="2623">
                  <c:v>25.4832</c:v>
                </c:pt>
                <c:pt idx="2624">
                  <c:v>25.458500000000001</c:v>
                </c:pt>
                <c:pt idx="2625">
                  <c:v>25.355499999999999</c:v>
                </c:pt>
                <c:pt idx="2626">
                  <c:v>25.355499999999999</c:v>
                </c:pt>
                <c:pt idx="2627">
                  <c:v>25.355499999999999</c:v>
                </c:pt>
                <c:pt idx="2628">
                  <c:v>25.318899999999999</c:v>
                </c:pt>
                <c:pt idx="2629">
                  <c:v>25.550899999999999</c:v>
                </c:pt>
                <c:pt idx="2630">
                  <c:v>25.622900000000001</c:v>
                </c:pt>
                <c:pt idx="2631">
                  <c:v>25.258099999999999</c:v>
                </c:pt>
                <c:pt idx="2632">
                  <c:v>25.2788</c:v>
                </c:pt>
                <c:pt idx="2633">
                  <c:v>25.2788</c:v>
                </c:pt>
                <c:pt idx="2634">
                  <c:v>25.2788</c:v>
                </c:pt>
                <c:pt idx="2635">
                  <c:v>25.2788</c:v>
                </c:pt>
                <c:pt idx="2636">
                  <c:v>24.814</c:v>
                </c:pt>
                <c:pt idx="2637">
                  <c:v>24.573499999999999</c:v>
                </c:pt>
                <c:pt idx="2638">
                  <c:v>24.302299999999999</c:v>
                </c:pt>
                <c:pt idx="2639">
                  <c:v>23.842600000000001</c:v>
                </c:pt>
                <c:pt idx="2640">
                  <c:v>23.842600000000001</c:v>
                </c:pt>
                <c:pt idx="2641">
                  <c:v>23.8428</c:v>
                </c:pt>
                <c:pt idx="2642">
                  <c:v>23.908799999999999</c:v>
                </c:pt>
                <c:pt idx="2643">
                  <c:v>23.617699999999999</c:v>
                </c:pt>
                <c:pt idx="2644">
                  <c:v>23.582100000000001</c:v>
                </c:pt>
                <c:pt idx="2645">
                  <c:v>23.455100000000002</c:v>
                </c:pt>
                <c:pt idx="2646">
                  <c:v>24.026199999999999</c:v>
                </c:pt>
                <c:pt idx="2647">
                  <c:v>24.026199999999999</c:v>
                </c:pt>
                <c:pt idx="2648">
                  <c:v>24.026199999999999</c:v>
                </c:pt>
                <c:pt idx="2649">
                  <c:v>24.479900000000001</c:v>
                </c:pt>
                <c:pt idx="2650">
                  <c:v>24.6479</c:v>
                </c:pt>
                <c:pt idx="2651">
                  <c:v>24.880099999999999</c:v>
                </c:pt>
                <c:pt idx="2652">
                  <c:v>24.267900000000001</c:v>
                </c:pt>
                <c:pt idx="2653">
                  <c:v>24.393000000000001</c:v>
                </c:pt>
                <c:pt idx="2654">
                  <c:v>24.393000000000001</c:v>
                </c:pt>
                <c:pt idx="2655">
                  <c:v>24.393000000000001</c:v>
                </c:pt>
                <c:pt idx="2656">
                  <c:v>24.302700000000002</c:v>
                </c:pt>
                <c:pt idx="2657">
                  <c:v>24.506900000000002</c:v>
                </c:pt>
                <c:pt idx="2658">
                  <c:v>24.8627</c:v>
                </c:pt>
                <c:pt idx="2659">
                  <c:v>24.412299999999998</c:v>
                </c:pt>
                <c:pt idx="2660">
                  <c:v>23.953199999999999</c:v>
                </c:pt>
                <c:pt idx="2661">
                  <c:v>23.953199999999999</c:v>
                </c:pt>
                <c:pt idx="2662">
                  <c:v>23.953199999999999</c:v>
                </c:pt>
                <c:pt idx="2663">
                  <c:v>23.8612</c:v>
                </c:pt>
                <c:pt idx="2664">
                  <c:v>24.237400000000001</c:v>
                </c:pt>
                <c:pt idx="2665">
                  <c:v>24.258800000000001</c:v>
                </c:pt>
                <c:pt idx="2666">
                  <c:v>23.746099999999998</c:v>
                </c:pt>
                <c:pt idx="2667">
                  <c:v>21.927700000000002</c:v>
                </c:pt>
                <c:pt idx="2668">
                  <c:v>21.936800000000002</c:v>
                </c:pt>
                <c:pt idx="2669">
                  <c:v>21.936800000000002</c:v>
                </c:pt>
                <c:pt idx="2670">
                  <c:v>21.933499999999999</c:v>
                </c:pt>
                <c:pt idx="2671">
                  <c:v>21.7182</c:v>
                </c:pt>
                <c:pt idx="2672">
                  <c:v>21.315200000000001</c:v>
                </c:pt>
                <c:pt idx="2673">
                  <c:v>21.657399999999999</c:v>
                </c:pt>
                <c:pt idx="2674">
                  <c:v>22.123699999999999</c:v>
                </c:pt>
                <c:pt idx="2675">
                  <c:v>22.109300000000001</c:v>
                </c:pt>
                <c:pt idx="2676">
                  <c:v>22.109500000000001</c:v>
                </c:pt>
                <c:pt idx="2677">
                  <c:v>22.103400000000001</c:v>
                </c:pt>
                <c:pt idx="2678">
                  <c:v>21.815000000000001</c:v>
                </c:pt>
                <c:pt idx="2679">
                  <c:v>22.221</c:v>
                </c:pt>
                <c:pt idx="2680">
                  <c:v>22.1188</c:v>
                </c:pt>
                <c:pt idx="2681">
                  <c:v>21.943200000000001</c:v>
                </c:pt>
                <c:pt idx="2682">
                  <c:v>21.943200000000001</c:v>
                </c:pt>
                <c:pt idx="2683">
                  <c:v>21.943200000000001</c:v>
                </c:pt>
                <c:pt idx="2684">
                  <c:v>21.295500000000001</c:v>
                </c:pt>
                <c:pt idx="2685">
                  <c:v>21.141400000000001</c:v>
                </c:pt>
                <c:pt idx="2686">
                  <c:v>21.6846</c:v>
                </c:pt>
                <c:pt idx="2687">
                  <c:v>21.591000000000001</c:v>
                </c:pt>
                <c:pt idx="2688">
                  <c:v>21.3111</c:v>
                </c:pt>
                <c:pt idx="2689">
                  <c:v>21.3111</c:v>
                </c:pt>
                <c:pt idx="2690">
                  <c:v>21.3111</c:v>
                </c:pt>
                <c:pt idx="2691">
                  <c:v>21.153099999999998</c:v>
                </c:pt>
                <c:pt idx="2692">
                  <c:v>21.606000000000002</c:v>
                </c:pt>
                <c:pt idx="2693">
                  <c:v>22.089600000000001</c:v>
                </c:pt>
                <c:pt idx="2694">
                  <c:v>22.362300000000001</c:v>
                </c:pt>
                <c:pt idx="2695">
                  <c:v>22.620999999999999</c:v>
                </c:pt>
                <c:pt idx="2696">
                  <c:v>22.620999999999999</c:v>
                </c:pt>
                <c:pt idx="2697">
                  <c:v>22.620999999999999</c:v>
                </c:pt>
                <c:pt idx="2698">
                  <c:v>22.605699999999999</c:v>
                </c:pt>
                <c:pt idx="2699">
                  <c:v>22.8612</c:v>
                </c:pt>
                <c:pt idx="2700">
                  <c:v>22.5806</c:v>
                </c:pt>
                <c:pt idx="2701">
                  <c:v>22.904499999999999</c:v>
                </c:pt>
                <c:pt idx="2702">
                  <c:v>23.020600000000002</c:v>
                </c:pt>
                <c:pt idx="2703">
                  <c:v>23.020600000000002</c:v>
                </c:pt>
                <c:pt idx="2704">
                  <c:v>23.020600000000002</c:v>
                </c:pt>
                <c:pt idx="2705">
                  <c:v>23.185099999999998</c:v>
                </c:pt>
                <c:pt idx="2706">
                  <c:v>23.465800000000002</c:v>
                </c:pt>
                <c:pt idx="2707">
                  <c:v>23.311399999999999</c:v>
                </c:pt>
                <c:pt idx="2708">
                  <c:v>22.9465</c:v>
                </c:pt>
                <c:pt idx="2709">
                  <c:v>23.024699999999999</c:v>
                </c:pt>
                <c:pt idx="2710">
                  <c:v>23.024699999999999</c:v>
                </c:pt>
                <c:pt idx="2711">
                  <c:v>23.024699999999999</c:v>
                </c:pt>
                <c:pt idx="2712">
                  <c:v>23.210999999999999</c:v>
                </c:pt>
                <c:pt idx="2713">
                  <c:v>22.919699999999999</c:v>
                </c:pt>
                <c:pt idx="2714">
                  <c:v>22.696999999999999</c:v>
                </c:pt>
                <c:pt idx="2715">
                  <c:v>22.793500000000002</c:v>
                </c:pt>
                <c:pt idx="2716">
                  <c:v>22.7331</c:v>
                </c:pt>
                <c:pt idx="2717">
                  <c:v>22.7331</c:v>
                </c:pt>
                <c:pt idx="2718">
                  <c:v>22.7331</c:v>
                </c:pt>
                <c:pt idx="2719">
                  <c:v>22.349399999999999</c:v>
                </c:pt>
                <c:pt idx="2720">
                  <c:v>22.273099999999999</c:v>
                </c:pt>
                <c:pt idx="2721">
                  <c:v>22.521899999999999</c:v>
                </c:pt>
                <c:pt idx="2722">
                  <c:v>22.2484</c:v>
                </c:pt>
                <c:pt idx="2723">
                  <c:v>22.2484</c:v>
                </c:pt>
                <c:pt idx="2724">
                  <c:v>22.2484</c:v>
                </c:pt>
                <c:pt idx="2725">
                  <c:v>22.2484</c:v>
                </c:pt>
                <c:pt idx="2726">
                  <c:v>22.2439</c:v>
                </c:pt>
                <c:pt idx="2727">
                  <c:v>22.601099999999999</c:v>
                </c:pt>
                <c:pt idx="2728">
                  <c:v>22.5871</c:v>
                </c:pt>
                <c:pt idx="2729">
                  <c:v>22.253900000000002</c:v>
                </c:pt>
                <c:pt idx="2730">
                  <c:v>21.636500000000002</c:v>
                </c:pt>
                <c:pt idx="2731">
                  <c:v>21.636500000000002</c:v>
                </c:pt>
                <c:pt idx="2732">
                  <c:v>21.636500000000002</c:v>
                </c:pt>
                <c:pt idx="2733">
                  <c:v>21.759799999999998</c:v>
                </c:pt>
                <c:pt idx="2734">
                  <c:v>21.147400000000001</c:v>
                </c:pt>
                <c:pt idx="2735">
                  <c:v>21.191700000000001</c:v>
                </c:pt>
                <c:pt idx="2736">
                  <c:v>21.716200000000001</c:v>
                </c:pt>
                <c:pt idx="2737">
                  <c:v>20.9282</c:v>
                </c:pt>
                <c:pt idx="2738">
                  <c:v>20.9282</c:v>
                </c:pt>
                <c:pt idx="2739">
                  <c:v>20.9282</c:v>
                </c:pt>
                <c:pt idx="2740">
                  <c:v>21.047000000000001</c:v>
                </c:pt>
                <c:pt idx="2741">
                  <c:v>21.148800000000001</c:v>
                </c:pt>
                <c:pt idx="2742">
                  <c:v>21.78</c:v>
                </c:pt>
                <c:pt idx="2743">
                  <c:v>21.006599999999999</c:v>
                </c:pt>
                <c:pt idx="2744">
                  <c:v>20.8874</c:v>
                </c:pt>
                <c:pt idx="2745">
                  <c:v>20.8874</c:v>
                </c:pt>
                <c:pt idx="2746">
                  <c:v>20.8874</c:v>
                </c:pt>
                <c:pt idx="2747">
                  <c:v>19.546399999999998</c:v>
                </c:pt>
                <c:pt idx="2748">
                  <c:v>19.579000000000001</c:v>
                </c:pt>
                <c:pt idx="2749">
                  <c:v>19.265000000000001</c:v>
                </c:pt>
                <c:pt idx="2750">
                  <c:v>19.249099999999999</c:v>
                </c:pt>
                <c:pt idx="2751">
                  <c:v>19.708500000000001</c:v>
                </c:pt>
                <c:pt idx="2752">
                  <c:v>19.708300000000001</c:v>
                </c:pt>
                <c:pt idx="2753">
                  <c:v>19.708400000000001</c:v>
                </c:pt>
                <c:pt idx="2754">
                  <c:v>19.631799999999998</c:v>
                </c:pt>
                <c:pt idx="2755">
                  <c:v>20.026599999999998</c:v>
                </c:pt>
                <c:pt idx="2756">
                  <c:v>19.23</c:v>
                </c:pt>
                <c:pt idx="2757">
                  <c:v>19.1189</c:v>
                </c:pt>
                <c:pt idx="2758">
                  <c:v>19.1203</c:v>
                </c:pt>
                <c:pt idx="2759">
                  <c:v>19.1203</c:v>
                </c:pt>
                <c:pt idx="2760">
                  <c:v>19.1203</c:v>
                </c:pt>
                <c:pt idx="2761">
                  <c:v>19.4755</c:v>
                </c:pt>
                <c:pt idx="2762">
                  <c:v>19.3217</c:v>
                </c:pt>
                <c:pt idx="2763">
                  <c:v>19.516100000000002</c:v>
                </c:pt>
                <c:pt idx="2764">
                  <c:v>19.934000000000001</c:v>
                </c:pt>
                <c:pt idx="2765">
                  <c:v>20.428100000000001</c:v>
                </c:pt>
                <c:pt idx="2766">
                  <c:v>20.428100000000001</c:v>
                </c:pt>
                <c:pt idx="2767">
                  <c:v>20.428100000000001</c:v>
                </c:pt>
                <c:pt idx="2768">
                  <c:v>20.428100000000001</c:v>
                </c:pt>
                <c:pt idx="2769">
                  <c:v>20.310600000000001</c:v>
                </c:pt>
                <c:pt idx="2770">
                  <c:v>20.163399999999999</c:v>
                </c:pt>
                <c:pt idx="2771">
                  <c:v>20.536000000000001</c:v>
                </c:pt>
                <c:pt idx="2772">
                  <c:v>20.200299999999999</c:v>
                </c:pt>
                <c:pt idx="2773">
                  <c:v>20.200299999999999</c:v>
                </c:pt>
                <c:pt idx="2774">
                  <c:v>20.200299999999999</c:v>
                </c:pt>
                <c:pt idx="2775">
                  <c:v>20.2636</c:v>
                </c:pt>
                <c:pt idx="2776">
                  <c:v>20.458100000000002</c:v>
                </c:pt>
                <c:pt idx="2777">
                  <c:v>20.236899999999999</c:v>
                </c:pt>
                <c:pt idx="2778">
                  <c:v>19.755299999999998</c:v>
                </c:pt>
                <c:pt idx="2779">
                  <c:v>19.180199999999999</c:v>
                </c:pt>
                <c:pt idx="2780">
                  <c:v>19.180199999999999</c:v>
                </c:pt>
                <c:pt idx="2781">
                  <c:v>19.180199999999999</c:v>
                </c:pt>
                <c:pt idx="2782">
                  <c:v>18.436499999999999</c:v>
                </c:pt>
                <c:pt idx="2783">
                  <c:v>18.367100000000001</c:v>
                </c:pt>
                <c:pt idx="2784">
                  <c:v>18.635100000000001</c:v>
                </c:pt>
                <c:pt idx="2785">
                  <c:v>18.027899999999999</c:v>
                </c:pt>
                <c:pt idx="2786">
                  <c:v>18.067599999999999</c:v>
                </c:pt>
                <c:pt idx="2787">
                  <c:v>18.067599999999999</c:v>
                </c:pt>
                <c:pt idx="2788">
                  <c:v>18.067599999999999</c:v>
                </c:pt>
                <c:pt idx="2789">
                  <c:v>18.067599999999999</c:v>
                </c:pt>
                <c:pt idx="2790">
                  <c:v>18.509899999999998</c:v>
                </c:pt>
                <c:pt idx="2791">
                  <c:v>18.485800000000001</c:v>
                </c:pt>
                <c:pt idx="2792">
                  <c:v>18.661999999999999</c:v>
                </c:pt>
                <c:pt idx="2793">
                  <c:v>19.232299999999999</c:v>
                </c:pt>
                <c:pt idx="2794">
                  <c:v>19.232299999999999</c:v>
                </c:pt>
                <c:pt idx="2795">
                  <c:v>19.232299999999999</c:v>
                </c:pt>
                <c:pt idx="2796">
                  <c:v>19.1751</c:v>
                </c:pt>
                <c:pt idx="2797">
                  <c:v>18.788900000000002</c:v>
                </c:pt>
                <c:pt idx="2798">
                  <c:v>18.775500000000001</c:v>
                </c:pt>
                <c:pt idx="2799">
                  <c:v>18.6111</c:v>
                </c:pt>
                <c:pt idx="2800">
                  <c:v>18.7775</c:v>
                </c:pt>
                <c:pt idx="2801">
                  <c:v>18.7775</c:v>
                </c:pt>
                <c:pt idx="2802">
                  <c:v>18.7775</c:v>
                </c:pt>
                <c:pt idx="2803">
                  <c:v>18.7775</c:v>
                </c:pt>
                <c:pt idx="2804">
                  <c:v>18.807300000000001</c:v>
                </c:pt>
                <c:pt idx="2805">
                  <c:v>18.874500000000001</c:v>
                </c:pt>
                <c:pt idx="2806">
                  <c:v>19.1569</c:v>
                </c:pt>
                <c:pt idx="2807">
                  <c:v>19.140999999999998</c:v>
                </c:pt>
                <c:pt idx="2808">
                  <c:v>19.140999999999998</c:v>
                </c:pt>
                <c:pt idx="2809">
                  <c:v>19.140999999999998</c:v>
                </c:pt>
                <c:pt idx="2810">
                  <c:v>18.920400000000001</c:v>
                </c:pt>
                <c:pt idx="2811">
                  <c:v>18.7455</c:v>
                </c:pt>
                <c:pt idx="2812">
                  <c:v>18.661899999999999</c:v>
                </c:pt>
                <c:pt idx="2813">
                  <c:v>18.606000000000002</c:v>
                </c:pt>
                <c:pt idx="2814">
                  <c:v>18.963200000000001</c:v>
                </c:pt>
                <c:pt idx="2815">
                  <c:v>18.963200000000001</c:v>
                </c:pt>
                <c:pt idx="2816">
                  <c:v>18.963200000000001</c:v>
                </c:pt>
                <c:pt idx="2817">
                  <c:v>18.804600000000001</c:v>
                </c:pt>
                <c:pt idx="2818">
                  <c:v>19.324100000000001</c:v>
                </c:pt>
                <c:pt idx="2819">
                  <c:v>19.437999999999999</c:v>
                </c:pt>
                <c:pt idx="2820">
                  <c:v>19.6297</c:v>
                </c:pt>
                <c:pt idx="2821">
                  <c:v>19.4465</c:v>
                </c:pt>
                <c:pt idx="2822">
                  <c:v>19.4465</c:v>
                </c:pt>
                <c:pt idx="2823">
                  <c:v>19.4465</c:v>
                </c:pt>
                <c:pt idx="2824">
                  <c:v>19.472100000000001</c:v>
                </c:pt>
                <c:pt idx="2825">
                  <c:v>19.247299999999999</c:v>
                </c:pt>
                <c:pt idx="2826">
                  <c:v>19.750699999999998</c:v>
                </c:pt>
                <c:pt idx="2827">
                  <c:v>19.990400000000001</c:v>
                </c:pt>
                <c:pt idx="2828">
                  <c:v>20.2744</c:v>
                </c:pt>
                <c:pt idx="2829">
                  <c:v>20.2744</c:v>
                </c:pt>
                <c:pt idx="2830">
                  <c:v>20.2744</c:v>
                </c:pt>
                <c:pt idx="2831">
                  <c:v>20.217099999999999</c:v>
                </c:pt>
                <c:pt idx="2832">
                  <c:v>20.0825</c:v>
                </c:pt>
                <c:pt idx="2833">
                  <c:v>20.3965</c:v>
                </c:pt>
                <c:pt idx="2834">
                  <c:v>20.380700000000001</c:v>
                </c:pt>
                <c:pt idx="2835">
                  <c:v>20.3476</c:v>
                </c:pt>
                <c:pt idx="2836">
                  <c:v>19.7149</c:v>
                </c:pt>
                <c:pt idx="2837">
                  <c:v>19.7151</c:v>
                </c:pt>
                <c:pt idx="2838">
                  <c:v>19.7151</c:v>
                </c:pt>
                <c:pt idx="2839">
                  <c:v>19.6389</c:v>
                </c:pt>
                <c:pt idx="2840">
                  <c:v>20.0594</c:v>
                </c:pt>
                <c:pt idx="2841">
                  <c:v>20.051200000000001</c:v>
                </c:pt>
                <c:pt idx="2842">
                  <c:v>20.401800000000001</c:v>
                </c:pt>
                <c:pt idx="2843">
                  <c:v>20.401800000000001</c:v>
                </c:pt>
                <c:pt idx="2844">
                  <c:v>20.401900000000001</c:v>
                </c:pt>
                <c:pt idx="2845">
                  <c:v>20.482900000000001</c:v>
                </c:pt>
                <c:pt idx="2846">
                  <c:v>20.5182</c:v>
                </c:pt>
                <c:pt idx="2847">
                  <c:v>20.402899999999999</c:v>
                </c:pt>
                <c:pt idx="2848">
                  <c:v>20.445599999999999</c:v>
                </c:pt>
                <c:pt idx="2849">
                  <c:v>20.183199999999999</c:v>
                </c:pt>
                <c:pt idx="2850">
                  <c:v>20.183199999999999</c:v>
                </c:pt>
                <c:pt idx="2851">
                  <c:v>20.183199999999999</c:v>
                </c:pt>
                <c:pt idx="2852">
                  <c:v>19.751300000000001</c:v>
                </c:pt>
                <c:pt idx="2853">
                  <c:v>19.725300000000001</c:v>
                </c:pt>
                <c:pt idx="2854">
                  <c:v>19.8035</c:v>
                </c:pt>
                <c:pt idx="2855">
                  <c:v>20.081900000000001</c:v>
                </c:pt>
                <c:pt idx="2856">
                  <c:v>19.405200000000001</c:v>
                </c:pt>
                <c:pt idx="2857">
                  <c:v>19.405200000000001</c:v>
                </c:pt>
                <c:pt idx="2858">
                  <c:v>19.405200000000001</c:v>
                </c:pt>
                <c:pt idx="2859">
                  <c:v>19.277699999999999</c:v>
                </c:pt>
                <c:pt idx="2860">
                  <c:v>19.065999999999999</c:v>
                </c:pt>
                <c:pt idx="2861">
                  <c:v>18.9163</c:v>
                </c:pt>
                <c:pt idx="2862">
                  <c:v>18.984400000000001</c:v>
                </c:pt>
                <c:pt idx="2863">
                  <c:v>18.7806</c:v>
                </c:pt>
                <c:pt idx="2864">
                  <c:v>18.7806</c:v>
                </c:pt>
                <c:pt idx="2865">
                  <c:v>18.7806</c:v>
                </c:pt>
                <c:pt idx="2866">
                  <c:v>18.7806</c:v>
                </c:pt>
                <c:pt idx="2867">
                  <c:v>18.703299999999999</c:v>
                </c:pt>
                <c:pt idx="2868">
                  <c:v>19.046099999999999</c:v>
                </c:pt>
                <c:pt idx="2869">
                  <c:v>19.1721</c:v>
                </c:pt>
                <c:pt idx="2870">
                  <c:v>19.464500000000001</c:v>
                </c:pt>
                <c:pt idx="2871">
                  <c:v>19.464500000000001</c:v>
                </c:pt>
                <c:pt idx="2872">
                  <c:v>19.464500000000001</c:v>
                </c:pt>
                <c:pt idx="2873">
                  <c:v>19.670500000000001</c:v>
                </c:pt>
                <c:pt idx="2874">
                  <c:v>18.820399999999999</c:v>
                </c:pt>
                <c:pt idx="2875">
                  <c:v>18.8842</c:v>
                </c:pt>
                <c:pt idx="2876">
                  <c:v>18.670400000000001</c:v>
                </c:pt>
                <c:pt idx="2877">
                  <c:v>18.536300000000001</c:v>
                </c:pt>
                <c:pt idx="2878">
                  <c:v>18.536300000000001</c:v>
                </c:pt>
                <c:pt idx="2879">
                  <c:v>18.536300000000001</c:v>
                </c:pt>
                <c:pt idx="2880">
                  <c:v>18.663</c:v>
                </c:pt>
                <c:pt idx="2881">
                  <c:v>18.4526</c:v>
                </c:pt>
                <c:pt idx="2882">
                  <c:v>18.137</c:v>
                </c:pt>
                <c:pt idx="2883">
                  <c:v>17.982500000000002</c:v>
                </c:pt>
                <c:pt idx="2884">
                  <c:v>17.672599999999999</c:v>
                </c:pt>
                <c:pt idx="2885">
                  <c:v>17.672599999999999</c:v>
                </c:pt>
                <c:pt idx="2886">
                  <c:v>17.672599999999999</c:v>
                </c:pt>
                <c:pt idx="2887">
                  <c:v>17.489899999999999</c:v>
                </c:pt>
                <c:pt idx="2888">
                  <c:v>17.4527</c:v>
                </c:pt>
                <c:pt idx="2889">
                  <c:v>17.795999999999999</c:v>
                </c:pt>
                <c:pt idx="2890">
                  <c:v>17.420000000000002</c:v>
                </c:pt>
                <c:pt idx="2891">
                  <c:v>17.157599999999999</c:v>
                </c:pt>
                <c:pt idx="2892">
                  <c:v>17.1538</c:v>
                </c:pt>
                <c:pt idx="2893">
                  <c:v>17.1538</c:v>
                </c:pt>
                <c:pt idx="2894">
                  <c:v>17.598199999999999</c:v>
                </c:pt>
                <c:pt idx="2895">
                  <c:v>18.136399999999998</c:v>
                </c:pt>
                <c:pt idx="2896">
                  <c:v>18.099799999999998</c:v>
                </c:pt>
                <c:pt idx="2897">
                  <c:v>17.914400000000001</c:v>
                </c:pt>
                <c:pt idx="2898">
                  <c:v>17.412700000000001</c:v>
                </c:pt>
                <c:pt idx="2899">
                  <c:v>17.412700000000001</c:v>
                </c:pt>
                <c:pt idx="2900">
                  <c:v>17.412700000000001</c:v>
                </c:pt>
                <c:pt idx="2901">
                  <c:v>17.2822</c:v>
                </c:pt>
                <c:pt idx="2902">
                  <c:v>17.169599999999999</c:v>
                </c:pt>
                <c:pt idx="2903">
                  <c:v>17.113099999999999</c:v>
                </c:pt>
                <c:pt idx="2904">
                  <c:v>17.557400000000001</c:v>
                </c:pt>
                <c:pt idx="2905">
                  <c:v>17.141999999999999</c:v>
                </c:pt>
                <c:pt idx="2906">
                  <c:v>17.141999999999999</c:v>
                </c:pt>
                <c:pt idx="2907">
                  <c:v>17.141999999999999</c:v>
                </c:pt>
                <c:pt idx="2908">
                  <c:v>17.5959</c:v>
                </c:pt>
                <c:pt idx="2909">
                  <c:v>17.797000000000001</c:v>
                </c:pt>
                <c:pt idx="2910">
                  <c:v>17.6782</c:v>
                </c:pt>
                <c:pt idx="2911">
                  <c:v>17.5383</c:v>
                </c:pt>
                <c:pt idx="2912">
                  <c:v>17.9544</c:v>
                </c:pt>
                <c:pt idx="2913">
                  <c:v>17.9544</c:v>
                </c:pt>
                <c:pt idx="2914">
                  <c:v>17.9544</c:v>
                </c:pt>
                <c:pt idx="2915">
                  <c:v>18.1677</c:v>
                </c:pt>
                <c:pt idx="2916">
                  <c:v>18.463200000000001</c:v>
                </c:pt>
                <c:pt idx="2917">
                  <c:v>18.326799999999999</c:v>
                </c:pt>
                <c:pt idx="2918">
                  <c:v>18.215299999999999</c:v>
                </c:pt>
                <c:pt idx="2919">
                  <c:v>18.663900000000002</c:v>
                </c:pt>
                <c:pt idx="2920">
                  <c:v>18.663900000000002</c:v>
                </c:pt>
                <c:pt idx="2921">
                  <c:v>18.663900000000002</c:v>
                </c:pt>
                <c:pt idx="2922">
                  <c:v>18.524799999999999</c:v>
                </c:pt>
                <c:pt idx="2923">
                  <c:v>18.448799999999999</c:v>
                </c:pt>
                <c:pt idx="2924">
                  <c:v>17.987500000000001</c:v>
                </c:pt>
                <c:pt idx="2925">
                  <c:v>17.796700000000001</c:v>
                </c:pt>
                <c:pt idx="2926">
                  <c:v>18.039000000000001</c:v>
                </c:pt>
                <c:pt idx="2927">
                  <c:v>17.837499999999999</c:v>
                </c:pt>
                <c:pt idx="2928">
                  <c:v>17.837499999999999</c:v>
                </c:pt>
                <c:pt idx="2929">
                  <c:v>18.013100000000001</c:v>
                </c:pt>
                <c:pt idx="2930">
                  <c:v>18.1265</c:v>
                </c:pt>
                <c:pt idx="2931">
                  <c:v>17.747</c:v>
                </c:pt>
                <c:pt idx="2932">
                  <c:v>18.7315</c:v>
                </c:pt>
                <c:pt idx="2933">
                  <c:v>18.904800000000002</c:v>
                </c:pt>
                <c:pt idx="2934">
                  <c:v>18.904800000000002</c:v>
                </c:pt>
                <c:pt idx="2935">
                  <c:v>18.904499999999999</c:v>
                </c:pt>
                <c:pt idx="2936">
                  <c:v>18.734999999999999</c:v>
                </c:pt>
                <c:pt idx="2937">
                  <c:v>18.910699999999999</c:v>
                </c:pt>
                <c:pt idx="2938">
                  <c:v>18.770099999999999</c:v>
                </c:pt>
                <c:pt idx="2939">
                  <c:v>18.713000000000001</c:v>
                </c:pt>
                <c:pt idx="2940">
                  <c:v>18.8019</c:v>
                </c:pt>
                <c:pt idx="2941">
                  <c:v>18.8019</c:v>
                </c:pt>
                <c:pt idx="2942">
                  <c:v>18.8018</c:v>
                </c:pt>
                <c:pt idx="2943">
                  <c:v>18.728999999999999</c:v>
                </c:pt>
                <c:pt idx="2944">
                  <c:v>18.9862</c:v>
                </c:pt>
                <c:pt idx="2945">
                  <c:v>19.098500000000001</c:v>
                </c:pt>
                <c:pt idx="2946">
                  <c:v>19.098500000000001</c:v>
                </c:pt>
                <c:pt idx="2947">
                  <c:v>19.0931</c:v>
                </c:pt>
                <c:pt idx="2948">
                  <c:v>19.0931</c:v>
                </c:pt>
                <c:pt idx="2949">
                  <c:v>19.0931</c:v>
                </c:pt>
                <c:pt idx="2950">
                  <c:v>18.798200000000001</c:v>
                </c:pt>
                <c:pt idx="2951">
                  <c:v>18.774999999999999</c:v>
                </c:pt>
                <c:pt idx="2952">
                  <c:v>19.3719</c:v>
                </c:pt>
                <c:pt idx="2953">
                  <c:v>19.354800000000001</c:v>
                </c:pt>
                <c:pt idx="2954">
                  <c:v>19.331700000000001</c:v>
                </c:pt>
                <c:pt idx="2955">
                  <c:v>19.331700000000001</c:v>
                </c:pt>
                <c:pt idx="2956">
                  <c:v>19.331700000000001</c:v>
                </c:pt>
                <c:pt idx="2957">
                  <c:v>18.985800000000001</c:v>
                </c:pt>
                <c:pt idx="2958">
                  <c:v>18.712700000000002</c:v>
                </c:pt>
                <c:pt idx="2959">
                  <c:v>18.677800000000001</c:v>
                </c:pt>
                <c:pt idx="2960">
                  <c:v>18.872499999999999</c:v>
                </c:pt>
                <c:pt idx="2961">
                  <c:v>18.733799999999999</c:v>
                </c:pt>
                <c:pt idx="2962">
                  <c:v>18.733799999999999</c:v>
                </c:pt>
                <c:pt idx="2963">
                  <c:v>18.733799999999999</c:v>
                </c:pt>
                <c:pt idx="2964">
                  <c:v>19.001200000000001</c:v>
                </c:pt>
                <c:pt idx="2965">
                  <c:v>19.139900000000001</c:v>
                </c:pt>
                <c:pt idx="2966">
                  <c:v>19.024100000000001</c:v>
                </c:pt>
                <c:pt idx="2967">
                  <c:v>18.5501</c:v>
                </c:pt>
                <c:pt idx="2968">
                  <c:v>18.343499999999999</c:v>
                </c:pt>
                <c:pt idx="2969">
                  <c:v>18.343499999999999</c:v>
                </c:pt>
                <c:pt idx="2970">
                  <c:v>18.343499999999999</c:v>
                </c:pt>
                <c:pt idx="2971">
                  <c:v>18.1782</c:v>
                </c:pt>
                <c:pt idx="2972">
                  <c:v>18.197099999999999</c:v>
                </c:pt>
                <c:pt idx="2973">
                  <c:v>18.467700000000001</c:v>
                </c:pt>
                <c:pt idx="2974">
                  <c:v>18.200800000000001</c:v>
                </c:pt>
                <c:pt idx="2975">
                  <c:v>18.307600000000001</c:v>
                </c:pt>
                <c:pt idx="2976">
                  <c:v>18.307600000000001</c:v>
                </c:pt>
                <c:pt idx="2977">
                  <c:v>18.307600000000001</c:v>
                </c:pt>
                <c:pt idx="2978">
                  <c:v>18.307600000000001</c:v>
                </c:pt>
                <c:pt idx="2979">
                  <c:v>18.2334</c:v>
                </c:pt>
                <c:pt idx="2980">
                  <c:v>18.013999999999999</c:v>
                </c:pt>
                <c:pt idx="2981">
                  <c:v>18.328600000000002</c:v>
                </c:pt>
                <c:pt idx="2982">
                  <c:v>18.282</c:v>
                </c:pt>
                <c:pt idx="2983">
                  <c:v>18.282</c:v>
                </c:pt>
                <c:pt idx="2984">
                  <c:v>18.279900000000001</c:v>
                </c:pt>
                <c:pt idx="2985">
                  <c:v>18.279900000000001</c:v>
                </c:pt>
                <c:pt idx="2986">
                  <c:v>18.206800000000001</c:v>
                </c:pt>
                <c:pt idx="2987">
                  <c:v>18.344100000000001</c:v>
                </c:pt>
                <c:pt idx="2988">
                  <c:v>18.130400000000002</c:v>
                </c:pt>
                <c:pt idx="2989">
                  <c:v>18.544499999999999</c:v>
                </c:pt>
                <c:pt idx="2990">
                  <c:v>18.544499999999999</c:v>
                </c:pt>
                <c:pt idx="2991">
                  <c:v>18.544499999999999</c:v>
                </c:pt>
                <c:pt idx="2992">
                  <c:v>18.5303</c:v>
                </c:pt>
                <c:pt idx="2993">
                  <c:v>18.659600000000001</c:v>
                </c:pt>
                <c:pt idx="2994">
                  <c:v>18.8994</c:v>
                </c:pt>
                <c:pt idx="2995">
                  <c:v>18.963899999999999</c:v>
                </c:pt>
                <c:pt idx="2996">
                  <c:v>19.0397</c:v>
                </c:pt>
                <c:pt idx="2997">
                  <c:v>19.0397</c:v>
                </c:pt>
                <c:pt idx="2998">
                  <c:v>19.0397</c:v>
                </c:pt>
                <c:pt idx="2999">
                  <c:v>19.0398</c:v>
                </c:pt>
                <c:pt idx="3000">
                  <c:v>19.001100000000001</c:v>
                </c:pt>
                <c:pt idx="3001">
                  <c:v>18.705400000000001</c:v>
                </c:pt>
                <c:pt idx="3002">
                  <c:v>18.5625</c:v>
                </c:pt>
                <c:pt idx="3003">
                  <c:v>18.913799999999998</c:v>
                </c:pt>
                <c:pt idx="3004">
                  <c:v>18.913799999999998</c:v>
                </c:pt>
                <c:pt idx="3005">
                  <c:v>18.914100000000001</c:v>
                </c:pt>
                <c:pt idx="3006">
                  <c:v>19.139099999999999</c:v>
                </c:pt>
                <c:pt idx="3007">
                  <c:v>19.125499999999999</c:v>
                </c:pt>
                <c:pt idx="3008">
                  <c:v>19.122</c:v>
                </c:pt>
                <c:pt idx="3009">
                  <c:v>19.3325</c:v>
                </c:pt>
                <c:pt idx="3010">
                  <c:v>19.380700000000001</c:v>
                </c:pt>
                <c:pt idx="3011">
                  <c:v>19.380700000000001</c:v>
                </c:pt>
                <c:pt idx="3012">
                  <c:v>19.380700000000001</c:v>
                </c:pt>
                <c:pt idx="3013">
                  <c:v>19.1294</c:v>
                </c:pt>
                <c:pt idx="3014">
                  <c:v>19.409700000000001</c:v>
                </c:pt>
                <c:pt idx="3015">
                  <c:v>19.6126</c:v>
                </c:pt>
                <c:pt idx="3016">
                  <c:v>19.9008</c:v>
                </c:pt>
                <c:pt idx="3017">
                  <c:v>19.694800000000001</c:v>
                </c:pt>
                <c:pt idx="3018">
                  <c:v>19.694800000000001</c:v>
                </c:pt>
                <c:pt idx="3019">
                  <c:v>19.694800000000001</c:v>
                </c:pt>
                <c:pt idx="3020">
                  <c:v>19.573799999999999</c:v>
                </c:pt>
                <c:pt idx="3021">
                  <c:v>19.825600000000001</c:v>
                </c:pt>
                <c:pt idx="3022">
                  <c:v>19.621200000000002</c:v>
                </c:pt>
                <c:pt idx="3023">
                  <c:v>19.447900000000001</c:v>
                </c:pt>
                <c:pt idx="3024">
                  <c:v>19.490600000000001</c:v>
                </c:pt>
                <c:pt idx="3025">
                  <c:v>19.490600000000001</c:v>
                </c:pt>
                <c:pt idx="3026">
                  <c:v>19.490600000000001</c:v>
                </c:pt>
                <c:pt idx="3027">
                  <c:v>19.699000000000002</c:v>
                </c:pt>
                <c:pt idx="3028">
                  <c:v>19.709599999999998</c:v>
                </c:pt>
                <c:pt idx="3029">
                  <c:v>19.766200000000001</c:v>
                </c:pt>
                <c:pt idx="3030">
                  <c:v>19.516100000000002</c:v>
                </c:pt>
                <c:pt idx="3031">
                  <c:v>19.4603</c:v>
                </c:pt>
                <c:pt idx="3032">
                  <c:v>19.4602</c:v>
                </c:pt>
                <c:pt idx="3033">
                  <c:v>19.4602</c:v>
                </c:pt>
                <c:pt idx="3034">
                  <c:v>19.462900000000001</c:v>
                </c:pt>
                <c:pt idx="3035">
                  <c:v>19.097000000000001</c:v>
                </c:pt>
                <c:pt idx="3036">
                  <c:v>19.095300000000002</c:v>
                </c:pt>
                <c:pt idx="3037">
                  <c:v>19.168299999999999</c:v>
                </c:pt>
                <c:pt idx="3038">
                  <c:v>18.954599999999999</c:v>
                </c:pt>
                <c:pt idx="3039">
                  <c:v>18.966799999999999</c:v>
                </c:pt>
                <c:pt idx="3040">
                  <c:v>18.966799999999999</c:v>
                </c:pt>
                <c:pt idx="3041">
                  <c:v>18.994499999999999</c:v>
                </c:pt>
                <c:pt idx="3042">
                  <c:v>18.9419</c:v>
                </c:pt>
                <c:pt idx="3043">
                  <c:v>18.8948</c:v>
                </c:pt>
                <c:pt idx="3044">
                  <c:v>19.0443</c:v>
                </c:pt>
                <c:pt idx="3045">
                  <c:v>19.352</c:v>
                </c:pt>
                <c:pt idx="3046">
                  <c:v>19.352</c:v>
                </c:pt>
                <c:pt idx="3047">
                  <c:v>19.352</c:v>
                </c:pt>
                <c:pt idx="3048">
                  <c:v>19.365300000000001</c:v>
                </c:pt>
                <c:pt idx="3049">
                  <c:v>19.068100000000001</c:v>
                </c:pt>
                <c:pt idx="3050">
                  <c:v>19.095500000000001</c:v>
                </c:pt>
                <c:pt idx="3051">
                  <c:v>18.7424</c:v>
                </c:pt>
                <c:pt idx="3052">
                  <c:v>18.471</c:v>
                </c:pt>
                <c:pt idx="3053">
                  <c:v>18.471</c:v>
                </c:pt>
                <c:pt idx="3054">
                  <c:v>18.471</c:v>
                </c:pt>
                <c:pt idx="3055">
                  <c:v>18.443100000000001</c:v>
                </c:pt>
                <c:pt idx="3056">
                  <c:v>18.747</c:v>
                </c:pt>
                <c:pt idx="3057">
                  <c:v>18.616099999999999</c:v>
                </c:pt>
                <c:pt idx="3058">
                  <c:v>18.938700000000001</c:v>
                </c:pt>
                <c:pt idx="3059">
                  <c:v>18.73</c:v>
                </c:pt>
                <c:pt idx="3060">
                  <c:v>18.73</c:v>
                </c:pt>
                <c:pt idx="3061">
                  <c:v>18.73</c:v>
                </c:pt>
                <c:pt idx="3062">
                  <c:v>18.896999999999998</c:v>
                </c:pt>
                <c:pt idx="3063">
                  <c:v>19.142399999999999</c:v>
                </c:pt>
                <c:pt idx="3064">
                  <c:v>18.827200000000001</c:v>
                </c:pt>
                <c:pt idx="3065">
                  <c:v>18.883400000000002</c:v>
                </c:pt>
                <c:pt idx="3066">
                  <c:v>18.989899999999999</c:v>
                </c:pt>
                <c:pt idx="3067">
                  <c:v>18.989899999999999</c:v>
                </c:pt>
                <c:pt idx="3068">
                  <c:v>18.989899999999999</c:v>
                </c:pt>
                <c:pt idx="3069">
                  <c:v>19.0214</c:v>
                </c:pt>
                <c:pt idx="3070">
                  <c:v>18.991599999999998</c:v>
                </c:pt>
                <c:pt idx="3071">
                  <c:v>19.262</c:v>
                </c:pt>
                <c:pt idx="3072">
                  <c:v>19.3721</c:v>
                </c:pt>
                <c:pt idx="3073">
                  <c:v>19.651800000000001</c:v>
                </c:pt>
                <c:pt idx="3074">
                  <c:v>19.651800000000001</c:v>
                </c:pt>
                <c:pt idx="3075">
                  <c:v>19.651800000000001</c:v>
                </c:pt>
                <c:pt idx="3076">
                  <c:v>19.724499999999999</c:v>
                </c:pt>
                <c:pt idx="3077">
                  <c:v>19.610099999999999</c:v>
                </c:pt>
                <c:pt idx="3078">
                  <c:v>19.561299999999999</c:v>
                </c:pt>
                <c:pt idx="3079">
                  <c:v>19.6313</c:v>
                </c:pt>
                <c:pt idx="3080">
                  <c:v>19.6313</c:v>
                </c:pt>
                <c:pt idx="3081">
                  <c:v>19.6313</c:v>
                </c:pt>
                <c:pt idx="3082">
                  <c:v>19.6313</c:v>
                </c:pt>
                <c:pt idx="3083">
                  <c:v>19.6508</c:v>
                </c:pt>
                <c:pt idx="3084">
                  <c:v>19.649999999999999</c:v>
                </c:pt>
                <c:pt idx="3085">
                  <c:v>19.5688</c:v>
                </c:pt>
                <c:pt idx="3086">
                  <c:v>19.828299999999999</c:v>
                </c:pt>
                <c:pt idx="3087">
                  <c:v>19.787299999999998</c:v>
                </c:pt>
                <c:pt idx="3088">
                  <c:v>19.787299999999998</c:v>
                </c:pt>
                <c:pt idx="3089">
                  <c:v>19.787299999999998</c:v>
                </c:pt>
                <c:pt idx="3090">
                  <c:v>19.852699999999999</c:v>
                </c:pt>
                <c:pt idx="3091">
                  <c:v>19.869700000000002</c:v>
                </c:pt>
                <c:pt idx="3092">
                  <c:v>19.867999999999999</c:v>
                </c:pt>
                <c:pt idx="3093">
                  <c:v>19.749700000000001</c:v>
                </c:pt>
                <c:pt idx="3094">
                  <c:v>19.767600000000002</c:v>
                </c:pt>
                <c:pt idx="3095">
                  <c:v>19.767600000000002</c:v>
                </c:pt>
                <c:pt idx="3096">
                  <c:v>19.767600000000002</c:v>
                </c:pt>
                <c:pt idx="3097">
                  <c:v>19.784400000000002</c:v>
                </c:pt>
                <c:pt idx="3098">
                  <c:v>19.471599999999999</c:v>
                </c:pt>
                <c:pt idx="3099">
                  <c:v>19.396799999999999</c:v>
                </c:pt>
                <c:pt idx="3100">
                  <c:v>19.776299999999999</c:v>
                </c:pt>
                <c:pt idx="3101">
                  <c:v>19.939499999999999</c:v>
                </c:pt>
                <c:pt idx="3102">
                  <c:v>19.939499999999999</c:v>
                </c:pt>
                <c:pt idx="3103">
                  <c:v>19.939499999999999</c:v>
                </c:pt>
                <c:pt idx="3104">
                  <c:v>19.931799999999999</c:v>
                </c:pt>
                <c:pt idx="3105">
                  <c:v>19.700900000000001</c:v>
                </c:pt>
                <c:pt idx="3106">
                  <c:v>19.562999999999999</c:v>
                </c:pt>
                <c:pt idx="3107">
                  <c:v>19.452999999999999</c:v>
                </c:pt>
                <c:pt idx="3108">
                  <c:v>19.810400000000001</c:v>
                </c:pt>
                <c:pt idx="3109">
                  <c:v>19.8033</c:v>
                </c:pt>
                <c:pt idx="3110">
                  <c:v>19.8033</c:v>
                </c:pt>
                <c:pt idx="3111">
                  <c:v>19.8277</c:v>
                </c:pt>
                <c:pt idx="3112">
                  <c:v>19.755700000000001</c:v>
                </c:pt>
                <c:pt idx="3113">
                  <c:v>19.851800000000001</c:v>
                </c:pt>
                <c:pt idx="3114">
                  <c:v>19.821300000000001</c:v>
                </c:pt>
                <c:pt idx="3115">
                  <c:v>19.79</c:v>
                </c:pt>
                <c:pt idx="3116">
                  <c:v>19.79</c:v>
                </c:pt>
                <c:pt idx="3117">
                  <c:v>19.790099999999999</c:v>
                </c:pt>
                <c:pt idx="3118">
                  <c:v>19.848800000000001</c:v>
                </c:pt>
                <c:pt idx="3119">
                  <c:v>19.7225</c:v>
                </c:pt>
                <c:pt idx="3120">
                  <c:v>19.973700000000001</c:v>
                </c:pt>
                <c:pt idx="3121">
                  <c:v>20.157900000000001</c:v>
                </c:pt>
                <c:pt idx="3122">
                  <c:v>20.129899999999999</c:v>
                </c:pt>
                <c:pt idx="3123">
                  <c:v>20.129799999999999</c:v>
                </c:pt>
                <c:pt idx="3124">
                  <c:v>20.13</c:v>
                </c:pt>
                <c:pt idx="3125">
                  <c:v>20.133199999999999</c:v>
                </c:pt>
                <c:pt idx="3126">
                  <c:v>19.9099</c:v>
                </c:pt>
                <c:pt idx="3127">
                  <c:v>19.7638</c:v>
                </c:pt>
                <c:pt idx="3128">
                  <c:v>19.954799999999999</c:v>
                </c:pt>
                <c:pt idx="3129">
                  <c:v>20.218699999999998</c:v>
                </c:pt>
                <c:pt idx="3130">
                  <c:v>20.218699999999998</c:v>
                </c:pt>
                <c:pt idx="3131">
                  <c:v>20.218699999999998</c:v>
                </c:pt>
                <c:pt idx="3132">
                  <c:v>20.218699999999998</c:v>
                </c:pt>
                <c:pt idx="3133">
                  <c:v>20.220800000000001</c:v>
                </c:pt>
                <c:pt idx="3134">
                  <c:v>20.104700000000001</c:v>
                </c:pt>
                <c:pt idx="3135">
                  <c:v>20.3125</c:v>
                </c:pt>
                <c:pt idx="3136">
                  <c:v>20.607900000000001</c:v>
                </c:pt>
                <c:pt idx="3137">
                  <c:v>20.607900000000001</c:v>
                </c:pt>
                <c:pt idx="3138">
                  <c:v>20.607900000000001</c:v>
                </c:pt>
                <c:pt idx="3139">
                  <c:v>20.566500000000001</c:v>
                </c:pt>
                <c:pt idx="3140">
                  <c:v>20.6159</c:v>
                </c:pt>
                <c:pt idx="3141">
                  <c:v>20.537099999999999</c:v>
                </c:pt>
                <c:pt idx="3142">
                  <c:v>20.664200000000001</c:v>
                </c:pt>
                <c:pt idx="3143">
                  <c:v>20.687799999999999</c:v>
                </c:pt>
                <c:pt idx="3144">
                  <c:v>20.687799999999999</c:v>
                </c:pt>
                <c:pt idx="3145">
                  <c:v>20.687799999999999</c:v>
                </c:pt>
                <c:pt idx="3146">
                  <c:v>20.8809</c:v>
                </c:pt>
                <c:pt idx="3147">
                  <c:v>21.025700000000001</c:v>
                </c:pt>
                <c:pt idx="3148">
                  <c:v>21.042899999999999</c:v>
                </c:pt>
                <c:pt idx="3149">
                  <c:v>21.261700000000001</c:v>
                </c:pt>
                <c:pt idx="3150">
                  <c:v>21.183700000000002</c:v>
                </c:pt>
                <c:pt idx="3151">
                  <c:v>21.183700000000002</c:v>
                </c:pt>
                <c:pt idx="3152">
                  <c:v>21.183700000000002</c:v>
                </c:pt>
                <c:pt idx="3153">
                  <c:v>21.183700000000002</c:v>
                </c:pt>
                <c:pt idx="3154">
                  <c:v>21.083100000000002</c:v>
                </c:pt>
                <c:pt idx="3155">
                  <c:v>20.9725</c:v>
                </c:pt>
                <c:pt idx="3156">
                  <c:v>21.0503</c:v>
                </c:pt>
                <c:pt idx="3157">
                  <c:v>20.889500000000002</c:v>
                </c:pt>
                <c:pt idx="3158">
                  <c:v>20.889500000000002</c:v>
                </c:pt>
                <c:pt idx="3159">
                  <c:v>20.889500000000002</c:v>
                </c:pt>
                <c:pt idx="3160">
                  <c:v>20.7957</c:v>
                </c:pt>
                <c:pt idx="3161">
                  <c:v>21.033999999999999</c:v>
                </c:pt>
                <c:pt idx="3162">
                  <c:v>21.026499999999999</c:v>
                </c:pt>
                <c:pt idx="3163">
                  <c:v>21.1206</c:v>
                </c:pt>
                <c:pt idx="3164">
                  <c:v>21.3797</c:v>
                </c:pt>
                <c:pt idx="3165">
                  <c:v>21.3797</c:v>
                </c:pt>
                <c:pt idx="3166">
                  <c:v>21.3797</c:v>
                </c:pt>
                <c:pt idx="3167">
                  <c:v>21.404800000000002</c:v>
                </c:pt>
                <c:pt idx="3168">
                  <c:v>21.404800000000002</c:v>
                </c:pt>
                <c:pt idx="3169">
                  <c:v>21.3626</c:v>
                </c:pt>
                <c:pt idx="3170">
                  <c:v>21.1934</c:v>
                </c:pt>
                <c:pt idx="3171">
                  <c:v>21.1327</c:v>
                </c:pt>
                <c:pt idx="3172">
                  <c:v>21.1327</c:v>
                </c:pt>
                <c:pt idx="3173">
                  <c:v>21.1327</c:v>
                </c:pt>
                <c:pt idx="3174">
                  <c:v>21.183499999999999</c:v>
                </c:pt>
                <c:pt idx="3175">
                  <c:v>21.3263</c:v>
                </c:pt>
                <c:pt idx="3176">
                  <c:v>21.484400000000001</c:v>
                </c:pt>
                <c:pt idx="3177">
                  <c:v>21.6663</c:v>
                </c:pt>
                <c:pt idx="3178">
                  <c:v>21.644100000000002</c:v>
                </c:pt>
                <c:pt idx="3179">
                  <c:v>21.644100000000002</c:v>
                </c:pt>
                <c:pt idx="3180">
                  <c:v>21.644100000000002</c:v>
                </c:pt>
                <c:pt idx="3181">
                  <c:v>21.727599999999999</c:v>
                </c:pt>
                <c:pt idx="3182">
                  <c:v>21.882200000000001</c:v>
                </c:pt>
                <c:pt idx="3183">
                  <c:v>21.933800000000002</c:v>
                </c:pt>
                <c:pt idx="3184">
                  <c:v>21.785599999999999</c:v>
                </c:pt>
                <c:pt idx="3185">
                  <c:v>21.7927</c:v>
                </c:pt>
                <c:pt idx="3186">
                  <c:v>21.7927</c:v>
                </c:pt>
                <c:pt idx="3187">
                  <c:v>21.7927</c:v>
                </c:pt>
                <c:pt idx="3188">
                  <c:v>21.880600000000001</c:v>
                </c:pt>
                <c:pt idx="3189">
                  <c:v>21.944400000000002</c:v>
                </c:pt>
                <c:pt idx="3190">
                  <c:v>21.940999999999999</c:v>
                </c:pt>
                <c:pt idx="3191">
                  <c:v>21.8</c:v>
                </c:pt>
                <c:pt idx="3192">
                  <c:v>22.0153</c:v>
                </c:pt>
                <c:pt idx="3193">
                  <c:v>22.0153</c:v>
                </c:pt>
                <c:pt idx="3194">
                  <c:v>22.0153</c:v>
                </c:pt>
                <c:pt idx="3195">
                  <c:v>22.047699999999999</c:v>
                </c:pt>
                <c:pt idx="3196">
                  <c:v>21.988900000000001</c:v>
                </c:pt>
                <c:pt idx="3197">
                  <c:v>21.6846</c:v>
                </c:pt>
                <c:pt idx="3198">
                  <c:v>21.968299999999999</c:v>
                </c:pt>
                <c:pt idx="3199">
                  <c:v>21.859200000000001</c:v>
                </c:pt>
                <c:pt idx="3200">
                  <c:v>21.838000000000001</c:v>
                </c:pt>
                <c:pt idx="3201">
                  <c:v>21.838000000000001</c:v>
                </c:pt>
                <c:pt idx="3202">
                  <c:v>22.044699999999999</c:v>
                </c:pt>
                <c:pt idx="3203">
                  <c:v>21.961099999999998</c:v>
                </c:pt>
                <c:pt idx="3204">
                  <c:v>21.813700000000001</c:v>
                </c:pt>
                <c:pt idx="3205">
                  <c:v>21.8184</c:v>
                </c:pt>
                <c:pt idx="3206">
                  <c:v>21.795100000000001</c:v>
                </c:pt>
                <c:pt idx="3207">
                  <c:v>21.795100000000001</c:v>
                </c:pt>
                <c:pt idx="3208">
                  <c:v>21.794699999999999</c:v>
                </c:pt>
                <c:pt idx="3209">
                  <c:v>21.919799999999999</c:v>
                </c:pt>
                <c:pt idx="3210">
                  <c:v>21.663699999999999</c:v>
                </c:pt>
                <c:pt idx="3211">
                  <c:v>21.530200000000001</c:v>
                </c:pt>
                <c:pt idx="3212">
                  <c:v>21.360199999999999</c:v>
                </c:pt>
                <c:pt idx="3213">
                  <c:v>21.363800000000001</c:v>
                </c:pt>
                <c:pt idx="3214">
                  <c:v>21.363800000000001</c:v>
                </c:pt>
                <c:pt idx="3215">
                  <c:v>21.363800000000001</c:v>
                </c:pt>
                <c:pt idx="3216">
                  <c:v>21.5107</c:v>
                </c:pt>
                <c:pt idx="3217">
                  <c:v>21.453399999999998</c:v>
                </c:pt>
                <c:pt idx="3218">
                  <c:v>21.680299999999999</c:v>
                </c:pt>
                <c:pt idx="3219">
                  <c:v>21.412500000000001</c:v>
                </c:pt>
                <c:pt idx="3220">
                  <c:v>21.556799999999999</c:v>
                </c:pt>
                <c:pt idx="3221">
                  <c:v>21.556799999999999</c:v>
                </c:pt>
                <c:pt idx="3222">
                  <c:v>21.556799999999999</c:v>
                </c:pt>
                <c:pt idx="3223">
                  <c:v>21.6919</c:v>
                </c:pt>
                <c:pt idx="3224">
                  <c:v>22.0106</c:v>
                </c:pt>
                <c:pt idx="3225">
                  <c:v>22.126999999999999</c:v>
                </c:pt>
                <c:pt idx="3226">
                  <c:v>22.106000000000002</c:v>
                </c:pt>
                <c:pt idx="3227">
                  <c:v>22.145600000000002</c:v>
                </c:pt>
                <c:pt idx="3228">
                  <c:v>22.145600000000002</c:v>
                </c:pt>
                <c:pt idx="3229">
                  <c:v>22.145600000000002</c:v>
                </c:pt>
                <c:pt idx="3230">
                  <c:v>22.145600000000002</c:v>
                </c:pt>
                <c:pt idx="3231">
                  <c:v>22.052700000000002</c:v>
                </c:pt>
                <c:pt idx="3232">
                  <c:v>21.899000000000001</c:v>
                </c:pt>
                <c:pt idx="3233">
                  <c:v>21.828600000000002</c:v>
                </c:pt>
                <c:pt idx="3234">
                  <c:v>21.859500000000001</c:v>
                </c:pt>
                <c:pt idx="3235">
                  <c:v>21.859500000000001</c:v>
                </c:pt>
                <c:pt idx="3236">
                  <c:v>21.859500000000001</c:v>
                </c:pt>
                <c:pt idx="3237">
                  <c:v>22.006499999999999</c:v>
                </c:pt>
                <c:pt idx="3238">
                  <c:v>21.8811</c:v>
                </c:pt>
                <c:pt idx="3239">
                  <c:v>21.908300000000001</c:v>
                </c:pt>
                <c:pt idx="3240">
                  <c:v>22.0928</c:v>
                </c:pt>
                <c:pt idx="3241">
                  <c:v>21.824200000000001</c:v>
                </c:pt>
                <c:pt idx="3242">
                  <c:v>21.824200000000001</c:v>
                </c:pt>
                <c:pt idx="3243">
                  <c:v>21.824200000000001</c:v>
                </c:pt>
                <c:pt idx="3244">
                  <c:v>21.84</c:v>
                </c:pt>
                <c:pt idx="3245">
                  <c:v>21.7926</c:v>
                </c:pt>
                <c:pt idx="3246">
                  <c:v>21.587900000000001</c:v>
                </c:pt>
                <c:pt idx="3247">
                  <c:v>21.233799999999999</c:v>
                </c:pt>
                <c:pt idx="3248">
                  <c:v>21.185099999999998</c:v>
                </c:pt>
                <c:pt idx="3249">
                  <c:v>21.185099999999998</c:v>
                </c:pt>
                <c:pt idx="3250">
                  <c:v>21.185099999999998</c:v>
                </c:pt>
                <c:pt idx="3251">
                  <c:v>21.270399999999999</c:v>
                </c:pt>
                <c:pt idx="3252">
                  <c:v>20.954000000000001</c:v>
                </c:pt>
                <c:pt idx="3253">
                  <c:v>20.9588</c:v>
                </c:pt>
                <c:pt idx="3254">
                  <c:v>21.0823</c:v>
                </c:pt>
                <c:pt idx="3255">
                  <c:v>21.025200000000002</c:v>
                </c:pt>
                <c:pt idx="3256">
                  <c:v>21.025200000000002</c:v>
                </c:pt>
                <c:pt idx="3257">
                  <c:v>21.023199999999999</c:v>
                </c:pt>
                <c:pt idx="3258">
                  <c:v>21.024899999999999</c:v>
                </c:pt>
                <c:pt idx="3259">
                  <c:v>20.735900000000001</c:v>
                </c:pt>
                <c:pt idx="3260">
                  <c:v>20.9041</c:v>
                </c:pt>
                <c:pt idx="3261">
                  <c:v>20.876799999999999</c:v>
                </c:pt>
                <c:pt idx="3262">
                  <c:v>21.1235</c:v>
                </c:pt>
                <c:pt idx="3263">
                  <c:v>21.1235</c:v>
                </c:pt>
                <c:pt idx="3264">
                  <c:v>21.1235</c:v>
                </c:pt>
                <c:pt idx="3265">
                  <c:v>21.256599999999999</c:v>
                </c:pt>
                <c:pt idx="3266">
                  <c:v>21.3673</c:v>
                </c:pt>
                <c:pt idx="3267">
                  <c:v>21.459099999999999</c:v>
                </c:pt>
                <c:pt idx="3268">
                  <c:v>21.324999999999999</c:v>
                </c:pt>
                <c:pt idx="3269">
                  <c:v>21.218</c:v>
                </c:pt>
                <c:pt idx="3270">
                  <c:v>21.218</c:v>
                </c:pt>
                <c:pt idx="3271">
                  <c:v>21.218</c:v>
                </c:pt>
                <c:pt idx="3272">
                  <c:v>21.442799999999998</c:v>
                </c:pt>
                <c:pt idx="3273">
                  <c:v>21.4407</c:v>
                </c:pt>
                <c:pt idx="3274">
                  <c:v>21.153400000000001</c:v>
                </c:pt>
                <c:pt idx="3275">
                  <c:v>20.9739</c:v>
                </c:pt>
                <c:pt idx="3276">
                  <c:v>20.71</c:v>
                </c:pt>
                <c:pt idx="3277">
                  <c:v>20.71</c:v>
                </c:pt>
                <c:pt idx="3278">
                  <c:v>20.71</c:v>
                </c:pt>
                <c:pt idx="3279">
                  <c:v>20.6751</c:v>
                </c:pt>
                <c:pt idx="3280">
                  <c:v>20.825299999999999</c:v>
                </c:pt>
                <c:pt idx="3281">
                  <c:v>20.526700000000002</c:v>
                </c:pt>
                <c:pt idx="3282">
                  <c:v>20.283799999999999</c:v>
                </c:pt>
                <c:pt idx="3283">
                  <c:v>20.186399999999999</c:v>
                </c:pt>
                <c:pt idx="3284">
                  <c:v>20.186399999999999</c:v>
                </c:pt>
                <c:pt idx="3285">
                  <c:v>20.186399999999999</c:v>
                </c:pt>
                <c:pt idx="3286">
                  <c:v>20.428899999999999</c:v>
                </c:pt>
                <c:pt idx="3287">
                  <c:v>20.5611</c:v>
                </c:pt>
                <c:pt idx="3288">
                  <c:v>20.777200000000001</c:v>
                </c:pt>
                <c:pt idx="3289">
                  <c:v>20.738199999999999</c:v>
                </c:pt>
                <c:pt idx="3290">
                  <c:v>20.914400000000001</c:v>
                </c:pt>
                <c:pt idx="3291">
                  <c:v>20.895800000000001</c:v>
                </c:pt>
                <c:pt idx="3292">
                  <c:v>20.895900000000001</c:v>
                </c:pt>
                <c:pt idx="3293">
                  <c:v>20.945799999999998</c:v>
                </c:pt>
                <c:pt idx="3294">
                  <c:v>21.0154</c:v>
                </c:pt>
                <c:pt idx="3295">
                  <c:v>21.056000000000001</c:v>
                </c:pt>
                <c:pt idx="3296">
                  <c:v>20.892700000000001</c:v>
                </c:pt>
                <c:pt idx="3297">
                  <c:v>21.218900000000001</c:v>
                </c:pt>
                <c:pt idx="3298">
                  <c:v>21.218900000000001</c:v>
                </c:pt>
                <c:pt idx="3299">
                  <c:v>21.219000000000001</c:v>
                </c:pt>
                <c:pt idx="3300">
                  <c:v>21.2011</c:v>
                </c:pt>
                <c:pt idx="3301">
                  <c:v>21.6052</c:v>
                </c:pt>
                <c:pt idx="3302">
                  <c:v>21.646599999999999</c:v>
                </c:pt>
                <c:pt idx="3303">
                  <c:v>21.668800000000001</c:v>
                </c:pt>
                <c:pt idx="3304">
                  <c:v>21.6966</c:v>
                </c:pt>
                <c:pt idx="3305">
                  <c:v>21.6966</c:v>
                </c:pt>
                <c:pt idx="3306">
                  <c:v>21.6966</c:v>
                </c:pt>
                <c:pt idx="3307">
                  <c:v>21.861699999999999</c:v>
                </c:pt>
                <c:pt idx="3308">
                  <c:v>21.810600000000001</c:v>
                </c:pt>
                <c:pt idx="3309">
                  <c:v>21.8947</c:v>
                </c:pt>
                <c:pt idx="3310">
                  <c:v>21.8947</c:v>
                </c:pt>
                <c:pt idx="3311">
                  <c:v>21.907800000000002</c:v>
                </c:pt>
                <c:pt idx="3312">
                  <c:v>21.907800000000002</c:v>
                </c:pt>
                <c:pt idx="3313">
                  <c:v>21.907800000000002</c:v>
                </c:pt>
                <c:pt idx="3314">
                  <c:v>21.864899999999999</c:v>
                </c:pt>
                <c:pt idx="3315">
                  <c:v>21.897600000000001</c:v>
                </c:pt>
                <c:pt idx="3316">
                  <c:v>21.8917</c:v>
                </c:pt>
                <c:pt idx="3317">
                  <c:v>21.974299999999999</c:v>
                </c:pt>
                <c:pt idx="3318">
                  <c:v>22.103300000000001</c:v>
                </c:pt>
                <c:pt idx="3319">
                  <c:v>22.103300000000001</c:v>
                </c:pt>
                <c:pt idx="3320">
                  <c:v>22.103300000000001</c:v>
                </c:pt>
                <c:pt idx="3321">
                  <c:v>21.983899999999998</c:v>
                </c:pt>
                <c:pt idx="3322">
                  <c:v>21.971599999999999</c:v>
                </c:pt>
                <c:pt idx="3323">
                  <c:v>21.8857</c:v>
                </c:pt>
                <c:pt idx="3324">
                  <c:v>22.112400000000001</c:v>
                </c:pt>
                <c:pt idx="3325">
                  <c:v>22.2028</c:v>
                </c:pt>
                <c:pt idx="3326">
                  <c:v>22.2028</c:v>
                </c:pt>
                <c:pt idx="3327">
                  <c:v>22.2029</c:v>
                </c:pt>
                <c:pt idx="3328">
                  <c:v>22.29</c:v>
                </c:pt>
                <c:pt idx="3329">
                  <c:v>22.392900000000001</c:v>
                </c:pt>
                <c:pt idx="3330">
                  <c:v>22.698699999999999</c:v>
                </c:pt>
                <c:pt idx="3331">
                  <c:v>22.758800000000001</c:v>
                </c:pt>
                <c:pt idx="3332">
                  <c:v>22.757100000000001</c:v>
                </c:pt>
                <c:pt idx="3333">
                  <c:v>22.757100000000001</c:v>
                </c:pt>
                <c:pt idx="3334">
                  <c:v>22.757100000000001</c:v>
                </c:pt>
                <c:pt idx="3335">
                  <c:v>22.860099999999999</c:v>
                </c:pt>
                <c:pt idx="3336">
                  <c:v>22.994599999999998</c:v>
                </c:pt>
                <c:pt idx="3337">
                  <c:v>22.6569</c:v>
                </c:pt>
                <c:pt idx="3338">
                  <c:v>22.8903</c:v>
                </c:pt>
                <c:pt idx="3339">
                  <c:v>22.9283</c:v>
                </c:pt>
                <c:pt idx="3340">
                  <c:v>22.9283</c:v>
                </c:pt>
                <c:pt idx="3341">
                  <c:v>22.9283</c:v>
                </c:pt>
                <c:pt idx="3342">
                  <c:v>22.9283</c:v>
                </c:pt>
                <c:pt idx="3343">
                  <c:v>23.025300000000001</c:v>
                </c:pt>
                <c:pt idx="3344">
                  <c:v>23.058299999999999</c:v>
                </c:pt>
                <c:pt idx="3345">
                  <c:v>23.066800000000001</c:v>
                </c:pt>
                <c:pt idx="3346">
                  <c:v>23.0016</c:v>
                </c:pt>
                <c:pt idx="3347">
                  <c:v>23.0016</c:v>
                </c:pt>
                <c:pt idx="3348">
                  <c:v>23.0016</c:v>
                </c:pt>
                <c:pt idx="3349">
                  <c:v>22.999099999999999</c:v>
                </c:pt>
                <c:pt idx="3350">
                  <c:v>22.8689</c:v>
                </c:pt>
                <c:pt idx="3351">
                  <c:v>22.685600000000001</c:v>
                </c:pt>
                <c:pt idx="3352">
                  <c:v>22.607800000000001</c:v>
                </c:pt>
                <c:pt idx="3353">
                  <c:v>22.649100000000001</c:v>
                </c:pt>
                <c:pt idx="3354">
                  <c:v>22.649100000000001</c:v>
                </c:pt>
                <c:pt idx="3355">
                  <c:v>22.649100000000001</c:v>
                </c:pt>
                <c:pt idx="3356">
                  <c:v>22.968800000000002</c:v>
                </c:pt>
                <c:pt idx="3357">
                  <c:v>22.934899999999999</c:v>
                </c:pt>
                <c:pt idx="3358">
                  <c:v>23.064800000000002</c:v>
                </c:pt>
                <c:pt idx="3359">
                  <c:v>23.049299999999999</c:v>
                </c:pt>
                <c:pt idx="3360">
                  <c:v>23.066600000000001</c:v>
                </c:pt>
                <c:pt idx="3361">
                  <c:v>23.066600000000001</c:v>
                </c:pt>
                <c:pt idx="3362">
                  <c:v>23.066600000000001</c:v>
                </c:pt>
                <c:pt idx="3363">
                  <c:v>23.066600000000001</c:v>
                </c:pt>
                <c:pt idx="3364">
                  <c:v>22.980599999999999</c:v>
                </c:pt>
                <c:pt idx="3365">
                  <c:v>22.851500000000001</c:v>
                </c:pt>
                <c:pt idx="3366">
                  <c:v>23.052700000000002</c:v>
                </c:pt>
                <c:pt idx="3367">
                  <c:v>23.336600000000001</c:v>
                </c:pt>
                <c:pt idx="3368">
                  <c:v>23.336600000000001</c:v>
                </c:pt>
                <c:pt idx="3369">
                  <c:v>23.336600000000001</c:v>
                </c:pt>
                <c:pt idx="3370">
                  <c:v>23.387799999999999</c:v>
                </c:pt>
                <c:pt idx="3371">
                  <c:v>23.456099999999999</c:v>
                </c:pt>
                <c:pt idx="3372">
                  <c:v>23.475100000000001</c:v>
                </c:pt>
                <c:pt idx="3373">
                  <c:v>23.598600000000001</c:v>
                </c:pt>
                <c:pt idx="3374">
                  <c:v>23.583200000000001</c:v>
                </c:pt>
                <c:pt idx="3375">
                  <c:v>23.583200000000001</c:v>
                </c:pt>
                <c:pt idx="3376">
                  <c:v>23.583200000000001</c:v>
                </c:pt>
                <c:pt idx="3377">
                  <c:v>23.761399999999998</c:v>
                </c:pt>
                <c:pt idx="3378">
                  <c:v>23.747199999999999</c:v>
                </c:pt>
                <c:pt idx="3379">
                  <c:v>23.364699999999999</c:v>
                </c:pt>
                <c:pt idx="3380">
                  <c:v>23.656600000000001</c:v>
                </c:pt>
                <c:pt idx="3381">
                  <c:v>23.909400000000002</c:v>
                </c:pt>
                <c:pt idx="3382">
                  <c:v>23.909400000000002</c:v>
                </c:pt>
                <c:pt idx="3383">
                  <c:v>23.909400000000002</c:v>
                </c:pt>
                <c:pt idx="3384">
                  <c:v>23.833200000000001</c:v>
                </c:pt>
                <c:pt idx="3385">
                  <c:v>23.888300000000001</c:v>
                </c:pt>
                <c:pt idx="3386">
                  <c:v>24.085100000000001</c:v>
                </c:pt>
                <c:pt idx="3387">
                  <c:v>24.0989</c:v>
                </c:pt>
                <c:pt idx="3388">
                  <c:v>24.237300000000001</c:v>
                </c:pt>
                <c:pt idx="3389">
                  <c:v>24.237300000000001</c:v>
                </c:pt>
                <c:pt idx="3390">
                  <c:v>24.237300000000001</c:v>
                </c:pt>
                <c:pt idx="3391">
                  <c:v>24.214300000000001</c:v>
                </c:pt>
                <c:pt idx="3392">
                  <c:v>23.883199999999999</c:v>
                </c:pt>
                <c:pt idx="3393">
                  <c:v>24.111899999999999</c:v>
                </c:pt>
                <c:pt idx="3394">
                  <c:v>24.252300000000002</c:v>
                </c:pt>
                <c:pt idx="3395">
                  <c:v>24.1356</c:v>
                </c:pt>
                <c:pt idx="3396">
                  <c:v>24.1356</c:v>
                </c:pt>
                <c:pt idx="3397">
                  <c:v>24.1356</c:v>
                </c:pt>
                <c:pt idx="3398">
                  <c:v>24.1356</c:v>
                </c:pt>
                <c:pt idx="3399">
                  <c:v>23.9907</c:v>
                </c:pt>
                <c:pt idx="3400">
                  <c:v>23.766100000000002</c:v>
                </c:pt>
                <c:pt idx="3401">
                  <c:v>24.268599999999999</c:v>
                </c:pt>
                <c:pt idx="3402">
                  <c:v>24.287099999999999</c:v>
                </c:pt>
                <c:pt idx="3403">
                  <c:v>24.2805</c:v>
                </c:pt>
                <c:pt idx="3404">
                  <c:v>24.279900000000001</c:v>
                </c:pt>
                <c:pt idx="3405">
                  <c:v>24.1372</c:v>
                </c:pt>
                <c:pt idx="3406">
                  <c:v>24.1876</c:v>
                </c:pt>
                <c:pt idx="3407">
                  <c:v>24.218800000000002</c:v>
                </c:pt>
                <c:pt idx="3408">
                  <c:v>24.3627</c:v>
                </c:pt>
                <c:pt idx="3409">
                  <c:v>24.5578</c:v>
                </c:pt>
                <c:pt idx="3410">
                  <c:v>24.5578</c:v>
                </c:pt>
                <c:pt idx="3411">
                  <c:v>24.5578</c:v>
                </c:pt>
                <c:pt idx="3412">
                  <c:v>24.528500000000001</c:v>
                </c:pt>
                <c:pt idx="3413">
                  <c:v>24.277699999999999</c:v>
                </c:pt>
                <c:pt idx="3414">
                  <c:v>24.400300000000001</c:v>
                </c:pt>
                <c:pt idx="3415">
                  <c:v>24.689699999999998</c:v>
                </c:pt>
                <c:pt idx="3416">
                  <c:v>24.528500000000001</c:v>
                </c:pt>
                <c:pt idx="3417">
                  <c:v>24.528500000000001</c:v>
                </c:pt>
                <c:pt idx="3418">
                  <c:v>24.528500000000001</c:v>
                </c:pt>
                <c:pt idx="3419">
                  <c:v>24.500900000000001</c:v>
                </c:pt>
                <c:pt idx="3420">
                  <c:v>24.775600000000001</c:v>
                </c:pt>
                <c:pt idx="3421">
                  <c:v>24.728999999999999</c:v>
                </c:pt>
                <c:pt idx="3422">
                  <c:v>24.6572</c:v>
                </c:pt>
                <c:pt idx="3423">
                  <c:v>24.497599999999998</c:v>
                </c:pt>
                <c:pt idx="3424">
                  <c:v>24.497599999999998</c:v>
                </c:pt>
                <c:pt idx="3425">
                  <c:v>24.497599999999998</c:v>
                </c:pt>
                <c:pt idx="3426">
                  <c:v>24.652000000000001</c:v>
                </c:pt>
                <c:pt idx="3427">
                  <c:v>24.7912</c:v>
                </c:pt>
                <c:pt idx="3428">
                  <c:v>25.012</c:v>
                </c:pt>
                <c:pt idx="3429">
                  <c:v>25.092700000000001</c:v>
                </c:pt>
                <c:pt idx="3430">
                  <c:v>25.055800000000001</c:v>
                </c:pt>
                <c:pt idx="3431">
                  <c:v>25.055800000000001</c:v>
                </c:pt>
                <c:pt idx="3432">
                  <c:v>25.055800000000001</c:v>
                </c:pt>
                <c:pt idx="3433">
                  <c:v>24.979299999999999</c:v>
                </c:pt>
                <c:pt idx="3434">
                  <c:v>24.909400000000002</c:v>
                </c:pt>
                <c:pt idx="3435">
                  <c:v>25.124300000000002</c:v>
                </c:pt>
                <c:pt idx="3436">
                  <c:v>25.1524</c:v>
                </c:pt>
                <c:pt idx="3437">
                  <c:v>25.1524</c:v>
                </c:pt>
                <c:pt idx="3438">
                  <c:v>25.1524</c:v>
                </c:pt>
                <c:pt idx="3439">
                  <c:v>25.1524</c:v>
                </c:pt>
                <c:pt idx="3440">
                  <c:v>25.100100000000001</c:v>
                </c:pt>
                <c:pt idx="3441">
                  <c:v>24.918399999999998</c:v>
                </c:pt>
                <c:pt idx="3442">
                  <c:v>24.944900000000001</c:v>
                </c:pt>
                <c:pt idx="3443">
                  <c:v>24.6372</c:v>
                </c:pt>
                <c:pt idx="3444">
                  <c:v>24.910699999999999</c:v>
                </c:pt>
                <c:pt idx="3445">
                  <c:v>24.910699999999999</c:v>
                </c:pt>
                <c:pt idx="3446">
                  <c:v>24.910699999999999</c:v>
                </c:pt>
                <c:pt idx="3447">
                  <c:v>24.901299999999999</c:v>
                </c:pt>
                <c:pt idx="3448">
                  <c:v>24.9373</c:v>
                </c:pt>
                <c:pt idx="3449">
                  <c:v>24.701499999999999</c:v>
                </c:pt>
                <c:pt idx="3450">
                  <c:v>24.885400000000001</c:v>
                </c:pt>
                <c:pt idx="3451">
                  <c:v>24.523299999999999</c:v>
                </c:pt>
                <c:pt idx="3452">
                  <c:v>24.523299999999999</c:v>
                </c:pt>
                <c:pt idx="3453">
                  <c:v>24.523299999999999</c:v>
                </c:pt>
                <c:pt idx="3454">
                  <c:v>24.2285</c:v>
                </c:pt>
                <c:pt idx="3455">
                  <c:v>24.1799</c:v>
                </c:pt>
                <c:pt idx="3456">
                  <c:v>24.040199999999999</c:v>
                </c:pt>
                <c:pt idx="3457">
                  <c:v>23.987100000000002</c:v>
                </c:pt>
                <c:pt idx="3458">
                  <c:v>23.777000000000001</c:v>
                </c:pt>
                <c:pt idx="3459">
                  <c:v>23.777000000000001</c:v>
                </c:pt>
                <c:pt idx="3460">
                  <c:v>23.777000000000001</c:v>
                </c:pt>
                <c:pt idx="3461">
                  <c:v>23.9846</c:v>
                </c:pt>
                <c:pt idx="3462">
                  <c:v>24.271599999999999</c:v>
                </c:pt>
                <c:pt idx="3463">
                  <c:v>24.270299999999999</c:v>
                </c:pt>
                <c:pt idx="3464">
                  <c:v>24.159199999999998</c:v>
                </c:pt>
                <c:pt idx="3465">
                  <c:v>24.405899999999999</c:v>
                </c:pt>
                <c:pt idx="3466">
                  <c:v>24.405899999999999</c:v>
                </c:pt>
                <c:pt idx="3467">
                  <c:v>24.405899999999999</c:v>
                </c:pt>
                <c:pt idx="3468">
                  <c:v>24.4834</c:v>
                </c:pt>
                <c:pt idx="3469">
                  <c:v>24.098299999999998</c:v>
                </c:pt>
                <c:pt idx="3470">
                  <c:v>24.021100000000001</c:v>
                </c:pt>
                <c:pt idx="3471">
                  <c:v>24.240300000000001</c:v>
                </c:pt>
                <c:pt idx="3472">
                  <c:v>24.544699999999999</c:v>
                </c:pt>
                <c:pt idx="3473">
                  <c:v>24.544699999999999</c:v>
                </c:pt>
                <c:pt idx="3474">
                  <c:v>24.544699999999999</c:v>
                </c:pt>
                <c:pt idx="3475">
                  <c:v>24.798200000000001</c:v>
                </c:pt>
                <c:pt idx="3476">
                  <c:v>24.831499999999998</c:v>
                </c:pt>
                <c:pt idx="3477">
                  <c:v>24.831299999999999</c:v>
                </c:pt>
                <c:pt idx="3478">
                  <c:v>24.957799999999999</c:v>
                </c:pt>
                <c:pt idx="3479">
                  <c:v>24.998899999999999</c:v>
                </c:pt>
                <c:pt idx="3480">
                  <c:v>24.998899999999999</c:v>
                </c:pt>
                <c:pt idx="3481">
                  <c:v>24.998899999999999</c:v>
                </c:pt>
                <c:pt idx="3482">
                  <c:v>24.992899999999999</c:v>
                </c:pt>
                <c:pt idx="3483">
                  <c:v>25.113800000000001</c:v>
                </c:pt>
                <c:pt idx="3484">
                  <c:v>25.408000000000001</c:v>
                </c:pt>
                <c:pt idx="3485">
                  <c:v>25.3551</c:v>
                </c:pt>
                <c:pt idx="3486">
                  <c:v>25.384699999999999</c:v>
                </c:pt>
                <c:pt idx="3487">
                  <c:v>25.384699999999999</c:v>
                </c:pt>
                <c:pt idx="3488">
                  <c:v>25.384699999999999</c:v>
                </c:pt>
                <c:pt idx="3489">
                  <c:v>25.407900000000001</c:v>
                </c:pt>
                <c:pt idx="3490">
                  <c:v>25.471499999999999</c:v>
                </c:pt>
                <c:pt idx="3491">
                  <c:v>24.748899999999999</c:v>
                </c:pt>
                <c:pt idx="3492">
                  <c:v>24.584099999999999</c:v>
                </c:pt>
                <c:pt idx="3493">
                  <c:v>24.7562</c:v>
                </c:pt>
                <c:pt idx="3494">
                  <c:v>24.7562</c:v>
                </c:pt>
                <c:pt idx="3495">
                  <c:v>24.7562</c:v>
                </c:pt>
                <c:pt idx="3496">
                  <c:v>24.7562</c:v>
                </c:pt>
                <c:pt idx="3497">
                  <c:v>24.7624</c:v>
                </c:pt>
                <c:pt idx="3498">
                  <c:v>24.592400000000001</c:v>
                </c:pt>
                <c:pt idx="3499">
                  <c:v>24.4497</c:v>
                </c:pt>
                <c:pt idx="3500">
                  <c:v>24.6464</c:v>
                </c:pt>
                <c:pt idx="3501">
                  <c:v>24.6464</c:v>
                </c:pt>
                <c:pt idx="3502">
                  <c:v>24.6463</c:v>
                </c:pt>
                <c:pt idx="3503">
                  <c:v>24.6738</c:v>
                </c:pt>
                <c:pt idx="3504">
                  <c:v>24.711500000000001</c:v>
                </c:pt>
                <c:pt idx="3505">
                  <c:v>25.003499999999999</c:v>
                </c:pt>
                <c:pt idx="3506">
                  <c:v>25</c:v>
                </c:pt>
                <c:pt idx="3507">
                  <c:v>24.972100000000001</c:v>
                </c:pt>
                <c:pt idx="3508">
                  <c:v>24.972100000000001</c:v>
                </c:pt>
                <c:pt idx="3509">
                  <c:v>24.972100000000001</c:v>
                </c:pt>
                <c:pt idx="3510">
                  <c:v>25.038399999999999</c:v>
                </c:pt>
                <c:pt idx="3511">
                  <c:v>25.106300000000001</c:v>
                </c:pt>
                <c:pt idx="3512">
                  <c:v>25.355499999999999</c:v>
                </c:pt>
                <c:pt idx="3513">
                  <c:v>25.414899999999999</c:v>
                </c:pt>
                <c:pt idx="3514">
                  <c:v>25.404900000000001</c:v>
                </c:pt>
                <c:pt idx="3515">
                  <c:v>25.404900000000001</c:v>
                </c:pt>
                <c:pt idx="3516">
                  <c:v>25.404900000000001</c:v>
                </c:pt>
                <c:pt idx="3517">
                  <c:v>25.599599999999999</c:v>
                </c:pt>
                <c:pt idx="3518">
                  <c:v>25.664100000000001</c:v>
                </c:pt>
                <c:pt idx="3519">
                  <c:v>25.664100000000001</c:v>
                </c:pt>
                <c:pt idx="3520">
                  <c:v>25.597999999999999</c:v>
                </c:pt>
                <c:pt idx="3521">
                  <c:v>25.558</c:v>
                </c:pt>
                <c:pt idx="3522">
                  <c:v>25.558</c:v>
                </c:pt>
                <c:pt idx="3523">
                  <c:v>25.558</c:v>
                </c:pt>
                <c:pt idx="3524">
                  <c:v>25.479600000000001</c:v>
                </c:pt>
                <c:pt idx="3525">
                  <c:v>25.579899999999999</c:v>
                </c:pt>
                <c:pt idx="3526">
                  <c:v>25.620100000000001</c:v>
                </c:pt>
                <c:pt idx="3527">
                  <c:v>25.6433</c:v>
                </c:pt>
                <c:pt idx="3528">
                  <c:v>25.538599999999999</c:v>
                </c:pt>
                <c:pt idx="3529">
                  <c:v>25.538599999999999</c:v>
                </c:pt>
                <c:pt idx="3530">
                  <c:v>25.538599999999999</c:v>
                </c:pt>
                <c:pt idx="3531">
                  <c:v>25.575900000000001</c:v>
                </c:pt>
                <c:pt idx="3532">
                  <c:v>25.734400000000001</c:v>
                </c:pt>
                <c:pt idx="3533">
                  <c:v>25.865200000000002</c:v>
                </c:pt>
                <c:pt idx="3534">
                  <c:v>25.865200000000002</c:v>
                </c:pt>
                <c:pt idx="3535">
                  <c:v>26.0062</c:v>
                </c:pt>
                <c:pt idx="3536">
                  <c:v>26.0062</c:v>
                </c:pt>
                <c:pt idx="3537">
                  <c:v>26.0062</c:v>
                </c:pt>
                <c:pt idx="3538">
                  <c:v>26.032599999999999</c:v>
                </c:pt>
                <c:pt idx="3539">
                  <c:v>26.0519</c:v>
                </c:pt>
                <c:pt idx="3540">
                  <c:v>26.317799999999998</c:v>
                </c:pt>
                <c:pt idx="3541">
                  <c:v>26.087199999999999</c:v>
                </c:pt>
                <c:pt idx="3542">
                  <c:v>26.231100000000001</c:v>
                </c:pt>
                <c:pt idx="3543">
                  <c:v>26.231100000000001</c:v>
                </c:pt>
                <c:pt idx="3544">
                  <c:v>26.231100000000001</c:v>
                </c:pt>
                <c:pt idx="3545">
                  <c:v>26.305299999999999</c:v>
                </c:pt>
                <c:pt idx="3546">
                  <c:v>26.473299999999998</c:v>
                </c:pt>
                <c:pt idx="3547">
                  <c:v>26.104600000000001</c:v>
                </c:pt>
                <c:pt idx="3548">
                  <c:v>25.900600000000001</c:v>
                </c:pt>
                <c:pt idx="3549">
                  <c:v>25.715599999999998</c:v>
                </c:pt>
                <c:pt idx="3550">
                  <c:v>25.715599999999998</c:v>
                </c:pt>
                <c:pt idx="3551">
                  <c:v>25.715599999999998</c:v>
                </c:pt>
                <c:pt idx="3552">
                  <c:v>25.993200000000002</c:v>
                </c:pt>
                <c:pt idx="3553">
                  <c:v>25.9527</c:v>
                </c:pt>
                <c:pt idx="3554">
                  <c:v>25.351900000000001</c:v>
                </c:pt>
                <c:pt idx="3555">
                  <c:v>25.221499999999999</c:v>
                </c:pt>
                <c:pt idx="3556">
                  <c:v>25.501200000000001</c:v>
                </c:pt>
                <c:pt idx="3557">
                  <c:v>25.501200000000001</c:v>
                </c:pt>
                <c:pt idx="3558">
                  <c:v>25.501200000000001</c:v>
                </c:pt>
                <c:pt idx="3559">
                  <c:v>25.521999999999998</c:v>
                </c:pt>
                <c:pt idx="3560">
                  <c:v>25.395399999999999</c:v>
                </c:pt>
                <c:pt idx="3561">
                  <c:v>25.796500000000002</c:v>
                </c:pt>
                <c:pt idx="3562">
                  <c:v>25.443200000000001</c:v>
                </c:pt>
                <c:pt idx="3563">
                  <c:v>24.9755</c:v>
                </c:pt>
                <c:pt idx="3564">
                  <c:v>24.9755</c:v>
                </c:pt>
                <c:pt idx="3565">
                  <c:v>24.9755</c:v>
                </c:pt>
                <c:pt idx="3566">
                  <c:v>24.227</c:v>
                </c:pt>
                <c:pt idx="3567">
                  <c:v>24.477900000000002</c:v>
                </c:pt>
                <c:pt idx="3568">
                  <c:v>24.288599999999999</c:v>
                </c:pt>
                <c:pt idx="3569">
                  <c:v>24.848199999999999</c:v>
                </c:pt>
                <c:pt idx="3570">
                  <c:v>24.964300000000001</c:v>
                </c:pt>
                <c:pt idx="3571">
                  <c:v>24.964300000000001</c:v>
                </c:pt>
                <c:pt idx="3572">
                  <c:v>24.964300000000001</c:v>
                </c:pt>
                <c:pt idx="3573">
                  <c:v>24.965399999999999</c:v>
                </c:pt>
                <c:pt idx="3574">
                  <c:v>25.385999999999999</c:v>
                </c:pt>
                <c:pt idx="3575">
                  <c:v>25.490100000000002</c:v>
                </c:pt>
                <c:pt idx="3576">
                  <c:v>25.901299999999999</c:v>
                </c:pt>
                <c:pt idx="3577">
                  <c:v>25.9528</c:v>
                </c:pt>
                <c:pt idx="3578">
                  <c:v>25.9528</c:v>
                </c:pt>
                <c:pt idx="3579">
                  <c:v>25.9528</c:v>
                </c:pt>
                <c:pt idx="3580">
                  <c:v>26.205200000000001</c:v>
                </c:pt>
                <c:pt idx="3581">
                  <c:v>26.153099999999998</c:v>
                </c:pt>
                <c:pt idx="3582">
                  <c:v>26.263999999999999</c:v>
                </c:pt>
                <c:pt idx="3583">
                  <c:v>26.029399999999999</c:v>
                </c:pt>
                <c:pt idx="3584">
                  <c:v>26.328299999999999</c:v>
                </c:pt>
                <c:pt idx="3585">
                  <c:v>26.328299999999999</c:v>
                </c:pt>
                <c:pt idx="3586">
                  <c:v>26.328299999999999</c:v>
                </c:pt>
                <c:pt idx="3587">
                  <c:v>26.2453</c:v>
                </c:pt>
                <c:pt idx="3588">
                  <c:v>26.287199999999999</c:v>
                </c:pt>
                <c:pt idx="3589">
                  <c:v>25.474399999999999</c:v>
                </c:pt>
                <c:pt idx="3590">
                  <c:v>25.478400000000001</c:v>
                </c:pt>
                <c:pt idx="3591">
                  <c:v>25.739000000000001</c:v>
                </c:pt>
                <c:pt idx="3592">
                  <c:v>25.739000000000001</c:v>
                </c:pt>
                <c:pt idx="3593">
                  <c:v>25.739000000000001</c:v>
                </c:pt>
                <c:pt idx="3594">
                  <c:v>25.739000000000001</c:v>
                </c:pt>
                <c:pt idx="3595">
                  <c:v>25.194500000000001</c:v>
                </c:pt>
                <c:pt idx="3596">
                  <c:v>25.156300000000002</c:v>
                </c:pt>
                <c:pt idx="3597">
                  <c:v>25.1114</c:v>
                </c:pt>
                <c:pt idx="3598">
                  <c:v>24.677900000000001</c:v>
                </c:pt>
                <c:pt idx="3599">
                  <c:v>24.677900000000001</c:v>
                </c:pt>
                <c:pt idx="3600">
                  <c:v>24.677900000000001</c:v>
                </c:pt>
                <c:pt idx="3601">
                  <c:v>24.963699999999999</c:v>
                </c:pt>
                <c:pt idx="3602">
                  <c:v>25.075299999999999</c:v>
                </c:pt>
                <c:pt idx="3603">
                  <c:v>25.343299999999999</c:v>
                </c:pt>
                <c:pt idx="3604">
                  <c:v>25.533300000000001</c:v>
                </c:pt>
                <c:pt idx="3605">
                  <c:v>25.671399999999998</c:v>
                </c:pt>
                <c:pt idx="3606">
                  <c:v>25.671399999999998</c:v>
                </c:pt>
                <c:pt idx="3607">
                  <c:v>25.671399999999998</c:v>
                </c:pt>
                <c:pt idx="3608">
                  <c:v>25.703700000000001</c:v>
                </c:pt>
                <c:pt idx="3609">
                  <c:v>25.7105</c:v>
                </c:pt>
                <c:pt idx="3610">
                  <c:v>25.636099999999999</c:v>
                </c:pt>
                <c:pt idx="3611">
                  <c:v>26.071300000000001</c:v>
                </c:pt>
                <c:pt idx="3612">
                  <c:v>26.020700000000001</c:v>
                </c:pt>
                <c:pt idx="3613">
                  <c:v>26.020700000000001</c:v>
                </c:pt>
                <c:pt idx="3614">
                  <c:v>26.020700000000001</c:v>
                </c:pt>
                <c:pt idx="3615">
                  <c:v>26.093800000000002</c:v>
                </c:pt>
                <c:pt idx="3616">
                  <c:v>26.159800000000001</c:v>
                </c:pt>
                <c:pt idx="3617">
                  <c:v>26.1111</c:v>
                </c:pt>
                <c:pt idx="3618">
                  <c:v>26.2165</c:v>
                </c:pt>
                <c:pt idx="3619">
                  <c:v>26.183700000000002</c:v>
                </c:pt>
                <c:pt idx="3620">
                  <c:v>26.183700000000002</c:v>
                </c:pt>
                <c:pt idx="3621">
                  <c:v>26.183700000000002</c:v>
                </c:pt>
                <c:pt idx="3622">
                  <c:v>26.294599999999999</c:v>
                </c:pt>
                <c:pt idx="3623">
                  <c:v>26.046600000000002</c:v>
                </c:pt>
                <c:pt idx="3624">
                  <c:v>26.0502</c:v>
                </c:pt>
                <c:pt idx="3625">
                  <c:v>26.006399999999999</c:v>
                </c:pt>
                <c:pt idx="3626">
                  <c:v>26.239699999999999</c:v>
                </c:pt>
                <c:pt idx="3627">
                  <c:v>26.239699999999999</c:v>
                </c:pt>
                <c:pt idx="3628">
                  <c:v>26.239699999999999</c:v>
                </c:pt>
                <c:pt idx="3629">
                  <c:v>25.988199999999999</c:v>
                </c:pt>
                <c:pt idx="3630">
                  <c:v>26.24</c:v>
                </c:pt>
                <c:pt idx="3631">
                  <c:v>26.426600000000001</c:v>
                </c:pt>
                <c:pt idx="3632">
                  <c:v>26.3719</c:v>
                </c:pt>
                <c:pt idx="3633">
                  <c:v>26.531500000000001</c:v>
                </c:pt>
                <c:pt idx="3634">
                  <c:v>26.531500000000001</c:v>
                </c:pt>
                <c:pt idx="3635">
                  <c:v>26.531500000000001</c:v>
                </c:pt>
                <c:pt idx="3636">
                  <c:v>26.736000000000001</c:v>
                </c:pt>
                <c:pt idx="3637">
                  <c:v>26.532599999999999</c:v>
                </c:pt>
                <c:pt idx="3638">
                  <c:v>26.656700000000001</c:v>
                </c:pt>
                <c:pt idx="3639">
                  <c:v>26.652100000000001</c:v>
                </c:pt>
                <c:pt idx="3640">
                  <c:v>26.757999999999999</c:v>
                </c:pt>
                <c:pt idx="3641">
                  <c:v>26.757999999999999</c:v>
                </c:pt>
                <c:pt idx="3642">
                  <c:v>26.757999999999999</c:v>
                </c:pt>
                <c:pt idx="3643">
                  <c:v>26.709199999999999</c:v>
                </c:pt>
                <c:pt idx="3644">
                  <c:v>26.6965</c:v>
                </c:pt>
                <c:pt idx="3645">
                  <c:v>26.4512</c:v>
                </c:pt>
                <c:pt idx="3646">
                  <c:v>26.507899999999999</c:v>
                </c:pt>
                <c:pt idx="3647">
                  <c:v>26.5</c:v>
                </c:pt>
                <c:pt idx="3648">
                  <c:v>26.5</c:v>
                </c:pt>
                <c:pt idx="3649">
                  <c:v>26.5</c:v>
                </c:pt>
                <c:pt idx="3650">
                  <c:v>26.5702</c:v>
                </c:pt>
                <c:pt idx="3651">
                  <c:v>26.614599999999999</c:v>
                </c:pt>
                <c:pt idx="3652">
                  <c:v>26.526700000000002</c:v>
                </c:pt>
              </c:numCache>
            </c:numRef>
          </c:val>
          <c:smooth val="0"/>
          <c:extLst>
            <c:ext xmlns:c16="http://schemas.microsoft.com/office/drawing/2014/chart" uri="{C3380CC4-5D6E-409C-BE32-E72D297353CC}">
              <c16:uniqueId val="{00001C8B-4AD7-4CF1-A9AE-C60E0A2F94BD}"/>
            </c:ext>
          </c:extLst>
        </c:ser>
        <c:ser>
          <c:idx val="2"/>
          <c:order val="2"/>
          <c:tx>
            <c:strRef>
              <c:f>'Equity market PEs'!$K$8</c:f>
              <c:strCache>
                <c:ptCount val="1"/>
                <c:pt idx="0">
                  <c:v>10 Year Avg</c:v>
                </c:pt>
              </c:strCache>
            </c:strRef>
          </c:tx>
          <c:spPr>
            <a:ln w="12700" cap="rnd">
              <a:solidFill>
                <a:schemeClr val="accent1"/>
              </a:solidFill>
              <a:prstDash val="sysDash"/>
              <a:round/>
            </a:ln>
            <a:effectLst/>
          </c:spPr>
          <c:marker>
            <c:symbol val="none"/>
          </c:marker>
          <c:cat>
            <c:numRef>
              <c:f>'Equity market PEs'!$H$9:$H$3661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PEs'!$K$9:$K$3661</c:f>
              <c:numCache>
                <c:formatCode>0.0</c:formatCode>
                <c:ptCount val="3653"/>
                <c:pt idx="0">
                  <c:v>18.316669512862674</c:v>
                </c:pt>
                <c:pt idx="1">
                  <c:v>18.316669512862674</c:v>
                </c:pt>
                <c:pt idx="2">
                  <c:v>18.316669512862674</c:v>
                </c:pt>
                <c:pt idx="3">
                  <c:v>18.316669512862674</c:v>
                </c:pt>
                <c:pt idx="4">
                  <c:v>18.316669512862674</c:v>
                </c:pt>
                <c:pt idx="5">
                  <c:v>18.316669512862674</c:v>
                </c:pt>
                <c:pt idx="6">
                  <c:v>18.316669512862674</c:v>
                </c:pt>
                <c:pt idx="7">
                  <c:v>18.316669512862674</c:v>
                </c:pt>
                <c:pt idx="8">
                  <c:v>18.316669512862674</c:v>
                </c:pt>
                <c:pt idx="9">
                  <c:v>18.316669512862674</c:v>
                </c:pt>
                <c:pt idx="10">
                  <c:v>18.316669512862674</c:v>
                </c:pt>
                <c:pt idx="11">
                  <c:v>18.316669512862674</c:v>
                </c:pt>
                <c:pt idx="12">
                  <c:v>18.316669512862674</c:v>
                </c:pt>
                <c:pt idx="13">
                  <c:v>18.316669512862674</c:v>
                </c:pt>
                <c:pt idx="14">
                  <c:v>18.316669512862674</c:v>
                </c:pt>
                <c:pt idx="15">
                  <c:v>18.316669512862674</c:v>
                </c:pt>
                <c:pt idx="16">
                  <c:v>18.316669512862674</c:v>
                </c:pt>
                <c:pt idx="17">
                  <c:v>18.316669512862674</c:v>
                </c:pt>
                <c:pt idx="18">
                  <c:v>18.316669512862674</c:v>
                </c:pt>
                <c:pt idx="19">
                  <c:v>18.316669512862674</c:v>
                </c:pt>
                <c:pt idx="20">
                  <c:v>18.316669512862674</c:v>
                </c:pt>
                <c:pt idx="21">
                  <c:v>18.316669512862674</c:v>
                </c:pt>
                <c:pt idx="22">
                  <c:v>18.316669512862674</c:v>
                </c:pt>
                <c:pt idx="23">
                  <c:v>18.316669512862674</c:v>
                </c:pt>
                <c:pt idx="24">
                  <c:v>18.316669512862674</c:v>
                </c:pt>
                <c:pt idx="25">
                  <c:v>18.316669512862674</c:v>
                </c:pt>
                <c:pt idx="26">
                  <c:v>18.316669512862674</c:v>
                </c:pt>
                <c:pt idx="27">
                  <c:v>18.316669512862674</c:v>
                </c:pt>
                <c:pt idx="28">
                  <c:v>18.316669512862674</c:v>
                </c:pt>
                <c:pt idx="29">
                  <c:v>18.316669512862674</c:v>
                </c:pt>
                <c:pt idx="30">
                  <c:v>18.316669512862674</c:v>
                </c:pt>
                <c:pt idx="31">
                  <c:v>18.316669512862674</c:v>
                </c:pt>
                <c:pt idx="32">
                  <c:v>18.316669512862674</c:v>
                </c:pt>
                <c:pt idx="33">
                  <c:v>18.316669512862674</c:v>
                </c:pt>
                <c:pt idx="34">
                  <c:v>18.316669512862674</c:v>
                </c:pt>
                <c:pt idx="35">
                  <c:v>18.316669512862674</c:v>
                </c:pt>
                <c:pt idx="36">
                  <c:v>18.316669512862674</c:v>
                </c:pt>
                <c:pt idx="37">
                  <c:v>18.316669512862674</c:v>
                </c:pt>
                <c:pt idx="38">
                  <c:v>18.316669512862674</c:v>
                </c:pt>
                <c:pt idx="39">
                  <c:v>18.316669512862674</c:v>
                </c:pt>
                <c:pt idx="40">
                  <c:v>18.316669512862674</c:v>
                </c:pt>
                <c:pt idx="41">
                  <c:v>18.316669512862674</c:v>
                </c:pt>
                <c:pt idx="42">
                  <c:v>18.316669512862674</c:v>
                </c:pt>
                <c:pt idx="43">
                  <c:v>18.316669512862674</c:v>
                </c:pt>
                <c:pt idx="44">
                  <c:v>18.316669512862674</c:v>
                </c:pt>
                <c:pt idx="45">
                  <c:v>18.316669512862674</c:v>
                </c:pt>
                <c:pt idx="46">
                  <c:v>18.316669512862674</c:v>
                </c:pt>
                <c:pt idx="47">
                  <c:v>18.316669512862674</c:v>
                </c:pt>
                <c:pt idx="48">
                  <c:v>18.316669512862674</c:v>
                </c:pt>
                <c:pt idx="49">
                  <c:v>18.316669512862674</c:v>
                </c:pt>
                <c:pt idx="50">
                  <c:v>18.316669512862674</c:v>
                </c:pt>
                <c:pt idx="51">
                  <c:v>18.316669512862674</c:v>
                </c:pt>
                <c:pt idx="52">
                  <c:v>18.316669512862674</c:v>
                </c:pt>
                <c:pt idx="53">
                  <c:v>18.316669512862674</c:v>
                </c:pt>
                <c:pt idx="54">
                  <c:v>18.316669512862674</c:v>
                </c:pt>
                <c:pt idx="55">
                  <c:v>18.316669512862674</c:v>
                </c:pt>
                <c:pt idx="56">
                  <c:v>18.316669512862674</c:v>
                </c:pt>
                <c:pt idx="57">
                  <c:v>18.316669512862674</c:v>
                </c:pt>
                <c:pt idx="58">
                  <c:v>18.316669512862674</c:v>
                </c:pt>
                <c:pt idx="59">
                  <c:v>18.316669512862674</c:v>
                </c:pt>
                <c:pt idx="60">
                  <c:v>18.316669512862674</c:v>
                </c:pt>
                <c:pt idx="61">
                  <c:v>18.316669512862674</c:v>
                </c:pt>
                <c:pt idx="62">
                  <c:v>18.316669512862674</c:v>
                </c:pt>
                <c:pt idx="63">
                  <c:v>18.316669512862674</c:v>
                </c:pt>
                <c:pt idx="64">
                  <c:v>18.316669512862674</c:v>
                </c:pt>
                <c:pt idx="65">
                  <c:v>18.316669512862674</c:v>
                </c:pt>
                <c:pt idx="66">
                  <c:v>18.316669512862674</c:v>
                </c:pt>
                <c:pt idx="67">
                  <c:v>18.316669512862674</c:v>
                </c:pt>
                <c:pt idx="68">
                  <c:v>18.316669512862674</c:v>
                </c:pt>
                <c:pt idx="69">
                  <c:v>18.316669512862674</c:v>
                </c:pt>
                <c:pt idx="70">
                  <c:v>18.316669512862674</c:v>
                </c:pt>
                <c:pt idx="71">
                  <c:v>18.316669512862674</c:v>
                </c:pt>
                <c:pt idx="72">
                  <c:v>18.316669512862674</c:v>
                </c:pt>
                <c:pt idx="73">
                  <c:v>18.316669512862674</c:v>
                </c:pt>
                <c:pt idx="74">
                  <c:v>18.316669512862674</c:v>
                </c:pt>
                <c:pt idx="75">
                  <c:v>18.316669512862674</c:v>
                </c:pt>
                <c:pt idx="76">
                  <c:v>18.316669512862674</c:v>
                </c:pt>
                <c:pt idx="77">
                  <c:v>18.316669512862674</c:v>
                </c:pt>
                <c:pt idx="78">
                  <c:v>18.316669512862674</c:v>
                </c:pt>
                <c:pt idx="79">
                  <c:v>18.316669512862674</c:v>
                </c:pt>
                <c:pt idx="80">
                  <c:v>18.316669512862674</c:v>
                </c:pt>
                <c:pt idx="81">
                  <c:v>18.316669512862674</c:v>
                </c:pt>
                <c:pt idx="82">
                  <c:v>18.316669512862674</c:v>
                </c:pt>
                <c:pt idx="83">
                  <c:v>18.316669512862674</c:v>
                </c:pt>
                <c:pt idx="84">
                  <c:v>18.316669512862674</c:v>
                </c:pt>
                <c:pt idx="85">
                  <c:v>18.316669512862674</c:v>
                </c:pt>
                <c:pt idx="86">
                  <c:v>18.316669512862674</c:v>
                </c:pt>
                <c:pt idx="87">
                  <c:v>18.316669512862674</c:v>
                </c:pt>
                <c:pt idx="88">
                  <c:v>18.316669512862674</c:v>
                </c:pt>
                <c:pt idx="89">
                  <c:v>18.316669512862674</c:v>
                </c:pt>
                <c:pt idx="90">
                  <c:v>18.316669512862674</c:v>
                </c:pt>
                <c:pt idx="91">
                  <c:v>18.316669512862674</c:v>
                </c:pt>
                <c:pt idx="92">
                  <c:v>18.316669512862674</c:v>
                </c:pt>
                <c:pt idx="93">
                  <c:v>18.316669512862674</c:v>
                </c:pt>
                <c:pt idx="94">
                  <c:v>18.316669512862674</c:v>
                </c:pt>
                <c:pt idx="95">
                  <c:v>18.316669512862674</c:v>
                </c:pt>
                <c:pt idx="96">
                  <c:v>18.316669512862674</c:v>
                </c:pt>
                <c:pt idx="97">
                  <c:v>18.316669512862674</c:v>
                </c:pt>
                <c:pt idx="98">
                  <c:v>18.316669512862674</c:v>
                </c:pt>
                <c:pt idx="99">
                  <c:v>18.316669512862674</c:v>
                </c:pt>
                <c:pt idx="100">
                  <c:v>18.316669512862674</c:v>
                </c:pt>
                <c:pt idx="101">
                  <c:v>18.316669512862674</c:v>
                </c:pt>
                <c:pt idx="102">
                  <c:v>18.316669512862674</c:v>
                </c:pt>
                <c:pt idx="103">
                  <c:v>18.316669512862674</c:v>
                </c:pt>
                <c:pt idx="104">
                  <c:v>18.316669512862674</c:v>
                </c:pt>
                <c:pt idx="105">
                  <c:v>18.316669512862674</c:v>
                </c:pt>
                <c:pt idx="106">
                  <c:v>18.316669512862674</c:v>
                </c:pt>
                <c:pt idx="107">
                  <c:v>18.316669512862674</c:v>
                </c:pt>
                <c:pt idx="108">
                  <c:v>18.316669512862674</c:v>
                </c:pt>
                <c:pt idx="109">
                  <c:v>18.316669512862674</c:v>
                </c:pt>
                <c:pt idx="110">
                  <c:v>18.316669512862674</c:v>
                </c:pt>
                <c:pt idx="111">
                  <c:v>18.316669512862674</c:v>
                </c:pt>
                <c:pt idx="112">
                  <c:v>18.316669512862674</c:v>
                </c:pt>
                <c:pt idx="113">
                  <c:v>18.316669512862674</c:v>
                </c:pt>
                <c:pt idx="114">
                  <c:v>18.316669512862674</c:v>
                </c:pt>
                <c:pt idx="115">
                  <c:v>18.316669512862674</c:v>
                </c:pt>
                <c:pt idx="116">
                  <c:v>18.316669512862674</c:v>
                </c:pt>
                <c:pt idx="117">
                  <c:v>18.316669512862674</c:v>
                </c:pt>
                <c:pt idx="118">
                  <c:v>18.316669512862674</c:v>
                </c:pt>
                <c:pt idx="119">
                  <c:v>18.316669512862674</c:v>
                </c:pt>
                <c:pt idx="120">
                  <c:v>18.316669512862674</c:v>
                </c:pt>
                <c:pt idx="121">
                  <c:v>18.316669512862674</c:v>
                </c:pt>
                <c:pt idx="122">
                  <c:v>18.316669512862674</c:v>
                </c:pt>
                <c:pt idx="123">
                  <c:v>18.316669512862674</c:v>
                </c:pt>
                <c:pt idx="124">
                  <c:v>18.316669512862674</c:v>
                </c:pt>
                <c:pt idx="125">
                  <c:v>18.316669512862674</c:v>
                </c:pt>
                <c:pt idx="126">
                  <c:v>18.316669512862674</c:v>
                </c:pt>
                <c:pt idx="127">
                  <c:v>18.316669512862674</c:v>
                </c:pt>
                <c:pt idx="128">
                  <c:v>18.316669512862674</c:v>
                </c:pt>
                <c:pt idx="129">
                  <c:v>18.316669512862674</c:v>
                </c:pt>
                <c:pt idx="130">
                  <c:v>18.316669512862674</c:v>
                </c:pt>
                <c:pt idx="131">
                  <c:v>18.316669512862674</c:v>
                </c:pt>
                <c:pt idx="132">
                  <c:v>18.316669512862674</c:v>
                </c:pt>
                <c:pt idx="133">
                  <c:v>18.316669512862674</c:v>
                </c:pt>
                <c:pt idx="134">
                  <c:v>18.316669512862674</c:v>
                </c:pt>
                <c:pt idx="135">
                  <c:v>18.316669512862674</c:v>
                </c:pt>
                <c:pt idx="136">
                  <c:v>18.316669512862674</c:v>
                </c:pt>
                <c:pt idx="137">
                  <c:v>18.316669512862674</c:v>
                </c:pt>
                <c:pt idx="138">
                  <c:v>18.316669512862674</c:v>
                </c:pt>
                <c:pt idx="139">
                  <c:v>18.316669512862674</c:v>
                </c:pt>
                <c:pt idx="140">
                  <c:v>18.316669512862674</c:v>
                </c:pt>
                <c:pt idx="141">
                  <c:v>18.316669512862674</c:v>
                </c:pt>
                <c:pt idx="142">
                  <c:v>18.316669512862674</c:v>
                </c:pt>
                <c:pt idx="143">
                  <c:v>18.316669512862674</c:v>
                </c:pt>
                <c:pt idx="144">
                  <c:v>18.316669512862674</c:v>
                </c:pt>
                <c:pt idx="145">
                  <c:v>18.316669512862674</c:v>
                </c:pt>
                <c:pt idx="146">
                  <c:v>18.316669512862674</c:v>
                </c:pt>
                <c:pt idx="147">
                  <c:v>18.316669512862674</c:v>
                </c:pt>
                <c:pt idx="148">
                  <c:v>18.316669512862674</c:v>
                </c:pt>
                <c:pt idx="149">
                  <c:v>18.316669512862674</c:v>
                </c:pt>
                <c:pt idx="150">
                  <c:v>18.316669512862674</c:v>
                </c:pt>
                <c:pt idx="151">
                  <c:v>18.316669512862674</c:v>
                </c:pt>
                <c:pt idx="152">
                  <c:v>18.316669512862674</c:v>
                </c:pt>
                <c:pt idx="153">
                  <c:v>18.316669512862674</c:v>
                </c:pt>
                <c:pt idx="154">
                  <c:v>18.316669512862674</c:v>
                </c:pt>
                <c:pt idx="155">
                  <c:v>18.316669512862674</c:v>
                </c:pt>
                <c:pt idx="156">
                  <c:v>18.316669512862674</c:v>
                </c:pt>
                <c:pt idx="157">
                  <c:v>18.316669512862674</c:v>
                </c:pt>
                <c:pt idx="158">
                  <c:v>18.316669512862674</c:v>
                </c:pt>
                <c:pt idx="159">
                  <c:v>18.316669512862674</c:v>
                </c:pt>
                <c:pt idx="160">
                  <c:v>18.316669512862674</c:v>
                </c:pt>
                <c:pt idx="161">
                  <c:v>18.316669512862674</c:v>
                </c:pt>
                <c:pt idx="162">
                  <c:v>18.316669512862674</c:v>
                </c:pt>
                <c:pt idx="163">
                  <c:v>18.316669512862674</c:v>
                </c:pt>
                <c:pt idx="164">
                  <c:v>18.316669512862674</c:v>
                </c:pt>
                <c:pt idx="165">
                  <c:v>18.316669512862674</c:v>
                </c:pt>
                <c:pt idx="166">
                  <c:v>18.316669512862674</c:v>
                </c:pt>
                <c:pt idx="167">
                  <c:v>18.316669512862674</c:v>
                </c:pt>
                <c:pt idx="168">
                  <c:v>18.316669512862674</c:v>
                </c:pt>
                <c:pt idx="169">
                  <c:v>18.316669512862674</c:v>
                </c:pt>
                <c:pt idx="170">
                  <c:v>18.316669512862674</c:v>
                </c:pt>
                <c:pt idx="171">
                  <c:v>18.316669512862674</c:v>
                </c:pt>
                <c:pt idx="172">
                  <c:v>18.316669512862674</c:v>
                </c:pt>
                <c:pt idx="173">
                  <c:v>18.316669512862674</c:v>
                </c:pt>
                <c:pt idx="174">
                  <c:v>18.316669512862674</c:v>
                </c:pt>
                <c:pt idx="175">
                  <c:v>18.316669512862674</c:v>
                </c:pt>
                <c:pt idx="176">
                  <c:v>18.316669512862674</c:v>
                </c:pt>
                <c:pt idx="177">
                  <c:v>18.316669512862674</c:v>
                </c:pt>
                <c:pt idx="178">
                  <c:v>18.316669512862674</c:v>
                </c:pt>
                <c:pt idx="179">
                  <c:v>18.316669512862674</c:v>
                </c:pt>
                <c:pt idx="180">
                  <c:v>18.316669512862674</c:v>
                </c:pt>
                <c:pt idx="181">
                  <c:v>18.316669512862674</c:v>
                </c:pt>
                <c:pt idx="182">
                  <c:v>18.316669512862674</c:v>
                </c:pt>
                <c:pt idx="183">
                  <c:v>18.316669512862674</c:v>
                </c:pt>
                <c:pt idx="184">
                  <c:v>18.316669512862674</c:v>
                </c:pt>
                <c:pt idx="185">
                  <c:v>18.316669512862674</c:v>
                </c:pt>
                <c:pt idx="186">
                  <c:v>18.316669512862674</c:v>
                </c:pt>
                <c:pt idx="187">
                  <c:v>18.316669512862674</c:v>
                </c:pt>
                <c:pt idx="188">
                  <c:v>18.316669512862674</c:v>
                </c:pt>
                <c:pt idx="189">
                  <c:v>18.316669512862674</c:v>
                </c:pt>
                <c:pt idx="190">
                  <c:v>18.316669512862674</c:v>
                </c:pt>
                <c:pt idx="191">
                  <c:v>18.316669512862674</c:v>
                </c:pt>
                <c:pt idx="192">
                  <c:v>18.316669512862674</c:v>
                </c:pt>
                <c:pt idx="193">
                  <c:v>18.316669512862674</c:v>
                </c:pt>
                <c:pt idx="194">
                  <c:v>18.316669512862674</c:v>
                </c:pt>
                <c:pt idx="195">
                  <c:v>18.316669512862674</c:v>
                </c:pt>
                <c:pt idx="196">
                  <c:v>18.316669512862674</c:v>
                </c:pt>
                <c:pt idx="197">
                  <c:v>18.316669512862674</c:v>
                </c:pt>
                <c:pt idx="198">
                  <c:v>18.316669512862674</c:v>
                </c:pt>
                <c:pt idx="199">
                  <c:v>18.316669512862674</c:v>
                </c:pt>
                <c:pt idx="200">
                  <c:v>18.316669512862674</c:v>
                </c:pt>
                <c:pt idx="201">
                  <c:v>18.316669512862674</c:v>
                </c:pt>
                <c:pt idx="202">
                  <c:v>18.316669512862674</c:v>
                </c:pt>
                <c:pt idx="203">
                  <c:v>18.316669512862674</c:v>
                </c:pt>
                <c:pt idx="204">
                  <c:v>18.316669512862674</c:v>
                </c:pt>
                <c:pt idx="205">
                  <c:v>18.316669512862674</c:v>
                </c:pt>
                <c:pt idx="206">
                  <c:v>18.316669512862674</c:v>
                </c:pt>
                <c:pt idx="207">
                  <c:v>18.316669512862674</c:v>
                </c:pt>
                <c:pt idx="208">
                  <c:v>18.316669512862674</c:v>
                </c:pt>
                <c:pt idx="209">
                  <c:v>18.316669512862674</c:v>
                </c:pt>
                <c:pt idx="210">
                  <c:v>18.316669512862674</c:v>
                </c:pt>
                <c:pt idx="211">
                  <c:v>18.316669512862674</c:v>
                </c:pt>
                <c:pt idx="212">
                  <c:v>18.316669512862674</c:v>
                </c:pt>
                <c:pt idx="213">
                  <c:v>18.316669512862674</c:v>
                </c:pt>
                <c:pt idx="214">
                  <c:v>18.316669512862674</c:v>
                </c:pt>
                <c:pt idx="215">
                  <c:v>18.316669512862674</c:v>
                </c:pt>
                <c:pt idx="216">
                  <c:v>18.316669512862674</c:v>
                </c:pt>
                <c:pt idx="217">
                  <c:v>18.316669512862674</c:v>
                </c:pt>
                <c:pt idx="218">
                  <c:v>18.316669512862674</c:v>
                </c:pt>
                <c:pt idx="219">
                  <c:v>18.316669512862674</c:v>
                </c:pt>
                <c:pt idx="220">
                  <c:v>18.316669512862674</c:v>
                </c:pt>
                <c:pt idx="221">
                  <c:v>18.316669512862674</c:v>
                </c:pt>
                <c:pt idx="222">
                  <c:v>18.316669512862674</c:v>
                </c:pt>
                <c:pt idx="223">
                  <c:v>18.316669512862674</c:v>
                </c:pt>
                <c:pt idx="224">
                  <c:v>18.316669512862674</c:v>
                </c:pt>
                <c:pt idx="225">
                  <c:v>18.316669512862674</c:v>
                </c:pt>
                <c:pt idx="226">
                  <c:v>18.316669512862674</c:v>
                </c:pt>
                <c:pt idx="227">
                  <c:v>18.316669512862674</c:v>
                </c:pt>
                <c:pt idx="228">
                  <c:v>18.316669512862674</c:v>
                </c:pt>
                <c:pt idx="229">
                  <c:v>18.316669512862674</c:v>
                </c:pt>
                <c:pt idx="230">
                  <c:v>18.316669512862674</c:v>
                </c:pt>
                <c:pt idx="231">
                  <c:v>18.316669512862674</c:v>
                </c:pt>
                <c:pt idx="232">
                  <c:v>18.316669512862674</c:v>
                </c:pt>
                <c:pt idx="233">
                  <c:v>18.316669512862674</c:v>
                </c:pt>
                <c:pt idx="234">
                  <c:v>18.316669512862674</c:v>
                </c:pt>
                <c:pt idx="235">
                  <c:v>18.316669512862674</c:v>
                </c:pt>
                <c:pt idx="236">
                  <c:v>18.316669512862674</c:v>
                </c:pt>
                <c:pt idx="237">
                  <c:v>18.316669512862674</c:v>
                </c:pt>
                <c:pt idx="238">
                  <c:v>18.316669512862674</c:v>
                </c:pt>
                <c:pt idx="239">
                  <c:v>18.316669512862674</c:v>
                </c:pt>
                <c:pt idx="240">
                  <c:v>18.316669512862674</c:v>
                </c:pt>
                <c:pt idx="241">
                  <c:v>18.316669512862674</c:v>
                </c:pt>
                <c:pt idx="242">
                  <c:v>18.316669512862674</c:v>
                </c:pt>
                <c:pt idx="243">
                  <c:v>18.316669512862674</c:v>
                </c:pt>
                <c:pt idx="244">
                  <c:v>18.316669512862674</c:v>
                </c:pt>
                <c:pt idx="245">
                  <c:v>18.316669512862674</c:v>
                </c:pt>
                <c:pt idx="246">
                  <c:v>18.316669512862674</c:v>
                </c:pt>
                <c:pt idx="247">
                  <c:v>18.316669512862674</c:v>
                </c:pt>
                <c:pt idx="248">
                  <c:v>18.316669512862674</c:v>
                </c:pt>
                <c:pt idx="249">
                  <c:v>18.316669512862674</c:v>
                </c:pt>
                <c:pt idx="250">
                  <c:v>18.316669512862674</c:v>
                </c:pt>
                <c:pt idx="251">
                  <c:v>18.316669512862674</c:v>
                </c:pt>
                <c:pt idx="252">
                  <c:v>18.316669512862674</c:v>
                </c:pt>
                <c:pt idx="253">
                  <c:v>18.316669512862674</c:v>
                </c:pt>
                <c:pt idx="254">
                  <c:v>18.316669512862674</c:v>
                </c:pt>
                <c:pt idx="255">
                  <c:v>18.316669512862674</c:v>
                </c:pt>
                <c:pt idx="256">
                  <c:v>18.316669512862674</c:v>
                </c:pt>
                <c:pt idx="257">
                  <c:v>18.316669512862674</c:v>
                </c:pt>
                <c:pt idx="258">
                  <c:v>18.316669512862674</c:v>
                </c:pt>
                <c:pt idx="259">
                  <c:v>18.316669512862674</c:v>
                </c:pt>
                <c:pt idx="260">
                  <c:v>18.316669512862674</c:v>
                </c:pt>
                <c:pt idx="261">
                  <c:v>18.316669512862674</c:v>
                </c:pt>
                <c:pt idx="262">
                  <c:v>18.316669512862674</c:v>
                </c:pt>
                <c:pt idx="263">
                  <c:v>18.316669512862674</c:v>
                </c:pt>
                <c:pt idx="264">
                  <c:v>18.316669512862674</c:v>
                </c:pt>
                <c:pt idx="265">
                  <c:v>18.316669512862674</c:v>
                </c:pt>
                <c:pt idx="266">
                  <c:v>18.316669512862674</c:v>
                </c:pt>
                <c:pt idx="267">
                  <c:v>18.316669512862674</c:v>
                </c:pt>
                <c:pt idx="268">
                  <c:v>18.316669512862674</c:v>
                </c:pt>
                <c:pt idx="269">
                  <c:v>18.316669512862674</c:v>
                </c:pt>
                <c:pt idx="270">
                  <c:v>18.316669512862674</c:v>
                </c:pt>
                <c:pt idx="271">
                  <c:v>18.316669512862674</c:v>
                </c:pt>
                <c:pt idx="272">
                  <c:v>18.316669512862674</c:v>
                </c:pt>
                <c:pt idx="273">
                  <c:v>18.316669512862674</c:v>
                </c:pt>
                <c:pt idx="274">
                  <c:v>18.316669512862674</c:v>
                </c:pt>
                <c:pt idx="275">
                  <c:v>18.316669512862674</c:v>
                </c:pt>
                <c:pt idx="276">
                  <c:v>18.316669512862674</c:v>
                </c:pt>
                <c:pt idx="277">
                  <c:v>18.316669512862674</c:v>
                </c:pt>
                <c:pt idx="278">
                  <c:v>18.316669512862674</c:v>
                </c:pt>
                <c:pt idx="279">
                  <c:v>18.316669512862674</c:v>
                </c:pt>
                <c:pt idx="280">
                  <c:v>18.316669512862674</c:v>
                </c:pt>
                <c:pt idx="281">
                  <c:v>18.316669512862674</c:v>
                </c:pt>
                <c:pt idx="282">
                  <c:v>18.316669512862674</c:v>
                </c:pt>
                <c:pt idx="283">
                  <c:v>18.316669512862674</c:v>
                </c:pt>
                <c:pt idx="284">
                  <c:v>18.316669512862674</c:v>
                </c:pt>
                <c:pt idx="285">
                  <c:v>18.316669512862674</c:v>
                </c:pt>
                <c:pt idx="286">
                  <c:v>18.316669512862674</c:v>
                </c:pt>
                <c:pt idx="287">
                  <c:v>18.316669512862674</c:v>
                </c:pt>
                <c:pt idx="288">
                  <c:v>18.316669512862674</c:v>
                </c:pt>
                <c:pt idx="289">
                  <c:v>18.316669512862674</c:v>
                </c:pt>
                <c:pt idx="290">
                  <c:v>18.316669512862674</c:v>
                </c:pt>
                <c:pt idx="291">
                  <c:v>18.316669512862674</c:v>
                </c:pt>
                <c:pt idx="292">
                  <c:v>18.316669512862674</c:v>
                </c:pt>
                <c:pt idx="293">
                  <c:v>18.316669512862674</c:v>
                </c:pt>
                <c:pt idx="294">
                  <c:v>18.316669512862674</c:v>
                </c:pt>
                <c:pt idx="295">
                  <c:v>18.316669512862674</c:v>
                </c:pt>
                <c:pt idx="296">
                  <c:v>18.316669512862674</c:v>
                </c:pt>
                <c:pt idx="297">
                  <c:v>18.316669512862674</c:v>
                </c:pt>
                <c:pt idx="298">
                  <c:v>18.316669512862674</c:v>
                </c:pt>
                <c:pt idx="299">
                  <c:v>18.316669512862674</c:v>
                </c:pt>
                <c:pt idx="300">
                  <c:v>18.316669512862674</c:v>
                </c:pt>
                <c:pt idx="301">
                  <c:v>18.316669512862674</c:v>
                </c:pt>
                <c:pt idx="302">
                  <c:v>18.316669512862674</c:v>
                </c:pt>
                <c:pt idx="303">
                  <c:v>18.316669512862674</c:v>
                </c:pt>
                <c:pt idx="304">
                  <c:v>18.316669512862674</c:v>
                </c:pt>
                <c:pt idx="305">
                  <c:v>18.316669512862674</c:v>
                </c:pt>
                <c:pt idx="306">
                  <c:v>18.316669512862674</c:v>
                </c:pt>
                <c:pt idx="307">
                  <c:v>18.316669512862674</c:v>
                </c:pt>
                <c:pt idx="308">
                  <c:v>18.316669512862674</c:v>
                </c:pt>
                <c:pt idx="309">
                  <c:v>18.316669512862674</c:v>
                </c:pt>
                <c:pt idx="310">
                  <c:v>18.316669512862674</c:v>
                </c:pt>
                <c:pt idx="311">
                  <c:v>18.316669512862674</c:v>
                </c:pt>
                <c:pt idx="312">
                  <c:v>18.316669512862674</c:v>
                </c:pt>
                <c:pt idx="313">
                  <c:v>18.316669512862674</c:v>
                </c:pt>
                <c:pt idx="314">
                  <c:v>18.316669512862674</c:v>
                </c:pt>
                <c:pt idx="315">
                  <c:v>18.316669512862674</c:v>
                </c:pt>
                <c:pt idx="316">
                  <c:v>18.316669512862674</c:v>
                </c:pt>
                <c:pt idx="317">
                  <c:v>18.316669512862674</c:v>
                </c:pt>
                <c:pt idx="318">
                  <c:v>18.316669512862674</c:v>
                </c:pt>
                <c:pt idx="319">
                  <c:v>18.316669512862674</c:v>
                </c:pt>
                <c:pt idx="320">
                  <c:v>18.316669512862674</c:v>
                </c:pt>
                <c:pt idx="321">
                  <c:v>18.316669512862674</c:v>
                </c:pt>
                <c:pt idx="322">
                  <c:v>18.316669512862674</c:v>
                </c:pt>
                <c:pt idx="323">
                  <c:v>18.316669512862674</c:v>
                </c:pt>
                <c:pt idx="324">
                  <c:v>18.316669512862674</c:v>
                </c:pt>
                <c:pt idx="325">
                  <c:v>18.316669512862674</c:v>
                </c:pt>
                <c:pt idx="326">
                  <c:v>18.316669512862674</c:v>
                </c:pt>
                <c:pt idx="327">
                  <c:v>18.316669512862674</c:v>
                </c:pt>
                <c:pt idx="328">
                  <c:v>18.316669512862674</c:v>
                </c:pt>
                <c:pt idx="329">
                  <c:v>18.316669512862674</c:v>
                </c:pt>
                <c:pt idx="330">
                  <c:v>18.316669512862674</c:v>
                </c:pt>
                <c:pt idx="331">
                  <c:v>18.316669512862674</c:v>
                </c:pt>
                <c:pt idx="332">
                  <c:v>18.316669512862674</c:v>
                </c:pt>
                <c:pt idx="333">
                  <c:v>18.316669512862674</c:v>
                </c:pt>
                <c:pt idx="334">
                  <c:v>18.316669512862674</c:v>
                </c:pt>
                <c:pt idx="335">
                  <c:v>18.316669512862674</c:v>
                </c:pt>
                <c:pt idx="336">
                  <c:v>18.316669512862674</c:v>
                </c:pt>
                <c:pt idx="337">
                  <c:v>18.316669512862674</c:v>
                </c:pt>
                <c:pt idx="338">
                  <c:v>18.316669512862674</c:v>
                </c:pt>
                <c:pt idx="339">
                  <c:v>18.316669512862674</c:v>
                </c:pt>
                <c:pt idx="340">
                  <c:v>18.316669512862674</c:v>
                </c:pt>
                <c:pt idx="341">
                  <c:v>18.316669512862674</c:v>
                </c:pt>
                <c:pt idx="342">
                  <c:v>18.316669512862674</c:v>
                </c:pt>
                <c:pt idx="343">
                  <c:v>18.316669512862674</c:v>
                </c:pt>
                <c:pt idx="344">
                  <c:v>18.316669512862674</c:v>
                </c:pt>
                <c:pt idx="345">
                  <c:v>18.316669512862674</c:v>
                </c:pt>
                <c:pt idx="346">
                  <c:v>18.316669512862674</c:v>
                </c:pt>
                <c:pt idx="347">
                  <c:v>18.316669512862674</c:v>
                </c:pt>
                <c:pt idx="348">
                  <c:v>18.316669512862674</c:v>
                </c:pt>
                <c:pt idx="349">
                  <c:v>18.316669512862674</c:v>
                </c:pt>
                <c:pt idx="350">
                  <c:v>18.316669512862674</c:v>
                </c:pt>
                <c:pt idx="351">
                  <c:v>18.316669512862674</c:v>
                </c:pt>
                <c:pt idx="352">
                  <c:v>18.316669512862674</c:v>
                </c:pt>
                <c:pt idx="353">
                  <c:v>18.316669512862674</c:v>
                </c:pt>
                <c:pt idx="354">
                  <c:v>18.316669512862674</c:v>
                </c:pt>
                <c:pt idx="355">
                  <c:v>18.316669512862674</c:v>
                </c:pt>
                <c:pt idx="356">
                  <c:v>18.316669512862674</c:v>
                </c:pt>
                <c:pt idx="357">
                  <c:v>18.316669512862674</c:v>
                </c:pt>
                <c:pt idx="358">
                  <c:v>18.316669512862674</c:v>
                </c:pt>
                <c:pt idx="359">
                  <c:v>18.316669512862674</c:v>
                </c:pt>
                <c:pt idx="360">
                  <c:v>18.316669512862674</c:v>
                </c:pt>
                <c:pt idx="361">
                  <c:v>18.316669512862674</c:v>
                </c:pt>
                <c:pt idx="362">
                  <c:v>18.316669512862674</c:v>
                </c:pt>
                <c:pt idx="363">
                  <c:v>18.316669512862674</c:v>
                </c:pt>
                <c:pt idx="364">
                  <c:v>18.316669512862674</c:v>
                </c:pt>
                <c:pt idx="365">
                  <c:v>18.316669512862674</c:v>
                </c:pt>
                <c:pt idx="366">
                  <c:v>18.316669512862674</c:v>
                </c:pt>
                <c:pt idx="367">
                  <c:v>18.316669512862674</c:v>
                </c:pt>
                <c:pt idx="368">
                  <c:v>18.316669512862674</c:v>
                </c:pt>
                <c:pt idx="369">
                  <c:v>18.316669512862674</c:v>
                </c:pt>
                <c:pt idx="370">
                  <c:v>18.316669512862674</c:v>
                </c:pt>
                <c:pt idx="371">
                  <c:v>18.316669512862674</c:v>
                </c:pt>
                <c:pt idx="372">
                  <c:v>18.316669512862674</c:v>
                </c:pt>
                <c:pt idx="373">
                  <c:v>18.316669512862674</c:v>
                </c:pt>
                <c:pt idx="374">
                  <c:v>18.316669512862674</c:v>
                </c:pt>
                <c:pt idx="375">
                  <c:v>18.316669512862674</c:v>
                </c:pt>
                <c:pt idx="376">
                  <c:v>18.316669512862674</c:v>
                </c:pt>
                <c:pt idx="377">
                  <c:v>18.316669512862674</c:v>
                </c:pt>
                <c:pt idx="378">
                  <c:v>18.316669512862674</c:v>
                </c:pt>
                <c:pt idx="379">
                  <c:v>18.316669512862674</c:v>
                </c:pt>
                <c:pt idx="380">
                  <c:v>18.316669512862674</c:v>
                </c:pt>
                <c:pt idx="381">
                  <c:v>18.316669512862674</c:v>
                </c:pt>
                <c:pt idx="382">
                  <c:v>18.316669512862674</c:v>
                </c:pt>
                <c:pt idx="383">
                  <c:v>18.316669512862674</c:v>
                </c:pt>
                <c:pt idx="384">
                  <c:v>18.316669512862674</c:v>
                </c:pt>
                <c:pt idx="385">
                  <c:v>18.316669512862674</c:v>
                </c:pt>
                <c:pt idx="386">
                  <c:v>18.316669512862674</c:v>
                </c:pt>
                <c:pt idx="387">
                  <c:v>18.316669512862674</c:v>
                </c:pt>
                <c:pt idx="388">
                  <c:v>18.316669512862674</c:v>
                </c:pt>
                <c:pt idx="389">
                  <c:v>18.316669512862674</c:v>
                </c:pt>
                <c:pt idx="390">
                  <c:v>18.316669512862674</c:v>
                </c:pt>
                <c:pt idx="391">
                  <c:v>18.316669512862674</c:v>
                </c:pt>
                <c:pt idx="392">
                  <c:v>18.316669512862674</c:v>
                </c:pt>
                <c:pt idx="393">
                  <c:v>18.316669512862674</c:v>
                </c:pt>
                <c:pt idx="394">
                  <c:v>18.316669512862674</c:v>
                </c:pt>
                <c:pt idx="395">
                  <c:v>18.316669512862674</c:v>
                </c:pt>
                <c:pt idx="396">
                  <c:v>18.316669512862674</c:v>
                </c:pt>
                <c:pt idx="397">
                  <c:v>18.316669512862674</c:v>
                </c:pt>
                <c:pt idx="398">
                  <c:v>18.316669512862674</c:v>
                </c:pt>
                <c:pt idx="399">
                  <c:v>18.316669512862674</c:v>
                </c:pt>
                <c:pt idx="400">
                  <c:v>18.316669512862674</c:v>
                </c:pt>
                <c:pt idx="401">
                  <c:v>18.316669512862674</c:v>
                </c:pt>
                <c:pt idx="402">
                  <c:v>18.316669512862674</c:v>
                </c:pt>
                <c:pt idx="403">
                  <c:v>18.316669512862674</c:v>
                </c:pt>
                <c:pt idx="404">
                  <c:v>18.316669512862674</c:v>
                </c:pt>
                <c:pt idx="405">
                  <c:v>18.316669512862674</c:v>
                </c:pt>
                <c:pt idx="406">
                  <c:v>18.316669512862674</c:v>
                </c:pt>
                <c:pt idx="407">
                  <c:v>18.316669512862674</c:v>
                </c:pt>
                <c:pt idx="408">
                  <c:v>18.316669512862674</c:v>
                </c:pt>
                <c:pt idx="409">
                  <c:v>18.316669512862674</c:v>
                </c:pt>
                <c:pt idx="410">
                  <c:v>18.316669512862674</c:v>
                </c:pt>
                <c:pt idx="411">
                  <c:v>18.316669512862674</c:v>
                </c:pt>
                <c:pt idx="412">
                  <c:v>18.316669512862674</c:v>
                </c:pt>
                <c:pt idx="413">
                  <c:v>18.316669512862674</c:v>
                </c:pt>
                <c:pt idx="414">
                  <c:v>18.316669512862674</c:v>
                </c:pt>
                <c:pt idx="415">
                  <c:v>18.316669512862674</c:v>
                </c:pt>
                <c:pt idx="416">
                  <c:v>18.316669512862674</c:v>
                </c:pt>
                <c:pt idx="417">
                  <c:v>18.316669512862674</c:v>
                </c:pt>
                <c:pt idx="418">
                  <c:v>18.316669512862674</c:v>
                </c:pt>
                <c:pt idx="419">
                  <c:v>18.316669512862674</c:v>
                </c:pt>
                <c:pt idx="420">
                  <c:v>18.316669512862674</c:v>
                </c:pt>
                <c:pt idx="421">
                  <c:v>18.316669512862674</c:v>
                </c:pt>
                <c:pt idx="422">
                  <c:v>18.316669512862674</c:v>
                </c:pt>
                <c:pt idx="423">
                  <c:v>18.316669512862674</c:v>
                </c:pt>
                <c:pt idx="424">
                  <c:v>18.316669512862674</c:v>
                </c:pt>
                <c:pt idx="425">
                  <c:v>18.316669512862674</c:v>
                </c:pt>
                <c:pt idx="426">
                  <c:v>18.316669512862674</c:v>
                </c:pt>
                <c:pt idx="427">
                  <c:v>18.316669512862674</c:v>
                </c:pt>
                <c:pt idx="428">
                  <c:v>18.316669512862674</c:v>
                </c:pt>
                <c:pt idx="429">
                  <c:v>18.316669512862674</c:v>
                </c:pt>
                <c:pt idx="430">
                  <c:v>18.316669512862674</c:v>
                </c:pt>
                <c:pt idx="431">
                  <c:v>18.316669512862674</c:v>
                </c:pt>
                <c:pt idx="432">
                  <c:v>18.316669512862674</c:v>
                </c:pt>
                <c:pt idx="433">
                  <c:v>18.316669512862674</c:v>
                </c:pt>
                <c:pt idx="434">
                  <c:v>18.316669512862674</c:v>
                </c:pt>
                <c:pt idx="435">
                  <c:v>18.316669512862674</c:v>
                </c:pt>
                <c:pt idx="436">
                  <c:v>18.316669512862674</c:v>
                </c:pt>
                <c:pt idx="437">
                  <c:v>18.316669512862674</c:v>
                </c:pt>
                <c:pt idx="438">
                  <c:v>18.316669512862674</c:v>
                </c:pt>
                <c:pt idx="439">
                  <c:v>18.316669512862674</c:v>
                </c:pt>
                <c:pt idx="440">
                  <c:v>18.316669512862674</c:v>
                </c:pt>
                <c:pt idx="441">
                  <c:v>18.316669512862674</c:v>
                </c:pt>
                <c:pt idx="442">
                  <c:v>18.316669512862674</c:v>
                </c:pt>
                <c:pt idx="443">
                  <c:v>18.316669512862674</c:v>
                </c:pt>
                <c:pt idx="444">
                  <c:v>18.316669512862674</c:v>
                </c:pt>
                <c:pt idx="445">
                  <c:v>18.316669512862674</c:v>
                </c:pt>
                <c:pt idx="446">
                  <c:v>18.316669512862674</c:v>
                </c:pt>
                <c:pt idx="447">
                  <c:v>18.316669512862674</c:v>
                </c:pt>
                <c:pt idx="448">
                  <c:v>18.316669512862674</c:v>
                </c:pt>
                <c:pt idx="449">
                  <c:v>18.316669512862674</c:v>
                </c:pt>
                <c:pt idx="450">
                  <c:v>18.316669512862674</c:v>
                </c:pt>
                <c:pt idx="451">
                  <c:v>18.316669512862674</c:v>
                </c:pt>
                <c:pt idx="452">
                  <c:v>18.316669512862674</c:v>
                </c:pt>
                <c:pt idx="453">
                  <c:v>18.316669512862674</c:v>
                </c:pt>
                <c:pt idx="454">
                  <c:v>18.316669512862674</c:v>
                </c:pt>
                <c:pt idx="455">
                  <c:v>18.316669512862674</c:v>
                </c:pt>
                <c:pt idx="456">
                  <c:v>18.316669512862674</c:v>
                </c:pt>
                <c:pt idx="457">
                  <c:v>18.316669512862674</c:v>
                </c:pt>
                <c:pt idx="458">
                  <c:v>18.316669512862674</c:v>
                </c:pt>
                <c:pt idx="459">
                  <c:v>18.316669512862674</c:v>
                </c:pt>
                <c:pt idx="460">
                  <c:v>18.316669512862674</c:v>
                </c:pt>
                <c:pt idx="461">
                  <c:v>18.316669512862674</c:v>
                </c:pt>
                <c:pt idx="462">
                  <c:v>18.316669512862674</c:v>
                </c:pt>
                <c:pt idx="463">
                  <c:v>18.316669512862674</c:v>
                </c:pt>
                <c:pt idx="464">
                  <c:v>18.316669512862674</c:v>
                </c:pt>
                <c:pt idx="465">
                  <c:v>18.316669512862674</c:v>
                </c:pt>
                <c:pt idx="466">
                  <c:v>18.316669512862674</c:v>
                </c:pt>
                <c:pt idx="467">
                  <c:v>18.316669512862674</c:v>
                </c:pt>
                <c:pt idx="468">
                  <c:v>18.316669512862674</c:v>
                </c:pt>
                <c:pt idx="469">
                  <c:v>18.316669512862674</c:v>
                </c:pt>
                <c:pt idx="470">
                  <c:v>18.316669512862674</c:v>
                </c:pt>
                <c:pt idx="471">
                  <c:v>18.316669512862674</c:v>
                </c:pt>
                <c:pt idx="472">
                  <c:v>18.316669512862674</c:v>
                </c:pt>
                <c:pt idx="473">
                  <c:v>18.316669512862674</c:v>
                </c:pt>
                <c:pt idx="474">
                  <c:v>18.316669512862674</c:v>
                </c:pt>
                <c:pt idx="475">
                  <c:v>18.316669512862674</c:v>
                </c:pt>
                <c:pt idx="476">
                  <c:v>18.316669512862674</c:v>
                </c:pt>
                <c:pt idx="477">
                  <c:v>18.316669512862674</c:v>
                </c:pt>
                <c:pt idx="478">
                  <c:v>18.316669512862674</c:v>
                </c:pt>
                <c:pt idx="479">
                  <c:v>18.316669512862674</c:v>
                </c:pt>
                <c:pt idx="480">
                  <c:v>18.316669512862674</c:v>
                </c:pt>
                <c:pt idx="481">
                  <c:v>18.316669512862674</c:v>
                </c:pt>
                <c:pt idx="482">
                  <c:v>18.316669512862674</c:v>
                </c:pt>
                <c:pt idx="483">
                  <c:v>18.316669512862674</c:v>
                </c:pt>
                <c:pt idx="484">
                  <c:v>18.316669512862674</c:v>
                </c:pt>
                <c:pt idx="485">
                  <c:v>18.316669512862674</c:v>
                </c:pt>
                <c:pt idx="486">
                  <c:v>18.316669512862674</c:v>
                </c:pt>
                <c:pt idx="487">
                  <c:v>18.316669512862674</c:v>
                </c:pt>
                <c:pt idx="488">
                  <c:v>18.316669512862674</c:v>
                </c:pt>
                <c:pt idx="489">
                  <c:v>18.316669512862674</c:v>
                </c:pt>
                <c:pt idx="490">
                  <c:v>18.316669512862674</c:v>
                </c:pt>
                <c:pt idx="491">
                  <c:v>18.316669512862674</c:v>
                </c:pt>
                <c:pt idx="492">
                  <c:v>18.316669512862674</c:v>
                </c:pt>
                <c:pt idx="493">
                  <c:v>18.316669512862674</c:v>
                </c:pt>
                <c:pt idx="494">
                  <c:v>18.316669512862674</c:v>
                </c:pt>
                <c:pt idx="495">
                  <c:v>18.316669512862674</c:v>
                </c:pt>
                <c:pt idx="496">
                  <c:v>18.316669512862674</c:v>
                </c:pt>
                <c:pt idx="497">
                  <c:v>18.316669512862674</c:v>
                </c:pt>
                <c:pt idx="498">
                  <c:v>18.316669512862674</c:v>
                </c:pt>
                <c:pt idx="499">
                  <c:v>18.316669512862674</c:v>
                </c:pt>
                <c:pt idx="500">
                  <c:v>18.316669512862674</c:v>
                </c:pt>
                <c:pt idx="501">
                  <c:v>18.316669512862674</c:v>
                </c:pt>
                <c:pt idx="502">
                  <c:v>18.316669512862674</c:v>
                </c:pt>
                <c:pt idx="503">
                  <c:v>18.316669512862674</c:v>
                </c:pt>
                <c:pt idx="504">
                  <c:v>18.316669512862674</c:v>
                </c:pt>
                <c:pt idx="505">
                  <c:v>18.316669512862674</c:v>
                </c:pt>
                <c:pt idx="506">
                  <c:v>18.316669512862674</c:v>
                </c:pt>
                <c:pt idx="507">
                  <c:v>18.316669512862674</c:v>
                </c:pt>
                <c:pt idx="508">
                  <c:v>18.316669512862674</c:v>
                </c:pt>
                <c:pt idx="509">
                  <c:v>18.316669512862674</c:v>
                </c:pt>
                <c:pt idx="510">
                  <c:v>18.316669512862674</c:v>
                </c:pt>
                <c:pt idx="511">
                  <c:v>18.316669512862674</c:v>
                </c:pt>
                <c:pt idx="512">
                  <c:v>18.316669512862674</c:v>
                </c:pt>
                <c:pt idx="513">
                  <c:v>18.316669512862674</c:v>
                </c:pt>
                <c:pt idx="514">
                  <c:v>18.316669512862674</c:v>
                </c:pt>
                <c:pt idx="515">
                  <c:v>18.316669512862674</c:v>
                </c:pt>
                <c:pt idx="516">
                  <c:v>18.316669512862674</c:v>
                </c:pt>
                <c:pt idx="517">
                  <c:v>18.316669512862674</c:v>
                </c:pt>
                <c:pt idx="518">
                  <c:v>18.316669512862674</c:v>
                </c:pt>
                <c:pt idx="519">
                  <c:v>18.316669512862674</c:v>
                </c:pt>
                <c:pt idx="520">
                  <c:v>18.316669512862674</c:v>
                </c:pt>
                <c:pt idx="521">
                  <c:v>18.316669512862674</c:v>
                </c:pt>
                <c:pt idx="522">
                  <c:v>18.316669512862674</c:v>
                </c:pt>
                <c:pt idx="523">
                  <c:v>18.316669512862674</c:v>
                </c:pt>
                <c:pt idx="524">
                  <c:v>18.316669512862674</c:v>
                </c:pt>
                <c:pt idx="525">
                  <c:v>18.316669512862674</c:v>
                </c:pt>
                <c:pt idx="526">
                  <c:v>18.316669512862674</c:v>
                </c:pt>
                <c:pt idx="527">
                  <c:v>18.316669512862674</c:v>
                </c:pt>
                <c:pt idx="528">
                  <c:v>18.316669512862674</c:v>
                </c:pt>
                <c:pt idx="529">
                  <c:v>18.316669512862674</c:v>
                </c:pt>
                <c:pt idx="530">
                  <c:v>18.316669512862674</c:v>
                </c:pt>
                <c:pt idx="531">
                  <c:v>18.316669512862674</c:v>
                </c:pt>
                <c:pt idx="532">
                  <c:v>18.316669512862674</c:v>
                </c:pt>
                <c:pt idx="533">
                  <c:v>18.316669512862674</c:v>
                </c:pt>
                <c:pt idx="534">
                  <c:v>18.316669512862674</c:v>
                </c:pt>
                <c:pt idx="535">
                  <c:v>18.316669512862674</c:v>
                </c:pt>
                <c:pt idx="536">
                  <c:v>18.316669512862674</c:v>
                </c:pt>
                <c:pt idx="537">
                  <c:v>18.316669512862674</c:v>
                </c:pt>
                <c:pt idx="538">
                  <c:v>18.316669512862674</c:v>
                </c:pt>
                <c:pt idx="539">
                  <c:v>18.316669512862674</c:v>
                </c:pt>
                <c:pt idx="540">
                  <c:v>18.316669512862674</c:v>
                </c:pt>
                <c:pt idx="541">
                  <c:v>18.316669512862674</c:v>
                </c:pt>
                <c:pt idx="542">
                  <c:v>18.316669512862674</c:v>
                </c:pt>
                <c:pt idx="543">
                  <c:v>18.316669512862674</c:v>
                </c:pt>
                <c:pt idx="544">
                  <c:v>18.316669512862674</c:v>
                </c:pt>
                <c:pt idx="545">
                  <c:v>18.316669512862674</c:v>
                </c:pt>
                <c:pt idx="546">
                  <c:v>18.316669512862674</c:v>
                </c:pt>
                <c:pt idx="547">
                  <c:v>18.316669512862674</c:v>
                </c:pt>
                <c:pt idx="548">
                  <c:v>18.316669512862674</c:v>
                </c:pt>
                <c:pt idx="549">
                  <c:v>18.316669512862674</c:v>
                </c:pt>
                <c:pt idx="550">
                  <c:v>18.316669512862674</c:v>
                </c:pt>
                <c:pt idx="551">
                  <c:v>18.316669512862674</c:v>
                </c:pt>
                <c:pt idx="552">
                  <c:v>18.316669512862674</c:v>
                </c:pt>
                <c:pt idx="553">
                  <c:v>18.316669512862674</c:v>
                </c:pt>
                <c:pt idx="554">
                  <c:v>18.316669512862674</c:v>
                </c:pt>
                <c:pt idx="555">
                  <c:v>18.316669512862674</c:v>
                </c:pt>
                <c:pt idx="556">
                  <c:v>18.316669512862674</c:v>
                </c:pt>
                <c:pt idx="557">
                  <c:v>18.316669512862674</c:v>
                </c:pt>
                <c:pt idx="558">
                  <c:v>18.316669512862674</c:v>
                </c:pt>
                <c:pt idx="559">
                  <c:v>18.316669512862674</c:v>
                </c:pt>
                <c:pt idx="560">
                  <c:v>18.316669512862674</c:v>
                </c:pt>
                <c:pt idx="561">
                  <c:v>18.316669512862674</c:v>
                </c:pt>
                <c:pt idx="562">
                  <c:v>18.316669512862674</c:v>
                </c:pt>
                <c:pt idx="563">
                  <c:v>18.316669512862674</c:v>
                </c:pt>
                <c:pt idx="564">
                  <c:v>18.316669512862674</c:v>
                </c:pt>
                <c:pt idx="565">
                  <c:v>18.316669512862674</c:v>
                </c:pt>
                <c:pt idx="566">
                  <c:v>18.316669512862674</c:v>
                </c:pt>
                <c:pt idx="567">
                  <c:v>18.316669512862674</c:v>
                </c:pt>
                <c:pt idx="568">
                  <c:v>18.316669512862674</c:v>
                </c:pt>
                <c:pt idx="569">
                  <c:v>18.316669512862674</c:v>
                </c:pt>
                <c:pt idx="570">
                  <c:v>18.316669512862674</c:v>
                </c:pt>
                <c:pt idx="571">
                  <c:v>18.316669512862674</c:v>
                </c:pt>
                <c:pt idx="572">
                  <c:v>18.316669512862674</c:v>
                </c:pt>
                <c:pt idx="573">
                  <c:v>18.316669512862674</c:v>
                </c:pt>
                <c:pt idx="574">
                  <c:v>18.316669512862674</c:v>
                </c:pt>
                <c:pt idx="575">
                  <c:v>18.316669512862674</c:v>
                </c:pt>
                <c:pt idx="576">
                  <c:v>18.316669512862674</c:v>
                </c:pt>
                <c:pt idx="577">
                  <c:v>18.316669512862674</c:v>
                </c:pt>
                <c:pt idx="578">
                  <c:v>18.316669512862674</c:v>
                </c:pt>
                <c:pt idx="579">
                  <c:v>18.316669512862674</c:v>
                </c:pt>
                <c:pt idx="580">
                  <c:v>18.316669512862674</c:v>
                </c:pt>
                <c:pt idx="581">
                  <c:v>18.316669512862674</c:v>
                </c:pt>
                <c:pt idx="582">
                  <c:v>18.316669512862674</c:v>
                </c:pt>
                <c:pt idx="583">
                  <c:v>18.316669512862674</c:v>
                </c:pt>
                <c:pt idx="584">
                  <c:v>18.316669512862674</c:v>
                </c:pt>
                <c:pt idx="585">
                  <c:v>18.316669512862674</c:v>
                </c:pt>
                <c:pt idx="586">
                  <c:v>18.316669512862674</c:v>
                </c:pt>
                <c:pt idx="587">
                  <c:v>18.316669512862674</c:v>
                </c:pt>
                <c:pt idx="588">
                  <c:v>18.316669512862674</c:v>
                </c:pt>
                <c:pt idx="589">
                  <c:v>18.316669512862674</c:v>
                </c:pt>
                <c:pt idx="590">
                  <c:v>18.316669512862674</c:v>
                </c:pt>
                <c:pt idx="591">
                  <c:v>18.316669512862674</c:v>
                </c:pt>
                <c:pt idx="592">
                  <c:v>18.316669512862674</c:v>
                </c:pt>
                <c:pt idx="593">
                  <c:v>18.316669512862674</c:v>
                </c:pt>
                <c:pt idx="594">
                  <c:v>18.316669512862674</c:v>
                </c:pt>
                <c:pt idx="595">
                  <c:v>18.316669512862674</c:v>
                </c:pt>
                <c:pt idx="596">
                  <c:v>18.316669512862674</c:v>
                </c:pt>
                <c:pt idx="597">
                  <c:v>18.316669512862674</c:v>
                </c:pt>
                <c:pt idx="598">
                  <c:v>18.316669512862674</c:v>
                </c:pt>
                <c:pt idx="599">
                  <c:v>18.316669512862674</c:v>
                </c:pt>
                <c:pt idx="600">
                  <c:v>18.316669512862674</c:v>
                </c:pt>
                <c:pt idx="601">
                  <c:v>18.316669512862674</c:v>
                </c:pt>
                <c:pt idx="602">
                  <c:v>18.316669512862674</c:v>
                </c:pt>
                <c:pt idx="603">
                  <c:v>18.316669512862674</c:v>
                </c:pt>
                <c:pt idx="604">
                  <c:v>18.316669512862674</c:v>
                </c:pt>
                <c:pt idx="605">
                  <c:v>18.316669512862674</c:v>
                </c:pt>
                <c:pt idx="606">
                  <c:v>18.316669512862674</c:v>
                </c:pt>
                <c:pt idx="607">
                  <c:v>18.316669512862674</c:v>
                </c:pt>
                <c:pt idx="608">
                  <c:v>18.316669512862674</c:v>
                </c:pt>
                <c:pt idx="609">
                  <c:v>18.316669512862674</c:v>
                </c:pt>
                <c:pt idx="610">
                  <c:v>18.316669512862674</c:v>
                </c:pt>
                <c:pt idx="611">
                  <c:v>18.316669512862674</c:v>
                </c:pt>
                <c:pt idx="612">
                  <c:v>18.316669512862674</c:v>
                </c:pt>
                <c:pt idx="613">
                  <c:v>18.316669512862674</c:v>
                </c:pt>
                <c:pt idx="614">
                  <c:v>18.316669512862674</c:v>
                </c:pt>
                <c:pt idx="615">
                  <c:v>18.316669512862674</c:v>
                </c:pt>
                <c:pt idx="616">
                  <c:v>18.316669512862674</c:v>
                </c:pt>
                <c:pt idx="617">
                  <c:v>18.316669512862674</c:v>
                </c:pt>
                <c:pt idx="618">
                  <c:v>18.316669512862674</c:v>
                </c:pt>
                <c:pt idx="619">
                  <c:v>18.316669512862674</c:v>
                </c:pt>
                <c:pt idx="620">
                  <c:v>18.316669512862674</c:v>
                </c:pt>
                <c:pt idx="621">
                  <c:v>18.316669512862674</c:v>
                </c:pt>
                <c:pt idx="622">
                  <c:v>18.316669512862674</c:v>
                </c:pt>
                <c:pt idx="623">
                  <c:v>18.316669512862674</c:v>
                </c:pt>
                <c:pt idx="624">
                  <c:v>18.316669512862674</c:v>
                </c:pt>
                <c:pt idx="625">
                  <c:v>18.316669512862674</c:v>
                </c:pt>
                <c:pt idx="626">
                  <c:v>18.316669512862674</c:v>
                </c:pt>
                <c:pt idx="627">
                  <c:v>18.316669512862674</c:v>
                </c:pt>
                <c:pt idx="628">
                  <c:v>18.316669512862674</c:v>
                </c:pt>
                <c:pt idx="629">
                  <c:v>18.316669512862674</c:v>
                </c:pt>
                <c:pt idx="630">
                  <c:v>18.316669512862674</c:v>
                </c:pt>
                <c:pt idx="631">
                  <c:v>18.316669512862674</c:v>
                </c:pt>
                <c:pt idx="632">
                  <c:v>18.316669512862674</c:v>
                </c:pt>
                <c:pt idx="633">
                  <c:v>18.316669512862674</c:v>
                </c:pt>
                <c:pt idx="634">
                  <c:v>18.316669512862674</c:v>
                </c:pt>
                <c:pt idx="635">
                  <c:v>18.316669512862674</c:v>
                </c:pt>
                <c:pt idx="636">
                  <c:v>18.316669512862674</c:v>
                </c:pt>
                <c:pt idx="637">
                  <c:v>18.316669512862674</c:v>
                </c:pt>
                <c:pt idx="638">
                  <c:v>18.316669512862674</c:v>
                </c:pt>
                <c:pt idx="639">
                  <c:v>18.316669512862674</c:v>
                </c:pt>
                <c:pt idx="640">
                  <c:v>18.316669512862674</c:v>
                </c:pt>
                <c:pt idx="641">
                  <c:v>18.316669512862674</c:v>
                </c:pt>
                <c:pt idx="642">
                  <c:v>18.316669512862674</c:v>
                </c:pt>
                <c:pt idx="643">
                  <c:v>18.316669512862674</c:v>
                </c:pt>
                <c:pt idx="644">
                  <c:v>18.316669512862674</c:v>
                </c:pt>
                <c:pt idx="645">
                  <c:v>18.316669512862674</c:v>
                </c:pt>
                <c:pt idx="646">
                  <c:v>18.316669512862674</c:v>
                </c:pt>
                <c:pt idx="647">
                  <c:v>18.316669512862674</c:v>
                </c:pt>
                <c:pt idx="648">
                  <c:v>18.316669512862674</c:v>
                </c:pt>
                <c:pt idx="649">
                  <c:v>18.316669512862674</c:v>
                </c:pt>
                <c:pt idx="650">
                  <c:v>18.316669512862674</c:v>
                </c:pt>
                <c:pt idx="651">
                  <c:v>18.316669512862674</c:v>
                </c:pt>
                <c:pt idx="652">
                  <c:v>18.316669512862674</c:v>
                </c:pt>
                <c:pt idx="653">
                  <c:v>18.316669512862674</c:v>
                </c:pt>
                <c:pt idx="654">
                  <c:v>18.316669512862674</c:v>
                </c:pt>
                <c:pt idx="655">
                  <c:v>18.316669512862674</c:v>
                </c:pt>
                <c:pt idx="656">
                  <c:v>18.316669512862674</c:v>
                </c:pt>
                <c:pt idx="657">
                  <c:v>18.316669512862674</c:v>
                </c:pt>
                <c:pt idx="658">
                  <c:v>18.316669512862674</c:v>
                </c:pt>
                <c:pt idx="659">
                  <c:v>18.316669512862674</c:v>
                </c:pt>
                <c:pt idx="660">
                  <c:v>18.316669512862674</c:v>
                </c:pt>
                <c:pt idx="661">
                  <c:v>18.316669512862674</c:v>
                </c:pt>
                <c:pt idx="662">
                  <c:v>18.316669512862674</c:v>
                </c:pt>
                <c:pt idx="663">
                  <c:v>18.316669512862674</c:v>
                </c:pt>
                <c:pt idx="664">
                  <c:v>18.316669512862674</c:v>
                </c:pt>
                <c:pt idx="665">
                  <c:v>18.316669512862674</c:v>
                </c:pt>
                <c:pt idx="666">
                  <c:v>18.316669512862674</c:v>
                </c:pt>
                <c:pt idx="667">
                  <c:v>18.316669512862674</c:v>
                </c:pt>
                <c:pt idx="668">
                  <c:v>18.316669512862674</c:v>
                </c:pt>
                <c:pt idx="669">
                  <c:v>18.316669512862674</c:v>
                </c:pt>
                <c:pt idx="670">
                  <c:v>18.316669512862674</c:v>
                </c:pt>
                <c:pt idx="671">
                  <c:v>18.316669512862674</c:v>
                </c:pt>
                <c:pt idx="672">
                  <c:v>18.316669512862674</c:v>
                </c:pt>
                <c:pt idx="673">
                  <c:v>18.316669512862674</c:v>
                </c:pt>
                <c:pt idx="674">
                  <c:v>18.316669512862674</c:v>
                </c:pt>
                <c:pt idx="675">
                  <c:v>18.316669512862674</c:v>
                </c:pt>
                <c:pt idx="676">
                  <c:v>18.316669512862674</c:v>
                </c:pt>
                <c:pt idx="677">
                  <c:v>18.316669512862674</c:v>
                </c:pt>
                <c:pt idx="678">
                  <c:v>18.316669512862674</c:v>
                </c:pt>
                <c:pt idx="679">
                  <c:v>18.316669512862674</c:v>
                </c:pt>
                <c:pt idx="680">
                  <c:v>18.316669512862674</c:v>
                </c:pt>
                <c:pt idx="681">
                  <c:v>18.316669512862674</c:v>
                </c:pt>
                <c:pt idx="682">
                  <c:v>18.316669512862674</c:v>
                </c:pt>
                <c:pt idx="683">
                  <c:v>18.316669512862674</c:v>
                </c:pt>
                <c:pt idx="684">
                  <c:v>18.316669512862674</c:v>
                </c:pt>
                <c:pt idx="685">
                  <c:v>18.316669512862674</c:v>
                </c:pt>
                <c:pt idx="686">
                  <c:v>18.316669512862674</c:v>
                </c:pt>
                <c:pt idx="687">
                  <c:v>18.316669512862674</c:v>
                </c:pt>
                <c:pt idx="688">
                  <c:v>18.316669512862674</c:v>
                </c:pt>
                <c:pt idx="689">
                  <c:v>18.316669512862674</c:v>
                </c:pt>
                <c:pt idx="690">
                  <c:v>18.316669512862674</c:v>
                </c:pt>
                <c:pt idx="691">
                  <c:v>18.316669512862674</c:v>
                </c:pt>
                <c:pt idx="692">
                  <c:v>18.316669512862674</c:v>
                </c:pt>
                <c:pt idx="693">
                  <c:v>18.316669512862674</c:v>
                </c:pt>
                <c:pt idx="694">
                  <c:v>18.316669512862674</c:v>
                </c:pt>
                <c:pt idx="695">
                  <c:v>18.316669512862674</c:v>
                </c:pt>
                <c:pt idx="696">
                  <c:v>18.316669512862674</c:v>
                </c:pt>
                <c:pt idx="697">
                  <c:v>18.316669512862674</c:v>
                </c:pt>
                <c:pt idx="698">
                  <c:v>18.316669512862674</c:v>
                </c:pt>
                <c:pt idx="699">
                  <c:v>18.316669512862674</c:v>
                </c:pt>
                <c:pt idx="700">
                  <c:v>18.316669512862674</c:v>
                </c:pt>
                <c:pt idx="701">
                  <c:v>18.316669512862674</c:v>
                </c:pt>
                <c:pt idx="702">
                  <c:v>18.316669512862674</c:v>
                </c:pt>
                <c:pt idx="703">
                  <c:v>18.316669512862674</c:v>
                </c:pt>
                <c:pt idx="704">
                  <c:v>18.316669512862674</c:v>
                </c:pt>
                <c:pt idx="705">
                  <c:v>18.316669512862674</c:v>
                </c:pt>
                <c:pt idx="706">
                  <c:v>18.316669512862674</c:v>
                </c:pt>
                <c:pt idx="707">
                  <c:v>18.316669512862674</c:v>
                </c:pt>
                <c:pt idx="708">
                  <c:v>18.316669512862674</c:v>
                </c:pt>
                <c:pt idx="709">
                  <c:v>18.316669512862674</c:v>
                </c:pt>
                <c:pt idx="710">
                  <c:v>18.316669512862674</c:v>
                </c:pt>
                <c:pt idx="711">
                  <c:v>18.316669512862674</c:v>
                </c:pt>
                <c:pt idx="712">
                  <c:v>18.316669512862674</c:v>
                </c:pt>
                <c:pt idx="713">
                  <c:v>18.316669512862674</c:v>
                </c:pt>
                <c:pt idx="714">
                  <c:v>18.316669512862674</c:v>
                </c:pt>
                <c:pt idx="715">
                  <c:v>18.316669512862674</c:v>
                </c:pt>
                <c:pt idx="716">
                  <c:v>18.316669512862674</c:v>
                </c:pt>
                <c:pt idx="717">
                  <c:v>18.316669512862674</c:v>
                </c:pt>
                <c:pt idx="718">
                  <c:v>18.316669512862674</c:v>
                </c:pt>
                <c:pt idx="719">
                  <c:v>18.316669512862674</c:v>
                </c:pt>
                <c:pt idx="720">
                  <c:v>18.316669512862674</c:v>
                </c:pt>
                <c:pt idx="721">
                  <c:v>18.316669512862674</c:v>
                </c:pt>
                <c:pt idx="722">
                  <c:v>18.316669512862674</c:v>
                </c:pt>
                <c:pt idx="723">
                  <c:v>18.316669512862674</c:v>
                </c:pt>
                <c:pt idx="724">
                  <c:v>18.316669512862674</c:v>
                </c:pt>
                <c:pt idx="725">
                  <c:v>18.316669512862674</c:v>
                </c:pt>
                <c:pt idx="726">
                  <c:v>18.316669512862674</c:v>
                </c:pt>
                <c:pt idx="727">
                  <c:v>18.316669512862674</c:v>
                </c:pt>
                <c:pt idx="728">
                  <c:v>18.316669512862674</c:v>
                </c:pt>
                <c:pt idx="729">
                  <c:v>18.316669512862674</c:v>
                </c:pt>
                <c:pt idx="730">
                  <c:v>18.316669512862674</c:v>
                </c:pt>
                <c:pt idx="731">
                  <c:v>18.316669512862674</c:v>
                </c:pt>
                <c:pt idx="732">
                  <c:v>18.316669512862674</c:v>
                </c:pt>
                <c:pt idx="733">
                  <c:v>18.316669512862674</c:v>
                </c:pt>
                <c:pt idx="734">
                  <c:v>18.316669512862674</c:v>
                </c:pt>
                <c:pt idx="735">
                  <c:v>18.316669512862674</c:v>
                </c:pt>
                <c:pt idx="736">
                  <c:v>18.316669512862674</c:v>
                </c:pt>
                <c:pt idx="737">
                  <c:v>18.316669512862674</c:v>
                </c:pt>
                <c:pt idx="738">
                  <c:v>18.316669512862674</c:v>
                </c:pt>
                <c:pt idx="739">
                  <c:v>18.316669512862674</c:v>
                </c:pt>
                <c:pt idx="740">
                  <c:v>18.316669512862674</c:v>
                </c:pt>
                <c:pt idx="741">
                  <c:v>18.316669512862674</c:v>
                </c:pt>
                <c:pt idx="742">
                  <c:v>18.316669512862674</c:v>
                </c:pt>
                <c:pt idx="743">
                  <c:v>18.316669512862674</c:v>
                </c:pt>
                <c:pt idx="744">
                  <c:v>18.316669512862674</c:v>
                </c:pt>
                <c:pt idx="745">
                  <c:v>18.316669512862674</c:v>
                </c:pt>
                <c:pt idx="746">
                  <c:v>18.316669512862674</c:v>
                </c:pt>
                <c:pt idx="747">
                  <c:v>18.316669512862674</c:v>
                </c:pt>
                <c:pt idx="748">
                  <c:v>18.316669512862674</c:v>
                </c:pt>
                <c:pt idx="749">
                  <c:v>18.316669512862674</c:v>
                </c:pt>
                <c:pt idx="750">
                  <c:v>18.316669512862674</c:v>
                </c:pt>
                <c:pt idx="751">
                  <c:v>18.316669512862674</c:v>
                </c:pt>
                <c:pt idx="752">
                  <c:v>18.316669512862674</c:v>
                </c:pt>
                <c:pt idx="753">
                  <c:v>18.316669512862674</c:v>
                </c:pt>
                <c:pt idx="754">
                  <c:v>18.316669512862674</c:v>
                </c:pt>
                <c:pt idx="755">
                  <c:v>18.316669512862674</c:v>
                </c:pt>
                <c:pt idx="756">
                  <c:v>18.316669512862674</c:v>
                </c:pt>
                <c:pt idx="757">
                  <c:v>18.316669512862674</c:v>
                </c:pt>
                <c:pt idx="758">
                  <c:v>18.316669512862674</c:v>
                </c:pt>
                <c:pt idx="759">
                  <c:v>18.316669512862674</c:v>
                </c:pt>
                <c:pt idx="760">
                  <c:v>18.316669512862674</c:v>
                </c:pt>
                <c:pt idx="761">
                  <c:v>18.316669512862674</c:v>
                </c:pt>
                <c:pt idx="762">
                  <c:v>18.316669512862674</c:v>
                </c:pt>
                <c:pt idx="763">
                  <c:v>18.316669512862674</c:v>
                </c:pt>
                <c:pt idx="764">
                  <c:v>18.316669512862674</c:v>
                </c:pt>
                <c:pt idx="765">
                  <c:v>18.316669512862674</c:v>
                </c:pt>
                <c:pt idx="766">
                  <c:v>18.316669512862674</c:v>
                </c:pt>
                <c:pt idx="767">
                  <c:v>18.316669512862674</c:v>
                </c:pt>
                <c:pt idx="768">
                  <c:v>18.316669512862674</c:v>
                </c:pt>
                <c:pt idx="769">
                  <c:v>18.316669512862674</c:v>
                </c:pt>
                <c:pt idx="770">
                  <c:v>18.316669512862674</c:v>
                </c:pt>
                <c:pt idx="771">
                  <c:v>18.316669512862674</c:v>
                </c:pt>
                <c:pt idx="772">
                  <c:v>18.316669512862674</c:v>
                </c:pt>
                <c:pt idx="773">
                  <c:v>18.316669512862674</c:v>
                </c:pt>
                <c:pt idx="774">
                  <c:v>18.316669512862674</c:v>
                </c:pt>
                <c:pt idx="775">
                  <c:v>18.316669512862674</c:v>
                </c:pt>
                <c:pt idx="776">
                  <c:v>18.316669512862674</c:v>
                </c:pt>
                <c:pt idx="777">
                  <c:v>18.316669512862674</c:v>
                </c:pt>
                <c:pt idx="778">
                  <c:v>18.316669512862674</c:v>
                </c:pt>
                <c:pt idx="779">
                  <c:v>18.316669512862674</c:v>
                </c:pt>
                <c:pt idx="780">
                  <c:v>18.316669512862674</c:v>
                </c:pt>
                <c:pt idx="781">
                  <c:v>18.316669512862674</c:v>
                </c:pt>
                <c:pt idx="782">
                  <c:v>18.316669512862674</c:v>
                </c:pt>
                <c:pt idx="783">
                  <c:v>18.316669512862674</c:v>
                </c:pt>
                <c:pt idx="784">
                  <c:v>18.316669512862674</c:v>
                </c:pt>
                <c:pt idx="785">
                  <c:v>18.316669512862674</c:v>
                </c:pt>
                <c:pt idx="786">
                  <c:v>18.316669512862674</c:v>
                </c:pt>
                <c:pt idx="787">
                  <c:v>18.316669512862674</c:v>
                </c:pt>
                <c:pt idx="788">
                  <c:v>18.316669512862674</c:v>
                </c:pt>
                <c:pt idx="789">
                  <c:v>18.316669512862674</c:v>
                </c:pt>
                <c:pt idx="790">
                  <c:v>18.316669512862674</c:v>
                </c:pt>
                <c:pt idx="791">
                  <c:v>18.316669512862674</c:v>
                </c:pt>
                <c:pt idx="792">
                  <c:v>18.316669512862674</c:v>
                </c:pt>
                <c:pt idx="793">
                  <c:v>18.316669512862674</c:v>
                </c:pt>
                <c:pt idx="794">
                  <c:v>18.316669512862674</c:v>
                </c:pt>
                <c:pt idx="795">
                  <c:v>18.316669512862674</c:v>
                </c:pt>
                <c:pt idx="796">
                  <c:v>18.316669512862674</c:v>
                </c:pt>
                <c:pt idx="797">
                  <c:v>18.316669512862674</c:v>
                </c:pt>
                <c:pt idx="798">
                  <c:v>18.316669512862674</c:v>
                </c:pt>
                <c:pt idx="799">
                  <c:v>18.316669512862674</c:v>
                </c:pt>
                <c:pt idx="800">
                  <c:v>18.316669512862674</c:v>
                </c:pt>
                <c:pt idx="801">
                  <c:v>18.316669512862674</c:v>
                </c:pt>
                <c:pt idx="802">
                  <c:v>18.316669512862674</c:v>
                </c:pt>
                <c:pt idx="803">
                  <c:v>18.316669512862674</c:v>
                </c:pt>
                <c:pt idx="804">
                  <c:v>18.316669512862674</c:v>
                </c:pt>
                <c:pt idx="805">
                  <c:v>18.316669512862674</c:v>
                </c:pt>
                <c:pt idx="806">
                  <c:v>18.316669512862674</c:v>
                </c:pt>
                <c:pt idx="807">
                  <c:v>18.316669512862674</c:v>
                </c:pt>
                <c:pt idx="808">
                  <c:v>18.316669512862674</c:v>
                </c:pt>
                <c:pt idx="809">
                  <c:v>18.316669512862674</c:v>
                </c:pt>
                <c:pt idx="810">
                  <c:v>18.316669512862674</c:v>
                </c:pt>
                <c:pt idx="811">
                  <c:v>18.316669512862674</c:v>
                </c:pt>
                <c:pt idx="812">
                  <c:v>18.316669512862674</c:v>
                </c:pt>
                <c:pt idx="813">
                  <c:v>18.316669512862674</c:v>
                </c:pt>
                <c:pt idx="814">
                  <c:v>18.316669512862674</c:v>
                </c:pt>
                <c:pt idx="815">
                  <c:v>18.316669512862674</c:v>
                </c:pt>
                <c:pt idx="816">
                  <c:v>18.316669512862674</c:v>
                </c:pt>
                <c:pt idx="817">
                  <c:v>18.316669512862674</c:v>
                </c:pt>
                <c:pt idx="818">
                  <c:v>18.316669512862674</c:v>
                </c:pt>
                <c:pt idx="819">
                  <c:v>18.316669512862674</c:v>
                </c:pt>
                <c:pt idx="820">
                  <c:v>18.316669512862674</c:v>
                </c:pt>
                <c:pt idx="821">
                  <c:v>18.316669512862674</c:v>
                </c:pt>
                <c:pt idx="822">
                  <c:v>18.316669512862674</c:v>
                </c:pt>
                <c:pt idx="823">
                  <c:v>18.316669512862674</c:v>
                </c:pt>
                <c:pt idx="824">
                  <c:v>18.316669512862674</c:v>
                </c:pt>
                <c:pt idx="825">
                  <c:v>18.316669512862674</c:v>
                </c:pt>
                <c:pt idx="826">
                  <c:v>18.316669512862674</c:v>
                </c:pt>
                <c:pt idx="827">
                  <c:v>18.316669512862674</c:v>
                </c:pt>
                <c:pt idx="828">
                  <c:v>18.316669512862674</c:v>
                </c:pt>
                <c:pt idx="829">
                  <c:v>18.316669512862674</c:v>
                </c:pt>
                <c:pt idx="830">
                  <c:v>18.316669512862674</c:v>
                </c:pt>
                <c:pt idx="831">
                  <c:v>18.316669512862674</c:v>
                </c:pt>
                <c:pt idx="832">
                  <c:v>18.316669512862674</c:v>
                </c:pt>
                <c:pt idx="833">
                  <c:v>18.316669512862674</c:v>
                </c:pt>
                <c:pt idx="834">
                  <c:v>18.316669512862674</c:v>
                </c:pt>
                <c:pt idx="835">
                  <c:v>18.316669512862674</c:v>
                </c:pt>
                <c:pt idx="836">
                  <c:v>18.316669512862674</c:v>
                </c:pt>
                <c:pt idx="837">
                  <c:v>18.316669512862674</c:v>
                </c:pt>
                <c:pt idx="838">
                  <c:v>18.316669512862674</c:v>
                </c:pt>
                <c:pt idx="839">
                  <c:v>18.316669512862674</c:v>
                </c:pt>
                <c:pt idx="840">
                  <c:v>18.316669512862674</c:v>
                </c:pt>
                <c:pt idx="841">
                  <c:v>18.316669512862674</c:v>
                </c:pt>
                <c:pt idx="842">
                  <c:v>18.316669512862674</c:v>
                </c:pt>
                <c:pt idx="843">
                  <c:v>18.316669512862674</c:v>
                </c:pt>
                <c:pt idx="844">
                  <c:v>18.316669512862674</c:v>
                </c:pt>
                <c:pt idx="845">
                  <c:v>18.316669512862674</c:v>
                </c:pt>
                <c:pt idx="846">
                  <c:v>18.316669512862674</c:v>
                </c:pt>
                <c:pt idx="847">
                  <c:v>18.316669512862674</c:v>
                </c:pt>
                <c:pt idx="848">
                  <c:v>18.316669512862674</c:v>
                </c:pt>
                <c:pt idx="849">
                  <c:v>18.316669512862674</c:v>
                </c:pt>
                <c:pt idx="850">
                  <c:v>18.316669512862674</c:v>
                </c:pt>
                <c:pt idx="851">
                  <c:v>18.316669512862674</c:v>
                </c:pt>
                <c:pt idx="852">
                  <c:v>18.316669512862674</c:v>
                </c:pt>
                <c:pt idx="853">
                  <c:v>18.316669512862674</c:v>
                </c:pt>
                <c:pt idx="854">
                  <c:v>18.316669512862674</c:v>
                </c:pt>
                <c:pt idx="855">
                  <c:v>18.316669512862674</c:v>
                </c:pt>
                <c:pt idx="856">
                  <c:v>18.316669512862674</c:v>
                </c:pt>
                <c:pt idx="857">
                  <c:v>18.316669512862674</c:v>
                </c:pt>
                <c:pt idx="858">
                  <c:v>18.316669512862674</c:v>
                </c:pt>
                <c:pt idx="859">
                  <c:v>18.316669512862674</c:v>
                </c:pt>
                <c:pt idx="860">
                  <c:v>18.316669512862674</c:v>
                </c:pt>
                <c:pt idx="861">
                  <c:v>18.316669512862674</c:v>
                </c:pt>
                <c:pt idx="862">
                  <c:v>18.316669512862674</c:v>
                </c:pt>
                <c:pt idx="863">
                  <c:v>18.316669512862674</c:v>
                </c:pt>
                <c:pt idx="864">
                  <c:v>18.316669512862674</c:v>
                </c:pt>
                <c:pt idx="865">
                  <c:v>18.316669512862674</c:v>
                </c:pt>
                <c:pt idx="866">
                  <c:v>18.316669512862674</c:v>
                </c:pt>
                <c:pt idx="867">
                  <c:v>18.316669512862674</c:v>
                </c:pt>
                <c:pt idx="868">
                  <c:v>18.316669512862674</c:v>
                </c:pt>
                <c:pt idx="869">
                  <c:v>18.316669512862674</c:v>
                </c:pt>
                <c:pt idx="870">
                  <c:v>18.316669512862674</c:v>
                </c:pt>
                <c:pt idx="871">
                  <c:v>18.316669512862674</c:v>
                </c:pt>
                <c:pt idx="872">
                  <c:v>18.316669512862674</c:v>
                </c:pt>
                <c:pt idx="873">
                  <c:v>18.316669512862674</c:v>
                </c:pt>
                <c:pt idx="874">
                  <c:v>18.316669512862674</c:v>
                </c:pt>
                <c:pt idx="875">
                  <c:v>18.316669512862674</c:v>
                </c:pt>
                <c:pt idx="876">
                  <c:v>18.316669512862674</c:v>
                </c:pt>
                <c:pt idx="877">
                  <c:v>18.316669512862674</c:v>
                </c:pt>
                <c:pt idx="878">
                  <c:v>18.316669512862674</c:v>
                </c:pt>
                <c:pt idx="879">
                  <c:v>18.316669512862674</c:v>
                </c:pt>
                <c:pt idx="880">
                  <c:v>18.316669512862674</c:v>
                </c:pt>
                <c:pt idx="881">
                  <c:v>18.316669512862674</c:v>
                </c:pt>
                <c:pt idx="882">
                  <c:v>18.316669512862674</c:v>
                </c:pt>
                <c:pt idx="883">
                  <c:v>18.316669512862674</c:v>
                </c:pt>
                <c:pt idx="884">
                  <c:v>18.316669512862674</c:v>
                </c:pt>
                <c:pt idx="885">
                  <c:v>18.316669512862674</c:v>
                </c:pt>
                <c:pt idx="886">
                  <c:v>18.316669512862674</c:v>
                </c:pt>
                <c:pt idx="887">
                  <c:v>18.316669512862674</c:v>
                </c:pt>
                <c:pt idx="888">
                  <c:v>18.316669512862674</c:v>
                </c:pt>
                <c:pt idx="889">
                  <c:v>18.316669512862674</c:v>
                </c:pt>
                <c:pt idx="890">
                  <c:v>18.316669512862674</c:v>
                </c:pt>
                <c:pt idx="891">
                  <c:v>18.316669512862674</c:v>
                </c:pt>
                <c:pt idx="892">
                  <c:v>18.316669512862674</c:v>
                </c:pt>
                <c:pt idx="893">
                  <c:v>18.316669512862674</c:v>
                </c:pt>
                <c:pt idx="894">
                  <c:v>18.316669512862674</c:v>
                </c:pt>
                <c:pt idx="895">
                  <c:v>18.316669512862674</c:v>
                </c:pt>
                <c:pt idx="896">
                  <c:v>18.316669512862674</c:v>
                </c:pt>
                <c:pt idx="897">
                  <c:v>18.316669512862674</c:v>
                </c:pt>
                <c:pt idx="898">
                  <c:v>18.316669512862674</c:v>
                </c:pt>
                <c:pt idx="899">
                  <c:v>18.316669512862674</c:v>
                </c:pt>
                <c:pt idx="900">
                  <c:v>18.316669512862674</c:v>
                </c:pt>
                <c:pt idx="901">
                  <c:v>18.316669512862674</c:v>
                </c:pt>
                <c:pt idx="902">
                  <c:v>18.316669512862674</c:v>
                </c:pt>
                <c:pt idx="903">
                  <c:v>18.316669512862674</c:v>
                </c:pt>
                <c:pt idx="904">
                  <c:v>18.316669512862674</c:v>
                </c:pt>
                <c:pt idx="905">
                  <c:v>18.316669512862674</c:v>
                </c:pt>
                <c:pt idx="906">
                  <c:v>18.316669512862674</c:v>
                </c:pt>
                <c:pt idx="907">
                  <c:v>18.316669512862674</c:v>
                </c:pt>
                <c:pt idx="908">
                  <c:v>18.316669512862674</c:v>
                </c:pt>
                <c:pt idx="909">
                  <c:v>18.316669512862674</c:v>
                </c:pt>
                <c:pt idx="910">
                  <c:v>18.316669512862674</c:v>
                </c:pt>
                <c:pt idx="911">
                  <c:v>18.316669512862674</c:v>
                </c:pt>
                <c:pt idx="912">
                  <c:v>18.316669512862674</c:v>
                </c:pt>
                <c:pt idx="913">
                  <c:v>18.316669512862674</c:v>
                </c:pt>
                <c:pt idx="914">
                  <c:v>18.316669512862674</c:v>
                </c:pt>
                <c:pt idx="915">
                  <c:v>18.316669512862674</c:v>
                </c:pt>
                <c:pt idx="916">
                  <c:v>18.316669512862674</c:v>
                </c:pt>
                <c:pt idx="917">
                  <c:v>18.316669512862674</c:v>
                </c:pt>
                <c:pt idx="918">
                  <c:v>18.316669512862674</c:v>
                </c:pt>
                <c:pt idx="919">
                  <c:v>18.316669512862674</c:v>
                </c:pt>
                <c:pt idx="920">
                  <c:v>18.316669512862674</c:v>
                </c:pt>
                <c:pt idx="921">
                  <c:v>18.316669512862674</c:v>
                </c:pt>
                <c:pt idx="922">
                  <c:v>18.316669512862674</c:v>
                </c:pt>
                <c:pt idx="923">
                  <c:v>18.316669512862674</c:v>
                </c:pt>
                <c:pt idx="924">
                  <c:v>18.316669512862674</c:v>
                </c:pt>
                <c:pt idx="925">
                  <c:v>18.316669512862674</c:v>
                </c:pt>
                <c:pt idx="926">
                  <c:v>18.316669512862674</c:v>
                </c:pt>
                <c:pt idx="927">
                  <c:v>18.316669512862674</c:v>
                </c:pt>
                <c:pt idx="928">
                  <c:v>18.316669512862674</c:v>
                </c:pt>
                <c:pt idx="929">
                  <c:v>18.316669512862674</c:v>
                </c:pt>
                <c:pt idx="930">
                  <c:v>18.316669512862674</c:v>
                </c:pt>
                <c:pt idx="931">
                  <c:v>18.316669512862674</c:v>
                </c:pt>
                <c:pt idx="932">
                  <c:v>18.316669512862674</c:v>
                </c:pt>
                <c:pt idx="933">
                  <c:v>18.316669512862674</c:v>
                </c:pt>
                <c:pt idx="934">
                  <c:v>18.316669512862674</c:v>
                </c:pt>
                <c:pt idx="935">
                  <c:v>18.316669512862674</c:v>
                </c:pt>
                <c:pt idx="936">
                  <c:v>18.316669512862674</c:v>
                </c:pt>
                <c:pt idx="937">
                  <c:v>18.316669512862674</c:v>
                </c:pt>
                <c:pt idx="938">
                  <c:v>18.316669512862674</c:v>
                </c:pt>
                <c:pt idx="939">
                  <c:v>18.316669512862674</c:v>
                </c:pt>
                <c:pt idx="940">
                  <c:v>18.316669512862674</c:v>
                </c:pt>
                <c:pt idx="941">
                  <c:v>18.316669512862674</c:v>
                </c:pt>
                <c:pt idx="942">
                  <c:v>18.316669512862674</c:v>
                </c:pt>
                <c:pt idx="943">
                  <c:v>18.316669512862674</c:v>
                </c:pt>
                <c:pt idx="944">
                  <c:v>18.316669512862674</c:v>
                </c:pt>
                <c:pt idx="945">
                  <c:v>18.316669512862674</c:v>
                </c:pt>
                <c:pt idx="946">
                  <c:v>18.316669512862674</c:v>
                </c:pt>
                <c:pt idx="947">
                  <c:v>18.316669512862674</c:v>
                </c:pt>
                <c:pt idx="948">
                  <c:v>18.316669512862674</c:v>
                </c:pt>
                <c:pt idx="949">
                  <c:v>18.316669512862674</c:v>
                </c:pt>
                <c:pt idx="950">
                  <c:v>18.316669512862674</c:v>
                </c:pt>
                <c:pt idx="951">
                  <c:v>18.316669512862674</c:v>
                </c:pt>
                <c:pt idx="952">
                  <c:v>18.316669512862674</c:v>
                </c:pt>
                <c:pt idx="953">
                  <c:v>18.316669512862674</c:v>
                </c:pt>
                <c:pt idx="954">
                  <c:v>18.316669512862674</c:v>
                </c:pt>
                <c:pt idx="955">
                  <c:v>18.316669512862674</c:v>
                </c:pt>
                <c:pt idx="956">
                  <c:v>18.316669512862674</c:v>
                </c:pt>
                <c:pt idx="957">
                  <c:v>18.316669512862674</c:v>
                </c:pt>
                <c:pt idx="958">
                  <c:v>18.316669512862674</c:v>
                </c:pt>
                <c:pt idx="959">
                  <c:v>18.316669512862674</c:v>
                </c:pt>
                <c:pt idx="960">
                  <c:v>18.316669512862674</c:v>
                </c:pt>
                <c:pt idx="961">
                  <c:v>18.316669512862674</c:v>
                </c:pt>
                <c:pt idx="962">
                  <c:v>18.316669512862674</c:v>
                </c:pt>
                <c:pt idx="963">
                  <c:v>18.316669512862674</c:v>
                </c:pt>
                <c:pt idx="964">
                  <c:v>18.316669512862674</c:v>
                </c:pt>
                <c:pt idx="965">
                  <c:v>18.316669512862674</c:v>
                </c:pt>
                <c:pt idx="966">
                  <c:v>18.316669512862674</c:v>
                </c:pt>
                <c:pt idx="967">
                  <c:v>18.316669512862674</c:v>
                </c:pt>
                <c:pt idx="968">
                  <c:v>18.316669512862674</c:v>
                </c:pt>
                <c:pt idx="969">
                  <c:v>18.316669512862674</c:v>
                </c:pt>
                <c:pt idx="970">
                  <c:v>18.316669512862674</c:v>
                </c:pt>
                <c:pt idx="971">
                  <c:v>18.316669512862674</c:v>
                </c:pt>
                <c:pt idx="972">
                  <c:v>18.316669512862674</c:v>
                </c:pt>
                <c:pt idx="973">
                  <c:v>18.316669512862674</c:v>
                </c:pt>
                <c:pt idx="974">
                  <c:v>18.316669512862674</c:v>
                </c:pt>
                <c:pt idx="975">
                  <c:v>18.316669512862674</c:v>
                </c:pt>
                <c:pt idx="976">
                  <c:v>18.316669512862674</c:v>
                </c:pt>
                <c:pt idx="977">
                  <c:v>18.316669512862674</c:v>
                </c:pt>
                <c:pt idx="978">
                  <c:v>18.316669512862674</c:v>
                </c:pt>
                <c:pt idx="979">
                  <c:v>18.316669512862674</c:v>
                </c:pt>
                <c:pt idx="980">
                  <c:v>18.316669512862674</c:v>
                </c:pt>
                <c:pt idx="981">
                  <c:v>18.316669512862674</c:v>
                </c:pt>
                <c:pt idx="982">
                  <c:v>18.316669512862674</c:v>
                </c:pt>
                <c:pt idx="983">
                  <c:v>18.316669512862674</c:v>
                </c:pt>
                <c:pt idx="984">
                  <c:v>18.316669512862674</c:v>
                </c:pt>
                <c:pt idx="985">
                  <c:v>18.316669512862674</c:v>
                </c:pt>
                <c:pt idx="986">
                  <c:v>18.316669512862674</c:v>
                </c:pt>
                <c:pt idx="987">
                  <c:v>18.316669512862674</c:v>
                </c:pt>
                <c:pt idx="988">
                  <c:v>18.316669512862674</c:v>
                </c:pt>
                <c:pt idx="989">
                  <c:v>18.316669512862674</c:v>
                </c:pt>
                <c:pt idx="990">
                  <c:v>18.316669512862674</c:v>
                </c:pt>
                <c:pt idx="991">
                  <c:v>18.316669512862674</c:v>
                </c:pt>
                <c:pt idx="992">
                  <c:v>18.316669512862674</c:v>
                </c:pt>
                <c:pt idx="993">
                  <c:v>18.316669512862674</c:v>
                </c:pt>
                <c:pt idx="994">
                  <c:v>18.316669512862674</c:v>
                </c:pt>
                <c:pt idx="995">
                  <c:v>18.316669512862674</c:v>
                </c:pt>
                <c:pt idx="996">
                  <c:v>18.316669512862674</c:v>
                </c:pt>
                <c:pt idx="997">
                  <c:v>18.316669512862674</c:v>
                </c:pt>
                <c:pt idx="998">
                  <c:v>18.316669512862674</c:v>
                </c:pt>
                <c:pt idx="999">
                  <c:v>18.316669512862674</c:v>
                </c:pt>
                <c:pt idx="1000">
                  <c:v>18.316669512862674</c:v>
                </c:pt>
                <c:pt idx="1001">
                  <c:v>18.316669512862674</c:v>
                </c:pt>
                <c:pt idx="1002">
                  <c:v>18.316669512862674</c:v>
                </c:pt>
                <c:pt idx="1003">
                  <c:v>18.316669512862674</c:v>
                </c:pt>
                <c:pt idx="1004">
                  <c:v>18.316669512862674</c:v>
                </c:pt>
                <c:pt idx="1005">
                  <c:v>18.316669512862674</c:v>
                </c:pt>
                <c:pt idx="1006">
                  <c:v>18.316669512862674</c:v>
                </c:pt>
                <c:pt idx="1007">
                  <c:v>18.316669512862674</c:v>
                </c:pt>
                <c:pt idx="1008">
                  <c:v>18.316669512862674</c:v>
                </c:pt>
                <c:pt idx="1009">
                  <c:v>18.316669512862674</c:v>
                </c:pt>
                <c:pt idx="1010">
                  <c:v>18.316669512862674</c:v>
                </c:pt>
                <c:pt idx="1011">
                  <c:v>18.316669512862674</c:v>
                </c:pt>
                <c:pt idx="1012">
                  <c:v>18.316669512862674</c:v>
                </c:pt>
                <c:pt idx="1013">
                  <c:v>18.316669512862674</c:v>
                </c:pt>
                <c:pt idx="1014">
                  <c:v>18.316669512862674</c:v>
                </c:pt>
                <c:pt idx="1015">
                  <c:v>18.316669512862674</c:v>
                </c:pt>
                <c:pt idx="1016">
                  <c:v>18.316669512862674</c:v>
                </c:pt>
                <c:pt idx="1017">
                  <c:v>18.316669512862674</c:v>
                </c:pt>
                <c:pt idx="1018">
                  <c:v>18.316669512862674</c:v>
                </c:pt>
                <c:pt idx="1019">
                  <c:v>18.316669512862674</c:v>
                </c:pt>
                <c:pt idx="1020">
                  <c:v>18.316669512862674</c:v>
                </c:pt>
                <c:pt idx="1021">
                  <c:v>18.316669512862674</c:v>
                </c:pt>
                <c:pt idx="1022">
                  <c:v>18.316669512862674</c:v>
                </c:pt>
                <c:pt idx="1023">
                  <c:v>18.316669512862674</c:v>
                </c:pt>
                <c:pt idx="1024">
                  <c:v>18.316669512862674</c:v>
                </c:pt>
                <c:pt idx="1025">
                  <c:v>18.316669512862674</c:v>
                </c:pt>
                <c:pt idx="1026">
                  <c:v>18.316669512862674</c:v>
                </c:pt>
                <c:pt idx="1027">
                  <c:v>18.316669512862674</c:v>
                </c:pt>
                <c:pt idx="1028">
                  <c:v>18.316669512862674</c:v>
                </c:pt>
                <c:pt idx="1029">
                  <c:v>18.316669512862674</c:v>
                </c:pt>
                <c:pt idx="1030">
                  <c:v>18.316669512862674</c:v>
                </c:pt>
                <c:pt idx="1031">
                  <c:v>18.316669512862674</c:v>
                </c:pt>
                <c:pt idx="1032">
                  <c:v>18.316669512862674</c:v>
                </c:pt>
                <c:pt idx="1033">
                  <c:v>18.316669512862674</c:v>
                </c:pt>
                <c:pt idx="1034">
                  <c:v>18.316669512862674</c:v>
                </c:pt>
                <c:pt idx="1035">
                  <c:v>18.316669512862674</c:v>
                </c:pt>
                <c:pt idx="1036">
                  <c:v>18.316669512862674</c:v>
                </c:pt>
                <c:pt idx="1037">
                  <c:v>18.316669512862674</c:v>
                </c:pt>
                <c:pt idx="1038">
                  <c:v>18.316669512862674</c:v>
                </c:pt>
                <c:pt idx="1039">
                  <c:v>18.316669512862674</c:v>
                </c:pt>
                <c:pt idx="1040">
                  <c:v>18.316669512862674</c:v>
                </c:pt>
                <c:pt idx="1041">
                  <c:v>18.316669512862674</c:v>
                </c:pt>
                <c:pt idx="1042">
                  <c:v>18.316669512862674</c:v>
                </c:pt>
                <c:pt idx="1043">
                  <c:v>18.316669512862674</c:v>
                </c:pt>
                <c:pt idx="1044">
                  <c:v>18.316669512862674</c:v>
                </c:pt>
                <c:pt idx="1045">
                  <c:v>18.316669512862674</c:v>
                </c:pt>
                <c:pt idx="1046">
                  <c:v>18.316669512862674</c:v>
                </c:pt>
                <c:pt idx="1047">
                  <c:v>18.316669512862674</c:v>
                </c:pt>
                <c:pt idx="1048">
                  <c:v>18.316669512862674</c:v>
                </c:pt>
                <c:pt idx="1049">
                  <c:v>18.316669512862674</c:v>
                </c:pt>
                <c:pt idx="1050">
                  <c:v>18.316669512862674</c:v>
                </c:pt>
                <c:pt idx="1051">
                  <c:v>18.316669512862674</c:v>
                </c:pt>
                <c:pt idx="1052">
                  <c:v>18.316669512862674</c:v>
                </c:pt>
                <c:pt idx="1053">
                  <c:v>18.316669512862674</c:v>
                </c:pt>
                <c:pt idx="1054">
                  <c:v>18.316669512862674</c:v>
                </c:pt>
                <c:pt idx="1055">
                  <c:v>18.316669512862674</c:v>
                </c:pt>
                <c:pt idx="1056">
                  <c:v>18.316669512862674</c:v>
                </c:pt>
                <c:pt idx="1057">
                  <c:v>18.316669512862674</c:v>
                </c:pt>
                <c:pt idx="1058">
                  <c:v>18.316669512862674</c:v>
                </c:pt>
                <c:pt idx="1059">
                  <c:v>18.316669512862674</c:v>
                </c:pt>
                <c:pt idx="1060">
                  <c:v>18.316669512862674</c:v>
                </c:pt>
                <c:pt idx="1061">
                  <c:v>18.316669512862674</c:v>
                </c:pt>
                <c:pt idx="1062">
                  <c:v>18.316669512862674</c:v>
                </c:pt>
                <c:pt idx="1063">
                  <c:v>18.316669512862674</c:v>
                </c:pt>
                <c:pt idx="1064">
                  <c:v>18.316669512862674</c:v>
                </c:pt>
                <c:pt idx="1065">
                  <c:v>18.316669512862674</c:v>
                </c:pt>
                <c:pt idx="1066">
                  <c:v>18.316669512862674</c:v>
                </c:pt>
                <c:pt idx="1067">
                  <c:v>18.316669512862674</c:v>
                </c:pt>
                <c:pt idx="1068">
                  <c:v>18.316669512862674</c:v>
                </c:pt>
                <c:pt idx="1069">
                  <c:v>18.316669512862674</c:v>
                </c:pt>
                <c:pt idx="1070">
                  <c:v>18.316669512862674</c:v>
                </c:pt>
                <c:pt idx="1071">
                  <c:v>18.316669512862674</c:v>
                </c:pt>
                <c:pt idx="1072">
                  <c:v>18.316669512862674</c:v>
                </c:pt>
                <c:pt idx="1073">
                  <c:v>18.316669512862674</c:v>
                </c:pt>
                <c:pt idx="1074">
                  <c:v>18.316669512862674</c:v>
                </c:pt>
                <c:pt idx="1075">
                  <c:v>18.316669512862674</c:v>
                </c:pt>
                <c:pt idx="1076">
                  <c:v>18.316669512862674</c:v>
                </c:pt>
                <c:pt idx="1077">
                  <c:v>18.316669512862674</c:v>
                </c:pt>
                <c:pt idx="1078">
                  <c:v>18.316669512862674</c:v>
                </c:pt>
                <c:pt idx="1079">
                  <c:v>18.316669512862674</c:v>
                </c:pt>
                <c:pt idx="1080">
                  <c:v>18.316669512862674</c:v>
                </c:pt>
                <c:pt idx="1081">
                  <c:v>18.316669512862674</c:v>
                </c:pt>
                <c:pt idx="1082">
                  <c:v>18.316669512862674</c:v>
                </c:pt>
                <c:pt idx="1083">
                  <c:v>18.316669512862674</c:v>
                </c:pt>
                <c:pt idx="1084">
                  <c:v>18.316669512862674</c:v>
                </c:pt>
                <c:pt idx="1085">
                  <c:v>18.316669512862674</c:v>
                </c:pt>
                <c:pt idx="1086">
                  <c:v>18.316669512862674</c:v>
                </c:pt>
                <c:pt idx="1087">
                  <c:v>18.316669512862674</c:v>
                </c:pt>
                <c:pt idx="1088">
                  <c:v>18.316669512862674</c:v>
                </c:pt>
                <c:pt idx="1089">
                  <c:v>18.316669512862674</c:v>
                </c:pt>
                <c:pt idx="1090">
                  <c:v>18.316669512862674</c:v>
                </c:pt>
                <c:pt idx="1091">
                  <c:v>18.316669512862674</c:v>
                </c:pt>
                <c:pt idx="1092">
                  <c:v>18.316669512862674</c:v>
                </c:pt>
                <c:pt idx="1093">
                  <c:v>18.316669512862674</c:v>
                </c:pt>
                <c:pt idx="1094">
                  <c:v>18.316669512862674</c:v>
                </c:pt>
                <c:pt idx="1095">
                  <c:v>18.316669512862674</c:v>
                </c:pt>
                <c:pt idx="1096">
                  <c:v>18.316669512862674</c:v>
                </c:pt>
                <c:pt idx="1097">
                  <c:v>18.316669512862674</c:v>
                </c:pt>
                <c:pt idx="1098">
                  <c:v>18.316669512862674</c:v>
                </c:pt>
                <c:pt idx="1099">
                  <c:v>18.316669512862674</c:v>
                </c:pt>
                <c:pt idx="1100">
                  <c:v>18.316669512862674</c:v>
                </c:pt>
                <c:pt idx="1101">
                  <c:v>18.316669512862674</c:v>
                </c:pt>
                <c:pt idx="1102">
                  <c:v>18.316669512862674</c:v>
                </c:pt>
                <c:pt idx="1103">
                  <c:v>18.316669512862674</c:v>
                </c:pt>
                <c:pt idx="1104">
                  <c:v>18.316669512862674</c:v>
                </c:pt>
                <c:pt idx="1105">
                  <c:v>18.316669512862674</c:v>
                </c:pt>
                <c:pt idx="1106">
                  <c:v>18.316669512862674</c:v>
                </c:pt>
                <c:pt idx="1107">
                  <c:v>18.316669512862674</c:v>
                </c:pt>
                <c:pt idx="1108">
                  <c:v>18.316669512862674</c:v>
                </c:pt>
                <c:pt idx="1109">
                  <c:v>18.316669512862674</c:v>
                </c:pt>
                <c:pt idx="1110">
                  <c:v>18.316669512862674</c:v>
                </c:pt>
                <c:pt idx="1111">
                  <c:v>18.316669512862674</c:v>
                </c:pt>
                <c:pt idx="1112">
                  <c:v>18.316669512862674</c:v>
                </c:pt>
                <c:pt idx="1113">
                  <c:v>18.316669512862674</c:v>
                </c:pt>
                <c:pt idx="1114">
                  <c:v>18.316669512862674</c:v>
                </c:pt>
                <c:pt idx="1115">
                  <c:v>18.316669512862674</c:v>
                </c:pt>
                <c:pt idx="1116">
                  <c:v>18.316669512862674</c:v>
                </c:pt>
                <c:pt idx="1117">
                  <c:v>18.316669512862674</c:v>
                </c:pt>
                <c:pt idx="1118">
                  <c:v>18.316669512862674</c:v>
                </c:pt>
                <c:pt idx="1119">
                  <c:v>18.316669512862674</c:v>
                </c:pt>
                <c:pt idx="1120">
                  <c:v>18.316669512862674</c:v>
                </c:pt>
                <c:pt idx="1121">
                  <c:v>18.316669512862674</c:v>
                </c:pt>
                <c:pt idx="1122">
                  <c:v>18.316669512862674</c:v>
                </c:pt>
                <c:pt idx="1123">
                  <c:v>18.316669512862674</c:v>
                </c:pt>
                <c:pt idx="1124">
                  <c:v>18.316669512862674</c:v>
                </c:pt>
                <c:pt idx="1125">
                  <c:v>18.316669512862674</c:v>
                </c:pt>
                <c:pt idx="1126">
                  <c:v>18.316669512862674</c:v>
                </c:pt>
                <c:pt idx="1127">
                  <c:v>18.316669512862674</c:v>
                </c:pt>
                <c:pt idx="1128">
                  <c:v>18.316669512862674</c:v>
                </c:pt>
                <c:pt idx="1129">
                  <c:v>18.316669512862674</c:v>
                </c:pt>
                <c:pt idx="1130">
                  <c:v>18.316669512862674</c:v>
                </c:pt>
                <c:pt idx="1131">
                  <c:v>18.316669512862674</c:v>
                </c:pt>
                <c:pt idx="1132">
                  <c:v>18.316669512862674</c:v>
                </c:pt>
                <c:pt idx="1133">
                  <c:v>18.316669512862674</c:v>
                </c:pt>
                <c:pt idx="1134">
                  <c:v>18.316669512862674</c:v>
                </c:pt>
                <c:pt idx="1135">
                  <c:v>18.316669512862674</c:v>
                </c:pt>
                <c:pt idx="1136">
                  <c:v>18.316669512862674</c:v>
                </c:pt>
                <c:pt idx="1137">
                  <c:v>18.316669512862674</c:v>
                </c:pt>
                <c:pt idx="1138">
                  <c:v>18.316669512862674</c:v>
                </c:pt>
                <c:pt idx="1139">
                  <c:v>18.316669512862674</c:v>
                </c:pt>
                <c:pt idx="1140">
                  <c:v>18.316669512862674</c:v>
                </c:pt>
                <c:pt idx="1141">
                  <c:v>18.316669512862674</c:v>
                </c:pt>
                <c:pt idx="1142">
                  <c:v>18.316669512862674</c:v>
                </c:pt>
                <c:pt idx="1143">
                  <c:v>18.316669512862674</c:v>
                </c:pt>
                <c:pt idx="1144">
                  <c:v>18.316669512862674</c:v>
                </c:pt>
                <c:pt idx="1145">
                  <c:v>18.316669512862674</c:v>
                </c:pt>
                <c:pt idx="1146">
                  <c:v>18.316669512862674</c:v>
                </c:pt>
                <c:pt idx="1147">
                  <c:v>18.316669512862674</c:v>
                </c:pt>
                <c:pt idx="1148">
                  <c:v>18.316669512862674</c:v>
                </c:pt>
                <c:pt idx="1149">
                  <c:v>18.316669512862674</c:v>
                </c:pt>
                <c:pt idx="1150">
                  <c:v>18.316669512862674</c:v>
                </c:pt>
                <c:pt idx="1151">
                  <c:v>18.316669512862674</c:v>
                </c:pt>
                <c:pt idx="1152">
                  <c:v>18.316669512862674</c:v>
                </c:pt>
                <c:pt idx="1153">
                  <c:v>18.316669512862674</c:v>
                </c:pt>
                <c:pt idx="1154">
                  <c:v>18.316669512862674</c:v>
                </c:pt>
                <c:pt idx="1155">
                  <c:v>18.316669512862674</c:v>
                </c:pt>
                <c:pt idx="1156">
                  <c:v>18.316669512862674</c:v>
                </c:pt>
                <c:pt idx="1157">
                  <c:v>18.316669512862674</c:v>
                </c:pt>
                <c:pt idx="1158">
                  <c:v>18.316669512862674</c:v>
                </c:pt>
                <c:pt idx="1159">
                  <c:v>18.316669512862674</c:v>
                </c:pt>
                <c:pt idx="1160">
                  <c:v>18.316669512862674</c:v>
                </c:pt>
                <c:pt idx="1161">
                  <c:v>18.316669512862674</c:v>
                </c:pt>
                <c:pt idx="1162">
                  <c:v>18.316669512862674</c:v>
                </c:pt>
                <c:pt idx="1163">
                  <c:v>18.316669512862674</c:v>
                </c:pt>
                <c:pt idx="1164">
                  <c:v>18.316669512862674</c:v>
                </c:pt>
                <c:pt idx="1165">
                  <c:v>18.316669512862674</c:v>
                </c:pt>
                <c:pt idx="1166">
                  <c:v>18.316669512862674</c:v>
                </c:pt>
                <c:pt idx="1167">
                  <c:v>18.316669512862674</c:v>
                </c:pt>
                <c:pt idx="1168">
                  <c:v>18.316669512862674</c:v>
                </c:pt>
                <c:pt idx="1169">
                  <c:v>18.316669512862674</c:v>
                </c:pt>
                <c:pt idx="1170">
                  <c:v>18.316669512862674</c:v>
                </c:pt>
                <c:pt idx="1171">
                  <c:v>18.316669512862674</c:v>
                </c:pt>
                <c:pt idx="1172">
                  <c:v>18.316669512862674</c:v>
                </c:pt>
                <c:pt idx="1173">
                  <c:v>18.316669512862674</c:v>
                </c:pt>
                <c:pt idx="1174">
                  <c:v>18.316669512862674</c:v>
                </c:pt>
                <c:pt idx="1175">
                  <c:v>18.316669512862674</c:v>
                </c:pt>
                <c:pt idx="1176">
                  <c:v>18.316669512862674</c:v>
                </c:pt>
                <c:pt idx="1177">
                  <c:v>18.316669512862674</c:v>
                </c:pt>
                <c:pt idx="1178">
                  <c:v>18.316669512862674</c:v>
                </c:pt>
                <c:pt idx="1179">
                  <c:v>18.316669512862674</c:v>
                </c:pt>
                <c:pt idx="1180">
                  <c:v>18.316669512862674</c:v>
                </c:pt>
                <c:pt idx="1181">
                  <c:v>18.316669512862674</c:v>
                </c:pt>
                <c:pt idx="1182">
                  <c:v>18.316669512862674</c:v>
                </c:pt>
                <c:pt idx="1183">
                  <c:v>18.316669512862674</c:v>
                </c:pt>
                <c:pt idx="1184">
                  <c:v>18.316669512862674</c:v>
                </c:pt>
                <c:pt idx="1185">
                  <c:v>18.316669512862674</c:v>
                </c:pt>
                <c:pt idx="1186">
                  <c:v>18.316669512862674</c:v>
                </c:pt>
                <c:pt idx="1187">
                  <c:v>18.316669512862674</c:v>
                </c:pt>
                <c:pt idx="1188">
                  <c:v>18.316669512862674</c:v>
                </c:pt>
                <c:pt idx="1189">
                  <c:v>18.316669512862674</c:v>
                </c:pt>
                <c:pt idx="1190">
                  <c:v>18.316669512862674</c:v>
                </c:pt>
                <c:pt idx="1191">
                  <c:v>18.316669512862674</c:v>
                </c:pt>
                <c:pt idx="1192">
                  <c:v>18.316669512862674</c:v>
                </c:pt>
                <c:pt idx="1193">
                  <c:v>18.316669512862674</c:v>
                </c:pt>
                <c:pt idx="1194">
                  <c:v>18.316669512862674</c:v>
                </c:pt>
                <c:pt idx="1195">
                  <c:v>18.316669512862674</c:v>
                </c:pt>
                <c:pt idx="1196">
                  <c:v>18.316669512862674</c:v>
                </c:pt>
                <c:pt idx="1197">
                  <c:v>18.316669512862674</c:v>
                </c:pt>
                <c:pt idx="1198">
                  <c:v>18.316669512862674</c:v>
                </c:pt>
                <c:pt idx="1199">
                  <c:v>18.316669512862674</c:v>
                </c:pt>
                <c:pt idx="1200">
                  <c:v>18.316669512862674</c:v>
                </c:pt>
                <c:pt idx="1201">
                  <c:v>18.316669512862674</c:v>
                </c:pt>
                <c:pt idx="1202">
                  <c:v>18.316669512862674</c:v>
                </c:pt>
                <c:pt idx="1203">
                  <c:v>18.316669512862674</c:v>
                </c:pt>
                <c:pt idx="1204">
                  <c:v>18.316669512862674</c:v>
                </c:pt>
                <c:pt idx="1205">
                  <c:v>18.316669512862674</c:v>
                </c:pt>
                <c:pt idx="1206">
                  <c:v>18.316669512862674</c:v>
                </c:pt>
                <c:pt idx="1207">
                  <c:v>18.316669512862674</c:v>
                </c:pt>
                <c:pt idx="1208">
                  <c:v>18.316669512862674</c:v>
                </c:pt>
                <c:pt idx="1209">
                  <c:v>18.316669512862674</c:v>
                </c:pt>
                <c:pt idx="1210">
                  <c:v>18.316669512862674</c:v>
                </c:pt>
                <c:pt idx="1211">
                  <c:v>18.316669512862674</c:v>
                </c:pt>
                <c:pt idx="1212">
                  <c:v>18.316669512862674</c:v>
                </c:pt>
                <c:pt idx="1213">
                  <c:v>18.316669512862674</c:v>
                </c:pt>
                <c:pt idx="1214">
                  <c:v>18.316669512862674</c:v>
                </c:pt>
                <c:pt idx="1215">
                  <c:v>18.316669512862674</c:v>
                </c:pt>
                <c:pt idx="1216">
                  <c:v>18.316669512862674</c:v>
                </c:pt>
                <c:pt idx="1217">
                  <c:v>18.316669512862674</c:v>
                </c:pt>
                <c:pt idx="1218">
                  <c:v>18.316669512862674</c:v>
                </c:pt>
                <c:pt idx="1219">
                  <c:v>18.316669512862674</c:v>
                </c:pt>
                <c:pt idx="1220">
                  <c:v>18.316669512862674</c:v>
                </c:pt>
                <c:pt idx="1221">
                  <c:v>18.316669512862674</c:v>
                </c:pt>
                <c:pt idx="1222">
                  <c:v>18.316669512862674</c:v>
                </c:pt>
                <c:pt idx="1223">
                  <c:v>18.316669512862674</c:v>
                </c:pt>
                <c:pt idx="1224">
                  <c:v>18.316669512862674</c:v>
                </c:pt>
                <c:pt idx="1225">
                  <c:v>18.316669512862674</c:v>
                </c:pt>
                <c:pt idx="1226">
                  <c:v>18.316669512862674</c:v>
                </c:pt>
                <c:pt idx="1227">
                  <c:v>18.316669512862674</c:v>
                </c:pt>
                <c:pt idx="1228">
                  <c:v>18.316669512862674</c:v>
                </c:pt>
                <c:pt idx="1229">
                  <c:v>18.316669512862674</c:v>
                </c:pt>
                <c:pt idx="1230">
                  <c:v>18.316669512862674</c:v>
                </c:pt>
                <c:pt idx="1231">
                  <c:v>18.316669512862674</c:v>
                </c:pt>
                <c:pt idx="1232">
                  <c:v>18.316669512862674</c:v>
                </c:pt>
                <c:pt idx="1233">
                  <c:v>18.316669512862674</c:v>
                </c:pt>
                <c:pt idx="1234">
                  <c:v>18.316669512862674</c:v>
                </c:pt>
                <c:pt idx="1235">
                  <c:v>18.316669512862674</c:v>
                </c:pt>
                <c:pt idx="1236">
                  <c:v>18.316669512862674</c:v>
                </c:pt>
                <c:pt idx="1237">
                  <c:v>18.316669512862674</c:v>
                </c:pt>
                <c:pt idx="1238">
                  <c:v>18.316669512862674</c:v>
                </c:pt>
                <c:pt idx="1239">
                  <c:v>18.316669512862674</c:v>
                </c:pt>
                <c:pt idx="1240">
                  <c:v>18.316669512862674</c:v>
                </c:pt>
                <c:pt idx="1241">
                  <c:v>18.316669512862674</c:v>
                </c:pt>
                <c:pt idx="1242">
                  <c:v>18.316669512862674</c:v>
                </c:pt>
                <c:pt idx="1243">
                  <c:v>18.316669512862674</c:v>
                </c:pt>
                <c:pt idx="1244">
                  <c:v>18.316669512862674</c:v>
                </c:pt>
                <c:pt idx="1245">
                  <c:v>18.316669512862674</c:v>
                </c:pt>
                <c:pt idx="1246">
                  <c:v>18.316669512862674</c:v>
                </c:pt>
                <c:pt idx="1247">
                  <c:v>18.316669512862674</c:v>
                </c:pt>
                <c:pt idx="1248">
                  <c:v>18.316669512862674</c:v>
                </c:pt>
                <c:pt idx="1249">
                  <c:v>18.316669512862674</c:v>
                </c:pt>
                <c:pt idx="1250">
                  <c:v>18.316669512862674</c:v>
                </c:pt>
                <c:pt idx="1251">
                  <c:v>18.316669512862674</c:v>
                </c:pt>
                <c:pt idx="1252">
                  <c:v>18.316669512862674</c:v>
                </c:pt>
                <c:pt idx="1253">
                  <c:v>18.316669512862674</c:v>
                </c:pt>
                <c:pt idx="1254">
                  <c:v>18.316669512862674</c:v>
                </c:pt>
                <c:pt idx="1255">
                  <c:v>18.316669512862674</c:v>
                </c:pt>
                <c:pt idx="1256">
                  <c:v>18.316669512862674</c:v>
                </c:pt>
                <c:pt idx="1257">
                  <c:v>18.316669512862674</c:v>
                </c:pt>
                <c:pt idx="1258">
                  <c:v>18.316669512862674</c:v>
                </c:pt>
                <c:pt idx="1259">
                  <c:v>18.316669512862674</c:v>
                </c:pt>
                <c:pt idx="1260">
                  <c:v>18.316669512862674</c:v>
                </c:pt>
                <c:pt idx="1261">
                  <c:v>18.316669512862674</c:v>
                </c:pt>
                <c:pt idx="1262">
                  <c:v>18.316669512862674</c:v>
                </c:pt>
                <c:pt idx="1263">
                  <c:v>18.316669512862674</c:v>
                </c:pt>
                <c:pt idx="1264">
                  <c:v>18.316669512862674</c:v>
                </c:pt>
                <c:pt idx="1265">
                  <c:v>18.316669512862674</c:v>
                </c:pt>
                <c:pt idx="1266">
                  <c:v>18.316669512862674</c:v>
                </c:pt>
                <c:pt idx="1267">
                  <c:v>18.316669512862674</c:v>
                </c:pt>
                <c:pt idx="1268">
                  <c:v>18.316669512862674</c:v>
                </c:pt>
                <c:pt idx="1269">
                  <c:v>18.316669512862674</c:v>
                </c:pt>
                <c:pt idx="1270">
                  <c:v>18.316669512862674</c:v>
                </c:pt>
                <c:pt idx="1271">
                  <c:v>18.316669512862674</c:v>
                </c:pt>
                <c:pt idx="1272">
                  <c:v>18.316669512862674</c:v>
                </c:pt>
                <c:pt idx="1273">
                  <c:v>18.316669512862674</c:v>
                </c:pt>
                <c:pt idx="1274">
                  <c:v>18.316669512862674</c:v>
                </c:pt>
                <c:pt idx="1275">
                  <c:v>18.316669512862674</c:v>
                </c:pt>
                <c:pt idx="1276">
                  <c:v>18.316669512862674</c:v>
                </c:pt>
                <c:pt idx="1277">
                  <c:v>18.316669512862674</c:v>
                </c:pt>
                <c:pt idx="1278">
                  <c:v>18.316669512862674</c:v>
                </c:pt>
                <c:pt idx="1279">
                  <c:v>18.316669512862674</c:v>
                </c:pt>
                <c:pt idx="1280">
                  <c:v>18.316669512862674</c:v>
                </c:pt>
                <c:pt idx="1281">
                  <c:v>18.316669512862674</c:v>
                </c:pt>
                <c:pt idx="1282">
                  <c:v>18.316669512862674</c:v>
                </c:pt>
                <c:pt idx="1283">
                  <c:v>18.316669512862674</c:v>
                </c:pt>
                <c:pt idx="1284">
                  <c:v>18.316669512862674</c:v>
                </c:pt>
                <c:pt idx="1285">
                  <c:v>18.316669512862674</c:v>
                </c:pt>
                <c:pt idx="1286">
                  <c:v>18.316669512862674</c:v>
                </c:pt>
                <c:pt idx="1287">
                  <c:v>18.316669512862674</c:v>
                </c:pt>
                <c:pt idx="1288">
                  <c:v>18.316669512862674</c:v>
                </c:pt>
                <c:pt idx="1289">
                  <c:v>18.316669512862674</c:v>
                </c:pt>
                <c:pt idx="1290">
                  <c:v>18.316669512862674</c:v>
                </c:pt>
                <c:pt idx="1291">
                  <c:v>18.316669512862674</c:v>
                </c:pt>
                <c:pt idx="1292">
                  <c:v>18.316669512862674</c:v>
                </c:pt>
                <c:pt idx="1293">
                  <c:v>18.316669512862674</c:v>
                </c:pt>
                <c:pt idx="1294">
                  <c:v>18.316669512862674</c:v>
                </c:pt>
                <c:pt idx="1295">
                  <c:v>18.316669512862674</c:v>
                </c:pt>
                <c:pt idx="1296">
                  <c:v>18.316669512862674</c:v>
                </c:pt>
                <c:pt idx="1297">
                  <c:v>18.316669512862674</c:v>
                </c:pt>
                <c:pt idx="1298">
                  <c:v>18.316669512862674</c:v>
                </c:pt>
                <c:pt idx="1299">
                  <c:v>18.316669512862674</c:v>
                </c:pt>
                <c:pt idx="1300">
                  <c:v>18.316669512862674</c:v>
                </c:pt>
                <c:pt idx="1301">
                  <c:v>18.316669512862674</c:v>
                </c:pt>
                <c:pt idx="1302">
                  <c:v>18.316669512862674</c:v>
                </c:pt>
                <c:pt idx="1303">
                  <c:v>18.316669512862674</c:v>
                </c:pt>
                <c:pt idx="1304">
                  <c:v>18.316669512862674</c:v>
                </c:pt>
                <c:pt idx="1305">
                  <c:v>18.316669512862674</c:v>
                </c:pt>
                <c:pt idx="1306">
                  <c:v>18.316669512862674</c:v>
                </c:pt>
                <c:pt idx="1307">
                  <c:v>18.316669512862674</c:v>
                </c:pt>
                <c:pt idx="1308">
                  <c:v>18.316669512862674</c:v>
                </c:pt>
                <c:pt idx="1309">
                  <c:v>18.316669512862674</c:v>
                </c:pt>
                <c:pt idx="1310">
                  <c:v>18.316669512862674</c:v>
                </c:pt>
                <c:pt idx="1311">
                  <c:v>18.316669512862674</c:v>
                </c:pt>
                <c:pt idx="1312">
                  <c:v>18.316669512862674</c:v>
                </c:pt>
                <c:pt idx="1313">
                  <c:v>18.316669512862674</c:v>
                </c:pt>
                <c:pt idx="1314">
                  <c:v>18.316669512862674</c:v>
                </c:pt>
                <c:pt idx="1315">
                  <c:v>18.316669512862674</c:v>
                </c:pt>
                <c:pt idx="1316">
                  <c:v>18.316669512862674</c:v>
                </c:pt>
                <c:pt idx="1317">
                  <c:v>18.316669512862674</c:v>
                </c:pt>
                <c:pt idx="1318">
                  <c:v>18.316669512862674</c:v>
                </c:pt>
                <c:pt idx="1319">
                  <c:v>18.316669512862674</c:v>
                </c:pt>
                <c:pt idx="1320">
                  <c:v>18.316669512862674</c:v>
                </c:pt>
                <c:pt idx="1321">
                  <c:v>18.316669512862674</c:v>
                </c:pt>
                <c:pt idx="1322">
                  <c:v>18.316669512862674</c:v>
                </c:pt>
                <c:pt idx="1323">
                  <c:v>18.316669512862674</c:v>
                </c:pt>
                <c:pt idx="1324">
                  <c:v>18.316669512862674</c:v>
                </c:pt>
                <c:pt idx="1325">
                  <c:v>18.316669512862674</c:v>
                </c:pt>
                <c:pt idx="1326">
                  <c:v>18.316669512862674</c:v>
                </c:pt>
                <c:pt idx="1327">
                  <c:v>18.316669512862674</c:v>
                </c:pt>
                <c:pt idx="1328">
                  <c:v>18.316669512862674</c:v>
                </c:pt>
                <c:pt idx="1329">
                  <c:v>18.316669512862674</c:v>
                </c:pt>
                <c:pt idx="1330">
                  <c:v>18.316669512862674</c:v>
                </c:pt>
                <c:pt idx="1331">
                  <c:v>18.316669512862674</c:v>
                </c:pt>
                <c:pt idx="1332">
                  <c:v>18.316669512862674</c:v>
                </c:pt>
                <c:pt idx="1333">
                  <c:v>18.316669512862674</c:v>
                </c:pt>
                <c:pt idx="1334">
                  <c:v>18.316669512862674</c:v>
                </c:pt>
                <c:pt idx="1335">
                  <c:v>18.316669512862674</c:v>
                </c:pt>
                <c:pt idx="1336">
                  <c:v>18.316669512862674</c:v>
                </c:pt>
                <c:pt idx="1337">
                  <c:v>18.316669512862674</c:v>
                </c:pt>
                <c:pt idx="1338">
                  <c:v>18.316669512862674</c:v>
                </c:pt>
                <c:pt idx="1339">
                  <c:v>18.316669512862674</c:v>
                </c:pt>
                <c:pt idx="1340">
                  <c:v>18.316669512862674</c:v>
                </c:pt>
                <c:pt idx="1341">
                  <c:v>18.316669512862674</c:v>
                </c:pt>
                <c:pt idx="1342">
                  <c:v>18.316669512862674</c:v>
                </c:pt>
                <c:pt idx="1343">
                  <c:v>18.316669512862674</c:v>
                </c:pt>
                <c:pt idx="1344">
                  <c:v>18.316669512862674</c:v>
                </c:pt>
                <c:pt idx="1345">
                  <c:v>18.316669512862674</c:v>
                </c:pt>
                <c:pt idx="1346">
                  <c:v>18.316669512862674</c:v>
                </c:pt>
                <c:pt idx="1347">
                  <c:v>18.316669512862674</c:v>
                </c:pt>
                <c:pt idx="1348">
                  <c:v>18.316669512862674</c:v>
                </c:pt>
                <c:pt idx="1349">
                  <c:v>18.316669512862674</c:v>
                </c:pt>
                <c:pt idx="1350">
                  <c:v>18.316669512862674</c:v>
                </c:pt>
                <c:pt idx="1351">
                  <c:v>18.316669512862674</c:v>
                </c:pt>
                <c:pt idx="1352">
                  <c:v>18.316669512862674</c:v>
                </c:pt>
                <c:pt idx="1353">
                  <c:v>18.316669512862674</c:v>
                </c:pt>
                <c:pt idx="1354">
                  <c:v>18.316669512862674</c:v>
                </c:pt>
                <c:pt idx="1355">
                  <c:v>18.316669512862674</c:v>
                </c:pt>
                <c:pt idx="1356">
                  <c:v>18.316669512862674</c:v>
                </c:pt>
                <c:pt idx="1357">
                  <c:v>18.316669512862674</c:v>
                </c:pt>
                <c:pt idx="1358">
                  <c:v>18.316669512862674</c:v>
                </c:pt>
                <c:pt idx="1359">
                  <c:v>18.316669512862674</c:v>
                </c:pt>
                <c:pt idx="1360">
                  <c:v>18.316669512862674</c:v>
                </c:pt>
                <c:pt idx="1361">
                  <c:v>18.316669512862674</c:v>
                </c:pt>
                <c:pt idx="1362">
                  <c:v>18.316669512862674</c:v>
                </c:pt>
                <c:pt idx="1363">
                  <c:v>18.316669512862674</c:v>
                </c:pt>
                <c:pt idx="1364">
                  <c:v>18.316669512862674</c:v>
                </c:pt>
                <c:pt idx="1365">
                  <c:v>18.316669512862674</c:v>
                </c:pt>
                <c:pt idx="1366">
                  <c:v>18.316669512862674</c:v>
                </c:pt>
                <c:pt idx="1367">
                  <c:v>18.316669512862674</c:v>
                </c:pt>
                <c:pt idx="1368">
                  <c:v>18.316669512862674</c:v>
                </c:pt>
                <c:pt idx="1369">
                  <c:v>18.316669512862674</c:v>
                </c:pt>
                <c:pt idx="1370">
                  <c:v>18.316669512862674</c:v>
                </c:pt>
                <c:pt idx="1371">
                  <c:v>18.316669512862674</c:v>
                </c:pt>
                <c:pt idx="1372">
                  <c:v>18.316669512862674</c:v>
                </c:pt>
                <c:pt idx="1373">
                  <c:v>18.316669512862674</c:v>
                </c:pt>
                <c:pt idx="1374">
                  <c:v>18.316669512862674</c:v>
                </c:pt>
                <c:pt idx="1375">
                  <c:v>18.316669512862674</c:v>
                </c:pt>
                <c:pt idx="1376">
                  <c:v>18.316669512862674</c:v>
                </c:pt>
                <c:pt idx="1377">
                  <c:v>18.316669512862674</c:v>
                </c:pt>
                <c:pt idx="1378">
                  <c:v>18.316669512862674</c:v>
                </c:pt>
                <c:pt idx="1379">
                  <c:v>18.316669512862674</c:v>
                </c:pt>
                <c:pt idx="1380">
                  <c:v>18.316669512862674</c:v>
                </c:pt>
                <c:pt idx="1381">
                  <c:v>18.316669512862674</c:v>
                </c:pt>
                <c:pt idx="1382">
                  <c:v>18.316669512862674</c:v>
                </c:pt>
                <c:pt idx="1383">
                  <c:v>18.316669512862674</c:v>
                </c:pt>
                <c:pt idx="1384">
                  <c:v>18.316669512862674</c:v>
                </c:pt>
                <c:pt idx="1385">
                  <c:v>18.316669512862674</c:v>
                </c:pt>
                <c:pt idx="1386">
                  <c:v>18.316669512862674</c:v>
                </c:pt>
                <c:pt idx="1387">
                  <c:v>18.316669512862674</c:v>
                </c:pt>
                <c:pt idx="1388">
                  <c:v>18.316669512862674</c:v>
                </c:pt>
                <c:pt idx="1389">
                  <c:v>18.316669512862674</c:v>
                </c:pt>
                <c:pt idx="1390">
                  <c:v>18.316669512862674</c:v>
                </c:pt>
                <c:pt idx="1391">
                  <c:v>18.316669512862674</c:v>
                </c:pt>
                <c:pt idx="1392">
                  <c:v>18.316669512862674</c:v>
                </c:pt>
                <c:pt idx="1393">
                  <c:v>18.316669512862674</c:v>
                </c:pt>
                <c:pt idx="1394">
                  <c:v>18.316669512862674</c:v>
                </c:pt>
                <c:pt idx="1395">
                  <c:v>18.316669512862674</c:v>
                </c:pt>
                <c:pt idx="1396">
                  <c:v>18.316669512862674</c:v>
                </c:pt>
                <c:pt idx="1397">
                  <c:v>18.316669512862674</c:v>
                </c:pt>
                <c:pt idx="1398">
                  <c:v>18.316669512862674</c:v>
                </c:pt>
                <c:pt idx="1399">
                  <c:v>18.316669512862674</c:v>
                </c:pt>
                <c:pt idx="1400">
                  <c:v>18.316669512862674</c:v>
                </c:pt>
                <c:pt idx="1401">
                  <c:v>18.316669512862674</c:v>
                </c:pt>
                <c:pt idx="1402">
                  <c:v>18.316669512862674</c:v>
                </c:pt>
                <c:pt idx="1403">
                  <c:v>18.316669512862674</c:v>
                </c:pt>
                <c:pt idx="1404">
                  <c:v>18.316669512862674</c:v>
                </c:pt>
                <c:pt idx="1405">
                  <c:v>18.316669512862674</c:v>
                </c:pt>
                <c:pt idx="1406">
                  <c:v>18.316669512862674</c:v>
                </c:pt>
                <c:pt idx="1407">
                  <c:v>18.316669512862674</c:v>
                </c:pt>
                <c:pt idx="1408">
                  <c:v>18.316669512862674</c:v>
                </c:pt>
                <c:pt idx="1409">
                  <c:v>18.316669512862674</c:v>
                </c:pt>
                <c:pt idx="1410">
                  <c:v>18.316669512862674</c:v>
                </c:pt>
                <c:pt idx="1411">
                  <c:v>18.316669512862674</c:v>
                </c:pt>
                <c:pt idx="1412">
                  <c:v>18.316669512862674</c:v>
                </c:pt>
                <c:pt idx="1413">
                  <c:v>18.316669512862674</c:v>
                </c:pt>
                <c:pt idx="1414">
                  <c:v>18.316669512862674</c:v>
                </c:pt>
                <c:pt idx="1415">
                  <c:v>18.316669512862674</c:v>
                </c:pt>
                <c:pt idx="1416">
                  <c:v>18.316669512862674</c:v>
                </c:pt>
                <c:pt idx="1417">
                  <c:v>18.316669512862674</c:v>
                </c:pt>
                <c:pt idx="1418">
                  <c:v>18.316669512862674</c:v>
                </c:pt>
                <c:pt idx="1419">
                  <c:v>18.316669512862674</c:v>
                </c:pt>
                <c:pt idx="1420">
                  <c:v>18.316669512862674</c:v>
                </c:pt>
                <c:pt idx="1421">
                  <c:v>18.316669512862674</c:v>
                </c:pt>
                <c:pt idx="1422">
                  <c:v>18.316669512862674</c:v>
                </c:pt>
                <c:pt idx="1423">
                  <c:v>18.316669512862674</c:v>
                </c:pt>
                <c:pt idx="1424">
                  <c:v>18.316669512862674</c:v>
                </c:pt>
                <c:pt idx="1425">
                  <c:v>18.316669512862674</c:v>
                </c:pt>
                <c:pt idx="1426">
                  <c:v>18.316669512862674</c:v>
                </c:pt>
                <c:pt idx="1427">
                  <c:v>18.316669512862674</c:v>
                </c:pt>
                <c:pt idx="1428">
                  <c:v>18.316669512862674</c:v>
                </c:pt>
                <c:pt idx="1429">
                  <c:v>18.316669512862674</c:v>
                </c:pt>
                <c:pt idx="1430">
                  <c:v>18.316669512862674</c:v>
                </c:pt>
                <c:pt idx="1431">
                  <c:v>18.316669512862674</c:v>
                </c:pt>
                <c:pt idx="1432">
                  <c:v>18.316669512862674</c:v>
                </c:pt>
                <c:pt idx="1433">
                  <c:v>18.316669512862674</c:v>
                </c:pt>
                <c:pt idx="1434">
                  <c:v>18.316669512862674</c:v>
                </c:pt>
                <c:pt idx="1435">
                  <c:v>18.316669512862674</c:v>
                </c:pt>
                <c:pt idx="1436">
                  <c:v>18.316669512862674</c:v>
                </c:pt>
                <c:pt idx="1437">
                  <c:v>18.316669512862674</c:v>
                </c:pt>
                <c:pt idx="1438">
                  <c:v>18.316669512862674</c:v>
                </c:pt>
                <c:pt idx="1439">
                  <c:v>18.316669512862674</c:v>
                </c:pt>
                <c:pt idx="1440">
                  <c:v>18.316669512862674</c:v>
                </c:pt>
                <c:pt idx="1441">
                  <c:v>18.316669512862674</c:v>
                </c:pt>
                <c:pt idx="1442">
                  <c:v>18.316669512862674</c:v>
                </c:pt>
                <c:pt idx="1443">
                  <c:v>18.316669512862674</c:v>
                </c:pt>
                <c:pt idx="1444">
                  <c:v>18.316669512862674</c:v>
                </c:pt>
                <c:pt idx="1445">
                  <c:v>18.316669512862674</c:v>
                </c:pt>
                <c:pt idx="1446">
                  <c:v>18.316669512862674</c:v>
                </c:pt>
                <c:pt idx="1447">
                  <c:v>18.316669512862674</c:v>
                </c:pt>
                <c:pt idx="1448">
                  <c:v>18.316669512862674</c:v>
                </c:pt>
                <c:pt idx="1449">
                  <c:v>18.316669512862674</c:v>
                </c:pt>
                <c:pt idx="1450">
                  <c:v>18.316669512862674</c:v>
                </c:pt>
                <c:pt idx="1451">
                  <c:v>18.316669512862674</c:v>
                </c:pt>
                <c:pt idx="1452">
                  <c:v>18.316669512862674</c:v>
                </c:pt>
                <c:pt idx="1453">
                  <c:v>18.316669512862674</c:v>
                </c:pt>
                <c:pt idx="1454">
                  <c:v>18.316669512862674</c:v>
                </c:pt>
                <c:pt idx="1455">
                  <c:v>18.316669512862674</c:v>
                </c:pt>
                <c:pt idx="1456">
                  <c:v>18.316669512862674</c:v>
                </c:pt>
                <c:pt idx="1457">
                  <c:v>18.316669512862674</c:v>
                </c:pt>
                <c:pt idx="1458">
                  <c:v>18.316669512862674</c:v>
                </c:pt>
                <c:pt idx="1459">
                  <c:v>18.316669512862674</c:v>
                </c:pt>
                <c:pt idx="1460">
                  <c:v>18.316669512862674</c:v>
                </c:pt>
                <c:pt idx="1461">
                  <c:v>18.316669512862674</c:v>
                </c:pt>
                <c:pt idx="1462">
                  <c:v>18.316669512862674</c:v>
                </c:pt>
                <c:pt idx="1463">
                  <c:v>18.316669512862674</c:v>
                </c:pt>
                <c:pt idx="1464">
                  <c:v>18.316669512862674</c:v>
                </c:pt>
                <c:pt idx="1465">
                  <c:v>18.316669512862674</c:v>
                </c:pt>
                <c:pt idx="1466">
                  <c:v>18.316669512862674</c:v>
                </c:pt>
                <c:pt idx="1467">
                  <c:v>18.316669512862674</c:v>
                </c:pt>
                <c:pt idx="1468">
                  <c:v>18.316669512862674</c:v>
                </c:pt>
                <c:pt idx="1469">
                  <c:v>18.316669512862674</c:v>
                </c:pt>
                <c:pt idx="1470">
                  <c:v>18.316669512862674</c:v>
                </c:pt>
                <c:pt idx="1471">
                  <c:v>18.316669512862674</c:v>
                </c:pt>
                <c:pt idx="1472">
                  <c:v>18.316669512862674</c:v>
                </c:pt>
                <c:pt idx="1473">
                  <c:v>18.316669512862674</c:v>
                </c:pt>
                <c:pt idx="1474">
                  <c:v>18.316669512862674</c:v>
                </c:pt>
                <c:pt idx="1475">
                  <c:v>18.316669512862674</c:v>
                </c:pt>
                <c:pt idx="1476">
                  <c:v>18.316669512862674</c:v>
                </c:pt>
                <c:pt idx="1477">
                  <c:v>18.316669512862674</c:v>
                </c:pt>
                <c:pt idx="1478">
                  <c:v>18.316669512862674</c:v>
                </c:pt>
                <c:pt idx="1479">
                  <c:v>18.316669512862674</c:v>
                </c:pt>
                <c:pt idx="1480">
                  <c:v>18.316669512862674</c:v>
                </c:pt>
                <c:pt idx="1481">
                  <c:v>18.316669512862674</c:v>
                </c:pt>
                <c:pt idx="1482">
                  <c:v>18.316669512862674</c:v>
                </c:pt>
                <c:pt idx="1483">
                  <c:v>18.316669512862674</c:v>
                </c:pt>
                <c:pt idx="1484">
                  <c:v>18.316669512862674</c:v>
                </c:pt>
                <c:pt idx="1485">
                  <c:v>18.316669512862674</c:v>
                </c:pt>
                <c:pt idx="1486">
                  <c:v>18.316669512862674</c:v>
                </c:pt>
                <c:pt idx="1487">
                  <c:v>18.316669512862674</c:v>
                </c:pt>
                <c:pt idx="1488">
                  <c:v>18.316669512862674</c:v>
                </c:pt>
                <c:pt idx="1489">
                  <c:v>18.316669512862674</c:v>
                </c:pt>
                <c:pt idx="1490">
                  <c:v>18.316669512862674</c:v>
                </c:pt>
                <c:pt idx="1491">
                  <c:v>18.316669512862674</c:v>
                </c:pt>
                <c:pt idx="1492">
                  <c:v>18.316669512862674</c:v>
                </c:pt>
                <c:pt idx="1493">
                  <c:v>18.316669512862674</c:v>
                </c:pt>
                <c:pt idx="1494">
                  <c:v>18.316669512862674</c:v>
                </c:pt>
                <c:pt idx="1495">
                  <c:v>18.316669512862674</c:v>
                </c:pt>
                <c:pt idx="1496">
                  <c:v>18.316669512862674</c:v>
                </c:pt>
                <c:pt idx="1497">
                  <c:v>18.316669512862674</c:v>
                </c:pt>
                <c:pt idx="1498">
                  <c:v>18.316669512862674</c:v>
                </c:pt>
                <c:pt idx="1499">
                  <c:v>18.316669512862674</c:v>
                </c:pt>
                <c:pt idx="1500">
                  <c:v>18.316669512862674</c:v>
                </c:pt>
                <c:pt idx="1501">
                  <c:v>18.316669512862674</c:v>
                </c:pt>
                <c:pt idx="1502">
                  <c:v>18.316669512862674</c:v>
                </c:pt>
                <c:pt idx="1503">
                  <c:v>18.316669512862674</c:v>
                </c:pt>
                <c:pt idx="1504">
                  <c:v>18.316669512862674</c:v>
                </c:pt>
                <c:pt idx="1505">
                  <c:v>18.316669512862674</c:v>
                </c:pt>
                <c:pt idx="1506">
                  <c:v>18.316669512862674</c:v>
                </c:pt>
                <c:pt idx="1507">
                  <c:v>18.316669512862674</c:v>
                </c:pt>
                <c:pt idx="1508">
                  <c:v>18.316669512862674</c:v>
                </c:pt>
                <c:pt idx="1509">
                  <c:v>18.316669512862674</c:v>
                </c:pt>
                <c:pt idx="1510">
                  <c:v>18.316669512862674</c:v>
                </c:pt>
                <c:pt idx="1511">
                  <c:v>18.316669512862674</c:v>
                </c:pt>
                <c:pt idx="1512">
                  <c:v>18.316669512862674</c:v>
                </c:pt>
                <c:pt idx="1513">
                  <c:v>18.316669512862674</c:v>
                </c:pt>
                <c:pt idx="1514">
                  <c:v>18.316669512862674</c:v>
                </c:pt>
                <c:pt idx="1515">
                  <c:v>18.316669512862674</c:v>
                </c:pt>
                <c:pt idx="1516">
                  <c:v>18.316669512862674</c:v>
                </c:pt>
                <c:pt idx="1517">
                  <c:v>18.316669512862674</c:v>
                </c:pt>
                <c:pt idx="1518">
                  <c:v>18.316669512862674</c:v>
                </c:pt>
                <c:pt idx="1519">
                  <c:v>18.316669512862674</c:v>
                </c:pt>
                <c:pt idx="1520">
                  <c:v>18.316669512862674</c:v>
                </c:pt>
                <c:pt idx="1521">
                  <c:v>18.316669512862674</c:v>
                </c:pt>
                <c:pt idx="1522">
                  <c:v>18.316669512862674</c:v>
                </c:pt>
                <c:pt idx="1523">
                  <c:v>18.316669512862674</c:v>
                </c:pt>
                <c:pt idx="1524">
                  <c:v>18.316669512862674</c:v>
                </c:pt>
                <c:pt idx="1525">
                  <c:v>18.316669512862674</c:v>
                </c:pt>
                <c:pt idx="1526">
                  <c:v>18.316669512862674</c:v>
                </c:pt>
                <c:pt idx="1527">
                  <c:v>18.316669512862674</c:v>
                </c:pt>
                <c:pt idx="1528">
                  <c:v>18.316669512862674</c:v>
                </c:pt>
                <c:pt idx="1529">
                  <c:v>18.316669512862674</c:v>
                </c:pt>
                <c:pt idx="1530">
                  <c:v>18.316669512862674</c:v>
                </c:pt>
                <c:pt idx="1531">
                  <c:v>18.316669512862674</c:v>
                </c:pt>
                <c:pt idx="1532">
                  <c:v>18.316669512862674</c:v>
                </c:pt>
                <c:pt idx="1533">
                  <c:v>18.316669512862674</c:v>
                </c:pt>
                <c:pt idx="1534">
                  <c:v>18.316669512862674</c:v>
                </c:pt>
                <c:pt idx="1535">
                  <c:v>18.316669512862674</c:v>
                </c:pt>
                <c:pt idx="1536">
                  <c:v>18.316669512862674</c:v>
                </c:pt>
                <c:pt idx="1537">
                  <c:v>18.316669512862674</c:v>
                </c:pt>
                <c:pt idx="1538">
                  <c:v>18.316669512862674</c:v>
                </c:pt>
                <c:pt idx="1539">
                  <c:v>18.316669512862674</c:v>
                </c:pt>
                <c:pt idx="1540">
                  <c:v>18.316669512862674</c:v>
                </c:pt>
                <c:pt idx="1541">
                  <c:v>18.316669512862674</c:v>
                </c:pt>
                <c:pt idx="1542">
                  <c:v>18.316669512862674</c:v>
                </c:pt>
                <c:pt idx="1543">
                  <c:v>18.316669512862674</c:v>
                </c:pt>
                <c:pt idx="1544">
                  <c:v>18.316669512862674</c:v>
                </c:pt>
                <c:pt idx="1545">
                  <c:v>18.316669512862674</c:v>
                </c:pt>
                <c:pt idx="1546">
                  <c:v>18.316669512862674</c:v>
                </c:pt>
                <c:pt idx="1547">
                  <c:v>18.316669512862674</c:v>
                </c:pt>
                <c:pt idx="1548">
                  <c:v>18.316669512862674</c:v>
                </c:pt>
                <c:pt idx="1549">
                  <c:v>18.316669512862674</c:v>
                </c:pt>
                <c:pt idx="1550">
                  <c:v>18.316669512862674</c:v>
                </c:pt>
                <c:pt idx="1551">
                  <c:v>18.316669512862674</c:v>
                </c:pt>
                <c:pt idx="1552">
                  <c:v>18.316669512862674</c:v>
                </c:pt>
                <c:pt idx="1553">
                  <c:v>18.316669512862674</c:v>
                </c:pt>
                <c:pt idx="1554">
                  <c:v>18.316669512862674</c:v>
                </c:pt>
                <c:pt idx="1555">
                  <c:v>18.316669512862674</c:v>
                </c:pt>
                <c:pt idx="1556">
                  <c:v>18.316669512862674</c:v>
                </c:pt>
                <c:pt idx="1557">
                  <c:v>18.316669512862674</c:v>
                </c:pt>
                <c:pt idx="1558">
                  <c:v>18.316669512862674</c:v>
                </c:pt>
                <c:pt idx="1559">
                  <c:v>18.316669512862674</c:v>
                </c:pt>
                <c:pt idx="1560">
                  <c:v>18.316669512862674</c:v>
                </c:pt>
                <c:pt idx="1561">
                  <c:v>18.316669512862674</c:v>
                </c:pt>
                <c:pt idx="1562">
                  <c:v>18.316669512862674</c:v>
                </c:pt>
                <c:pt idx="1563">
                  <c:v>18.316669512862674</c:v>
                </c:pt>
                <c:pt idx="1564">
                  <c:v>18.316669512862674</c:v>
                </c:pt>
                <c:pt idx="1565">
                  <c:v>18.316669512862674</c:v>
                </c:pt>
                <c:pt idx="1566">
                  <c:v>18.316669512862674</c:v>
                </c:pt>
                <c:pt idx="1567">
                  <c:v>18.316669512862674</c:v>
                </c:pt>
                <c:pt idx="1568">
                  <c:v>18.316669512862674</c:v>
                </c:pt>
                <c:pt idx="1569">
                  <c:v>18.316669512862674</c:v>
                </c:pt>
                <c:pt idx="1570">
                  <c:v>18.316669512862674</c:v>
                </c:pt>
                <c:pt idx="1571">
                  <c:v>18.316669512862674</c:v>
                </c:pt>
                <c:pt idx="1572">
                  <c:v>18.316669512862674</c:v>
                </c:pt>
                <c:pt idx="1573">
                  <c:v>18.316669512862674</c:v>
                </c:pt>
                <c:pt idx="1574">
                  <c:v>18.316669512862674</c:v>
                </c:pt>
                <c:pt idx="1575">
                  <c:v>18.316669512862674</c:v>
                </c:pt>
                <c:pt idx="1576">
                  <c:v>18.316669512862674</c:v>
                </c:pt>
                <c:pt idx="1577">
                  <c:v>18.316669512862674</c:v>
                </c:pt>
                <c:pt idx="1578">
                  <c:v>18.316669512862674</c:v>
                </c:pt>
                <c:pt idx="1579">
                  <c:v>18.316669512862674</c:v>
                </c:pt>
                <c:pt idx="1580">
                  <c:v>18.316669512862674</c:v>
                </c:pt>
                <c:pt idx="1581">
                  <c:v>18.316669512862674</c:v>
                </c:pt>
                <c:pt idx="1582">
                  <c:v>18.316669512862674</c:v>
                </c:pt>
                <c:pt idx="1583">
                  <c:v>18.316669512862674</c:v>
                </c:pt>
                <c:pt idx="1584">
                  <c:v>18.316669512862674</c:v>
                </c:pt>
                <c:pt idx="1585">
                  <c:v>18.316669512862674</c:v>
                </c:pt>
                <c:pt idx="1586">
                  <c:v>18.316669512862674</c:v>
                </c:pt>
                <c:pt idx="1587">
                  <c:v>18.316669512862674</c:v>
                </c:pt>
                <c:pt idx="1588">
                  <c:v>18.316669512862674</c:v>
                </c:pt>
                <c:pt idx="1589">
                  <c:v>18.316669512862674</c:v>
                </c:pt>
                <c:pt idx="1590">
                  <c:v>18.316669512862674</c:v>
                </c:pt>
                <c:pt idx="1591">
                  <c:v>18.316669512862674</c:v>
                </c:pt>
                <c:pt idx="1592">
                  <c:v>18.316669512862674</c:v>
                </c:pt>
                <c:pt idx="1593">
                  <c:v>18.316669512862674</c:v>
                </c:pt>
                <c:pt idx="1594">
                  <c:v>18.316669512862674</c:v>
                </c:pt>
                <c:pt idx="1595">
                  <c:v>18.316669512862674</c:v>
                </c:pt>
                <c:pt idx="1596">
                  <c:v>18.316669512862674</c:v>
                </c:pt>
                <c:pt idx="1597">
                  <c:v>18.316669512862674</c:v>
                </c:pt>
                <c:pt idx="1598">
                  <c:v>18.316669512862674</c:v>
                </c:pt>
                <c:pt idx="1599">
                  <c:v>18.316669512862674</c:v>
                </c:pt>
                <c:pt idx="1600">
                  <c:v>18.316669512862674</c:v>
                </c:pt>
                <c:pt idx="1601">
                  <c:v>18.316669512862674</c:v>
                </c:pt>
                <c:pt idx="1602">
                  <c:v>18.316669512862674</c:v>
                </c:pt>
                <c:pt idx="1603">
                  <c:v>18.316669512862674</c:v>
                </c:pt>
                <c:pt idx="1604">
                  <c:v>18.316669512862674</c:v>
                </c:pt>
                <c:pt idx="1605">
                  <c:v>18.316669512862674</c:v>
                </c:pt>
                <c:pt idx="1606">
                  <c:v>18.316669512862674</c:v>
                </c:pt>
                <c:pt idx="1607">
                  <c:v>18.316669512862674</c:v>
                </c:pt>
                <c:pt idx="1608">
                  <c:v>18.316669512862674</c:v>
                </c:pt>
                <c:pt idx="1609">
                  <c:v>18.316669512862674</c:v>
                </c:pt>
                <c:pt idx="1610">
                  <c:v>18.316669512862674</c:v>
                </c:pt>
                <c:pt idx="1611">
                  <c:v>18.316669512862674</c:v>
                </c:pt>
                <c:pt idx="1612">
                  <c:v>18.316669512862674</c:v>
                </c:pt>
                <c:pt idx="1613">
                  <c:v>18.316669512862674</c:v>
                </c:pt>
                <c:pt idx="1614">
                  <c:v>18.316669512862674</c:v>
                </c:pt>
                <c:pt idx="1615">
                  <c:v>18.316669512862674</c:v>
                </c:pt>
                <c:pt idx="1616">
                  <c:v>18.316669512862674</c:v>
                </c:pt>
                <c:pt idx="1617">
                  <c:v>18.316669512862674</c:v>
                </c:pt>
                <c:pt idx="1618">
                  <c:v>18.316669512862674</c:v>
                </c:pt>
                <c:pt idx="1619">
                  <c:v>18.316669512862674</c:v>
                </c:pt>
                <c:pt idx="1620">
                  <c:v>18.316669512862674</c:v>
                </c:pt>
                <c:pt idx="1621">
                  <c:v>18.316669512862674</c:v>
                </c:pt>
                <c:pt idx="1622">
                  <c:v>18.316669512862674</c:v>
                </c:pt>
                <c:pt idx="1623">
                  <c:v>18.316669512862674</c:v>
                </c:pt>
                <c:pt idx="1624">
                  <c:v>18.316669512862674</c:v>
                </c:pt>
                <c:pt idx="1625">
                  <c:v>18.316669512862674</c:v>
                </c:pt>
                <c:pt idx="1626">
                  <c:v>18.316669512862674</c:v>
                </c:pt>
                <c:pt idx="1627">
                  <c:v>18.316669512862674</c:v>
                </c:pt>
                <c:pt idx="1628">
                  <c:v>18.316669512862674</c:v>
                </c:pt>
                <c:pt idx="1629">
                  <c:v>18.316669512862674</c:v>
                </c:pt>
                <c:pt idx="1630">
                  <c:v>18.316669512862674</c:v>
                </c:pt>
                <c:pt idx="1631">
                  <c:v>18.316669512862674</c:v>
                </c:pt>
                <c:pt idx="1632">
                  <c:v>18.316669512862674</c:v>
                </c:pt>
                <c:pt idx="1633">
                  <c:v>18.316669512862674</c:v>
                </c:pt>
                <c:pt idx="1634">
                  <c:v>18.316669512862674</c:v>
                </c:pt>
                <c:pt idx="1635">
                  <c:v>18.316669512862674</c:v>
                </c:pt>
                <c:pt idx="1636">
                  <c:v>18.316669512862674</c:v>
                </c:pt>
                <c:pt idx="1637">
                  <c:v>18.316669512862674</c:v>
                </c:pt>
                <c:pt idx="1638">
                  <c:v>18.316669512862674</c:v>
                </c:pt>
                <c:pt idx="1639">
                  <c:v>18.316669512862674</c:v>
                </c:pt>
                <c:pt idx="1640">
                  <c:v>18.316669512862674</c:v>
                </c:pt>
                <c:pt idx="1641">
                  <c:v>18.316669512862674</c:v>
                </c:pt>
                <c:pt idx="1642">
                  <c:v>18.316669512862674</c:v>
                </c:pt>
                <c:pt idx="1643">
                  <c:v>18.316669512862674</c:v>
                </c:pt>
                <c:pt idx="1644">
                  <c:v>18.316669512862674</c:v>
                </c:pt>
                <c:pt idx="1645">
                  <c:v>18.316669512862674</c:v>
                </c:pt>
                <c:pt idx="1646">
                  <c:v>18.316669512862674</c:v>
                </c:pt>
                <c:pt idx="1647">
                  <c:v>18.316669512862674</c:v>
                </c:pt>
                <c:pt idx="1648">
                  <c:v>18.316669512862674</c:v>
                </c:pt>
                <c:pt idx="1649">
                  <c:v>18.316669512862674</c:v>
                </c:pt>
                <c:pt idx="1650">
                  <c:v>18.316669512862674</c:v>
                </c:pt>
                <c:pt idx="1651">
                  <c:v>18.316669512862674</c:v>
                </c:pt>
                <c:pt idx="1652">
                  <c:v>18.316669512862674</c:v>
                </c:pt>
                <c:pt idx="1653">
                  <c:v>18.316669512862674</c:v>
                </c:pt>
                <c:pt idx="1654">
                  <c:v>18.316669512862674</c:v>
                </c:pt>
                <c:pt idx="1655">
                  <c:v>18.316669512862674</c:v>
                </c:pt>
                <c:pt idx="1656">
                  <c:v>18.316669512862674</c:v>
                </c:pt>
                <c:pt idx="1657">
                  <c:v>18.316669512862674</c:v>
                </c:pt>
                <c:pt idx="1658">
                  <c:v>18.316669512862674</c:v>
                </c:pt>
                <c:pt idx="1659">
                  <c:v>18.316669512862674</c:v>
                </c:pt>
                <c:pt idx="1660">
                  <c:v>18.316669512862674</c:v>
                </c:pt>
                <c:pt idx="1661">
                  <c:v>18.316669512862674</c:v>
                </c:pt>
                <c:pt idx="1662">
                  <c:v>18.316669512862674</c:v>
                </c:pt>
                <c:pt idx="1663">
                  <c:v>18.316669512862674</c:v>
                </c:pt>
                <c:pt idx="1664">
                  <c:v>18.316669512862674</c:v>
                </c:pt>
                <c:pt idx="1665">
                  <c:v>18.316669512862674</c:v>
                </c:pt>
                <c:pt idx="1666">
                  <c:v>18.316669512862674</c:v>
                </c:pt>
                <c:pt idx="1667">
                  <c:v>18.316669512862674</c:v>
                </c:pt>
                <c:pt idx="1668">
                  <c:v>18.316669512862674</c:v>
                </c:pt>
                <c:pt idx="1669">
                  <c:v>18.316669512862674</c:v>
                </c:pt>
                <c:pt idx="1670">
                  <c:v>18.316669512862674</c:v>
                </c:pt>
                <c:pt idx="1671">
                  <c:v>18.316669512862674</c:v>
                </c:pt>
                <c:pt idx="1672">
                  <c:v>18.316669512862674</c:v>
                </c:pt>
                <c:pt idx="1673">
                  <c:v>18.316669512862674</c:v>
                </c:pt>
                <c:pt idx="1674">
                  <c:v>18.316669512862674</c:v>
                </c:pt>
                <c:pt idx="1675">
                  <c:v>18.316669512862674</c:v>
                </c:pt>
                <c:pt idx="1676">
                  <c:v>18.316669512862674</c:v>
                </c:pt>
                <c:pt idx="1677">
                  <c:v>18.316669512862674</c:v>
                </c:pt>
                <c:pt idx="1678">
                  <c:v>18.316669512862674</c:v>
                </c:pt>
                <c:pt idx="1679">
                  <c:v>18.316669512862674</c:v>
                </c:pt>
                <c:pt idx="1680">
                  <c:v>18.316669512862674</c:v>
                </c:pt>
                <c:pt idx="1681">
                  <c:v>18.316669512862674</c:v>
                </c:pt>
                <c:pt idx="1682">
                  <c:v>18.316669512862674</c:v>
                </c:pt>
                <c:pt idx="1683">
                  <c:v>18.316669512862674</c:v>
                </c:pt>
                <c:pt idx="1684">
                  <c:v>18.316669512862674</c:v>
                </c:pt>
                <c:pt idx="1685">
                  <c:v>18.316669512862674</c:v>
                </c:pt>
                <c:pt idx="1686">
                  <c:v>18.316669512862674</c:v>
                </c:pt>
                <c:pt idx="1687">
                  <c:v>18.316669512862674</c:v>
                </c:pt>
                <c:pt idx="1688">
                  <c:v>18.316669512862674</c:v>
                </c:pt>
                <c:pt idx="1689">
                  <c:v>18.316669512862674</c:v>
                </c:pt>
                <c:pt idx="1690">
                  <c:v>18.316669512862674</c:v>
                </c:pt>
                <c:pt idx="1691">
                  <c:v>18.316669512862674</c:v>
                </c:pt>
                <c:pt idx="1692">
                  <c:v>18.316669512862674</c:v>
                </c:pt>
                <c:pt idx="1693">
                  <c:v>18.316669512862674</c:v>
                </c:pt>
                <c:pt idx="1694">
                  <c:v>18.316669512862674</c:v>
                </c:pt>
                <c:pt idx="1695">
                  <c:v>18.316669512862674</c:v>
                </c:pt>
                <c:pt idx="1696">
                  <c:v>18.316669512862674</c:v>
                </c:pt>
                <c:pt idx="1697">
                  <c:v>18.316669512862674</c:v>
                </c:pt>
                <c:pt idx="1698">
                  <c:v>18.316669512862674</c:v>
                </c:pt>
                <c:pt idx="1699">
                  <c:v>18.316669512862674</c:v>
                </c:pt>
                <c:pt idx="1700">
                  <c:v>18.316669512862674</c:v>
                </c:pt>
                <c:pt idx="1701">
                  <c:v>18.316669512862674</c:v>
                </c:pt>
                <c:pt idx="1702">
                  <c:v>18.316669512862674</c:v>
                </c:pt>
                <c:pt idx="1703">
                  <c:v>18.316669512862674</c:v>
                </c:pt>
                <c:pt idx="1704">
                  <c:v>18.316669512862674</c:v>
                </c:pt>
                <c:pt idx="1705">
                  <c:v>18.316669512862674</c:v>
                </c:pt>
                <c:pt idx="1706">
                  <c:v>18.316669512862674</c:v>
                </c:pt>
                <c:pt idx="1707">
                  <c:v>18.316669512862674</c:v>
                </c:pt>
                <c:pt idx="1708">
                  <c:v>18.316669512862674</c:v>
                </c:pt>
                <c:pt idx="1709">
                  <c:v>18.316669512862674</c:v>
                </c:pt>
                <c:pt idx="1710">
                  <c:v>18.316669512862674</c:v>
                </c:pt>
                <c:pt idx="1711">
                  <c:v>18.316669512862674</c:v>
                </c:pt>
                <c:pt idx="1712">
                  <c:v>18.316669512862674</c:v>
                </c:pt>
                <c:pt idx="1713">
                  <c:v>18.316669512862674</c:v>
                </c:pt>
                <c:pt idx="1714">
                  <c:v>18.316669512862674</c:v>
                </c:pt>
                <c:pt idx="1715">
                  <c:v>18.316669512862674</c:v>
                </c:pt>
                <c:pt idx="1716">
                  <c:v>18.316669512862674</c:v>
                </c:pt>
                <c:pt idx="1717">
                  <c:v>18.316669512862674</c:v>
                </c:pt>
                <c:pt idx="1718">
                  <c:v>18.316669512862674</c:v>
                </c:pt>
                <c:pt idx="1719">
                  <c:v>18.316669512862674</c:v>
                </c:pt>
                <c:pt idx="1720">
                  <c:v>18.316669512862674</c:v>
                </c:pt>
                <c:pt idx="1721">
                  <c:v>18.316669512862674</c:v>
                </c:pt>
                <c:pt idx="1722">
                  <c:v>18.316669512862674</c:v>
                </c:pt>
                <c:pt idx="1723">
                  <c:v>18.316669512862674</c:v>
                </c:pt>
                <c:pt idx="1724">
                  <c:v>18.316669512862674</c:v>
                </c:pt>
                <c:pt idx="1725">
                  <c:v>18.316669512862674</c:v>
                </c:pt>
                <c:pt idx="1726">
                  <c:v>18.316669512862674</c:v>
                </c:pt>
                <c:pt idx="1727">
                  <c:v>18.316669512862674</c:v>
                </c:pt>
                <c:pt idx="1728">
                  <c:v>18.316669512862674</c:v>
                </c:pt>
                <c:pt idx="1729">
                  <c:v>18.316669512862674</c:v>
                </c:pt>
                <c:pt idx="1730">
                  <c:v>18.316669512862674</c:v>
                </c:pt>
                <c:pt idx="1731">
                  <c:v>18.316669512862674</c:v>
                </c:pt>
                <c:pt idx="1732">
                  <c:v>18.316669512862674</c:v>
                </c:pt>
                <c:pt idx="1733">
                  <c:v>18.316669512862674</c:v>
                </c:pt>
                <c:pt idx="1734">
                  <c:v>18.316669512862674</c:v>
                </c:pt>
                <c:pt idx="1735">
                  <c:v>18.316669512862674</c:v>
                </c:pt>
                <c:pt idx="1736">
                  <c:v>18.316669512862674</c:v>
                </c:pt>
                <c:pt idx="1737">
                  <c:v>18.316669512862674</c:v>
                </c:pt>
                <c:pt idx="1738">
                  <c:v>18.316669512862674</c:v>
                </c:pt>
                <c:pt idx="1739">
                  <c:v>18.316669512862674</c:v>
                </c:pt>
                <c:pt idx="1740">
                  <c:v>18.316669512862674</c:v>
                </c:pt>
                <c:pt idx="1741">
                  <c:v>18.316669512862674</c:v>
                </c:pt>
                <c:pt idx="1742">
                  <c:v>18.316669512862674</c:v>
                </c:pt>
                <c:pt idx="1743">
                  <c:v>18.316669512862674</c:v>
                </c:pt>
                <c:pt idx="1744">
                  <c:v>18.316669512862674</c:v>
                </c:pt>
                <c:pt idx="1745">
                  <c:v>18.316669512862674</c:v>
                </c:pt>
                <c:pt idx="1746">
                  <c:v>18.316669512862674</c:v>
                </c:pt>
                <c:pt idx="1747">
                  <c:v>18.316669512862674</c:v>
                </c:pt>
                <c:pt idx="1748">
                  <c:v>18.316669512862674</c:v>
                </c:pt>
                <c:pt idx="1749">
                  <c:v>18.316669512862674</c:v>
                </c:pt>
                <c:pt idx="1750">
                  <c:v>18.316669512862674</c:v>
                </c:pt>
                <c:pt idx="1751">
                  <c:v>18.316669512862674</c:v>
                </c:pt>
                <c:pt idx="1752">
                  <c:v>18.316669512862674</c:v>
                </c:pt>
                <c:pt idx="1753">
                  <c:v>18.316669512862674</c:v>
                </c:pt>
                <c:pt idx="1754">
                  <c:v>18.316669512862674</c:v>
                </c:pt>
                <c:pt idx="1755">
                  <c:v>18.316669512862674</c:v>
                </c:pt>
                <c:pt idx="1756">
                  <c:v>18.316669512862674</c:v>
                </c:pt>
                <c:pt idx="1757">
                  <c:v>18.316669512862674</c:v>
                </c:pt>
                <c:pt idx="1758">
                  <c:v>18.316669512862674</c:v>
                </c:pt>
                <c:pt idx="1759">
                  <c:v>18.316669512862674</c:v>
                </c:pt>
                <c:pt idx="1760">
                  <c:v>18.316669512862674</c:v>
                </c:pt>
                <c:pt idx="1761">
                  <c:v>18.316669512862674</c:v>
                </c:pt>
                <c:pt idx="1762">
                  <c:v>18.316669512862674</c:v>
                </c:pt>
                <c:pt idx="1763">
                  <c:v>18.316669512862674</c:v>
                </c:pt>
                <c:pt idx="1764">
                  <c:v>18.316669512862674</c:v>
                </c:pt>
                <c:pt idx="1765">
                  <c:v>18.316669512862674</c:v>
                </c:pt>
                <c:pt idx="1766">
                  <c:v>18.316669512862674</c:v>
                </c:pt>
                <c:pt idx="1767">
                  <c:v>18.316669512862674</c:v>
                </c:pt>
                <c:pt idx="1768">
                  <c:v>18.316669512862674</c:v>
                </c:pt>
                <c:pt idx="1769">
                  <c:v>18.316669512862674</c:v>
                </c:pt>
                <c:pt idx="1770">
                  <c:v>18.316669512862674</c:v>
                </c:pt>
                <c:pt idx="1771">
                  <c:v>18.316669512862674</c:v>
                </c:pt>
                <c:pt idx="1772">
                  <c:v>18.316669512862674</c:v>
                </c:pt>
                <c:pt idx="1773">
                  <c:v>18.316669512862674</c:v>
                </c:pt>
                <c:pt idx="1774">
                  <c:v>18.316669512862674</c:v>
                </c:pt>
                <c:pt idx="1775">
                  <c:v>18.316669512862674</c:v>
                </c:pt>
                <c:pt idx="1776">
                  <c:v>18.316669512862674</c:v>
                </c:pt>
                <c:pt idx="1777">
                  <c:v>18.316669512862674</c:v>
                </c:pt>
                <c:pt idx="1778">
                  <c:v>18.316669512862674</c:v>
                </c:pt>
                <c:pt idx="1779">
                  <c:v>18.316669512862674</c:v>
                </c:pt>
                <c:pt idx="1780">
                  <c:v>18.316669512862674</c:v>
                </c:pt>
                <c:pt idx="1781">
                  <c:v>18.316669512862674</c:v>
                </c:pt>
                <c:pt idx="1782">
                  <c:v>18.316669512862674</c:v>
                </c:pt>
                <c:pt idx="1783">
                  <c:v>18.316669512862674</c:v>
                </c:pt>
                <c:pt idx="1784">
                  <c:v>18.316669512862674</c:v>
                </c:pt>
                <c:pt idx="1785">
                  <c:v>18.316669512862674</c:v>
                </c:pt>
                <c:pt idx="1786">
                  <c:v>18.316669512862674</c:v>
                </c:pt>
                <c:pt idx="1787">
                  <c:v>18.316669512862674</c:v>
                </c:pt>
                <c:pt idx="1788">
                  <c:v>18.316669512862674</c:v>
                </c:pt>
                <c:pt idx="1789">
                  <c:v>18.316669512862674</c:v>
                </c:pt>
                <c:pt idx="1790">
                  <c:v>18.316669512862674</c:v>
                </c:pt>
                <c:pt idx="1791">
                  <c:v>18.316669512862674</c:v>
                </c:pt>
                <c:pt idx="1792">
                  <c:v>18.316669512862674</c:v>
                </c:pt>
                <c:pt idx="1793">
                  <c:v>18.316669512862674</c:v>
                </c:pt>
                <c:pt idx="1794">
                  <c:v>18.316669512862674</c:v>
                </c:pt>
                <c:pt idx="1795">
                  <c:v>18.316669512862674</c:v>
                </c:pt>
                <c:pt idx="1796">
                  <c:v>18.316669512862674</c:v>
                </c:pt>
                <c:pt idx="1797">
                  <c:v>18.316669512862674</c:v>
                </c:pt>
                <c:pt idx="1798">
                  <c:v>18.316669512862674</c:v>
                </c:pt>
                <c:pt idx="1799">
                  <c:v>18.316669512862674</c:v>
                </c:pt>
                <c:pt idx="1800">
                  <c:v>18.316669512862674</c:v>
                </c:pt>
                <c:pt idx="1801">
                  <c:v>18.316669512862674</c:v>
                </c:pt>
                <c:pt idx="1802">
                  <c:v>18.316669512862674</c:v>
                </c:pt>
                <c:pt idx="1803">
                  <c:v>18.316669512862674</c:v>
                </c:pt>
                <c:pt idx="1804">
                  <c:v>18.316669512862674</c:v>
                </c:pt>
                <c:pt idx="1805">
                  <c:v>18.316669512862674</c:v>
                </c:pt>
                <c:pt idx="1806">
                  <c:v>18.316669512862674</c:v>
                </c:pt>
                <c:pt idx="1807">
                  <c:v>18.316669512862674</c:v>
                </c:pt>
                <c:pt idx="1808">
                  <c:v>18.316669512862674</c:v>
                </c:pt>
                <c:pt idx="1809">
                  <c:v>18.316669512862674</c:v>
                </c:pt>
                <c:pt idx="1810">
                  <c:v>18.316669512862674</c:v>
                </c:pt>
                <c:pt idx="1811">
                  <c:v>18.316669512862674</c:v>
                </c:pt>
                <c:pt idx="1812">
                  <c:v>18.316669512862674</c:v>
                </c:pt>
                <c:pt idx="1813">
                  <c:v>18.316669512862674</c:v>
                </c:pt>
                <c:pt idx="1814">
                  <c:v>18.316669512862674</c:v>
                </c:pt>
                <c:pt idx="1815">
                  <c:v>18.316669512862674</c:v>
                </c:pt>
                <c:pt idx="1816">
                  <c:v>18.316669512862674</c:v>
                </c:pt>
                <c:pt idx="1817">
                  <c:v>18.316669512862674</c:v>
                </c:pt>
                <c:pt idx="1818">
                  <c:v>18.316669512862674</c:v>
                </c:pt>
                <c:pt idx="1819">
                  <c:v>18.316669512862674</c:v>
                </c:pt>
                <c:pt idx="1820">
                  <c:v>18.316669512862674</c:v>
                </c:pt>
                <c:pt idx="1821">
                  <c:v>18.316669512862674</c:v>
                </c:pt>
                <c:pt idx="1822">
                  <c:v>18.316669512862674</c:v>
                </c:pt>
                <c:pt idx="1823">
                  <c:v>18.316669512862674</c:v>
                </c:pt>
                <c:pt idx="1824">
                  <c:v>18.316669512862674</c:v>
                </c:pt>
                <c:pt idx="1825">
                  <c:v>18.316669512862674</c:v>
                </c:pt>
                <c:pt idx="1826">
                  <c:v>18.316669512862674</c:v>
                </c:pt>
                <c:pt idx="1827">
                  <c:v>18.316669512862674</c:v>
                </c:pt>
                <c:pt idx="1828">
                  <c:v>18.316669512862674</c:v>
                </c:pt>
                <c:pt idx="1829">
                  <c:v>18.316669512862674</c:v>
                </c:pt>
                <c:pt idx="1830">
                  <c:v>18.316669512862674</c:v>
                </c:pt>
                <c:pt idx="1831">
                  <c:v>18.316669512862674</c:v>
                </c:pt>
                <c:pt idx="1832">
                  <c:v>18.316669512862674</c:v>
                </c:pt>
                <c:pt idx="1833">
                  <c:v>18.316669512862674</c:v>
                </c:pt>
                <c:pt idx="1834">
                  <c:v>18.316669512862674</c:v>
                </c:pt>
                <c:pt idx="1835">
                  <c:v>18.316669512862674</c:v>
                </c:pt>
                <c:pt idx="1836">
                  <c:v>18.316669512862674</c:v>
                </c:pt>
                <c:pt idx="1837">
                  <c:v>18.316669512862674</c:v>
                </c:pt>
                <c:pt idx="1838">
                  <c:v>18.316669512862674</c:v>
                </c:pt>
                <c:pt idx="1839">
                  <c:v>18.316669512862674</c:v>
                </c:pt>
                <c:pt idx="1840">
                  <c:v>18.316669512862674</c:v>
                </c:pt>
                <c:pt idx="1841">
                  <c:v>18.316669512862674</c:v>
                </c:pt>
                <c:pt idx="1842">
                  <c:v>18.316669512862674</c:v>
                </c:pt>
                <c:pt idx="1843">
                  <c:v>18.316669512862674</c:v>
                </c:pt>
                <c:pt idx="1844">
                  <c:v>18.316669512862674</c:v>
                </c:pt>
                <c:pt idx="1845">
                  <c:v>18.316669512862674</c:v>
                </c:pt>
                <c:pt idx="1846">
                  <c:v>18.316669512862674</c:v>
                </c:pt>
                <c:pt idx="1847">
                  <c:v>18.316669512862674</c:v>
                </c:pt>
                <c:pt idx="1848">
                  <c:v>18.316669512862674</c:v>
                </c:pt>
                <c:pt idx="1849">
                  <c:v>18.316669512862674</c:v>
                </c:pt>
                <c:pt idx="1850">
                  <c:v>18.316669512862674</c:v>
                </c:pt>
                <c:pt idx="1851">
                  <c:v>18.316669512862674</c:v>
                </c:pt>
                <c:pt idx="1852">
                  <c:v>18.316669512862674</c:v>
                </c:pt>
                <c:pt idx="1853">
                  <c:v>18.316669512862674</c:v>
                </c:pt>
                <c:pt idx="1854">
                  <c:v>18.316669512862674</c:v>
                </c:pt>
                <c:pt idx="1855">
                  <c:v>18.316669512862674</c:v>
                </c:pt>
                <c:pt idx="1856">
                  <c:v>18.316669512862674</c:v>
                </c:pt>
                <c:pt idx="1857">
                  <c:v>18.316669512862674</c:v>
                </c:pt>
                <c:pt idx="1858">
                  <c:v>18.316669512862674</c:v>
                </c:pt>
                <c:pt idx="1859">
                  <c:v>18.316669512862674</c:v>
                </c:pt>
                <c:pt idx="1860">
                  <c:v>18.316669512862674</c:v>
                </c:pt>
                <c:pt idx="1861">
                  <c:v>18.316669512862674</c:v>
                </c:pt>
                <c:pt idx="1862">
                  <c:v>18.316669512862674</c:v>
                </c:pt>
                <c:pt idx="1863">
                  <c:v>18.316669512862674</c:v>
                </c:pt>
                <c:pt idx="1864">
                  <c:v>18.316669512862674</c:v>
                </c:pt>
                <c:pt idx="1865">
                  <c:v>18.316669512862674</c:v>
                </c:pt>
                <c:pt idx="1866">
                  <c:v>18.316669512862674</c:v>
                </c:pt>
                <c:pt idx="1867">
                  <c:v>18.316669512862674</c:v>
                </c:pt>
                <c:pt idx="1868">
                  <c:v>18.316669512862674</c:v>
                </c:pt>
                <c:pt idx="1869">
                  <c:v>18.316669512862674</c:v>
                </c:pt>
                <c:pt idx="1870">
                  <c:v>18.316669512862674</c:v>
                </c:pt>
                <c:pt idx="1871">
                  <c:v>18.316669512862674</c:v>
                </c:pt>
                <c:pt idx="1872">
                  <c:v>18.316669512862674</c:v>
                </c:pt>
                <c:pt idx="1873">
                  <c:v>18.316669512862674</c:v>
                </c:pt>
                <c:pt idx="1874">
                  <c:v>18.316669512862674</c:v>
                </c:pt>
                <c:pt idx="1875">
                  <c:v>18.316669512862674</c:v>
                </c:pt>
                <c:pt idx="1876">
                  <c:v>18.316669512862674</c:v>
                </c:pt>
                <c:pt idx="1877">
                  <c:v>18.316669512862674</c:v>
                </c:pt>
                <c:pt idx="1878">
                  <c:v>18.316669512862674</c:v>
                </c:pt>
                <c:pt idx="1879">
                  <c:v>18.316669512862674</c:v>
                </c:pt>
                <c:pt idx="1880">
                  <c:v>18.316669512862674</c:v>
                </c:pt>
                <c:pt idx="1881">
                  <c:v>18.316669512862674</c:v>
                </c:pt>
                <c:pt idx="1882">
                  <c:v>18.316669512862674</c:v>
                </c:pt>
                <c:pt idx="1883">
                  <c:v>18.316669512862674</c:v>
                </c:pt>
                <c:pt idx="1884">
                  <c:v>18.316669512862674</c:v>
                </c:pt>
                <c:pt idx="1885">
                  <c:v>18.316669512862674</c:v>
                </c:pt>
                <c:pt idx="1886">
                  <c:v>18.316669512862674</c:v>
                </c:pt>
                <c:pt idx="1887">
                  <c:v>18.316669512862674</c:v>
                </c:pt>
                <c:pt idx="1888">
                  <c:v>18.316669512862674</c:v>
                </c:pt>
                <c:pt idx="1889">
                  <c:v>18.316669512862674</c:v>
                </c:pt>
                <c:pt idx="1890">
                  <c:v>18.316669512862674</c:v>
                </c:pt>
                <c:pt idx="1891">
                  <c:v>18.316669512862674</c:v>
                </c:pt>
                <c:pt idx="1892">
                  <c:v>18.316669512862674</c:v>
                </c:pt>
                <c:pt idx="1893">
                  <c:v>18.316669512862674</c:v>
                </c:pt>
                <c:pt idx="1894">
                  <c:v>18.316669512862674</c:v>
                </c:pt>
                <c:pt idx="1895">
                  <c:v>18.316669512862674</c:v>
                </c:pt>
                <c:pt idx="1896">
                  <c:v>18.316669512862674</c:v>
                </c:pt>
                <c:pt idx="1897">
                  <c:v>18.316669512862674</c:v>
                </c:pt>
                <c:pt idx="1898">
                  <c:v>18.316669512862674</c:v>
                </c:pt>
                <c:pt idx="1899">
                  <c:v>18.316669512862674</c:v>
                </c:pt>
                <c:pt idx="1900">
                  <c:v>18.316669512862674</c:v>
                </c:pt>
                <c:pt idx="1901">
                  <c:v>18.316669512862674</c:v>
                </c:pt>
                <c:pt idx="1902">
                  <c:v>18.316669512862674</c:v>
                </c:pt>
                <c:pt idx="1903">
                  <c:v>18.316669512862674</c:v>
                </c:pt>
                <c:pt idx="1904">
                  <c:v>18.316669512862674</c:v>
                </c:pt>
                <c:pt idx="1905">
                  <c:v>18.316669512862674</c:v>
                </c:pt>
                <c:pt idx="1906">
                  <c:v>18.316669512862674</c:v>
                </c:pt>
                <c:pt idx="1907">
                  <c:v>18.316669512862674</c:v>
                </c:pt>
                <c:pt idx="1908">
                  <c:v>18.316669512862674</c:v>
                </c:pt>
                <c:pt idx="1909">
                  <c:v>18.316669512862674</c:v>
                </c:pt>
                <c:pt idx="1910">
                  <c:v>18.316669512862674</c:v>
                </c:pt>
                <c:pt idx="1911">
                  <c:v>18.316669512862674</c:v>
                </c:pt>
                <c:pt idx="1912">
                  <c:v>18.316669512862674</c:v>
                </c:pt>
                <c:pt idx="1913">
                  <c:v>18.316669512862674</c:v>
                </c:pt>
                <c:pt idx="1914">
                  <c:v>18.316669512862674</c:v>
                </c:pt>
                <c:pt idx="1915">
                  <c:v>18.316669512862674</c:v>
                </c:pt>
                <c:pt idx="1916">
                  <c:v>18.316669512862674</c:v>
                </c:pt>
                <c:pt idx="1917">
                  <c:v>18.316669512862674</c:v>
                </c:pt>
                <c:pt idx="1918">
                  <c:v>18.316669512862674</c:v>
                </c:pt>
                <c:pt idx="1919">
                  <c:v>18.316669512862674</c:v>
                </c:pt>
                <c:pt idx="1920">
                  <c:v>18.316669512862674</c:v>
                </c:pt>
                <c:pt idx="1921">
                  <c:v>18.316669512862674</c:v>
                </c:pt>
                <c:pt idx="1922">
                  <c:v>18.316669512862674</c:v>
                </c:pt>
                <c:pt idx="1923">
                  <c:v>18.316669512862674</c:v>
                </c:pt>
                <c:pt idx="1924">
                  <c:v>18.316669512862674</c:v>
                </c:pt>
                <c:pt idx="1925">
                  <c:v>18.316669512862674</c:v>
                </c:pt>
                <c:pt idx="1926">
                  <c:v>18.316669512862674</c:v>
                </c:pt>
                <c:pt idx="1927">
                  <c:v>18.316669512862674</c:v>
                </c:pt>
                <c:pt idx="1928">
                  <c:v>18.316669512862674</c:v>
                </c:pt>
                <c:pt idx="1929">
                  <c:v>18.316669512862674</c:v>
                </c:pt>
                <c:pt idx="1930">
                  <c:v>18.316669512862674</c:v>
                </c:pt>
                <c:pt idx="1931">
                  <c:v>18.316669512862674</c:v>
                </c:pt>
                <c:pt idx="1932">
                  <c:v>18.316669512862674</c:v>
                </c:pt>
                <c:pt idx="1933">
                  <c:v>18.316669512862674</c:v>
                </c:pt>
                <c:pt idx="1934">
                  <c:v>18.316669512862674</c:v>
                </c:pt>
                <c:pt idx="1935">
                  <c:v>18.316669512862674</c:v>
                </c:pt>
                <c:pt idx="1936">
                  <c:v>18.316669512862674</c:v>
                </c:pt>
                <c:pt idx="1937">
                  <c:v>18.316669512862674</c:v>
                </c:pt>
                <c:pt idx="1938">
                  <c:v>18.316669512862674</c:v>
                </c:pt>
                <c:pt idx="1939">
                  <c:v>18.316669512862674</c:v>
                </c:pt>
                <c:pt idx="1940">
                  <c:v>18.316669512862674</c:v>
                </c:pt>
                <c:pt idx="1941">
                  <c:v>18.316669512862674</c:v>
                </c:pt>
                <c:pt idx="1942">
                  <c:v>18.316669512862674</c:v>
                </c:pt>
                <c:pt idx="1943">
                  <c:v>18.316669512862674</c:v>
                </c:pt>
                <c:pt idx="1944">
                  <c:v>18.316669512862674</c:v>
                </c:pt>
                <c:pt idx="1945">
                  <c:v>18.316669512862674</c:v>
                </c:pt>
                <c:pt idx="1946">
                  <c:v>18.316669512862674</c:v>
                </c:pt>
                <c:pt idx="1947">
                  <c:v>18.316669512862674</c:v>
                </c:pt>
                <c:pt idx="1948">
                  <c:v>18.316669512862674</c:v>
                </c:pt>
                <c:pt idx="1949">
                  <c:v>18.316669512862674</c:v>
                </c:pt>
                <c:pt idx="1950">
                  <c:v>18.316669512862674</c:v>
                </c:pt>
                <c:pt idx="1951">
                  <c:v>18.316669512862674</c:v>
                </c:pt>
                <c:pt idx="1952">
                  <c:v>18.316669512862674</c:v>
                </c:pt>
                <c:pt idx="1953">
                  <c:v>18.316669512862674</c:v>
                </c:pt>
                <c:pt idx="1954">
                  <c:v>18.316669512862674</c:v>
                </c:pt>
                <c:pt idx="1955">
                  <c:v>18.316669512862674</c:v>
                </c:pt>
                <c:pt idx="1956">
                  <c:v>18.316669512862674</c:v>
                </c:pt>
                <c:pt idx="1957">
                  <c:v>18.316669512862674</c:v>
                </c:pt>
                <c:pt idx="1958">
                  <c:v>18.316669512862674</c:v>
                </c:pt>
                <c:pt idx="1959">
                  <c:v>18.316669512862674</c:v>
                </c:pt>
                <c:pt idx="1960">
                  <c:v>18.316669512862674</c:v>
                </c:pt>
                <c:pt idx="1961">
                  <c:v>18.316669512862674</c:v>
                </c:pt>
                <c:pt idx="1962">
                  <c:v>18.316669512862674</c:v>
                </c:pt>
                <c:pt idx="1963">
                  <c:v>18.316669512862674</c:v>
                </c:pt>
                <c:pt idx="1964">
                  <c:v>18.316669512862674</c:v>
                </c:pt>
                <c:pt idx="1965">
                  <c:v>18.316669512862674</c:v>
                </c:pt>
                <c:pt idx="1966">
                  <c:v>18.316669512862674</c:v>
                </c:pt>
                <c:pt idx="1967">
                  <c:v>18.316669512862674</c:v>
                </c:pt>
                <c:pt idx="1968">
                  <c:v>18.316669512862674</c:v>
                </c:pt>
                <c:pt idx="1969">
                  <c:v>18.316669512862674</c:v>
                </c:pt>
                <c:pt idx="1970">
                  <c:v>18.316669512862674</c:v>
                </c:pt>
                <c:pt idx="1971">
                  <c:v>18.316669512862674</c:v>
                </c:pt>
                <c:pt idx="1972">
                  <c:v>18.316669512862674</c:v>
                </c:pt>
                <c:pt idx="1973">
                  <c:v>18.316669512862674</c:v>
                </c:pt>
                <c:pt idx="1974">
                  <c:v>18.316669512862674</c:v>
                </c:pt>
                <c:pt idx="1975">
                  <c:v>18.316669512862674</c:v>
                </c:pt>
                <c:pt idx="1976">
                  <c:v>18.316669512862674</c:v>
                </c:pt>
                <c:pt idx="1977">
                  <c:v>18.316669512862674</c:v>
                </c:pt>
                <c:pt idx="1978">
                  <c:v>18.316669512862674</c:v>
                </c:pt>
                <c:pt idx="1979">
                  <c:v>18.316669512862674</c:v>
                </c:pt>
                <c:pt idx="1980">
                  <c:v>18.316669512862674</c:v>
                </c:pt>
                <c:pt idx="1981">
                  <c:v>18.316669512862674</c:v>
                </c:pt>
                <c:pt idx="1982">
                  <c:v>18.316669512862674</c:v>
                </c:pt>
                <c:pt idx="1983">
                  <c:v>18.316669512862674</c:v>
                </c:pt>
                <c:pt idx="1984">
                  <c:v>18.316669512862674</c:v>
                </c:pt>
                <c:pt idx="1985">
                  <c:v>18.316669512862674</c:v>
                </c:pt>
                <c:pt idx="1986">
                  <c:v>18.316669512862674</c:v>
                </c:pt>
                <c:pt idx="1987">
                  <c:v>18.316669512862674</c:v>
                </c:pt>
                <c:pt idx="1988">
                  <c:v>18.316669512862674</c:v>
                </c:pt>
                <c:pt idx="1989">
                  <c:v>18.316669512862674</c:v>
                </c:pt>
                <c:pt idx="1990">
                  <c:v>18.316669512862674</c:v>
                </c:pt>
                <c:pt idx="1991">
                  <c:v>18.316669512862674</c:v>
                </c:pt>
                <c:pt idx="1992">
                  <c:v>18.316669512862674</c:v>
                </c:pt>
                <c:pt idx="1993">
                  <c:v>18.316669512862674</c:v>
                </c:pt>
                <c:pt idx="1994">
                  <c:v>18.316669512862674</c:v>
                </c:pt>
                <c:pt idx="1995">
                  <c:v>18.316669512862674</c:v>
                </c:pt>
                <c:pt idx="1996">
                  <c:v>18.316669512862674</c:v>
                </c:pt>
                <c:pt idx="1997">
                  <c:v>18.316669512862674</c:v>
                </c:pt>
                <c:pt idx="1998">
                  <c:v>18.316669512862674</c:v>
                </c:pt>
                <c:pt idx="1999">
                  <c:v>18.316669512862674</c:v>
                </c:pt>
                <c:pt idx="2000">
                  <c:v>18.316669512862674</c:v>
                </c:pt>
                <c:pt idx="2001">
                  <c:v>18.316669512862674</c:v>
                </c:pt>
                <c:pt idx="2002">
                  <c:v>18.316669512862674</c:v>
                </c:pt>
                <c:pt idx="2003">
                  <c:v>18.316669512862674</c:v>
                </c:pt>
                <c:pt idx="2004">
                  <c:v>18.316669512862674</c:v>
                </c:pt>
                <c:pt idx="2005">
                  <c:v>18.316669512862674</c:v>
                </c:pt>
                <c:pt idx="2006">
                  <c:v>18.316669512862674</c:v>
                </c:pt>
                <c:pt idx="2007">
                  <c:v>18.316669512862674</c:v>
                </c:pt>
                <c:pt idx="2008">
                  <c:v>18.316669512862674</c:v>
                </c:pt>
                <c:pt idx="2009">
                  <c:v>18.316669512862674</c:v>
                </c:pt>
                <c:pt idx="2010">
                  <c:v>18.316669512862674</c:v>
                </c:pt>
                <c:pt idx="2011">
                  <c:v>18.316669512862674</c:v>
                </c:pt>
                <c:pt idx="2012">
                  <c:v>18.316669512862674</c:v>
                </c:pt>
                <c:pt idx="2013">
                  <c:v>18.316669512862674</c:v>
                </c:pt>
                <c:pt idx="2014">
                  <c:v>18.316669512862674</c:v>
                </c:pt>
                <c:pt idx="2015">
                  <c:v>18.316669512862674</c:v>
                </c:pt>
                <c:pt idx="2016">
                  <c:v>18.316669512862674</c:v>
                </c:pt>
                <c:pt idx="2017">
                  <c:v>18.316669512862674</c:v>
                </c:pt>
                <c:pt idx="2018">
                  <c:v>18.316669512862674</c:v>
                </c:pt>
                <c:pt idx="2019">
                  <c:v>18.316669512862674</c:v>
                </c:pt>
                <c:pt idx="2020">
                  <c:v>18.316669512862674</c:v>
                </c:pt>
                <c:pt idx="2021">
                  <c:v>18.316669512862674</c:v>
                </c:pt>
                <c:pt idx="2022">
                  <c:v>18.316669512862674</c:v>
                </c:pt>
                <c:pt idx="2023">
                  <c:v>18.316669512862674</c:v>
                </c:pt>
                <c:pt idx="2024">
                  <c:v>18.316669512862674</c:v>
                </c:pt>
                <c:pt idx="2025">
                  <c:v>18.316669512862674</c:v>
                </c:pt>
                <c:pt idx="2026">
                  <c:v>18.316669512862674</c:v>
                </c:pt>
                <c:pt idx="2027">
                  <c:v>18.316669512862674</c:v>
                </c:pt>
                <c:pt idx="2028">
                  <c:v>18.316669512862674</c:v>
                </c:pt>
                <c:pt idx="2029">
                  <c:v>18.316669512862674</c:v>
                </c:pt>
                <c:pt idx="2030">
                  <c:v>18.316669512862674</c:v>
                </c:pt>
                <c:pt idx="2031">
                  <c:v>18.316669512862674</c:v>
                </c:pt>
                <c:pt idx="2032">
                  <c:v>18.316669512862674</c:v>
                </c:pt>
                <c:pt idx="2033">
                  <c:v>18.316669512862674</c:v>
                </c:pt>
                <c:pt idx="2034">
                  <c:v>18.316669512862674</c:v>
                </c:pt>
                <c:pt idx="2035">
                  <c:v>18.316669512862674</c:v>
                </c:pt>
                <c:pt idx="2036">
                  <c:v>18.316669512862674</c:v>
                </c:pt>
                <c:pt idx="2037">
                  <c:v>18.316669512862674</c:v>
                </c:pt>
                <c:pt idx="2038">
                  <c:v>18.316669512862674</c:v>
                </c:pt>
                <c:pt idx="2039">
                  <c:v>18.316669512862674</c:v>
                </c:pt>
                <c:pt idx="2040">
                  <c:v>18.316669512862674</c:v>
                </c:pt>
                <c:pt idx="2041">
                  <c:v>18.316669512862674</c:v>
                </c:pt>
                <c:pt idx="2042">
                  <c:v>18.316669512862674</c:v>
                </c:pt>
                <c:pt idx="2043">
                  <c:v>18.316669512862674</c:v>
                </c:pt>
                <c:pt idx="2044">
                  <c:v>18.316669512862674</c:v>
                </c:pt>
                <c:pt idx="2045">
                  <c:v>18.316669512862674</c:v>
                </c:pt>
                <c:pt idx="2046">
                  <c:v>18.316669512862674</c:v>
                </c:pt>
                <c:pt idx="2047">
                  <c:v>18.316669512862674</c:v>
                </c:pt>
                <c:pt idx="2048">
                  <c:v>18.316669512862674</c:v>
                </c:pt>
                <c:pt idx="2049">
                  <c:v>18.316669512862674</c:v>
                </c:pt>
                <c:pt idx="2050">
                  <c:v>18.316669512862674</c:v>
                </c:pt>
                <c:pt idx="2051">
                  <c:v>18.316669512862674</c:v>
                </c:pt>
                <c:pt idx="2052">
                  <c:v>18.316669512862674</c:v>
                </c:pt>
                <c:pt idx="2053">
                  <c:v>18.316669512862674</c:v>
                </c:pt>
                <c:pt idx="2054">
                  <c:v>18.316669512862674</c:v>
                </c:pt>
                <c:pt idx="2055">
                  <c:v>18.316669512862674</c:v>
                </c:pt>
                <c:pt idx="2056">
                  <c:v>18.316669512862674</c:v>
                </c:pt>
                <c:pt idx="2057">
                  <c:v>18.316669512862674</c:v>
                </c:pt>
                <c:pt idx="2058">
                  <c:v>18.316669512862674</c:v>
                </c:pt>
                <c:pt idx="2059">
                  <c:v>18.316669512862674</c:v>
                </c:pt>
                <c:pt idx="2060">
                  <c:v>18.316669512862674</c:v>
                </c:pt>
                <c:pt idx="2061">
                  <c:v>18.316669512862674</c:v>
                </c:pt>
                <c:pt idx="2062">
                  <c:v>18.316669512862674</c:v>
                </c:pt>
                <c:pt idx="2063">
                  <c:v>18.316669512862674</c:v>
                </c:pt>
                <c:pt idx="2064">
                  <c:v>18.316669512862674</c:v>
                </c:pt>
                <c:pt idx="2065">
                  <c:v>18.316669512862674</c:v>
                </c:pt>
                <c:pt idx="2066">
                  <c:v>18.316669512862674</c:v>
                </c:pt>
                <c:pt idx="2067">
                  <c:v>18.316669512862674</c:v>
                </c:pt>
                <c:pt idx="2068">
                  <c:v>18.316669512862674</c:v>
                </c:pt>
                <c:pt idx="2069">
                  <c:v>18.316669512862674</c:v>
                </c:pt>
                <c:pt idx="2070">
                  <c:v>18.316669512862674</c:v>
                </c:pt>
                <c:pt idx="2071">
                  <c:v>18.316669512862674</c:v>
                </c:pt>
                <c:pt idx="2072">
                  <c:v>18.316669512862674</c:v>
                </c:pt>
                <c:pt idx="2073">
                  <c:v>18.316669512862674</c:v>
                </c:pt>
                <c:pt idx="2074">
                  <c:v>18.316669512862674</c:v>
                </c:pt>
                <c:pt idx="2075">
                  <c:v>18.316669512862674</c:v>
                </c:pt>
                <c:pt idx="2076">
                  <c:v>18.316669512862674</c:v>
                </c:pt>
                <c:pt idx="2077">
                  <c:v>18.316669512862674</c:v>
                </c:pt>
                <c:pt idx="2078">
                  <c:v>18.316669512862674</c:v>
                </c:pt>
                <c:pt idx="2079">
                  <c:v>18.316669512862674</c:v>
                </c:pt>
                <c:pt idx="2080">
                  <c:v>18.316669512862674</c:v>
                </c:pt>
                <c:pt idx="2081">
                  <c:v>18.316669512862674</c:v>
                </c:pt>
                <c:pt idx="2082">
                  <c:v>18.316669512862674</c:v>
                </c:pt>
                <c:pt idx="2083">
                  <c:v>18.316669512862674</c:v>
                </c:pt>
                <c:pt idx="2084">
                  <c:v>18.316669512862674</c:v>
                </c:pt>
                <c:pt idx="2085">
                  <c:v>18.316669512862674</c:v>
                </c:pt>
                <c:pt idx="2086">
                  <c:v>18.316669512862674</c:v>
                </c:pt>
                <c:pt idx="2087">
                  <c:v>18.316669512862674</c:v>
                </c:pt>
                <c:pt idx="2088">
                  <c:v>18.316669512862674</c:v>
                </c:pt>
                <c:pt idx="2089">
                  <c:v>18.316669512862674</c:v>
                </c:pt>
                <c:pt idx="2090">
                  <c:v>18.316669512862674</c:v>
                </c:pt>
                <c:pt idx="2091">
                  <c:v>18.316669512862674</c:v>
                </c:pt>
                <c:pt idx="2092">
                  <c:v>18.316669512862674</c:v>
                </c:pt>
                <c:pt idx="2093">
                  <c:v>18.316669512862674</c:v>
                </c:pt>
                <c:pt idx="2094">
                  <c:v>18.316669512862674</c:v>
                </c:pt>
                <c:pt idx="2095">
                  <c:v>18.316669512862674</c:v>
                </c:pt>
                <c:pt idx="2096">
                  <c:v>18.316669512862674</c:v>
                </c:pt>
                <c:pt idx="2097">
                  <c:v>18.316669512862674</c:v>
                </c:pt>
                <c:pt idx="2098">
                  <c:v>18.316669512862674</c:v>
                </c:pt>
                <c:pt idx="2099">
                  <c:v>18.316669512862674</c:v>
                </c:pt>
                <c:pt idx="2100">
                  <c:v>18.316669512862674</c:v>
                </c:pt>
                <c:pt idx="2101">
                  <c:v>18.316669512862674</c:v>
                </c:pt>
                <c:pt idx="2102">
                  <c:v>18.316669512862674</c:v>
                </c:pt>
                <c:pt idx="2103">
                  <c:v>18.316669512862674</c:v>
                </c:pt>
                <c:pt idx="2104">
                  <c:v>18.316669512862674</c:v>
                </c:pt>
                <c:pt idx="2105">
                  <c:v>18.316669512862674</c:v>
                </c:pt>
                <c:pt idx="2106">
                  <c:v>18.316669512862674</c:v>
                </c:pt>
                <c:pt idx="2107">
                  <c:v>18.316669512862674</c:v>
                </c:pt>
                <c:pt idx="2108">
                  <c:v>18.316669512862674</c:v>
                </c:pt>
                <c:pt idx="2109">
                  <c:v>18.316669512862674</c:v>
                </c:pt>
                <c:pt idx="2110">
                  <c:v>18.316669512862674</c:v>
                </c:pt>
                <c:pt idx="2111">
                  <c:v>18.316669512862674</c:v>
                </c:pt>
                <c:pt idx="2112">
                  <c:v>18.316669512862674</c:v>
                </c:pt>
                <c:pt idx="2113">
                  <c:v>18.316669512862674</c:v>
                </c:pt>
                <c:pt idx="2114">
                  <c:v>18.316669512862674</c:v>
                </c:pt>
                <c:pt idx="2115">
                  <c:v>18.316669512862674</c:v>
                </c:pt>
                <c:pt idx="2116">
                  <c:v>18.316669512862674</c:v>
                </c:pt>
                <c:pt idx="2117">
                  <c:v>18.316669512862674</c:v>
                </c:pt>
                <c:pt idx="2118">
                  <c:v>18.316669512862674</c:v>
                </c:pt>
                <c:pt idx="2119">
                  <c:v>18.316669512862674</c:v>
                </c:pt>
                <c:pt idx="2120">
                  <c:v>18.316669512862674</c:v>
                </c:pt>
                <c:pt idx="2121">
                  <c:v>18.316669512862674</c:v>
                </c:pt>
                <c:pt idx="2122">
                  <c:v>18.316669512862674</c:v>
                </c:pt>
                <c:pt idx="2123">
                  <c:v>18.316669512862674</c:v>
                </c:pt>
                <c:pt idx="2124">
                  <c:v>18.316669512862674</c:v>
                </c:pt>
                <c:pt idx="2125">
                  <c:v>18.316669512862674</c:v>
                </c:pt>
                <c:pt idx="2126">
                  <c:v>18.316669512862674</c:v>
                </c:pt>
                <c:pt idx="2127">
                  <c:v>18.316669512862674</c:v>
                </c:pt>
                <c:pt idx="2128">
                  <c:v>18.316669512862674</c:v>
                </c:pt>
                <c:pt idx="2129">
                  <c:v>18.316669512862674</c:v>
                </c:pt>
                <c:pt idx="2130">
                  <c:v>18.316669512862674</c:v>
                </c:pt>
                <c:pt idx="2131">
                  <c:v>18.316669512862674</c:v>
                </c:pt>
                <c:pt idx="2132">
                  <c:v>18.316669512862674</c:v>
                </c:pt>
                <c:pt idx="2133">
                  <c:v>18.316669512862674</c:v>
                </c:pt>
                <c:pt idx="2134">
                  <c:v>18.316669512862674</c:v>
                </c:pt>
                <c:pt idx="2135">
                  <c:v>18.316669512862674</c:v>
                </c:pt>
                <c:pt idx="2136">
                  <c:v>18.316669512862674</c:v>
                </c:pt>
                <c:pt idx="2137">
                  <c:v>18.316669512862674</c:v>
                </c:pt>
                <c:pt idx="2138">
                  <c:v>18.316669512862674</c:v>
                </c:pt>
                <c:pt idx="2139">
                  <c:v>18.316669512862674</c:v>
                </c:pt>
                <c:pt idx="2140">
                  <c:v>18.316669512862674</c:v>
                </c:pt>
                <c:pt idx="2141">
                  <c:v>18.316669512862674</c:v>
                </c:pt>
                <c:pt idx="2142">
                  <c:v>18.316669512862674</c:v>
                </c:pt>
                <c:pt idx="2143">
                  <c:v>18.316669512862674</c:v>
                </c:pt>
                <c:pt idx="2144">
                  <c:v>18.316669512862674</c:v>
                </c:pt>
                <c:pt idx="2145">
                  <c:v>18.316669512862674</c:v>
                </c:pt>
                <c:pt idx="2146">
                  <c:v>18.316669512862674</c:v>
                </c:pt>
                <c:pt idx="2147">
                  <c:v>18.316669512862674</c:v>
                </c:pt>
                <c:pt idx="2148">
                  <c:v>18.316669512862674</c:v>
                </c:pt>
                <c:pt idx="2149">
                  <c:v>18.316669512862674</c:v>
                </c:pt>
                <c:pt idx="2150">
                  <c:v>18.316669512862674</c:v>
                </c:pt>
                <c:pt idx="2151">
                  <c:v>18.316669512862674</c:v>
                </c:pt>
                <c:pt idx="2152">
                  <c:v>18.316669512862674</c:v>
                </c:pt>
                <c:pt idx="2153">
                  <c:v>18.316669512862674</c:v>
                </c:pt>
                <c:pt idx="2154">
                  <c:v>18.316669512862674</c:v>
                </c:pt>
                <c:pt idx="2155">
                  <c:v>18.316669512862674</c:v>
                </c:pt>
                <c:pt idx="2156">
                  <c:v>18.316669512862674</c:v>
                </c:pt>
                <c:pt idx="2157">
                  <c:v>18.316669512862674</c:v>
                </c:pt>
                <c:pt idx="2158">
                  <c:v>18.316669512862674</c:v>
                </c:pt>
                <c:pt idx="2159">
                  <c:v>18.316669512862674</c:v>
                </c:pt>
                <c:pt idx="2160">
                  <c:v>18.316669512862674</c:v>
                </c:pt>
                <c:pt idx="2161">
                  <c:v>18.316669512862674</c:v>
                </c:pt>
                <c:pt idx="2162">
                  <c:v>18.316669512862674</c:v>
                </c:pt>
                <c:pt idx="2163">
                  <c:v>18.316669512862674</c:v>
                </c:pt>
                <c:pt idx="2164">
                  <c:v>18.316669512862674</c:v>
                </c:pt>
                <c:pt idx="2165">
                  <c:v>18.316669512862674</c:v>
                </c:pt>
                <c:pt idx="2166">
                  <c:v>18.316669512862674</c:v>
                </c:pt>
                <c:pt idx="2167">
                  <c:v>18.316669512862674</c:v>
                </c:pt>
                <c:pt idx="2168">
                  <c:v>18.316669512862674</c:v>
                </c:pt>
                <c:pt idx="2169">
                  <c:v>18.316669512862674</c:v>
                </c:pt>
                <c:pt idx="2170">
                  <c:v>18.316669512862674</c:v>
                </c:pt>
                <c:pt idx="2171">
                  <c:v>18.316669512862674</c:v>
                </c:pt>
                <c:pt idx="2172">
                  <c:v>18.316669512862674</c:v>
                </c:pt>
                <c:pt idx="2173">
                  <c:v>18.316669512862674</c:v>
                </c:pt>
                <c:pt idx="2174">
                  <c:v>18.316669512862674</c:v>
                </c:pt>
                <c:pt idx="2175">
                  <c:v>18.316669512862674</c:v>
                </c:pt>
                <c:pt idx="2176">
                  <c:v>18.316669512862674</c:v>
                </c:pt>
                <c:pt idx="2177">
                  <c:v>18.316669512862674</c:v>
                </c:pt>
                <c:pt idx="2178">
                  <c:v>18.316669512862674</c:v>
                </c:pt>
                <c:pt idx="2179">
                  <c:v>18.316669512862674</c:v>
                </c:pt>
                <c:pt idx="2180">
                  <c:v>18.316669512862674</c:v>
                </c:pt>
                <c:pt idx="2181">
                  <c:v>18.316669512862674</c:v>
                </c:pt>
                <c:pt idx="2182">
                  <c:v>18.316669512862674</c:v>
                </c:pt>
                <c:pt idx="2183">
                  <c:v>18.316669512862674</c:v>
                </c:pt>
                <c:pt idx="2184">
                  <c:v>18.316669512862674</c:v>
                </c:pt>
                <c:pt idx="2185">
                  <c:v>18.316669512862674</c:v>
                </c:pt>
                <c:pt idx="2186">
                  <c:v>18.316669512862674</c:v>
                </c:pt>
                <c:pt idx="2187">
                  <c:v>18.316669512862674</c:v>
                </c:pt>
                <c:pt idx="2188">
                  <c:v>18.316669512862674</c:v>
                </c:pt>
                <c:pt idx="2189">
                  <c:v>18.316669512862674</c:v>
                </c:pt>
                <c:pt idx="2190">
                  <c:v>18.316669512862674</c:v>
                </c:pt>
                <c:pt idx="2191">
                  <c:v>18.316669512862674</c:v>
                </c:pt>
                <c:pt idx="2192">
                  <c:v>18.316669512862674</c:v>
                </c:pt>
                <c:pt idx="2193">
                  <c:v>18.316669512862674</c:v>
                </c:pt>
                <c:pt idx="2194">
                  <c:v>18.316669512862674</c:v>
                </c:pt>
                <c:pt idx="2195">
                  <c:v>18.316669512862674</c:v>
                </c:pt>
                <c:pt idx="2196">
                  <c:v>18.316669512862674</c:v>
                </c:pt>
                <c:pt idx="2197">
                  <c:v>18.316669512862674</c:v>
                </c:pt>
                <c:pt idx="2198">
                  <c:v>18.316669512862674</c:v>
                </c:pt>
                <c:pt idx="2199">
                  <c:v>18.316669512862674</c:v>
                </c:pt>
                <c:pt idx="2200">
                  <c:v>18.316669512862674</c:v>
                </c:pt>
                <c:pt idx="2201">
                  <c:v>18.316669512862674</c:v>
                </c:pt>
                <c:pt idx="2202">
                  <c:v>18.316669512862674</c:v>
                </c:pt>
                <c:pt idx="2203">
                  <c:v>18.316669512862674</c:v>
                </c:pt>
                <c:pt idx="2204">
                  <c:v>18.316669512862674</c:v>
                </c:pt>
                <c:pt idx="2205">
                  <c:v>18.316669512862674</c:v>
                </c:pt>
                <c:pt idx="2206">
                  <c:v>18.316669512862674</c:v>
                </c:pt>
                <c:pt idx="2207">
                  <c:v>18.316669512862674</c:v>
                </c:pt>
                <c:pt idx="2208">
                  <c:v>18.316669512862674</c:v>
                </c:pt>
                <c:pt idx="2209">
                  <c:v>18.316669512862674</c:v>
                </c:pt>
                <c:pt idx="2210">
                  <c:v>18.316669512862674</c:v>
                </c:pt>
                <c:pt idx="2211">
                  <c:v>18.316669512862674</c:v>
                </c:pt>
                <c:pt idx="2212">
                  <c:v>18.316669512862674</c:v>
                </c:pt>
                <c:pt idx="2213">
                  <c:v>18.316669512862674</c:v>
                </c:pt>
                <c:pt idx="2214">
                  <c:v>18.316669512862674</c:v>
                </c:pt>
                <c:pt idx="2215">
                  <c:v>18.316669512862674</c:v>
                </c:pt>
                <c:pt idx="2216">
                  <c:v>18.316669512862674</c:v>
                </c:pt>
                <c:pt idx="2217">
                  <c:v>18.316669512862674</c:v>
                </c:pt>
                <c:pt idx="2218">
                  <c:v>18.316669512862674</c:v>
                </c:pt>
                <c:pt idx="2219">
                  <c:v>18.316669512862674</c:v>
                </c:pt>
                <c:pt idx="2220">
                  <c:v>18.316669512862674</c:v>
                </c:pt>
                <c:pt idx="2221">
                  <c:v>18.316669512862674</c:v>
                </c:pt>
                <c:pt idx="2222">
                  <c:v>18.316669512862674</c:v>
                </c:pt>
                <c:pt idx="2223">
                  <c:v>18.316669512862674</c:v>
                </c:pt>
                <c:pt idx="2224">
                  <c:v>18.316669512862674</c:v>
                </c:pt>
                <c:pt idx="2225">
                  <c:v>18.316669512862674</c:v>
                </c:pt>
                <c:pt idx="2226">
                  <c:v>18.316669512862674</c:v>
                </c:pt>
                <c:pt idx="2227">
                  <c:v>18.316669512862674</c:v>
                </c:pt>
                <c:pt idx="2228">
                  <c:v>18.316669512862674</c:v>
                </c:pt>
                <c:pt idx="2229">
                  <c:v>18.316669512862674</c:v>
                </c:pt>
                <c:pt idx="2230">
                  <c:v>18.316669512862674</c:v>
                </c:pt>
                <c:pt idx="2231">
                  <c:v>18.316669512862674</c:v>
                </c:pt>
                <c:pt idx="2232">
                  <c:v>18.316669512862674</c:v>
                </c:pt>
                <c:pt idx="2233">
                  <c:v>18.316669512862674</c:v>
                </c:pt>
                <c:pt idx="2234">
                  <c:v>18.316669512862674</c:v>
                </c:pt>
                <c:pt idx="2235">
                  <c:v>18.316669512862674</c:v>
                </c:pt>
                <c:pt idx="2236">
                  <c:v>18.316669512862674</c:v>
                </c:pt>
                <c:pt idx="2237">
                  <c:v>18.316669512862674</c:v>
                </c:pt>
                <c:pt idx="2238">
                  <c:v>18.316669512862674</c:v>
                </c:pt>
                <c:pt idx="2239">
                  <c:v>18.316669512862674</c:v>
                </c:pt>
                <c:pt idx="2240">
                  <c:v>18.316669512862674</c:v>
                </c:pt>
                <c:pt idx="2241">
                  <c:v>18.316669512862674</c:v>
                </c:pt>
                <c:pt idx="2242">
                  <c:v>18.316669512862674</c:v>
                </c:pt>
                <c:pt idx="2243">
                  <c:v>18.316669512862674</c:v>
                </c:pt>
                <c:pt idx="2244">
                  <c:v>18.316669512862674</c:v>
                </c:pt>
                <c:pt idx="2245">
                  <c:v>18.316669512862674</c:v>
                </c:pt>
                <c:pt idx="2246">
                  <c:v>18.316669512862674</c:v>
                </c:pt>
                <c:pt idx="2247">
                  <c:v>18.316669512862674</c:v>
                </c:pt>
                <c:pt idx="2248">
                  <c:v>18.316669512862674</c:v>
                </c:pt>
                <c:pt idx="2249">
                  <c:v>18.316669512862674</c:v>
                </c:pt>
                <c:pt idx="2250">
                  <c:v>18.316669512862674</c:v>
                </c:pt>
                <c:pt idx="2251">
                  <c:v>18.316669512862674</c:v>
                </c:pt>
                <c:pt idx="2252">
                  <c:v>18.316669512862674</c:v>
                </c:pt>
                <c:pt idx="2253">
                  <c:v>18.316669512862674</c:v>
                </c:pt>
                <c:pt idx="2254">
                  <c:v>18.316669512862674</c:v>
                </c:pt>
                <c:pt idx="2255">
                  <c:v>18.316669512862674</c:v>
                </c:pt>
                <c:pt idx="2256">
                  <c:v>18.316669512862674</c:v>
                </c:pt>
                <c:pt idx="2257">
                  <c:v>18.316669512862674</c:v>
                </c:pt>
                <c:pt idx="2258">
                  <c:v>18.316669512862674</c:v>
                </c:pt>
                <c:pt idx="2259">
                  <c:v>18.316669512862674</c:v>
                </c:pt>
                <c:pt idx="2260">
                  <c:v>18.316669512862674</c:v>
                </c:pt>
                <c:pt idx="2261">
                  <c:v>18.316669512862674</c:v>
                </c:pt>
                <c:pt idx="2262">
                  <c:v>18.316669512862674</c:v>
                </c:pt>
                <c:pt idx="2263">
                  <c:v>18.316669512862674</c:v>
                </c:pt>
                <c:pt idx="2264">
                  <c:v>18.316669512862674</c:v>
                </c:pt>
                <c:pt idx="2265">
                  <c:v>18.316669512862674</c:v>
                </c:pt>
                <c:pt idx="2266">
                  <c:v>18.316669512862674</c:v>
                </c:pt>
                <c:pt idx="2267">
                  <c:v>18.316669512862674</c:v>
                </c:pt>
                <c:pt idx="2268">
                  <c:v>18.316669512862674</c:v>
                </c:pt>
                <c:pt idx="2269">
                  <c:v>18.316669512862674</c:v>
                </c:pt>
                <c:pt idx="2270">
                  <c:v>18.316669512862674</c:v>
                </c:pt>
                <c:pt idx="2271">
                  <c:v>18.316669512862674</c:v>
                </c:pt>
                <c:pt idx="2272">
                  <c:v>18.316669512862674</c:v>
                </c:pt>
                <c:pt idx="2273">
                  <c:v>18.316669512862674</c:v>
                </c:pt>
                <c:pt idx="2274">
                  <c:v>18.316669512862674</c:v>
                </c:pt>
                <c:pt idx="2275">
                  <c:v>18.316669512862674</c:v>
                </c:pt>
                <c:pt idx="2276">
                  <c:v>18.316669512862674</c:v>
                </c:pt>
                <c:pt idx="2277">
                  <c:v>18.316669512862674</c:v>
                </c:pt>
                <c:pt idx="2278">
                  <c:v>18.316669512862674</c:v>
                </c:pt>
                <c:pt idx="2279">
                  <c:v>18.316669512862674</c:v>
                </c:pt>
                <c:pt idx="2280">
                  <c:v>18.316669512862674</c:v>
                </c:pt>
                <c:pt idx="2281">
                  <c:v>18.316669512862674</c:v>
                </c:pt>
                <c:pt idx="2282">
                  <c:v>18.316669512862674</c:v>
                </c:pt>
                <c:pt idx="2283">
                  <c:v>18.316669512862674</c:v>
                </c:pt>
                <c:pt idx="2284">
                  <c:v>18.316669512862674</c:v>
                </c:pt>
                <c:pt idx="2285">
                  <c:v>18.316669512862674</c:v>
                </c:pt>
                <c:pt idx="2286">
                  <c:v>18.316669512862674</c:v>
                </c:pt>
                <c:pt idx="2287">
                  <c:v>18.316669512862674</c:v>
                </c:pt>
                <c:pt idx="2288">
                  <c:v>18.316669512862674</c:v>
                </c:pt>
                <c:pt idx="2289">
                  <c:v>18.316669512862674</c:v>
                </c:pt>
                <c:pt idx="2290">
                  <c:v>18.316669512862674</c:v>
                </c:pt>
                <c:pt idx="2291">
                  <c:v>18.316669512862674</c:v>
                </c:pt>
                <c:pt idx="2292">
                  <c:v>18.316669512862674</c:v>
                </c:pt>
                <c:pt idx="2293">
                  <c:v>18.316669512862674</c:v>
                </c:pt>
                <c:pt idx="2294">
                  <c:v>18.316669512862674</c:v>
                </c:pt>
                <c:pt idx="2295">
                  <c:v>18.316669512862674</c:v>
                </c:pt>
                <c:pt idx="2296">
                  <c:v>18.316669512862674</c:v>
                </c:pt>
                <c:pt idx="2297">
                  <c:v>18.316669512862674</c:v>
                </c:pt>
                <c:pt idx="2298">
                  <c:v>18.316669512862674</c:v>
                </c:pt>
                <c:pt idx="2299">
                  <c:v>18.316669512862674</c:v>
                </c:pt>
                <c:pt idx="2300">
                  <c:v>18.316669512862674</c:v>
                </c:pt>
                <c:pt idx="2301">
                  <c:v>18.316669512862674</c:v>
                </c:pt>
                <c:pt idx="2302">
                  <c:v>18.316669512862674</c:v>
                </c:pt>
                <c:pt idx="2303">
                  <c:v>18.316669512862674</c:v>
                </c:pt>
                <c:pt idx="2304">
                  <c:v>18.316669512862674</c:v>
                </c:pt>
                <c:pt idx="2305">
                  <c:v>18.316669512862674</c:v>
                </c:pt>
                <c:pt idx="2306">
                  <c:v>18.316669512862674</c:v>
                </c:pt>
                <c:pt idx="2307">
                  <c:v>18.316669512862674</c:v>
                </c:pt>
                <c:pt idx="2308">
                  <c:v>18.316669512862674</c:v>
                </c:pt>
                <c:pt idx="2309">
                  <c:v>18.316669512862674</c:v>
                </c:pt>
                <c:pt idx="2310">
                  <c:v>18.316669512862674</c:v>
                </c:pt>
                <c:pt idx="2311">
                  <c:v>18.316669512862674</c:v>
                </c:pt>
                <c:pt idx="2312">
                  <c:v>18.316669512862674</c:v>
                </c:pt>
                <c:pt idx="2313">
                  <c:v>18.316669512862674</c:v>
                </c:pt>
                <c:pt idx="2314">
                  <c:v>18.316669512862674</c:v>
                </c:pt>
                <c:pt idx="2315">
                  <c:v>18.316669512862674</c:v>
                </c:pt>
                <c:pt idx="2316">
                  <c:v>18.316669512862674</c:v>
                </c:pt>
                <c:pt idx="2317">
                  <c:v>18.316669512862674</c:v>
                </c:pt>
                <c:pt idx="2318">
                  <c:v>18.316669512862674</c:v>
                </c:pt>
                <c:pt idx="2319">
                  <c:v>18.316669512862674</c:v>
                </c:pt>
                <c:pt idx="2320">
                  <c:v>18.316669512862674</c:v>
                </c:pt>
                <c:pt idx="2321">
                  <c:v>18.316669512862674</c:v>
                </c:pt>
                <c:pt idx="2322">
                  <c:v>18.316669512862674</c:v>
                </c:pt>
                <c:pt idx="2323">
                  <c:v>18.316669512862674</c:v>
                </c:pt>
                <c:pt idx="2324">
                  <c:v>18.316669512862674</c:v>
                </c:pt>
                <c:pt idx="2325">
                  <c:v>18.316669512862674</c:v>
                </c:pt>
                <c:pt idx="2326">
                  <c:v>18.316669512862674</c:v>
                </c:pt>
                <c:pt idx="2327">
                  <c:v>18.316669512862674</c:v>
                </c:pt>
                <c:pt idx="2328">
                  <c:v>18.316669512862674</c:v>
                </c:pt>
                <c:pt idx="2329">
                  <c:v>18.316669512862674</c:v>
                </c:pt>
                <c:pt idx="2330">
                  <c:v>18.316669512862674</c:v>
                </c:pt>
                <c:pt idx="2331">
                  <c:v>18.316669512862674</c:v>
                </c:pt>
                <c:pt idx="2332">
                  <c:v>18.316669512862674</c:v>
                </c:pt>
                <c:pt idx="2333">
                  <c:v>18.316669512862674</c:v>
                </c:pt>
                <c:pt idx="2334">
                  <c:v>18.316669512862674</c:v>
                </c:pt>
                <c:pt idx="2335">
                  <c:v>18.316669512862674</c:v>
                </c:pt>
                <c:pt idx="2336">
                  <c:v>18.316669512862674</c:v>
                </c:pt>
                <c:pt idx="2337">
                  <c:v>18.316669512862674</c:v>
                </c:pt>
                <c:pt idx="2338">
                  <c:v>18.316669512862674</c:v>
                </c:pt>
                <c:pt idx="2339">
                  <c:v>18.316669512862674</c:v>
                </c:pt>
                <c:pt idx="2340">
                  <c:v>18.316669512862674</c:v>
                </c:pt>
                <c:pt idx="2341">
                  <c:v>18.316669512862674</c:v>
                </c:pt>
                <c:pt idx="2342">
                  <c:v>18.316669512862674</c:v>
                </c:pt>
                <c:pt idx="2343">
                  <c:v>18.316669512862674</c:v>
                </c:pt>
                <c:pt idx="2344">
                  <c:v>18.316669512862674</c:v>
                </c:pt>
                <c:pt idx="2345">
                  <c:v>18.316669512862674</c:v>
                </c:pt>
                <c:pt idx="2346">
                  <c:v>18.316669512862674</c:v>
                </c:pt>
                <c:pt idx="2347">
                  <c:v>18.316669512862674</c:v>
                </c:pt>
                <c:pt idx="2348">
                  <c:v>18.316669512862674</c:v>
                </c:pt>
                <c:pt idx="2349">
                  <c:v>18.316669512862674</c:v>
                </c:pt>
                <c:pt idx="2350">
                  <c:v>18.316669512862674</c:v>
                </c:pt>
                <c:pt idx="2351">
                  <c:v>18.316669512862674</c:v>
                </c:pt>
                <c:pt idx="2352">
                  <c:v>18.316669512862674</c:v>
                </c:pt>
                <c:pt idx="2353">
                  <c:v>18.316669512862674</c:v>
                </c:pt>
                <c:pt idx="2354">
                  <c:v>18.316669512862674</c:v>
                </c:pt>
                <c:pt idx="2355">
                  <c:v>18.316669512862674</c:v>
                </c:pt>
                <c:pt idx="2356">
                  <c:v>18.316669512862674</c:v>
                </c:pt>
                <c:pt idx="2357">
                  <c:v>18.316669512862674</c:v>
                </c:pt>
                <c:pt idx="2358">
                  <c:v>18.316669512862674</c:v>
                </c:pt>
                <c:pt idx="2359">
                  <c:v>18.316669512862674</c:v>
                </c:pt>
                <c:pt idx="2360">
                  <c:v>18.316669512862674</c:v>
                </c:pt>
                <c:pt idx="2361">
                  <c:v>18.316669512862674</c:v>
                </c:pt>
                <c:pt idx="2362">
                  <c:v>18.316669512862674</c:v>
                </c:pt>
                <c:pt idx="2363">
                  <c:v>18.316669512862674</c:v>
                </c:pt>
                <c:pt idx="2364">
                  <c:v>18.316669512862674</c:v>
                </c:pt>
                <c:pt idx="2365">
                  <c:v>18.316669512862674</c:v>
                </c:pt>
                <c:pt idx="2366">
                  <c:v>18.316669512862674</c:v>
                </c:pt>
                <c:pt idx="2367">
                  <c:v>18.316669512862674</c:v>
                </c:pt>
                <c:pt idx="2368">
                  <c:v>18.316669512862674</c:v>
                </c:pt>
                <c:pt idx="2369">
                  <c:v>18.316669512862674</c:v>
                </c:pt>
                <c:pt idx="2370">
                  <c:v>18.316669512862674</c:v>
                </c:pt>
                <c:pt idx="2371">
                  <c:v>18.316669512862674</c:v>
                </c:pt>
                <c:pt idx="2372">
                  <c:v>18.316669512862674</c:v>
                </c:pt>
                <c:pt idx="2373">
                  <c:v>18.316669512862674</c:v>
                </c:pt>
                <c:pt idx="2374">
                  <c:v>18.316669512862674</c:v>
                </c:pt>
                <c:pt idx="2375">
                  <c:v>18.316669512862674</c:v>
                </c:pt>
                <c:pt idx="2376">
                  <c:v>18.316669512862674</c:v>
                </c:pt>
                <c:pt idx="2377">
                  <c:v>18.316669512862674</c:v>
                </c:pt>
                <c:pt idx="2378">
                  <c:v>18.316669512862674</c:v>
                </c:pt>
                <c:pt idx="2379">
                  <c:v>18.316669512862674</c:v>
                </c:pt>
                <c:pt idx="2380">
                  <c:v>18.316669512862674</c:v>
                </c:pt>
                <c:pt idx="2381">
                  <c:v>18.316669512862674</c:v>
                </c:pt>
                <c:pt idx="2382">
                  <c:v>18.316669512862674</c:v>
                </c:pt>
                <c:pt idx="2383">
                  <c:v>18.316669512862674</c:v>
                </c:pt>
                <c:pt idx="2384">
                  <c:v>18.316669512862674</c:v>
                </c:pt>
                <c:pt idx="2385">
                  <c:v>18.316669512862674</c:v>
                </c:pt>
                <c:pt idx="2386">
                  <c:v>18.316669512862674</c:v>
                </c:pt>
                <c:pt idx="2387">
                  <c:v>18.316669512862674</c:v>
                </c:pt>
                <c:pt idx="2388">
                  <c:v>18.316669512862674</c:v>
                </c:pt>
                <c:pt idx="2389">
                  <c:v>18.316669512862674</c:v>
                </c:pt>
                <c:pt idx="2390">
                  <c:v>18.316669512862674</c:v>
                </c:pt>
                <c:pt idx="2391">
                  <c:v>18.316669512862674</c:v>
                </c:pt>
                <c:pt idx="2392">
                  <c:v>18.316669512862674</c:v>
                </c:pt>
                <c:pt idx="2393">
                  <c:v>18.316669512862674</c:v>
                </c:pt>
                <c:pt idx="2394">
                  <c:v>18.316669512862674</c:v>
                </c:pt>
                <c:pt idx="2395">
                  <c:v>18.316669512862674</c:v>
                </c:pt>
                <c:pt idx="2396">
                  <c:v>18.316669512862674</c:v>
                </c:pt>
                <c:pt idx="2397">
                  <c:v>18.316669512862674</c:v>
                </c:pt>
                <c:pt idx="2398">
                  <c:v>18.316669512862674</c:v>
                </c:pt>
                <c:pt idx="2399">
                  <c:v>18.316669512862674</c:v>
                </c:pt>
                <c:pt idx="2400">
                  <c:v>18.316669512862674</c:v>
                </c:pt>
                <c:pt idx="2401">
                  <c:v>18.316669512862674</c:v>
                </c:pt>
                <c:pt idx="2402">
                  <c:v>18.316669512862674</c:v>
                </c:pt>
                <c:pt idx="2403">
                  <c:v>18.316669512862674</c:v>
                </c:pt>
                <c:pt idx="2404">
                  <c:v>18.316669512862674</c:v>
                </c:pt>
                <c:pt idx="2405">
                  <c:v>18.316669512862674</c:v>
                </c:pt>
                <c:pt idx="2406">
                  <c:v>18.316669512862674</c:v>
                </c:pt>
                <c:pt idx="2407">
                  <c:v>18.316669512862674</c:v>
                </c:pt>
                <c:pt idx="2408">
                  <c:v>18.316669512862674</c:v>
                </c:pt>
                <c:pt idx="2409">
                  <c:v>18.316669512862674</c:v>
                </c:pt>
                <c:pt idx="2410">
                  <c:v>18.316669512862674</c:v>
                </c:pt>
                <c:pt idx="2411">
                  <c:v>18.316669512862674</c:v>
                </c:pt>
                <c:pt idx="2412">
                  <c:v>18.316669512862674</c:v>
                </c:pt>
                <c:pt idx="2413">
                  <c:v>18.316669512862674</c:v>
                </c:pt>
                <c:pt idx="2414">
                  <c:v>18.316669512862674</c:v>
                </c:pt>
                <c:pt idx="2415">
                  <c:v>18.316669512862674</c:v>
                </c:pt>
                <c:pt idx="2416">
                  <c:v>18.316669512862674</c:v>
                </c:pt>
                <c:pt idx="2417">
                  <c:v>18.316669512862674</c:v>
                </c:pt>
                <c:pt idx="2418">
                  <c:v>18.316669512862674</c:v>
                </c:pt>
                <c:pt idx="2419">
                  <c:v>18.316669512862674</c:v>
                </c:pt>
                <c:pt idx="2420">
                  <c:v>18.316669512862674</c:v>
                </c:pt>
                <c:pt idx="2421">
                  <c:v>18.316669512862674</c:v>
                </c:pt>
                <c:pt idx="2422">
                  <c:v>18.316669512862674</c:v>
                </c:pt>
                <c:pt idx="2423">
                  <c:v>18.316669512862674</c:v>
                </c:pt>
                <c:pt idx="2424">
                  <c:v>18.316669512862674</c:v>
                </c:pt>
                <c:pt idx="2425">
                  <c:v>18.316669512862674</c:v>
                </c:pt>
                <c:pt idx="2426">
                  <c:v>18.316669512862674</c:v>
                </c:pt>
                <c:pt idx="2427">
                  <c:v>18.316669512862674</c:v>
                </c:pt>
                <c:pt idx="2428">
                  <c:v>18.316669512862674</c:v>
                </c:pt>
                <c:pt idx="2429">
                  <c:v>18.316669512862674</c:v>
                </c:pt>
                <c:pt idx="2430">
                  <c:v>18.316669512862674</c:v>
                </c:pt>
                <c:pt idx="2431">
                  <c:v>18.316669512862674</c:v>
                </c:pt>
                <c:pt idx="2432">
                  <c:v>18.316669512862674</c:v>
                </c:pt>
                <c:pt idx="2433">
                  <c:v>18.316669512862674</c:v>
                </c:pt>
                <c:pt idx="2434">
                  <c:v>18.316669512862674</c:v>
                </c:pt>
                <c:pt idx="2435">
                  <c:v>18.316669512862674</c:v>
                </c:pt>
                <c:pt idx="2436">
                  <c:v>18.316669512862674</c:v>
                </c:pt>
                <c:pt idx="2437">
                  <c:v>18.316669512862674</c:v>
                </c:pt>
                <c:pt idx="2438">
                  <c:v>18.316669512862674</c:v>
                </c:pt>
                <c:pt idx="2439">
                  <c:v>18.316669512862674</c:v>
                </c:pt>
                <c:pt idx="2440">
                  <c:v>18.316669512862674</c:v>
                </c:pt>
                <c:pt idx="2441">
                  <c:v>18.316669512862674</c:v>
                </c:pt>
                <c:pt idx="2442">
                  <c:v>18.316669512862674</c:v>
                </c:pt>
                <c:pt idx="2443">
                  <c:v>18.316669512862674</c:v>
                </c:pt>
                <c:pt idx="2444">
                  <c:v>18.316669512862674</c:v>
                </c:pt>
                <c:pt idx="2445">
                  <c:v>18.316669512862674</c:v>
                </c:pt>
                <c:pt idx="2446">
                  <c:v>18.316669512862674</c:v>
                </c:pt>
                <c:pt idx="2447">
                  <c:v>18.316669512862674</c:v>
                </c:pt>
                <c:pt idx="2448">
                  <c:v>18.316669512862674</c:v>
                </c:pt>
                <c:pt idx="2449">
                  <c:v>18.316669512862674</c:v>
                </c:pt>
                <c:pt idx="2450">
                  <c:v>18.316669512862674</c:v>
                </c:pt>
                <c:pt idx="2451">
                  <c:v>18.316669512862674</c:v>
                </c:pt>
                <c:pt idx="2452">
                  <c:v>18.316669512862674</c:v>
                </c:pt>
                <c:pt idx="2453">
                  <c:v>18.316669512862674</c:v>
                </c:pt>
                <c:pt idx="2454">
                  <c:v>18.316669512862674</c:v>
                </c:pt>
                <c:pt idx="2455">
                  <c:v>18.316669512862674</c:v>
                </c:pt>
                <c:pt idx="2456">
                  <c:v>18.316669512862674</c:v>
                </c:pt>
                <c:pt idx="2457">
                  <c:v>18.316669512862674</c:v>
                </c:pt>
                <c:pt idx="2458">
                  <c:v>18.316669512862674</c:v>
                </c:pt>
                <c:pt idx="2459">
                  <c:v>18.316669512862674</c:v>
                </c:pt>
                <c:pt idx="2460">
                  <c:v>18.316669512862674</c:v>
                </c:pt>
                <c:pt idx="2461">
                  <c:v>18.316669512862674</c:v>
                </c:pt>
                <c:pt idx="2462">
                  <c:v>18.316669512862674</c:v>
                </c:pt>
                <c:pt idx="2463">
                  <c:v>18.316669512862674</c:v>
                </c:pt>
                <c:pt idx="2464">
                  <c:v>18.316669512862674</c:v>
                </c:pt>
                <c:pt idx="2465">
                  <c:v>18.316669512862674</c:v>
                </c:pt>
                <c:pt idx="2466">
                  <c:v>18.316669512862674</c:v>
                </c:pt>
                <c:pt idx="2467">
                  <c:v>18.316669512862674</c:v>
                </c:pt>
                <c:pt idx="2468">
                  <c:v>18.316669512862674</c:v>
                </c:pt>
                <c:pt idx="2469">
                  <c:v>18.316669512862674</c:v>
                </c:pt>
                <c:pt idx="2470">
                  <c:v>18.316669512862674</c:v>
                </c:pt>
                <c:pt idx="2471">
                  <c:v>18.316669512862674</c:v>
                </c:pt>
                <c:pt idx="2472">
                  <c:v>18.316669512862674</c:v>
                </c:pt>
                <c:pt idx="2473">
                  <c:v>18.316669512862674</c:v>
                </c:pt>
                <c:pt idx="2474">
                  <c:v>18.316669512862674</c:v>
                </c:pt>
                <c:pt idx="2475">
                  <c:v>18.316669512862674</c:v>
                </c:pt>
                <c:pt idx="2476">
                  <c:v>18.316669512862674</c:v>
                </c:pt>
                <c:pt idx="2477">
                  <c:v>18.316669512862674</c:v>
                </c:pt>
                <c:pt idx="2478">
                  <c:v>18.316669512862674</c:v>
                </c:pt>
                <c:pt idx="2479">
                  <c:v>18.316669512862674</c:v>
                </c:pt>
                <c:pt idx="2480">
                  <c:v>18.316669512862674</c:v>
                </c:pt>
                <c:pt idx="2481">
                  <c:v>18.316669512862674</c:v>
                </c:pt>
                <c:pt idx="2482">
                  <c:v>18.316669512862674</c:v>
                </c:pt>
                <c:pt idx="2483">
                  <c:v>18.316669512862674</c:v>
                </c:pt>
                <c:pt idx="2484">
                  <c:v>18.316669512862674</c:v>
                </c:pt>
                <c:pt idx="2485">
                  <c:v>18.316669512862674</c:v>
                </c:pt>
                <c:pt idx="2486">
                  <c:v>18.316669512862674</c:v>
                </c:pt>
                <c:pt idx="2487">
                  <c:v>18.316669512862674</c:v>
                </c:pt>
                <c:pt idx="2488">
                  <c:v>18.316669512862674</c:v>
                </c:pt>
                <c:pt idx="2489">
                  <c:v>18.316669512862674</c:v>
                </c:pt>
                <c:pt idx="2490">
                  <c:v>18.316669512862674</c:v>
                </c:pt>
                <c:pt idx="2491">
                  <c:v>18.316669512862674</c:v>
                </c:pt>
                <c:pt idx="2492">
                  <c:v>18.316669512862674</c:v>
                </c:pt>
                <c:pt idx="2493">
                  <c:v>18.316669512862674</c:v>
                </c:pt>
                <c:pt idx="2494">
                  <c:v>18.316669512862674</c:v>
                </c:pt>
                <c:pt idx="2495">
                  <c:v>18.316669512862674</c:v>
                </c:pt>
                <c:pt idx="2496">
                  <c:v>18.316669512862674</c:v>
                </c:pt>
                <c:pt idx="2497">
                  <c:v>18.316669512862674</c:v>
                </c:pt>
                <c:pt idx="2498">
                  <c:v>18.316669512862674</c:v>
                </c:pt>
                <c:pt idx="2499">
                  <c:v>18.316669512862674</c:v>
                </c:pt>
                <c:pt idx="2500">
                  <c:v>18.316669512862674</c:v>
                </c:pt>
                <c:pt idx="2501">
                  <c:v>18.316669512862674</c:v>
                </c:pt>
                <c:pt idx="2502">
                  <c:v>18.316669512862674</c:v>
                </c:pt>
                <c:pt idx="2503">
                  <c:v>18.316669512862674</c:v>
                </c:pt>
                <c:pt idx="2504">
                  <c:v>18.316669512862674</c:v>
                </c:pt>
                <c:pt idx="2505">
                  <c:v>18.316669512862674</c:v>
                </c:pt>
                <c:pt idx="2506">
                  <c:v>18.316669512862674</c:v>
                </c:pt>
                <c:pt idx="2507">
                  <c:v>18.316669512862674</c:v>
                </c:pt>
                <c:pt idx="2508">
                  <c:v>18.316669512862674</c:v>
                </c:pt>
                <c:pt idx="2509">
                  <c:v>18.316669512862674</c:v>
                </c:pt>
                <c:pt idx="2510">
                  <c:v>18.316669512862674</c:v>
                </c:pt>
                <c:pt idx="2511">
                  <c:v>18.316669512862674</c:v>
                </c:pt>
                <c:pt idx="2512">
                  <c:v>18.316669512862674</c:v>
                </c:pt>
                <c:pt idx="2513">
                  <c:v>18.316669512862674</c:v>
                </c:pt>
                <c:pt idx="2514">
                  <c:v>18.316669512862674</c:v>
                </c:pt>
                <c:pt idx="2515">
                  <c:v>18.316669512862674</c:v>
                </c:pt>
                <c:pt idx="2516">
                  <c:v>18.316669512862674</c:v>
                </c:pt>
                <c:pt idx="2517">
                  <c:v>18.316669512862674</c:v>
                </c:pt>
                <c:pt idx="2518">
                  <c:v>18.316669512862674</c:v>
                </c:pt>
                <c:pt idx="2519">
                  <c:v>18.316669512862674</c:v>
                </c:pt>
                <c:pt idx="2520">
                  <c:v>18.316669512862674</c:v>
                </c:pt>
                <c:pt idx="2521">
                  <c:v>18.316669512862674</c:v>
                </c:pt>
                <c:pt idx="2522">
                  <c:v>18.316669512862674</c:v>
                </c:pt>
                <c:pt idx="2523">
                  <c:v>18.316669512862674</c:v>
                </c:pt>
                <c:pt idx="2524">
                  <c:v>18.316669512862674</c:v>
                </c:pt>
                <c:pt idx="2525">
                  <c:v>18.316669512862674</c:v>
                </c:pt>
                <c:pt idx="2526">
                  <c:v>18.316669512862674</c:v>
                </c:pt>
                <c:pt idx="2527">
                  <c:v>18.316669512862674</c:v>
                </c:pt>
                <c:pt idx="2528">
                  <c:v>18.316669512862674</c:v>
                </c:pt>
                <c:pt idx="2529">
                  <c:v>18.316669512862674</c:v>
                </c:pt>
                <c:pt idx="2530">
                  <c:v>18.316669512862674</c:v>
                </c:pt>
                <c:pt idx="2531">
                  <c:v>18.316669512862674</c:v>
                </c:pt>
                <c:pt idx="2532">
                  <c:v>18.316669512862674</c:v>
                </c:pt>
                <c:pt idx="2533">
                  <c:v>18.316669512862674</c:v>
                </c:pt>
                <c:pt idx="2534">
                  <c:v>18.316669512862674</c:v>
                </c:pt>
                <c:pt idx="2535">
                  <c:v>18.316669512862674</c:v>
                </c:pt>
                <c:pt idx="2536">
                  <c:v>18.316669512862674</c:v>
                </c:pt>
                <c:pt idx="2537">
                  <c:v>18.316669512862674</c:v>
                </c:pt>
                <c:pt idx="2538">
                  <c:v>18.316669512862674</c:v>
                </c:pt>
                <c:pt idx="2539">
                  <c:v>18.316669512862674</c:v>
                </c:pt>
                <c:pt idx="2540">
                  <c:v>18.316669512862674</c:v>
                </c:pt>
                <c:pt idx="2541">
                  <c:v>18.316669512862674</c:v>
                </c:pt>
                <c:pt idx="2542">
                  <c:v>18.316669512862674</c:v>
                </c:pt>
                <c:pt idx="2543">
                  <c:v>18.316669512862674</c:v>
                </c:pt>
                <c:pt idx="2544">
                  <c:v>18.316669512862674</c:v>
                </c:pt>
                <c:pt idx="2545">
                  <c:v>18.316669512862674</c:v>
                </c:pt>
                <c:pt idx="2546">
                  <c:v>18.316669512862674</c:v>
                </c:pt>
                <c:pt idx="2547">
                  <c:v>18.316669512862674</c:v>
                </c:pt>
                <c:pt idx="2548">
                  <c:v>18.316669512862674</c:v>
                </c:pt>
                <c:pt idx="2549">
                  <c:v>18.316669512862674</c:v>
                </c:pt>
                <c:pt idx="2550">
                  <c:v>18.316669512862674</c:v>
                </c:pt>
                <c:pt idx="2551">
                  <c:v>18.316669512862674</c:v>
                </c:pt>
                <c:pt idx="2552">
                  <c:v>18.316669512862674</c:v>
                </c:pt>
                <c:pt idx="2553">
                  <c:v>18.316669512862674</c:v>
                </c:pt>
                <c:pt idx="2554">
                  <c:v>18.316669512862674</c:v>
                </c:pt>
                <c:pt idx="2555">
                  <c:v>18.316669512862674</c:v>
                </c:pt>
                <c:pt idx="2556">
                  <c:v>18.316669512862674</c:v>
                </c:pt>
                <c:pt idx="2557">
                  <c:v>18.316669512862674</c:v>
                </c:pt>
                <c:pt idx="2558">
                  <c:v>18.316669512862674</c:v>
                </c:pt>
                <c:pt idx="2559">
                  <c:v>18.316669512862674</c:v>
                </c:pt>
                <c:pt idx="2560">
                  <c:v>18.316669512862674</c:v>
                </c:pt>
                <c:pt idx="2561">
                  <c:v>18.316669512862674</c:v>
                </c:pt>
                <c:pt idx="2562">
                  <c:v>18.316669512862674</c:v>
                </c:pt>
                <c:pt idx="2563">
                  <c:v>18.316669512862674</c:v>
                </c:pt>
                <c:pt idx="2564">
                  <c:v>18.316669512862674</c:v>
                </c:pt>
                <c:pt idx="2565">
                  <c:v>18.316669512862674</c:v>
                </c:pt>
                <c:pt idx="2566">
                  <c:v>18.316669512862674</c:v>
                </c:pt>
                <c:pt idx="2567">
                  <c:v>18.316669512862674</c:v>
                </c:pt>
                <c:pt idx="2568">
                  <c:v>18.316669512862674</c:v>
                </c:pt>
                <c:pt idx="2569">
                  <c:v>18.316669512862674</c:v>
                </c:pt>
                <c:pt idx="2570">
                  <c:v>18.316669512862674</c:v>
                </c:pt>
                <c:pt idx="2571">
                  <c:v>18.316669512862674</c:v>
                </c:pt>
                <c:pt idx="2572">
                  <c:v>18.316669512862674</c:v>
                </c:pt>
                <c:pt idx="2573">
                  <c:v>18.316669512862674</c:v>
                </c:pt>
                <c:pt idx="2574">
                  <c:v>18.316669512862674</c:v>
                </c:pt>
                <c:pt idx="2575">
                  <c:v>18.316669512862674</c:v>
                </c:pt>
                <c:pt idx="2576">
                  <c:v>18.316669512862674</c:v>
                </c:pt>
                <c:pt idx="2577">
                  <c:v>18.316669512862674</c:v>
                </c:pt>
                <c:pt idx="2578">
                  <c:v>18.316669512862674</c:v>
                </c:pt>
                <c:pt idx="2579">
                  <c:v>18.316669512862674</c:v>
                </c:pt>
                <c:pt idx="2580">
                  <c:v>18.316669512862674</c:v>
                </c:pt>
                <c:pt idx="2581">
                  <c:v>18.316669512862674</c:v>
                </c:pt>
                <c:pt idx="2582">
                  <c:v>18.316669512862674</c:v>
                </c:pt>
                <c:pt idx="2583">
                  <c:v>18.316669512862674</c:v>
                </c:pt>
                <c:pt idx="2584">
                  <c:v>18.316669512862674</c:v>
                </c:pt>
                <c:pt idx="2585">
                  <c:v>18.316669512862674</c:v>
                </c:pt>
                <c:pt idx="2586">
                  <c:v>18.316669512862674</c:v>
                </c:pt>
                <c:pt idx="2587">
                  <c:v>18.316669512862674</c:v>
                </c:pt>
                <c:pt idx="2588">
                  <c:v>18.316669512862674</c:v>
                </c:pt>
                <c:pt idx="2589">
                  <c:v>18.316669512862674</c:v>
                </c:pt>
                <c:pt idx="2590">
                  <c:v>18.316669512862674</c:v>
                </c:pt>
                <c:pt idx="2591">
                  <c:v>18.316669512862674</c:v>
                </c:pt>
                <c:pt idx="2592">
                  <c:v>18.316669512862674</c:v>
                </c:pt>
                <c:pt idx="2593">
                  <c:v>18.316669512862674</c:v>
                </c:pt>
                <c:pt idx="2594">
                  <c:v>18.316669512862674</c:v>
                </c:pt>
                <c:pt idx="2595">
                  <c:v>18.316669512862674</c:v>
                </c:pt>
                <c:pt idx="2596">
                  <c:v>18.316669512862674</c:v>
                </c:pt>
                <c:pt idx="2597">
                  <c:v>18.316669512862674</c:v>
                </c:pt>
                <c:pt idx="2598">
                  <c:v>18.316669512862674</c:v>
                </c:pt>
                <c:pt idx="2599">
                  <c:v>18.316669512862674</c:v>
                </c:pt>
                <c:pt idx="2600">
                  <c:v>18.316669512862674</c:v>
                </c:pt>
                <c:pt idx="2601">
                  <c:v>18.316669512862674</c:v>
                </c:pt>
                <c:pt idx="2602">
                  <c:v>18.316669512862674</c:v>
                </c:pt>
                <c:pt idx="2603">
                  <c:v>18.316669512862674</c:v>
                </c:pt>
                <c:pt idx="2604">
                  <c:v>18.316669512862674</c:v>
                </c:pt>
                <c:pt idx="2605">
                  <c:v>18.316669512862674</c:v>
                </c:pt>
                <c:pt idx="2606">
                  <c:v>18.316669512862674</c:v>
                </c:pt>
                <c:pt idx="2607">
                  <c:v>18.316669512862674</c:v>
                </c:pt>
                <c:pt idx="2608">
                  <c:v>18.316669512862674</c:v>
                </c:pt>
                <c:pt idx="2609">
                  <c:v>18.316669512862674</c:v>
                </c:pt>
                <c:pt idx="2610">
                  <c:v>18.316669512862674</c:v>
                </c:pt>
                <c:pt idx="2611">
                  <c:v>18.316669512862674</c:v>
                </c:pt>
                <c:pt idx="2612">
                  <c:v>18.316669512862674</c:v>
                </c:pt>
                <c:pt idx="2613">
                  <c:v>18.316669512862674</c:v>
                </c:pt>
                <c:pt idx="2614">
                  <c:v>18.316669512862674</c:v>
                </c:pt>
                <c:pt idx="2615">
                  <c:v>18.316669512862674</c:v>
                </c:pt>
                <c:pt idx="2616">
                  <c:v>18.316669512862674</c:v>
                </c:pt>
                <c:pt idx="2617">
                  <c:v>18.316669512862674</c:v>
                </c:pt>
                <c:pt idx="2618">
                  <c:v>18.316669512862674</c:v>
                </c:pt>
                <c:pt idx="2619">
                  <c:v>18.316669512862674</c:v>
                </c:pt>
                <c:pt idx="2620">
                  <c:v>18.316669512862674</c:v>
                </c:pt>
                <c:pt idx="2621">
                  <c:v>18.316669512862674</c:v>
                </c:pt>
                <c:pt idx="2622">
                  <c:v>18.316669512862674</c:v>
                </c:pt>
                <c:pt idx="2623">
                  <c:v>18.316669512862674</c:v>
                </c:pt>
                <c:pt idx="2624">
                  <c:v>18.316669512862674</c:v>
                </c:pt>
                <c:pt idx="2625">
                  <c:v>18.316669512862674</c:v>
                </c:pt>
                <c:pt idx="2626">
                  <c:v>18.316669512862674</c:v>
                </c:pt>
                <c:pt idx="2627">
                  <c:v>18.316669512862674</c:v>
                </c:pt>
                <c:pt idx="2628">
                  <c:v>18.316669512862674</c:v>
                </c:pt>
                <c:pt idx="2629">
                  <c:v>18.316669512862674</c:v>
                </c:pt>
                <c:pt idx="2630">
                  <c:v>18.316669512862674</c:v>
                </c:pt>
                <c:pt idx="2631">
                  <c:v>18.316669512862674</c:v>
                </c:pt>
                <c:pt idx="2632">
                  <c:v>18.316669512862674</c:v>
                </c:pt>
                <c:pt idx="2633">
                  <c:v>18.316669512862674</c:v>
                </c:pt>
                <c:pt idx="2634">
                  <c:v>18.316669512862674</c:v>
                </c:pt>
                <c:pt idx="2635">
                  <c:v>18.316669512862674</c:v>
                </c:pt>
                <c:pt idx="2636">
                  <c:v>18.316669512862674</c:v>
                </c:pt>
                <c:pt idx="2637">
                  <c:v>18.316669512862674</c:v>
                </c:pt>
                <c:pt idx="2638">
                  <c:v>18.316669512862674</c:v>
                </c:pt>
                <c:pt idx="2639">
                  <c:v>18.316669512862674</c:v>
                </c:pt>
                <c:pt idx="2640">
                  <c:v>18.316669512862674</c:v>
                </c:pt>
                <c:pt idx="2641">
                  <c:v>18.316669512862674</c:v>
                </c:pt>
                <c:pt idx="2642">
                  <c:v>18.316669512862674</c:v>
                </c:pt>
                <c:pt idx="2643">
                  <c:v>18.316669512862674</c:v>
                </c:pt>
                <c:pt idx="2644">
                  <c:v>18.316669512862674</c:v>
                </c:pt>
                <c:pt idx="2645">
                  <c:v>18.316669512862674</c:v>
                </c:pt>
                <c:pt idx="2646">
                  <c:v>18.316669512862674</c:v>
                </c:pt>
                <c:pt idx="2647">
                  <c:v>18.316669512862674</c:v>
                </c:pt>
                <c:pt idx="2648">
                  <c:v>18.316669512862674</c:v>
                </c:pt>
                <c:pt idx="2649">
                  <c:v>18.316669512862674</c:v>
                </c:pt>
                <c:pt idx="2650">
                  <c:v>18.316669512862674</c:v>
                </c:pt>
                <c:pt idx="2651">
                  <c:v>18.316669512862674</c:v>
                </c:pt>
                <c:pt idx="2652">
                  <c:v>18.316669512862674</c:v>
                </c:pt>
                <c:pt idx="2653">
                  <c:v>18.316669512862674</c:v>
                </c:pt>
                <c:pt idx="2654">
                  <c:v>18.316669512862674</c:v>
                </c:pt>
                <c:pt idx="2655">
                  <c:v>18.316669512862674</c:v>
                </c:pt>
                <c:pt idx="2656">
                  <c:v>18.316669512862674</c:v>
                </c:pt>
                <c:pt idx="2657">
                  <c:v>18.316669512862674</c:v>
                </c:pt>
                <c:pt idx="2658">
                  <c:v>18.316669512862674</c:v>
                </c:pt>
                <c:pt idx="2659">
                  <c:v>18.316669512862674</c:v>
                </c:pt>
                <c:pt idx="2660">
                  <c:v>18.316669512862674</c:v>
                </c:pt>
                <c:pt idx="2661">
                  <c:v>18.316669512862674</c:v>
                </c:pt>
                <c:pt idx="2662">
                  <c:v>18.316669512862674</c:v>
                </c:pt>
                <c:pt idx="2663">
                  <c:v>18.316669512862674</c:v>
                </c:pt>
                <c:pt idx="2664">
                  <c:v>18.316669512862674</c:v>
                </c:pt>
                <c:pt idx="2665">
                  <c:v>18.316669512862674</c:v>
                </c:pt>
                <c:pt idx="2666">
                  <c:v>18.316669512862674</c:v>
                </c:pt>
                <c:pt idx="2667">
                  <c:v>18.316669512862674</c:v>
                </c:pt>
                <c:pt idx="2668">
                  <c:v>18.316669512862674</c:v>
                </c:pt>
                <c:pt idx="2669">
                  <c:v>18.316669512862674</c:v>
                </c:pt>
                <c:pt idx="2670">
                  <c:v>18.316669512862674</c:v>
                </c:pt>
                <c:pt idx="2671">
                  <c:v>18.316669512862674</c:v>
                </c:pt>
                <c:pt idx="2672">
                  <c:v>18.316669512862674</c:v>
                </c:pt>
                <c:pt idx="2673">
                  <c:v>18.316669512862674</c:v>
                </c:pt>
                <c:pt idx="2674">
                  <c:v>18.316669512862674</c:v>
                </c:pt>
                <c:pt idx="2675">
                  <c:v>18.316669512862674</c:v>
                </c:pt>
                <c:pt idx="2676">
                  <c:v>18.316669512862674</c:v>
                </c:pt>
                <c:pt idx="2677">
                  <c:v>18.316669512862674</c:v>
                </c:pt>
                <c:pt idx="2678">
                  <c:v>18.316669512862674</c:v>
                </c:pt>
                <c:pt idx="2679">
                  <c:v>18.316669512862674</c:v>
                </c:pt>
                <c:pt idx="2680">
                  <c:v>18.316669512862674</c:v>
                </c:pt>
                <c:pt idx="2681">
                  <c:v>18.316669512862674</c:v>
                </c:pt>
                <c:pt idx="2682">
                  <c:v>18.316669512862674</c:v>
                </c:pt>
                <c:pt idx="2683">
                  <c:v>18.316669512862674</c:v>
                </c:pt>
                <c:pt idx="2684">
                  <c:v>18.316669512862674</c:v>
                </c:pt>
                <c:pt idx="2685">
                  <c:v>18.316669512862674</c:v>
                </c:pt>
                <c:pt idx="2686">
                  <c:v>18.316669512862674</c:v>
                </c:pt>
                <c:pt idx="2687">
                  <c:v>18.316669512862674</c:v>
                </c:pt>
                <c:pt idx="2688">
                  <c:v>18.316669512862674</c:v>
                </c:pt>
                <c:pt idx="2689">
                  <c:v>18.316669512862674</c:v>
                </c:pt>
                <c:pt idx="2690">
                  <c:v>18.316669512862674</c:v>
                </c:pt>
                <c:pt idx="2691">
                  <c:v>18.316669512862674</c:v>
                </c:pt>
                <c:pt idx="2692">
                  <c:v>18.316669512862674</c:v>
                </c:pt>
                <c:pt idx="2693">
                  <c:v>18.316669512862674</c:v>
                </c:pt>
                <c:pt idx="2694">
                  <c:v>18.316669512862674</c:v>
                </c:pt>
                <c:pt idx="2695">
                  <c:v>18.316669512862674</c:v>
                </c:pt>
                <c:pt idx="2696">
                  <c:v>18.316669512862674</c:v>
                </c:pt>
                <c:pt idx="2697">
                  <c:v>18.316669512862674</c:v>
                </c:pt>
                <c:pt idx="2698">
                  <c:v>18.316669512862674</c:v>
                </c:pt>
                <c:pt idx="2699">
                  <c:v>18.316669512862674</c:v>
                </c:pt>
                <c:pt idx="2700">
                  <c:v>18.316669512862674</c:v>
                </c:pt>
                <c:pt idx="2701">
                  <c:v>18.316669512862674</c:v>
                </c:pt>
                <c:pt idx="2702">
                  <c:v>18.316669512862674</c:v>
                </c:pt>
                <c:pt idx="2703">
                  <c:v>18.316669512862674</c:v>
                </c:pt>
                <c:pt idx="2704">
                  <c:v>18.316669512862674</c:v>
                </c:pt>
                <c:pt idx="2705">
                  <c:v>18.316669512862674</c:v>
                </c:pt>
                <c:pt idx="2706">
                  <c:v>18.316669512862674</c:v>
                </c:pt>
                <c:pt idx="2707">
                  <c:v>18.316669512862674</c:v>
                </c:pt>
                <c:pt idx="2708">
                  <c:v>18.316669512862674</c:v>
                </c:pt>
                <c:pt idx="2709">
                  <c:v>18.316669512862674</c:v>
                </c:pt>
                <c:pt idx="2710">
                  <c:v>18.316669512862674</c:v>
                </c:pt>
                <c:pt idx="2711">
                  <c:v>18.316669512862674</c:v>
                </c:pt>
                <c:pt idx="2712">
                  <c:v>18.316669512862674</c:v>
                </c:pt>
                <c:pt idx="2713">
                  <c:v>18.316669512862674</c:v>
                </c:pt>
                <c:pt idx="2714">
                  <c:v>18.316669512862674</c:v>
                </c:pt>
                <c:pt idx="2715">
                  <c:v>18.316669512862674</c:v>
                </c:pt>
                <c:pt idx="2716">
                  <c:v>18.316669512862674</c:v>
                </c:pt>
                <c:pt idx="2717">
                  <c:v>18.316669512862674</c:v>
                </c:pt>
                <c:pt idx="2718">
                  <c:v>18.316669512862674</c:v>
                </c:pt>
                <c:pt idx="2719">
                  <c:v>18.316669512862674</c:v>
                </c:pt>
                <c:pt idx="2720">
                  <c:v>18.316669512862674</c:v>
                </c:pt>
                <c:pt idx="2721">
                  <c:v>18.316669512862674</c:v>
                </c:pt>
                <c:pt idx="2722">
                  <c:v>18.316669512862674</c:v>
                </c:pt>
                <c:pt idx="2723">
                  <c:v>18.316669512862674</c:v>
                </c:pt>
                <c:pt idx="2724">
                  <c:v>18.316669512862674</c:v>
                </c:pt>
                <c:pt idx="2725">
                  <c:v>18.316669512862674</c:v>
                </c:pt>
                <c:pt idx="2726">
                  <c:v>18.316669512862674</c:v>
                </c:pt>
                <c:pt idx="2727">
                  <c:v>18.316669512862674</c:v>
                </c:pt>
                <c:pt idx="2728">
                  <c:v>18.316669512862674</c:v>
                </c:pt>
                <c:pt idx="2729">
                  <c:v>18.316669512862674</c:v>
                </c:pt>
                <c:pt idx="2730">
                  <c:v>18.316669512862674</c:v>
                </c:pt>
                <c:pt idx="2731">
                  <c:v>18.316669512862674</c:v>
                </c:pt>
                <c:pt idx="2732">
                  <c:v>18.316669512862674</c:v>
                </c:pt>
                <c:pt idx="2733">
                  <c:v>18.316669512862674</c:v>
                </c:pt>
                <c:pt idx="2734">
                  <c:v>18.316669512862674</c:v>
                </c:pt>
                <c:pt idx="2735">
                  <c:v>18.316669512862674</c:v>
                </c:pt>
                <c:pt idx="2736">
                  <c:v>18.316669512862674</c:v>
                </c:pt>
                <c:pt idx="2737">
                  <c:v>18.316669512862674</c:v>
                </c:pt>
                <c:pt idx="2738">
                  <c:v>18.316669512862674</c:v>
                </c:pt>
                <c:pt idx="2739">
                  <c:v>18.316669512862674</c:v>
                </c:pt>
                <c:pt idx="2740">
                  <c:v>18.316669512862674</c:v>
                </c:pt>
                <c:pt idx="2741">
                  <c:v>18.316669512862674</c:v>
                </c:pt>
                <c:pt idx="2742">
                  <c:v>18.316669512862674</c:v>
                </c:pt>
                <c:pt idx="2743">
                  <c:v>18.316669512862674</c:v>
                </c:pt>
                <c:pt idx="2744">
                  <c:v>18.316669512862674</c:v>
                </c:pt>
                <c:pt idx="2745">
                  <c:v>18.316669512862674</c:v>
                </c:pt>
                <c:pt idx="2746">
                  <c:v>18.316669512862674</c:v>
                </c:pt>
                <c:pt idx="2747">
                  <c:v>18.316669512862674</c:v>
                </c:pt>
                <c:pt idx="2748">
                  <c:v>18.316669512862674</c:v>
                </c:pt>
                <c:pt idx="2749">
                  <c:v>18.316669512862674</c:v>
                </c:pt>
                <c:pt idx="2750">
                  <c:v>18.316669512862674</c:v>
                </c:pt>
                <c:pt idx="2751">
                  <c:v>18.316669512862674</c:v>
                </c:pt>
                <c:pt idx="2752">
                  <c:v>18.316669512862674</c:v>
                </c:pt>
                <c:pt idx="2753">
                  <c:v>18.316669512862674</c:v>
                </c:pt>
                <c:pt idx="2754">
                  <c:v>18.316669512862674</c:v>
                </c:pt>
                <c:pt idx="2755">
                  <c:v>18.316669512862674</c:v>
                </c:pt>
                <c:pt idx="2756">
                  <c:v>18.316669512862674</c:v>
                </c:pt>
                <c:pt idx="2757">
                  <c:v>18.316669512862674</c:v>
                </c:pt>
                <c:pt idx="2758">
                  <c:v>18.316669512862674</c:v>
                </c:pt>
                <c:pt idx="2759">
                  <c:v>18.316669512862674</c:v>
                </c:pt>
                <c:pt idx="2760">
                  <c:v>18.316669512862674</c:v>
                </c:pt>
                <c:pt idx="2761">
                  <c:v>18.316669512862674</c:v>
                </c:pt>
                <c:pt idx="2762">
                  <c:v>18.316669512862674</c:v>
                </c:pt>
                <c:pt idx="2763">
                  <c:v>18.316669512862674</c:v>
                </c:pt>
                <c:pt idx="2764">
                  <c:v>18.316669512862674</c:v>
                </c:pt>
                <c:pt idx="2765">
                  <c:v>18.316669512862674</c:v>
                </c:pt>
                <c:pt idx="2766">
                  <c:v>18.316669512862674</c:v>
                </c:pt>
                <c:pt idx="2767">
                  <c:v>18.316669512862674</c:v>
                </c:pt>
                <c:pt idx="2768">
                  <c:v>18.316669512862674</c:v>
                </c:pt>
                <c:pt idx="2769">
                  <c:v>18.316669512862674</c:v>
                </c:pt>
                <c:pt idx="2770">
                  <c:v>18.316669512862674</c:v>
                </c:pt>
                <c:pt idx="2771">
                  <c:v>18.316669512862674</c:v>
                </c:pt>
                <c:pt idx="2772">
                  <c:v>18.316669512862674</c:v>
                </c:pt>
                <c:pt idx="2773">
                  <c:v>18.316669512862674</c:v>
                </c:pt>
                <c:pt idx="2774">
                  <c:v>18.316669512862674</c:v>
                </c:pt>
                <c:pt idx="2775">
                  <c:v>18.316669512862674</c:v>
                </c:pt>
                <c:pt idx="2776">
                  <c:v>18.316669512862674</c:v>
                </c:pt>
                <c:pt idx="2777">
                  <c:v>18.316669512862674</c:v>
                </c:pt>
                <c:pt idx="2778">
                  <c:v>18.316669512862674</c:v>
                </c:pt>
                <c:pt idx="2779">
                  <c:v>18.316669512862674</c:v>
                </c:pt>
                <c:pt idx="2780">
                  <c:v>18.316669512862674</c:v>
                </c:pt>
                <c:pt idx="2781">
                  <c:v>18.316669512862674</c:v>
                </c:pt>
                <c:pt idx="2782">
                  <c:v>18.316669512862674</c:v>
                </c:pt>
                <c:pt idx="2783">
                  <c:v>18.316669512862674</c:v>
                </c:pt>
                <c:pt idx="2784">
                  <c:v>18.316669512862674</c:v>
                </c:pt>
                <c:pt idx="2785">
                  <c:v>18.316669512862674</c:v>
                </c:pt>
                <c:pt idx="2786">
                  <c:v>18.316669512862674</c:v>
                </c:pt>
                <c:pt idx="2787">
                  <c:v>18.316669512862674</c:v>
                </c:pt>
                <c:pt idx="2788">
                  <c:v>18.316669512862674</c:v>
                </c:pt>
                <c:pt idx="2789">
                  <c:v>18.316669512862674</c:v>
                </c:pt>
                <c:pt idx="2790">
                  <c:v>18.316669512862674</c:v>
                </c:pt>
                <c:pt idx="2791">
                  <c:v>18.316669512862674</c:v>
                </c:pt>
                <c:pt idx="2792">
                  <c:v>18.316669512862674</c:v>
                </c:pt>
                <c:pt idx="2793">
                  <c:v>18.316669512862674</c:v>
                </c:pt>
                <c:pt idx="2794">
                  <c:v>18.316669512862674</c:v>
                </c:pt>
                <c:pt idx="2795">
                  <c:v>18.316669512862674</c:v>
                </c:pt>
                <c:pt idx="2796">
                  <c:v>18.316669512862674</c:v>
                </c:pt>
                <c:pt idx="2797">
                  <c:v>18.316669512862674</c:v>
                </c:pt>
                <c:pt idx="2798">
                  <c:v>18.316669512862674</c:v>
                </c:pt>
                <c:pt idx="2799">
                  <c:v>18.316669512862674</c:v>
                </c:pt>
                <c:pt idx="2800">
                  <c:v>18.316669512862674</c:v>
                </c:pt>
                <c:pt idx="2801">
                  <c:v>18.316669512862674</c:v>
                </c:pt>
                <c:pt idx="2802">
                  <c:v>18.316669512862674</c:v>
                </c:pt>
                <c:pt idx="2803">
                  <c:v>18.316669512862674</c:v>
                </c:pt>
                <c:pt idx="2804">
                  <c:v>18.316669512862674</c:v>
                </c:pt>
                <c:pt idx="2805">
                  <c:v>18.316669512862674</c:v>
                </c:pt>
                <c:pt idx="2806">
                  <c:v>18.316669512862674</c:v>
                </c:pt>
                <c:pt idx="2807">
                  <c:v>18.316669512862674</c:v>
                </c:pt>
                <c:pt idx="2808">
                  <c:v>18.316669512862674</c:v>
                </c:pt>
                <c:pt idx="2809">
                  <c:v>18.316669512862674</c:v>
                </c:pt>
                <c:pt idx="2810">
                  <c:v>18.316669512862674</c:v>
                </c:pt>
                <c:pt idx="2811">
                  <c:v>18.316669512862674</c:v>
                </c:pt>
                <c:pt idx="2812">
                  <c:v>18.316669512862674</c:v>
                </c:pt>
                <c:pt idx="2813">
                  <c:v>18.316669512862674</c:v>
                </c:pt>
                <c:pt idx="2814">
                  <c:v>18.316669512862674</c:v>
                </c:pt>
                <c:pt idx="2815">
                  <c:v>18.316669512862674</c:v>
                </c:pt>
                <c:pt idx="2816">
                  <c:v>18.316669512862674</c:v>
                </c:pt>
                <c:pt idx="2817">
                  <c:v>18.316669512862674</c:v>
                </c:pt>
                <c:pt idx="2818">
                  <c:v>18.316669512862674</c:v>
                </c:pt>
                <c:pt idx="2819">
                  <c:v>18.316669512862674</c:v>
                </c:pt>
                <c:pt idx="2820">
                  <c:v>18.316669512862674</c:v>
                </c:pt>
                <c:pt idx="2821">
                  <c:v>18.316669512862674</c:v>
                </c:pt>
                <c:pt idx="2822">
                  <c:v>18.316669512862674</c:v>
                </c:pt>
                <c:pt idx="2823">
                  <c:v>18.316669512862674</c:v>
                </c:pt>
                <c:pt idx="2824">
                  <c:v>18.316669512862674</c:v>
                </c:pt>
                <c:pt idx="2825">
                  <c:v>18.316669512862674</c:v>
                </c:pt>
                <c:pt idx="2826">
                  <c:v>18.316669512862674</c:v>
                </c:pt>
                <c:pt idx="2827">
                  <c:v>18.316669512862674</c:v>
                </c:pt>
                <c:pt idx="2828">
                  <c:v>18.316669512862674</c:v>
                </c:pt>
                <c:pt idx="2829">
                  <c:v>18.316669512862674</c:v>
                </c:pt>
                <c:pt idx="2830">
                  <c:v>18.316669512862674</c:v>
                </c:pt>
                <c:pt idx="2831">
                  <c:v>18.316669512862674</c:v>
                </c:pt>
                <c:pt idx="2832">
                  <c:v>18.316669512862674</c:v>
                </c:pt>
                <c:pt idx="2833">
                  <c:v>18.316669512862674</c:v>
                </c:pt>
                <c:pt idx="2834">
                  <c:v>18.316669512862674</c:v>
                </c:pt>
                <c:pt idx="2835">
                  <c:v>18.316669512862674</c:v>
                </c:pt>
                <c:pt idx="2836">
                  <c:v>18.316669512862674</c:v>
                </c:pt>
                <c:pt idx="2837">
                  <c:v>18.316669512862674</c:v>
                </c:pt>
                <c:pt idx="2838">
                  <c:v>18.316669512862674</c:v>
                </c:pt>
                <c:pt idx="2839">
                  <c:v>18.316669512862674</c:v>
                </c:pt>
                <c:pt idx="2840">
                  <c:v>18.316669512862674</c:v>
                </c:pt>
                <c:pt idx="2841">
                  <c:v>18.316669512862674</c:v>
                </c:pt>
                <c:pt idx="2842">
                  <c:v>18.316669512862674</c:v>
                </c:pt>
                <c:pt idx="2843">
                  <c:v>18.316669512862674</c:v>
                </c:pt>
                <c:pt idx="2844">
                  <c:v>18.316669512862674</c:v>
                </c:pt>
                <c:pt idx="2845">
                  <c:v>18.316669512862674</c:v>
                </c:pt>
                <c:pt idx="2846">
                  <c:v>18.316669512862674</c:v>
                </c:pt>
                <c:pt idx="2847">
                  <c:v>18.316669512862674</c:v>
                </c:pt>
                <c:pt idx="2848">
                  <c:v>18.316669512862674</c:v>
                </c:pt>
                <c:pt idx="2849">
                  <c:v>18.316669512862674</c:v>
                </c:pt>
                <c:pt idx="2850">
                  <c:v>18.316669512862674</c:v>
                </c:pt>
                <c:pt idx="2851">
                  <c:v>18.316669512862674</c:v>
                </c:pt>
                <c:pt idx="2852">
                  <c:v>18.316669512862674</c:v>
                </c:pt>
                <c:pt idx="2853">
                  <c:v>18.316669512862674</c:v>
                </c:pt>
                <c:pt idx="2854">
                  <c:v>18.316669512862674</c:v>
                </c:pt>
                <c:pt idx="2855">
                  <c:v>18.316669512862674</c:v>
                </c:pt>
                <c:pt idx="2856">
                  <c:v>18.316669512862674</c:v>
                </c:pt>
                <c:pt idx="2857">
                  <c:v>18.316669512862674</c:v>
                </c:pt>
                <c:pt idx="2858">
                  <c:v>18.316669512862674</c:v>
                </c:pt>
                <c:pt idx="2859">
                  <c:v>18.316669512862674</c:v>
                </c:pt>
                <c:pt idx="2860">
                  <c:v>18.316669512862674</c:v>
                </c:pt>
                <c:pt idx="2861">
                  <c:v>18.316669512862674</c:v>
                </c:pt>
                <c:pt idx="2862">
                  <c:v>18.316669512862674</c:v>
                </c:pt>
                <c:pt idx="2863">
                  <c:v>18.316669512862674</c:v>
                </c:pt>
                <c:pt idx="2864">
                  <c:v>18.316669512862674</c:v>
                </c:pt>
                <c:pt idx="2865">
                  <c:v>18.316669512862674</c:v>
                </c:pt>
                <c:pt idx="2866">
                  <c:v>18.316669512862674</c:v>
                </c:pt>
                <c:pt idx="2867">
                  <c:v>18.316669512862674</c:v>
                </c:pt>
                <c:pt idx="2868">
                  <c:v>18.316669512862674</c:v>
                </c:pt>
                <c:pt idx="2869">
                  <c:v>18.316669512862674</c:v>
                </c:pt>
                <c:pt idx="2870">
                  <c:v>18.316669512862674</c:v>
                </c:pt>
                <c:pt idx="2871">
                  <c:v>18.316669512862674</c:v>
                </c:pt>
                <c:pt idx="2872">
                  <c:v>18.316669512862674</c:v>
                </c:pt>
                <c:pt idx="2873">
                  <c:v>18.316669512862674</c:v>
                </c:pt>
                <c:pt idx="2874">
                  <c:v>18.316669512862674</c:v>
                </c:pt>
                <c:pt idx="2875">
                  <c:v>18.316669512862674</c:v>
                </c:pt>
                <c:pt idx="2876">
                  <c:v>18.316669512862674</c:v>
                </c:pt>
                <c:pt idx="2877">
                  <c:v>18.316669512862674</c:v>
                </c:pt>
                <c:pt idx="2878">
                  <c:v>18.316669512862674</c:v>
                </c:pt>
                <c:pt idx="2879">
                  <c:v>18.316669512862674</c:v>
                </c:pt>
                <c:pt idx="2880">
                  <c:v>18.316669512862674</c:v>
                </c:pt>
                <c:pt idx="2881">
                  <c:v>18.316669512862674</c:v>
                </c:pt>
                <c:pt idx="2882">
                  <c:v>18.316669512862674</c:v>
                </c:pt>
                <c:pt idx="2883">
                  <c:v>18.316669512862674</c:v>
                </c:pt>
                <c:pt idx="2884">
                  <c:v>18.316669512862674</c:v>
                </c:pt>
                <c:pt idx="2885">
                  <c:v>18.316669512862674</c:v>
                </c:pt>
                <c:pt idx="2886">
                  <c:v>18.316669512862674</c:v>
                </c:pt>
                <c:pt idx="2887">
                  <c:v>18.316669512862674</c:v>
                </c:pt>
                <c:pt idx="2888">
                  <c:v>18.316669512862674</c:v>
                </c:pt>
                <c:pt idx="2889">
                  <c:v>18.316669512862674</c:v>
                </c:pt>
                <c:pt idx="2890">
                  <c:v>18.316669512862674</c:v>
                </c:pt>
                <c:pt idx="2891">
                  <c:v>18.316669512862674</c:v>
                </c:pt>
                <c:pt idx="2892">
                  <c:v>18.316669512862674</c:v>
                </c:pt>
                <c:pt idx="2893">
                  <c:v>18.316669512862674</c:v>
                </c:pt>
                <c:pt idx="2894">
                  <c:v>18.316669512862674</c:v>
                </c:pt>
                <c:pt idx="2895">
                  <c:v>18.316669512862674</c:v>
                </c:pt>
                <c:pt idx="2896">
                  <c:v>18.316669512862674</c:v>
                </c:pt>
                <c:pt idx="2897">
                  <c:v>18.316669512862674</c:v>
                </c:pt>
                <c:pt idx="2898">
                  <c:v>18.316669512862674</c:v>
                </c:pt>
                <c:pt idx="2899">
                  <c:v>18.316669512862674</c:v>
                </c:pt>
                <c:pt idx="2900">
                  <c:v>18.316669512862674</c:v>
                </c:pt>
                <c:pt idx="2901">
                  <c:v>18.316669512862674</c:v>
                </c:pt>
                <c:pt idx="2902">
                  <c:v>18.316669512862674</c:v>
                </c:pt>
                <c:pt idx="2903">
                  <c:v>18.316669512862674</c:v>
                </c:pt>
                <c:pt idx="2904">
                  <c:v>18.316669512862674</c:v>
                </c:pt>
                <c:pt idx="2905">
                  <c:v>18.316669512862674</c:v>
                </c:pt>
                <c:pt idx="2906">
                  <c:v>18.316669512862674</c:v>
                </c:pt>
                <c:pt idx="2907">
                  <c:v>18.316669512862674</c:v>
                </c:pt>
                <c:pt idx="2908">
                  <c:v>18.316669512862674</c:v>
                </c:pt>
                <c:pt idx="2909">
                  <c:v>18.316669512862674</c:v>
                </c:pt>
                <c:pt idx="2910">
                  <c:v>18.316669512862674</c:v>
                </c:pt>
                <c:pt idx="2911">
                  <c:v>18.316669512862674</c:v>
                </c:pt>
                <c:pt idx="2912">
                  <c:v>18.316669512862674</c:v>
                </c:pt>
                <c:pt idx="2913">
                  <c:v>18.316669512862674</c:v>
                </c:pt>
                <c:pt idx="2914">
                  <c:v>18.316669512862674</c:v>
                </c:pt>
                <c:pt idx="2915">
                  <c:v>18.316669512862674</c:v>
                </c:pt>
                <c:pt idx="2916">
                  <c:v>18.316669512862674</c:v>
                </c:pt>
                <c:pt idx="2917">
                  <c:v>18.316669512862674</c:v>
                </c:pt>
                <c:pt idx="2918">
                  <c:v>18.316669512862674</c:v>
                </c:pt>
                <c:pt idx="2919">
                  <c:v>18.316669512862674</c:v>
                </c:pt>
                <c:pt idx="2920">
                  <c:v>18.316669512862674</c:v>
                </c:pt>
                <c:pt idx="2921">
                  <c:v>18.316669512862674</c:v>
                </c:pt>
                <c:pt idx="2922">
                  <c:v>18.316669512862674</c:v>
                </c:pt>
                <c:pt idx="2923">
                  <c:v>18.316669512862674</c:v>
                </c:pt>
                <c:pt idx="2924">
                  <c:v>18.316669512862674</c:v>
                </c:pt>
                <c:pt idx="2925">
                  <c:v>18.316669512862674</c:v>
                </c:pt>
                <c:pt idx="2926">
                  <c:v>18.316669512862674</c:v>
                </c:pt>
                <c:pt idx="2927">
                  <c:v>18.316669512862674</c:v>
                </c:pt>
                <c:pt idx="2928">
                  <c:v>18.316669512862674</c:v>
                </c:pt>
                <c:pt idx="2929">
                  <c:v>18.316669512862674</c:v>
                </c:pt>
                <c:pt idx="2930">
                  <c:v>18.316669512862674</c:v>
                </c:pt>
                <c:pt idx="2931">
                  <c:v>18.316669512862674</c:v>
                </c:pt>
                <c:pt idx="2932">
                  <c:v>18.316669512862674</c:v>
                </c:pt>
                <c:pt idx="2933">
                  <c:v>18.316669512862674</c:v>
                </c:pt>
                <c:pt idx="2934">
                  <c:v>18.316669512862674</c:v>
                </c:pt>
                <c:pt idx="2935">
                  <c:v>18.316669512862674</c:v>
                </c:pt>
                <c:pt idx="2936">
                  <c:v>18.316669512862674</c:v>
                </c:pt>
                <c:pt idx="2937">
                  <c:v>18.316669512862674</c:v>
                </c:pt>
                <c:pt idx="2938">
                  <c:v>18.316669512862674</c:v>
                </c:pt>
                <c:pt idx="2939">
                  <c:v>18.316669512862674</c:v>
                </c:pt>
                <c:pt idx="2940">
                  <c:v>18.316669512862674</c:v>
                </c:pt>
                <c:pt idx="2941">
                  <c:v>18.316669512862674</c:v>
                </c:pt>
                <c:pt idx="2942">
                  <c:v>18.316669512862674</c:v>
                </c:pt>
                <c:pt idx="2943">
                  <c:v>18.316669512862674</c:v>
                </c:pt>
                <c:pt idx="2944">
                  <c:v>18.316669512862674</c:v>
                </c:pt>
                <c:pt idx="2945">
                  <c:v>18.316669512862674</c:v>
                </c:pt>
                <c:pt idx="2946">
                  <c:v>18.316669512862674</c:v>
                </c:pt>
                <c:pt idx="2947">
                  <c:v>18.316669512862674</c:v>
                </c:pt>
                <c:pt idx="2948">
                  <c:v>18.316669512862674</c:v>
                </c:pt>
                <c:pt idx="2949">
                  <c:v>18.316669512862674</c:v>
                </c:pt>
                <c:pt idx="2950">
                  <c:v>18.316669512862674</c:v>
                </c:pt>
                <c:pt idx="2951">
                  <c:v>18.316669512862674</c:v>
                </c:pt>
                <c:pt idx="2952">
                  <c:v>18.316669512862674</c:v>
                </c:pt>
                <c:pt idx="2953">
                  <c:v>18.316669512862674</c:v>
                </c:pt>
                <c:pt idx="2954">
                  <c:v>18.316669512862674</c:v>
                </c:pt>
                <c:pt idx="2955">
                  <c:v>18.316669512862674</c:v>
                </c:pt>
                <c:pt idx="2956">
                  <c:v>18.316669512862674</c:v>
                </c:pt>
                <c:pt idx="2957">
                  <c:v>18.316669512862674</c:v>
                </c:pt>
                <c:pt idx="2958">
                  <c:v>18.316669512862674</c:v>
                </c:pt>
                <c:pt idx="2959">
                  <c:v>18.316669512862674</c:v>
                </c:pt>
                <c:pt idx="2960">
                  <c:v>18.316669512862674</c:v>
                </c:pt>
                <c:pt idx="2961">
                  <c:v>18.316669512862674</c:v>
                </c:pt>
                <c:pt idx="2962">
                  <c:v>18.316669512862674</c:v>
                </c:pt>
                <c:pt idx="2963">
                  <c:v>18.316669512862674</c:v>
                </c:pt>
                <c:pt idx="2964">
                  <c:v>18.316669512862674</c:v>
                </c:pt>
                <c:pt idx="2965">
                  <c:v>18.316669512862674</c:v>
                </c:pt>
                <c:pt idx="2966">
                  <c:v>18.316669512862674</c:v>
                </c:pt>
                <c:pt idx="2967">
                  <c:v>18.316669512862674</c:v>
                </c:pt>
                <c:pt idx="2968">
                  <c:v>18.316669512862674</c:v>
                </c:pt>
                <c:pt idx="2969">
                  <c:v>18.316669512862674</c:v>
                </c:pt>
                <c:pt idx="2970">
                  <c:v>18.316669512862674</c:v>
                </c:pt>
                <c:pt idx="2971">
                  <c:v>18.316669512862674</c:v>
                </c:pt>
                <c:pt idx="2972">
                  <c:v>18.316669512862674</c:v>
                </c:pt>
                <c:pt idx="2973">
                  <c:v>18.316669512862674</c:v>
                </c:pt>
                <c:pt idx="2974">
                  <c:v>18.316669512862674</c:v>
                </c:pt>
                <c:pt idx="2975">
                  <c:v>18.316669512862674</c:v>
                </c:pt>
                <c:pt idx="2976">
                  <c:v>18.316669512862674</c:v>
                </c:pt>
                <c:pt idx="2977">
                  <c:v>18.316669512862674</c:v>
                </c:pt>
                <c:pt idx="2978">
                  <c:v>18.316669512862674</c:v>
                </c:pt>
                <c:pt idx="2979">
                  <c:v>18.316669512862674</c:v>
                </c:pt>
                <c:pt idx="2980">
                  <c:v>18.316669512862674</c:v>
                </c:pt>
                <c:pt idx="2981">
                  <c:v>18.316669512862674</c:v>
                </c:pt>
                <c:pt idx="2982">
                  <c:v>18.316669512862674</c:v>
                </c:pt>
                <c:pt idx="2983">
                  <c:v>18.316669512862674</c:v>
                </c:pt>
                <c:pt idx="2984">
                  <c:v>18.316669512862674</c:v>
                </c:pt>
                <c:pt idx="2985">
                  <c:v>18.316669512862674</c:v>
                </c:pt>
                <c:pt idx="2986">
                  <c:v>18.316669512862674</c:v>
                </c:pt>
                <c:pt idx="2987">
                  <c:v>18.316669512862674</c:v>
                </c:pt>
                <c:pt idx="2988">
                  <c:v>18.316669512862674</c:v>
                </c:pt>
                <c:pt idx="2989">
                  <c:v>18.316669512862674</c:v>
                </c:pt>
                <c:pt idx="2990">
                  <c:v>18.316669512862674</c:v>
                </c:pt>
                <c:pt idx="2991">
                  <c:v>18.316669512862674</c:v>
                </c:pt>
                <c:pt idx="2992">
                  <c:v>18.316669512862674</c:v>
                </c:pt>
                <c:pt idx="2993">
                  <c:v>18.316669512862674</c:v>
                </c:pt>
                <c:pt idx="2994">
                  <c:v>18.316669512862674</c:v>
                </c:pt>
                <c:pt idx="2995">
                  <c:v>18.316669512862674</c:v>
                </c:pt>
                <c:pt idx="2996">
                  <c:v>18.316669512862674</c:v>
                </c:pt>
                <c:pt idx="2997">
                  <c:v>18.316669512862674</c:v>
                </c:pt>
                <c:pt idx="2998">
                  <c:v>18.316669512862674</c:v>
                </c:pt>
                <c:pt idx="2999">
                  <c:v>18.316669512862674</c:v>
                </c:pt>
                <c:pt idx="3000">
                  <c:v>18.316669512862674</c:v>
                </c:pt>
                <c:pt idx="3001">
                  <c:v>18.316669512862674</c:v>
                </c:pt>
                <c:pt idx="3002">
                  <c:v>18.316669512862674</c:v>
                </c:pt>
                <c:pt idx="3003">
                  <c:v>18.316669512862674</c:v>
                </c:pt>
                <c:pt idx="3004">
                  <c:v>18.316669512862674</c:v>
                </c:pt>
                <c:pt idx="3005">
                  <c:v>18.316669512862674</c:v>
                </c:pt>
                <c:pt idx="3006">
                  <c:v>18.316669512862674</c:v>
                </c:pt>
                <c:pt idx="3007">
                  <c:v>18.316669512862674</c:v>
                </c:pt>
                <c:pt idx="3008">
                  <c:v>18.316669512862674</c:v>
                </c:pt>
                <c:pt idx="3009">
                  <c:v>18.316669512862674</c:v>
                </c:pt>
                <c:pt idx="3010">
                  <c:v>18.316669512862674</c:v>
                </c:pt>
                <c:pt idx="3011">
                  <c:v>18.316669512862674</c:v>
                </c:pt>
                <c:pt idx="3012">
                  <c:v>18.316669512862674</c:v>
                </c:pt>
                <c:pt idx="3013">
                  <c:v>18.316669512862674</c:v>
                </c:pt>
                <c:pt idx="3014">
                  <c:v>18.316669512862674</c:v>
                </c:pt>
                <c:pt idx="3015">
                  <c:v>18.316669512862674</c:v>
                </c:pt>
                <c:pt idx="3016">
                  <c:v>18.316669512862674</c:v>
                </c:pt>
                <c:pt idx="3017">
                  <c:v>18.316669512862674</c:v>
                </c:pt>
                <c:pt idx="3018">
                  <c:v>18.316669512862674</c:v>
                </c:pt>
                <c:pt idx="3019">
                  <c:v>18.316669512862674</c:v>
                </c:pt>
                <c:pt idx="3020">
                  <c:v>18.316669512862674</c:v>
                </c:pt>
                <c:pt idx="3021">
                  <c:v>18.316669512862674</c:v>
                </c:pt>
                <c:pt idx="3022">
                  <c:v>18.316669512862674</c:v>
                </c:pt>
                <c:pt idx="3023">
                  <c:v>18.316669512862674</c:v>
                </c:pt>
                <c:pt idx="3024">
                  <c:v>18.316669512862674</c:v>
                </c:pt>
                <c:pt idx="3025">
                  <c:v>18.316669512862674</c:v>
                </c:pt>
                <c:pt idx="3026">
                  <c:v>18.316669512862674</c:v>
                </c:pt>
                <c:pt idx="3027">
                  <c:v>18.316669512862674</c:v>
                </c:pt>
                <c:pt idx="3028">
                  <c:v>18.316669512862674</c:v>
                </c:pt>
                <c:pt idx="3029">
                  <c:v>18.316669512862674</c:v>
                </c:pt>
                <c:pt idx="3030">
                  <c:v>18.316669512862674</c:v>
                </c:pt>
                <c:pt idx="3031">
                  <c:v>18.316669512862674</c:v>
                </c:pt>
                <c:pt idx="3032">
                  <c:v>18.316669512862674</c:v>
                </c:pt>
                <c:pt idx="3033">
                  <c:v>18.316669512862674</c:v>
                </c:pt>
                <c:pt idx="3034">
                  <c:v>18.316669512862674</c:v>
                </c:pt>
                <c:pt idx="3035">
                  <c:v>18.316669512862674</c:v>
                </c:pt>
                <c:pt idx="3036">
                  <c:v>18.316669512862674</c:v>
                </c:pt>
                <c:pt idx="3037">
                  <c:v>18.316669512862674</c:v>
                </c:pt>
                <c:pt idx="3038">
                  <c:v>18.316669512862674</c:v>
                </c:pt>
                <c:pt idx="3039">
                  <c:v>18.316669512862674</c:v>
                </c:pt>
                <c:pt idx="3040">
                  <c:v>18.316669512862674</c:v>
                </c:pt>
                <c:pt idx="3041">
                  <c:v>18.316669512862674</c:v>
                </c:pt>
                <c:pt idx="3042">
                  <c:v>18.316669512862674</c:v>
                </c:pt>
                <c:pt idx="3043">
                  <c:v>18.316669512862674</c:v>
                </c:pt>
                <c:pt idx="3044">
                  <c:v>18.316669512862674</c:v>
                </c:pt>
                <c:pt idx="3045">
                  <c:v>18.316669512862674</c:v>
                </c:pt>
                <c:pt idx="3046">
                  <c:v>18.316669512862674</c:v>
                </c:pt>
                <c:pt idx="3047">
                  <c:v>18.316669512862674</c:v>
                </c:pt>
                <c:pt idx="3048">
                  <c:v>18.316669512862674</c:v>
                </c:pt>
                <c:pt idx="3049">
                  <c:v>18.316669512862674</c:v>
                </c:pt>
                <c:pt idx="3050">
                  <c:v>18.316669512862674</c:v>
                </c:pt>
                <c:pt idx="3051">
                  <c:v>18.316669512862674</c:v>
                </c:pt>
                <c:pt idx="3052">
                  <c:v>18.316669512862674</c:v>
                </c:pt>
                <c:pt idx="3053">
                  <c:v>18.316669512862674</c:v>
                </c:pt>
                <c:pt idx="3054">
                  <c:v>18.316669512862674</c:v>
                </c:pt>
                <c:pt idx="3055">
                  <c:v>18.316669512862674</c:v>
                </c:pt>
                <c:pt idx="3056">
                  <c:v>18.316669512862674</c:v>
                </c:pt>
                <c:pt idx="3057">
                  <c:v>18.316669512862674</c:v>
                </c:pt>
                <c:pt idx="3058">
                  <c:v>18.316669512862674</c:v>
                </c:pt>
                <c:pt idx="3059">
                  <c:v>18.316669512862674</c:v>
                </c:pt>
                <c:pt idx="3060">
                  <c:v>18.316669512862674</c:v>
                </c:pt>
                <c:pt idx="3061">
                  <c:v>18.316669512862674</c:v>
                </c:pt>
                <c:pt idx="3062">
                  <c:v>18.316669512862674</c:v>
                </c:pt>
                <c:pt idx="3063">
                  <c:v>18.316669512862674</c:v>
                </c:pt>
                <c:pt idx="3064">
                  <c:v>18.316669512862674</c:v>
                </c:pt>
                <c:pt idx="3065">
                  <c:v>18.316669512862674</c:v>
                </c:pt>
                <c:pt idx="3066">
                  <c:v>18.316669512862674</c:v>
                </c:pt>
                <c:pt idx="3067">
                  <c:v>18.316669512862674</c:v>
                </c:pt>
                <c:pt idx="3068">
                  <c:v>18.316669512862674</c:v>
                </c:pt>
                <c:pt idx="3069">
                  <c:v>18.316669512862674</c:v>
                </c:pt>
                <c:pt idx="3070">
                  <c:v>18.316669512862674</c:v>
                </c:pt>
                <c:pt idx="3071">
                  <c:v>18.316669512862674</c:v>
                </c:pt>
                <c:pt idx="3072">
                  <c:v>18.316669512862674</c:v>
                </c:pt>
                <c:pt idx="3073">
                  <c:v>18.316669512862674</c:v>
                </c:pt>
                <c:pt idx="3074">
                  <c:v>18.316669512862674</c:v>
                </c:pt>
                <c:pt idx="3075">
                  <c:v>18.316669512862674</c:v>
                </c:pt>
                <c:pt idx="3076">
                  <c:v>18.316669512862674</c:v>
                </c:pt>
                <c:pt idx="3077">
                  <c:v>18.316669512862674</c:v>
                </c:pt>
                <c:pt idx="3078">
                  <c:v>18.316669512862674</c:v>
                </c:pt>
                <c:pt idx="3079">
                  <c:v>18.316669512862674</c:v>
                </c:pt>
                <c:pt idx="3080">
                  <c:v>18.316669512862674</c:v>
                </c:pt>
                <c:pt idx="3081">
                  <c:v>18.316669512862674</c:v>
                </c:pt>
                <c:pt idx="3082">
                  <c:v>18.316669512862674</c:v>
                </c:pt>
                <c:pt idx="3083">
                  <c:v>18.316669512862674</c:v>
                </c:pt>
                <c:pt idx="3084">
                  <c:v>18.316669512862674</c:v>
                </c:pt>
                <c:pt idx="3085">
                  <c:v>18.316669512862674</c:v>
                </c:pt>
                <c:pt idx="3086">
                  <c:v>18.316669512862674</c:v>
                </c:pt>
                <c:pt idx="3087">
                  <c:v>18.316669512862674</c:v>
                </c:pt>
                <c:pt idx="3088">
                  <c:v>18.316669512862674</c:v>
                </c:pt>
                <c:pt idx="3089">
                  <c:v>18.316669512862674</c:v>
                </c:pt>
                <c:pt idx="3090">
                  <c:v>18.316669512862674</c:v>
                </c:pt>
                <c:pt idx="3091">
                  <c:v>18.316669512862674</c:v>
                </c:pt>
                <c:pt idx="3092">
                  <c:v>18.316669512862674</c:v>
                </c:pt>
                <c:pt idx="3093">
                  <c:v>18.316669512862674</c:v>
                </c:pt>
                <c:pt idx="3094">
                  <c:v>18.316669512862674</c:v>
                </c:pt>
                <c:pt idx="3095">
                  <c:v>18.316669512862674</c:v>
                </c:pt>
                <c:pt idx="3096">
                  <c:v>18.316669512862674</c:v>
                </c:pt>
                <c:pt idx="3097">
                  <c:v>18.316669512862674</c:v>
                </c:pt>
                <c:pt idx="3098">
                  <c:v>18.316669512862674</c:v>
                </c:pt>
                <c:pt idx="3099">
                  <c:v>18.316669512862674</c:v>
                </c:pt>
                <c:pt idx="3100">
                  <c:v>18.316669512862674</c:v>
                </c:pt>
                <c:pt idx="3101">
                  <c:v>18.316669512862674</c:v>
                </c:pt>
                <c:pt idx="3102">
                  <c:v>18.316669512862674</c:v>
                </c:pt>
                <c:pt idx="3103">
                  <c:v>18.316669512862674</c:v>
                </c:pt>
                <c:pt idx="3104">
                  <c:v>18.316669512862674</c:v>
                </c:pt>
                <c:pt idx="3105">
                  <c:v>18.316669512862674</c:v>
                </c:pt>
                <c:pt idx="3106">
                  <c:v>18.316669512862674</c:v>
                </c:pt>
                <c:pt idx="3107">
                  <c:v>18.316669512862674</c:v>
                </c:pt>
                <c:pt idx="3108">
                  <c:v>18.316669512862674</c:v>
                </c:pt>
                <c:pt idx="3109">
                  <c:v>18.316669512862674</c:v>
                </c:pt>
                <c:pt idx="3110">
                  <c:v>18.316669512862674</c:v>
                </c:pt>
                <c:pt idx="3111">
                  <c:v>18.316669512862674</c:v>
                </c:pt>
                <c:pt idx="3112">
                  <c:v>18.316669512862674</c:v>
                </c:pt>
                <c:pt idx="3113">
                  <c:v>18.316669512862674</c:v>
                </c:pt>
                <c:pt idx="3114">
                  <c:v>18.316669512862674</c:v>
                </c:pt>
                <c:pt idx="3115">
                  <c:v>18.316669512862674</c:v>
                </c:pt>
                <c:pt idx="3116">
                  <c:v>18.316669512862674</c:v>
                </c:pt>
                <c:pt idx="3117">
                  <c:v>18.316669512862674</c:v>
                </c:pt>
                <c:pt idx="3118">
                  <c:v>18.316669512862674</c:v>
                </c:pt>
                <c:pt idx="3119">
                  <c:v>18.316669512862674</c:v>
                </c:pt>
                <c:pt idx="3120">
                  <c:v>18.316669512862674</c:v>
                </c:pt>
                <c:pt idx="3121">
                  <c:v>18.316669512862674</c:v>
                </c:pt>
                <c:pt idx="3122">
                  <c:v>18.316669512862674</c:v>
                </c:pt>
                <c:pt idx="3123">
                  <c:v>18.316669512862674</c:v>
                </c:pt>
                <c:pt idx="3124">
                  <c:v>18.316669512862674</c:v>
                </c:pt>
                <c:pt idx="3125">
                  <c:v>18.316669512862674</c:v>
                </c:pt>
                <c:pt idx="3126">
                  <c:v>18.316669512862674</c:v>
                </c:pt>
                <c:pt idx="3127">
                  <c:v>18.316669512862674</c:v>
                </c:pt>
                <c:pt idx="3128">
                  <c:v>18.316669512862674</c:v>
                </c:pt>
                <c:pt idx="3129">
                  <c:v>18.316669512862674</c:v>
                </c:pt>
                <c:pt idx="3130">
                  <c:v>18.316669512862674</c:v>
                </c:pt>
                <c:pt idx="3131">
                  <c:v>18.316669512862674</c:v>
                </c:pt>
                <c:pt idx="3132">
                  <c:v>18.316669512862674</c:v>
                </c:pt>
                <c:pt idx="3133">
                  <c:v>18.316669512862674</c:v>
                </c:pt>
                <c:pt idx="3134">
                  <c:v>18.316669512862674</c:v>
                </c:pt>
                <c:pt idx="3135">
                  <c:v>18.316669512862674</c:v>
                </c:pt>
                <c:pt idx="3136">
                  <c:v>18.316669512862674</c:v>
                </c:pt>
                <c:pt idx="3137">
                  <c:v>18.316669512862674</c:v>
                </c:pt>
                <c:pt idx="3138">
                  <c:v>18.316669512862674</c:v>
                </c:pt>
                <c:pt idx="3139">
                  <c:v>18.316669512862674</c:v>
                </c:pt>
                <c:pt idx="3140">
                  <c:v>18.316669512862674</c:v>
                </c:pt>
                <c:pt idx="3141">
                  <c:v>18.316669512862674</c:v>
                </c:pt>
                <c:pt idx="3142">
                  <c:v>18.316669512862674</c:v>
                </c:pt>
                <c:pt idx="3143">
                  <c:v>18.316669512862674</c:v>
                </c:pt>
                <c:pt idx="3144">
                  <c:v>18.316669512862674</c:v>
                </c:pt>
                <c:pt idx="3145">
                  <c:v>18.316669512862674</c:v>
                </c:pt>
                <c:pt idx="3146">
                  <c:v>18.316669512862674</c:v>
                </c:pt>
                <c:pt idx="3147">
                  <c:v>18.316669512862674</c:v>
                </c:pt>
                <c:pt idx="3148">
                  <c:v>18.316669512862674</c:v>
                </c:pt>
                <c:pt idx="3149">
                  <c:v>18.316669512862674</c:v>
                </c:pt>
                <c:pt idx="3150">
                  <c:v>18.316669512862674</c:v>
                </c:pt>
                <c:pt idx="3151">
                  <c:v>18.316669512862674</c:v>
                </c:pt>
                <c:pt idx="3152">
                  <c:v>18.316669512862674</c:v>
                </c:pt>
                <c:pt idx="3153">
                  <c:v>18.316669512862674</c:v>
                </c:pt>
                <c:pt idx="3154">
                  <c:v>18.316669512862674</c:v>
                </c:pt>
                <c:pt idx="3155">
                  <c:v>18.316669512862674</c:v>
                </c:pt>
                <c:pt idx="3156">
                  <c:v>18.316669512862674</c:v>
                </c:pt>
                <c:pt idx="3157">
                  <c:v>18.316669512862674</c:v>
                </c:pt>
                <c:pt idx="3158">
                  <c:v>18.316669512862674</c:v>
                </c:pt>
                <c:pt idx="3159">
                  <c:v>18.316669512862674</c:v>
                </c:pt>
                <c:pt idx="3160">
                  <c:v>18.316669512862674</c:v>
                </c:pt>
                <c:pt idx="3161">
                  <c:v>18.316669512862674</c:v>
                </c:pt>
                <c:pt idx="3162">
                  <c:v>18.316669512862674</c:v>
                </c:pt>
                <c:pt idx="3163">
                  <c:v>18.316669512862674</c:v>
                </c:pt>
                <c:pt idx="3164">
                  <c:v>18.316669512862674</c:v>
                </c:pt>
                <c:pt idx="3165">
                  <c:v>18.316669512862674</c:v>
                </c:pt>
                <c:pt idx="3166">
                  <c:v>18.316669512862674</c:v>
                </c:pt>
                <c:pt idx="3167">
                  <c:v>18.316669512862674</c:v>
                </c:pt>
                <c:pt idx="3168">
                  <c:v>18.316669512862674</c:v>
                </c:pt>
                <c:pt idx="3169">
                  <c:v>18.316669512862674</c:v>
                </c:pt>
                <c:pt idx="3170">
                  <c:v>18.316669512862674</c:v>
                </c:pt>
                <c:pt idx="3171">
                  <c:v>18.316669512862674</c:v>
                </c:pt>
                <c:pt idx="3172">
                  <c:v>18.316669512862674</c:v>
                </c:pt>
                <c:pt idx="3173">
                  <c:v>18.316669512862674</c:v>
                </c:pt>
                <c:pt idx="3174">
                  <c:v>18.316669512862674</c:v>
                </c:pt>
                <c:pt idx="3175">
                  <c:v>18.316669512862674</c:v>
                </c:pt>
                <c:pt idx="3176">
                  <c:v>18.316669512862674</c:v>
                </c:pt>
                <c:pt idx="3177">
                  <c:v>18.316669512862674</c:v>
                </c:pt>
                <c:pt idx="3178">
                  <c:v>18.316669512862674</c:v>
                </c:pt>
                <c:pt idx="3179">
                  <c:v>18.316669512862674</c:v>
                </c:pt>
                <c:pt idx="3180">
                  <c:v>18.316669512862674</c:v>
                </c:pt>
                <c:pt idx="3181">
                  <c:v>18.316669512862674</c:v>
                </c:pt>
                <c:pt idx="3182">
                  <c:v>18.316669512862674</c:v>
                </c:pt>
                <c:pt idx="3183">
                  <c:v>18.316669512862674</c:v>
                </c:pt>
                <c:pt idx="3184">
                  <c:v>18.316669512862674</c:v>
                </c:pt>
                <c:pt idx="3185">
                  <c:v>18.316669512862674</c:v>
                </c:pt>
                <c:pt idx="3186">
                  <c:v>18.316669512862674</c:v>
                </c:pt>
                <c:pt idx="3187">
                  <c:v>18.316669512862674</c:v>
                </c:pt>
                <c:pt idx="3188">
                  <c:v>18.316669512862674</c:v>
                </c:pt>
                <c:pt idx="3189">
                  <c:v>18.316669512862674</c:v>
                </c:pt>
                <c:pt idx="3190">
                  <c:v>18.316669512862674</c:v>
                </c:pt>
                <c:pt idx="3191">
                  <c:v>18.316669512862674</c:v>
                </c:pt>
                <c:pt idx="3192">
                  <c:v>18.316669512862674</c:v>
                </c:pt>
                <c:pt idx="3193">
                  <c:v>18.316669512862674</c:v>
                </c:pt>
                <c:pt idx="3194">
                  <c:v>18.316669512862674</c:v>
                </c:pt>
                <c:pt idx="3195">
                  <c:v>18.316669512862674</c:v>
                </c:pt>
                <c:pt idx="3196">
                  <c:v>18.316669512862674</c:v>
                </c:pt>
                <c:pt idx="3197">
                  <c:v>18.316669512862674</c:v>
                </c:pt>
                <c:pt idx="3198">
                  <c:v>18.316669512862674</c:v>
                </c:pt>
                <c:pt idx="3199">
                  <c:v>18.316669512862674</c:v>
                </c:pt>
                <c:pt idx="3200">
                  <c:v>18.316669512862674</c:v>
                </c:pt>
                <c:pt idx="3201">
                  <c:v>18.316669512862674</c:v>
                </c:pt>
                <c:pt idx="3202">
                  <c:v>18.316669512862674</c:v>
                </c:pt>
                <c:pt idx="3203">
                  <c:v>18.316669512862674</c:v>
                </c:pt>
                <c:pt idx="3204">
                  <c:v>18.316669512862674</c:v>
                </c:pt>
                <c:pt idx="3205">
                  <c:v>18.316669512862674</c:v>
                </c:pt>
                <c:pt idx="3206">
                  <c:v>18.316669512862674</c:v>
                </c:pt>
                <c:pt idx="3207">
                  <c:v>18.316669512862674</c:v>
                </c:pt>
                <c:pt idx="3208">
                  <c:v>18.316669512862674</c:v>
                </c:pt>
                <c:pt idx="3209">
                  <c:v>18.316669512862674</c:v>
                </c:pt>
                <c:pt idx="3210">
                  <c:v>18.316669512862674</c:v>
                </c:pt>
                <c:pt idx="3211">
                  <c:v>18.316669512862674</c:v>
                </c:pt>
                <c:pt idx="3212">
                  <c:v>18.316669512862674</c:v>
                </c:pt>
                <c:pt idx="3213">
                  <c:v>18.316669512862674</c:v>
                </c:pt>
                <c:pt idx="3214">
                  <c:v>18.316669512862674</c:v>
                </c:pt>
                <c:pt idx="3215">
                  <c:v>18.316669512862674</c:v>
                </c:pt>
                <c:pt idx="3216">
                  <c:v>18.316669512862674</c:v>
                </c:pt>
                <c:pt idx="3217">
                  <c:v>18.316669512862674</c:v>
                </c:pt>
                <c:pt idx="3218">
                  <c:v>18.316669512862674</c:v>
                </c:pt>
                <c:pt idx="3219">
                  <c:v>18.316669512862674</c:v>
                </c:pt>
                <c:pt idx="3220">
                  <c:v>18.316669512862674</c:v>
                </c:pt>
                <c:pt idx="3221">
                  <c:v>18.316669512862674</c:v>
                </c:pt>
                <c:pt idx="3222">
                  <c:v>18.316669512862674</c:v>
                </c:pt>
                <c:pt idx="3223">
                  <c:v>18.316669512862674</c:v>
                </c:pt>
                <c:pt idx="3224">
                  <c:v>18.316669512862674</c:v>
                </c:pt>
                <c:pt idx="3225">
                  <c:v>18.316669512862674</c:v>
                </c:pt>
                <c:pt idx="3226">
                  <c:v>18.316669512862674</c:v>
                </c:pt>
                <c:pt idx="3227">
                  <c:v>18.316669512862674</c:v>
                </c:pt>
                <c:pt idx="3228">
                  <c:v>18.316669512862674</c:v>
                </c:pt>
                <c:pt idx="3229">
                  <c:v>18.316669512862674</c:v>
                </c:pt>
                <c:pt idx="3230">
                  <c:v>18.316669512862674</c:v>
                </c:pt>
                <c:pt idx="3231">
                  <c:v>18.316669512862674</c:v>
                </c:pt>
                <c:pt idx="3232">
                  <c:v>18.316669512862674</c:v>
                </c:pt>
                <c:pt idx="3233">
                  <c:v>18.316669512862674</c:v>
                </c:pt>
                <c:pt idx="3234">
                  <c:v>18.316669512862674</c:v>
                </c:pt>
                <c:pt idx="3235">
                  <c:v>18.316669512862674</c:v>
                </c:pt>
                <c:pt idx="3236">
                  <c:v>18.316669512862674</c:v>
                </c:pt>
                <c:pt idx="3237">
                  <c:v>18.316669512862674</c:v>
                </c:pt>
                <c:pt idx="3238">
                  <c:v>18.316669512862674</c:v>
                </c:pt>
                <c:pt idx="3239">
                  <c:v>18.316669512862674</c:v>
                </c:pt>
                <c:pt idx="3240">
                  <c:v>18.316669512862674</c:v>
                </c:pt>
                <c:pt idx="3241">
                  <c:v>18.316669512862674</c:v>
                </c:pt>
                <c:pt idx="3242">
                  <c:v>18.316669512862674</c:v>
                </c:pt>
                <c:pt idx="3243">
                  <c:v>18.316669512862674</c:v>
                </c:pt>
                <c:pt idx="3244">
                  <c:v>18.316669512862674</c:v>
                </c:pt>
                <c:pt idx="3245">
                  <c:v>18.316669512862674</c:v>
                </c:pt>
                <c:pt idx="3246">
                  <c:v>18.316669512862674</c:v>
                </c:pt>
                <c:pt idx="3247">
                  <c:v>18.316669512862674</c:v>
                </c:pt>
                <c:pt idx="3248">
                  <c:v>18.316669512862674</c:v>
                </c:pt>
                <c:pt idx="3249">
                  <c:v>18.316669512862674</c:v>
                </c:pt>
                <c:pt idx="3250">
                  <c:v>18.316669512862674</c:v>
                </c:pt>
                <c:pt idx="3251">
                  <c:v>18.316669512862674</c:v>
                </c:pt>
                <c:pt idx="3252">
                  <c:v>18.316669512862674</c:v>
                </c:pt>
                <c:pt idx="3253">
                  <c:v>18.316669512862674</c:v>
                </c:pt>
                <c:pt idx="3254">
                  <c:v>18.316669512862674</c:v>
                </c:pt>
                <c:pt idx="3255">
                  <c:v>18.316669512862674</c:v>
                </c:pt>
                <c:pt idx="3256">
                  <c:v>18.316669512862674</c:v>
                </c:pt>
                <c:pt idx="3257">
                  <c:v>18.316669512862674</c:v>
                </c:pt>
                <c:pt idx="3258">
                  <c:v>18.316669512862674</c:v>
                </c:pt>
                <c:pt idx="3259">
                  <c:v>18.316669512862674</c:v>
                </c:pt>
                <c:pt idx="3260">
                  <c:v>18.316669512862674</c:v>
                </c:pt>
                <c:pt idx="3261">
                  <c:v>18.316669512862674</c:v>
                </c:pt>
                <c:pt idx="3262">
                  <c:v>18.316669512862674</c:v>
                </c:pt>
                <c:pt idx="3263">
                  <c:v>18.316669512862674</c:v>
                </c:pt>
                <c:pt idx="3264">
                  <c:v>18.316669512862674</c:v>
                </c:pt>
                <c:pt idx="3265">
                  <c:v>18.316669512862674</c:v>
                </c:pt>
                <c:pt idx="3266">
                  <c:v>18.316669512862674</c:v>
                </c:pt>
                <c:pt idx="3267">
                  <c:v>18.316669512862674</c:v>
                </c:pt>
                <c:pt idx="3268">
                  <c:v>18.316669512862674</c:v>
                </c:pt>
                <c:pt idx="3269">
                  <c:v>18.316669512862674</c:v>
                </c:pt>
                <c:pt idx="3270">
                  <c:v>18.316669512862674</c:v>
                </c:pt>
                <c:pt idx="3271">
                  <c:v>18.316669512862674</c:v>
                </c:pt>
                <c:pt idx="3272">
                  <c:v>18.316669512862674</c:v>
                </c:pt>
                <c:pt idx="3273">
                  <c:v>18.316669512862674</c:v>
                </c:pt>
                <c:pt idx="3274">
                  <c:v>18.316669512862674</c:v>
                </c:pt>
                <c:pt idx="3275">
                  <c:v>18.316669512862674</c:v>
                </c:pt>
                <c:pt idx="3276">
                  <c:v>18.316669512862674</c:v>
                </c:pt>
                <c:pt idx="3277">
                  <c:v>18.316669512862674</c:v>
                </c:pt>
                <c:pt idx="3278">
                  <c:v>18.316669512862674</c:v>
                </c:pt>
                <c:pt idx="3279">
                  <c:v>18.316669512862674</c:v>
                </c:pt>
                <c:pt idx="3280">
                  <c:v>18.316669512862674</c:v>
                </c:pt>
                <c:pt idx="3281">
                  <c:v>18.316669512862674</c:v>
                </c:pt>
                <c:pt idx="3282">
                  <c:v>18.316669512862674</c:v>
                </c:pt>
                <c:pt idx="3283">
                  <c:v>18.316669512862674</c:v>
                </c:pt>
                <c:pt idx="3284">
                  <c:v>18.316669512862674</c:v>
                </c:pt>
                <c:pt idx="3285">
                  <c:v>18.316669512862674</c:v>
                </c:pt>
                <c:pt idx="3286">
                  <c:v>18.316669512862674</c:v>
                </c:pt>
                <c:pt idx="3287">
                  <c:v>18.316669512862674</c:v>
                </c:pt>
                <c:pt idx="3288">
                  <c:v>18.316669512862674</c:v>
                </c:pt>
                <c:pt idx="3289">
                  <c:v>18.316669512862674</c:v>
                </c:pt>
                <c:pt idx="3290">
                  <c:v>18.316669512862674</c:v>
                </c:pt>
                <c:pt idx="3291">
                  <c:v>18.316669512862674</c:v>
                </c:pt>
                <c:pt idx="3292">
                  <c:v>18.316669512862674</c:v>
                </c:pt>
                <c:pt idx="3293">
                  <c:v>18.316669512862674</c:v>
                </c:pt>
                <c:pt idx="3294">
                  <c:v>18.316669512862674</c:v>
                </c:pt>
                <c:pt idx="3295">
                  <c:v>18.316669512862674</c:v>
                </c:pt>
                <c:pt idx="3296">
                  <c:v>18.316669512862674</c:v>
                </c:pt>
                <c:pt idx="3297">
                  <c:v>18.316669512862674</c:v>
                </c:pt>
                <c:pt idx="3298">
                  <c:v>18.316669512862674</c:v>
                </c:pt>
                <c:pt idx="3299">
                  <c:v>18.316669512862674</c:v>
                </c:pt>
                <c:pt idx="3300">
                  <c:v>18.316669512862674</c:v>
                </c:pt>
                <c:pt idx="3301">
                  <c:v>18.316669512862674</c:v>
                </c:pt>
                <c:pt idx="3302">
                  <c:v>18.316669512862674</c:v>
                </c:pt>
                <c:pt idx="3303">
                  <c:v>18.316669512862674</c:v>
                </c:pt>
                <c:pt idx="3304">
                  <c:v>18.316669512862674</c:v>
                </c:pt>
                <c:pt idx="3305">
                  <c:v>18.316669512862674</c:v>
                </c:pt>
                <c:pt idx="3306">
                  <c:v>18.316669512862674</c:v>
                </c:pt>
                <c:pt idx="3307">
                  <c:v>18.316669512862674</c:v>
                </c:pt>
                <c:pt idx="3308">
                  <c:v>18.316669512862674</c:v>
                </c:pt>
                <c:pt idx="3309">
                  <c:v>18.316669512862674</c:v>
                </c:pt>
                <c:pt idx="3310">
                  <c:v>18.316669512862674</c:v>
                </c:pt>
                <c:pt idx="3311">
                  <c:v>18.316669512862674</c:v>
                </c:pt>
                <c:pt idx="3312">
                  <c:v>18.316669512862674</c:v>
                </c:pt>
                <c:pt idx="3313">
                  <c:v>18.316669512862674</c:v>
                </c:pt>
                <c:pt idx="3314">
                  <c:v>18.316669512862674</c:v>
                </c:pt>
                <c:pt idx="3315">
                  <c:v>18.316669512862674</c:v>
                </c:pt>
                <c:pt idx="3316">
                  <c:v>18.316669512862674</c:v>
                </c:pt>
                <c:pt idx="3317">
                  <c:v>18.316669512862674</c:v>
                </c:pt>
                <c:pt idx="3318">
                  <c:v>18.316669512862674</c:v>
                </c:pt>
                <c:pt idx="3319">
                  <c:v>18.316669512862674</c:v>
                </c:pt>
                <c:pt idx="3320">
                  <c:v>18.316669512862674</c:v>
                </c:pt>
                <c:pt idx="3321">
                  <c:v>18.316669512862674</c:v>
                </c:pt>
                <c:pt idx="3322">
                  <c:v>18.316669512862674</c:v>
                </c:pt>
                <c:pt idx="3323">
                  <c:v>18.316669512862674</c:v>
                </c:pt>
                <c:pt idx="3324">
                  <c:v>18.316669512862674</c:v>
                </c:pt>
                <c:pt idx="3325">
                  <c:v>18.316669512862674</c:v>
                </c:pt>
                <c:pt idx="3326">
                  <c:v>18.316669512862674</c:v>
                </c:pt>
                <c:pt idx="3327">
                  <c:v>18.316669512862674</c:v>
                </c:pt>
                <c:pt idx="3328">
                  <c:v>18.316669512862674</c:v>
                </c:pt>
                <c:pt idx="3329">
                  <c:v>18.316669512862674</c:v>
                </c:pt>
                <c:pt idx="3330">
                  <c:v>18.316669512862674</c:v>
                </c:pt>
                <c:pt idx="3331">
                  <c:v>18.316669512862674</c:v>
                </c:pt>
                <c:pt idx="3332">
                  <c:v>18.316669512862674</c:v>
                </c:pt>
                <c:pt idx="3333">
                  <c:v>18.316669512862674</c:v>
                </c:pt>
                <c:pt idx="3334">
                  <c:v>18.316669512862674</c:v>
                </c:pt>
                <c:pt idx="3335">
                  <c:v>18.316669512862674</c:v>
                </c:pt>
                <c:pt idx="3336">
                  <c:v>18.316669512862674</c:v>
                </c:pt>
                <c:pt idx="3337">
                  <c:v>18.316669512862674</c:v>
                </c:pt>
                <c:pt idx="3338">
                  <c:v>18.316669512862674</c:v>
                </c:pt>
                <c:pt idx="3339">
                  <c:v>18.316669512862674</c:v>
                </c:pt>
                <c:pt idx="3340">
                  <c:v>18.316669512862674</c:v>
                </c:pt>
                <c:pt idx="3341">
                  <c:v>18.316669512862674</c:v>
                </c:pt>
                <c:pt idx="3342">
                  <c:v>18.316669512862674</c:v>
                </c:pt>
                <c:pt idx="3343">
                  <c:v>18.316669512862674</c:v>
                </c:pt>
                <c:pt idx="3344">
                  <c:v>18.316669512862674</c:v>
                </c:pt>
                <c:pt idx="3345">
                  <c:v>18.316669512862674</c:v>
                </c:pt>
                <c:pt idx="3346">
                  <c:v>18.316669512862674</c:v>
                </c:pt>
                <c:pt idx="3347">
                  <c:v>18.316669512862674</c:v>
                </c:pt>
                <c:pt idx="3348">
                  <c:v>18.316669512862674</c:v>
                </c:pt>
                <c:pt idx="3349">
                  <c:v>18.316669512862674</c:v>
                </c:pt>
                <c:pt idx="3350">
                  <c:v>18.316669512862674</c:v>
                </c:pt>
                <c:pt idx="3351">
                  <c:v>18.316669512862674</c:v>
                </c:pt>
                <c:pt idx="3352">
                  <c:v>18.316669512862674</c:v>
                </c:pt>
                <c:pt idx="3353">
                  <c:v>18.316669512862674</c:v>
                </c:pt>
                <c:pt idx="3354">
                  <c:v>18.316669512862674</c:v>
                </c:pt>
                <c:pt idx="3355">
                  <c:v>18.316669512862674</c:v>
                </c:pt>
                <c:pt idx="3356">
                  <c:v>18.316669512862674</c:v>
                </c:pt>
                <c:pt idx="3357">
                  <c:v>18.316669512862674</c:v>
                </c:pt>
                <c:pt idx="3358">
                  <c:v>18.316669512862674</c:v>
                </c:pt>
                <c:pt idx="3359">
                  <c:v>18.316669512862674</c:v>
                </c:pt>
                <c:pt idx="3360">
                  <c:v>18.316669512862674</c:v>
                </c:pt>
                <c:pt idx="3361">
                  <c:v>18.316669512862674</c:v>
                </c:pt>
                <c:pt idx="3362">
                  <c:v>18.316669512862674</c:v>
                </c:pt>
                <c:pt idx="3363">
                  <c:v>18.316669512862674</c:v>
                </c:pt>
                <c:pt idx="3364">
                  <c:v>18.316669512862674</c:v>
                </c:pt>
                <c:pt idx="3365">
                  <c:v>18.316669512862674</c:v>
                </c:pt>
                <c:pt idx="3366">
                  <c:v>18.316669512862674</c:v>
                </c:pt>
                <c:pt idx="3367">
                  <c:v>18.316669512862674</c:v>
                </c:pt>
                <c:pt idx="3368">
                  <c:v>18.316669512862674</c:v>
                </c:pt>
                <c:pt idx="3369">
                  <c:v>18.316669512862674</c:v>
                </c:pt>
                <c:pt idx="3370">
                  <c:v>18.316669512862674</c:v>
                </c:pt>
                <c:pt idx="3371">
                  <c:v>18.316669512862674</c:v>
                </c:pt>
                <c:pt idx="3372">
                  <c:v>18.316669512862674</c:v>
                </c:pt>
                <c:pt idx="3373">
                  <c:v>18.316669512862674</c:v>
                </c:pt>
                <c:pt idx="3374">
                  <c:v>18.316669512862674</c:v>
                </c:pt>
                <c:pt idx="3375">
                  <c:v>18.316669512862674</c:v>
                </c:pt>
                <c:pt idx="3376">
                  <c:v>18.316669512862674</c:v>
                </c:pt>
                <c:pt idx="3377">
                  <c:v>18.316669512862674</c:v>
                </c:pt>
                <c:pt idx="3378">
                  <c:v>18.316669512862674</c:v>
                </c:pt>
                <c:pt idx="3379">
                  <c:v>18.316669512862674</c:v>
                </c:pt>
                <c:pt idx="3380">
                  <c:v>18.316669512862674</c:v>
                </c:pt>
                <c:pt idx="3381">
                  <c:v>18.316669512862674</c:v>
                </c:pt>
                <c:pt idx="3382">
                  <c:v>18.316669512862674</c:v>
                </c:pt>
                <c:pt idx="3383">
                  <c:v>18.316669512862674</c:v>
                </c:pt>
                <c:pt idx="3384">
                  <c:v>18.316669512862674</c:v>
                </c:pt>
                <c:pt idx="3385">
                  <c:v>18.316669512862674</c:v>
                </c:pt>
                <c:pt idx="3386">
                  <c:v>18.316669512862674</c:v>
                </c:pt>
                <c:pt idx="3387">
                  <c:v>18.316669512862674</c:v>
                </c:pt>
                <c:pt idx="3388">
                  <c:v>18.316669512862674</c:v>
                </c:pt>
                <c:pt idx="3389">
                  <c:v>18.316669512862674</c:v>
                </c:pt>
                <c:pt idx="3390">
                  <c:v>18.316669512862674</c:v>
                </c:pt>
                <c:pt idx="3391">
                  <c:v>18.316669512862674</c:v>
                </c:pt>
                <c:pt idx="3392">
                  <c:v>18.316669512862674</c:v>
                </c:pt>
                <c:pt idx="3393">
                  <c:v>18.316669512862674</c:v>
                </c:pt>
                <c:pt idx="3394">
                  <c:v>18.316669512862674</c:v>
                </c:pt>
                <c:pt idx="3395">
                  <c:v>18.316669512862674</c:v>
                </c:pt>
                <c:pt idx="3396">
                  <c:v>18.316669512862674</c:v>
                </c:pt>
                <c:pt idx="3397">
                  <c:v>18.316669512862674</c:v>
                </c:pt>
                <c:pt idx="3398">
                  <c:v>18.316669512862674</c:v>
                </c:pt>
                <c:pt idx="3399">
                  <c:v>18.316669512862674</c:v>
                </c:pt>
                <c:pt idx="3400">
                  <c:v>18.316669512862674</c:v>
                </c:pt>
                <c:pt idx="3401">
                  <c:v>18.316669512862674</c:v>
                </c:pt>
                <c:pt idx="3402">
                  <c:v>18.316669512862674</c:v>
                </c:pt>
                <c:pt idx="3403">
                  <c:v>18.316669512862674</c:v>
                </c:pt>
                <c:pt idx="3404">
                  <c:v>18.316669512862674</c:v>
                </c:pt>
                <c:pt idx="3405">
                  <c:v>18.316669512862674</c:v>
                </c:pt>
                <c:pt idx="3406">
                  <c:v>18.316669512862674</c:v>
                </c:pt>
                <c:pt idx="3407">
                  <c:v>18.316669512862674</c:v>
                </c:pt>
                <c:pt idx="3408">
                  <c:v>18.316669512862674</c:v>
                </c:pt>
                <c:pt idx="3409">
                  <c:v>18.316669512862674</c:v>
                </c:pt>
                <c:pt idx="3410">
                  <c:v>18.316669512862674</c:v>
                </c:pt>
                <c:pt idx="3411">
                  <c:v>18.316669512862674</c:v>
                </c:pt>
                <c:pt idx="3412">
                  <c:v>18.316669512862674</c:v>
                </c:pt>
                <c:pt idx="3413">
                  <c:v>18.316669512862674</c:v>
                </c:pt>
                <c:pt idx="3414">
                  <c:v>18.316669512862674</c:v>
                </c:pt>
                <c:pt idx="3415">
                  <c:v>18.316669512862674</c:v>
                </c:pt>
                <c:pt idx="3416">
                  <c:v>18.316669512862674</c:v>
                </c:pt>
                <c:pt idx="3417">
                  <c:v>18.316669512862674</c:v>
                </c:pt>
                <c:pt idx="3418">
                  <c:v>18.316669512862674</c:v>
                </c:pt>
                <c:pt idx="3419">
                  <c:v>18.316669512862674</c:v>
                </c:pt>
                <c:pt idx="3420">
                  <c:v>18.316669512862674</c:v>
                </c:pt>
                <c:pt idx="3421">
                  <c:v>18.316669512862674</c:v>
                </c:pt>
                <c:pt idx="3422">
                  <c:v>18.316669512862674</c:v>
                </c:pt>
                <c:pt idx="3423">
                  <c:v>18.316669512862674</c:v>
                </c:pt>
                <c:pt idx="3424">
                  <c:v>18.316669512862674</c:v>
                </c:pt>
                <c:pt idx="3425">
                  <c:v>18.316669512862674</c:v>
                </c:pt>
                <c:pt idx="3426">
                  <c:v>18.316669512862674</c:v>
                </c:pt>
                <c:pt idx="3427">
                  <c:v>18.316669512862674</c:v>
                </c:pt>
                <c:pt idx="3428">
                  <c:v>18.316669512862674</c:v>
                </c:pt>
                <c:pt idx="3429">
                  <c:v>18.316669512862674</c:v>
                </c:pt>
                <c:pt idx="3430">
                  <c:v>18.316669512862674</c:v>
                </c:pt>
                <c:pt idx="3431">
                  <c:v>18.316669512862674</c:v>
                </c:pt>
                <c:pt idx="3432">
                  <c:v>18.316669512862674</c:v>
                </c:pt>
                <c:pt idx="3433">
                  <c:v>18.316669512862674</c:v>
                </c:pt>
                <c:pt idx="3434">
                  <c:v>18.316669512862674</c:v>
                </c:pt>
                <c:pt idx="3435">
                  <c:v>18.316669512862674</c:v>
                </c:pt>
                <c:pt idx="3436">
                  <c:v>18.316669512862674</c:v>
                </c:pt>
                <c:pt idx="3437">
                  <c:v>18.316669512862674</c:v>
                </c:pt>
                <c:pt idx="3438">
                  <c:v>18.316669512862674</c:v>
                </c:pt>
                <c:pt idx="3439">
                  <c:v>18.316669512862674</c:v>
                </c:pt>
                <c:pt idx="3440">
                  <c:v>18.316669512862674</c:v>
                </c:pt>
                <c:pt idx="3441">
                  <c:v>18.316669512862674</c:v>
                </c:pt>
                <c:pt idx="3442">
                  <c:v>18.316669512862674</c:v>
                </c:pt>
                <c:pt idx="3443">
                  <c:v>18.316669512862674</c:v>
                </c:pt>
                <c:pt idx="3444">
                  <c:v>18.316669512862674</c:v>
                </c:pt>
                <c:pt idx="3445">
                  <c:v>18.316669512862674</c:v>
                </c:pt>
                <c:pt idx="3446">
                  <c:v>18.316669512862674</c:v>
                </c:pt>
                <c:pt idx="3447">
                  <c:v>18.316669512862674</c:v>
                </c:pt>
                <c:pt idx="3448">
                  <c:v>18.316669512862674</c:v>
                </c:pt>
                <c:pt idx="3449">
                  <c:v>18.316669512862674</c:v>
                </c:pt>
                <c:pt idx="3450">
                  <c:v>18.316669512862674</c:v>
                </c:pt>
                <c:pt idx="3451">
                  <c:v>18.316669512862674</c:v>
                </c:pt>
                <c:pt idx="3452">
                  <c:v>18.316669512862674</c:v>
                </c:pt>
                <c:pt idx="3453">
                  <c:v>18.316669512862674</c:v>
                </c:pt>
                <c:pt idx="3454">
                  <c:v>18.316669512862674</c:v>
                </c:pt>
                <c:pt idx="3455">
                  <c:v>18.316669512862674</c:v>
                </c:pt>
                <c:pt idx="3456">
                  <c:v>18.316669512862674</c:v>
                </c:pt>
                <c:pt idx="3457">
                  <c:v>18.316669512862674</c:v>
                </c:pt>
                <c:pt idx="3458">
                  <c:v>18.316669512862674</c:v>
                </c:pt>
                <c:pt idx="3459">
                  <c:v>18.316669512862674</c:v>
                </c:pt>
                <c:pt idx="3460">
                  <c:v>18.316669512862674</c:v>
                </c:pt>
                <c:pt idx="3461">
                  <c:v>18.316669512862674</c:v>
                </c:pt>
                <c:pt idx="3462">
                  <c:v>18.316669512862674</c:v>
                </c:pt>
                <c:pt idx="3463">
                  <c:v>18.316669512862674</c:v>
                </c:pt>
                <c:pt idx="3464">
                  <c:v>18.316669512862674</c:v>
                </c:pt>
                <c:pt idx="3465">
                  <c:v>18.316669512862674</c:v>
                </c:pt>
                <c:pt idx="3466">
                  <c:v>18.316669512862674</c:v>
                </c:pt>
                <c:pt idx="3467">
                  <c:v>18.316669512862674</c:v>
                </c:pt>
                <c:pt idx="3468">
                  <c:v>18.316669512862674</c:v>
                </c:pt>
                <c:pt idx="3469">
                  <c:v>18.316669512862674</c:v>
                </c:pt>
                <c:pt idx="3470">
                  <c:v>18.316669512862674</c:v>
                </c:pt>
                <c:pt idx="3471">
                  <c:v>18.316669512862674</c:v>
                </c:pt>
                <c:pt idx="3472">
                  <c:v>18.316669512862674</c:v>
                </c:pt>
                <c:pt idx="3473">
                  <c:v>18.316669512862674</c:v>
                </c:pt>
                <c:pt idx="3474">
                  <c:v>18.316669512862674</c:v>
                </c:pt>
                <c:pt idx="3475">
                  <c:v>18.316669512862674</c:v>
                </c:pt>
                <c:pt idx="3476">
                  <c:v>18.316669512862674</c:v>
                </c:pt>
                <c:pt idx="3477">
                  <c:v>18.316669512862674</c:v>
                </c:pt>
                <c:pt idx="3478">
                  <c:v>18.316669512862674</c:v>
                </c:pt>
                <c:pt idx="3479">
                  <c:v>18.316669512862674</c:v>
                </c:pt>
                <c:pt idx="3480">
                  <c:v>18.316669512862674</c:v>
                </c:pt>
                <c:pt idx="3481">
                  <c:v>18.316669512862674</c:v>
                </c:pt>
                <c:pt idx="3482">
                  <c:v>18.316669512862674</c:v>
                </c:pt>
                <c:pt idx="3483">
                  <c:v>18.316669512862674</c:v>
                </c:pt>
                <c:pt idx="3484">
                  <c:v>18.316669512862674</c:v>
                </c:pt>
                <c:pt idx="3485">
                  <c:v>18.316669512862674</c:v>
                </c:pt>
                <c:pt idx="3486">
                  <c:v>18.316669512862674</c:v>
                </c:pt>
                <c:pt idx="3487">
                  <c:v>18.316669512862674</c:v>
                </c:pt>
                <c:pt idx="3488">
                  <c:v>18.316669512862674</c:v>
                </c:pt>
                <c:pt idx="3489">
                  <c:v>18.316669512862674</c:v>
                </c:pt>
                <c:pt idx="3490">
                  <c:v>18.316669512862674</c:v>
                </c:pt>
                <c:pt idx="3491">
                  <c:v>18.316669512862674</c:v>
                </c:pt>
                <c:pt idx="3492">
                  <c:v>18.316669512862674</c:v>
                </c:pt>
                <c:pt idx="3493">
                  <c:v>18.316669512862674</c:v>
                </c:pt>
                <c:pt idx="3494">
                  <c:v>18.316669512862674</c:v>
                </c:pt>
                <c:pt idx="3495">
                  <c:v>18.316669512862674</c:v>
                </c:pt>
                <c:pt idx="3496">
                  <c:v>18.316669512862674</c:v>
                </c:pt>
                <c:pt idx="3497">
                  <c:v>18.316669512862674</c:v>
                </c:pt>
                <c:pt idx="3498">
                  <c:v>18.316669512862674</c:v>
                </c:pt>
                <c:pt idx="3499">
                  <c:v>18.316669512862674</c:v>
                </c:pt>
                <c:pt idx="3500">
                  <c:v>18.316669512862674</c:v>
                </c:pt>
                <c:pt idx="3501">
                  <c:v>18.316669512862674</c:v>
                </c:pt>
                <c:pt idx="3502">
                  <c:v>18.316669512862674</c:v>
                </c:pt>
                <c:pt idx="3503">
                  <c:v>18.316669512862674</c:v>
                </c:pt>
                <c:pt idx="3504">
                  <c:v>18.316669512862674</c:v>
                </c:pt>
                <c:pt idx="3505">
                  <c:v>18.316669512862674</c:v>
                </c:pt>
                <c:pt idx="3506">
                  <c:v>18.316669512862674</c:v>
                </c:pt>
                <c:pt idx="3507">
                  <c:v>18.316669512862674</c:v>
                </c:pt>
                <c:pt idx="3508">
                  <c:v>18.316669512862674</c:v>
                </c:pt>
                <c:pt idx="3509">
                  <c:v>18.316669512862674</c:v>
                </c:pt>
                <c:pt idx="3510">
                  <c:v>18.316669512862674</c:v>
                </c:pt>
                <c:pt idx="3511">
                  <c:v>18.316669512862674</c:v>
                </c:pt>
                <c:pt idx="3512">
                  <c:v>18.316669512862674</c:v>
                </c:pt>
                <c:pt idx="3513">
                  <c:v>18.316669512862674</c:v>
                </c:pt>
                <c:pt idx="3514">
                  <c:v>18.316669512862674</c:v>
                </c:pt>
                <c:pt idx="3515">
                  <c:v>18.316669512862674</c:v>
                </c:pt>
                <c:pt idx="3516">
                  <c:v>18.316669512862674</c:v>
                </c:pt>
                <c:pt idx="3517">
                  <c:v>18.316669512862674</c:v>
                </c:pt>
                <c:pt idx="3518">
                  <c:v>18.316669512862674</c:v>
                </c:pt>
                <c:pt idx="3519">
                  <c:v>18.316669512862674</c:v>
                </c:pt>
                <c:pt idx="3520">
                  <c:v>18.316669512862674</c:v>
                </c:pt>
                <c:pt idx="3521">
                  <c:v>18.316669512862674</c:v>
                </c:pt>
                <c:pt idx="3522">
                  <c:v>18.316669512862674</c:v>
                </c:pt>
                <c:pt idx="3523">
                  <c:v>18.316669512862674</c:v>
                </c:pt>
                <c:pt idx="3524">
                  <c:v>18.316669512862674</c:v>
                </c:pt>
                <c:pt idx="3525">
                  <c:v>18.316669512862674</c:v>
                </c:pt>
                <c:pt idx="3526">
                  <c:v>18.316669512862674</c:v>
                </c:pt>
                <c:pt idx="3527">
                  <c:v>18.316669512862674</c:v>
                </c:pt>
                <c:pt idx="3528">
                  <c:v>18.316669512862674</c:v>
                </c:pt>
                <c:pt idx="3529">
                  <c:v>18.316669512862674</c:v>
                </c:pt>
                <c:pt idx="3530">
                  <c:v>18.316669512862674</c:v>
                </c:pt>
                <c:pt idx="3531">
                  <c:v>18.316669512862674</c:v>
                </c:pt>
                <c:pt idx="3532">
                  <c:v>18.316669512862674</c:v>
                </c:pt>
                <c:pt idx="3533">
                  <c:v>18.316669512862674</c:v>
                </c:pt>
                <c:pt idx="3534">
                  <c:v>18.316669512862674</c:v>
                </c:pt>
                <c:pt idx="3535">
                  <c:v>18.316669512862674</c:v>
                </c:pt>
                <c:pt idx="3536">
                  <c:v>18.316669512862674</c:v>
                </c:pt>
                <c:pt idx="3537">
                  <c:v>18.316669512862674</c:v>
                </c:pt>
                <c:pt idx="3538">
                  <c:v>18.316669512862674</c:v>
                </c:pt>
                <c:pt idx="3539">
                  <c:v>18.316669512862674</c:v>
                </c:pt>
                <c:pt idx="3540">
                  <c:v>18.316669512862674</c:v>
                </c:pt>
                <c:pt idx="3541">
                  <c:v>18.316669512862674</c:v>
                </c:pt>
                <c:pt idx="3542">
                  <c:v>18.316669512862674</c:v>
                </c:pt>
                <c:pt idx="3543">
                  <c:v>18.316669512862674</c:v>
                </c:pt>
                <c:pt idx="3544">
                  <c:v>18.316669512862674</c:v>
                </c:pt>
                <c:pt idx="3545">
                  <c:v>18.316669512862674</c:v>
                </c:pt>
                <c:pt idx="3546">
                  <c:v>18.316669512862674</c:v>
                </c:pt>
                <c:pt idx="3547">
                  <c:v>18.316669512862674</c:v>
                </c:pt>
                <c:pt idx="3548">
                  <c:v>18.316669512862674</c:v>
                </c:pt>
                <c:pt idx="3549">
                  <c:v>18.316669512862674</c:v>
                </c:pt>
                <c:pt idx="3550">
                  <c:v>18.316669512862674</c:v>
                </c:pt>
                <c:pt idx="3551">
                  <c:v>18.316669512862674</c:v>
                </c:pt>
                <c:pt idx="3552">
                  <c:v>18.316669512862674</c:v>
                </c:pt>
                <c:pt idx="3553">
                  <c:v>18.316669512862674</c:v>
                </c:pt>
                <c:pt idx="3554">
                  <c:v>18.316669512862674</c:v>
                </c:pt>
                <c:pt idx="3555">
                  <c:v>18.316669512862674</c:v>
                </c:pt>
                <c:pt idx="3556">
                  <c:v>18.316669512862674</c:v>
                </c:pt>
                <c:pt idx="3557">
                  <c:v>18.316669512862674</c:v>
                </c:pt>
                <c:pt idx="3558">
                  <c:v>18.316669512862674</c:v>
                </c:pt>
                <c:pt idx="3559">
                  <c:v>18.316669512862674</c:v>
                </c:pt>
                <c:pt idx="3560">
                  <c:v>18.316669512862674</c:v>
                </c:pt>
                <c:pt idx="3561">
                  <c:v>18.316669512862674</c:v>
                </c:pt>
                <c:pt idx="3562">
                  <c:v>18.316669512862674</c:v>
                </c:pt>
                <c:pt idx="3563">
                  <c:v>18.316669512862674</c:v>
                </c:pt>
                <c:pt idx="3564">
                  <c:v>18.316669512862674</c:v>
                </c:pt>
                <c:pt idx="3565">
                  <c:v>18.316669512862674</c:v>
                </c:pt>
                <c:pt idx="3566">
                  <c:v>18.316669512862674</c:v>
                </c:pt>
                <c:pt idx="3567">
                  <c:v>18.316669512862674</c:v>
                </c:pt>
                <c:pt idx="3568">
                  <c:v>18.316669512862674</c:v>
                </c:pt>
                <c:pt idx="3569">
                  <c:v>18.316669512862674</c:v>
                </c:pt>
                <c:pt idx="3570">
                  <c:v>18.316669512862674</c:v>
                </c:pt>
                <c:pt idx="3571">
                  <c:v>18.316669512862674</c:v>
                </c:pt>
                <c:pt idx="3572">
                  <c:v>18.316669512862674</c:v>
                </c:pt>
                <c:pt idx="3573">
                  <c:v>18.316669512862674</c:v>
                </c:pt>
                <c:pt idx="3574">
                  <c:v>18.316669512862674</c:v>
                </c:pt>
                <c:pt idx="3575">
                  <c:v>18.316669512862674</c:v>
                </c:pt>
                <c:pt idx="3576">
                  <c:v>18.316669512862674</c:v>
                </c:pt>
                <c:pt idx="3577">
                  <c:v>18.316669512862674</c:v>
                </c:pt>
                <c:pt idx="3578">
                  <c:v>18.316669512862674</c:v>
                </c:pt>
                <c:pt idx="3579">
                  <c:v>18.316669512862674</c:v>
                </c:pt>
                <c:pt idx="3580">
                  <c:v>18.316669512862674</c:v>
                </c:pt>
                <c:pt idx="3581">
                  <c:v>18.316669512862674</c:v>
                </c:pt>
                <c:pt idx="3582">
                  <c:v>18.316669512862674</c:v>
                </c:pt>
                <c:pt idx="3583">
                  <c:v>18.316669512862674</c:v>
                </c:pt>
                <c:pt idx="3584">
                  <c:v>18.316669512862674</c:v>
                </c:pt>
                <c:pt idx="3585">
                  <c:v>18.316669512862674</c:v>
                </c:pt>
                <c:pt idx="3586">
                  <c:v>18.316669512862674</c:v>
                </c:pt>
                <c:pt idx="3587">
                  <c:v>18.316669512862674</c:v>
                </c:pt>
                <c:pt idx="3588">
                  <c:v>18.316669512862674</c:v>
                </c:pt>
                <c:pt idx="3589">
                  <c:v>18.316669512862674</c:v>
                </c:pt>
                <c:pt idx="3590">
                  <c:v>18.316669512862674</c:v>
                </c:pt>
                <c:pt idx="3591">
                  <c:v>18.316669512862674</c:v>
                </c:pt>
                <c:pt idx="3592">
                  <c:v>18.316669512862674</c:v>
                </c:pt>
                <c:pt idx="3593">
                  <c:v>18.316669512862674</c:v>
                </c:pt>
                <c:pt idx="3594">
                  <c:v>18.316669512862674</c:v>
                </c:pt>
                <c:pt idx="3595">
                  <c:v>18.316669512862674</c:v>
                </c:pt>
                <c:pt idx="3596">
                  <c:v>18.316669512862674</c:v>
                </c:pt>
                <c:pt idx="3597">
                  <c:v>18.316669512862674</c:v>
                </c:pt>
                <c:pt idx="3598">
                  <c:v>18.316669512862674</c:v>
                </c:pt>
                <c:pt idx="3599">
                  <c:v>18.316669512862674</c:v>
                </c:pt>
                <c:pt idx="3600">
                  <c:v>18.316669512862674</c:v>
                </c:pt>
                <c:pt idx="3601">
                  <c:v>18.316669512862674</c:v>
                </c:pt>
                <c:pt idx="3602">
                  <c:v>18.316669512862674</c:v>
                </c:pt>
                <c:pt idx="3603">
                  <c:v>18.316669512862674</c:v>
                </c:pt>
                <c:pt idx="3604">
                  <c:v>18.316669512862674</c:v>
                </c:pt>
                <c:pt idx="3605">
                  <c:v>18.316669512862674</c:v>
                </c:pt>
                <c:pt idx="3606">
                  <c:v>18.316669512862674</c:v>
                </c:pt>
                <c:pt idx="3607">
                  <c:v>18.316669512862674</c:v>
                </c:pt>
                <c:pt idx="3608">
                  <c:v>18.316669512862674</c:v>
                </c:pt>
                <c:pt idx="3609">
                  <c:v>18.316669512862674</c:v>
                </c:pt>
                <c:pt idx="3610">
                  <c:v>18.316669512862674</c:v>
                </c:pt>
                <c:pt idx="3611">
                  <c:v>18.316669512862674</c:v>
                </c:pt>
                <c:pt idx="3612">
                  <c:v>18.316669512862674</c:v>
                </c:pt>
                <c:pt idx="3613">
                  <c:v>18.316669512862674</c:v>
                </c:pt>
                <c:pt idx="3614">
                  <c:v>18.316669512862674</c:v>
                </c:pt>
                <c:pt idx="3615">
                  <c:v>18.316669512862674</c:v>
                </c:pt>
                <c:pt idx="3616">
                  <c:v>18.316669512862674</c:v>
                </c:pt>
                <c:pt idx="3617">
                  <c:v>18.316669512862674</c:v>
                </c:pt>
                <c:pt idx="3618">
                  <c:v>18.316669512862674</c:v>
                </c:pt>
                <c:pt idx="3619">
                  <c:v>18.316669512862674</c:v>
                </c:pt>
                <c:pt idx="3620">
                  <c:v>18.316669512862674</c:v>
                </c:pt>
                <c:pt idx="3621">
                  <c:v>18.316669512862674</c:v>
                </c:pt>
                <c:pt idx="3622">
                  <c:v>18.316669512862674</c:v>
                </c:pt>
                <c:pt idx="3623">
                  <c:v>18.316669512862674</c:v>
                </c:pt>
                <c:pt idx="3624">
                  <c:v>18.316669512862674</c:v>
                </c:pt>
                <c:pt idx="3625">
                  <c:v>18.316669512862674</c:v>
                </c:pt>
                <c:pt idx="3626">
                  <c:v>18.316669512862674</c:v>
                </c:pt>
                <c:pt idx="3627">
                  <c:v>18.316669512862674</c:v>
                </c:pt>
                <c:pt idx="3628">
                  <c:v>18.316669512862674</c:v>
                </c:pt>
                <c:pt idx="3629">
                  <c:v>18.316669512862674</c:v>
                </c:pt>
                <c:pt idx="3630">
                  <c:v>18.316669512862674</c:v>
                </c:pt>
                <c:pt idx="3631">
                  <c:v>18.316669512862674</c:v>
                </c:pt>
                <c:pt idx="3632">
                  <c:v>18.316669512862674</c:v>
                </c:pt>
                <c:pt idx="3633">
                  <c:v>18.316669512862674</c:v>
                </c:pt>
                <c:pt idx="3634">
                  <c:v>18.316669512862674</c:v>
                </c:pt>
                <c:pt idx="3635">
                  <c:v>18.316669512862674</c:v>
                </c:pt>
                <c:pt idx="3636">
                  <c:v>18.316669512862674</c:v>
                </c:pt>
                <c:pt idx="3637">
                  <c:v>18.316669512862674</c:v>
                </c:pt>
                <c:pt idx="3638">
                  <c:v>18.316669512862674</c:v>
                </c:pt>
                <c:pt idx="3639">
                  <c:v>18.316669512862674</c:v>
                </c:pt>
                <c:pt idx="3640">
                  <c:v>18.316669512862674</c:v>
                </c:pt>
                <c:pt idx="3641">
                  <c:v>18.316669512862674</c:v>
                </c:pt>
                <c:pt idx="3642">
                  <c:v>18.316669512862674</c:v>
                </c:pt>
                <c:pt idx="3643">
                  <c:v>18.316669512862674</c:v>
                </c:pt>
                <c:pt idx="3644">
                  <c:v>18.316669512862674</c:v>
                </c:pt>
                <c:pt idx="3645">
                  <c:v>18.316669512862674</c:v>
                </c:pt>
                <c:pt idx="3646">
                  <c:v>18.316669512862674</c:v>
                </c:pt>
                <c:pt idx="3647">
                  <c:v>18.316669512862674</c:v>
                </c:pt>
                <c:pt idx="3648">
                  <c:v>18.316669512862674</c:v>
                </c:pt>
                <c:pt idx="3649">
                  <c:v>18.316669512862674</c:v>
                </c:pt>
                <c:pt idx="3650">
                  <c:v>18.316669512862674</c:v>
                </c:pt>
                <c:pt idx="3651">
                  <c:v>18.316669512862674</c:v>
                </c:pt>
                <c:pt idx="3652">
                  <c:v>18.316669512862674</c:v>
                </c:pt>
              </c:numCache>
            </c:numRef>
          </c:val>
          <c:smooth val="0"/>
          <c:extLst>
            <c:ext xmlns:c16="http://schemas.microsoft.com/office/drawing/2014/chart" uri="{C3380CC4-5D6E-409C-BE32-E72D297353CC}">
              <c16:uniqueId val="{00001C8C-4AD7-4CF1-A9AE-C60E0A2F94BD}"/>
            </c:ext>
          </c:extLst>
        </c:ser>
        <c:ser>
          <c:idx val="3"/>
          <c:order val="3"/>
          <c:tx>
            <c:strRef>
              <c:f>'Equity market PEs'!$L$8</c:f>
              <c:strCache>
                <c:ptCount val="1"/>
                <c:pt idx="0">
                  <c:v>10 Year Avg</c:v>
                </c:pt>
              </c:strCache>
            </c:strRef>
          </c:tx>
          <c:spPr>
            <a:ln w="12700" cap="rnd">
              <a:solidFill>
                <a:schemeClr val="accent2"/>
              </a:solidFill>
              <a:prstDash val="sysDash"/>
              <a:round/>
            </a:ln>
            <a:effectLst/>
          </c:spPr>
          <c:marker>
            <c:symbol val="none"/>
          </c:marker>
          <c:cat>
            <c:numRef>
              <c:f>'Equity market PEs'!$H$9:$H$3661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PEs'!$L$9:$L$3661</c:f>
              <c:numCache>
                <c:formatCode>0.0</c:formatCode>
                <c:ptCount val="3653"/>
                <c:pt idx="0">
                  <c:v>21.31568795840181</c:v>
                </c:pt>
                <c:pt idx="1">
                  <c:v>21.31568795840181</c:v>
                </c:pt>
                <c:pt idx="2">
                  <c:v>21.31568795840181</c:v>
                </c:pt>
                <c:pt idx="3">
                  <c:v>21.31568795840181</c:v>
                </c:pt>
                <c:pt idx="4">
                  <c:v>21.31568795840181</c:v>
                </c:pt>
                <c:pt idx="5">
                  <c:v>21.31568795840181</c:v>
                </c:pt>
                <c:pt idx="6">
                  <c:v>21.31568795840181</c:v>
                </c:pt>
                <c:pt idx="7">
                  <c:v>21.31568795840181</c:v>
                </c:pt>
                <c:pt idx="8">
                  <c:v>21.31568795840181</c:v>
                </c:pt>
                <c:pt idx="9">
                  <c:v>21.31568795840181</c:v>
                </c:pt>
                <c:pt idx="10">
                  <c:v>21.31568795840181</c:v>
                </c:pt>
                <c:pt idx="11">
                  <c:v>21.31568795840181</c:v>
                </c:pt>
                <c:pt idx="12">
                  <c:v>21.31568795840181</c:v>
                </c:pt>
                <c:pt idx="13">
                  <c:v>21.31568795840181</c:v>
                </c:pt>
                <c:pt idx="14">
                  <c:v>21.31568795840181</c:v>
                </c:pt>
                <c:pt idx="15">
                  <c:v>21.31568795840181</c:v>
                </c:pt>
                <c:pt idx="16">
                  <c:v>21.31568795840181</c:v>
                </c:pt>
                <c:pt idx="17">
                  <c:v>21.31568795840181</c:v>
                </c:pt>
                <c:pt idx="18">
                  <c:v>21.31568795840181</c:v>
                </c:pt>
                <c:pt idx="19">
                  <c:v>21.31568795840181</c:v>
                </c:pt>
                <c:pt idx="20">
                  <c:v>21.31568795840181</c:v>
                </c:pt>
                <c:pt idx="21">
                  <c:v>21.31568795840181</c:v>
                </c:pt>
                <c:pt idx="22">
                  <c:v>21.31568795840181</c:v>
                </c:pt>
                <c:pt idx="23">
                  <c:v>21.31568795840181</c:v>
                </c:pt>
                <c:pt idx="24">
                  <c:v>21.31568795840181</c:v>
                </c:pt>
                <c:pt idx="25">
                  <c:v>21.31568795840181</c:v>
                </c:pt>
                <c:pt idx="26">
                  <c:v>21.31568795840181</c:v>
                </c:pt>
                <c:pt idx="27">
                  <c:v>21.31568795840181</c:v>
                </c:pt>
                <c:pt idx="28">
                  <c:v>21.31568795840181</c:v>
                </c:pt>
                <c:pt idx="29">
                  <c:v>21.31568795840181</c:v>
                </c:pt>
                <c:pt idx="30">
                  <c:v>21.31568795840181</c:v>
                </c:pt>
                <c:pt idx="31">
                  <c:v>21.31568795840181</c:v>
                </c:pt>
                <c:pt idx="32">
                  <c:v>21.31568795840181</c:v>
                </c:pt>
                <c:pt idx="33">
                  <c:v>21.31568795840181</c:v>
                </c:pt>
                <c:pt idx="34">
                  <c:v>21.31568795840181</c:v>
                </c:pt>
                <c:pt idx="35">
                  <c:v>21.31568795840181</c:v>
                </c:pt>
                <c:pt idx="36">
                  <c:v>21.31568795840181</c:v>
                </c:pt>
                <c:pt idx="37">
                  <c:v>21.31568795840181</c:v>
                </c:pt>
                <c:pt idx="38">
                  <c:v>21.31568795840181</c:v>
                </c:pt>
                <c:pt idx="39">
                  <c:v>21.31568795840181</c:v>
                </c:pt>
                <c:pt idx="40">
                  <c:v>21.31568795840181</c:v>
                </c:pt>
                <c:pt idx="41">
                  <c:v>21.31568795840181</c:v>
                </c:pt>
                <c:pt idx="42">
                  <c:v>21.31568795840181</c:v>
                </c:pt>
                <c:pt idx="43">
                  <c:v>21.31568795840181</c:v>
                </c:pt>
                <c:pt idx="44">
                  <c:v>21.31568795840181</c:v>
                </c:pt>
                <c:pt idx="45">
                  <c:v>21.31568795840181</c:v>
                </c:pt>
                <c:pt idx="46">
                  <c:v>21.31568795840181</c:v>
                </c:pt>
                <c:pt idx="47">
                  <c:v>21.31568795840181</c:v>
                </c:pt>
                <c:pt idx="48">
                  <c:v>21.31568795840181</c:v>
                </c:pt>
                <c:pt idx="49">
                  <c:v>21.31568795840181</c:v>
                </c:pt>
                <c:pt idx="50">
                  <c:v>21.31568795840181</c:v>
                </c:pt>
                <c:pt idx="51">
                  <c:v>21.31568795840181</c:v>
                </c:pt>
                <c:pt idx="52">
                  <c:v>21.31568795840181</c:v>
                </c:pt>
                <c:pt idx="53">
                  <c:v>21.31568795840181</c:v>
                </c:pt>
                <c:pt idx="54">
                  <c:v>21.31568795840181</c:v>
                </c:pt>
                <c:pt idx="55">
                  <c:v>21.31568795840181</c:v>
                </c:pt>
                <c:pt idx="56">
                  <c:v>21.31568795840181</c:v>
                </c:pt>
                <c:pt idx="57">
                  <c:v>21.31568795840181</c:v>
                </c:pt>
                <c:pt idx="58">
                  <c:v>21.31568795840181</c:v>
                </c:pt>
                <c:pt idx="59">
                  <c:v>21.31568795840181</c:v>
                </c:pt>
                <c:pt idx="60">
                  <c:v>21.31568795840181</c:v>
                </c:pt>
                <c:pt idx="61">
                  <c:v>21.31568795840181</c:v>
                </c:pt>
                <c:pt idx="62">
                  <c:v>21.31568795840181</c:v>
                </c:pt>
                <c:pt idx="63">
                  <c:v>21.31568795840181</c:v>
                </c:pt>
                <c:pt idx="64">
                  <c:v>21.31568795840181</c:v>
                </c:pt>
                <c:pt idx="65">
                  <c:v>21.31568795840181</c:v>
                </c:pt>
                <c:pt idx="66">
                  <c:v>21.31568795840181</c:v>
                </c:pt>
                <c:pt idx="67">
                  <c:v>21.31568795840181</c:v>
                </c:pt>
                <c:pt idx="68">
                  <c:v>21.31568795840181</c:v>
                </c:pt>
                <c:pt idx="69">
                  <c:v>21.31568795840181</c:v>
                </c:pt>
                <c:pt idx="70">
                  <c:v>21.31568795840181</c:v>
                </c:pt>
                <c:pt idx="71">
                  <c:v>21.31568795840181</c:v>
                </c:pt>
                <c:pt idx="72">
                  <c:v>21.31568795840181</c:v>
                </c:pt>
                <c:pt idx="73">
                  <c:v>21.31568795840181</c:v>
                </c:pt>
                <c:pt idx="74">
                  <c:v>21.31568795840181</c:v>
                </c:pt>
                <c:pt idx="75">
                  <c:v>21.31568795840181</c:v>
                </c:pt>
                <c:pt idx="76">
                  <c:v>21.31568795840181</c:v>
                </c:pt>
                <c:pt idx="77">
                  <c:v>21.31568795840181</c:v>
                </c:pt>
                <c:pt idx="78">
                  <c:v>21.31568795840181</c:v>
                </c:pt>
                <c:pt idx="79">
                  <c:v>21.31568795840181</c:v>
                </c:pt>
                <c:pt idx="80">
                  <c:v>21.31568795840181</c:v>
                </c:pt>
                <c:pt idx="81">
                  <c:v>21.31568795840181</c:v>
                </c:pt>
                <c:pt idx="82">
                  <c:v>21.31568795840181</c:v>
                </c:pt>
                <c:pt idx="83">
                  <c:v>21.31568795840181</c:v>
                </c:pt>
                <c:pt idx="84">
                  <c:v>21.31568795840181</c:v>
                </c:pt>
                <c:pt idx="85">
                  <c:v>21.31568795840181</c:v>
                </c:pt>
                <c:pt idx="86">
                  <c:v>21.31568795840181</c:v>
                </c:pt>
                <c:pt idx="87">
                  <c:v>21.31568795840181</c:v>
                </c:pt>
                <c:pt idx="88">
                  <c:v>21.31568795840181</c:v>
                </c:pt>
                <c:pt idx="89">
                  <c:v>21.31568795840181</c:v>
                </c:pt>
                <c:pt idx="90">
                  <c:v>21.31568795840181</c:v>
                </c:pt>
                <c:pt idx="91">
                  <c:v>21.31568795840181</c:v>
                </c:pt>
                <c:pt idx="92">
                  <c:v>21.31568795840181</c:v>
                </c:pt>
                <c:pt idx="93">
                  <c:v>21.31568795840181</c:v>
                </c:pt>
                <c:pt idx="94">
                  <c:v>21.31568795840181</c:v>
                </c:pt>
                <c:pt idx="95">
                  <c:v>21.31568795840181</c:v>
                </c:pt>
                <c:pt idx="96">
                  <c:v>21.31568795840181</c:v>
                </c:pt>
                <c:pt idx="97">
                  <c:v>21.31568795840181</c:v>
                </c:pt>
                <c:pt idx="98">
                  <c:v>21.31568795840181</c:v>
                </c:pt>
                <c:pt idx="99">
                  <c:v>21.31568795840181</c:v>
                </c:pt>
                <c:pt idx="100">
                  <c:v>21.31568795840181</c:v>
                </c:pt>
                <c:pt idx="101">
                  <c:v>21.31568795840181</c:v>
                </c:pt>
                <c:pt idx="102">
                  <c:v>21.31568795840181</c:v>
                </c:pt>
                <c:pt idx="103">
                  <c:v>21.31568795840181</c:v>
                </c:pt>
                <c:pt idx="104">
                  <c:v>21.31568795840181</c:v>
                </c:pt>
                <c:pt idx="105">
                  <c:v>21.31568795840181</c:v>
                </c:pt>
                <c:pt idx="106">
                  <c:v>21.31568795840181</c:v>
                </c:pt>
                <c:pt idx="107">
                  <c:v>21.31568795840181</c:v>
                </c:pt>
                <c:pt idx="108">
                  <c:v>21.31568795840181</c:v>
                </c:pt>
                <c:pt idx="109">
                  <c:v>21.31568795840181</c:v>
                </c:pt>
                <c:pt idx="110">
                  <c:v>21.31568795840181</c:v>
                </c:pt>
                <c:pt idx="111">
                  <c:v>21.31568795840181</c:v>
                </c:pt>
                <c:pt idx="112">
                  <c:v>21.31568795840181</c:v>
                </c:pt>
                <c:pt idx="113">
                  <c:v>21.31568795840181</c:v>
                </c:pt>
                <c:pt idx="114">
                  <c:v>21.31568795840181</c:v>
                </c:pt>
                <c:pt idx="115">
                  <c:v>21.31568795840181</c:v>
                </c:pt>
                <c:pt idx="116">
                  <c:v>21.31568795840181</c:v>
                </c:pt>
                <c:pt idx="117">
                  <c:v>21.31568795840181</c:v>
                </c:pt>
                <c:pt idx="118">
                  <c:v>21.31568795840181</c:v>
                </c:pt>
                <c:pt idx="119">
                  <c:v>21.31568795840181</c:v>
                </c:pt>
                <c:pt idx="120">
                  <c:v>21.31568795840181</c:v>
                </c:pt>
                <c:pt idx="121">
                  <c:v>21.31568795840181</c:v>
                </c:pt>
                <c:pt idx="122">
                  <c:v>21.31568795840181</c:v>
                </c:pt>
                <c:pt idx="123">
                  <c:v>21.31568795840181</c:v>
                </c:pt>
                <c:pt idx="124">
                  <c:v>21.31568795840181</c:v>
                </c:pt>
                <c:pt idx="125">
                  <c:v>21.31568795840181</c:v>
                </c:pt>
                <c:pt idx="126">
                  <c:v>21.31568795840181</c:v>
                </c:pt>
                <c:pt idx="127">
                  <c:v>21.31568795840181</c:v>
                </c:pt>
                <c:pt idx="128">
                  <c:v>21.31568795840181</c:v>
                </c:pt>
                <c:pt idx="129">
                  <c:v>21.31568795840181</c:v>
                </c:pt>
                <c:pt idx="130">
                  <c:v>21.31568795840181</c:v>
                </c:pt>
                <c:pt idx="131">
                  <c:v>21.31568795840181</c:v>
                </c:pt>
                <c:pt idx="132">
                  <c:v>21.31568795840181</c:v>
                </c:pt>
                <c:pt idx="133">
                  <c:v>21.31568795840181</c:v>
                </c:pt>
                <c:pt idx="134">
                  <c:v>21.31568795840181</c:v>
                </c:pt>
                <c:pt idx="135">
                  <c:v>21.31568795840181</c:v>
                </c:pt>
                <c:pt idx="136">
                  <c:v>21.31568795840181</c:v>
                </c:pt>
                <c:pt idx="137">
                  <c:v>21.31568795840181</c:v>
                </c:pt>
                <c:pt idx="138">
                  <c:v>21.31568795840181</c:v>
                </c:pt>
                <c:pt idx="139">
                  <c:v>21.31568795840181</c:v>
                </c:pt>
                <c:pt idx="140">
                  <c:v>21.31568795840181</c:v>
                </c:pt>
                <c:pt idx="141">
                  <c:v>21.31568795840181</c:v>
                </c:pt>
                <c:pt idx="142">
                  <c:v>21.31568795840181</c:v>
                </c:pt>
                <c:pt idx="143">
                  <c:v>21.31568795840181</c:v>
                </c:pt>
                <c:pt idx="144">
                  <c:v>21.31568795840181</c:v>
                </c:pt>
                <c:pt idx="145">
                  <c:v>21.31568795840181</c:v>
                </c:pt>
                <c:pt idx="146">
                  <c:v>21.31568795840181</c:v>
                </c:pt>
                <c:pt idx="147">
                  <c:v>21.31568795840181</c:v>
                </c:pt>
                <c:pt idx="148">
                  <c:v>21.31568795840181</c:v>
                </c:pt>
                <c:pt idx="149">
                  <c:v>21.31568795840181</c:v>
                </c:pt>
                <c:pt idx="150">
                  <c:v>21.31568795840181</c:v>
                </c:pt>
                <c:pt idx="151">
                  <c:v>21.31568795840181</c:v>
                </c:pt>
                <c:pt idx="152">
                  <c:v>21.31568795840181</c:v>
                </c:pt>
                <c:pt idx="153">
                  <c:v>21.31568795840181</c:v>
                </c:pt>
                <c:pt idx="154">
                  <c:v>21.31568795840181</c:v>
                </c:pt>
                <c:pt idx="155">
                  <c:v>21.31568795840181</c:v>
                </c:pt>
                <c:pt idx="156">
                  <c:v>21.31568795840181</c:v>
                </c:pt>
                <c:pt idx="157">
                  <c:v>21.31568795840181</c:v>
                </c:pt>
                <c:pt idx="158">
                  <c:v>21.31568795840181</c:v>
                </c:pt>
                <c:pt idx="159">
                  <c:v>21.31568795840181</c:v>
                </c:pt>
                <c:pt idx="160">
                  <c:v>21.31568795840181</c:v>
                </c:pt>
                <c:pt idx="161">
                  <c:v>21.31568795840181</c:v>
                </c:pt>
                <c:pt idx="162">
                  <c:v>21.31568795840181</c:v>
                </c:pt>
                <c:pt idx="163">
                  <c:v>21.31568795840181</c:v>
                </c:pt>
                <c:pt idx="164">
                  <c:v>21.31568795840181</c:v>
                </c:pt>
                <c:pt idx="165">
                  <c:v>21.31568795840181</c:v>
                </c:pt>
                <c:pt idx="166">
                  <c:v>21.31568795840181</c:v>
                </c:pt>
                <c:pt idx="167">
                  <c:v>21.31568795840181</c:v>
                </c:pt>
                <c:pt idx="168">
                  <c:v>21.31568795840181</c:v>
                </c:pt>
                <c:pt idx="169">
                  <c:v>21.31568795840181</c:v>
                </c:pt>
                <c:pt idx="170">
                  <c:v>21.31568795840181</c:v>
                </c:pt>
                <c:pt idx="171">
                  <c:v>21.31568795840181</c:v>
                </c:pt>
                <c:pt idx="172">
                  <c:v>21.31568795840181</c:v>
                </c:pt>
                <c:pt idx="173">
                  <c:v>21.31568795840181</c:v>
                </c:pt>
                <c:pt idx="174">
                  <c:v>21.31568795840181</c:v>
                </c:pt>
                <c:pt idx="175">
                  <c:v>21.31568795840181</c:v>
                </c:pt>
                <c:pt idx="176">
                  <c:v>21.31568795840181</c:v>
                </c:pt>
                <c:pt idx="177">
                  <c:v>21.31568795840181</c:v>
                </c:pt>
                <c:pt idx="178">
                  <c:v>21.31568795840181</c:v>
                </c:pt>
                <c:pt idx="179">
                  <c:v>21.31568795840181</c:v>
                </c:pt>
                <c:pt idx="180">
                  <c:v>21.31568795840181</c:v>
                </c:pt>
                <c:pt idx="181">
                  <c:v>21.31568795840181</c:v>
                </c:pt>
                <c:pt idx="182">
                  <c:v>21.31568795840181</c:v>
                </c:pt>
                <c:pt idx="183">
                  <c:v>21.31568795840181</c:v>
                </c:pt>
                <c:pt idx="184">
                  <c:v>21.31568795840181</c:v>
                </c:pt>
                <c:pt idx="185">
                  <c:v>21.31568795840181</c:v>
                </c:pt>
                <c:pt idx="186">
                  <c:v>21.31568795840181</c:v>
                </c:pt>
                <c:pt idx="187">
                  <c:v>21.31568795840181</c:v>
                </c:pt>
                <c:pt idx="188">
                  <c:v>21.31568795840181</c:v>
                </c:pt>
                <c:pt idx="189">
                  <c:v>21.31568795840181</c:v>
                </c:pt>
                <c:pt idx="190">
                  <c:v>21.31568795840181</c:v>
                </c:pt>
                <c:pt idx="191">
                  <c:v>21.31568795840181</c:v>
                </c:pt>
                <c:pt idx="192">
                  <c:v>21.31568795840181</c:v>
                </c:pt>
                <c:pt idx="193">
                  <c:v>21.31568795840181</c:v>
                </c:pt>
                <c:pt idx="194">
                  <c:v>21.31568795840181</c:v>
                </c:pt>
                <c:pt idx="195">
                  <c:v>21.31568795840181</c:v>
                </c:pt>
                <c:pt idx="196">
                  <c:v>21.31568795840181</c:v>
                </c:pt>
                <c:pt idx="197">
                  <c:v>21.31568795840181</c:v>
                </c:pt>
                <c:pt idx="198">
                  <c:v>21.31568795840181</c:v>
                </c:pt>
                <c:pt idx="199">
                  <c:v>21.31568795840181</c:v>
                </c:pt>
                <c:pt idx="200">
                  <c:v>21.31568795840181</c:v>
                </c:pt>
                <c:pt idx="201">
                  <c:v>21.31568795840181</c:v>
                </c:pt>
                <c:pt idx="202">
                  <c:v>21.31568795840181</c:v>
                </c:pt>
                <c:pt idx="203">
                  <c:v>21.31568795840181</c:v>
                </c:pt>
                <c:pt idx="204">
                  <c:v>21.31568795840181</c:v>
                </c:pt>
                <c:pt idx="205">
                  <c:v>21.31568795840181</c:v>
                </c:pt>
                <c:pt idx="206">
                  <c:v>21.31568795840181</c:v>
                </c:pt>
                <c:pt idx="207">
                  <c:v>21.31568795840181</c:v>
                </c:pt>
                <c:pt idx="208">
                  <c:v>21.31568795840181</c:v>
                </c:pt>
                <c:pt idx="209">
                  <c:v>21.31568795840181</c:v>
                </c:pt>
                <c:pt idx="210">
                  <c:v>21.31568795840181</c:v>
                </c:pt>
                <c:pt idx="211">
                  <c:v>21.31568795840181</c:v>
                </c:pt>
                <c:pt idx="212">
                  <c:v>21.31568795840181</c:v>
                </c:pt>
                <c:pt idx="213">
                  <c:v>21.31568795840181</c:v>
                </c:pt>
                <c:pt idx="214">
                  <c:v>21.31568795840181</c:v>
                </c:pt>
                <c:pt idx="215">
                  <c:v>21.31568795840181</c:v>
                </c:pt>
                <c:pt idx="216">
                  <c:v>21.31568795840181</c:v>
                </c:pt>
                <c:pt idx="217">
                  <c:v>21.31568795840181</c:v>
                </c:pt>
                <c:pt idx="218">
                  <c:v>21.31568795840181</c:v>
                </c:pt>
                <c:pt idx="219">
                  <c:v>21.31568795840181</c:v>
                </c:pt>
                <c:pt idx="220">
                  <c:v>21.31568795840181</c:v>
                </c:pt>
                <c:pt idx="221">
                  <c:v>21.31568795840181</c:v>
                </c:pt>
                <c:pt idx="222">
                  <c:v>21.31568795840181</c:v>
                </c:pt>
                <c:pt idx="223">
                  <c:v>21.31568795840181</c:v>
                </c:pt>
                <c:pt idx="224">
                  <c:v>21.31568795840181</c:v>
                </c:pt>
                <c:pt idx="225">
                  <c:v>21.31568795840181</c:v>
                </c:pt>
                <c:pt idx="226">
                  <c:v>21.31568795840181</c:v>
                </c:pt>
                <c:pt idx="227">
                  <c:v>21.31568795840181</c:v>
                </c:pt>
                <c:pt idx="228">
                  <c:v>21.31568795840181</c:v>
                </c:pt>
                <c:pt idx="229">
                  <c:v>21.31568795840181</c:v>
                </c:pt>
                <c:pt idx="230">
                  <c:v>21.31568795840181</c:v>
                </c:pt>
                <c:pt idx="231">
                  <c:v>21.31568795840181</c:v>
                </c:pt>
                <c:pt idx="232">
                  <c:v>21.31568795840181</c:v>
                </c:pt>
                <c:pt idx="233">
                  <c:v>21.31568795840181</c:v>
                </c:pt>
                <c:pt idx="234">
                  <c:v>21.31568795840181</c:v>
                </c:pt>
                <c:pt idx="235">
                  <c:v>21.31568795840181</c:v>
                </c:pt>
                <c:pt idx="236">
                  <c:v>21.31568795840181</c:v>
                </c:pt>
                <c:pt idx="237">
                  <c:v>21.31568795840181</c:v>
                </c:pt>
                <c:pt idx="238">
                  <c:v>21.31568795840181</c:v>
                </c:pt>
                <c:pt idx="239">
                  <c:v>21.31568795840181</c:v>
                </c:pt>
                <c:pt idx="240">
                  <c:v>21.31568795840181</c:v>
                </c:pt>
                <c:pt idx="241">
                  <c:v>21.31568795840181</c:v>
                </c:pt>
                <c:pt idx="242">
                  <c:v>21.31568795840181</c:v>
                </c:pt>
                <c:pt idx="243">
                  <c:v>21.31568795840181</c:v>
                </c:pt>
                <c:pt idx="244">
                  <c:v>21.31568795840181</c:v>
                </c:pt>
                <c:pt idx="245">
                  <c:v>21.31568795840181</c:v>
                </c:pt>
                <c:pt idx="246">
                  <c:v>21.31568795840181</c:v>
                </c:pt>
                <c:pt idx="247">
                  <c:v>21.31568795840181</c:v>
                </c:pt>
                <c:pt idx="248">
                  <c:v>21.31568795840181</c:v>
                </c:pt>
                <c:pt idx="249">
                  <c:v>21.31568795840181</c:v>
                </c:pt>
                <c:pt idx="250">
                  <c:v>21.31568795840181</c:v>
                </c:pt>
                <c:pt idx="251">
                  <c:v>21.31568795840181</c:v>
                </c:pt>
                <c:pt idx="252">
                  <c:v>21.31568795840181</c:v>
                </c:pt>
                <c:pt idx="253">
                  <c:v>21.31568795840181</c:v>
                </c:pt>
                <c:pt idx="254">
                  <c:v>21.31568795840181</c:v>
                </c:pt>
                <c:pt idx="255">
                  <c:v>21.31568795840181</c:v>
                </c:pt>
                <c:pt idx="256">
                  <c:v>21.31568795840181</c:v>
                </c:pt>
                <c:pt idx="257">
                  <c:v>21.31568795840181</c:v>
                </c:pt>
                <c:pt idx="258">
                  <c:v>21.31568795840181</c:v>
                </c:pt>
                <c:pt idx="259">
                  <c:v>21.31568795840181</c:v>
                </c:pt>
                <c:pt idx="260">
                  <c:v>21.31568795840181</c:v>
                </c:pt>
                <c:pt idx="261">
                  <c:v>21.31568795840181</c:v>
                </c:pt>
                <c:pt idx="262">
                  <c:v>21.31568795840181</c:v>
                </c:pt>
                <c:pt idx="263">
                  <c:v>21.31568795840181</c:v>
                </c:pt>
                <c:pt idx="264">
                  <c:v>21.31568795840181</c:v>
                </c:pt>
                <c:pt idx="265">
                  <c:v>21.31568795840181</c:v>
                </c:pt>
                <c:pt idx="266">
                  <c:v>21.31568795840181</c:v>
                </c:pt>
                <c:pt idx="267">
                  <c:v>21.31568795840181</c:v>
                </c:pt>
                <c:pt idx="268">
                  <c:v>21.31568795840181</c:v>
                </c:pt>
                <c:pt idx="269">
                  <c:v>21.31568795840181</c:v>
                </c:pt>
                <c:pt idx="270">
                  <c:v>21.31568795840181</c:v>
                </c:pt>
                <c:pt idx="271">
                  <c:v>21.31568795840181</c:v>
                </c:pt>
                <c:pt idx="272">
                  <c:v>21.31568795840181</c:v>
                </c:pt>
                <c:pt idx="273">
                  <c:v>21.31568795840181</c:v>
                </c:pt>
                <c:pt idx="274">
                  <c:v>21.31568795840181</c:v>
                </c:pt>
                <c:pt idx="275">
                  <c:v>21.31568795840181</c:v>
                </c:pt>
                <c:pt idx="276">
                  <c:v>21.31568795840181</c:v>
                </c:pt>
                <c:pt idx="277">
                  <c:v>21.31568795840181</c:v>
                </c:pt>
                <c:pt idx="278">
                  <c:v>21.31568795840181</c:v>
                </c:pt>
                <c:pt idx="279">
                  <c:v>21.31568795840181</c:v>
                </c:pt>
                <c:pt idx="280">
                  <c:v>21.31568795840181</c:v>
                </c:pt>
                <c:pt idx="281">
                  <c:v>21.31568795840181</c:v>
                </c:pt>
                <c:pt idx="282">
                  <c:v>21.31568795840181</c:v>
                </c:pt>
                <c:pt idx="283">
                  <c:v>21.31568795840181</c:v>
                </c:pt>
                <c:pt idx="284">
                  <c:v>21.31568795840181</c:v>
                </c:pt>
                <c:pt idx="285">
                  <c:v>21.31568795840181</c:v>
                </c:pt>
                <c:pt idx="286">
                  <c:v>21.31568795840181</c:v>
                </c:pt>
                <c:pt idx="287">
                  <c:v>21.31568795840181</c:v>
                </c:pt>
                <c:pt idx="288">
                  <c:v>21.31568795840181</c:v>
                </c:pt>
                <c:pt idx="289">
                  <c:v>21.31568795840181</c:v>
                </c:pt>
                <c:pt idx="290">
                  <c:v>21.31568795840181</c:v>
                </c:pt>
                <c:pt idx="291">
                  <c:v>21.31568795840181</c:v>
                </c:pt>
                <c:pt idx="292">
                  <c:v>21.31568795840181</c:v>
                </c:pt>
                <c:pt idx="293">
                  <c:v>21.31568795840181</c:v>
                </c:pt>
                <c:pt idx="294">
                  <c:v>21.31568795840181</c:v>
                </c:pt>
                <c:pt idx="295">
                  <c:v>21.31568795840181</c:v>
                </c:pt>
                <c:pt idx="296">
                  <c:v>21.31568795840181</c:v>
                </c:pt>
                <c:pt idx="297">
                  <c:v>21.31568795840181</c:v>
                </c:pt>
                <c:pt idx="298">
                  <c:v>21.31568795840181</c:v>
                </c:pt>
                <c:pt idx="299">
                  <c:v>21.31568795840181</c:v>
                </c:pt>
                <c:pt idx="300">
                  <c:v>21.31568795840181</c:v>
                </c:pt>
                <c:pt idx="301">
                  <c:v>21.31568795840181</c:v>
                </c:pt>
                <c:pt idx="302">
                  <c:v>21.31568795840181</c:v>
                </c:pt>
                <c:pt idx="303">
                  <c:v>21.31568795840181</c:v>
                </c:pt>
                <c:pt idx="304">
                  <c:v>21.31568795840181</c:v>
                </c:pt>
                <c:pt idx="305">
                  <c:v>21.31568795840181</c:v>
                </c:pt>
                <c:pt idx="306">
                  <c:v>21.31568795840181</c:v>
                </c:pt>
                <c:pt idx="307">
                  <c:v>21.31568795840181</c:v>
                </c:pt>
                <c:pt idx="308">
                  <c:v>21.31568795840181</c:v>
                </c:pt>
                <c:pt idx="309">
                  <c:v>21.31568795840181</c:v>
                </c:pt>
                <c:pt idx="310">
                  <c:v>21.31568795840181</c:v>
                </c:pt>
                <c:pt idx="311">
                  <c:v>21.31568795840181</c:v>
                </c:pt>
                <c:pt idx="312">
                  <c:v>21.31568795840181</c:v>
                </c:pt>
                <c:pt idx="313">
                  <c:v>21.31568795840181</c:v>
                </c:pt>
                <c:pt idx="314">
                  <c:v>21.31568795840181</c:v>
                </c:pt>
                <c:pt idx="315">
                  <c:v>21.31568795840181</c:v>
                </c:pt>
                <c:pt idx="316">
                  <c:v>21.31568795840181</c:v>
                </c:pt>
                <c:pt idx="317">
                  <c:v>21.31568795840181</c:v>
                </c:pt>
                <c:pt idx="318">
                  <c:v>21.31568795840181</c:v>
                </c:pt>
                <c:pt idx="319">
                  <c:v>21.31568795840181</c:v>
                </c:pt>
                <c:pt idx="320">
                  <c:v>21.31568795840181</c:v>
                </c:pt>
                <c:pt idx="321">
                  <c:v>21.31568795840181</c:v>
                </c:pt>
                <c:pt idx="322">
                  <c:v>21.31568795840181</c:v>
                </c:pt>
                <c:pt idx="323">
                  <c:v>21.31568795840181</c:v>
                </c:pt>
                <c:pt idx="324">
                  <c:v>21.31568795840181</c:v>
                </c:pt>
                <c:pt idx="325">
                  <c:v>21.31568795840181</c:v>
                </c:pt>
                <c:pt idx="326">
                  <c:v>21.31568795840181</c:v>
                </c:pt>
                <c:pt idx="327">
                  <c:v>21.31568795840181</c:v>
                </c:pt>
                <c:pt idx="328">
                  <c:v>21.31568795840181</c:v>
                </c:pt>
                <c:pt idx="329">
                  <c:v>21.31568795840181</c:v>
                </c:pt>
                <c:pt idx="330">
                  <c:v>21.31568795840181</c:v>
                </c:pt>
                <c:pt idx="331">
                  <c:v>21.31568795840181</c:v>
                </c:pt>
                <c:pt idx="332">
                  <c:v>21.31568795840181</c:v>
                </c:pt>
                <c:pt idx="333">
                  <c:v>21.31568795840181</c:v>
                </c:pt>
                <c:pt idx="334">
                  <c:v>21.31568795840181</c:v>
                </c:pt>
                <c:pt idx="335">
                  <c:v>21.31568795840181</c:v>
                </c:pt>
                <c:pt idx="336">
                  <c:v>21.31568795840181</c:v>
                </c:pt>
                <c:pt idx="337">
                  <c:v>21.31568795840181</c:v>
                </c:pt>
                <c:pt idx="338">
                  <c:v>21.31568795840181</c:v>
                </c:pt>
                <c:pt idx="339">
                  <c:v>21.31568795840181</c:v>
                </c:pt>
                <c:pt idx="340">
                  <c:v>21.31568795840181</c:v>
                </c:pt>
                <c:pt idx="341">
                  <c:v>21.31568795840181</c:v>
                </c:pt>
                <c:pt idx="342">
                  <c:v>21.31568795840181</c:v>
                </c:pt>
                <c:pt idx="343">
                  <c:v>21.31568795840181</c:v>
                </c:pt>
                <c:pt idx="344">
                  <c:v>21.31568795840181</c:v>
                </c:pt>
                <c:pt idx="345">
                  <c:v>21.31568795840181</c:v>
                </c:pt>
                <c:pt idx="346">
                  <c:v>21.31568795840181</c:v>
                </c:pt>
                <c:pt idx="347">
                  <c:v>21.31568795840181</c:v>
                </c:pt>
                <c:pt idx="348">
                  <c:v>21.31568795840181</c:v>
                </c:pt>
                <c:pt idx="349">
                  <c:v>21.31568795840181</c:v>
                </c:pt>
                <c:pt idx="350">
                  <c:v>21.31568795840181</c:v>
                </c:pt>
                <c:pt idx="351">
                  <c:v>21.31568795840181</c:v>
                </c:pt>
                <c:pt idx="352">
                  <c:v>21.31568795840181</c:v>
                </c:pt>
                <c:pt idx="353">
                  <c:v>21.31568795840181</c:v>
                </c:pt>
                <c:pt idx="354">
                  <c:v>21.31568795840181</c:v>
                </c:pt>
                <c:pt idx="355">
                  <c:v>21.31568795840181</c:v>
                </c:pt>
                <c:pt idx="356">
                  <c:v>21.31568795840181</c:v>
                </c:pt>
                <c:pt idx="357">
                  <c:v>21.31568795840181</c:v>
                </c:pt>
                <c:pt idx="358">
                  <c:v>21.31568795840181</c:v>
                </c:pt>
                <c:pt idx="359">
                  <c:v>21.31568795840181</c:v>
                </c:pt>
                <c:pt idx="360">
                  <c:v>21.31568795840181</c:v>
                </c:pt>
                <c:pt idx="361">
                  <c:v>21.31568795840181</c:v>
                </c:pt>
                <c:pt idx="362">
                  <c:v>21.31568795840181</c:v>
                </c:pt>
                <c:pt idx="363">
                  <c:v>21.31568795840181</c:v>
                </c:pt>
                <c:pt idx="364">
                  <c:v>21.31568795840181</c:v>
                </c:pt>
                <c:pt idx="365">
                  <c:v>21.31568795840181</c:v>
                </c:pt>
                <c:pt idx="366">
                  <c:v>21.31568795840181</c:v>
                </c:pt>
                <c:pt idx="367">
                  <c:v>21.31568795840181</c:v>
                </c:pt>
                <c:pt idx="368">
                  <c:v>21.31568795840181</c:v>
                </c:pt>
                <c:pt idx="369">
                  <c:v>21.31568795840181</c:v>
                </c:pt>
                <c:pt idx="370">
                  <c:v>21.31568795840181</c:v>
                </c:pt>
                <c:pt idx="371">
                  <c:v>21.31568795840181</c:v>
                </c:pt>
                <c:pt idx="372">
                  <c:v>21.31568795840181</c:v>
                </c:pt>
                <c:pt idx="373">
                  <c:v>21.31568795840181</c:v>
                </c:pt>
                <c:pt idx="374">
                  <c:v>21.31568795840181</c:v>
                </c:pt>
                <c:pt idx="375">
                  <c:v>21.31568795840181</c:v>
                </c:pt>
                <c:pt idx="376">
                  <c:v>21.31568795840181</c:v>
                </c:pt>
                <c:pt idx="377">
                  <c:v>21.31568795840181</c:v>
                </c:pt>
                <c:pt idx="378">
                  <c:v>21.31568795840181</c:v>
                </c:pt>
                <c:pt idx="379">
                  <c:v>21.31568795840181</c:v>
                </c:pt>
                <c:pt idx="380">
                  <c:v>21.31568795840181</c:v>
                </c:pt>
                <c:pt idx="381">
                  <c:v>21.31568795840181</c:v>
                </c:pt>
                <c:pt idx="382">
                  <c:v>21.31568795840181</c:v>
                </c:pt>
                <c:pt idx="383">
                  <c:v>21.31568795840181</c:v>
                </c:pt>
                <c:pt idx="384">
                  <c:v>21.31568795840181</c:v>
                </c:pt>
                <c:pt idx="385">
                  <c:v>21.31568795840181</c:v>
                </c:pt>
                <c:pt idx="386">
                  <c:v>21.31568795840181</c:v>
                </c:pt>
                <c:pt idx="387">
                  <c:v>21.31568795840181</c:v>
                </c:pt>
                <c:pt idx="388">
                  <c:v>21.31568795840181</c:v>
                </c:pt>
                <c:pt idx="389">
                  <c:v>21.31568795840181</c:v>
                </c:pt>
                <c:pt idx="390">
                  <c:v>21.31568795840181</c:v>
                </c:pt>
                <c:pt idx="391">
                  <c:v>21.31568795840181</c:v>
                </c:pt>
                <c:pt idx="392">
                  <c:v>21.31568795840181</c:v>
                </c:pt>
                <c:pt idx="393">
                  <c:v>21.31568795840181</c:v>
                </c:pt>
                <c:pt idx="394">
                  <c:v>21.31568795840181</c:v>
                </c:pt>
                <c:pt idx="395">
                  <c:v>21.31568795840181</c:v>
                </c:pt>
                <c:pt idx="396">
                  <c:v>21.31568795840181</c:v>
                </c:pt>
                <c:pt idx="397">
                  <c:v>21.31568795840181</c:v>
                </c:pt>
                <c:pt idx="398">
                  <c:v>21.31568795840181</c:v>
                </c:pt>
                <c:pt idx="399">
                  <c:v>21.31568795840181</c:v>
                </c:pt>
                <c:pt idx="400">
                  <c:v>21.31568795840181</c:v>
                </c:pt>
                <c:pt idx="401">
                  <c:v>21.31568795840181</c:v>
                </c:pt>
                <c:pt idx="402">
                  <c:v>21.31568795840181</c:v>
                </c:pt>
                <c:pt idx="403">
                  <c:v>21.31568795840181</c:v>
                </c:pt>
                <c:pt idx="404">
                  <c:v>21.31568795840181</c:v>
                </c:pt>
                <c:pt idx="405">
                  <c:v>21.31568795840181</c:v>
                </c:pt>
                <c:pt idx="406">
                  <c:v>21.31568795840181</c:v>
                </c:pt>
                <c:pt idx="407">
                  <c:v>21.31568795840181</c:v>
                </c:pt>
                <c:pt idx="408">
                  <c:v>21.31568795840181</c:v>
                </c:pt>
                <c:pt idx="409">
                  <c:v>21.31568795840181</c:v>
                </c:pt>
                <c:pt idx="410">
                  <c:v>21.31568795840181</c:v>
                </c:pt>
                <c:pt idx="411">
                  <c:v>21.31568795840181</c:v>
                </c:pt>
                <c:pt idx="412">
                  <c:v>21.31568795840181</c:v>
                </c:pt>
                <c:pt idx="413">
                  <c:v>21.31568795840181</c:v>
                </c:pt>
                <c:pt idx="414">
                  <c:v>21.31568795840181</c:v>
                </c:pt>
                <c:pt idx="415">
                  <c:v>21.31568795840181</c:v>
                </c:pt>
                <c:pt idx="416">
                  <c:v>21.31568795840181</c:v>
                </c:pt>
                <c:pt idx="417">
                  <c:v>21.31568795840181</c:v>
                </c:pt>
                <c:pt idx="418">
                  <c:v>21.31568795840181</c:v>
                </c:pt>
                <c:pt idx="419">
                  <c:v>21.31568795840181</c:v>
                </c:pt>
                <c:pt idx="420">
                  <c:v>21.31568795840181</c:v>
                </c:pt>
                <c:pt idx="421">
                  <c:v>21.31568795840181</c:v>
                </c:pt>
                <c:pt idx="422">
                  <c:v>21.31568795840181</c:v>
                </c:pt>
                <c:pt idx="423">
                  <c:v>21.31568795840181</c:v>
                </c:pt>
                <c:pt idx="424">
                  <c:v>21.31568795840181</c:v>
                </c:pt>
                <c:pt idx="425">
                  <c:v>21.31568795840181</c:v>
                </c:pt>
                <c:pt idx="426">
                  <c:v>21.31568795840181</c:v>
                </c:pt>
                <c:pt idx="427">
                  <c:v>21.31568795840181</c:v>
                </c:pt>
                <c:pt idx="428">
                  <c:v>21.31568795840181</c:v>
                </c:pt>
                <c:pt idx="429">
                  <c:v>21.31568795840181</c:v>
                </c:pt>
                <c:pt idx="430">
                  <c:v>21.31568795840181</c:v>
                </c:pt>
                <c:pt idx="431">
                  <c:v>21.31568795840181</c:v>
                </c:pt>
                <c:pt idx="432">
                  <c:v>21.31568795840181</c:v>
                </c:pt>
                <c:pt idx="433">
                  <c:v>21.31568795840181</c:v>
                </c:pt>
                <c:pt idx="434">
                  <c:v>21.31568795840181</c:v>
                </c:pt>
                <c:pt idx="435">
                  <c:v>21.31568795840181</c:v>
                </c:pt>
                <c:pt idx="436">
                  <c:v>21.31568795840181</c:v>
                </c:pt>
                <c:pt idx="437">
                  <c:v>21.31568795840181</c:v>
                </c:pt>
                <c:pt idx="438">
                  <c:v>21.31568795840181</c:v>
                </c:pt>
                <c:pt idx="439">
                  <c:v>21.31568795840181</c:v>
                </c:pt>
                <c:pt idx="440">
                  <c:v>21.31568795840181</c:v>
                </c:pt>
                <c:pt idx="441">
                  <c:v>21.31568795840181</c:v>
                </c:pt>
                <c:pt idx="442">
                  <c:v>21.31568795840181</c:v>
                </c:pt>
                <c:pt idx="443">
                  <c:v>21.31568795840181</c:v>
                </c:pt>
                <c:pt idx="444">
                  <c:v>21.31568795840181</c:v>
                </c:pt>
                <c:pt idx="445">
                  <c:v>21.31568795840181</c:v>
                </c:pt>
                <c:pt idx="446">
                  <c:v>21.31568795840181</c:v>
                </c:pt>
                <c:pt idx="447">
                  <c:v>21.31568795840181</c:v>
                </c:pt>
                <c:pt idx="448">
                  <c:v>21.31568795840181</c:v>
                </c:pt>
                <c:pt idx="449">
                  <c:v>21.31568795840181</c:v>
                </c:pt>
                <c:pt idx="450">
                  <c:v>21.31568795840181</c:v>
                </c:pt>
                <c:pt idx="451">
                  <c:v>21.31568795840181</c:v>
                </c:pt>
                <c:pt idx="452">
                  <c:v>21.31568795840181</c:v>
                </c:pt>
                <c:pt idx="453">
                  <c:v>21.31568795840181</c:v>
                </c:pt>
                <c:pt idx="454">
                  <c:v>21.31568795840181</c:v>
                </c:pt>
                <c:pt idx="455">
                  <c:v>21.31568795840181</c:v>
                </c:pt>
                <c:pt idx="456">
                  <c:v>21.31568795840181</c:v>
                </c:pt>
                <c:pt idx="457">
                  <c:v>21.31568795840181</c:v>
                </c:pt>
                <c:pt idx="458">
                  <c:v>21.31568795840181</c:v>
                </c:pt>
                <c:pt idx="459">
                  <c:v>21.31568795840181</c:v>
                </c:pt>
                <c:pt idx="460">
                  <c:v>21.31568795840181</c:v>
                </c:pt>
                <c:pt idx="461">
                  <c:v>21.31568795840181</c:v>
                </c:pt>
                <c:pt idx="462">
                  <c:v>21.31568795840181</c:v>
                </c:pt>
                <c:pt idx="463">
                  <c:v>21.31568795840181</c:v>
                </c:pt>
                <c:pt idx="464">
                  <c:v>21.31568795840181</c:v>
                </c:pt>
                <c:pt idx="465">
                  <c:v>21.31568795840181</c:v>
                </c:pt>
                <c:pt idx="466">
                  <c:v>21.31568795840181</c:v>
                </c:pt>
                <c:pt idx="467">
                  <c:v>21.31568795840181</c:v>
                </c:pt>
                <c:pt idx="468">
                  <c:v>21.31568795840181</c:v>
                </c:pt>
                <c:pt idx="469">
                  <c:v>21.31568795840181</c:v>
                </c:pt>
                <c:pt idx="470">
                  <c:v>21.31568795840181</c:v>
                </c:pt>
                <c:pt idx="471">
                  <c:v>21.31568795840181</c:v>
                </c:pt>
                <c:pt idx="472">
                  <c:v>21.31568795840181</c:v>
                </c:pt>
                <c:pt idx="473">
                  <c:v>21.31568795840181</c:v>
                </c:pt>
                <c:pt idx="474">
                  <c:v>21.31568795840181</c:v>
                </c:pt>
                <c:pt idx="475">
                  <c:v>21.31568795840181</c:v>
                </c:pt>
                <c:pt idx="476">
                  <c:v>21.31568795840181</c:v>
                </c:pt>
                <c:pt idx="477">
                  <c:v>21.31568795840181</c:v>
                </c:pt>
                <c:pt idx="478">
                  <c:v>21.31568795840181</c:v>
                </c:pt>
                <c:pt idx="479">
                  <c:v>21.31568795840181</c:v>
                </c:pt>
                <c:pt idx="480">
                  <c:v>21.31568795840181</c:v>
                </c:pt>
                <c:pt idx="481">
                  <c:v>21.31568795840181</c:v>
                </c:pt>
                <c:pt idx="482">
                  <c:v>21.31568795840181</c:v>
                </c:pt>
                <c:pt idx="483">
                  <c:v>21.31568795840181</c:v>
                </c:pt>
                <c:pt idx="484">
                  <c:v>21.31568795840181</c:v>
                </c:pt>
                <c:pt idx="485">
                  <c:v>21.31568795840181</c:v>
                </c:pt>
                <c:pt idx="486">
                  <c:v>21.31568795840181</c:v>
                </c:pt>
                <c:pt idx="487">
                  <c:v>21.31568795840181</c:v>
                </c:pt>
                <c:pt idx="488">
                  <c:v>21.31568795840181</c:v>
                </c:pt>
                <c:pt idx="489">
                  <c:v>21.31568795840181</c:v>
                </c:pt>
                <c:pt idx="490">
                  <c:v>21.31568795840181</c:v>
                </c:pt>
                <c:pt idx="491">
                  <c:v>21.31568795840181</c:v>
                </c:pt>
                <c:pt idx="492">
                  <c:v>21.31568795840181</c:v>
                </c:pt>
                <c:pt idx="493">
                  <c:v>21.31568795840181</c:v>
                </c:pt>
                <c:pt idx="494">
                  <c:v>21.31568795840181</c:v>
                </c:pt>
                <c:pt idx="495">
                  <c:v>21.31568795840181</c:v>
                </c:pt>
                <c:pt idx="496">
                  <c:v>21.31568795840181</c:v>
                </c:pt>
                <c:pt idx="497">
                  <c:v>21.31568795840181</c:v>
                </c:pt>
                <c:pt idx="498">
                  <c:v>21.31568795840181</c:v>
                </c:pt>
                <c:pt idx="499">
                  <c:v>21.31568795840181</c:v>
                </c:pt>
                <c:pt idx="500">
                  <c:v>21.31568795840181</c:v>
                </c:pt>
                <c:pt idx="501">
                  <c:v>21.31568795840181</c:v>
                </c:pt>
                <c:pt idx="502">
                  <c:v>21.31568795840181</c:v>
                </c:pt>
                <c:pt idx="503">
                  <c:v>21.31568795840181</c:v>
                </c:pt>
                <c:pt idx="504">
                  <c:v>21.31568795840181</c:v>
                </c:pt>
                <c:pt idx="505">
                  <c:v>21.31568795840181</c:v>
                </c:pt>
                <c:pt idx="506">
                  <c:v>21.31568795840181</c:v>
                </c:pt>
                <c:pt idx="507">
                  <c:v>21.31568795840181</c:v>
                </c:pt>
                <c:pt idx="508">
                  <c:v>21.31568795840181</c:v>
                </c:pt>
                <c:pt idx="509">
                  <c:v>21.31568795840181</c:v>
                </c:pt>
                <c:pt idx="510">
                  <c:v>21.31568795840181</c:v>
                </c:pt>
                <c:pt idx="511">
                  <c:v>21.31568795840181</c:v>
                </c:pt>
                <c:pt idx="512">
                  <c:v>21.31568795840181</c:v>
                </c:pt>
                <c:pt idx="513">
                  <c:v>21.31568795840181</c:v>
                </c:pt>
                <c:pt idx="514">
                  <c:v>21.31568795840181</c:v>
                </c:pt>
                <c:pt idx="515">
                  <c:v>21.31568795840181</c:v>
                </c:pt>
                <c:pt idx="516">
                  <c:v>21.31568795840181</c:v>
                </c:pt>
                <c:pt idx="517">
                  <c:v>21.31568795840181</c:v>
                </c:pt>
                <c:pt idx="518">
                  <c:v>21.31568795840181</c:v>
                </c:pt>
                <c:pt idx="519">
                  <c:v>21.31568795840181</c:v>
                </c:pt>
                <c:pt idx="520">
                  <c:v>21.31568795840181</c:v>
                </c:pt>
                <c:pt idx="521">
                  <c:v>21.31568795840181</c:v>
                </c:pt>
                <c:pt idx="522">
                  <c:v>21.31568795840181</c:v>
                </c:pt>
                <c:pt idx="523">
                  <c:v>21.31568795840181</c:v>
                </c:pt>
                <c:pt idx="524">
                  <c:v>21.31568795840181</c:v>
                </c:pt>
                <c:pt idx="525">
                  <c:v>21.31568795840181</c:v>
                </c:pt>
                <c:pt idx="526">
                  <c:v>21.31568795840181</c:v>
                </c:pt>
                <c:pt idx="527">
                  <c:v>21.31568795840181</c:v>
                </c:pt>
                <c:pt idx="528">
                  <c:v>21.31568795840181</c:v>
                </c:pt>
                <c:pt idx="529">
                  <c:v>21.31568795840181</c:v>
                </c:pt>
                <c:pt idx="530">
                  <c:v>21.31568795840181</c:v>
                </c:pt>
                <c:pt idx="531">
                  <c:v>21.31568795840181</c:v>
                </c:pt>
                <c:pt idx="532">
                  <c:v>21.31568795840181</c:v>
                </c:pt>
                <c:pt idx="533">
                  <c:v>21.31568795840181</c:v>
                </c:pt>
                <c:pt idx="534">
                  <c:v>21.31568795840181</c:v>
                </c:pt>
                <c:pt idx="535">
                  <c:v>21.31568795840181</c:v>
                </c:pt>
                <c:pt idx="536">
                  <c:v>21.31568795840181</c:v>
                </c:pt>
                <c:pt idx="537">
                  <c:v>21.31568795840181</c:v>
                </c:pt>
                <c:pt idx="538">
                  <c:v>21.31568795840181</c:v>
                </c:pt>
                <c:pt idx="539">
                  <c:v>21.31568795840181</c:v>
                </c:pt>
                <c:pt idx="540">
                  <c:v>21.31568795840181</c:v>
                </c:pt>
                <c:pt idx="541">
                  <c:v>21.31568795840181</c:v>
                </c:pt>
                <c:pt idx="542">
                  <c:v>21.31568795840181</c:v>
                </c:pt>
                <c:pt idx="543">
                  <c:v>21.31568795840181</c:v>
                </c:pt>
                <c:pt idx="544">
                  <c:v>21.31568795840181</c:v>
                </c:pt>
                <c:pt idx="545">
                  <c:v>21.31568795840181</c:v>
                </c:pt>
                <c:pt idx="546">
                  <c:v>21.31568795840181</c:v>
                </c:pt>
                <c:pt idx="547">
                  <c:v>21.31568795840181</c:v>
                </c:pt>
                <c:pt idx="548">
                  <c:v>21.31568795840181</c:v>
                </c:pt>
                <c:pt idx="549">
                  <c:v>21.31568795840181</c:v>
                </c:pt>
                <c:pt idx="550">
                  <c:v>21.31568795840181</c:v>
                </c:pt>
                <c:pt idx="551">
                  <c:v>21.31568795840181</c:v>
                </c:pt>
                <c:pt idx="552">
                  <c:v>21.31568795840181</c:v>
                </c:pt>
                <c:pt idx="553">
                  <c:v>21.31568795840181</c:v>
                </c:pt>
                <c:pt idx="554">
                  <c:v>21.31568795840181</c:v>
                </c:pt>
                <c:pt idx="555">
                  <c:v>21.31568795840181</c:v>
                </c:pt>
                <c:pt idx="556">
                  <c:v>21.31568795840181</c:v>
                </c:pt>
                <c:pt idx="557">
                  <c:v>21.31568795840181</c:v>
                </c:pt>
                <c:pt idx="558">
                  <c:v>21.31568795840181</c:v>
                </c:pt>
                <c:pt idx="559">
                  <c:v>21.31568795840181</c:v>
                </c:pt>
                <c:pt idx="560">
                  <c:v>21.31568795840181</c:v>
                </c:pt>
                <c:pt idx="561">
                  <c:v>21.31568795840181</c:v>
                </c:pt>
                <c:pt idx="562">
                  <c:v>21.31568795840181</c:v>
                </c:pt>
                <c:pt idx="563">
                  <c:v>21.31568795840181</c:v>
                </c:pt>
                <c:pt idx="564">
                  <c:v>21.31568795840181</c:v>
                </c:pt>
                <c:pt idx="565">
                  <c:v>21.31568795840181</c:v>
                </c:pt>
                <c:pt idx="566">
                  <c:v>21.31568795840181</c:v>
                </c:pt>
                <c:pt idx="567">
                  <c:v>21.31568795840181</c:v>
                </c:pt>
                <c:pt idx="568">
                  <c:v>21.31568795840181</c:v>
                </c:pt>
                <c:pt idx="569">
                  <c:v>21.31568795840181</c:v>
                </c:pt>
                <c:pt idx="570">
                  <c:v>21.31568795840181</c:v>
                </c:pt>
                <c:pt idx="571">
                  <c:v>21.31568795840181</c:v>
                </c:pt>
                <c:pt idx="572">
                  <c:v>21.31568795840181</c:v>
                </c:pt>
                <c:pt idx="573">
                  <c:v>21.31568795840181</c:v>
                </c:pt>
                <c:pt idx="574">
                  <c:v>21.31568795840181</c:v>
                </c:pt>
                <c:pt idx="575">
                  <c:v>21.31568795840181</c:v>
                </c:pt>
                <c:pt idx="576">
                  <c:v>21.31568795840181</c:v>
                </c:pt>
                <c:pt idx="577">
                  <c:v>21.31568795840181</c:v>
                </c:pt>
                <c:pt idx="578">
                  <c:v>21.31568795840181</c:v>
                </c:pt>
                <c:pt idx="579">
                  <c:v>21.31568795840181</c:v>
                </c:pt>
                <c:pt idx="580">
                  <c:v>21.31568795840181</c:v>
                </c:pt>
                <c:pt idx="581">
                  <c:v>21.31568795840181</c:v>
                </c:pt>
                <c:pt idx="582">
                  <c:v>21.31568795840181</c:v>
                </c:pt>
                <c:pt idx="583">
                  <c:v>21.31568795840181</c:v>
                </c:pt>
                <c:pt idx="584">
                  <c:v>21.31568795840181</c:v>
                </c:pt>
                <c:pt idx="585">
                  <c:v>21.31568795840181</c:v>
                </c:pt>
                <c:pt idx="586">
                  <c:v>21.31568795840181</c:v>
                </c:pt>
                <c:pt idx="587">
                  <c:v>21.31568795840181</c:v>
                </c:pt>
                <c:pt idx="588">
                  <c:v>21.31568795840181</c:v>
                </c:pt>
                <c:pt idx="589">
                  <c:v>21.31568795840181</c:v>
                </c:pt>
                <c:pt idx="590">
                  <c:v>21.31568795840181</c:v>
                </c:pt>
                <c:pt idx="591">
                  <c:v>21.31568795840181</c:v>
                </c:pt>
                <c:pt idx="592">
                  <c:v>21.31568795840181</c:v>
                </c:pt>
                <c:pt idx="593">
                  <c:v>21.31568795840181</c:v>
                </c:pt>
                <c:pt idx="594">
                  <c:v>21.31568795840181</c:v>
                </c:pt>
                <c:pt idx="595">
                  <c:v>21.31568795840181</c:v>
                </c:pt>
                <c:pt idx="596">
                  <c:v>21.31568795840181</c:v>
                </c:pt>
                <c:pt idx="597">
                  <c:v>21.31568795840181</c:v>
                </c:pt>
                <c:pt idx="598">
                  <c:v>21.31568795840181</c:v>
                </c:pt>
                <c:pt idx="599">
                  <c:v>21.31568795840181</c:v>
                </c:pt>
                <c:pt idx="600">
                  <c:v>21.31568795840181</c:v>
                </c:pt>
                <c:pt idx="601">
                  <c:v>21.31568795840181</c:v>
                </c:pt>
                <c:pt idx="602">
                  <c:v>21.31568795840181</c:v>
                </c:pt>
                <c:pt idx="603">
                  <c:v>21.31568795840181</c:v>
                </c:pt>
                <c:pt idx="604">
                  <c:v>21.31568795840181</c:v>
                </c:pt>
                <c:pt idx="605">
                  <c:v>21.31568795840181</c:v>
                </c:pt>
                <c:pt idx="606">
                  <c:v>21.31568795840181</c:v>
                </c:pt>
                <c:pt idx="607">
                  <c:v>21.31568795840181</c:v>
                </c:pt>
                <c:pt idx="608">
                  <c:v>21.31568795840181</c:v>
                </c:pt>
                <c:pt idx="609">
                  <c:v>21.31568795840181</c:v>
                </c:pt>
                <c:pt idx="610">
                  <c:v>21.31568795840181</c:v>
                </c:pt>
                <c:pt idx="611">
                  <c:v>21.31568795840181</c:v>
                </c:pt>
                <c:pt idx="612">
                  <c:v>21.31568795840181</c:v>
                </c:pt>
                <c:pt idx="613">
                  <c:v>21.31568795840181</c:v>
                </c:pt>
                <c:pt idx="614">
                  <c:v>21.31568795840181</c:v>
                </c:pt>
                <c:pt idx="615">
                  <c:v>21.31568795840181</c:v>
                </c:pt>
                <c:pt idx="616">
                  <c:v>21.31568795840181</c:v>
                </c:pt>
                <c:pt idx="617">
                  <c:v>21.31568795840181</c:v>
                </c:pt>
                <c:pt idx="618">
                  <c:v>21.31568795840181</c:v>
                </c:pt>
                <c:pt idx="619">
                  <c:v>21.31568795840181</c:v>
                </c:pt>
                <c:pt idx="620">
                  <c:v>21.31568795840181</c:v>
                </c:pt>
                <c:pt idx="621">
                  <c:v>21.31568795840181</c:v>
                </c:pt>
                <c:pt idx="622">
                  <c:v>21.31568795840181</c:v>
                </c:pt>
                <c:pt idx="623">
                  <c:v>21.31568795840181</c:v>
                </c:pt>
                <c:pt idx="624">
                  <c:v>21.31568795840181</c:v>
                </c:pt>
                <c:pt idx="625">
                  <c:v>21.31568795840181</c:v>
                </c:pt>
                <c:pt idx="626">
                  <c:v>21.31568795840181</c:v>
                </c:pt>
                <c:pt idx="627">
                  <c:v>21.31568795840181</c:v>
                </c:pt>
                <c:pt idx="628">
                  <c:v>21.31568795840181</c:v>
                </c:pt>
                <c:pt idx="629">
                  <c:v>21.31568795840181</c:v>
                </c:pt>
                <c:pt idx="630">
                  <c:v>21.31568795840181</c:v>
                </c:pt>
                <c:pt idx="631">
                  <c:v>21.31568795840181</c:v>
                </c:pt>
                <c:pt idx="632">
                  <c:v>21.31568795840181</c:v>
                </c:pt>
                <c:pt idx="633">
                  <c:v>21.31568795840181</c:v>
                </c:pt>
                <c:pt idx="634">
                  <c:v>21.31568795840181</c:v>
                </c:pt>
                <c:pt idx="635">
                  <c:v>21.31568795840181</c:v>
                </c:pt>
                <c:pt idx="636">
                  <c:v>21.31568795840181</c:v>
                </c:pt>
                <c:pt idx="637">
                  <c:v>21.31568795840181</c:v>
                </c:pt>
                <c:pt idx="638">
                  <c:v>21.31568795840181</c:v>
                </c:pt>
                <c:pt idx="639">
                  <c:v>21.31568795840181</c:v>
                </c:pt>
                <c:pt idx="640">
                  <c:v>21.31568795840181</c:v>
                </c:pt>
                <c:pt idx="641">
                  <c:v>21.31568795840181</c:v>
                </c:pt>
                <c:pt idx="642">
                  <c:v>21.31568795840181</c:v>
                </c:pt>
                <c:pt idx="643">
                  <c:v>21.31568795840181</c:v>
                </c:pt>
                <c:pt idx="644">
                  <c:v>21.31568795840181</c:v>
                </c:pt>
                <c:pt idx="645">
                  <c:v>21.31568795840181</c:v>
                </c:pt>
                <c:pt idx="646">
                  <c:v>21.31568795840181</c:v>
                </c:pt>
                <c:pt idx="647">
                  <c:v>21.31568795840181</c:v>
                </c:pt>
                <c:pt idx="648">
                  <c:v>21.31568795840181</c:v>
                </c:pt>
                <c:pt idx="649">
                  <c:v>21.31568795840181</c:v>
                </c:pt>
                <c:pt idx="650">
                  <c:v>21.31568795840181</c:v>
                </c:pt>
                <c:pt idx="651">
                  <c:v>21.31568795840181</c:v>
                </c:pt>
                <c:pt idx="652">
                  <c:v>21.31568795840181</c:v>
                </c:pt>
                <c:pt idx="653">
                  <c:v>21.31568795840181</c:v>
                </c:pt>
                <c:pt idx="654">
                  <c:v>21.31568795840181</c:v>
                </c:pt>
                <c:pt idx="655">
                  <c:v>21.31568795840181</c:v>
                </c:pt>
                <c:pt idx="656">
                  <c:v>21.31568795840181</c:v>
                </c:pt>
                <c:pt idx="657">
                  <c:v>21.31568795840181</c:v>
                </c:pt>
                <c:pt idx="658">
                  <c:v>21.31568795840181</c:v>
                </c:pt>
                <c:pt idx="659">
                  <c:v>21.31568795840181</c:v>
                </c:pt>
                <c:pt idx="660">
                  <c:v>21.31568795840181</c:v>
                </c:pt>
                <c:pt idx="661">
                  <c:v>21.31568795840181</c:v>
                </c:pt>
                <c:pt idx="662">
                  <c:v>21.31568795840181</c:v>
                </c:pt>
                <c:pt idx="663">
                  <c:v>21.31568795840181</c:v>
                </c:pt>
                <c:pt idx="664">
                  <c:v>21.31568795840181</c:v>
                </c:pt>
                <c:pt idx="665">
                  <c:v>21.31568795840181</c:v>
                </c:pt>
                <c:pt idx="666">
                  <c:v>21.31568795840181</c:v>
                </c:pt>
                <c:pt idx="667">
                  <c:v>21.31568795840181</c:v>
                </c:pt>
                <c:pt idx="668">
                  <c:v>21.31568795840181</c:v>
                </c:pt>
                <c:pt idx="669">
                  <c:v>21.31568795840181</c:v>
                </c:pt>
                <c:pt idx="670">
                  <c:v>21.31568795840181</c:v>
                </c:pt>
                <c:pt idx="671">
                  <c:v>21.31568795840181</c:v>
                </c:pt>
                <c:pt idx="672">
                  <c:v>21.31568795840181</c:v>
                </c:pt>
                <c:pt idx="673">
                  <c:v>21.31568795840181</c:v>
                </c:pt>
                <c:pt idx="674">
                  <c:v>21.31568795840181</c:v>
                </c:pt>
                <c:pt idx="675">
                  <c:v>21.31568795840181</c:v>
                </c:pt>
                <c:pt idx="676">
                  <c:v>21.31568795840181</c:v>
                </c:pt>
                <c:pt idx="677">
                  <c:v>21.31568795840181</c:v>
                </c:pt>
                <c:pt idx="678">
                  <c:v>21.31568795840181</c:v>
                </c:pt>
                <c:pt idx="679">
                  <c:v>21.31568795840181</c:v>
                </c:pt>
                <c:pt idx="680">
                  <c:v>21.31568795840181</c:v>
                </c:pt>
                <c:pt idx="681">
                  <c:v>21.31568795840181</c:v>
                </c:pt>
                <c:pt idx="682">
                  <c:v>21.31568795840181</c:v>
                </c:pt>
                <c:pt idx="683">
                  <c:v>21.31568795840181</c:v>
                </c:pt>
                <c:pt idx="684">
                  <c:v>21.31568795840181</c:v>
                </c:pt>
                <c:pt idx="685">
                  <c:v>21.31568795840181</c:v>
                </c:pt>
                <c:pt idx="686">
                  <c:v>21.31568795840181</c:v>
                </c:pt>
                <c:pt idx="687">
                  <c:v>21.31568795840181</c:v>
                </c:pt>
                <c:pt idx="688">
                  <c:v>21.31568795840181</c:v>
                </c:pt>
                <c:pt idx="689">
                  <c:v>21.31568795840181</c:v>
                </c:pt>
                <c:pt idx="690">
                  <c:v>21.31568795840181</c:v>
                </c:pt>
                <c:pt idx="691">
                  <c:v>21.31568795840181</c:v>
                </c:pt>
                <c:pt idx="692">
                  <c:v>21.31568795840181</c:v>
                </c:pt>
                <c:pt idx="693">
                  <c:v>21.31568795840181</c:v>
                </c:pt>
                <c:pt idx="694">
                  <c:v>21.31568795840181</c:v>
                </c:pt>
                <c:pt idx="695">
                  <c:v>21.31568795840181</c:v>
                </c:pt>
                <c:pt idx="696">
                  <c:v>21.31568795840181</c:v>
                </c:pt>
                <c:pt idx="697">
                  <c:v>21.31568795840181</c:v>
                </c:pt>
                <c:pt idx="698">
                  <c:v>21.31568795840181</c:v>
                </c:pt>
                <c:pt idx="699">
                  <c:v>21.31568795840181</c:v>
                </c:pt>
                <c:pt idx="700">
                  <c:v>21.31568795840181</c:v>
                </c:pt>
                <c:pt idx="701">
                  <c:v>21.31568795840181</c:v>
                </c:pt>
                <c:pt idx="702">
                  <c:v>21.31568795840181</c:v>
                </c:pt>
                <c:pt idx="703">
                  <c:v>21.31568795840181</c:v>
                </c:pt>
                <c:pt idx="704">
                  <c:v>21.31568795840181</c:v>
                </c:pt>
                <c:pt idx="705">
                  <c:v>21.31568795840181</c:v>
                </c:pt>
                <c:pt idx="706">
                  <c:v>21.31568795840181</c:v>
                </c:pt>
                <c:pt idx="707">
                  <c:v>21.31568795840181</c:v>
                </c:pt>
                <c:pt idx="708">
                  <c:v>21.31568795840181</c:v>
                </c:pt>
                <c:pt idx="709">
                  <c:v>21.31568795840181</c:v>
                </c:pt>
                <c:pt idx="710">
                  <c:v>21.31568795840181</c:v>
                </c:pt>
                <c:pt idx="711">
                  <c:v>21.31568795840181</c:v>
                </c:pt>
                <c:pt idx="712">
                  <c:v>21.31568795840181</c:v>
                </c:pt>
                <c:pt idx="713">
                  <c:v>21.31568795840181</c:v>
                </c:pt>
                <c:pt idx="714">
                  <c:v>21.31568795840181</c:v>
                </c:pt>
                <c:pt idx="715">
                  <c:v>21.31568795840181</c:v>
                </c:pt>
                <c:pt idx="716">
                  <c:v>21.31568795840181</c:v>
                </c:pt>
                <c:pt idx="717">
                  <c:v>21.31568795840181</c:v>
                </c:pt>
                <c:pt idx="718">
                  <c:v>21.31568795840181</c:v>
                </c:pt>
                <c:pt idx="719">
                  <c:v>21.31568795840181</c:v>
                </c:pt>
                <c:pt idx="720">
                  <c:v>21.31568795840181</c:v>
                </c:pt>
                <c:pt idx="721">
                  <c:v>21.31568795840181</c:v>
                </c:pt>
                <c:pt idx="722">
                  <c:v>21.31568795840181</c:v>
                </c:pt>
                <c:pt idx="723">
                  <c:v>21.31568795840181</c:v>
                </c:pt>
                <c:pt idx="724">
                  <c:v>21.31568795840181</c:v>
                </c:pt>
                <c:pt idx="725">
                  <c:v>21.31568795840181</c:v>
                </c:pt>
                <c:pt idx="726">
                  <c:v>21.31568795840181</c:v>
                </c:pt>
                <c:pt idx="727">
                  <c:v>21.31568795840181</c:v>
                </c:pt>
                <c:pt idx="728">
                  <c:v>21.31568795840181</c:v>
                </c:pt>
                <c:pt idx="729">
                  <c:v>21.31568795840181</c:v>
                </c:pt>
                <c:pt idx="730">
                  <c:v>21.31568795840181</c:v>
                </c:pt>
                <c:pt idx="731">
                  <c:v>21.31568795840181</c:v>
                </c:pt>
                <c:pt idx="732">
                  <c:v>21.31568795840181</c:v>
                </c:pt>
                <c:pt idx="733">
                  <c:v>21.31568795840181</c:v>
                </c:pt>
                <c:pt idx="734">
                  <c:v>21.31568795840181</c:v>
                </c:pt>
                <c:pt idx="735">
                  <c:v>21.31568795840181</c:v>
                </c:pt>
                <c:pt idx="736">
                  <c:v>21.31568795840181</c:v>
                </c:pt>
                <c:pt idx="737">
                  <c:v>21.31568795840181</c:v>
                </c:pt>
                <c:pt idx="738">
                  <c:v>21.31568795840181</c:v>
                </c:pt>
                <c:pt idx="739">
                  <c:v>21.31568795840181</c:v>
                </c:pt>
                <c:pt idx="740">
                  <c:v>21.31568795840181</c:v>
                </c:pt>
                <c:pt idx="741">
                  <c:v>21.31568795840181</c:v>
                </c:pt>
                <c:pt idx="742">
                  <c:v>21.31568795840181</c:v>
                </c:pt>
                <c:pt idx="743">
                  <c:v>21.31568795840181</c:v>
                </c:pt>
                <c:pt idx="744">
                  <c:v>21.31568795840181</c:v>
                </c:pt>
                <c:pt idx="745">
                  <c:v>21.31568795840181</c:v>
                </c:pt>
                <c:pt idx="746">
                  <c:v>21.31568795840181</c:v>
                </c:pt>
                <c:pt idx="747">
                  <c:v>21.31568795840181</c:v>
                </c:pt>
                <c:pt idx="748">
                  <c:v>21.31568795840181</c:v>
                </c:pt>
                <c:pt idx="749">
                  <c:v>21.31568795840181</c:v>
                </c:pt>
                <c:pt idx="750">
                  <c:v>21.31568795840181</c:v>
                </c:pt>
                <c:pt idx="751">
                  <c:v>21.31568795840181</c:v>
                </c:pt>
                <c:pt idx="752">
                  <c:v>21.31568795840181</c:v>
                </c:pt>
                <c:pt idx="753">
                  <c:v>21.31568795840181</c:v>
                </c:pt>
                <c:pt idx="754">
                  <c:v>21.31568795840181</c:v>
                </c:pt>
                <c:pt idx="755">
                  <c:v>21.31568795840181</c:v>
                </c:pt>
                <c:pt idx="756">
                  <c:v>21.31568795840181</c:v>
                </c:pt>
                <c:pt idx="757">
                  <c:v>21.31568795840181</c:v>
                </c:pt>
                <c:pt idx="758">
                  <c:v>21.31568795840181</c:v>
                </c:pt>
                <c:pt idx="759">
                  <c:v>21.31568795840181</c:v>
                </c:pt>
                <c:pt idx="760">
                  <c:v>21.31568795840181</c:v>
                </c:pt>
                <c:pt idx="761">
                  <c:v>21.31568795840181</c:v>
                </c:pt>
                <c:pt idx="762">
                  <c:v>21.31568795840181</c:v>
                </c:pt>
                <c:pt idx="763">
                  <c:v>21.31568795840181</c:v>
                </c:pt>
                <c:pt idx="764">
                  <c:v>21.31568795840181</c:v>
                </c:pt>
                <c:pt idx="765">
                  <c:v>21.31568795840181</c:v>
                </c:pt>
                <c:pt idx="766">
                  <c:v>21.31568795840181</c:v>
                </c:pt>
                <c:pt idx="767">
                  <c:v>21.31568795840181</c:v>
                </c:pt>
                <c:pt idx="768">
                  <c:v>21.31568795840181</c:v>
                </c:pt>
                <c:pt idx="769">
                  <c:v>21.31568795840181</c:v>
                </c:pt>
                <c:pt idx="770">
                  <c:v>21.31568795840181</c:v>
                </c:pt>
                <c:pt idx="771">
                  <c:v>21.31568795840181</c:v>
                </c:pt>
                <c:pt idx="772">
                  <c:v>21.31568795840181</c:v>
                </c:pt>
                <c:pt idx="773">
                  <c:v>21.31568795840181</c:v>
                </c:pt>
                <c:pt idx="774">
                  <c:v>21.31568795840181</c:v>
                </c:pt>
                <c:pt idx="775">
                  <c:v>21.31568795840181</c:v>
                </c:pt>
                <c:pt idx="776">
                  <c:v>21.31568795840181</c:v>
                </c:pt>
                <c:pt idx="777">
                  <c:v>21.31568795840181</c:v>
                </c:pt>
                <c:pt idx="778">
                  <c:v>21.31568795840181</c:v>
                </c:pt>
                <c:pt idx="779">
                  <c:v>21.31568795840181</c:v>
                </c:pt>
                <c:pt idx="780">
                  <c:v>21.31568795840181</c:v>
                </c:pt>
                <c:pt idx="781">
                  <c:v>21.31568795840181</c:v>
                </c:pt>
                <c:pt idx="782">
                  <c:v>21.31568795840181</c:v>
                </c:pt>
                <c:pt idx="783">
                  <c:v>21.31568795840181</c:v>
                </c:pt>
                <c:pt idx="784">
                  <c:v>21.31568795840181</c:v>
                </c:pt>
                <c:pt idx="785">
                  <c:v>21.31568795840181</c:v>
                </c:pt>
                <c:pt idx="786">
                  <c:v>21.31568795840181</c:v>
                </c:pt>
                <c:pt idx="787">
                  <c:v>21.31568795840181</c:v>
                </c:pt>
                <c:pt idx="788">
                  <c:v>21.31568795840181</c:v>
                </c:pt>
                <c:pt idx="789">
                  <c:v>21.31568795840181</c:v>
                </c:pt>
                <c:pt idx="790">
                  <c:v>21.31568795840181</c:v>
                </c:pt>
                <c:pt idx="791">
                  <c:v>21.31568795840181</c:v>
                </c:pt>
                <c:pt idx="792">
                  <c:v>21.31568795840181</c:v>
                </c:pt>
                <c:pt idx="793">
                  <c:v>21.31568795840181</c:v>
                </c:pt>
                <c:pt idx="794">
                  <c:v>21.31568795840181</c:v>
                </c:pt>
                <c:pt idx="795">
                  <c:v>21.31568795840181</c:v>
                </c:pt>
                <c:pt idx="796">
                  <c:v>21.31568795840181</c:v>
                </c:pt>
                <c:pt idx="797">
                  <c:v>21.31568795840181</c:v>
                </c:pt>
                <c:pt idx="798">
                  <c:v>21.31568795840181</c:v>
                </c:pt>
                <c:pt idx="799">
                  <c:v>21.31568795840181</c:v>
                </c:pt>
                <c:pt idx="800">
                  <c:v>21.31568795840181</c:v>
                </c:pt>
                <c:pt idx="801">
                  <c:v>21.31568795840181</c:v>
                </c:pt>
                <c:pt idx="802">
                  <c:v>21.31568795840181</c:v>
                </c:pt>
                <c:pt idx="803">
                  <c:v>21.31568795840181</c:v>
                </c:pt>
                <c:pt idx="804">
                  <c:v>21.31568795840181</c:v>
                </c:pt>
                <c:pt idx="805">
                  <c:v>21.31568795840181</c:v>
                </c:pt>
                <c:pt idx="806">
                  <c:v>21.31568795840181</c:v>
                </c:pt>
                <c:pt idx="807">
                  <c:v>21.31568795840181</c:v>
                </c:pt>
                <c:pt idx="808">
                  <c:v>21.31568795840181</c:v>
                </c:pt>
                <c:pt idx="809">
                  <c:v>21.31568795840181</c:v>
                </c:pt>
                <c:pt idx="810">
                  <c:v>21.31568795840181</c:v>
                </c:pt>
                <c:pt idx="811">
                  <c:v>21.31568795840181</c:v>
                </c:pt>
                <c:pt idx="812">
                  <c:v>21.31568795840181</c:v>
                </c:pt>
                <c:pt idx="813">
                  <c:v>21.31568795840181</c:v>
                </c:pt>
                <c:pt idx="814">
                  <c:v>21.31568795840181</c:v>
                </c:pt>
                <c:pt idx="815">
                  <c:v>21.31568795840181</c:v>
                </c:pt>
                <c:pt idx="816">
                  <c:v>21.31568795840181</c:v>
                </c:pt>
                <c:pt idx="817">
                  <c:v>21.31568795840181</c:v>
                </c:pt>
                <c:pt idx="818">
                  <c:v>21.31568795840181</c:v>
                </c:pt>
                <c:pt idx="819">
                  <c:v>21.31568795840181</c:v>
                </c:pt>
                <c:pt idx="820">
                  <c:v>21.31568795840181</c:v>
                </c:pt>
                <c:pt idx="821">
                  <c:v>21.31568795840181</c:v>
                </c:pt>
                <c:pt idx="822">
                  <c:v>21.31568795840181</c:v>
                </c:pt>
                <c:pt idx="823">
                  <c:v>21.31568795840181</c:v>
                </c:pt>
                <c:pt idx="824">
                  <c:v>21.31568795840181</c:v>
                </c:pt>
                <c:pt idx="825">
                  <c:v>21.31568795840181</c:v>
                </c:pt>
                <c:pt idx="826">
                  <c:v>21.31568795840181</c:v>
                </c:pt>
                <c:pt idx="827">
                  <c:v>21.31568795840181</c:v>
                </c:pt>
                <c:pt idx="828">
                  <c:v>21.31568795840181</c:v>
                </c:pt>
                <c:pt idx="829">
                  <c:v>21.31568795840181</c:v>
                </c:pt>
                <c:pt idx="830">
                  <c:v>21.31568795840181</c:v>
                </c:pt>
                <c:pt idx="831">
                  <c:v>21.31568795840181</c:v>
                </c:pt>
                <c:pt idx="832">
                  <c:v>21.31568795840181</c:v>
                </c:pt>
                <c:pt idx="833">
                  <c:v>21.31568795840181</c:v>
                </c:pt>
                <c:pt idx="834">
                  <c:v>21.31568795840181</c:v>
                </c:pt>
                <c:pt idx="835">
                  <c:v>21.31568795840181</c:v>
                </c:pt>
                <c:pt idx="836">
                  <c:v>21.31568795840181</c:v>
                </c:pt>
                <c:pt idx="837">
                  <c:v>21.31568795840181</c:v>
                </c:pt>
                <c:pt idx="838">
                  <c:v>21.31568795840181</c:v>
                </c:pt>
                <c:pt idx="839">
                  <c:v>21.31568795840181</c:v>
                </c:pt>
                <c:pt idx="840">
                  <c:v>21.31568795840181</c:v>
                </c:pt>
                <c:pt idx="841">
                  <c:v>21.31568795840181</c:v>
                </c:pt>
                <c:pt idx="842">
                  <c:v>21.31568795840181</c:v>
                </c:pt>
                <c:pt idx="843">
                  <c:v>21.31568795840181</c:v>
                </c:pt>
                <c:pt idx="844">
                  <c:v>21.31568795840181</c:v>
                </c:pt>
                <c:pt idx="845">
                  <c:v>21.31568795840181</c:v>
                </c:pt>
                <c:pt idx="846">
                  <c:v>21.31568795840181</c:v>
                </c:pt>
                <c:pt idx="847">
                  <c:v>21.31568795840181</c:v>
                </c:pt>
                <c:pt idx="848">
                  <c:v>21.31568795840181</c:v>
                </c:pt>
                <c:pt idx="849">
                  <c:v>21.31568795840181</c:v>
                </c:pt>
                <c:pt idx="850">
                  <c:v>21.31568795840181</c:v>
                </c:pt>
                <c:pt idx="851">
                  <c:v>21.31568795840181</c:v>
                </c:pt>
                <c:pt idx="852">
                  <c:v>21.31568795840181</c:v>
                </c:pt>
                <c:pt idx="853">
                  <c:v>21.31568795840181</c:v>
                </c:pt>
                <c:pt idx="854">
                  <c:v>21.31568795840181</c:v>
                </c:pt>
                <c:pt idx="855">
                  <c:v>21.31568795840181</c:v>
                </c:pt>
                <c:pt idx="856">
                  <c:v>21.31568795840181</c:v>
                </c:pt>
                <c:pt idx="857">
                  <c:v>21.31568795840181</c:v>
                </c:pt>
                <c:pt idx="858">
                  <c:v>21.31568795840181</c:v>
                </c:pt>
                <c:pt idx="859">
                  <c:v>21.31568795840181</c:v>
                </c:pt>
                <c:pt idx="860">
                  <c:v>21.31568795840181</c:v>
                </c:pt>
                <c:pt idx="861">
                  <c:v>21.31568795840181</c:v>
                </c:pt>
                <c:pt idx="862">
                  <c:v>21.31568795840181</c:v>
                </c:pt>
                <c:pt idx="863">
                  <c:v>21.31568795840181</c:v>
                </c:pt>
                <c:pt idx="864">
                  <c:v>21.31568795840181</c:v>
                </c:pt>
                <c:pt idx="865">
                  <c:v>21.31568795840181</c:v>
                </c:pt>
                <c:pt idx="866">
                  <c:v>21.31568795840181</c:v>
                </c:pt>
                <c:pt idx="867">
                  <c:v>21.31568795840181</c:v>
                </c:pt>
                <c:pt idx="868">
                  <c:v>21.31568795840181</c:v>
                </c:pt>
                <c:pt idx="869">
                  <c:v>21.31568795840181</c:v>
                </c:pt>
                <c:pt idx="870">
                  <c:v>21.31568795840181</c:v>
                </c:pt>
                <c:pt idx="871">
                  <c:v>21.31568795840181</c:v>
                </c:pt>
                <c:pt idx="872">
                  <c:v>21.31568795840181</c:v>
                </c:pt>
                <c:pt idx="873">
                  <c:v>21.31568795840181</c:v>
                </c:pt>
                <c:pt idx="874">
                  <c:v>21.31568795840181</c:v>
                </c:pt>
                <c:pt idx="875">
                  <c:v>21.31568795840181</c:v>
                </c:pt>
                <c:pt idx="876">
                  <c:v>21.31568795840181</c:v>
                </c:pt>
                <c:pt idx="877">
                  <c:v>21.31568795840181</c:v>
                </c:pt>
                <c:pt idx="878">
                  <c:v>21.31568795840181</c:v>
                </c:pt>
                <c:pt idx="879">
                  <c:v>21.31568795840181</c:v>
                </c:pt>
                <c:pt idx="880">
                  <c:v>21.31568795840181</c:v>
                </c:pt>
                <c:pt idx="881">
                  <c:v>21.31568795840181</c:v>
                </c:pt>
                <c:pt idx="882">
                  <c:v>21.31568795840181</c:v>
                </c:pt>
                <c:pt idx="883">
                  <c:v>21.31568795840181</c:v>
                </c:pt>
                <c:pt idx="884">
                  <c:v>21.31568795840181</c:v>
                </c:pt>
                <c:pt idx="885">
                  <c:v>21.31568795840181</c:v>
                </c:pt>
                <c:pt idx="886">
                  <c:v>21.31568795840181</c:v>
                </c:pt>
                <c:pt idx="887">
                  <c:v>21.31568795840181</c:v>
                </c:pt>
                <c:pt idx="888">
                  <c:v>21.31568795840181</c:v>
                </c:pt>
                <c:pt idx="889">
                  <c:v>21.31568795840181</c:v>
                </c:pt>
                <c:pt idx="890">
                  <c:v>21.31568795840181</c:v>
                </c:pt>
                <c:pt idx="891">
                  <c:v>21.31568795840181</c:v>
                </c:pt>
                <c:pt idx="892">
                  <c:v>21.31568795840181</c:v>
                </c:pt>
                <c:pt idx="893">
                  <c:v>21.31568795840181</c:v>
                </c:pt>
                <c:pt idx="894">
                  <c:v>21.31568795840181</c:v>
                </c:pt>
                <c:pt idx="895">
                  <c:v>21.31568795840181</c:v>
                </c:pt>
                <c:pt idx="896">
                  <c:v>21.31568795840181</c:v>
                </c:pt>
                <c:pt idx="897">
                  <c:v>21.31568795840181</c:v>
                </c:pt>
                <c:pt idx="898">
                  <c:v>21.31568795840181</c:v>
                </c:pt>
                <c:pt idx="899">
                  <c:v>21.31568795840181</c:v>
                </c:pt>
                <c:pt idx="900">
                  <c:v>21.31568795840181</c:v>
                </c:pt>
                <c:pt idx="901">
                  <c:v>21.31568795840181</c:v>
                </c:pt>
                <c:pt idx="902">
                  <c:v>21.31568795840181</c:v>
                </c:pt>
                <c:pt idx="903">
                  <c:v>21.31568795840181</c:v>
                </c:pt>
                <c:pt idx="904">
                  <c:v>21.31568795840181</c:v>
                </c:pt>
                <c:pt idx="905">
                  <c:v>21.31568795840181</c:v>
                </c:pt>
                <c:pt idx="906">
                  <c:v>21.31568795840181</c:v>
                </c:pt>
                <c:pt idx="907">
                  <c:v>21.31568795840181</c:v>
                </c:pt>
                <c:pt idx="908">
                  <c:v>21.31568795840181</c:v>
                </c:pt>
                <c:pt idx="909">
                  <c:v>21.31568795840181</c:v>
                </c:pt>
                <c:pt idx="910">
                  <c:v>21.31568795840181</c:v>
                </c:pt>
                <c:pt idx="911">
                  <c:v>21.31568795840181</c:v>
                </c:pt>
                <c:pt idx="912">
                  <c:v>21.31568795840181</c:v>
                </c:pt>
                <c:pt idx="913">
                  <c:v>21.31568795840181</c:v>
                </c:pt>
                <c:pt idx="914">
                  <c:v>21.31568795840181</c:v>
                </c:pt>
                <c:pt idx="915">
                  <c:v>21.31568795840181</c:v>
                </c:pt>
                <c:pt idx="916">
                  <c:v>21.31568795840181</c:v>
                </c:pt>
                <c:pt idx="917">
                  <c:v>21.31568795840181</c:v>
                </c:pt>
                <c:pt idx="918">
                  <c:v>21.31568795840181</c:v>
                </c:pt>
                <c:pt idx="919">
                  <c:v>21.31568795840181</c:v>
                </c:pt>
                <c:pt idx="920">
                  <c:v>21.31568795840181</c:v>
                </c:pt>
                <c:pt idx="921">
                  <c:v>21.31568795840181</c:v>
                </c:pt>
                <c:pt idx="922">
                  <c:v>21.31568795840181</c:v>
                </c:pt>
                <c:pt idx="923">
                  <c:v>21.31568795840181</c:v>
                </c:pt>
                <c:pt idx="924">
                  <c:v>21.31568795840181</c:v>
                </c:pt>
                <c:pt idx="925">
                  <c:v>21.31568795840181</c:v>
                </c:pt>
                <c:pt idx="926">
                  <c:v>21.31568795840181</c:v>
                </c:pt>
                <c:pt idx="927">
                  <c:v>21.31568795840181</c:v>
                </c:pt>
                <c:pt idx="928">
                  <c:v>21.31568795840181</c:v>
                </c:pt>
                <c:pt idx="929">
                  <c:v>21.31568795840181</c:v>
                </c:pt>
                <c:pt idx="930">
                  <c:v>21.31568795840181</c:v>
                </c:pt>
                <c:pt idx="931">
                  <c:v>21.31568795840181</c:v>
                </c:pt>
                <c:pt idx="932">
                  <c:v>21.31568795840181</c:v>
                </c:pt>
                <c:pt idx="933">
                  <c:v>21.31568795840181</c:v>
                </c:pt>
                <c:pt idx="934">
                  <c:v>21.31568795840181</c:v>
                </c:pt>
                <c:pt idx="935">
                  <c:v>21.31568795840181</c:v>
                </c:pt>
                <c:pt idx="936">
                  <c:v>21.31568795840181</c:v>
                </c:pt>
                <c:pt idx="937">
                  <c:v>21.31568795840181</c:v>
                </c:pt>
                <c:pt idx="938">
                  <c:v>21.31568795840181</c:v>
                </c:pt>
                <c:pt idx="939">
                  <c:v>21.31568795840181</c:v>
                </c:pt>
                <c:pt idx="940">
                  <c:v>21.31568795840181</c:v>
                </c:pt>
                <c:pt idx="941">
                  <c:v>21.31568795840181</c:v>
                </c:pt>
                <c:pt idx="942">
                  <c:v>21.31568795840181</c:v>
                </c:pt>
                <c:pt idx="943">
                  <c:v>21.31568795840181</c:v>
                </c:pt>
                <c:pt idx="944">
                  <c:v>21.31568795840181</c:v>
                </c:pt>
                <c:pt idx="945">
                  <c:v>21.31568795840181</c:v>
                </c:pt>
                <c:pt idx="946">
                  <c:v>21.31568795840181</c:v>
                </c:pt>
                <c:pt idx="947">
                  <c:v>21.31568795840181</c:v>
                </c:pt>
                <c:pt idx="948">
                  <c:v>21.31568795840181</c:v>
                </c:pt>
                <c:pt idx="949">
                  <c:v>21.31568795840181</c:v>
                </c:pt>
                <c:pt idx="950">
                  <c:v>21.31568795840181</c:v>
                </c:pt>
                <c:pt idx="951">
                  <c:v>21.31568795840181</c:v>
                </c:pt>
                <c:pt idx="952">
                  <c:v>21.31568795840181</c:v>
                </c:pt>
                <c:pt idx="953">
                  <c:v>21.31568795840181</c:v>
                </c:pt>
                <c:pt idx="954">
                  <c:v>21.31568795840181</c:v>
                </c:pt>
                <c:pt idx="955">
                  <c:v>21.31568795840181</c:v>
                </c:pt>
                <c:pt idx="956">
                  <c:v>21.31568795840181</c:v>
                </c:pt>
                <c:pt idx="957">
                  <c:v>21.31568795840181</c:v>
                </c:pt>
                <c:pt idx="958">
                  <c:v>21.31568795840181</c:v>
                </c:pt>
                <c:pt idx="959">
                  <c:v>21.31568795840181</c:v>
                </c:pt>
                <c:pt idx="960">
                  <c:v>21.31568795840181</c:v>
                </c:pt>
                <c:pt idx="961">
                  <c:v>21.31568795840181</c:v>
                </c:pt>
                <c:pt idx="962">
                  <c:v>21.31568795840181</c:v>
                </c:pt>
                <c:pt idx="963">
                  <c:v>21.31568795840181</c:v>
                </c:pt>
                <c:pt idx="964">
                  <c:v>21.31568795840181</c:v>
                </c:pt>
                <c:pt idx="965">
                  <c:v>21.31568795840181</c:v>
                </c:pt>
                <c:pt idx="966">
                  <c:v>21.31568795840181</c:v>
                </c:pt>
                <c:pt idx="967">
                  <c:v>21.31568795840181</c:v>
                </c:pt>
                <c:pt idx="968">
                  <c:v>21.31568795840181</c:v>
                </c:pt>
                <c:pt idx="969">
                  <c:v>21.31568795840181</c:v>
                </c:pt>
                <c:pt idx="970">
                  <c:v>21.31568795840181</c:v>
                </c:pt>
                <c:pt idx="971">
                  <c:v>21.31568795840181</c:v>
                </c:pt>
                <c:pt idx="972">
                  <c:v>21.31568795840181</c:v>
                </c:pt>
                <c:pt idx="973">
                  <c:v>21.31568795840181</c:v>
                </c:pt>
                <c:pt idx="974">
                  <c:v>21.31568795840181</c:v>
                </c:pt>
                <c:pt idx="975">
                  <c:v>21.31568795840181</c:v>
                </c:pt>
                <c:pt idx="976">
                  <c:v>21.31568795840181</c:v>
                </c:pt>
                <c:pt idx="977">
                  <c:v>21.31568795840181</c:v>
                </c:pt>
                <c:pt idx="978">
                  <c:v>21.31568795840181</c:v>
                </c:pt>
                <c:pt idx="979">
                  <c:v>21.31568795840181</c:v>
                </c:pt>
                <c:pt idx="980">
                  <c:v>21.31568795840181</c:v>
                </c:pt>
                <c:pt idx="981">
                  <c:v>21.31568795840181</c:v>
                </c:pt>
                <c:pt idx="982">
                  <c:v>21.31568795840181</c:v>
                </c:pt>
                <c:pt idx="983">
                  <c:v>21.31568795840181</c:v>
                </c:pt>
                <c:pt idx="984">
                  <c:v>21.31568795840181</c:v>
                </c:pt>
                <c:pt idx="985">
                  <c:v>21.31568795840181</c:v>
                </c:pt>
                <c:pt idx="986">
                  <c:v>21.31568795840181</c:v>
                </c:pt>
                <c:pt idx="987">
                  <c:v>21.31568795840181</c:v>
                </c:pt>
                <c:pt idx="988">
                  <c:v>21.31568795840181</c:v>
                </c:pt>
                <c:pt idx="989">
                  <c:v>21.31568795840181</c:v>
                </c:pt>
                <c:pt idx="990">
                  <c:v>21.31568795840181</c:v>
                </c:pt>
                <c:pt idx="991">
                  <c:v>21.31568795840181</c:v>
                </c:pt>
                <c:pt idx="992">
                  <c:v>21.31568795840181</c:v>
                </c:pt>
                <c:pt idx="993">
                  <c:v>21.31568795840181</c:v>
                </c:pt>
                <c:pt idx="994">
                  <c:v>21.31568795840181</c:v>
                </c:pt>
                <c:pt idx="995">
                  <c:v>21.31568795840181</c:v>
                </c:pt>
                <c:pt idx="996">
                  <c:v>21.31568795840181</c:v>
                </c:pt>
                <c:pt idx="997">
                  <c:v>21.31568795840181</c:v>
                </c:pt>
                <c:pt idx="998">
                  <c:v>21.31568795840181</c:v>
                </c:pt>
                <c:pt idx="999">
                  <c:v>21.31568795840181</c:v>
                </c:pt>
                <c:pt idx="1000">
                  <c:v>21.31568795840181</c:v>
                </c:pt>
                <c:pt idx="1001">
                  <c:v>21.31568795840181</c:v>
                </c:pt>
                <c:pt idx="1002">
                  <c:v>21.31568795840181</c:v>
                </c:pt>
                <c:pt idx="1003">
                  <c:v>21.31568795840181</c:v>
                </c:pt>
                <c:pt idx="1004">
                  <c:v>21.31568795840181</c:v>
                </c:pt>
                <c:pt idx="1005">
                  <c:v>21.31568795840181</c:v>
                </c:pt>
                <c:pt idx="1006">
                  <c:v>21.31568795840181</c:v>
                </c:pt>
                <c:pt idx="1007">
                  <c:v>21.31568795840181</c:v>
                </c:pt>
                <c:pt idx="1008">
                  <c:v>21.31568795840181</c:v>
                </c:pt>
                <c:pt idx="1009">
                  <c:v>21.31568795840181</c:v>
                </c:pt>
                <c:pt idx="1010">
                  <c:v>21.31568795840181</c:v>
                </c:pt>
                <c:pt idx="1011">
                  <c:v>21.31568795840181</c:v>
                </c:pt>
                <c:pt idx="1012">
                  <c:v>21.31568795840181</c:v>
                </c:pt>
                <c:pt idx="1013">
                  <c:v>21.31568795840181</c:v>
                </c:pt>
                <c:pt idx="1014">
                  <c:v>21.31568795840181</c:v>
                </c:pt>
                <c:pt idx="1015">
                  <c:v>21.31568795840181</c:v>
                </c:pt>
                <c:pt idx="1016">
                  <c:v>21.31568795840181</c:v>
                </c:pt>
                <c:pt idx="1017">
                  <c:v>21.31568795840181</c:v>
                </c:pt>
                <c:pt idx="1018">
                  <c:v>21.31568795840181</c:v>
                </c:pt>
                <c:pt idx="1019">
                  <c:v>21.31568795840181</c:v>
                </c:pt>
                <c:pt idx="1020">
                  <c:v>21.31568795840181</c:v>
                </c:pt>
                <c:pt idx="1021">
                  <c:v>21.31568795840181</c:v>
                </c:pt>
                <c:pt idx="1022">
                  <c:v>21.31568795840181</c:v>
                </c:pt>
                <c:pt idx="1023">
                  <c:v>21.31568795840181</c:v>
                </c:pt>
                <c:pt idx="1024">
                  <c:v>21.31568795840181</c:v>
                </c:pt>
                <c:pt idx="1025">
                  <c:v>21.31568795840181</c:v>
                </c:pt>
                <c:pt idx="1026">
                  <c:v>21.31568795840181</c:v>
                </c:pt>
                <c:pt idx="1027">
                  <c:v>21.31568795840181</c:v>
                </c:pt>
                <c:pt idx="1028">
                  <c:v>21.31568795840181</c:v>
                </c:pt>
                <c:pt idx="1029">
                  <c:v>21.31568795840181</c:v>
                </c:pt>
                <c:pt idx="1030">
                  <c:v>21.31568795840181</c:v>
                </c:pt>
                <c:pt idx="1031">
                  <c:v>21.31568795840181</c:v>
                </c:pt>
                <c:pt idx="1032">
                  <c:v>21.31568795840181</c:v>
                </c:pt>
                <c:pt idx="1033">
                  <c:v>21.31568795840181</c:v>
                </c:pt>
                <c:pt idx="1034">
                  <c:v>21.31568795840181</c:v>
                </c:pt>
                <c:pt idx="1035">
                  <c:v>21.31568795840181</c:v>
                </c:pt>
                <c:pt idx="1036">
                  <c:v>21.31568795840181</c:v>
                </c:pt>
                <c:pt idx="1037">
                  <c:v>21.31568795840181</c:v>
                </c:pt>
                <c:pt idx="1038">
                  <c:v>21.31568795840181</c:v>
                </c:pt>
                <c:pt idx="1039">
                  <c:v>21.31568795840181</c:v>
                </c:pt>
                <c:pt idx="1040">
                  <c:v>21.31568795840181</c:v>
                </c:pt>
                <c:pt idx="1041">
                  <c:v>21.31568795840181</c:v>
                </c:pt>
                <c:pt idx="1042">
                  <c:v>21.31568795840181</c:v>
                </c:pt>
                <c:pt idx="1043">
                  <c:v>21.31568795840181</c:v>
                </c:pt>
                <c:pt idx="1044">
                  <c:v>21.31568795840181</c:v>
                </c:pt>
                <c:pt idx="1045">
                  <c:v>21.31568795840181</c:v>
                </c:pt>
                <c:pt idx="1046">
                  <c:v>21.31568795840181</c:v>
                </c:pt>
                <c:pt idx="1047">
                  <c:v>21.31568795840181</c:v>
                </c:pt>
                <c:pt idx="1048">
                  <c:v>21.31568795840181</c:v>
                </c:pt>
                <c:pt idx="1049">
                  <c:v>21.31568795840181</c:v>
                </c:pt>
                <c:pt idx="1050">
                  <c:v>21.31568795840181</c:v>
                </c:pt>
                <c:pt idx="1051">
                  <c:v>21.31568795840181</c:v>
                </c:pt>
                <c:pt idx="1052">
                  <c:v>21.31568795840181</c:v>
                </c:pt>
                <c:pt idx="1053">
                  <c:v>21.31568795840181</c:v>
                </c:pt>
                <c:pt idx="1054">
                  <c:v>21.31568795840181</c:v>
                </c:pt>
                <c:pt idx="1055">
                  <c:v>21.31568795840181</c:v>
                </c:pt>
                <c:pt idx="1056">
                  <c:v>21.31568795840181</c:v>
                </c:pt>
                <c:pt idx="1057">
                  <c:v>21.31568795840181</c:v>
                </c:pt>
                <c:pt idx="1058">
                  <c:v>21.31568795840181</c:v>
                </c:pt>
                <c:pt idx="1059">
                  <c:v>21.31568795840181</c:v>
                </c:pt>
                <c:pt idx="1060">
                  <c:v>21.31568795840181</c:v>
                </c:pt>
                <c:pt idx="1061">
                  <c:v>21.31568795840181</c:v>
                </c:pt>
                <c:pt idx="1062">
                  <c:v>21.31568795840181</c:v>
                </c:pt>
                <c:pt idx="1063">
                  <c:v>21.31568795840181</c:v>
                </c:pt>
                <c:pt idx="1064">
                  <c:v>21.31568795840181</c:v>
                </c:pt>
                <c:pt idx="1065">
                  <c:v>21.31568795840181</c:v>
                </c:pt>
                <c:pt idx="1066">
                  <c:v>21.31568795840181</c:v>
                </c:pt>
                <c:pt idx="1067">
                  <c:v>21.31568795840181</c:v>
                </c:pt>
                <c:pt idx="1068">
                  <c:v>21.31568795840181</c:v>
                </c:pt>
                <c:pt idx="1069">
                  <c:v>21.31568795840181</c:v>
                </c:pt>
                <c:pt idx="1070">
                  <c:v>21.31568795840181</c:v>
                </c:pt>
                <c:pt idx="1071">
                  <c:v>21.31568795840181</c:v>
                </c:pt>
                <c:pt idx="1072">
                  <c:v>21.31568795840181</c:v>
                </c:pt>
                <c:pt idx="1073">
                  <c:v>21.31568795840181</c:v>
                </c:pt>
                <c:pt idx="1074">
                  <c:v>21.31568795840181</c:v>
                </c:pt>
                <c:pt idx="1075">
                  <c:v>21.31568795840181</c:v>
                </c:pt>
                <c:pt idx="1076">
                  <c:v>21.31568795840181</c:v>
                </c:pt>
                <c:pt idx="1077">
                  <c:v>21.31568795840181</c:v>
                </c:pt>
                <c:pt idx="1078">
                  <c:v>21.31568795840181</c:v>
                </c:pt>
                <c:pt idx="1079">
                  <c:v>21.31568795840181</c:v>
                </c:pt>
                <c:pt idx="1080">
                  <c:v>21.31568795840181</c:v>
                </c:pt>
                <c:pt idx="1081">
                  <c:v>21.31568795840181</c:v>
                </c:pt>
                <c:pt idx="1082">
                  <c:v>21.31568795840181</c:v>
                </c:pt>
                <c:pt idx="1083">
                  <c:v>21.31568795840181</c:v>
                </c:pt>
                <c:pt idx="1084">
                  <c:v>21.31568795840181</c:v>
                </c:pt>
                <c:pt idx="1085">
                  <c:v>21.31568795840181</c:v>
                </c:pt>
                <c:pt idx="1086">
                  <c:v>21.31568795840181</c:v>
                </c:pt>
                <c:pt idx="1087">
                  <c:v>21.31568795840181</c:v>
                </c:pt>
                <c:pt idx="1088">
                  <c:v>21.31568795840181</c:v>
                </c:pt>
                <c:pt idx="1089">
                  <c:v>21.31568795840181</c:v>
                </c:pt>
                <c:pt idx="1090">
                  <c:v>21.31568795840181</c:v>
                </c:pt>
                <c:pt idx="1091">
                  <c:v>21.31568795840181</c:v>
                </c:pt>
                <c:pt idx="1092">
                  <c:v>21.31568795840181</c:v>
                </c:pt>
                <c:pt idx="1093">
                  <c:v>21.31568795840181</c:v>
                </c:pt>
                <c:pt idx="1094">
                  <c:v>21.31568795840181</c:v>
                </c:pt>
                <c:pt idx="1095">
                  <c:v>21.31568795840181</c:v>
                </c:pt>
                <c:pt idx="1096">
                  <c:v>21.31568795840181</c:v>
                </c:pt>
                <c:pt idx="1097">
                  <c:v>21.31568795840181</c:v>
                </c:pt>
                <c:pt idx="1098">
                  <c:v>21.31568795840181</c:v>
                </c:pt>
                <c:pt idx="1099">
                  <c:v>21.31568795840181</c:v>
                </c:pt>
                <c:pt idx="1100">
                  <c:v>21.31568795840181</c:v>
                </c:pt>
                <c:pt idx="1101">
                  <c:v>21.31568795840181</c:v>
                </c:pt>
                <c:pt idx="1102">
                  <c:v>21.31568795840181</c:v>
                </c:pt>
                <c:pt idx="1103">
                  <c:v>21.31568795840181</c:v>
                </c:pt>
                <c:pt idx="1104">
                  <c:v>21.31568795840181</c:v>
                </c:pt>
                <c:pt idx="1105">
                  <c:v>21.31568795840181</c:v>
                </c:pt>
                <c:pt idx="1106">
                  <c:v>21.31568795840181</c:v>
                </c:pt>
                <c:pt idx="1107">
                  <c:v>21.31568795840181</c:v>
                </c:pt>
                <c:pt idx="1108">
                  <c:v>21.31568795840181</c:v>
                </c:pt>
                <c:pt idx="1109">
                  <c:v>21.31568795840181</c:v>
                </c:pt>
                <c:pt idx="1110">
                  <c:v>21.31568795840181</c:v>
                </c:pt>
                <c:pt idx="1111">
                  <c:v>21.31568795840181</c:v>
                </c:pt>
                <c:pt idx="1112">
                  <c:v>21.31568795840181</c:v>
                </c:pt>
                <c:pt idx="1113">
                  <c:v>21.31568795840181</c:v>
                </c:pt>
                <c:pt idx="1114">
                  <c:v>21.31568795840181</c:v>
                </c:pt>
                <c:pt idx="1115">
                  <c:v>21.31568795840181</c:v>
                </c:pt>
                <c:pt idx="1116">
                  <c:v>21.31568795840181</c:v>
                </c:pt>
                <c:pt idx="1117">
                  <c:v>21.31568795840181</c:v>
                </c:pt>
                <c:pt idx="1118">
                  <c:v>21.31568795840181</c:v>
                </c:pt>
                <c:pt idx="1119">
                  <c:v>21.31568795840181</c:v>
                </c:pt>
                <c:pt idx="1120">
                  <c:v>21.31568795840181</c:v>
                </c:pt>
                <c:pt idx="1121">
                  <c:v>21.31568795840181</c:v>
                </c:pt>
                <c:pt idx="1122">
                  <c:v>21.31568795840181</c:v>
                </c:pt>
                <c:pt idx="1123">
                  <c:v>21.31568795840181</c:v>
                </c:pt>
                <c:pt idx="1124">
                  <c:v>21.31568795840181</c:v>
                </c:pt>
                <c:pt idx="1125">
                  <c:v>21.31568795840181</c:v>
                </c:pt>
                <c:pt idx="1126">
                  <c:v>21.31568795840181</c:v>
                </c:pt>
                <c:pt idx="1127">
                  <c:v>21.31568795840181</c:v>
                </c:pt>
                <c:pt idx="1128">
                  <c:v>21.31568795840181</c:v>
                </c:pt>
                <c:pt idx="1129">
                  <c:v>21.31568795840181</c:v>
                </c:pt>
                <c:pt idx="1130">
                  <c:v>21.31568795840181</c:v>
                </c:pt>
                <c:pt idx="1131">
                  <c:v>21.31568795840181</c:v>
                </c:pt>
                <c:pt idx="1132">
                  <c:v>21.31568795840181</c:v>
                </c:pt>
                <c:pt idx="1133">
                  <c:v>21.31568795840181</c:v>
                </c:pt>
                <c:pt idx="1134">
                  <c:v>21.31568795840181</c:v>
                </c:pt>
                <c:pt idx="1135">
                  <c:v>21.31568795840181</c:v>
                </c:pt>
                <c:pt idx="1136">
                  <c:v>21.31568795840181</c:v>
                </c:pt>
                <c:pt idx="1137">
                  <c:v>21.31568795840181</c:v>
                </c:pt>
                <c:pt idx="1138">
                  <c:v>21.31568795840181</c:v>
                </c:pt>
                <c:pt idx="1139">
                  <c:v>21.31568795840181</c:v>
                </c:pt>
                <c:pt idx="1140">
                  <c:v>21.31568795840181</c:v>
                </c:pt>
                <c:pt idx="1141">
                  <c:v>21.31568795840181</c:v>
                </c:pt>
                <c:pt idx="1142">
                  <c:v>21.31568795840181</c:v>
                </c:pt>
                <c:pt idx="1143">
                  <c:v>21.31568795840181</c:v>
                </c:pt>
                <c:pt idx="1144">
                  <c:v>21.31568795840181</c:v>
                </c:pt>
                <c:pt idx="1145">
                  <c:v>21.31568795840181</c:v>
                </c:pt>
                <c:pt idx="1146">
                  <c:v>21.31568795840181</c:v>
                </c:pt>
                <c:pt idx="1147">
                  <c:v>21.31568795840181</c:v>
                </c:pt>
                <c:pt idx="1148">
                  <c:v>21.31568795840181</c:v>
                </c:pt>
                <c:pt idx="1149">
                  <c:v>21.31568795840181</c:v>
                </c:pt>
                <c:pt idx="1150">
                  <c:v>21.31568795840181</c:v>
                </c:pt>
                <c:pt idx="1151">
                  <c:v>21.31568795840181</c:v>
                </c:pt>
                <c:pt idx="1152">
                  <c:v>21.31568795840181</c:v>
                </c:pt>
                <c:pt idx="1153">
                  <c:v>21.31568795840181</c:v>
                </c:pt>
                <c:pt idx="1154">
                  <c:v>21.31568795840181</c:v>
                </c:pt>
                <c:pt idx="1155">
                  <c:v>21.31568795840181</c:v>
                </c:pt>
                <c:pt idx="1156">
                  <c:v>21.31568795840181</c:v>
                </c:pt>
                <c:pt idx="1157">
                  <c:v>21.31568795840181</c:v>
                </c:pt>
                <c:pt idx="1158">
                  <c:v>21.31568795840181</c:v>
                </c:pt>
                <c:pt idx="1159">
                  <c:v>21.31568795840181</c:v>
                </c:pt>
                <c:pt idx="1160">
                  <c:v>21.31568795840181</c:v>
                </c:pt>
                <c:pt idx="1161">
                  <c:v>21.31568795840181</c:v>
                </c:pt>
                <c:pt idx="1162">
                  <c:v>21.31568795840181</c:v>
                </c:pt>
                <c:pt idx="1163">
                  <c:v>21.31568795840181</c:v>
                </c:pt>
                <c:pt idx="1164">
                  <c:v>21.31568795840181</c:v>
                </c:pt>
                <c:pt idx="1165">
                  <c:v>21.31568795840181</c:v>
                </c:pt>
                <c:pt idx="1166">
                  <c:v>21.31568795840181</c:v>
                </c:pt>
                <c:pt idx="1167">
                  <c:v>21.31568795840181</c:v>
                </c:pt>
                <c:pt idx="1168">
                  <c:v>21.31568795840181</c:v>
                </c:pt>
                <c:pt idx="1169">
                  <c:v>21.31568795840181</c:v>
                </c:pt>
                <c:pt idx="1170">
                  <c:v>21.31568795840181</c:v>
                </c:pt>
                <c:pt idx="1171">
                  <c:v>21.31568795840181</c:v>
                </c:pt>
                <c:pt idx="1172">
                  <c:v>21.31568795840181</c:v>
                </c:pt>
                <c:pt idx="1173">
                  <c:v>21.31568795840181</c:v>
                </c:pt>
                <c:pt idx="1174">
                  <c:v>21.31568795840181</c:v>
                </c:pt>
                <c:pt idx="1175">
                  <c:v>21.31568795840181</c:v>
                </c:pt>
                <c:pt idx="1176">
                  <c:v>21.31568795840181</c:v>
                </c:pt>
                <c:pt idx="1177">
                  <c:v>21.31568795840181</c:v>
                </c:pt>
                <c:pt idx="1178">
                  <c:v>21.31568795840181</c:v>
                </c:pt>
                <c:pt idx="1179">
                  <c:v>21.31568795840181</c:v>
                </c:pt>
                <c:pt idx="1180">
                  <c:v>21.31568795840181</c:v>
                </c:pt>
                <c:pt idx="1181">
                  <c:v>21.31568795840181</c:v>
                </c:pt>
                <c:pt idx="1182">
                  <c:v>21.31568795840181</c:v>
                </c:pt>
                <c:pt idx="1183">
                  <c:v>21.31568795840181</c:v>
                </c:pt>
                <c:pt idx="1184">
                  <c:v>21.31568795840181</c:v>
                </c:pt>
                <c:pt idx="1185">
                  <c:v>21.31568795840181</c:v>
                </c:pt>
                <c:pt idx="1186">
                  <c:v>21.31568795840181</c:v>
                </c:pt>
                <c:pt idx="1187">
                  <c:v>21.31568795840181</c:v>
                </c:pt>
                <c:pt idx="1188">
                  <c:v>21.31568795840181</c:v>
                </c:pt>
                <c:pt idx="1189">
                  <c:v>21.31568795840181</c:v>
                </c:pt>
                <c:pt idx="1190">
                  <c:v>21.31568795840181</c:v>
                </c:pt>
                <c:pt idx="1191">
                  <c:v>21.31568795840181</c:v>
                </c:pt>
                <c:pt idx="1192">
                  <c:v>21.31568795840181</c:v>
                </c:pt>
                <c:pt idx="1193">
                  <c:v>21.31568795840181</c:v>
                </c:pt>
                <c:pt idx="1194">
                  <c:v>21.31568795840181</c:v>
                </c:pt>
                <c:pt idx="1195">
                  <c:v>21.31568795840181</c:v>
                </c:pt>
                <c:pt idx="1196">
                  <c:v>21.31568795840181</c:v>
                </c:pt>
                <c:pt idx="1197">
                  <c:v>21.31568795840181</c:v>
                </c:pt>
                <c:pt idx="1198">
                  <c:v>21.31568795840181</c:v>
                </c:pt>
                <c:pt idx="1199">
                  <c:v>21.31568795840181</c:v>
                </c:pt>
                <c:pt idx="1200">
                  <c:v>21.31568795840181</c:v>
                </c:pt>
                <c:pt idx="1201">
                  <c:v>21.31568795840181</c:v>
                </c:pt>
                <c:pt idx="1202">
                  <c:v>21.31568795840181</c:v>
                </c:pt>
                <c:pt idx="1203">
                  <c:v>21.31568795840181</c:v>
                </c:pt>
                <c:pt idx="1204">
                  <c:v>21.31568795840181</c:v>
                </c:pt>
                <c:pt idx="1205">
                  <c:v>21.31568795840181</c:v>
                </c:pt>
                <c:pt idx="1206">
                  <c:v>21.31568795840181</c:v>
                </c:pt>
                <c:pt idx="1207">
                  <c:v>21.31568795840181</c:v>
                </c:pt>
                <c:pt idx="1208">
                  <c:v>21.31568795840181</c:v>
                </c:pt>
                <c:pt idx="1209">
                  <c:v>21.31568795840181</c:v>
                </c:pt>
                <c:pt idx="1210">
                  <c:v>21.31568795840181</c:v>
                </c:pt>
                <c:pt idx="1211">
                  <c:v>21.31568795840181</c:v>
                </c:pt>
                <c:pt idx="1212">
                  <c:v>21.31568795840181</c:v>
                </c:pt>
                <c:pt idx="1213">
                  <c:v>21.31568795840181</c:v>
                </c:pt>
                <c:pt idx="1214">
                  <c:v>21.31568795840181</c:v>
                </c:pt>
                <c:pt idx="1215">
                  <c:v>21.31568795840181</c:v>
                </c:pt>
                <c:pt idx="1216">
                  <c:v>21.31568795840181</c:v>
                </c:pt>
                <c:pt idx="1217">
                  <c:v>21.31568795840181</c:v>
                </c:pt>
                <c:pt idx="1218">
                  <c:v>21.31568795840181</c:v>
                </c:pt>
                <c:pt idx="1219">
                  <c:v>21.31568795840181</c:v>
                </c:pt>
                <c:pt idx="1220">
                  <c:v>21.31568795840181</c:v>
                </c:pt>
                <c:pt idx="1221">
                  <c:v>21.31568795840181</c:v>
                </c:pt>
                <c:pt idx="1222">
                  <c:v>21.31568795840181</c:v>
                </c:pt>
                <c:pt idx="1223">
                  <c:v>21.31568795840181</c:v>
                </c:pt>
                <c:pt idx="1224">
                  <c:v>21.31568795840181</c:v>
                </c:pt>
                <c:pt idx="1225">
                  <c:v>21.31568795840181</c:v>
                </c:pt>
                <c:pt idx="1226">
                  <c:v>21.31568795840181</c:v>
                </c:pt>
                <c:pt idx="1227">
                  <c:v>21.31568795840181</c:v>
                </c:pt>
                <c:pt idx="1228">
                  <c:v>21.31568795840181</c:v>
                </c:pt>
                <c:pt idx="1229">
                  <c:v>21.31568795840181</c:v>
                </c:pt>
                <c:pt idx="1230">
                  <c:v>21.31568795840181</c:v>
                </c:pt>
                <c:pt idx="1231">
                  <c:v>21.31568795840181</c:v>
                </c:pt>
                <c:pt idx="1232">
                  <c:v>21.31568795840181</c:v>
                </c:pt>
                <c:pt idx="1233">
                  <c:v>21.31568795840181</c:v>
                </c:pt>
                <c:pt idx="1234">
                  <c:v>21.31568795840181</c:v>
                </c:pt>
                <c:pt idx="1235">
                  <c:v>21.31568795840181</c:v>
                </c:pt>
                <c:pt idx="1236">
                  <c:v>21.31568795840181</c:v>
                </c:pt>
                <c:pt idx="1237">
                  <c:v>21.31568795840181</c:v>
                </c:pt>
                <c:pt idx="1238">
                  <c:v>21.31568795840181</c:v>
                </c:pt>
                <c:pt idx="1239">
                  <c:v>21.31568795840181</c:v>
                </c:pt>
                <c:pt idx="1240">
                  <c:v>21.31568795840181</c:v>
                </c:pt>
                <c:pt idx="1241">
                  <c:v>21.31568795840181</c:v>
                </c:pt>
                <c:pt idx="1242">
                  <c:v>21.31568795840181</c:v>
                </c:pt>
                <c:pt idx="1243">
                  <c:v>21.31568795840181</c:v>
                </c:pt>
                <c:pt idx="1244">
                  <c:v>21.31568795840181</c:v>
                </c:pt>
                <c:pt idx="1245">
                  <c:v>21.31568795840181</c:v>
                </c:pt>
                <c:pt idx="1246">
                  <c:v>21.31568795840181</c:v>
                </c:pt>
                <c:pt idx="1247">
                  <c:v>21.31568795840181</c:v>
                </c:pt>
                <c:pt idx="1248">
                  <c:v>21.31568795840181</c:v>
                </c:pt>
                <c:pt idx="1249">
                  <c:v>21.31568795840181</c:v>
                </c:pt>
                <c:pt idx="1250">
                  <c:v>21.31568795840181</c:v>
                </c:pt>
                <c:pt idx="1251">
                  <c:v>21.31568795840181</c:v>
                </c:pt>
                <c:pt idx="1252">
                  <c:v>21.31568795840181</c:v>
                </c:pt>
                <c:pt idx="1253">
                  <c:v>21.31568795840181</c:v>
                </c:pt>
                <c:pt idx="1254">
                  <c:v>21.31568795840181</c:v>
                </c:pt>
                <c:pt idx="1255">
                  <c:v>21.31568795840181</c:v>
                </c:pt>
                <c:pt idx="1256">
                  <c:v>21.31568795840181</c:v>
                </c:pt>
                <c:pt idx="1257">
                  <c:v>21.31568795840181</c:v>
                </c:pt>
                <c:pt idx="1258">
                  <c:v>21.31568795840181</c:v>
                </c:pt>
                <c:pt idx="1259">
                  <c:v>21.31568795840181</c:v>
                </c:pt>
                <c:pt idx="1260">
                  <c:v>21.31568795840181</c:v>
                </c:pt>
                <c:pt idx="1261">
                  <c:v>21.31568795840181</c:v>
                </c:pt>
                <c:pt idx="1262">
                  <c:v>21.31568795840181</c:v>
                </c:pt>
                <c:pt idx="1263">
                  <c:v>21.31568795840181</c:v>
                </c:pt>
                <c:pt idx="1264">
                  <c:v>21.31568795840181</c:v>
                </c:pt>
                <c:pt idx="1265">
                  <c:v>21.31568795840181</c:v>
                </c:pt>
                <c:pt idx="1266">
                  <c:v>21.31568795840181</c:v>
                </c:pt>
                <c:pt idx="1267">
                  <c:v>21.31568795840181</c:v>
                </c:pt>
                <c:pt idx="1268">
                  <c:v>21.31568795840181</c:v>
                </c:pt>
                <c:pt idx="1269">
                  <c:v>21.31568795840181</c:v>
                </c:pt>
                <c:pt idx="1270">
                  <c:v>21.31568795840181</c:v>
                </c:pt>
                <c:pt idx="1271">
                  <c:v>21.31568795840181</c:v>
                </c:pt>
                <c:pt idx="1272">
                  <c:v>21.31568795840181</c:v>
                </c:pt>
                <c:pt idx="1273">
                  <c:v>21.31568795840181</c:v>
                </c:pt>
                <c:pt idx="1274">
                  <c:v>21.31568795840181</c:v>
                </c:pt>
                <c:pt idx="1275">
                  <c:v>21.31568795840181</c:v>
                </c:pt>
                <c:pt idx="1276">
                  <c:v>21.31568795840181</c:v>
                </c:pt>
                <c:pt idx="1277">
                  <c:v>21.31568795840181</c:v>
                </c:pt>
                <c:pt idx="1278">
                  <c:v>21.31568795840181</c:v>
                </c:pt>
                <c:pt idx="1279">
                  <c:v>21.31568795840181</c:v>
                </c:pt>
                <c:pt idx="1280">
                  <c:v>21.31568795840181</c:v>
                </c:pt>
                <c:pt idx="1281">
                  <c:v>21.31568795840181</c:v>
                </c:pt>
                <c:pt idx="1282">
                  <c:v>21.31568795840181</c:v>
                </c:pt>
                <c:pt idx="1283">
                  <c:v>21.31568795840181</c:v>
                </c:pt>
                <c:pt idx="1284">
                  <c:v>21.31568795840181</c:v>
                </c:pt>
                <c:pt idx="1285">
                  <c:v>21.31568795840181</c:v>
                </c:pt>
                <c:pt idx="1286">
                  <c:v>21.31568795840181</c:v>
                </c:pt>
                <c:pt idx="1287">
                  <c:v>21.31568795840181</c:v>
                </c:pt>
                <c:pt idx="1288">
                  <c:v>21.31568795840181</c:v>
                </c:pt>
                <c:pt idx="1289">
                  <c:v>21.31568795840181</c:v>
                </c:pt>
                <c:pt idx="1290">
                  <c:v>21.31568795840181</c:v>
                </c:pt>
                <c:pt idx="1291">
                  <c:v>21.31568795840181</c:v>
                </c:pt>
                <c:pt idx="1292">
                  <c:v>21.31568795840181</c:v>
                </c:pt>
                <c:pt idx="1293">
                  <c:v>21.31568795840181</c:v>
                </c:pt>
                <c:pt idx="1294">
                  <c:v>21.31568795840181</c:v>
                </c:pt>
                <c:pt idx="1295">
                  <c:v>21.31568795840181</c:v>
                </c:pt>
                <c:pt idx="1296">
                  <c:v>21.31568795840181</c:v>
                </c:pt>
                <c:pt idx="1297">
                  <c:v>21.31568795840181</c:v>
                </c:pt>
                <c:pt idx="1298">
                  <c:v>21.31568795840181</c:v>
                </c:pt>
                <c:pt idx="1299">
                  <c:v>21.31568795840181</c:v>
                </c:pt>
                <c:pt idx="1300">
                  <c:v>21.31568795840181</c:v>
                </c:pt>
                <c:pt idx="1301">
                  <c:v>21.31568795840181</c:v>
                </c:pt>
                <c:pt idx="1302">
                  <c:v>21.31568795840181</c:v>
                </c:pt>
                <c:pt idx="1303">
                  <c:v>21.31568795840181</c:v>
                </c:pt>
                <c:pt idx="1304">
                  <c:v>21.31568795840181</c:v>
                </c:pt>
                <c:pt idx="1305">
                  <c:v>21.31568795840181</c:v>
                </c:pt>
                <c:pt idx="1306">
                  <c:v>21.31568795840181</c:v>
                </c:pt>
                <c:pt idx="1307">
                  <c:v>21.31568795840181</c:v>
                </c:pt>
                <c:pt idx="1308">
                  <c:v>21.31568795840181</c:v>
                </c:pt>
                <c:pt idx="1309">
                  <c:v>21.31568795840181</c:v>
                </c:pt>
                <c:pt idx="1310">
                  <c:v>21.31568795840181</c:v>
                </c:pt>
                <c:pt idx="1311">
                  <c:v>21.31568795840181</c:v>
                </c:pt>
                <c:pt idx="1312">
                  <c:v>21.31568795840181</c:v>
                </c:pt>
                <c:pt idx="1313">
                  <c:v>21.31568795840181</c:v>
                </c:pt>
                <c:pt idx="1314">
                  <c:v>21.31568795840181</c:v>
                </c:pt>
                <c:pt idx="1315">
                  <c:v>21.31568795840181</c:v>
                </c:pt>
                <c:pt idx="1316">
                  <c:v>21.31568795840181</c:v>
                </c:pt>
                <c:pt idx="1317">
                  <c:v>21.31568795840181</c:v>
                </c:pt>
                <c:pt idx="1318">
                  <c:v>21.31568795840181</c:v>
                </c:pt>
                <c:pt idx="1319">
                  <c:v>21.31568795840181</c:v>
                </c:pt>
                <c:pt idx="1320">
                  <c:v>21.31568795840181</c:v>
                </c:pt>
                <c:pt idx="1321">
                  <c:v>21.31568795840181</c:v>
                </c:pt>
                <c:pt idx="1322">
                  <c:v>21.31568795840181</c:v>
                </c:pt>
                <c:pt idx="1323">
                  <c:v>21.31568795840181</c:v>
                </c:pt>
                <c:pt idx="1324">
                  <c:v>21.31568795840181</c:v>
                </c:pt>
                <c:pt idx="1325">
                  <c:v>21.31568795840181</c:v>
                </c:pt>
                <c:pt idx="1326">
                  <c:v>21.31568795840181</c:v>
                </c:pt>
                <c:pt idx="1327">
                  <c:v>21.31568795840181</c:v>
                </c:pt>
                <c:pt idx="1328">
                  <c:v>21.31568795840181</c:v>
                </c:pt>
                <c:pt idx="1329">
                  <c:v>21.31568795840181</c:v>
                </c:pt>
                <c:pt idx="1330">
                  <c:v>21.31568795840181</c:v>
                </c:pt>
                <c:pt idx="1331">
                  <c:v>21.31568795840181</c:v>
                </c:pt>
                <c:pt idx="1332">
                  <c:v>21.31568795840181</c:v>
                </c:pt>
                <c:pt idx="1333">
                  <c:v>21.31568795840181</c:v>
                </c:pt>
                <c:pt idx="1334">
                  <c:v>21.31568795840181</c:v>
                </c:pt>
                <c:pt idx="1335">
                  <c:v>21.31568795840181</c:v>
                </c:pt>
                <c:pt idx="1336">
                  <c:v>21.31568795840181</c:v>
                </c:pt>
                <c:pt idx="1337">
                  <c:v>21.31568795840181</c:v>
                </c:pt>
                <c:pt idx="1338">
                  <c:v>21.31568795840181</c:v>
                </c:pt>
                <c:pt idx="1339">
                  <c:v>21.31568795840181</c:v>
                </c:pt>
                <c:pt idx="1340">
                  <c:v>21.31568795840181</c:v>
                </c:pt>
                <c:pt idx="1341">
                  <c:v>21.31568795840181</c:v>
                </c:pt>
                <c:pt idx="1342">
                  <c:v>21.31568795840181</c:v>
                </c:pt>
                <c:pt idx="1343">
                  <c:v>21.31568795840181</c:v>
                </c:pt>
                <c:pt idx="1344">
                  <c:v>21.31568795840181</c:v>
                </c:pt>
                <c:pt idx="1345">
                  <c:v>21.31568795840181</c:v>
                </c:pt>
                <c:pt idx="1346">
                  <c:v>21.31568795840181</c:v>
                </c:pt>
                <c:pt idx="1347">
                  <c:v>21.31568795840181</c:v>
                </c:pt>
                <c:pt idx="1348">
                  <c:v>21.31568795840181</c:v>
                </c:pt>
                <c:pt idx="1349">
                  <c:v>21.31568795840181</c:v>
                </c:pt>
                <c:pt idx="1350">
                  <c:v>21.31568795840181</c:v>
                </c:pt>
                <c:pt idx="1351">
                  <c:v>21.31568795840181</c:v>
                </c:pt>
                <c:pt idx="1352">
                  <c:v>21.31568795840181</c:v>
                </c:pt>
                <c:pt idx="1353">
                  <c:v>21.31568795840181</c:v>
                </c:pt>
                <c:pt idx="1354">
                  <c:v>21.31568795840181</c:v>
                </c:pt>
                <c:pt idx="1355">
                  <c:v>21.31568795840181</c:v>
                </c:pt>
                <c:pt idx="1356">
                  <c:v>21.31568795840181</c:v>
                </c:pt>
                <c:pt idx="1357">
                  <c:v>21.31568795840181</c:v>
                </c:pt>
                <c:pt idx="1358">
                  <c:v>21.31568795840181</c:v>
                </c:pt>
                <c:pt idx="1359">
                  <c:v>21.31568795840181</c:v>
                </c:pt>
                <c:pt idx="1360">
                  <c:v>21.31568795840181</c:v>
                </c:pt>
                <c:pt idx="1361">
                  <c:v>21.31568795840181</c:v>
                </c:pt>
                <c:pt idx="1362">
                  <c:v>21.31568795840181</c:v>
                </c:pt>
                <c:pt idx="1363">
                  <c:v>21.31568795840181</c:v>
                </c:pt>
                <c:pt idx="1364">
                  <c:v>21.31568795840181</c:v>
                </c:pt>
                <c:pt idx="1365">
                  <c:v>21.31568795840181</c:v>
                </c:pt>
                <c:pt idx="1366">
                  <c:v>21.31568795840181</c:v>
                </c:pt>
                <c:pt idx="1367">
                  <c:v>21.31568795840181</c:v>
                </c:pt>
                <c:pt idx="1368">
                  <c:v>21.31568795840181</c:v>
                </c:pt>
                <c:pt idx="1369">
                  <c:v>21.31568795840181</c:v>
                </c:pt>
                <c:pt idx="1370">
                  <c:v>21.31568795840181</c:v>
                </c:pt>
                <c:pt idx="1371">
                  <c:v>21.31568795840181</c:v>
                </c:pt>
                <c:pt idx="1372">
                  <c:v>21.31568795840181</c:v>
                </c:pt>
                <c:pt idx="1373">
                  <c:v>21.31568795840181</c:v>
                </c:pt>
                <c:pt idx="1374">
                  <c:v>21.31568795840181</c:v>
                </c:pt>
                <c:pt idx="1375">
                  <c:v>21.31568795840181</c:v>
                </c:pt>
                <c:pt idx="1376">
                  <c:v>21.31568795840181</c:v>
                </c:pt>
                <c:pt idx="1377">
                  <c:v>21.31568795840181</c:v>
                </c:pt>
                <c:pt idx="1378">
                  <c:v>21.31568795840181</c:v>
                </c:pt>
                <c:pt idx="1379">
                  <c:v>21.31568795840181</c:v>
                </c:pt>
                <c:pt idx="1380">
                  <c:v>21.31568795840181</c:v>
                </c:pt>
                <c:pt idx="1381">
                  <c:v>21.31568795840181</c:v>
                </c:pt>
                <c:pt idx="1382">
                  <c:v>21.31568795840181</c:v>
                </c:pt>
                <c:pt idx="1383">
                  <c:v>21.31568795840181</c:v>
                </c:pt>
                <c:pt idx="1384">
                  <c:v>21.31568795840181</c:v>
                </c:pt>
                <c:pt idx="1385">
                  <c:v>21.31568795840181</c:v>
                </c:pt>
                <c:pt idx="1386">
                  <c:v>21.31568795840181</c:v>
                </c:pt>
                <c:pt idx="1387">
                  <c:v>21.31568795840181</c:v>
                </c:pt>
                <c:pt idx="1388">
                  <c:v>21.31568795840181</c:v>
                </c:pt>
                <c:pt idx="1389">
                  <c:v>21.31568795840181</c:v>
                </c:pt>
                <c:pt idx="1390">
                  <c:v>21.31568795840181</c:v>
                </c:pt>
                <c:pt idx="1391">
                  <c:v>21.31568795840181</c:v>
                </c:pt>
                <c:pt idx="1392">
                  <c:v>21.31568795840181</c:v>
                </c:pt>
                <c:pt idx="1393">
                  <c:v>21.31568795840181</c:v>
                </c:pt>
                <c:pt idx="1394">
                  <c:v>21.31568795840181</c:v>
                </c:pt>
                <c:pt idx="1395">
                  <c:v>21.31568795840181</c:v>
                </c:pt>
                <c:pt idx="1396">
                  <c:v>21.31568795840181</c:v>
                </c:pt>
                <c:pt idx="1397">
                  <c:v>21.31568795840181</c:v>
                </c:pt>
                <c:pt idx="1398">
                  <c:v>21.31568795840181</c:v>
                </c:pt>
                <c:pt idx="1399">
                  <c:v>21.31568795840181</c:v>
                </c:pt>
                <c:pt idx="1400">
                  <c:v>21.31568795840181</c:v>
                </c:pt>
                <c:pt idx="1401">
                  <c:v>21.31568795840181</c:v>
                </c:pt>
                <c:pt idx="1402">
                  <c:v>21.31568795840181</c:v>
                </c:pt>
                <c:pt idx="1403">
                  <c:v>21.31568795840181</c:v>
                </c:pt>
                <c:pt idx="1404">
                  <c:v>21.31568795840181</c:v>
                </c:pt>
                <c:pt idx="1405">
                  <c:v>21.31568795840181</c:v>
                </c:pt>
                <c:pt idx="1406">
                  <c:v>21.31568795840181</c:v>
                </c:pt>
                <c:pt idx="1407">
                  <c:v>21.31568795840181</c:v>
                </c:pt>
                <c:pt idx="1408">
                  <c:v>21.31568795840181</c:v>
                </c:pt>
                <c:pt idx="1409">
                  <c:v>21.31568795840181</c:v>
                </c:pt>
                <c:pt idx="1410">
                  <c:v>21.31568795840181</c:v>
                </c:pt>
                <c:pt idx="1411">
                  <c:v>21.31568795840181</c:v>
                </c:pt>
                <c:pt idx="1412">
                  <c:v>21.31568795840181</c:v>
                </c:pt>
                <c:pt idx="1413">
                  <c:v>21.31568795840181</c:v>
                </c:pt>
                <c:pt idx="1414">
                  <c:v>21.31568795840181</c:v>
                </c:pt>
                <c:pt idx="1415">
                  <c:v>21.31568795840181</c:v>
                </c:pt>
                <c:pt idx="1416">
                  <c:v>21.31568795840181</c:v>
                </c:pt>
                <c:pt idx="1417">
                  <c:v>21.31568795840181</c:v>
                </c:pt>
                <c:pt idx="1418">
                  <c:v>21.31568795840181</c:v>
                </c:pt>
                <c:pt idx="1419">
                  <c:v>21.31568795840181</c:v>
                </c:pt>
                <c:pt idx="1420">
                  <c:v>21.31568795840181</c:v>
                </c:pt>
                <c:pt idx="1421">
                  <c:v>21.31568795840181</c:v>
                </c:pt>
                <c:pt idx="1422">
                  <c:v>21.31568795840181</c:v>
                </c:pt>
                <c:pt idx="1423">
                  <c:v>21.31568795840181</c:v>
                </c:pt>
                <c:pt idx="1424">
                  <c:v>21.31568795840181</c:v>
                </c:pt>
                <c:pt idx="1425">
                  <c:v>21.31568795840181</c:v>
                </c:pt>
                <c:pt idx="1426">
                  <c:v>21.31568795840181</c:v>
                </c:pt>
                <c:pt idx="1427">
                  <c:v>21.31568795840181</c:v>
                </c:pt>
                <c:pt idx="1428">
                  <c:v>21.31568795840181</c:v>
                </c:pt>
                <c:pt idx="1429">
                  <c:v>21.31568795840181</c:v>
                </c:pt>
                <c:pt idx="1430">
                  <c:v>21.31568795840181</c:v>
                </c:pt>
                <c:pt idx="1431">
                  <c:v>21.31568795840181</c:v>
                </c:pt>
                <c:pt idx="1432">
                  <c:v>21.31568795840181</c:v>
                </c:pt>
                <c:pt idx="1433">
                  <c:v>21.31568795840181</c:v>
                </c:pt>
                <c:pt idx="1434">
                  <c:v>21.31568795840181</c:v>
                </c:pt>
                <c:pt idx="1435">
                  <c:v>21.31568795840181</c:v>
                </c:pt>
                <c:pt idx="1436">
                  <c:v>21.31568795840181</c:v>
                </c:pt>
                <c:pt idx="1437">
                  <c:v>21.31568795840181</c:v>
                </c:pt>
                <c:pt idx="1438">
                  <c:v>21.31568795840181</c:v>
                </c:pt>
                <c:pt idx="1439">
                  <c:v>21.31568795840181</c:v>
                </c:pt>
                <c:pt idx="1440">
                  <c:v>21.31568795840181</c:v>
                </c:pt>
                <c:pt idx="1441">
                  <c:v>21.31568795840181</c:v>
                </c:pt>
                <c:pt idx="1442">
                  <c:v>21.31568795840181</c:v>
                </c:pt>
                <c:pt idx="1443">
                  <c:v>21.31568795840181</c:v>
                </c:pt>
                <c:pt idx="1444">
                  <c:v>21.31568795840181</c:v>
                </c:pt>
                <c:pt idx="1445">
                  <c:v>21.31568795840181</c:v>
                </c:pt>
                <c:pt idx="1446">
                  <c:v>21.31568795840181</c:v>
                </c:pt>
                <c:pt idx="1447">
                  <c:v>21.31568795840181</c:v>
                </c:pt>
                <c:pt idx="1448">
                  <c:v>21.31568795840181</c:v>
                </c:pt>
                <c:pt idx="1449">
                  <c:v>21.31568795840181</c:v>
                </c:pt>
                <c:pt idx="1450">
                  <c:v>21.31568795840181</c:v>
                </c:pt>
                <c:pt idx="1451">
                  <c:v>21.31568795840181</c:v>
                </c:pt>
                <c:pt idx="1452">
                  <c:v>21.31568795840181</c:v>
                </c:pt>
                <c:pt idx="1453">
                  <c:v>21.31568795840181</c:v>
                </c:pt>
                <c:pt idx="1454">
                  <c:v>21.31568795840181</c:v>
                </c:pt>
                <c:pt idx="1455">
                  <c:v>21.31568795840181</c:v>
                </c:pt>
                <c:pt idx="1456">
                  <c:v>21.31568795840181</c:v>
                </c:pt>
                <c:pt idx="1457">
                  <c:v>21.31568795840181</c:v>
                </c:pt>
                <c:pt idx="1458">
                  <c:v>21.31568795840181</c:v>
                </c:pt>
                <c:pt idx="1459">
                  <c:v>21.31568795840181</c:v>
                </c:pt>
                <c:pt idx="1460">
                  <c:v>21.31568795840181</c:v>
                </c:pt>
                <c:pt idx="1461">
                  <c:v>21.31568795840181</c:v>
                </c:pt>
                <c:pt idx="1462">
                  <c:v>21.31568795840181</c:v>
                </c:pt>
                <c:pt idx="1463">
                  <c:v>21.31568795840181</c:v>
                </c:pt>
                <c:pt idx="1464">
                  <c:v>21.31568795840181</c:v>
                </c:pt>
                <c:pt idx="1465">
                  <c:v>21.31568795840181</c:v>
                </c:pt>
                <c:pt idx="1466">
                  <c:v>21.31568795840181</c:v>
                </c:pt>
                <c:pt idx="1467">
                  <c:v>21.31568795840181</c:v>
                </c:pt>
                <c:pt idx="1468">
                  <c:v>21.31568795840181</c:v>
                </c:pt>
                <c:pt idx="1469">
                  <c:v>21.31568795840181</c:v>
                </c:pt>
                <c:pt idx="1470">
                  <c:v>21.31568795840181</c:v>
                </c:pt>
                <c:pt idx="1471">
                  <c:v>21.31568795840181</c:v>
                </c:pt>
                <c:pt idx="1472">
                  <c:v>21.31568795840181</c:v>
                </c:pt>
                <c:pt idx="1473">
                  <c:v>21.31568795840181</c:v>
                </c:pt>
                <c:pt idx="1474">
                  <c:v>21.31568795840181</c:v>
                </c:pt>
                <c:pt idx="1475">
                  <c:v>21.31568795840181</c:v>
                </c:pt>
                <c:pt idx="1476">
                  <c:v>21.31568795840181</c:v>
                </c:pt>
                <c:pt idx="1477">
                  <c:v>21.31568795840181</c:v>
                </c:pt>
                <c:pt idx="1478">
                  <c:v>21.31568795840181</c:v>
                </c:pt>
                <c:pt idx="1479">
                  <c:v>21.31568795840181</c:v>
                </c:pt>
                <c:pt idx="1480">
                  <c:v>21.31568795840181</c:v>
                </c:pt>
                <c:pt idx="1481">
                  <c:v>21.31568795840181</c:v>
                </c:pt>
                <c:pt idx="1482">
                  <c:v>21.31568795840181</c:v>
                </c:pt>
                <c:pt idx="1483">
                  <c:v>21.31568795840181</c:v>
                </c:pt>
                <c:pt idx="1484">
                  <c:v>21.31568795840181</c:v>
                </c:pt>
                <c:pt idx="1485">
                  <c:v>21.31568795840181</c:v>
                </c:pt>
                <c:pt idx="1486">
                  <c:v>21.31568795840181</c:v>
                </c:pt>
                <c:pt idx="1487">
                  <c:v>21.31568795840181</c:v>
                </c:pt>
                <c:pt idx="1488">
                  <c:v>21.31568795840181</c:v>
                </c:pt>
                <c:pt idx="1489">
                  <c:v>21.31568795840181</c:v>
                </c:pt>
                <c:pt idx="1490">
                  <c:v>21.31568795840181</c:v>
                </c:pt>
                <c:pt idx="1491">
                  <c:v>21.31568795840181</c:v>
                </c:pt>
                <c:pt idx="1492">
                  <c:v>21.31568795840181</c:v>
                </c:pt>
                <c:pt idx="1493">
                  <c:v>21.31568795840181</c:v>
                </c:pt>
                <c:pt idx="1494">
                  <c:v>21.31568795840181</c:v>
                </c:pt>
                <c:pt idx="1495">
                  <c:v>21.31568795840181</c:v>
                </c:pt>
                <c:pt idx="1496">
                  <c:v>21.31568795840181</c:v>
                </c:pt>
                <c:pt idx="1497">
                  <c:v>21.31568795840181</c:v>
                </c:pt>
                <c:pt idx="1498">
                  <c:v>21.31568795840181</c:v>
                </c:pt>
                <c:pt idx="1499">
                  <c:v>21.31568795840181</c:v>
                </c:pt>
                <c:pt idx="1500">
                  <c:v>21.31568795840181</c:v>
                </c:pt>
                <c:pt idx="1501">
                  <c:v>21.31568795840181</c:v>
                </c:pt>
                <c:pt idx="1502">
                  <c:v>21.31568795840181</c:v>
                </c:pt>
                <c:pt idx="1503">
                  <c:v>21.31568795840181</c:v>
                </c:pt>
                <c:pt idx="1504">
                  <c:v>21.31568795840181</c:v>
                </c:pt>
                <c:pt idx="1505">
                  <c:v>21.31568795840181</c:v>
                </c:pt>
                <c:pt idx="1506">
                  <c:v>21.31568795840181</c:v>
                </c:pt>
                <c:pt idx="1507">
                  <c:v>21.31568795840181</c:v>
                </c:pt>
                <c:pt idx="1508">
                  <c:v>21.31568795840181</c:v>
                </c:pt>
                <c:pt idx="1509">
                  <c:v>21.31568795840181</c:v>
                </c:pt>
                <c:pt idx="1510">
                  <c:v>21.31568795840181</c:v>
                </c:pt>
                <c:pt idx="1511">
                  <c:v>21.31568795840181</c:v>
                </c:pt>
                <c:pt idx="1512">
                  <c:v>21.31568795840181</c:v>
                </c:pt>
                <c:pt idx="1513">
                  <c:v>21.31568795840181</c:v>
                </c:pt>
                <c:pt idx="1514">
                  <c:v>21.31568795840181</c:v>
                </c:pt>
                <c:pt idx="1515">
                  <c:v>21.31568795840181</c:v>
                </c:pt>
                <c:pt idx="1516">
                  <c:v>21.31568795840181</c:v>
                </c:pt>
                <c:pt idx="1517">
                  <c:v>21.31568795840181</c:v>
                </c:pt>
                <c:pt idx="1518">
                  <c:v>21.31568795840181</c:v>
                </c:pt>
                <c:pt idx="1519">
                  <c:v>21.31568795840181</c:v>
                </c:pt>
                <c:pt idx="1520">
                  <c:v>21.31568795840181</c:v>
                </c:pt>
                <c:pt idx="1521">
                  <c:v>21.31568795840181</c:v>
                </c:pt>
                <c:pt idx="1522">
                  <c:v>21.31568795840181</c:v>
                </c:pt>
                <c:pt idx="1523">
                  <c:v>21.31568795840181</c:v>
                </c:pt>
                <c:pt idx="1524">
                  <c:v>21.31568795840181</c:v>
                </c:pt>
                <c:pt idx="1525">
                  <c:v>21.31568795840181</c:v>
                </c:pt>
                <c:pt idx="1526">
                  <c:v>21.31568795840181</c:v>
                </c:pt>
                <c:pt idx="1527">
                  <c:v>21.31568795840181</c:v>
                </c:pt>
                <c:pt idx="1528">
                  <c:v>21.31568795840181</c:v>
                </c:pt>
                <c:pt idx="1529">
                  <c:v>21.31568795840181</c:v>
                </c:pt>
                <c:pt idx="1530">
                  <c:v>21.31568795840181</c:v>
                </c:pt>
                <c:pt idx="1531">
                  <c:v>21.31568795840181</c:v>
                </c:pt>
                <c:pt idx="1532">
                  <c:v>21.31568795840181</c:v>
                </c:pt>
                <c:pt idx="1533">
                  <c:v>21.31568795840181</c:v>
                </c:pt>
                <c:pt idx="1534">
                  <c:v>21.31568795840181</c:v>
                </c:pt>
                <c:pt idx="1535">
                  <c:v>21.31568795840181</c:v>
                </c:pt>
                <c:pt idx="1536">
                  <c:v>21.31568795840181</c:v>
                </c:pt>
                <c:pt idx="1537">
                  <c:v>21.31568795840181</c:v>
                </c:pt>
                <c:pt idx="1538">
                  <c:v>21.31568795840181</c:v>
                </c:pt>
                <c:pt idx="1539">
                  <c:v>21.31568795840181</c:v>
                </c:pt>
                <c:pt idx="1540">
                  <c:v>21.31568795840181</c:v>
                </c:pt>
                <c:pt idx="1541">
                  <c:v>21.31568795840181</c:v>
                </c:pt>
                <c:pt idx="1542">
                  <c:v>21.31568795840181</c:v>
                </c:pt>
                <c:pt idx="1543">
                  <c:v>21.31568795840181</c:v>
                </c:pt>
                <c:pt idx="1544">
                  <c:v>21.31568795840181</c:v>
                </c:pt>
                <c:pt idx="1545">
                  <c:v>21.31568795840181</c:v>
                </c:pt>
                <c:pt idx="1546">
                  <c:v>21.31568795840181</c:v>
                </c:pt>
                <c:pt idx="1547">
                  <c:v>21.31568795840181</c:v>
                </c:pt>
                <c:pt idx="1548">
                  <c:v>21.31568795840181</c:v>
                </c:pt>
                <c:pt idx="1549">
                  <c:v>21.31568795840181</c:v>
                </c:pt>
                <c:pt idx="1550">
                  <c:v>21.31568795840181</c:v>
                </c:pt>
                <c:pt idx="1551">
                  <c:v>21.31568795840181</c:v>
                </c:pt>
                <c:pt idx="1552">
                  <c:v>21.31568795840181</c:v>
                </c:pt>
                <c:pt idx="1553">
                  <c:v>21.31568795840181</c:v>
                </c:pt>
                <c:pt idx="1554">
                  <c:v>21.31568795840181</c:v>
                </c:pt>
                <c:pt idx="1555">
                  <c:v>21.31568795840181</c:v>
                </c:pt>
                <c:pt idx="1556">
                  <c:v>21.31568795840181</c:v>
                </c:pt>
                <c:pt idx="1557">
                  <c:v>21.31568795840181</c:v>
                </c:pt>
                <c:pt idx="1558">
                  <c:v>21.31568795840181</c:v>
                </c:pt>
                <c:pt idx="1559">
                  <c:v>21.31568795840181</c:v>
                </c:pt>
                <c:pt idx="1560">
                  <c:v>21.31568795840181</c:v>
                </c:pt>
                <c:pt idx="1561">
                  <c:v>21.31568795840181</c:v>
                </c:pt>
                <c:pt idx="1562">
                  <c:v>21.31568795840181</c:v>
                </c:pt>
                <c:pt idx="1563">
                  <c:v>21.31568795840181</c:v>
                </c:pt>
                <c:pt idx="1564">
                  <c:v>21.31568795840181</c:v>
                </c:pt>
                <c:pt idx="1565">
                  <c:v>21.31568795840181</c:v>
                </c:pt>
                <c:pt idx="1566">
                  <c:v>21.31568795840181</c:v>
                </c:pt>
                <c:pt idx="1567">
                  <c:v>21.31568795840181</c:v>
                </c:pt>
                <c:pt idx="1568">
                  <c:v>21.31568795840181</c:v>
                </c:pt>
                <c:pt idx="1569">
                  <c:v>21.31568795840181</c:v>
                </c:pt>
                <c:pt idx="1570">
                  <c:v>21.31568795840181</c:v>
                </c:pt>
                <c:pt idx="1571">
                  <c:v>21.31568795840181</c:v>
                </c:pt>
                <c:pt idx="1572">
                  <c:v>21.31568795840181</c:v>
                </c:pt>
                <c:pt idx="1573">
                  <c:v>21.31568795840181</c:v>
                </c:pt>
                <c:pt idx="1574">
                  <c:v>21.31568795840181</c:v>
                </c:pt>
                <c:pt idx="1575">
                  <c:v>21.31568795840181</c:v>
                </c:pt>
                <c:pt idx="1576">
                  <c:v>21.31568795840181</c:v>
                </c:pt>
                <c:pt idx="1577">
                  <c:v>21.31568795840181</c:v>
                </c:pt>
                <c:pt idx="1578">
                  <c:v>21.31568795840181</c:v>
                </c:pt>
                <c:pt idx="1579">
                  <c:v>21.31568795840181</c:v>
                </c:pt>
                <c:pt idx="1580">
                  <c:v>21.31568795840181</c:v>
                </c:pt>
                <c:pt idx="1581">
                  <c:v>21.31568795840181</c:v>
                </c:pt>
                <c:pt idx="1582">
                  <c:v>21.31568795840181</c:v>
                </c:pt>
                <c:pt idx="1583">
                  <c:v>21.31568795840181</c:v>
                </c:pt>
                <c:pt idx="1584">
                  <c:v>21.31568795840181</c:v>
                </c:pt>
                <c:pt idx="1585">
                  <c:v>21.31568795840181</c:v>
                </c:pt>
                <c:pt idx="1586">
                  <c:v>21.31568795840181</c:v>
                </c:pt>
                <c:pt idx="1587">
                  <c:v>21.31568795840181</c:v>
                </c:pt>
                <c:pt idx="1588">
                  <c:v>21.31568795840181</c:v>
                </c:pt>
                <c:pt idx="1589">
                  <c:v>21.31568795840181</c:v>
                </c:pt>
                <c:pt idx="1590">
                  <c:v>21.31568795840181</c:v>
                </c:pt>
                <c:pt idx="1591">
                  <c:v>21.31568795840181</c:v>
                </c:pt>
                <c:pt idx="1592">
                  <c:v>21.31568795840181</c:v>
                </c:pt>
                <c:pt idx="1593">
                  <c:v>21.31568795840181</c:v>
                </c:pt>
                <c:pt idx="1594">
                  <c:v>21.31568795840181</c:v>
                </c:pt>
                <c:pt idx="1595">
                  <c:v>21.31568795840181</c:v>
                </c:pt>
                <c:pt idx="1596">
                  <c:v>21.31568795840181</c:v>
                </c:pt>
                <c:pt idx="1597">
                  <c:v>21.31568795840181</c:v>
                </c:pt>
                <c:pt idx="1598">
                  <c:v>21.31568795840181</c:v>
                </c:pt>
                <c:pt idx="1599">
                  <c:v>21.31568795840181</c:v>
                </c:pt>
                <c:pt idx="1600">
                  <c:v>21.31568795840181</c:v>
                </c:pt>
                <c:pt idx="1601">
                  <c:v>21.31568795840181</c:v>
                </c:pt>
                <c:pt idx="1602">
                  <c:v>21.31568795840181</c:v>
                </c:pt>
                <c:pt idx="1603">
                  <c:v>21.31568795840181</c:v>
                </c:pt>
                <c:pt idx="1604">
                  <c:v>21.31568795840181</c:v>
                </c:pt>
                <c:pt idx="1605">
                  <c:v>21.31568795840181</c:v>
                </c:pt>
                <c:pt idx="1606">
                  <c:v>21.31568795840181</c:v>
                </c:pt>
                <c:pt idx="1607">
                  <c:v>21.31568795840181</c:v>
                </c:pt>
                <c:pt idx="1608">
                  <c:v>21.31568795840181</c:v>
                </c:pt>
                <c:pt idx="1609">
                  <c:v>21.31568795840181</c:v>
                </c:pt>
                <c:pt idx="1610">
                  <c:v>21.31568795840181</c:v>
                </c:pt>
                <c:pt idx="1611">
                  <c:v>21.31568795840181</c:v>
                </c:pt>
                <c:pt idx="1612">
                  <c:v>21.31568795840181</c:v>
                </c:pt>
                <c:pt idx="1613">
                  <c:v>21.31568795840181</c:v>
                </c:pt>
                <c:pt idx="1614">
                  <c:v>21.31568795840181</c:v>
                </c:pt>
                <c:pt idx="1615">
                  <c:v>21.31568795840181</c:v>
                </c:pt>
                <c:pt idx="1616">
                  <c:v>21.31568795840181</c:v>
                </c:pt>
                <c:pt idx="1617">
                  <c:v>21.31568795840181</c:v>
                </c:pt>
                <c:pt idx="1618">
                  <c:v>21.31568795840181</c:v>
                </c:pt>
                <c:pt idx="1619">
                  <c:v>21.31568795840181</c:v>
                </c:pt>
                <c:pt idx="1620">
                  <c:v>21.31568795840181</c:v>
                </c:pt>
                <c:pt idx="1621">
                  <c:v>21.31568795840181</c:v>
                </c:pt>
                <c:pt idx="1622">
                  <c:v>21.31568795840181</c:v>
                </c:pt>
                <c:pt idx="1623">
                  <c:v>21.31568795840181</c:v>
                </c:pt>
                <c:pt idx="1624">
                  <c:v>21.31568795840181</c:v>
                </c:pt>
                <c:pt idx="1625">
                  <c:v>21.31568795840181</c:v>
                </c:pt>
                <c:pt idx="1626">
                  <c:v>21.31568795840181</c:v>
                </c:pt>
                <c:pt idx="1627">
                  <c:v>21.31568795840181</c:v>
                </c:pt>
                <c:pt idx="1628">
                  <c:v>21.31568795840181</c:v>
                </c:pt>
                <c:pt idx="1629">
                  <c:v>21.31568795840181</c:v>
                </c:pt>
                <c:pt idx="1630">
                  <c:v>21.31568795840181</c:v>
                </c:pt>
                <c:pt idx="1631">
                  <c:v>21.31568795840181</c:v>
                </c:pt>
                <c:pt idx="1632">
                  <c:v>21.31568795840181</c:v>
                </c:pt>
                <c:pt idx="1633">
                  <c:v>21.31568795840181</c:v>
                </c:pt>
                <c:pt idx="1634">
                  <c:v>21.31568795840181</c:v>
                </c:pt>
                <c:pt idx="1635">
                  <c:v>21.31568795840181</c:v>
                </c:pt>
                <c:pt idx="1636">
                  <c:v>21.31568795840181</c:v>
                </c:pt>
                <c:pt idx="1637">
                  <c:v>21.31568795840181</c:v>
                </c:pt>
                <c:pt idx="1638">
                  <c:v>21.31568795840181</c:v>
                </c:pt>
                <c:pt idx="1639">
                  <c:v>21.31568795840181</c:v>
                </c:pt>
                <c:pt idx="1640">
                  <c:v>21.31568795840181</c:v>
                </c:pt>
                <c:pt idx="1641">
                  <c:v>21.31568795840181</c:v>
                </c:pt>
                <c:pt idx="1642">
                  <c:v>21.31568795840181</c:v>
                </c:pt>
                <c:pt idx="1643">
                  <c:v>21.31568795840181</c:v>
                </c:pt>
                <c:pt idx="1644">
                  <c:v>21.31568795840181</c:v>
                </c:pt>
                <c:pt idx="1645">
                  <c:v>21.31568795840181</c:v>
                </c:pt>
                <c:pt idx="1646">
                  <c:v>21.31568795840181</c:v>
                </c:pt>
                <c:pt idx="1647">
                  <c:v>21.31568795840181</c:v>
                </c:pt>
                <c:pt idx="1648">
                  <c:v>21.31568795840181</c:v>
                </c:pt>
                <c:pt idx="1649">
                  <c:v>21.31568795840181</c:v>
                </c:pt>
                <c:pt idx="1650">
                  <c:v>21.31568795840181</c:v>
                </c:pt>
                <c:pt idx="1651">
                  <c:v>21.31568795840181</c:v>
                </c:pt>
                <c:pt idx="1652">
                  <c:v>21.31568795840181</c:v>
                </c:pt>
                <c:pt idx="1653">
                  <c:v>21.31568795840181</c:v>
                </c:pt>
                <c:pt idx="1654">
                  <c:v>21.31568795840181</c:v>
                </c:pt>
                <c:pt idx="1655">
                  <c:v>21.31568795840181</c:v>
                </c:pt>
                <c:pt idx="1656">
                  <c:v>21.31568795840181</c:v>
                </c:pt>
                <c:pt idx="1657">
                  <c:v>21.31568795840181</c:v>
                </c:pt>
                <c:pt idx="1658">
                  <c:v>21.31568795840181</c:v>
                </c:pt>
                <c:pt idx="1659">
                  <c:v>21.31568795840181</c:v>
                </c:pt>
                <c:pt idx="1660">
                  <c:v>21.31568795840181</c:v>
                </c:pt>
                <c:pt idx="1661">
                  <c:v>21.31568795840181</c:v>
                </c:pt>
                <c:pt idx="1662">
                  <c:v>21.31568795840181</c:v>
                </c:pt>
                <c:pt idx="1663">
                  <c:v>21.31568795840181</c:v>
                </c:pt>
                <c:pt idx="1664">
                  <c:v>21.31568795840181</c:v>
                </c:pt>
                <c:pt idx="1665">
                  <c:v>21.31568795840181</c:v>
                </c:pt>
                <c:pt idx="1666">
                  <c:v>21.31568795840181</c:v>
                </c:pt>
                <c:pt idx="1667">
                  <c:v>21.31568795840181</c:v>
                </c:pt>
                <c:pt idx="1668">
                  <c:v>21.31568795840181</c:v>
                </c:pt>
                <c:pt idx="1669">
                  <c:v>21.31568795840181</c:v>
                </c:pt>
                <c:pt idx="1670">
                  <c:v>21.31568795840181</c:v>
                </c:pt>
                <c:pt idx="1671">
                  <c:v>21.31568795840181</c:v>
                </c:pt>
                <c:pt idx="1672">
                  <c:v>21.31568795840181</c:v>
                </c:pt>
                <c:pt idx="1673">
                  <c:v>21.31568795840181</c:v>
                </c:pt>
                <c:pt idx="1674">
                  <c:v>21.31568795840181</c:v>
                </c:pt>
                <c:pt idx="1675">
                  <c:v>21.31568795840181</c:v>
                </c:pt>
                <c:pt idx="1676">
                  <c:v>21.31568795840181</c:v>
                </c:pt>
                <c:pt idx="1677">
                  <c:v>21.31568795840181</c:v>
                </c:pt>
                <c:pt idx="1678">
                  <c:v>21.31568795840181</c:v>
                </c:pt>
                <c:pt idx="1679">
                  <c:v>21.31568795840181</c:v>
                </c:pt>
                <c:pt idx="1680">
                  <c:v>21.31568795840181</c:v>
                </c:pt>
                <c:pt idx="1681">
                  <c:v>21.31568795840181</c:v>
                </c:pt>
                <c:pt idx="1682">
                  <c:v>21.31568795840181</c:v>
                </c:pt>
                <c:pt idx="1683">
                  <c:v>21.31568795840181</c:v>
                </c:pt>
                <c:pt idx="1684">
                  <c:v>21.31568795840181</c:v>
                </c:pt>
                <c:pt idx="1685">
                  <c:v>21.31568795840181</c:v>
                </c:pt>
                <c:pt idx="1686">
                  <c:v>21.31568795840181</c:v>
                </c:pt>
                <c:pt idx="1687">
                  <c:v>21.31568795840181</c:v>
                </c:pt>
                <c:pt idx="1688">
                  <c:v>21.31568795840181</c:v>
                </c:pt>
                <c:pt idx="1689">
                  <c:v>21.31568795840181</c:v>
                </c:pt>
                <c:pt idx="1690">
                  <c:v>21.31568795840181</c:v>
                </c:pt>
                <c:pt idx="1691">
                  <c:v>21.31568795840181</c:v>
                </c:pt>
                <c:pt idx="1692">
                  <c:v>21.31568795840181</c:v>
                </c:pt>
                <c:pt idx="1693">
                  <c:v>21.31568795840181</c:v>
                </c:pt>
                <c:pt idx="1694">
                  <c:v>21.31568795840181</c:v>
                </c:pt>
                <c:pt idx="1695">
                  <c:v>21.31568795840181</c:v>
                </c:pt>
                <c:pt idx="1696">
                  <c:v>21.31568795840181</c:v>
                </c:pt>
                <c:pt idx="1697">
                  <c:v>21.31568795840181</c:v>
                </c:pt>
                <c:pt idx="1698">
                  <c:v>21.31568795840181</c:v>
                </c:pt>
                <c:pt idx="1699">
                  <c:v>21.31568795840181</c:v>
                </c:pt>
                <c:pt idx="1700">
                  <c:v>21.31568795840181</c:v>
                </c:pt>
                <c:pt idx="1701">
                  <c:v>21.31568795840181</c:v>
                </c:pt>
                <c:pt idx="1702">
                  <c:v>21.31568795840181</c:v>
                </c:pt>
                <c:pt idx="1703">
                  <c:v>21.31568795840181</c:v>
                </c:pt>
                <c:pt idx="1704">
                  <c:v>21.31568795840181</c:v>
                </c:pt>
                <c:pt idx="1705">
                  <c:v>21.31568795840181</c:v>
                </c:pt>
                <c:pt idx="1706">
                  <c:v>21.31568795840181</c:v>
                </c:pt>
                <c:pt idx="1707">
                  <c:v>21.31568795840181</c:v>
                </c:pt>
                <c:pt idx="1708">
                  <c:v>21.31568795840181</c:v>
                </c:pt>
                <c:pt idx="1709">
                  <c:v>21.31568795840181</c:v>
                </c:pt>
                <c:pt idx="1710">
                  <c:v>21.31568795840181</c:v>
                </c:pt>
                <c:pt idx="1711">
                  <c:v>21.31568795840181</c:v>
                </c:pt>
                <c:pt idx="1712">
                  <c:v>21.31568795840181</c:v>
                </c:pt>
                <c:pt idx="1713">
                  <c:v>21.31568795840181</c:v>
                </c:pt>
                <c:pt idx="1714">
                  <c:v>21.31568795840181</c:v>
                </c:pt>
                <c:pt idx="1715">
                  <c:v>21.31568795840181</c:v>
                </c:pt>
                <c:pt idx="1716">
                  <c:v>21.31568795840181</c:v>
                </c:pt>
                <c:pt idx="1717">
                  <c:v>21.31568795840181</c:v>
                </c:pt>
                <c:pt idx="1718">
                  <c:v>21.31568795840181</c:v>
                </c:pt>
                <c:pt idx="1719">
                  <c:v>21.31568795840181</c:v>
                </c:pt>
                <c:pt idx="1720">
                  <c:v>21.31568795840181</c:v>
                </c:pt>
                <c:pt idx="1721">
                  <c:v>21.31568795840181</c:v>
                </c:pt>
                <c:pt idx="1722">
                  <c:v>21.31568795840181</c:v>
                </c:pt>
                <c:pt idx="1723">
                  <c:v>21.31568795840181</c:v>
                </c:pt>
                <c:pt idx="1724">
                  <c:v>21.31568795840181</c:v>
                </c:pt>
                <c:pt idx="1725">
                  <c:v>21.31568795840181</c:v>
                </c:pt>
                <c:pt idx="1726">
                  <c:v>21.31568795840181</c:v>
                </c:pt>
                <c:pt idx="1727">
                  <c:v>21.31568795840181</c:v>
                </c:pt>
                <c:pt idx="1728">
                  <c:v>21.31568795840181</c:v>
                </c:pt>
                <c:pt idx="1729">
                  <c:v>21.31568795840181</c:v>
                </c:pt>
                <c:pt idx="1730">
                  <c:v>21.31568795840181</c:v>
                </c:pt>
                <c:pt idx="1731">
                  <c:v>21.31568795840181</c:v>
                </c:pt>
                <c:pt idx="1732">
                  <c:v>21.31568795840181</c:v>
                </c:pt>
                <c:pt idx="1733">
                  <c:v>21.31568795840181</c:v>
                </c:pt>
                <c:pt idx="1734">
                  <c:v>21.31568795840181</c:v>
                </c:pt>
                <c:pt idx="1735">
                  <c:v>21.31568795840181</c:v>
                </c:pt>
                <c:pt idx="1736">
                  <c:v>21.31568795840181</c:v>
                </c:pt>
                <c:pt idx="1737">
                  <c:v>21.31568795840181</c:v>
                </c:pt>
                <c:pt idx="1738">
                  <c:v>21.31568795840181</c:v>
                </c:pt>
                <c:pt idx="1739">
                  <c:v>21.31568795840181</c:v>
                </c:pt>
                <c:pt idx="1740">
                  <c:v>21.31568795840181</c:v>
                </c:pt>
                <c:pt idx="1741">
                  <c:v>21.31568795840181</c:v>
                </c:pt>
                <c:pt idx="1742">
                  <c:v>21.31568795840181</c:v>
                </c:pt>
                <c:pt idx="1743">
                  <c:v>21.31568795840181</c:v>
                </c:pt>
                <c:pt idx="1744">
                  <c:v>21.31568795840181</c:v>
                </c:pt>
                <c:pt idx="1745">
                  <c:v>21.31568795840181</c:v>
                </c:pt>
                <c:pt idx="1746">
                  <c:v>21.31568795840181</c:v>
                </c:pt>
                <c:pt idx="1747">
                  <c:v>21.31568795840181</c:v>
                </c:pt>
                <c:pt idx="1748">
                  <c:v>21.31568795840181</c:v>
                </c:pt>
                <c:pt idx="1749">
                  <c:v>21.31568795840181</c:v>
                </c:pt>
                <c:pt idx="1750">
                  <c:v>21.31568795840181</c:v>
                </c:pt>
                <c:pt idx="1751">
                  <c:v>21.31568795840181</c:v>
                </c:pt>
                <c:pt idx="1752">
                  <c:v>21.31568795840181</c:v>
                </c:pt>
                <c:pt idx="1753">
                  <c:v>21.31568795840181</c:v>
                </c:pt>
                <c:pt idx="1754">
                  <c:v>21.31568795840181</c:v>
                </c:pt>
                <c:pt idx="1755">
                  <c:v>21.31568795840181</c:v>
                </c:pt>
                <c:pt idx="1756">
                  <c:v>21.31568795840181</c:v>
                </c:pt>
                <c:pt idx="1757">
                  <c:v>21.31568795840181</c:v>
                </c:pt>
                <c:pt idx="1758">
                  <c:v>21.31568795840181</c:v>
                </c:pt>
                <c:pt idx="1759">
                  <c:v>21.31568795840181</c:v>
                </c:pt>
                <c:pt idx="1760">
                  <c:v>21.31568795840181</c:v>
                </c:pt>
                <c:pt idx="1761">
                  <c:v>21.31568795840181</c:v>
                </c:pt>
                <c:pt idx="1762">
                  <c:v>21.31568795840181</c:v>
                </c:pt>
                <c:pt idx="1763">
                  <c:v>21.31568795840181</c:v>
                </c:pt>
                <c:pt idx="1764">
                  <c:v>21.31568795840181</c:v>
                </c:pt>
                <c:pt idx="1765">
                  <c:v>21.31568795840181</c:v>
                </c:pt>
                <c:pt idx="1766">
                  <c:v>21.31568795840181</c:v>
                </c:pt>
                <c:pt idx="1767">
                  <c:v>21.31568795840181</c:v>
                </c:pt>
                <c:pt idx="1768">
                  <c:v>21.31568795840181</c:v>
                </c:pt>
                <c:pt idx="1769">
                  <c:v>21.31568795840181</c:v>
                </c:pt>
                <c:pt idx="1770">
                  <c:v>21.31568795840181</c:v>
                </c:pt>
                <c:pt idx="1771">
                  <c:v>21.31568795840181</c:v>
                </c:pt>
                <c:pt idx="1772">
                  <c:v>21.31568795840181</c:v>
                </c:pt>
                <c:pt idx="1773">
                  <c:v>21.31568795840181</c:v>
                </c:pt>
                <c:pt idx="1774">
                  <c:v>21.31568795840181</c:v>
                </c:pt>
                <c:pt idx="1775">
                  <c:v>21.31568795840181</c:v>
                </c:pt>
                <c:pt idx="1776">
                  <c:v>21.31568795840181</c:v>
                </c:pt>
                <c:pt idx="1777">
                  <c:v>21.31568795840181</c:v>
                </c:pt>
                <c:pt idx="1778">
                  <c:v>21.31568795840181</c:v>
                </c:pt>
                <c:pt idx="1779">
                  <c:v>21.31568795840181</c:v>
                </c:pt>
                <c:pt idx="1780">
                  <c:v>21.31568795840181</c:v>
                </c:pt>
                <c:pt idx="1781">
                  <c:v>21.31568795840181</c:v>
                </c:pt>
                <c:pt idx="1782">
                  <c:v>21.31568795840181</c:v>
                </c:pt>
                <c:pt idx="1783">
                  <c:v>21.31568795840181</c:v>
                </c:pt>
                <c:pt idx="1784">
                  <c:v>21.31568795840181</c:v>
                </c:pt>
                <c:pt idx="1785">
                  <c:v>21.31568795840181</c:v>
                </c:pt>
                <c:pt idx="1786">
                  <c:v>21.31568795840181</c:v>
                </c:pt>
                <c:pt idx="1787">
                  <c:v>21.31568795840181</c:v>
                </c:pt>
                <c:pt idx="1788">
                  <c:v>21.31568795840181</c:v>
                </c:pt>
                <c:pt idx="1789">
                  <c:v>21.31568795840181</c:v>
                </c:pt>
                <c:pt idx="1790">
                  <c:v>21.31568795840181</c:v>
                </c:pt>
                <c:pt idx="1791">
                  <c:v>21.31568795840181</c:v>
                </c:pt>
                <c:pt idx="1792">
                  <c:v>21.31568795840181</c:v>
                </c:pt>
                <c:pt idx="1793">
                  <c:v>21.31568795840181</c:v>
                </c:pt>
                <c:pt idx="1794">
                  <c:v>21.31568795840181</c:v>
                </c:pt>
                <c:pt idx="1795">
                  <c:v>21.31568795840181</c:v>
                </c:pt>
                <c:pt idx="1796">
                  <c:v>21.31568795840181</c:v>
                </c:pt>
                <c:pt idx="1797">
                  <c:v>21.31568795840181</c:v>
                </c:pt>
                <c:pt idx="1798">
                  <c:v>21.31568795840181</c:v>
                </c:pt>
                <c:pt idx="1799">
                  <c:v>21.31568795840181</c:v>
                </c:pt>
                <c:pt idx="1800">
                  <c:v>21.31568795840181</c:v>
                </c:pt>
                <c:pt idx="1801">
                  <c:v>21.31568795840181</c:v>
                </c:pt>
                <c:pt idx="1802">
                  <c:v>21.31568795840181</c:v>
                </c:pt>
                <c:pt idx="1803">
                  <c:v>21.31568795840181</c:v>
                </c:pt>
                <c:pt idx="1804">
                  <c:v>21.31568795840181</c:v>
                </c:pt>
                <c:pt idx="1805">
                  <c:v>21.31568795840181</c:v>
                </c:pt>
                <c:pt idx="1806">
                  <c:v>21.31568795840181</c:v>
                </c:pt>
                <c:pt idx="1807">
                  <c:v>21.31568795840181</c:v>
                </c:pt>
                <c:pt idx="1808">
                  <c:v>21.31568795840181</c:v>
                </c:pt>
                <c:pt idx="1809">
                  <c:v>21.31568795840181</c:v>
                </c:pt>
                <c:pt idx="1810">
                  <c:v>21.31568795840181</c:v>
                </c:pt>
                <c:pt idx="1811">
                  <c:v>21.31568795840181</c:v>
                </c:pt>
                <c:pt idx="1812">
                  <c:v>21.31568795840181</c:v>
                </c:pt>
                <c:pt idx="1813">
                  <c:v>21.31568795840181</c:v>
                </c:pt>
                <c:pt idx="1814">
                  <c:v>21.31568795840181</c:v>
                </c:pt>
                <c:pt idx="1815">
                  <c:v>21.31568795840181</c:v>
                </c:pt>
                <c:pt idx="1816">
                  <c:v>21.31568795840181</c:v>
                </c:pt>
                <c:pt idx="1817">
                  <c:v>21.31568795840181</c:v>
                </c:pt>
                <c:pt idx="1818">
                  <c:v>21.31568795840181</c:v>
                </c:pt>
                <c:pt idx="1819">
                  <c:v>21.31568795840181</c:v>
                </c:pt>
                <c:pt idx="1820">
                  <c:v>21.31568795840181</c:v>
                </c:pt>
                <c:pt idx="1821">
                  <c:v>21.31568795840181</c:v>
                </c:pt>
                <c:pt idx="1822">
                  <c:v>21.31568795840181</c:v>
                </c:pt>
                <c:pt idx="1823">
                  <c:v>21.31568795840181</c:v>
                </c:pt>
                <c:pt idx="1824">
                  <c:v>21.31568795840181</c:v>
                </c:pt>
                <c:pt idx="1825">
                  <c:v>21.31568795840181</c:v>
                </c:pt>
                <c:pt idx="1826">
                  <c:v>21.31568795840181</c:v>
                </c:pt>
                <c:pt idx="1827">
                  <c:v>21.31568795840181</c:v>
                </c:pt>
                <c:pt idx="1828">
                  <c:v>21.31568795840181</c:v>
                </c:pt>
                <c:pt idx="1829">
                  <c:v>21.31568795840181</c:v>
                </c:pt>
                <c:pt idx="1830">
                  <c:v>21.31568795840181</c:v>
                </c:pt>
                <c:pt idx="1831">
                  <c:v>21.31568795840181</c:v>
                </c:pt>
                <c:pt idx="1832">
                  <c:v>21.31568795840181</c:v>
                </c:pt>
                <c:pt idx="1833">
                  <c:v>21.31568795840181</c:v>
                </c:pt>
                <c:pt idx="1834">
                  <c:v>21.31568795840181</c:v>
                </c:pt>
                <c:pt idx="1835">
                  <c:v>21.31568795840181</c:v>
                </c:pt>
                <c:pt idx="1836">
                  <c:v>21.31568795840181</c:v>
                </c:pt>
                <c:pt idx="1837">
                  <c:v>21.31568795840181</c:v>
                </c:pt>
                <c:pt idx="1838">
                  <c:v>21.31568795840181</c:v>
                </c:pt>
                <c:pt idx="1839">
                  <c:v>21.31568795840181</c:v>
                </c:pt>
                <c:pt idx="1840">
                  <c:v>21.31568795840181</c:v>
                </c:pt>
                <c:pt idx="1841">
                  <c:v>21.31568795840181</c:v>
                </c:pt>
                <c:pt idx="1842">
                  <c:v>21.31568795840181</c:v>
                </c:pt>
                <c:pt idx="1843">
                  <c:v>21.31568795840181</c:v>
                </c:pt>
                <c:pt idx="1844">
                  <c:v>21.31568795840181</c:v>
                </c:pt>
                <c:pt idx="1845">
                  <c:v>21.31568795840181</c:v>
                </c:pt>
                <c:pt idx="1846">
                  <c:v>21.31568795840181</c:v>
                </c:pt>
                <c:pt idx="1847">
                  <c:v>21.31568795840181</c:v>
                </c:pt>
                <c:pt idx="1848">
                  <c:v>21.31568795840181</c:v>
                </c:pt>
                <c:pt idx="1849">
                  <c:v>21.31568795840181</c:v>
                </c:pt>
                <c:pt idx="1850">
                  <c:v>21.31568795840181</c:v>
                </c:pt>
                <c:pt idx="1851">
                  <c:v>21.31568795840181</c:v>
                </c:pt>
                <c:pt idx="1852">
                  <c:v>21.31568795840181</c:v>
                </c:pt>
                <c:pt idx="1853">
                  <c:v>21.31568795840181</c:v>
                </c:pt>
                <c:pt idx="1854">
                  <c:v>21.31568795840181</c:v>
                </c:pt>
                <c:pt idx="1855">
                  <c:v>21.31568795840181</c:v>
                </c:pt>
                <c:pt idx="1856">
                  <c:v>21.31568795840181</c:v>
                </c:pt>
                <c:pt idx="1857">
                  <c:v>21.31568795840181</c:v>
                </c:pt>
                <c:pt idx="1858">
                  <c:v>21.31568795840181</c:v>
                </c:pt>
                <c:pt idx="1859">
                  <c:v>21.31568795840181</c:v>
                </c:pt>
                <c:pt idx="1860">
                  <c:v>21.31568795840181</c:v>
                </c:pt>
                <c:pt idx="1861">
                  <c:v>21.31568795840181</c:v>
                </c:pt>
                <c:pt idx="1862">
                  <c:v>21.31568795840181</c:v>
                </c:pt>
                <c:pt idx="1863">
                  <c:v>21.31568795840181</c:v>
                </c:pt>
                <c:pt idx="1864">
                  <c:v>21.31568795840181</c:v>
                </c:pt>
                <c:pt idx="1865">
                  <c:v>21.31568795840181</c:v>
                </c:pt>
                <c:pt idx="1866">
                  <c:v>21.31568795840181</c:v>
                </c:pt>
                <c:pt idx="1867">
                  <c:v>21.31568795840181</c:v>
                </c:pt>
                <c:pt idx="1868">
                  <c:v>21.31568795840181</c:v>
                </c:pt>
                <c:pt idx="1869">
                  <c:v>21.31568795840181</c:v>
                </c:pt>
                <c:pt idx="1870">
                  <c:v>21.31568795840181</c:v>
                </c:pt>
                <c:pt idx="1871">
                  <c:v>21.31568795840181</c:v>
                </c:pt>
                <c:pt idx="1872">
                  <c:v>21.31568795840181</c:v>
                </c:pt>
                <c:pt idx="1873">
                  <c:v>21.31568795840181</c:v>
                </c:pt>
                <c:pt idx="1874">
                  <c:v>21.31568795840181</c:v>
                </c:pt>
                <c:pt idx="1875">
                  <c:v>21.31568795840181</c:v>
                </c:pt>
                <c:pt idx="1876">
                  <c:v>21.31568795840181</c:v>
                </c:pt>
                <c:pt idx="1877">
                  <c:v>21.31568795840181</c:v>
                </c:pt>
                <c:pt idx="1878">
                  <c:v>21.31568795840181</c:v>
                </c:pt>
                <c:pt idx="1879">
                  <c:v>21.31568795840181</c:v>
                </c:pt>
                <c:pt idx="1880">
                  <c:v>21.31568795840181</c:v>
                </c:pt>
                <c:pt idx="1881">
                  <c:v>21.31568795840181</c:v>
                </c:pt>
                <c:pt idx="1882">
                  <c:v>21.31568795840181</c:v>
                </c:pt>
                <c:pt idx="1883">
                  <c:v>21.31568795840181</c:v>
                </c:pt>
                <c:pt idx="1884">
                  <c:v>21.31568795840181</c:v>
                </c:pt>
                <c:pt idx="1885">
                  <c:v>21.31568795840181</c:v>
                </c:pt>
                <c:pt idx="1886">
                  <c:v>21.31568795840181</c:v>
                </c:pt>
                <c:pt idx="1887">
                  <c:v>21.31568795840181</c:v>
                </c:pt>
                <c:pt idx="1888">
                  <c:v>21.31568795840181</c:v>
                </c:pt>
                <c:pt idx="1889">
                  <c:v>21.31568795840181</c:v>
                </c:pt>
                <c:pt idx="1890">
                  <c:v>21.31568795840181</c:v>
                </c:pt>
                <c:pt idx="1891">
                  <c:v>21.31568795840181</c:v>
                </c:pt>
                <c:pt idx="1892">
                  <c:v>21.31568795840181</c:v>
                </c:pt>
                <c:pt idx="1893">
                  <c:v>21.31568795840181</c:v>
                </c:pt>
                <c:pt idx="1894">
                  <c:v>21.31568795840181</c:v>
                </c:pt>
                <c:pt idx="1895">
                  <c:v>21.31568795840181</c:v>
                </c:pt>
                <c:pt idx="1896">
                  <c:v>21.31568795840181</c:v>
                </c:pt>
                <c:pt idx="1897">
                  <c:v>21.31568795840181</c:v>
                </c:pt>
                <c:pt idx="1898">
                  <c:v>21.31568795840181</c:v>
                </c:pt>
                <c:pt idx="1899">
                  <c:v>21.31568795840181</c:v>
                </c:pt>
                <c:pt idx="1900">
                  <c:v>21.31568795840181</c:v>
                </c:pt>
                <c:pt idx="1901">
                  <c:v>21.31568795840181</c:v>
                </c:pt>
                <c:pt idx="1902">
                  <c:v>21.31568795840181</c:v>
                </c:pt>
                <c:pt idx="1903">
                  <c:v>21.31568795840181</c:v>
                </c:pt>
                <c:pt idx="1904">
                  <c:v>21.31568795840181</c:v>
                </c:pt>
                <c:pt idx="1905">
                  <c:v>21.31568795840181</c:v>
                </c:pt>
                <c:pt idx="1906">
                  <c:v>21.31568795840181</c:v>
                </c:pt>
                <c:pt idx="1907">
                  <c:v>21.31568795840181</c:v>
                </c:pt>
                <c:pt idx="1908">
                  <c:v>21.31568795840181</c:v>
                </c:pt>
                <c:pt idx="1909">
                  <c:v>21.31568795840181</c:v>
                </c:pt>
                <c:pt idx="1910">
                  <c:v>21.31568795840181</c:v>
                </c:pt>
                <c:pt idx="1911">
                  <c:v>21.31568795840181</c:v>
                </c:pt>
                <c:pt idx="1912">
                  <c:v>21.31568795840181</c:v>
                </c:pt>
                <c:pt idx="1913">
                  <c:v>21.31568795840181</c:v>
                </c:pt>
                <c:pt idx="1914">
                  <c:v>21.31568795840181</c:v>
                </c:pt>
                <c:pt idx="1915">
                  <c:v>21.31568795840181</c:v>
                </c:pt>
                <c:pt idx="1916">
                  <c:v>21.31568795840181</c:v>
                </c:pt>
                <c:pt idx="1917">
                  <c:v>21.31568795840181</c:v>
                </c:pt>
                <c:pt idx="1918">
                  <c:v>21.31568795840181</c:v>
                </c:pt>
                <c:pt idx="1919">
                  <c:v>21.31568795840181</c:v>
                </c:pt>
                <c:pt idx="1920">
                  <c:v>21.31568795840181</c:v>
                </c:pt>
                <c:pt idx="1921">
                  <c:v>21.31568795840181</c:v>
                </c:pt>
                <c:pt idx="1922">
                  <c:v>21.31568795840181</c:v>
                </c:pt>
                <c:pt idx="1923">
                  <c:v>21.31568795840181</c:v>
                </c:pt>
                <c:pt idx="1924">
                  <c:v>21.31568795840181</c:v>
                </c:pt>
                <c:pt idx="1925">
                  <c:v>21.31568795840181</c:v>
                </c:pt>
                <c:pt idx="1926">
                  <c:v>21.31568795840181</c:v>
                </c:pt>
                <c:pt idx="1927">
                  <c:v>21.31568795840181</c:v>
                </c:pt>
                <c:pt idx="1928">
                  <c:v>21.31568795840181</c:v>
                </c:pt>
                <c:pt idx="1929">
                  <c:v>21.31568795840181</c:v>
                </c:pt>
                <c:pt idx="1930">
                  <c:v>21.31568795840181</c:v>
                </c:pt>
                <c:pt idx="1931">
                  <c:v>21.31568795840181</c:v>
                </c:pt>
                <c:pt idx="1932">
                  <c:v>21.31568795840181</c:v>
                </c:pt>
                <c:pt idx="1933">
                  <c:v>21.31568795840181</c:v>
                </c:pt>
                <c:pt idx="1934">
                  <c:v>21.31568795840181</c:v>
                </c:pt>
                <c:pt idx="1935">
                  <c:v>21.31568795840181</c:v>
                </c:pt>
                <c:pt idx="1936">
                  <c:v>21.31568795840181</c:v>
                </c:pt>
                <c:pt idx="1937">
                  <c:v>21.31568795840181</c:v>
                </c:pt>
                <c:pt idx="1938">
                  <c:v>21.31568795840181</c:v>
                </c:pt>
                <c:pt idx="1939">
                  <c:v>21.31568795840181</c:v>
                </c:pt>
                <c:pt idx="1940">
                  <c:v>21.31568795840181</c:v>
                </c:pt>
                <c:pt idx="1941">
                  <c:v>21.31568795840181</c:v>
                </c:pt>
                <c:pt idx="1942">
                  <c:v>21.31568795840181</c:v>
                </c:pt>
                <c:pt idx="1943">
                  <c:v>21.31568795840181</c:v>
                </c:pt>
                <c:pt idx="1944">
                  <c:v>21.31568795840181</c:v>
                </c:pt>
                <c:pt idx="1945">
                  <c:v>21.31568795840181</c:v>
                </c:pt>
                <c:pt idx="1946">
                  <c:v>21.31568795840181</c:v>
                </c:pt>
                <c:pt idx="1947">
                  <c:v>21.31568795840181</c:v>
                </c:pt>
                <c:pt idx="1948">
                  <c:v>21.31568795840181</c:v>
                </c:pt>
                <c:pt idx="1949">
                  <c:v>21.31568795840181</c:v>
                </c:pt>
                <c:pt idx="1950">
                  <c:v>21.31568795840181</c:v>
                </c:pt>
                <c:pt idx="1951">
                  <c:v>21.31568795840181</c:v>
                </c:pt>
                <c:pt idx="1952">
                  <c:v>21.31568795840181</c:v>
                </c:pt>
                <c:pt idx="1953">
                  <c:v>21.31568795840181</c:v>
                </c:pt>
                <c:pt idx="1954">
                  <c:v>21.31568795840181</c:v>
                </c:pt>
                <c:pt idx="1955">
                  <c:v>21.31568795840181</c:v>
                </c:pt>
                <c:pt idx="1956">
                  <c:v>21.31568795840181</c:v>
                </c:pt>
                <c:pt idx="1957">
                  <c:v>21.31568795840181</c:v>
                </c:pt>
                <c:pt idx="1958">
                  <c:v>21.31568795840181</c:v>
                </c:pt>
                <c:pt idx="1959">
                  <c:v>21.31568795840181</c:v>
                </c:pt>
                <c:pt idx="1960">
                  <c:v>21.31568795840181</c:v>
                </c:pt>
                <c:pt idx="1961">
                  <c:v>21.31568795840181</c:v>
                </c:pt>
                <c:pt idx="1962">
                  <c:v>21.31568795840181</c:v>
                </c:pt>
                <c:pt idx="1963">
                  <c:v>21.31568795840181</c:v>
                </c:pt>
                <c:pt idx="1964">
                  <c:v>21.31568795840181</c:v>
                </c:pt>
                <c:pt idx="1965">
                  <c:v>21.31568795840181</c:v>
                </c:pt>
                <c:pt idx="1966">
                  <c:v>21.31568795840181</c:v>
                </c:pt>
                <c:pt idx="1967">
                  <c:v>21.31568795840181</c:v>
                </c:pt>
                <c:pt idx="1968">
                  <c:v>21.31568795840181</c:v>
                </c:pt>
                <c:pt idx="1969">
                  <c:v>21.31568795840181</c:v>
                </c:pt>
                <c:pt idx="1970">
                  <c:v>21.31568795840181</c:v>
                </c:pt>
                <c:pt idx="1971">
                  <c:v>21.31568795840181</c:v>
                </c:pt>
                <c:pt idx="1972">
                  <c:v>21.31568795840181</c:v>
                </c:pt>
                <c:pt idx="1973">
                  <c:v>21.31568795840181</c:v>
                </c:pt>
                <c:pt idx="1974">
                  <c:v>21.31568795840181</c:v>
                </c:pt>
                <c:pt idx="1975">
                  <c:v>21.31568795840181</c:v>
                </c:pt>
                <c:pt idx="1976">
                  <c:v>21.31568795840181</c:v>
                </c:pt>
                <c:pt idx="1977">
                  <c:v>21.31568795840181</c:v>
                </c:pt>
                <c:pt idx="1978">
                  <c:v>21.31568795840181</c:v>
                </c:pt>
                <c:pt idx="1979">
                  <c:v>21.31568795840181</c:v>
                </c:pt>
                <c:pt idx="1980">
                  <c:v>21.31568795840181</c:v>
                </c:pt>
                <c:pt idx="1981">
                  <c:v>21.31568795840181</c:v>
                </c:pt>
                <c:pt idx="1982">
                  <c:v>21.31568795840181</c:v>
                </c:pt>
                <c:pt idx="1983">
                  <c:v>21.31568795840181</c:v>
                </c:pt>
                <c:pt idx="1984">
                  <c:v>21.31568795840181</c:v>
                </c:pt>
                <c:pt idx="1985">
                  <c:v>21.31568795840181</c:v>
                </c:pt>
                <c:pt idx="1986">
                  <c:v>21.31568795840181</c:v>
                </c:pt>
                <c:pt idx="1987">
                  <c:v>21.31568795840181</c:v>
                </c:pt>
                <c:pt idx="1988">
                  <c:v>21.31568795840181</c:v>
                </c:pt>
                <c:pt idx="1989">
                  <c:v>21.31568795840181</c:v>
                </c:pt>
                <c:pt idx="1990">
                  <c:v>21.31568795840181</c:v>
                </c:pt>
                <c:pt idx="1991">
                  <c:v>21.31568795840181</c:v>
                </c:pt>
                <c:pt idx="1992">
                  <c:v>21.31568795840181</c:v>
                </c:pt>
                <c:pt idx="1993">
                  <c:v>21.31568795840181</c:v>
                </c:pt>
                <c:pt idx="1994">
                  <c:v>21.31568795840181</c:v>
                </c:pt>
                <c:pt idx="1995">
                  <c:v>21.31568795840181</c:v>
                </c:pt>
                <c:pt idx="1996">
                  <c:v>21.31568795840181</c:v>
                </c:pt>
                <c:pt idx="1997">
                  <c:v>21.31568795840181</c:v>
                </c:pt>
                <c:pt idx="1998">
                  <c:v>21.31568795840181</c:v>
                </c:pt>
                <c:pt idx="1999">
                  <c:v>21.31568795840181</c:v>
                </c:pt>
                <c:pt idx="2000">
                  <c:v>21.31568795840181</c:v>
                </c:pt>
                <c:pt idx="2001">
                  <c:v>21.31568795840181</c:v>
                </c:pt>
                <c:pt idx="2002">
                  <c:v>21.31568795840181</c:v>
                </c:pt>
                <c:pt idx="2003">
                  <c:v>21.31568795840181</c:v>
                </c:pt>
                <c:pt idx="2004">
                  <c:v>21.31568795840181</c:v>
                </c:pt>
                <c:pt idx="2005">
                  <c:v>21.31568795840181</c:v>
                </c:pt>
                <c:pt idx="2006">
                  <c:v>21.31568795840181</c:v>
                </c:pt>
                <c:pt idx="2007">
                  <c:v>21.31568795840181</c:v>
                </c:pt>
                <c:pt idx="2008">
                  <c:v>21.31568795840181</c:v>
                </c:pt>
                <c:pt idx="2009">
                  <c:v>21.31568795840181</c:v>
                </c:pt>
                <c:pt idx="2010">
                  <c:v>21.31568795840181</c:v>
                </c:pt>
                <c:pt idx="2011">
                  <c:v>21.31568795840181</c:v>
                </c:pt>
                <c:pt idx="2012">
                  <c:v>21.31568795840181</c:v>
                </c:pt>
                <c:pt idx="2013">
                  <c:v>21.31568795840181</c:v>
                </c:pt>
                <c:pt idx="2014">
                  <c:v>21.31568795840181</c:v>
                </c:pt>
                <c:pt idx="2015">
                  <c:v>21.31568795840181</c:v>
                </c:pt>
                <c:pt idx="2016">
                  <c:v>21.31568795840181</c:v>
                </c:pt>
                <c:pt idx="2017">
                  <c:v>21.31568795840181</c:v>
                </c:pt>
                <c:pt idx="2018">
                  <c:v>21.31568795840181</c:v>
                </c:pt>
                <c:pt idx="2019">
                  <c:v>21.31568795840181</c:v>
                </c:pt>
                <c:pt idx="2020">
                  <c:v>21.31568795840181</c:v>
                </c:pt>
                <c:pt idx="2021">
                  <c:v>21.31568795840181</c:v>
                </c:pt>
                <c:pt idx="2022">
                  <c:v>21.31568795840181</c:v>
                </c:pt>
                <c:pt idx="2023">
                  <c:v>21.31568795840181</c:v>
                </c:pt>
                <c:pt idx="2024">
                  <c:v>21.31568795840181</c:v>
                </c:pt>
                <c:pt idx="2025">
                  <c:v>21.31568795840181</c:v>
                </c:pt>
                <c:pt idx="2026">
                  <c:v>21.31568795840181</c:v>
                </c:pt>
                <c:pt idx="2027">
                  <c:v>21.31568795840181</c:v>
                </c:pt>
                <c:pt idx="2028">
                  <c:v>21.31568795840181</c:v>
                </c:pt>
                <c:pt idx="2029">
                  <c:v>21.31568795840181</c:v>
                </c:pt>
                <c:pt idx="2030">
                  <c:v>21.31568795840181</c:v>
                </c:pt>
                <c:pt idx="2031">
                  <c:v>21.31568795840181</c:v>
                </c:pt>
                <c:pt idx="2032">
                  <c:v>21.31568795840181</c:v>
                </c:pt>
                <c:pt idx="2033">
                  <c:v>21.31568795840181</c:v>
                </c:pt>
                <c:pt idx="2034">
                  <c:v>21.31568795840181</c:v>
                </c:pt>
                <c:pt idx="2035">
                  <c:v>21.31568795840181</c:v>
                </c:pt>
                <c:pt idx="2036">
                  <c:v>21.31568795840181</c:v>
                </c:pt>
                <c:pt idx="2037">
                  <c:v>21.31568795840181</c:v>
                </c:pt>
                <c:pt idx="2038">
                  <c:v>21.31568795840181</c:v>
                </c:pt>
                <c:pt idx="2039">
                  <c:v>21.31568795840181</c:v>
                </c:pt>
                <c:pt idx="2040">
                  <c:v>21.31568795840181</c:v>
                </c:pt>
                <c:pt idx="2041">
                  <c:v>21.31568795840181</c:v>
                </c:pt>
                <c:pt idx="2042">
                  <c:v>21.31568795840181</c:v>
                </c:pt>
                <c:pt idx="2043">
                  <c:v>21.31568795840181</c:v>
                </c:pt>
                <c:pt idx="2044">
                  <c:v>21.31568795840181</c:v>
                </c:pt>
                <c:pt idx="2045">
                  <c:v>21.31568795840181</c:v>
                </c:pt>
                <c:pt idx="2046">
                  <c:v>21.31568795840181</c:v>
                </c:pt>
                <c:pt idx="2047">
                  <c:v>21.31568795840181</c:v>
                </c:pt>
                <c:pt idx="2048">
                  <c:v>21.31568795840181</c:v>
                </c:pt>
                <c:pt idx="2049">
                  <c:v>21.31568795840181</c:v>
                </c:pt>
                <c:pt idx="2050">
                  <c:v>21.31568795840181</c:v>
                </c:pt>
                <c:pt idx="2051">
                  <c:v>21.31568795840181</c:v>
                </c:pt>
                <c:pt idx="2052">
                  <c:v>21.31568795840181</c:v>
                </c:pt>
                <c:pt idx="2053">
                  <c:v>21.31568795840181</c:v>
                </c:pt>
                <c:pt idx="2054">
                  <c:v>21.31568795840181</c:v>
                </c:pt>
                <c:pt idx="2055">
                  <c:v>21.31568795840181</c:v>
                </c:pt>
                <c:pt idx="2056">
                  <c:v>21.31568795840181</c:v>
                </c:pt>
                <c:pt idx="2057">
                  <c:v>21.31568795840181</c:v>
                </c:pt>
                <c:pt idx="2058">
                  <c:v>21.31568795840181</c:v>
                </c:pt>
                <c:pt idx="2059">
                  <c:v>21.31568795840181</c:v>
                </c:pt>
                <c:pt idx="2060">
                  <c:v>21.31568795840181</c:v>
                </c:pt>
                <c:pt idx="2061">
                  <c:v>21.31568795840181</c:v>
                </c:pt>
                <c:pt idx="2062">
                  <c:v>21.31568795840181</c:v>
                </c:pt>
                <c:pt idx="2063">
                  <c:v>21.31568795840181</c:v>
                </c:pt>
                <c:pt idx="2064">
                  <c:v>21.31568795840181</c:v>
                </c:pt>
                <c:pt idx="2065">
                  <c:v>21.31568795840181</c:v>
                </c:pt>
                <c:pt idx="2066">
                  <c:v>21.31568795840181</c:v>
                </c:pt>
                <c:pt idx="2067">
                  <c:v>21.31568795840181</c:v>
                </c:pt>
                <c:pt idx="2068">
                  <c:v>21.31568795840181</c:v>
                </c:pt>
                <c:pt idx="2069">
                  <c:v>21.31568795840181</c:v>
                </c:pt>
                <c:pt idx="2070">
                  <c:v>21.31568795840181</c:v>
                </c:pt>
                <c:pt idx="2071">
                  <c:v>21.31568795840181</c:v>
                </c:pt>
                <c:pt idx="2072">
                  <c:v>21.31568795840181</c:v>
                </c:pt>
                <c:pt idx="2073">
                  <c:v>21.31568795840181</c:v>
                </c:pt>
                <c:pt idx="2074">
                  <c:v>21.31568795840181</c:v>
                </c:pt>
                <c:pt idx="2075">
                  <c:v>21.31568795840181</c:v>
                </c:pt>
                <c:pt idx="2076">
                  <c:v>21.31568795840181</c:v>
                </c:pt>
                <c:pt idx="2077">
                  <c:v>21.31568795840181</c:v>
                </c:pt>
                <c:pt idx="2078">
                  <c:v>21.31568795840181</c:v>
                </c:pt>
                <c:pt idx="2079">
                  <c:v>21.31568795840181</c:v>
                </c:pt>
                <c:pt idx="2080">
                  <c:v>21.31568795840181</c:v>
                </c:pt>
                <c:pt idx="2081">
                  <c:v>21.31568795840181</c:v>
                </c:pt>
                <c:pt idx="2082">
                  <c:v>21.31568795840181</c:v>
                </c:pt>
                <c:pt idx="2083">
                  <c:v>21.31568795840181</c:v>
                </c:pt>
                <c:pt idx="2084">
                  <c:v>21.31568795840181</c:v>
                </c:pt>
                <c:pt idx="2085">
                  <c:v>21.31568795840181</c:v>
                </c:pt>
                <c:pt idx="2086">
                  <c:v>21.31568795840181</c:v>
                </c:pt>
                <c:pt idx="2087">
                  <c:v>21.31568795840181</c:v>
                </c:pt>
                <c:pt idx="2088">
                  <c:v>21.31568795840181</c:v>
                </c:pt>
                <c:pt idx="2089">
                  <c:v>21.31568795840181</c:v>
                </c:pt>
                <c:pt idx="2090">
                  <c:v>21.31568795840181</c:v>
                </c:pt>
                <c:pt idx="2091">
                  <c:v>21.31568795840181</c:v>
                </c:pt>
                <c:pt idx="2092">
                  <c:v>21.31568795840181</c:v>
                </c:pt>
                <c:pt idx="2093">
                  <c:v>21.31568795840181</c:v>
                </c:pt>
                <c:pt idx="2094">
                  <c:v>21.31568795840181</c:v>
                </c:pt>
                <c:pt idx="2095">
                  <c:v>21.31568795840181</c:v>
                </c:pt>
                <c:pt idx="2096">
                  <c:v>21.31568795840181</c:v>
                </c:pt>
                <c:pt idx="2097">
                  <c:v>21.31568795840181</c:v>
                </c:pt>
                <c:pt idx="2098">
                  <c:v>21.31568795840181</c:v>
                </c:pt>
                <c:pt idx="2099">
                  <c:v>21.31568795840181</c:v>
                </c:pt>
                <c:pt idx="2100">
                  <c:v>21.31568795840181</c:v>
                </c:pt>
                <c:pt idx="2101">
                  <c:v>21.31568795840181</c:v>
                </c:pt>
                <c:pt idx="2102">
                  <c:v>21.31568795840181</c:v>
                </c:pt>
                <c:pt idx="2103">
                  <c:v>21.31568795840181</c:v>
                </c:pt>
                <c:pt idx="2104">
                  <c:v>21.31568795840181</c:v>
                </c:pt>
                <c:pt idx="2105">
                  <c:v>21.31568795840181</c:v>
                </c:pt>
                <c:pt idx="2106">
                  <c:v>21.31568795840181</c:v>
                </c:pt>
                <c:pt idx="2107">
                  <c:v>21.31568795840181</c:v>
                </c:pt>
                <c:pt idx="2108">
                  <c:v>21.31568795840181</c:v>
                </c:pt>
                <c:pt idx="2109">
                  <c:v>21.31568795840181</c:v>
                </c:pt>
                <c:pt idx="2110">
                  <c:v>21.31568795840181</c:v>
                </c:pt>
                <c:pt idx="2111">
                  <c:v>21.31568795840181</c:v>
                </c:pt>
                <c:pt idx="2112">
                  <c:v>21.31568795840181</c:v>
                </c:pt>
                <c:pt idx="2113">
                  <c:v>21.31568795840181</c:v>
                </c:pt>
                <c:pt idx="2114">
                  <c:v>21.31568795840181</c:v>
                </c:pt>
                <c:pt idx="2115">
                  <c:v>21.31568795840181</c:v>
                </c:pt>
                <c:pt idx="2116">
                  <c:v>21.31568795840181</c:v>
                </c:pt>
                <c:pt idx="2117">
                  <c:v>21.31568795840181</c:v>
                </c:pt>
                <c:pt idx="2118">
                  <c:v>21.31568795840181</c:v>
                </c:pt>
                <c:pt idx="2119">
                  <c:v>21.31568795840181</c:v>
                </c:pt>
                <c:pt idx="2120">
                  <c:v>21.31568795840181</c:v>
                </c:pt>
                <c:pt idx="2121">
                  <c:v>21.31568795840181</c:v>
                </c:pt>
                <c:pt idx="2122">
                  <c:v>21.31568795840181</c:v>
                </c:pt>
                <c:pt idx="2123">
                  <c:v>21.31568795840181</c:v>
                </c:pt>
                <c:pt idx="2124">
                  <c:v>21.31568795840181</c:v>
                </c:pt>
                <c:pt idx="2125">
                  <c:v>21.31568795840181</c:v>
                </c:pt>
                <c:pt idx="2126">
                  <c:v>21.31568795840181</c:v>
                </c:pt>
                <c:pt idx="2127">
                  <c:v>21.31568795840181</c:v>
                </c:pt>
                <c:pt idx="2128">
                  <c:v>21.31568795840181</c:v>
                </c:pt>
                <c:pt idx="2129">
                  <c:v>21.31568795840181</c:v>
                </c:pt>
                <c:pt idx="2130">
                  <c:v>21.31568795840181</c:v>
                </c:pt>
                <c:pt idx="2131">
                  <c:v>21.31568795840181</c:v>
                </c:pt>
                <c:pt idx="2132">
                  <c:v>21.31568795840181</c:v>
                </c:pt>
                <c:pt idx="2133">
                  <c:v>21.31568795840181</c:v>
                </c:pt>
                <c:pt idx="2134">
                  <c:v>21.31568795840181</c:v>
                </c:pt>
                <c:pt idx="2135">
                  <c:v>21.31568795840181</c:v>
                </c:pt>
                <c:pt idx="2136">
                  <c:v>21.31568795840181</c:v>
                </c:pt>
                <c:pt idx="2137">
                  <c:v>21.31568795840181</c:v>
                </c:pt>
                <c:pt idx="2138">
                  <c:v>21.31568795840181</c:v>
                </c:pt>
                <c:pt idx="2139">
                  <c:v>21.31568795840181</c:v>
                </c:pt>
                <c:pt idx="2140">
                  <c:v>21.31568795840181</c:v>
                </c:pt>
                <c:pt idx="2141">
                  <c:v>21.31568795840181</c:v>
                </c:pt>
                <c:pt idx="2142">
                  <c:v>21.31568795840181</c:v>
                </c:pt>
                <c:pt idx="2143">
                  <c:v>21.31568795840181</c:v>
                </c:pt>
                <c:pt idx="2144">
                  <c:v>21.31568795840181</c:v>
                </c:pt>
                <c:pt idx="2145">
                  <c:v>21.31568795840181</c:v>
                </c:pt>
                <c:pt idx="2146">
                  <c:v>21.31568795840181</c:v>
                </c:pt>
                <c:pt idx="2147">
                  <c:v>21.31568795840181</c:v>
                </c:pt>
                <c:pt idx="2148">
                  <c:v>21.31568795840181</c:v>
                </c:pt>
                <c:pt idx="2149">
                  <c:v>21.31568795840181</c:v>
                </c:pt>
                <c:pt idx="2150">
                  <c:v>21.31568795840181</c:v>
                </c:pt>
                <c:pt idx="2151">
                  <c:v>21.31568795840181</c:v>
                </c:pt>
                <c:pt idx="2152">
                  <c:v>21.31568795840181</c:v>
                </c:pt>
                <c:pt idx="2153">
                  <c:v>21.31568795840181</c:v>
                </c:pt>
                <c:pt idx="2154">
                  <c:v>21.31568795840181</c:v>
                </c:pt>
                <c:pt idx="2155">
                  <c:v>21.31568795840181</c:v>
                </c:pt>
                <c:pt idx="2156">
                  <c:v>21.31568795840181</c:v>
                </c:pt>
                <c:pt idx="2157">
                  <c:v>21.31568795840181</c:v>
                </c:pt>
                <c:pt idx="2158">
                  <c:v>21.31568795840181</c:v>
                </c:pt>
                <c:pt idx="2159">
                  <c:v>21.31568795840181</c:v>
                </c:pt>
                <c:pt idx="2160">
                  <c:v>21.31568795840181</c:v>
                </c:pt>
                <c:pt idx="2161">
                  <c:v>21.31568795840181</c:v>
                </c:pt>
                <c:pt idx="2162">
                  <c:v>21.31568795840181</c:v>
                </c:pt>
                <c:pt idx="2163">
                  <c:v>21.31568795840181</c:v>
                </c:pt>
                <c:pt idx="2164">
                  <c:v>21.31568795840181</c:v>
                </c:pt>
                <c:pt idx="2165">
                  <c:v>21.31568795840181</c:v>
                </c:pt>
                <c:pt idx="2166">
                  <c:v>21.31568795840181</c:v>
                </c:pt>
                <c:pt idx="2167">
                  <c:v>21.31568795840181</c:v>
                </c:pt>
                <c:pt idx="2168">
                  <c:v>21.31568795840181</c:v>
                </c:pt>
                <c:pt idx="2169">
                  <c:v>21.31568795840181</c:v>
                </c:pt>
                <c:pt idx="2170">
                  <c:v>21.31568795840181</c:v>
                </c:pt>
                <c:pt idx="2171">
                  <c:v>21.31568795840181</c:v>
                </c:pt>
                <c:pt idx="2172">
                  <c:v>21.31568795840181</c:v>
                </c:pt>
                <c:pt idx="2173">
                  <c:v>21.31568795840181</c:v>
                </c:pt>
                <c:pt idx="2174">
                  <c:v>21.31568795840181</c:v>
                </c:pt>
                <c:pt idx="2175">
                  <c:v>21.31568795840181</c:v>
                </c:pt>
                <c:pt idx="2176">
                  <c:v>21.31568795840181</c:v>
                </c:pt>
                <c:pt idx="2177">
                  <c:v>21.31568795840181</c:v>
                </c:pt>
                <c:pt idx="2178">
                  <c:v>21.31568795840181</c:v>
                </c:pt>
                <c:pt idx="2179">
                  <c:v>21.31568795840181</c:v>
                </c:pt>
                <c:pt idx="2180">
                  <c:v>21.31568795840181</c:v>
                </c:pt>
                <c:pt idx="2181">
                  <c:v>21.31568795840181</c:v>
                </c:pt>
                <c:pt idx="2182">
                  <c:v>21.31568795840181</c:v>
                </c:pt>
                <c:pt idx="2183">
                  <c:v>21.31568795840181</c:v>
                </c:pt>
                <c:pt idx="2184">
                  <c:v>21.31568795840181</c:v>
                </c:pt>
                <c:pt idx="2185">
                  <c:v>21.31568795840181</c:v>
                </c:pt>
                <c:pt idx="2186">
                  <c:v>21.31568795840181</c:v>
                </c:pt>
                <c:pt idx="2187">
                  <c:v>21.31568795840181</c:v>
                </c:pt>
                <c:pt idx="2188">
                  <c:v>21.31568795840181</c:v>
                </c:pt>
                <c:pt idx="2189">
                  <c:v>21.31568795840181</c:v>
                </c:pt>
                <c:pt idx="2190">
                  <c:v>21.31568795840181</c:v>
                </c:pt>
                <c:pt idx="2191">
                  <c:v>21.31568795840181</c:v>
                </c:pt>
                <c:pt idx="2192">
                  <c:v>21.31568795840181</c:v>
                </c:pt>
                <c:pt idx="2193">
                  <c:v>21.31568795840181</c:v>
                </c:pt>
                <c:pt idx="2194">
                  <c:v>21.31568795840181</c:v>
                </c:pt>
                <c:pt idx="2195">
                  <c:v>21.31568795840181</c:v>
                </c:pt>
                <c:pt idx="2196">
                  <c:v>21.31568795840181</c:v>
                </c:pt>
                <c:pt idx="2197">
                  <c:v>21.31568795840181</c:v>
                </c:pt>
                <c:pt idx="2198">
                  <c:v>21.31568795840181</c:v>
                </c:pt>
                <c:pt idx="2199">
                  <c:v>21.31568795840181</c:v>
                </c:pt>
                <c:pt idx="2200">
                  <c:v>21.31568795840181</c:v>
                </c:pt>
                <c:pt idx="2201">
                  <c:v>21.31568795840181</c:v>
                </c:pt>
                <c:pt idx="2202">
                  <c:v>21.31568795840181</c:v>
                </c:pt>
                <c:pt idx="2203">
                  <c:v>21.31568795840181</c:v>
                </c:pt>
                <c:pt idx="2204">
                  <c:v>21.31568795840181</c:v>
                </c:pt>
                <c:pt idx="2205">
                  <c:v>21.31568795840181</c:v>
                </c:pt>
                <c:pt idx="2206">
                  <c:v>21.31568795840181</c:v>
                </c:pt>
                <c:pt idx="2207">
                  <c:v>21.31568795840181</c:v>
                </c:pt>
                <c:pt idx="2208">
                  <c:v>21.31568795840181</c:v>
                </c:pt>
                <c:pt idx="2209">
                  <c:v>21.31568795840181</c:v>
                </c:pt>
                <c:pt idx="2210">
                  <c:v>21.31568795840181</c:v>
                </c:pt>
                <c:pt idx="2211">
                  <c:v>21.31568795840181</c:v>
                </c:pt>
                <c:pt idx="2212">
                  <c:v>21.31568795840181</c:v>
                </c:pt>
                <c:pt idx="2213">
                  <c:v>21.31568795840181</c:v>
                </c:pt>
                <c:pt idx="2214">
                  <c:v>21.31568795840181</c:v>
                </c:pt>
                <c:pt idx="2215">
                  <c:v>21.31568795840181</c:v>
                </c:pt>
                <c:pt idx="2216">
                  <c:v>21.31568795840181</c:v>
                </c:pt>
                <c:pt idx="2217">
                  <c:v>21.31568795840181</c:v>
                </c:pt>
                <c:pt idx="2218">
                  <c:v>21.31568795840181</c:v>
                </c:pt>
                <c:pt idx="2219">
                  <c:v>21.31568795840181</c:v>
                </c:pt>
                <c:pt idx="2220">
                  <c:v>21.31568795840181</c:v>
                </c:pt>
                <c:pt idx="2221">
                  <c:v>21.31568795840181</c:v>
                </c:pt>
                <c:pt idx="2222">
                  <c:v>21.31568795840181</c:v>
                </c:pt>
                <c:pt idx="2223">
                  <c:v>21.31568795840181</c:v>
                </c:pt>
                <c:pt idx="2224">
                  <c:v>21.31568795840181</c:v>
                </c:pt>
                <c:pt idx="2225">
                  <c:v>21.31568795840181</c:v>
                </c:pt>
                <c:pt idx="2226">
                  <c:v>21.31568795840181</c:v>
                </c:pt>
                <c:pt idx="2227">
                  <c:v>21.31568795840181</c:v>
                </c:pt>
                <c:pt idx="2228">
                  <c:v>21.31568795840181</c:v>
                </c:pt>
                <c:pt idx="2229">
                  <c:v>21.31568795840181</c:v>
                </c:pt>
                <c:pt idx="2230">
                  <c:v>21.31568795840181</c:v>
                </c:pt>
                <c:pt idx="2231">
                  <c:v>21.31568795840181</c:v>
                </c:pt>
                <c:pt idx="2232">
                  <c:v>21.31568795840181</c:v>
                </c:pt>
                <c:pt idx="2233">
                  <c:v>21.31568795840181</c:v>
                </c:pt>
                <c:pt idx="2234">
                  <c:v>21.31568795840181</c:v>
                </c:pt>
                <c:pt idx="2235">
                  <c:v>21.31568795840181</c:v>
                </c:pt>
                <c:pt idx="2236">
                  <c:v>21.31568795840181</c:v>
                </c:pt>
                <c:pt idx="2237">
                  <c:v>21.31568795840181</c:v>
                </c:pt>
                <c:pt idx="2238">
                  <c:v>21.31568795840181</c:v>
                </c:pt>
                <c:pt idx="2239">
                  <c:v>21.31568795840181</c:v>
                </c:pt>
                <c:pt idx="2240">
                  <c:v>21.31568795840181</c:v>
                </c:pt>
                <c:pt idx="2241">
                  <c:v>21.31568795840181</c:v>
                </c:pt>
                <c:pt idx="2242">
                  <c:v>21.31568795840181</c:v>
                </c:pt>
                <c:pt idx="2243">
                  <c:v>21.31568795840181</c:v>
                </c:pt>
                <c:pt idx="2244">
                  <c:v>21.31568795840181</c:v>
                </c:pt>
                <c:pt idx="2245">
                  <c:v>21.31568795840181</c:v>
                </c:pt>
                <c:pt idx="2246">
                  <c:v>21.31568795840181</c:v>
                </c:pt>
                <c:pt idx="2247">
                  <c:v>21.31568795840181</c:v>
                </c:pt>
                <c:pt idx="2248">
                  <c:v>21.31568795840181</c:v>
                </c:pt>
                <c:pt idx="2249">
                  <c:v>21.31568795840181</c:v>
                </c:pt>
                <c:pt idx="2250">
                  <c:v>21.31568795840181</c:v>
                </c:pt>
                <c:pt idx="2251">
                  <c:v>21.31568795840181</c:v>
                </c:pt>
                <c:pt idx="2252">
                  <c:v>21.31568795840181</c:v>
                </c:pt>
                <c:pt idx="2253">
                  <c:v>21.31568795840181</c:v>
                </c:pt>
                <c:pt idx="2254">
                  <c:v>21.31568795840181</c:v>
                </c:pt>
                <c:pt idx="2255">
                  <c:v>21.31568795840181</c:v>
                </c:pt>
                <c:pt idx="2256">
                  <c:v>21.31568795840181</c:v>
                </c:pt>
                <c:pt idx="2257">
                  <c:v>21.31568795840181</c:v>
                </c:pt>
                <c:pt idx="2258">
                  <c:v>21.31568795840181</c:v>
                </c:pt>
                <c:pt idx="2259">
                  <c:v>21.31568795840181</c:v>
                </c:pt>
                <c:pt idx="2260">
                  <c:v>21.31568795840181</c:v>
                </c:pt>
                <c:pt idx="2261">
                  <c:v>21.31568795840181</c:v>
                </c:pt>
                <c:pt idx="2262">
                  <c:v>21.31568795840181</c:v>
                </c:pt>
                <c:pt idx="2263">
                  <c:v>21.31568795840181</c:v>
                </c:pt>
                <c:pt idx="2264">
                  <c:v>21.31568795840181</c:v>
                </c:pt>
                <c:pt idx="2265">
                  <c:v>21.31568795840181</c:v>
                </c:pt>
                <c:pt idx="2266">
                  <c:v>21.31568795840181</c:v>
                </c:pt>
                <c:pt idx="2267">
                  <c:v>21.31568795840181</c:v>
                </c:pt>
                <c:pt idx="2268">
                  <c:v>21.31568795840181</c:v>
                </c:pt>
                <c:pt idx="2269">
                  <c:v>21.31568795840181</c:v>
                </c:pt>
                <c:pt idx="2270">
                  <c:v>21.31568795840181</c:v>
                </c:pt>
                <c:pt idx="2271">
                  <c:v>21.31568795840181</c:v>
                </c:pt>
                <c:pt idx="2272">
                  <c:v>21.31568795840181</c:v>
                </c:pt>
                <c:pt idx="2273">
                  <c:v>21.31568795840181</c:v>
                </c:pt>
                <c:pt idx="2274">
                  <c:v>21.31568795840181</c:v>
                </c:pt>
                <c:pt idx="2275">
                  <c:v>21.31568795840181</c:v>
                </c:pt>
                <c:pt idx="2276">
                  <c:v>21.31568795840181</c:v>
                </c:pt>
                <c:pt idx="2277">
                  <c:v>21.31568795840181</c:v>
                </c:pt>
                <c:pt idx="2278">
                  <c:v>21.31568795840181</c:v>
                </c:pt>
                <c:pt idx="2279">
                  <c:v>21.31568795840181</c:v>
                </c:pt>
                <c:pt idx="2280">
                  <c:v>21.31568795840181</c:v>
                </c:pt>
                <c:pt idx="2281">
                  <c:v>21.31568795840181</c:v>
                </c:pt>
                <c:pt idx="2282">
                  <c:v>21.31568795840181</c:v>
                </c:pt>
                <c:pt idx="2283">
                  <c:v>21.31568795840181</c:v>
                </c:pt>
                <c:pt idx="2284">
                  <c:v>21.31568795840181</c:v>
                </c:pt>
                <c:pt idx="2285">
                  <c:v>21.31568795840181</c:v>
                </c:pt>
                <c:pt idx="2286">
                  <c:v>21.31568795840181</c:v>
                </c:pt>
                <c:pt idx="2287">
                  <c:v>21.31568795840181</c:v>
                </c:pt>
                <c:pt idx="2288">
                  <c:v>21.31568795840181</c:v>
                </c:pt>
                <c:pt idx="2289">
                  <c:v>21.31568795840181</c:v>
                </c:pt>
                <c:pt idx="2290">
                  <c:v>21.31568795840181</c:v>
                </c:pt>
                <c:pt idx="2291">
                  <c:v>21.31568795840181</c:v>
                </c:pt>
                <c:pt idx="2292">
                  <c:v>21.31568795840181</c:v>
                </c:pt>
                <c:pt idx="2293">
                  <c:v>21.31568795840181</c:v>
                </c:pt>
                <c:pt idx="2294">
                  <c:v>21.31568795840181</c:v>
                </c:pt>
                <c:pt idx="2295">
                  <c:v>21.31568795840181</c:v>
                </c:pt>
                <c:pt idx="2296">
                  <c:v>21.31568795840181</c:v>
                </c:pt>
                <c:pt idx="2297">
                  <c:v>21.31568795840181</c:v>
                </c:pt>
                <c:pt idx="2298">
                  <c:v>21.31568795840181</c:v>
                </c:pt>
                <c:pt idx="2299">
                  <c:v>21.31568795840181</c:v>
                </c:pt>
                <c:pt idx="2300">
                  <c:v>21.31568795840181</c:v>
                </c:pt>
                <c:pt idx="2301">
                  <c:v>21.31568795840181</c:v>
                </c:pt>
                <c:pt idx="2302">
                  <c:v>21.31568795840181</c:v>
                </c:pt>
                <c:pt idx="2303">
                  <c:v>21.31568795840181</c:v>
                </c:pt>
                <c:pt idx="2304">
                  <c:v>21.31568795840181</c:v>
                </c:pt>
                <c:pt idx="2305">
                  <c:v>21.31568795840181</c:v>
                </c:pt>
                <c:pt idx="2306">
                  <c:v>21.31568795840181</c:v>
                </c:pt>
                <c:pt idx="2307">
                  <c:v>21.31568795840181</c:v>
                </c:pt>
                <c:pt idx="2308">
                  <c:v>21.31568795840181</c:v>
                </c:pt>
                <c:pt idx="2309">
                  <c:v>21.31568795840181</c:v>
                </c:pt>
                <c:pt idx="2310">
                  <c:v>21.31568795840181</c:v>
                </c:pt>
                <c:pt idx="2311">
                  <c:v>21.31568795840181</c:v>
                </c:pt>
                <c:pt idx="2312">
                  <c:v>21.31568795840181</c:v>
                </c:pt>
                <c:pt idx="2313">
                  <c:v>21.31568795840181</c:v>
                </c:pt>
                <c:pt idx="2314">
                  <c:v>21.31568795840181</c:v>
                </c:pt>
                <c:pt idx="2315">
                  <c:v>21.31568795840181</c:v>
                </c:pt>
                <c:pt idx="2316">
                  <c:v>21.31568795840181</c:v>
                </c:pt>
                <c:pt idx="2317">
                  <c:v>21.31568795840181</c:v>
                </c:pt>
                <c:pt idx="2318">
                  <c:v>21.31568795840181</c:v>
                </c:pt>
                <c:pt idx="2319">
                  <c:v>21.31568795840181</c:v>
                </c:pt>
                <c:pt idx="2320">
                  <c:v>21.31568795840181</c:v>
                </c:pt>
                <c:pt idx="2321">
                  <c:v>21.31568795840181</c:v>
                </c:pt>
                <c:pt idx="2322">
                  <c:v>21.31568795840181</c:v>
                </c:pt>
                <c:pt idx="2323">
                  <c:v>21.31568795840181</c:v>
                </c:pt>
                <c:pt idx="2324">
                  <c:v>21.31568795840181</c:v>
                </c:pt>
                <c:pt idx="2325">
                  <c:v>21.31568795840181</c:v>
                </c:pt>
                <c:pt idx="2326">
                  <c:v>21.31568795840181</c:v>
                </c:pt>
                <c:pt idx="2327">
                  <c:v>21.31568795840181</c:v>
                </c:pt>
                <c:pt idx="2328">
                  <c:v>21.31568795840181</c:v>
                </c:pt>
                <c:pt idx="2329">
                  <c:v>21.31568795840181</c:v>
                </c:pt>
                <c:pt idx="2330">
                  <c:v>21.31568795840181</c:v>
                </c:pt>
                <c:pt idx="2331">
                  <c:v>21.31568795840181</c:v>
                </c:pt>
                <c:pt idx="2332">
                  <c:v>21.31568795840181</c:v>
                </c:pt>
                <c:pt idx="2333">
                  <c:v>21.31568795840181</c:v>
                </c:pt>
                <c:pt idx="2334">
                  <c:v>21.31568795840181</c:v>
                </c:pt>
                <c:pt idx="2335">
                  <c:v>21.31568795840181</c:v>
                </c:pt>
                <c:pt idx="2336">
                  <c:v>21.31568795840181</c:v>
                </c:pt>
                <c:pt idx="2337">
                  <c:v>21.31568795840181</c:v>
                </c:pt>
                <c:pt idx="2338">
                  <c:v>21.31568795840181</c:v>
                </c:pt>
                <c:pt idx="2339">
                  <c:v>21.31568795840181</c:v>
                </c:pt>
                <c:pt idx="2340">
                  <c:v>21.31568795840181</c:v>
                </c:pt>
                <c:pt idx="2341">
                  <c:v>21.31568795840181</c:v>
                </c:pt>
                <c:pt idx="2342">
                  <c:v>21.31568795840181</c:v>
                </c:pt>
                <c:pt idx="2343">
                  <c:v>21.31568795840181</c:v>
                </c:pt>
                <c:pt idx="2344">
                  <c:v>21.31568795840181</c:v>
                </c:pt>
                <c:pt idx="2345">
                  <c:v>21.31568795840181</c:v>
                </c:pt>
                <c:pt idx="2346">
                  <c:v>21.31568795840181</c:v>
                </c:pt>
                <c:pt idx="2347">
                  <c:v>21.31568795840181</c:v>
                </c:pt>
                <c:pt idx="2348">
                  <c:v>21.31568795840181</c:v>
                </c:pt>
                <c:pt idx="2349">
                  <c:v>21.31568795840181</c:v>
                </c:pt>
                <c:pt idx="2350">
                  <c:v>21.31568795840181</c:v>
                </c:pt>
                <c:pt idx="2351">
                  <c:v>21.31568795840181</c:v>
                </c:pt>
                <c:pt idx="2352">
                  <c:v>21.31568795840181</c:v>
                </c:pt>
                <c:pt idx="2353">
                  <c:v>21.31568795840181</c:v>
                </c:pt>
                <c:pt idx="2354">
                  <c:v>21.31568795840181</c:v>
                </c:pt>
                <c:pt idx="2355">
                  <c:v>21.31568795840181</c:v>
                </c:pt>
                <c:pt idx="2356">
                  <c:v>21.31568795840181</c:v>
                </c:pt>
                <c:pt idx="2357">
                  <c:v>21.31568795840181</c:v>
                </c:pt>
                <c:pt idx="2358">
                  <c:v>21.31568795840181</c:v>
                </c:pt>
                <c:pt idx="2359">
                  <c:v>21.31568795840181</c:v>
                </c:pt>
                <c:pt idx="2360">
                  <c:v>21.31568795840181</c:v>
                </c:pt>
                <c:pt idx="2361">
                  <c:v>21.31568795840181</c:v>
                </c:pt>
                <c:pt idx="2362">
                  <c:v>21.31568795840181</c:v>
                </c:pt>
                <c:pt idx="2363">
                  <c:v>21.31568795840181</c:v>
                </c:pt>
                <c:pt idx="2364">
                  <c:v>21.31568795840181</c:v>
                </c:pt>
                <c:pt idx="2365">
                  <c:v>21.31568795840181</c:v>
                </c:pt>
                <c:pt idx="2366">
                  <c:v>21.31568795840181</c:v>
                </c:pt>
                <c:pt idx="2367">
                  <c:v>21.31568795840181</c:v>
                </c:pt>
                <c:pt idx="2368">
                  <c:v>21.31568795840181</c:v>
                </c:pt>
                <c:pt idx="2369">
                  <c:v>21.31568795840181</c:v>
                </c:pt>
                <c:pt idx="2370">
                  <c:v>21.31568795840181</c:v>
                </c:pt>
                <c:pt idx="2371">
                  <c:v>21.31568795840181</c:v>
                </c:pt>
                <c:pt idx="2372">
                  <c:v>21.31568795840181</c:v>
                </c:pt>
                <c:pt idx="2373">
                  <c:v>21.31568795840181</c:v>
                </c:pt>
                <c:pt idx="2374">
                  <c:v>21.31568795840181</c:v>
                </c:pt>
                <c:pt idx="2375">
                  <c:v>21.31568795840181</c:v>
                </c:pt>
                <c:pt idx="2376">
                  <c:v>21.31568795840181</c:v>
                </c:pt>
                <c:pt idx="2377">
                  <c:v>21.31568795840181</c:v>
                </c:pt>
                <c:pt idx="2378">
                  <c:v>21.31568795840181</c:v>
                </c:pt>
                <c:pt idx="2379">
                  <c:v>21.31568795840181</c:v>
                </c:pt>
                <c:pt idx="2380">
                  <c:v>21.31568795840181</c:v>
                </c:pt>
                <c:pt idx="2381">
                  <c:v>21.31568795840181</c:v>
                </c:pt>
                <c:pt idx="2382">
                  <c:v>21.31568795840181</c:v>
                </c:pt>
                <c:pt idx="2383">
                  <c:v>21.31568795840181</c:v>
                </c:pt>
                <c:pt idx="2384">
                  <c:v>21.31568795840181</c:v>
                </c:pt>
                <c:pt idx="2385">
                  <c:v>21.31568795840181</c:v>
                </c:pt>
                <c:pt idx="2386">
                  <c:v>21.31568795840181</c:v>
                </c:pt>
                <c:pt idx="2387">
                  <c:v>21.31568795840181</c:v>
                </c:pt>
                <c:pt idx="2388">
                  <c:v>21.31568795840181</c:v>
                </c:pt>
                <c:pt idx="2389">
                  <c:v>21.31568795840181</c:v>
                </c:pt>
                <c:pt idx="2390">
                  <c:v>21.31568795840181</c:v>
                </c:pt>
                <c:pt idx="2391">
                  <c:v>21.31568795840181</c:v>
                </c:pt>
                <c:pt idx="2392">
                  <c:v>21.31568795840181</c:v>
                </c:pt>
                <c:pt idx="2393">
                  <c:v>21.31568795840181</c:v>
                </c:pt>
                <c:pt idx="2394">
                  <c:v>21.31568795840181</c:v>
                </c:pt>
                <c:pt idx="2395">
                  <c:v>21.31568795840181</c:v>
                </c:pt>
                <c:pt idx="2396">
                  <c:v>21.31568795840181</c:v>
                </c:pt>
                <c:pt idx="2397">
                  <c:v>21.31568795840181</c:v>
                </c:pt>
                <c:pt idx="2398">
                  <c:v>21.31568795840181</c:v>
                </c:pt>
                <c:pt idx="2399">
                  <c:v>21.31568795840181</c:v>
                </c:pt>
                <c:pt idx="2400">
                  <c:v>21.31568795840181</c:v>
                </c:pt>
                <c:pt idx="2401">
                  <c:v>21.31568795840181</c:v>
                </c:pt>
                <c:pt idx="2402">
                  <c:v>21.31568795840181</c:v>
                </c:pt>
                <c:pt idx="2403">
                  <c:v>21.31568795840181</c:v>
                </c:pt>
                <c:pt idx="2404">
                  <c:v>21.31568795840181</c:v>
                </c:pt>
                <c:pt idx="2405">
                  <c:v>21.31568795840181</c:v>
                </c:pt>
                <c:pt idx="2406">
                  <c:v>21.31568795840181</c:v>
                </c:pt>
                <c:pt idx="2407">
                  <c:v>21.31568795840181</c:v>
                </c:pt>
                <c:pt idx="2408">
                  <c:v>21.31568795840181</c:v>
                </c:pt>
                <c:pt idx="2409">
                  <c:v>21.31568795840181</c:v>
                </c:pt>
                <c:pt idx="2410">
                  <c:v>21.31568795840181</c:v>
                </c:pt>
                <c:pt idx="2411">
                  <c:v>21.31568795840181</c:v>
                </c:pt>
                <c:pt idx="2412">
                  <c:v>21.31568795840181</c:v>
                </c:pt>
                <c:pt idx="2413">
                  <c:v>21.31568795840181</c:v>
                </c:pt>
                <c:pt idx="2414">
                  <c:v>21.31568795840181</c:v>
                </c:pt>
                <c:pt idx="2415">
                  <c:v>21.31568795840181</c:v>
                </c:pt>
                <c:pt idx="2416">
                  <c:v>21.31568795840181</c:v>
                </c:pt>
                <c:pt idx="2417">
                  <c:v>21.31568795840181</c:v>
                </c:pt>
                <c:pt idx="2418">
                  <c:v>21.31568795840181</c:v>
                </c:pt>
                <c:pt idx="2419">
                  <c:v>21.31568795840181</c:v>
                </c:pt>
                <c:pt idx="2420">
                  <c:v>21.31568795840181</c:v>
                </c:pt>
                <c:pt idx="2421">
                  <c:v>21.31568795840181</c:v>
                </c:pt>
                <c:pt idx="2422">
                  <c:v>21.31568795840181</c:v>
                </c:pt>
                <c:pt idx="2423">
                  <c:v>21.31568795840181</c:v>
                </c:pt>
                <c:pt idx="2424">
                  <c:v>21.31568795840181</c:v>
                </c:pt>
                <c:pt idx="2425">
                  <c:v>21.31568795840181</c:v>
                </c:pt>
                <c:pt idx="2426">
                  <c:v>21.31568795840181</c:v>
                </c:pt>
                <c:pt idx="2427">
                  <c:v>21.31568795840181</c:v>
                </c:pt>
                <c:pt idx="2428">
                  <c:v>21.31568795840181</c:v>
                </c:pt>
                <c:pt idx="2429">
                  <c:v>21.31568795840181</c:v>
                </c:pt>
                <c:pt idx="2430">
                  <c:v>21.31568795840181</c:v>
                </c:pt>
                <c:pt idx="2431">
                  <c:v>21.31568795840181</c:v>
                </c:pt>
                <c:pt idx="2432">
                  <c:v>21.31568795840181</c:v>
                </c:pt>
                <c:pt idx="2433">
                  <c:v>21.31568795840181</c:v>
                </c:pt>
                <c:pt idx="2434">
                  <c:v>21.31568795840181</c:v>
                </c:pt>
                <c:pt idx="2435">
                  <c:v>21.31568795840181</c:v>
                </c:pt>
                <c:pt idx="2436">
                  <c:v>21.31568795840181</c:v>
                </c:pt>
                <c:pt idx="2437">
                  <c:v>21.31568795840181</c:v>
                </c:pt>
                <c:pt idx="2438">
                  <c:v>21.31568795840181</c:v>
                </c:pt>
                <c:pt idx="2439">
                  <c:v>21.31568795840181</c:v>
                </c:pt>
                <c:pt idx="2440">
                  <c:v>21.31568795840181</c:v>
                </c:pt>
                <c:pt idx="2441">
                  <c:v>21.31568795840181</c:v>
                </c:pt>
                <c:pt idx="2442">
                  <c:v>21.31568795840181</c:v>
                </c:pt>
                <c:pt idx="2443">
                  <c:v>21.31568795840181</c:v>
                </c:pt>
                <c:pt idx="2444">
                  <c:v>21.31568795840181</c:v>
                </c:pt>
                <c:pt idx="2445">
                  <c:v>21.31568795840181</c:v>
                </c:pt>
                <c:pt idx="2446">
                  <c:v>21.31568795840181</c:v>
                </c:pt>
                <c:pt idx="2447">
                  <c:v>21.31568795840181</c:v>
                </c:pt>
                <c:pt idx="2448">
                  <c:v>21.31568795840181</c:v>
                </c:pt>
                <c:pt idx="2449">
                  <c:v>21.31568795840181</c:v>
                </c:pt>
                <c:pt idx="2450">
                  <c:v>21.31568795840181</c:v>
                </c:pt>
                <c:pt idx="2451">
                  <c:v>21.31568795840181</c:v>
                </c:pt>
                <c:pt idx="2452">
                  <c:v>21.31568795840181</c:v>
                </c:pt>
                <c:pt idx="2453">
                  <c:v>21.31568795840181</c:v>
                </c:pt>
                <c:pt idx="2454">
                  <c:v>21.31568795840181</c:v>
                </c:pt>
                <c:pt idx="2455">
                  <c:v>21.31568795840181</c:v>
                </c:pt>
                <c:pt idx="2456">
                  <c:v>21.31568795840181</c:v>
                </c:pt>
                <c:pt idx="2457">
                  <c:v>21.31568795840181</c:v>
                </c:pt>
                <c:pt idx="2458">
                  <c:v>21.31568795840181</c:v>
                </c:pt>
                <c:pt idx="2459">
                  <c:v>21.31568795840181</c:v>
                </c:pt>
                <c:pt idx="2460">
                  <c:v>21.31568795840181</c:v>
                </c:pt>
                <c:pt idx="2461">
                  <c:v>21.31568795840181</c:v>
                </c:pt>
                <c:pt idx="2462">
                  <c:v>21.31568795840181</c:v>
                </c:pt>
                <c:pt idx="2463">
                  <c:v>21.31568795840181</c:v>
                </c:pt>
                <c:pt idx="2464">
                  <c:v>21.31568795840181</c:v>
                </c:pt>
                <c:pt idx="2465">
                  <c:v>21.31568795840181</c:v>
                </c:pt>
                <c:pt idx="2466">
                  <c:v>21.31568795840181</c:v>
                </c:pt>
                <c:pt idx="2467">
                  <c:v>21.31568795840181</c:v>
                </c:pt>
                <c:pt idx="2468">
                  <c:v>21.31568795840181</c:v>
                </c:pt>
                <c:pt idx="2469">
                  <c:v>21.31568795840181</c:v>
                </c:pt>
                <c:pt idx="2470">
                  <c:v>21.31568795840181</c:v>
                </c:pt>
                <c:pt idx="2471">
                  <c:v>21.31568795840181</c:v>
                </c:pt>
                <c:pt idx="2472">
                  <c:v>21.31568795840181</c:v>
                </c:pt>
                <c:pt idx="2473">
                  <c:v>21.31568795840181</c:v>
                </c:pt>
                <c:pt idx="2474">
                  <c:v>21.31568795840181</c:v>
                </c:pt>
                <c:pt idx="2475">
                  <c:v>21.31568795840181</c:v>
                </c:pt>
                <c:pt idx="2476">
                  <c:v>21.31568795840181</c:v>
                </c:pt>
                <c:pt idx="2477">
                  <c:v>21.31568795840181</c:v>
                </c:pt>
                <c:pt idx="2478">
                  <c:v>21.31568795840181</c:v>
                </c:pt>
                <c:pt idx="2479">
                  <c:v>21.31568795840181</c:v>
                </c:pt>
                <c:pt idx="2480">
                  <c:v>21.31568795840181</c:v>
                </c:pt>
                <c:pt idx="2481">
                  <c:v>21.31568795840181</c:v>
                </c:pt>
                <c:pt idx="2482">
                  <c:v>21.31568795840181</c:v>
                </c:pt>
                <c:pt idx="2483">
                  <c:v>21.31568795840181</c:v>
                </c:pt>
                <c:pt idx="2484">
                  <c:v>21.31568795840181</c:v>
                </c:pt>
                <c:pt idx="2485">
                  <c:v>21.31568795840181</c:v>
                </c:pt>
                <c:pt idx="2486">
                  <c:v>21.31568795840181</c:v>
                </c:pt>
                <c:pt idx="2487">
                  <c:v>21.31568795840181</c:v>
                </c:pt>
                <c:pt idx="2488">
                  <c:v>21.31568795840181</c:v>
                </c:pt>
                <c:pt idx="2489">
                  <c:v>21.31568795840181</c:v>
                </c:pt>
                <c:pt idx="2490">
                  <c:v>21.31568795840181</c:v>
                </c:pt>
                <c:pt idx="2491">
                  <c:v>21.31568795840181</c:v>
                </c:pt>
                <c:pt idx="2492">
                  <c:v>21.31568795840181</c:v>
                </c:pt>
                <c:pt idx="2493">
                  <c:v>21.31568795840181</c:v>
                </c:pt>
                <c:pt idx="2494">
                  <c:v>21.31568795840181</c:v>
                </c:pt>
                <c:pt idx="2495">
                  <c:v>21.31568795840181</c:v>
                </c:pt>
                <c:pt idx="2496">
                  <c:v>21.31568795840181</c:v>
                </c:pt>
                <c:pt idx="2497">
                  <c:v>21.31568795840181</c:v>
                </c:pt>
                <c:pt idx="2498">
                  <c:v>21.31568795840181</c:v>
                </c:pt>
                <c:pt idx="2499">
                  <c:v>21.31568795840181</c:v>
                </c:pt>
                <c:pt idx="2500">
                  <c:v>21.31568795840181</c:v>
                </c:pt>
                <c:pt idx="2501">
                  <c:v>21.31568795840181</c:v>
                </c:pt>
                <c:pt idx="2502">
                  <c:v>21.31568795840181</c:v>
                </c:pt>
                <c:pt idx="2503">
                  <c:v>21.31568795840181</c:v>
                </c:pt>
                <c:pt idx="2504">
                  <c:v>21.31568795840181</c:v>
                </c:pt>
                <c:pt idx="2505">
                  <c:v>21.31568795840181</c:v>
                </c:pt>
                <c:pt idx="2506">
                  <c:v>21.31568795840181</c:v>
                </c:pt>
                <c:pt idx="2507">
                  <c:v>21.31568795840181</c:v>
                </c:pt>
                <c:pt idx="2508">
                  <c:v>21.31568795840181</c:v>
                </c:pt>
                <c:pt idx="2509">
                  <c:v>21.31568795840181</c:v>
                </c:pt>
                <c:pt idx="2510">
                  <c:v>21.31568795840181</c:v>
                </c:pt>
                <c:pt idx="2511">
                  <c:v>21.31568795840181</c:v>
                </c:pt>
                <c:pt idx="2512">
                  <c:v>21.31568795840181</c:v>
                </c:pt>
                <c:pt idx="2513">
                  <c:v>21.31568795840181</c:v>
                </c:pt>
                <c:pt idx="2514">
                  <c:v>21.31568795840181</c:v>
                </c:pt>
                <c:pt idx="2515">
                  <c:v>21.31568795840181</c:v>
                </c:pt>
                <c:pt idx="2516">
                  <c:v>21.31568795840181</c:v>
                </c:pt>
                <c:pt idx="2517">
                  <c:v>21.31568795840181</c:v>
                </c:pt>
                <c:pt idx="2518">
                  <c:v>21.31568795840181</c:v>
                </c:pt>
                <c:pt idx="2519">
                  <c:v>21.31568795840181</c:v>
                </c:pt>
                <c:pt idx="2520">
                  <c:v>21.31568795840181</c:v>
                </c:pt>
                <c:pt idx="2521">
                  <c:v>21.31568795840181</c:v>
                </c:pt>
                <c:pt idx="2522">
                  <c:v>21.31568795840181</c:v>
                </c:pt>
                <c:pt idx="2523">
                  <c:v>21.31568795840181</c:v>
                </c:pt>
                <c:pt idx="2524">
                  <c:v>21.31568795840181</c:v>
                </c:pt>
                <c:pt idx="2525">
                  <c:v>21.31568795840181</c:v>
                </c:pt>
                <c:pt idx="2526">
                  <c:v>21.31568795840181</c:v>
                </c:pt>
                <c:pt idx="2527">
                  <c:v>21.31568795840181</c:v>
                </c:pt>
                <c:pt idx="2528">
                  <c:v>21.31568795840181</c:v>
                </c:pt>
                <c:pt idx="2529">
                  <c:v>21.31568795840181</c:v>
                </c:pt>
                <c:pt idx="2530">
                  <c:v>21.31568795840181</c:v>
                </c:pt>
                <c:pt idx="2531">
                  <c:v>21.31568795840181</c:v>
                </c:pt>
                <c:pt idx="2532">
                  <c:v>21.31568795840181</c:v>
                </c:pt>
                <c:pt idx="2533">
                  <c:v>21.31568795840181</c:v>
                </c:pt>
                <c:pt idx="2534">
                  <c:v>21.31568795840181</c:v>
                </c:pt>
                <c:pt idx="2535">
                  <c:v>21.31568795840181</c:v>
                </c:pt>
                <c:pt idx="2536">
                  <c:v>21.31568795840181</c:v>
                </c:pt>
                <c:pt idx="2537">
                  <c:v>21.31568795840181</c:v>
                </c:pt>
                <c:pt idx="2538">
                  <c:v>21.31568795840181</c:v>
                </c:pt>
                <c:pt idx="2539">
                  <c:v>21.31568795840181</c:v>
                </c:pt>
                <c:pt idx="2540">
                  <c:v>21.31568795840181</c:v>
                </c:pt>
                <c:pt idx="2541">
                  <c:v>21.31568795840181</c:v>
                </c:pt>
                <c:pt idx="2542">
                  <c:v>21.31568795840181</c:v>
                </c:pt>
                <c:pt idx="2543">
                  <c:v>21.31568795840181</c:v>
                </c:pt>
                <c:pt idx="2544">
                  <c:v>21.31568795840181</c:v>
                </c:pt>
                <c:pt idx="2545">
                  <c:v>21.31568795840181</c:v>
                </c:pt>
                <c:pt idx="2546">
                  <c:v>21.31568795840181</c:v>
                </c:pt>
                <c:pt idx="2547">
                  <c:v>21.31568795840181</c:v>
                </c:pt>
                <c:pt idx="2548">
                  <c:v>21.31568795840181</c:v>
                </c:pt>
                <c:pt idx="2549">
                  <c:v>21.31568795840181</c:v>
                </c:pt>
                <c:pt idx="2550">
                  <c:v>21.31568795840181</c:v>
                </c:pt>
                <c:pt idx="2551">
                  <c:v>21.31568795840181</c:v>
                </c:pt>
                <c:pt idx="2552">
                  <c:v>21.31568795840181</c:v>
                </c:pt>
                <c:pt idx="2553">
                  <c:v>21.31568795840181</c:v>
                </c:pt>
                <c:pt idx="2554">
                  <c:v>21.31568795840181</c:v>
                </c:pt>
                <c:pt idx="2555">
                  <c:v>21.31568795840181</c:v>
                </c:pt>
                <c:pt idx="2556">
                  <c:v>21.31568795840181</c:v>
                </c:pt>
                <c:pt idx="2557">
                  <c:v>21.31568795840181</c:v>
                </c:pt>
                <c:pt idx="2558">
                  <c:v>21.31568795840181</c:v>
                </c:pt>
                <c:pt idx="2559">
                  <c:v>21.31568795840181</c:v>
                </c:pt>
                <c:pt idx="2560">
                  <c:v>21.31568795840181</c:v>
                </c:pt>
                <c:pt idx="2561">
                  <c:v>21.31568795840181</c:v>
                </c:pt>
                <c:pt idx="2562">
                  <c:v>21.31568795840181</c:v>
                </c:pt>
                <c:pt idx="2563">
                  <c:v>21.31568795840181</c:v>
                </c:pt>
                <c:pt idx="2564">
                  <c:v>21.31568795840181</c:v>
                </c:pt>
                <c:pt idx="2565">
                  <c:v>21.31568795840181</c:v>
                </c:pt>
                <c:pt idx="2566">
                  <c:v>21.31568795840181</c:v>
                </c:pt>
                <c:pt idx="2567">
                  <c:v>21.31568795840181</c:v>
                </c:pt>
                <c:pt idx="2568">
                  <c:v>21.31568795840181</c:v>
                </c:pt>
                <c:pt idx="2569">
                  <c:v>21.31568795840181</c:v>
                </c:pt>
                <c:pt idx="2570">
                  <c:v>21.31568795840181</c:v>
                </c:pt>
                <c:pt idx="2571">
                  <c:v>21.31568795840181</c:v>
                </c:pt>
                <c:pt idx="2572">
                  <c:v>21.31568795840181</c:v>
                </c:pt>
                <c:pt idx="2573">
                  <c:v>21.31568795840181</c:v>
                </c:pt>
                <c:pt idx="2574">
                  <c:v>21.31568795840181</c:v>
                </c:pt>
                <c:pt idx="2575">
                  <c:v>21.31568795840181</c:v>
                </c:pt>
                <c:pt idx="2576">
                  <c:v>21.31568795840181</c:v>
                </c:pt>
                <c:pt idx="2577">
                  <c:v>21.31568795840181</c:v>
                </c:pt>
                <c:pt idx="2578">
                  <c:v>21.31568795840181</c:v>
                </c:pt>
                <c:pt idx="2579">
                  <c:v>21.31568795840181</c:v>
                </c:pt>
                <c:pt idx="2580">
                  <c:v>21.31568795840181</c:v>
                </c:pt>
                <c:pt idx="2581">
                  <c:v>21.31568795840181</c:v>
                </c:pt>
                <c:pt idx="2582">
                  <c:v>21.31568795840181</c:v>
                </c:pt>
                <c:pt idx="2583">
                  <c:v>21.31568795840181</c:v>
                </c:pt>
                <c:pt idx="2584">
                  <c:v>21.31568795840181</c:v>
                </c:pt>
                <c:pt idx="2585">
                  <c:v>21.31568795840181</c:v>
                </c:pt>
                <c:pt idx="2586">
                  <c:v>21.31568795840181</c:v>
                </c:pt>
                <c:pt idx="2587">
                  <c:v>21.31568795840181</c:v>
                </c:pt>
                <c:pt idx="2588">
                  <c:v>21.31568795840181</c:v>
                </c:pt>
                <c:pt idx="2589">
                  <c:v>21.31568795840181</c:v>
                </c:pt>
                <c:pt idx="2590">
                  <c:v>21.31568795840181</c:v>
                </c:pt>
                <c:pt idx="2591">
                  <c:v>21.31568795840181</c:v>
                </c:pt>
                <c:pt idx="2592">
                  <c:v>21.31568795840181</c:v>
                </c:pt>
                <c:pt idx="2593">
                  <c:v>21.31568795840181</c:v>
                </c:pt>
                <c:pt idx="2594">
                  <c:v>21.31568795840181</c:v>
                </c:pt>
                <c:pt idx="2595">
                  <c:v>21.31568795840181</c:v>
                </c:pt>
                <c:pt idx="2596">
                  <c:v>21.31568795840181</c:v>
                </c:pt>
                <c:pt idx="2597">
                  <c:v>21.31568795840181</c:v>
                </c:pt>
                <c:pt idx="2598">
                  <c:v>21.31568795840181</c:v>
                </c:pt>
                <c:pt idx="2599">
                  <c:v>21.31568795840181</c:v>
                </c:pt>
                <c:pt idx="2600">
                  <c:v>21.31568795840181</c:v>
                </c:pt>
                <c:pt idx="2601">
                  <c:v>21.31568795840181</c:v>
                </c:pt>
                <c:pt idx="2602">
                  <c:v>21.31568795840181</c:v>
                </c:pt>
                <c:pt idx="2603">
                  <c:v>21.31568795840181</c:v>
                </c:pt>
                <c:pt idx="2604">
                  <c:v>21.31568795840181</c:v>
                </c:pt>
                <c:pt idx="2605">
                  <c:v>21.31568795840181</c:v>
                </c:pt>
                <c:pt idx="2606">
                  <c:v>21.31568795840181</c:v>
                </c:pt>
                <c:pt idx="2607">
                  <c:v>21.31568795840181</c:v>
                </c:pt>
                <c:pt idx="2608">
                  <c:v>21.31568795840181</c:v>
                </c:pt>
                <c:pt idx="2609">
                  <c:v>21.31568795840181</c:v>
                </c:pt>
                <c:pt idx="2610">
                  <c:v>21.31568795840181</c:v>
                </c:pt>
                <c:pt idx="2611">
                  <c:v>21.31568795840181</c:v>
                </c:pt>
                <c:pt idx="2612">
                  <c:v>21.31568795840181</c:v>
                </c:pt>
                <c:pt idx="2613">
                  <c:v>21.31568795840181</c:v>
                </c:pt>
                <c:pt idx="2614">
                  <c:v>21.31568795840181</c:v>
                </c:pt>
                <c:pt idx="2615">
                  <c:v>21.31568795840181</c:v>
                </c:pt>
                <c:pt idx="2616">
                  <c:v>21.31568795840181</c:v>
                </c:pt>
                <c:pt idx="2617">
                  <c:v>21.31568795840181</c:v>
                </c:pt>
                <c:pt idx="2618">
                  <c:v>21.31568795840181</c:v>
                </c:pt>
                <c:pt idx="2619">
                  <c:v>21.31568795840181</c:v>
                </c:pt>
                <c:pt idx="2620">
                  <c:v>21.31568795840181</c:v>
                </c:pt>
                <c:pt idx="2621">
                  <c:v>21.31568795840181</c:v>
                </c:pt>
                <c:pt idx="2622">
                  <c:v>21.31568795840181</c:v>
                </c:pt>
                <c:pt idx="2623">
                  <c:v>21.31568795840181</c:v>
                </c:pt>
                <c:pt idx="2624">
                  <c:v>21.31568795840181</c:v>
                </c:pt>
                <c:pt idx="2625">
                  <c:v>21.31568795840181</c:v>
                </c:pt>
                <c:pt idx="2626">
                  <c:v>21.31568795840181</c:v>
                </c:pt>
                <c:pt idx="2627">
                  <c:v>21.31568795840181</c:v>
                </c:pt>
                <c:pt idx="2628">
                  <c:v>21.31568795840181</c:v>
                </c:pt>
                <c:pt idx="2629">
                  <c:v>21.31568795840181</c:v>
                </c:pt>
                <c:pt idx="2630">
                  <c:v>21.31568795840181</c:v>
                </c:pt>
                <c:pt idx="2631">
                  <c:v>21.31568795840181</c:v>
                </c:pt>
                <c:pt idx="2632">
                  <c:v>21.31568795840181</c:v>
                </c:pt>
                <c:pt idx="2633">
                  <c:v>21.31568795840181</c:v>
                </c:pt>
                <c:pt idx="2634">
                  <c:v>21.31568795840181</c:v>
                </c:pt>
                <c:pt idx="2635">
                  <c:v>21.31568795840181</c:v>
                </c:pt>
                <c:pt idx="2636">
                  <c:v>21.31568795840181</c:v>
                </c:pt>
                <c:pt idx="2637">
                  <c:v>21.31568795840181</c:v>
                </c:pt>
                <c:pt idx="2638">
                  <c:v>21.31568795840181</c:v>
                </c:pt>
                <c:pt idx="2639">
                  <c:v>21.31568795840181</c:v>
                </c:pt>
                <c:pt idx="2640">
                  <c:v>21.31568795840181</c:v>
                </c:pt>
                <c:pt idx="2641">
                  <c:v>21.31568795840181</c:v>
                </c:pt>
                <c:pt idx="2642">
                  <c:v>21.31568795840181</c:v>
                </c:pt>
                <c:pt idx="2643">
                  <c:v>21.31568795840181</c:v>
                </c:pt>
                <c:pt idx="2644">
                  <c:v>21.31568795840181</c:v>
                </c:pt>
                <c:pt idx="2645">
                  <c:v>21.31568795840181</c:v>
                </c:pt>
                <c:pt idx="2646">
                  <c:v>21.31568795840181</c:v>
                </c:pt>
                <c:pt idx="2647">
                  <c:v>21.31568795840181</c:v>
                </c:pt>
                <c:pt idx="2648">
                  <c:v>21.31568795840181</c:v>
                </c:pt>
                <c:pt idx="2649">
                  <c:v>21.31568795840181</c:v>
                </c:pt>
                <c:pt idx="2650">
                  <c:v>21.31568795840181</c:v>
                </c:pt>
                <c:pt idx="2651">
                  <c:v>21.31568795840181</c:v>
                </c:pt>
                <c:pt idx="2652">
                  <c:v>21.31568795840181</c:v>
                </c:pt>
                <c:pt idx="2653">
                  <c:v>21.31568795840181</c:v>
                </c:pt>
                <c:pt idx="2654">
                  <c:v>21.31568795840181</c:v>
                </c:pt>
                <c:pt idx="2655">
                  <c:v>21.31568795840181</c:v>
                </c:pt>
                <c:pt idx="2656">
                  <c:v>21.31568795840181</c:v>
                </c:pt>
                <c:pt idx="2657">
                  <c:v>21.31568795840181</c:v>
                </c:pt>
                <c:pt idx="2658">
                  <c:v>21.31568795840181</c:v>
                </c:pt>
                <c:pt idx="2659">
                  <c:v>21.31568795840181</c:v>
                </c:pt>
                <c:pt idx="2660">
                  <c:v>21.31568795840181</c:v>
                </c:pt>
                <c:pt idx="2661">
                  <c:v>21.31568795840181</c:v>
                </c:pt>
                <c:pt idx="2662">
                  <c:v>21.31568795840181</c:v>
                </c:pt>
                <c:pt idx="2663">
                  <c:v>21.31568795840181</c:v>
                </c:pt>
                <c:pt idx="2664">
                  <c:v>21.31568795840181</c:v>
                </c:pt>
                <c:pt idx="2665">
                  <c:v>21.31568795840181</c:v>
                </c:pt>
                <c:pt idx="2666">
                  <c:v>21.31568795840181</c:v>
                </c:pt>
                <c:pt idx="2667">
                  <c:v>21.31568795840181</c:v>
                </c:pt>
                <c:pt idx="2668">
                  <c:v>21.31568795840181</c:v>
                </c:pt>
                <c:pt idx="2669">
                  <c:v>21.31568795840181</c:v>
                </c:pt>
                <c:pt idx="2670">
                  <c:v>21.31568795840181</c:v>
                </c:pt>
                <c:pt idx="2671">
                  <c:v>21.31568795840181</c:v>
                </c:pt>
                <c:pt idx="2672">
                  <c:v>21.31568795840181</c:v>
                </c:pt>
                <c:pt idx="2673">
                  <c:v>21.31568795840181</c:v>
                </c:pt>
                <c:pt idx="2674">
                  <c:v>21.31568795840181</c:v>
                </c:pt>
                <c:pt idx="2675">
                  <c:v>21.31568795840181</c:v>
                </c:pt>
                <c:pt idx="2676">
                  <c:v>21.31568795840181</c:v>
                </c:pt>
                <c:pt idx="2677">
                  <c:v>21.31568795840181</c:v>
                </c:pt>
                <c:pt idx="2678">
                  <c:v>21.31568795840181</c:v>
                </c:pt>
                <c:pt idx="2679">
                  <c:v>21.31568795840181</c:v>
                </c:pt>
                <c:pt idx="2680">
                  <c:v>21.31568795840181</c:v>
                </c:pt>
                <c:pt idx="2681">
                  <c:v>21.31568795840181</c:v>
                </c:pt>
                <c:pt idx="2682">
                  <c:v>21.31568795840181</c:v>
                </c:pt>
                <c:pt idx="2683">
                  <c:v>21.31568795840181</c:v>
                </c:pt>
                <c:pt idx="2684">
                  <c:v>21.31568795840181</c:v>
                </c:pt>
                <c:pt idx="2685">
                  <c:v>21.31568795840181</c:v>
                </c:pt>
                <c:pt idx="2686">
                  <c:v>21.31568795840181</c:v>
                </c:pt>
                <c:pt idx="2687">
                  <c:v>21.31568795840181</c:v>
                </c:pt>
                <c:pt idx="2688">
                  <c:v>21.31568795840181</c:v>
                </c:pt>
                <c:pt idx="2689">
                  <c:v>21.31568795840181</c:v>
                </c:pt>
                <c:pt idx="2690">
                  <c:v>21.31568795840181</c:v>
                </c:pt>
                <c:pt idx="2691">
                  <c:v>21.31568795840181</c:v>
                </c:pt>
                <c:pt idx="2692">
                  <c:v>21.31568795840181</c:v>
                </c:pt>
                <c:pt idx="2693">
                  <c:v>21.31568795840181</c:v>
                </c:pt>
                <c:pt idx="2694">
                  <c:v>21.31568795840181</c:v>
                </c:pt>
                <c:pt idx="2695">
                  <c:v>21.31568795840181</c:v>
                </c:pt>
                <c:pt idx="2696">
                  <c:v>21.31568795840181</c:v>
                </c:pt>
                <c:pt idx="2697">
                  <c:v>21.31568795840181</c:v>
                </c:pt>
                <c:pt idx="2698">
                  <c:v>21.31568795840181</c:v>
                </c:pt>
                <c:pt idx="2699">
                  <c:v>21.31568795840181</c:v>
                </c:pt>
                <c:pt idx="2700">
                  <c:v>21.31568795840181</c:v>
                </c:pt>
                <c:pt idx="2701">
                  <c:v>21.31568795840181</c:v>
                </c:pt>
                <c:pt idx="2702">
                  <c:v>21.31568795840181</c:v>
                </c:pt>
                <c:pt idx="2703">
                  <c:v>21.31568795840181</c:v>
                </c:pt>
                <c:pt idx="2704">
                  <c:v>21.31568795840181</c:v>
                </c:pt>
                <c:pt idx="2705">
                  <c:v>21.31568795840181</c:v>
                </c:pt>
                <c:pt idx="2706">
                  <c:v>21.31568795840181</c:v>
                </c:pt>
                <c:pt idx="2707">
                  <c:v>21.31568795840181</c:v>
                </c:pt>
                <c:pt idx="2708">
                  <c:v>21.31568795840181</c:v>
                </c:pt>
                <c:pt idx="2709">
                  <c:v>21.31568795840181</c:v>
                </c:pt>
                <c:pt idx="2710">
                  <c:v>21.31568795840181</c:v>
                </c:pt>
                <c:pt idx="2711">
                  <c:v>21.31568795840181</c:v>
                </c:pt>
                <c:pt idx="2712">
                  <c:v>21.31568795840181</c:v>
                </c:pt>
                <c:pt idx="2713">
                  <c:v>21.31568795840181</c:v>
                </c:pt>
                <c:pt idx="2714">
                  <c:v>21.31568795840181</c:v>
                </c:pt>
                <c:pt idx="2715">
                  <c:v>21.31568795840181</c:v>
                </c:pt>
                <c:pt idx="2716">
                  <c:v>21.31568795840181</c:v>
                </c:pt>
                <c:pt idx="2717">
                  <c:v>21.31568795840181</c:v>
                </c:pt>
                <c:pt idx="2718">
                  <c:v>21.31568795840181</c:v>
                </c:pt>
                <c:pt idx="2719">
                  <c:v>21.31568795840181</c:v>
                </c:pt>
                <c:pt idx="2720">
                  <c:v>21.31568795840181</c:v>
                </c:pt>
                <c:pt idx="2721">
                  <c:v>21.31568795840181</c:v>
                </c:pt>
                <c:pt idx="2722">
                  <c:v>21.31568795840181</c:v>
                </c:pt>
                <c:pt idx="2723">
                  <c:v>21.31568795840181</c:v>
                </c:pt>
                <c:pt idx="2724">
                  <c:v>21.31568795840181</c:v>
                </c:pt>
                <c:pt idx="2725">
                  <c:v>21.31568795840181</c:v>
                </c:pt>
                <c:pt idx="2726">
                  <c:v>21.31568795840181</c:v>
                </c:pt>
                <c:pt idx="2727">
                  <c:v>21.31568795840181</c:v>
                </c:pt>
                <c:pt idx="2728">
                  <c:v>21.31568795840181</c:v>
                </c:pt>
                <c:pt idx="2729">
                  <c:v>21.31568795840181</c:v>
                </c:pt>
                <c:pt idx="2730">
                  <c:v>21.31568795840181</c:v>
                </c:pt>
                <c:pt idx="2731">
                  <c:v>21.31568795840181</c:v>
                </c:pt>
                <c:pt idx="2732">
                  <c:v>21.31568795840181</c:v>
                </c:pt>
                <c:pt idx="2733">
                  <c:v>21.31568795840181</c:v>
                </c:pt>
                <c:pt idx="2734">
                  <c:v>21.31568795840181</c:v>
                </c:pt>
                <c:pt idx="2735">
                  <c:v>21.31568795840181</c:v>
                </c:pt>
                <c:pt idx="2736">
                  <c:v>21.31568795840181</c:v>
                </c:pt>
                <c:pt idx="2737">
                  <c:v>21.31568795840181</c:v>
                </c:pt>
                <c:pt idx="2738">
                  <c:v>21.31568795840181</c:v>
                </c:pt>
                <c:pt idx="2739">
                  <c:v>21.31568795840181</c:v>
                </c:pt>
                <c:pt idx="2740">
                  <c:v>21.31568795840181</c:v>
                </c:pt>
                <c:pt idx="2741">
                  <c:v>21.31568795840181</c:v>
                </c:pt>
                <c:pt idx="2742">
                  <c:v>21.31568795840181</c:v>
                </c:pt>
                <c:pt idx="2743">
                  <c:v>21.31568795840181</c:v>
                </c:pt>
                <c:pt idx="2744">
                  <c:v>21.31568795840181</c:v>
                </c:pt>
                <c:pt idx="2745">
                  <c:v>21.31568795840181</c:v>
                </c:pt>
                <c:pt idx="2746">
                  <c:v>21.31568795840181</c:v>
                </c:pt>
                <c:pt idx="2747">
                  <c:v>21.31568795840181</c:v>
                </c:pt>
                <c:pt idx="2748">
                  <c:v>21.31568795840181</c:v>
                </c:pt>
                <c:pt idx="2749">
                  <c:v>21.31568795840181</c:v>
                </c:pt>
                <c:pt idx="2750">
                  <c:v>21.31568795840181</c:v>
                </c:pt>
                <c:pt idx="2751">
                  <c:v>21.31568795840181</c:v>
                </c:pt>
                <c:pt idx="2752">
                  <c:v>21.31568795840181</c:v>
                </c:pt>
                <c:pt idx="2753">
                  <c:v>21.31568795840181</c:v>
                </c:pt>
                <c:pt idx="2754">
                  <c:v>21.31568795840181</c:v>
                </c:pt>
                <c:pt idx="2755">
                  <c:v>21.31568795840181</c:v>
                </c:pt>
                <c:pt idx="2756">
                  <c:v>21.31568795840181</c:v>
                </c:pt>
                <c:pt idx="2757">
                  <c:v>21.31568795840181</c:v>
                </c:pt>
                <c:pt idx="2758">
                  <c:v>21.31568795840181</c:v>
                </c:pt>
                <c:pt idx="2759">
                  <c:v>21.31568795840181</c:v>
                </c:pt>
                <c:pt idx="2760">
                  <c:v>21.31568795840181</c:v>
                </c:pt>
                <c:pt idx="2761">
                  <c:v>21.31568795840181</c:v>
                </c:pt>
                <c:pt idx="2762">
                  <c:v>21.31568795840181</c:v>
                </c:pt>
                <c:pt idx="2763">
                  <c:v>21.31568795840181</c:v>
                </c:pt>
                <c:pt idx="2764">
                  <c:v>21.31568795840181</c:v>
                </c:pt>
                <c:pt idx="2765">
                  <c:v>21.31568795840181</c:v>
                </c:pt>
                <c:pt idx="2766">
                  <c:v>21.31568795840181</c:v>
                </c:pt>
                <c:pt idx="2767">
                  <c:v>21.31568795840181</c:v>
                </c:pt>
                <c:pt idx="2768">
                  <c:v>21.31568795840181</c:v>
                </c:pt>
                <c:pt idx="2769">
                  <c:v>21.31568795840181</c:v>
                </c:pt>
                <c:pt idx="2770">
                  <c:v>21.31568795840181</c:v>
                </c:pt>
                <c:pt idx="2771">
                  <c:v>21.31568795840181</c:v>
                </c:pt>
                <c:pt idx="2772">
                  <c:v>21.31568795840181</c:v>
                </c:pt>
                <c:pt idx="2773">
                  <c:v>21.31568795840181</c:v>
                </c:pt>
                <c:pt idx="2774">
                  <c:v>21.31568795840181</c:v>
                </c:pt>
                <c:pt idx="2775">
                  <c:v>21.31568795840181</c:v>
                </c:pt>
                <c:pt idx="2776">
                  <c:v>21.31568795840181</c:v>
                </c:pt>
                <c:pt idx="2777">
                  <c:v>21.31568795840181</c:v>
                </c:pt>
                <c:pt idx="2778">
                  <c:v>21.31568795840181</c:v>
                </c:pt>
                <c:pt idx="2779">
                  <c:v>21.31568795840181</c:v>
                </c:pt>
                <c:pt idx="2780">
                  <c:v>21.31568795840181</c:v>
                </c:pt>
                <c:pt idx="2781">
                  <c:v>21.31568795840181</c:v>
                </c:pt>
                <c:pt idx="2782">
                  <c:v>21.31568795840181</c:v>
                </c:pt>
                <c:pt idx="2783">
                  <c:v>21.31568795840181</c:v>
                </c:pt>
                <c:pt idx="2784">
                  <c:v>21.31568795840181</c:v>
                </c:pt>
                <c:pt idx="2785">
                  <c:v>21.31568795840181</c:v>
                </c:pt>
                <c:pt idx="2786">
                  <c:v>21.31568795840181</c:v>
                </c:pt>
                <c:pt idx="2787">
                  <c:v>21.31568795840181</c:v>
                </c:pt>
                <c:pt idx="2788">
                  <c:v>21.31568795840181</c:v>
                </c:pt>
                <c:pt idx="2789">
                  <c:v>21.31568795840181</c:v>
                </c:pt>
                <c:pt idx="2790">
                  <c:v>21.31568795840181</c:v>
                </c:pt>
                <c:pt idx="2791">
                  <c:v>21.31568795840181</c:v>
                </c:pt>
                <c:pt idx="2792">
                  <c:v>21.31568795840181</c:v>
                </c:pt>
                <c:pt idx="2793">
                  <c:v>21.31568795840181</c:v>
                </c:pt>
                <c:pt idx="2794">
                  <c:v>21.31568795840181</c:v>
                </c:pt>
                <c:pt idx="2795">
                  <c:v>21.31568795840181</c:v>
                </c:pt>
                <c:pt idx="2796">
                  <c:v>21.31568795840181</c:v>
                </c:pt>
                <c:pt idx="2797">
                  <c:v>21.31568795840181</c:v>
                </c:pt>
                <c:pt idx="2798">
                  <c:v>21.31568795840181</c:v>
                </c:pt>
                <c:pt idx="2799">
                  <c:v>21.31568795840181</c:v>
                </c:pt>
                <c:pt idx="2800">
                  <c:v>21.31568795840181</c:v>
                </c:pt>
                <c:pt idx="2801">
                  <c:v>21.31568795840181</c:v>
                </c:pt>
                <c:pt idx="2802">
                  <c:v>21.31568795840181</c:v>
                </c:pt>
                <c:pt idx="2803">
                  <c:v>21.31568795840181</c:v>
                </c:pt>
                <c:pt idx="2804">
                  <c:v>21.31568795840181</c:v>
                </c:pt>
                <c:pt idx="2805">
                  <c:v>21.31568795840181</c:v>
                </c:pt>
                <c:pt idx="2806">
                  <c:v>21.31568795840181</c:v>
                </c:pt>
                <c:pt idx="2807">
                  <c:v>21.31568795840181</c:v>
                </c:pt>
                <c:pt idx="2808">
                  <c:v>21.31568795840181</c:v>
                </c:pt>
                <c:pt idx="2809">
                  <c:v>21.31568795840181</c:v>
                </c:pt>
                <c:pt idx="2810">
                  <c:v>21.31568795840181</c:v>
                </c:pt>
                <c:pt idx="2811">
                  <c:v>21.31568795840181</c:v>
                </c:pt>
                <c:pt idx="2812">
                  <c:v>21.31568795840181</c:v>
                </c:pt>
                <c:pt idx="2813">
                  <c:v>21.31568795840181</c:v>
                </c:pt>
                <c:pt idx="2814">
                  <c:v>21.31568795840181</c:v>
                </c:pt>
                <c:pt idx="2815">
                  <c:v>21.31568795840181</c:v>
                </c:pt>
                <c:pt idx="2816">
                  <c:v>21.31568795840181</c:v>
                </c:pt>
                <c:pt idx="2817">
                  <c:v>21.31568795840181</c:v>
                </c:pt>
                <c:pt idx="2818">
                  <c:v>21.31568795840181</c:v>
                </c:pt>
                <c:pt idx="2819">
                  <c:v>21.31568795840181</c:v>
                </c:pt>
                <c:pt idx="2820">
                  <c:v>21.31568795840181</c:v>
                </c:pt>
                <c:pt idx="2821">
                  <c:v>21.31568795840181</c:v>
                </c:pt>
                <c:pt idx="2822">
                  <c:v>21.31568795840181</c:v>
                </c:pt>
                <c:pt idx="2823">
                  <c:v>21.31568795840181</c:v>
                </c:pt>
                <c:pt idx="2824">
                  <c:v>21.31568795840181</c:v>
                </c:pt>
                <c:pt idx="2825">
                  <c:v>21.31568795840181</c:v>
                </c:pt>
                <c:pt idx="2826">
                  <c:v>21.31568795840181</c:v>
                </c:pt>
                <c:pt idx="2827">
                  <c:v>21.31568795840181</c:v>
                </c:pt>
                <c:pt idx="2828">
                  <c:v>21.31568795840181</c:v>
                </c:pt>
                <c:pt idx="2829">
                  <c:v>21.31568795840181</c:v>
                </c:pt>
                <c:pt idx="2830">
                  <c:v>21.31568795840181</c:v>
                </c:pt>
                <c:pt idx="2831">
                  <c:v>21.31568795840181</c:v>
                </c:pt>
                <c:pt idx="2832">
                  <c:v>21.31568795840181</c:v>
                </c:pt>
                <c:pt idx="2833">
                  <c:v>21.31568795840181</c:v>
                </c:pt>
                <c:pt idx="2834">
                  <c:v>21.31568795840181</c:v>
                </c:pt>
                <c:pt idx="2835">
                  <c:v>21.31568795840181</c:v>
                </c:pt>
                <c:pt idx="2836">
                  <c:v>21.31568795840181</c:v>
                </c:pt>
                <c:pt idx="2837">
                  <c:v>21.31568795840181</c:v>
                </c:pt>
                <c:pt idx="2838">
                  <c:v>21.31568795840181</c:v>
                </c:pt>
                <c:pt idx="2839">
                  <c:v>21.31568795840181</c:v>
                </c:pt>
                <c:pt idx="2840">
                  <c:v>21.31568795840181</c:v>
                </c:pt>
                <c:pt idx="2841">
                  <c:v>21.31568795840181</c:v>
                </c:pt>
                <c:pt idx="2842">
                  <c:v>21.31568795840181</c:v>
                </c:pt>
                <c:pt idx="2843">
                  <c:v>21.31568795840181</c:v>
                </c:pt>
                <c:pt idx="2844">
                  <c:v>21.31568795840181</c:v>
                </c:pt>
                <c:pt idx="2845">
                  <c:v>21.31568795840181</c:v>
                </c:pt>
                <c:pt idx="2846">
                  <c:v>21.31568795840181</c:v>
                </c:pt>
                <c:pt idx="2847">
                  <c:v>21.31568795840181</c:v>
                </c:pt>
                <c:pt idx="2848">
                  <c:v>21.31568795840181</c:v>
                </c:pt>
                <c:pt idx="2849">
                  <c:v>21.31568795840181</c:v>
                </c:pt>
                <c:pt idx="2850">
                  <c:v>21.31568795840181</c:v>
                </c:pt>
                <c:pt idx="2851">
                  <c:v>21.31568795840181</c:v>
                </c:pt>
                <c:pt idx="2852">
                  <c:v>21.31568795840181</c:v>
                </c:pt>
                <c:pt idx="2853">
                  <c:v>21.31568795840181</c:v>
                </c:pt>
                <c:pt idx="2854">
                  <c:v>21.31568795840181</c:v>
                </c:pt>
                <c:pt idx="2855">
                  <c:v>21.31568795840181</c:v>
                </c:pt>
                <c:pt idx="2856">
                  <c:v>21.31568795840181</c:v>
                </c:pt>
                <c:pt idx="2857">
                  <c:v>21.31568795840181</c:v>
                </c:pt>
                <c:pt idx="2858">
                  <c:v>21.31568795840181</c:v>
                </c:pt>
                <c:pt idx="2859">
                  <c:v>21.31568795840181</c:v>
                </c:pt>
                <c:pt idx="2860">
                  <c:v>21.31568795840181</c:v>
                </c:pt>
                <c:pt idx="2861">
                  <c:v>21.31568795840181</c:v>
                </c:pt>
                <c:pt idx="2862">
                  <c:v>21.31568795840181</c:v>
                </c:pt>
                <c:pt idx="2863">
                  <c:v>21.31568795840181</c:v>
                </c:pt>
                <c:pt idx="2864">
                  <c:v>21.31568795840181</c:v>
                </c:pt>
                <c:pt idx="2865">
                  <c:v>21.31568795840181</c:v>
                </c:pt>
                <c:pt idx="2866">
                  <c:v>21.31568795840181</c:v>
                </c:pt>
                <c:pt idx="2867">
                  <c:v>21.31568795840181</c:v>
                </c:pt>
                <c:pt idx="2868">
                  <c:v>21.31568795840181</c:v>
                </c:pt>
                <c:pt idx="2869">
                  <c:v>21.31568795840181</c:v>
                </c:pt>
                <c:pt idx="2870">
                  <c:v>21.31568795840181</c:v>
                </c:pt>
                <c:pt idx="2871">
                  <c:v>21.31568795840181</c:v>
                </c:pt>
                <c:pt idx="2872">
                  <c:v>21.31568795840181</c:v>
                </c:pt>
                <c:pt idx="2873">
                  <c:v>21.31568795840181</c:v>
                </c:pt>
                <c:pt idx="2874">
                  <c:v>21.31568795840181</c:v>
                </c:pt>
                <c:pt idx="2875">
                  <c:v>21.31568795840181</c:v>
                </c:pt>
                <c:pt idx="2876">
                  <c:v>21.31568795840181</c:v>
                </c:pt>
                <c:pt idx="2877">
                  <c:v>21.31568795840181</c:v>
                </c:pt>
                <c:pt idx="2878">
                  <c:v>21.31568795840181</c:v>
                </c:pt>
                <c:pt idx="2879">
                  <c:v>21.31568795840181</c:v>
                </c:pt>
                <c:pt idx="2880">
                  <c:v>21.31568795840181</c:v>
                </c:pt>
                <c:pt idx="2881">
                  <c:v>21.31568795840181</c:v>
                </c:pt>
                <c:pt idx="2882">
                  <c:v>21.31568795840181</c:v>
                </c:pt>
                <c:pt idx="2883">
                  <c:v>21.31568795840181</c:v>
                </c:pt>
                <c:pt idx="2884">
                  <c:v>21.31568795840181</c:v>
                </c:pt>
                <c:pt idx="2885">
                  <c:v>21.31568795840181</c:v>
                </c:pt>
                <c:pt idx="2886">
                  <c:v>21.31568795840181</c:v>
                </c:pt>
                <c:pt idx="2887">
                  <c:v>21.31568795840181</c:v>
                </c:pt>
                <c:pt idx="2888">
                  <c:v>21.31568795840181</c:v>
                </c:pt>
                <c:pt idx="2889">
                  <c:v>21.31568795840181</c:v>
                </c:pt>
                <c:pt idx="2890">
                  <c:v>21.31568795840181</c:v>
                </c:pt>
                <c:pt idx="2891">
                  <c:v>21.31568795840181</c:v>
                </c:pt>
                <c:pt idx="2892">
                  <c:v>21.31568795840181</c:v>
                </c:pt>
                <c:pt idx="2893">
                  <c:v>21.31568795840181</c:v>
                </c:pt>
                <c:pt idx="2894">
                  <c:v>21.31568795840181</c:v>
                </c:pt>
                <c:pt idx="2895">
                  <c:v>21.31568795840181</c:v>
                </c:pt>
                <c:pt idx="2896">
                  <c:v>21.31568795840181</c:v>
                </c:pt>
                <c:pt idx="2897">
                  <c:v>21.31568795840181</c:v>
                </c:pt>
                <c:pt idx="2898">
                  <c:v>21.31568795840181</c:v>
                </c:pt>
                <c:pt idx="2899">
                  <c:v>21.31568795840181</c:v>
                </c:pt>
                <c:pt idx="2900">
                  <c:v>21.31568795840181</c:v>
                </c:pt>
                <c:pt idx="2901">
                  <c:v>21.31568795840181</c:v>
                </c:pt>
                <c:pt idx="2902">
                  <c:v>21.31568795840181</c:v>
                </c:pt>
                <c:pt idx="2903">
                  <c:v>21.31568795840181</c:v>
                </c:pt>
                <c:pt idx="2904">
                  <c:v>21.31568795840181</c:v>
                </c:pt>
                <c:pt idx="2905">
                  <c:v>21.31568795840181</c:v>
                </c:pt>
                <c:pt idx="2906">
                  <c:v>21.31568795840181</c:v>
                </c:pt>
                <c:pt idx="2907">
                  <c:v>21.31568795840181</c:v>
                </c:pt>
                <c:pt idx="2908">
                  <c:v>21.31568795840181</c:v>
                </c:pt>
                <c:pt idx="2909">
                  <c:v>21.31568795840181</c:v>
                </c:pt>
                <c:pt idx="2910">
                  <c:v>21.31568795840181</c:v>
                </c:pt>
                <c:pt idx="2911">
                  <c:v>21.31568795840181</c:v>
                </c:pt>
                <c:pt idx="2912">
                  <c:v>21.31568795840181</c:v>
                </c:pt>
                <c:pt idx="2913">
                  <c:v>21.31568795840181</c:v>
                </c:pt>
                <c:pt idx="2914">
                  <c:v>21.31568795840181</c:v>
                </c:pt>
                <c:pt idx="2915">
                  <c:v>21.31568795840181</c:v>
                </c:pt>
                <c:pt idx="2916">
                  <c:v>21.31568795840181</c:v>
                </c:pt>
                <c:pt idx="2917">
                  <c:v>21.31568795840181</c:v>
                </c:pt>
                <c:pt idx="2918">
                  <c:v>21.31568795840181</c:v>
                </c:pt>
                <c:pt idx="2919">
                  <c:v>21.31568795840181</c:v>
                </c:pt>
                <c:pt idx="2920">
                  <c:v>21.31568795840181</c:v>
                </c:pt>
                <c:pt idx="2921">
                  <c:v>21.31568795840181</c:v>
                </c:pt>
                <c:pt idx="2922">
                  <c:v>21.31568795840181</c:v>
                </c:pt>
                <c:pt idx="2923">
                  <c:v>21.31568795840181</c:v>
                </c:pt>
                <c:pt idx="2924">
                  <c:v>21.31568795840181</c:v>
                </c:pt>
                <c:pt idx="2925">
                  <c:v>21.31568795840181</c:v>
                </c:pt>
                <c:pt idx="2926">
                  <c:v>21.31568795840181</c:v>
                </c:pt>
                <c:pt idx="2927">
                  <c:v>21.31568795840181</c:v>
                </c:pt>
                <c:pt idx="2928">
                  <c:v>21.31568795840181</c:v>
                </c:pt>
                <c:pt idx="2929">
                  <c:v>21.31568795840181</c:v>
                </c:pt>
                <c:pt idx="2930">
                  <c:v>21.31568795840181</c:v>
                </c:pt>
                <c:pt idx="2931">
                  <c:v>21.31568795840181</c:v>
                </c:pt>
                <c:pt idx="2932">
                  <c:v>21.31568795840181</c:v>
                </c:pt>
                <c:pt idx="2933">
                  <c:v>21.31568795840181</c:v>
                </c:pt>
                <c:pt idx="2934">
                  <c:v>21.31568795840181</c:v>
                </c:pt>
                <c:pt idx="2935">
                  <c:v>21.31568795840181</c:v>
                </c:pt>
                <c:pt idx="2936">
                  <c:v>21.31568795840181</c:v>
                </c:pt>
                <c:pt idx="2937">
                  <c:v>21.31568795840181</c:v>
                </c:pt>
                <c:pt idx="2938">
                  <c:v>21.31568795840181</c:v>
                </c:pt>
                <c:pt idx="2939">
                  <c:v>21.31568795840181</c:v>
                </c:pt>
                <c:pt idx="2940">
                  <c:v>21.31568795840181</c:v>
                </c:pt>
                <c:pt idx="2941">
                  <c:v>21.31568795840181</c:v>
                </c:pt>
                <c:pt idx="2942">
                  <c:v>21.31568795840181</c:v>
                </c:pt>
                <c:pt idx="2943">
                  <c:v>21.31568795840181</c:v>
                </c:pt>
                <c:pt idx="2944">
                  <c:v>21.31568795840181</c:v>
                </c:pt>
                <c:pt idx="2945">
                  <c:v>21.31568795840181</c:v>
                </c:pt>
                <c:pt idx="2946">
                  <c:v>21.31568795840181</c:v>
                </c:pt>
                <c:pt idx="2947">
                  <c:v>21.31568795840181</c:v>
                </c:pt>
                <c:pt idx="2948">
                  <c:v>21.31568795840181</c:v>
                </c:pt>
                <c:pt idx="2949">
                  <c:v>21.31568795840181</c:v>
                </c:pt>
                <c:pt idx="2950">
                  <c:v>21.31568795840181</c:v>
                </c:pt>
                <c:pt idx="2951">
                  <c:v>21.31568795840181</c:v>
                </c:pt>
                <c:pt idx="2952">
                  <c:v>21.31568795840181</c:v>
                </c:pt>
                <c:pt idx="2953">
                  <c:v>21.31568795840181</c:v>
                </c:pt>
                <c:pt idx="2954">
                  <c:v>21.31568795840181</c:v>
                </c:pt>
                <c:pt idx="2955">
                  <c:v>21.31568795840181</c:v>
                </c:pt>
                <c:pt idx="2956">
                  <c:v>21.31568795840181</c:v>
                </c:pt>
                <c:pt idx="2957">
                  <c:v>21.31568795840181</c:v>
                </c:pt>
                <c:pt idx="2958">
                  <c:v>21.31568795840181</c:v>
                </c:pt>
                <c:pt idx="2959">
                  <c:v>21.31568795840181</c:v>
                </c:pt>
                <c:pt idx="2960">
                  <c:v>21.31568795840181</c:v>
                </c:pt>
                <c:pt idx="2961">
                  <c:v>21.31568795840181</c:v>
                </c:pt>
                <c:pt idx="2962">
                  <c:v>21.31568795840181</c:v>
                </c:pt>
                <c:pt idx="2963">
                  <c:v>21.31568795840181</c:v>
                </c:pt>
                <c:pt idx="2964">
                  <c:v>21.31568795840181</c:v>
                </c:pt>
                <c:pt idx="2965">
                  <c:v>21.31568795840181</c:v>
                </c:pt>
                <c:pt idx="2966">
                  <c:v>21.31568795840181</c:v>
                </c:pt>
                <c:pt idx="2967">
                  <c:v>21.31568795840181</c:v>
                </c:pt>
                <c:pt idx="2968">
                  <c:v>21.31568795840181</c:v>
                </c:pt>
                <c:pt idx="2969">
                  <c:v>21.31568795840181</c:v>
                </c:pt>
                <c:pt idx="2970">
                  <c:v>21.31568795840181</c:v>
                </c:pt>
                <c:pt idx="2971">
                  <c:v>21.31568795840181</c:v>
                </c:pt>
                <c:pt idx="2972">
                  <c:v>21.31568795840181</c:v>
                </c:pt>
                <c:pt idx="2973">
                  <c:v>21.31568795840181</c:v>
                </c:pt>
                <c:pt idx="2974">
                  <c:v>21.31568795840181</c:v>
                </c:pt>
                <c:pt idx="2975">
                  <c:v>21.31568795840181</c:v>
                </c:pt>
                <c:pt idx="2976">
                  <c:v>21.31568795840181</c:v>
                </c:pt>
                <c:pt idx="2977">
                  <c:v>21.31568795840181</c:v>
                </c:pt>
                <c:pt idx="2978">
                  <c:v>21.31568795840181</c:v>
                </c:pt>
                <c:pt idx="2979">
                  <c:v>21.31568795840181</c:v>
                </c:pt>
                <c:pt idx="2980">
                  <c:v>21.31568795840181</c:v>
                </c:pt>
                <c:pt idx="2981">
                  <c:v>21.31568795840181</c:v>
                </c:pt>
                <c:pt idx="2982">
                  <c:v>21.31568795840181</c:v>
                </c:pt>
                <c:pt idx="2983">
                  <c:v>21.31568795840181</c:v>
                </c:pt>
                <c:pt idx="2984">
                  <c:v>21.31568795840181</c:v>
                </c:pt>
                <c:pt idx="2985">
                  <c:v>21.31568795840181</c:v>
                </c:pt>
                <c:pt idx="2986">
                  <c:v>21.31568795840181</c:v>
                </c:pt>
                <c:pt idx="2987">
                  <c:v>21.31568795840181</c:v>
                </c:pt>
                <c:pt idx="2988">
                  <c:v>21.31568795840181</c:v>
                </c:pt>
                <c:pt idx="2989">
                  <c:v>21.31568795840181</c:v>
                </c:pt>
                <c:pt idx="2990">
                  <c:v>21.31568795840181</c:v>
                </c:pt>
                <c:pt idx="2991">
                  <c:v>21.31568795840181</c:v>
                </c:pt>
                <c:pt idx="2992">
                  <c:v>21.31568795840181</c:v>
                </c:pt>
                <c:pt idx="2993">
                  <c:v>21.31568795840181</c:v>
                </c:pt>
                <c:pt idx="2994">
                  <c:v>21.31568795840181</c:v>
                </c:pt>
                <c:pt idx="2995">
                  <c:v>21.31568795840181</c:v>
                </c:pt>
                <c:pt idx="2996">
                  <c:v>21.31568795840181</c:v>
                </c:pt>
                <c:pt idx="2997">
                  <c:v>21.31568795840181</c:v>
                </c:pt>
                <c:pt idx="2998">
                  <c:v>21.31568795840181</c:v>
                </c:pt>
                <c:pt idx="2999">
                  <c:v>21.31568795840181</c:v>
                </c:pt>
                <c:pt idx="3000">
                  <c:v>21.31568795840181</c:v>
                </c:pt>
                <c:pt idx="3001">
                  <c:v>21.31568795840181</c:v>
                </c:pt>
                <c:pt idx="3002">
                  <c:v>21.31568795840181</c:v>
                </c:pt>
                <c:pt idx="3003">
                  <c:v>21.31568795840181</c:v>
                </c:pt>
                <c:pt idx="3004">
                  <c:v>21.31568795840181</c:v>
                </c:pt>
                <c:pt idx="3005">
                  <c:v>21.31568795840181</c:v>
                </c:pt>
                <c:pt idx="3006">
                  <c:v>21.31568795840181</c:v>
                </c:pt>
                <c:pt idx="3007">
                  <c:v>21.31568795840181</c:v>
                </c:pt>
                <c:pt idx="3008">
                  <c:v>21.31568795840181</c:v>
                </c:pt>
                <c:pt idx="3009">
                  <c:v>21.31568795840181</c:v>
                </c:pt>
                <c:pt idx="3010">
                  <c:v>21.31568795840181</c:v>
                </c:pt>
                <c:pt idx="3011">
                  <c:v>21.31568795840181</c:v>
                </c:pt>
                <c:pt idx="3012">
                  <c:v>21.31568795840181</c:v>
                </c:pt>
                <c:pt idx="3013">
                  <c:v>21.31568795840181</c:v>
                </c:pt>
                <c:pt idx="3014">
                  <c:v>21.31568795840181</c:v>
                </c:pt>
                <c:pt idx="3015">
                  <c:v>21.31568795840181</c:v>
                </c:pt>
                <c:pt idx="3016">
                  <c:v>21.31568795840181</c:v>
                </c:pt>
                <c:pt idx="3017">
                  <c:v>21.31568795840181</c:v>
                </c:pt>
                <c:pt idx="3018">
                  <c:v>21.31568795840181</c:v>
                </c:pt>
                <c:pt idx="3019">
                  <c:v>21.31568795840181</c:v>
                </c:pt>
                <c:pt idx="3020">
                  <c:v>21.31568795840181</c:v>
                </c:pt>
                <c:pt idx="3021">
                  <c:v>21.31568795840181</c:v>
                </c:pt>
                <c:pt idx="3022">
                  <c:v>21.31568795840181</c:v>
                </c:pt>
                <c:pt idx="3023">
                  <c:v>21.31568795840181</c:v>
                </c:pt>
                <c:pt idx="3024">
                  <c:v>21.31568795840181</c:v>
                </c:pt>
                <c:pt idx="3025">
                  <c:v>21.31568795840181</c:v>
                </c:pt>
                <c:pt idx="3026">
                  <c:v>21.31568795840181</c:v>
                </c:pt>
                <c:pt idx="3027">
                  <c:v>21.31568795840181</c:v>
                </c:pt>
                <c:pt idx="3028">
                  <c:v>21.31568795840181</c:v>
                </c:pt>
                <c:pt idx="3029">
                  <c:v>21.31568795840181</c:v>
                </c:pt>
                <c:pt idx="3030">
                  <c:v>21.31568795840181</c:v>
                </c:pt>
                <c:pt idx="3031">
                  <c:v>21.31568795840181</c:v>
                </c:pt>
                <c:pt idx="3032">
                  <c:v>21.31568795840181</c:v>
                </c:pt>
                <c:pt idx="3033">
                  <c:v>21.31568795840181</c:v>
                </c:pt>
                <c:pt idx="3034">
                  <c:v>21.31568795840181</c:v>
                </c:pt>
                <c:pt idx="3035">
                  <c:v>21.31568795840181</c:v>
                </c:pt>
                <c:pt idx="3036">
                  <c:v>21.31568795840181</c:v>
                </c:pt>
                <c:pt idx="3037">
                  <c:v>21.31568795840181</c:v>
                </c:pt>
                <c:pt idx="3038">
                  <c:v>21.31568795840181</c:v>
                </c:pt>
                <c:pt idx="3039">
                  <c:v>21.31568795840181</c:v>
                </c:pt>
                <c:pt idx="3040">
                  <c:v>21.31568795840181</c:v>
                </c:pt>
                <c:pt idx="3041">
                  <c:v>21.31568795840181</c:v>
                </c:pt>
                <c:pt idx="3042">
                  <c:v>21.31568795840181</c:v>
                </c:pt>
                <c:pt idx="3043">
                  <c:v>21.31568795840181</c:v>
                </c:pt>
                <c:pt idx="3044">
                  <c:v>21.31568795840181</c:v>
                </c:pt>
                <c:pt idx="3045">
                  <c:v>21.31568795840181</c:v>
                </c:pt>
                <c:pt idx="3046">
                  <c:v>21.31568795840181</c:v>
                </c:pt>
                <c:pt idx="3047">
                  <c:v>21.31568795840181</c:v>
                </c:pt>
                <c:pt idx="3048">
                  <c:v>21.31568795840181</c:v>
                </c:pt>
                <c:pt idx="3049">
                  <c:v>21.31568795840181</c:v>
                </c:pt>
                <c:pt idx="3050">
                  <c:v>21.31568795840181</c:v>
                </c:pt>
                <c:pt idx="3051">
                  <c:v>21.31568795840181</c:v>
                </c:pt>
                <c:pt idx="3052">
                  <c:v>21.31568795840181</c:v>
                </c:pt>
                <c:pt idx="3053">
                  <c:v>21.31568795840181</c:v>
                </c:pt>
                <c:pt idx="3054">
                  <c:v>21.31568795840181</c:v>
                </c:pt>
                <c:pt idx="3055">
                  <c:v>21.31568795840181</c:v>
                </c:pt>
                <c:pt idx="3056">
                  <c:v>21.31568795840181</c:v>
                </c:pt>
                <c:pt idx="3057">
                  <c:v>21.31568795840181</c:v>
                </c:pt>
                <c:pt idx="3058">
                  <c:v>21.31568795840181</c:v>
                </c:pt>
                <c:pt idx="3059">
                  <c:v>21.31568795840181</c:v>
                </c:pt>
                <c:pt idx="3060">
                  <c:v>21.31568795840181</c:v>
                </c:pt>
                <c:pt idx="3061">
                  <c:v>21.31568795840181</c:v>
                </c:pt>
                <c:pt idx="3062">
                  <c:v>21.31568795840181</c:v>
                </c:pt>
                <c:pt idx="3063">
                  <c:v>21.31568795840181</c:v>
                </c:pt>
                <c:pt idx="3064">
                  <c:v>21.31568795840181</c:v>
                </c:pt>
                <c:pt idx="3065">
                  <c:v>21.31568795840181</c:v>
                </c:pt>
                <c:pt idx="3066">
                  <c:v>21.31568795840181</c:v>
                </c:pt>
                <c:pt idx="3067">
                  <c:v>21.31568795840181</c:v>
                </c:pt>
                <c:pt idx="3068">
                  <c:v>21.31568795840181</c:v>
                </c:pt>
                <c:pt idx="3069">
                  <c:v>21.31568795840181</c:v>
                </c:pt>
                <c:pt idx="3070">
                  <c:v>21.31568795840181</c:v>
                </c:pt>
                <c:pt idx="3071">
                  <c:v>21.31568795840181</c:v>
                </c:pt>
                <c:pt idx="3072">
                  <c:v>21.31568795840181</c:v>
                </c:pt>
                <c:pt idx="3073">
                  <c:v>21.31568795840181</c:v>
                </c:pt>
                <c:pt idx="3074">
                  <c:v>21.31568795840181</c:v>
                </c:pt>
                <c:pt idx="3075">
                  <c:v>21.31568795840181</c:v>
                </c:pt>
                <c:pt idx="3076">
                  <c:v>21.31568795840181</c:v>
                </c:pt>
                <c:pt idx="3077">
                  <c:v>21.31568795840181</c:v>
                </c:pt>
                <c:pt idx="3078">
                  <c:v>21.31568795840181</c:v>
                </c:pt>
                <c:pt idx="3079">
                  <c:v>21.31568795840181</c:v>
                </c:pt>
                <c:pt idx="3080">
                  <c:v>21.31568795840181</c:v>
                </c:pt>
                <c:pt idx="3081">
                  <c:v>21.31568795840181</c:v>
                </c:pt>
                <c:pt idx="3082">
                  <c:v>21.31568795840181</c:v>
                </c:pt>
                <c:pt idx="3083">
                  <c:v>21.31568795840181</c:v>
                </c:pt>
                <c:pt idx="3084">
                  <c:v>21.31568795840181</c:v>
                </c:pt>
                <c:pt idx="3085">
                  <c:v>21.31568795840181</c:v>
                </c:pt>
                <c:pt idx="3086">
                  <c:v>21.31568795840181</c:v>
                </c:pt>
                <c:pt idx="3087">
                  <c:v>21.31568795840181</c:v>
                </c:pt>
                <c:pt idx="3088">
                  <c:v>21.31568795840181</c:v>
                </c:pt>
                <c:pt idx="3089">
                  <c:v>21.31568795840181</c:v>
                </c:pt>
                <c:pt idx="3090">
                  <c:v>21.31568795840181</c:v>
                </c:pt>
                <c:pt idx="3091">
                  <c:v>21.31568795840181</c:v>
                </c:pt>
                <c:pt idx="3092">
                  <c:v>21.31568795840181</c:v>
                </c:pt>
                <c:pt idx="3093">
                  <c:v>21.31568795840181</c:v>
                </c:pt>
                <c:pt idx="3094">
                  <c:v>21.31568795840181</c:v>
                </c:pt>
                <c:pt idx="3095">
                  <c:v>21.31568795840181</c:v>
                </c:pt>
                <c:pt idx="3096">
                  <c:v>21.31568795840181</c:v>
                </c:pt>
                <c:pt idx="3097">
                  <c:v>21.31568795840181</c:v>
                </c:pt>
                <c:pt idx="3098">
                  <c:v>21.31568795840181</c:v>
                </c:pt>
                <c:pt idx="3099">
                  <c:v>21.31568795840181</c:v>
                </c:pt>
                <c:pt idx="3100">
                  <c:v>21.31568795840181</c:v>
                </c:pt>
                <c:pt idx="3101">
                  <c:v>21.31568795840181</c:v>
                </c:pt>
                <c:pt idx="3102">
                  <c:v>21.31568795840181</c:v>
                </c:pt>
                <c:pt idx="3103">
                  <c:v>21.31568795840181</c:v>
                </c:pt>
                <c:pt idx="3104">
                  <c:v>21.31568795840181</c:v>
                </c:pt>
                <c:pt idx="3105">
                  <c:v>21.31568795840181</c:v>
                </c:pt>
                <c:pt idx="3106">
                  <c:v>21.31568795840181</c:v>
                </c:pt>
                <c:pt idx="3107">
                  <c:v>21.31568795840181</c:v>
                </c:pt>
                <c:pt idx="3108">
                  <c:v>21.31568795840181</c:v>
                </c:pt>
                <c:pt idx="3109">
                  <c:v>21.31568795840181</c:v>
                </c:pt>
                <c:pt idx="3110">
                  <c:v>21.31568795840181</c:v>
                </c:pt>
                <c:pt idx="3111">
                  <c:v>21.31568795840181</c:v>
                </c:pt>
                <c:pt idx="3112">
                  <c:v>21.31568795840181</c:v>
                </c:pt>
                <c:pt idx="3113">
                  <c:v>21.31568795840181</c:v>
                </c:pt>
                <c:pt idx="3114">
                  <c:v>21.31568795840181</c:v>
                </c:pt>
                <c:pt idx="3115">
                  <c:v>21.31568795840181</c:v>
                </c:pt>
                <c:pt idx="3116">
                  <c:v>21.31568795840181</c:v>
                </c:pt>
                <c:pt idx="3117">
                  <c:v>21.31568795840181</c:v>
                </c:pt>
                <c:pt idx="3118">
                  <c:v>21.31568795840181</c:v>
                </c:pt>
                <c:pt idx="3119">
                  <c:v>21.31568795840181</c:v>
                </c:pt>
                <c:pt idx="3120">
                  <c:v>21.31568795840181</c:v>
                </c:pt>
                <c:pt idx="3121">
                  <c:v>21.31568795840181</c:v>
                </c:pt>
                <c:pt idx="3122">
                  <c:v>21.31568795840181</c:v>
                </c:pt>
                <c:pt idx="3123">
                  <c:v>21.31568795840181</c:v>
                </c:pt>
                <c:pt idx="3124">
                  <c:v>21.31568795840181</c:v>
                </c:pt>
                <c:pt idx="3125">
                  <c:v>21.31568795840181</c:v>
                </c:pt>
                <c:pt idx="3126">
                  <c:v>21.31568795840181</c:v>
                </c:pt>
                <c:pt idx="3127">
                  <c:v>21.31568795840181</c:v>
                </c:pt>
                <c:pt idx="3128">
                  <c:v>21.31568795840181</c:v>
                </c:pt>
                <c:pt idx="3129">
                  <c:v>21.31568795840181</c:v>
                </c:pt>
                <c:pt idx="3130">
                  <c:v>21.31568795840181</c:v>
                </c:pt>
                <c:pt idx="3131">
                  <c:v>21.31568795840181</c:v>
                </c:pt>
                <c:pt idx="3132">
                  <c:v>21.31568795840181</c:v>
                </c:pt>
                <c:pt idx="3133">
                  <c:v>21.31568795840181</c:v>
                </c:pt>
                <c:pt idx="3134">
                  <c:v>21.31568795840181</c:v>
                </c:pt>
                <c:pt idx="3135">
                  <c:v>21.31568795840181</c:v>
                </c:pt>
                <c:pt idx="3136">
                  <c:v>21.31568795840181</c:v>
                </c:pt>
                <c:pt idx="3137">
                  <c:v>21.31568795840181</c:v>
                </c:pt>
                <c:pt idx="3138">
                  <c:v>21.31568795840181</c:v>
                </c:pt>
                <c:pt idx="3139">
                  <c:v>21.31568795840181</c:v>
                </c:pt>
                <c:pt idx="3140">
                  <c:v>21.31568795840181</c:v>
                </c:pt>
                <c:pt idx="3141">
                  <c:v>21.31568795840181</c:v>
                </c:pt>
                <c:pt idx="3142">
                  <c:v>21.31568795840181</c:v>
                </c:pt>
                <c:pt idx="3143">
                  <c:v>21.31568795840181</c:v>
                </c:pt>
                <c:pt idx="3144">
                  <c:v>21.31568795840181</c:v>
                </c:pt>
                <c:pt idx="3145">
                  <c:v>21.31568795840181</c:v>
                </c:pt>
                <c:pt idx="3146">
                  <c:v>21.31568795840181</c:v>
                </c:pt>
                <c:pt idx="3147">
                  <c:v>21.31568795840181</c:v>
                </c:pt>
                <c:pt idx="3148">
                  <c:v>21.31568795840181</c:v>
                </c:pt>
                <c:pt idx="3149">
                  <c:v>21.31568795840181</c:v>
                </c:pt>
                <c:pt idx="3150">
                  <c:v>21.31568795840181</c:v>
                </c:pt>
                <c:pt idx="3151">
                  <c:v>21.31568795840181</c:v>
                </c:pt>
                <c:pt idx="3152">
                  <c:v>21.31568795840181</c:v>
                </c:pt>
                <c:pt idx="3153">
                  <c:v>21.31568795840181</c:v>
                </c:pt>
                <c:pt idx="3154">
                  <c:v>21.31568795840181</c:v>
                </c:pt>
                <c:pt idx="3155">
                  <c:v>21.31568795840181</c:v>
                </c:pt>
                <c:pt idx="3156">
                  <c:v>21.31568795840181</c:v>
                </c:pt>
                <c:pt idx="3157">
                  <c:v>21.31568795840181</c:v>
                </c:pt>
                <c:pt idx="3158">
                  <c:v>21.31568795840181</c:v>
                </c:pt>
                <c:pt idx="3159">
                  <c:v>21.31568795840181</c:v>
                </c:pt>
                <c:pt idx="3160">
                  <c:v>21.31568795840181</c:v>
                </c:pt>
                <c:pt idx="3161">
                  <c:v>21.31568795840181</c:v>
                </c:pt>
                <c:pt idx="3162">
                  <c:v>21.31568795840181</c:v>
                </c:pt>
                <c:pt idx="3163">
                  <c:v>21.31568795840181</c:v>
                </c:pt>
                <c:pt idx="3164">
                  <c:v>21.31568795840181</c:v>
                </c:pt>
                <c:pt idx="3165">
                  <c:v>21.31568795840181</c:v>
                </c:pt>
                <c:pt idx="3166">
                  <c:v>21.31568795840181</c:v>
                </c:pt>
                <c:pt idx="3167">
                  <c:v>21.31568795840181</c:v>
                </c:pt>
                <c:pt idx="3168">
                  <c:v>21.31568795840181</c:v>
                </c:pt>
                <c:pt idx="3169">
                  <c:v>21.31568795840181</c:v>
                </c:pt>
                <c:pt idx="3170">
                  <c:v>21.31568795840181</c:v>
                </c:pt>
                <c:pt idx="3171">
                  <c:v>21.31568795840181</c:v>
                </c:pt>
                <c:pt idx="3172">
                  <c:v>21.31568795840181</c:v>
                </c:pt>
                <c:pt idx="3173">
                  <c:v>21.31568795840181</c:v>
                </c:pt>
                <c:pt idx="3174">
                  <c:v>21.31568795840181</c:v>
                </c:pt>
                <c:pt idx="3175">
                  <c:v>21.31568795840181</c:v>
                </c:pt>
                <c:pt idx="3176">
                  <c:v>21.31568795840181</c:v>
                </c:pt>
                <c:pt idx="3177">
                  <c:v>21.31568795840181</c:v>
                </c:pt>
                <c:pt idx="3178">
                  <c:v>21.31568795840181</c:v>
                </c:pt>
                <c:pt idx="3179">
                  <c:v>21.31568795840181</c:v>
                </c:pt>
                <c:pt idx="3180">
                  <c:v>21.31568795840181</c:v>
                </c:pt>
                <c:pt idx="3181">
                  <c:v>21.31568795840181</c:v>
                </c:pt>
                <c:pt idx="3182">
                  <c:v>21.31568795840181</c:v>
                </c:pt>
                <c:pt idx="3183">
                  <c:v>21.31568795840181</c:v>
                </c:pt>
                <c:pt idx="3184">
                  <c:v>21.31568795840181</c:v>
                </c:pt>
                <c:pt idx="3185">
                  <c:v>21.31568795840181</c:v>
                </c:pt>
                <c:pt idx="3186">
                  <c:v>21.31568795840181</c:v>
                </c:pt>
                <c:pt idx="3187">
                  <c:v>21.31568795840181</c:v>
                </c:pt>
                <c:pt idx="3188">
                  <c:v>21.31568795840181</c:v>
                </c:pt>
                <c:pt idx="3189">
                  <c:v>21.31568795840181</c:v>
                </c:pt>
                <c:pt idx="3190">
                  <c:v>21.31568795840181</c:v>
                </c:pt>
                <c:pt idx="3191">
                  <c:v>21.31568795840181</c:v>
                </c:pt>
                <c:pt idx="3192">
                  <c:v>21.31568795840181</c:v>
                </c:pt>
                <c:pt idx="3193">
                  <c:v>21.31568795840181</c:v>
                </c:pt>
                <c:pt idx="3194">
                  <c:v>21.31568795840181</c:v>
                </c:pt>
                <c:pt idx="3195">
                  <c:v>21.31568795840181</c:v>
                </c:pt>
                <c:pt idx="3196">
                  <c:v>21.31568795840181</c:v>
                </c:pt>
                <c:pt idx="3197">
                  <c:v>21.31568795840181</c:v>
                </c:pt>
                <c:pt idx="3198">
                  <c:v>21.31568795840181</c:v>
                </c:pt>
                <c:pt idx="3199">
                  <c:v>21.31568795840181</c:v>
                </c:pt>
                <c:pt idx="3200">
                  <c:v>21.31568795840181</c:v>
                </c:pt>
                <c:pt idx="3201">
                  <c:v>21.31568795840181</c:v>
                </c:pt>
                <c:pt idx="3202">
                  <c:v>21.31568795840181</c:v>
                </c:pt>
                <c:pt idx="3203">
                  <c:v>21.31568795840181</c:v>
                </c:pt>
                <c:pt idx="3204">
                  <c:v>21.31568795840181</c:v>
                </c:pt>
                <c:pt idx="3205">
                  <c:v>21.31568795840181</c:v>
                </c:pt>
                <c:pt idx="3206">
                  <c:v>21.31568795840181</c:v>
                </c:pt>
                <c:pt idx="3207">
                  <c:v>21.31568795840181</c:v>
                </c:pt>
                <c:pt idx="3208">
                  <c:v>21.31568795840181</c:v>
                </c:pt>
                <c:pt idx="3209">
                  <c:v>21.31568795840181</c:v>
                </c:pt>
                <c:pt idx="3210">
                  <c:v>21.31568795840181</c:v>
                </c:pt>
                <c:pt idx="3211">
                  <c:v>21.31568795840181</c:v>
                </c:pt>
                <c:pt idx="3212">
                  <c:v>21.31568795840181</c:v>
                </c:pt>
                <c:pt idx="3213">
                  <c:v>21.31568795840181</c:v>
                </c:pt>
                <c:pt idx="3214">
                  <c:v>21.31568795840181</c:v>
                </c:pt>
                <c:pt idx="3215">
                  <c:v>21.31568795840181</c:v>
                </c:pt>
                <c:pt idx="3216">
                  <c:v>21.31568795840181</c:v>
                </c:pt>
                <c:pt idx="3217">
                  <c:v>21.31568795840181</c:v>
                </c:pt>
                <c:pt idx="3218">
                  <c:v>21.31568795840181</c:v>
                </c:pt>
                <c:pt idx="3219">
                  <c:v>21.31568795840181</c:v>
                </c:pt>
                <c:pt idx="3220">
                  <c:v>21.31568795840181</c:v>
                </c:pt>
                <c:pt idx="3221">
                  <c:v>21.31568795840181</c:v>
                </c:pt>
                <c:pt idx="3222">
                  <c:v>21.31568795840181</c:v>
                </c:pt>
                <c:pt idx="3223">
                  <c:v>21.31568795840181</c:v>
                </c:pt>
                <c:pt idx="3224">
                  <c:v>21.31568795840181</c:v>
                </c:pt>
                <c:pt idx="3225">
                  <c:v>21.31568795840181</c:v>
                </c:pt>
                <c:pt idx="3226">
                  <c:v>21.31568795840181</c:v>
                </c:pt>
                <c:pt idx="3227">
                  <c:v>21.31568795840181</c:v>
                </c:pt>
                <c:pt idx="3228">
                  <c:v>21.31568795840181</c:v>
                </c:pt>
                <c:pt idx="3229">
                  <c:v>21.31568795840181</c:v>
                </c:pt>
                <c:pt idx="3230">
                  <c:v>21.31568795840181</c:v>
                </c:pt>
                <c:pt idx="3231">
                  <c:v>21.31568795840181</c:v>
                </c:pt>
                <c:pt idx="3232">
                  <c:v>21.31568795840181</c:v>
                </c:pt>
                <c:pt idx="3233">
                  <c:v>21.31568795840181</c:v>
                </c:pt>
                <c:pt idx="3234">
                  <c:v>21.31568795840181</c:v>
                </c:pt>
                <c:pt idx="3235">
                  <c:v>21.31568795840181</c:v>
                </c:pt>
                <c:pt idx="3236">
                  <c:v>21.31568795840181</c:v>
                </c:pt>
                <c:pt idx="3237">
                  <c:v>21.31568795840181</c:v>
                </c:pt>
                <c:pt idx="3238">
                  <c:v>21.31568795840181</c:v>
                </c:pt>
                <c:pt idx="3239">
                  <c:v>21.31568795840181</c:v>
                </c:pt>
                <c:pt idx="3240">
                  <c:v>21.31568795840181</c:v>
                </c:pt>
                <c:pt idx="3241">
                  <c:v>21.31568795840181</c:v>
                </c:pt>
                <c:pt idx="3242">
                  <c:v>21.31568795840181</c:v>
                </c:pt>
                <c:pt idx="3243">
                  <c:v>21.31568795840181</c:v>
                </c:pt>
                <c:pt idx="3244">
                  <c:v>21.31568795840181</c:v>
                </c:pt>
                <c:pt idx="3245">
                  <c:v>21.31568795840181</c:v>
                </c:pt>
                <c:pt idx="3246">
                  <c:v>21.31568795840181</c:v>
                </c:pt>
                <c:pt idx="3247">
                  <c:v>21.31568795840181</c:v>
                </c:pt>
                <c:pt idx="3248">
                  <c:v>21.31568795840181</c:v>
                </c:pt>
                <c:pt idx="3249">
                  <c:v>21.31568795840181</c:v>
                </c:pt>
                <c:pt idx="3250">
                  <c:v>21.31568795840181</c:v>
                </c:pt>
                <c:pt idx="3251">
                  <c:v>21.31568795840181</c:v>
                </c:pt>
                <c:pt idx="3252">
                  <c:v>21.31568795840181</c:v>
                </c:pt>
                <c:pt idx="3253">
                  <c:v>21.31568795840181</c:v>
                </c:pt>
                <c:pt idx="3254">
                  <c:v>21.31568795840181</c:v>
                </c:pt>
                <c:pt idx="3255">
                  <c:v>21.31568795840181</c:v>
                </c:pt>
                <c:pt idx="3256">
                  <c:v>21.31568795840181</c:v>
                </c:pt>
                <c:pt idx="3257">
                  <c:v>21.31568795840181</c:v>
                </c:pt>
                <c:pt idx="3258">
                  <c:v>21.31568795840181</c:v>
                </c:pt>
                <c:pt idx="3259">
                  <c:v>21.31568795840181</c:v>
                </c:pt>
                <c:pt idx="3260">
                  <c:v>21.31568795840181</c:v>
                </c:pt>
                <c:pt idx="3261">
                  <c:v>21.31568795840181</c:v>
                </c:pt>
                <c:pt idx="3262">
                  <c:v>21.31568795840181</c:v>
                </c:pt>
                <c:pt idx="3263">
                  <c:v>21.31568795840181</c:v>
                </c:pt>
                <c:pt idx="3264">
                  <c:v>21.31568795840181</c:v>
                </c:pt>
                <c:pt idx="3265">
                  <c:v>21.31568795840181</c:v>
                </c:pt>
                <c:pt idx="3266">
                  <c:v>21.31568795840181</c:v>
                </c:pt>
                <c:pt idx="3267">
                  <c:v>21.31568795840181</c:v>
                </c:pt>
                <c:pt idx="3268">
                  <c:v>21.31568795840181</c:v>
                </c:pt>
                <c:pt idx="3269">
                  <c:v>21.31568795840181</c:v>
                </c:pt>
                <c:pt idx="3270">
                  <c:v>21.31568795840181</c:v>
                </c:pt>
                <c:pt idx="3271">
                  <c:v>21.31568795840181</c:v>
                </c:pt>
                <c:pt idx="3272">
                  <c:v>21.31568795840181</c:v>
                </c:pt>
                <c:pt idx="3273">
                  <c:v>21.31568795840181</c:v>
                </c:pt>
                <c:pt idx="3274">
                  <c:v>21.31568795840181</c:v>
                </c:pt>
                <c:pt idx="3275">
                  <c:v>21.31568795840181</c:v>
                </c:pt>
                <c:pt idx="3276">
                  <c:v>21.31568795840181</c:v>
                </c:pt>
                <c:pt idx="3277">
                  <c:v>21.31568795840181</c:v>
                </c:pt>
                <c:pt idx="3278">
                  <c:v>21.31568795840181</c:v>
                </c:pt>
                <c:pt idx="3279">
                  <c:v>21.31568795840181</c:v>
                </c:pt>
                <c:pt idx="3280">
                  <c:v>21.31568795840181</c:v>
                </c:pt>
                <c:pt idx="3281">
                  <c:v>21.31568795840181</c:v>
                </c:pt>
                <c:pt idx="3282">
                  <c:v>21.31568795840181</c:v>
                </c:pt>
                <c:pt idx="3283">
                  <c:v>21.31568795840181</c:v>
                </c:pt>
                <c:pt idx="3284">
                  <c:v>21.31568795840181</c:v>
                </c:pt>
                <c:pt idx="3285">
                  <c:v>21.31568795840181</c:v>
                </c:pt>
                <c:pt idx="3286">
                  <c:v>21.31568795840181</c:v>
                </c:pt>
                <c:pt idx="3287">
                  <c:v>21.31568795840181</c:v>
                </c:pt>
                <c:pt idx="3288">
                  <c:v>21.31568795840181</c:v>
                </c:pt>
                <c:pt idx="3289">
                  <c:v>21.31568795840181</c:v>
                </c:pt>
                <c:pt idx="3290">
                  <c:v>21.31568795840181</c:v>
                </c:pt>
                <c:pt idx="3291">
                  <c:v>21.31568795840181</c:v>
                </c:pt>
                <c:pt idx="3292">
                  <c:v>21.31568795840181</c:v>
                </c:pt>
                <c:pt idx="3293">
                  <c:v>21.31568795840181</c:v>
                </c:pt>
                <c:pt idx="3294">
                  <c:v>21.31568795840181</c:v>
                </c:pt>
                <c:pt idx="3295">
                  <c:v>21.31568795840181</c:v>
                </c:pt>
                <c:pt idx="3296">
                  <c:v>21.31568795840181</c:v>
                </c:pt>
                <c:pt idx="3297">
                  <c:v>21.31568795840181</c:v>
                </c:pt>
                <c:pt idx="3298">
                  <c:v>21.31568795840181</c:v>
                </c:pt>
                <c:pt idx="3299">
                  <c:v>21.31568795840181</c:v>
                </c:pt>
                <c:pt idx="3300">
                  <c:v>21.31568795840181</c:v>
                </c:pt>
                <c:pt idx="3301">
                  <c:v>21.31568795840181</c:v>
                </c:pt>
                <c:pt idx="3302">
                  <c:v>21.31568795840181</c:v>
                </c:pt>
                <c:pt idx="3303">
                  <c:v>21.31568795840181</c:v>
                </c:pt>
                <c:pt idx="3304">
                  <c:v>21.31568795840181</c:v>
                </c:pt>
                <c:pt idx="3305">
                  <c:v>21.31568795840181</c:v>
                </c:pt>
                <c:pt idx="3306">
                  <c:v>21.31568795840181</c:v>
                </c:pt>
                <c:pt idx="3307">
                  <c:v>21.31568795840181</c:v>
                </c:pt>
                <c:pt idx="3308">
                  <c:v>21.31568795840181</c:v>
                </c:pt>
                <c:pt idx="3309">
                  <c:v>21.31568795840181</c:v>
                </c:pt>
                <c:pt idx="3310">
                  <c:v>21.31568795840181</c:v>
                </c:pt>
                <c:pt idx="3311">
                  <c:v>21.31568795840181</c:v>
                </c:pt>
                <c:pt idx="3312">
                  <c:v>21.31568795840181</c:v>
                </c:pt>
                <c:pt idx="3313">
                  <c:v>21.31568795840181</c:v>
                </c:pt>
                <c:pt idx="3314">
                  <c:v>21.31568795840181</c:v>
                </c:pt>
                <c:pt idx="3315">
                  <c:v>21.31568795840181</c:v>
                </c:pt>
                <c:pt idx="3316">
                  <c:v>21.31568795840181</c:v>
                </c:pt>
                <c:pt idx="3317">
                  <c:v>21.31568795840181</c:v>
                </c:pt>
                <c:pt idx="3318">
                  <c:v>21.31568795840181</c:v>
                </c:pt>
                <c:pt idx="3319">
                  <c:v>21.31568795840181</c:v>
                </c:pt>
                <c:pt idx="3320">
                  <c:v>21.31568795840181</c:v>
                </c:pt>
                <c:pt idx="3321">
                  <c:v>21.31568795840181</c:v>
                </c:pt>
                <c:pt idx="3322">
                  <c:v>21.31568795840181</c:v>
                </c:pt>
                <c:pt idx="3323">
                  <c:v>21.31568795840181</c:v>
                </c:pt>
                <c:pt idx="3324">
                  <c:v>21.31568795840181</c:v>
                </c:pt>
                <c:pt idx="3325">
                  <c:v>21.31568795840181</c:v>
                </c:pt>
                <c:pt idx="3326">
                  <c:v>21.31568795840181</c:v>
                </c:pt>
                <c:pt idx="3327">
                  <c:v>21.31568795840181</c:v>
                </c:pt>
                <c:pt idx="3328">
                  <c:v>21.31568795840181</c:v>
                </c:pt>
                <c:pt idx="3329">
                  <c:v>21.31568795840181</c:v>
                </c:pt>
                <c:pt idx="3330">
                  <c:v>21.31568795840181</c:v>
                </c:pt>
                <c:pt idx="3331">
                  <c:v>21.31568795840181</c:v>
                </c:pt>
                <c:pt idx="3332">
                  <c:v>21.31568795840181</c:v>
                </c:pt>
                <c:pt idx="3333">
                  <c:v>21.31568795840181</c:v>
                </c:pt>
                <c:pt idx="3334">
                  <c:v>21.31568795840181</c:v>
                </c:pt>
                <c:pt idx="3335">
                  <c:v>21.31568795840181</c:v>
                </c:pt>
                <c:pt idx="3336">
                  <c:v>21.31568795840181</c:v>
                </c:pt>
                <c:pt idx="3337">
                  <c:v>21.31568795840181</c:v>
                </c:pt>
                <c:pt idx="3338">
                  <c:v>21.31568795840181</c:v>
                </c:pt>
                <c:pt idx="3339">
                  <c:v>21.31568795840181</c:v>
                </c:pt>
                <c:pt idx="3340">
                  <c:v>21.31568795840181</c:v>
                </c:pt>
                <c:pt idx="3341">
                  <c:v>21.31568795840181</c:v>
                </c:pt>
                <c:pt idx="3342">
                  <c:v>21.31568795840181</c:v>
                </c:pt>
                <c:pt idx="3343">
                  <c:v>21.31568795840181</c:v>
                </c:pt>
                <c:pt idx="3344">
                  <c:v>21.31568795840181</c:v>
                </c:pt>
                <c:pt idx="3345">
                  <c:v>21.31568795840181</c:v>
                </c:pt>
                <c:pt idx="3346">
                  <c:v>21.31568795840181</c:v>
                </c:pt>
                <c:pt idx="3347">
                  <c:v>21.31568795840181</c:v>
                </c:pt>
                <c:pt idx="3348">
                  <c:v>21.31568795840181</c:v>
                </c:pt>
                <c:pt idx="3349">
                  <c:v>21.31568795840181</c:v>
                </c:pt>
                <c:pt idx="3350">
                  <c:v>21.31568795840181</c:v>
                </c:pt>
                <c:pt idx="3351">
                  <c:v>21.31568795840181</c:v>
                </c:pt>
                <c:pt idx="3352">
                  <c:v>21.31568795840181</c:v>
                </c:pt>
                <c:pt idx="3353">
                  <c:v>21.31568795840181</c:v>
                </c:pt>
                <c:pt idx="3354">
                  <c:v>21.31568795840181</c:v>
                </c:pt>
                <c:pt idx="3355">
                  <c:v>21.31568795840181</c:v>
                </c:pt>
                <c:pt idx="3356">
                  <c:v>21.31568795840181</c:v>
                </c:pt>
                <c:pt idx="3357">
                  <c:v>21.31568795840181</c:v>
                </c:pt>
                <c:pt idx="3358">
                  <c:v>21.31568795840181</c:v>
                </c:pt>
                <c:pt idx="3359">
                  <c:v>21.31568795840181</c:v>
                </c:pt>
                <c:pt idx="3360">
                  <c:v>21.31568795840181</c:v>
                </c:pt>
                <c:pt idx="3361">
                  <c:v>21.31568795840181</c:v>
                </c:pt>
                <c:pt idx="3362">
                  <c:v>21.31568795840181</c:v>
                </c:pt>
                <c:pt idx="3363">
                  <c:v>21.31568795840181</c:v>
                </c:pt>
                <c:pt idx="3364">
                  <c:v>21.31568795840181</c:v>
                </c:pt>
                <c:pt idx="3365">
                  <c:v>21.31568795840181</c:v>
                </c:pt>
                <c:pt idx="3366">
                  <c:v>21.31568795840181</c:v>
                </c:pt>
                <c:pt idx="3367">
                  <c:v>21.31568795840181</c:v>
                </c:pt>
                <c:pt idx="3368">
                  <c:v>21.31568795840181</c:v>
                </c:pt>
                <c:pt idx="3369">
                  <c:v>21.31568795840181</c:v>
                </c:pt>
                <c:pt idx="3370">
                  <c:v>21.31568795840181</c:v>
                </c:pt>
                <c:pt idx="3371">
                  <c:v>21.31568795840181</c:v>
                </c:pt>
                <c:pt idx="3372">
                  <c:v>21.31568795840181</c:v>
                </c:pt>
                <c:pt idx="3373">
                  <c:v>21.31568795840181</c:v>
                </c:pt>
                <c:pt idx="3374">
                  <c:v>21.31568795840181</c:v>
                </c:pt>
                <c:pt idx="3375">
                  <c:v>21.31568795840181</c:v>
                </c:pt>
                <c:pt idx="3376">
                  <c:v>21.31568795840181</c:v>
                </c:pt>
                <c:pt idx="3377">
                  <c:v>21.31568795840181</c:v>
                </c:pt>
                <c:pt idx="3378">
                  <c:v>21.31568795840181</c:v>
                </c:pt>
                <c:pt idx="3379">
                  <c:v>21.31568795840181</c:v>
                </c:pt>
                <c:pt idx="3380">
                  <c:v>21.31568795840181</c:v>
                </c:pt>
                <c:pt idx="3381">
                  <c:v>21.31568795840181</c:v>
                </c:pt>
                <c:pt idx="3382">
                  <c:v>21.31568795840181</c:v>
                </c:pt>
                <c:pt idx="3383">
                  <c:v>21.31568795840181</c:v>
                </c:pt>
                <c:pt idx="3384">
                  <c:v>21.31568795840181</c:v>
                </c:pt>
                <c:pt idx="3385">
                  <c:v>21.31568795840181</c:v>
                </c:pt>
                <c:pt idx="3386">
                  <c:v>21.31568795840181</c:v>
                </c:pt>
                <c:pt idx="3387">
                  <c:v>21.31568795840181</c:v>
                </c:pt>
                <c:pt idx="3388">
                  <c:v>21.31568795840181</c:v>
                </c:pt>
                <c:pt idx="3389">
                  <c:v>21.31568795840181</c:v>
                </c:pt>
                <c:pt idx="3390">
                  <c:v>21.31568795840181</c:v>
                </c:pt>
                <c:pt idx="3391">
                  <c:v>21.31568795840181</c:v>
                </c:pt>
                <c:pt idx="3392">
                  <c:v>21.31568795840181</c:v>
                </c:pt>
                <c:pt idx="3393">
                  <c:v>21.31568795840181</c:v>
                </c:pt>
                <c:pt idx="3394">
                  <c:v>21.31568795840181</c:v>
                </c:pt>
                <c:pt idx="3395">
                  <c:v>21.31568795840181</c:v>
                </c:pt>
                <c:pt idx="3396">
                  <c:v>21.31568795840181</c:v>
                </c:pt>
                <c:pt idx="3397">
                  <c:v>21.31568795840181</c:v>
                </c:pt>
                <c:pt idx="3398">
                  <c:v>21.31568795840181</c:v>
                </c:pt>
                <c:pt idx="3399">
                  <c:v>21.31568795840181</c:v>
                </c:pt>
                <c:pt idx="3400">
                  <c:v>21.31568795840181</c:v>
                </c:pt>
                <c:pt idx="3401">
                  <c:v>21.31568795840181</c:v>
                </c:pt>
                <c:pt idx="3402">
                  <c:v>21.31568795840181</c:v>
                </c:pt>
                <c:pt idx="3403">
                  <c:v>21.31568795840181</c:v>
                </c:pt>
                <c:pt idx="3404">
                  <c:v>21.31568795840181</c:v>
                </c:pt>
                <c:pt idx="3405">
                  <c:v>21.31568795840181</c:v>
                </c:pt>
                <c:pt idx="3406">
                  <c:v>21.31568795840181</c:v>
                </c:pt>
                <c:pt idx="3407">
                  <c:v>21.31568795840181</c:v>
                </c:pt>
                <c:pt idx="3408">
                  <c:v>21.31568795840181</c:v>
                </c:pt>
                <c:pt idx="3409">
                  <c:v>21.31568795840181</c:v>
                </c:pt>
                <c:pt idx="3410">
                  <c:v>21.31568795840181</c:v>
                </c:pt>
                <c:pt idx="3411">
                  <c:v>21.31568795840181</c:v>
                </c:pt>
                <c:pt idx="3412">
                  <c:v>21.31568795840181</c:v>
                </c:pt>
                <c:pt idx="3413">
                  <c:v>21.31568795840181</c:v>
                </c:pt>
                <c:pt idx="3414">
                  <c:v>21.31568795840181</c:v>
                </c:pt>
                <c:pt idx="3415">
                  <c:v>21.31568795840181</c:v>
                </c:pt>
                <c:pt idx="3416">
                  <c:v>21.31568795840181</c:v>
                </c:pt>
                <c:pt idx="3417">
                  <c:v>21.31568795840181</c:v>
                </c:pt>
                <c:pt idx="3418">
                  <c:v>21.31568795840181</c:v>
                </c:pt>
                <c:pt idx="3419">
                  <c:v>21.31568795840181</c:v>
                </c:pt>
                <c:pt idx="3420">
                  <c:v>21.31568795840181</c:v>
                </c:pt>
                <c:pt idx="3421">
                  <c:v>21.31568795840181</c:v>
                </c:pt>
                <c:pt idx="3422">
                  <c:v>21.31568795840181</c:v>
                </c:pt>
                <c:pt idx="3423">
                  <c:v>21.31568795840181</c:v>
                </c:pt>
                <c:pt idx="3424">
                  <c:v>21.31568795840181</c:v>
                </c:pt>
                <c:pt idx="3425">
                  <c:v>21.31568795840181</c:v>
                </c:pt>
                <c:pt idx="3426">
                  <c:v>21.31568795840181</c:v>
                </c:pt>
                <c:pt idx="3427">
                  <c:v>21.31568795840181</c:v>
                </c:pt>
                <c:pt idx="3428">
                  <c:v>21.31568795840181</c:v>
                </c:pt>
                <c:pt idx="3429">
                  <c:v>21.31568795840181</c:v>
                </c:pt>
                <c:pt idx="3430">
                  <c:v>21.31568795840181</c:v>
                </c:pt>
                <c:pt idx="3431">
                  <c:v>21.31568795840181</c:v>
                </c:pt>
                <c:pt idx="3432">
                  <c:v>21.31568795840181</c:v>
                </c:pt>
                <c:pt idx="3433">
                  <c:v>21.31568795840181</c:v>
                </c:pt>
                <c:pt idx="3434">
                  <c:v>21.31568795840181</c:v>
                </c:pt>
                <c:pt idx="3435">
                  <c:v>21.31568795840181</c:v>
                </c:pt>
                <c:pt idx="3436">
                  <c:v>21.31568795840181</c:v>
                </c:pt>
                <c:pt idx="3437">
                  <c:v>21.31568795840181</c:v>
                </c:pt>
                <c:pt idx="3438">
                  <c:v>21.31568795840181</c:v>
                </c:pt>
                <c:pt idx="3439">
                  <c:v>21.31568795840181</c:v>
                </c:pt>
                <c:pt idx="3440">
                  <c:v>21.31568795840181</c:v>
                </c:pt>
                <c:pt idx="3441">
                  <c:v>21.31568795840181</c:v>
                </c:pt>
                <c:pt idx="3442">
                  <c:v>21.31568795840181</c:v>
                </c:pt>
                <c:pt idx="3443">
                  <c:v>21.31568795840181</c:v>
                </c:pt>
                <c:pt idx="3444">
                  <c:v>21.31568795840181</c:v>
                </c:pt>
                <c:pt idx="3445">
                  <c:v>21.31568795840181</c:v>
                </c:pt>
                <c:pt idx="3446">
                  <c:v>21.31568795840181</c:v>
                </c:pt>
                <c:pt idx="3447">
                  <c:v>21.31568795840181</c:v>
                </c:pt>
                <c:pt idx="3448">
                  <c:v>21.31568795840181</c:v>
                </c:pt>
                <c:pt idx="3449">
                  <c:v>21.31568795840181</c:v>
                </c:pt>
                <c:pt idx="3450">
                  <c:v>21.31568795840181</c:v>
                </c:pt>
                <c:pt idx="3451">
                  <c:v>21.31568795840181</c:v>
                </c:pt>
                <c:pt idx="3452">
                  <c:v>21.31568795840181</c:v>
                </c:pt>
                <c:pt idx="3453">
                  <c:v>21.31568795840181</c:v>
                </c:pt>
                <c:pt idx="3454">
                  <c:v>21.31568795840181</c:v>
                </c:pt>
                <c:pt idx="3455">
                  <c:v>21.31568795840181</c:v>
                </c:pt>
                <c:pt idx="3456">
                  <c:v>21.31568795840181</c:v>
                </c:pt>
                <c:pt idx="3457">
                  <c:v>21.31568795840181</c:v>
                </c:pt>
                <c:pt idx="3458">
                  <c:v>21.31568795840181</c:v>
                </c:pt>
                <c:pt idx="3459">
                  <c:v>21.31568795840181</c:v>
                </c:pt>
                <c:pt idx="3460">
                  <c:v>21.31568795840181</c:v>
                </c:pt>
                <c:pt idx="3461">
                  <c:v>21.31568795840181</c:v>
                </c:pt>
                <c:pt idx="3462">
                  <c:v>21.31568795840181</c:v>
                </c:pt>
                <c:pt idx="3463">
                  <c:v>21.31568795840181</c:v>
                </c:pt>
                <c:pt idx="3464">
                  <c:v>21.31568795840181</c:v>
                </c:pt>
                <c:pt idx="3465">
                  <c:v>21.31568795840181</c:v>
                </c:pt>
                <c:pt idx="3466">
                  <c:v>21.31568795840181</c:v>
                </c:pt>
                <c:pt idx="3467">
                  <c:v>21.31568795840181</c:v>
                </c:pt>
                <c:pt idx="3468">
                  <c:v>21.31568795840181</c:v>
                </c:pt>
                <c:pt idx="3469">
                  <c:v>21.31568795840181</c:v>
                </c:pt>
                <c:pt idx="3470">
                  <c:v>21.31568795840181</c:v>
                </c:pt>
                <c:pt idx="3471">
                  <c:v>21.31568795840181</c:v>
                </c:pt>
                <c:pt idx="3472">
                  <c:v>21.31568795840181</c:v>
                </c:pt>
                <c:pt idx="3473">
                  <c:v>21.31568795840181</c:v>
                </c:pt>
                <c:pt idx="3474">
                  <c:v>21.31568795840181</c:v>
                </c:pt>
                <c:pt idx="3475">
                  <c:v>21.31568795840181</c:v>
                </c:pt>
                <c:pt idx="3476">
                  <c:v>21.31568795840181</c:v>
                </c:pt>
                <c:pt idx="3477">
                  <c:v>21.31568795840181</c:v>
                </c:pt>
                <c:pt idx="3478">
                  <c:v>21.31568795840181</c:v>
                </c:pt>
                <c:pt idx="3479">
                  <c:v>21.31568795840181</c:v>
                </c:pt>
                <c:pt idx="3480">
                  <c:v>21.31568795840181</c:v>
                </c:pt>
                <c:pt idx="3481">
                  <c:v>21.31568795840181</c:v>
                </c:pt>
                <c:pt idx="3482">
                  <c:v>21.31568795840181</c:v>
                </c:pt>
                <c:pt idx="3483">
                  <c:v>21.31568795840181</c:v>
                </c:pt>
                <c:pt idx="3484">
                  <c:v>21.31568795840181</c:v>
                </c:pt>
                <c:pt idx="3485">
                  <c:v>21.31568795840181</c:v>
                </c:pt>
                <c:pt idx="3486">
                  <c:v>21.31568795840181</c:v>
                </c:pt>
                <c:pt idx="3487">
                  <c:v>21.31568795840181</c:v>
                </c:pt>
                <c:pt idx="3488">
                  <c:v>21.31568795840181</c:v>
                </c:pt>
                <c:pt idx="3489">
                  <c:v>21.31568795840181</c:v>
                </c:pt>
                <c:pt idx="3490">
                  <c:v>21.31568795840181</c:v>
                </c:pt>
                <c:pt idx="3491">
                  <c:v>21.31568795840181</c:v>
                </c:pt>
                <c:pt idx="3492">
                  <c:v>21.31568795840181</c:v>
                </c:pt>
                <c:pt idx="3493">
                  <c:v>21.31568795840181</c:v>
                </c:pt>
                <c:pt idx="3494">
                  <c:v>21.31568795840181</c:v>
                </c:pt>
                <c:pt idx="3495">
                  <c:v>21.31568795840181</c:v>
                </c:pt>
                <c:pt idx="3496">
                  <c:v>21.31568795840181</c:v>
                </c:pt>
                <c:pt idx="3497">
                  <c:v>21.31568795840181</c:v>
                </c:pt>
                <c:pt idx="3498">
                  <c:v>21.31568795840181</c:v>
                </c:pt>
                <c:pt idx="3499">
                  <c:v>21.31568795840181</c:v>
                </c:pt>
                <c:pt idx="3500">
                  <c:v>21.31568795840181</c:v>
                </c:pt>
                <c:pt idx="3501">
                  <c:v>21.31568795840181</c:v>
                </c:pt>
                <c:pt idx="3502">
                  <c:v>21.31568795840181</c:v>
                </c:pt>
                <c:pt idx="3503">
                  <c:v>21.31568795840181</c:v>
                </c:pt>
                <c:pt idx="3504">
                  <c:v>21.31568795840181</c:v>
                </c:pt>
                <c:pt idx="3505">
                  <c:v>21.31568795840181</c:v>
                </c:pt>
                <c:pt idx="3506">
                  <c:v>21.31568795840181</c:v>
                </c:pt>
                <c:pt idx="3507">
                  <c:v>21.31568795840181</c:v>
                </c:pt>
                <c:pt idx="3508">
                  <c:v>21.31568795840181</c:v>
                </c:pt>
                <c:pt idx="3509">
                  <c:v>21.31568795840181</c:v>
                </c:pt>
                <c:pt idx="3510">
                  <c:v>21.31568795840181</c:v>
                </c:pt>
                <c:pt idx="3511">
                  <c:v>21.31568795840181</c:v>
                </c:pt>
                <c:pt idx="3512">
                  <c:v>21.31568795840181</c:v>
                </c:pt>
                <c:pt idx="3513">
                  <c:v>21.31568795840181</c:v>
                </c:pt>
                <c:pt idx="3514">
                  <c:v>21.31568795840181</c:v>
                </c:pt>
                <c:pt idx="3515">
                  <c:v>21.31568795840181</c:v>
                </c:pt>
                <c:pt idx="3516">
                  <c:v>21.31568795840181</c:v>
                </c:pt>
                <c:pt idx="3517">
                  <c:v>21.31568795840181</c:v>
                </c:pt>
                <c:pt idx="3518">
                  <c:v>21.31568795840181</c:v>
                </c:pt>
                <c:pt idx="3519">
                  <c:v>21.31568795840181</c:v>
                </c:pt>
                <c:pt idx="3520">
                  <c:v>21.31568795840181</c:v>
                </c:pt>
                <c:pt idx="3521">
                  <c:v>21.31568795840181</c:v>
                </c:pt>
                <c:pt idx="3522">
                  <c:v>21.31568795840181</c:v>
                </c:pt>
                <c:pt idx="3523">
                  <c:v>21.31568795840181</c:v>
                </c:pt>
                <c:pt idx="3524">
                  <c:v>21.31568795840181</c:v>
                </c:pt>
                <c:pt idx="3525">
                  <c:v>21.31568795840181</c:v>
                </c:pt>
                <c:pt idx="3526">
                  <c:v>21.31568795840181</c:v>
                </c:pt>
                <c:pt idx="3527">
                  <c:v>21.31568795840181</c:v>
                </c:pt>
                <c:pt idx="3528">
                  <c:v>21.31568795840181</c:v>
                </c:pt>
                <c:pt idx="3529">
                  <c:v>21.31568795840181</c:v>
                </c:pt>
                <c:pt idx="3530">
                  <c:v>21.31568795840181</c:v>
                </c:pt>
                <c:pt idx="3531">
                  <c:v>21.31568795840181</c:v>
                </c:pt>
                <c:pt idx="3532">
                  <c:v>21.31568795840181</c:v>
                </c:pt>
                <c:pt idx="3533">
                  <c:v>21.31568795840181</c:v>
                </c:pt>
                <c:pt idx="3534">
                  <c:v>21.31568795840181</c:v>
                </c:pt>
                <c:pt idx="3535">
                  <c:v>21.31568795840181</c:v>
                </c:pt>
                <c:pt idx="3536">
                  <c:v>21.31568795840181</c:v>
                </c:pt>
                <c:pt idx="3537">
                  <c:v>21.31568795840181</c:v>
                </c:pt>
                <c:pt idx="3538">
                  <c:v>21.31568795840181</c:v>
                </c:pt>
                <c:pt idx="3539">
                  <c:v>21.31568795840181</c:v>
                </c:pt>
                <c:pt idx="3540">
                  <c:v>21.31568795840181</c:v>
                </c:pt>
                <c:pt idx="3541">
                  <c:v>21.31568795840181</c:v>
                </c:pt>
                <c:pt idx="3542">
                  <c:v>21.31568795840181</c:v>
                </c:pt>
                <c:pt idx="3543">
                  <c:v>21.31568795840181</c:v>
                </c:pt>
                <c:pt idx="3544">
                  <c:v>21.31568795840181</c:v>
                </c:pt>
                <c:pt idx="3545">
                  <c:v>21.31568795840181</c:v>
                </c:pt>
                <c:pt idx="3546">
                  <c:v>21.31568795840181</c:v>
                </c:pt>
                <c:pt idx="3547">
                  <c:v>21.31568795840181</c:v>
                </c:pt>
                <c:pt idx="3548">
                  <c:v>21.31568795840181</c:v>
                </c:pt>
                <c:pt idx="3549">
                  <c:v>21.31568795840181</c:v>
                </c:pt>
                <c:pt idx="3550">
                  <c:v>21.31568795840181</c:v>
                </c:pt>
                <c:pt idx="3551">
                  <c:v>21.31568795840181</c:v>
                </c:pt>
                <c:pt idx="3552">
                  <c:v>21.31568795840181</c:v>
                </c:pt>
                <c:pt idx="3553">
                  <c:v>21.31568795840181</c:v>
                </c:pt>
                <c:pt idx="3554">
                  <c:v>21.31568795840181</c:v>
                </c:pt>
                <c:pt idx="3555">
                  <c:v>21.31568795840181</c:v>
                </c:pt>
                <c:pt idx="3556">
                  <c:v>21.31568795840181</c:v>
                </c:pt>
                <c:pt idx="3557">
                  <c:v>21.31568795840181</c:v>
                </c:pt>
                <c:pt idx="3558">
                  <c:v>21.31568795840181</c:v>
                </c:pt>
                <c:pt idx="3559">
                  <c:v>21.31568795840181</c:v>
                </c:pt>
                <c:pt idx="3560">
                  <c:v>21.31568795840181</c:v>
                </c:pt>
                <c:pt idx="3561">
                  <c:v>21.31568795840181</c:v>
                </c:pt>
                <c:pt idx="3562">
                  <c:v>21.31568795840181</c:v>
                </c:pt>
                <c:pt idx="3563">
                  <c:v>21.31568795840181</c:v>
                </c:pt>
                <c:pt idx="3564">
                  <c:v>21.31568795840181</c:v>
                </c:pt>
                <c:pt idx="3565">
                  <c:v>21.31568795840181</c:v>
                </c:pt>
                <c:pt idx="3566">
                  <c:v>21.31568795840181</c:v>
                </c:pt>
                <c:pt idx="3567">
                  <c:v>21.31568795840181</c:v>
                </c:pt>
                <c:pt idx="3568">
                  <c:v>21.31568795840181</c:v>
                </c:pt>
                <c:pt idx="3569">
                  <c:v>21.31568795840181</c:v>
                </c:pt>
                <c:pt idx="3570">
                  <c:v>21.31568795840181</c:v>
                </c:pt>
                <c:pt idx="3571">
                  <c:v>21.31568795840181</c:v>
                </c:pt>
                <c:pt idx="3572">
                  <c:v>21.31568795840181</c:v>
                </c:pt>
                <c:pt idx="3573">
                  <c:v>21.31568795840181</c:v>
                </c:pt>
                <c:pt idx="3574">
                  <c:v>21.31568795840181</c:v>
                </c:pt>
                <c:pt idx="3575">
                  <c:v>21.31568795840181</c:v>
                </c:pt>
                <c:pt idx="3576">
                  <c:v>21.31568795840181</c:v>
                </c:pt>
                <c:pt idx="3577">
                  <c:v>21.31568795840181</c:v>
                </c:pt>
                <c:pt idx="3578">
                  <c:v>21.31568795840181</c:v>
                </c:pt>
                <c:pt idx="3579">
                  <c:v>21.31568795840181</c:v>
                </c:pt>
                <c:pt idx="3580">
                  <c:v>21.31568795840181</c:v>
                </c:pt>
                <c:pt idx="3581">
                  <c:v>21.31568795840181</c:v>
                </c:pt>
                <c:pt idx="3582">
                  <c:v>21.31568795840181</c:v>
                </c:pt>
                <c:pt idx="3583">
                  <c:v>21.31568795840181</c:v>
                </c:pt>
                <c:pt idx="3584">
                  <c:v>21.31568795840181</c:v>
                </c:pt>
                <c:pt idx="3585">
                  <c:v>21.31568795840181</c:v>
                </c:pt>
                <c:pt idx="3586">
                  <c:v>21.31568795840181</c:v>
                </c:pt>
                <c:pt idx="3587">
                  <c:v>21.31568795840181</c:v>
                </c:pt>
                <c:pt idx="3588">
                  <c:v>21.31568795840181</c:v>
                </c:pt>
                <c:pt idx="3589">
                  <c:v>21.31568795840181</c:v>
                </c:pt>
                <c:pt idx="3590">
                  <c:v>21.31568795840181</c:v>
                </c:pt>
                <c:pt idx="3591">
                  <c:v>21.31568795840181</c:v>
                </c:pt>
                <c:pt idx="3592">
                  <c:v>21.31568795840181</c:v>
                </c:pt>
                <c:pt idx="3593">
                  <c:v>21.31568795840181</c:v>
                </c:pt>
                <c:pt idx="3594">
                  <c:v>21.31568795840181</c:v>
                </c:pt>
                <c:pt idx="3595">
                  <c:v>21.31568795840181</c:v>
                </c:pt>
                <c:pt idx="3596">
                  <c:v>21.31568795840181</c:v>
                </c:pt>
                <c:pt idx="3597">
                  <c:v>21.31568795840181</c:v>
                </c:pt>
                <c:pt idx="3598">
                  <c:v>21.31568795840181</c:v>
                </c:pt>
                <c:pt idx="3599">
                  <c:v>21.31568795840181</c:v>
                </c:pt>
                <c:pt idx="3600">
                  <c:v>21.31568795840181</c:v>
                </c:pt>
                <c:pt idx="3601">
                  <c:v>21.31568795840181</c:v>
                </c:pt>
                <c:pt idx="3602">
                  <c:v>21.31568795840181</c:v>
                </c:pt>
                <c:pt idx="3603">
                  <c:v>21.31568795840181</c:v>
                </c:pt>
                <c:pt idx="3604">
                  <c:v>21.31568795840181</c:v>
                </c:pt>
                <c:pt idx="3605">
                  <c:v>21.31568795840181</c:v>
                </c:pt>
                <c:pt idx="3606">
                  <c:v>21.31568795840181</c:v>
                </c:pt>
                <c:pt idx="3607">
                  <c:v>21.31568795840181</c:v>
                </c:pt>
                <c:pt idx="3608">
                  <c:v>21.31568795840181</c:v>
                </c:pt>
                <c:pt idx="3609">
                  <c:v>21.31568795840181</c:v>
                </c:pt>
                <c:pt idx="3610">
                  <c:v>21.31568795840181</c:v>
                </c:pt>
                <c:pt idx="3611">
                  <c:v>21.31568795840181</c:v>
                </c:pt>
                <c:pt idx="3612">
                  <c:v>21.31568795840181</c:v>
                </c:pt>
                <c:pt idx="3613">
                  <c:v>21.31568795840181</c:v>
                </c:pt>
                <c:pt idx="3614">
                  <c:v>21.31568795840181</c:v>
                </c:pt>
                <c:pt idx="3615">
                  <c:v>21.31568795840181</c:v>
                </c:pt>
                <c:pt idx="3616">
                  <c:v>21.31568795840181</c:v>
                </c:pt>
                <c:pt idx="3617">
                  <c:v>21.31568795840181</c:v>
                </c:pt>
                <c:pt idx="3618">
                  <c:v>21.31568795840181</c:v>
                </c:pt>
                <c:pt idx="3619">
                  <c:v>21.31568795840181</c:v>
                </c:pt>
                <c:pt idx="3620">
                  <c:v>21.31568795840181</c:v>
                </c:pt>
                <c:pt idx="3621">
                  <c:v>21.31568795840181</c:v>
                </c:pt>
                <c:pt idx="3622">
                  <c:v>21.31568795840181</c:v>
                </c:pt>
                <c:pt idx="3623">
                  <c:v>21.31568795840181</c:v>
                </c:pt>
                <c:pt idx="3624">
                  <c:v>21.31568795840181</c:v>
                </c:pt>
                <c:pt idx="3625">
                  <c:v>21.31568795840181</c:v>
                </c:pt>
                <c:pt idx="3626">
                  <c:v>21.31568795840181</c:v>
                </c:pt>
                <c:pt idx="3627">
                  <c:v>21.31568795840181</c:v>
                </c:pt>
                <c:pt idx="3628">
                  <c:v>21.31568795840181</c:v>
                </c:pt>
                <c:pt idx="3629">
                  <c:v>21.31568795840181</c:v>
                </c:pt>
                <c:pt idx="3630">
                  <c:v>21.31568795840181</c:v>
                </c:pt>
                <c:pt idx="3631">
                  <c:v>21.31568795840181</c:v>
                </c:pt>
                <c:pt idx="3632">
                  <c:v>21.31568795840181</c:v>
                </c:pt>
                <c:pt idx="3633">
                  <c:v>21.31568795840181</c:v>
                </c:pt>
                <c:pt idx="3634">
                  <c:v>21.31568795840181</c:v>
                </c:pt>
                <c:pt idx="3635">
                  <c:v>21.31568795840181</c:v>
                </c:pt>
                <c:pt idx="3636">
                  <c:v>21.31568795840181</c:v>
                </c:pt>
                <c:pt idx="3637">
                  <c:v>21.31568795840181</c:v>
                </c:pt>
                <c:pt idx="3638">
                  <c:v>21.31568795840181</c:v>
                </c:pt>
                <c:pt idx="3639">
                  <c:v>21.31568795840181</c:v>
                </c:pt>
                <c:pt idx="3640">
                  <c:v>21.31568795840181</c:v>
                </c:pt>
                <c:pt idx="3641">
                  <c:v>21.31568795840181</c:v>
                </c:pt>
                <c:pt idx="3642">
                  <c:v>21.31568795840181</c:v>
                </c:pt>
                <c:pt idx="3643">
                  <c:v>21.31568795840181</c:v>
                </c:pt>
                <c:pt idx="3644">
                  <c:v>21.31568795840181</c:v>
                </c:pt>
                <c:pt idx="3645">
                  <c:v>21.31568795840181</c:v>
                </c:pt>
                <c:pt idx="3646">
                  <c:v>21.31568795840181</c:v>
                </c:pt>
                <c:pt idx="3647">
                  <c:v>21.31568795840181</c:v>
                </c:pt>
                <c:pt idx="3648">
                  <c:v>21.31568795840181</c:v>
                </c:pt>
                <c:pt idx="3649">
                  <c:v>21.31568795840181</c:v>
                </c:pt>
                <c:pt idx="3650">
                  <c:v>21.31568795840181</c:v>
                </c:pt>
                <c:pt idx="3651">
                  <c:v>21.31568795840181</c:v>
                </c:pt>
                <c:pt idx="3652">
                  <c:v>21.31568795840181</c:v>
                </c:pt>
              </c:numCache>
            </c:numRef>
          </c:val>
          <c:smooth val="0"/>
          <c:extLst>
            <c:ext xmlns:c16="http://schemas.microsoft.com/office/drawing/2014/chart" uri="{C3380CC4-5D6E-409C-BE32-E72D297353CC}">
              <c16:uniqueId val="{00001C8D-4AD7-4CF1-A9AE-C60E0A2F94BD}"/>
            </c:ext>
          </c:extLst>
        </c:ser>
        <c:dLbls>
          <c:showLegendKey val="0"/>
          <c:showVal val="0"/>
          <c:showCatName val="0"/>
          <c:showSerName val="0"/>
          <c:showPercent val="0"/>
          <c:showBubbleSize val="0"/>
        </c:dLbls>
        <c:smooth val="0"/>
        <c:axId val="1510935663"/>
        <c:axId val="1318126767"/>
      </c:lineChart>
      <c:dateAx>
        <c:axId val="1510935663"/>
        <c:scaling>
          <c:orientation val="minMax"/>
          <c:max val="4559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8126767"/>
        <c:crosses val="autoZero"/>
        <c:auto val="1"/>
        <c:lblOffset val="100"/>
        <c:baseTimeUnit val="days"/>
      </c:dateAx>
      <c:valAx>
        <c:axId val="1318126767"/>
        <c:scaling>
          <c:orientation val="minMax"/>
          <c:min val="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93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a:t>EM Equities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416524148886746E-2"/>
          <c:y val="0.12455124143964763"/>
          <c:w val="0.88064433122330299"/>
          <c:h val="0.74386350951820668"/>
        </c:manualLayout>
      </c:layout>
      <c:lineChart>
        <c:grouping val="standard"/>
        <c:varyColors val="0"/>
        <c:ser>
          <c:idx val="0"/>
          <c:order val="0"/>
          <c:tx>
            <c:strRef>
              <c:f>'Equity market PEs'!$P$8</c:f>
              <c:strCache>
                <c:ptCount val="1"/>
                <c:pt idx="0">
                  <c:v>BEST_PE_RATIO</c:v>
                </c:pt>
              </c:strCache>
            </c:strRef>
          </c:tx>
          <c:spPr>
            <a:ln w="15875" cap="rnd">
              <a:solidFill>
                <a:schemeClr val="accent1"/>
              </a:solidFill>
              <a:round/>
            </a:ln>
            <a:effectLst/>
          </c:spPr>
          <c:marker>
            <c:symbol val="none"/>
          </c:marker>
          <c:cat>
            <c:numRef>
              <c:f>'Equity market PEs'!$O$9:$O$3662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PEs'!$P$9:$P$3662</c:f>
              <c:numCache>
                <c:formatCode>General</c:formatCode>
                <c:ptCount val="3654"/>
                <c:pt idx="0" formatCode="0.0">
                  <c:v>10.5448</c:v>
                </c:pt>
                <c:pt idx="1">
                  <c:v>10.5421</c:v>
                </c:pt>
                <c:pt idx="2">
                  <c:v>10.5428</c:v>
                </c:pt>
                <c:pt idx="3">
                  <c:v>10.491199999999999</c:v>
                </c:pt>
                <c:pt idx="4">
                  <c:v>10.463900000000001</c:v>
                </c:pt>
                <c:pt idx="5">
                  <c:v>10.4321</c:v>
                </c:pt>
                <c:pt idx="6">
                  <c:v>10.361499999999999</c:v>
                </c:pt>
                <c:pt idx="7">
                  <c:v>10.3965</c:v>
                </c:pt>
                <c:pt idx="8">
                  <c:v>10.395300000000001</c:v>
                </c:pt>
                <c:pt idx="9">
                  <c:v>10.4008</c:v>
                </c:pt>
                <c:pt idx="10">
                  <c:v>10.5261</c:v>
                </c:pt>
                <c:pt idx="11">
                  <c:v>10.4872</c:v>
                </c:pt>
                <c:pt idx="12">
                  <c:v>10.520799999999999</c:v>
                </c:pt>
                <c:pt idx="13">
                  <c:v>10.5038</c:v>
                </c:pt>
                <c:pt idx="14">
                  <c:v>10.490500000000001</c:v>
                </c:pt>
                <c:pt idx="15">
                  <c:v>10.4876</c:v>
                </c:pt>
                <c:pt idx="16">
                  <c:v>10.494999999999999</c:v>
                </c:pt>
                <c:pt idx="17">
                  <c:v>10.463800000000001</c:v>
                </c:pt>
                <c:pt idx="18">
                  <c:v>10.475899999999999</c:v>
                </c:pt>
                <c:pt idx="19">
                  <c:v>10.5235</c:v>
                </c:pt>
                <c:pt idx="20">
                  <c:v>10.4857</c:v>
                </c:pt>
                <c:pt idx="21">
                  <c:v>10.645200000000001</c:v>
                </c:pt>
                <c:pt idx="22">
                  <c:v>10.6417</c:v>
                </c:pt>
                <c:pt idx="23">
                  <c:v>10.629799999999999</c:v>
                </c:pt>
                <c:pt idx="24">
                  <c:v>10.6919</c:v>
                </c:pt>
                <c:pt idx="25">
                  <c:v>10.6602</c:v>
                </c:pt>
                <c:pt idx="26">
                  <c:v>10.807600000000001</c:v>
                </c:pt>
                <c:pt idx="27">
                  <c:v>10.8592</c:v>
                </c:pt>
                <c:pt idx="28">
                  <c:v>10.789300000000001</c:v>
                </c:pt>
                <c:pt idx="29">
                  <c:v>10.7895</c:v>
                </c:pt>
                <c:pt idx="30">
                  <c:v>10.793900000000001</c:v>
                </c:pt>
                <c:pt idx="31">
                  <c:v>10.6294</c:v>
                </c:pt>
                <c:pt idx="32">
                  <c:v>10.719200000000001</c:v>
                </c:pt>
                <c:pt idx="33">
                  <c:v>10.7181</c:v>
                </c:pt>
                <c:pt idx="34">
                  <c:v>10.7951</c:v>
                </c:pt>
                <c:pt idx="35">
                  <c:v>10.8001</c:v>
                </c:pt>
                <c:pt idx="36">
                  <c:v>10.7987</c:v>
                </c:pt>
                <c:pt idx="37">
                  <c:v>10.802300000000001</c:v>
                </c:pt>
                <c:pt idx="38">
                  <c:v>10.6952</c:v>
                </c:pt>
                <c:pt idx="39">
                  <c:v>10.597</c:v>
                </c:pt>
                <c:pt idx="40">
                  <c:v>10.5525</c:v>
                </c:pt>
                <c:pt idx="41">
                  <c:v>10.442600000000001</c:v>
                </c:pt>
                <c:pt idx="42">
                  <c:v>10.409700000000001</c:v>
                </c:pt>
                <c:pt idx="43">
                  <c:v>10.4076</c:v>
                </c:pt>
                <c:pt idx="44">
                  <c:v>10.4251</c:v>
                </c:pt>
                <c:pt idx="45">
                  <c:v>10.3649</c:v>
                </c:pt>
                <c:pt idx="46">
                  <c:v>10.232699999999999</c:v>
                </c:pt>
                <c:pt idx="47">
                  <c:v>10.329499999999999</c:v>
                </c:pt>
                <c:pt idx="48">
                  <c:v>10.5107</c:v>
                </c:pt>
                <c:pt idx="49">
                  <c:v>10.613300000000001</c:v>
                </c:pt>
                <c:pt idx="50">
                  <c:v>10.610900000000001</c:v>
                </c:pt>
                <c:pt idx="51">
                  <c:v>10.615500000000001</c:v>
                </c:pt>
                <c:pt idx="52">
                  <c:v>10.736499999999999</c:v>
                </c:pt>
                <c:pt idx="53">
                  <c:v>10.6721</c:v>
                </c:pt>
                <c:pt idx="54">
                  <c:v>10.5793</c:v>
                </c:pt>
                <c:pt idx="55">
                  <c:v>10.5631</c:v>
                </c:pt>
                <c:pt idx="56">
                  <c:v>10.6112</c:v>
                </c:pt>
                <c:pt idx="57">
                  <c:v>10.6084</c:v>
                </c:pt>
                <c:pt idx="58">
                  <c:v>10.6065</c:v>
                </c:pt>
                <c:pt idx="59">
                  <c:v>10.6577</c:v>
                </c:pt>
                <c:pt idx="60">
                  <c:v>10.576700000000001</c:v>
                </c:pt>
                <c:pt idx="61">
                  <c:v>10.71</c:v>
                </c:pt>
                <c:pt idx="62">
                  <c:v>10.7089</c:v>
                </c:pt>
                <c:pt idx="63">
                  <c:v>10.700699999999999</c:v>
                </c:pt>
                <c:pt idx="64">
                  <c:v>10.698499999999999</c:v>
                </c:pt>
                <c:pt idx="65">
                  <c:v>10.6982</c:v>
                </c:pt>
                <c:pt idx="66">
                  <c:v>10.5616</c:v>
                </c:pt>
                <c:pt idx="67">
                  <c:v>10.5227</c:v>
                </c:pt>
                <c:pt idx="68">
                  <c:v>10.6082</c:v>
                </c:pt>
                <c:pt idx="69">
                  <c:v>10.808</c:v>
                </c:pt>
                <c:pt idx="70">
                  <c:v>10.814500000000001</c:v>
                </c:pt>
                <c:pt idx="71">
                  <c:v>10.811999999999999</c:v>
                </c:pt>
                <c:pt idx="72">
                  <c:v>10.8066</c:v>
                </c:pt>
                <c:pt idx="73">
                  <c:v>10.791700000000001</c:v>
                </c:pt>
                <c:pt idx="74">
                  <c:v>10.871700000000001</c:v>
                </c:pt>
                <c:pt idx="75">
                  <c:v>10.821999999999999</c:v>
                </c:pt>
                <c:pt idx="76">
                  <c:v>10.855</c:v>
                </c:pt>
                <c:pt idx="77">
                  <c:v>10.821899999999999</c:v>
                </c:pt>
                <c:pt idx="78">
                  <c:v>10.817299999999999</c:v>
                </c:pt>
                <c:pt idx="79">
                  <c:v>10.824</c:v>
                </c:pt>
                <c:pt idx="80">
                  <c:v>10.815300000000001</c:v>
                </c:pt>
                <c:pt idx="81">
                  <c:v>10.8668</c:v>
                </c:pt>
                <c:pt idx="82">
                  <c:v>11.0954</c:v>
                </c:pt>
                <c:pt idx="83">
                  <c:v>11.139099999999999</c:v>
                </c:pt>
                <c:pt idx="84">
                  <c:v>11.236499999999999</c:v>
                </c:pt>
                <c:pt idx="85">
                  <c:v>11.2334</c:v>
                </c:pt>
                <c:pt idx="86">
                  <c:v>11.2499</c:v>
                </c:pt>
                <c:pt idx="87">
                  <c:v>11.257899999999999</c:v>
                </c:pt>
                <c:pt idx="88">
                  <c:v>11.2987</c:v>
                </c:pt>
                <c:pt idx="89">
                  <c:v>11.2699</c:v>
                </c:pt>
                <c:pt idx="90">
                  <c:v>11.1638</c:v>
                </c:pt>
                <c:pt idx="91">
                  <c:v>11.044499999999999</c:v>
                </c:pt>
                <c:pt idx="92">
                  <c:v>11.047700000000001</c:v>
                </c:pt>
                <c:pt idx="93">
                  <c:v>11.0534</c:v>
                </c:pt>
                <c:pt idx="94">
                  <c:v>11.113300000000001</c:v>
                </c:pt>
                <c:pt idx="95">
                  <c:v>11.283200000000001</c:v>
                </c:pt>
                <c:pt idx="96">
                  <c:v>11.360300000000001</c:v>
                </c:pt>
                <c:pt idx="97">
                  <c:v>11.3308</c:v>
                </c:pt>
                <c:pt idx="98">
                  <c:v>11.3498</c:v>
                </c:pt>
                <c:pt idx="99">
                  <c:v>11.349500000000001</c:v>
                </c:pt>
                <c:pt idx="100">
                  <c:v>11.3459</c:v>
                </c:pt>
                <c:pt idx="101">
                  <c:v>11.2402</c:v>
                </c:pt>
                <c:pt idx="102">
                  <c:v>11.2233</c:v>
                </c:pt>
                <c:pt idx="103">
                  <c:v>11.176399999999999</c:v>
                </c:pt>
                <c:pt idx="104">
                  <c:v>11.2745</c:v>
                </c:pt>
                <c:pt idx="105">
                  <c:v>11.475899999999999</c:v>
                </c:pt>
                <c:pt idx="106">
                  <c:v>11.4726</c:v>
                </c:pt>
                <c:pt idx="107">
                  <c:v>11.4664</c:v>
                </c:pt>
                <c:pt idx="108">
                  <c:v>11.400700000000001</c:v>
                </c:pt>
                <c:pt idx="109">
                  <c:v>11.3878</c:v>
                </c:pt>
                <c:pt idx="110">
                  <c:v>11.398899999999999</c:v>
                </c:pt>
                <c:pt idx="111">
                  <c:v>11.3687</c:v>
                </c:pt>
                <c:pt idx="112">
                  <c:v>11.379200000000001</c:v>
                </c:pt>
                <c:pt idx="113">
                  <c:v>11.376099999999999</c:v>
                </c:pt>
                <c:pt idx="114">
                  <c:v>11.377800000000001</c:v>
                </c:pt>
                <c:pt idx="115">
                  <c:v>11.4087</c:v>
                </c:pt>
                <c:pt idx="116">
                  <c:v>11.4473</c:v>
                </c:pt>
                <c:pt idx="117">
                  <c:v>11.526899999999999</c:v>
                </c:pt>
                <c:pt idx="118">
                  <c:v>11.506</c:v>
                </c:pt>
                <c:pt idx="119">
                  <c:v>11.475099999999999</c:v>
                </c:pt>
                <c:pt idx="120">
                  <c:v>11.4376</c:v>
                </c:pt>
                <c:pt idx="121">
                  <c:v>11.4377</c:v>
                </c:pt>
                <c:pt idx="122">
                  <c:v>11.451000000000001</c:v>
                </c:pt>
                <c:pt idx="123">
                  <c:v>11.4183</c:v>
                </c:pt>
                <c:pt idx="124">
                  <c:v>11.3482</c:v>
                </c:pt>
                <c:pt idx="125">
                  <c:v>11.321199999999999</c:v>
                </c:pt>
                <c:pt idx="126">
                  <c:v>11.281700000000001</c:v>
                </c:pt>
                <c:pt idx="127">
                  <c:v>11.2774</c:v>
                </c:pt>
                <c:pt idx="128">
                  <c:v>11.298400000000001</c:v>
                </c:pt>
                <c:pt idx="129">
                  <c:v>11.173500000000001</c:v>
                </c:pt>
                <c:pt idx="130">
                  <c:v>11.044600000000001</c:v>
                </c:pt>
                <c:pt idx="131">
                  <c:v>11.082100000000001</c:v>
                </c:pt>
                <c:pt idx="132">
                  <c:v>11.143700000000001</c:v>
                </c:pt>
                <c:pt idx="133">
                  <c:v>11.0938</c:v>
                </c:pt>
                <c:pt idx="134">
                  <c:v>11.097200000000001</c:v>
                </c:pt>
                <c:pt idx="135">
                  <c:v>11.089499999999999</c:v>
                </c:pt>
                <c:pt idx="136">
                  <c:v>11.0825</c:v>
                </c:pt>
                <c:pt idx="137">
                  <c:v>11.2028</c:v>
                </c:pt>
                <c:pt idx="138">
                  <c:v>11.278600000000001</c:v>
                </c:pt>
                <c:pt idx="139">
                  <c:v>11.382099999999999</c:v>
                </c:pt>
                <c:pt idx="140">
                  <c:v>11.3895</c:v>
                </c:pt>
                <c:pt idx="141">
                  <c:v>11.384600000000001</c:v>
                </c:pt>
                <c:pt idx="142">
                  <c:v>11.3653</c:v>
                </c:pt>
                <c:pt idx="143">
                  <c:v>11.4559</c:v>
                </c:pt>
                <c:pt idx="144">
                  <c:v>11.467599999999999</c:v>
                </c:pt>
                <c:pt idx="145">
                  <c:v>11.3872</c:v>
                </c:pt>
                <c:pt idx="146">
                  <c:v>11.2218</c:v>
                </c:pt>
                <c:pt idx="147">
                  <c:v>11.1744</c:v>
                </c:pt>
                <c:pt idx="148">
                  <c:v>11.168699999999999</c:v>
                </c:pt>
                <c:pt idx="149">
                  <c:v>11.1625</c:v>
                </c:pt>
                <c:pt idx="150">
                  <c:v>11.321999999999999</c:v>
                </c:pt>
                <c:pt idx="151">
                  <c:v>11.392099999999999</c:v>
                </c:pt>
                <c:pt idx="152">
                  <c:v>11.4574</c:v>
                </c:pt>
                <c:pt idx="153">
                  <c:v>11.561400000000001</c:v>
                </c:pt>
                <c:pt idx="154">
                  <c:v>11.573700000000001</c:v>
                </c:pt>
                <c:pt idx="155">
                  <c:v>11.569599999999999</c:v>
                </c:pt>
                <c:pt idx="156">
                  <c:v>11.5571</c:v>
                </c:pt>
                <c:pt idx="157">
                  <c:v>11.698499999999999</c:v>
                </c:pt>
                <c:pt idx="158">
                  <c:v>11.633100000000001</c:v>
                </c:pt>
                <c:pt idx="159">
                  <c:v>11.742000000000001</c:v>
                </c:pt>
                <c:pt idx="160">
                  <c:v>11.8444</c:v>
                </c:pt>
                <c:pt idx="161">
                  <c:v>11.9221</c:v>
                </c:pt>
                <c:pt idx="162">
                  <c:v>11.9176</c:v>
                </c:pt>
                <c:pt idx="163">
                  <c:v>11.9161</c:v>
                </c:pt>
                <c:pt idx="164">
                  <c:v>12.0016</c:v>
                </c:pt>
                <c:pt idx="165">
                  <c:v>11.9619</c:v>
                </c:pt>
                <c:pt idx="166">
                  <c:v>11.9666</c:v>
                </c:pt>
                <c:pt idx="167">
                  <c:v>12.127800000000001</c:v>
                </c:pt>
                <c:pt idx="168">
                  <c:v>12.0449</c:v>
                </c:pt>
                <c:pt idx="169">
                  <c:v>12.040800000000001</c:v>
                </c:pt>
                <c:pt idx="170">
                  <c:v>12.040800000000001</c:v>
                </c:pt>
                <c:pt idx="171">
                  <c:v>11.905799999999999</c:v>
                </c:pt>
                <c:pt idx="172">
                  <c:v>12.0694</c:v>
                </c:pt>
                <c:pt idx="173">
                  <c:v>12.119899999999999</c:v>
                </c:pt>
                <c:pt idx="174">
                  <c:v>12.1707</c:v>
                </c:pt>
                <c:pt idx="175">
                  <c:v>12.279400000000001</c:v>
                </c:pt>
                <c:pt idx="176">
                  <c:v>12.270899999999999</c:v>
                </c:pt>
                <c:pt idx="177">
                  <c:v>12.270899999999999</c:v>
                </c:pt>
                <c:pt idx="178">
                  <c:v>12.3003</c:v>
                </c:pt>
                <c:pt idx="179">
                  <c:v>12.2788</c:v>
                </c:pt>
                <c:pt idx="180">
                  <c:v>12.177899999999999</c:v>
                </c:pt>
                <c:pt idx="181">
                  <c:v>12.074199999999999</c:v>
                </c:pt>
                <c:pt idx="182">
                  <c:v>12.0695</c:v>
                </c:pt>
                <c:pt idx="183">
                  <c:v>12.0655</c:v>
                </c:pt>
                <c:pt idx="184">
                  <c:v>12.0665</c:v>
                </c:pt>
                <c:pt idx="185">
                  <c:v>12.103899999999999</c:v>
                </c:pt>
                <c:pt idx="186">
                  <c:v>12.106400000000001</c:v>
                </c:pt>
                <c:pt idx="187">
                  <c:v>12.0053</c:v>
                </c:pt>
                <c:pt idx="188">
                  <c:v>11.8086</c:v>
                </c:pt>
                <c:pt idx="189">
                  <c:v>11.9251</c:v>
                </c:pt>
                <c:pt idx="190">
                  <c:v>11.92</c:v>
                </c:pt>
                <c:pt idx="191">
                  <c:v>11.9145</c:v>
                </c:pt>
                <c:pt idx="192">
                  <c:v>11.956200000000001</c:v>
                </c:pt>
                <c:pt idx="193">
                  <c:v>11.839499999999999</c:v>
                </c:pt>
                <c:pt idx="194">
                  <c:v>11.902900000000001</c:v>
                </c:pt>
                <c:pt idx="195">
                  <c:v>11.9162</c:v>
                </c:pt>
                <c:pt idx="196">
                  <c:v>11.972099999999999</c:v>
                </c:pt>
                <c:pt idx="197">
                  <c:v>11.9665</c:v>
                </c:pt>
                <c:pt idx="198">
                  <c:v>11.9518</c:v>
                </c:pt>
                <c:pt idx="199">
                  <c:v>11.911099999999999</c:v>
                </c:pt>
                <c:pt idx="200">
                  <c:v>11.9032</c:v>
                </c:pt>
                <c:pt idx="201">
                  <c:v>11.862</c:v>
                </c:pt>
                <c:pt idx="202">
                  <c:v>11.8331</c:v>
                </c:pt>
                <c:pt idx="203">
                  <c:v>11.902200000000001</c:v>
                </c:pt>
                <c:pt idx="204">
                  <c:v>11.8978</c:v>
                </c:pt>
                <c:pt idx="205">
                  <c:v>11.8927</c:v>
                </c:pt>
                <c:pt idx="206">
                  <c:v>11.866400000000001</c:v>
                </c:pt>
                <c:pt idx="207">
                  <c:v>11.775</c:v>
                </c:pt>
                <c:pt idx="208">
                  <c:v>11.747400000000001</c:v>
                </c:pt>
                <c:pt idx="209">
                  <c:v>11.701499999999999</c:v>
                </c:pt>
                <c:pt idx="210">
                  <c:v>11.6165</c:v>
                </c:pt>
                <c:pt idx="211">
                  <c:v>11.612399999999999</c:v>
                </c:pt>
                <c:pt idx="212">
                  <c:v>11.6205</c:v>
                </c:pt>
                <c:pt idx="213">
                  <c:v>11.8066</c:v>
                </c:pt>
                <c:pt idx="214">
                  <c:v>11.7677</c:v>
                </c:pt>
                <c:pt idx="215">
                  <c:v>11.785500000000001</c:v>
                </c:pt>
                <c:pt idx="216">
                  <c:v>11.677099999999999</c:v>
                </c:pt>
                <c:pt idx="217">
                  <c:v>11.644299999999999</c:v>
                </c:pt>
                <c:pt idx="218">
                  <c:v>11.6387</c:v>
                </c:pt>
                <c:pt idx="219">
                  <c:v>11.651999999999999</c:v>
                </c:pt>
                <c:pt idx="220">
                  <c:v>11.5802</c:v>
                </c:pt>
                <c:pt idx="221">
                  <c:v>11.5466</c:v>
                </c:pt>
                <c:pt idx="222">
                  <c:v>11.6082</c:v>
                </c:pt>
                <c:pt idx="223">
                  <c:v>11.602</c:v>
                </c:pt>
                <c:pt idx="224">
                  <c:v>11.621600000000001</c:v>
                </c:pt>
                <c:pt idx="225">
                  <c:v>11.616400000000001</c:v>
                </c:pt>
                <c:pt idx="226">
                  <c:v>11.6104</c:v>
                </c:pt>
                <c:pt idx="227">
                  <c:v>11.5136</c:v>
                </c:pt>
                <c:pt idx="228">
                  <c:v>11.4336</c:v>
                </c:pt>
                <c:pt idx="229">
                  <c:v>11.4815</c:v>
                </c:pt>
                <c:pt idx="230">
                  <c:v>11.520099999999999</c:v>
                </c:pt>
                <c:pt idx="231">
                  <c:v>11.51</c:v>
                </c:pt>
                <c:pt idx="232">
                  <c:v>11.506</c:v>
                </c:pt>
                <c:pt idx="233">
                  <c:v>11.4977</c:v>
                </c:pt>
                <c:pt idx="234">
                  <c:v>11.626200000000001</c:v>
                </c:pt>
                <c:pt idx="235">
                  <c:v>11.6646</c:v>
                </c:pt>
                <c:pt idx="236">
                  <c:v>11.7033</c:v>
                </c:pt>
                <c:pt idx="237">
                  <c:v>11.6509</c:v>
                </c:pt>
                <c:pt idx="238">
                  <c:v>11.5829</c:v>
                </c:pt>
                <c:pt idx="239">
                  <c:v>11.578799999999999</c:v>
                </c:pt>
                <c:pt idx="240">
                  <c:v>11.5755</c:v>
                </c:pt>
                <c:pt idx="241">
                  <c:v>11.3437</c:v>
                </c:pt>
                <c:pt idx="242">
                  <c:v>11.524800000000001</c:v>
                </c:pt>
                <c:pt idx="243">
                  <c:v>11.527100000000001</c:v>
                </c:pt>
                <c:pt idx="244">
                  <c:v>11.4985</c:v>
                </c:pt>
                <c:pt idx="245">
                  <c:v>11.451499999999999</c:v>
                </c:pt>
                <c:pt idx="246">
                  <c:v>11.4475</c:v>
                </c:pt>
                <c:pt idx="247">
                  <c:v>11.4465</c:v>
                </c:pt>
                <c:pt idx="248">
                  <c:v>11.201000000000001</c:v>
                </c:pt>
                <c:pt idx="249">
                  <c:v>11.100300000000001</c:v>
                </c:pt>
                <c:pt idx="250">
                  <c:v>10.7796</c:v>
                </c:pt>
                <c:pt idx="251">
                  <c:v>10.991099999999999</c:v>
                </c:pt>
                <c:pt idx="252">
                  <c:v>11.1333</c:v>
                </c:pt>
                <c:pt idx="253">
                  <c:v>11.125999999999999</c:v>
                </c:pt>
                <c:pt idx="254">
                  <c:v>11.1233</c:v>
                </c:pt>
                <c:pt idx="255">
                  <c:v>11.246600000000001</c:v>
                </c:pt>
                <c:pt idx="256">
                  <c:v>11.231299999999999</c:v>
                </c:pt>
                <c:pt idx="257">
                  <c:v>11.220599999999999</c:v>
                </c:pt>
                <c:pt idx="258">
                  <c:v>11.248200000000001</c:v>
                </c:pt>
                <c:pt idx="259">
                  <c:v>11.2826</c:v>
                </c:pt>
                <c:pt idx="260">
                  <c:v>11.279</c:v>
                </c:pt>
                <c:pt idx="261">
                  <c:v>11.277100000000001</c:v>
                </c:pt>
                <c:pt idx="262">
                  <c:v>11.2247</c:v>
                </c:pt>
                <c:pt idx="263">
                  <c:v>11.257899999999999</c:v>
                </c:pt>
                <c:pt idx="264">
                  <c:v>11.203200000000001</c:v>
                </c:pt>
                <c:pt idx="265">
                  <c:v>11.0936</c:v>
                </c:pt>
                <c:pt idx="266">
                  <c:v>10.995900000000001</c:v>
                </c:pt>
                <c:pt idx="267">
                  <c:v>10.992000000000001</c:v>
                </c:pt>
                <c:pt idx="268">
                  <c:v>10.9999</c:v>
                </c:pt>
                <c:pt idx="269">
                  <c:v>10.811299999999999</c:v>
                </c:pt>
                <c:pt idx="270">
                  <c:v>10.820399999999999</c:v>
                </c:pt>
                <c:pt idx="271">
                  <c:v>10.948700000000001</c:v>
                </c:pt>
                <c:pt idx="272">
                  <c:v>10.935499999999999</c:v>
                </c:pt>
                <c:pt idx="273">
                  <c:v>11.0329</c:v>
                </c:pt>
                <c:pt idx="274">
                  <c:v>11.0299</c:v>
                </c:pt>
                <c:pt idx="275">
                  <c:v>11.035299999999999</c:v>
                </c:pt>
                <c:pt idx="276">
                  <c:v>10.9574</c:v>
                </c:pt>
                <c:pt idx="277">
                  <c:v>10.978300000000001</c:v>
                </c:pt>
                <c:pt idx="278">
                  <c:v>11.002599999999999</c:v>
                </c:pt>
                <c:pt idx="279">
                  <c:v>10.9076</c:v>
                </c:pt>
                <c:pt idx="280">
                  <c:v>10.9367</c:v>
                </c:pt>
                <c:pt idx="281">
                  <c:v>10.932600000000001</c:v>
                </c:pt>
                <c:pt idx="282">
                  <c:v>10.9308</c:v>
                </c:pt>
                <c:pt idx="283">
                  <c:v>10.9505</c:v>
                </c:pt>
                <c:pt idx="284">
                  <c:v>10.9375</c:v>
                </c:pt>
                <c:pt idx="285">
                  <c:v>10.725199999999999</c:v>
                </c:pt>
                <c:pt idx="286">
                  <c:v>10.845599999999999</c:v>
                </c:pt>
                <c:pt idx="287">
                  <c:v>10.8179</c:v>
                </c:pt>
                <c:pt idx="288">
                  <c:v>10.8165</c:v>
                </c:pt>
                <c:pt idx="289">
                  <c:v>10.821199999999999</c:v>
                </c:pt>
                <c:pt idx="290">
                  <c:v>10.7277</c:v>
                </c:pt>
                <c:pt idx="291">
                  <c:v>10.6572</c:v>
                </c:pt>
                <c:pt idx="292">
                  <c:v>10.587899999999999</c:v>
                </c:pt>
                <c:pt idx="293">
                  <c:v>10.449199999999999</c:v>
                </c:pt>
                <c:pt idx="294">
                  <c:v>10.2797</c:v>
                </c:pt>
                <c:pt idx="295">
                  <c:v>10.2768</c:v>
                </c:pt>
                <c:pt idx="296">
                  <c:v>10.2776</c:v>
                </c:pt>
                <c:pt idx="297">
                  <c:v>9.7919999999999998</c:v>
                </c:pt>
                <c:pt idx="298">
                  <c:v>10.0436</c:v>
                </c:pt>
                <c:pt idx="299">
                  <c:v>10.021800000000001</c:v>
                </c:pt>
                <c:pt idx="300">
                  <c:v>10.3081</c:v>
                </c:pt>
                <c:pt idx="301">
                  <c:v>10.422599999999999</c:v>
                </c:pt>
                <c:pt idx="302">
                  <c:v>10.420400000000001</c:v>
                </c:pt>
                <c:pt idx="303">
                  <c:v>10.4116</c:v>
                </c:pt>
                <c:pt idx="304">
                  <c:v>10.343999999999999</c:v>
                </c:pt>
                <c:pt idx="305">
                  <c:v>10.2262</c:v>
                </c:pt>
                <c:pt idx="306">
                  <c:v>10.178000000000001</c:v>
                </c:pt>
                <c:pt idx="307">
                  <c:v>10.262600000000001</c:v>
                </c:pt>
                <c:pt idx="308">
                  <c:v>10.136699999999999</c:v>
                </c:pt>
                <c:pt idx="309">
                  <c:v>10.134</c:v>
                </c:pt>
                <c:pt idx="310">
                  <c:v>10.1328</c:v>
                </c:pt>
                <c:pt idx="311">
                  <c:v>10.017099999999999</c:v>
                </c:pt>
                <c:pt idx="312">
                  <c:v>10.2212</c:v>
                </c:pt>
                <c:pt idx="313">
                  <c:v>10.4923</c:v>
                </c:pt>
                <c:pt idx="314">
                  <c:v>10.4056</c:v>
                </c:pt>
                <c:pt idx="315">
                  <c:v>10.430099999999999</c:v>
                </c:pt>
                <c:pt idx="316">
                  <c:v>10.427199999999999</c:v>
                </c:pt>
                <c:pt idx="317">
                  <c:v>10.4412</c:v>
                </c:pt>
                <c:pt idx="318">
                  <c:v>10.485799999999999</c:v>
                </c:pt>
                <c:pt idx="319">
                  <c:v>10.452400000000001</c:v>
                </c:pt>
                <c:pt idx="320">
                  <c:v>10.660399999999999</c:v>
                </c:pt>
                <c:pt idx="321">
                  <c:v>10.715999999999999</c:v>
                </c:pt>
                <c:pt idx="322">
                  <c:v>10.7197</c:v>
                </c:pt>
                <c:pt idx="323">
                  <c:v>10.7203</c:v>
                </c:pt>
                <c:pt idx="324">
                  <c:v>10.7127</c:v>
                </c:pt>
                <c:pt idx="325">
                  <c:v>10.521800000000001</c:v>
                </c:pt>
                <c:pt idx="326">
                  <c:v>10.451700000000001</c:v>
                </c:pt>
                <c:pt idx="327">
                  <c:v>10.262499999999999</c:v>
                </c:pt>
                <c:pt idx="328">
                  <c:v>10.1919</c:v>
                </c:pt>
                <c:pt idx="329">
                  <c:v>10.29</c:v>
                </c:pt>
                <c:pt idx="330">
                  <c:v>10.2874</c:v>
                </c:pt>
                <c:pt idx="331">
                  <c:v>10.2836</c:v>
                </c:pt>
                <c:pt idx="332">
                  <c:v>10.1874</c:v>
                </c:pt>
                <c:pt idx="333">
                  <c:v>10.1153</c:v>
                </c:pt>
                <c:pt idx="334">
                  <c:v>10.313000000000001</c:v>
                </c:pt>
                <c:pt idx="335">
                  <c:v>10.3919</c:v>
                </c:pt>
                <c:pt idx="336">
                  <c:v>10.442</c:v>
                </c:pt>
                <c:pt idx="337">
                  <c:v>10.437900000000001</c:v>
                </c:pt>
                <c:pt idx="338">
                  <c:v>10.432</c:v>
                </c:pt>
                <c:pt idx="339">
                  <c:v>10.653700000000001</c:v>
                </c:pt>
                <c:pt idx="340">
                  <c:v>10.7446</c:v>
                </c:pt>
                <c:pt idx="341">
                  <c:v>10.9937</c:v>
                </c:pt>
                <c:pt idx="342">
                  <c:v>10.896000000000001</c:v>
                </c:pt>
                <c:pt idx="343">
                  <c:v>11.0268</c:v>
                </c:pt>
                <c:pt idx="344">
                  <c:v>11.022600000000001</c:v>
                </c:pt>
                <c:pt idx="345">
                  <c:v>11.0023</c:v>
                </c:pt>
                <c:pt idx="346">
                  <c:v>11.048</c:v>
                </c:pt>
                <c:pt idx="347">
                  <c:v>10.9176</c:v>
                </c:pt>
                <c:pt idx="348">
                  <c:v>10.838200000000001</c:v>
                </c:pt>
                <c:pt idx="349">
                  <c:v>11.031000000000001</c:v>
                </c:pt>
                <c:pt idx="350">
                  <c:v>11.044700000000001</c:v>
                </c:pt>
                <c:pt idx="351">
                  <c:v>11.039</c:v>
                </c:pt>
                <c:pt idx="352">
                  <c:v>11.0364</c:v>
                </c:pt>
                <c:pt idx="353">
                  <c:v>11.0511</c:v>
                </c:pt>
                <c:pt idx="354">
                  <c:v>10.984299999999999</c:v>
                </c:pt>
                <c:pt idx="355">
                  <c:v>10.9648</c:v>
                </c:pt>
                <c:pt idx="356">
                  <c:v>10.953099999999999</c:v>
                </c:pt>
                <c:pt idx="357">
                  <c:v>11.140499999999999</c:v>
                </c:pt>
                <c:pt idx="358">
                  <c:v>11.1373</c:v>
                </c:pt>
                <c:pt idx="359">
                  <c:v>11.1389</c:v>
                </c:pt>
                <c:pt idx="360">
                  <c:v>11.0646</c:v>
                </c:pt>
                <c:pt idx="361">
                  <c:v>11.0587</c:v>
                </c:pt>
                <c:pt idx="362">
                  <c:v>11.0061</c:v>
                </c:pt>
                <c:pt idx="363">
                  <c:v>10.8788</c:v>
                </c:pt>
                <c:pt idx="364">
                  <c:v>10.895799999999999</c:v>
                </c:pt>
                <c:pt idx="365">
                  <c:v>10.9008</c:v>
                </c:pt>
                <c:pt idx="366">
                  <c:v>10.9001</c:v>
                </c:pt>
                <c:pt idx="367">
                  <c:v>10.9259</c:v>
                </c:pt>
                <c:pt idx="368">
                  <c:v>11.0396</c:v>
                </c:pt>
                <c:pt idx="369">
                  <c:v>11.1813</c:v>
                </c:pt>
                <c:pt idx="370">
                  <c:v>11.0648</c:v>
                </c:pt>
                <c:pt idx="371">
                  <c:v>10.9764</c:v>
                </c:pt>
                <c:pt idx="372">
                  <c:v>10.976699999999999</c:v>
                </c:pt>
                <c:pt idx="373">
                  <c:v>10.994899999999999</c:v>
                </c:pt>
                <c:pt idx="374">
                  <c:v>10.8742</c:v>
                </c:pt>
                <c:pt idx="375">
                  <c:v>10.781000000000001</c:v>
                </c:pt>
                <c:pt idx="376">
                  <c:v>10.8002</c:v>
                </c:pt>
                <c:pt idx="377">
                  <c:v>10.809900000000001</c:v>
                </c:pt>
                <c:pt idx="378">
                  <c:v>10.6778</c:v>
                </c:pt>
                <c:pt idx="379">
                  <c:v>10.675700000000001</c:v>
                </c:pt>
                <c:pt idx="380">
                  <c:v>10.6816</c:v>
                </c:pt>
                <c:pt idx="381">
                  <c:v>10.5893</c:v>
                </c:pt>
                <c:pt idx="382">
                  <c:v>10.7485</c:v>
                </c:pt>
                <c:pt idx="383">
                  <c:v>10.7286</c:v>
                </c:pt>
                <c:pt idx="384">
                  <c:v>10.909000000000001</c:v>
                </c:pt>
                <c:pt idx="385">
                  <c:v>10.981999999999999</c:v>
                </c:pt>
                <c:pt idx="386">
                  <c:v>10.978999999999999</c:v>
                </c:pt>
                <c:pt idx="387">
                  <c:v>10.9771</c:v>
                </c:pt>
                <c:pt idx="388">
                  <c:v>10.948399999999999</c:v>
                </c:pt>
                <c:pt idx="389">
                  <c:v>10.9078</c:v>
                </c:pt>
                <c:pt idx="390">
                  <c:v>10.883599999999999</c:v>
                </c:pt>
                <c:pt idx="391">
                  <c:v>10.9025</c:v>
                </c:pt>
                <c:pt idx="392">
                  <c:v>10.7538</c:v>
                </c:pt>
                <c:pt idx="393">
                  <c:v>10.7529</c:v>
                </c:pt>
                <c:pt idx="394">
                  <c:v>10.7522</c:v>
                </c:pt>
                <c:pt idx="395">
                  <c:v>10.5966</c:v>
                </c:pt>
                <c:pt idx="396">
                  <c:v>11.043100000000001</c:v>
                </c:pt>
                <c:pt idx="397">
                  <c:v>11.016299999999999</c:v>
                </c:pt>
                <c:pt idx="398">
                  <c:v>10.987399999999999</c:v>
                </c:pt>
                <c:pt idx="399">
                  <c:v>10.923299999999999</c:v>
                </c:pt>
                <c:pt idx="400">
                  <c:v>10.9207</c:v>
                </c:pt>
                <c:pt idx="401">
                  <c:v>10.9237</c:v>
                </c:pt>
                <c:pt idx="402">
                  <c:v>10.8764</c:v>
                </c:pt>
                <c:pt idx="403">
                  <c:v>10.7216</c:v>
                </c:pt>
                <c:pt idx="404">
                  <c:v>10.756</c:v>
                </c:pt>
                <c:pt idx="405">
                  <c:v>10.6898</c:v>
                </c:pt>
                <c:pt idx="406">
                  <c:v>10.532999999999999</c:v>
                </c:pt>
                <c:pt idx="407">
                  <c:v>10.531000000000001</c:v>
                </c:pt>
                <c:pt idx="408">
                  <c:v>10.542299999999999</c:v>
                </c:pt>
                <c:pt idx="409">
                  <c:v>10.4823</c:v>
                </c:pt>
                <c:pt idx="410">
                  <c:v>10.6449</c:v>
                </c:pt>
                <c:pt idx="411">
                  <c:v>10.8104</c:v>
                </c:pt>
                <c:pt idx="412">
                  <c:v>10.952299999999999</c:v>
                </c:pt>
                <c:pt idx="413">
                  <c:v>10.793200000000001</c:v>
                </c:pt>
                <c:pt idx="414">
                  <c:v>10.7905</c:v>
                </c:pt>
                <c:pt idx="415">
                  <c:v>10.790699999999999</c:v>
                </c:pt>
                <c:pt idx="416">
                  <c:v>10.8437</c:v>
                </c:pt>
                <c:pt idx="417">
                  <c:v>10.8889</c:v>
                </c:pt>
                <c:pt idx="418">
                  <c:v>11.0115</c:v>
                </c:pt>
                <c:pt idx="419">
                  <c:v>11.011699999999999</c:v>
                </c:pt>
                <c:pt idx="420">
                  <c:v>11.0154</c:v>
                </c:pt>
                <c:pt idx="421">
                  <c:v>11.012700000000001</c:v>
                </c:pt>
                <c:pt idx="422">
                  <c:v>11.0105</c:v>
                </c:pt>
                <c:pt idx="423">
                  <c:v>10.942500000000001</c:v>
                </c:pt>
                <c:pt idx="424">
                  <c:v>10.934200000000001</c:v>
                </c:pt>
                <c:pt idx="425">
                  <c:v>10.822900000000001</c:v>
                </c:pt>
                <c:pt idx="426">
                  <c:v>10.867800000000001</c:v>
                </c:pt>
                <c:pt idx="427">
                  <c:v>10.8598</c:v>
                </c:pt>
                <c:pt idx="428">
                  <c:v>10.8558</c:v>
                </c:pt>
                <c:pt idx="429">
                  <c:v>10.853199999999999</c:v>
                </c:pt>
                <c:pt idx="430">
                  <c:v>10.577</c:v>
                </c:pt>
                <c:pt idx="431">
                  <c:v>10.578900000000001</c:v>
                </c:pt>
                <c:pt idx="432">
                  <c:v>10.511799999999999</c:v>
                </c:pt>
                <c:pt idx="433">
                  <c:v>10.254899999999999</c:v>
                </c:pt>
                <c:pt idx="434">
                  <c:v>10.345499999999999</c:v>
                </c:pt>
                <c:pt idx="435">
                  <c:v>10.345700000000001</c:v>
                </c:pt>
                <c:pt idx="436">
                  <c:v>10.3568</c:v>
                </c:pt>
                <c:pt idx="437">
                  <c:v>10.1457</c:v>
                </c:pt>
                <c:pt idx="438">
                  <c:v>10.204800000000001</c:v>
                </c:pt>
                <c:pt idx="439">
                  <c:v>10.3042</c:v>
                </c:pt>
                <c:pt idx="440">
                  <c:v>10.230499999999999</c:v>
                </c:pt>
                <c:pt idx="441">
                  <c:v>10.0726</c:v>
                </c:pt>
                <c:pt idx="442">
                  <c:v>10.0702</c:v>
                </c:pt>
                <c:pt idx="443">
                  <c:v>10.077</c:v>
                </c:pt>
                <c:pt idx="444">
                  <c:v>9.9701000000000004</c:v>
                </c:pt>
                <c:pt idx="445">
                  <c:v>10.169</c:v>
                </c:pt>
                <c:pt idx="446">
                  <c:v>9.9143000000000008</c:v>
                </c:pt>
                <c:pt idx="447">
                  <c:v>9.8520000000000003</c:v>
                </c:pt>
                <c:pt idx="448">
                  <c:v>10.226599999999999</c:v>
                </c:pt>
                <c:pt idx="449">
                  <c:v>10.2224</c:v>
                </c:pt>
                <c:pt idx="450">
                  <c:v>10.2271</c:v>
                </c:pt>
                <c:pt idx="451">
                  <c:v>10.278499999999999</c:v>
                </c:pt>
                <c:pt idx="452">
                  <c:v>10.1494</c:v>
                </c:pt>
                <c:pt idx="453">
                  <c:v>10.3133</c:v>
                </c:pt>
                <c:pt idx="454">
                  <c:v>10.3956</c:v>
                </c:pt>
                <c:pt idx="455">
                  <c:v>10.7196</c:v>
                </c:pt>
                <c:pt idx="456">
                  <c:v>10.715199999999999</c:v>
                </c:pt>
                <c:pt idx="457">
                  <c:v>10.7088</c:v>
                </c:pt>
                <c:pt idx="458">
                  <c:v>10.7142</c:v>
                </c:pt>
                <c:pt idx="459">
                  <c:v>10.527100000000001</c:v>
                </c:pt>
                <c:pt idx="460">
                  <c:v>10.4148</c:v>
                </c:pt>
                <c:pt idx="461">
                  <c:v>10.691000000000001</c:v>
                </c:pt>
                <c:pt idx="462">
                  <c:v>10.696300000000001</c:v>
                </c:pt>
                <c:pt idx="463">
                  <c:v>10.6912</c:v>
                </c:pt>
                <c:pt idx="464">
                  <c:v>10.685600000000001</c:v>
                </c:pt>
                <c:pt idx="465">
                  <c:v>10.580399999999999</c:v>
                </c:pt>
                <c:pt idx="466">
                  <c:v>10.5098</c:v>
                </c:pt>
                <c:pt idx="467">
                  <c:v>10.536300000000001</c:v>
                </c:pt>
                <c:pt idx="468">
                  <c:v>10.339499999999999</c:v>
                </c:pt>
                <c:pt idx="469">
                  <c:v>10.3001</c:v>
                </c:pt>
                <c:pt idx="470">
                  <c:v>10.296099999999999</c:v>
                </c:pt>
                <c:pt idx="471">
                  <c:v>10.2964</c:v>
                </c:pt>
                <c:pt idx="472">
                  <c:v>10.5259</c:v>
                </c:pt>
                <c:pt idx="473">
                  <c:v>10.557399999999999</c:v>
                </c:pt>
                <c:pt idx="474">
                  <c:v>10.6189</c:v>
                </c:pt>
                <c:pt idx="475">
                  <c:v>10.813599999999999</c:v>
                </c:pt>
                <c:pt idx="476">
                  <c:v>10.687200000000001</c:v>
                </c:pt>
                <c:pt idx="477">
                  <c:v>10.681900000000001</c:v>
                </c:pt>
                <c:pt idx="478">
                  <c:v>10.680099999999999</c:v>
                </c:pt>
                <c:pt idx="479">
                  <c:v>10.8108</c:v>
                </c:pt>
                <c:pt idx="480">
                  <c:v>10.7675</c:v>
                </c:pt>
                <c:pt idx="481">
                  <c:v>10.645099999999999</c:v>
                </c:pt>
                <c:pt idx="482">
                  <c:v>10.6213</c:v>
                </c:pt>
                <c:pt idx="483">
                  <c:v>10.713800000000001</c:v>
                </c:pt>
                <c:pt idx="484">
                  <c:v>10.710599999999999</c:v>
                </c:pt>
                <c:pt idx="485">
                  <c:v>10.7364</c:v>
                </c:pt>
                <c:pt idx="486">
                  <c:v>10.716799999999999</c:v>
                </c:pt>
                <c:pt idx="487">
                  <c:v>10.9046</c:v>
                </c:pt>
                <c:pt idx="488">
                  <c:v>11.1632</c:v>
                </c:pt>
                <c:pt idx="489">
                  <c:v>11.253</c:v>
                </c:pt>
                <c:pt idx="490">
                  <c:v>11.375500000000001</c:v>
                </c:pt>
                <c:pt idx="491">
                  <c:v>11.3726</c:v>
                </c:pt>
                <c:pt idx="492">
                  <c:v>11.349399999999999</c:v>
                </c:pt>
                <c:pt idx="493">
                  <c:v>11.4236</c:v>
                </c:pt>
                <c:pt idx="494">
                  <c:v>11.3058</c:v>
                </c:pt>
                <c:pt idx="495">
                  <c:v>11.266</c:v>
                </c:pt>
                <c:pt idx="496">
                  <c:v>11.3157</c:v>
                </c:pt>
                <c:pt idx="497">
                  <c:v>11.354699999999999</c:v>
                </c:pt>
                <c:pt idx="498">
                  <c:v>11.35</c:v>
                </c:pt>
                <c:pt idx="499">
                  <c:v>11.3407</c:v>
                </c:pt>
                <c:pt idx="500">
                  <c:v>11.4277</c:v>
                </c:pt>
                <c:pt idx="501">
                  <c:v>11.248200000000001</c:v>
                </c:pt>
                <c:pt idx="502">
                  <c:v>11.2532</c:v>
                </c:pt>
                <c:pt idx="503">
                  <c:v>11.5951</c:v>
                </c:pt>
                <c:pt idx="504">
                  <c:v>11.744</c:v>
                </c:pt>
                <c:pt idx="505">
                  <c:v>11.741</c:v>
                </c:pt>
                <c:pt idx="506">
                  <c:v>11.7331</c:v>
                </c:pt>
                <c:pt idx="507">
                  <c:v>11.6851</c:v>
                </c:pt>
                <c:pt idx="508">
                  <c:v>11.678599999999999</c:v>
                </c:pt>
                <c:pt idx="509">
                  <c:v>11.596</c:v>
                </c:pt>
                <c:pt idx="510">
                  <c:v>11.4663</c:v>
                </c:pt>
                <c:pt idx="511">
                  <c:v>11.466900000000001</c:v>
                </c:pt>
                <c:pt idx="512">
                  <c:v>11.464700000000001</c:v>
                </c:pt>
                <c:pt idx="513">
                  <c:v>11.462300000000001</c:v>
                </c:pt>
                <c:pt idx="514">
                  <c:v>11.468299999999999</c:v>
                </c:pt>
                <c:pt idx="515">
                  <c:v>11.483700000000001</c:v>
                </c:pt>
                <c:pt idx="516">
                  <c:v>11.7517</c:v>
                </c:pt>
                <c:pt idx="517">
                  <c:v>11.7157</c:v>
                </c:pt>
                <c:pt idx="518">
                  <c:v>11.5472</c:v>
                </c:pt>
                <c:pt idx="519">
                  <c:v>11.542299999999999</c:v>
                </c:pt>
                <c:pt idx="520">
                  <c:v>11.534000000000001</c:v>
                </c:pt>
                <c:pt idx="521">
                  <c:v>11.5609</c:v>
                </c:pt>
                <c:pt idx="522">
                  <c:v>11.365</c:v>
                </c:pt>
                <c:pt idx="523">
                  <c:v>11.267099999999999</c:v>
                </c:pt>
                <c:pt idx="524">
                  <c:v>11.310499999999999</c:v>
                </c:pt>
                <c:pt idx="525">
                  <c:v>11.3849</c:v>
                </c:pt>
                <c:pt idx="526">
                  <c:v>11.381500000000001</c:v>
                </c:pt>
                <c:pt idx="527">
                  <c:v>11.374599999999999</c:v>
                </c:pt>
                <c:pt idx="528">
                  <c:v>11.440200000000001</c:v>
                </c:pt>
                <c:pt idx="529">
                  <c:v>11.533099999999999</c:v>
                </c:pt>
                <c:pt idx="530">
                  <c:v>11.7151</c:v>
                </c:pt>
                <c:pt idx="531">
                  <c:v>11.7342</c:v>
                </c:pt>
                <c:pt idx="532">
                  <c:v>11.763500000000001</c:v>
                </c:pt>
                <c:pt idx="533">
                  <c:v>11.758800000000001</c:v>
                </c:pt>
                <c:pt idx="534">
                  <c:v>11.754</c:v>
                </c:pt>
                <c:pt idx="535">
                  <c:v>11.6751</c:v>
                </c:pt>
                <c:pt idx="536">
                  <c:v>11.7803</c:v>
                </c:pt>
                <c:pt idx="537">
                  <c:v>11.696899999999999</c:v>
                </c:pt>
                <c:pt idx="538">
                  <c:v>11.7621</c:v>
                </c:pt>
                <c:pt idx="539">
                  <c:v>11.625</c:v>
                </c:pt>
                <c:pt idx="540">
                  <c:v>11.6226</c:v>
                </c:pt>
                <c:pt idx="541">
                  <c:v>11.634499999999999</c:v>
                </c:pt>
                <c:pt idx="542">
                  <c:v>11.548400000000001</c:v>
                </c:pt>
                <c:pt idx="543">
                  <c:v>11.6106</c:v>
                </c:pt>
                <c:pt idx="544">
                  <c:v>11.639099999999999</c:v>
                </c:pt>
                <c:pt idx="545">
                  <c:v>11.5694</c:v>
                </c:pt>
                <c:pt idx="546">
                  <c:v>11.4955</c:v>
                </c:pt>
                <c:pt idx="547">
                  <c:v>11.492599999999999</c:v>
                </c:pt>
                <c:pt idx="548">
                  <c:v>11.4909</c:v>
                </c:pt>
                <c:pt idx="549">
                  <c:v>11.3902</c:v>
                </c:pt>
                <c:pt idx="550">
                  <c:v>11.2584</c:v>
                </c:pt>
                <c:pt idx="551">
                  <c:v>11.144399999999999</c:v>
                </c:pt>
                <c:pt idx="552">
                  <c:v>11.1107</c:v>
                </c:pt>
                <c:pt idx="553">
                  <c:v>11.0649</c:v>
                </c:pt>
                <c:pt idx="554">
                  <c:v>11.0639</c:v>
                </c:pt>
                <c:pt idx="555">
                  <c:v>11.062900000000001</c:v>
                </c:pt>
                <c:pt idx="556">
                  <c:v>11.035500000000001</c:v>
                </c:pt>
                <c:pt idx="557">
                  <c:v>11.1044</c:v>
                </c:pt>
                <c:pt idx="558">
                  <c:v>11.093299999999999</c:v>
                </c:pt>
                <c:pt idx="559">
                  <c:v>11.103199999999999</c:v>
                </c:pt>
                <c:pt idx="560">
                  <c:v>10.9634</c:v>
                </c:pt>
                <c:pt idx="561">
                  <c:v>10.962</c:v>
                </c:pt>
                <c:pt idx="562">
                  <c:v>10.959300000000001</c:v>
                </c:pt>
                <c:pt idx="563">
                  <c:v>11.036300000000001</c:v>
                </c:pt>
                <c:pt idx="564">
                  <c:v>11.0634</c:v>
                </c:pt>
                <c:pt idx="565">
                  <c:v>10.982200000000001</c:v>
                </c:pt>
                <c:pt idx="566">
                  <c:v>10.8461</c:v>
                </c:pt>
                <c:pt idx="567">
                  <c:v>10.907</c:v>
                </c:pt>
                <c:pt idx="568">
                  <c:v>10.898999999999999</c:v>
                </c:pt>
                <c:pt idx="569">
                  <c:v>10.890700000000001</c:v>
                </c:pt>
                <c:pt idx="570">
                  <c:v>10.9556</c:v>
                </c:pt>
                <c:pt idx="571">
                  <c:v>10.928699999999999</c:v>
                </c:pt>
                <c:pt idx="572">
                  <c:v>11.117599999999999</c:v>
                </c:pt>
                <c:pt idx="573">
                  <c:v>11.155799999999999</c:v>
                </c:pt>
                <c:pt idx="574">
                  <c:v>11.2357</c:v>
                </c:pt>
                <c:pt idx="575">
                  <c:v>11.232100000000001</c:v>
                </c:pt>
                <c:pt idx="576">
                  <c:v>11.2311</c:v>
                </c:pt>
                <c:pt idx="577">
                  <c:v>11.216699999999999</c:v>
                </c:pt>
                <c:pt idx="578">
                  <c:v>11.2174</c:v>
                </c:pt>
                <c:pt idx="579">
                  <c:v>11.537699999999999</c:v>
                </c:pt>
                <c:pt idx="580">
                  <c:v>11.5467</c:v>
                </c:pt>
                <c:pt idx="581">
                  <c:v>11.5968</c:v>
                </c:pt>
                <c:pt idx="582">
                  <c:v>11.5923</c:v>
                </c:pt>
                <c:pt idx="583">
                  <c:v>11.579599999999999</c:v>
                </c:pt>
                <c:pt idx="584">
                  <c:v>11.726699999999999</c:v>
                </c:pt>
                <c:pt idx="585">
                  <c:v>11.8422</c:v>
                </c:pt>
                <c:pt idx="586">
                  <c:v>11.8809</c:v>
                </c:pt>
                <c:pt idx="587">
                  <c:v>11.7887</c:v>
                </c:pt>
                <c:pt idx="588">
                  <c:v>11.587999999999999</c:v>
                </c:pt>
                <c:pt idx="589">
                  <c:v>11.586499999999999</c:v>
                </c:pt>
                <c:pt idx="590">
                  <c:v>11.5794</c:v>
                </c:pt>
                <c:pt idx="591">
                  <c:v>11.385199999999999</c:v>
                </c:pt>
                <c:pt idx="592">
                  <c:v>11.3268</c:v>
                </c:pt>
                <c:pt idx="593">
                  <c:v>11.4011</c:v>
                </c:pt>
                <c:pt idx="594">
                  <c:v>11.2919</c:v>
                </c:pt>
                <c:pt idx="595">
                  <c:v>11.376099999999999</c:v>
                </c:pt>
                <c:pt idx="596">
                  <c:v>11.372</c:v>
                </c:pt>
                <c:pt idx="597">
                  <c:v>11.368</c:v>
                </c:pt>
                <c:pt idx="598">
                  <c:v>11.532400000000001</c:v>
                </c:pt>
                <c:pt idx="599">
                  <c:v>11.5738</c:v>
                </c:pt>
                <c:pt idx="600">
                  <c:v>11.6195</c:v>
                </c:pt>
                <c:pt idx="601">
                  <c:v>11.704599999999999</c:v>
                </c:pt>
                <c:pt idx="602">
                  <c:v>11.332100000000001</c:v>
                </c:pt>
                <c:pt idx="603">
                  <c:v>11.3284</c:v>
                </c:pt>
                <c:pt idx="604">
                  <c:v>11.322800000000001</c:v>
                </c:pt>
                <c:pt idx="605">
                  <c:v>11.185</c:v>
                </c:pt>
                <c:pt idx="606">
                  <c:v>11.303900000000001</c:v>
                </c:pt>
                <c:pt idx="607">
                  <c:v>11.5223</c:v>
                </c:pt>
                <c:pt idx="608">
                  <c:v>11.6753</c:v>
                </c:pt>
                <c:pt idx="609">
                  <c:v>11.719200000000001</c:v>
                </c:pt>
                <c:pt idx="610">
                  <c:v>11.7141</c:v>
                </c:pt>
                <c:pt idx="611">
                  <c:v>11.706099999999999</c:v>
                </c:pt>
                <c:pt idx="612">
                  <c:v>11.750999999999999</c:v>
                </c:pt>
                <c:pt idx="613">
                  <c:v>11.6107</c:v>
                </c:pt>
                <c:pt idx="614">
                  <c:v>11.434900000000001</c:v>
                </c:pt>
                <c:pt idx="615">
                  <c:v>11.556699999999999</c:v>
                </c:pt>
                <c:pt idx="616">
                  <c:v>11.5138</c:v>
                </c:pt>
                <c:pt idx="617">
                  <c:v>11.509499999999999</c:v>
                </c:pt>
                <c:pt idx="618">
                  <c:v>11.501899999999999</c:v>
                </c:pt>
                <c:pt idx="619">
                  <c:v>11.8148</c:v>
                </c:pt>
                <c:pt idx="620">
                  <c:v>11.8363</c:v>
                </c:pt>
                <c:pt idx="621">
                  <c:v>11.8908</c:v>
                </c:pt>
                <c:pt idx="622">
                  <c:v>11.971299999999999</c:v>
                </c:pt>
                <c:pt idx="623">
                  <c:v>11.994</c:v>
                </c:pt>
                <c:pt idx="624">
                  <c:v>11.9895</c:v>
                </c:pt>
                <c:pt idx="625">
                  <c:v>11.9879</c:v>
                </c:pt>
                <c:pt idx="626">
                  <c:v>11.993399999999999</c:v>
                </c:pt>
                <c:pt idx="627">
                  <c:v>12.0015</c:v>
                </c:pt>
                <c:pt idx="628">
                  <c:v>12.013299999999999</c:v>
                </c:pt>
                <c:pt idx="629">
                  <c:v>11.9955</c:v>
                </c:pt>
                <c:pt idx="630">
                  <c:v>11.9712</c:v>
                </c:pt>
                <c:pt idx="631">
                  <c:v>11.9671</c:v>
                </c:pt>
                <c:pt idx="632">
                  <c:v>11.972099999999999</c:v>
                </c:pt>
                <c:pt idx="633">
                  <c:v>11.9969</c:v>
                </c:pt>
                <c:pt idx="634">
                  <c:v>12.043200000000001</c:v>
                </c:pt>
                <c:pt idx="635">
                  <c:v>12.0989</c:v>
                </c:pt>
                <c:pt idx="636">
                  <c:v>12.0671</c:v>
                </c:pt>
                <c:pt idx="637">
                  <c:v>12.0098</c:v>
                </c:pt>
                <c:pt idx="638">
                  <c:v>12.005000000000001</c:v>
                </c:pt>
                <c:pt idx="639">
                  <c:v>12.0016</c:v>
                </c:pt>
                <c:pt idx="640">
                  <c:v>12.106299999999999</c:v>
                </c:pt>
                <c:pt idx="641">
                  <c:v>12.0138</c:v>
                </c:pt>
                <c:pt idx="642">
                  <c:v>11.8917</c:v>
                </c:pt>
                <c:pt idx="643">
                  <c:v>12.01</c:v>
                </c:pt>
                <c:pt idx="644">
                  <c:v>12.1226</c:v>
                </c:pt>
                <c:pt idx="645">
                  <c:v>12.117800000000001</c:v>
                </c:pt>
                <c:pt idx="646">
                  <c:v>12.1152</c:v>
                </c:pt>
                <c:pt idx="647">
                  <c:v>12.189299999999999</c:v>
                </c:pt>
                <c:pt idx="648">
                  <c:v>12.2394</c:v>
                </c:pt>
                <c:pt idx="649">
                  <c:v>12.270099999999999</c:v>
                </c:pt>
                <c:pt idx="650">
                  <c:v>12.288600000000001</c:v>
                </c:pt>
                <c:pt idx="651">
                  <c:v>12.3203</c:v>
                </c:pt>
                <c:pt idx="652">
                  <c:v>12.3154</c:v>
                </c:pt>
                <c:pt idx="653">
                  <c:v>12.311199999999999</c:v>
                </c:pt>
                <c:pt idx="654">
                  <c:v>12.3492</c:v>
                </c:pt>
                <c:pt idx="655">
                  <c:v>12.3466</c:v>
                </c:pt>
                <c:pt idx="656">
                  <c:v>12.278499999999999</c:v>
                </c:pt>
                <c:pt idx="657">
                  <c:v>12.3087</c:v>
                </c:pt>
                <c:pt idx="658">
                  <c:v>12.251200000000001</c:v>
                </c:pt>
                <c:pt idx="659">
                  <c:v>12.2456</c:v>
                </c:pt>
                <c:pt idx="660">
                  <c:v>12.245100000000001</c:v>
                </c:pt>
                <c:pt idx="661">
                  <c:v>12.182600000000001</c:v>
                </c:pt>
                <c:pt idx="662">
                  <c:v>12.221399999999999</c:v>
                </c:pt>
                <c:pt idx="663">
                  <c:v>12.053599999999999</c:v>
                </c:pt>
                <c:pt idx="664">
                  <c:v>12.106400000000001</c:v>
                </c:pt>
                <c:pt idx="665">
                  <c:v>12.1348</c:v>
                </c:pt>
                <c:pt idx="666">
                  <c:v>12.1311</c:v>
                </c:pt>
                <c:pt idx="667">
                  <c:v>12.129899999999999</c:v>
                </c:pt>
                <c:pt idx="668">
                  <c:v>12.0222</c:v>
                </c:pt>
                <c:pt idx="669">
                  <c:v>12.1417</c:v>
                </c:pt>
                <c:pt idx="670">
                  <c:v>12.0604</c:v>
                </c:pt>
                <c:pt idx="671">
                  <c:v>12.047599999999999</c:v>
                </c:pt>
                <c:pt idx="672">
                  <c:v>12.181800000000001</c:v>
                </c:pt>
                <c:pt idx="673">
                  <c:v>12.1778</c:v>
                </c:pt>
                <c:pt idx="674">
                  <c:v>12.171799999999999</c:v>
                </c:pt>
                <c:pt idx="675">
                  <c:v>12.289099999999999</c:v>
                </c:pt>
                <c:pt idx="676">
                  <c:v>12.4091</c:v>
                </c:pt>
                <c:pt idx="677">
                  <c:v>12.4672</c:v>
                </c:pt>
                <c:pt idx="678">
                  <c:v>12.417999999999999</c:v>
                </c:pt>
                <c:pt idx="679">
                  <c:v>12.1805</c:v>
                </c:pt>
                <c:pt idx="680">
                  <c:v>12.1762</c:v>
                </c:pt>
                <c:pt idx="681">
                  <c:v>12.177899999999999</c:v>
                </c:pt>
                <c:pt idx="682">
                  <c:v>11.9267</c:v>
                </c:pt>
                <c:pt idx="683">
                  <c:v>11.9536</c:v>
                </c:pt>
                <c:pt idx="684">
                  <c:v>11.8933</c:v>
                </c:pt>
                <c:pt idx="685">
                  <c:v>11.9717</c:v>
                </c:pt>
                <c:pt idx="686">
                  <c:v>11.937799999999999</c:v>
                </c:pt>
                <c:pt idx="687">
                  <c:v>11.9338</c:v>
                </c:pt>
                <c:pt idx="688">
                  <c:v>11.931900000000001</c:v>
                </c:pt>
                <c:pt idx="689">
                  <c:v>12.0748</c:v>
                </c:pt>
                <c:pt idx="690">
                  <c:v>12.104799999999999</c:v>
                </c:pt>
                <c:pt idx="691">
                  <c:v>12.169499999999999</c:v>
                </c:pt>
                <c:pt idx="692">
                  <c:v>12.364599999999999</c:v>
                </c:pt>
                <c:pt idx="693">
                  <c:v>12.297000000000001</c:v>
                </c:pt>
                <c:pt idx="694">
                  <c:v>12.2903</c:v>
                </c:pt>
                <c:pt idx="695">
                  <c:v>12.2897</c:v>
                </c:pt>
                <c:pt idx="696">
                  <c:v>12.113899999999999</c:v>
                </c:pt>
                <c:pt idx="697">
                  <c:v>12.165900000000001</c:v>
                </c:pt>
                <c:pt idx="698">
                  <c:v>12.175000000000001</c:v>
                </c:pt>
                <c:pt idx="699">
                  <c:v>12.201000000000001</c:v>
                </c:pt>
                <c:pt idx="700">
                  <c:v>12.037800000000001</c:v>
                </c:pt>
                <c:pt idx="701">
                  <c:v>12.033300000000001</c:v>
                </c:pt>
                <c:pt idx="702">
                  <c:v>12.028499999999999</c:v>
                </c:pt>
                <c:pt idx="703">
                  <c:v>12.1547</c:v>
                </c:pt>
                <c:pt idx="704">
                  <c:v>12.211399999999999</c:v>
                </c:pt>
                <c:pt idx="705">
                  <c:v>12.171200000000001</c:v>
                </c:pt>
                <c:pt idx="706">
                  <c:v>12.2393</c:v>
                </c:pt>
                <c:pt idx="707">
                  <c:v>12.2043</c:v>
                </c:pt>
                <c:pt idx="708">
                  <c:v>12.2005</c:v>
                </c:pt>
                <c:pt idx="709">
                  <c:v>12.1997</c:v>
                </c:pt>
                <c:pt idx="710">
                  <c:v>12.2309</c:v>
                </c:pt>
                <c:pt idx="711">
                  <c:v>12.106199999999999</c:v>
                </c:pt>
                <c:pt idx="712">
                  <c:v>12.071400000000001</c:v>
                </c:pt>
                <c:pt idx="713">
                  <c:v>11.935600000000001</c:v>
                </c:pt>
                <c:pt idx="714">
                  <c:v>12.0474</c:v>
                </c:pt>
                <c:pt idx="715">
                  <c:v>12.045</c:v>
                </c:pt>
                <c:pt idx="716">
                  <c:v>12.0412</c:v>
                </c:pt>
                <c:pt idx="717">
                  <c:v>11.9872</c:v>
                </c:pt>
                <c:pt idx="718">
                  <c:v>12.154500000000001</c:v>
                </c:pt>
                <c:pt idx="719">
                  <c:v>12.2173</c:v>
                </c:pt>
                <c:pt idx="720">
                  <c:v>12.1882</c:v>
                </c:pt>
                <c:pt idx="721">
                  <c:v>12.178000000000001</c:v>
                </c:pt>
                <c:pt idx="722">
                  <c:v>12.1738</c:v>
                </c:pt>
                <c:pt idx="723">
                  <c:v>12.172000000000001</c:v>
                </c:pt>
                <c:pt idx="724">
                  <c:v>12.252700000000001</c:v>
                </c:pt>
                <c:pt idx="725">
                  <c:v>12.226599999999999</c:v>
                </c:pt>
                <c:pt idx="726">
                  <c:v>12.1716</c:v>
                </c:pt>
                <c:pt idx="727">
                  <c:v>12.094900000000001</c:v>
                </c:pt>
                <c:pt idx="728">
                  <c:v>12.0631</c:v>
                </c:pt>
                <c:pt idx="729">
                  <c:v>12.059100000000001</c:v>
                </c:pt>
                <c:pt idx="730">
                  <c:v>12.0684</c:v>
                </c:pt>
                <c:pt idx="731">
                  <c:v>12.076700000000001</c:v>
                </c:pt>
                <c:pt idx="732">
                  <c:v>12.039099999999999</c:v>
                </c:pt>
                <c:pt idx="733">
                  <c:v>11.851100000000001</c:v>
                </c:pt>
                <c:pt idx="734">
                  <c:v>11.8154</c:v>
                </c:pt>
                <c:pt idx="735">
                  <c:v>11.733599999999999</c:v>
                </c:pt>
                <c:pt idx="736">
                  <c:v>11.7288</c:v>
                </c:pt>
                <c:pt idx="737">
                  <c:v>11.728300000000001</c:v>
                </c:pt>
                <c:pt idx="738">
                  <c:v>11.947800000000001</c:v>
                </c:pt>
                <c:pt idx="739">
                  <c:v>12.013500000000001</c:v>
                </c:pt>
                <c:pt idx="740">
                  <c:v>11.7667</c:v>
                </c:pt>
                <c:pt idx="741">
                  <c:v>11.7272</c:v>
                </c:pt>
                <c:pt idx="742">
                  <c:v>11.352399999999999</c:v>
                </c:pt>
                <c:pt idx="743">
                  <c:v>11.348699999999999</c:v>
                </c:pt>
                <c:pt idx="744">
                  <c:v>11.353300000000001</c:v>
                </c:pt>
                <c:pt idx="745">
                  <c:v>11.336600000000001</c:v>
                </c:pt>
                <c:pt idx="746">
                  <c:v>11.357200000000001</c:v>
                </c:pt>
                <c:pt idx="747">
                  <c:v>11.455399999999999</c:v>
                </c:pt>
                <c:pt idx="748">
                  <c:v>11.4381</c:v>
                </c:pt>
                <c:pt idx="749">
                  <c:v>11.402100000000001</c:v>
                </c:pt>
                <c:pt idx="750">
                  <c:v>11.397399999999999</c:v>
                </c:pt>
                <c:pt idx="751">
                  <c:v>11.4033</c:v>
                </c:pt>
                <c:pt idx="752">
                  <c:v>11.4811</c:v>
                </c:pt>
                <c:pt idx="753">
                  <c:v>11.604699999999999</c:v>
                </c:pt>
                <c:pt idx="754">
                  <c:v>11.614800000000001</c:v>
                </c:pt>
                <c:pt idx="755">
                  <c:v>11.5441</c:v>
                </c:pt>
                <c:pt idx="756">
                  <c:v>11.5961</c:v>
                </c:pt>
                <c:pt idx="757">
                  <c:v>11.5924</c:v>
                </c:pt>
                <c:pt idx="758">
                  <c:v>11.5932</c:v>
                </c:pt>
                <c:pt idx="759">
                  <c:v>11.6912</c:v>
                </c:pt>
                <c:pt idx="760">
                  <c:v>11.6198</c:v>
                </c:pt>
                <c:pt idx="761">
                  <c:v>11.685600000000001</c:v>
                </c:pt>
                <c:pt idx="762">
                  <c:v>11.6004</c:v>
                </c:pt>
                <c:pt idx="763">
                  <c:v>11.52</c:v>
                </c:pt>
                <c:pt idx="764">
                  <c:v>11.5145</c:v>
                </c:pt>
                <c:pt idx="765">
                  <c:v>11.510300000000001</c:v>
                </c:pt>
                <c:pt idx="766">
                  <c:v>11.530200000000001</c:v>
                </c:pt>
                <c:pt idx="767">
                  <c:v>11.6228</c:v>
                </c:pt>
                <c:pt idx="768">
                  <c:v>11.6775</c:v>
                </c:pt>
                <c:pt idx="769">
                  <c:v>11.8371</c:v>
                </c:pt>
                <c:pt idx="770">
                  <c:v>11.787800000000001</c:v>
                </c:pt>
                <c:pt idx="771">
                  <c:v>11.7835</c:v>
                </c:pt>
                <c:pt idx="772">
                  <c:v>11.774800000000001</c:v>
                </c:pt>
                <c:pt idx="773">
                  <c:v>11.6411</c:v>
                </c:pt>
                <c:pt idx="774">
                  <c:v>11.7174</c:v>
                </c:pt>
                <c:pt idx="775">
                  <c:v>11.636100000000001</c:v>
                </c:pt>
                <c:pt idx="776">
                  <c:v>11.4732</c:v>
                </c:pt>
                <c:pt idx="777">
                  <c:v>11.4544</c:v>
                </c:pt>
                <c:pt idx="778">
                  <c:v>11.4511</c:v>
                </c:pt>
                <c:pt idx="779">
                  <c:v>11.4575</c:v>
                </c:pt>
                <c:pt idx="780">
                  <c:v>11.3993</c:v>
                </c:pt>
                <c:pt idx="781">
                  <c:v>11.3949</c:v>
                </c:pt>
                <c:pt idx="782">
                  <c:v>11.3926</c:v>
                </c:pt>
                <c:pt idx="783">
                  <c:v>11.282999999999999</c:v>
                </c:pt>
                <c:pt idx="784">
                  <c:v>11.250299999999999</c:v>
                </c:pt>
                <c:pt idx="785">
                  <c:v>11.2461</c:v>
                </c:pt>
                <c:pt idx="786">
                  <c:v>11.2424</c:v>
                </c:pt>
                <c:pt idx="787">
                  <c:v>11.2471</c:v>
                </c:pt>
                <c:pt idx="788">
                  <c:v>11.2898</c:v>
                </c:pt>
                <c:pt idx="789">
                  <c:v>11.3727</c:v>
                </c:pt>
                <c:pt idx="790">
                  <c:v>11.4543</c:v>
                </c:pt>
                <c:pt idx="791">
                  <c:v>11.519299999999999</c:v>
                </c:pt>
                <c:pt idx="792">
                  <c:v>11.523999999999999</c:v>
                </c:pt>
                <c:pt idx="793">
                  <c:v>11.526199999999999</c:v>
                </c:pt>
                <c:pt idx="794">
                  <c:v>11.513299999999999</c:v>
                </c:pt>
                <c:pt idx="795">
                  <c:v>11.588699999999999</c:v>
                </c:pt>
                <c:pt idx="796">
                  <c:v>11.602</c:v>
                </c:pt>
                <c:pt idx="797">
                  <c:v>11.729900000000001</c:v>
                </c:pt>
                <c:pt idx="798">
                  <c:v>11.723100000000001</c:v>
                </c:pt>
                <c:pt idx="799">
                  <c:v>11.7186</c:v>
                </c:pt>
                <c:pt idx="800">
                  <c:v>11.7118</c:v>
                </c:pt>
                <c:pt idx="801">
                  <c:v>11.638299999999999</c:v>
                </c:pt>
                <c:pt idx="802">
                  <c:v>11.7415</c:v>
                </c:pt>
                <c:pt idx="803">
                  <c:v>11.690200000000001</c:v>
                </c:pt>
                <c:pt idx="804">
                  <c:v>11.819900000000001</c:v>
                </c:pt>
                <c:pt idx="805">
                  <c:v>11.7791</c:v>
                </c:pt>
                <c:pt idx="806">
                  <c:v>11.7682</c:v>
                </c:pt>
                <c:pt idx="807">
                  <c:v>11.7623</c:v>
                </c:pt>
                <c:pt idx="808">
                  <c:v>11.6404</c:v>
                </c:pt>
                <c:pt idx="809">
                  <c:v>11.6487</c:v>
                </c:pt>
                <c:pt idx="810">
                  <c:v>11.7286</c:v>
                </c:pt>
                <c:pt idx="811">
                  <c:v>11.6363</c:v>
                </c:pt>
                <c:pt idx="812">
                  <c:v>11.6325</c:v>
                </c:pt>
                <c:pt idx="813">
                  <c:v>11.6279</c:v>
                </c:pt>
                <c:pt idx="814">
                  <c:v>11.615500000000001</c:v>
                </c:pt>
                <c:pt idx="815">
                  <c:v>11.689399999999999</c:v>
                </c:pt>
                <c:pt idx="816">
                  <c:v>11.729100000000001</c:v>
                </c:pt>
                <c:pt idx="817">
                  <c:v>11.7437</c:v>
                </c:pt>
                <c:pt idx="818">
                  <c:v>11.812200000000001</c:v>
                </c:pt>
                <c:pt idx="819">
                  <c:v>11.7812</c:v>
                </c:pt>
                <c:pt idx="820">
                  <c:v>11.778700000000001</c:v>
                </c:pt>
                <c:pt idx="821">
                  <c:v>11.775600000000001</c:v>
                </c:pt>
                <c:pt idx="822">
                  <c:v>11.672599999999999</c:v>
                </c:pt>
                <c:pt idx="823">
                  <c:v>11.635899999999999</c:v>
                </c:pt>
                <c:pt idx="824">
                  <c:v>11.7073</c:v>
                </c:pt>
                <c:pt idx="825">
                  <c:v>11.6967</c:v>
                </c:pt>
                <c:pt idx="826">
                  <c:v>11.7094</c:v>
                </c:pt>
                <c:pt idx="827">
                  <c:v>11.7042</c:v>
                </c:pt>
                <c:pt idx="828">
                  <c:v>11.690200000000001</c:v>
                </c:pt>
                <c:pt idx="829">
                  <c:v>11.7422</c:v>
                </c:pt>
                <c:pt idx="830">
                  <c:v>11.688700000000001</c:v>
                </c:pt>
                <c:pt idx="831">
                  <c:v>11.7028</c:v>
                </c:pt>
                <c:pt idx="832">
                  <c:v>11.7563</c:v>
                </c:pt>
                <c:pt idx="833">
                  <c:v>11.759399999999999</c:v>
                </c:pt>
                <c:pt idx="834">
                  <c:v>11.7553</c:v>
                </c:pt>
                <c:pt idx="835">
                  <c:v>11.75</c:v>
                </c:pt>
                <c:pt idx="836">
                  <c:v>11.8314</c:v>
                </c:pt>
                <c:pt idx="837">
                  <c:v>11.7828</c:v>
                </c:pt>
                <c:pt idx="838">
                  <c:v>11.8675</c:v>
                </c:pt>
                <c:pt idx="839">
                  <c:v>11.9145</c:v>
                </c:pt>
                <c:pt idx="840">
                  <c:v>11.8268</c:v>
                </c:pt>
                <c:pt idx="841">
                  <c:v>11.822699999999999</c:v>
                </c:pt>
                <c:pt idx="842">
                  <c:v>11.815099999999999</c:v>
                </c:pt>
                <c:pt idx="843">
                  <c:v>11.8529</c:v>
                </c:pt>
                <c:pt idx="844">
                  <c:v>11.875500000000001</c:v>
                </c:pt>
                <c:pt idx="845">
                  <c:v>11.935700000000001</c:v>
                </c:pt>
                <c:pt idx="846">
                  <c:v>11.909800000000001</c:v>
                </c:pt>
                <c:pt idx="847">
                  <c:v>11.7967</c:v>
                </c:pt>
                <c:pt idx="848">
                  <c:v>11.793200000000001</c:v>
                </c:pt>
                <c:pt idx="849">
                  <c:v>11.7829</c:v>
                </c:pt>
                <c:pt idx="850">
                  <c:v>11.7303</c:v>
                </c:pt>
                <c:pt idx="851">
                  <c:v>11.670999999999999</c:v>
                </c:pt>
                <c:pt idx="852">
                  <c:v>11.731999999999999</c:v>
                </c:pt>
                <c:pt idx="853">
                  <c:v>11.7281</c:v>
                </c:pt>
                <c:pt idx="854">
                  <c:v>11.6349</c:v>
                </c:pt>
                <c:pt idx="855">
                  <c:v>11.631600000000001</c:v>
                </c:pt>
                <c:pt idx="856">
                  <c:v>11.6365</c:v>
                </c:pt>
                <c:pt idx="857">
                  <c:v>11.7097</c:v>
                </c:pt>
                <c:pt idx="858">
                  <c:v>11.719799999999999</c:v>
                </c:pt>
                <c:pt idx="859">
                  <c:v>11.709199999999999</c:v>
                </c:pt>
                <c:pt idx="860">
                  <c:v>11.5267</c:v>
                </c:pt>
                <c:pt idx="861">
                  <c:v>11.596500000000001</c:v>
                </c:pt>
                <c:pt idx="862">
                  <c:v>11.593</c:v>
                </c:pt>
                <c:pt idx="863">
                  <c:v>11.591799999999999</c:v>
                </c:pt>
                <c:pt idx="864">
                  <c:v>11.747999999999999</c:v>
                </c:pt>
                <c:pt idx="865">
                  <c:v>11.7125</c:v>
                </c:pt>
                <c:pt idx="866">
                  <c:v>11.749000000000001</c:v>
                </c:pt>
                <c:pt idx="867">
                  <c:v>11.9406</c:v>
                </c:pt>
                <c:pt idx="868">
                  <c:v>11.9648</c:v>
                </c:pt>
                <c:pt idx="869">
                  <c:v>11.9613</c:v>
                </c:pt>
                <c:pt idx="870">
                  <c:v>11.9496</c:v>
                </c:pt>
                <c:pt idx="871">
                  <c:v>11.964399999999999</c:v>
                </c:pt>
                <c:pt idx="872">
                  <c:v>11.976000000000001</c:v>
                </c:pt>
                <c:pt idx="873">
                  <c:v>11.837400000000001</c:v>
                </c:pt>
                <c:pt idx="874">
                  <c:v>11.857900000000001</c:v>
                </c:pt>
                <c:pt idx="875">
                  <c:v>11.8506</c:v>
                </c:pt>
                <c:pt idx="876">
                  <c:v>11.847200000000001</c:v>
                </c:pt>
                <c:pt idx="877">
                  <c:v>11.842499999999999</c:v>
                </c:pt>
                <c:pt idx="878">
                  <c:v>11.7827</c:v>
                </c:pt>
                <c:pt idx="879">
                  <c:v>11.8087</c:v>
                </c:pt>
                <c:pt idx="880">
                  <c:v>11.7997</c:v>
                </c:pt>
                <c:pt idx="881">
                  <c:v>11.7399</c:v>
                </c:pt>
                <c:pt idx="882">
                  <c:v>11.5928</c:v>
                </c:pt>
                <c:pt idx="883">
                  <c:v>11.588900000000001</c:v>
                </c:pt>
                <c:pt idx="884">
                  <c:v>11.5769</c:v>
                </c:pt>
                <c:pt idx="885">
                  <c:v>11.6866</c:v>
                </c:pt>
                <c:pt idx="886">
                  <c:v>11.667999999999999</c:v>
                </c:pt>
                <c:pt idx="887">
                  <c:v>11.7326</c:v>
                </c:pt>
                <c:pt idx="888">
                  <c:v>11.674099999999999</c:v>
                </c:pt>
                <c:pt idx="889">
                  <c:v>11.6713</c:v>
                </c:pt>
                <c:pt idx="890">
                  <c:v>11.6676</c:v>
                </c:pt>
                <c:pt idx="891">
                  <c:v>11.6638</c:v>
                </c:pt>
                <c:pt idx="892">
                  <c:v>11.653700000000001</c:v>
                </c:pt>
                <c:pt idx="893">
                  <c:v>11.622999999999999</c:v>
                </c:pt>
                <c:pt idx="894">
                  <c:v>11.665900000000001</c:v>
                </c:pt>
                <c:pt idx="895">
                  <c:v>11.6852</c:v>
                </c:pt>
                <c:pt idx="896">
                  <c:v>11.644600000000001</c:v>
                </c:pt>
                <c:pt idx="897">
                  <c:v>11.6411</c:v>
                </c:pt>
                <c:pt idx="898">
                  <c:v>11.6389</c:v>
                </c:pt>
                <c:pt idx="899">
                  <c:v>11.6312</c:v>
                </c:pt>
                <c:pt idx="900">
                  <c:v>11.5975</c:v>
                </c:pt>
                <c:pt idx="901">
                  <c:v>11.5184</c:v>
                </c:pt>
                <c:pt idx="902">
                  <c:v>11.5593</c:v>
                </c:pt>
                <c:pt idx="903">
                  <c:v>11.608000000000001</c:v>
                </c:pt>
                <c:pt idx="904">
                  <c:v>11.605600000000001</c:v>
                </c:pt>
                <c:pt idx="905">
                  <c:v>11.6022</c:v>
                </c:pt>
                <c:pt idx="906">
                  <c:v>11.724</c:v>
                </c:pt>
                <c:pt idx="907">
                  <c:v>11.8139</c:v>
                </c:pt>
                <c:pt idx="908">
                  <c:v>11.829599999999999</c:v>
                </c:pt>
                <c:pt idx="909">
                  <c:v>11.726100000000001</c:v>
                </c:pt>
                <c:pt idx="910">
                  <c:v>11.725199999999999</c:v>
                </c:pt>
                <c:pt idx="911">
                  <c:v>11.722300000000001</c:v>
                </c:pt>
                <c:pt idx="912">
                  <c:v>11.715</c:v>
                </c:pt>
                <c:pt idx="913">
                  <c:v>11.738899999999999</c:v>
                </c:pt>
                <c:pt idx="914">
                  <c:v>11.811</c:v>
                </c:pt>
                <c:pt idx="915">
                  <c:v>11.7872</c:v>
                </c:pt>
                <c:pt idx="916">
                  <c:v>11.7271</c:v>
                </c:pt>
                <c:pt idx="917">
                  <c:v>11.700799999999999</c:v>
                </c:pt>
                <c:pt idx="918">
                  <c:v>11.6974</c:v>
                </c:pt>
                <c:pt idx="919">
                  <c:v>11.704499999999999</c:v>
                </c:pt>
                <c:pt idx="920">
                  <c:v>11.798999999999999</c:v>
                </c:pt>
                <c:pt idx="921">
                  <c:v>11.866</c:v>
                </c:pt>
                <c:pt idx="922">
                  <c:v>11.920299999999999</c:v>
                </c:pt>
                <c:pt idx="923">
                  <c:v>11.9757</c:v>
                </c:pt>
                <c:pt idx="924">
                  <c:v>11.980600000000001</c:v>
                </c:pt>
                <c:pt idx="925">
                  <c:v>11.973699999999999</c:v>
                </c:pt>
                <c:pt idx="926">
                  <c:v>11.965999999999999</c:v>
                </c:pt>
                <c:pt idx="927">
                  <c:v>12.0298</c:v>
                </c:pt>
                <c:pt idx="928">
                  <c:v>12.076499999999999</c:v>
                </c:pt>
                <c:pt idx="929">
                  <c:v>11.9635</c:v>
                </c:pt>
                <c:pt idx="930">
                  <c:v>11.7967</c:v>
                </c:pt>
                <c:pt idx="931">
                  <c:v>11.8239</c:v>
                </c:pt>
                <c:pt idx="932">
                  <c:v>11.820499999999999</c:v>
                </c:pt>
                <c:pt idx="933">
                  <c:v>11.811199999999999</c:v>
                </c:pt>
                <c:pt idx="934">
                  <c:v>11.9611</c:v>
                </c:pt>
                <c:pt idx="935">
                  <c:v>11.95</c:v>
                </c:pt>
                <c:pt idx="936">
                  <c:v>11.933</c:v>
                </c:pt>
                <c:pt idx="937">
                  <c:v>12.0787</c:v>
                </c:pt>
                <c:pt idx="938">
                  <c:v>12.082100000000001</c:v>
                </c:pt>
                <c:pt idx="939">
                  <c:v>12.0787</c:v>
                </c:pt>
                <c:pt idx="940">
                  <c:v>12.074199999999999</c:v>
                </c:pt>
                <c:pt idx="941">
                  <c:v>12.0535</c:v>
                </c:pt>
                <c:pt idx="942">
                  <c:v>12.012</c:v>
                </c:pt>
                <c:pt idx="943">
                  <c:v>11.904999999999999</c:v>
                </c:pt>
                <c:pt idx="944">
                  <c:v>11.958399999999999</c:v>
                </c:pt>
                <c:pt idx="945">
                  <c:v>12.025399999999999</c:v>
                </c:pt>
                <c:pt idx="946">
                  <c:v>12.022399999999999</c:v>
                </c:pt>
                <c:pt idx="947">
                  <c:v>12.0161</c:v>
                </c:pt>
                <c:pt idx="948">
                  <c:v>12.0433</c:v>
                </c:pt>
                <c:pt idx="949">
                  <c:v>11.99</c:v>
                </c:pt>
                <c:pt idx="950">
                  <c:v>11.9923</c:v>
                </c:pt>
                <c:pt idx="951">
                  <c:v>12.0116</c:v>
                </c:pt>
                <c:pt idx="952">
                  <c:v>12.0212</c:v>
                </c:pt>
                <c:pt idx="953">
                  <c:v>12.0176</c:v>
                </c:pt>
                <c:pt idx="954">
                  <c:v>12.012600000000001</c:v>
                </c:pt>
                <c:pt idx="955">
                  <c:v>11.9017</c:v>
                </c:pt>
                <c:pt idx="956">
                  <c:v>11.8767</c:v>
                </c:pt>
                <c:pt idx="957">
                  <c:v>11.926</c:v>
                </c:pt>
                <c:pt idx="958">
                  <c:v>11.835000000000001</c:v>
                </c:pt>
                <c:pt idx="959">
                  <c:v>11.782999999999999</c:v>
                </c:pt>
                <c:pt idx="960">
                  <c:v>11.780200000000001</c:v>
                </c:pt>
                <c:pt idx="961">
                  <c:v>11.7735</c:v>
                </c:pt>
                <c:pt idx="962">
                  <c:v>11.9194</c:v>
                </c:pt>
                <c:pt idx="963">
                  <c:v>11.884399999999999</c:v>
                </c:pt>
                <c:pt idx="964">
                  <c:v>11.9016</c:v>
                </c:pt>
                <c:pt idx="965">
                  <c:v>11.9375</c:v>
                </c:pt>
                <c:pt idx="966">
                  <c:v>11.9918</c:v>
                </c:pt>
                <c:pt idx="967">
                  <c:v>11.988300000000001</c:v>
                </c:pt>
                <c:pt idx="968">
                  <c:v>11.982100000000001</c:v>
                </c:pt>
                <c:pt idx="969">
                  <c:v>12.0472</c:v>
                </c:pt>
                <c:pt idx="970">
                  <c:v>12.0052</c:v>
                </c:pt>
                <c:pt idx="971">
                  <c:v>11.9078</c:v>
                </c:pt>
                <c:pt idx="972">
                  <c:v>11.966699999999999</c:v>
                </c:pt>
                <c:pt idx="973">
                  <c:v>11.8759</c:v>
                </c:pt>
                <c:pt idx="974">
                  <c:v>11.8734</c:v>
                </c:pt>
                <c:pt idx="975">
                  <c:v>11.8696</c:v>
                </c:pt>
                <c:pt idx="976">
                  <c:v>11.984400000000001</c:v>
                </c:pt>
                <c:pt idx="977">
                  <c:v>11.878500000000001</c:v>
                </c:pt>
                <c:pt idx="978">
                  <c:v>11.9389</c:v>
                </c:pt>
                <c:pt idx="979">
                  <c:v>11.895300000000001</c:v>
                </c:pt>
                <c:pt idx="980">
                  <c:v>11.823499999999999</c:v>
                </c:pt>
                <c:pt idx="981">
                  <c:v>11.821099999999999</c:v>
                </c:pt>
                <c:pt idx="982">
                  <c:v>11.815099999999999</c:v>
                </c:pt>
                <c:pt idx="983">
                  <c:v>11.8833</c:v>
                </c:pt>
                <c:pt idx="984">
                  <c:v>11.9795</c:v>
                </c:pt>
                <c:pt idx="985">
                  <c:v>12.1669</c:v>
                </c:pt>
                <c:pt idx="986">
                  <c:v>12.2309</c:v>
                </c:pt>
                <c:pt idx="987">
                  <c:v>12.2385</c:v>
                </c:pt>
                <c:pt idx="988">
                  <c:v>12.2346</c:v>
                </c:pt>
                <c:pt idx="989">
                  <c:v>12.2247</c:v>
                </c:pt>
                <c:pt idx="990">
                  <c:v>12.277699999999999</c:v>
                </c:pt>
                <c:pt idx="991">
                  <c:v>12.250400000000001</c:v>
                </c:pt>
                <c:pt idx="992">
                  <c:v>12.3188</c:v>
                </c:pt>
                <c:pt idx="993">
                  <c:v>12.266999999999999</c:v>
                </c:pt>
                <c:pt idx="994">
                  <c:v>12.289899999999999</c:v>
                </c:pt>
                <c:pt idx="995">
                  <c:v>12.2865</c:v>
                </c:pt>
                <c:pt idx="996">
                  <c:v>12.2836</c:v>
                </c:pt>
                <c:pt idx="997">
                  <c:v>12.3109</c:v>
                </c:pt>
                <c:pt idx="998">
                  <c:v>12.259399999999999</c:v>
                </c:pt>
                <c:pt idx="999">
                  <c:v>12.2639</c:v>
                </c:pt>
                <c:pt idx="1000">
                  <c:v>12.331899999999999</c:v>
                </c:pt>
                <c:pt idx="1001">
                  <c:v>12.2364</c:v>
                </c:pt>
                <c:pt idx="1002">
                  <c:v>12.232900000000001</c:v>
                </c:pt>
                <c:pt idx="1003">
                  <c:v>12.2257</c:v>
                </c:pt>
                <c:pt idx="1004">
                  <c:v>12.3407</c:v>
                </c:pt>
                <c:pt idx="1005">
                  <c:v>12.3566</c:v>
                </c:pt>
                <c:pt idx="1006">
                  <c:v>12.3697</c:v>
                </c:pt>
                <c:pt idx="1007">
                  <c:v>12.253299999999999</c:v>
                </c:pt>
                <c:pt idx="1008">
                  <c:v>12.2715</c:v>
                </c:pt>
                <c:pt idx="1009">
                  <c:v>12.268599999999999</c:v>
                </c:pt>
                <c:pt idx="1010">
                  <c:v>12.2683</c:v>
                </c:pt>
                <c:pt idx="1011">
                  <c:v>12.3482</c:v>
                </c:pt>
                <c:pt idx="1012">
                  <c:v>12.398099999999999</c:v>
                </c:pt>
                <c:pt idx="1013">
                  <c:v>12.2927</c:v>
                </c:pt>
                <c:pt idx="1014">
                  <c:v>12.152100000000001</c:v>
                </c:pt>
                <c:pt idx="1015">
                  <c:v>12.0025</c:v>
                </c:pt>
                <c:pt idx="1016">
                  <c:v>11.9994</c:v>
                </c:pt>
                <c:pt idx="1017">
                  <c:v>11.999599999999999</c:v>
                </c:pt>
                <c:pt idx="1018">
                  <c:v>12.144500000000001</c:v>
                </c:pt>
                <c:pt idx="1019">
                  <c:v>12.122999999999999</c:v>
                </c:pt>
                <c:pt idx="1020">
                  <c:v>12.2105</c:v>
                </c:pt>
                <c:pt idx="1021">
                  <c:v>12.224</c:v>
                </c:pt>
                <c:pt idx="1022">
                  <c:v>12.150399999999999</c:v>
                </c:pt>
                <c:pt idx="1023">
                  <c:v>12.1477</c:v>
                </c:pt>
                <c:pt idx="1024">
                  <c:v>12.149800000000001</c:v>
                </c:pt>
                <c:pt idx="1025">
                  <c:v>12.2065</c:v>
                </c:pt>
                <c:pt idx="1026">
                  <c:v>12.2811</c:v>
                </c:pt>
                <c:pt idx="1027">
                  <c:v>12.295199999999999</c:v>
                </c:pt>
                <c:pt idx="1028">
                  <c:v>12.3626</c:v>
                </c:pt>
                <c:pt idx="1029">
                  <c:v>12.3583</c:v>
                </c:pt>
                <c:pt idx="1030">
                  <c:v>12.3535</c:v>
                </c:pt>
                <c:pt idx="1031">
                  <c:v>12.343299999999999</c:v>
                </c:pt>
                <c:pt idx="1032">
                  <c:v>12.341100000000001</c:v>
                </c:pt>
                <c:pt idx="1033">
                  <c:v>12.2714</c:v>
                </c:pt>
                <c:pt idx="1034">
                  <c:v>12.3146</c:v>
                </c:pt>
                <c:pt idx="1035">
                  <c:v>12.2822</c:v>
                </c:pt>
                <c:pt idx="1036">
                  <c:v>12.3286</c:v>
                </c:pt>
                <c:pt idx="1037">
                  <c:v>12.3245</c:v>
                </c:pt>
                <c:pt idx="1038">
                  <c:v>12.312799999999999</c:v>
                </c:pt>
                <c:pt idx="1039">
                  <c:v>12.217599999999999</c:v>
                </c:pt>
                <c:pt idx="1040">
                  <c:v>12.2127</c:v>
                </c:pt>
                <c:pt idx="1041">
                  <c:v>12.164</c:v>
                </c:pt>
                <c:pt idx="1042">
                  <c:v>12.237500000000001</c:v>
                </c:pt>
                <c:pt idx="1043">
                  <c:v>12.230499999999999</c:v>
                </c:pt>
                <c:pt idx="1044">
                  <c:v>12.226800000000001</c:v>
                </c:pt>
                <c:pt idx="1045">
                  <c:v>12.22</c:v>
                </c:pt>
                <c:pt idx="1046">
                  <c:v>12.276400000000001</c:v>
                </c:pt>
                <c:pt idx="1047">
                  <c:v>12.3179</c:v>
                </c:pt>
                <c:pt idx="1048">
                  <c:v>12.2997</c:v>
                </c:pt>
                <c:pt idx="1049">
                  <c:v>12.3025</c:v>
                </c:pt>
                <c:pt idx="1050">
                  <c:v>12.3254</c:v>
                </c:pt>
                <c:pt idx="1051">
                  <c:v>12.319900000000001</c:v>
                </c:pt>
                <c:pt idx="1052">
                  <c:v>12.3162</c:v>
                </c:pt>
                <c:pt idx="1053">
                  <c:v>12.433999999999999</c:v>
                </c:pt>
                <c:pt idx="1054">
                  <c:v>12.4011</c:v>
                </c:pt>
                <c:pt idx="1055">
                  <c:v>12.431100000000001</c:v>
                </c:pt>
                <c:pt idx="1056">
                  <c:v>12.4001</c:v>
                </c:pt>
                <c:pt idx="1057">
                  <c:v>12.331099999999999</c:v>
                </c:pt>
                <c:pt idx="1058">
                  <c:v>12.327299999999999</c:v>
                </c:pt>
                <c:pt idx="1059">
                  <c:v>12.3255</c:v>
                </c:pt>
                <c:pt idx="1060">
                  <c:v>12.174799999999999</c:v>
                </c:pt>
                <c:pt idx="1061">
                  <c:v>12.055</c:v>
                </c:pt>
                <c:pt idx="1062">
                  <c:v>12.0847</c:v>
                </c:pt>
                <c:pt idx="1063">
                  <c:v>12.0276</c:v>
                </c:pt>
                <c:pt idx="1064">
                  <c:v>12.143700000000001</c:v>
                </c:pt>
                <c:pt idx="1065">
                  <c:v>12.1411</c:v>
                </c:pt>
                <c:pt idx="1066">
                  <c:v>12.1381</c:v>
                </c:pt>
                <c:pt idx="1067">
                  <c:v>12.1554</c:v>
                </c:pt>
                <c:pt idx="1068">
                  <c:v>12.3194</c:v>
                </c:pt>
                <c:pt idx="1069">
                  <c:v>12.3828</c:v>
                </c:pt>
                <c:pt idx="1070">
                  <c:v>12.355600000000001</c:v>
                </c:pt>
                <c:pt idx="1071">
                  <c:v>12.379300000000001</c:v>
                </c:pt>
                <c:pt idx="1072">
                  <c:v>12.3749</c:v>
                </c:pt>
                <c:pt idx="1073">
                  <c:v>12.3659</c:v>
                </c:pt>
                <c:pt idx="1074">
                  <c:v>12.316000000000001</c:v>
                </c:pt>
                <c:pt idx="1075">
                  <c:v>12.434100000000001</c:v>
                </c:pt>
                <c:pt idx="1076">
                  <c:v>12.4711</c:v>
                </c:pt>
                <c:pt idx="1077">
                  <c:v>12.5105</c:v>
                </c:pt>
                <c:pt idx="1078">
                  <c:v>12.5246</c:v>
                </c:pt>
                <c:pt idx="1079">
                  <c:v>12.516999999999999</c:v>
                </c:pt>
                <c:pt idx="1080">
                  <c:v>12.5045</c:v>
                </c:pt>
                <c:pt idx="1081">
                  <c:v>12.576599999999999</c:v>
                </c:pt>
                <c:pt idx="1082">
                  <c:v>12.502599999999999</c:v>
                </c:pt>
                <c:pt idx="1083">
                  <c:v>12.5227</c:v>
                </c:pt>
                <c:pt idx="1084">
                  <c:v>12.401899999999999</c:v>
                </c:pt>
                <c:pt idx="1085">
                  <c:v>12.4404</c:v>
                </c:pt>
                <c:pt idx="1086">
                  <c:v>12.4368</c:v>
                </c:pt>
                <c:pt idx="1087">
                  <c:v>12.4346</c:v>
                </c:pt>
                <c:pt idx="1088">
                  <c:v>12.3973</c:v>
                </c:pt>
                <c:pt idx="1089">
                  <c:v>12.3698</c:v>
                </c:pt>
                <c:pt idx="1090">
                  <c:v>12.3865</c:v>
                </c:pt>
                <c:pt idx="1091">
                  <c:v>12.307600000000001</c:v>
                </c:pt>
                <c:pt idx="1092">
                  <c:v>12.315799999999999</c:v>
                </c:pt>
                <c:pt idx="1093">
                  <c:v>12.305899999999999</c:v>
                </c:pt>
                <c:pt idx="1094">
                  <c:v>12.298400000000001</c:v>
                </c:pt>
                <c:pt idx="1095">
                  <c:v>12.385899999999999</c:v>
                </c:pt>
                <c:pt idx="1096">
                  <c:v>12.3597</c:v>
                </c:pt>
                <c:pt idx="1097">
                  <c:v>12.4398</c:v>
                </c:pt>
                <c:pt idx="1098">
                  <c:v>12.4214</c:v>
                </c:pt>
                <c:pt idx="1099">
                  <c:v>12.4148</c:v>
                </c:pt>
                <c:pt idx="1100">
                  <c:v>12.411899999999999</c:v>
                </c:pt>
                <c:pt idx="1101">
                  <c:v>12.410600000000001</c:v>
                </c:pt>
                <c:pt idx="1102">
                  <c:v>12.430199999999999</c:v>
                </c:pt>
                <c:pt idx="1103">
                  <c:v>12.5167</c:v>
                </c:pt>
                <c:pt idx="1104">
                  <c:v>12.477</c:v>
                </c:pt>
                <c:pt idx="1105">
                  <c:v>12.4907</c:v>
                </c:pt>
                <c:pt idx="1106">
                  <c:v>12.423</c:v>
                </c:pt>
                <c:pt idx="1107">
                  <c:v>12.4185</c:v>
                </c:pt>
                <c:pt idx="1108">
                  <c:v>12.414400000000001</c:v>
                </c:pt>
                <c:pt idx="1109">
                  <c:v>12.3652</c:v>
                </c:pt>
                <c:pt idx="1110">
                  <c:v>12.3117</c:v>
                </c:pt>
                <c:pt idx="1111">
                  <c:v>12.218299999999999</c:v>
                </c:pt>
                <c:pt idx="1112">
                  <c:v>12.337400000000001</c:v>
                </c:pt>
                <c:pt idx="1113">
                  <c:v>12.4427</c:v>
                </c:pt>
                <c:pt idx="1114">
                  <c:v>12.438000000000001</c:v>
                </c:pt>
                <c:pt idx="1115">
                  <c:v>12.428800000000001</c:v>
                </c:pt>
                <c:pt idx="1116">
                  <c:v>12.4285</c:v>
                </c:pt>
                <c:pt idx="1117">
                  <c:v>12.548500000000001</c:v>
                </c:pt>
                <c:pt idx="1118">
                  <c:v>12.5838</c:v>
                </c:pt>
                <c:pt idx="1119">
                  <c:v>12.5062</c:v>
                </c:pt>
                <c:pt idx="1120">
                  <c:v>12.510400000000001</c:v>
                </c:pt>
                <c:pt idx="1121">
                  <c:v>12.506</c:v>
                </c:pt>
                <c:pt idx="1122">
                  <c:v>12.497</c:v>
                </c:pt>
                <c:pt idx="1123">
                  <c:v>12.3719</c:v>
                </c:pt>
                <c:pt idx="1124">
                  <c:v>12.35</c:v>
                </c:pt>
                <c:pt idx="1125">
                  <c:v>12.298</c:v>
                </c:pt>
                <c:pt idx="1126">
                  <c:v>12.044600000000001</c:v>
                </c:pt>
                <c:pt idx="1127">
                  <c:v>12.021100000000001</c:v>
                </c:pt>
                <c:pt idx="1128">
                  <c:v>12.017099999999999</c:v>
                </c:pt>
                <c:pt idx="1129">
                  <c:v>12.0177</c:v>
                </c:pt>
                <c:pt idx="1130">
                  <c:v>12.078200000000001</c:v>
                </c:pt>
                <c:pt idx="1131">
                  <c:v>12.0379</c:v>
                </c:pt>
                <c:pt idx="1132">
                  <c:v>11.863799999999999</c:v>
                </c:pt>
                <c:pt idx="1133">
                  <c:v>11.851100000000001</c:v>
                </c:pt>
                <c:pt idx="1134">
                  <c:v>11.97</c:v>
                </c:pt>
                <c:pt idx="1135">
                  <c:v>11.966100000000001</c:v>
                </c:pt>
                <c:pt idx="1136">
                  <c:v>11.970800000000001</c:v>
                </c:pt>
                <c:pt idx="1137">
                  <c:v>12.035600000000001</c:v>
                </c:pt>
                <c:pt idx="1138">
                  <c:v>11.9598</c:v>
                </c:pt>
                <c:pt idx="1139">
                  <c:v>11.985099999999999</c:v>
                </c:pt>
                <c:pt idx="1140">
                  <c:v>12.0267</c:v>
                </c:pt>
                <c:pt idx="1141">
                  <c:v>11.9779</c:v>
                </c:pt>
                <c:pt idx="1142">
                  <c:v>11.9741</c:v>
                </c:pt>
                <c:pt idx="1143">
                  <c:v>11.9663</c:v>
                </c:pt>
                <c:pt idx="1144">
                  <c:v>12.128500000000001</c:v>
                </c:pt>
                <c:pt idx="1145">
                  <c:v>12.120200000000001</c:v>
                </c:pt>
                <c:pt idx="1146">
                  <c:v>12.113</c:v>
                </c:pt>
                <c:pt idx="1147">
                  <c:v>12.131600000000001</c:v>
                </c:pt>
                <c:pt idx="1148">
                  <c:v>12.1616</c:v>
                </c:pt>
                <c:pt idx="1149">
                  <c:v>12.157</c:v>
                </c:pt>
                <c:pt idx="1150">
                  <c:v>12.1539</c:v>
                </c:pt>
                <c:pt idx="1151">
                  <c:v>12.1439</c:v>
                </c:pt>
                <c:pt idx="1152">
                  <c:v>12.114800000000001</c:v>
                </c:pt>
                <c:pt idx="1153">
                  <c:v>12.1685</c:v>
                </c:pt>
                <c:pt idx="1154">
                  <c:v>12.242699999999999</c:v>
                </c:pt>
                <c:pt idx="1155">
                  <c:v>12.278</c:v>
                </c:pt>
                <c:pt idx="1156">
                  <c:v>12.273199999999999</c:v>
                </c:pt>
                <c:pt idx="1157">
                  <c:v>12.238300000000001</c:v>
                </c:pt>
                <c:pt idx="1158">
                  <c:v>12.218500000000001</c:v>
                </c:pt>
                <c:pt idx="1159">
                  <c:v>12.4145</c:v>
                </c:pt>
                <c:pt idx="1160">
                  <c:v>12.4649</c:v>
                </c:pt>
                <c:pt idx="1161">
                  <c:v>12.528600000000001</c:v>
                </c:pt>
                <c:pt idx="1162">
                  <c:v>12.585900000000001</c:v>
                </c:pt>
                <c:pt idx="1163">
                  <c:v>12.5799</c:v>
                </c:pt>
                <c:pt idx="1164">
                  <c:v>12.566800000000001</c:v>
                </c:pt>
                <c:pt idx="1165">
                  <c:v>12.636699999999999</c:v>
                </c:pt>
                <c:pt idx="1166">
                  <c:v>12.600199999999999</c:v>
                </c:pt>
                <c:pt idx="1167">
                  <c:v>12.4862</c:v>
                </c:pt>
                <c:pt idx="1168">
                  <c:v>12.478199999999999</c:v>
                </c:pt>
                <c:pt idx="1169">
                  <c:v>12.5817</c:v>
                </c:pt>
                <c:pt idx="1170">
                  <c:v>12.5779</c:v>
                </c:pt>
                <c:pt idx="1171">
                  <c:v>12.5677</c:v>
                </c:pt>
                <c:pt idx="1172">
                  <c:v>12.5335</c:v>
                </c:pt>
                <c:pt idx="1173">
                  <c:v>12.5924</c:v>
                </c:pt>
                <c:pt idx="1174">
                  <c:v>12.623699999999999</c:v>
                </c:pt>
                <c:pt idx="1175">
                  <c:v>12.673</c:v>
                </c:pt>
                <c:pt idx="1176">
                  <c:v>12.693099999999999</c:v>
                </c:pt>
                <c:pt idx="1177">
                  <c:v>12.689399999999999</c:v>
                </c:pt>
                <c:pt idx="1178">
                  <c:v>12.6807</c:v>
                </c:pt>
                <c:pt idx="1179">
                  <c:v>12.738</c:v>
                </c:pt>
                <c:pt idx="1180">
                  <c:v>12.8894</c:v>
                </c:pt>
                <c:pt idx="1181">
                  <c:v>12.8873</c:v>
                </c:pt>
                <c:pt idx="1182">
                  <c:v>12.8908</c:v>
                </c:pt>
                <c:pt idx="1183">
                  <c:v>12.989000000000001</c:v>
                </c:pt>
                <c:pt idx="1184">
                  <c:v>12.985099999999999</c:v>
                </c:pt>
                <c:pt idx="1185">
                  <c:v>12.979200000000001</c:v>
                </c:pt>
                <c:pt idx="1186">
                  <c:v>12.928800000000001</c:v>
                </c:pt>
                <c:pt idx="1187">
                  <c:v>12.690899999999999</c:v>
                </c:pt>
                <c:pt idx="1188">
                  <c:v>12.766400000000001</c:v>
                </c:pt>
                <c:pt idx="1189">
                  <c:v>12.689</c:v>
                </c:pt>
                <c:pt idx="1190">
                  <c:v>12.542</c:v>
                </c:pt>
                <c:pt idx="1191">
                  <c:v>12.538600000000001</c:v>
                </c:pt>
                <c:pt idx="1192">
                  <c:v>12.537100000000001</c:v>
                </c:pt>
                <c:pt idx="1193">
                  <c:v>12.311</c:v>
                </c:pt>
                <c:pt idx="1194">
                  <c:v>11.9689</c:v>
                </c:pt>
                <c:pt idx="1195">
                  <c:v>12.0008</c:v>
                </c:pt>
                <c:pt idx="1196">
                  <c:v>11.8751</c:v>
                </c:pt>
                <c:pt idx="1197">
                  <c:v>11.6486</c:v>
                </c:pt>
                <c:pt idx="1198">
                  <c:v>11.645099999999999</c:v>
                </c:pt>
                <c:pt idx="1199">
                  <c:v>11.6416</c:v>
                </c:pt>
                <c:pt idx="1200">
                  <c:v>11.764200000000001</c:v>
                </c:pt>
                <c:pt idx="1201">
                  <c:v>11.859500000000001</c:v>
                </c:pt>
                <c:pt idx="1202">
                  <c:v>12.1066</c:v>
                </c:pt>
                <c:pt idx="1203">
                  <c:v>12.275</c:v>
                </c:pt>
                <c:pt idx="1204">
                  <c:v>12.235200000000001</c:v>
                </c:pt>
                <c:pt idx="1205">
                  <c:v>12.230499999999999</c:v>
                </c:pt>
                <c:pt idx="1206">
                  <c:v>12.2212</c:v>
                </c:pt>
                <c:pt idx="1207">
                  <c:v>12.210900000000001</c:v>
                </c:pt>
                <c:pt idx="1208">
                  <c:v>12.1328</c:v>
                </c:pt>
                <c:pt idx="1209">
                  <c:v>12.285399999999999</c:v>
                </c:pt>
                <c:pt idx="1210">
                  <c:v>12.196400000000001</c:v>
                </c:pt>
                <c:pt idx="1211">
                  <c:v>12.3513</c:v>
                </c:pt>
                <c:pt idx="1212">
                  <c:v>12.3482</c:v>
                </c:pt>
                <c:pt idx="1213">
                  <c:v>12.342599999999999</c:v>
                </c:pt>
                <c:pt idx="1214">
                  <c:v>12.3461</c:v>
                </c:pt>
                <c:pt idx="1215">
                  <c:v>12.272</c:v>
                </c:pt>
                <c:pt idx="1216">
                  <c:v>12.0802</c:v>
                </c:pt>
                <c:pt idx="1217">
                  <c:v>12.0829</c:v>
                </c:pt>
                <c:pt idx="1218">
                  <c:v>11.9809</c:v>
                </c:pt>
                <c:pt idx="1219">
                  <c:v>11.9758</c:v>
                </c:pt>
                <c:pt idx="1220">
                  <c:v>11.968999999999999</c:v>
                </c:pt>
                <c:pt idx="1221">
                  <c:v>11.914400000000001</c:v>
                </c:pt>
                <c:pt idx="1222">
                  <c:v>12.0627</c:v>
                </c:pt>
                <c:pt idx="1223">
                  <c:v>12.053100000000001</c:v>
                </c:pt>
                <c:pt idx="1224">
                  <c:v>12.077500000000001</c:v>
                </c:pt>
                <c:pt idx="1225">
                  <c:v>12.183999999999999</c:v>
                </c:pt>
                <c:pt idx="1226">
                  <c:v>12.18</c:v>
                </c:pt>
                <c:pt idx="1227">
                  <c:v>12.173999999999999</c:v>
                </c:pt>
                <c:pt idx="1228">
                  <c:v>12.3368</c:v>
                </c:pt>
                <c:pt idx="1229">
                  <c:v>12.333</c:v>
                </c:pt>
                <c:pt idx="1230">
                  <c:v>12.273199999999999</c:v>
                </c:pt>
                <c:pt idx="1231">
                  <c:v>12.2608</c:v>
                </c:pt>
                <c:pt idx="1232">
                  <c:v>12.2211</c:v>
                </c:pt>
                <c:pt idx="1233">
                  <c:v>12.2224</c:v>
                </c:pt>
                <c:pt idx="1234">
                  <c:v>12.2193</c:v>
                </c:pt>
                <c:pt idx="1235">
                  <c:v>12.143000000000001</c:v>
                </c:pt>
                <c:pt idx="1236">
                  <c:v>12.210100000000001</c:v>
                </c:pt>
                <c:pt idx="1237">
                  <c:v>12.1861</c:v>
                </c:pt>
                <c:pt idx="1238">
                  <c:v>12.0916</c:v>
                </c:pt>
                <c:pt idx="1239">
                  <c:v>11.8178</c:v>
                </c:pt>
                <c:pt idx="1240">
                  <c:v>11.8139</c:v>
                </c:pt>
                <c:pt idx="1241">
                  <c:v>11.801500000000001</c:v>
                </c:pt>
                <c:pt idx="1242">
                  <c:v>11.899800000000001</c:v>
                </c:pt>
                <c:pt idx="1243">
                  <c:v>11.904</c:v>
                </c:pt>
                <c:pt idx="1244">
                  <c:v>11.6487</c:v>
                </c:pt>
                <c:pt idx="1245">
                  <c:v>11.718999999999999</c:v>
                </c:pt>
                <c:pt idx="1246">
                  <c:v>11.7239</c:v>
                </c:pt>
                <c:pt idx="1247">
                  <c:v>11.7173</c:v>
                </c:pt>
                <c:pt idx="1248">
                  <c:v>11.7165</c:v>
                </c:pt>
                <c:pt idx="1249">
                  <c:v>11.7033</c:v>
                </c:pt>
                <c:pt idx="1250">
                  <c:v>11.686299999999999</c:v>
                </c:pt>
                <c:pt idx="1251">
                  <c:v>11.552099999999999</c:v>
                </c:pt>
                <c:pt idx="1252">
                  <c:v>11.666</c:v>
                </c:pt>
                <c:pt idx="1253">
                  <c:v>11.627700000000001</c:v>
                </c:pt>
                <c:pt idx="1254">
                  <c:v>11.6236</c:v>
                </c:pt>
                <c:pt idx="1255">
                  <c:v>11.6174</c:v>
                </c:pt>
                <c:pt idx="1256">
                  <c:v>11.649699999999999</c:v>
                </c:pt>
                <c:pt idx="1257">
                  <c:v>11.793699999999999</c:v>
                </c:pt>
                <c:pt idx="1258">
                  <c:v>11.8109</c:v>
                </c:pt>
                <c:pt idx="1259">
                  <c:v>11.8545</c:v>
                </c:pt>
                <c:pt idx="1260">
                  <c:v>11.760899999999999</c:v>
                </c:pt>
                <c:pt idx="1261">
                  <c:v>11.757</c:v>
                </c:pt>
                <c:pt idx="1262">
                  <c:v>11.7544</c:v>
                </c:pt>
                <c:pt idx="1263">
                  <c:v>11.6845</c:v>
                </c:pt>
                <c:pt idx="1264">
                  <c:v>11.710599999999999</c:v>
                </c:pt>
                <c:pt idx="1265">
                  <c:v>11.770899999999999</c:v>
                </c:pt>
                <c:pt idx="1266">
                  <c:v>11.8759</c:v>
                </c:pt>
                <c:pt idx="1267">
                  <c:v>11.716900000000001</c:v>
                </c:pt>
                <c:pt idx="1268">
                  <c:v>11.716900000000001</c:v>
                </c:pt>
                <c:pt idx="1269">
                  <c:v>11.714399999999999</c:v>
                </c:pt>
                <c:pt idx="1270">
                  <c:v>11.665800000000001</c:v>
                </c:pt>
                <c:pt idx="1271">
                  <c:v>11.604699999999999</c:v>
                </c:pt>
                <c:pt idx="1272">
                  <c:v>11.5159</c:v>
                </c:pt>
                <c:pt idx="1273">
                  <c:v>11.527699999999999</c:v>
                </c:pt>
                <c:pt idx="1274">
                  <c:v>11.631</c:v>
                </c:pt>
                <c:pt idx="1275">
                  <c:v>11.629300000000001</c:v>
                </c:pt>
                <c:pt idx="1276">
                  <c:v>11.620100000000001</c:v>
                </c:pt>
                <c:pt idx="1277">
                  <c:v>11.7225</c:v>
                </c:pt>
                <c:pt idx="1278">
                  <c:v>11.696199999999999</c:v>
                </c:pt>
                <c:pt idx="1279">
                  <c:v>11.6036</c:v>
                </c:pt>
                <c:pt idx="1280">
                  <c:v>11.452199999999999</c:v>
                </c:pt>
                <c:pt idx="1281">
                  <c:v>11.4681</c:v>
                </c:pt>
                <c:pt idx="1282">
                  <c:v>11.466799999999999</c:v>
                </c:pt>
                <c:pt idx="1283">
                  <c:v>11.4695</c:v>
                </c:pt>
                <c:pt idx="1284">
                  <c:v>11.5131</c:v>
                </c:pt>
                <c:pt idx="1285">
                  <c:v>11.532400000000001</c:v>
                </c:pt>
                <c:pt idx="1286">
                  <c:v>11.547499999999999</c:v>
                </c:pt>
                <c:pt idx="1287">
                  <c:v>11.6249</c:v>
                </c:pt>
                <c:pt idx="1288">
                  <c:v>11.735300000000001</c:v>
                </c:pt>
                <c:pt idx="1289">
                  <c:v>11.731299999999999</c:v>
                </c:pt>
                <c:pt idx="1290">
                  <c:v>11.7257</c:v>
                </c:pt>
                <c:pt idx="1291">
                  <c:v>11.7418</c:v>
                </c:pt>
                <c:pt idx="1292">
                  <c:v>11.5715</c:v>
                </c:pt>
                <c:pt idx="1293">
                  <c:v>11.623699999999999</c:v>
                </c:pt>
                <c:pt idx="1294">
                  <c:v>11.545500000000001</c:v>
                </c:pt>
                <c:pt idx="1295">
                  <c:v>11.4754</c:v>
                </c:pt>
                <c:pt idx="1296">
                  <c:v>11.473800000000001</c:v>
                </c:pt>
                <c:pt idx="1297">
                  <c:v>11.472200000000001</c:v>
                </c:pt>
                <c:pt idx="1298">
                  <c:v>11.4649</c:v>
                </c:pt>
                <c:pt idx="1299">
                  <c:v>11.534700000000001</c:v>
                </c:pt>
                <c:pt idx="1300">
                  <c:v>11.452299999999999</c:v>
                </c:pt>
                <c:pt idx="1301">
                  <c:v>11.4704</c:v>
                </c:pt>
                <c:pt idx="1302">
                  <c:v>11.4673</c:v>
                </c:pt>
                <c:pt idx="1303">
                  <c:v>11.4655</c:v>
                </c:pt>
                <c:pt idx="1304">
                  <c:v>11.454700000000001</c:v>
                </c:pt>
                <c:pt idx="1305">
                  <c:v>11.450100000000001</c:v>
                </c:pt>
                <c:pt idx="1306">
                  <c:v>11.3582</c:v>
                </c:pt>
                <c:pt idx="1307">
                  <c:v>11.1943</c:v>
                </c:pt>
                <c:pt idx="1308">
                  <c:v>11.3216</c:v>
                </c:pt>
                <c:pt idx="1309">
                  <c:v>11.4628</c:v>
                </c:pt>
                <c:pt idx="1310">
                  <c:v>11.4588</c:v>
                </c:pt>
                <c:pt idx="1311">
                  <c:v>11.456799999999999</c:v>
                </c:pt>
                <c:pt idx="1312">
                  <c:v>11.634399999999999</c:v>
                </c:pt>
                <c:pt idx="1313">
                  <c:v>11.6075</c:v>
                </c:pt>
                <c:pt idx="1314">
                  <c:v>11.6547</c:v>
                </c:pt>
                <c:pt idx="1315">
                  <c:v>11.683</c:v>
                </c:pt>
                <c:pt idx="1316">
                  <c:v>11.5098</c:v>
                </c:pt>
                <c:pt idx="1317">
                  <c:v>11.497299999999999</c:v>
                </c:pt>
                <c:pt idx="1318">
                  <c:v>11.4993</c:v>
                </c:pt>
                <c:pt idx="1319">
                  <c:v>11.5718</c:v>
                </c:pt>
                <c:pt idx="1320">
                  <c:v>11.5783</c:v>
                </c:pt>
                <c:pt idx="1321">
                  <c:v>11.5138</c:v>
                </c:pt>
                <c:pt idx="1322">
                  <c:v>11.424099999999999</c:v>
                </c:pt>
                <c:pt idx="1323">
                  <c:v>11.3337</c:v>
                </c:pt>
                <c:pt idx="1324">
                  <c:v>11.330299999999999</c:v>
                </c:pt>
                <c:pt idx="1325">
                  <c:v>11.3277</c:v>
                </c:pt>
                <c:pt idx="1326">
                  <c:v>11.2752</c:v>
                </c:pt>
                <c:pt idx="1327">
                  <c:v>11.0884</c:v>
                </c:pt>
                <c:pt idx="1328">
                  <c:v>11.195499999999999</c:v>
                </c:pt>
                <c:pt idx="1329">
                  <c:v>11.059799999999999</c:v>
                </c:pt>
                <c:pt idx="1330">
                  <c:v>11.133100000000001</c:v>
                </c:pt>
                <c:pt idx="1331">
                  <c:v>11.1296</c:v>
                </c:pt>
                <c:pt idx="1332">
                  <c:v>11.139900000000001</c:v>
                </c:pt>
                <c:pt idx="1333">
                  <c:v>10.9724</c:v>
                </c:pt>
                <c:pt idx="1334">
                  <c:v>10.972200000000001</c:v>
                </c:pt>
                <c:pt idx="1335">
                  <c:v>10.815200000000001</c:v>
                </c:pt>
                <c:pt idx="1336">
                  <c:v>10.76</c:v>
                </c:pt>
                <c:pt idx="1337">
                  <c:v>11.026999999999999</c:v>
                </c:pt>
                <c:pt idx="1338">
                  <c:v>11.0265</c:v>
                </c:pt>
                <c:pt idx="1339">
                  <c:v>11.026400000000001</c:v>
                </c:pt>
                <c:pt idx="1340">
                  <c:v>10.939299999999999</c:v>
                </c:pt>
                <c:pt idx="1341">
                  <c:v>10.911799999999999</c:v>
                </c:pt>
                <c:pt idx="1342">
                  <c:v>10.907299999999999</c:v>
                </c:pt>
                <c:pt idx="1343">
                  <c:v>10.878500000000001</c:v>
                </c:pt>
                <c:pt idx="1344">
                  <c:v>10.946199999999999</c:v>
                </c:pt>
                <c:pt idx="1345">
                  <c:v>10.943</c:v>
                </c:pt>
                <c:pt idx="1346">
                  <c:v>10.9421</c:v>
                </c:pt>
                <c:pt idx="1347">
                  <c:v>11.098800000000001</c:v>
                </c:pt>
                <c:pt idx="1348">
                  <c:v>11.0816</c:v>
                </c:pt>
                <c:pt idx="1349">
                  <c:v>11.0045</c:v>
                </c:pt>
                <c:pt idx="1350">
                  <c:v>11.0146</c:v>
                </c:pt>
                <c:pt idx="1351">
                  <c:v>11.1327</c:v>
                </c:pt>
                <c:pt idx="1352">
                  <c:v>11.130699999999999</c:v>
                </c:pt>
                <c:pt idx="1353">
                  <c:v>11.1304</c:v>
                </c:pt>
                <c:pt idx="1354">
                  <c:v>11.0297</c:v>
                </c:pt>
                <c:pt idx="1355">
                  <c:v>11.0549</c:v>
                </c:pt>
                <c:pt idx="1356">
                  <c:v>11.0365</c:v>
                </c:pt>
                <c:pt idx="1357">
                  <c:v>10.9985</c:v>
                </c:pt>
                <c:pt idx="1358">
                  <c:v>11.0449</c:v>
                </c:pt>
                <c:pt idx="1359">
                  <c:v>11.0404</c:v>
                </c:pt>
                <c:pt idx="1360">
                  <c:v>11.033300000000001</c:v>
                </c:pt>
                <c:pt idx="1361">
                  <c:v>11.0832</c:v>
                </c:pt>
                <c:pt idx="1362">
                  <c:v>11.1722</c:v>
                </c:pt>
                <c:pt idx="1363">
                  <c:v>11.2614</c:v>
                </c:pt>
                <c:pt idx="1364">
                  <c:v>11.2394</c:v>
                </c:pt>
                <c:pt idx="1365">
                  <c:v>11.240399999999999</c:v>
                </c:pt>
                <c:pt idx="1366">
                  <c:v>11.2379</c:v>
                </c:pt>
                <c:pt idx="1367">
                  <c:v>11.2346</c:v>
                </c:pt>
                <c:pt idx="1368">
                  <c:v>11.2004</c:v>
                </c:pt>
                <c:pt idx="1369">
                  <c:v>11.182499999999999</c:v>
                </c:pt>
                <c:pt idx="1370">
                  <c:v>11.195399999999999</c:v>
                </c:pt>
                <c:pt idx="1371">
                  <c:v>10.997400000000001</c:v>
                </c:pt>
                <c:pt idx="1372">
                  <c:v>11.06</c:v>
                </c:pt>
                <c:pt idx="1373">
                  <c:v>11.0565</c:v>
                </c:pt>
                <c:pt idx="1374">
                  <c:v>11.053800000000001</c:v>
                </c:pt>
                <c:pt idx="1375">
                  <c:v>11.052300000000001</c:v>
                </c:pt>
                <c:pt idx="1376">
                  <c:v>11.0966</c:v>
                </c:pt>
                <c:pt idx="1377">
                  <c:v>11.1275</c:v>
                </c:pt>
                <c:pt idx="1378">
                  <c:v>11.132</c:v>
                </c:pt>
                <c:pt idx="1379">
                  <c:v>10.99</c:v>
                </c:pt>
                <c:pt idx="1380">
                  <c:v>10.989100000000001</c:v>
                </c:pt>
                <c:pt idx="1381">
                  <c:v>11.0038</c:v>
                </c:pt>
                <c:pt idx="1382">
                  <c:v>10.858000000000001</c:v>
                </c:pt>
                <c:pt idx="1383">
                  <c:v>10.8508</c:v>
                </c:pt>
                <c:pt idx="1384">
                  <c:v>10.7018</c:v>
                </c:pt>
                <c:pt idx="1385">
                  <c:v>10.692299999999999</c:v>
                </c:pt>
                <c:pt idx="1386">
                  <c:v>10.716200000000001</c:v>
                </c:pt>
                <c:pt idx="1387">
                  <c:v>10.7151</c:v>
                </c:pt>
                <c:pt idx="1388">
                  <c:v>10.7119</c:v>
                </c:pt>
                <c:pt idx="1389">
                  <c:v>10.810700000000001</c:v>
                </c:pt>
                <c:pt idx="1390">
                  <c:v>10.9138</c:v>
                </c:pt>
                <c:pt idx="1391">
                  <c:v>10.9841</c:v>
                </c:pt>
                <c:pt idx="1392">
                  <c:v>11.0039</c:v>
                </c:pt>
                <c:pt idx="1393">
                  <c:v>10.9922</c:v>
                </c:pt>
                <c:pt idx="1394">
                  <c:v>10.9871</c:v>
                </c:pt>
                <c:pt idx="1395">
                  <c:v>10.985799999999999</c:v>
                </c:pt>
                <c:pt idx="1396">
                  <c:v>11.188499999999999</c:v>
                </c:pt>
                <c:pt idx="1397">
                  <c:v>11.181800000000001</c:v>
                </c:pt>
                <c:pt idx="1398">
                  <c:v>11.211600000000001</c:v>
                </c:pt>
                <c:pt idx="1399">
                  <c:v>11.094900000000001</c:v>
                </c:pt>
                <c:pt idx="1400">
                  <c:v>11.058199999999999</c:v>
                </c:pt>
                <c:pt idx="1401">
                  <c:v>11.053900000000001</c:v>
                </c:pt>
                <c:pt idx="1402">
                  <c:v>11.052099999999999</c:v>
                </c:pt>
                <c:pt idx="1403">
                  <c:v>10.951599999999999</c:v>
                </c:pt>
                <c:pt idx="1404">
                  <c:v>10.8795</c:v>
                </c:pt>
                <c:pt idx="1405">
                  <c:v>10.6974</c:v>
                </c:pt>
                <c:pt idx="1406">
                  <c:v>10.691700000000001</c:v>
                </c:pt>
                <c:pt idx="1407">
                  <c:v>10.748100000000001</c:v>
                </c:pt>
                <c:pt idx="1408">
                  <c:v>10.745900000000001</c:v>
                </c:pt>
                <c:pt idx="1409">
                  <c:v>10.741899999999999</c:v>
                </c:pt>
                <c:pt idx="1410">
                  <c:v>10.607200000000001</c:v>
                </c:pt>
                <c:pt idx="1411">
                  <c:v>10.535600000000001</c:v>
                </c:pt>
                <c:pt idx="1412">
                  <c:v>10.5497</c:v>
                </c:pt>
                <c:pt idx="1413">
                  <c:v>10.700699999999999</c:v>
                </c:pt>
                <c:pt idx="1414">
                  <c:v>10.796099999999999</c:v>
                </c:pt>
                <c:pt idx="1415">
                  <c:v>10.793100000000001</c:v>
                </c:pt>
                <c:pt idx="1416">
                  <c:v>10.7858</c:v>
                </c:pt>
                <c:pt idx="1417">
                  <c:v>10.634399999999999</c:v>
                </c:pt>
                <c:pt idx="1418">
                  <c:v>10.682600000000001</c:v>
                </c:pt>
                <c:pt idx="1419">
                  <c:v>10.809699999999999</c:v>
                </c:pt>
                <c:pt idx="1420">
                  <c:v>10.8622</c:v>
                </c:pt>
                <c:pt idx="1421">
                  <c:v>11.015599999999999</c:v>
                </c:pt>
                <c:pt idx="1422">
                  <c:v>11.0124</c:v>
                </c:pt>
                <c:pt idx="1423">
                  <c:v>11.007099999999999</c:v>
                </c:pt>
                <c:pt idx="1424">
                  <c:v>10.8803</c:v>
                </c:pt>
                <c:pt idx="1425">
                  <c:v>10.842700000000001</c:v>
                </c:pt>
                <c:pt idx="1426">
                  <c:v>10.900600000000001</c:v>
                </c:pt>
                <c:pt idx="1427">
                  <c:v>10.962199999999999</c:v>
                </c:pt>
                <c:pt idx="1428">
                  <c:v>10.911300000000001</c:v>
                </c:pt>
                <c:pt idx="1429">
                  <c:v>10.908200000000001</c:v>
                </c:pt>
                <c:pt idx="1430">
                  <c:v>10.905099999999999</c:v>
                </c:pt>
                <c:pt idx="1431">
                  <c:v>10.8713</c:v>
                </c:pt>
                <c:pt idx="1432">
                  <c:v>10.7325</c:v>
                </c:pt>
                <c:pt idx="1433">
                  <c:v>10.7714</c:v>
                </c:pt>
                <c:pt idx="1434">
                  <c:v>10.5116</c:v>
                </c:pt>
                <c:pt idx="1435">
                  <c:v>10.4282</c:v>
                </c:pt>
                <c:pt idx="1436">
                  <c:v>10.4283</c:v>
                </c:pt>
                <c:pt idx="1437">
                  <c:v>10.4247</c:v>
                </c:pt>
                <c:pt idx="1438">
                  <c:v>10.3727</c:v>
                </c:pt>
                <c:pt idx="1439">
                  <c:v>10.378299999999999</c:v>
                </c:pt>
                <c:pt idx="1440">
                  <c:v>10.3147</c:v>
                </c:pt>
                <c:pt idx="1441">
                  <c:v>9.9581</c:v>
                </c:pt>
                <c:pt idx="1442">
                  <c:v>10.2578</c:v>
                </c:pt>
                <c:pt idx="1443">
                  <c:v>10.2553</c:v>
                </c:pt>
                <c:pt idx="1444">
                  <c:v>10.2523</c:v>
                </c:pt>
                <c:pt idx="1445">
                  <c:v>10.1029</c:v>
                </c:pt>
                <c:pt idx="1446">
                  <c:v>10.249499999999999</c:v>
                </c:pt>
                <c:pt idx="1447">
                  <c:v>10.2464</c:v>
                </c:pt>
                <c:pt idx="1448">
                  <c:v>10.1265</c:v>
                </c:pt>
                <c:pt idx="1449">
                  <c:v>10.113</c:v>
                </c:pt>
                <c:pt idx="1450">
                  <c:v>10.110200000000001</c:v>
                </c:pt>
                <c:pt idx="1451">
                  <c:v>10.1097</c:v>
                </c:pt>
                <c:pt idx="1452">
                  <c:v>10.275399999999999</c:v>
                </c:pt>
                <c:pt idx="1453">
                  <c:v>10.0265</c:v>
                </c:pt>
                <c:pt idx="1454">
                  <c:v>9.9846000000000004</c:v>
                </c:pt>
                <c:pt idx="1455">
                  <c:v>9.9207999999999998</c:v>
                </c:pt>
                <c:pt idx="1456">
                  <c:v>9.8826000000000001</c:v>
                </c:pt>
                <c:pt idx="1457">
                  <c:v>9.8812999999999995</c:v>
                </c:pt>
                <c:pt idx="1458">
                  <c:v>9.8832000000000004</c:v>
                </c:pt>
                <c:pt idx="1459">
                  <c:v>9.8240999999999996</c:v>
                </c:pt>
                <c:pt idx="1460">
                  <c:v>9.8338000000000001</c:v>
                </c:pt>
                <c:pt idx="1461">
                  <c:v>10.093999999999999</c:v>
                </c:pt>
                <c:pt idx="1462">
                  <c:v>10.2354</c:v>
                </c:pt>
                <c:pt idx="1463">
                  <c:v>10.542400000000001</c:v>
                </c:pt>
                <c:pt idx="1464">
                  <c:v>10.5413</c:v>
                </c:pt>
                <c:pt idx="1465">
                  <c:v>10.5457</c:v>
                </c:pt>
                <c:pt idx="1466">
                  <c:v>10.464700000000001</c:v>
                </c:pt>
                <c:pt idx="1467">
                  <c:v>10.467499999999999</c:v>
                </c:pt>
                <c:pt idx="1468">
                  <c:v>10.523300000000001</c:v>
                </c:pt>
                <c:pt idx="1469">
                  <c:v>10.522600000000001</c:v>
                </c:pt>
                <c:pt idx="1470">
                  <c:v>10.314299999999999</c:v>
                </c:pt>
                <c:pt idx="1471">
                  <c:v>10.3123</c:v>
                </c:pt>
                <c:pt idx="1472">
                  <c:v>10.3155</c:v>
                </c:pt>
                <c:pt idx="1473">
                  <c:v>10.2514</c:v>
                </c:pt>
                <c:pt idx="1474">
                  <c:v>10.267899999999999</c:v>
                </c:pt>
                <c:pt idx="1475">
                  <c:v>10.3065</c:v>
                </c:pt>
                <c:pt idx="1476">
                  <c:v>10.4384</c:v>
                </c:pt>
                <c:pt idx="1477">
                  <c:v>10.4872</c:v>
                </c:pt>
                <c:pt idx="1478">
                  <c:v>10.4811</c:v>
                </c:pt>
                <c:pt idx="1479">
                  <c:v>10.4742</c:v>
                </c:pt>
                <c:pt idx="1480">
                  <c:v>10.508800000000001</c:v>
                </c:pt>
                <c:pt idx="1481">
                  <c:v>10.3264</c:v>
                </c:pt>
                <c:pt idx="1482">
                  <c:v>10.347</c:v>
                </c:pt>
                <c:pt idx="1483">
                  <c:v>10.3847</c:v>
                </c:pt>
                <c:pt idx="1484">
                  <c:v>10.2949</c:v>
                </c:pt>
                <c:pt idx="1485">
                  <c:v>10.293200000000001</c:v>
                </c:pt>
                <c:pt idx="1486">
                  <c:v>10.2898</c:v>
                </c:pt>
                <c:pt idx="1487">
                  <c:v>10.382999999999999</c:v>
                </c:pt>
                <c:pt idx="1488">
                  <c:v>10.443300000000001</c:v>
                </c:pt>
                <c:pt idx="1489">
                  <c:v>10.5533</c:v>
                </c:pt>
                <c:pt idx="1490">
                  <c:v>10.6516</c:v>
                </c:pt>
                <c:pt idx="1491">
                  <c:v>10.600899999999999</c:v>
                </c:pt>
                <c:pt idx="1492">
                  <c:v>10.5985</c:v>
                </c:pt>
                <c:pt idx="1493">
                  <c:v>10.5664</c:v>
                </c:pt>
                <c:pt idx="1494">
                  <c:v>10.859400000000001</c:v>
                </c:pt>
                <c:pt idx="1495">
                  <c:v>10.8294</c:v>
                </c:pt>
                <c:pt idx="1496">
                  <c:v>10.6768</c:v>
                </c:pt>
                <c:pt idx="1497">
                  <c:v>10.460800000000001</c:v>
                </c:pt>
                <c:pt idx="1498">
                  <c:v>10.505599999999999</c:v>
                </c:pt>
                <c:pt idx="1499">
                  <c:v>10.5025</c:v>
                </c:pt>
                <c:pt idx="1500">
                  <c:v>10.4975</c:v>
                </c:pt>
                <c:pt idx="1501">
                  <c:v>10.290800000000001</c:v>
                </c:pt>
                <c:pt idx="1502">
                  <c:v>10.338200000000001</c:v>
                </c:pt>
                <c:pt idx="1503">
                  <c:v>10.4979</c:v>
                </c:pt>
                <c:pt idx="1504">
                  <c:v>10.6031</c:v>
                </c:pt>
                <c:pt idx="1505">
                  <c:v>10.4801</c:v>
                </c:pt>
                <c:pt idx="1506">
                  <c:v>10.4786</c:v>
                </c:pt>
                <c:pt idx="1507">
                  <c:v>10.4796</c:v>
                </c:pt>
                <c:pt idx="1508">
                  <c:v>10.4436</c:v>
                </c:pt>
                <c:pt idx="1509">
                  <c:v>10.4085</c:v>
                </c:pt>
                <c:pt idx="1510">
                  <c:v>10.4537</c:v>
                </c:pt>
                <c:pt idx="1511">
                  <c:v>10.3771</c:v>
                </c:pt>
                <c:pt idx="1512">
                  <c:v>10.386200000000001</c:v>
                </c:pt>
                <c:pt idx="1513">
                  <c:v>10.384600000000001</c:v>
                </c:pt>
                <c:pt idx="1514">
                  <c:v>10.3896</c:v>
                </c:pt>
                <c:pt idx="1515">
                  <c:v>10.3127</c:v>
                </c:pt>
                <c:pt idx="1516">
                  <c:v>10.282400000000001</c:v>
                </c:pt>
                <c:pt idx="1517">
                  <c:v>10.305999999999999</c:v>
                </c:pt>
                <c:pt idx="1518">
                  <c:v>10.3262</c:v>
                </c:pt>
                <c:pt idx="1519">
                  <c:v>10.442299999999999</c:v>
                </c:pt>
                <c:pt idx="1520">
                  <c:v>10.440300000000001</c:v>
                </c:pt>
                <c:pt idx="1521">
                  <c:v>10.433400000000001</c:v>
                </c:pt>
                <c:pt idx="1522">
                  <c:v>10.468999999999999</c:v>
                </c:pt>
                <c:pt idx="1523">
                  <c:v>10.462400000000001</c:v>
                </c:pt>
                <c:pt idx="1524">
                  <c:v>10.342499999999999</c:v>
                </c:pt>
                <c:pt idx="1525">
                  <c:v>10.276300000000001</c:v>
                </c:pt>
                <c:pt idx="1526">
                  <c:v>10.4488</c:v>
                </c:pt>
                <c:pt idx="1527">
                  <c:v>10.421900000000001</c:v>
                </c:pt>
                <c:pt idx="1528">
                  <c:v>10.424099999999999</c:v>
                </c:pt>
                <c:pt idx="1529">
                  <c:v>10.576700000000001</c:v>
                </c:pt>
                <c:pt idx="1530">
                  <c:v>10.590299999999999</c:v>
                </c:pt>
                <c:pt idx="1531">
                  <c:v>10.806800000000001</c:v>
                </c:pt>
                <c:pt idx="1532">
                  <c:v>10.838800000000001</c:v>
                </c:pt>
                <c:pt idx="1533">
                  <c:v>10.849600000000001</c:v>
                </c:pt>
                <c:pt idx="1534">
                  <c:v>10.8469</c:v>
                </c:pt>
                <c:pt idx="1535">
                  <c:v>10.850899999999999</c:v>
                </c:pt>
                <c:pt idx="1536">
                  <c:v>10.789099999999999</c:v>
                </c:pt>
                <c:pt idx="1537">
                  <c:v>10.94</c:v>
                </c:pt>
                <c:pt idx="1538">
                  <c:v>10.952400000000001</c:v>
                </c:pt>
                <c:pt idx="1539">
                  <c:v>11.0168</c:v>
                </c:pt>
                <c:pt idx="1540">
                  <c:v>11.127599999999999</c:v>
                </c:pt>
                <c:pt idx="1541">
                  <c:v>11.124499999999999</c:v>
                </c:pt>
                <c:pt idx="1542">
                  <c:v>11.125999999999999</c:v>
                </c:pt>
                <c:pt idx="1543">
                  <c:v>11.129899999999999</c:v>
                </c:pt>
                <c:pt idx="1544">
                  <c:v>11.0801</c:v>
                </c:pt>
                <c:pt idx="1545">
                  <c:v>11.0932</c:v>
                </c:pt>
                <c:pt idx="1546">
                  <c:v>11.218</c:v>
                </c:pt>
                <c:pt idx="1547">
                  <c:v>11.3513</c:v>
                </c:pt>
                <c:pt idx="1548">
                  <c:v>11.346500000000001</c:v>
                </c:pt>
                <c:pt idx="1549">
                  <c:v>11.339399999999999</c:v>
                </c:pt>
                <c:pt idx="1550">
                  <c:v>11.245799999999999</c:v>
                </c:pt>
                <c:pt idx="1551">
                  <c:v>11.2485</c:v>
                </c:pt>
                <c:pt idx="1552">
                  <c:v>11.3193</c:v>
                </c:pt>
                <c:pt idx="1553">
                  <c:v>11.4558</c:v>
                </c:pt>
                <c:pt idx="1554">
                  <c:v>11.490600000000001</c:v>
                </c:pt>
                <c:pt idx="1555">
                  <c:v>11.489699999999999</c:v>
                </c:pt>
                <c:pt idx="1556">
                  <c:v>11.4872</c:v>
                </c:pt>
                <c:pt idx="1557">
                  <c:v>11.452199999999999</c:v>
                </c:pt>
                <c:pt idx="1558">
                  <c:v>11.495900000000001</c:v>
                </c:pt>
                <c:pt idx="1559">
                  <c:v>11.4808</c:v>
                </c:pt>
                <c:pt idx="1560">
                  <c:v>11.4046</c:v>
                </c:pt>
                <c:pt idx="1561">
                  <c:v>11.355399999999999</c:v>
                </c:pt>
                <c:pt idx="1562">
                  <c:v>11.3504</c:v>
                </c:pt>
                <c:pt idx="1563">
                  <c:v>11.3537</c:v>
                </c:pt>
                <c:pt idx="1564">
                  <c:v>11.371</c:v>
                </c:pt>
                <c:pt idx="1565">
                  <c:v>11.4331</c:v>
                </c:pt>
                <c:pt idx="1566">
                  <c:v>11.4633</c:v>
                </c:pt>
                <c:pt idx="1567">
                  <c:v>11.4369</c:v>
                </c:pt>
                <c:pt idx="1568">
                  <c:v>11.361000000000001</c:v>
                </c:pt>
                <c:pt idx="1569">
                  <c:v>11.359400000000001</c:v>
                </c:pt>
                <c:pt idx="1570">
                  <c:v>11.3573</c:v>
                </c:pt>
                <c:pt idx="1571">
                  <c:v>11.4162</c:v>
                </c:pt>
                <c:pt idx="1572">
                  <c:v>11.4031</c:v>
                </c:pt>
                <c:pt idx="1573">
                  <c:v>11.536799999999999</c:v>
                </c:pt>
                <c:pt idx="1574">
                  <c:v>11.548400000000001</c:v>
                </c:pt>
                <c:pt idx="1575">
                  <c:v>11.629899999999999</c:v>
                </c:pt>
                <c:pt idx="1576">
                  <c:v>11.6214</c:v>
                </c:pt>
                <c:pt idx="1577">
                  <c:v>11.616300000000001</c:v>
                </c:pt>
                <c:pt idx="1578">
                  <c:v>11.714399999999999</c:v>
                </c:pt>
                <c:pt idx="1579">
                  <c:v>11.6843</c:v>
                </c:pt>
                <c:pt idx="1580">
                  <c:v>11.638500000000001</c:v>
                </c:pt>
                <c:pt idx="1581">
                  <c:v>11.494999999999999</c:v>
                </c:pt>
                <c:pt idx="1582">
                  <c:v>11.4923</c:v>
                </c:pt>
                <c:pt idx="1583">
                  <c:v>11.4885</c:v>
                </c:pt>
                <c:pt idx="1584">
                  <c:v>11.4971</c:v>
                </c:pt>
                <c:pt idx="1585">
                  <c:v>11.5191</c:v>
                </c:pt>
                <c:pt idx="1586">
                  <c:v>11.544</c:v>
                </c:pt>
                <c:pt idx="1587">
                  <c:v>11.5639</c:v>
                </c:pt>
                <c:pt idx="1588">
                  <c:v>11.442</c:v>
                </c:pt>
                <c:pt idx="1589">
                  <c:v>11.295500000000001</c:v>
                </c:pt>
                <c:pt idx="1590">
                  <c:v>11.291499999999999</c:v>
                </c:pt>
                <c:pt idx="1591">
                  <c:v>11.291399999999999</c:v>
                </c:pt>
                <c:pt idx="1592">
                  <c:v>11.442399999999999</c:v>
                </c:pt>
                <c:pt idx="1593">
                  <c:v>11.553000000000001</c:v>
                </c:pt>
                <c:pt idx="1594">
                  <c:v>11.539400000000001</c:v>
                </c:pt>
                <c:pt idx="1595">
                  <c:v>11.5298</c:v>
                </c:pt>
                <c:pt idx="1596">
                  <c:v>11.6168</c:v>
                </c:pt>
                <c:pt idx="1597">
                  <c:v>11.6126</c:v>
                </c:pt>
                <c:pt idx="1598">
                  <c:v>11.6091</c:v>
                </c:pt>
                <c:pt idx="1599">
                  <c:v>11.754099999999999</c:v>
                </c:pt>
                <c:pt idx="1600">
                  <c:v>11.7677</c:v>
                </c:pt>
                <c:pt idx="1601">
                  <c:v>11.7171</c:v>
                </c:pt>
                <c:pt idx="1602">
                  <c:v>11.7447</c:v>
                </c:pt>
                <c:pt idx="1603">
                  <c:v>11.641999999999999</c:v>
                </c:pt>
                <c:pt idx="1604">
                  <c:v>11.6403</c:v>
                </c:pt>
                <c:pt idx="1605">
                  <c:v>11.6396</c:v>
                </c:pt>
                <c:pt idx="1606">
                  <c:v>11.4941</c:v>
                </c:pt>
                <c:pt idx="1607">
                  <c:v>11.5398</c:v>
                </c:pt>
                <c:pt idx="1608">
                  <c:v>11.4945</c:v>
                </c:pt>
                <c:pt idx="1609">
                  <c:v>11.5291</c:v>
                </c:pt>
                <c:pt idx="1610">
                  <c:v>11.688599999999999</c:v>
                </c:pt>
                <c:pt idx="1611">
                  <c:v>11.684799999999999</c:v>
                </c:pt>
                <c:pt idx="1612">
                  <c:v>11.672499999999999</c:v>
                </c:pt>
                <c:pt idx="1613">
                  <c:v>11.781599999999999</c:v>
                </c:pt>
                <c:pt idx="1614">
                  <c:v>11.804399999999999</c:v>
                </c:pt>
                <c:pt idx="1615">
                  <c:v>11.8957</c:v>
                </c:pt>
                <c:pt idx="1616">
                  <c:v>11.918900000000001</c:v>
                </c:pt>
                <c:pt idx="1617">
                  <c:v>11.9846</c:v>
                </c:pt>
                <c:pt idx="1618">
                  <c:v>11.9803</c:v>
                </c:pt>
                <c:pt idx="1619">
                  <c:v>11.974</c:v>
                </c:pt>
                <c:pt idx="1620">
                  <c:v>12.015499999999999</c:v>
                </c:pt>
                <c:pt idx="1621">
                  <c:v>12.0763</c:v>
                </c:pt>
                <c:pt idx="1622">
                  <c:v>12.079599999999999</c:v>
                </c:pt>
                <c:pt idx="1623">
                  <c:v>11.990600000000001</c:v>
                </c:pt>
                <c:pt idx="1624">
                  <c:v>11.974600000000001</c:v>
                </c:pt>
                <c:pt idx="1625">
                  <c:v>11.9717</c:v>
                </c:pt>
                <c:pt idx="1626">
                  <c:v>11.9673</c:v>
                </c:pt>
                <c:pt idx="1627">
                  <c:v>11.947699999999999</c:v>
                </c:pt>
                <c:pt idx="1628">
                  <c:v>12.031000000000001</c:v>
                </c:pt>
                <c:pt idx="1629">
                  <c:v>12.0534</c:v>
                </c:pt>
                <c:pt idx="1630">
                  <c:v>12.014900000000001</c:v>
                </c:pt>
                <c:pt idx="1631">
                  <c:v>12.0014</c:v>
                </c:pt>
                <c:pt idx="1632">
                  <c:v>11.997</c:v>
                </c:pt>
                <c:pt idx="1633">
                  <c:v>11.9945</c:v>
                </c:pt>
                <c:pt idx="1634">
                  <c:v>11.9636</c:v>
                </c:pt>
                <c:pt idx="1635">
                  <c:v>12.0025</c:v>
                </c:pt>
                <c:pt idx="1636">
                  <c:v>11.959099999999999</c:v>
                </c:pt>
                <c:pt idx="1637">
                  <c:v>11.897500000000001</c:v>
                </c:pt>
                <c:pt idx="1638">
                  <c:v>11.9277</c:v>
                </c:pt>
                <c:pt idx="1639">
                  <c:v>11.9231</c:v>
                </c:pt>
                <c:pt idx="1640">
                  <c:v>11.9216</c:v>
                </c:pt>
                <c:pt idx="1641">
                  <c:v>11.9803</c:v>
                </c:pt>
                <c:pt idx="1642">
                  <c:v>11.965299999999999</c:v>
                </c:pt>
                <c:pt idx="1643">
                  <c:v>11.9893</c:v>
                </c:pt>
                <c:pt idx="1644">
                  <c:v>11.9885</c:v>
                </c:pt>
                <c:pt idx="1645">
                  <c:v>12.011699999999999</c:v>
                </c:pt>
                <c:pt idx="1646">
                  <c:v>12.007199999999999</c:v>
                </c:pt>
                <c:pt idx="1647">
                  <c:v>12.004200000000001</c:v>
                </c:pt>
                <c:pt idx="1648">
                  <c:v>11.8085</c:v>
                </c:pt>
                <c:pt idx="1649">
                  <c:v>11.754</c:v>
                </c:pt>
                <c:pt idx="1650">
                  <c:v>11.6746</c:v>
                </c:pt>
                <c:pt idx="1651">
                  <c:v>11.4405</c:v>
                </c:pt>
                <c:pt idx="1652">
                  <c:v>11.5213</c:v>
                </c:pt>
                <c:pt idx="1653">
                  <c:v>11.516500000000001</c:v>
                </c:pt>
                <c:pt idx="1654">
                  <c:v>11.5143</c:v>
                </c:pt>
                <c:pt idx="1655">
                  <c:v>11.365500000000001</c:v>
                </c:pt>
                <c:pt idx="1656">
                  <c:v>11.345800000000001</c:v>
                </c:pt>
                <c:pt idx="1657">
                  <c:v>11.392899999999999</c:v>
                </c:pt>
                <c:pt idx="1658">
                  <c:v>11.3467</c:v>
                </c:pt>
                <c:pt idx="1659">
                  <c:v>11.206300000000001</c:v>
                </c:pt>
                <c:pt idx="1660">
                  <c:v>11.203900000000001</c:v>
                </c:pt>
                <c:pt idx="1661">
                  <c:v>11.21</c:v>
                </c:pt>
                <c:pt idx="1662">
                  <c:v>11.174099999999999</c:v>
                </c:pt>
                <c:pt idx="1663">
                  <c:v>11.2342</c:v>
                </c:pt>
                <c:pt idx="1664">
                  <c:v>11.217499999999999</c:v>
                </c:pt>
                <c:pt idx="1665">
                  <c:v>11.0733</c:v>
                </c:pt>
                <c:pt idx="1666">
                  <c:v>11.0847</c:v>
                </c:pt>
                <c:pt idx="1667">
                  <c:v>11.08</c:v>
                </c:pt>
                <c:pt idx="1668">
                  <c:v>11.077500000000001</c:v>
                </c:pt>
                <c:pt idx="1669">
                  <c:v>11.104699999999999</c:v>
                </c:pt>
                <c:pt idx="1670">
                  <c:v>11.1008</c:v>
                </c:pt>
                <c:pt idx="1671">
                  <c:v>11.2483</c:v>
                </c:pt>
                <c:pt idx="1672">
                  <c:v>11.416499999999999</c:v>
                </c:pt>
                <c:pt idx="1673">
                  <c:v>11.4443</c:v>
                </c:pt>
                <c:pt idx="1674">
                  <c:v>11.4398</c:v>
                </c:pt>
                <c:pt idx="1675">
                  <c:v>11.4359</c:v>
                </c:pt>
                <c:pt idx="1676">
                  <c:v>11.5107</c:v>
                </c:pt>
                <c:pt idx="1677">
                  <c:v>11.480499999999999</c:v>
                </c:pt>
                <c:pt idx="1678">
                  <c:v>11.467599999999999</c:v>
                </c:pt>
                <c:pt idx="1679">
                  <c:v>11.446400000000001</c:v>
                </c:pt>
                <c:pt idx="1680">
                  <c:v>11.4933</c:v>
                </c:pt>
                <c:pt idx="1681">
                  <c:v>11.4877</c:v>
                </c:pt>
                <c:pt idx="1682">
                  <c:v>11.490500000000001</c:v>
                </c:pt>
                <c:pt idx="1683">
                  <c:v>11.661099999999999</c:v>
                </c:pt>
                <c:pt idx="1684">
                  <c:v>11.777900000000001</c:v>
                </c:pt>
                <c:pt idx="1685">
                  <c:v>11.7119</c:v>
                </c:pt>
                <c:pt idx="1686">
                  <c:v>11.651199999999999</c:v>
                </c:pt>
                <c:pt idx="1687">
                  <c:v>11.5884</c:v>
                </c:pt>
                <c:pt idx="1688">
                  <c:v>11.585100000000001</c:v>
                </c:pt>
                <c:pt idx="1689">
                  <c:v>11.588200000000001</c:v>
                </c:pt>
                <c:pt idx="1690">
                  <c:v>11.526300000000001</c:v>
                </c:pt>
                <c:pt idx="1691">
                  <c:v>11.672499999999999</c:v>
                </c:pt>
                <c:pt idx="1692">
                  <c:v>11.860300000000001</c:v>
                </c:pt>
                <c:pt idx="1693">
                  <c:v>11.9719</c:v>
                </c:pt>
                <c:pt idx="1694">
                  <c:v>11.965299999999999</c:v>
                </c:pt>
                <c:pt idx="1695">
                  <c:v>11.9604</c:v>
                </c:pt>
                <c:pt idx="1696">
                  <c:v>11.954000000000001</c:v>
                </c:pt>
                <c:pt idx="1697">
                  <c:v>11.931800000000001</c:v>
                </c:pt>
                <c:pt idx="1698">
                  <c:v>11.8391</c:v>
                </c:pt>
                <c:pt idx="1699">
                  <c:v>11.8492</c:v>
                </c:pt>
                <c:pt idx="1700">
                  <c:v>11.9419</c:v>
                </c:pt>
                <c:pt idx="1701">
                  <c:v>11.9313</c:v>
                </c:pt>
                <c:pt idx="1702">
                  <c:v>11.9268</c:v>
                </c:pt>
                <c:pt idx="1703">
                  <c:v>11.9231</c:v>
                </c:pt>
                <c:pt idx="1704">
                  <c:v>12.021699999999999</c:v>
                </c:pt>
                <c:pt idx="1705">
                  <c:v>11.9992</c:v>
                </c:pt>
                <c:pt idx="1706">
                  <c:v>11.9917</c:v>
                </c:pt>
                <c:pt idx="1707">
                  <c:v>12.0426</c:v>
                </c:pt>
                <c:pt idx="1708">
                  <c:v>12.004</c:v>
                </c:pt>
                <c:pt idx="1709">
                  <c:v>12.000500000000001</c:v>
                </c:pt>
                <c:pt idx="1710">
                  <c:v>11.995900000000001</c:v>
                </c:pt>
                <c:pt idx="1711">
                  <c:v>11.828799999999999</c:v>
                </c:pt>
                <c:pt idx="1712">
                  <c:v>11.8058</c:v>
                </c:pt>
                <c:pt idx="1713">
                  <c:v>11.8567</c:v>
                </c:pt>
                <c:pt idx="1714">
                  <c:v>11.9405</c:v>
                </c:pt>
                <c:pt idx="1715">
                  <c:v>11.8634</c:v>
                </c:pt>
                <c:pt idx="1716">
                  <c:v>11.8583</c:v>
                </c:pt>
                <c:pt idx="1717">
                  <c:v>11.853300000000001</c:v>
                </c:pt>
                <c:pt idx="1718">
                  <c:v>11.963699999999999</c:v>
                </c:pt>
                <c:pt idx="1719">
                  <c:v>11.9803</c:v>
                </c:pt>
                <c:pt idx="1720">
                  <c:v>11.919700000000001</c:v>
                </c:pt>
                <c:pt idx="1721">
                  <c:v>11.894500000000001</c:v>
                </c:pt>
                <c:pt idx="1722">
                  <c:v>11.9521</c:v>
                </c:pt>
                <c:pt idx="1723">
                  <c:v>11.941700000000001</c:v>
                </c:pt>
                <c:pt idx="1724">
                  <c:v>11.946</c:v>
                </c:pt>
                <c:pt idx="1725">
                  <c:v>11.890700000000001</c:v>
                </c:pt>
                <c:pt idx="1726">
                  <c:v>11.9284</c:v>
                </c:pt>
                <c:pt idx="1727">
                  <c:v>11.926399999999999</c:v>
                </c:pt>
                <c:pt idx="1728">
                  <c:v>11.936</c:v>
                </c:pt>
                <c:pt idx="1729">
                  <c:v>11.8614</c:v>
                </c:pt>
                <c:pt idx="1730">
                  <c:v>11.856400000000001</c:v>
                </c:pt>
                <c:pt idx="1731">
                  <c:v>11.8505</c:v>
                </c:pt>
                <c:pt idx="1732">
                  <c:v>11.843500000000001</c:v>
                </c:pt>
                <c:pt idx="1733">
                  <c:v>11.818</c:v>
                </c:pt>
                <c:pt idx="1734">
                  <c:v>11.741</c:v>
                </c:pt>
                <c:pt idx="1735">
                  <c:v>11.6234</c:v>
                </c:pt>
                <c:pt idx="1736">
                  <c:v>11.4679</c:v>
                </c:pt>
                <c:pt idx="1737">
                  <c:v>11.4733</c:v>
                </c:pt>
                <c:pt idx="1738">
                  <c:v>11.4786</c:v>
                </c:pt>
                <c:pt idx="1739">
                  <c:v>11.2105</c:v>
                </c:pt>
                <c:pt idx="1740">
                  <c:v>11.2</c:v>
                </c:pt>
                <c:pt idx="1741">
                  <c:v>11.2272</c:v>
                </c:pt>
                <c:pt idx="1742">
                  <c:v>11.363</c:v>
                </c:pt>
                <c:pt idx="1743">
                  <c:v>11.355600000000001</c:v>
                </c:pt>
                <c:pt idx="1744">
                  <c:v>11.3527</c:v>
                </c:pt>
                <c:pt idx="1745">
                  <c:v>11.3584</c:v>
                </c:pt>
                <c:pt idx="1746">
                  <c:v>11.278</c:v>
                </c:pt>
                <c:pt idx="1747">
                  <c:v>11.2066</c:v>
                </c:pt>
                <c:pt idx="1748">
                  <c:v>11.229900000000001</c:v>
                </c:pt>
                <c:pt idx="1749">
                  <c:v>11.160299999999999</c:v>
                </c:pt>
                <c:pt idx="1750">
                  <c:v>11.2416</c:v>
                </c:pt>
                <c:pt idx="1751">
                  <c:v>11.2376</c:v>
                </c:pt>
                <c:pt idx="1752">
                  <c:v>11.2437</c:v>
                </c:pt>
                <c:pt idx="1753">
                  <c:v>11.35</c:v>
                </c:pt>
                <c:pt idx="1754">
                  <c:v>11.362</c:v>
                </c:pt>
                <c:pt idx="1755">
                  <c:v>11.4079</c:v>
                </c:pt>
                <c:pt idx="1756">
                  <c:v>11.3466</c:v>
                </c:pt>
                <c:pt idx="1757">
                  <c:v>11.311299999999999</c:v>
                </c:pt>
                <c:pt idx="1758">
                  <c:v>11.3066</c:v>
                </c:pt>
                <c:pt idx="1759">
                  <c:v>11.3028</c:v>
                </c:pt>
                <c:pt idx="1760">
                  <c:v>11.148099999999999</c:v>
                </c:pt>
                <c:pt idx="1761">
                  <c:v>11.247299999999999</c:v>
                </c:pt>
                <c:pt idx="1762">
                  <c:v>11.338699999999999</c:v>
                </c:pt>
                <c:pt idx="1763">
                  <c:v>11.422700000000001</c:v>
                </c:pt>
                <c:pt idx="1764">
                  <c:v>11.617900000000001</c:v>
                </c:pt>
                <c:pt idx="1765">
                  <c:v>11.6289</c:v>
                </c:pt>
                <c:pt idx="1766">
                  <c:v>11.6275</c:v>
                </c:pt>
                <c:pt idx="1767">
                  <c:v>11.6211</c:v>
                </c:pt>
                <c:pt idx="1768">
                  <c:v>11.4877</c:v>
                </c:pt>
                <c:pt idx="1769">
                  <c:v>11.684200000000001</c:v>
                </c:pt>
                <c:pt idx="1770">
                  <c:v>11.852</c:v>
                </c:pt>
                <c:pt idx="1771">
                  <c:v>11.869899999999999</c:v>
                </c:pt>
                <c:pt idx="1772">
                  <c:v>11.8657</c:v>
                </c:pt>
                <c:pt idx="1773">
                  <c:v>11.8568</c:v>
                </c:pt>
                <c:pt idx="1774">
                  <c:v>11.8812</c:v>
                </c:pt>
                <c:pt idx="1775">
                  <c:v>11.8414</c:v>
                </c:pt>
                <c:pt idx="1776">
                  <c:v>11.8819</c:v>
                </c:pt>
                <c:pt idx="1777">
                  <c:v>11.887</c:v>
                </c:pt>
                <c:pt idx="1778">
                  <c:v>11.9476</c:v>
                </c:pt>
                <c:pt idx="1779">
                  <c:v>11.94</c:v>
                </c:pt>
                <c:pt idx="1780">
                  <c:v>11.936</c:v>
                </c:pt>
                <c:pt idx="1781">
                  <c:v>11.992800000000001</c:v>
                </c:pt>
                <c:pt idx="1782">
                  <c:v>11.793200000000001</c:v>
                </c:pt>
                <c:pt idx="1783">
                  <c:v>11.85</c:v>
                </c:pt>
                <c:pt idx="1784">
                  <c:v>11.799300000000001</c:v>
                </c:pt>
                <c:pt idx="1785">
                  <c:v>11.843</c:v>
                </c:pt>
                <c:pt idx="1786">
                  <c:v>11.8377</c:v>
                </c:pt>
                <c:pt idx="1787">
                  <c:v>11.833</c:v>
                </c:pt>
                <c:pt idx="1788">
                  <c:v>11.7605</c:v>
                </c:pt>
                <c:pt idx="1789">
                  <c:v>11.725099999999999</c:v>
                </c:pt>
                <c:pt idx="1790">
                  <c:v>11.667899999999999</c:v>
                </c:pt>
                <c:pt idx="1791">
                  <c:v>11.7158</c:v>
                </c:pt>
                <c:pt idx="1792">
                  <c:v>11.620200000000001</c:v>
                </c:pt>
                <c:pt idx="1793">
                  <c:v>11.616400000000001</c:v>
                </c:pt>
                <c:pt idx="1794">
                  <c:v>11.6173</c:v>
                </c:pt>
                <c:pt idx="1795">
                  <c:v>11.607900000000001</c:v>
                </c:pt>
                <c:pt idx="1796">
                  <c:v>11.608599999999999</c:v>
                </c:pt>
                <c:pt idx="1797">
                  <c:v>11.518000000000001</c:v>
                </c:pt>
                <c:pt idx="1798">
                  <c:v>11.5479</c:v>
                </c:pt>
                <c:pt idx="1799">
                  <c:v>11.583600000000001</c:v>
                </c:pt>
                <c:pt idx="1800">
                  <c:v>11.5792</c:v>
                </c:pt>
                <c:pt idx="1801">
                  <c:v>11.5745</c:v>
                </c:pt>
                <c:pt idx="1802">
                  <c:v>11.553800000000001</c:v>
                </c:pt>
                <c:pt idx="1803">
                  <c:v>11.5398</c:v>
                </c:pt>
                <c:pt idx="1804">
                  <c:v>11.523</c:v>
                </c:pt>
                <c:pt idx="1805">
                  <c:v>11.5532</c:v>
                </c:pt>
                <c:pt idx="1806">
                  <c:v>11.7209</c:v>
                </c:pt>
                <c:pt idx="1807">
                  <c:v>11.717000000000001</c:v>
                </c:pt>
                <c:pt idx="1808">
                  <c:v>11.713100000000001</c:v>
                </c:pt>
                <c:pt idx="1809">
                  <c:v>11.778700000000001</c:v>
                </c:pt>
                <c:pt idx="1810">
                  <c:v>11.774699999999999</c:v>
                </c:pt>
                <c:pt idx="1811">
                  <c:v>11.835599999999999</c:v>
                </c:pt>
                <c:pt idx="1812">
                  <c:v>11.8804</c:v>
                </c:pt>
                <c:pt idx="1813">
                  <c:v>11.8085</c:v>
                </c:pt>
                <c:pt idx="1814">
                  <c:v>11.8041</c:v>
                </c:pt>
                <c:pt idx="1815">
                  <c:v>11.8024</c:v>
                </c:pt>
                <c:pt idx="1816">
                  <c:v>11.835900000000001</c:v>
                </c:pt>
                <c:pt idx="1817">
                  <c:v>11.8774</c:v>
                </c:pt>
                <c:pt idx="1818">
                  <c:v>11.828900000000001</c:v>
                </c:pt>
                <c:pt idx="1819">
                  <c:v>11.9064</c:v>
                </c:pt>
                <c:pt idx="1820">
                  <c:v>11.8611</c:v>
                </c:pt>
                <c:pt idx="1821">
                  <c:v>11.858000000000001</c:v>
                </c:pt>
                <c:pt idx="1822">
                  <c:v>11.8505</c:v>
                </c:pt>
                <c:pt idx="1823">
                  <c:v>11.934100000000001</c:v>
                </c:pt>
                <c:pt idx="1824">
                  <c:v>11.9392</c:v>
                </c:pt>
                <c:pt idx="1825">
                  <c:v>11.8985</c:v>
                </c:pt>
                <c:pt idx="1826">
                  <c:v>11.9069</c:v>
                </c:pt>
                <c:pt idx="1827">
                  <c:v>11.9495</c:v>
                </c:pt>
                <c:pt idx="1828">
                  <c:v>11.9453</c:v>
                </c:pt>
                <c:pt idx="1829">
                  <c:v>11.934900000000001</c:v>
                </c:pt>
                <c:pt idx="1830">
                  <c:v>12.1068</c:v>
                </c:pt>
                <c:pt idx="1831">
                  <c:v>12.1557</c:v>
                </c:pt>
                <c:pt idx="1832">
                  <c:v>12.136699999999999</c:v>
                </c:pt>
                <c:pt idx="1833">
                  <c:v>12.174300000000001</c:v>
                </c:pt>
                <c:pt idx="1834">
                  <c:v>12.1105</c:v>
                </c:pt>
                <c:pt idx="1835">
                  <c:v>12.1065</c:v>
                </c:pt>
                <c:pt idx="1836">
                  <c:v>12.103400000000001</c:v>
                </c:pt>
                <c:pt idx="1837">
                  <c:v>11.9475</c:v>
                </c:pt>
                <c:pt idx="1838">
                  <c:v>12.007</c:v>
                </c:pt>
                <c:pt idx="1839">
                  <c:v>11.8719</c:v>
                </c:pt>
                <c:pt idx="1840">
                  <c:v>11.8711</c:v>
                </c:pt>
                <c:pt idx="1841">
                  <c:v>11.9367</c:v>
                </c:pt>
                <c:pt idx="1842">
                  <c:v>11.931900000000001</c:v>
                </c:pt>
                <c:pt idx="1843">
                  <c:v>11.920199999999999</c:v>
                </c:pt>
                <c:pt idx="1844">
                  <c:v>11.9809</c:v>
                </c:pt>
                <c:pt idx="1845">
                  <c:v>12.024800000000001</c:v>
                </c:pt>
                <c:pt idx="1846">
                  <c:v>11.980499999999999</c:v>
                </c:pt>
                <c:pt idx="1847">
                  <c:v>11.8857</c:v>
                </c:pt>
                <c:pt idx="1848">
                  <c:v>11.9544</c:v>
                </c:pt>
                <c:pt idx="1849">
                  <c:v>11.950900000000001</c:v>
                </c:pt>
                <c:pt idx="1850">
                  <c:v>11.9467</c:v>
                </c:pt>
                <c:pt idx="1851">
                  <c:v>11.995900000000001</c:v>
                </c:pt>
                <c:pt idx="1852">
                  <c:v>11.942399999999999</c:v>
                </c:pt>
                <c:pt idx="1853">
                  <c:v>12.146800000000001</c:v>
                </c:pt>
                <c:pt idx="1854">
                  <c:v>12.1119</c:v>
                </c:pt>
                <c:pt idx="1855">
                  <c:v>12.0009</c:v>
                </c:pt>
                <c:pt idx="1856">
                  <c:v>11.997199999999999</c:v>
                </c:pt>
                <c:pt idx="1857">
                  <c:v>11.997400000000001</c:v>
                </c:pt>
                <c:pt idx="1858">
                  <c:v>11.9727</c:v>
                </c:pt>
                <c:pt idx="1859">
                  <c:v>11.938800000000001</c:v>
                </c:pt>
                <c:pt idx="1860">
                  <c:v>11.9032</c:v>
                </c:pt>
                <c:pt idx="1861">
                  <c:v>11.9801</c:v>
                </c:pt>
                <c:pt idx="1862">
                  <c:v>12.032</c:v>
                </c:pt>
                <c:pt idx="1863">
                  <c:v>12.0274</c:v>
                </c:pt>
                <c:pt idx="1864">
                  <c:v>12.023</c:v>
                </c:pt>
                <c:pt idx="1865">
                  <c:v>12.040800000000001</c:v>
                </c:pt>
                <c:pt idx="1866">
                  <c:v>12.0098</c:v>
                </c:pt>
                <c:pt idx="1867">
                  <c:v>12.1098</c:v>
                </c:pt>
                <c:pt idx="1868">
                  <c:v>12.203799999999999</c:v>
                </c:pt>
                <c:pt idx="1869">
                  <c:v>12.3988</c:v>
                </c:pt>
                <c:pt idx="1870">
                  <c:v>12.3947</c:v>
                </c:pt>
                <c:pt idx="1871">
                  <c:v>12.3887</c:v>
                </c:pt>
                <c:pt idx="1872">
                  <c:v>12.3422</c:v>
                </c:pt>
                <c:pt idx="1873">
                  <c:v>12.5082</c:v>
                </c:pt>
                <c:pt idx="1874">
                  <c:v>12.581899999999999</c:v>
                </c:pt>
                <c:pt idx="1875">
                  <c:v>12.537800000000001</c:v>
                </c:pt>
                <c:pt idx="1876">
                  <c:v>12.5359</c:v>
                </c:pt>
                <c:pt idx="1877">
                  <c:v>12.5322</c:v>
                </c:pt>
                <c:pt idx="1878">
                  <c:v>12.523199999999999</c:v>
                </c:pt>
                <c:pt idx="1879">
                  <c:v>12.5657</c:v>
                </c:pt>
                <c:pt idx="1880">
                  <c:v>12.5268</c:v>
                </c:pt>
                <c:pt idx="1881">
                  <c:v>12.522</c:v>
                </c:pt>
                <c:pt idx="1882">
                  <c:v>12.550800000000001</c:v>
                </c:pt>
                <c:pt idx="1883">
                  <c:v>12.6084</c:v>
                </c:pt>
                <c:pt idx="1884">
                  <c:v>12.605399999999999</c:v>
                </c:pt>
                <c:pt idx="1885">
                  <c:v>12.6008</c:v>
                </c:pt>
                <c:pt idx="1886">
                  <c:v>12.5901</c:v>
                </c:pt>
                <c:pt idx="1887">
                  <c:v>12.524900000000001</c:v>
                </c:pt>
                <c:pt idx="1888">
                  <c:v>12.5158</c:v>
                </c:pt>
                <c:pt idx="1889">
                  <c:v>12.666600000000001</c:v>
                </c:pt>
                <c:pt idx="1890">
                  <c:v>12.6084</c:v>
                </c:pt>
                <c:pt idx="1891">
                  <c:v>12.6037</c:v>
                </c:pt>
                <c:pt idx="1892">
                  <c:v>12.599</c:v>
                </c:pt>
                <c:pt idx="1893">
                  <c:v>12.488799999999999</c:v>
                </c:pt>
                <c:pt idx="1894">
                  <c:v>12.5168</c:v>
                </c:pt>
                <c:pt idx="1895">
                  <c:v>12.4207</c:v>
                </c:pt>
                <c:pt idx="1896">
                  <c:v>12.647500000000001</c:v>
                </c:pt>
                <c:pt idx="1897">
                  <c:v>12.634499999999999</c:v>
                </c:pt>
                <c:pt idx="1898">
                  <c:v>12.6289</c:v>
                </c:pt>
                <c:pt idx="1899">
                  <c:v>12.624499999999999</c:v>
                </c:pt>
                <c:pt idx="1900">
                  <c:v>12.720499999999999</c:v>
                </c:pt>
                <c:pt idx="1901">
                  <c:v>12.712999999999999</c:v>
                </c:pt>
                <c:pt idx="1902">
                  <c:v>12.6389</c:v>
                </c:pt>
                <c:pt idx="1903">
                  <c:v>12.6624</c:v>
                </c:pt>
                <c:pt idx="1904">
                  <c:v>12.716200000000001</c:v>
                </c:pt>
                <c:pt idx="1905">
                  <c:v>12.712400000000001</c:v>
                </c:pt>
                <c:pt idx="1906">
                  <c:v>12.7087</c:v>
                </c:pt>
                <c:pt idx="1907">
                  <c:v>12.694699999999999</c:v>
                </c:pt>
                <c:pt idx="1908">
                  <c:v>12.4947</c:v>
                </c:pt>
                <c:pt idx="1909">
                  <c:v>12.572800000000001</c:v>
                </c:pt>
                <c:pt idx="1910">
                  <c:v>12.452999999999999</c:v>
                </c:pt>
                <c:pt idx="1911">
                  <c:v>12.4071</c:v>
                </c:pt>
                <c:pt idx="1912">
                  <c:v>12.4031</c:v>
                </c:pt>
                <c:pt idx="1913">
                  <c:v>12.3993</c:v>
                </c:pt>
                <c:pt idx="1914">
                  <c:v>12.2255</c:v>
                </c:pt>
                <c:pt idx="1915">
                  <c:v>12.201499999999999</c:v>
                </c:pt>
                <c:pt idx="1916">
                  <c:v>12.1846</c:v>
                </c:pt>
                <c:pt idx="1917">
                  <c:v>11.929600000000001</c:v>
                </c:pt>
                <c:pt idx="1918">
                  <c:v>11.8233</c:v>
                </c:pt>
                <c:pt idx="1919">
                  <c:v>11.8254</c:v>
                </c:pt>
                <c:pt idx="1920">
                  <c:v>11.834199999999999</c:v>
                </c:pt>
                <c:pt idx="1921">
                  <c:v>11.8719</c:v>
                </c:pt>
                <c:pt idx="1922">
                  <c:v>12.1416</c:v>
                </c:pt>
                <c:pt idx="1923">
                  <c:v>12.180300000000001</c:v>
                </c:pt>
                <c:pt idx="1924">
                  <c:v>12.3513</c:v>
                </c:pt>
                <c:pt idx="1925">
                  <c:v>12.242800000000001</c:v>
                </c:pt>
                <c:pt idx="1926">
                  <c:v>12.238799999999999</c:v>
                </c:pt>
                <c:pt idx="1927">
                  <c:v>12.242100000000001</c:v>
                </c:pt>
                <c:pt idx="1928">
                  <c:v>12.1752</c:v>
                </c:pt>
                <c:pt idx="1929">
                  <c:v>12.3134</c:v>
                </c:pt>
                <c:pt idx="1930">
                  <c:v>12.4099</c:v>
                </c:pt>
                <c:pt idx="1931">
                  <c:v>12.3789</c:v>
                </c:pt>
                <c:pt idx="1932">
                  <c:v>12.385999999999999</c:v>
                </c:pt>
                <c:pt idx="1933">
                  <c:v>12.381600000000001</c:v>
                </c:pt>
                <c:pt idx="1934">
                  <c:v>12.3771</c:v>
                </c:pt>
                <c:pt idx="1935">
                  <c:v>12.4048</c:v>
                </c:pt>
                <c:pt idx="1936">
                  <c:v>12.2903</c:v>
                </c:pt>
                <c:pt idx="1937">
                  <c:v>12.389900000000001</c:v>
                </c:pt>
                <c:pt idx="1938">
                  <c:v>12.3466</c:v>
                </c:pt>
                <c:pt idx="1939">
                  <c:v>12.2194</c:v>
                </c:pt>
                <c:pt idx="1940">
                  <c:v>12.2163</c:v>
                </c:pt>
                <c:pt idx="1941">
                  <c:v>12.214499999999999</c:v>
                </c:pt>
                <c:pt idx="1942">
                  <c:v>11.940899999999999</c:v>
                </c:pt>
                <c:pt idx="1943">
                  <c:v>11.9696</c:v>
                </c:pt>
                <c:pt idx="1944">
                  <c:v>11.832700000000001</c:v>
                </c:pt>
                <c:pt idx="1945">
                  <c:v>11.6861</c:v>
                </c:pt>
                <c:pt idx="1946">
                  <c:v>11.485799999999999</c:v>
                </c:pt>
                <c:pt idx="1947">
                  <c:v>11.4946</c:v>
                </c:pt>
                <c:pt idx="1948">
                  <c:v>11.525600000000001</c:v>
                </c:pt>
                <c:pt idx="1949">
                  <c:v>9.0288000000000004</c:v>
                </c:pt>
                <c:pt idx="1950">
                  <c:v>9.1310000000000002</c:v>
                </c:pt>
                <c:pt idx="1951">
                  <c:v>9.2322000000000006</c:v>
                </c:pt>
                <c:pt idx="1952">
                  <c:v>11.9634</c:v>
                </c:pt>
                <c:pt idx="1953">
                  <c:v>11.6403</c:v>
                </c:pt>
                <c:pt idx="1954">
                  <c:v>11.636699999999999</c:v>
                </c:pt>
                <c:pt idx="1955">
                  <c:v>11.6462</c:v>
                </c:pt>
                <c:pt idx="1956">
                  <c:v>11.0679</c:v>
                </c:pt>
                <c:pt idx="1957">
                  <c:v>11.2478</c:v>
                </c:pt>
                <c:pt idx="1958">
                  <c:v>11.118499999999999</c:v>
                </c:pt>
                <c:pt idx="1959">
                  <c:v>10.4169</c:v>
                </c:pt>
                <c:pt idx="1960">
                  <c:v>10.5672</c:v>
                </c:pt>
                <c:pt idx="1961">
                  <c:v>10.5647</c:v>
                </c:pt>
                <c:pt idx="1962">
                  <c:v>10.5738</c:v>
                </c:pt>
                <c:pt idx="1963">
                  <c:v>9.9716000000000005</c:v>
                </c:pt>
                <c:pt idx="1964">
                  <c:v>9.9621999999999993</c:v>
                </c:pt>
                <c:pt idx="1965">
                  <c:v>9.6364000000000001</c:v>
                </c:pt>
                <c:pt idx="1966">
                  <c:v>9.4174000000000007</c:v>
                </c:pt>
                <c:pt idx="1967">
                  <c:v>9.9666999999999994</c:v>
                </c:pt>
                <c:pt idx="1968">
                  <c:v>9.9641999999999999</c:v>
                </c:pt>
                <c:pt idx="1969">
                  <c:v>9.9803999999999995</c:v>
                </c:pt>
                <c:pt idx="1970">
                  <c:v>9.4779</c:v>
                </c:pt>
                <c:pt idx="1971">
                  <c:v>10.071400000000001</c:v>
                </c:pt>
                <c:pt idx="1972">
                  <c:v>10.5167</c:v>
                </c:pt>
                <c:pt idx="1973">
                  <c:v>10.744899999999999</c:v>
                </c:pt>
                <c:pt idx="1974">
                  <c:v>10.648899999999999</c:v>
                </c:pt>
                <c:pt idx="1975">
                  <c:v>10.6469</c:v>
                </c:pt>
                <c:pt idx="1976">
                  <c:v>10.6556</c:v>
                </c:pt>
                <c:pt idx="1977">
                  <c:v>10.581</c:v>
                </c:pt>
                <c:pt idx="1978">
                  <c:v>10.8551</c:v>
                </c:pt>
                <c:pt idx="1979">
                  <c:v>10.6942</c:v>
                </c:pt>
                <c:pt idx="1980">
                  <c:v>10.8413</c:v>
                </c:pt>
                <c:pt idx="1981">
                  <c:v>10.8218</c:v>
                </c:pt>
                <c:pt idx="1982">
                  <c:v>10.817299999999999</c:v>
                </c:pt>
                <c:pt idx="1983">
                  <c:v>10.8307</c:v>
                </c:pt>
                <c:pt idx="1984">
                  <c:v>11.1143</c:v>
                </c:pt>
                <c:pt idx="1985">
                  <c:v>11.4552</c:v>
                </c:pt>
                <c:pt idx="1986">
                  <c:v>11.454000000000001</c:v>
                </c:pt>
                <c:pt idx="1987">
                  <c:v>11.605700000000001</c:v>
                </c:pt>
                <c:pt idx="1988">
                  <c:v>11.6144</c:v>
                </c:pt>
                <c:pt idx="1989">
                  <c:v>11.6089</c:v>
                </c:pt>
                <c:pt idx="1990">
                  <c:v>11.6149</c:v>
                </c:pt>
                <c:pt idx="1991">
                  <c:v>11.621700000000001</c:v>
                </c:pt>
                <c:pt idx="1992">
                  <c:v>11.802199999999999</c:v>
                </c:pt>
                <c:pt idx="1993">
                  <c:v>11.7959</c:v>
                </c:pt>
                <c:pt idx="1994">
                  <c:v>11.7873</c:v>
                </c:pt>
                <c:pt idx="1995">
                  <c:v>12.016400000000001</c:v>
                </c:pt>
                <c:pt idx="1996">
                  <c:v>12.010999999999999</c:v>
                </c:pt>
                <c:pt idx="1997">
                  <c:v>12.0166</c:v>
                </c:pt>
                <c:pt idx="1998">
                  <c:v>12.0444</c:v>
                </c:pt>
                <c:pt idx="1999">
                  <c:v>11.794</c:v>
                </c:pt>
                <c:pt idx="2000">
                  <c:v>11.9658</c:v>
                </c:pt>
                <c:pt idx="2001">
                  <c:v>12.012</c:v>
                </c:pt>
                <c:pt idx="2002">
                  <c:v>11.889699999999999</c:v>
                </c:pt>
                <c:pt idx="2003">
                  <c:v>11.8848</c:v>
                </c:pt>
                <c:pt idx="2004">
                  <c:v>11.883699999999999</c:v>
                </c:pt>
                <c:pt idx="2005">
                  <c:v>12.107699999999999</c:v>
                </c:pt>
                <c:pt idx="2006">
                  <c:v>12.217599999999999</c:v>
                </c:pt>
                <c:pt idx="2007">
                  <c:v>12.4695</c:v>
                </c:pt>
                <c:pt idx="2008">
                  <c:v>12.551</c:v>
                </c:pt>
                <c:pt idx="2009">
                  <c:v>12.4251</c:v>
                </c:pt>
                <c:pt idx="2010">
                  <c:v>12.422599999999999</c:v>
                </c:pt>
                <c:pt idx="2011">
                  <c:v>12.4259</c:v>
                </c:pt>
                <c:pt idx="2012">
                  <c:v>12.0616</c:v>
                </c:pt>
                <c:pt idx="2013">
                  <c:v>12.2111</c:v>
                </c:pt>
                <c:pt idx="2014">
                  <c:v>12.281000000000001</c:v>
                </c:pt>
                <c:pt idx="2015">
                  <c:v>12.277200000000001</c:v>
                </c:pt>
                <c:pt idx="2016">
                  <c:v>12.4947</c:v>
                </c:pt>
                <c:pt idx="2017">
                  <c:v>12.4869</c:v>
                </c:pt>
                <c:pt idx="2018">
                  <c:v>12.4788</c:v>
                </c:pt>
                <c:pt idx="2019">
                  <c:v>12.556100000000001</c:v>
                </c:pt>
                <c:pt idx="2020">
                  <c:v>12.457100000000001</c:v>
                </c:pt>
                <c:pt idx="2021">
                  <c:v>12.491400000000001</c:v>
                </c:pt>
                <c:pt idx="2022">
                  <c:v>12.3719</c:v>
                </c:pt>
                <c:pt idx="2023">
                  <c:v>12.3873</c:v>
                </c:pt>
                <c:pt idx="2024">
                  <c:v>12.3813</c:v>
                </c:pt>
                <c:pt idx="2025">
                  <c:v>12.3758</c:v>
                </c:pt>
                <c:pt idx="2026">
                  <c:v>12.523300000000001</c:v>
                </c:pt>
                <c:pt idx="2027">
                  <c:v>12.7019</c:v>
                </c:pt>
                <c:pt idx="2028">
                  <c:v>12.8019</c:v>
                </c:pt>
                <c:pt idx="2029">
                  <c:v>12.781000000000001</c:v>
                </c:pt>
                <c:pt idx="2030">
                  <c:v>12.443</c:v>
                </c:pt>
                <c:pt idx="2031">
                  <c:v>12.435700000000001</c:v>
                </c:pt>
                <c:pt idx="2032">
                  <c:v>12.4313</c:v>
                </c:pt>
                <c:pt idx="2033">
                  <c:v>12.517300000000001</c:v>
                </c:pt>
                <c:pt idx="2034">
                  <c:v>12.724299999999999</c:v>
                </c:pt>
                <c:pt idx="2035">
                  <c:v>12.746</c:v>
                </c:pt>
                <c:pt idx="2036">
                  <c:v>12.6747</c:v>
                </c:pt>
                <c:pt idx="2037">
                  <c:v>12.76</c:v>
                </c:pt>
                <c:pt idx="2038">
                  <c:v>12.7524</c:v>
                </c:pt>
                <c:pt idx="2039">
                  <c:v>12.7508</c:v>
                </c:pt>
                <c:pt idx="2040">
                  <c:v>13.3832</c:v>
                </c:pt>
                <c:pt idx="2041">
                  <c:v>13.545299999999999</c:v>
                </c:pt>
                <c:pt idx="2042">
                  <c:v>13.832800000000001</c:v>
                </c:pt>
                <c:pt idx="2043">
                  <c:v>13.840199999999999</c:v>
                </c:pt>
                <c:pt idx="2044">
                  <c:v>14.023300000000001</c:v>
                </c:pt>
                <c:pt idx="2045">
                  <c:v>14.002000000000001</c:v>
                </c:pt>
                <c:pt idx="2046">
                  <c:v>13.988899999999999</c:v>
                </c:pt>
                <c:pt idx="2047">
                  <c:v>14.016999999999999</c:v>
                </c:pt>
                <c:pt idx="2048">
                  <c:v>14.080399999999999</c:v>
                </c:pt>
                <c:pt idx="2049">
                  <c:v>14.073600000000001</c:v>
                </c:pt>
                <c:pt idx="2050">
                  <c:v>13.8423</c:v>
                </c:pt>
                <c:pt idx="2051">
                  <c:v>13.7247</c:v>
                </c:pt>
                <c:pt idx="2052">
                  <c:v>13.7164</c:v>
                </c:pt>
                <c:pt idx="2053">
                  <c:v>13.7095</c:v>
                </c:pt>
                <c:pt idx="2054">
                  <c:v>13.4687</c:v>
                </c:pt>
                <c:pt idx="2055">
                  <c:v>13.825699999999999</c:v>
                </c:pt>
                <c:pt idx="2056">
                  <c:v>13.8695</c:v>
                </c:pt>
                <c:pt idx="2057">
                  <c:v>13.877800000000001</c:v>
                </c:pt>
                <c:pt idx="2058">
                  <c:v>13.9369</c:v>
                </c:pt>
                <c:pt idx="2059">
                  <c:v>13.928699999999999</c:v>
                </c:pt>
                <c:pt idx="2060">
                  <c:v>13.913500000000001</c:v>
                </c:pt>
                <c:pt idx="2061">
                  <c:v>13.9085</c:v>
                </c:pt>
                <c:pt idx="2062">
                  <c:v>14.115600000000001</c:v>
                </c:pt>
                <c:pt idx="2063">
                  <c:v>14.0677</c:v>
                </c:pt>
                <c:pt idx="2064">
                  <c:v>13.949199999999999</c:v>
                </c:pt>
                <c:pt idx="2065">
                  <c:v>13.9002</c:v>
                </c:pt>
                <c:pt idx="2066">
                  <c:v>13.891400000000001</c:v>
                </c:pt>
                <c:pt idx="2067">
                  <c:v>13.888500000000001</c:v>
                </c:pt>
                <c:pt idx="2068">
                  <c:v>13.8233</c:v>
                </c:pt>
                <c:pt idx="2069">
                  <c:v>13.83</c:v>
                </c:pt>
                <c:pt idx="2070">
                  <c:v>13.9095</c:v>
                </c:pt>
                <c:pt idx="2071">
                  <c:v>14.2178</c:v>
                </c:pt>
                <c:pt idx="2072">
                  <c:v>14.3438</c:v>
                </c:pt>
                <c:pt idx="2073">
                  <c:v>14.3346</c:v>
                </c:pt>
                <c:pt idx="2074">
                  <c:v>14.320399999999999</c:v>
                </c:pt>
                <c:pt idx="2075">
                  <c:v>14.671200000000001</c:v>
                </c:pt>
                <c:pt idx="2076">
                  <c:v>14.5406</c:v>
                </c:pt>
                <c:pt idx="2077">
                  <c:v>14.748100000000001</c:v>
                </c:pt>
                <c:pt idx="2078">
                  <c:v>14.8896</c:v>
                </c:pt>
                <c:pt idx="2079">
                  <c:v>14.730399999999999</c:v>
                </c:pt>
                <c:pt idx="2080">
                  <c:v>14.718999999999999</c:v>
                </c:pt>
                <c:pt idx="2081">
                  <c:v>14.7235</c:v>
                </c:pt>
                <c:pt idx="2082">
                  <c:v>14.750500000000001</c:v>
                </c:pt>
                <c:pt idx="2083">
                  <c:v>14.5908</c:v>
                </c:pt>
                <c:pt idx="2084">
                  <c:v>14.6785</c:v>
                </c:pt>
                <c:pt idx="2085">
                  <c:v>14.3588</c:v>
                </c:pt>
                <c:pt idx="2086">
                  <c:v>14.481999999999999</c:v>
                </c:pt>
                <c:pt idx="2087">
                  <c:v>14.472</c:v>
                </c:pt>
                <c:pt idx="2088">
                  <c:v>14.466900000000001</c:v>
                </c:pt>
                <c:pt idx="2089">
                  <c:v>14.5852</c:v>
                </c:pt>
                <c:pt idx="2090">
                  <c:v>14.856400000000001</c:v>
                </c:pt>
                <c:pt idx="2091">
                  <c:v>14.739000000000001</c:v>
                </c:pt>
                <c:pt idx="2092">
                  <c:v>14.7073</c:v>
                </c:pt>
                <c:pt idx="2093">
                  <c:v>14.4612</c:v>
                </c:pt>
                <c:pt idx="2094">
                  <c:v>14.4543</c:v>
                </c:pt>
                <c:pt idx="2095">
                  <c:v>14.447800000000001</c:v>
                </c:pt>
                <c:pt idx="2096">
                  <c:v>14.5966</c:v>
                </c:pt>
                <c:pt idx="2097">
                  <c:v>14.7179</c:v>
                </c:pt>
                <c:pt idx="2098">
                  <c:v>14.7803</c:v>
                </c:pt>
                <c:pt idx="2099">
                  <c:v>14.7029</c:v>
                </c:pt>
                <c:pt idx="2100">
                  <c:v>14.662000000000001</c:v>
                </c:pt>
                <c:pt idx="2101">
                  <c:v>14.649100000000001</c:v>
                </c:pt>
                <c:pt idx="2102">
                  <c:v>14.6387</c:v>
                </c:pt>
                <c:pt idx="2103">
                  <c:v>14.6126</c:v>
                </c:pt>
                <c:pt idx="2104">
                  <c:v>14.766</c:v>
                </c:pt>
                <c:pt idx="2105">
                  <c:v>14.908099999999999</c:v>
                </c:pt>
                <c:pt idx="2106">
                  <c:v>14.9442</c:v>
                </c:pt>
                <c:pt idx="2107">
                  <c:v>14.725199999999999</c:v>
                </c:pt>
                <c:pt idx="2108">
                  <c:v>14.7172</c:v>
                </c:pt>
                <c:pt idx="2109">
                  <c:v>14.708299999999999</c:v>
                </c:pt>
                <c:pt idx="2110">
                  <c:v>14.6351</c:v>
                </c:pt>
                <c:pt idx="2111">
                  <c:v>14.689500000000001</c:v>
                </c:pt>
                <c:pt idx="2112">
                  <c:v>14.7194</c:v>
                </c:pt>
                <c:pt idx="2113">
                  <c:v>14.7195</c:v>
                </c:pt>
                <c:pt idx="2114">
                  <c:v>14.6541</c:v>
                </c:pt>
                <c:pt idx="2115">
                  <c:v>14.6432</c:v>
                </c:pt>
                <c:pt idx="2116">
                  <c:v>14.6313</c:v>
                </c:pt>
                <c:pt idx="2117">
                  <c:v>14.7233</c:v>
                </c:pt>
                <c:pt idx="2118">
                  <c:v>14.788600000000001</c:v>
                </c:pt>
                <c:pt idx="2119">
                  <c:v>14.6843</c:v>
                </c:pt>
                <c:pt idx="2120">
                  <c:v>14.439500000000001</c:v>
                </c:pt>
                <c:pt idx="2121">
                  <c:v>14.582100000000001</c:v>
                </c:pt>
                <c:pt idx="2122">
                  <c:v>14.5708</c:v>
                </c:pt>
                <c:pt idx="2123">
                  <c:v>14.5608</c:v>
                </c:pt>
                <c:pt idx="2124">
                  <c:v>14.732699999999999</c:v>
                </c:pt>
                <c:pt idx="2125">
                  <c:v>14.8299</c:v>
                </c:pt>
                <c:pt idx="2126">
                  <c:v>14.8714</c:v>
                </c:pt>
                <c:pt idx="2127">
                  <c:v>14.844799999999999</c:v>
                </c:pt>
                <c:pt idx="2128">
                  <c:v>14.8871</c:v>
                </c:pt>
                <c:pt idx="2129">
                  <c:v>14.8705</c:v>
                </c:pt>
                <c:pt idx="2130">
                  <c:v>14.8813</c:v>
                </c:pt>
                <c:pt idx="2131">
                  <c:v>14.6396</c:v>
                </c:pt>
                <c:pt idx="2132">
                  <c:v>14.9344</c:v>
                </c:pt>
                <c:pt idx="2133">
                  <c:v>14.9124</c:v>
                </c:pt>
                <c:pt idx="2134">
                  <c:v>14.737399999999999</c:v>
                </c:pt>
                <c:pt idx="2135">
                  <c:v>14.5959</c:v>
                </c:pt>
                <c:pt idx="2136">
                  <c:v>14.5854</c:v>
                </c:pt>
                <c:pt idx="2137">
                  <c:v>14.5823</c:v>
                </c:pt>
                <c:pt idx="2138">
                  <c:v>14.512499999999999</c:v>
                </c:pt>
                <c:pt idx="2139">
                  <c:v>14.422499999999999</c:v>
                </c:pt>
                <c:pt idx="2140">
                  <c:v>14.363</c:v>
                </c:pt>
                <c:pt idx="2141">
                  <c:v>14.346</c:v>
                </c:pt>
                <c:pt idx="2142">
                  <c:v>14.386200000000001</c:v>
                </c:pt>
                <c:pt idx="2143">
                  <c:v>14.374599999999999</c:v>
                </c:pt>
                <c:pt idx="2144">
                  <c:v>14.361599999999999</c:v>
                </c:pt>
                <c:pt idx="2145">
                  <c:v>14.517200000000001</c:v>
                </c:pt>
                <c:pt idx="2146">
                  <c:v>14.6096</c:v>
                </c:pt>
                <c:pt idx="2147">
                  <c:v>14.619400000000001</c:v>
                </c:pt>
                <c:pt idx="2148">
                  <c:v>14.4703</c:v>
                </c:pt>
                <c:pt idx="2149">
                  <c:v>14.4757</c:v>
                </c:pt>
                <c:pt idx="2150">
                  <c:v>14.4655</c:v>
                </c:pt>
                <c:pt idx="2151">
                  <c:v>14.451599999999999</c:v>
                </c:pt>
                <c:pt idx="2152">
                  <c:v>14.200799999999999</c:v>
                </c:pt>
                <c:pt idx="2153">
                  <c:v>14.0944</c:v>
                </c:pt>
                <c:pt idx="2154">
                  <c:v>14.0008</c:v>
                </c:pt>
                <c:pt idx="2155">
                  <c:v>13.748100000000001</c:v>
                </c:pt>
                <c:pt idx="2156">
                  <c:v>13.787800000000001</c:v>
                </c:pt>
                <c:pt idx="2157">
                  <c:v>13.7788</c:v>
                </c:pt>
                <c:pt idx="2158">
                  <c:v>13.768000000000001</c:v>
                </c:pt>
                <c:pt idx="2159">
                  <c:v>13.885400000000001</c:v>
                </c:pt>
                <c:pt idx="2160">
                  <c:v>13.8811</c:v>
                </c:pt>
                <c:pt idx="2161">
                  <c:v>14.025499999999999</c:v>
                </c:pt>
                <c:pt idx="2162">
                  <c:v>14.0451</c:v>
                </c:pt>
                <c:pt idx="2163">
                  <c:v>14.0046</c:v>
                </c:pt>
                <c:pt idx="2164">
                  <c:v>13.993600000000001</c:v>
                </c:pt>
                <c:pt idx="2165">
                  <c:v>13.980499999999999</c:v>
                </c:pt>
                <c:pt idx="2166">
                  <c:v>14.049300000000001</c:v>
                </c:pt>
                <c:pt idx="2167">
                  <c:v>14.1828</c:v>
                </c:pt>
                <c:pt idx="2168">
                  <c:v>14.207700000000001</c:v>
                </c:pt>
                <c:pt idx="2169">
                  <c:v>14.322800000000001</c:v>
                </c:pt>
                <c:pt idx="2170">
                  <c:v>14.3307</c:v>
                </c:pt>
                <c:pt idx="2171">
                  <c:v>14.319599999999999</c:v>
                </c:pt>
                <c:pt idx="2172">
                  <c:v>14.289300000000001</c:v>
                </c:pt>
                <c:pt idx="2173">
                  <c:v>14.458600000000001</c:v>
                </c:pt>
                <c:pt idx="2174">
                  <c:v>14.458299999999999</c:v>
                </c:pt>
                <c:pt idx="2175">
                  <c:v>14.411899999999999</c:v>
                </c:pt>
                <c:pt idx="2176">
                  <c:v>14.1975</c:v>
                </c:pt>
                <c:pt idx="2177">
                  <c:v>14.2133</c:v>
                </c:pt>
                <c:pt idx="2178">
                  <c:v>14.1995</c:v>
                </c:pt>
                <c:pt idx="2179">
                  <c:v>14.1897</c:v>
                </c:pt>
                <c:pt idx="2180">
                  <c:v>14.2151</c:v>
                </c:pt>
                <c:pt idx="2181">
                  <c:v>14.257999999999999</c:v>
                </c:pt>
                <c:pt idx="2182">
                  <c:v>14.2806</c:v>
                </c:pt>
                <c:pt idx="2183">
                  <c:v>14.247</c:v>
                </c:pt>
                <c:pt idx="2184">
                  <c:v>14.208299999999999</c:v>
                </c:pt>
                <c:pt idx="2185">
                  <c:v>14.196400000000001</c:v>
                </c:pt>
                <c:pt idx="2186">
                  <c:v>14.194599999999999</c:v>
                </c:pt>
                <c:pt idx="2187">
                  <c:v>14.1168</c:v>
                </c:pt>
                <c:pt idx="2188">
                  <c:v>14.120699999999999</c:v>
                </c:pt>
                <c:pt idx="2189">
                  <c:v>13.9903</c:v>
                </c:pt>
                <c:pt idx="2190">
                  <c:v>13.9504</c:v>
                </c:pt>
                <c:pt idx="2191">
                  <c:v>13.726599999999999</c:v>
                </c:pt>
                <c:pt idx="2192">
                  <c:v>13.710699999999999</c:v>
                </c:pt>
                <c:pt idx="2193">
                  <c:v>13.6953</c:v>
                </c:pt>
                <c:pt idx="2194">
                  <c:v>13.8207</c:v>
                </c:pt>
                <c:pt idx="2195">
                  <c:v>13.8909</c:v>
                </c:pt>
                <c:pt idx="2196">
                  <c:v>14.0261</c:v>
                </c:pt>
                <c:pt idx="2197">
                  <c:v>14.3978</c:v>
                </c:pt>
                <c:pt idx="2198">
                  <c:v>14.4862</c:v>
                </c:pt>
                <c:pt idx="2199">
                  <c:v>14.475</c:v>
                </c:pt>
                <c:pt idx="2200">
                  <c:v>14.459099999999999</c:v>
                </c:pt>
                <c:pt idx="2201">
                  <c:v>14.5991</c:v>
                </c:pt>
                <c:pt idx="2202">
                  <c:v>14.385899999999999</c:v>
                </c:pt>
                <c:pt idx="2203">
                  <c:v>14.3451</c:v>
                </c:pt>
                <c:pt idx="2204">
                  <c:v>14.3401</c:v>
                </c:pt>
                <c:pt idx="2205">
                  <c:v>14.3864</c:v>
                </c:pt>
                <c:pt idx="2206">
                  <c:v>14.374700000000001</c:v>
                </c:pt>
                <c:pt idx="2207">
                  <c:v>14.355700000000001</c:v>
                </c:pt>
                <c:pt idx="2208">
                  <c:v>14.509399999999999</c:v>
                </c:pt>
                <c:pt idx="2209">
                  <c:v>14.417299999999999</c:v>
                </c:pt>
                <c:pt idx="2210">
                  <c:v>14.4535</c:v>
                </c:pt>
                <c:pt idx="2211">
                  <c:v>14.344099999999999</c:v>
                </c:pt>
                <c:pt idx="2212">
                  <c:v>14.456099999999999</c:v>
                </c:pt>
                <c:pt idx="2213">
                  <c:v>14.4465</c:v>
                </c:pt>
                <c:pt idx="2214">
                  <c:v>14.419700000000001</c:v>
                </c:pt>
                <c:pt idx="2215">
                  <c:v>14.5406</c:v>
                </c:pt>
                <c:pt idx="2216">
                  <c:v>14.565</c:v>
                </c:pt>
                <c:pt idx="2217">
                  <c:v>14.449</c:v>
                </c:pt>
                <c:pt idx="2218">
                  <c:v>14.576499999999999</c:v>
                </c:pt>
                <c:pt idx="2219">
                  <c:v>14.56</c:v>
                </c:pt>
                <c:pt idx="2220">
                  <c:v>14.549099999999999</c:v>
                </c:pt>
                <c:pt idx="2221">
                  <c:v>14.537100000000001</c:v>
                </c:pt>
                <c:pt idx="2222">
                  <c:v>14.2171</c:v>
                </c:pt>
                <c:pt idx="2223">
                  <c:v>14.803699999999999</c:v>
                </c:pt>
                <c:pt idx="2224">
                  <c:v>14.747</c:v>
                </c:pt>
                <c:pt idx="2225">
                  <c:v>14.8268</c:v>
                </c:pt>
                <c:pt idx="2226">
                  <c:v>14.934100000000001</c:v>
                </c:pt>
                <c:pt idx="2227">
                  <c:v>14.922700000000001</c:v>
                </c:pt>
                <c:pt idx="2228">
                  <c:v>14.9054</c:v>
                </c:pt>
                <c:pt idx="2229">
                  <c:v>14.846399999999999</c:v>
                </c:pt>
                <c:pt idx="2230">
                  <c:v>14.8942</c:v>
                </c:pt>
                <c:pt idx="2231">
                  <c:v>14.878500000000001</c:v>
                </c:pt>
                <c:pt idx="2232">
                  <c:v>14.805899999999999</c:v>
                </c:pt>
                <c:pt idx="2233">
                  <c:v>14.8302</c:v>
                </c:pt>
                <c:pt idx="2234">
                  <c:v>14.8188</c:v>
                </c:pt>
                <c:pt idx="2235">
                  <c:v>14.8042</c:v>
                </c:pt>
                <c:pt idx="2236">
                  <c:v>14.713900000000001</c:v>
                </c:pt>
                <c:pt idx="2237">
                  <c:v>14.6866</c:v>
                </c:pt>
                <c:pt idx="2238">
                  <c:v>14.860900000000001</c:v>
                </c:pt>
                <c:pt idx="2239">
                  <c:v>14.9115</c:v>
                </c:pt>
                <c:pt idx="2240">
                  <c:v>14.8779</c:v>
                </c:pt>
                <c:pt idx="2241">
                  <c:v>14.8674</c:v>
                </c:pt>
                <c:pt idx="2242">
                  <c:v>14.8582</c:v>
                </c:pt>
                <c:pt idx="2243">
                  <c:v>14.7347</c:v>
                </c:pt>
                <c:pt idx="2244">
                  <c:v>14.6432</c:v>
                </c:pt>
                <c:pt idx="2245">
                  <c:v>14.7599</c:v>
                </c:pt>
                <c:pt idx="2246">
                  <c:v>14.700100000000001</c:v>
                </c:pt>
                <c:pt idx="2247">
                  <c:v>14.710100000000001</c:v>
                </c:pt>
                <c:pt idx="2248">
                  <c:v>14.6995</c:v>
                </c:pt>
                <c:pt idx="2249">
                  <c:v>14.6937</c:v>
                </c:pt>
                <c:pt idx="2250">
                  <c:v>14.646800000000001</c:v>
                </c:pt>
                <c:pt idx="2251">
                  <c:v>14.797700000000001</c:v>
                </c:pt>
                <c:pt idx="2252">
                  <c:v>15.027900000000001</c:v>
                </c:pt>
                <c:pt idx="2253">
                  <c:v>15.0398</c:v>
                </c:pt>
                <c:pt idx="2254">
                  <c:v>15.0372</c:v>
                </c:pt>
                <c:pt idx="2255">
                  <c:v>15.030799999999999</c:v>
                </c:pt>
                <c:pt idx="2256">
                  <c:v>15.0146</c:v>
                </c:pt>
                <c:pt idx="2257">
                  <c:v>15.1143</c:v>
                </c:pt>
                <c:pt idx="2258">
                  <c:v>15.223100000000001</c:v>
                </c:pt>
                <c:pt idx="2259">
                  <c:v>15.1911</c:v>
                </c:pt>
                <c:pt idx="2260">
                  <c:v>15.308299999999999</c:v>
                </c:pt>
                <c:pt idx="2261">
                  <c:v>15.621600000000001</c:v>
                </c:pt>
                <c:pt idx="2262">
                  <c:v>15.615</c:v>
                </c:pt>
                <c:pt idx="2263">
                  <c:v>15.604100000000001</c:v>
                </c:pt>
                <c:pt idx="2264">
                  <c:v>15.664099999999999</c:v>
                </c:pt>
                <c:pt idx="2265">
                  <c:v>15.6874</c:v>
                </c:pt>
                <c:pt idx="2266">
                  <c:v>15.8118</c:v>
                </c:pt>
                <c:pt idx="2267">
                  <c:v>15.7704</c:v>
                </c:pt>
                <c:pt idx="2268">
                  <c:v>15.6592</c:v>
                </c:pt>
                <c:pt idx="2269">
                  <c:v>15.650499999999999</c:v>
                </c:pt>
                <c:pt idx="2270">
                  <c:v>15.6411</c:v>
                </c:pt>
                <c:pt idx="2271">
                  <c:v>15.6168</c:v>
                </c:pt>
                <c:pt idx="2272">
                  <c:v>15.9026</c:v>
                </c:pt>
                <c:pt idx="2273">
                  <c:v>16.0762</c:v>
                </c:pt>
                <c:pt idx="2274">
                  <c:v>16.1251</c:v>
                </c:pt>
                <c:pt idx="2275">
                  <c:v>15.966900000000001</c:v>
                </c:pt>
                <c:pt idx="2276">
                  <c:v>15.960900000000001</c:v>
                </c:pt>
                <c:pt idx="2277">
                  <c:v>15.951599999999999</c:v>
                </c:pt>
                <c:pt idx="2278">
                  <c:v>16.1556</c:v>
                </c:pt>
                <c:pt idx="2279">
                  <c:v>15.891</c:v>
                </c:pt>
                <c:pt idx="2280">
                  <c:v>15.7567</c:v>
                </c:pt>
                <c:pt idx="2281">
                  <c:v>15.491</c:v>
                </c:pt>
                <c:pt idx="2282">
                  <c:v>15.2645</c:v>
                </c:pt>
                <c:pt idx="2283">
                  <c:v>15.257099999999999</c:v>
                </c:pt>
                <c:pt idx="2284">
                  <c:v>15.238200000000001</c:v>
                </c:pt>
                <c:pt idx="2285">
                  <c:v>15.558999999999999</c:v>
                </c:pt>
                <c:pt idx="2286">
                  <c:v>15.7654</c:v>
                </c:pt>
                <c:pt idx="2287">
                  <c:v>15.908799999999999</c:v>
                </c:pt>
                <c:pt idx="2288">
                  <c:v>15.8085</c:v>
                </c:pt>
                <c:pt idx="2289">
                  <c:v>15.848800000000001</c:v>
                </c:pt>
                <c:pt idx="2290">
                  <c:v>15.839600000000001</c:v>
                </c:pt>
                <c:pt idx="2291">
                  <c:v>15.825799999999999</c:v>
                </c:pt>
                <c:pt idx="2292">
                  <c:v>15.861499999999999</c:v>
                </c:pt>
                <c:pt idx="2293">
                  <c:v>15.9072</c:v>
                </c:pt>
                <c:pt idx="2294">
                  <c:v>16.0562</c:v>
                </c:pt>
                <c:pt idx="2295">
                  <c:v>16.084599999999998</c:v>
                </c:pt>
                <c:pt idx="2296">
                  <c:v>16.078800000000001</c:v>
                </c:pt>
                <c:pt idx="2297">
                  <c:v>16.074400000000001</c:v>
                </c:pt>
                <c:pt idx="2298">
                  <c:v>16.052</c:v>
                </c:pt>
                <c:pt idx="2299">
                  <c:v>16.140999999999998</c:v>
                </c:pt>
                <c:pt idx="2300">
                  <c:v>16.174299999999999</c:v>
                </c:pt>
                <c:pt idx="2301">
                  <c:v>16.160399999999999</c:v>
                </c:pt>
                <c:pt idx="2302">
                  <c:v>15.984299999999999</c:v>
                </c:pt>
                <c:pt idx="2303">
                  <c:v>16.009499999999999</c:v>
                </c:pt>
                <c:pt idx="2304">
                  <c:v>16.002600000000001</c:v>
                </c:pt>
                <c:pt idx="2305">
                  <c:v>16.008500000000002</c:v>
                </c:pt>
                <c:pt idx="2306">
                  <c:v>15.638</c:v>
                </c:pt>
                <c:pt idx="2307">
                  <c:v>15.645799999999999</c:v>
                </c:pt>
                <c:pt idx="2308">
                  <c:v>15.359500000000001</c:v>
                </c:pt>
                <c:pt idx="2309">
                  <c:v>15.458500000000001</c:v>
                </c:pt>
                <c:pt idx="2310">
                  <c:v>14.957599999999999</c:v>
                </c:pt>
                <c:pt idx="2311">
                  <c:v>14.952400000000001</c:v>
                </c:pt>
                <c:pt idx="2312">
                  <c:v>14.944800000000001</c:v>
                </c:pt>
                <c:pt idx="2313">
                  <c:v>15.2966</c:v>
                </c:pt>
                <c:pt idx="2314">
                  <c:v>15.292299999999999</c:v>
                </c:pt>
                <c:pt idx="2315">
                  <c:v>15.492599999999999</c:v>
                </c:pt>
                <c:pt idx="2316">
                  <c:v>15.0952</c:v>
                </c:pt>
                <c:pt idx="2317">
                  <c:v>15.0199</c:v>
                </c:pt>
                <c:pt idx="2318">
                  <c:v>15.0123</c:v>
                </c:pt>
                <c:pt idx="2319">
                  <c:v>15.0001</c:v>
                </c:pt>
                <c:pt idx="2320">
                  <c:v>14.703200000000001</c:v>
                </c:pt>
                <c:pt idx="2321">
                  <c:v>14.7851</c:v>
                </c:pt>
                <c:pt idx="2322">
                  <c:v>14.910600000000001</c:v>
                </c:pt>
                <c:pt idx="2323">
                  <c:v>15.2242</c:v>
                </c:pt>
                <c:pt idx="2324">
                  <c:v>15.1119</c:v>
                </c:pt>
                <c:pt idx="2325">
                  <c:v>15.108000000000001</c:v>
                </c:pt>
                <c:pt idx="2326">
                  <c:v>15.0907</c:v>
                </c:pt>
                <c:pt idx="2327">
                  <c:v>14.941800000000001</c:v>
                </c:pt>
                <c:pt idx="2328">
                  <c:v>15.0345</c:v>
                </c:pt>
                <c:pt idx="2329">
                  <c:v>14.9453</c:v>
                </c:pt>
                <c:pt idx="2330">
                  <c:v>14.9619</c:v>
                </c:pt>
                <c:pt idx="2331">
                  <c:v>14.8012</c:v>
                </c:pt>
                <c:pt idx="2332">
                  <c:v>14.795400000000001</c:v>
                </c:pt>
                <c:pt idx="2333">
                  <c:v>14.7804</c:v>
                </c:pt>
                <c:pt idx="2334">
                  <c:v>14.7775</c:v>
                </c:pt>
                <c:pt idx="2335">
                  <c:v>14.6135</c:v>
                </c:pt>
                <c:pt idx="2336">
                  <c:v>14.321300000000001</c:v>
                </c:pt>
                <c:pt idx="2337">
                  <c:v>14.2407</c:v>
                </c:pt>
                <c:pt idx="2338">
                  <c:v>14.4575</c:v>
                </c:pt>
                <c:pt idx="2339">
                  <c:v>14.452400000000001</c:v>
                </c:pt>
                <c:pt idx="2340">
                  <c:v>14.4476</c:v>
                </c:pt>
                <c:pt idx="2341">
                  <c:v>14.4954</c:v>
                </c:pt>
                <c:pt idx="2342">
                  <c:v>14.599600000000001</c:v>
                </c:pt>
                <c:pt idx="2343">
                  <c:v>14.515499999999999</c:v>
                </c:pt>
                <c:pt idx="2344">
                  <c:v>14.7294</c:v>
                </c:pt>
                <c:pt idx="2345">
                  <c:v>14.7585</c:v>
                </c:pt>
                <c:pt idx="2346">
                  <c:v>14.7531</c:v>
                </c:pt>
                <c:pt idx="2347">
                  <c:v>14.744400000000001</c:v>
                </c:pt>
                <c:pt idx="2348">
                  <c:v>14.7256</c:v>
                </c:pt>
                <c:pt idx="2349">
                  <c:v>14.7963</c:v>
                </c:pt>
                <c:pt idx="2350">
                  <c:v>14.6942</c:v>
                </c:pt>
                <c:pt idx="2351">
                  <c:v>14.690300000000001</c:v>
                </c:pt>
                <c:pt idx="2352">
                  <c:v>14.5793</c:v>
                </c:pt>
                <c:pt idx="2353">
                  <c:v>14.573499999999999</c:v>
                </c:pt>
                <c:pt idx="2354">
                  <c:v>14.5825</c:v>
                </c:pt>
                <c:pt idx="2355">
                  <c:v>14.461499999999999</c:v>
                </c:pt>
                <c:pt idx="2356">
                  <c:v>14.45</c:v>
                </c:pt>
                <c:pt idx="2357">
                  <c:v>14.5406</c:v>
                </c:pt>
                <c:pt idx="2358">
                  <c:v>14.5557</c:v>
                </c:pt>
                <c:pt idx="2359">
                  <c:v>14.633599999999999</c:v>
                </c:pt>
                <c:pt idx="2360">
                  <c:v>14.628299999999999</c:v>
                </c:pt>
                <c:pt idx="2361">
                  <c:v>14.6151</c:v>
                </c:pt>
                <c:pt idx="2362">
                  <c:v>14.5633</c:v>
                </c:pt>
                <c:pt idx="2363">
                  <c:v>14.5443</c:v>
                </c:pt>
                <c:pt idx="2364">
                  <c:v>14.387700000000001</c:v>
                </c:pt>
                <c:pt idx="2365">
                  <c:v>14.407400000000001</c:v>
                </c:pt>
                <c:pt idx="2366">
                  <c:v>14.5151</c:v>
                </c:pt>
                <c:pt idx="2367">
                  <c:v>14.5197</c:v>
                </c:pt>
                <c:pt idx="2368">
                  <c:v>14.488899999999999</c:v>
                </c:pt>
                <c:pt idx="2369">
                  <c:v>14.5108</c:v>
                </c:pt>
                <c:pt idx="2370">
                  <c:v>14.499000000000001</c:v>
                </c:pt>
                <c:pt idx="2371">
                  <c:v>14.466900000000001</c:v>
                </c:pt>
                <c:pt idx="2372">
                  <c:v>14.384499999999999</c:v>
                </c:pt>
                <c:pt idx="2373">
                  <c:v>14.1889</c:v>
                </c:pt>
                <c:pt idx="2374">
                  <c:v>14.183</c:v>
                </c:pt>
                <c:pt idx="2375">
                  <c:v>14.175000000000001</c:v>
                </c:pt>
                <c:pt idx="2376">
                  <c:v>14.091100000000001</c:v>
                </c:pt>
                <c:pt idx="2377">
                  <c:v>14.04</c:v>
                </c:pt>
                <c:pt idx="2378">
                  <c:v>14.001799999999999</c:v>
                </c:pt>
                <c:pt idx="2379">
                  <c:v>14.032999999999999</c:v>
                </c:pt>
                <c:pt idx="2380">
                  <c:v>14.0961</c:v>
                </c:pt>
                <c:pt idx="2381">
                  <c:v>14.090999999999999</c:v>
                </c:pt>
                <c:pt idx="2382">
                  <c:v>14.0777</c:v>
                </c:pt>
                <c:pt idx="2383">
                  <c:v>14.013</c:v>
                </c:pt>
                <c:pt idx="2384">
                  <c:v>13.7898</c:v>
                </c:pt>
                <c:pt idx="2385">
                  <c:v>13.653600000000001</c:v>
                </c:pt>
                <c:pt idx="2386">
                  <c:v>13.430099999999999</c:v>
                </c:pt>
                <c:pt idx="2387">
                  <c:v>13.612500000000001</c:v>
                </c:pt>
                <c:pt idx="2388">
                  <c:v>13.606199999999999</c:v>
                </c:pt>
                <c:pt idx="2389">
                  <c:v>13.597300000000001</c:v>
                </c:pt>
                <c:pt idx="2390">
                  <c:v>13.652699999999999</c:v>
                </c:pt>
                <c:pt idx="2391">
                  <c:v>13.8246</c:v>
                </c:pt>
                <c:pt idx="2392">
                  <c:v>13.780900000000001</c:v>
                </c:pt>
                <c:pt idx="2393">
                  <c:v>13.804600000000001</c:v>
                </c:pt>
                <c:pt idx="2394">
                  <c:v>13.8147</c:v>
                </c:pt>
                <c:pt idx="2395">
                  <c:v>13.810600000000001</c:v>
                </c:pt>
                <c:pt idx="2396">
                  <c:v>13.8071</c:v>
                </c:pt>
                <c:pt idx="2397">
                  <c:v>13.737500000000001</c:v>
                </c:pt>
                <c:pt idx="2398">
                  <c:v>13.9194</c:v>
                </c:pt>
                <c:pt idx="2399">
                  <c:v>13.9499</c:v>
                </c:pt>
                <c:pt idx="2400">
                  <c:v>13.9603</c:v>
                </c:pt>
                <c:pt idx="2401">
                  <c:v>14.1822</c:v>
                </c:pt>
                <c:pt idx="2402">
                  <c:v>14.1783</c:v>
                </c:pt>
                <c:pt idx="2403">
                  <c:v>14.1778</c:v>
                </c:pt>
                <c:pt idx="2404">
                  <c:v>14.2624</c:v>
                </c:pt>
                <c:pt idx="2405">
                  <c:v>14.3772</c:v>
                </c:pt>
                <c:pt idx="2406">
                  <c:v>14.3089</c:v>
                </c:pt>
                <c:pt idx="2407">
                  <c:v>14.278600000000001</c:v>
                </c:pt>
                <c:pt idx="2408">
                  <c:v>14.2033</c:v>
                </c:pt>
                <c:pt idx="2409">
                  <c:v>14.198700000000001</c:v>
                </c:pt>
                <c:pt idx="2410">
                  <c:v>14.1853</c:v>
                </c:pt>
                <c:pt idx="2411">
                  <c:v>14.1753</c:v>
                </c:pt>
                <c:pt idx="2412">
                  <c:v>14.143599999999999</c:v>
                </c:pt>
                <c:pt idx="2413">
                  <c:v>14.0793</c:v>
                </c:pt>
                <c:pt idx="2414">
                  <c:v>14.1266</c:v>
                </c:pt>
                <c:pt idx="2415">
                  <c:v>14.1652</c:v>
                </c:pt>
                <c:pt idx="2416">
                  <c:v>14.1609</c:v>
                </c:pt>
                <c:pt idx="2417">
                  <c:v>14.1525</c:v>
                </c:pt>
                <c:pt idx="2418">
                  <c:v>14.1363</c:v>
                </c:pt>
                <c:pt idx="2419">
                  <c:v>14.088900000000001</c:v>
                </c:pt>
                <c:pt idx="2420">
                  <c:v>13.971500000000001</c:v>
                </c:pt>
                <c:pt idx="2421">
                  <c:v>13.917400000000001</c:v>
                </c:pt>
                <c:pt idx="2422">
                  <c:v>13.887499999999999</c:v>
                </c:pt>
                <c:pt idx="2423">
                  <c:v>13.881600000000001</c:v>
                </c:pt>
                <c:pt idx="2424">
                  <c:v>13.8809</c:v>
                </c:pt>
                <c:pt idx="2425">
                  <c:v>13.767099999999999</c:v>
                </c:pt>
                <c:pt idx="2426">
                  <c:v>13.7644</c:v>
                </c:pt>
                <c:pt idx="2427">
                  <c:v>13.9209</c:v>
                </c:pt>
                <c:pt idx="2428">
                  <c:v>13.9672</c:v>
                </c:pt>
                <c:pt idx="2429">
                  <c:v>14.0794</c:v>
                </c:pt>
                <c:pt idx="2430">
                  <c:v>14.0716</c:v>
                </c:pt>
                <c:pt idx="2431">
                  <c:v>14.058</c:v>
                </c:pt>
                <c:pt idx="2432">
                  <c:v>14.049799999999999</c:v>
                </c:pt>
                <c:pt idx="2433">
                  <c:v>14.009399999999999</c:v>
                </c:pt>
                <c:pt idx="2434">
                  <c:v>13.9854</c:v>
                </c:pt>
                <c:pt idx="2435">
                  <c:v>13.913</c:v>
                </c:pt>
                <c:pt idx="2436">
                  <c:v>13.7906</c:v>
                </c:pt>
                <c:pt idx="2437">
                  <c:v>13.7866</c:v>
                </c:pt>
                <c:pt idx="2438">
                  <c:v>13.7829</c:v>
                </c:pt>
                <c:pt idx="2439">
                  <c:v>13.7864</c:v>
                </c:pt>
                <c:pt idx="2440">
                  <c:v>13.719799999999999</c:v>
                </c:pt>
                <c:pt idx="2441">
                  <c:v>13.629</c:v>
                </c:pt>
                <c:pt idx="2442">
                  <c:v>13.405200000000001</c:v>
                </c:pt>
                <c:pt idx="2443">
                  <c:v>13.4209</c:v>
                </c:pt>
                <c:pt idx="2444">
                  <c:v>13.416</c:v>
                </c:pt>
                <c:pt idx="2445">
                  <c:v>13.432499999999999</c:v>
                </c:pt>
                <c:pt idx="2446">
                  <c:v>13.505100000000001</c:v>
                </c:pt>
                <c:pt idx="2447">
                  <c:v>13.6143</c:v>
                </c:pt>
                <c:pt idx="2448">
                  <c:v>13.5623</c:v>
                </c:pt>
                <c:pt idx="2449">
                  <c:v>13.672599999999999</c:v>
                </c:pt>
                <c:pt idx="2450">
                  <c:v>13.558</c:v>
                </c:pt>
                <c:pt idx="2451">
                  <c:v>13.5535</c:v>
                </c:pt>
                <c:pt idx="2452">
                  <c:v>13.548400000000001</c:v>
                </c:pt>
                <c:pt idx="2453">
                  <c:v>13.3378</c:v>
                </c:pt>
                <c:pt idx="2454">
                  <c:v>13.2767</c:v>
                </c:pt>
                <c:pt idx="2455">
                  <c:v>13.2865</c:v>
                </c:pt>
                <c:pt idx="2456">
                  <c:v>13.430300000000001</c:v>
                </c:pt>
                <c:pt idx="2457">
                  <c:v>13.242000000000001</c:v>
                </c:pt>
                <c:pt idx="2458">
                  <c:v>13.2417</c:v>
                </c:pt>
                <c:pt idx="2459">
                  <c:v>13.242599999999999</c:v>
                </c:pt>
                <c:pt idx="2460">
                  <c:v>12.906700000000001</c:v>
                </c:pt>
                <c:pt idx="2461">
                  <c:v>12.658099999999999</c:v>
                </c:pt>
                <c:pt idx="2462">
                  <c:v>12.7896</c:v>
                </c:pt>
                <c:pt idx="2463">
                  <c:v>13.045500000000001</c:v>
                </c:pt>
                <c:pt idx="2464">
                  <c:v>12.867599999999999</c:v>
                </c:pt>
                <c:pt idx="2465">
                  <c:v>12.8642</c:v>
                </c:pt>
                <c:pt idx="2466">
                  <c:v>12.8527</c:v>
                </c:pt>
                <c:pt idx="2467">
                  <c:v>12.9757</c:v>
                </c:pt>
                <c:pt idx="2468">
                  <c:v>12.9976</c:v>
                </c:pt>
                <c:pt idx="2469">
                  <c:v>13.083</c:v>
                </c:pt>
                <c:pt idx="2470">
                  <c:v>13.0166</c:v>
                </c:pt>
                <c:pt idx="2471">
                  <c:v>12.941700000000001</c:v>
                </c:pt>
                <c:pt idx="2472">
                  <c:v>12.936999999999999</c:v>
                </c:pt>
                <c:pt idx="2473">
                  <c:v>12.9353</c:v>
                </c:pt>
                <c:pt idx="2474">
                  <c:v>12.9519</c:v>
                </c:pt>
                <c:pt idx="2475">
                  <c:v>13.005599999999999</c:v>
                </c:pt>
                <c:pt idx="2476">
                  <c:v>12.9839</c:v>
                </c:pt>
                <c:pt idx="2477">
                  <c:v>12.9297</c:v>
                </c:pt>
                <c:pt idx="2478">
                  <c:v>12.822900000000001</c:v>
                </c:pt>
                <c:pt idx="2479">
                  <c:v>12.819599999999999</c:v>
                </c:pt>
                <c:pt idx="2480">
                  <c:v>12.811</c:v>
                </c:pt>
                <c:pt idx="2481">
                  <c:v>12.713200000000001</c:v>
                </c:pt>
                <c:pt idx="2482">
                  <c:v>12.5564</c:v>
                </c:pt>
                <c:pt idx="2483">
                  <c:v>12.619899999999999</c:v>
                </c:pt>
                <c:pt idx="2484">
                  <c:v>12.3406</c:v>
                </c:pt>
                <c:pt idx="2485">
                  <c:v>12.249599999999999</c:v>
                </c:pt>
                <c:pt idx="2486">
                  <c:v>12.2494</c:v>
                </c:pt>
                <c:pt idx="2487">
                  <c:v>12.248200000000001</c:v>
                </c:pt>
                <c:pt idx="2488">
                  <c:v>12.419499999999999</c:v>
                </c:pt>
                <c:pt idx="2489">
                  <c:v>12.719099999999999</c:v>
                </c:pt>
                <c:pt idx="2490">
                  <c:v>12.757300000000001</c:v>
                </c:pt>
                <c:pt idx="2491">
                  <c:v>12.6694</c:v>
                </c:pt>
                <c:pt idx="2492">
                  <c:v>12.702299999999999</c:v>
                </c:pt>
                <c:pt idx="2493">
                  <c:v>12.700100000000001</c:v>
                </c:pt>
                <c:pt idx="2494">
                  <c:v>12.684699999999999</c:v>
                </c:pt>
                <c:pt idx="2495">
                  <c:v>12.8172</c:v>
                </c:pt>
                <c:pt idx="2496">
                  <c:v>12.983000000000001</c:v>
                </c:pt>
                <c:pt idx="2497">
                  <c:v>13.1097</c:v>
                </c:pt>
                <c:pt idx="2498">
                  <c:v>13.102</c:v>
                </c:pt>
                <c:pt idx="2499">
                  <c:v>13.1427</c:v>
                </c:pt>
                <c:pt idx="2500">
                  <c:v>13.138199999999999</c:v>
                </c:pt>
                <c:pt idx="2501">
                  <c:v>13.1652</c:v>
                </c:pt>
                <c:pt idx="2502">
                  <c:v>13.2387</c:v>
                </c:pt>
                <c:pt idx="2503">
                  <c:v>13.2583</c:v>
                </c:pt>
                <c:pt idx="2504">
                  <c:v>13.1448</c:v>
                </c:pt>
                <c:pt idx="2505">
                  <c:v>13.002599999999999</c:v>
                </c:pt>
                <c:pt idx="2506">
                  <c:v>13.0899</c:v>
                </c:pt>
                <c:pt idx="2507">
                  <c:v>13.086399999999999</c:v>
                </c:pt>
                <c:pt idx="2508">
                  <c:v>13.094900000000001</c:v>
                </c:pt>
                <c:pt idx="2509">
                  <c:v>13.0158</c:v>
                </c:pt>
                <c:pt idx="2510">
                  <c:v>12.979799999999999</c:v>
                </c:pt>
                <c:pt idx="2511">
                  <c:v>12.8521</c:v>
                </c:pt>
                <c:pt idx="2512">
                  <c:v>12.7659</c:v>
                </c:pt>
                <c:pt idx="2513">
                  <c:v>12.802899999999999</c:v>
                </c:pt>
                <c:pt idx="2514">
                  <c:v>12.8</c:v>
                </c:pt>
                <c:pt idx="2515">
                  <c:v>12.798299999999999</c:v>
                </c:pt>
                <c:pt idx="2516">
                  <c:v>12.620900000000001</c:v>
                </c:pt>
                <c:pt idx="2517">
                  <c:v>12.636100000000001</c:v>
                </c:pt>
                <c:pt idx="2518">
                  <c:v>12.6669</c:v>
                </c:pt>
                <c:pt idx="2519">
                  <c:v>12.7342</c:v>
                </c:pt>
                <c:pt idx="2520">
                  <c:v>12.6683</c:v>
                </c:pt>
                <c:pt idx="2521">
                  <c:v>12.6655</c:v>
                </c:pt>
                <c:pt idx="2522">
                  <c:v>12.6669</c:v>
                </c:pt>
                <c:pt idx="2523">
                  <c:v>12.6828</c:v>
                </c:pt>
                <c:pt idx="2524">
                  <c:v>12.646800000000001</c:v>
                </c:pt>
                <c:pt idx="2525">
                  <c:v>12.5642</c:v>
                </c:pt>
                <c:pt idx="2526">
                  <c:v>12.587899999999999</c:v>
                </c:pt>
                <c:pt idx="2527">
                  <c:v>12.5379</c:v>
                </c:pt>
                <c:pt idx="2528">
                  <c:v>12.533899999999999</c:v>
                </c:pt>
                <c:pt idx="2529">
                  <c:v>12.5319</c:v>
                </c:pt>
                <c:pt idx="2530">
                  <c:v>12.4316</c:v>
                </c:pt>
                <c:pt idx="2531">
                  <c:v>12.408300000000001</c:v>
                </c:pt>
                <c:pt idx="2532">
                  <c:v>12.3436</c:v>
                </c:pt>
                <c:pt idx="2533">
                  <c:v>12.5921</c:v>
                </c:pt>
                <c:pt idx="2534">
                  <c:v>12.654400000000001</c:v>
                </c:pt>
                <c:pt idx="2535">
                  <c:v>12.6517</c:v>
                </c:pt>
                <c:pt idx="2536">
                  <c:v>12.6351</c:v>
                </c:pt>
                <c:pt idx="2537">
                  <c:v>12.716200000000001</c:v>
                </c:pt>
                <c:pt idx="2538">
                  <c:v>12.6097</c:v>
                </c:pt>
                <c:pt idx="2539">
                  <c:v>12.6854</c:v>
                </c:pt>
                <c:pt idx="2540">
                  <c:v>12.7295</c:v>
                </c:pt>
                <c:pt idx="2541">
                  <c:v>12.881399999999999</c:v>
                </c:pt>
                <c:pt idx="2542">
                  <c:v>12.8782</c:v>
                </c:pt>
                <c:pt idx="2543">
                  <c:v>12.8751</c:v>
                </c:pt>
                <c:pt idx="2544">
                  <c:v>12.8703</c:v>
                </c:pt>
                <c:pt idx="2545">
                  <c:v>12.964600000000001</c:v>
                </c:pt>
                <c:pt idx="2546">
                  <c:v>13.0307</c:v>
                </c:pt>
                <c:pt idx="2547">
                  <c:v>12.9748</c:v>
                </c:pt>
                <c:pt idx="2548">
                  <c:v>12.9575</c:v>
                </c:pt>
                <c:pt idx="2549">
                  <c:v>12.953200000000001</c:v>
                </c:pt>
                <c:pt idx="2550">
                  <c:v>12.944100000000001</c:v>
                </c:pt>
                <c:pt idx="2551">
                  <c:v>12.9587</c:v>
                </c:pt>
                <c:pt idx="2552">
                  <c:v>12.942299999999999</c:v>
                </c:pt>
                <c:pt idx="2553">
                  <c:v>12.7902</c:v>
                </c:pt>
                <c:pt idx="2554">
                  <c:v>12.7355</c:v>
                </c:pt>
                <c:pt idx="2555">
                  <c:v>12.651999999999999</c:v>
                </c:pt>
                <c:pt idx="2556">
                  <c:v>12.6463</c:v>
                </c:pt>
                <c:pt idx="2557">
                  <c:v>12.6456</c:v>
                </c:pt>
                <c:pt idx="2558">
                  <c:v>12.6121</c:v>
                </c:pt>
                <c:pt idx="2559">
                  <c:v>12.6112</c:v>
                </c:pt>
                <c:pt idx="2560">
                  <c:v>12.6153</c:v>
                </c:pt>
                <c:pt idx="2561">
                  <c:v>12.6617</c:v>
                </c:pt>
                <c:pt idx="2562">
                  <c:v>12.606</c:v>
                </c:pt>
                <c:pt idx="2563">
                  <c:v>12.604200000000001</c:v>
                </c:pt>
                <c:pt idx="2564">
                  <c:v>12.595700000000001</c:v>
                </c:pt>
                <c:pt idx="2565">
                  <c:v>12.639699999999999</c:v>
                </c:pt>
                <c:pt idx="2566">
                  <c:v>12.6502</c:v>
                </c:pt>
                <c:pt idx="2567">
                  <c:v>12.6455</c:v>
                </c:pt>
                <c:pt idx="2568">
                  <c:v>12.7089</c:v>
                </c:pt>
                <c:pt idx="2569">
                  <c:v>12.7539</c:v>
                </c:pt>
                <c:pt idx="2570">
                  <c:v>12.749599999999999</c:v>
                </c:pt>
                <c:pt idx="2571">
                  <c:v>12.7562</c:v>
                </c:pt>
                <c:pt idx="2572">
                  <c:v>12.7658</c:v>
                </c:pt>
                <c:pt idx="2573">
                  <c:v>12.784800000000001</c:v>
                </c:pt>
                <c:pt idx="2574">
                  <c:v>12.7629</c:v>
                </c:pt>
                <c:pt idx="2575">
                  <c:v>12.662699999999999</c:v>
                </c:pt>
                <c:pt idx="2576">
                  <c:v>12.635199999999999</c:v>
                </c:pt>
                <c:pt idx="2577">
                  <c:v>12.645200000000001</c:v>
                </c:pt>
                <c:pt idx="2578">
                  <c:v>12.6427</c:v>
                </c:pt>
                <c:pt idx="2579">
                  <c:v>12.573</c:v>
                </c:pt>
                <c:pt idx="2580">
                  <c:v>12.525</c:v>
                </c:pt>
                <c:pt idx="2581">
                  <c:v>12.5046</c:v>
                </c:pt>
                <c:pt idx="2582">
                  <c:v>12.5097</c:v>
                </c:pt>
                <c:pt idx="2583">
                  <c:v>12.1972</c:v>
                </c:pt>
                <c:pt idx="2584">
                  <c:v>12.196300000000001</c:v>
                </c:pt>
                <c:pt idx="2585">
                  <c:v>12.199199999999999</c:v>
                </c:pt>
                <c:pt idx="2586">
                  <c:v>12.168200000000001</c:v>
                </c:pt>
                <c:pt idx="2587">
                  <c:v>12.1233</c:v>
                </c:pt>
                <c:pt idx="2588">
                  <c:v>12.4101</c:v>
                </c:pt>
                <c:pt idx="2589">
                  <c:v>12.4855</c:v>
                </c:pt>
                <c:pt idx="2590">
                  <c:v>12.365500000000001</c:v>
                </c:pt>
                <c:pt idx="2591">
                  <c:v>12.364100000000001</c:v>
                </c:pt>
                <c:pt idx="2592">
                  <c:v>12.3626</c:v>
                </c:pt>
                <c:pt idx="2593">
                  <c:v>12.240500000000001</c:v>
                </c:pt>
                <c:pt idx="2594">
                  <c:v>12.4558</c:v>
                </c:pt>
                <c:pt idx="2595">
                  <c:v>12.4894</c:v>
                </c:pt>
                <c:pt idx="2596">
                  <c:v>12.555899999999999</c:v>
                </c:pt>
                <c:pt idx="2597">
                  <c:v>12.459300000000001</c:v>
                </c:pt>
                <c:pt idx="2598">
                  <c:v>12.456899999999999</c:v>
                </c:pt>
                <c:pt idx="2599">
                  <c:v>12.458</c:v>
                </c:pt>
                <c:pt idx="2600">
                  <c:v>12.345000000000001</c:v>
                </c:pt>
                <c:pt idx="2601">
                  <c:v>12.2638</c:v>
                </c:pt>
                <c:pt idx="2602">
                  <c:v>12.178000000000001</c:v>
                </c:pt>
                <c:pt idx="2603">
                  <c:v>12.3017</c:v>
                </c:pt>
                <c:pt idx="2604">
                  <c:v>12.2241</c:v>
                </c:pt>
                <c:pt idx="2605">
                  <c:v>12.213900000000001</c:v>
                </c:pt>
                <c:pt idx="2606">
                  <c:v>12.215199999999999</c:v>
                </c:pt>
                <c:pt idx="2607">
                  <c:v>11.923999999999999</c:v>
                </c:pt>
                <c:pt idx="2608">
                  <c:v>12.0877</c:v>
                </c:pt>
                <c:pt idx="2609">
                  <c:v>12.132899999999999</c:v>
                </c:pt>
                <c:pt idx="2610">
                  <c:v>12.2296</c:v>
                </c:pt>
                <c:pt idx="2611">
                  <c:v>12.2378</c:v>
                </c:pt>
                <c:pt idx="2612">
                  <c:v>12.235099999999999</c:v>
                </c:pt>
                <c:pt idx="2613">
                  <c:v>12.2311</c:v>
                </c:pt>
                <c:pt idx="2614">
                  <c:v>12.233599999999999</c:v>
                </c:pt>
                <c:pt idx="2615">
                  <c:v>12.282</c:v>
                </c:pt>
                <c:pt idx="2616">
                  <c:v>12.1858</c:v>
                </c:pt>
                <c:pt idx="2617">
                  <c:v>12.2195</c:v>
                </c:pt>
                <c:pt idx="2618">
                  <c:v>12.300800000000001</c:v>
                </c:pt>
                <c:pt idx="2619">
                  <c:v>12.297000000000001</c:v>
                </c:pt>
                <c:pt idx="2620">
                  <c:v>12.295999999999999</c:v>
                </c:pt>
                <c:pt idx="2621">
                  <c:v>12.312200000000001</c:v>
                </c:pt>
                <c:pt idx="2622">
                  <c:v>12.321400000000001</c:v>
                </c:pt>
                <c:pt idx="2623">
                  <c:v>12.1755</c:v>
                </c:pt>
                <c:pt idx="2624">
                  <c:v>12.1313</c:v>
                </c:pt>
                <c:pt idx="2625">
                  <c:v>12.207800000000001</c:v>
                </c:pt>
                <c:pt idx="2626">
                  <c:v>12.205399999999999</c:v>
                </c:pt>
                <c:pt idx="2627">
                  <c:v>12.206899999999999</c:v>
                </c:pt>
                <c:pt idx="2628">
                  <c:v>12.268700000000001</c:v>
                </c:pt>
                <c:pt idx="2629">
                  <c:v>12.3528</c:v>
                </c:pt>
                <c:pt idx="2630">
                  <c:v>12.5571</c:v>
                </c:pt>
                <c:pt idx="2631">
                  <c:v>12.466200000000001</c:v>
                </c:pt>
                <c:pt idx="2632">
                  <c:v>12.3985</c:v>
                </c:pt>
                <c:pt idx="2633">
                  <c:v>12.395300000000001</c:v>
                </c:pt>
                <c:pt idx="2634">
                  <c:v>12.389900000000001</c:v>
                </c:pt>
                <c:pt idx="2635">
                  <c:v>12.343999999999999</c:v>
                </c:pt>
                <c:pt idx="2636">
                  <c:v>12.231</c:v>
                </c:pt>
                <c:pt idx="2637">
                  <c:v>12.1883</c:v>
                </c:pt>
                <c:pt idx="2638">
                  <c:v>12.317299999999999</c:v>
                </c:pt>
                <c:pt idx="2639">
                  <c:v>12.213699999999999</c:v>
                </c:pt>
                <c:pt idx="2640">
                  <c:v>12.2113</c:v>
                </c:pt>
                <c:pt idx="2641">
                  <c:v>12.2095</c:v>
                </c:pt>
                <c:pt idx="2642">
                  <c:v>12.0068</c:v>
                </c:pt>
                <c:pt idx="2643">
                  <c:v>11.879899999999999</c:v>
                </c:pt>
                <c:pt idx="2644">
                  <c:v>11.8751</c:v>
                </c:pt>
                <c:pt idx="2645">
                  <c:v>11.6754</c:v>
                </c:pt>
                <c:pt idx="2646">
                  <c:v>11.674899999999999</c:v>
                </c:pt>
                <c:pt idx="2647">
                  <c:v>11.6714</c:v>
                </c:pt>
                <c:pt idx="2648">
                  <c:v>11.673</c:v>
                </c:pt>
                <c:pt idx="2649">
                  <c:v>11.8232</c:v>
                </c:pt>
                <c:pt idx="2650">
                  <c:v>11.8672</c:v>
                </c:pt>
                <c:pt idx="2651">
                  <c:v>11.851599999999999</c:v>
                </c:pt>
                <c:pt idx="2652">
                  <c:v>11.807399999999999</c:v>
                </c:pt>
                <c:pt idx="2653">
                  <c:v>11.905099999999999</c:v>
                </c:pt>
                <c:pt idx="2654">
                  <c:v>11.9026</c:v>
                </c:pt>
                <c:pt idx="2655">
                  <c:v>11.897600000000001</c:v>
                </c:pt>
                <c:pt idx="2656">
                  <c:v>11.8589</c:v>
                </c:pt>
                <c:pt idx="2657">
                  <c:v>11.8504</c:v>
                </c:pt>
                <c:pt idx="2658">
                  <c:v>12.0398</c:v>
                </c:pt>
                <c:pt idx="2659">
                  <c:v>12.1364</c:v>
                </c:pt>
                <c:pt idx="2660">
                  <c:v>12.024800000000001</c:v>
                </c:pt>
                <c:pt idx="2661">
                  <c:v>12.021800000000001</c:v>
                </c:pt>
                <c:pt idx="2662">
                  <c:v>12.0192</c:v>
                </c:pt>
                <c:pt idx="2663">
                  <c:v>11.8324</c:v>
                </c:pt>
                <c:pt idx="2664">
                  <c:v>11.9351</c:v>
                </c:pt>
                <c:pt idx="2665">
                  <c:v>12.061999999999999</c:v>
                </c:pt>
                <c:pt idx="2666">
                  <c:v>12.043900000000001</c:v>
                </c:pt>
                <c:pt idx="2667">
                  <c:v>11.9369</c:v>
                </c:pt>
                <c:pt idx="2668">
                  <c:v>11.9337</c:v>
                </c:pt>
                <c:pt idx="2669">
                  <c:v>11.936</c:v>
                </c:pt>
                <c:pt idx="2670">
                  <c:v>11.812099999999999</c:v>
                </c:pt>
                <c:pt idx="2671">
                  <c:v>11.69</c:v>
                </c:pt>
                <c:pt idx="2672">
                  <c:v>11.690300000000001</c:v>
                </c:pt>
                <c:pt idx="2673">
                  <c:v>11.2347</c:v>
                </c:pt>
                <c:pt idx="2674">
                  <c:v>11.4039</c:v>
                </c:pt>
                <c:pt idx="2675">
                  <c:v>11.400600000000001</c:v>
                </c:pt>
                <c:pt idx="2676">
                  <c:v>11.4063</c:v>
                </c:pt>
                <c:pt idx="2677">
                  <c:v>11.563000000000001</c:v>
                </c:pt>
                <c:pt idx="2678">
                  <c:v>11.6426</c:v>
                </c:pt>
                <c:pt idx="2679">
                  <c:v>11.547800000000001</c:v>
                </c:pt>
                <c:pt idx="2680">
                  <c:v>11.597300000000001</c:v>
                </c:pt>
                <c:pt idx="2681">
                  <c:v>11.3444</c:v>
                </c:pt>
                <c:pt idx="2682">
                  <c:v>11.3574</c:v>
                </c:pt>
                <c:pt idx="2683">
                  <c:v>11.353999999999999</c:v>
                </c:pt>
                <c:pt idx="2684">
                  <c:v>10.9887</c:v>
                </c:pt>
                <c:pt idx="2685">
                  <c:v>10.863200000000001</c:v>
                </c:pt>
                <c:pt idx="2686">
                  <c:v>10.803599999999999</c:v>
                </c:pt>
                <c:pt idx="2687">
                  <c:v>11.6831</c:v>
                </c:pt>
                <c:pt idx="2688">
                  <c:v>11.5007</c:v>
                </c:pt>
                <c:pt idx="2689">
                  <c:v>11.497299999999999</c:v>
                </c:pt>
                <c:pt idx="2690">
                  <c:v>11.4999</c:v>
                </c:pt>
                <c:pt idx="2691">
                  <c:v>11.179399999999999</c:v>
                </c:pt>
                <c:pt idx="2692">
                  <c:v>10.887</c:v>
                </c:pt>
                <c:pt idx="2693">
                  <c:v>11.4176</c:v>
                </c:pt>
                <c:pt idx="2694">
                  <c:v>11.7971</c:v>
                </c:pt>
                <c:pt idx="2695">
                  <c:v>11.8096</c:v>
                </c:pt>
                <c:pt idx="2696">
                  <c:v>11.807499999999999</c:v>
                </c:pt>
                <c:pt idx="2697">
                  <c:v>11.8004</c:v>
                </c:pt>
                <c:pt idx="2698">
                  <c:v>11.7173</c:v>
                </c:pt>
                <c:pt idx="2699">
                  <c:v>11.8757</c:v>
                </c:pt>
                <c:pt idx="2700">
                  <c:v>11.9621</c:v>
                </c:pt>
                <c:pt idx="2701">
                  <c:v>11.8863</c:v>
                </c:pt>
                <c:pt idx="2702">
                  <c:v>11.760899999999999</c:v>
                </c:pt>
                <c:pt idx="2703">
                  <c:v>11.758800000000001</c:v>
                </c:pt>
                <c:pt idx="2704">
                  <c:v>11.761100000000001</c:v>
                </c:pt>
                <c:pt idx="2705">
                  <c:v>11.768800000000001</c:v>
                </c:pt>
                <c:pt idx="2706">
                  <c:v>11.875500000000001</c:v>
                </c:pt>
                <c:pt idx="2707">
                  <c:v>11.9823</c:v>
                </c:pt>
                <c:pt idx="2708">
                  <c:v>11.879799999999999</c:v>
                </c:pt>
                <c:pt idx="2709">
                  <c:v>11.925700000000001</c:v>
                </c:pt>
                <c:pt idx="2710">
                  <c:v>11.9222</c:v>
                </c:pt>
                <c:pt idx="2711">
                  <c:v>11.9206</c:v>
                </c:pt>
                <c:pt idx="2712">
                  <c:v>12.0631</c:v>
                </c:pt>
                <c:pt idx="2713">
                  <c:v>12.0219</c:v>
                </c:pt>
                <c:pt idx="2714">
                  <c:v>11.8809</c:v>
                </c:pt>
                <c:pt idx="2715">
                  <c:v>11.7187</c:v>
                </c:pt>
                <c:pt idx="2716">
                  <c:v>11.783300000000001</c:v>
                </c:pt>
                <c:pt idx="2717">
                  <c:v>11.780799999999999</c:v>
                </c:pt>
                <c:pt idx="2718">
                  <c:v>11.7835</c:v>
                </c:pt>
                <c:pt idx="2719">
                  <c:v>11.586399999999999</c:v>
                </c:pt>
                <c:pt idx="2720">
                  <c:v>11.5684</c:v>
                </c:pt>
                <c:pt idx="2721">
                  <c:v>11.664099999999999</c:v>
                </c:pt>
                <c:pt idx="2722">
                  <c:v>11.639900000000001</c:v>
                </c:pt>
                <c:pt idx="2723">
                  <c:v>11.574299999999999</c:v>
                </c:pt>
                <c:pt idx="2724">
                  <c:v>11.5717</c:v>
                </c:pt>
                <c:pt idx="2725">
                  <c:v>11.572800000000001</c:v>
                </c:pt>
                <c:pt idx="2726">
                  <c:v>11.5002</c:v>
                </c:pt>
                <c:pt idx="2727">
                  <c:v>11.402100000000001</c:v>
                </c:pt>
                <c:pt idx="2728">
                  <c:v>11.4003</c:v>
                </c:pt>
                <c:pt idx="2729">
                  <c:v>11.342000000000001</c:v>
                </c:pt>
                <c:pt idx="2730">
                  <c:v>11.262499999999999</c:v>
                </c:pt>
                <c:pt idx="2731">
                  <c:v>11.2643</c:v>
                </c:pt>
                <c:pt idx="2732">
                  <c:v>11.2738</c:v>
                </c:pt>
                <c:pt idx="2733">
                  <c:v>10.9976</c:v>
                </c:pt>
                <c:pt idx="2734">
                  <c:v>11.0733</c:v>
                </c:pt>
                <c:pt idx="2735">
                  <c:v>11.007300000000001</c:v>
                </c:pt>
                <c:pt idx="2736">
                  <c:v>11.163600000000001</c:v>
                </c:pt>
                <c:pt idx="2737">
                  <c:v>11.3863</c:v>
                </c:pt>
                <c:pt idx="2738">
                  <c:v>11.396599999999999</c:v>
                </c:pt>
                <c:pt idx="2739">
                  <c:v>11.4033</c:v>
                </c:pt>
                <c:pt idx="2740">
                  <c:v>11.3977</c:v>
                </c:pt>
                <c:pt idx="2741">
                  <c:v>11.353300000000001</c:v>
                </c:pt>
                <c:pt idx="2742">
                  <c:v>11.314</c:v>
                </c:pt>
                <c:pt idx="2743">
                  <c:v>11.3261</c:v>
                </c:pt>
                <c:pt idx="2744">
                  <c:v>10.966699999999999</c:v>
                </c:pt>
                <c:pt idx="2745">
                  <c:v>10.964399999999999</c:v>
                </c:pt>
                <c:pt idx="2746">
                  <c:v>10.9506</c:v>
                </c:pt>
                <c:pt idx="2747">
                  <c:v>10.7867</c:v>
                </c:pt>
                <c:pt idx="2748">
                  <c:v>10.766500000000001</c:v>
                </c:pt>
                <c:pt idx="2749">
                  <c:v>10.816599999999999</c:v>
                </c:pt>
                <c:pt idx="2750">
                  <c:v>10.581</c:v>
                </c:pt>
                <c:pt idx="2751">
                  <c:v>10.779199999999999</c:v>
                </c:pt>
                <c:pt idx="2752">
                  <c:v>10.7784</c:v>
                </c:pt>
                <c:pt idx="2753">
                  <c:v>10.7944</c:v>
                </c:pt>
                <c:pt idx="2754">
                  <c:v>10.856400000000001</c:v>
                </c:pt>
                <c:pt idx="2755">
                  <c:v>11.052899999999999</c:v>
                </c:pt>
                <c:pt idx="2756">
                  <c:v>11.0921</c:v>
                </c:pt>
                <c:pt idx="2757">
                  <c:v>10.826599999999999</c:v>
                </c:pt>
                <c:pt idx="2758">
                  <c:v>11.0855</c:v>
                </c:pt>
                <c:pt idx="2759">
                  <c:v>11.082100000000001</c:v>
                </c:pt>
                <c:pt idx="2760">
                  <c:v>11.073700000000001</c:v>
                </c:pt>
                <c:pt idx="2761">
                  <c:v>10.999000000000001</c:v>
                </c:pt>
                <c:pt idx="2762">
                  <c:v>10.853300000000001</c:v>
                </c:pt>
                <c:pt idx="2763">
                  <c:v>10.875999999999999</c:v>
                </c:pt>
                <c:pt idx="2764">
                  <c:v>10.883800000000001</c:v>
                </c:pt>
                <c:pt idx="2765">
                  <c:v>11.0687</c:v>
                </c:pt>
                <c:pt idx="2766">
                  <c:v>11.0631</c:v>
                </c:pt>
                <c:pt idx="2767">
                  <c:v>11.0517</c:v>
                </c:pt>
                <c:pt idx="2768">
                  <c:v>11.226000000000001</c:v>
                </c:pt>
                <c:pt idx="2769">
                  <c:v>11.358599999999999</c:v>
                </c:pt>
                <c:pt idx="2770">
                  <c:v>11.354799999999999</c:v>
                </c:pt>
                <c:pt idx="2771">
                  <c:v>11.2408</c:v>
                </c:pt>
                <c:pt idx="2772">
                  <c:v>11.2319</c:v>
                </c:pt>
                <c:pt idx="2773">
                  <c:v>11.214600000000001</c:v>
                </c:pt>
                <c:pt idx="2774">
                  <c:v>11.2027</c:v>
                </c:pt>
                <c:pt idx="2775">
                  <c:v>11.334199999999999</c:v>
                </c:pt>
                <c:pt idx="2776">
                  <c:v>11.2424</c:v>
                </c:pt>
                <c:pt idx="2777">
                  <c:v>11.3871</c:v>
                </c:pt>
                <c:pt idx="2778">
                  <c:v>11.3376</c:v>
                </c:pt>
                <c:pt idx="2779">
                  <c:v>11.2385</c:v>
                </c:pt>
                <c:pt idx="2780">
                  <c:v>11.2377</c:v>
                </c:pt>
                <c:pt idx="2781">
                  <c:v>11.2403</c:v>
                </c:pt>
                <c:pt idx="2782">
                  <c:v>10.8606</c:v>
                </c:pt>
                <c:pt idx="2783">
                  <c:v>10.883699999999999</c:v>
                </c:pt>
                <c:pt idx="2784">
                  <c:v>10.902799999999999</c:v>
                </c:pt>
                <c:pt idx="2785">
                  <c:v>10.771800000000001</c:v>
                </c:pt>
                <c:pt idx="2786">
                  <c:v>10.7521</c:v>
                </c:pt>
                <c:pt idx="2787">
                  <c:v>10.757199999999999</c:v>
                </c:pt>
                <c:pt idx="2788">
                  <c:v>10.7652</c:v>
                </c:pt>
                <c:pt idx="2789">
                  <c:v>10.7202</c:v>
                </c:pt>
                <c:pt idx="2790">
                  <c:v>10.8996</c:v>
                </c:pt>
                <c:pt idx="2791">
                  <c:v>10.6629</c:v>
                </c:pt>
                <c:pt idx="2792">
                  <c:v>10.747400000000001</c:v>
                </c:pt>
                <c:pt idx="2793">
                  <c:v>10.911799999999999</c:v>
                </c:pt>
                <c:pt idx="2794">
                  <c:v>10.9094</c:v>
                </c:pt>
                <c:pt idx="2795">
                  <c:v>10.911300000000001</c:v>
                </c:pt>
                <c:pt idx="2796">
                  <c:v>11.0623</c:v>
                </c:pt>
                <c:pt idx="2797">
                  <c:v>11.083399999999999</c:v>
                </c:pt>
                <c:pt idx="2798">
                  <c:v>10.917400000000001</c:v>
                </c:pt>
                <c:pt idx="2799">
                  <c:v>10.7925</c:v>
                </c:pt>
                <c:pt idx="2800">
                  <c:v>10.741099999999999</c:v>
                </c:pt>
                <c:pt idx="2801">
                  <c:v>10.737399999999999</c:v>
                </c:pt>
                <c:pt idx="2802">
                  <c:v>10.734</c:v>
                </c:pt>
                <c:pt idx="2803">
                  <c:v>10.7319</c:v>
                </c:pt>
                <c:pt idx="2804">
                  <c:v>10.7592</c:v>
                </c:pt>
                <c:pt idx="2805">
                  <c:v>10.642300000000001</c:v>
                </c:pt>
                <c:pt idx="2806">
                  <c:v>10.7843</c:v>
                </c:pt>
                <c:pt idx="2807">
                  <c:v>10.8492</c:v>
                </c:pt>
                <c:pt idx="2808">
                  <c:v>10.850199999999999</c:v>
                </c:pt>
                <c:pt idx="2809">
                  <c:v>10.843999999999999</c:v>
                </c:pt>
                <c:pt idx="2810">
                  <c:v>10.68</c:v>
                </c:pt>
                <c:pt idx="2811">
                  <c:v>10.549200000000001</c:v>
                </c:pt>
                <c:pt idx="2812">
                  <c:v>10.591699999999999</c:v>
                </c:pt>
                <c:pt idx="2813">
                  <c:v>10.5428</c:v>
                </c:pt>
                <c:pt idx="2814">
                  <c:v>10.494300000000001</c:v>
                </c:pt>
                <c:pt idx="2815">
                  <c:v>10.492800000000001</c:v>
                </c:pt>
                <c:pt idx="2816">
                  <c:v>10.4937</c:v>
                </c:pt>
                <c:pt idx="2817">
                  <c:v>10.690899999999999</c:v>
                </c:pt>
                <c:pt idx="2818">
                  <c:v>10.673999999999999</c:v>
                </c:pt>
                <c:pt idx="2819">
                  <c:v>10.7592</c:v>
                </c:pt>
                <c:pt idx="2820">
                  <c:v>10.808199999999999</c:v>
                </c:pt>
                <c:pt idx="2821">
                  <c:v>10.779500000000001</c:v>
                </c:pt>
                <c:pt idx="2822">
                  <c:v>10.778700000000001</c:v>
                </c:pt>
                <c:pt idx="2823">
                  <c:v>10.7845</c:v>
                </c:pt>
                <c:pt idx="2824">
                  <c:v>10.738799999999999</c:v>
                </c:pt>
                <c:pt idx="2825">
                  <c:v>10.7728</c:v>
                </c:pt>
                <c:pt idx="2826">
                  <c:v>10.7819</c:v>
                </c:pt>
                <c:pt idx="2827">
                  <c:v>10.8619</c:v>
                </c:pt>
                <c:pt idx="2828">
                  <c:v>10.816800000000001</c:v>
                </c:pt>
                <c:pt idx="2829">
                  <c:v>10.815300000000001</c:v>
                </c:pt>
                <c:pt idx="2830">
                  <c:v>10.8012</c:v>
                </c:pt>
                <c:pt idx="2831">
                  <c:v>10.7982</c:v>
                </c:pt>
                <c:pt idx="2832">
                  <c:v>10.6835</c:v>
                </c:pt>
                <c:pt idx="2833">
                  <c:v>10.7316</c:v>
                </c:pt>
                <c:pt idx="2834">
                  <c:v>10.8331</c:v>
                </c:pt>
                <c:pt idx="2835">
                  <c:v>10.904199999999999</c:v>
                </c:pt>
                <c:pt idx="2836">
                  <c:v>10.902900000000001</c:v>
                </c:pt>
                <c:pt idx="2837">
                  <c:v>10.9063</c:v>
                </c:pt>
                <c:pt idx="2838">
                  <c:v>10.882</c:v>
                </c:pt>
                <c:pt idx="2839">
                  <c:v>10.8805</c:v>
                </c:pt>
                <c:pt idx="2840">
                  <c:v>10.795500000000001</c:v>
                </c:pt>
                <c:pt idx="2841">
                  <c:v>10.9816</c:v>
                </c:pt>
                <c:pt idx="2842">
                  <c:v>11.0015</c:v>
                </c:pt>
                <c:pt idx="2843">
                  <c:v>10.9857</c:v>
                </c:pt>
                <c:pt idx="2844">
                  <c:v>10.9854</c:v>
                </c:pt>
                <c:pt idx="2845">
                  <c:v>10.983499999999999</c:v>
                </c:pt>
                <c:pt idx="2846">
                  <c:v>11.001799999999999</c:v>
                </c:pt>
                <c:pt idx="2847">
                  <c:v>11.0351</c:v>
                </c:pt>
                <c:pt idx="2848">
                  <c:v>11.000400000000001</c:v>
                </c:pt>
                <c:pt idx="2849">
                  <c:v>10.927899999999999</c:v>
                </c:pt>
                <c:pt idx="2850">
                  <c:v>10.926399999999999</c:v>
                </c:pt>
                <c:pt idx="2851">
                  <c:v>10.9305</c:v>
                </c:pt>
                <c:pt idx="2852">
                  <c:v>10.8438</c:v>
                </c:pt>
                <c:pt idx="2853">
                  <c:v>10.812200000000001</c:v>
                </c:pt>
                <c:pt idx="2854">
                  <c:v>10.776300000000001</c:v>
                </c:pt>
                <c:pt idx="2855">
                  <c:v>10.986800000000001</c:v>
                </c:pt>
                <c:pt idx="2856">
                  <c:v>11.0266</c:v>
                </c:pt>
                <c:pt idx="2857">
                  <c:v>11.0238</c:v>
                </c:pt>
                <c:pt idx="2858">
                  <c:v>11.0284</c:v>
                </c:pt>
                <c:pt idx="2859">
                  <c:v>10.8758</c:v>
                </c:pt>
                <c:pt idx="2860">
                  <c:v>10.9039</c:v>
                </c:pt>
                <c:pt idx="2861">
                  <c:v>10.931100000000001</c:v>
                </c:pt>
                <c:pt idx="2862">
                  <c:v>10.796200000000001</c:v>
                </c:pt>
                <c:pt idx="2863">
                  <c:v>10.752599999999999</c:v>
                </c:pt>
                <c:pt idx="2864">
                  <c:v>10.7508</c:v>
                </c:pt>
                <c:pt idx="2865">
                  <c:v>10.751300000000001</c:v>
                </c:pt>
                <c:pt idx="2866">
                  <c:v>10.726900000000001</c:v>
                </c:pt>
                <c:pt idx="2867">
                  <c:v>10.7209</c:v>
                </c:pt>
                <c:pt idx="2868">
                  <c:v>10.655099999999999</c:v>
                </c:pt>
                <c:pt idx="2869">
                  <c:v>10.6723</c:v>
                </c:pt>
                <c:pt idx="2870">
                  <c:v>10.8028</c:v>
                </c:pt>
                <c:pt idx="2871">
                  <c:v>10.8024</c:v>
                </c:pt>
                <c:pt idx="2872">
                  <c:v>10.7997</c:v>
                </c:pt>
                <c:pt idx="2873">
                  <c:v>10.886799999999999</c:v>
                </c:pt>
                <c:pt idx="2874">
                  <c:v>10.912800000000001</c:v>
                </c:pt>
                <c:pt idx="2875">
                  <c:v>10.724600000000001</c:v>
                </c:pt>
                <c:pt idx="2876">
                  <c:v>10.7294</c:v>
                </c:pt>
                <c:pt idx="2877">
                  <c:v>10.5678</c:v>
                </c:pt>
                <c:pt idx="2878">
                  <c:v>10.590199999999999</c:v>
                </c:pt>
                <c:pt idx="2879">
                  <c:v>10.593</c:v>
                </c:pt>
                <c:pt idx="2880">
                  <c:v>10.5366</c:v>
                </c:pt>
                <c:pt idx="2881">
                  <c:v>10.6136</c:v>
                </c:pt>
                <c:pt idx="2882">
                  <c:v>10.465199999999999</c:v>
                </c:pt>
                <c:pt idx="2883">
                  <c:v>10.3795</c:v>
                </c:pt>
                <c:pt idx="2884">
                  <c:v>10.2187</c:v>
                </c:pt>
                <c:pt idx="2885">
                  <c:v>10.2195</c:v>
                </c:pt>
                <c:pt idx="2886">
                  <c:v>10.2302</c:v>
                </c:pt>
                <c:pt idx="2887">
                  <c:v>10.087199999999999</c:v>
                </c:pt>
                <c:pt idx="2888">
                  <c:v>10.164099999999999</c:v>
                </c:pt>
                <c:pt idx="2889">
                  <c:v>10.0044</c:v>
                </c:pt>
                <c:pt idx="2890">
                  <c:v>10.0077</c:v>
                </c:pt>
                <c:pt idx="2891">
                  <c:v>10.057600000000001</c:v>
                </c:pt>
                <c:pt idx="2892">
                  <c:v>10.0573</c:v>
                </c:pt>
                <c:pt idx="2893">
                  <c:v>10.059100000000001</c:v>
                </c:pt>
                <c:pt idx="2894">
                  <c:v>10.045199999999999</c:v>
                </c:pt>
                <c:pt idx="2895">
                  <c:v>10.237299999999999</c:v>
                </c:pt>
                <c:pt idx="2896">
                  <c:v>10.4297</c:v>
                </c:pt>
                <c:pt idx="2897">
                  <c:v>10.4373</c:v>
                </c:pt>
                <c:pt idx="2898">
                  <c:v>10.33</c:v>
                </c:pt>
                <c:pt idx="2899">
                  <c:v>10.327999999999999</c:v>
                </c:pt>
                <c:pt idx="2900">
                  <c:v>10.325799999999999</c:v>
                </c:pt>
                <c:pt idx="2901">
                  <c:v>10.1928</c:v>
                </c:pt>
                <c:pt idx="2902">
                  <c:v>9.9890000000000008</c:v>
                </c:pt>
                <c:pt idx="2903">
                  <c:v>10.0114</c:v>
                </c:pt>
                <c:pt idx="2904">
                  <c:v>9.8943999999999992</c:v>
                </c:pt>
                <c:pt idx="2905">
                  <c:v>10.026</c:v>
                </c:pt>
                <c:pt idx="2906">
                  <c:v>10.0276</c:v>
                </c:pt>
                <c:pt idx="2907">
                  <c:v>10.038</c:v>
                </c:pt>
                <c:pt idx="2908">
                  <c:v>10.057600000000001</c:v>
                </c:pt>
                <c:pt idx="2909">
                  <c:v>10.222300000000001</c:v>
                </c:pt>
                <c:pt idx="2910">
                  <c:v>10.0883</c:v>
                </c:pt>
                <c:pt idx="2911">
                  <c:v>10.0632</c:v>
                </c:pt>
                <c:pt idx="2912">
                  <c:v>10.059900000000001</c:v>
                </c:pt>
                <c:pt idx="2913">
                  <c:v>10.0601</c:v>
                </c:pt>
                <c:pt idx="2914">
                  <c:v>10.0649</c:v>
                </c:pt>
                <c:pt idx="2915">
                  <c:v>9.8107000000000006</c:v>
                </c:pt>
                <c:pt idx="2916">
                  <c:v>9.8486999999999991</c:v>
                </c:pt>
                <c:pt idx="2917">
                  <c:v>9.9426000000000005</c:v>
                </c:pt>
                <c:pt idx="2918">
                  <c:v>10.0916</c:v>
                </c:pt>
                <c:pt idx="2919">
                  <c:v>9.9565999999999999</c:v>
                </c:pt>
                <c:pt idx="2920">
                  <c:v>9.9563000000000006</c:v>
                </c:pt>
                <c:pt idx="2921">
                  <c:v>9.9657</c:v>
                </c:pt>
                <c:pt idx="2922">
                  <c:v>10.0062</c:v>
                </c:pt>
                <c:pt idx="2923">
                  <c:v>10.2402</c:v>
                </c:pt>
                <c:pt idx="2924">
                  <c:v>10.3187</c:v>
                </c:pt>
                <c:pt idx="2925">
                  <c:v>10.2209</c:v>
                </c:pt>
                <c:pt idx="2926">
                  <c:v>10.461499999999999</c:v>
                </c:pt>
                <c:pt idx="2927">
                  <c:v>10.4595</c:v>
                </c:pt>
                <c:pt idx="2928">
                  <c:v>10.4544</c:v>
                </c:pt>
                <c:pt idx="2929">
                  <c:v>10.607799999999999</c:v>
                </c:pt>
                <c:pt idx="2930">
                  <c:v>10.6311</c:v>
                </c:pt>
                <c:pt idx="2931">
                  <c:v>10.6271</c:v>
                </c:pt>
                <c:pt idx="2932">
                  <c:v>10.5036</c:v>
                </c:pt>
                <c:pt idx="2933">
                  <c:v>11.0113</c:v>
                </c:pt>
                <c:pt idx="2934">
                  <c:v>10.994</c:v>
                </c:pt>
                <c:pt idx="2935">
                  <c:v>10.9718</c:v>
                </c:pt>
                <c:pt idx="2936">
                  <c:v>10.9808</c:v>
                </c:pt>
                <c:pt idx="2937">
                  <c:v>11.2134</c:v>
                </c:pt>
                <c:pt idx="2938">
                  <c:v>11.1587</c:v>
                </c:pt>
                <c:pt idx="2939">
                  <c:v>11.075699999999999</c:v>
                </c:pt>
                <c:pt idx="2940">
                  <c:v>11.0808</c:v>
                </c:pt>
                <c:pt idx="2941">
                  <c:v>11.076700000000001</c:v>
                </c:pt>
                <c:pt idx="2942">
                  <c:v>11.0764</c:v>
                </c:pt>
                <c:pt idx="2943">
                  <c:v>10.947900000000001</c:v>
                </c:pt>
                <c:pt idx="2944">
                  <c:v>10.9109</c:v>
                </c:pt>
                <c:pt idx="2945">
                  <c:v>10.970499999999999</c:v>
                </c:pt>
                <c:pt idx="2946">
                  <c:v>11.1172</c:v>
                </c:pt>
                <c:pt idx="2947">
                  <c:v>11.0725</c:v>
                </c:pt>
                <c:pt idx="2948">
                  <c:v>11.071400000000001</c:v>
                </c:pt>
                <c:pt idx="2949">
                  <c:v>11.0709</c:v>
                </c:pt>
                <c:pt idx="2950">
                  <c:v>10.942600000000001</c:v>
                </c:pt>
                <c:pt idx="2951">
                  <c:v>11.1975</c:v>
                </c:pt>
                <c:pt idx="2952">
                  <c:v>11.3956</c:v>
                </c:pt>
                <c:pt idx="2953">
                  <c:v>11.459300000000001</c:v>
                </c:pt>
                <c:pt idx="2954">
                  <c:v>11.4163</c:v>
                </c:pt>
                <c:pt idx="2955">
                  <c:v>11.4115</c:v>
                </c:pt>
                <c:pt idx="2956">
                  <c:v>11.408099999999999</c:v>
                </c:pt>
                <c:pt idx="2957">
                  <c:v>11.5284</c:v>
                </c:pt>
                <c:pt idx="2958">
                  <c:v>11.3942</c:v>
                </c:pt>
                <c:pt idx="2959">
                  <c:v>11.2379</c:v>
                </c:pt>
                <c:pt idx="2960">
                  <c:v>11.363200000000001</c:v>
                </c:pt>
                <c:pt idx="2961">
                  <c:v>11.458500000000001</c:v>
                </c:pt>
                <c:pt idx="2962">
                  <c:v>11.4567</c:v>
                </c:pt>
                <c:pt idx="2963">
                  <c:v>11.453099999999999</c:v>
                </c:pt>
                <c:pt idx="2964">
                  <c:v>11.2788</c:v>
                </c:pt>
                <c:pt idx="2965">
                  <c:v>11.315200000000001</c:v>
                </c:pt>
                <c:pt idx="2966">
                  <c:v>11.430099999999999</c:v>
                </c:pt>
                <c:pt idx="2967">
                  <c:v>11.241400000000001</c:v>
                </c:pt>
                <c:pt idx="2968">
                  <c:v>11.1973</c:v>
                </c:pt>
                <c:pt idx="2969">
                  <c:v>11.1967</c:v>
                </c:pt>
                <c:pt idx="2970">
                  <c:v>11.1953</c:v>
                </c:pt>
                <c:pt idx="2971">
                  <c:v>11.2182</c:v>
                </c:pt>
                <c:pt idx="2972">
                  <c:v>11.1218</c:v>
                </c:pt>
                <c:pt idx="2973">
                  <c:v>11.138199999999999</c:v>
                </c:pt>
                <c:pt idx="2974">
                  <c:v>11.2852</c:v>
                </c:pt>
                <c:pt idx="2975">
                  <c:v>11.1435</c:v>
                </c:pt>
                <c:pt idx="2976">
                  <c:v>11.142799999999999</c:v>
                </c:pt>
                <c:pt idx="2977">
                  <c:v>11.1425</c:v>
                </c:pt>
                <c:pt idx="2978">
                  <c:v>11.1793</c:v>
                </c:pt>
                <c:pt idx="2979">
                  <c:v>11.2278</c:v>
                </c:pt>
                <c:pt idx="2980">
                  <c:v>11.229900000000001</c:v>
                </c:pt>
                <c:pt idx="2981">
                  <c:v>11.1907</c:v>
                </c:pt>
                <c:pt idx="2982">
                  <c:v>11.182700000000001</c:v>
                </c:pt>
                <c:pt idx="2983">
                  <c:v>11.1639</c:v>
                </c:pt>
                <c:pt idx="2984">
                  <c:v>11.1676</c:v>
                </c:pt>
                <c:pt idx="2985">
                  <c:v>11.190099999999999</c:v>
                </c:pt>
                <c:pt idx="2986">
                  <c:v>11.264699999999999</c:v>
                </c:pt>
                <c:pt idx="2987">
                  <c:v>11.400700000000001</c:v>
                </c:pt>
                <c:pt idx="2988">
                  <c:v>11.543799999999999</c:v>
                </c:pt>
                <c:pt idx="2989">
                  <c:v>11.538</c:v>
                </c:pt>
                <c:pt idx="2990">
                  <c:v>11.5345</c:v>
                </c:pt>
                <c:pt idx="2991">
                  <c:v>11.523400000000001</c:v>
                </c:pt>
                <c:pt idx="2992">
                  <c:v>11.8209</c:v>
                </c:pt>
                <c:pt idx="2993">
                  <c:v>11.784700000000001</c:v>
                </c:pt>
                <c:pt idx="2994">
                  <c:v>11.794600000000001</c:v>
                </c:pt>
                <c:pt idx="2995">
                  <c:v>11.800599999999999</c:v>
                </c:pt>
                <c:pt idx="2996">
                  <c:v>11.9466</c:v>
                </c:pt>
                <c:pt idx="2997">
                  <c:v>11.9421</c:v>
                </c:pt>
                <c:pt idx="2998">
                  <c:v>11.9259</c:v>
                </c:pt>
                <c:pt idx="2999">
                  <c:v>11.932399999999999</c:v>
                </c:pt>
                <c:pt idx="3000">
                  <c:v>11.865399999999999</c:v>
                </c:pt>
                <c:pt idx="3001">
                  <c:v>11.9153</c:v>
                </c:pt>
                <c:pt idx="3002">
                  <c:v>11.872299999999999</c:v>
                </c:pt>
                <c:pt idx="3003">
                  <c:v>11.986000000000001</c:v>
                </c:pt>
                <c:pt idx="3004">
                  <c:v>11.981299999999999</c:v>
                </c:pt>
                <c:pt idx="3005">
                  <c:v>11.9796</c:v>
                </c:pt>
                <c:pt idx="3006">
                  <c:v>12.0198</c:v>
                </c:pt>
                <c:pt idx="3007">
                  <c:v>12.0023</c:v>
                </c:pt>
                <c:pt idx="3008">
                  <c:v>12.0252</c:v>
                </c:pt>
                <c:pt idx="3009">
                  <c:v>12.1572</c:v>
                </c:pt>
                <c:pt idx="3010">
                  <c:v>12.1722</c:v>
                </c:pt>
                <c:pt idx="3011">
                  <c:v>12.1685</c:v>
                </c:pt>
                <c:pt idx="3012">
                  <c:v>12.1686</c:v>
                </c:pt>
                <c:pt idx="3013">
                  <c:v>12.095700000000001</c:v>
                </c:pt>
                <c:pt idx="3014">
                  <c:v>11.957700000000001</c:v>
                </c:pt>
                <c:pt idx="3015">
                  <c:v>12.1144</c:v>
                </c:pt>
                <c:pt idx="3016">
                  <c:v>12.1412</c:v>
                </c:pt>
                <c:pt idx="3017">
                  <c:v>12.0655</c:v>
                </c:pt>
                <c:pt idx="3018">
                  <c:v>12.063499999999999</c:v>
                </c:pt>
                <c:pt idx="3019">
                  <c:v>12.062099999999999</c:v>
                </c:pt>
                <c:pt idx="3020">
                  <c:v>11.7935</c:v>
                </c:pt>
                <c:pt idx="3021">
                  <c:v>11.835800000000001</c:v>
                </c:pt>
                <c:pt idx="3022">
                  <c:v>11.950699999999999</c:v>
                </c:pt>
                <c:pt idx="3023">
                  <c:v>11.993</c:v>
                </c:pt>
                <c:pt idx="3024">
                  <c:v>11.8887</c:v>
                </c:pt>
                <c:pt idx="3025">
                  <c:v>11.8901</c:v>
                </c:pt>
                <c:pt idx="3026">
                  <c:v>11.8912</c:v>
                </c:pt>
                <c:pt idx="3027">
                  <c:v>11.9041</c:v>
                </c:pt>
                <c:pt idx="3028">
                  <c:v>11.9298</c:v>
                </c:pt>
                <c:pt idx="3029">
                  <c:v>11.8119</c:v>
                </c:pt>
                <c:pt idx="3030">
                  <c:v>11.9016</c:v>
                </c:pt>
                <c:pt idx="3031">
                  <c:v>11.7699</c:v>
                </c:pt>
                <c:pt idx="3032">
                  <c:v>11.766400000000001</c:v>
                </c:pt>
                <c:pt idx="3033">
                  <c:v>11.7728</c:v>
                </c:pt>
                <c:pt idx="3034">
                  <c:v>11.8528</c:v>
                </c:pt>
                <c:pt idx="3035">
                  <c:v>11.742100000000001</c:v>
                </c:pt>
                <c:pt idx="3036">
                  <c:v>11.591200000000001</c:v>
                </c:pt>
                <c:pt idx="3037">
                  <c:v>11.667</c:v>
                </c:pt>
                <c:pt idx="3038">
                  <c:v>11.5182</c:v>
                </c:pt>
                <c:pt idx="3039">
                  <c:v>11.518800000000001</c:v>
                </c:pt>
                <c:pt idx="3040">
                  <c:v>11.518000000000001</c:v>
                </c:pt>
                <c:pt idx="3041">
                  <c:v>11.419600000000001</c:v>
                </c:pt>
                <c:pt idx="3042">
                  <c:v>11.3843</c:v>
                </c:pt>
                <c:pt idx="3043">
                  <c:v>11.6127</c:v>
                </c:pt>
                <c:pt idx="3044">
                  <c:v>11.5732</c:v>
                </c:pt>
                <c:pt idx="3045">
                  <c:v>11.656599999999999</c:v>
                </c:pt>
                <c:pt idx="3046">
                  <c:v>11.6524</c:v>
                </c:pt>
                <c:pt idx="3047">
                  <c:v>11.653499999999999</c:v>
                </c:pt>
                <c:pt idx="3048">
                  <c:v>11.7059</c:v>
                </c:pt>
                <c:pt idx="3049">
                  <c:v>11.647600000000001</c:v>
                </c:pt>
                <c:pt idx="3050">
                  <c:v>11.5124</c:v>
                </c:pt>
                <c:pt idx="3051">
                  <c:v>11.430300000000001</c:v>
                </c:pt>
                <c:pt idx="3052">
                  <c:v>11.2768</c:v>
                </c:pt>
                <c:pt idx="3053">
                  <c:v>11.273</c:v>
                </c:pt>
                <c:pt idx="3054">
                  <c:v>11.273400000000001</c:v>
                </c:pt>
                <c:pt idx="3055">
                  <c:v>11.3575</c:v>
                </c:pt>
                <c:pt idx="3056">
                  <c:v>11.1524</c:v>
                </c:pt>
                <c:pt idx="3057">
                  <c:v>11.2235</c:v>
                </c:pt>
                <c:pt idx="3058">
                  <c:v>11.118600000000001</c:v>
                </c:pt>
                <c:pt idx="3059">
                  <c:v>11.276</c:v>
                </c:pt>
                <c:pt idx="3060">
                  <c:v>11.272</c:v>
                </c:pt>
                <c:pt idx="3061">
                  <c:v>11.2669</c:v>
                </c:pt>
                <c:pt idx="3062">
                  <c:v>11.1488</c:v>
                </c:pt>
                <c:pt idx="3063">
                  <c:v>11.2761</c:v>
                </c:pt>
                <c:pt idx="3064">
                  <c:v>11.3962</c:v>
                </c:pt>
                <c:pt idx="3065">
                  <c:v>11.552</c:v>
                </c:pt>
                <c:pt idx="3066">
                  <c:v>11.4948</c:v>
                </c:pt>
                <c:pt idx="3067">
                  <c:v>11.488899999999999</c:v>
                </c:pt>
                <c:pt idx="3068">
                  <c:v>11.4869</c:v>
                </c:pt>
                <c:pt idx="3069">
                  <c:v>11.4114</c:v>
                </c:pt>
                <c:pt idx="3070">
                  <c:v>11.492800000000001</c:v>
                </c:pt>
                <c:pt idx="3071">
                  <c:v>11.6256</c:v>
                </c:pt>
                <c:pt idx="3072">
                  <c:v>11.6713</c:v>
                </c:pt>
                <c:pt idx="3073">
                  <c:v>11.7285</c:v>
                </c:pt>
                <c:pt idx="3074">
                  <c:v>11.7225</c:v>
                </c:pt>
                <c:pt idx="3075">
                  <c:v>11.724</c:v>
                </c:pt>
                <c:pt idx="3076">
                  <c:v>11.7006</c:v>
                </c:pt>
                <c:pt idx="3077">
                  <c:v>11.712999999999999</c:v>
                </c:pt>
                <c:pt idx="3078">
                  <c:v>11.707700000000001</c:v>
                </c:pt>
                <c:pt idx="3079">
                  <c:v>11.655200000000001</c:v>
                </c:pt>
                <c:pt idx="3080">
                  <c:v>11.697800000000001</c:v>
                </c:pt>
                <c:pt idx="3081">
                  <c:v>11.6928</c:v>
                </c:pt>
                <c:pt idx="3082">
                  <c:v>11.691000000000001</c:v>
                </c:pt>
                <c:pt idx="3083">
                  <c:v>11.725199999999999</c:v>
                </c:pt>
                <c:pt idx="3084">
                  <c:v>11.8032</c:v>
                </c:pt>
                <c:pt idx="3085">
                  <c:v>11.755100000000001</c:v>
                </c:pt>
                <c:pt idx="3086">
                  <c:v>11.785299999999999</c:v>
                </c:pt>
                <c:pt idx="3087">
                  <c:v>11.839600000000001</c:v>
                </c:pt>
                <c:pt idx="3088">
                  <c:v>11.8354</c:v>
                </c:pt>
                <c:pt idx="3089">
                  <c:v>11.8347</c:v>
                </c:pt>
                <c:pt idx="3090">
                  <c:v>11.8712</c:v>
                </c:pt>
                <c:pt idx="3091">
                  <c:v>11.8238</c:v>
                </c:pt>
                <c:pt idx="3092">
                  <c:v>11.7393</c:v>
                </c:pt>
                <c:pt idx="3093">
                  <c:v>11.7294</c:v>
                </c:pt>
                <c:pt idx="3094">
                  <c:v>11.6456</c:v>
                </c:pt>
                <c:pt idx="3095">
                  <c:v>11.662599999999999</c:v>
                </c:pt>
                <c:pt idx="3096">
                  <c:v>11.666</c:v>
                </c:pt>
                <c:pt idx="3097">
                  <c:v>11.623100000000001</c:v>
                </c:pt>
                <c:pt idx="3098">
                  <c:v>11.500299999999999</c:v>
                </c:pt>
                <c:pt idx="3099">
                  <c:v>11.505599999999999</c:v>
                </c:pt>
                <c:pt idx="3100">
                  <c:v>11.5518</c:v>
                </c:pt>
                <c:pt idx="3101">
                  <c:v>11.616300000000001</c:v>
                </c:pt>
                <c:pt idx="3102">
                  <c:v>11.613300000000001</c:v>
                </c:pt>
                <c:pt idx="3103">
                  <c:v>11.608599999999999</c:v>
                </c:pt>
                <c:pt idx="3104">
                  <c:v>11.622299999999999</c:v>
                </c:pt>
                <c:pt idx="3105">
                  <c:v>11.607200000000001</c:v>
                </c:pt>
                <c:pt idx="3106">
                  <c:v>11.5345</c:v>
                </c:pt>
                <c:pt idx="3107">
                  <c:v>11.775</c:v>
                </c:pt>
                <c:pt idx="3108">
                  <c:v>11.813499999999999</c:v>
                </c:pt>
                <c:pt idx="3109">
                  <c:v>11.8086</c:v>
                </c:pt>
                <c:pt idx="3110">
                  <c:v>11.8028</c:v>
                </c:pt>
                <c:pt idx="3111">
                  <c:v>11.911099999999999</c:v>
                </c:pt>
                <c:pt idx="3112">
                  <c:v>11.8223</c:v>
                </c:pt>
                <c:pt idx="3113">
                  <c:v>11.7865</c:v>
                </c:pt>
                <c:pt idx="3114">
                  <c:v>11.804500000000001</c:v>
                </c:pt>
                <c:pt idx="3115">
                  <c:v>11.7319</c:v>
                </c:pt>
                <c:pt idx="3116">
                  <c:v>11.726599999999999</c:v>
                </c:pt>
                <c:pt idx="3117">
                  <c:v>11.715999999999999</c:v>
                </c:pt>
                <c:pt idx="3118">
                  <c:v>11.768700000000001</c:v>
                </c:pt>
                <c:pt idx="3119">
                  <c:v>11.8081</c:v>
                </c:pt>
                <c:pt idx="3120">
                  <c:v>11.751099999999999</c:v>
                </c:pt>
                <c:pt idx="3121">
                  <c:v>11.8339</c:v>
                </c:pt>
                <c:pt idx="3122">
                  <c:v>11.795</c:v>
                </c:pt>
                <c:pt idx="3123">
                  <c:v>11.791399999999999</c:v>
                </c:pt>
                <c:pt idx="3124">
                  <c:v>11.783200000000001</c:v>
                </c:pt>
                <c:pt idx="3125">
                  <c:v>11.86</c:v>
                </c:pt>
                <c:pt idx="3126">
                  <c:v>11.804</c:v>
                </c:pt>
                <c:pt idx="3127">
                  <c:v>11.7119</c:v>
                </c:pt>
                <c:pt idx="3128">
                  <c:v>11.644399999999999</c:v>
                </c:pt>
                <c:pt idx="3129">
                  <c:v>11.732900000000001</c:v>
                </c:pt>
                <c:pt idx="3130">
                  <c:v>11.726900000000001</c:v>
                </c:pt>
                <c:pt idx="3131">
                  <c:v>11.716699999999999</c:v>
                </c:pt>
                <c:pt idx="3132">
                  <c:v>11.7088</c:v>
                </c:pt>
                <c:pt idx="3133">
                  <c:v>11.699299999999999</c:v>
                </c:pt>
                <c:pt idx="3134">
                  <c:v>11.6007</c:v>
                </c:pt>
                <c:pt idx="3135">
                  <c:v>11.776999999999999</c:v>
                </c:pt>
                <c:pt idx="3136">
                  <c:v>12.0608</c:v>
                </c:pt>
                <c:pt idx="3137">
                  <c:v>12.0558</c:v>
                </c:pt>
                <c:pt idx="3138">
                  <c:v>12.0563</c:v>
                </c:pt>
                <c:pt idx="3139">
                  <c:v>12.0504</c:v>
                </c:pt>
                <c:pt idx="3140">
                  <c:v>12.0992</c:v>
                </c:pt>
                <c:pt idx="3141">
                  <c:v>12.1821</c:v>
                </c:pt>
                <c:pt idx="3142">
                  <c:v>12.162000000000001</c:v>
                </c:pt>
                <c:pt idx="3143">
                  <c:v>12.267799999999999</c:v>
                </c:pt>
                <c:pt idx="3144">
                  <c:v>12.2623</c:v>
                </c:pt>
                <c:pt idx="3145">
                  <c:v>12.2553</c:v>
                </c:pt>
                <c:pt idx="3146">
                  <c:v>12.241899999999999</c:v>
                </c:pt>
                <c:pt idx="3147">
                  <c:v>12.3452</c:v>
                </c:pt>
                <c:pt idx="3148">
                  <c:v>12.3627</c:v>
                </c:pt>
                <c:pt idx="3149">
                  <c:v>12.4566</c:v>
                </c:pt>
                <c:pt idx="3150">
                  <c:v>12.5299</c:v>
                </c:pt>
                <c:pt idx="3151">
                  <c:v>12.5131</c:v>
                </c:pt>
                <c:pt idx="3152">
                  <c:v>12.507</c:v>
                </c:pt>
                <c:pt idx="3153">
                  <c:v>12.3933</c:v>
                </c:pt>
                <c:pt idx="3154">
                  <c:v>12.2903</c:v>
                </c:pt>
                <c:pt idx="3155">
                  <c:v>12.182</c:v>
                </c:pt>
                <c:pt idx="3156">
                  <c:v>12.150600000000001</c:v>
                </c:pt>
                <c:pt idx="3157">
                  <c:v>12.043699999999999</c:v>
                </c:pt>
                <c:pt idx="3158">
                  <c:v>12.0388</c:v>
                </c:pt>
                <c:pt idx="3159">
                  <c:v>12.044600000000001</c:v>
                </c:pt>
                <c:pt idx="3160">
                  <c:v>12.026400000000001</c:v>
                </c:pt>
                <c:pt idx="3161">
                  <c:v>12.123900000000001</c:v>
                </c:pt>
                <c:pt idx="3162">
                  <c:v>12.127700000000001</c:v>
                </c:pt>
                <c:pt idx="3163">
                  <c:v>12.0762</c:v>
                </c:pt>
                <c:pt idx="3164">
                  <c:v>12.0945</c:v>
                </c:pt>
                <c:pt idx="3165">
                  <c:v>12.0886</c:v>
                </c:pt>
                <c:pt idx="3166">
                  <c:v>12.0909</c:v>
                </c:pt>
                <c:pt idx="3167">
                  <c:v>12.283200000000001</c:v>
                </c:pt>
                <c:pt idx="3168">
                  <c:v>12.296799999999999</c:v>
                </c:pt>
                <c:pt idx="3169">
                  <c:v>12.2277</c:v>
                </c:pt>
                <c:pt idx="3170">
                  <c:v>12.049799999999999</c:v>
                </c:pt>
                <c:pt idx="3171">
                  <c:v>11.954800000000001</c:v>
                </c:pt>
                <c:pt idx="3172">
                  <c:v>11.952299999999999</c:v>
                </c:pt>
                <c:pt idx="3173">
                  <c:v>11.9512</c:v>
                </c:pt>
                <c:pt idx="3174">
                  <c:v>12.004899999999999</c:v>
                </c:pt>
                <c:pt idx="3175">
                  <c:v>12.1416</c:v>
                </c:pt>
                <c:pt idx="3176">
                  <c:v>12.218400000000001</c:v>
                </c:pt>
                <c:pt idx="3177">
                  <c:v>12.382400000000001</c:v>
                </c:pt>
                <c:pt idx="3178">
                  <c:v>12.458600000000001</c:v>
                </c:pt>
                <c:pt idx="3179">
                  <c:v>12.450799999999999</c:v>
                </c:pt>
                <c:pt idx="3180">
                  <c:v>12.442500000000001</c:v>
                </c:pt>
                <c:pt idx="3181">
                  <c:v>12.41</c:v>
                </c:pt>
                <c:pt idx="3182">
                  <c:v>12.3513</c:v>
                </c:pt>
                <c:pt idx="3183">
                  <c:v>12.310499999999999</c:v>
                </c:pt>
                <c:pt idx="3184">
                  <c:v>12.313800000000001</c:v>
                </c:pt>
                <c:pt idx="3185">
                  <c:v>12.251899999999999</c:v>
                </c:pt>
                <c:pt idx="3186">
                  <c:v>12.247199999999999</c:v>
                </c:pt>
                <c:pt idx="3187">
                  <c:v>12.2422</c:v>
                </c:pt>
                <c:pt idx="3188">
                  <c:v>12.227399999999999</c:v>
                </c:pt>
                <c:pt idx="3189">
                  <c:v>12.4491</c:v>
                </c:pt>
                <c:pt idx="3190">
                  <c:v>12.4292</c:v>
                </c:pt>
                <c:pt idx="3191">
                  <c:v>12.4635</c:v>
                </c:pt>
                <c:pt idx="3192">
                  <c:v>12.548999999999999</c:v>
                </c:pt>
                <c:pt idx="3193">
                  <c:v>12.539</c:v>
                </c:pt>
                <c:pt idx="3194">
                  <c:v>12.530099999999999</c:v>
                </c:pt>
                <c:pt idx="3195">
                  <c:v>12.566599999999999</c:v>
                </c:pt>
                <c:pt idx="3196">
                  <c:v>12.5449</c:v>
                </c:pt>
                <c:pt idx="3197">
                  <c:v>12.279</c:v>
                </c:pt>
                <c:pt idx="3198">
                  <c:v>12.2598</c:v>
                </c:pt>
                <c:pt idx="3199">
                  <c:v>12.2963</c:v>
                </c:pt>
                <c:pt idx="3200">
                  <c:v>12.2918</c:v>
                </c:pt>
                <c:pt idx="3201">
                  <c:v>12.2887</c:v>
                </c:pt>
                <c:pt idx="3202">
                  <c:v>12.3001</c:v>
                </c:pt>
                <c:pt idx="3203">
                  <c:v>12.135400000000001</c:v>
                </c:pt>
                <c:pt idx="3204">
                  <c:v>12.204700000000001</c:v>
                </c:pt>
                <c:pt idx="3205">
                  <c:v>12.1828</c:v>
                </c:pt>
                <c:pt idx="3206">
                  <c:v>12.0825</c:v>
                </c:pt>
                <c:pt idx="3207">
                  <c:v>12.0799</c:v>
                </c:pt>
                <c:pt idx="3208">
                  <c:v>12.088800000000001</c:v>
                </c:pt>
                <c:pt idx="3209">
                  <c:v>11.9628</c:v>
                </c:pt>
                <c:pt idx="3210">
                  <c:v>11.9339</c:v>
                </c:pt>
                <c:pt idx="3211">
                  <c:v>11.861800000000001</c:v>
                </c:pt>
                <c:pt idx="3212">
                  <c:v>11.838100000000001</c:v>
                </c:pt>
                <c:pt idx="3213">
                  <c:v>11.739599999999999</c:v>
                </c:pt>
                <c:pt idx="3214">
                  <c:v>11.7354</c:v>
                </c:pt>
                <c:pt idx="3215">
                  <c:v>11.737500000000001</c:v>
                </c:pt>
                <c:pt idx="3216">
                  <c:v>11.6814</c:v>
                </c:pt>
                <c:pt idx="3217">
                  <c:v>11.7593</c:v>
                </c:pt>
                <c:pt idx="3218">
                  <c:v>11.7753</c:v>
                </c:pt>
                <c:pt idx="3219">
                  <c:v>11.9087</c:v>
                </c:pt>
                <c:pt idx="3220">
                  <c:v>11.766299999999999</c:v>
                </c:pt>
                <c:pt idx="3221">
                  <c:v>11.7637</c:v>
                </c:pt>
                <c:pt idx="3222">
                  <c:v>11.762700000000001</c:v>
                </c:pt>
                <c:pt idx="3223">
                  <c:v>11.8771</c:v>
                </c:pt>
                <c:pt idx="3224">
                  <c:v>11.967000000000001</c:v>
                </c:pt>
                <c:pt idx="3225">
                  <c:v>11.9872</c:v>
                </c:pt>
                <c:pt idx="3226">
                  <c:v>11.8957</c:v>
                </c:pt>
                <c:pt idx="3227">
                  <c:v>12.018000000000001</c:v>
                </c:pt>
                <c:pt idx="3228">
                  <c:v>12.0116</c:v>
                </c:pt>
                <c:pt idx="3229">
                  <c:v>12.010400000000001</c:v>
                </c:pt>
                <c:pt idx="3230">
                  <c:v>12.140599999999999</c:v>
                </c:pt>
                <c:pt idx="3231">
                  <c:v>12.0558</c:v>
                </c:pt>
                <c:pt idx="3232">
                  <c:v>12.0123</c:v>
                </c:pt>
                <c:pt idx="3233">
                  <c:v>11.9084</c:v>
                </c:pt>
                <c:pt idx="3234">
                  <c:v>11.9169</c:v>
                </c:pt>
                <c:pt idx="3235">
                  <c:v>11.9146</c:v>
                </c:pt>
                <c:pt idx="3236">
                  <c:v>11.910399999999999</c:v>
                </c:pt>
                <c:pt idx="3237">
                  <c:v>11.942500000000001</c:v>
                </c:pt>
                <c:pt idx="3238">
                  <c:v>11.930999999999999</c:v>
                </c:pt>
                <c:pt idx="3239">
                  <c:v>11.8706</c:v>
                </c:pt>
                <c:pt idx="3240">
                  <c:v>11.959899999999999</c:v>
                </c:pt>
                <c:pt idx="3241">
                  <c:v>11.978199999999999</c:v>
                </c:pt>
                <c:pt idx="3242">
                  <c:v>11.973100000000001</c:v>
                </c:pt>
                <c:pt idx="3243">
                  <c:v>11.966900000000001</c:v>
                </c:pt>
                <c:pt idx="3244">
                  <c:v>11.866300000000001</c:v>
                </c:pt>
                <c:pt idx="3245">
                  <c:v>11.842599999999999</c:v>
                </c:pt>
                <c:pt idx="3246">
                  <c:v>11.7698</c:v>
                </c:pt>
                <c:pt idx="3247">
                  <c:v>11.639900000000001</c:v>
                </c:pt>
                <c:pt idx="3248">
                  <c:v>11.7097</c:v>
                </c:pt>
                <c:pt idx="3249">
                  <c:v>11.704800000000001</c:v>
                </c:pt>
                <c:pt idx="3250">
                  <c:v>11.6999</c:v>
                </c:pt>
                <c:pt idx="3251">
                  <c:v>11.6257</c:v>
                </c:pt>
                <c:pt idx="3252">
                  <c:v>11.5069</c:v>
                </c:pt>
                <c:pt idx="3253">
                  <c:v>11.544499999999999</c:v>
                </c:pt>
                <c:pt idx="3254">
                  <c:v>11.488300000000001</c:v>
                </c:pt>
                <c:pt idx="3255">
                  <c:v>11.614599999999999</c:v>
                </c:pt>
                <c:pt idx="3256">
                  <c:v>11.6089</c:v>
                </c:pt>
                <c:pt idx="3257">
                  <c:v>11.603199999999999</c:v>
                </c:pt>
                <c:pt idx="3258">
                  <c:v>11.5808</c:v>
                </c:pt>
                <c:pt idx="3259">
                  <c:v>11.430099999999999</c:v>
                </c:pt>
                <c:pt idx="3260">
                  <c:v>11.300599999999999</c:v>
                </c:pt>
                <c:pt idx="3261">
                  <c:v>11.367100000000001</c:v>
                </c:pt>
                <c:pt idx="3262">
                  <c:v>11.418699999999999</c:v>
                </c:pt>
                <c:pt idx="3263">
                  <c:v>11.413</c:v>
                </c:pt>
                <c:pt idx="3264">
                  <c:v>11.412699999999999</c:v>
                </c:pt>
                <c:pt idx="3265">
                  <c:v>11.411799999999999</c:v>
                </c:pt>
                <c:pt idx="3266">
                  <c:v>11.505100000000001</c:v>
                </c:pt>
                <c:pt idx="3267">
                  <c:v>11.646000000000001</c:v>
                </c:pt>
                <c:pt idx="3268">
                  <c:v>11.7157</c:v>
                </c:pt>
                <c:pt idx="3269">
                  <c:v>11.571999999999999</c:v>
                </c:pt>
                <c:pt idx="3270">
                  <c:v>11.5662</c:v>
                </c:pt>
                <c:pt idx="3271">
                  <c:v>11.5601</c:v>
                </c:pt>
                <c:pt idx="3272">
                  <c:v>11.508599999999999</c:v>
                </c:pt>
                <c:pt idx="3273">
                  <c:v>11.564299999999999</c:v>
                </c:pt>
                <c:pt idx="3274">
                  <c:v>11.4754</c:v>
                </c:pt>
                <c:pt idx="3275">
                  <c:v>11.292999999999999</c:v>
                </c:pt>
                <c:pt idx="3276">
                  <c:v>11.248200000000001</c:v>
                </c:pt>
                <c:pt idx="3277">
                  <c:v>11.2424</c:v>
                </c:pt>
                <c:pt idx="3278">
                  <c:v>11.2372</c:v>
                </c:pt>
                <c:pt idx="3279">
                  <c:v>11.111700000000001</c:v>
                </c:pt>
                <c:pt idx="3280">
                  <c:v>11.1584</c:v>
                </c:pt>
                <c:pt idx="3281">
                  <c:v>11.148</c:v>
                </c:pt>
                <c:pt idx="3282">
                  <c:v>11.030099999999999</c:v>
                </c:pt>
                <c:pt idx="3283">
                  <c:v>11.133599999999999</c:v>
                </c:pt>
                <c:pt idx="3284">
                  <c:v>11.1332</c:v>
                </c:pt>
                <c:pt idx="3285">
                  <c:v>11.1348</c:v>
                </c:pt>
                <c:pt idx="3286">
                  <c:v>11.1723</c:v>
                </c:pt>
                <c:pt idx="3287">
                  <c:v>11.117599999999999</c:v>
                </c:pt>
                <c:pt idx="3288">
                  <c:v>11.118499999999999</c:v>
                </c:pt>
                <c:pt idx="3289">
                  <c:v>11.2646</c:v>
                </c:pt>
                <c:pt idx="3290">
                  <c:v>11.470700000000001</c:v>
                </c:pt>
                <c:pt idx="3291">
                  <c:v>11.4655</c:v>
                </c:pt>
                <c:pt idx="3292">
                  <c:v>11.4497</c:v>
                </c:pt>
                <c:pt idx="3293">
                  <c:v>11.7211</c:v>
                </c:pt>
                <c:pt idx="3294">
                  <c:v>11.526300000000001</c:v>
                </c:pt>
                <c:pt idx="3295">
                  <c:v>11.480600000000001</c:v>
                </c:pt>
                <c:pt idx="3296">
                  <c:v>11.455500000000001</c:v>
                </c:pt>
                <c:pt idx="3297">
                  <c:v>11.3689</c:v>
                </c:pt>
                <c:pt idx="3298">
                  <c:v>11.364100000000001</c:v>
                </c:pt>
                <c:pt idx="3299">
                  <c:v>11.358499999999999</c:v>
                </c:pt>
                <c:pt idx="3300">
                  <c:v>11.4129</c:v>
                </c:pt>
                <c:pt idx="3301">
                  <c:v>11.4603</c:v>
                </c:pt>
                <c:pt idx="3302">
                  <c:v>11.749499999999999</c:v>
                </c:pt>
                <c:pt idx="3303">
                  <c:v>11.670500000000001</c:v>
                </c:pt>
                <c:pt idx="3304">
                  <c:v>11.5939</c:v>
                </c:pt>
                <c:pt idx="3305">
                  <c:v>11.5892</c:v>
                </c:pt>
                <c:pt idx="3306">
                  <c:v>11.5822</c:v>
                </c:pt>
                <c:pt idx="3307">
                  <c:v>11.6455</c:v>
                </c:pt>
                <c:pt idx="3308">
                  <c:v>11.667</c:v>
                </c:pt>
                <c:pt idx="3309">
                  <c:v>11.5975</c:v>
                </c:pt>
                <c:pt idx="3310">
                  <c:v>11.635899999999999</c:v>
                </c:pt>
                <c:pt idx="3311">
                  <c:v>11.5541</c:v>
                </c:pt>
                <c:pt idx="3312">
                  <c:v>11.546799999999999</c:v>
                </c:pt>
                <c:pt idx="3313">
                  <c:v>11.5509</c:v>
                </c:pt>
                <c:pt idx="3314">
                  <c:v>11.5129</c:v>
                </c:pt>
                <c:pt idx="3315">
                  <c:v>11.577199999999999</c:v>
                </c:pt>
                <c:pt idx="3316">
                  <c:v>11.525700000000001</c:v>
                </c:pt>
                <c:pt idx="3317">
                  <c:v>11.5677</c:v>
                </c:pt>
                <c:pt idx="3318">
                  <c:v>11.5486</c:v>
                </c:pt>
                <c:pt idx="3319">
                  <c:v>11.542999999999999</c:v>
                </c:pt>
                <c:pt idx="3320">
                  <c:v>11.527900000000001</c:v>
                </c:pt>
                <c:pt idx="3321">
                  <c:v>11.5047</c:v>
                </c:pt>
                <c:pt idx="3322">
                  <c:v>11.414899999999999</c:v>
                </c:pt>
                <c:pt idx="3323">
                  <c:v>11.459</c:v>
                </c:pt>
                <c:pt idx="3324">
                  <c:v>11.396100000000001</c:v>
                </c:pt>
                <c:pt idx="3325">
                  <c:v>11.477399999999999</c:v>
                </c:pt>
                <c:pt idx="3326">
                  <c:v>11.472099999999999</c:v>
                </c:pt>
                <c:pt idx="3327">
                  <c:v>11.467000000000001</c:v>
                </c:pt>
                <c:pt idx="3328">
                  <c:v>11.4124</c:v>
                </c:pt>
                <c:pt idx="3329">
                  <c:v>11.4617</c:v>
                </c:pt>
                <c:pt idx="3330">
                  <c:v>11.434799999999999</c:v>
                </c:pt>
                <c:pt idx="3331">
                  <c:v>11.5921</c:v>
                </c:pt>
                <c:pt idx="3332">
                  <c:v>11.688599999999999</c:v>
                </c:pt>
                <c:pt idx="3333">
                  <c:v>11.6836</c:v>
                </c:pt>
                <c:pt idx="3334">
                  <c:v>11.6785</c:v>
                </c:pt>
                <c:pt idx="3335">
                  <c:v>11.6334</c:v>
                </c:pt>
                <c:pt idx="3336">
                  <c:v>11.624599999999999</c:v>
                </c:pt>
                <c:pt idx="3337">
                  <c:v>11.6271</c:v>
                </c:pt>
                <c:pt idx="3338">
                  <c:v>11.622</c:v>
                </c:pt>
                <c:pt idx="3339">
                  <c:v>11.5473</c:v>
                </c:pt>
                <c:pt idx="3340">
                  <c:v>11.541399999999999</c:v>
                </c:pt>
                <c:pt idx="3341">
                  <c:v>11.5365</c:v>
                </c:pt>
                <c:pt idx="3342">
                  <c:v>11.543699999999999</c:v>
                </c:pt>
                <c:pt idx="3343">
                  <c:v>11.6028</c:v>
                </c:pt>
                <c:pt idx="3344">
                  <c:v>11.7172</c:v>
                </c:pt>
                <c:pt idx="3345">
                  <c:v>11.8605</c:v>
                </c:pt>
                <c:pt idx="3346">
                  <c:v>11.8573</c:v>
                </c:pt>
                <c:pt idx="3347">
                  <c:v>11.852</c:v>
                </c:pt>
                <c:pt idx="3348">
                  <c:v>11.8468</c:v>
                </c:pt>
                <c:pt idx="3349">
                  <c:v>11.8385</c:v>
                </c:pt>
                <c:pt idx="3350">
                  <c:v>11.7464</c:v>
                </c:pt>
                <c:pt idx="3351">
                  <c:v>11.595599999999999</c:v>
                </c:pt>
                <c:pt idx="3352">
                  <c:v>11.603</c:v>
                </c:pt>
                <c:pt idx="3353">
                  <c:v>11.571099999999999</c:v>
                </c:pt>
                <c:pt idx="3354">
                  <c:v>11.565200000000001</c:v>
                </c:pt>
                <c:pt idx="3355">
                  <c:v>11.561199999999999</c:v>
                </c:pt>
                <c:pt idx="3356">
                  <c:v>11.5082</c:v>
                </c:pt>
                <c:pt idx="3357">
                  <c:v>11.5122</c:v>
                </c:pt>
                <c:pt idx="3358">
                  <c:v>11.4636</c:v>
                </c:pt>
                <c:pt idx="3359">
                  <c:v>11.5404</c:v>
                </c:pt>
                <c:pt idx="3360">
                  <c:v>11.542299999999999</c:v>
                </c:pt>
                <c:pt idx="3361">
                  <c:v>11.5349</c:v>
                </c:pt>
                <c:pt idx="3362">
                  <c:v>11.5299</c:v>
                </c:pt>
                <c:pt idx="3363">
                  <c:v>11.5326</c:v>
                </c:pt>
                <c:pt idx="3364">
                  <c:v>11.4031</c:v>
                </c:pt>
                <c:pt idx="3365">
                  <c:v>11.164400000000001</c:v>
                </c:pt>
                <c:pt idx="3366">
                  <c:v>11.206799999999999</c:v>
                </c:pt>
                <c:pt idx="3367">
                  <c:v>11.3024</c:v>
                </c:pt>
                <c:pt idx="3368">
                  <c:v>11.297700000000001</c:v>
                </c:pt>
                <c:pt idx="3369">
                  <c:v>11.2964</c:v>
                </c:pt>
                <c:pt idx="3370">
                  <c:v>11.2209</c:v>
                </c:pt>
                <c:pt idx="3371">
                  <c:v>11.2807</c:v>
                </c:pt>
                <c:pt idx="3372">
                  <c:v>11.401899999999999</c:v>
                </c:pt>
                <c:pt idx="3373">
                  <c:v>11.4824</c:v>
                </c:pt>
                <c:pt idx="3374">
                  <c:v>11.4376</c:v>
                </c:pt>
                <c:pt idx="3375">
                  <c:v>11.432600000000001</c:v>
                </c:pt>
                <c:pt idx="3376">
                  <c:v>11.428699999999999</c:v>
                </c:pt>
                <c:pt idx="3377">
                  <c:v>11.5039</c:v>
                </c:pt>
                <c:pt idx="3378">
                  <c:v>11.3941</c:v>
                </c:pt>
                <c:pt idx="3379">
                  <c:v>11.345599999999999</c:v>
                </c:pt>
                <c:pt idx="3380">
                  <c:v>11.434100000000001</c:v>
                </c:pt>
                <c:pt idx="3381">
                  <c:v>11.516500000000001</c:v>
                </c:pt>
                <c:pt idx="3382">
                  <c:v>11.512600000000001</c:v>
                </c:pt>
                <c:pt idx="3383">
                  <c:v>11.513299999999999</c:v>
                </c:pt>
                <c:pt idx="3384">
                  <c:v>11.4261</c:v>
                </c:pt>
                <c:pt idx="3385">
                  <c:v>11.6486</c:v>
                </c:pt>
                <c:pt idx="3386">
                  <c:v>11.681800000000001</c:v>
                </c:pt>
                <c:pt idx="3387">
                  <c:v>11.6386</c:v>
                </c:pt>
                <c:pt idx="3388">
                  <c:v>11.61</c:v>
                </c:pt>
                <c:pt idx="3389">
                  <c:v>11.604900000000001</c:v>
                </c:pt>
                <c:pt idx="3390">
                  <c:v>11.598800000000001</c:v>
                </c:pt>
                <c:pt idx="3391">
                  <c:v>11.595499999999999</c:v>
                </c:pt>
                <c:pt idx="3392">
                  <c:v>11.6044</c:v>
                </c:pt>
                <c:pt idx="3393">
                  <c:v>11.598699999999999</c:v>
                </c:pt>
                <c:pt idx="3394">
                  <c:v>11.7281</c:v>
                </c:pt>
                <c:pt idx="3395">
                  <c:v>11.822100000000001</c:v>
                </c:pt>
                <c:pt idx="3396">
                  <c:v>11.816700000000001</c:v>
                </c:pt>
                <c:pt idx="3397">
                  <c:v>11.814500000000001</c:v>
                </c:pt>
                <c:pt idx="3398">
                  <c:v>11.8086</c:v>
                </c:pt>
                <c:pt idx="3399">
                  <c:v>11.831</c:v>
                </c:pt>
                <c:pt idx="3400">
                  <c:v>11.852499999999999</c:v>
                </c:pt>
                <c:pt idx="3401">
                  <c:v>11.943199999999999</c:v>
                </c:pt>
                <c:pt idx="3402">
                  <c:v>11.940799999999999</c:v>
                </c:pt>
                <c:pt idx="3403">
                  <c:v>11.942600000000001</c:v>
                </c:pt>
                <c:pt idx="3404">
                  <c:v>11.9361</c:v>
                </c:pt>
                <c:pt idx="3405">
                  <c:v>11.890499999999999</c:v>
                </c:pt>
                <c:pt idx="3406">
                  <c:v>11.924099999999999</c:v>
                </c:pt>
                <c:pt idx="3407">
                  <c:v>11.852600000000001</c:v>
                </c:pt>
                <c:pt idx="3408">
                  <c:v>11.8728</c:v>
                </c:pt>
                <c:pt idx="3409">
                  <c:v>11.9298</c:v>
                </c:pt>
                <c:pt idx="3410">
                  <c:v>11.925000000000001</c:v>
                </c:pt>
                <c:pt idx="3411">
                  <c:v>11.9216</c:v>
                </c:pt>
                <c:pt idx="3412">
                  <c:v>11.979799999999999</c:v>
                </c:pt>
                <c:pt idx="3413">
                  <c:v>11.8733</c:v>
                </c:pt>
                <c:pt idx="3414">
                  <c:v>11.9376</c:v>
                </c:pt>
                <c:pt idx="3415">
                  <c:v>11.966799999999999</c:v>
                </c:pt>
                <c:pt idx="3416">
                  <c:v>12.0326</c:v>
                </c:pt>
                <c:pt idx="3417">
                  <c:v>12.0266</c:v>
                </c:pt>
                <c:pt idx="3418">
                  <c:v>12.0204</c:v>
                </c:pt>
                <c:pt idx="3419">
                  <c:v>12.0299</c:v>
                </c:pt>
                <c:pt idx="3420">
                  <c:v>12.1318</c:v>
                </c:pt>
                <c:pt idx="3421">
                  <c:v>12.095499999999999</c:v>
                </c:pt>
                <c:pt idx="3422">
                  <c:v>12.1225</c:v>
                </c:pt>
                <c:pt idx="3423">
                  <c:v>11.9499</c:v>
                </c:pt>
                <c:pt idx="3424">
                  <c:v>11.945399999999999</c:v>
                </c:pt>
                <c:pt idx="3425">
                  <c:v>11.9434</c:v>
                </c:pt>
                <c:pt idx="3426">
                  <c:v>12.0032</c:v>
                </c:pt>
                <c:pt idx="3427">
                  <c:v>11.8896</c:v>
                </c:pt>
                <c:pt idx="3428">
                  <c:v>11.944599999999999</c:v>
                </c:pt>
                <c:pt idx="3429">
                  <c:v>12.119300000000001</c:v>
                </c:pt>
                <c:pt idx="3430">
                  <c:v>12.0075</c:v>
                </c:pt>
                <c:pt idx="3431">
                  <c:v>12.007899999999999</c:v>
                </c:pt>
                <c:pt idx="3432">
                  <c:v>12.0108</c:v>
                </c:pt>
                <c:pt idx="3433">
                  <c:v>11.9908</c:v>
                </c:pt>
                <c:pt idx="3434">
                  <c:v>12.0549</c:v>
                </c:pt>
                <c:pt idx="3435">
                  <c:v>12.0191</c:v>
                </c:pt>
                <c:pt idx="3436">
                  <c:v>12.0808</c:v>
                </c:pt>
                <c:pt idx="3437">
                  <c:v>12.117900000000001</c:v>
                </c:pt>
                <c:pt idx="3438">
                  <c:v>12.114699999999999</c:v>
                </c:pt>
                <c:pt idx="3439">
                  <c:v>12.1153</c:v>
                </c:pt>
                <c:pt idx="3440">
                  <c:v>12.1248</c:v>
                </c:pt>
                <c:pt idx="3441">
                  <c:v>12.2127</c:v>
                </c:pt>
                <c:pt idx="3442">
                  <c:v>12.1357</c:v>
                </c:pt>
                <c:pt idx="3443">
                  <c:v>12.185700000000001</c:v>
                </c:pt>
                <c:pt idx="3444">
                  <c:v>12.1433</c:v>
                </c:pt>
                <c:pt idx="3445">
                  <c:v>12.138400000000001</c:v>
                </c:pt>
                <c:pt idx="3446">
                  <c:v>12.135</c:v>
                </c:pt>
                <c:pt idx="3447">
                  <c:v>12.1745</c:v>
                </c:pt>
                <c:pt idx="3448">
                  <c:v>12.2479</c:v>
                </c:pt>
                <c:pt idx="3449">
                  <c:v>12.2926</c:v>
                </c:pt>
                <c:pt idx="3450">
                  <c:v>12.254300000000001</c:v>
                </c:pt>
                <c:pt idx="3451">
                  <c:v>12.127800000000001</c:v>
                </c:pt>
                <c:pt idx="3452">
                  <c:v>12.120699999999999</c:v>
                </c:pt>
                <c:pt idx="3453">
                  <c:v>12.117900000000001</c:v>
                </c:pt>
                <c:pt idx="3454">
                  <c:v>12.010999999999999</c:v>
                </c:pt>
                <c:pt idx="3455">
                  <c:v>11.7814</c:v>
                </c:pt>
                <c:pt idx="3456">
                  <c:v>11.8285</c:v>
                </c:pt>
                <c:pt idx="3457">
                  <c:v>11.8809</c:v>
                </c:pt>
                <c:pt idx="3458">
                  <c:v>11.687799999999999</c:v>
                </c:pt>
                <c:pt idx="3459">
                  <c:v>11.681699999999999</c:v>
                </c:pt>
                <c:pt idx="3460">
                  <c:v>11.6716</c:v>
                </c:pt>
                <c:pt idx="3461">
                  <c:v>11.773400000000001</c:v>
                </c:pt>
                <c:pt idx="3462">
                  <c:v>11.8429</c:v>
                </c:pt>
                <c:pt idx="3463">
                  <c:v>12.026899999999999</c:v>
                </c:pt>
                <c:pt idx="3464">
                  <c:v>11.9055</c:v>
                </c:pt>
                <c:pt idx="3465">
                  <c:v>12.0632</c:v>
                </c:pt>
                <c:pt idx="3466">
                  <c:v>12.0602</c:v>
                </c:pt>
                <c:pt idx="3467">
                  <c:v>12.050599999999999</c:v>
                </c:pt>
                <c:pt idx="3468">
                  <c:v>12.153499999999999</c:v>
                </c:pt>
                <c:pt idx="3469">
                  <c:v>12.106999999999999</c:v>
                </c:pt>
                <c:pt idx="3470">
                  <c:v>12.082599999999999</c:v>
                </c:pt>
                <c:pt idx="3471">
                  <c:v>12.135199999999999</c:v>
                </c:pt>
                <c:pt idx="3472">
                  <c:v>12.2272</c:v>
                </c:pt>
                <c:pt idx="3473">
                  <c:v>12.2227</c:v>
                </c:pt>
                <c:pt idx="3474">
                  <c:v>12.2182</c:v>
                </c:pt>
                <c:pt idx="3475">
                  <c:v>12.2592</c:v>
                </c:pt>
                <c:pt idx="3476">
                  <c:v>12.2652</c:v>
                </c:pt>
                <c:pt idx="3477">
                  <c:v>12.2441</c:v>
                </c:pt>
                <c:pt idx="3478">
                  <c:v>12.218500000000001</c:v>
                </c:pt>
                <c:pt idx="3479">
                  <c:v>12.316800000000001</c:v>
                </c:pt>
                <c:pt idx="3480">
                  <c:v>12.311400000000001</c:v>
                </c:pt>
                <c:pt idx="3481">
                  <c:v>12.308400000000001</c:v>
                </c:pt>
                <c:pt idx="3482">
                  <c:v>12.378</c:v>
                </c:pt>
                <c:pt idx="3483">
                  <c:v>12.404199999999999</c:v>
                </c:pt>
                <c:pt idx="3484">
                  <c:v>12.433</c:v>
                </c:pt>
                <c:pt idx="3485">
                  <c:v>12.5746</c:v>
                </c:pt>
                <c:pt idx="3486">
                  <c:v>12.569900000000001</c:v>
                </c:pt>
                <c:pt idx="3487">
                  <c:v>12.556699999999999</c:v>
                </c:pt>
                <c:pt idx="3488">
                  <c:v>12.5404</c:v>
                </c:pt>
                <c:pt idx="3489">
                  <c:v>12.567399999999999</c:v>
                </c:pt>
                <c:pt idx="3490">
                  <c:v>12.458600000000001</c:v>
                </c:pt>
                <c:pt idx="3491">
                  <c:v>12.4621</c:v>
                </c:pt>
                <c:pt idx="3492">
                  <c:v>12.398899999999999</c:v>
                </c:pt>
                <c:pt idx="3493">
                  <c:v>12.288</c:v>
                </c:pt>
                <c:pt idx="3494">
                  <c:v>12.2819</c:v>
                </c:pt>
                <c:pt idx="3495">
                  <c:v>12.273899999999999</c:v>
                </c:pt>
                <c:pt idx="3496">
                  <c:v>12.341699999999999</c:v>
                </c:pt>
                <c:pt idx="3497">
                  <c:v>12.3065</c:v>
                </c:pt>
                <c:pt idx="3498">
                  <c:v>12.1304</c:v>
                </c:pt>
                <c:pt idx="3499">
                  <c:v>11.9711</c:v>
                </c:pt>
                <c:pt idx="3500">
                  <c:v>11.893800000000001</c:v>
                </c:pt>
                <c:pt idx="3501">
                  <c:v>11.8895</c:v>
                </c:pt>
                <c:pt idx="3502">
                  <c:v>11.886799999999999</c:v>
                </c:pt>
                <c:pt idx="3503">
                  <c:v>12.172700000000001</c:v>
                </c:pt>
                <c:pt idx="3504">
                  <c:v>11.9909</c:v>
                </c:pt>
                <c:pt idx="3505">
                  <c:v>12.117800000000001</c:v>
                </c:pt>
                <c:pt idx="3506">
                  <c:v>12.2058</c:v>
                </c:pt>
                <c:pt idx="3507">
                  <c:v>12.2056</c:v>
                </c:pt>
                <c:pt idx="3508">
                  <c:v>12.2011</c:v>
                </c:pt>
                <c:pt idx="3509">
                  <c:v>12.1958</c:v>
                </c:pt>
                <c:pt idx="3510">
                  <c:v>12.1379</c:v>
                </c:pt>
                <c:pt idx="3511">
                  <c:v>12.109500000000001</c:v>
                </c:pt>
                <c:pt idx="3512">
                  <c:v>12.117000000000001</c:v>
                </c:pt>
                <c:pt idx="3513">
                  <c:v>12.220800000000001</c:v>
                </c:pt>
                <c:pt idx="3514">
                  <c:v>12.2094</c:v>
                </c:pt>
                <c:pt idx="3515">
                  <c:v>12.202199999999999</c:v>
                </c:pt>
                <c:pt idx="3516">
                  <c:v>12.205</c:v>
                </c:pt>
                <c:pt idx="3517">
                  <c:v>12.173299999999999</c:v>
                </c:pt>
                <c:pt idx="3518">
                  <c:v>12.2837</c:v>
                </c:pt>
                <c:pt idx="3519">
                  <c:v>12.434900000000001</c:v>
                </c:pt>
                <c:pt idx="3520">
                  <c:v>12.4298</c:v>
                </c:pt>
                <c:pt idx="3521">
                  <c:v>12.303699999999999</c:v>
                </c:pt>
                <c:pt idx="3522">
                  <c:v>12.2988</c:v>
                </c:pt>
                <c:pt idx="3523">
                  <c:v>12.292400000000001</c:v>
                </c:pt>
                <c:pt idx="3524">
                  <c:v>12.241300000000001</c:v>
                </c:pt>
                <c:pt idx="3525">
                  <c:v>12.2524</c:v>
                </c:pt>
                <c:pt idx="3526">
                  <c:v>12.256399999999999</c:v>
                </c:pt>
                <c:pt idx="3527">
                  <c:v>12.1957</c:v>
                </c:pt>
                <c:pt idx="3528">
                  <c:v>12.243</c:v>
                </c:pt>
                <c:pt idx="3529">
                  <c:v>12.2378</c:v>
                </c:pt>
                <c:pt idx="3530">
                  <c:v>12.233599999999999</c:v>
                </c:pt>
                <c:pt idx="3531">
                  <c:v>12.2479</c:v>
                </c:pt>
                <c:pt idx="3532">
                  <c:v>12.164899999999999</c:v>
                </c:pt>
                <c:pt idx="3533">
                  <c:v>12.303699999999999</c:v>
                </c:pt>
                <c:pt idx="3534">
                  <c:v>12.442</c:v>
                </c:pt>
                <c:pt idx="3535">
                  <c:v>12.394500000000001</c:v>
                </c:pt>
                <c:pt idx="3536">
                  <c:v>12.389099999999999</c:v>
                </c:pt>
                <c:pt idx="3537">
                  <c:v>12.386900000000001</c:v>
                </c:pt>
                <c:pt idx="3538">
                  <c:v>12.3993</c:v>
                </c:pt>
                <c:pt idx="3539">
                  <c:v>12.444000000000001</c:v>
                </c:pt>
                <c:pt idx="3540">
                  <c:v>12.396000000000001</c:v>
                </c:pt>
                <c:pt idx="3541">
                  <c:v>12.521100000000001</c:v>
                </c:pt>
                <c:pt idx="3542">
                  <c:v>12.503399999999999</c:v>
                </c:pt>
                <c:pt idx="3543">
                  <c:v>12.499499999999999</c:v>
                </c:pt>
                <c:pt idx="3544">
                  <c:v>12.485900000000001</c:v>
                </c:pt>
                <c:pt idx="3545">
                  <c:v>12.4443</c:v>
                </c:pt>
                <c:pt idx="3546">
                  <c:v>12.4069</c:v>
                </c:pt>
                <c:pt idx="3547">
                  <c:v>12.3446</c:v>
                </c:pt>
                <c:pt idx="3548">
                  <c:v>12.2746</c:v>
                </c:pt>
                <c:pt idx="3549">
                  <c:v>12.0845</c:v>
                </c:pt>
                <c:pt idx="3550">
                  <c:v>12.082000000000001</c:v>
                </c:pt>
                <c:pt idx="3551">
                  <c:v>12.0801</c:v>
                </c:pt>
                <c:pt idx="3552">
                  <c:v>12.032400000000001</c:v>
                </c:pt>
                <c:pt idx="3553">
                  <c:v>12.0517</c:v>
                </c:pt>
                <c:pt idx="3554">
                  <c:v>11.997299999999999</c:v>
                </c:pt>
                <c:pt idx="3555">
                  <c:v>11.8758</c:v>
                </c:pt>
                <c:pt idx="3556">
                  <c:v>11.8405</c:v>
                </c:pt>
                <c:pt idx="3557">
                  <c:v>11.834099999999999</c:v>
                </c:pt>
                <c:pt idx="3558">
                  <c:v>11.831799999999999</c:v>
                </c:pt>
                <c:pt idx="3559">
                  <c:v>11.8673</c:v>
                </c:pt>
                <c:pt idx="3560">
                  <c:v>11.7971</c:v>
                </c:pt>
                <c:pt idx="3561">
                  <c:v>11.919499999999999</c:v>
                </c:pt>
                <c:pt idx="3562">
                  <c:v>11.934100000000001</c:v>
                </c:pt>
                <c:pt idx="3563">
                  <c:v>11.584</c:v>
                </c:pt>
                <c:pt idx="3564">
                  <c:v>11.5786</c:v>
                </c:pt>
                <c:pt idx="3565">
                  <c:v>11.559200000000001</c:v>
                </c:pt>
                <c:pt idx="3566">
                  <c:v>11.0976</c:v>
                </c:pt>
                <c:pt idx="3567">
                  <c:v>11.2494</c:v>
                </c:pt>
                <c:pt idx="3568">
                  <c:v>11.453099999999999</c:v>
                </c:pt>
                <c:pt idx="3569">
                  <c:v>11.420299999999999</c:v>
                </c:pt>
                <c:pt idx="3570">
                  <c:v>11.5876</c:v>
                </c:pt>
                <c:pt idx="3571">
                  <c:v>11.582000000000001</c:v>
                </c:pt>
                <c:pt idx="3572">
                  <c:v>11.579599999999999</c:v>
                </c:pt>
                <c:pt idx="3573">
                  <c:v>11.6297</c:v>
                </c:pt>
                <c:pt idx="3574">
                  <c:v>11.632300000000001</c:v>
                </c:pt>
                <c:pt idx="3575">
                  <c:v>11.672000000000001</c:v>
                </c:pt>
                <c:pt idx="3576">
                  <c:v>11.652699999999999</c:v>
                </c:pt>
                <c:pt idx="3577">
                  <c:v>11.7981</c:v>
                </c:pt>
                <c:pt idx="3578">
                  <c:v>11.7933</c:v>
                </c:pt>
                <c:pt idx="3579">
                  <c:v>11.786199999999999</c:v>
                </c:pt>
                <c:pt idx="3580">
                  <c:v>11.860300000000001</c:v>
                </c:pt>
                <c:pt idx="3581">
                  <c:v>11.857100000000001</c:v>
                </c:pt>
                <c:pt idx="3582">
                  <c:v>11.821</c:v>
                </c:pt>
                <c:pt idx="3583">
                  <c:v>11.805300000000001</c:v>
                </c:pt>
                <c:pt idx="3584">
                  <c:v>11.7829</c:v>
                </c:pt>
                <c:pt idx="3585">
                  <c:v>11.777799999999999</c:v>
                </c:pt>
                <c:pt idx="3586">
                  <c:v>11.7658</c:v>
                </c:pt>
                <c:pt idx="3587">
                  <c:v>11.8186</c:v>
                </c:pt>
                <c:pt idx="3588">
                  <c:v>11.758100000000001</c:v>
                </c:pt>
                <c:pt idx="3589">
                  <c:v>11.7248</c:v>
                </c:pt>
                <c:pt idx="3590">
                  <c:v>11.6776</c:v>
                </c:pt>
                <c:pt idx="3591">
                  <c:v>11.7241</c:v>
                </c:pt>
                <c:pt idx="3592">
                  <c:v>11.721</c:v>
                </c:pt>
                <c:pt idx="3593">
                  <c:v>11.721</c:v>
                </c:pt>
                <c:pt idx="3594">
                  <c:v>11.815300000000001</c:v>
                </c:pt>
                <c:pt idx="3595">
                  <c:v>11.7601</c:v>
                </c:pt>
                <c:pt idx="3596">
                  <c:v>11.574299999999999</c:v>
                </c:pt>
                <c:pt idx="3597">
                  <c:v>11.588200000000001</c:v>
                </c:pt>
                <c:pt idx="3598">
                  <c:v>11.57</c:v>
                </c:pt>
                <c:pt idx="3599">
                  <c:v>11.5649</c:v>
                </c:pt>
                <c:pt idx="3600">
                  <c:v>11.562799999999999</c:v>
                </c:pt>
                <c:pt idx="3601">
                  <c:v>11.452299999999999</c:v>
                </c:pt>
                <c:pt idx="3602">
                  <c:v>11.474399999999999</c:v>
                </c:pt>
                <c:pt idx="3603">
                  <c:v>11.4297</c:v>
                </c:pt>
                <c:pt idx="3604">
                  <c:v>11.613</c:v>
                </c:pt>
                <c:pt idx="3605">
                  <c:v>11.661899999999999</c:v>
                </c:pt>
                <c:pt idx="3606">
                  <c:v>11.654999999999999</c:v>
                </c:pt>
                <c:pt idx="3607">
                  <c:v>11.6607</c:v>
                </c:pt>
                <c:pt idx="3608">
                  <c:v>11.684100000000001</c:v>
                </c:pt>
                <c:pt idx="3609">
                  <c:v>11.723000000000001</c:v>
                </c:pt>
                <c:pt idx="3610">
                  <c:v>11.6815</c:v>
                </c:pt>
                <c:pt idx="3611">
                  <c:v>11.795999999999999</c:v>
                </c:pt>
                <c:pt idx="3612">
                  <c:v>11.8659</c:v>
                </c:pt>
                <c:pt idx="3613">
                  <c:v>11.851900000000001</c:v>
                </c:pt>
                <c:pt idx="3614">
                  <c:v>11.845700000000001</c:v>
                </c:pt>
                <c:pt idx="3615">
                  <c:v>11.8954</c:v>
                </c:pt>
                <c:pt idx="3616">
                  <c:v>12.127599999999999</c:v>
                </c:pt>
                <c:pt idx="3617">
                  <c:v>12.1845</c:v>
                </c:pt>
                <c:pt idx="3618">
                  <c:v>12.428000000000001</c:v>
                </c:pt>
                <c:pt idx="3619">
                  <c:v>12.532299999999999</c:v>
                </c:pt>
                <c:pt idx="3620">
                  <c:v>12.5276</c:v>
                </c:pt>
                <c:pt idx="3621">
                  <c:v>12.518000000000001</c:v>
                </c:pt>
                <c:pt idx="3622">
                  <c:v>12.483599999999999</c:v>
                </c:pt>
                <c:pt idx="3623">
                  <c:v>12.5105</c:v>
                </c:pt>
                <c:pt idx="3624">
                  <c:v>12.6829</c:v>
                </c:pt>
                <c:pt idx="3625">
                  <c:v>12.529299999999999</c:v>
                </c:pt>
                <c:pt idx="3626">
                  <c:v>12.619300000000001</c:v>
                </c:pt>
                <c:pt idx="3627">
                  <c:v>12.6136</c:v>
                </c:pt>
                <c:pt idx="3628">
                  <c:v>12.610200000000001</c:v>
                </c:pt>
                <c:pt idx="3629">
                  <c:v>12.661</c:v>
                </c:pt>
                <c:pt idx="3630">
                  <c:v>12.3925</c:v>
                </c:pt>
                <c:pt idx="3631">
                  <c:v>12.319000000000001</c:v>
                </c:pt>
                <c:pt idx="3632">
                  <c:v>12.4337</c:v>
                </c:pt>
                <c:pt idx="3633">
                  <c:v>12.4688</c:v>
                </c:pt>
                <c:pt idx="3634">
                  <c:v>12.464</c:v>
                </c:pt>
                <c:pt idx="3635">
                  <c:v>12.4564</c:v>
                </c:pt>
                <c:pt idx="3636">
                  <c:v>12.4678</c:v>
                </c:pt>
                <c:pt idx="3637">
                  <c:v>12.3917</c:v>
                </c:pt>
                <c:pt idx="3638">
                  <c:v>12.326700000000001</c:v>
                </c:pt>
                <c:pt idx="3639">
                  <c:v>12.218400000000001</c:v>
                </c:pt>
                <c:pt idx="3640">
                  <c:v>12.4176</c:v>
                </c:pt>
                <c:pt idx="3641">
                  <c:v>12.4125</c:v>
                </c:pt>
                <c:pt idx="3642">
                  <c:v>12.406700000000001</c:v>
                </c:pt>
                <c:pt idx="3643">
                  <c:v>12.3474</c:v>
                </c:pt>
                <c:pt idx="3644">
                  <c:v>12.307700000000001</c:v>
                </c:pt>
                <c:pt idx="3645">
                  <c:v>12.312099999999999</c:v>
                </c:pt>
                <c:pt idx="3646">
                  <c:v>12.2301</c:v>
                </c:pt>
                <c:pt idx="3647">
                  <c:v>12.225899999999999</c:v>
                </c:pt>
                <c:pt idx="3648">
                  <c:v>12.221399999999999</c:v>
                </c:pt>
                <c:pt idx="3649">
                  <c:v>12.221299999999999</c:v>
                </c:pt>
                <c:pt idx="3650">
                  <c:v>12.2477</c:v>
                </c:pt>
                <c:pt idx="3651">
                  <c:v>12.243499999999999</c:v>
                </c:pt>
                <c:pt idx="3652">
                  <c:v>12.1623</c:v>
                </c:pt>
                <c:pt idx="3653">
                  <c:v>12.0733</c:v>
                </c:pt>
              </c:numCache>
            </c:numRef>
          </c:val>
          <c:smooth val="0"/>
          <c:extLst>
            <c:ext xmlns:c16="http://schemas.microsoft.com/office/drawing/2014/chart" uri="{C3380CC4-5D6E-409C-BE32-E72D297353CC}">
              <c16:uniqueId val="{00000E45-9A0D-49B9-A394-E0E0EB2C4BD7}"/>
            </c:ext>
          </c:extLst>
        </c:ser>
        <c:ser>
          <c:idx val="1"/>
          <c:order val="1"/>
          <c:tx>
            <c:strRef>
              <c:f>'Equity market PEs'!$Q$8</c:f>
              <c:strCache>
                <c:ptCount val="1"/>
                <c:pt idx="0">
                  <c:v>PE_RATIO</c:v>
                </c:pt>
              </c:strCache>
            </c:strRef>
          </c:tx>
          <c:spPr>
            <a:ln w="15875" cap="rnd">
              <a:solidFill>
                <a:schemeClr val="accent2"/>
              </a:solidFill>
              <a:round/>
            </a:ln>
            <a:effectLst/>
          </c:spPr>
          <c:marker>
            <c:symbol val="none"/>
          </c:marker>
          <c:cat>
            <c:numRef>
              <c:f>'Equity market PEs'!$O$9:$O$3662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PEs'!$Q$9:$Q$3662</c:f>
              <c:numCache>
                <c:formatCode>General</c:formatCode>
                <c:ptCount val="3654"/>
                <c:pt idx="0" formatCode="0.0">
                  <c:v>11.8561</c:v>
                </c:pt>
                <c:pt idx="1">
                  <c:v>11.8561</c:v>
                </c:pt>
                <c:pt idx="2">
                  <c:v>11.856199999999999</c:v>
                </c:pt>
                <c:pt idx="3">
                  <c:v>11.789899999999999</c:v>
                </c:pt>
                <c:pt idx="4">
                  <c:v>11.7515</c:v>
                </c:pt>
                <c:pt idx="5">
                  <c:v>11.6503</c:v>
                </c:pt>
                <c:pt idx="6">
                  <c:v>11.5669</c:v>
                </c:pt>
                <c:pt idx="7">
                  <c:v>11.5242</c:v>
                </c:pt>
                <c:pt idx="8">
                  <c:v>11.5245</c:v>
                </c:pt>
                <c:pt idx="9">
                  <c:v>11.5245</c:v>
                </c:pt>
                <c:pt idx="10">
                  <c:v>11.641299999999999</c:v>
                </c:pt>
                <c:pt idx="11">
                  <c:v>11.594900000000001</c:v>
                </c:pt>
                <c:pt idx="12">
                  <c:v>11.6225</c:v>
                </c:pt>
                <c:pt idx="13">
                  <c:v>11.5837</c:v>
                </c:pt>
                <c:pt idx="14">
                  <c:v>12.402900000000001</c:v>
                </c:pt>
                <c:pt idx="15">
                  <c:v>12.402900000000001</c:v>
                </c:pt>
                <c:pt idx="16">
                  <c:v>12.4017</c:v>
                </c:pt>
                <c:pt idx="17">
                  <c:v>12.331200000000001</c:v>
                </c:pt>
                <c:pt idx="18">
                  <c:v>12.427899999999999</c:v>
                </c:pt>
                <c:pt idx="19">
                  <c:v>12.4482</c:v>
                </c:pt>
                <c:pt idx="20">
                  <c:v>12.466900000000001</c:v>
                </c:pt>
                <c:pt idx="21">
                  <c:v>12.6493</c:v>
                </c:pt>
                <c:pt idx="22">
                  <c:v>12.648400000000001</c:v>
                </c:pt>
                <c:pt idx="23">
                  <c:v>12.6487</c:v>
                </c:pt>
                <c:pt idx="24">
                  <c:v>12.672700000000001</c:v>
                </c:pt>
                <c:pt idx="25">
                  <c:v>12.6594</c:v>
                </c:pt>
                <c:pt idx="26">
                  <c:v>12.6877</c:v>
                </c:pt>
                <c:pt idx="27">
                  <c:v>12.698399999999999</c:v>
                </c:pt>
                <c:pt idx="28">
                  <c:v>12.602600000000001</c:v>
                </c:pt>
                <c:pt idx="29">
                  <c:v>12.6027</c:v>
                </c:pt>
                <c:pt idx="30">
                  <c:v>12.603400000000001</c:v>
                </c:pt>
                <c:pt idx="31">
                  <c:v>12.382199999999999</c:v>
                </c:pt>
                <c:pt idx="32">
                  <c:v>12.3749</c:v>
                </c:pt>
                <c:pt idx="33">
                  <c:v>12.3925</c:v>
                </c:pt>
                <c:pt idx="34">
                  <c:v>12.442399999999999</c:v>
                </c:pt>
                <c:pt idx="35">
                  <c:v>12.427</c:v>
                </c:pt>
                <c:pt idx="36">
                  <c:v>12.427</c:v>
                </c:pt>
                <c:pt idx="37">
                  <c:v>12.427</c:v>
                </c:pt>
                <c:pt idx="38">
                  <c:v>12.3156</c:v>
                </c:pt>
                <c:pt idx="39">
                  <c:v>12.159599999999999</c:v>
                </c:pt>
                <c:pt idx="40">
                  <c:v>12.0747</c:v>
                </c:pt>
                <c:pt idx="41">
                  <c:v>11.913500000000001</c:v>
                </c:pt>
                <c:pt idx="42">
                  <c:v>11.8126</c:v>
                </c:pt>
                <c:pt idx="43">
                  <c:v>11.8126</c:v>
                </c:pt>
                <c:pt idx="44">
                  <c:v>11.8126</c:v>
                </c:pt>
                <c:pt idx="45">
                  <c:v>11.632</c:v>
                </c:pt>
                <c:pt idx="46">
                  <c:v>11.454800000000001</c:v>
                </c:pt>
                <c:pt idx="47">
                  <c:v>11.5259</c:v>
                </c:pt>
                <c:pt idx="48">
                  <c:v>11.7384</c:v>
                </c:pt>
                <c:pt idx="49">
                  <c:v>11.8612</c:v>
                </c:pt>
                <c:pt idx="50">
                  <c:v>11.8612</c:v>
                </c:pt>
                <c:pt idx="51">
                  <c:v>11.860799999999999</c:v>
                </c:pt>
                <c:pt idx="52">
                  <c:v>12.0237</c:v>
                </c:pt>
                <c:pt idx="53">
                  <c:v>11.953099999999999</c:v>
                </c:pt>
                <c:pt idx="54">
                  <c:v>11.9436</c:v>
                </c:pt>
                <c:pt idx="55">
                  <c:v>11.973800000000001</c:v>
                </c:pt>
                <c:pt idx="56">
                  <c:v>11.997999999999999</c:v>
                </c:pt>
                <c:pt idx="57">
                  <c:v>11.997999999999999</c:v>
                </c:pt>
                <c:pt idx="58">
                  <c:v>11.997999999999999</c:v>
                </c:pt>
                <c:pt idx="59">
                  <c:v>12.075799999999999</c:v>
                </c:pt>
                <c:pt idx="60">
                  <c:v>12.023899999999999</c:v>
                </c:pt>
                <c:pt idx="61">
                  <c:v>12.0456</c:v>
                </c:pt>
                <c:pt idx="62">
                  <c:v>12.101800000000001</c:v>
                </c:pt>
                <c:pt idx="63">
                  <c:v>12.0692</c:v>
                </c:pt>
                <c:pt idx="64">
                  <c:v>12.0692</c:v>
                </c:pt>
                <c:pt idx="65">
                  <c:v>12.069100000000001</c:v>
                </c:pt>
                <c:pt idx="66">
                  <c:v>11.904199999999999</c:v>
                </c:pt>
                <c:pt idx="67">
                  <c:v>11.828799999999999</c:v>
                </c:pt>
                <c:pt idx="68">
                  <c:v>11.910600000000001</c:v>
                </c:pt>
                <c:pt idx="69">
                  <c:v>12.134</c:v>
                </c:pt>
                <c:pt idx="70">
                  <c:v>12.1663</c:v>
                </c:pt>
                <c:pt idx="71">
                  <c:v>12.1663</c:v>
                </c:pt>
                <c:pt idx="72">
                  <c:v>12.1663</c:v>
                </c:pt>
                <c:pt idx="73">
                  <c:v>12.092499999999999</c:v>
                </c:pt>
                <c:pt idx="74">
                  <c:v>12.154500000000001</c:v>
                </c:pt>
                <c:pt idx="75">
                  <c:v>12.097099999999999</c:v>
                </c:pt>
                <c:pt idx="76">
                  <c:v>12.1496</c:v>
                </c:pt>
                <c:pt idx="77">
                  <c:v>12.117599999999999</c:v>
                </c:pt>
                <c:pt idx="78">
                  <c:v>12.117599999999999</c:v>
                </c:pt>
                <c:pt idx="79">
                  <c:v>12.117599999999999</c:v>
                </c:pt>
                <c:pt idx="80">
                  <c:v>12.0571</c:v>
                </c:pt>
                <c:pt idx="81">
                  <c:v>12.1175</c:v>
                </c:pt>
                <c:pt idx="82">
                  <c:v>12.3553</c:v>
                </c:pt>
                <c:pt idx="83">
                  <c:v>12.4498</c:v>
                </c:pt>
                <c:pt idx="84">
                  <c:v>12.5428</c:v>
                </c:pt>
                <c:pt idx="85">
                  <c:v>12.5428</c:v>
                </c:pt>
                <c:pt idx="86">
                  <c:v>12.542899999999999</c:v>
                </c:pt>
                <c:pt idx="87">
                  <c:v>12.5152</c:v>
                </c:pt>
                <c:pt idx="88">
                  <c:v>12.5657</c:v>
                </c:pt>
                <c:pt idx="89">
                  <c:v>12.557700000000001</c:v>
                </c:pt>
                <c:pt idx="90">
                  <c:v>12.387</c:v>
                </c:pt>
                <c:pt idx="91">
                  <c:v>12.239100000000001</c:v>
                </c:pt>
                <c:pt idx="92">
                  <c:v>12.239100000000001</c:v>
                </c:pt>
                <c:pt idx="93">
                  <c:v>12.239100000000001</c:v>
                </c:pt>
                <c:pt idx="94">
                  <c:v>12.266999999999999</c:v>
                </c:pt>
                <c:pt idx="95">
                  <c:v>12.428800000000001</c:v>
                </c:pt>
                <c:pt idx="96">
                  <c:v>12.483599999999999</c:v>
                </c:pt>
                <c:pt idx="97">
                  <c:v>12.501099999999999</c:v>
                </c:pt>
                <c:pt idx="98">
                  <c:v>12.454800000000001</c:v>
                </c:pt>
                <c:pt idx="99">
                  <c:v>12.454800000000001</c:v>
                </c:pt>
                <c:pt idx="100">
                  <c:v>12.454800000000001</c:v>
                </c:pt>
                <c:pt idx="101">
                  <c:v>12.3817</c:v>
                </c:pt>
                <c:pt idx="102">
                  <c:v>12.3055</c:v>
                </c:pt>
                <c:pt idx="103">
                  <c:v>12.236000000000001</c:v>
                </c:pt>
                <c:pt idx="104">
                  <c:v>12.363099999999999</c:v>
                </c:pt>
                <c:pt idx="105">
                  <c:v>12.56</c:v>
                </c:pt>
                <c:pt idx="106">
                  <c:v>12.56</c:v>
                </c:pt>
                <c:pt idx="107">
                  <c:v>12.56</c:v>
                </c:pt>
                <c:pt idx="108">
                  <c:v>12.5273</c:v>
                </c:pt>
                <c:pt idx="109">
                  <c:v>12.514900000000001</c:v>
                </c:pt>
                <c:pt idx="110">
                  <c:v>12.539</c:v>
                </c:pt>
                <c:pt idx="111">
                  <c:v>12.5398</c:v>
                </c:pt>
                <c:pt idx="112">
                  <c:v>12.531499999999999</c:v>
                </c:pt>
                <c:pt idx="113">
                  <c:v>12.531499999999999</c:v>
                </c:pt>
                <c:pt idx="114">
                  <c:v>12.531499999999999</c:v>
                </c:pt>
                <c:pt idx="115">
                  <c:v>12.5307</c:v>
                </c:pt>
                <c:pt idx="116">
                  <c:v>12.587</c:v>
                </c:pt>
                <c:pt idx="117">
                  <c:v>12.649800000000001</c:v>
                </c:pt>
                <c:pt idx="118">
                  <c:v>12.664999999999999</c:v>
                </c:pt>
                <c:pt idx="119">
                  <c:v>12.619899999999999</c:v>
                </c:pt>
                <c:pt idx="120">
                  <c:v>12.619899999999999</c:v>
                </c:pt>
                <c:pt idx="121">
                  <c:v>12.619899999999999</c:v>
                </c:pt>
                <c:pt idx="122">
                  <c:v>12.594200000000001</c:v>
                </c:pt>
                <c:pt idx="123">
                  <c:v>12.5665</c:v>
                </c:pt>
                <c:pt idx="124">
                  <c:v>12.4399</c:v>
                </c:pt>
                <c:pt idx="125">
                  <c:v>12.4175</c:v>
                </c:pt>
                <c:pt idx="126">
                  <c:v>12.3749</c:v>
                </c:pt>
                <c:pt idx="127">
                  <c:v>12.3749</c:v>
                </c:pt>
                <c:pt idx="128">
                  <c:v>12.3749</c:v>
                </c:pt>
                <c:pt idx="129">
                  <c:v>12.222099999999999</c:v>
                </c:pt>
                <c:pt idx="130">
                  <c:v>12.0273</c:v>
                </c:pt>
                <c:pt idx="131">
                  <c:v>12.0184</c:v>
                </c:pt>
                <c:pt idx="132">
                  <c:v>12.0883</c:v>
                </c:pt>
                <c:pt idx="133">
                  <c:v>11.9742</c:v>
                </c:pt>
                <c:pt idx="134">
                  <c:v>11.9742</c:v>
                </c:pt>
                <c:pt idx="135">
                  <c:v>11.9742</c:v>
                </c:pt>
                <c:pt idx="136">
                  <c:v>11.9871</c:v>
                </c:pt>
                <c:pt idx="137">
                  <c:v>12.0952</c:v>
                </c:pt>
                <c:pt idx="138">
                  <c:v>12.194100000000001</c:v>
                </c:pt>
                <c:pt idx="139">
                  <c:v>12.294499999999999</c:v>
                </c:pt>
                <c:pt idx="140">
                  <c:v>12.352600000000001</c:v>
                </c:pt>
                <c:pt idx="141">
                  <c:v>12.352600000000001</c:v>
                </c:pt>
                <c:pt idx="142">
                  <c:v>12.352600000000001</c:v>
                </c:pt>
                <c:pt idx="143">
                  <c:v>12.427099999999999</c:v>
                </c:pt>
                <c:pt idx="144">
                  <c:v>12.7691</c:v>
                </c:pt>
                <c:pt idx="145">
                  <c:v>12.7608</c:v>
                </c:pt>
                <c:pt idx="146">
                  <c:v>12.5739</c:v>
                </c:pt>
                <c:pt idx="147">
                  <c:v>12.5329</c:v>
                </c:pt>
                <c:pt idx="148">
                  <c:v>12.5329</c:v>
                </c:pt>
                <c:pt idx="149">
                  <c:v>12.533200000000001</c:v>
                </c:pt>
                <c:pt idx="150">
                  <c:v>12.8125</c:v>
                </c:pt>
                <c:pt idx="151">
                  <c:v>12.9695</c:v>
                </c:pt>
                <c:pt idx="152">
                  <c:v>13.163500000000001</c:v>
                </c:pt>
                <c:pt idx="153">
                  <c:v>13.37</c:v>
                </c:pt>
                <c:pt idx="154">
                  <c:v>13.3573</c:v>
                </c:pt>
                <c:pt idx="155">
                  <c:v>13.3573</c:v>
                </c:pt>
                <c:pt idx="156">
                  <c:v>13.3573</c:v>
                </c:pt>
                <c:pt idx="157">
                  <c:v>13.470599999999999</c:v>
                </c:pt>
                <c:pt idx="158">
                  <c:v>13.474399999999999</c:v>
                </c:pt>
                <c:pt idx="159">
                  <c:v>13.6365</c:v>
                </c:pt>
                <c:pt idx="160">
                  <c:v>13.741400000000001</c:v>
                </c:pt>
                <c:pt idx="161">
                  <c:v>13.8209</c:v>
                </c:pt>
                <c:pt idx="162">
                  <c:v>13.8208</c:v>
                </c:pt>
                <c:pt idx="163">
                  <c:v>13.8208</c:v>
                </c:pt>
                <c:pt idx="164">
                  <c:v>13.940799999999999</c:v>
                </c:pt>
                <c:pt idx="165">
                  <c:v>13.878500000000001</c:v>
                </c:pt>
                <c:pt idx="166">
                  <c:v>13.8804</c:v>
                </c:pt>
                <c:pt idx="167">
                  <c:v>14.0839</c:v>
                </c:pt>
                <c:pt idx="168">
                  <c:v>13.9689</c:v>
                </c:pt>
                <c:pt idx="169">
                  <c:v>13.9689</c:v>
                </c:pt>
                <c:pt idx="170">
                  <c:v>13.968999999999999</c:v>
                </c:pt>
                <c:pt idx="171">
                  <c:v>13.7919</c:v>
                </c:pt>
                <c:pt idx="172">
                  <c:v>13.9239</c:v>
                </c:pt>
                <c:pt idx="173">
                  <c:v>14.097300000000001</c:v>
                </c:pt>
                <c:pt idx="174">
                  <c:v>14.190300000000001</c:v>
                </c:pt>
                <c:pt idx="175">
                  <c:v>13.9756</c:v>
                </c:pt>
                <c:pt idx="176">
                  <c:v>13.975899999999999</c:v>
                </c:pt>
                <c:pt idx="177">
                  <c:v>13.975899999999999</c:v>
                </c:pt>
                <c:pt idx="178">
                  <c:v>14.065799999999999</c:v>
                </c:pt>
                <c:pt idx="179">
                  <c:v>14.0844</c:v>
                </c:pt>
                <c:pt idx="180">
                  <c:v>13.998900000000001</c:v>
                </c:pt>
                <c:pt idx="181">
                  <c:v>13.9725</c:v>
                </c:pt>
                <c:pt idx="182">
                  <c:v>13.9483</c:v>
                </c:pt>
                <c:pt idx="183">
                  <c:v>13.9482</c:v>
                </c:pt>
                <c:pt idx="184">
                  <c:v>13.9482</c:v>
                </c:pt>
                <c:pt idx="185">
                  <c:v>13.9777</c:v>
                </c:pt>
                <c:pt idx="186">
                  <c:v>13.974299999999999</c:v>
                </c:pt>
                <c:pt idx="187">
                  <c:v>13.8744</c:v>
                </c:pt>
                <c:pt idx="188">
                  <c:v>13.663</c:v>
                </c:pt>
                <c:pt idx="189">
                  <c:v>13.796200000000001</c:v>
                </c:pt>
                <c:pt idx="190">
                  <c:v>13.796200000000001</c:v>
                </c:pt>
                <c:pt idx="191">
                  <c:v>13.796200000000001</c:v>
                </c:pt>
                <c:pt idx="192">
                  <c:v>13.811</c:v>
                </c:pt>
                <c:pt idx="193">
                  <c:v>13.718299999999999</c:v>
                </c:pt>
                <c:pt idx="194">
                  <c:v>13.783099999999999</c:v>
                </c:pt>
                <c:pt idx="195">
                  <c:v>13.8089</c:v>
                </c:pt>
                <c:pt idx="196">
                  <c:v>14.451700000000001</c:v>
                </c:pt>
                <c:pt idx="197">
                  <c:v>14.4542</c:v>
                </c:pt>
                <c:pt idx="198">
                  <c:v>14.456</c:v>
                </c:pt>
                <c:pt idx="199">
                  <c:v>14.421799999999999</c:v>
                </c:pt>
                <c:pt idx="200">
                  <c:v>14.4198</c:v>
                </c:pt>
                <c:pt idx="201">
                  <c:v>14.373699999999999</c:v>
                </c:pt>
                <c:pt idx="202">
                  <c:v>14.355700000000001</c:v>
                </c:pt>
                <c:pt idx="203">
                  <c:v>14.4284</c:v>
                </c:pt>
                <c:pt idx="204">
                  <c:v>14.427899999999999</c:v>
                </c:pt>
                <c:pt idx="205">
                  <c:v>14.427899999999999</c:v>
                </c:pt>
                <c:pt idx="206">
                  <c:v>14.395200000000001</c:v>
                </c:pt>
                <c:pt idx="207">
                  <c:v>14.2895</c:v>
                </c:pt>
                <c:pt idx="208">
                  <c:v>14.197100000000001</c:v>
                </c:pt>
                <c:pt idx="209">
                  <c:v>14.0563</c:v>
                </c:pt>
                <c:pt idx="210">
                  <c:v>13.9968</c:v>
                </c:pt>
                <c:pt idx="211">
                  <c:v>13.996499999999999</c:v>
                </c:pt>
                <c:pt idx="212">
                  <c:v>13.9968</c:v>
                </c:pt>
                <c:pt idx="213">
                  <c:v>13.9672</c:v>
                </c:pt>
                <c:pt idx="214">
                  <c:v>13.922599999999999</c:v>
                </c:pt>
                <c:pt idx="215">
                  <c:v>13.865500000000001</c:v>
                </c:pt>
                <c:pt idx="216">
                  <c:v>13.757899999999999</c:v>
                </c:pt>
                <c:pt idx="217">
                  <c:v>13.6709</c:v>
                </c:pt>
                <c:pt idx="218">
                  <c:v>13.6709</c:v>
                </c:pt>
                <c:pt idx="219">
                  <c:v>13.6709</c:v>
                </c:pt>
                <c:pt idx="220">
                  <c:v>13.6027</c:v>
                </c:pt>
                <c:pt idx="221">
                  <c:v>13.518800000000001</c:v>
                </c:pt>
                <c:pt idx="222">
                  <c:v>13.6174</c:v>
                </c:pt>
                <c:pt idx="223">
                  <c:v>13.601599999999999</c:v>
                </c:pt>
                <c:pt idx="224">
                  <c:v>13.639099999999999</c:v>
                </c:pt>
                <c:pt idx="225">
                  <c:v>13.639099999999999</c:v>
                </c:pt>
                <c:pt idx="226">
                  <c:v>13.639699999999999</c:v>
                </c:pt>
                <c:pt idx="227">
                  <c:v>13.5113</c:v>
                </c:pt>
                <c:pt idx="228">
                  <c:v>13.439399999999999</c:v>
                </c:pt>
                <c:pt idx="229">
                  <c:v>13.495100000000001</c:v>
                </c:pt>
                <c:pt idx="230">
                  <c:v>13.6098</c:v>
                </c:pt>
                <c:pt idx="231">
                  <c:v>13.5677</c:v>
                </c:pt>
                <c:pt idx="232">
                  <c:v>13.5678</c:v>
                </c:pt>
                <c:pt idx="233">
                  <c:v>13.5678</c:v>
                </c:pt>
                <c:pt idx="234">
                  <c:v>13.7461</c:v>
                </c:pt>
                <c:pt idx="235">
                  <c:v>13.795400000000001</c:v>
                </c:pt>
                <c:pt idx="236">
                  <c:v>13.8322</c:v>
                </c:pt>
                <c:pt idx="237">
                  <c:v>13.760300000000001</c:v>
                </c:pt>
                <c:pt idx="238">
                  <c:v>13.653600000000001</c:v>
                </c:pt>
                <c:pt idx="239">
                  <c:v>13.653499999999999</c:v>
                </c:pt>
                <c:pt idx="240">
                  <c:v>13.653499999999999</c:v>
                </c:pt>
                <c:pt idx="241">
                  <c:v>13.3317</c:v>
                </c:pt>
                <c:pt idx="242">
                  <c:v>13.5108</c:v>
                </c:pt>
                <c:pt idx="243">
                  <c:v>13.6023</c:v>
                </c:pt>
                <c:pt idx="244">
                  <c:v>13.5962</c:v>
                </c:pt>
                <c:pt idx="245">
                  <c:v>13.4956</c:v>
                </c:pt>
                <c:pt idx="246">
                  <c:v>13.4956</c:v>
                </c:pt>
                <c:pt idx="247">
                  <c:v>13.4956</c:v>
                </c:pt>
                <c:pt idx="248">
                  <c:v>13.2033</c:v>
                </c:pt>
                <c:pt idx="249">
                  <c:v>13.0167</c:v>
                </c:pt>
                <c:pt idx="250">
                  <c:v>12.657299999999999</c:v>
                </c:pt>
                <c:pt idx="251">
                  <c:v>12.869400000000001</c:v>
                </c:pt>
                <c:pt idx="252">
                  <c:v>13.0557</c:v>
                </c:pt>
                <c:pt idx="253">
                  <c:v>13.0557</c:v>
                </c:pt>
                <c:pt idx="254">
                  <c:v>13.0556</c:v>
                </c:pt>
                <c:pt idx="255">
                  <c:v>13.197900000000001</c:v>
                </c:pt>
                <c:pt idx="256">
                  <c:v>13.167400000000001</c:v>
                </c:pt>
                <c:pt idx="257">
                  <c:v>13.1271</c:v>
                </c:pt>
                <c:pt idx="258">
                  <c:v>13.179</c:v>
                </c:pt>
                <c:pt idx="259">
                  <c:v>13.179</c:v>
                </c:pt>
                <c:pt idx="260">
                  <c:v>13.179</c:v>
                </c:pt>
                <c:pt idx="261">
                  <c:v>13.178900000000001</c:v>
                </c:pt>
                <c:pt idx="262">
                  <c:v>13.091699999999999</c:v>
                </c:pt>
                <c:pt idx="263">
                  <c:v>13.152799999999999</c:v>
                </c:pt>
                <c:pt idx="264">
                  <c:v>13.0299</c:v>
                </c:pt>
                <c:pt idx="265">
                  <c:v>12.924899999999999</c:v>
                </c:pt>
                <c:pt idx="266">
                  <c:v>12.740600000000001</c:v>
                </c:pt>
                <c:pt idx="267">
                  <c:v>12.740600000000001</c:v>
                </c:pt>
                <c:pt idx="268">
                  <c:v>12.740600000000001</c:v>
                </c:pt>
                <c:pt idx="269">
                  <c:v>12.491400000000001</c:v>
                </c:pt>
                <c:pt idx="270">
                  <c:v>12.4726</c:v>
                </c:pt>
                <c:pt idx="271">
                  <c:v>12.5969</c:v>
                </c:pt>
                <c:pt idx="272">
                  <c:v>12.512600000000001</c:v>
                </c:pt>
                <c:pt idx="273">
                  <c:v>12.62</c:v>
                </c:pt>
                <c:pt idx="274">
                  <c:v>12.620100000000001</c:v>
                </c:pt>
                <c:pt idx="275">
                  <c:v>12.6205</c:v>
                </c:pt>
                <c:pt idx="276">
                  <c:v>12.478400000000001</c:v>
                </c:pt>
                <c:pt idx="277">
                  <c:v>12.5084</c:v>
                </c:pt>
                <c:pt idx="278">
                  <c:v>12.492900000000001</c:v>
                </c:pt>
                <c:pt idx="279">
                  <c:v>12.431800000000001</c:v>
                </c:pt>
                <c:pt idx="280">
                  <c:v>12.4358</c:v>
                </c:pt>
                <c:pt idx="281">
                  <c:v>12.4358</c:v>
                </c:pt>
                <c:pt idx="282">
                  <c:v>12.4358</c:v>
                </c:pt>
                <c:pt idx="283">
                  <c:v>12.461</c:v>
                </c:pt>
                <c:pt idx="284">
                  <c:v>12.3294</c:v>
                </c:pt>
                <c:pt idx="285">
                  <c:v>12.097099999999999</c:v>
                </c:pt>
                <c:pt idx="286">
                  <c:v>12.1404</c:v>
                </c:pt>
                <c:pt idx="287">
                  <c:v>12.129</c:v>
                </c:pt>
                <c:pt idx="288">
                  <c:v>12.1289</c:v>
                </c:pt>
                <c:pt idx="289">
                  <c:v>12.127000000000001</c:v>
                </c:pt>
                <c:pt idx="290">
                  <c:v>11.9991</c:v>
                </c:pt>
                <c:pt idx="291">
                  <c:v>11.9078</c:v>
                </c:pt>
                <c:pt idx="292">
                  <c:v>11.8009</c:v>
                </c:pt>
                <c:pt idx="293">
                  <c:v>11.6503</c:v>
                </c:pt>
                <c:pt idx="294">
                  <c:v>11.399100000000001</c:v>
                </c:pt>
                <c:pt idx="295">
                  <c:v>11.399100000000001</c:v>
                </c:pt>
                <c:pt idx="296">
                  <c:v>11.399100000000001</c:v>
                </c:pt>
                <c:pt idx="297">
                  <c:v>10.828200000000001</c:v>
                </c:pt>
                <c:pt idx="298">
                  <c:v>11.061199999999999</c:v>
                </c:pt>
                <c:pt idx="299">
                  <c:v>11.101699999999999</c:v>
                </c:pt>
                <c:pt idx="300">
                  <c:v>11.5487</c:v>
                </c:pt>
                <c:pt idx="301">
                  <c:v>11.6023</c:v>
                </c:pt>
                <c:pt idx="302">
                  <c:v>11.604900000000001</c:v>
                </c:pt>
                <c:pt idx="303">
                  <c:v>11.604699999999999</c:v>
                </c:pt>
                <c:pt idx="304">
                  <c:v>11.5974</c:v>
                </c:pt>
                <c:pt idx="305">
                  <c:v>11.343999999999999</c:v>
                </c:pt>
                <c:pt idx="306">
                  <c:v>11.270099999999999</c:v>
                </c:pt>
                <c:pt idx="307">
                  <c:v>11.3492</c:v>
                </c:pt>
                <c:pt idx="308">
                  <c:v>11.1662</c:v>
                </c:pt>
                <c:pt idx="309">
                  <c:v>11.1662</c:v>
                </c:pt>
                <c:pt idx="310">
                  <c:v>11.1655</c:v>
                </c:pt>
                <c:pt idx="311">
                  <c:v>11.0078</c:v>
                </c:pt>
                <c:pt idx="312">
                  <c:v>11.1845</c:v>
                </c:pt>
                <c:pt idx="313">
                  <c:v>11.4541</c:v>
                </c:pt>
                <c:pt idx="314">
                  <c:v>11.374700000000001</c:v>
                </c:pt>
                <c:pt idx="315">
                  <c:v>11.3504</c:v>
                </c:pt>
                <c:pt idx="316">
                  <c:v>11.3504</c:v>
                </c:pt>
                <c:pt idx="317">
                  <c:v>11.3505</c:v>
                </c:pt>
                <c:pt idx="318">
                  <c:v>11.424099999999999</c:v>
                </c:pt>
                <c:pt idx="319">
                  <c:v>11.409599999999999</c:v>
                </c:pt>
                <c:pt idx="320">
                  <c:v>11.6348</c:v>
                </c:pt>
                <c:pt idx="321">
                  <c:v>11.7014</c:v>
                </c:pt>
                <c:pt idx="322">
                  <c:v>11.7349</c:v>
                </c:pt>
                <c:pt idx="323">
                  <c:v>11.7349</c:v>
                </c:pt>
                <c:pt idx="324">
                  <c:v>11.735300000000001</c:v>
                </c:pt>
                <c:pt idx="325">
                  <c:v>11.5341</c:v>
                </c:pt>
                <c:pt idx="326">
                  <c:v>11.4292</c:v>
                </c:pt>
                <c:pt idx="327">
                  <c:v>11.195499999999999</c:v>
                </c:pt>
                <c:pt idx="328">
                  <c:v>11.1091</c:v>
                </c:pt>
                <c:pt idx="329">
                  <c:v>11.158200000000001</c:v>
                </c:pt>
                <c:pt idx="330">
                  <c:v>11.158200000000001</c:v>
                </c:pt>
                <c:pt idx="331">
                  <c:v>11.158200000000001</c:v>
                </c:pt>
                <c:pt idx="332">
                  <c:v>11.051</c:v>
                </c:pt>
                <c:pt idx="333">
                  <c:v>10.977499999999999</c:v>
                </c:pt>
                <c:pt idx="334">
                  <c:v>11.1983</c:v>
                </c:pt>
                <c:pt idx="335">
                  <c:v>11.324999999999999</c:v>
                </c:pt>
                <c:pt idx="336">
                  <c:v>11.417199999999999</c:v>
                </c:pt>
                <c:pt idx="337">
                  <c:v>11.417199999999999</c:v>
                </c:pt>
                <c:pt idx="338">
                  <c:v>11.417199999999999</c:v>
                </c:pt>
                <c:pt idx="339">
                  <c:v>11.6609</c:v>
                </c:pt>
                <c:pt idx="340">
                  <c:v>11.766299999999999</c:v>
                </c:pt>
                <c:pt idx="341">
                  <c:v>12.080299999999999</c:v>
                </c:pt>
                <c:pt idx="342">
                  <c:v>12.046099999999999</c:v>
                </c:pt>
                <c:pt idx="343">
                  <c:v>12.201499999999999</c:v>
                </c:pt>
                <c:pt idx="344">
                  <c:v>12.201499999999999</c:v>
                </c:pt>
                <c:pt idx="345">
                  <c:v>12.201499999999999</c:v>
                </c:pt>
                <c:pt idx="346">
                  <c:v>12.2858</c:v>
                </c:pt>
                <c:pt idx="347">
                  <c:v>12.130599999999999</c:v>
                </c:pt>
                <c:pt idx="348">
                  <c:v>12.0611</c:v>
                </c:pt>
                <c:pt idx="349">
                  <c:v>12.2788</c:v>
                </c:pt>
                <c:pt idx="350">
                  <c:v>12.2866</c:v>
                </c:pt>
                <c:pt idx="351">
                  <c:v>12.2866</c:v>
                </c:pt>
                <c:pt idx="352">
                  <c:v>12.2866</c:v>
                </c:pt>
                <c:pt idx="353">
                  <c:v>12.3146</c:v>
                </c:pt>
                <c:pt idx="354">
                  <c:v>12.276400000000001</c:v>
                </c:pt>
                <c:pt idx="355">
                  <c:v>12.198600000000001</c:v>
                </c:pt>
                <c:pt idx="356">
                  <c:v>12.1858</c:v>
                </c:pt>
                <c:pt idx="357">
                  <c:v>12.334099999999999</c:v>
                </c:pt>
                <c:pt idx="358">
                  <c:v>12.334099999999999</c:v>
                </c:pt>
                <c:pt idx="359">
                  <c:v>12.334099999999999</c:v>
                </c:pt>
                <c:pt idx="360">
                  <c:v>12.3209</c:v>
                </c:pt>
                <c:pt idx="361">
                  <c:v>12.250500000000001</c:v>
                </c:pt>
                <c:pt idx="362">
                  <c:v>12.2163</c:v>
                </c:pt>
                <c:pt idx="363">
                  <c:v>12.0152</c:v>
                </c:pt>
                <c:pt idx="364">
                  <c:v>12.0389</c:v>
                </c:pt>
                <c:pt idx="365">
                  <c:v>12.131500000000001</c:v>
                </c:pt>
                <c:pt idx="366">
                  <c:v>12.131500000000001</c:v>
                </c:pt>
                <c:pt idx="367">
                  <c:v>12.200200000000001</c:v>
                </c:pt>
                <c:pt idx="368">
                  <c:v>12.3515</c:v>
                </c:pt>
                <c:pt idx="369">
                  <c:v>12.4575</c:v>
                </c:pt>
                <c:pt idx="370">
                  <c:v>12.400499999999999</c:v>
                </c:pt>
                <c:pt idx="371">
                  <c:v>12.233000000000001</c:v>
                </c:pt>
                <c:pt idx="372">
                  <c:v>12.233000000000001</c:v>
                </c:pt>
                <c:pt idx="373">
                  <c:v>12.233000000000001</c:v>
                </c:pt>
                <c:pt idx="374">
                  <c:v>12.103300000000001</c:v>
                </c:pt>
                <c:pt idx="375">
                  <c:v>11.9579</c:v>
                </c:pt>
                <c:pt idx="376">
                  <c:v>11.958399999999999</c:v>
                </c:pt>
                <c:pt idx="377">
                  <c:v>11.963900000000001</c:v>
                </c:pt>
                <c:pt idx="378">
                  <c:v>11.7827</c:v>
                </c:pt>
                <c:pt idx="379">
                  <c:v>11.7829</c:v>
                </c:pt>
                <c:pt idx="380">
                  <c:v>11.782999999999999</c:v>
                </c:pt>
                <c:pt idx="381">
                  <c:v>12.3529</c:v>
                </c:pt>
                <c:pt idx="382">
                  <c:v>12.739800000000001</c:v>
                </c:pt>
                <c:pt idx="383">
                  <c:v>12.707599999999999</c:v>
                </c:pt>
                <c:pt idx="384">
                  <c:v>12.9297</c:v>
                </c:pt>
                <c:pt idx="385">
                  <c:v>13.105700000000001</c:v>
                </c:pt>
                <c:pt idx="386">
                  <c:v>13.105600000000001</c:v>
                </c:pt>
                <c:pt idx="387">
                  <c:v>13.105600000000001</c:v>
                </c:pt>
                <c:pt idx="388">
                  <c:v>13.074199999999999</c:v>
                </c:pt>
                <c:pt idx="389">
                  <c:v>13.048</c:v>
                </c:pt>
                <c:pt idx="390">
                  <c:v>13.000500000000001</c:v>
                </c:pt>
                <c:pt idx="391">
                  <c:v>13.036899999999999</c:v>
                </c:pt>
                <c:pt idx="392">
                  <c:v>12.848800000000001</c:v>
                </c:pt>
                <c:pt idx="393">
                  <c:v>12.848800000000001</c:v>
                </c:pt>
                <c:pt idx="394">
                  <c:v>12.85</c:v>
                </c:pt>
                <c:pt idx="395">
                  <c:v>12.670500000000001</c:v>
                </c:pt>
                <c:pt idx="396">
                  <c:v>12.844200000000001</c:v>
                </c:pt>
                <c:pt idx="397">
                  <c:v>12.7842</c:v>
                </c:pt>
                <c:pt idx="398">
                  <c:v>12.7896</c:v>
                </c:pt>
                <c:pt idx="399">
                  <c:v>12.680400000000001</c:v>
                </c:pt>
                <c:pt idx="400">
                  <c:v>12.680400000000001</c:v>
                </c:pt>
                <c:pt idx="401">
                  <c:v>12.680400000000001</c:v>
                </c:pt>
                <c:pt idx="402">
                  <c:v>12.613899999999999</c:v>
                </c:pt>
                <c:pt idx="403">
                  <c:v>12.4216</c:v>
                </c:pt>
                <c:pt idx="404">
                  <c:v>12.417999999999999</c:v>
                </c:pt>
                <c:pt idx="405">
                  <c:v>12.3208</c:v>
                </c:pt>
                <c:pt idx="406">
                  <c:v>12.0794</c:v>
                </c:pt>
                <c:pt idx="407">
                  <c:v>12.0794</c:v>
                </c:pt>
                <c:pt idx="408">
                  <c:v>12.0794</c:v>
                </c:pt>
                <c:pt idx="409">
                  <c:v>12.0428</c:v>
                </c:pt>
                <c:pt idx="410">
                  <c:v>12.170999999999999</c:v>
                </c:pt>
                <c:pt idx="411">
                  <c:v>12.340999999999999</c:v>
                </c:pt>
                <c:pt idx="412">
                  <c:v>12.47</c:v>
                </c:pt>
                <c:pt idx="413">
                  <c:v>12.3316</c:v>
                </c:pt>
                <c:pt idx="414">
                  <c:v>12.3316</c:v>
                </c:pt>
                <c:pt idx="415">
                  <c:v>12.3316</c:v>
                </c:pt>
                <c:pt idx="416">
                  <c:v>12.358499999999999</c:v>
                </c:pt>
                <c:pt idx="417">
                  <c:v>12.408200000000001</c:v>
                </c:pt>
                <c:pt idx="418">
                  <c:v>12.5412</c:v>
                </c:pt>
                <c:pt idx="419">
                  <c:v>12.5557</c:v>
                </c:pt>
                <c:pt idx="420">
                  <c:v>12.376300000000001</c:v>
                </c:pt>
                <c:pt idx="421">
                  <c:v>12.376300000000001</c:v>
                </c:pt>
                <c:pt idx="422">
                  <c:v>12.376300000000001</c:v>
                </c:pt>
                <c:pt idx="423">
                  <c:v>12.3187</c:v>
                </c:pt>
                <c:pt idx="424">
                  <c:v>12.308999999999999</c:v>
                </c:pt>
                <c:pt idx="425">
                  <c:v>12.182399999999999</c:v>
                </c:pt>
                <c:pt idx="426">
                  <c:v>12.2235</c:v>
                </c:pt>
                <c:pt idx="427">
                  <c:v>12.286199999999999</c:v>
                </c:pt>
                <c:pt idx="428">
                  <c:v>12.286199999999999</c:v>
                </c:pt>
                <c:pt idx="429">
                  <c:v>12.286199999999999</c:v>
                </c:pt>
                <c:pt idx="430">
                  <c:v>11.877000000000001</c:v>
                </c:pt>
                <c:pt idx="431">
                  <c:v>11.887600000000001</c:v>
                </c:pt>
                <c:pt idx="432">
                  <c:v>11.7538</c:v>
                </c:pt>
                <c:pt idx="433">
                  <c:v>11.4298</c:v>
                </c:pt>
                <c:pt idx="434">
                  <c:v>11.448499999999999</c:v>
                </c:pt>
                <c:pt idx="435">
                  <c:v>11.448499999999999</c:v>
                </c:pt>
                <c:pt idx="436">
                  <c:v>11.448499999999999</c:v>
                </c:pt>
                <c:pt idx="437">
                  <c:v>11.1896</c:v>
                </c:pt>
                <c:pt idx="438">
                  <c:v>11.1873</c:v>
                </c:pt>
                <c:pt idx="439">
                  <c:v>11.473000000000001</c:v>
                </c:pt>
                <c:pt idx="440">
                  <c:v>11.3756</c:v>
                </c:pt>
                <c:pt idx="441">
                  <c:v>11.1454</c:v>
                </c:pt>
                <c:pt idx="442">
                  <c:v>11.1454</c:v>
                </c:pt>
                <c:pt idx="443">
                  <c:v>11.1454</c:v>
                </c:pt>
                <c:pt idx="444">
                  <c:v>11.054600000000001</c:v>
                </c:pt>
                <c:pt idx="445">
                  <c:v>11.226900000000001</c:v>
                </c:pt>
                <c:pt idx="446">
                  <c:v>10.887</c:v>
                </c:pt>
                <c:pt idx="447">
                  <c:v>10.820499999999999</c:v>
                </c:pt>
                <c:pt idx="448">
                  <c:v>11.1684</c:v>
                </c:pt>
                <c:pt idx="449">
                  <c:v>11.1684</c:v>
                </c:pt>
                <c:pt idx="450">
                  <c:v>11.1684</c:v>
                </c:pt>
                <c:pt idx="451">
                  <c:v>11.2536</c:v>
                </c:pt>
                <c:pt idx="452">
                  <c:v>11.1319</c:v>
                </c:pt>
                <c:pt idx="453">
                  <c:v>11.2523</c:v>
                </c:pt>
                <c:pt idx="454">
                  <c:v>11.3505</c:v>
                </c:pt>
                <c:pt idx="455">
                  <c:v>11.666600000000001</c:v>
                </c:pt>
                <c:pt idx="456">
                  <c:v>11.666600000000001</c:v>
                </c:pt>
                <c:pt idx="457">
                  <c:v>11.666700000000001</c:v>
                </c:pt>
                <c:pt idx="458">
                  <c:v>11.672499999999999</c:v>
                </c:pt>
                <c:pt idx="459">
                  <c:v>11.452</c:v>
                </c:pt>
                <c:pt idx="460">
                  <c:v>11.340199999999999</c:v>
                </c:pt>
                <c:pt idx="461">
                  <c:v>11.622</c:v>
                </c:pt>
                <c:pt idx="462">
                  <c:v>11.6229</c:v>
                </c:pt>
                <c:pt idx="463">
                  <c:v>11.6229</c:v>
                </c:pt>
                <c:pt idx="464">
                  <c:v>11.6229</c:v>
                </c:pt>
                <c:pt idx="465">
                  <c:v>11.536799999999999</c:v>
                </c:pt>
                <c:pt idx="466">
                  <c:v>11.47</c:v>
                </c:pt>
                <c:pt idx="467">
                  <c:v>11.480600000000001</c:v>
                </c:pt>
                <c:pt idx="468">
                  <c:v>11.204599999999999</c:v>
                </c:pt>
                <c:pt idx="469">
                  <c:v>11.176299999999999</c:v>
                </c:pt>
                <c:pt idx="470">
                  <c:v>11.176299999999999</c:v>
                </c:pt>
                <c:pt idx="471">
                  <c:v>11.1759</c:v>
                </c:pt>
                <c:pt idx="472">
                  <c:v>11.4215</c:v>
                </c:pt>
                <c:pt idx="473">
                  <c:v>11.493399999999999</c:v>
                </c:pt>
                <c:pt idx="474">
                  <c:v>11.562099999999999</c:v>
                </c:pt>
                <c:pt idx="475">
                  <c:v>11.726000000000001</c:v>
                </c:pt>
                <c:pt idx="476">
                  <c:v>11.6434</c:v>
                </c:pt>
                <c:pt idx="477">
                  <c:v>11.6434</c:v>
                </c:pt>
                <c:pt idx="478">
                  <c:v>11.6434</c:v>
                </c:pt>
                <c:pt idx="479">
                  <c:v>11.776199999999999</c:v>
                </c:pt>
                <c:pt idx="480">
                  <c:v>11.703200000000001</c:v>
                </c:pt>
                <c:pt idx="481">
                  <c:v>11.5738</c:v>
                </c:pt>
                <c:pt idx="482">
                  <c:v>11.555300000000001</c:v>
                </c:pt>
                <c:pt idx="483">
                  <c:v>11.6279</c:v>
                </c:pt>
                <c:pt idx="484">
                  <c:v>11.6279</c:v>
                </c:pt>
                <c:pt idx="485">
                  <c:v>11.6279</c:v>
                </c:pt>
                <c:pt idx="486">
                  <c:v>11.6327</c:v>
                </c:pt>
                <c:pt idx="487">
                  <c:v>11.8302</c:v>
                </c:pt>
                <c:pt idx="488">
                  <c:v>12.081300000000001</c:v>
                </c:pt>
                <c:pt idx="489">
                  <c:v>12.255599999999999</c:v>
                </c:pt>
                <c:pt idx="490">
                  <c:v>12.4251</c:v>
                </c:pt>
                <c:pt idx="491">
                  <c:v>12.4251</c:v>
                </c:pt>
                <c:pt idx="492">
                  <c:v>12.4252</c:v>
                </c:pt>
                <c:pt idx="493">
                  <c:v>12.491099999999999</c:v>
                </c:pt>
                <c:pt idx="494">
                  <c:v>12.379799999999999</c:v>
                </c:pt>
                <c:pt idx="495">
                  <c:v>12.3736</c:v>
                </c:pt>
                <c:pt idx="496">
                  <c:v>12.4215</c:v>
                </c:pt>
                <c:pt idx="497">
                  <c:v>12.581300000000001</c:v>
                </c:pt>
                <c:pt idx="498">
                  <c:v>12.581300000000001</c:v>
                </c:pt>
                <c:pt idx="499">
                  <c:v>12.581300000000001</c:v>
                </c:pt>
                <c:pt idx="500">
                  <c:v>12.620900000000001</c:v>
                </c:pt>
                <c:pt idx="501">
                  <c:v>12.420400000000001</c:v>
                </c:pt>
                <c:pt idx="502">
                  <c:v>12.4285</c:v>
                </c:pt>
                <c:pt idx="503">
                  <c:v>12.842000000000001</c:v>
                </c:pt>
                <c:pt idx="504">
                  <c:v>12.996600000000001</c:v>
                </c:pt>
                <c:pt idx="505">
                  <c:v>12.996600000000001</c:v>
                </c:pt>
                <c:pt idx="506">
                  <c:v>12.996600000000001</c:v>
                </c:pt>
                <c:pt idx="507">
                  <c:v>13.032999999999999</c:v>
                </c:pt>
                <c:pt idx="508">
                  <c:v>13.056900000000001</c:v>
                </c:pt>
                <c:pt idx="509">
                  <c:v>13.290699999999999</c:v>
                </c:pt>
                <c:pt idx="510">
                  <c:v>13.1563</c:v>
                </c:pt>
                <c:pt idx="511">
                  <c:v>13.142799999999999</c:v>
                </c:pt>
                <c:pt idx="512">
                  <c:v>13.1431</c:v>
                </c:pt>
                <c:pt idx="513">
                  <c:v>13.1434</c:v>
                </c:pt>
                <c:pt idx="514">
                  <c:v>13.1502</c:v>
                </c:pt>
                <c:pt idx="515">
                  <c:v>13.1859</c:v>
                </c:pt>
                <c:pt idx="516">
                  <c:v>13.5854</c:v>
                </c:pt>
                <c:pt idx="517">
                  <c:v>13.651</c:v>
                </c:pt>
                <c:pt idx="518">
                  <c:v>13.559900000000001</c:v>
                </c:pt>
                <c:pt idx="519">
                  <c:v>13.559900000000001</c:v>
                </c:pt>
                <c:pt idx="520">
                  <c:v>13.559900000000001</c:v>
                </c:pt>
                <c:pt idx="521">
                  <c:v>13.4771</c:v>
                </c:pt>
                <c:pt idx="522">
                  <c:v>13.2525</c:v>
                </c:pt>
                <c:pt idx="523">
                  <c:v>13.184799999999999</c:v>
                </c:pt>
                <c:pt idx="524">
                  <c:v>13.2281</c:v>
                </c:pt>
                <c:pt idx="525">
                  <c:v>13.3461</c:v>
                </c:pt>
                <c:pt idx="526">
                  <c:v>13.3461</c:v>
                </c:pt>
                <c:pt idx="527">
                  <c:v>13.3461</c:v>
                </c:pt>
                <c:pt idx="528">
                  <c:v>13.4603</c:v>
                </c:pt>
                <c:pt idx="529">
                  <c:v>13.574299999999999</c:v>
                </c:pt>
                <c:pt idx="530">
                  <c:v>13.792</c:v>
                </c:pt>
                <c:pt idx="531">
                  <c:v>13.8164</c:v>
                </c:pt>
                <c:pt idx="532">
                  <c:v>13.819800000000001</c:v>
                </c:pt>
                <c:pt idx="533">
                  <c:v>13.819800000000001</c:v>
                </c:pt>
                <c:pt idx="534">
                  <c:v>13.8203</c:v>
                </c:pt>
                <c:pt idx="535">
                  <c:v>13.7807</c:v>
                </c:pt>
                <c:pt idx="536">
                  <c:v>13.9284</c:v>
                </c:pt>
                <c:pt idx="537">
                  <c:v>13.873100000000001</c:v>
                </c:pt>
                <c:pt idx="538">
                  <c:v>13.941599999999999</c:v>
                </c:pt>
                <c:pt idx="539">
                  <c:v>13.810600000000001</c:v>
                </c:pt>
                <c:pt idx="540">
                  <c:v>13.8103</c:v>
                </c:pt>
                <c:pt idx="541">
                  <c:v>13.809699999999999</c:v>
                </c:pt>
                <c:pt idx="542">
                  <c:v>13.711499999999999</c:v>
                </c:pt>
                <c:pt idx="543">
                  <c:v>13.786099999999999</c:v>
                </c:pt>
                <c:pt idx="544">
                  <c:v>13.8148</c:v>
                </c:pt>
                <c:pt idx="545">
                  <c:v>13.939399999999999</c:v>
                </c:pt>
                <c:pt idx="546">
                  <c:v>13.8377</c:v>
                </c:pt>
                <c:pt idx="547">
                  <c:v>13.8491</c:v>
                </c:pt>
                <c:pt idx="548">
                  <c:v>13.8491</c:v>
                </c:pt>
                <c:pt idx="549">
                  <c:v>13.772</c:v>
                </c:pt>
                <c:pt idx="550">
                  <c:v>13.532500000000001</c:v>
                </c:pt>
                <c:pt idx="551">
                  <c:v>13.4078</c:v>
                </c:pt>
                <c:pt idx="552">
                  <c:v>13.3452</c:v>
                </c:pt>
                <c:pt idx="553">
                  <c:v>13.2774</c:v>
                </c:pt>
                <c:pt idx="554">
                  <c:v>13.2774</c:v>
                </c:pt>
                <c:pt idx="555">
                  <c:v>13.2774</c:v>
                </c:pt>
                <c:pt idx="556">
                  <c:v>13.2067</c:v>
                </c:pt>
                <c:pt idx="557">
                  <c:v>13.305999999999999</c:v>
                </c:pt>
                <c:pt idx="558">
                  <c:v>13.323600000000001</c:v>
                </c:pt>
                <c:pt idx="559">
                  <c:v>13.3048</c:v>
                </c:pt>
                <c:pt idx="560">
                  <c:v>13.130100000000001</c:v>
                </c:pt>
                <c:pt idx="561">
                  <c:v>13.130100000000001</c:v>
                </c:pt>
                <c:pt idx="562">
                  <c:v>13.130100000000001</c:v>
                </c:pt>
                <c:pt idx="563">
                  <c:v>12.8149</c:v>
                </c:pt>
                <c:pt idx="564">
                  <c:v>13.040800000000001</c:v>
                </c:pt>
                <c:pt idx="565">
                  <c:v>12.9366</c:v>
                </c:pt>
                <c:pt idx="566">
                  <c:v>12.7218</c:v>
                </c:pt>
                <c:pt idx="567">
                  <c:v>12.795500000000001</c:v>
                </c:pt>
                <c:pt idx="568">
                  <c:v>12.795500000000001</c:v>
                </c:pt>
                <c:pt idx="569">
                  <c:v>12.7966</c:v>
                </c:pt>
                <c:pt idx="570">
                  <c:v>12.860300000000001</c:v>
                </c:pt>
                <c:pt idx="571">
                  <c:v>12.8492</c:v>
                </c:pt>
                <c:pt idx="572">
                  <c:v>14.3102</c:v>
                </c:pt>
                <c:pt idx="573">
                  <c:v>16.161100000000001</c:v>
                </c:pt>
                <c:pt idx="574">
                  <c:v>16.249099999999999</c:v>
                </c:pt>
                <c:pt idx="575">
                  <c:v>16.244399999999999</c:v>
                </c:pt>
                <c:pt idx="576">
                  <c:v>16.244900000000001</c:v>
                </c:pt>
                <c:pt idx="577">
                  <c:v>16.238399999999999</c:v>
                </c:pt>
                <c:pt idx="578">
                  <c:v>16.325800000000001</c:v>
                </c:pt>
                <c:pt idx="579">
                  <c:v>16.321100000000001</c:v>
                </c:pt>
                <c:pt idx="580">
                  <c:v>16.364599999999999</c:v>
                </c:pt>
                <c:pt idx="581">
                  <c:v>16.476700000000001</c:v>
                </c:pt>
                <c:pt idx="582">
                  <c:v>16.476700000000001</c:v>
                </c:pt>
                <c:pt idx="583">
                  <c:v>16.476700000000001</c:v>
                </c:pt>
                <c:pt idx="584">
                  <c:v>16.618300000000001</c:v>
                </c:pt>
                <c:pt idx="585">
                  <c:v>16.874500000000001</c:v>
                </c:pt>
                <c:pt idx="586">
                  <c:v>17.008700000000001</c:v>
                </c:pt>
                <c:pt idx="587">
                  <c:v>16.8964</c:v>
                </c:pt>
                <c:pt idx="588">
                  <c:v>16.629799999999999</c:v>
                </c:pt>
                <c:pt idx="589">
                  <c:v>16.629799999999999</c:v>
                </c:pt>
                <c:pt idx="590">
                  <c:v>16.6296</c:v>
                </c:pt>
                <c:pt idx="591">
                  <c:v>16.340699999999998</c:v>
                </c:pt>
                <c:pt idx="592">
                  <c:v>16.2119</c:v>
                </c:pt>
                <c:pt idx="593">
                  <c:v>16.334599999999998</c:v>
                </c:pt>
                <c:pt idx="594">
                  <c:v>16.157399999999999</c:v>
                </c:pt>
                <c:pt idx="595">
                  <c:v>16.287500000000001</c:v>
                </c:pt>
                <c:pt idx="596">
                  <c:v>16.287500000000001</c:v>
                </c:pt>
                <c:pt idx="597">
                  <c:v>16.287500000000001</c:v>
                </c:pt>
                <c:pt idx="598">
                  <c:v>16.59</c:v>
                </c:pt>
                <c:pt idx="599">
                  <c:v>16.674499999999998</c:v>
                </c:pt>
                <c:pt idx="600">
                  <c:v>16.762699999999999</c:v>
                </c:pt>
                <c:pt idx="601">
                  <c:v>16.884899999999998</c:v>
                </c:pt>
                <c:pt idx="602">
                  <c:v>16.282399999999999</c:v>
                </c:pt>
                <c:pt idx="603">
                  <c:v>16.283100000000001</c:v>
                </c:pt>
                <c:pt idx="604">
                  <c:v>16.283100000000001</c:v>
                </c:pt>
                <c:pt idx="605">
                  <c:v>16.054500000000001</c:v>
                </c:pt>
                <c:pt idx="606">
                  <c:v>16.273</c:v>
                </c:pt>
                <c:pt idx="607">
                  <c:v>16.608899999999998</c:v>
                </c:pt>
                <c:pt idx="608">
                  <c:v>16.8584</c:v>
                </c:pt>
                <c:pt idx="609">
                  <c:v>17.043099999999999</c:v>
                </c:pt>
                <c:pt idx="610">
                  <c:v>17.043099999999999</c:v>
                </c:pt>
                <c:pt idx="611">
                  <c:v>17.043099999999999</c:v>
                </c:pt>
                <c:pt idx="612">
                  <c:v>17.127800000000001</c:v>
                </c:pt>
                <c:pt idx="613">
                  <c:v>16.889900000000001</c:v>
                </c:pt>
                <c:pt idx="614">
                  <c:v>16.6372</c:v>
                </c:pt>
                <c:pt idx="615">
                  <c:v>16.794599999999999</c:v>
                </c:pt>
                <c:pt idx="616">
                  <c:v>16.8323</c:v>
                </c:pt>
                <c:pt idx="617">
                  <c:v>16.8322</c:v>
                </c:pt>
                <c:pt idx="618">
                  <c:v>16.8323</c:v>
                </c:pt>
                <c:pt idx="619">
                  <c:v>17.200800000000001</c:v>
                </c:pt>
                <c:pt idx="620">
                  <c:v>17.350300000000001</c:v>
                </c:pt>
                <c:pt idx="621">
                  <c:v>17.395099999999999</c:v>
                </c:pt>
                <c:pt idx="622">
                  <c:v>17.589600000000001</c:v>
                </c:pt>
                <c:pt idx="623">
                  <c:v>17.628499999999999</c:v>
                </c:pt>
                <c:pt idx="624">
                  <c:v>17.628499999999999</c:v>
                </c:pt>
                <c:pt idx="625">
                  <c:v>17.6279</c:v>
                </c:pt>
                <c:pt idx="626">
                  <c:v>17.672599999999999</c:v>
                </c:pt>
                <c:pt idx="627">
                  <c:v>17.640899999999998</c:v>
                </c:pt>
                <c:pt idx="628">
                  <c:v>17.694900000000001</c:v>
                </c:pt>
                <c:pt idx="629">
                  <c:v>17.703299999999999</c:v>
                </c:pt>
                <c:pt idx="630">
                  <c:v>17.7438</c:v>
                </c:pt>
                <c:pt idx="631">
                  <c:v>17.7438</c:v>
                </c:pt>
                <c:pt idx="632">
                  <c:v>17.7438</c:v>
                </c:pt>
                <c:pt idx="633">
                  <c:v>17.741199999999999</c:v>
                </c:pt>
                <c:pt idx="634">
                  <c:v>17.781500000000001</c:v>
                </c:pt>
                <c:pt idx="635">
                  <c:v>17.849699999999999</c:v>
                </c:pt>
                <c:pt idx="636">
                  <c:v>17.883500000000002</c:v>
                </c:pt>
                <c:pt idx="637">
                  <c:v>17.835599999999999</c:v>
                </c:pt>
                <c:pt idx="638">
                  <c:v>17.835599999999999</c:v>
                </c:pt>
                <c:pt idx="639">
                  <c:v>17.8355</c:v>
                </c:pt>
                <c:pt idx="640">
                  <c:v>18.020900000000001</c:v>
                </c:pt>
                <c:pt idx="641">
                  <c:v>17.902899999999999</c:v>
                </c:pt>
                <c:pt idx="642">
                  <c:v>17.727499999999999</c:v>
                </c:pt>
                <c:pt idx="643">
                  <c:v>17.877300000000002</c:v>
                </c:pt>
                <c:pt idx="644">
                  <c:v>18.118200000000002</c:v>
                </c:pt>
                <c:pt idx="645">
                  <c:v>18.118200000000002</c:v>
                </c:pt>
                <c:pt idx="646">
                  <c:v>18.118200000000002</c:v>
                </c:pt>
                <c:pt idx="647">
                  <c:v>18.324300000000001</c:v>
                </c:pt>
                <c:pt idx="648">
                  <c:v>18.4085</c:v>
                </c:pt>
                <c:pt idx="649">
                  <c:v>18.473099999999999</c:v>
                </c:pt>
                <c:pt idx="650">
                  <c:v>18.5776</c:v>
                </c:pt>
                <c:pt idx="651">
                  <c:v>18.628699999999998</c:v>
                </c:pt>
                <c:pt idx="652">
                  <c:v>18.628699999999998</c:v>
                </c:pt>
                <c:pt idx="653">
                  <c:v>18.607199999999999</c:v>
                </c:pt>
                <c:pt idx="654">
                  <c:v>18.725000000000001</c:v>
                </c:pt>
                <c:pt idx="655">
                  <c:v>18.7197</c:v>
                </c:pt>
                <c:pt idx="656">
                  <c:v>18.596399999999999</c:v>
                </c:pt>
                <c:pt idx="657">
                  <c:v>18.756399999999999</c:v>
                </c:pt>
                <c:pt idx="658">
                  <c:v>18.632899999999999</c:v>
                </c:pt>
                <c:pt idx="659">
                  <c:v>18.632899999999999</c:v>
                </c:pt>
                <c:pt idx="660">
                  <c:v>18.632899999999999</c:v>
                </c:pt>
                <c:pt idx="661">
                  <c:v>18.507300000000001</c:v>
                </c:pt>
                <c:pt idx="662">
                  <c:v>18.5535</c:v>
                </c:pt>
                <c:pt idx="663">
                  <c:v>14.9063</c:v>
                </c:pt>
                <c:pt idx="664">
                  <c:v>15.0342</c:v>
                </c:pt>
                <c:pt idx="665">
                  <c:v>15.0982</c:v>
                </c:pt>
                <c:pt idx="666">
                  <c:v>15.099299999999999</c:v>
                </c:pt>
                <c:pt idx="667">
                  <c:v>15.0899</c:v>
                </c:pt>
                <c:pt idx="668">
                  <c:v>14.775</c:v>
                </c:pt>
                <c:pt idx="669">
                  <c:v>13.1577</c:v>
                </c:pt>
                <c:pt idx="670">
                  <c:v>12.8371</c:v>
                </c:pt>
                <c:pt idx="671">
                  <c:v>12.8047</c:v>
                </c:pt>
                <c:pt idx="672">
                  <c:v>12.895200000000001</c:v>
                </c:pt>
                <c:pt idx="673">
                  <c:v>12.895200000000001</c:v>
                </c:pt>
                <c:pt idx="674">
                  <c:v>12.895200000000001</c:v>
                </c:pt>
                <c:pt idx="675">
                  <c:v>13.04</c:v>
                </c:pt>
                <c:pt idx="676">
                  <c:v>13.239100000000001</c:v>
                </c:pt>
                <c:pt idx="677">
                  <c:v>13.2723</c:v>
                </c:pt>
                <c:pt idx="678">
                  <c:v>13.290699999999999</c:v>
                </c:pt>
                <c:pt idx="679">
                  <c:v>13.0312</c:v>
                </c:pt>
                <c:pt idx="680">
                  <c:v>13.0312</c:v>
                </c:pt>
                <c:pt idx="681">
                  <c:v>13.0312</c:v>
                </c:pt>
                <c:pt idx="682">
                  <c:v>12.7447</c:v>
                </c:pt>
                <c:pt idx="683">
                  <c:v>12.702199999999999</c:v>
                </c:pt>
                <c:pt idx="684">
                  <c:v>12.6875</c:v>
                </c:pt>
                <c:pt idx="685">
                  <c:v>12.742900000000001</c:v>
                </c:pt>
                <c:pt idx="686">
                  <c:v>12.692299999999999</c:v>
                </c:pt>
                <c:pt idx="687">
                  <c:v>12.692299999999999</c:v>
                </c:pt>
                <c:pt idx="688">
                  <c:v>12.692299999999999</c:v>
                </c:pt>
                <c:pt idx="689">
                  <c:v>12.868399999999999</c:v>
                </c:pt>
                <c:pt idx="690">
                  <c:v>12.8856</c:v>
                </c:pt>
                <c:pt idx="691">
                  <c:v>12.9861</c:v>
                </c:pt>
                <c:pt idx="692">
                  <c:v>13.204800000000001</c:v>
                </c:pt>
                <c:pt idx="693">
                  <c:v>13.1609</c:v>
                </c:pt>
                <c:pt idx="694">
                  <c:v>13.1609</c:v>
                </c:pt>
                <c:pt idx="695">
                  <c:v>13.1609</c:v>
                </c:pt>
                <c:pt idx="696">
                  <c:v>12.988899999999999</c:v>
                </c:pt>
                <c:pt idx="697">
                  <c:v>13.069100000000001</c:v>
                </c:pt>
                <c:pt idx="698">
                  <c:v>13.0838</c:v>
                </c:pt>
                <c:pt idx="699">
                  <c:v>13.102399999999999</c:v>
                </c:pt>
                <c:pt idx="700">
                  <c:v>12.9598</c:v>
                </c:pt>
                <c:pt idx="701">
                  <c:v>12.9854</c:v>
                </c:pt>
                <c:pt idx="702">
                  <c:v>12.985300000000001</c:v>
                </c:pt>
                <c:pt idx="703">
                  <c:v>13.103300000000001</c:v>
                </c:pt>
                <c:pt idx="704">
                  <c:v>13.1608</c:v>
                </c:pt>
                <c:pt idx="705">
                  <c:v>13.155900000000001</c:v>
                </c:pt>
                <c:pt idx="706">
                  <c:v>13.1815</c:v>
                </c:pt>
                <c:pt idx="707">
                  <c:v>13.1493</c:v>
                </c:pt>
                <c:pt idx="708">
                  <c:v>13.1493</c:v>
                </c:pt>
                <c:pt idx="709">
                  <c:v>13.1492</c:v>
                </c:pt>
                <c:pt idx="710">
                  <c:v>13.204599999999999</c:v>
                </c:pt>
                <c:pt idx="711">
                  <c:v>13.016500000000001</c:v>
                </c:pt>
                <c:pt idx="712">
                  <c:v>12.9755</c:v>
                </c:pt>
                <c:pt idx="713">
                  <c:v>12.8017</c:v>
                </c:pt>
                <c:pt idx="714">
                  <c:v>12.8918</c:v>
                </c:pt>
                <c:pt idx="715">
                  <c:v>12.8918</c:v>
                </c:pt>
                <c:pt idx="716">
                  <c:v>12.892099999999999</c:v>
                </c:pt>
                <c:pt idx="717">
                  <c:v>12.858700000000001</c:v>
                </c:pt>
                <c:pt idx="718">
                  <c:v>13.058400000000001</c:v>
                </c:pt>
                <c:pt idx="719">
                  <c:v>13.1272</c:v>
                </c:pt>
                <c:pt idx="720">
                  <c:v>13.127599999999999</c:v>
                </c:pt>
                <c:pt idx="721">
                  <c:v>13.0969</c:v>
                </c:pt>
                <c:pt idx="722">
                  <c:v>13.0969</c:v>
                </c:pt>
                <c:pt idx="723">
                  <c:v>13.0969</c:v>
                </c:pt>
                <c:pt idx="724">
                  <c:v>13.200200000000001</c:v>
                </c:pt>
                <c:pt idx="725">
                  <c:v>13.1981</c:v>
                </c:pt>
                <c:pt idx="726">
                  <c:v>13.0878</c:v>
                </c:pt>
                <c:pt idx="727">
                  <c:v>13.0121</c:v>
                </c:pt>
                <c:pt idx="728">
                  <c:v>12.9856</c:v>
                </c:pt>
                <c:pt idx="729">
                  <c:v>12.9856</c:v>
                </c:pt>
                <c:pt idx="730">
                  <c:v>12.9856</c:v>
                </c:pt>
                <c:pt idx="731">
                  <c:v>13.0075</c:v>
                </c:pt>
                <c:pt idx="732">
                  <c:v>12.971399999999999</c:v>
                </c:pt>
                <c:pt idx="733">
                  <c:v>12.7936</c:v>
                </c:pt>
                <c:pt idx="734">
                  <c:v>12.7178</c:v>
                </c:pt>
                <c:pt idx="735">
                  <c:v>12.648300000000001</c:v>
                </c:pt>
                <c:pt idx="736">
                  <c:v>12.648300000000001</c:v>
                </c:pt>
                <c:pt idx="737">
                  <c:v>12.648199999999999</c:v>
                </c:pt>
                <c:pt idx="738">
                  <c:v>12.8588</c:v>
                </c:pt>
                <c:pt idx="739">
                  <c:v>12.969200000000001</c:v>
                </c:pt>
                <c:pt idx="740">
                  <c:v>12.6488</c:v>
                </c:pt>
                <c:pt idx="741">
                  <c:v>12.5838</c:v>
                </c:pt>
                <c:pt idx="742">
                  <c:v>12.204000000000001</c:v>
                </c:pt>
                <c:pt idx="743">
                  <c:v>12.204000000000001</c:v>
                </c:pt>
                <c:pt idx="744">
                  <c:v>12.2037</c:v>
                </c:pt>
                <c:pt idx="745">
                  <c:v>12.0581</c:v>
                </c:pt>
                <c:pt idx="746">
                  <c:v>12.0943</c:v>
                </c:pt>
                <c:pt idx="747">
                  <c:v>13.545999999999999</c:v>
                </c:pt>
                <c:pt idx="748">
                  <c:v>13.5457</c:v>
                </c:pt>
                <c:pt idx="749">
                  <c:v>13.5113</c:v>
                </c:pt>
                <c:pt idx="750">
                  <c:v>13.5113</c:v>
                </c:pt>
                <c:pt idx="751">
                  <c:v>13.5115</c:v>
                </c:pt>
                <c:pt idx="752">
                  <c:v>13.553699999999999</c:v>
                </c:pt>
                <c:pt idx="753">
                  <c:v>13.7155</c:v>
                </c:pt>
                <c:pt idx="754">
                  <c:v>13.7074</c:v>
                </c:pt>
                <c:pt idx="755">
                  <c:v>13.661</c:v>
                </c:pt>
                <c:pt idx="756">
                  <c:v>13.7241</c:v>
                </c:pt>
                <c:pt idx="757">
                  <c:v>13.7241</c:v>
                </c:pt>
                <c:pt idx="758">
                  <c:v>13.7241</c:v>
                </c:pt>
                <c:pt idx="759">
                  <c:v>13.828099999999999</c:v>
                </c:pt>
                <c:pt idx="760">
                  <c:v>13.7789</c:v>
                </c:pt>
                <c:pt idx="761">
                  <c:v>13.8714</c:v>
                </c:pt>
                <c:pt idx="762">
                  <c:v>13.8002</c:v>
                </c:pt>
                <c:pt idx="763">
                  <c:v>13.714499999999999</c:v>
                </c:pt>
                <c:pt idx="764">
                  <c:v>13.714499999999999</c:v>
                </c:pt>
                <c:pt idx="765">
                  <c:v>13.714499999999999</c:v>
                </c:pt>
                <c:pt idx="766">
                  <c:v>13.729200000000001</c:v>
                </c:pt>
                <c:pt idx="767">
                  <c:v>13.850099999999999</c:v>
                </c:pt>
                <c:pt idx="768">
                  <c:v>13.960100000000001</c:v>
                </c:pt>
                <c:pt idx="769">
                  <c:v>14.1464</c:v>
                </c:pt>
                <c:pt idx="770">
                  <c:v>14.1286</c:v>
                </c:pt>
                <c:pt idx="771">
                  <c:v>14.1286</c:v>
                </c:pt>
                <c:pt idx="772">
                  <c:v>14.1286</c:v>
                </c:pt>
                <c:pt idx="773">
                  <c:v>14.036799999999999</c:v>
                </c:pt>
                <c:pt idx="774">
                  <c:v>14.117699999999999</c:v>
                </c:pt>
                <c:pt idx="775">
                  <c:v>14.0463</c:v>
                </c:pt>
                <c:pt idx="776">
                  <c:v>13.818899999999999</c:v>
                </c:pt>
                <c:pt idx="777">
                  <c:v>13.783099999999999</c:v>
                </c:pt>
                <c:pt idx="778">
                  <c:v>13.783099999999999</c:v>
                </c:pt>
                <c:pt idx="779">
                  <c:v>13.783099999999999</c:v>
                </c:pt>
                <c:pt idx="780">
                  <c:v>13.698700000000001</c:v>
                </c:pt>
                <c:pt idx="781">
                  <c:v>13.7021</c:v>
                </c:pt>
                <c:pt idx="782">
                  <c:v>13.6999</c:v>
                </c:pt>
                <c:pt idx="783">
                  <c:v>13.561400000000001</c:v>
                </c:pt>
                <c:pt idx="784">
                  <c:v>13.546799999999999</c:v>
                </c:pt>
                <c:pt idx="785">
                  <c:v>13.546799999999999</c:v>
                </c:pt>
                <c:pt idx="786">
                  <c:v>13.546900000000001</c:v>
                </c:pt>
                <c:pt idx="787">
                  <c:v>13.560600000000001</c:v>
                </c:pt>
                <c:pt idx="788">
                  <c:v>13.5959</c:v>
                </c:pt>
                <c:pt idx="789">
                  <c:v>13.700799999999999</c:v>
                </c:pt>
                <c:pt idx="790">
                  <c:v>13.816000000000001</c:v>
                </c:pt>
                <c:pt idx="791">
                  <c:v>13.8805</c:v>
                </c:pt>
                <c:pt idx="792">
                  <c:v>13.879899999999999</c:v>
                </c:pt>
                <c:pt idx="793">
                  <c:v>13.915699999999999</c:v>
                </c:pt>
                <c:pt idx="794">
                  <c:v>13.9095</c:v>
                </c:pt>
                <c:pt idx="795">
                  <c:v>14.0158</c:v>
                </c:pt>
                <c:pt idx="796">
                  <c:v>14.064399999999999</c:v>
                </c:pt>
                <c:pt idx="797">
                  <c:v>14.2316</c:v>
                </c:pt>
                <c:pt idx="798">
                  <c:v>14.223599999999999</c:v>
                </c:pt>
                <c:pt idx="799">
                  <c:v>14.223599999999999</c:v>
                </c:pt>
                <c:pt idx="800">
                  <c:v>14.224</c:v>
                </c:pt>
                <c:pt idx="801">
                  <c:v>14.180899999999999</c:v>
                </c:pt>
                <c:pt idx="802">
                  <c:v>14.2986</c:v>
                </c:pt>
                <c:pt idx="803">
                  <c:v>14.315200000000001</c:v>
                </c:pt>
                <c:pt idx="804">
                  <c:v>14.475199999999999</c:v>
                </c:pt>
                <c:pt idx="805">
                  <c:v>14.4651</c:v>
                </c:pt>
                <c:pt idx="806">
                  <c:v>14.5114</c:v>
                </c:pt>
                <c:pt idx="807">
                  <c:v>14.5084</c:v>
                </c:pt>
                <c:pt idx="808">
                  <c:v>14.3874</c:v>
                </c:pt>
                <c:pt idx="809">
                  <c:v>14.482200000000001</c:v>
                </c:pt>
                <c:pt idx="810">
                  <c:v>14.535600000000001</c:v>
                </c:pt>
                <c:pt idx="811">
                  <c:v>14.470800000000001</c:v>
                </c:pt>
                <c:pt idx="812">
                  <c:v>14.450699999999999</c:v>
                </c:pt>
                <c:pt idx="813">
                  <c:v>14.450699999999999</c:v>
                </c:pt>
                <c:pt idx="814">
                  <c:v>14.4505</c:v>
                </c:pt>
                <c:pt idx="815">
                  <c:v>14.594099999999999</c:v>
                </c:pt>
                <c:pt idx="816">
                  <c:v>14.699299999999999</c:v>
                </c:pt>
                <c:pt idx="817">
                  <c:v>14.756399999999999</c:v>
                </c:pt>
                <c:pt idx="818">
                  <c:v>14.830299999999999</c:v>
                </c:pt>
                <c:pt idx="819">
                  <c:v>14.817</c:v>
                </c:pt>
                <c:pt idx="820">
                  <c:v>14.817</c:v>
                </c:pt>
                <c:pt idx="821">
                  <c:v>14.817</c:v>
                </c:pt>
                <c:pt idx="822">
                  <c:v>14.7712</c:v>
                </c:pt>
                <c:pt idx="823">
                  <c:v>14.7088</c:v>
                </c:pt>
                <c:pt idx="824">
                  <c:v>14.7683</c:v>
                </c:pt>
                <c:pt idx="825">
                  <c:v>14.803800000000001</c:v>
                </c:pt>
                <c:pt idx="826">
                  <c:v>14.8626</c:v>
                </c:pt>
                <c:pt idx="827">
                  <c:v>14.8626</c:v>
                </c:pt>
                <c:pt idx="828">
                  <c:v>14.8626</c:v>
                </c:pt>
                <c:pt idx="829">
                  <c:v>14.9291</c:v>
                </c:pt>
                <c:pt idx="830">
                  <c:v>14.8775</c:v>
                </c:pt>
                <c:pt idx="831">
                  <c:v>14.9076</c:v>
                </c:pt>
                <c:pt idx="832">
                  <c:v>14.970499999999999</c:v>
                </c:pt>
                <c:pt idx="833">
                  <c:v>15.0449</c:v>
                </c:pt>
                <c:pt idx="834">
                  <c:v>15.0449</c:v>
                </c:pt>
                <c:pt idx="835">
                  <c:v>15.0449</c:v>
                </c:pt>
                <c:pt idx="836">
                  <c:v>15.1304</c:v>
                </c:pt>
                <c:pt idx="837">
                  <c:v>15.1082</c:v>
                </c:pt>
                <c:pt idx="838">
                  <c:v>15.232699999999999</c:v>
                </c:pt>
                <c:pt idx="839">
                  <c:v>15.2948</c:v>
                </c:pt>
                <c:pt idx="840">
                  <c:v>15.1882</c:v>
                </c:pt>
                <c:pt idx="841">
                  <c:v>15.1882</c:v>
                </c:pt>
                <c:pt idx="842">
                  <c:v>15.1882</c:v>
                </c:pt>
                <c:pt idx="843">
                  <c:v>15.261799999999999</c:v>
                </c:pt>
                <c:pt idx="844">
                  <c:v>15.293799999999999</c:v>
                </c:pt>
                <c:pt idx="845">
                  <c:v>15.379799999999999</c:v>
                </c:pt>
                <c:pt idx="846">
                  <c:v>15.3987</c:v>
                </c:pt>
                <c:pt idx="847">
                  <c:v>15.2713</c:v>
                </c:pt>
                <c:pt idx="848">
                  <c:v>15.2713</c:v>
                </c:pt>
                <c:pt idx="849">
                  <c:v>15.2713</c:v>
                </c:pt>
                <c:pt idx="850">
                  <c:v>15.2196</c:v>
                </c:pt>
                <c:pt idx="851">
                  <c:v>15.1556</c:v>
                </c:pt>
                <c:pt idx="852">
                  <c:v>15.1906</c:v>
                </c:pt>
                <c:pt idx="853">
                  <c:v>15.156499999999999</c:v>
                </c:pt>
                <c:pt idx="854">
                  <c:v>15.0707</c:v>
                </c:pt>
                <c:pt idx="855">
                  <c:v>15.0707</c:v>
                </c:pt>
                <c:pt idx="856">
                  <c:v>15.0707</c:v>
                </c:pt>
                <c:pt idx="857">
                  <c:v>15.1249</c:v>
                </c:pt>
                <c:pt idx="858">
                  <c:v>15.1587</c:v>
                </c:pt>
                <c:pt idx="859">
                  <c:v>15.1319</c:v>
                </c:pt>
                <c:pt idx="860">
                  <c:v>14.9444</c:v>
                </c:pt>
                <c:pt idx="861">
                  <c:v>14.9938</c:v>
                </c:pt>
                <c:pt idx="862">
                  <c:v>14.9938</c:v>
                </c:pt>
                <c:pt idx="863">
                  <c:v>14.9938</c:v>
                </c:pt>
                <c:pt idx="864">
                  <c:v>15.193899999999999</c:v>
                </c:pt>
                <c:pt idx="865">
                  <c:v>15.2178</c:v>
                </c:pt>
                <c:pt idx="866">
                  <c:v>15.273999999999999</c:v>
                </c:pt>
                <c:pt idx="867">
                  <c:v>15.5822</c:v>
                </c:pt>
                <c:pt idx="868">
                  <c:v>15.6205</c:v>
                </c:pt>
                <c:pt idx="869">
                  <c:v>15.6205</c:v>
                </c:pt>
                <c:pt idx="870">
                  <c:v>15.6205</c:v>
                </c:pt>
                <c:pt idx="871">
                  <c:v>15.7302</c:v>
                </c:pt>
                <c:pt idx="872">
                  <c:v>15.7422</c:v>
                </c:pt>
                <c:pt idx="873">
                  <c:v>15.6433</c:v>
                </c:pt>
                <c:pt idx="874">
                  <c:v>15.303699999999999</c:v>
                </c:pt>
                <c:pt idx="875">
                  <c:v>15.305199999999999</c:v>
                </c:pt>
                <c:pt idx="876">
                  <c:v>15.3027</c:v>
                </c:pt>
                <c:pt idx="877">
                  <c:v>15.277200000000001</c:v>
                </c:pt>
                <c:pt idx="878">
                  <c:v>15.2219</c:v>
                </c:pt>
                <c:pt idx="879">
                  <c:v>15.339600000000001</c:v>
                </c:pt>
                <c:pt idx="880">
                  <c:v>15.3612</c:v>
                </c:pt>
                <c:pt idx="881">
                  <c:v>15.3672</c:v>
                </c:pt>
                <c:pt idx="882">
                  <c:v>15.469200000000001</c:v>
                </c:pt>
                <c:pt idx="883">
                  <c:v>15.5327</c:v>
                </c:pt>
                <c:pt idx="884">
                  <c:v>15.531599999999999</c:v>
                </c:pt>
                <c:pt idx="885">
                  <c:v>15.6455</c:v>
                </c:pt>
                <c:pt idx="886">
                  <c:v>15.645899999999999</c:v>
                </c:pt>
                <c:pt idx="887">
                  <c:v>15.712199999999999</c:v>
                </c:pt>
                <c:pt idx="888">
                  <c:v>15.6173</c:v>
                </c:pt>
                <c:pt idx="889">
                  <c:v>15.5929</c:v>
                </c:pt>
                <c:pt idx="890">
                  <c:v>15.5929</c:v>
                </c:pt>
                <c:pt idx="891">
                  <c:v>15.5929</c:v>
                </c:pt>
                <c:pt idx="892">
                  <c:v>15.535</c:v>
                </c:pt>
                <c:pt idx="893">
                  <c:v>15.486800000000001</c:v>
                </c:pt>
                <c:pt idx="894">
                  <c:v>15.543799999999999</c:v>
                </c:pt>
                <c:pt idx="895">
                  <c:v>15.616400000000001</c:v>
                </c:pt>
                <c:pt idx="896">
                  <c:v>15.577199999999999</c:v>
                </c:pt>
                <c:pt idx="897">
                  <c:v>15.577199999999999</c:v>
                </c:pt>
                <c:pt idx="898">
                  <c:v>15.577199999999999</c:v>
                </c:pt>
                <c:pt idx="899">
                  <c:v>15.6149</c:v>
                </c:pt>
                <c:pt idx="900">
                  <c:v>15.5313</c:v>
                </c:pt>
                <c:pt idx="901">
                  <c:v>15.454599999999999</c:v>
                </c:pt>
                <c:pt idx="902">
                  <c:v>15.5465</c:v>
                </c:pt>
                <c:pt idx="903">
                  <c:v>15.603400000000001</c:v>
                </c:pt>
                <c:pt idx="904">
                  <c:v>15.603400000000001</c:v>
                </c:pt>
                <c:pt idx="905">
                  <c:v>15.603300000000001</c:v>
                </c:pt>
                <c:pt idx="906">
                  <c:v>15.7562</c:v>
                </c:pt>
                <c:pt idx="907">
                  <c:v>15.936</c:v>
                </c:pt>
                <c:pt idx="908">
                  <c:v>15.9504</c:v>
                </c:pt>
                <c:pt idx="909">
                  <c:v>15.828200000000001</c:v>
                </c:pt>
                <c:pt idx="910">
                  <c:v>15.797700000000001</c:v>
                </c:pt>
                <c:pt idx="911">
                  <c:v>15.797700000000001</c:v>
                </c:pt>
                <c:pt idx="912">
                  <c:v>15.797700000000001</c:v>
                </c:pt>
                <c:pt idx="913">
                  <c:v>15.826000000000001</c:v>
                </c:pt>
                <c:pt idx="914">
                  <c:v>15.9625</c:v>
                </c:pt>
                <c:pt idx="915">
                  <c:v>15.925700000000001</c:v>
                </c:pt>
                <c:pt idx="916">
                  <c:v>15.8344</c:v>
                </c:pt>
                <c:pt idx="917">
                  <c:v>15.805199999999999</c:v>
                </c:pt>
                <c:pt idx="918">
                  <c:v>15.805300000000001</c:v>
                </c:pt>
                <c:pt idx="919">
                  <c:v>15.805300000000001</c:v>
                </c:pt>
                <c:pt idx="920">
                  <c:v>15.910500000000001</c:v>
                </c:pt>
                <c:pt idx="921">
                  <c:v>15.998699999999999</c:v>
                </c:pt>
                <c:pt idx="922">
                  <c:v>16.07</c:v>
                </c:pt>
                <c:pt idx="923">
                  <c:v>16.152699999999999</c:v>
                </c:pt>
                <c:pt idx="924">
                  <c:v>16.189800000000002</c:v>
                </c:pt>
                <c:pt idx="925">
                  <c:v>16.189800000000002</c:v>
                </c:pt>
                <c:pt idx="926">
                  <c:v>16.189800000000002</c:v>
                </c:pt>
                <c:pt idx="927">
                  <c:v>16.3216</c:v>
                </c:pt>
                <c:pt idx="928">
                  <c:v>16.398099999999999</c:v>
                </c:pt>
                <c:pt idx="929">
                  <c:v>14.6081</c:v>
                </c:pt>
                <c:pt idx="930">
                  <c:v>14.367699999999999</c:v>
                </c:pt>
                <c:pt idx="931">
                  <c:v>14.4826</c:v>
                </c:pt>
                <c:pt idx="932">
                  <c:v>14.4825</c:v>
                </c:pt>
                <c:pt idx="933">
                  <c:v>14.4825</c:v>
                </c:pt>
                <c:pt idx="934">
                  <c:v>14.603899999999999</c:v>
                </c:pt>
                <c:pt idx="935">
                  <c:v>14.6211</c:v>
                </c:pt>
                <c:pt idx="936">
                  <c:v>14.6259</c:v>
                </c:pt>
                <c:pt idx="937">
                  <c:v>14.778700000000001</c:v>
                </c:pt>
                <c:pt idx="938">
                  <c:v>14.759499999999999</c:v>
                </c:pt>
                <c:pt idx="939">
                  <c:v>14.7593</c:v>
                </c:pt>
                <c:pt idx="940">
                  <c:v>14.7593</c:v>
                </c:pt>
                <c:pt idx="941">
                  <c:v>14.751200000000001</c:v>
                </c:pt>
                <c:pt idx="942">
                  <c:v>14.7235</c:v>
                </c:pt>
                <c:pt idx="943">
                  <c:v>14.602</c:v>
                </c:pt>
                <c:pt idx="944">
                  <c:v>14.6492</c:v>
                </c:pt>
                <c:pt idx="945">
                  <c:v>14.7325</c:v>
                </c:pt>
                <c:pt idx="946">
                  <c:v>14.7325</c:v>
                </c:pt>
                <c:pt idx="947">
                  <c:v>14.7325</c:v>
                </c:pt>
                <c:pt idx="948">
                  <c:v>14.7676</c:v>
                </c:pt>
                <c:pt idx="949">
                  <c:v>14.742000000000001</c:v>
                </c:pt>
                <c:pt idx="950">
                  <c:v>14.7409</c:v>
                </c:pt>
                <c:pt idx="951">
                  <c:v>14.7864</c:v>
                </c:pt>
                <c:pt idx="952">
                  <c:v>14.7742</c:v>
                </c:pt>
                <c:pt idx="953">
                  <c:v>14.7742</c:v>
                </c:pt>
                <c:pt idx="954">
                  <c:v>14.7742</c:v>
                </c:pt>
                <c:pt idx="955">
                  <c:v>14.6396</c:v>
                </c:pt>
                <c:pt idx="956">
                  <c:v>14.652100000000001</c:v>
                </c:pt>
                <c:pt idx="957">
                  <c:v>14.7088</c:v>
                </c:pt>
                <c:pt idx="958">
                  <c:v>14.562099999999999</c:v>
                </c:pt>
                <c:pt idx="959">
                  <c:v>14.554500000000001</c:v>
                </c:pt>
                <c:pt idx="960">
                  <c:v>14.554500000000001</c:v>
                </c:pt>
                <c:pt idx="961">
                  <c:v>14.554500000000001</c:v>
                </c:pt>
                <c:pt idx="962">
                  <c:v>14.7029</c:v>
                </c:pt>
                <c:pt idx="963">
                  <c:v>14.6408</c:v>
                </c:pt>
                <c:pt idx="964">
                  <c:v>14.608599999999999</c:v>
                </c:pt>
                <c:pt idx="965">
                  <c:v>14.644600000000001</c:v>
                </c:pt>
                <c:pt idx="966">
                  <c:v>14.7057</c:v>
                </c:pt>
                <c:pt idx="967">
                  <c:v>14.7057</c:v>
                </c:pt>
                <c:pt idx="968">
                  <c:v>14.7057</c:v>
                </c:pt>
                <c:pt idx="969">
                  <c:v>14.814399999999999</c:v>
                </c:pt>
                <c:pt idx="970">
                  <c:v>14.7791</c:v>
                </c:pt>
                <c:pt idx="971">
                  <c:v>14.719900000000001</c:v>
                </c:pt>
                <c:pt idx="972">
                  <c:v>14.7479</c:v>
                </c:pt>
                <c:pt idx="973">
                  <c:v>14.701499999999999</c:v>
                </c:pt>
                <c:pt idx="974">
                  <c:v>14.785600000000001</c:v>
                </c:pt>
                <c:pt idx="975">
                  <c:v>14.785600000000001</c:v>
                </c:pt>
                <c:pt idx="976">
                  <c:v>14.835900000000001</c:v>
                </c:pt>
                <c:pt idx="977">
                  <c:v>14.726000000000001</c:v>
                </c:pt>
                <c:pt idx="978">
                  <c:v>14.765499999999999</c:v>
                </c:pt>
                <c:pt idx="979">
                  <c:v>14.708299999999999</c:v>
                </c:pt>
                <c:pt idx="980">
                  <c:v>14.6557</c:v>
                </c:pt>
                <c:pt idx="981">
                  <c:v>14.655799999999999</c:v>
                </c:pt>
                <c:pt idx="982">
                  <c:v>14.655799999999999</c:v>
                </c:pt>
                <c:pt idx="983">
                  <c:v>14.7555</c:v>
                </c:pt>
                <c:pt idx="984">
                  <c:v>14.8858</c:v>
                </c:pt>
                <c:pt idx="985">
                  <c:v>15.056800000000001</c:v>
                </c:pt>
                <c:pt idx="986">
                  <c:v>15.214499999999999</c:v>
                </c:pt>
                <c:pt idx="987">
                  <c:v>15.3066</c:v>
                </c:pt>
                <c:pt idx="988">
                  <c:v>15.307</c:v>
                </c:pt>
                <c:pt idx="989">
                  <c:v>15.3071</c:v>
                </c:pt>
                <c:pt idx="990">
                  <c:v>15.3728</c:v>
                </c:pt>
                <c:pt idx="991">
                  <c:v>15.400499999999999</c:v>
                </c:pt>
                <c:pt idx="992">
                  <c:v>15.501300000000001</c:v>
                </c:pt>
                <c:pt idx="993">
                  <c:v>15.4907</c:v>
                </c:pt>
                <c:pt idx="994">
                  <c:v>15.501799999999999</c:v>
                </c:pt>
                <c:pt idx="995">
                  <c:v>15.5032</c:v>
                </c:pt>
                <c:pt idx="996">
                  <c:v>15.5032</c:v>
                </c:pt>
                <c:pt idx="997">
                  <c:v>15.562200000000001</c:v>
                </c:pt>
                <c:pt idx="998">
                  <c:v>15.5246</c:v>
                </c:pt>
                <c:pt idx="999">
                  <c:v>15.533200000000001</c:v>
                </c:pt>
                <c:pt idx="1000">
                  <c:v>15.631</c:v>
                </c:pt>
                <c:pt idx="1001">
                  <c:v>15.5459</c:v>
                </c:pt>
                <c:pt idx="1002">
                  <c:v>15.5418</c:v>
                </c:pt>
                <c:pt idx="1003">
                  <c:v>15.5418</c:v>
                </c:pt>
                <c:pt idx="1004">
                  <c:v>15.589499999999999</c:v>
                </c:pt>
                <c:pt idx="1005">
                  <c:v>15.63</c:v>
                </c:pt>
                <c:pt idx="1006">
                  <c:v>15.6441</c:v>
                </c:pt>
                <c:pt idx="1007">
                  <c:v>15.5579</c:v>
                </c:pt>
                <c:pt idx="1008">
                  <c:v>15.6022</c:v>
                </c:pt>
                <c:pt idx="1009">
                  <c:v>15.6022</c:v>
                </c:pt>
                <c:pt idx="1010">
                  <c:v>15.6022</c:v>
                </c:pt>
                <c:pt idx="1011">
                  <c:v>15.720700000000001</c:v>
                </c:pt>
                <c:pt idx="1012">
                  <c:v>15.767799999999999</c:v>
                </c:pt>
                <c:pt idx="1013">
                  <c:v>15.6273</c:v>
                </c:pt>
                <c:pt idx="1014">
                  <c:v>15.4444</c:v>
                </c:pt>
                <c:pt idx="1015">
                  <c:v>15.2483</c:v>
                </c:pt>
                <c:pt idx="1016">
                  <c:v>15.2483</c:v>
                </c:pt>
                <c:pt idx="1017">
                  <c:v>15.2483</c:v>
                </c:pt>
                <c:pt idx="1018">
                  <c:v>15.407400000000001</c:v>
                </c:pt>
                <c:pt idx="1019">
                  <c:v>15.3918</c:v>
                </c:pt>
                <c:pt idx="1020">
                  <c:v>15.5053</c:v>
                </c:pt>
                <c:pt idx="1021">
                  <c:v>15.5511</c:v>
                </c:pt>
                <c:pt idx="1022">
                  <c:v>15.4948</c:v>
                </c:pt>
                <c:pt idx="1023">
                  <c:v>15.4953</c:v>
                </c:pt>
                <c:pt idx="1024">
                  <c:v>15.4953</c:v>
                </c:pt>
                <c:pt idx="1025">
                  <c:v>15.5557</c:v>
                </c:pt>
                <c:pt idx="1026">
                  <c:v>15.6854</c:v>
                </c:pt>
                <c:pt idx="1027">
                  <c:v>15.025499999999999</c:v>
                </c:pt>
                <c:pt idx="1028">
                  <c:v>15.0992</c:v>
                </c:pt>
                <c:pt idx="1029">
                  <c:v>15.1548</c:v>
                </c:pt>
                <c:pt idx="1030">
                  <c:v>15.1561</c:v>
                </c:pt>
                <c:pt idx="1031">
                  <c:v>15.1494</c:v>
                </c:pt>
                <c:pt idx="1032">
                  <c:v>15.1533</c:v>
                </c:pt>
                <c:pt idx="1033">
                  <c:v>15.1099</c:v>
                </c:pt>
                <c:pt idx="1034">
                  <c:v>15.2369</c:v>
                </c:pt>
                <c:pt idx="1035">
                  <c:v>15.243499999999999</c:v>
                </c:pt>
                <c:pt idx="1036">
                  <c:v>15.284599999999999</c:v>
                </c:pt>
                <c:pt idx="1037">
                  <c:v>15.284599999999999</c:v>
                </c:pt>
                <c:pt idx="1038">
                  <c:v>15.284700000000001</c:v>
                </c:pt>
                <c:pt idx="1039">
                  <c:v>15.1746</c:v>
                </c:pt>
                <c:pt idx="1040">
                  <c:v>15.198</c:v>
                </c:pt>
                <c:pt idx="1041">
                  <c:v>15.175000000000001</c:v>
                </c:pt>
                <c:pt idx="1042">
                  <c:v>15.2737</c:v>
                </c:pt>
                <c:pt idx="1043">
                  <c:v>15.291600000000001</c:v>
                </c:pt>
                <c:pt idx="1044">
                  <c:v>15.291600000000001</c:v>
                </c:pt>
                <c:pt idx="1045">
                  <c:v>15.291600000000001</c:v>
                </c:pt>
                <c:pt idx="1046">
                  <c:v>15.4016</c:v>
                </c:pt>
                <c:pt idx="1047">
                  <c:v>15.444699999999999</c:v>
                </c:pt>
                <c:pt idx="1048">
                  <c:v>15.405200000000001</c:v>
                </c:pt>
                <c:pt idx="1049">
                  <c:v>15.411</c:v>
                </c:pt>
                <c:pt idx="1050">
                  <c:v>15.443</c:v>
                </c:pt>
                <c:pt idx="1051">
                  <c:v>15.443</c:v>
                </c:pt>
                <c:pt idx="1052">
                  <c:v>15.443</c:v>
                </c:pt>
                <c:pt idx="1053">
                  <c:v>15.5944</c:v>
                </c:pt>
                <c:pt idx="1054">
                  <c:v>15.548</c:v>
                </c:pt>
                <c:pt idx="1055">
                  <c:v>15.5884</c:v>
                </c:pt>
                <c:pt idx="1056">
                  <c:v>15.534599999999999</c:v>
                </c:pt>
                <c:pt idx="1057">
                  <c:v>15.4513</c:v>
                </c:pt>
                <c:pt idx="1058">
                  <c:v>15.4513</c:v>
                </c:pt>
                <c:pt idx="1059">
                  <c:v>15.4513</c:v>
                </c:pt>
                <c:pt idx="1060">
                  <c:v>15.2554</c:v>
                </c:pt>
                <c:pt idx="1061">
                  <c:v>15.141299999999999</c:v>
                </c:pt>
                <c:pt idx="1062">
                  <c:v>15.1281</c:v>
                </c:pt>
                <c:pt idx="1063">
                  <c:v>15.0425</c:v>
                </c:pt>
                <c:pt idx="1064">
                  <c:v>15.173299999999999</c:v>
                </c:pt>
                <c:pt idx="1065">
                  <c:v>15.173299999999999</c:v>
                </c:pt>
                <c:pt idx="1066">
                  <c:v>15.266500000000001</c:v>
                </c:pt>
                <c:pt idx="1067">
                  <c:v>15.2837</c:v>
                </c:pt>
                <c:pt idx="1068">
                  <c:v>15.4818</c:v>
                </c:pt>
                <c:pt idx="1069">
                  <c:v>15.5495</c:v>
                </c:pt>
                <c:pt idx="1070">
                  <c:v>15.5625</c:v>
                </c:pt>
                <c:pt idx="1071">
                  <c:v>15.5672</c:v>
                </c:pt>
                <c:pt idx="1072">
                  <c:v>15.5663</c:v>
                </c:pt>
                <c:pt idx="1073">
                  <c:v>15.5663</c:v>
                </c:pt>
                <c:pt idx="1074">
                  <c:v>15.5282</c:v>
                </c:pt>
                <c:pt idx="1075">
                  <c:v>15.699</c:v>
                </c:pt>
                <c:pt idx="1076">
                  <c:v>15.7676</c:v>
                </c:pt>
                <c:pt idx="1077">
                  <c:v>15.8287</c:v>
                </c:pt>
                <c:pt idx="1078">
                  <c:v>15.8889</c:v>
                </c:pt>
                <c:pt idx="1079">
                  <c:v>15.8889</c:v>
                </c:pt>
                <c:pt idx="1080">
                  <c:v>15.8889</c:v>
                </c:pt>
                <c:pt idx="1081">
                  <c:v>15.972300000000001</c:v>
                </c:pt>
                <c:pt idx="1082">
                  <c:v>15.884499999999999</c:v>
                </c:pt>
                <c:pt idx="1083">
                  <c:v>15.9026</c:v>
                </c:pt>
                <c:pt idx="1084">
                  <c:v>15.7616</c:v>
                </c:pt>
                <c:pt idx="1085">
                  <c:v>15.800800000000001</c:v>
                </c:pt>
                <c:pt idx="1086">
                  <c:v>15.800800000000001</c:v>
                </c:pt>
                <c:pt idx="1087">
                  <c:v>15.800800000000001</c:v>
                </c:pt>
                <c:pt idx="1088">
                  <c:v>15.747400000000001</c:v>
                </c:pt>
                <c:pt idx="1089">
                  <c:v>15.711399999999999</c:v>
                </c:pt>
                <c:pt idx="1090">
                  <c:v>15.7219</c:v>
                </c:pt>
                <c:pt idx="1091">
                  <c:v>15.6381</c:v>
                </c:pt>
                <c:pt idx="1092">
                  <c:v>15.6693</c:v>
                </c:pt>
                <c:pt idx="1093">
                  <c:v>15.652699999999999</c:v>
                </c:pt>
                <c:pt idx="1094">
                  <c:v>15.652699999999999</c:v>
                </c:pt>
                <c:pt idx="1095">
                  <c:v>15.7303</c:v>
                </c:pt>
                <c:pt idx="1096">
                  <c:v>15.7804</c:v>
                </c:pt>
                <c:pt idx="1097">
                  <c:v>15.9194</c:v>
                </c:pt>
                <c:pt idx="1098">
                  <c:v>15.896699999999999</c:v>
                </c:pt>
                <c:pt idx="1099">
                  <c:v>15.880800000000001</c:v>
                </c:pt>
                <c:pt idx="1100">
                  <c:v>15.880800000000001</c:v>
                </c:pt>
                <c:pt idx="1101">
                  <c:v>15.8809</c:v>
                </c:pt>
                <c:pt idx="1102">
                  <c:v>15.948</c:v>
                </c:pt>
                <c:pt idx="1103">
                  <c:v>15.997999999999999</c:v>
                </c:pt>
                <c:pt idx="1104">
                  <c:v>16</c:v>
                </c:pt>
                <c:pt idx="1105">
                  <c:v>15.9825</c:v>
                </c:pt>
                <c:pt idx="1106">
                  <c:v>15.9077</c:v>
                </c:pt>
                <c:pt idx="1107">
                  <c:v>15.9077</c:v>
                </c:pt>
                <c:pt idx="1108">
                  <c:v>15.907999999999999</c:v>
                </c:pt>
                <c:pt idx="1109">
                  <c:v>15.838900000000001</c:v>
                </c:pt>
                <c:pt idx="1110">
                  <c:v>15.769399999999999</c:v>
                </c:pt>
                <c:pt idx="1111">
                  <c:v>14.759499999999999</c:v>
                </c:pt>
                <c:pt idx="1112">
                  <c:v>14.9411</c:v>
                </c:pt>
                <c:pt idx="1113">
                  <c:v>15.087899999999999</c:v>
                </c:pt>
                <c:pt idx="1114">
                  <c:v>15.087899999999999</c:v>
                </c:pt>
                <c:pt idx="1115">
                  <c:v>15.0878</c:v>
                </c:pt>
                <c:pt idx="1116">
                  <c:v>15.097899999999999</c:v>
                </c:pt>
                <c:pt idx="1117">
                  <c:v>15.2987</c:v>
                </c:pt>
                <c:pt idx="1118">
                  <c:v>15.373900000000001</c:v>
                </c:pt>
                <c:pt idx="1119">
                  <c:v>15.317500000000001</c:v>
                </c:pt>
                <c:pt idx="1120">
                  <c:v>15.3354</c:v>
                </c:pt>
                <c:pt idx="1121">
                  <c:v>15.3354</c:v>
                </c:pt>
                <c:pt idx="1122">
                  <c:v>15.3354</c:v>
                </c:pt>
                <c:pt idx="1123">
                  <c:v>15.1882</c:v>
                </c:pt>
                <c:pt idx="1124">
                  <c:v>15.204499999999999</c:v>
                </c:pt>
                <c:pt idx="1125">
                  <c:v>15.145300000000001</c:v>
                </c:pt>
                <c:pt idx="1126">
                  <c:v>14.865</c:v>
                </c:pt>
                <c:pt idx="1127">
                  <c:v>14.802199999999999</c:v>
                </c:pt>
                <c:pt idx="1128">
                  <c:v>14.802199999999999</c:v>
                </c:pt>
                <c:pt idx="1129">
                  <c:v>14.803699999999999</c:v>
                </c:pt>
                <c:pt idx="1130">
                  <c:v>14.8834</c:v>
                </c:pt>
                <c:pt idx="1131">
                  <c:v>14.826700000000001</c:v>
                </c:pt>
                <c:pt idx="1132">
                  <c:v>14.6082</c:v>
                </c:pt>
                <c:pt idx="1133">
                  <c:v>14.601800000000001</c:v>
                </c:pt>
                <c:pt idx="1134">
                  <c:v>14.7372</c:v>
                </c:pt>
                <c:pt idx="1135">
                  <c:v>14.7372</c:v>
                </c:pt>
                <c:pt idx="1136">
                  <c:v>14.7378</c:v>
                </c:pt>
                <c:pt idx="1137">
                  <c:v>14.859400000000001</c:v>
                </c:pt>
                <c:pt idx="1138">
                  <c:v>14.7591</c:v>
                </c:pt>
                <c:pt idx="1139">
                  <c:v>14.8444</c:v>
                </c:pt>
                <c:pt idx="1140">
                  <c:v>14.8751</c:v>
                </c:pt>
                <c:pt idx="1141">
                  <c:v>14.8385</c:v>
                </c:pt>
                <c:pt idx="1142">
                  <c:v>14.8385</c:v>
                </c:pt>
                <c:pt idx="1143">
                  <c:v>14.838699999999999</c:v>
                </c:pt>
                <c:pt idx="1144">
                  <c:v>14.996700000000001</c:v>
                </c:pt>
                <c:pt idx="1145">
                  <c:v>15.0207</c:v>
                </c:pt>
                <c:pt idx="1146">
                  <c:v>15.029299999999999</c:v>
                </c:pt>
                <c:pt idx="1147">
                  <c:v>15.0496</c:v>
                </c:pt>
                <c:pt idx="1148">
                  <c:v>15.138500000000001</c:v>
                </c:pt>
                <c:pt idx="1149">
                  <c:v>15.138500000000001</c:v>
                </c:pt>
                <c:pt idx="1150">
                  <c:v>15.138500000000001</c:v>
                </c:pt>
                <c:pt idx="1151">
                  <c:v>15.1374</c:v>
                </c:pt>
                <c:pt idx="1152">
                  <c:v>15.104900000000001</c:v>
                </c:pt>
                <c:pt idx="1153">
                  <c:v>15.180400000000001</c:v>
                </c:pt>
                <c:pt idx="1154">
                  <c:v>15.302300000000001</c:v>
                </c:pt>
                <c:pt idx="1155">
                  <c:v>15.367000000000001</c:v>
                </c:pt>
                <c:pt idx="1156">
                  <c:v>15.367000000000001</c:v>
                </c:pt>
                <c:pt idx="1157">
                  <c:v>15.367000000000001</c:v>
                </c:pt>
                <c:pt idx="1158">
                  <c:v>15.4329</c:v>
                </c:pt>
                <c:pt idx="1159">
                  <c:v>15.705299999999999</c:v>
                </c:pt>
                <c:pt idx="1160">
                  <c:v>15.788399999999999</c:v>
                </c:pt>
                <c:pt idx="1161">
                  <c:v>15.901899999999999</c:v>
                </c:pt>
                <c:pt idx="1162">
                  <c:v>16.014700000000001</c:v>
                </c:pt>
                <c:pt idx="1163">
                  <c:v>16.014700000000001</c:v>
                </c:pt>
                <c:pt idx="1164">
                  <c:v>16.014700000000001</c:v>
                </c:pt>
                <c:pt idx="1165">
                  <c:v>16.092700000000001</c:v>
                </c:pt>
                <c:pt idx="1166">
                  <c:v>16.069800000000001</c:v>
                </c:pt>
                <c:pt idx="1167">
                  <c:v>15.968400000000001</c:v>
                </c:pt>
                <c:pt idx="1168">
                  <c:v>15.961399999999999</c:v>
                </c:pt>
                <c:pt idx="1169">
                  <c:v>16.110399999999998</c:v>
                </c:pt>
                <c:pt idx="1170">
                  <c:v>16.110399999999998</c:v>
                </c:pt>
                <c:pt idx="1171">
                  <c:v>16.110299999999999</c:v>
                </c:pt>
                <c:pt idx="1172">
                  <c:v>16.1432</c:v>
                </c:pt>
                <c:pt idx="1173">
                  <c:v>16.2394</c:v>
                </c:pt>
                <c:pt idx="1174">
                  <c:v>16.302700000000002</c:v>
                </c:pt>
                <c:pt idx="1175">
                  <c:v>16.3689</c:v>
                </c:pt>
                <c:pt idx="1176">
                  <c:v>16.436699999999998</c:v>
                </c:pt>
                <c:pt idx="1177">
                  <c:v>16.436699999999998</c:v>
                </c:pt>
                <c:pt idx="1178">
                  <c:v>16.436699999999998</c:v>
                </c:pt>
                <c:pt idx="1179">
                  <c:v>16.5154</c:v>
                </c:pt>
                <c:pt idx="1180">
                  <c:v>16.700600000000001</c:v>
                </c:pt>
                <c:pt idx="1181">
                  <c:v>16.785799999999998</c:v>
                </c:pt>
                <c:pt idx="1182">
                  <c:v>16.8489</c:v>
                </c:pt>
                <c:pt idx="1183">
                  <c:v>16.9772</c:v>
                </c:pt>
                <c:pt idx="1184">
                  <c:v>16.9772</c:v>
                </c:pt>
                <c:pt idx="1185">
                  <c:v>16.9772</c:v>
                </c:pt>
                <c:pt idx="1186">
                  <c:v>16.909199999999998</c:v>
                </c:pt>
                <c:pt idx="1187">
                  <c:v>16.638000000000002</c:v>
                </c:pt>
                <c:pt idx="1188">
                  <c:v>16.731200000000001</c:v>
                </c:pt>
                <c:pt idx="1189">
                  <c:v>16.652000000000001</c:v>
                </c:pt>
                <c:pt idx="1190">
                  <c:v>16.414999999999999</c:v>
                </c:pt>
                <c:pt idx="1191">
                  <c:v>16.414999999999999</c:v>
                </c:pt>
                <c:pt idx="1192">
                  <c:v>16.414999999999999</c:v>
                </c:pt>
                <c:pt idx="1193">
                  <c:v>16.128299999999999</c:v>
                </c:pt>
                <c:pt idx="1194">
                  <c:v>15.686</c:v>
                </c:pt>
                <c:pt idx="1195">
                  <c:v>15.6486</c:v>
                </c:pt>
                <c:pt idx="1196">
                  <c:v>15.511100000000001</c:v>
                </c:pt>
                <c:pt idx="1197">
                  <c:v>15.241199999999999</c:v>
                </c:pt>
                <c:pt idx="1198">
                  <c:v>15.241199999999999</c:v>
                </c:pt>
                <c:pt idx="1199">
                  <c:v>15.241199999999999</c:v>
                </c:pt>
                <c:pt idx="1200">
                  <c:v>15.3817</c:v>
                </c:pt>
                <c:pt idx="1201">
                  <c:v>15.53</c:v>
                </c:pt>
                <c:pt idx="1202">
                  <c:v>15.8085</c:v>
                </c:pt>
                <c:pt idx="1203">
                  <c:v>16.039100000000001</c:v>
                </c:pt>
                <c:pt idx="1204">
                  <c:v>16.000599999999999</c:v>
                </c:pt>
                <c:pt idx="1205">
                  <c:v>16.000599999999999</c:v>
                </c:pt>
                <c:pt idx="1206">
                  <c:v>16.000599999999999</c:v>
                </c:pt>
                <c:pt idx="1207">
                  <c:v>16.018000000000001</c:v>
                </c:pt>
                <c:pt idx="1208">
                  <c:v>15.940799999999999</c:v>
                </c:pt>
                <c:pt idx="1209">
                  <c:v>16.142800000000001</c:v>
                </c:pt>
                <c:pt idx="1210">
                  <c:v>16.025700000000001</c:v>
                </c:pt>
                <c:pt idx="1211">
                  <c:v>16.233000000000001</c:v>
                </c:pt>
                <c:pt idx="1212">
                  <c:v>16.233000000000001</c:v>
                </c:pt>
                <c:pt idx="1213">
                  <c:v>16.233000000000001</c:v>
                </c:pt>
                <c:pt idx="1214">
                  <c:v>16.295000000000002</c:v>
                </c:pt>
                <c:pt idx="1215">
                  <c:v>16.1782</c:v>
                </c:pt>
                <c:pt idx="1216">
                  <c:v>15.9497</c:v>
                </c:pt>
                <c:pt idx="1217">
                  <c:v>15.9132</c:v>
                </c:pt>
                <c:pt idx="1218">
                  <c:v>15.7773</c:v>
                </c:pt>
                <c:pt idx="1219">
                  <c:v>15.7773</c:v>
                </c:pt>
                <c:pt idx="1220">
                  <c:v>15.7773</c:v>
                </c:pt>
                <c:pt idx="1221">
                  <c:v>15.697699999999999</c:v>
                </c:pt>
                <c:pt idx="1222">
                  <c:v>15.9353</c:v>
                </c:pt>
                <c:pt idx="1223">
                  <c:v>15.872299999999999</c:v>
                </c:pt>
                <c:pt idx="1224">
                  <c:v>15.972300000000001</c:v>
                </c:pt>
                <c:pt idx="1225">
                  <c:v>16.132300000000001</c:v>
                </c:pt>
                <c:pt idx="1226">
                  <c:v>16.132300000000001</c:v>
                </c:pt>
                <c:pt idx="1227">
                  <c:v>16.132300000000001</c:v>
                </c:pt>
                <c:pt idx="1228">
                  <c:v>16.332599999999999</c:v>
                </c:pt>
                <c:pt idx="1229">
                  <c:v>16.3566</c:v>
                </c:pt>
                <c:pt idx="1230">
                  <c:v>16.285799999999998</c:v>
                </c:pt>
                <c:pt idx="1231">
                  <c:v>16.253</c:v>
                </c:pt>
                <c:pt idx="1232">
                  <c:v>16.211500000000001</c:v>
                </c:pt>
                <c:pt idx="1233">
                  <c:v>16.211600000000001</c:v>
                </c:pt>
                <c:pt idx="1234">
                  <c:v>16.211600000000001</c:v>
                </c:pt>
                <c:pt idx="1235">
                  <c:v>16.084099999999999</c:v>
                </c:pt>
                <c:pt idx="1236">
                  <c:v>16.167200000000001</c:v>
                </c:pt>
                <c:pt idx="1237">
                  <c:v>16.163599999999999</c:v>
                </c:pt>
                <c:pt idx="1238">
                  <c:v>14.653499999999999</c:v>
                </c:pt>
                <c:pt idx="1239">
                  <c:v>14.3482</c:v>
                </c:pt>
                <c:pt idx="1240">
                  <c:v>14.3461</c:v>
                </c:pt>
                <c:pt idx="1241">
                  <c:v>14.333399999999999</c:v>
                </c:pt>
                <c:pt idx="1242">
                  <c:v>14.488300000000001</c:v>
                </c:pt>
                <c:pt idx="1243">
                  <c:v>14.5555</c:v>
                </c:pt>
                <c:pt idx="1244">
                  <c:v>14.2819</c:v>
                </c:pt>
                <c:pt idx="1245">
                  <c:v>14.459099999999999</c:v>
                </c:pt>
                <c:pt idx="1246">
                  <c:v>14.4802</c:v>
                </c:pt>
                <c:pt idx="1247">
                  <c:v>14.520899999999999</c:v>
                </c:pt>
                <c:pt idx="1248">
                  <c:v>14.595700000000001</c:v>
                </c:pt>
                <c:pt idx="1249">
                  <c:v>14.5969</c:v>
                </c:pt>
                <c:pt idx="1250">
                  <c:v>14.603999999999999</c:v>
                </c:pt>
                <c:pt idx="1251">
                  <c:v>14.4224</c:v>
                </c:pt>
                <c:pt idx="1252">
                  <c:v>14.557499999999999</c:v>
                </c:pt>
                <c:pt idx="1253">
                  <c:v>14.5002</c:v>
                </c:pt>
                <c:pt idx="1254">
                  <c:v>14.5002</c:v>
                </c:pt>
                <c:pt idx="1255">
                  <c:v>14.4994</c:v>
                </c:pt>
                <c:pt idx="1256">
                  <c:v>14.5153</c:v>
                </c:pt>
                <c:pt idx="1257">
                  <c:v>14.667299999999999</c:v>
                </c:pt>
                <c:pt idx="1258">
                  <c:v>14.684699999999999</c:v>
                </c:pt>
                <c:pt idx="1259">
                  <c:v>14.7004</c:v>
                </c:pt>
                <c:pt idx="1260">
                  <c:v>14.610099999999999</c:v>
                </c:pt>
                <c:pt idx="1261">
                  <c:v>14.610099999999999</c:v>
                </c:pt>
                <c:pt idx="1262">
                  <c:v>14.6099</c:v>
                </c:pt>
                <c:pt idx="1263">
                  <c:v>14.5274</c:v>
                </c:pt>
                <c:pt idx="1264">
                  <c:v>14.5412</c:v>
                </c:pt>
                <c:pt idx="1265">
                  <c:v>14.692399999999999</c:v>
                </c:pt>
                <c:pt idx="1266">
                  <c:v>14.789199999999999</c:v>
                </c:pt>
                <c:pt idx="1267">
                  <c:v>14.5909</c:v>
                </c:pt>
                <c:pt idx="1268">
                  <c:v>14.5876</c:v>
                </c:pt>
                <c:pt idx="1269">
                  <c:v>14.5876</c:v>
                </c:pt>
                <c:pt idx="1270">
                  <c:v>14.462300000000001</c:v>
                </c:pt>
                <c:pt idx="1271">
                  <c:v>14.4131</c:v>
                </c:pt>
                <c:pt idx="1272">
                  <c:v>14.236599999999999</c:v>
                </c:pt>
                <c:pt idx="1273">
                  <c:v>14.3476</c:v>
                </c:pt>
                <c:pt idx="1274">
                  <c:v>14.498200000000001</c:v>
                </c:pt>
                <c:pt idx="1275">
                  <c:v>14.5251</c:v>
                </c:pt>
                <c:pt idx="1276">
                  <c:v>14.5251</c:v>
                </c:pt>
                <c:pt idx="1277">
                  <c:v>14.598800000000001</c:v>
                </c:pt>
                <c:pt idx="1278">
                  <c:v>14.574400000000001</c:v>
                </c:pt>
                <c:pt idx="1279">
                  <c:v>14.4359</c:v>
                </c:pt>
                <c:pt idx="1280">
                  <c:v>14.2658</c:v>
                </c:pt>
                <c:pt idx="1281">
                  <c:v>14.2446</c:v>
                </c:pt>
                <c:pt idx="1282">
                  <c:v>14.2446</c:v>
                </c:pt>
                <c:pt idx="1283">
                  <c:v>14.2446</c:v>
                </c:pt>
                <c:pt idx="1284">
                  <c:v>14.2941</c:v>
                </c:pt>
                <c:pt idx="1285">
                  <c:v>14.333</c:v>
                </c:pt>
                <c:pt idx="1286">
                  <c:v>14.347300000000001</c:v>
                </c:pt>
                <c:pt idx="1287">
                  <c:v>14.5077</c:v>
                </c:pt>
                <c:pt idx="1288">
                  <c:v>14.611700000000001</c:v>
                </c:pt>
                <c:pt idx="1289">
                  <c:v>14.611700000000001</c:v>
                </c:pt>
                <c:pt idx="1290">
                  <c:v>14.611700000000001</c:v>
                </c:pt>
                <c:pt idx="1291">
                  <c:v>14.669</c:v>
                </c:pt>
                <c:pt idx="1292">
                  <c:v>14.437099999999999</c:v>
                </c:pt>
                <c:pt idx="1293">
                  <c:v>14.144</c:v>
                </c:pt>
                <c:pt idx="1294">
                  <c:v>14.006399999999999</c:v>
                </c:pt>
                <c:pt idx="1295">
                  <c:v>13.930999999999999</c:v>
                </c:pt>
                <c:pt idx="1296">
                  <c:v>13.930899999999999</c:v>
                </c:pt>
                <c:pt idx="1297">
                  <c:v>13.930899999999999</c:v>
                </c:pt>
                <c:pt idx="1298">
                  <c:v>13.9254</c:v>
                </c:pt>
                <c:pt idx="1299">
                  <c:v>14.0032</c:v>
                </c:pt>
                <c:pt idx="1300">
                  <c:v>13.8947</c:v>
                </c:pt>
                <c:pt idx="1301">
                  <c:v>13.9087</c:v>
                </c:pt>
                <c:pt idx="1302">
                  <c:v>13.9299</c:v>
                </c:pt>
                <c:pt idx="1303">
                  <c:v>13.9299</c:v>
                </c:pt>
                <c:pt idx="1304">
                  <c:v>13.9299</c:v>
                </c:pt>
                <c:pt idx="1305">
                  <c:v>13.9192</c:v>
                </c:pt>
                <c:pt idx="1306">
                  <c:v>13.792400000000001</c:v>
                </c:pt>
                <c:pt idx="1307">
                  <c:v>13.6012</c:v>
                </c:pt>
                <c:pt idx="1308">
                  <c:v>13.700100000000001</c:v>
                </c:pt>
                <c:pt idx="1309">
                  <c:v>13.8165</c:v>
                </c:pt>
                <c:pt idx="1310">
                  <c:v>13.8165</c:v>
                </c:pt>
                <c:pt idx="1311">
                  <c:v>13.816700000000001</c:v>
                </c:pt>
                <c:pt idx="1312">
                  <c:v>14.018599999999999</c:v>
                </c:pt>
                <c:pt idx="1313">
                  <c:v>13.9916</c:v>
                </c:pt>
                <c:pt idx="1314">
                  <c:v>14.0625</c:v>
                </c:pt>
                <c:pt idx="1315">
                  <c:v>14.0562</c:v>
                </c:pt>
                <c:pt idx="1316">
                  <c:v>13.8802</c:v>
                </c:pt>
                <c:pt idx="1317">
                  <c:v>13.8802</c:v>
                </c:pt>
                <c:pt idx="1318">
                  <c:v>13.880699999999999</c:v>
                </c:pt>
                <c:pt idx="1319">
                  <c:v>13.9305</c:v>
                </c:pt>
                <c:pt idx="1320">
                  <c:v>13.9475</c:v>
                </c:pt>
                <c:pt idx="1321">
                  <c:v>13.8857</c:v>
                </c:pt>
                <c:pt idx="1322">
                  <c:v>13.766299999999999</c:v>
                </c:pt>
                <c:pt idx="1323">
                  <c:v>13.620200000000001</c:v>
                </c:pt>
                <c:pt idx="1324">
                  <c:v>13.620200000000001</c:v>
                </c:pt>
                <c:pt idx="1325">
                  <c:v>13.620200000000001</c:v>
                </c:pt>
                <c:pt idx="1326">
                  <c:v>13.5259</c:v>
                </c:pt>
                <c:pt idx="1327">
                  <c:v>13.270799999999999</c:v>
                </c:pt>
                <c:pt idx="1328">
                  <c:v>13.371499999999999</c:v>
                </c:pt>
                <c:pt idx="1329">
                  <c:v>13.211499999999999</c:v>
                </c:pt>
                <c:pt idx="1330">
                  <c:v>13.3323</c:v>
                </c:pt>
                <c:pt idx="1331">
                  <c:v>13.3323</c:v>
                </c:pt>
                <c:pt idx="1332">
                  <c:v>13.3323</c:v>
                </c:pt>
                <c:pt idx="1333">
                  <c:v>13.125400000000001</c:v>
                </c:pt>
                <c:pt idx="1334">
                  <c:v>13.085000000000001</c:v>
                </c:pt>
                <c:pt idx="1335">
                  <c:v>12.893599999999999</c:v>
                </c:pt>
                <c:pt idx="1336">
                  <c:v>12.827400000000001</c:v>
                </c:pt>
                <c:pt idx="1337">
                  <c:v>13.107699999999999</c:v>
                </c:pt>
                <c:pt idx="1338">
                  <c:v>13.107699999999999</c:v>
                </c:pt>
                <c:pt idx="1339">
                  <c:v>13.168200000000001</c:v>
                </c:pt>
                <c:pt idx="1340">
                  <c:v>13.042</c:v>
                </c:pt>
                <c:pt idx="1341">
                  <c:v>13.022</c:v>
                </c:pt>
                <c:pt idx="1342">
                  <c:v>13.001899999999999</c:v>
                </c:pt>
                <c:pt idx="1343">
                  <c:v>12.9808</c:v>
                </c:pt>
                <c:pt idx="1344">
                  <c:v>13.0496</c:v>
                </c:pt>
                <c:pt idx="1345">
                  <c:v>13.0496</c:v>
                </c:pt>
                <c:pt idx="1346">
                  <c:v>13.0496</c:v>
                </c:pt>
                <c:pt idx="1347">
                  <c:v>13.2446</c:v>
                </c:pt>
                <c:pt idx="1348">
                  <c:v>13.2499</c:v>
                </c:pt>
                <c:pt idx="1349">
                  <c:v>13.1106</c:v>
                </c:pt>
                <c:pt idx="1350">
                  <c:v>13.178599999999999</c:v>
                </c:pt>
                <c:pt idx="1351">
                  <c:v>13.245100000000001</c:v>
                </c:pt>
                <c:pt idx="1352">
                  <c:v>13.245100000000001</c:v>
                </c:pt>
                <c:pt idx="1353">
                  <c:v>13.245100000000001</c:v>
                </c:pt>
                <c:pt idx="1354">
                  <c:v>13.1783</c:v>
                </c:pt>
                <c:pt idx="1355">
                  <c:v>13.186500000000001</c:v>
                </c:pt>
                <c:pt idx="1356">
                  <c:v>13.1614</c:v>
                </c:pt>
                <c:pt idx="1357">
                  <c:v>13.0616</c:v>
                </c:pt>
                <c:pt idx="1358">
                  <c:v>13.202299999999999</c:v>
                </c:pt>
                <c:pt idx="1359">
                  <c:v>13.202299999999999</c:v>
                </c:pt>
                <c:pt idx="1360">
                  <c:v>13.202299999999999</c:v>
                </c:pt>
                <c:pt idx="1361">
                  <c:v>13.195399999999999</c:v>
                </c:pt>
                <c:pt idx="1362">
                  <c:v>13.3294</c:v>
                </c:pt>
                <c:pt idx="1363">
                  <c:v>13.4339</c:v>
                </c:pt>
                <c:pt idx="1364">
                  <c:v>13.440099999999999</c:v>
                </c:pt>
                <c:pt idx="1365">
                  <c:v>13.4794</c:v>
                </c:pt>
                <c:pt idx="1366">
                  <c:v>13.4794</c:v>
                </c:pt>
                <c:pt idx="1367">
                  <c:v>13.4794</c:v>
                </c:pt>
                <c:pt idx="1368">
                  <c:v>13.441000000000001</c:v>
                </c:pt>
                <c:pt idx="1369">
                  <c:v>13.407500000000001</c:v>
                </c:pt>
                <c:pt idx="1370">
                  <c:v>13.3987</c:v>
                </c:pt>
                <c:pt idx="1371">
                  <c:v>13.1585</c:v>
                </c:pt>
                <c:pt idx="1372">
                  <c:v>13.2315</c:v>
                </c:pt>
                <c:pt idx="1373">
                  <c:v>13.2315</c:v>
                </c:pt>
                <c:pt idx="1374">
                  <c:v>13.2315</c:v>
                </c:pt>
                <c:pt idx="1375">
                  <c:v>13.2026</c:v>
                </c:pt>
                <c:pt idx="1376">
                  <c:v>13.311</c:v>
                </c:pt>
                <c:pt idx="1377">
                  <c:v>13.3102</c:v>
                </c:pt>
                <c:pt idx="1378">
                  <c:v>13.2972</c:v>
                </c:pt>
                <c:pt idx="1379">
                  <c:v>13.096299999999999</c:v>
                </c:pt>
                <c:pt idx="1380">
                  <c:v>13.096299999999999</c:v>
                </c:pt>
                <c:pt idx="1381">
                  <c:v>13.096299999999999</c:v>
                </c:pt>
                <c:pt idx="1382">
                  <c:v>12.8612</c:v>
                </c:pt>
                <c:pt idx="1383">
                  <c:v>12.8521</c:v>
                </c:pt>
                <c:pt idx="1384">
                  <c:v>12.616300000000001</c:v>
                </c:pt>
                <c:pt idx="1385">
                  <c:v>12.6015</c:v>
                </c:pt>
                <c:pt idx="1386">
                  <c:v>12.618600000000001</c:v>
                </c:pt>
                <c:pt idx="1387">
                  <c:v>12.618600000000001</c:v>
                </c:pt>
                <c:pt idx="1388">
                  <c:v>12.618600000000001</c:v>
                </c:pt>
                <c:pt idx="1389">
                  <c:v>12.7507</c:v>
                </c:pt>
                <c:pt idx="1390">
                  <c:v>12.8826</c:v>
                </c:pt>
                <c:pt idx="1391">
                  <c:v>12.960100000000001</c:v>
                </c:pt>
                <c:pt idx="1392">
                  <c:v>12.9801</c:v>
                </c:pt>
                <c:pt idx="1393">
                  <c:v>13.0198</c:v>
                </c:pt>
                <c:pt idx="1394">
                  <c:v>13.0197</c:v>
                </c:pt>
                <c:pt idx="1395">
                  <c:v>13.017899999999999</c:v>
                </c:pt>
                <c:pt idx="1396">
                  <c:v>13.251799999999999</c:v>
                </c:pt>
                <c:pt idx="1397">
                  <c:v>13.281000000000001</c:v>
                </c:pt>
                <c:pt idx="1398">
                  <c:v>13.307600000000001</c:v>
                </c:pt>
                <c:pt idx="1399">
                  <c:v>13.1538</c:v>
                </c:pt>
                <c:pt idx="1400">
                  <c:v>13.147600000000001</c:v>
                </c:pt>
                <c:pt idx="1401">
                  <c:v>13.147600000000001</c:v>
                </c:pt>
                <c:pt idx="1402">
                  <c:v>13.1478</c:v>
                </c:pt>
                <c:pt idx="1403">
                  <c:v>13.0121</c:v>
                </c:pt>
                <c:pt idx="1404">
                  <c:v>12.9253</c:v>
                </c:pt>
                <c:pt idx="1405">
                  <c:v>12.6967</c:v>
                </c:pt>
                <c:pt idx="1406">
                  <c:v>12.6533</c:v>
                </c:pt>
                <c:pt idx="1407">
                  <c:v>12.7103</c:v>
                </c:pt>
                <c:pt idx="1408">
                  <c:v>12.7103</c:v>
                </c:pt>
                <c:pt idx="1409">
                  <c:v>12.7103</c:v>
                </c:pt>
                <c:pt idx="1410">
                  <c:v>12.565099999999999</c:v>
                </c:pt>
                <c:pt idx="1411">
                  <c:v>12.466900000000001</c:v>
                </c:pt>
                <c:pt idx="1412">
                  <c:v>12.481999999999999</c:v>
                </c:pt>
                <c:pt idx="1413">
                  <c:v>12.6457</c:v>
                </c:pt>
                <c:pt idx="1414">
                  <c:v>12.7797</c:v>
                </c:pt>
                <c:pt idx="1415">
                  <c:v>12.7797</c:v>
                </c:pt>
                <c:pt idx="1416">
                  <c:v>12.7797</c:v>
                </c:pt>
                <c:pt idx="1417">
                  <c:v>12.6295</c:v>
                </c:pt>
                <c:pt idx="1418">
                  <c:v>12.670199999999999</c:v>
                </c:pt>
                <c:pt idx="1419">
                  <c:v>12.802099999999999</c:v>
                </c:pt>
                <c:pt idx="1420">
                  <c:v>12.875</c:v>
                </c:pt>
                <c:pt idx="1421">
                  <c:v>13.055199999999999</c:v>
                </c:pt>
                <c:pt idx="1422">
                  <c:v>13.055199999999999</c:v>
                </c:pt>
                <c:pt idx="1423">
                  <c:v>13.055199999999999</c:v>
                </c:pt>
                <c:pt idx="1424">
                  <c:v>12.942299999999999</c:v>
                </c:pt>
                <c:pt idx="1425">
                  <c:v>12.9352</c:v>
                </c:pt>
                <c:pt idx="1426">
                  <c:v>12.9878</c:v>
                </c:pt>
                <c:pt idx="1427">
                  <c:v>13.0579</c:v>
                </c:pt>
                <c:pt idx="1428">
                  <c:v>13.015599999999999</c:v>
                </c:pt>
                <c:pt idx="1429">
                  <c:v>13.015599999999999</c:v>
                </c:pt>
                <c:pt idx="1430">
                  <c:v>13.0153</c:v>
                </c:pt>
                <c:pt idx="1431">
                  <c:v>13.0722</c:v>
                </c:pt>
                <c:pt idx="1432">
                  <c:v>12.9085</c:v>
                </c:pt>
                <c:pt idx="1433">
                  <c:v>12.928699999999999</c:v>
                </c:pt>
                <c:pt idx="1434">
                  <c:v>12.620799999999999</c:v>
                </c:pt>
                <c:pt idx="1435">
                  <c:v>12.501099999999999</c:v>
                </c:pt>
                <c:pt idx="1436">
                  <c:v>12.501099999999999</c:v>
                </c:pt>
                <c:pt idx="1437">
                  <c:v>12.501200000000001</c:v>
                </c:pt>
                <c:pt idx="1438">
                  <c:v>12.4354</c:v>
                </c:pt>
                <c:pt idx="1439">
                  <c:v>12.416499999999999</c:v>
                </c:pt>
                <c:pt idx="1440">
                  <c:v>12.3127</c:v>
                </c:pt>
                <c:pt idx="1441">
                  <c:v>11.9252</c:v>
                </c:pt>
                <c:pt idx="1442">
                  <c:v>12.242900000000001</c:v>
                </c:pt>
                <c:pt idx="1443">
                  <c:v>12.242900000000001</c:v>
                </c:pt>
                <c:pt idx="1444">
                  <c:v>12.242900000000001</c:v>
                </c:pt>
                <c:pt idx="1445">
                  <c:v>12.137700000000001</c:v>
                </c:pt>
                <c:pt idx="1446">
                  <c:v>12.2997</c:v>
                </c:pt>
                <c:pt idx="1447">
                  <c:v>12.287699999999999</c:v>
                </c:pt>
                <c:pt idx="1448">
                  <c:v>12.127700000000001</c:v>
                </c:pt>
                <c:pt idx="1449">
                  <c:v>12.1343</c:v>
                </c:pt>
                <c:pt idx="1450">
                  <c:v>12.1343</c:v>
                </c:pt>
                <c:pt idx="1451">
                  <c:v>12.1343</c:v>
                </c:pt>
                <c:pt idx="1452">
                  <c:v>12.2766</c:v>
                </c:pt>
                <c:pt idx="1453">
                  <c:v>11.9976</c:v>
                </c:pt>
                <c:pt idx="1454">
                  <c:v>11.9041</c:v>
                </c:pt>
                <c:pt idx="1455">
                  <c:v>11.853</c:v>
                </c:pt>
                <c:pt idx="1456">
                  <c:v>11.7355</c:v>
                </c:pt>
                <c:pt idx="1457">
                  <c:v>11.7355</c:v>
                </c:pt>
                <c:pt idx="1458">
                  <c:v>11.7355</c:v>
                </c:pt>
                <c:pt idx="1459">
                  <c:v>11.6761</c:v>
                </c:pt>
                <c:pt idx="1460">
                  <c:v>11.691599999999999</c:v>
                </c:pt>
                <c:pt idx="1461">
                  <c:v>11.9361</c:v>
                </c:pt>
                <c:pt idx="1462">
                  <c:v>12.129899999999999</c:v>
                </c:pt>
                <c:pt idx="1463">
                  <c:v>12.445499999999999</c:v>
                </c:pt>
                <c:pt idx="1464">
                  <c:v>12.445499999999999</c:v>
                </c:pt>
                <c:pt idx="1465">
                  <c:v>12.445499999999999</c:v>
                </c:pt>
                <c:pt idx="1466">
                  <c:v>12.387499999999999</c:v>
                </c:pt>
                <c:pt idx="1467">
                  <c:v>12.3863</c:v>
                </c:pt>
                <c:pt idx="1468">
                  <c:v>12.456899999999999</c:v>
                </c:pt>
                <c:pt idx="1469">
                  <c:v>12.402200000000001</c:v>
                </c:pt>
                <c:pt idx="1470">
                  <c:v>12.185499999999999</c:v>
                </c:pt>
                <c:pt idx="1471">
                  <c:v>12.185499999999999</c:v>
                </c:pt>
                <c:pt idx="1472">
                  <c:v>12.185499999999999</c:v>
                </c:pt>
                <c:pt idx="1473">
                  <c:v>12.0716</c:v>
                </c:pt>
                <c:pt idx="1474">
                  <c:v>12.066800000000001</c:v>
                </c:pt>
                <c:pt idx="1475">
                  <c:v>12.066800000000001</c:v>
                </c:pt>
                <c:pt idx="1476">
                  <c:v>12.221500000000001</c:v>
                </c:pt>
                <c:pt idx="1477">
                  <c:v>12.293900000000001</c:v>
                </c:pt>
                <c:pt idx="1478">
                  <c:v>12.293900000000001</c:v>
                </c:pt>
                <c:pt idx="1479">
                  <c:v>12.2935</c:v>
                </c:pt>
                <c:pt idx="1480">
                  <c:v>12.3309</c:v>
                </c:pt>
                <c:pt idx="1481">
                  <c:v>12.1348</c:v>
                </c:pt>
                <c:pt idx="1482">
                  <c:v>12.165100000000001</c:v>
                </c:pt>
                <c:pt idx="1483">
                  <c:v>12.189</c:v>
                </c:pt>
                <c:pt idx="1484">
                  <c:v>12.1037</c:v>
                </c:pt>
                <c:pt idx="1485">
                  <c:v>12.1037</c:v>
                </c:pt>
                <c:pt idx="1486">
                  <c:v>12.1037</c:v>
                </c:pt>
                <c:pt idx="1487">
                  <c:v>12.1919</c:v>
                </c:pt>
                <c:pt idx="1488">
                  <c:v>12.2447</c:v>
                </c:pt>
                <c:pt idx="1489">
                  <c:v>12.3919</c:v>
                </c:pt>
                <c:pt idx="1490">
                  <c:v>12.469200000000001</c:v>
                </c:pt>
                <c:pt idx="1491">
                  <c:v>12.424099999999999</c:v>
                </c:pt>
                <c:pt idx="1492">
                  <c:v>12.422499999999999</c:v>
                </c:pt>
                <c:pt idx="1493">
                  <c:v>12.422499999999999</c:v>
                </c:pt>
                <c:pt idx="1494">
                  <c:v>12.702999999999999</c:v>
                </c:pt>
                <c:pt idx="1495">
                  <c:v>12.670500000000001</c:v>
                </c:pt>
                <c:pt idx="1496">
                  <c:v>12.517200000000001</c:v>
                </c:pt>
                <c:pt idx="1497">
                  <c:v>12.2302</c:v>
                </c:pt>
                <c:pt idx="1498">
                  <c:v>12.2607</c:v>
                </c:pt>
                <c:pt idx="1499">
                  <c:v>12.2607</c:v>
                </c:pt>
                <c:pt idx="1500">
                  <c:v>12.260899999999999</c:v>
                </c:pt>
                <c:pt idx="1501">
                  <c:v>12.0288</c:v>
                </c:pt>
                <c:pt idx="1502">
                  <c:v>12.053800000000001</c:v>
                </c:pt>
                <c:pt idx="1503">
                  <c:v>12.23</c:v>
                </c:pt>
                <c:pt idx="1504">
                  <c:v>12.313499999999999</c:v>
                </c:pt>
                <c:pt idx="1505">
                  <c:v>12.136200000000001</c:v>
                </c:pt>
                <c:pt idx="1506">
                  <c:v>12.136200000000001</c:v>
                </c:pt>
                <c:pt idx="1507">
                  <c:v>12.136100000000001</c:v>
                </c:pt>
                <c:pt idx="1508">
                  <c:v>12.0852</c:v>
                </c:pt>
                <c:pt idx="1509">
                  <c:v>12.024800000000001</c:v>
                </c:pt>
                <c:pt idx="1510">
                  <c:v>12.0832</c:v>
                </c:pt>
                <c:pt idx="1511">
                  <c:v>11.9854</c:v>
                </c:pt>
                <c:pt idx="1512">
                  <c:v>11.954599999999999</c:v>
                </c:pt>
                <c:pt idx="1513">
                  <c:v>11.954599999999999</c:v>
                </c:pt>
                <c:pt idx="1514">
                  <c:v>11.954599999999999</c:v>
                </c:pt>
                <c:pt idx="1515">
                  <c:v>11.8986</c:v>
                </c:pt>
                <c:pt idx="1516">
                  <c:v>11.8665</c:v>
                </c:pt>
                <c:pt idx="1517">
                  <c:v>11.865</c:v>
                </c:pt>
                <c:pt idx="1518">
                  <c:v>11.892200000000001</c:v>
                </c:pt>
                <c:pt idx="1519">
                  <c:v>12.020799999999999</c:v>
                </c:pt>
                <c:pt idx="1520">
                  <c:v>12.020799999999999</c:v>
                </c:pt>
                <c:pt idx="1521">
                  <c:v>12.020799999999999</c:v>
                </c:pt>
                <c:pt idx="1522">
                  <c:v>12.0602</c:v>
                </c:pt>
                <c:pt idx="1523">
                  <c:v>12.1374</c:v>
                </c:pt>
                <c:pt idx="1524">
                  <c:v>12.0085</c:v>
                </c:pt>
                <c:pt idx="1525">
                  <c:v>11.9305</c:v>
                </c:pt>
                <c:pt idx="1526">
                  <c:v>12.124000000000001</c:v>
                </c:pt>
                <c:pt idx="1527">
                  <c:v>12.124000000000001</c:v>
                </c:pt>
                <c:pt idx="1528">
                  <c:v>12.124000000000001</c:v>
                </c:pt>
                <c:pt idx="1529">
                  <c:v>12.2872</c:v>
                </c:pt>
                <c:pt idx="1530">
                  <c:v>12.256399999999999</c:v>
                </c:pt>
                <c:pt idx="1531">
                  <c:v>12.4941</c:v>
                </c:pt>
                <c:pt idx="1532">
                  <c:v>12.547700000000001</c:v>
                </c:pt>
                <c:pt idx="1533">
                  <c:v>12.5786</c:v>
                </c:pt>
                <c:pt idx="1534">
                  <c:v>12.5786</c:v>
                </c:pt>
                <c:pt idx="1535">
                  <c:v>12.5786</c:v>
                </c:pt>
                <c:pt idx="1536">
                  <c:v>12.473000000000001</c:v>
                </c:pt>
                <c:pt idx="1537">
                  <c:v>12.6289</c:v>
                </c:pt>
                <c:pt idx="1538">
                  <c:v>12.682700000000001</c:v>
                </c:pt>
                <c:pt idx="1539">
                  <c:v>12.6776</c:v>
                </c:pt>
                <c:pt idx="1540">
                  <c:v>12.790800000000001</c:v>
                </c:pt>
                <c:pt idx="1541">
                  <c:v>12.790800000000001</c:v>
                </c:pt>
                <c:pt idx="1542">
                  <c:v>12.790900000000001</c:v>
                </c:pt>
                <c:pt idx="1543">
                  <c:v>12.7967</c:v>
                </c:pt>
                <c:pt idx="1544">
                  <c:v>12.6981</c:v>
                </c:pt>
                <c:pt idx="1545">
                  <c:v>12.7097</c:v>
                </c:pt>
                <c:pt idx="1546">
                  <c:v>12.8087</c:v>
                </c:pt>
                <c:pt idx="1547">
                  <c:v>12.9712</c:v>
                </c:pt>
                <c:pt idx="1548">
                  <c:v>12.9712</c:v>
                </c:pt>
                <c:pt idx="1549">
                  <c:v>12.9712</c:v>
                </c:pt>
                <c:pt idx="1550">
                  <c:v>12.919700000000001</c:v>
                </c:pt>
                <c:pt idx="1551">
                  <c:v>12.944900000000001</c:v>
                </c:pt>
                <c:pt idx="1552">
                  <c:v>13.049200000000001</c:v>
                </c:pt>
                <c:pt idx="1553">
                  <c:v>13.218500000000001</c:v>
                </c:pt>
                <c:pt idx="1554">
                  <c:v>13.2219</c:v>
                </c:pt>
                <c:pt idx="1555">
                  <c:v>13.2219</c:v>
                </c:pt>
                <c:pt idx="1556">
                  <c:v>13.2219</c:v>
                </c:pt>
                <c:pt idx="1557">
                  <c:v>13.1945</c:v>
                </c:pt>
                <c:pt idx="1558">
                  <c:v>13.243</c:v>
                </c:pt>
                <c:pt idx="1559">
                  <c:v>13.1997</c:v>
                </c:pt>
                <c:pt idx="1560">
                  <c:v>13.118</c:v>
                </c:pt>
                <c:pt idx="1561">
                  <c:v>13.0433</c:v>
                </c:pt>
                <c:pt idx="1562">
                  <c:v>13.0433</c:v>
                </c:pt>
                <c:pt idx="1563">
                  <c:v>13.043200000000001</c:v>
                </c:pt>
                <c:pt idx="1564">
                  <c:v>13.0351</c:v>
                </c:pt>
                <c:pt idx="1565">
                  <c:v>13.1196</c:v>
                </c:pt>
                <c:pt idx="1566">
                  <c:v>13.1159</c:v>
                </c:pt>
                <c:pt idx="1567">
                  <c:v>13.082700000000001</c:v>
                </c:pt>
                <c:pt idx="1568">
                  <c:v>12.975099999999999</c:v>
                </c:pt>
                <c:pt idx="1569">
                  <c:v>12.975099999999999</c:v>
                </c:pt>
                <c:pt idx="1570">
                  <c:v>12.975099999999999</c:v>
                </c:pt>
                <c:pt idx="1571">
                  <c:v>13.0517</c:v>
                </c:pt>
                <c:pt idx="1572">
                  <c:v>13.0547</c:v>
                </c:pt>
                <c:pt idx="1573">
                  <c:v>13.2102</c:v>
                </c:pt>
                <c:pt idx="1574">
                  <c:v>13.231299999999999</c:v>
                </c:pt>
                <c:pt idx="1575">
                  <c:v>13.3277</c:v>
                </c:pt>
                <c:pt idx="1576">
                  <c:v>13.3277</c:v>
                </c:pt>
                <c:pt idx="1577">
                  <c:v>13.3277</c:v>
                </c:pt>
                <c:pt idx="1578">
                  <c:v>13.440200000000001</c:v>
                </c:pt>
                <c:pt idx="1579">
                  <c:v>13.4063</c:v>
                </c:pt>
                <c:pt idx="1580">
                  <c:v>13.363200000000001</c:v>
                </c:pt>
                <c:pt idx="1581">
                  <c:v>13.2334</c:v>
                </c:pt>
                <c:pt idx="1582">
                  <c:v>13.2409</c:v>
                </c:pt>
                <c:pt idx="1583">
                  <c:v>13.2409</c:v>
                </c:pt>
                <c:pt idx="1584">
                  <c:v>13.237399999999999</c:v>
                </c:pt>
                <c:pt idx="1585">
                  <c:v>13.2631</c:v>
                </c:pt>
                <c:pt idx="1586">
                  <c:v>13.2819</c:v>
                </c:pt>
                <c:pt idx="1587">
                  <c:v>13.289099999999999</c:v>
                </c:pt>
                <c:pt idx="1588">
                  <c:v>13.139099999999999</c:v>
                </c:pt>
                <c:pt idx="1589">
                  <c:v>12.97</c:v>
                </c:pt>
                <c:pt idx="1590">
                  <c:v>12.97</c:v>
                </c:pt>
                <c:pt idx="1591">
                  <c:v>12.97</c:v>
                </c:pt>
                <c:pt idx="1592">
                  <c:v>13.108700000000001</c:v>
                </c:pt>
                <c:pt idx="1593">
                  <c:v>13.239599999999999</c:v>
                </c:pt>
                <c:pt idx="1594">
                  <c:v>13.2263</c:v>
                </c:pt>
                <c:pt idx="1595">
                  <c:v>13.1997</c:v>
                </c:pt>
                <c:pt idx="1596">
                  <c:v>13.3347</c:v>
                </c:pt>
                <c:pt idx="1597">
                  <c:v>13.3347</c:v>
                </c:pt>
                <c:pt idx="1598">
                  <c:v>13.3347</c:v>
                </c:pt>
                <c:pt idx="1599">
                  <c:v>13.4856</c:v>
                </c:pt>
                <c:pt idx="1600">
                  <c:v>13.5076</c:v>
                </c:pt>
                <c:pt idx="1601">
                  <c:v>13.4762</c:v>
                </c:pt>
                <c:pt idx="1602">
                  <c:v>13.4915</c:v>
                </c:pt>
                <c:pt idx="1603">
                  <c:v>12.9696</c:v>
                </c:pt>
                <c:pt idx="1604">
                  <c:v>12.9703</c:v>
                </c:pt>
                <c:pt idx="1605">
                  <c:v>12.9688</c:v>
                </c:pt>
                <c:pt idx="1606">
                  <c:v>12.837999999999999</c:v>
                </c:pt>
                <c:pt idx="1607">
                  <c:v>12.896800000000001</c:v>
                </c:pt>
                <c:pt idx="1608">
                  <c:v>12.824299999999999</c:v>
                </c:pt>
                <c:pt idx="1609">
                  <c:v>12.821</c:v>
                </c:pt>
                <c:pt idx="1610">
                  <c:v>13.0177</c:v>
                </c:pt>
                <c:pt idx="1611">
                  <c:v>13.021100000000001</c:v>
                </c:pt>
                <c:pt idx="1612">
                  <c:v>13.017899999999999</c:v>
                </c:pt>
                <c:pt idx="1613">
                  <c:v>13.1637</c:v>
                </c:pt>
                <c:pt idx="1614">
                  <c:v>13.1752</c:v>
                </c:pt>
                <c:pt idx="1615">
                  <c:v>13.2798</c:v>
                </c:pt>
                <c:pt idx="1616">
                  <c:v>13.292999999999999</c:v>
                </c:pt>
                <c:pt idx="1617">
                  <c:v>13.3474</c:v>
                </c:pt>
                <c:pt idx="1618">
                  <c:v>13.3474</c:v>
                </c:pt>
                <c:pt idx="1619">
                  <c:v>13.3474</c:v>
                </c:pt>
                <c:pt idx="1620">
                  <c:v>13.388999999999999</c:v>
                </c:pt>
                <c:pt idx="1621">
                  <c:v>13.445399999999999</c:v>
                </c:pt>
                <c:pt idx="1622">
                  <c:v>13.4773</c:v>
                </c:pt>
                <c:pt idx="1623">
                  <c:v>13.3725</c:v>
                </c:pt>
                <c:pt idx="1624">
                  <c:v>13.397399999999999</c:v>
                </c:pt>
                <c:pt idx="1625">
                  <c:v>13.397600000000001</c:v>
                </c:pt>
                <c:pt idx="1626">
                  <c:v>13.397500000000001</c:v>
                </c:pt>
                <c:pt idx="1627">
                  <c:v>13.3606</c:v>
                </c:pt>
                <c:pt idx="1628">
                  <c:v>13.4404</c:v>
                </c:pt>
                <c:pt idx="1629">
                  <c:v>13.476000000000001</c:v>
                </c:pt>
                <c:pt idx="1630">
                  <c:v>13.4308</c:v>
                </c:pt>
                <c:pt idx="1631">
                  <c:v>13.4308</c:v>
                </c:pt>
                <c:pt idx="1632">
                  <c:v>13.430899999999999</c:v>
                </c:pt>
                <c:pt idx="1633">
                  <c:v>13.430899999999999</c:v>
                </c:pt>
                <c:pt idx="1634">
                  <c:v>13.388500000000001</c:v>
                </c:pt>
                <c:pt idx="1635">
                  <c:v>13.38</c:v>
                </c:pt>
                <c:pt idx="1636">
                  <c:v>13.3148</c:v>
                </c:pt>
                <c:pt idx="1637">
                  <c:v>13.192500000000001</c:v>
                </c:pt>
                <c:pt idx="1638">
                  <c:v>13.208600000000001</c:v>
                </c:pt>
                <c:pt idx="1639">
                  <c:v>13.2088</c:v>
                </c:pt>
                <c:pt idx="1640">
                  <c:v>13.209300000000001</c:v>
                </c:pt>
                <c:pt idx="1641">
                  <c:v>13.2569</c:v>
                </c:pt>
                <c:pt idx="1642">
                  <c:v>13.173299999999999</c:v>
                </c:pt>
                <c:pt idx="1643">
                  <c:v>13.187900000000001</c:v>
                </c:pt>
                <c:pt idx="1644">
                  <c:v>13.169700000000001</c:v>
                </c:pt>
                <c:pt idx="1645">
                  <c:v>13.2156</c:v>
                </c:pt>
                <c:pt idx="1646">
                  <c:v>13.2157</c:v>
                </c:pt>
                <c:pt idx="1647">
                  <c:v>13.2157</c:v>
                </c:pt>
                <c:pt idx="1648">
                  <c:v>12.9726</c:v>
                </c:pt>
                <c:pt idx="1649">
                  <c:v>12.904400000000001</c:v>
                </c:pt>
                <c:pt idx="1650">
                  <c:v>12.830299999999999</c:v>
                </c:pt>
                <c:pt idx="1651">
                  <c:v>12.5549</c:v>
                </c:pt>
                <c:pt idx="1652">
                  <c:v>12.616899999999999</c:v>
                </c:pt>
                <c:pt idx="1653">
                  <c:v>12.616899999999999</c:v>
                </c:pt>
                <c:pt idx="1654">
                  <c:v>12.616899999999999</c:v>
                </c:pt>
                <c:pt idx="1655">
                  <c:v>12.4261</c:v>
                </c:pt>
                <c:pt idx="1656">
                  <c:v>12.401400000000001</c:v>
                </c:pt>
                <c:pt idx="1657">
                  <c:v>12.5303</c:v>
                </c:pt>
                <c:pt idx="1658">
                  <c:v>12.4779</c:v>
                </c:pt>
                <c:pt idx="1659">
                  <c:v>12.296200000000001</c:v>
                </c:pt>
                <c:pt idx="1660">
                  <c:v>12.2964</c:v>
                </c:pt>
                <c:pt idx="1661">
                  <c:v>12.2964</c:v>
                </c:pt>
                <c:pt idx="1662">
                  <c:v>12.28</c:v>
                </c:pt>
                <c:pt idx="1663">
                  <c:v>12.3584</c:v>
                </c:pt>
                <c:pt idx="1664">
                  <c:v>12.345000000000001</c:v>
                </c:pt>
                <c:pt idx="1665">
                  <c:v>12.1683</c:v>
                </c:pt>
                <c:pt idx="1666">
                  <c:v>12.161199999999999</c:v>
                </c:pt>
                <c:pt idx="1667">
                  <c:v>12.1599</c:v>
                </c:pt>
                <c:pt idx="1668">
                  <c:v>12.1599</c:v>
                </c:pt>
                <c:pt idx="1669">
                  <c:v>12.186400000000001</c:v>
                </c:pt>
                <c:pt idx="1670">
                  <c:v>12.170999999999999</c:v>
                </c:pt>
                <c:pt idx="1671">
                  <c:v>12.138999999999999</c:v>
                </c:pt>
                <c:pt idx="1672">
                  <c:v>12.2583</c:v>
                </c:pt>
                <c:pt idx="1673">
                  <c:v>12.2972</c:v>
                </c:pt>
                <c:pt idx="1674">
                  <c:v>12.2972</c:v>
                </c:pt>
                <c:pt idx="1675">
                  <c:v>12.299099999999999</c:v>
                </c:pt>
                <c:pt idx="1676">
                  <c:v>12.425700000000001</c:v>
                </c:pt>
                <c:pt idx="1677">
                  <c:v>12.389799999999999</c:v>
                </c:pt>
                <c:pt idx="1678">
                  <c:v>12.3802</c:v>
                </c:pt>
                <c:pt idx="1679">
                  <c:v>12.356400000000001</c:v>
                </c:pt>
                <c:pt idx="1680">
                  <c:v>12.413600000000001</c:v>
                </c:pt>
                <c:pt idx="1681">
                  <c:v>12.413600000000001</c:v>
                </c:pt>
                <c:pt idx="1682">
                  <c:v>12.413600000000001</c:v>
                </c:pt>
                <c:pt idx="1683">
                  <c:v>12.593999999999999</c:v>
                </c:pt>
                <c:pt idx="1684">
                  <c:v>12.715</c:v>
                </c:pt>
                <c:pt idx="1685">
                  <c:v>12.645799999999999</c:v>
                </c:pt>
                <c:pt idx="1686">
                  <c:v>12.5976</c:v>
                </c:pt>
                <c:pt idx="1687">
                  <c:v>12.5114</c:v>
                </c:pt>
                <c:pt idx="1688">
                  <c:v>12.5114</c:v>
                </c:pt>
                <c:pt idx="1689">
                  <c:v>12.5113</c:v>
                </c:pt>
                <c:pt idx="1690">
                  <c:v>12.4551</c:v>
                </c:pt>
                <c:pt idx="1691">
                  <c:v>12.619899999999999</c:v>
                </c:pt>
                <c:pt idx="1692">
                  <c:v>12.796900000000001</c:v>
                </c:pt>
                <c:pt idx="1693">
                  <c:v>12.988200000000001</c:v>
                </c:pt>
                <c:pt idx="1694">
                  <c:v>13.0007</c:v>
                </c:pt>
                <c:pt idx="1695">
                  <c:v>13.000999999999999</c:v>
                </c:pt>
                <c:pt idx="1696">
                  <c:v>13.0009</c:v>
                </c:pt>
                <c:pt idx="1697">
                  <c:v>13.0001</c:v>
                </c:pt>
                <c:pt idx="1698">
                  <c:v>12.904299999999999</c:v>
                </c:pt>
                <c:pt idx="1699">
                  <c:v>12.936400000000001</c:v>
                </c:pt>
                <c:pt idx="1700">
                  <c:v>13.0219</c:v>
                </c:pt>
                <c:pt idx="1701">
                  <c:v>13.021800000000001</c:v>
                </c:pt>
                <c:pt idx="1702">
                  <c:v>13.0222</c:v>
                </c:pt>
                <c:pt idx="1703">
                  <c:v>13.023199999999999</c:v>
                </c:pt>
                <c:pt idx="1704">
                  <c:v>13.173</c:v>
                </c:pt>
                <c:pt idx="1705">
                  <c:v>13.167400000000001</c:v>
                </c:pt>
                <c:pt idx="1706">
                  <c:v>13.118</c:v>
                </c:pt>
                <c:pt idx="1707">
                  <c:v>13.181900000000001</c:v>
                </c:pt>
                <c:pt idx="1708">
                  <c:v>13.1233</c:v>
                </c:pt>
                <c:pt idx="1709">
                  <c:v>13.1233</c:v>
                </c:pt>
                <c:pt idx="1710">
                  <c:v>13.1233</c:v>
                </c:pt>
                <c:pt idx="1711">
                  <c:v>12.9536</c:v>
                </c:pt>
                <c:pt idx="1712">
                  <c:v>12.906599999999999</c:v>
                </c:pt>
                <c:pt idx="1713">
                  <c:v>12.987</c:v>
                </c:pt>
                <c:pt idx="1714">
                  <c:v>13.063800000000001</c:v>
                </c:pt>
                <c:pt idx="1715">
                  <c:v>13.0114</c:v>
                </c:pt>
                <c:pt idx="1716">
                  <c:v>13.0114</c:v>
                </c:pt>
                <c:pt idx="1717">
                  <c:v>13.0113</c:v>
                </c:pt>
                <c:pt idx="1718">
                  <c:v>13.0961</c:v>
                </c:pt>
                <c:pt idx="1719">
                  <c:v>13.128500000000001</c:v>
                </c:pt>
                <c:pt idx="1720">
                  <c:v>13.060700000000001</c:v>
                </c:pt>
                <c:pt idx="1721">
                  <c:v>13.0214</c:v>
                </c:pt>
                <c:pt idx="1722">
                  <c:v>13.0924</c:v>
                </c:pt>
                <c:pt idx="1723">
                  <c:v>13.0924</c:v>
                </c:pt>
                <c:pt idx="1724">
                  <c:v>13.0924</c:v>
                </c:pt>
                <c:pt idx="1725">
                  <c:v>13.052099999999999</c:v>
                </c:pt>
                <c:pt idx="1726">
                  <c:v>13.0725</c:v>
                </c:pt>
                <c:pt idx="1727">
                  <c:v>13.0709</c:v>
                </c:pt>
                <c:pt idx="1728">
                  <c:v>13.058400000000001</c:v>
                </c:pt>
                <c:pt idx="1729">
                  <c:v>12.9886</c:v>
                </c:pt>
                <c:pt idx="1730">
                  <c:v>12.9886</c:v>
                </c:pt>
                <c:pt idx="1731">
                  <c:v>12.9886</c:v>
                </c:pt>
                <c:pt idx="1732">
                  <c:v>12.952299999999999</c:v>
                </c:pt>
                <c:pt idx="1733">
                  <c:v>12.920400000000001</c:v>
                </c:pt>
                <c:pt idx="1734">
                  <c:v>12.845700000000001</c:v>
                </c:pt>
                <c:pt idx="1735">
                  <c:v>12.6937</c:v>
                </c:pt>
                <c:pt idx="1736">
                  <c:v>12.4351</c:v>
                </c:pt>
                <c:pt idx="1737">
                  <c:v>12.4373</c:v>
                </c:pt>
                <c:pt idx="1738">
                  <c:v>12.4373</c:v>
                </c:pt>
                <c:pt idx="1739">
                  <c:v>12.0564</c:v>
                </c:pt>
                <c:pt idx="1740">
                  <c:v>12.052199999999999</c:v>
                </c:pt>
                <c:pt idx="1741">
                  <c:v>12.052199999999999</c:v>
                </c:pt>
                <c:pt idx="1742">
                  <c:v>12.195499999999999</c:v>
                </c:pt>
                <c:pt idx="1743">
                  <c:v>12.157</c:v>
                </c:pt>
                <c:pt idx="1744">
                  <c:v>12.157</c:v>
                </c:pt>
                <c:pt idx="1745">
                  <c:v>12.157</c:v>
                </c:pt>
                <c:pt idx="1746">
                  <c:v>12.0739</c:v>
                </c:pt>
                <c:pt idx="1747">
                  <c:v>12.004300000000001</c:v>
                </c:pt>
                <c:pt idx="1748">
                  <c:v>11.949299999999999</c:v>
                </c:pt>
                <c:pt idx="1749">
                  <c:v>11.9381</c:v>
                </c:pt>
                <c:pt idx="1750">
                  <c:v>12.021699999999999</c:v>
                </c:pt>
                <c:pt idx="1751">
                  <c:v>12.021699999999999</c:v>
                </c:pt>
                <c:pt idx="1752">
                  <c:v>12.021699999999999</c:v>
                </c:pt>
                <c:pt idx="1753">
                  <c:v>12.114100000000001</c:v>
                </c:pt>
                <c:pt idx="1754">
                  <c:v>12.143700000000001</c:v>
                </c:pt>
                <c:pt idx="1755">
                  <c:v>12.4869</c:v>
                </c:pt>
                <c:pt idx="1756">
                  <c:v>12.3909</c:v>
                </c:pt>
                <c:pt idx="1757">
                  <c:v>12.5161</c:v>
                </c:pt>
                <c:pt idx="1758">
                  <c:v>12.5161</c:v>
                </c:pt>
                <c:pt idx="1759">
                  <c:v>12.520099999999999</c:v>
                </c:pt>
                <c:pt idx="1760">
                  <c:v>12.2829</c:v>
                </c:pt>
                <c:pt idx="1761">
                  <c:v>12.3498</c:v>
                </c:pt>
                <c:pt idx="1762">
                  <c:v>12.3592</c:v>
                </c:pt>
                <c:pt idx="1763">
                  <c:v>12.4559</c:v>
                </c:pt>
                <c:pt idx="1764">
                  <c:v>12.6625</c:v>
                </c:pt>
                <c:pt idx="1765">
                  <c:v>12.664199999999999</c:v>
                </c:pt>
                <c:pt idx="1766">
                  <c:v>12.662800000000001</c:v>
                </c:pt>
                <c:pt idx="1767">
                  <c:v>12.6889</c:v>
                </c:pt>
                <c:pt idx="1768">
                  <c:v>12.555400000000001</c:v>
                </c:pt>
                <c:pt idx="1769">
                  <c:v>12.7798</c:v>
                </c:pt>
                <c:pt idx="1770">
                  <c:v>12.9491</c:v>
                </c:pt>
                <c:pt idx="1771">
                  <c:v>13.011200000000001</c:v>
                </c:pt>
                <c:pt idx="1772">
                  <c:v>13.011200000000001</c:v>
                </c:pt>
                <c:pt idx="1773">
                  <c:v>13.0113</c:v>
                </c:pt>
                <c:pt idx="1774">
                  <c:v>13.046200000000001</c:v>
                </c:pt>
                <c:pt idx="1775">
                  <c:v>13.014799999999999</c:v>
                </c:pt>
                <c:pt idx="1776">
                  <c:v>13.142200000000001</c:v>
                </c:pt>
                <c:pt idx="1777">
                  <c:v>13.207700000000001</c:v>
                </c:pt>
                <c:pt idx="1778">
                  <c:v>13.263</c:v>
                </c:pt>
                <c:pt idx="1779">
                  <c:v>13.263</c:v>
                </c:pt>
                <c:pt idx="1780">
                  <c:v>13.265499999999999</c:v>
                </c:pt>
                <c:pt idx="1781">
                  <c:v>13.2468</c:v>
                </c:pt>
                <c:pt idx="1782">
                  <c:v>13.1374</c:v>
                </c:pt>
                <c:pt idx="1783">
                  <c:v>13.168699999999999</c:v>
                </c:pt>
                <c:pt idx="1784">
                  <c:v>13.113099999999999</c:v>
                </c:pt>
                <c:pt idx="1785">
                  <c:v>13.173400000000001</c:v>
                </c:pt>
                <c:pt idx="1786">
                  <c:v>13.173400000000001</c:v>
                </c:pt>
                <c:pt idx="1787">
                  <c:v>13.173400000000001</c:v>
                </c:pt>
                <c:pt idx="1788">
                  <c:v>13.095499999999999</c:v>
                </c:pt>
                <c:pt idx="1789">
                  <c:v>13.122400000000001</c:v>
                </c:pt>
                <c:pt idx="1790">
                  <c:v>13.0473</c:v>
                </c:pt>
                <c:pt idx="1791">
                  <c:v>13.097300000000001</c:v>
                </c:pt>
                <c:pt idx="1792">
                  <c:v>12.994999999999999</c:v>
                </c:pt>
                <c:pt idx="1793">
                  <c:v>12.994999999999999</c:v>
                </c:pt>
                <c:pt idx="1794">
                  <c:v>12.994999999999999</c:v>
                </c:pt>
                <c:pt idx="1795">
                  <c:v>12.99</c:v>
                </c:pt>
                <c:pt idx="1796">
                  <c:v>13.0228</c:v>
                </c:pt>
                <c:pt idx="1797">
                  <c:v>12.9017</c:v>
                </c:pt>
                <c:pt idx="1798">
                  <c:v>12.9419</c:v>
                </c:pt>
                <c:pt idx="1799">
                  <c:v>12.997999999999999</c:v>
                </c:pt>
                <c:pt idx="1800">
                  <c:v>12.997999999999999</c:v>
                </c:pt>
                <c:pt idx="1801">
                  <c:v>12.997999999999999</c:v>
                </c:pt>
                <c:pt idx="1802">
                  <c:v>12.9643</c:v>
                </c:pt>
                <c:pt idx="1803">
                  <c:v>12.9619</c:v>
                </c:pt>
                <c:pt idx="1804">
                  <c:v>12.9497</c:v>
                </c:pt>
                <c:pt idx="1805">
                  <c:v>12.995100000000001</c:v>
                </c:pt>
                <c:pt idx="1806">
                  <c:v>13.1915</c:v>
                </c:pt>
                <c:pt idx="1807">
                  <c:v>13.1915</c:v>
                </c:pt>
                <c:pt idx="1808">
                  <c:v>13.191599999999999</c:v>
                </c:pt>
                <c:pt idx="1809">
                  <c:v>13.269600000000001</c:v>
                </c:pt>
                <c:pt idx="1810">
                  <c:v>13.293200000000001</c:v>
                </c:pt>
                <c:pt idx="1811">
                  <c:v>13.356199999999999</c:v>
                </c:pt>
                <c:pt idx="1812">
                  <c:v>13.4124</c:v>
                </c:pt>
                <c:pt idx="1813">
                  <c:v>13.3553</c:v>
                </c:pt>
                <c:pt idx="1814">
                  <c:v>13.3553</c:v>
                </c:pt>
                <c:pt idx="1815">
                  <c:v>13.355399999999999</c:v>
                </c:pt>
                <c:pt idx="1816">
                  <c:v>13.414</c:v>
                </c:pt>
                <c:pt idx="1817">
                  <c:v>13.4869</c:v>
                </c:pt>
                <c:pt idx="1818">
                  <c:v>13.446300000000001</c:v>
                </c:pt>
                <c:pt idx="1819">
                  <c:v>13.53</c:v>
                </c:pt>
                <c:pt idx="1820">
                  <c:v>13.509499999999999</c:v>
                </c:pt>
                <c:pt idx="1821">
                  <c:v>13.509499999999999</c:v>
                </c:pt>
                <c:pt idx="1822">
                  <c:v>13.509499999999999</c:v>
                </c:pt>
                <c:pt idx="1823">
                  <c:v>13.607100000000001</c:v>
                </c:pt>
                <c:pt idx="1824">
                  <c:v>13.6174</c:v>
                </c:pt>
                <c:pt idx="1825">
                  <c:v>13.588699999999999</c:v>
                </c:pt>
                <c:pt idx="1826">
                  <c:v>13.594799999999999</c:v>
                </c:pt>
                <c:pt idx="1827">
                  <c:v>13.688800000000001</c:v>
                </c:pt>
                <c:pt idx="1828">
                  <c:v>13.688800000000001</c:v>
                </c:pt>
                <c:pt idx="1829">
                  <c:v>13.6882</c:v>
                </c:pt>
                <c:pt idx="1830">
                  <c:v>13.8926</c:v>
                </c:pt>
                <c:pt idx="1831">
                  <c:v>13.979699999999999</c:v>
                </c:pt>
                <c:pt idx="1832">
                  <c:v>13.9488</c:v>
                </c:pt>
                <c:pt idx="1833">
                  <c:v>14.010300000000001</c:v>
                </c:pt>
                <c:pt idx="1834">
                  <c:v>13.896699999999999</c:v>
                </c:pt>
                <c:pt idx="1835">
                  <c:v>13.896699999999999</c:v>
                </c:pt>
                <c:pt idx="1836">
                  <c:v>13.896699999999999</c:v>
                </c:pt>
                <c:pt idx="1837">
                  <c:v>13.741899999999999</c:v>
                </c:pt>
                <c:pt idx="1838">
                  <c:v>13.7814</c:v>
                </c:pt>
                <c:pt idx="1839">
                  <c:v>13.9048</c:v>
                </c:pt>
                <c:pt idx="1840">
                  <c:v>14.0519</c:v>
                </c:pt>
                <c:pt idx="1841">
                  <c:v>14.148400000000001</c:v>
                </c:pt>
                <c:pt idx="1842">
                  <c:v>14.148400000000001</c:v>
                </c:pt>
                <c:pt idx="1843">
                  <c:v>14.148400000000001</c:v>
                </c:pt>
                <c:pt idx="1844">
                  <c:v>14.169</c:v>
                </c:pt>
                <c:pt idx="1845">
                  <c:v>14.2369</c:v>
                </c:pt>
                <c:pt idx="1846">
                  <c:v>14.1593</c:v>
                </c:pt>
                <c:pt idx="1847">
                  <c:v>14.104799999999999</c:v>
                </c:pt>
                <c:pt idx="1848">
                  <c:v>14.148199999999999</c:v>
                </c:pt>
                <c:pt idx="1849">
                  <c:v>14.148199999999999</c:v>
                </c:pt>
                <c:pt idx="1850">
                  <c:v>14.148300000000001</c:v>
                </c:pt>
                <c:pt idx="1851">
                  <c:v>14.1828</c:v>
                </c:pt>
                <c:pt idx="1852">
                  <c:v>14.103</c:v>
                </c:pt>
                <c:pt idx="1853">
                  <c:v>14.1821</c:v>
                </c:pt>
                <c:pt idx="1854">
                  <c:v>14.140599999999999</c:v>
                </c:pt>
                <c:pt idx="1855">
                  <c:v>14.0067</c:v>
                </c:pt>
                <c:pt idx="1856">
                  <c:v>14.0067</c:v>
                </c:pt>
                <c:pt idx="1857">
                  <c:v>14.0067</c:v>
                </c:pt>
                <c:pt idx="1858">
                  <c:v>14.0092</c:v>
                </c:pt>
                <c:pt idx="1859">
                  <c:v>13.971</c:v>
                </c:pt>
                <c:pt idx="1860">
                  <c:v>13.9602</c:v>
                </c:pt>
                <c:pt idx="1861">
                  <c:v>14.044700000000001</c:v>
                </c:pt>
                <c:pt idx="1862">
                  <c:v>14.1267</c:v>
                </c:pt>
                <c:pt idx="1863">
                  <c:v>14.1267</c:v>
                </c:pt>
                <c:pt idx="1864">
                  <c:v>14.1267</c:v>
                </c:pt>
                <c:pt idx="1865">
                  <c:v>14.1557</c:v>
                </c:pt>
                <c:pt idx="1866">
                  <c:v>14.134</c:v>
                </c:pt>
                <c:pt idx="1867">
                  <c:v>14.251799999999999</c:v>
                </c:pt>
                <c:pt idx="1868">
                  <c:v>14.4199</c:v>
                </c:pt>
                <c:pt idx="1869">
                  <c:v>14.6379</c:v>
                </c:pt>
                <c:pt idx="1870">
                  <c:v>14.6379</c:v>
                </c:pt>
                <c:pt idx="1871">
                  <c:v>14.6393</c:v>
                </c:pt>
                <c:pt idx="1872">
                  <c:v>14.6534</c:v>
                </c:pt>
                <c:pt idx="1873">
                  <c:v>14.850199999999999</c:v>
                </c:pt>
                <c:pt idx="1874">
                  <c:v>14.938599999999999</c:v>
                </c:pt>
                <c:pt idx="1875">
                  <c:v>14.904299999999999</c:v>
                </c:pt>
                <c:pt idx="1876">
                  <c:v>14.917899999999999</c:v>
                </c:pt>
                <c:pt idx="1877">
                  <c:v>14.917899999999999</c:v>
                </c:pt>
                <c:pt idx="1878">
                  <c:v>14.917899999999999</c:v>
                </c:pt>
                <c:pt idx="1879">
                  <c:v>14.9717</c:v>
                </c:pt>
                <c:pt idx="1880">
                  <c:v>14.937099999999999</c:v>
                </c:pt>
                <c:pt idx="1881">
                  <c:v>14.9381</c:v>
                </c:pt>
                <c:pt idx="1882">
                  <c:v>14.9796</c:v>
                </c:pt>
                <c:pt idx="1883">
                  <c:v>15.067600000000001</c:v>
                </c:pt>
                <c:pt idx="1884">
                  <c:v>15.067600000000001</c:v>
                </c:pt>
                <c:pt idx="1885">
                  <c:v>15.067600000000001</c:v>
                </c:pt>
                <c:pt idx="1886">
                  <c:v>15.0646</c:v>
                </c:pt>
                <c:pt idx="1887">
                  <c:v>15.014099999999999</c:v>
                </c:pt>
                <c:pt idx="1888">
                  <c:v>15.091699999999999</c:v>
                </c:pt>
                <c:pt idx="1889">
                  <c:v>15.2727</c:v>
                </c:pt>
                <c:pt idx="1890">
                  <c:v>15.216699999999999</c:v>
                </c:pt>
                <c:pt idx="1891">
                  <c:v>15.216699999999999</c:v>
                </c:pt>
                <c:pt idx="1892">
                  <c:v>15.216699999999999</c:v>
                </c:pt>
                <c:pt idx="1893">
                  <c:v>15.0631</c:v>
                </c:pt>
                <c:pt idx="1894">
                  <c:v>15.107900000000001</c:v>
                </c:pt>
                <c:pt idx="1895">
                  <c:v>15.047800000000001</c:v>
                </c:pt>
                <c:pt idx="1896">
                  <c:v>15.2911</c:v>
                </c:pt>
                <c:pt idx="1897">
                  <c:v>15.348800000000001</c:v>
                </c:pt>
                <c:pt idx="1898">
                  <c:v>15.348800000000001</c:v>
                </c:pt>
                <c:pt idx="1899">
                  <c:v>15.348800000000001</c:v>
                </c:pt>
                <c:pt idx="1900">
                  <c:v>15.489100000000001</c:v>
                </c:pt>
                <c:pt idx="1901">
                  <c:v>15.487</c:v>
                </c:pt>
                <c:pt idx="1902">
                  <c:v>15.4076</c:v>
                </c:pt>
                <c:pt idx="1903">
                  <c:v>15.443300000000001</c:v>
                </c:pt>
                <c:pt idx="1904">
                  <c:v>15.5274</c:v>
                </c:pt>
                <c:pt idx="1905">
                  <c:v>15.5274</c:v>
                </c:pt>
                <c:pt idx="1906">
                  <c:v>15.5274</c:v>
                </c:pt>
                <c:pt idx="1907">
                  <c:v>15.511799999999999</c:v>
                </c:pt>
                <c:pt idx="1908">
                  <c:v>15.257</c:v>
                </c:pt>
                <c:pt idx="1909">
                  <c:v>15.345700000000001</c:v>
                </c:pt>
                <c:pt idx="1910">
                  <c:v>15.194100000000001</c:v>
                </c:pt>
                <c:pt idx="1911">
                  <c:v>15.1562</c:v>
                </c:pt>
                <c:pt idx="1912">
                  <c:v>15.1564</c:v>
                </c:pt>
                <c:pt idx="1913">
                  <c:v>15.1564</c:v>
                </c:pt>
                <c:pt idx="1914">
                  <c:v>14.934200000000001</c:v>
                </c:pt>
                <c:pt idx="1915">
                  <c:v>14.9171</c:v>
                </c:pt>
                <c:pt idx="1916">
                  <c:v>14.860099999999999</c:v>
                </c:pt>
                <c:pt idx="1917">
                  <c:v>14.525499999999999</c:v>
                </c:pt>
                <c:pt idx="1918">
                  <c:v>14.384</c:v>
                </c:pt>
                <c:pt idx="1919">
                  <c:v>14.384</c:v>
                </c:pt>
                <c:pt idx="1920">
                  <c:v>14.384</c:v>
                </c:pt>
                <c:pt idx="1921">
                  <c:v>14.3567</c:v>
                </c:pt>
                <c:pt idx="1922">
                  <c:v>14.696099999999999</c:v>
                </c:pt>
                <c:pt idx="1923">
                  <c:v>14.750400000000001</c:v>
                </c:pt>
                <c:pt idx="1924">
                  <c:v>14.9262</c:v>
                </c:pt>
                <c:pt idx="1925">
                  <c:v>14.780799999999999</c:v>
                </c:pt>
                <c:pt idx="1926">
                  <c:v>14.780799999999999</c:v>
                </c:pt>
                <c:pt idx="1927">
                  <c:v>14.780799999999999</c:v>
                </c:pt>
                <c:pt idx="1928">
                  <c:v>14.717000000000001</c:v>
                </c:pt>
                <c:pt idx="1929">
                  <c:v>14.885999999999999</c:v>
                </c:pt>
                <c:pt idx="1930">
                  <c:v>15.0253</c:v>
                </c:pt>
                <c:pt idx="1931">
                  <c:v>14.974399999999999</c:v>
                </c:pt>
                <c:pt idx="1932">
                  <c:v>14.976000000000001</c:v>
                </c:pt>
                <c:pt idx="1933">
                  <c:v>14.976000000000001</c:v>
                </c:pt>
                <c:pt idx="1934">
                  <c:v>14.976000000000001</c:v>
                </c:pt>
                <c:pt idx="1935">
                  <c:v>14.998799999999999</c:v>
                </c:pt>
                <c:pt idx="1936">
                  <c:v>14.832000000000001</c:v>
                </c:pt>
                <c:pt idx="1937">
                  <c:v>14.943099999999999</c:v>
                </c:pt>
                <c:pt idx="1938">
                  <c:v>14.829800000000001</c:v>
                </c:pt>
                <c:pt idx="1939">
                  <c:v>14.679600000000001</c:v>
                </c:pt>
                <c:pt idx="1940">
                  <c:v>14.679600000000001</c:v>
                </c:pt>
                <c:pt idx="1941">
                  <c:v>14.679600000000001</c:v>
                </c:pt>
                <c:pt idx="1942">
                  <c:v>14.2883</c:v>
                </c:pt>
                <c:pt idx="1943">
                  <c:v>14.3057</c:v>
                </c:pt>
                <c:pt idx="1944">
                  <c:v>14.1265</c:v>
                </c:pt>
                <c:pt idx="1945">
                  <c:v>13.955399999999999</c:v>
                </c:pt>
                <c:pt idx="1946">
                  <c:v>13.6151</c:v>
                </c:pt>
                <c:pt idx="1947">
                  <c:v>13.6151</c:v>
                </c:pt>
                <c:pt idx="1948">
                  <c:v>13.6151</c:v>
                </c:pt>
                <c:pt idx="1949">
                  <c:v>13.7712</c:v>
                </c:pt>
                <c:pt idx="1950">
                  <c:v>13.917299999999999</c:v>
                </c:pt>
                <c:pt idx="1951">
                  <c:v>14.0518</c:v>
                </c:pt>
                <c:pt idx="1952">
                  <c:v>14.0725</c:v>
                </c:pt>
                <c:pt idx="1953">
                  <c:v>13.7034</c:v>
                </c:pt>
                <c:pt idx="1954">
                  <c:v>13.7034</c:v>
                </c:pt>
                <c:pt idx="1955">
                  <c:v>13.7033</c:v>
                </c:pt>
                <c:pt idx="1956">
                  <c:v>12.8352</c:v>
                </c:pt>
                <c:pt idx="1957">
                  <c:v>13.0604</c:v>
                </c:pt>
                <c:pt idx="1958">
                  <c:v>12.817600000000001</c:v>
                </c:pt>
                <c:pt idx="1959">
                  <c:v>11.960599999999999</c:v>
                </c:pt>
                <c:pt idx="1960">
                  <c:v>12.069800000000001</c:v>
                </c:pt>
                <c:pt idx="1961">
                  <c:v>12.069800000000001</c:v>
                </c:pt>
                <c:pt idx="1962">
                  <c:v>12.069800000000001</c:v>
                </c:pt>
                <c:pt idx="1963">
                  <c:v>11.2844</c:v>
                </c:pt>
                <c:pt idx="1964">
                  <c:v>11.196400000000001</c:v>
                </c:pt>
                <c:pt idx="1965">
                  <c:v>10.669600000000001</c:v>
                </c:pt>
                <c:pt idx="1966">
                  <c:v>10.3797</c:v>
                </c:pt>
                <c:pt idx="1967">
                  <c:v>10.850899999999999</c:v>
                </c:pt>
                <c:pt idx="1968">
                  <c:v>10.8575</c:v>
                </c:pt>
                <c:pt idx="1969">
                  <c:v>10.8596</c:v>
                </c:pt>
                <c:pt idx="1970">
                  <c:v>10.236000000000001</c:v>
                </c:pt>
                <c:pt idx="1971">
                  <c:v>10.825100000000001</c:v>
                </c:pt>
                <c:pt idx="1972">
                  <c:v>11.3207</c:v>
                </c:pt>
                <c:pt idx="1973">
                  <c:v>11.5443</c:v>
                </c:pt>
                <c:pt idx="1974">
                  <c:v>11.4543</c:v>
                </c:pt>
                <c:pt idx="1975">
                  <c:v>11.4542</c:v>
                </c:pt>
                <c:pt idx="1976">
                  <c:v>11.4476</c:v>
                </c:pt>
                <c:pt idx="1977">
                  <c:v>11.3247</c:v>
                </c:pt>
                <c:pt idx="1978">
                  <c:v>11.6707</c:v>
                </c:pt>
                <c:pt idx="1979">
                  <c:v>11.4369</c:v>
                </c:pt>
                <c:pt idx="1980">
                  <c:v>11.5426</c:v>
                </c:pt>
                <c:pt idx="1981">
                  <c:v>11.4527</c:v>
                </c:pt>
                <c:pt idx="1982">
                  <c:v>11.4527</c:v>
                </c:pt>
                <c:pt idx="1983">
                  <c:v>11.4528</c:v>
                </c:pt>
                <c:pt idx="1984">
                  <c:v>11.755000000000001</c:v>
                </c:pt>
                <c:pt idx="1985">
                  <c:v>12.0914</c:v>
                </c:pt>
                <c:pt idx="1986">
                  <c:v>12.024800000000001</c:v>
                </c:pt>
                <c:pt idx="1987">
                  <c:v>12.2163</c:v>
                </c:pt>
                <c:pt idx="1988">
                  <c:v>12.226699999999999</c:v>
                </c:pt>
                <c:pt idx="1989">
                  <c:v>12.226699999999999</c:v>
                </c:pt>
                <c:pt idx="1990">
                  <c:v>12.2273</c:v>
                </c:pt>
                <c:pt idx="1991">
                  <c:v>12.159700000000001</c:v>
                </c:pt>
                <c:pt idx="1992">
                  <c:v>12.3428</c:v>
                </c:pt>
                <c:pt idx="1993">
                  <c:v>12.232900000000001</c:v>
                </c:pt>
                <c:pt idx="1994">
                  <c:v>12.1821</c:v>
                </c:pt>
                <c:pt idx="1995">
                  <c:v>12.4053</c:v>
                </c:pt>
                <c:pt idx="1996">
                  <c:v>12.410299999999999</c:v>
                </c:pt>
                <c:pt idx="1997">
                  <c:v>12.410399999999999</c:v>
                </c:pt>
                <c:pt idx="1998">
                  <c:v>12.387700000000001</c:v>
                </c:pt>
                <c:pt idx="1999">
                  <c:v>12.099399999999999</c:v>
                </c:pt>
                <c:pt idx="2000">
                  <c:v>12.2319</c:v>
                </c:pt>
                <c:pt idx="2001">
                  <c:v>12.279</c:v>
                </c:pt>
                <c:pt idx="2002">
                  <c:v>12.101599999999999</c:v>
                </c:pt>
                <c:pt idx="2003">
                  <c:v>12.1021</c:v>
                </c:pt>
                <c:pt idx="2004">
                  <c:v>12.1022</c:v>
                </c:pt>
                <c:pt idx="2005">
                  <c:v>12.323399999999999</c:v>
                </c:pt>
                <c:pt idx="2006">
                  <c:v>12.434699999999999</c:v>
                </c:pt>
                <c:pt idx="2007">
                  <c:v>12.6921</c:v>
                </c:pt>
                <c:pt idx="2008">
                  <c:v>12.78</c:v>
                </c:pt>
                <c:pt idx="2009">
                  <c:v>12.6675</c:v>
                </c:pt>
                <c:pt idx="2010">
                  <c:v>12.6676</c:v>
                </c:pt>
                <c:pt idx="2011">
                  <c:v>12.6677</c:v>
                </c:pt>
                <c:pt idx="2012">
                  <c:v>12.270899999999999</c:v>
                </c:pt>
                <c:pt idx="2013">
                  <c:v>12.379099999999999</c:v>
                </c:pt>
                <c:pt idx="2014">
                  <c:v>12.421799999999999</c:v>
                </c:pt>
                <c:pt idx="2015">
                  <c:v>12.398300000000001</c:v>
                </c:pt>
                <c:pt idx="2016">
                  <c:v>12.6046</c:v>
                </c:pt>
                <c:pt idx="2017">
                  <c:v>12.6046</c:v>
                </c:pt>
                <c:pt idx="2018">
                  <c:v>12.6046</c:v>
                </c:pt>
                <c:pt idx="2019">
                  <c:v>12.669499999999999</c:v>
                </c:pt>
                <c:pt idx="2020">
                  <c:v>12.5792</c:v>
                </c:pt>
                <c:pt idx="2021">
                  <c:v>12.5801</c:v>
                </c:pt>
                <c:pt idx="2022">
                  <c:v>12.465</c:v>
                </c:pt>
                <c:pt idx="2023">
                  <c:v>12.468</c:v>
                </c:pt>
                <c:pt idx="2024">
                  <c:v>12.4681</c:v>
                </c:pt>
                <c:pt idx="2025">
                  <c:v>12.4681</c:v>
                </c:pt>
                <c:pt idx="2026">
                  <c:v>12.626300000000001</c:v>
                </c:pt>
                <c:pt idx="2027">
                  <c:v>12.801399999999999</c:v>
                </c:pt>
                <c:pt idx="2028">
                  <c:v>12.8848</c:v>
                </c:pt>
                <c:pt idx="2029">
                  <c:v>12.868399999999999</c:v>
                </c:pt>
                <c:pt idx="2030">
                  <c:v>14.237</c:v>
                </c:pt>
                <c:pt idx="2031">
                  <c:v>14.231299999999999</c:v>
                </c:pt>
                <c:pt idx="2032">
                  <c:v>14.228199999999999</c:v>
                </c:pt>
                <c:pt idx="2033">
                  <c:v>14.346299999999999</c:v>
                </c:pt>
                <c:pt idx="2034">
                  <c:v>14.581200000000001</c:v>
                </c:pt>
                <c:pt idx="2035">
                  <c:v>14.588200000000001</c:v>
                </c:pt>
                <c:pt idx="2036">
                  <c:v>14.571999999999999</c:v>
                </c:pt>
                <c:pt idx="2037">
                  <c:v>14.700799999999999</c:v>
                </c:pt>
                <c:pt idx="2038">
                  <c:v>14.700900000000001</c:v>
                </c:pt>
                <c:pt idx="2039">
                  <c:v>14.7005</c:v>
                </c:pt>
                <c:pt idx="2040">
                  <c:v>15.0364</c:v>
                </c:pt>
                <c:pt idx="2041">
                  <c:v>15.2935</c:v>
                </c:pt>
                <c:pt idx="2042">
                  <c:v>15.6249</c:v>
                </c:pt>
                <c:pt idx="2043">
                  <c:v>15.6408</c:v>
                </c:pt>
                <c:pt idx="2044">
                  <c:v>15.860099999999999</c:v>
                </c:pt>
                <c:pt idx="2045">
                  <c:v>15.8584</c:v>
                </c:pt>
                <c:pt idx="2046">
                  <c:v>15.8584</c:v>
                </c:pt>
                <c:pt idx="2047">
                  <c:v>15.938700000000001</c:v>
                </c:pt>
                <c:pt idx="2048">
                  <c:v>15.969799999999999</c:v>
                </c:pt>
                <c:pt idx="2049">
                  <c:v>16.024100000000001</c:v>
                </c:pt>
                <c:pt idx="2050">
                  <c:v>15.7211</c:v>
                </c:pt>
                <c:pt idx="2051">
                  <c:v>15.625299999999999</c:v>
                </c:pt>
                <c:pt idx="2052">
                  <c:v>15.6228</c:v>
                </c:pt>
                <c:pt idx="2053">
                  <c:v>15.6228</c:v>
                </c:pt>
                <c:pt idx="2054">
                  <c:v>15.2806</c:v>
                </c:pt>
                <c:pt idx="2055">
                  <c:v>15.652900000000001</c:v>
                </c:pt>
                <c:pt idx="2056">
                  <c:v>15.719799999999999</c:v>
                </c:pt>
                <c:pt idx="2057">
                  <c:v>15.728300000000001</c:v>
                </c:pt>
                <c:pt idx="2058">
                  <c:v>15.827400000000001</c:v>
                </c:pt>
                <c:pt idx="2059">
                  <c:v>15.826700000000001</c:v>
                </c:pt>
                <c:pt idx="2060">
                  <c:v>15.827500000000001</c:v>
                </c:pt>
                <c:pt idx="2061">
                  <c:v>15.810700000000001</c:v>
                </c:pt>
                <c:pt idx="2062">
                  <c:v>16.043700000000001</c:v>
                </c:pt>
                <c:pt idx="2063">
                  <c:v>15.988200000000001</c:v>
                </c:pt>
                <c:pt idx="2064">
                  <c:v>15.8817</c:v>
                </c:pt>
                <c:pt idx="2065">
                  <c:v>15.7745</c:v>
                </c:pt>
                <c:pt idx="2066">
                  <c:v>15.7753</c:v>
                </c:pt>
                <c:pt idx="2067">
                  <c:v>15.7753</c:v>
                </c:pt>
                <c:pt idx="2068">
                  <c:v>15.7433</c:v>
                </c:pt>
                <c:pt idx="2069">
                  <c:v>15.7767</c:v>
                </c:pt>
                <c:pt idx="2070">
                  <c:v>15.942399999999999</c:v>
                </c:pt>
                <c:pt idx="2071">
                  <c:v>16.298200000000001</c:v>
                </c:pt>
                <c:pt idx="2072">
                  <c:v>16.4514</c:v>
                </c:pt>
                <c:pt idx="2073">
                  <c:v>16.4514</c:v>
                </c:pt>
                <c:pt idx="2074">
                  <c:v>16.450900000000001</c:v>
                </c:pt>
                <c:pt idx="2075">
                  <c:v>16.89</c:v>
                </c:pt>
                <c:pt idx="2076">
                  <c:v>16.898199999999999</c:v>
                </c:pt>
                <c:pt idx="2077">
                  <c:v>17.180900000000001</c:v>
                </c:pt>
                <c:pt idx="2078">
                  <c:v>17.347000000000001</c:v>
                </c:pt>
                <c:pt idx="2079">
                  <c:v>17.174299999999999</c:v>
                </c:pt>
                <c:pt idx="2080">
                  <c:v>17.174299999999999</c:v>
                </c:pt>
                <c:pt idx="2081">
                  <c:v>17.174299999999999</c:v>
                </c:pt>
                <c:pt idx="2082">
                  <c:v>17.207699999999999</c:v>
                </c:pt>
                <c:pt idx="2083">
                  <c:v>17.0047</c:v>
                </c:pt>
                <c:pt idx="2084">
                  <c:v>17.113299999999999</c:v>
                </c:pt>
                <c:pt idx="2085">
                  <c:v>16.785799999999998</c:v>
                </c:pt>
                <c:pt idx="2086">
                  <c:v>16.932400000000001</c:v>
                </c:pt>
                <c:pt idx="2087">
                  <c:v>16.932500000000001</c:v>
                </c:pt>
                <c:pt idx="2088">
                  <c:v>16.932600000000001</c:v>
                </c:pt>
                <c:pt idx="2089">
                  <c:v>17.084199999999999</c:v>
                </c:pt>
                <c:pt idx="2090">
                  <c:v>17.4283</c:v>
                </c:pt>
                <c:pt idx="2091">
                  <c:v>17.2987</c:v>
                </c:pt>
                <c:pt idx="2092">
                  <c:v>17.2958</c:v>
                </c:pt>
                <c:pt idx="2093">
                  <c:v>17.020800000000001</c:v>
                </c:pt>
                <c:pt idx="2094">
                  <c:v>17.024899999999999</c:v>
                </c:pt>
                <c:pt idx="2095">
                  <c:v>17.024899999999999</c:v>
                </c:pt>
                <c:pt idx="2096">
                  <c:v>17.228400000000001</c:v>
                </c:pt>
                <c:pt idx="2097">
                  <c:v>17.378599999999999</c:v>
                </c:pt>
                <c:pt idx="2098">
                  <c:v>17.452100000000002</c:v>
                </c:pt>
                <c:pt idx="2099">
                  <c:v>17.3796</c:v>
                </c:pt>
                <c:pt idx="2100">
                  <c:v>17.329000000000001</c:v>
                </c:pt>
                <c:pt idx="2101">
                  <c:v>17.329000000000001</c:v>
                </c:pt>
                <c:pt idx="2102">
                  <c:v>17.328700000000001</c:v>
                </c:pt>
                <c:pt idx="2103">
                  <c:v>17.311</c:v>
                </c:pt>
                <c:pt idx="2104">
                  <c:v>17.5001</c:v>
                </c:pt>
                <c:pt idx="2105">
                  <c:v>17.715699999999998</c:v>
                </c:pt>
                <c:pt idx="2106">
                  <c:v>17.7727</c:v>
                </c:pt>
                <c:pt idx="2107">
                  <c:v>17.494199999999999</c:v>
                </c:pt>
                <c:pt idx="2108">
                  <c:v>17.494199999999999</c:v>
                </c:pt>
                <c:pt idx="2109">
                  <c:v>17.494299999999999</c:v>
                </c:pt>
                <c:pt idx="2110">
                  <c:v>17.449100000000001</c:v>
                </c:pt>
                <c:pt idx="2111">
                  <c:v>17.523800000000001</c:v>
                </c:pt>
                <c:pt idx="2112">
                  <c:v>17.5657</c:v>
                </c:pt>
                <c:pt idx="2113">
                  <c:v>17.598700000000001</c:v>
                </c:pt>
                <c:pt idx="2114">
                  <c:v>17.549800000000001</c:v>
                </c:pt>
                <c:pt idx="2115">
                  <c:v>17.549800000000001</c:v>
                </c:pt>
                <c:pt idx="2116">
                  <c:v>17.5501</c:v>
                </c:pt>
                <c:pt idx="2117">
                  <c:v>17.658899999999999</c:v>
                </c:pt>
                <c:pt idx="2118">
                  <c:v>17.7394</c:v>
                </c:pt>
                <c:pt idx="2119">
                  <c:v>17.650700000000001</c:v>
                </c:pt>
                <c:pt idx="2120">
                  <c:v>17.3477</c:v>
                </c:pt>
                <c:pt idx="2121">
                  <c:v>18.245100000000001</c:v>
                </c:pt>
                <c:pt idx="2122">
                  <c:v>18.245000000000001</c:v>
                </c:pt>
                <c:pt idx="2123">
                  <c:v>18.248899999999999</c:v>
                </c:pt>
                <c:pt idx="2124">
                  <c:v>18.563400000000001</c:v>
                </c:pt>
                <c:pt idx="2125">
                  <c:v>18.724599999999999</c:v>
                </c:pt>
                <c:pt idx="2126">
                  <c:v>18.865400000000001</c:v>
                </c:pt>
                <c:pt idx="2127">
                  <c:v>18.8552</c:v>
                </c:pt>
                <c:pt idx="2128">
                  <c:v>19.031700000000001</c:v>
                </c:pt>
                <c:pt idx="2129">
                  <c:v>19.038399999999999</c:v>
                </c:pt>
                <c:pt idx="2130">
                  <c:v>19.137799999999999</c:v>
                </c:pt>
                <c:pt idx="2131">
                  <c:v>18.8399</c:v>
                </c:pt>
                <c:pt idx="2132">
                  <c:v>19.1556</c:v>
                </c:pt>
                <c:pt idx="2133">
                  <c:v>19.145700000000001</c:v>
                </c:pt>
                <c:pt idx="2134">
                  <c:v>18.959399999999999</c:v>
                </c:pt>
                <c:pt idx="2135">
                  <c:v>18.8001</c:v>
                </c:pt>
                <c:pt idx="2136">
                  <c:v>18.8001</c:v>
                </c:pt>
                <c:pt idx="2137">
                  <c:v>18.8001</c:v>
                </c:pt>
                <c:pt idx="2138">
                  <c:v>18.726500000000001</c:v>
                </c:pt>
                <c:pt idx="2139">
                  <c:v>18.607299999999999</c:v>
                </c:pt>
                <c:pt idx="2140">
                  <c:v>18.5959</c:v>
                </c:pt>
                <c:pt idx="2141">
                  <c:v>18.596800000000002</c:v>
                </c:pt>
                <c:pt idx="2142">
                  <c:v>18.707799999999999</c:v>
                </c:pt>
                <c:pt idx="2143">
                  <c:v>18.707799999999999</c:v>
                </c:pt>
                <c:pt idx="2144">
                  <c:v>18.707799999999999</c:v>
                </c:pt>
                <c:pt idx="2145">
                  <c:v>18.870899999999999</c:v>
                </c:pt>
                <c:pt idx="2146">
                  <c:v>19.0228</c:v>
                </c:pt>
                <c:pt idx="2147">
                  <c:v>19.103000000000002</c:v>
                </c:pt>
                <c:pt idx="2148">
                  <c:v>18.9255</c:v>
                </c:pt>
                <c:pt idx="2149">
                  <c:v>18.950500000000002</c:v>
                </c:pt>
                <c:pt idx="2150">
                  <c:v>18.950500000000002</c:v>
                </c:pt>
                <c:pt idx="2151">
                  <c:v>18.950500000000002</c:v>
                </c:pt>
                <c:pt idx="2152">
                  <c:v>18.639600000000002</c:v>
                </c:pt>
                <c:pt idx="2153">
                  <c:v>18.511500000000002</c:v>
                </c:pt>
                <c:pt idx="2154">
                  <c:v>18.4222</c:v>
                </c:pt>
                <c:pt idx="2155">
                  <c:v>18.076899999999998</c:v>
                </c:pt>
                <c:pt idx="2156">
                  <c:v>18.103200000000001</c:v>
                </c:pt>
                <c:pt idx="2157">
                  <c:v>18.103200000000001</c:v>
                </c:pt>
                <c:pt idx="2158">
                  <c:v>18.103200000000001</c:v>
                </c:pt>
                <c:pt idx="2159">
                  <c:v>18.309100000000001</c:v>
                </c:pt>
                <c:pt idx="2160">
                  <c:v>18.293600000000001</c:v>
                </c:pt>
                <c:pt idx="2161">
                  <c:v>18.520900000000001</c:v>
                </c:pt>
                <c:pt idx="2162">
                  <c:v>18.614100000000001</c:v>
                </c:pt>
                <c:pt idx="2163">
                  <c:v>18.560500000000001</c:v>
                </c:pt>
                <c:pt idx="2164">
                  <c:v>18.560500000000001</c:v>
                </c:pt>
                <c:pt idx="2165">
                  <c:v>18.560500000000001</c:v>
                </c:pt>
                <c:pt idx="2166">
                  <c:v>18.726500000000001</c:v>
                </c:pt>
                <c:pt idx="2167">
                  <c:v>18.9162</c:v>
                </c:pt>
                <c:pt idx="2168">
                  <c:v>19.0093</c:v>
                </c:pt>
                <c:pt idx="2169">
                  <c:v>19.1722</c:v>
                </c:pt>
                <c:pt idx="2170">
                  <c:v>19.257999999999999</c:v>
                </c:pt>
                <c:pt idx="2171">
                  <c:v>19.257999999999999</c:v>
                </c:pt>
                <c:pt idx="2172">
                  <c:v>19.257999999999999</c:v>
                </c:pt>
                <c:pt idx="2173">
                  <c:v>19.5093</c:v>
                </c:pt>
                <c:pt idx="2174">
                  <c:v>19.496500000000001</c:v>
                </c:pt>
                <c:pt idx="2175">
                  <c:v>19.482299999999999</c:v>
                </c:pt>
                <c:pt idx="2176">
                  <c:v>19.2286</c:v>
                </c:pt>
                <c:pt idx="2177">
                  <c:v>19.2898</c:v>
                </c:pt>
                <c:pt idx="2178">
                  <c:v>19.2898</c:v>
                </c:pt>
                <c:pt idx="2179">
                  <c:v>19.2898</c:v>
                </c:pt>
                <c:pt idx="2180">
                  <c:v>19.3447</c:v>
                </c:pt>
                <c:pt idx="2181">
                  <c:v>19.459099999999999</c:v>
                </c:pt>
                <c:pt idx="2182">
                  <c:v>19.5274</c:v>
                </c:pt>
                <c:pt idx="2183">
                  <c:v>19.503599999999999</c:v>
                </c:pt>
                <c:pt idx="2184">
                  <c:v>19.502099999999999</c:v>
                </c:pt>
                <c:pt idx="2185">
                  <c:v>19.502099999999999</c:v>
                </c:pt>
                <c:pt idx="2186">
                  <c:v>19.502099999999999</c:v>
                </c:pt>
                <c:pt idx="2187">
                  <c:v>19.4026</c:v>
                </c:pt>
                <c:pt idx="2188">
                  <c:v>19.46</c:v>
                </c:pt>
                <c:pt idx="2189">
                  <c:v>19.2333</c:v>
                </c:pt>
                <c:pt idx="2190">
                  <c:v>19.2195</c:v>
                </c:pt>
                <c:pt idx="2191">
                  <c:v>18.934999999999999</c:v>
                </c:pt>
                <c:pt idx="2192">
                  <c:v>18.934999999999999</c:v>
                </c:pt>
                <c:pt idx="2193">
                  <c:v>18.934999999999999</c:v>
                </c:pt>
                <c:pt idx="2194">
                  <c:v>19.128900000000002</c:v>
                </c:pt>
                <c:pt idx="2195">
                  <c:v>19.233899999999998</c:v>
                </c:pt>
                <c:pt idx="2196">
                  <c:v>19.481000000000002</c:v>
                </c:pt>
                <c:pt idx="2197">
                  <c:v>20.0124</c:v>
                </c:pt>
                <c:pt idx="2198">
                  <c:v>20.1858</c:v>
                </c:pt>
                <c:pt idx="2199">
                  <c:v>20.1858</c:v>
                </c:pt>
                <c:pt idx="2200">
                  <c:v>20.1858</c:v>
                </c:pt>
                <c:pt idx="2201">
                  <c:v>20.4605</c:v>
                </c:pt>
                <c:pt idx="2202">
                  <c:v>20.2469</c:v>
                </c:pt>
                <c:pt idx="2203">
                  <c:v>20.2287</c:v>
                </c:pt>
                <c:pt idx="2204">
                  <c:v>19.873200000000001</c:v>
                </c:pt>
                <c:pt idx="2205">
                  <c:v>19.9693</c:v>
                </c:pt>
                <c:pt idx="2206">
                  <c:v>19.971699999999998</c:v>
                </c:pt>
                <c:pt idx="2207">
                  <c:v>19.9709</c:v>
                </c:pt>
                <c:pt idx="2208">
                  <c:v>20.354800000000001</c:v>
                </c:pt>
                <c:pt idx="2209">
                  <c:v>20.330200000000001</c:v>
                </c:pt>
                <c:pt idx="2210">
                  <c:v>20.436399999999999</c:v>
                </c:pt>
                <c:pt idx="2211">
                  <c:v>20.293199999999999</c:v>
                </c:pt>
                <c:pt idx="2212">
                  <c:v>20.431799999999999</c:v>
                </c:pt>
                <c:pt idx="2213">
                  <c:v>20.431699999999999</c:v>
                </c:pt>
                <c:pt idx="2214">
                  <c:v>20.325600000000001</c:v>
                </c:pt>
                <c:pt idx="2215">
                  <c:v>20.588799999999999</c:v>
                </c:pt>
                <c:pt idx="2216">
                  <c:v>20.687200000000001</c:v>
                </c:pt>
                <c:pt idx="2217">
                  <c:v>20.809899999999999</c:v>
                </c:pt>
                <c:pt idx="2218">
                  <c:v>21.0016</c:v>
                </c:pt>
                <c:pt idx="2219">
                  <c:v>20.9968</c:v>
                </c:pt>
                <c:pt idx="2220">
                  <c:v>20.9968</c:v>
                </c:pt>
                <c:pt idx="2221">
                  <c:v>20.9985</c:v>
                </c:pt>
                <c:pt idx="2222">
                  <c:v>20.5581</c:v>
                </c:pt>
                <c:pt idx="2223">
                  <c:v>20.881</c:v>
                </c:pt>
                <c:pt idx="2224">
                  <c:v>20.9619</c:v>
                </c:pt>
                <c:pt idx="2225">
                  <c:v>21.145299999999999</c:v>
                </c:pt>
                <c:pt idx="2226">
                  <c:v>21.341200000000001</c:v>
                </c:pt>
                <c:pt idx="2227">
                  <c:v>21.341200000000001</c:v>
                </c:pt>
                <c:pt idx="2228">
                  <c:v>21.341200000000001</c:v>
                </c:pt>
                <c:pt idx="2229">
                  <c:v>21.3813</c:v>
                </c:pt>
                <c:pt idx="2230">
                  <c:v>21.395600000000002</c:v>
                </c:pt>
                <c:pt idx="2231">
                  <c:v>21.428799999999999</c:v>
                </c:pt>
                <c:pt idx="2232">
                  <c:v>21.415199999999999</c:v>
                </c:pt>
                <c:pt idx="2233">
                  <c:v>21.491199999999999</c:v>
                </c:pt>
                <c:pt idx="2234">
                  <c:v>21.491299999999999</c:v>
                </c:pt>
                <c:pt idx="2235">
                  <c:v>21.491299999999999</c:v>
                </c:pt>
                <c:pt idx="2236">
                  <c:v>21.368300000000001</c:v>
                </c:pt>
                <c:pt idx="2237">
                  <c:v>21.3642</c:v>
                </c:pt>
                <c:pt idx="2238">
                  <c:v>21.596699999999998</c:v>
                </c:pt>
                <c:pt idx="2239">
                  <c:v>21.752700000000001</c:v>
                </c:pt>
                <c:pt idx="2240">
                  <c:v>21.674099999999999</c:v>
                </c:pt>
                <c:pt idx="2241">
                  <c:v>21.674099999999999</c:v>
                </c:pt>
                <c:pt idx="2242">
                  <c:v>21.674099999999999</c:v>
                </c:pt>
                <c:pt idx="2243">
                  <c:v>21.4801</c:v>
                </c:pt>
                <c:pt idx="2244">
                  <c:v>21.338000000000001</c:v>
                </c:pt>
                <c:pt idx="2245">
                  <c:v>21.4986</c:v>
                </c:pt>
                <c:pt idx="2246">
                  <c:v>21.420500000000001</c:v>
                </c:pt>
                <c:pt idx="2247">
                  <c:v>21.449000000000002</c:v>
                </c:pt>
                <c:pt idx="2248">
                  <c:v>21.449000000000002</c:v>
                </c:pt>
                <c:pt idx="2249">
                  <c:v>21.448699999999999</c:v>
                </c:pt>
                <c:pt idx="2250">
                  <c:v>21.399699999999999</c:v>
                </c:pt>
                <c:pt idx="2251">
                  <c:v>21.6465</c:v>
                </c:pt>
                <c:pt idx="2252">
                  <c:v>22.0273</c:v>
                </c:pt>
                <c:pt idx="2253">
                  <c:v>22.0654</c:v>
                </c:pt>
                <c:pt idx="2254">
                  <c:v>22.185199999999998</c:v>
                </c:pt>
                <c:pt idx="2255">
                  <c:v>22.185199999999998</c:v>
                </c:pt>
                <c:pt idx="2256">
                  <c:v>22.185199999999998</c:v>
                </c:pt>
                <c:pt idx="2257">
                  <c:v>22.402899999999999</c:v>
                </c:pt>
                <c:pt idx="2258">
                  <c:v>22.669799999999999</c:v>
                </c:pt>
                <c:pt idx="2259">
                  <c:v>22.5901</c:v>
                </c:pt>
                <c:pt idx="2260">
                  <c:v>22.709599999999998</c:v>
                </c:pt>
                <c:pt idx="2261">
                  <c:v>23.244</c:v>
                </c:pt>
                <c:pt idx="2262">
                  <c:v>23.244</c:v>
                </c:pt>
                <c:pt idx="2263">
                  <c:v>23.2441</c:v>
                </c:pt>
                <c:pt idx="2264">
                  <c:v>23.1755</c:v>
                </c:pt>
                <c:pt idx="2265">
                  <c:v>23.2439</c:v>
                </c:pt>
                <c:pt idx="2266">
                  <c:v>23.423500000000001</c:v>
                </c:pt>
                <c:pt idx="2267">
                  <c:v>23.536000000000001</c:v>
                </c:pt>
                <c:pt idx="2268">
                  <c:v>23.317499999999999</c:v>
                </c:pt>
                <c:pt idx="2269">
                  <c:v>23.317499999999999</c:v>
                </c:pt>
                <c:pt idx="2270">
                  <c:v>23.317399999999999</c:v>
                </c:pt>
                <c:pt idx="2271">
                  <c:v>23.3339</c:v>
                </c:pt>
                <c:pt idx="2272">
                  <c:v>23.717099999999999</c:v>
                </c:pt>
                <c:pt idx="2273">
                  <c:v>24.055399999999999</c:v>
                </c:pt>
                <c:pt idx="2274">
                  <c:v>24.143000000000001</c:v>
                </c:pt>
                <c:pt idx="2275">
                  <c:v>23.9161</c:v>
                </c:pt>
                <c:pt idx="2276">
                  <c:v>23.9162</c:v>
                </c:pt>
                <c:pt idx="2277">
                  <c:v>23.9162</c:v>
                </c:pt>
                <c:pt idx="2278">
                  <c:v>24.213899999999999</c:v>
                </c:pt>
                <c:pt idx="2279">
                  <c:v>23.845800000000001</c:v>
                </c:pt>
                <c:pt idx="2280">
                  <c:v>23.547999999999998</c:v>
                </c:pt>
                <c:pt idx="2281">
                  <c:v>23.1892</c:v>
                </c:pt>
                <c:pt idx="2282">
                  <c:v>22.8291</c:v>
                </c:pt>
                <c:pt idx="2283">
                  <c:v>22.8291</c:v>
                </c:pt>
                <c:pt idx="2284">
                  <c:v>22.828399999999998</c:v>
                </c:pt>
                <c:pt idx="2285">
                  <c:v>23.369700000000002</c:v>
                </c:pt>
                <c:pt idx="2286">
                  <c:v>23.715199999999999</c:v>
                </c:pt>
                <c:pt idx="2287">
                  <c:v>23.911999999999999</c:v>
                </c:pt>
                <c:pt idx="2288">
                  <c:v>23.827400000000001</c:v>
                </c:pt>
                <c:pt idx="2289">
                  <c:v>23.9603</c:v>
                </c:pt>
                <c:pt idx="2290">
                  <c:v>23.9603</c:v>
                </c:pt>
                <c:pt idx="2291">
                  <c:v>23.9603</c:v>
                </c:pt>
                <c:pt idx="2292">
                  <c:v>24.0366</c:v>
                </c:pt>
                <c:pt idx="2293">
                  <c:v>24.197500000000002</c:v>
                </c:pt>
                <c:pt idx="2294">
                  <c:v>24.4345</c:v>
                </c:pt>
                <c:pt idx="2295">
                  <c:v>24.519400000000001</c:v>
                </c:pt>
                <c:pt idx="2296">
                  <c:v>24.542300000000001</c:v>
                </c:pt>
                <c:pt idx="2297">
                  <c:v>24.542300000000001</c:v>
                </c:pt>
                <c:pt idx="2298">
                  <c:v>24.542300000000001</c:v>
                </c:pt>
                <c:pt idx="2299">
                  <c:v>24.694099999999999</c:v>
                </c:pt>
                <c:pt idx="2300">
                  <c:v>24.770499999999998</c:v>
                </c:pt>
                <c:pt idx="2301">
                  <c:v>24.955100000000002</c:v>
                </c:pt>
                <c:pt idx="2302">
                  <c:v>24.613099999999999</c:v>
                </c:pt>
                <c:pt idx="2303">
                  <c:v>24.697700000000001</c:v>
                </c:pt>
                <c:pt idx="2304">
                  <c:v>24.697700000000001</c:v>
                </c:pt>
                <c:pt idx="2305">
                  <c:v>24.697700000000001</c:v>
                </c:pt>
                <c:pt idx="2306">
                  <c:v>24.1389</c:v>
                </c:pt>
                <c:pt idx="2307">
                  <c:v>24.147500000000001</c:v>
                </c:pt>
                <c:pt idx="2308">
                  <c:v>23.775400000000001</c:v>
                </c:pt>
                <c:pt idx="2309">
                  <c:v>23.896899999999999</c:v>
                </c:pt>
                <c:pt idx="2310">
                  <c:v>23.127500000000001</c:v>
                </c:pt>
                <c:pt idx="2311">
                  <c:v>23.127500000000001</c:v>
                </c:pt>
                <c:pt idx="2312">
                  <c:v>23.127500000000001</c:v>
                </c:pt>
                <c:pt idx="2313">
                  <c:v>23.528099999999998</c:v>
                </c:pt>
                <c:pt idx="2314">
                  <c:v>23.5123</c:v>
                </c:pt>
                <c:pt idx="2315">
                  <c:v>23.829899999999999</c:v>
                </c:pt>
                <c:pt idx="2316">
                  <c:v>23.2821</c:v>
                </c:pt>
                <c:pt idx="2317">
                  <c:v>23.160499999999999</c:v>
                </c:pt>
                <c:pt idx="2318">
                  <c:v>23.160499999999999</c:v>
                </c:pt>
                <c:pt idx="2319">
                  <c:v>23.160499999999999</c:v>
                </c:pt>
                <c:pt idx="2320">
                  <c:v>22.622399999999999</c:v>
                </c:pt>
                <c:pt idx="2321">
                  <c:v>22.6648</c:v>
                </c:pt>
                <c:pt idx="2322">
                  <c:v>22.786000000000001</c:v>
                </c:pt>
                <c:pt idx="2323">
                  <c:v>23.348400000000002</c:v>
                </c:pt>
                <c:pt idx="2324">
                  <c:v>23.1858</c:v>
                </c:pt>
                <c:pt idx="2325">
                  <c:v>23.1858</c:v>
                </c:pt>
                <c:pt idx="2326">
                  <c:v>23.1858</c:v>
                </c:pt>
                <c:pt idx="2327">
                  <c:v>23.0486</c:v>
                </c:pt>
                <c:pt idx="2328">
                  <c:v>23.198899999999998</c:v>
                </c:pt>
                <c:pt idx="2329">
                  <c:v>23.091100000000001</c:v>
                </c:pt>
                <c:pt idx="2330">
                  <c:v>23.170400000000001</c:v>
                </c:pt>
                <c:pt idx="2331">
                  <c:v>22.99</c:v>
                </c:pt>
                <c:pt idx="2332">
                  <c:v>22.99</c:v>
                </c:pt>
                <c:pt idx="2333">
                  <c:v>22.99</c:v>
                </c:pt>
                <c:pt idx="2334">
                  <c:v>22.9802</c:v>
                </c:pt>
                <c:pt idx="2335">
                  <c:v>22.767700000000001</c:v>
                </c:pt>
                <c:pt idx="2336">
                  <c:v>20.022400000000001</c:v>
                </c:pt>
                <c:pt idx="2337">
                  <c:v>19.958100000000002</c:v>
                </c:pt>
                <c:pt idx="2338">
                  <c:v>20.105599999999999</c:v>
                </c:pt>
                <c:pt idx="2339">
                  <c:v>20.105499999999999</c:v>
                </c:pt>
                <c:pt idx="2340">
                  <c:v>20.100899999999999</c:v>
                </c:pt>
                <c:pt idx="2341">
                  <c:v>20.151800000000001</c:v>
                </c:pt>
                <c:pt idx="2342">
                  <c:v>20.350300000000001</c:v>
                </c:pt>
                <c:pt idx="2343">
                  <c:v>20.3626</c:v>
                </c:pt>
                <c:pt idx="2344">
                  <c:v>20.710100000000001</c:v>
                </c:pt>
                <c:pt idx="2345">
                  <c:v>20.756499999999999</c:v>
                </c:pt>
                <c:pt idx="2346">
                  <c:v>20.757200000000001</c:v>
                </c:pt>
                <c:pt idx="2347">
                  <c:v>20.757200000000001</c:v>
                </c:pt>
                <c:pt idx="2348">
                  <c:v>20.7667</c:v>
                </c:pt>
                <c:pt idx="2349">
                  <c:v>20.888100000000001</c:v>
                </c:pt>
                <c:pt idx="2350">
                  <c:v>20.760200000000001</c:v>
                </c:pt>
                <c:pt idx="2351">
                  <c:v>20.835599999999999</c:v>
                </c:pt>
                <c:pt idx="2352">
                  <c:v>20.6418</c:v>
                </c:pt>
                <c:pt idx="2353">
                  <c:v>20.642099999999999</c:v>
                </c:pt>
                <c:pt idx="2354">
                  <c:v>20.642199999999999</c:v>
                </c:pt>
                <c:pt idx="2355">
                  <c:v>20.518000000000001</c:v>
                </c:pt>
                <c:pt idx="2356">
                  <c:v>20.543700000000001</c:v>
                </c:pt>
                <c:pt idx="2357">
                  <c:v>20.739599999999999</c:v>
                </c:pt>
                <c:pt idx="2358">
                  <c:v>20.8066</c:v>
                </c:pt>
                <c:pt idx="2359">
                  <c:v>20.9236</c:v>
                </c:pt>
                <c:pt idx="2360">
                  <c:v>20.923999999999999</c:v>
                </c:pt>
                <c:pt idx="2361">
                  <c:v>20.923999999999999</c:v>
                </c:pt>
                <c:pt idx="2362">
                  <c:v>20.9331</c:v>
                </c:pt>
                <c:pt idx="2363">
                  <c:v>20.9223</c:v>
                </c:pt>
                <c:pt idx="2364">
                  <c:v>20.758299999999998</c:v>
                </c:pt>
                <c:pt idx="2365">
                  <c:v>20.851500000000001</c:v>
                </c:pt>
                <c:pt idx="2366">
                  <c:v>21.040199999999999</c:v>
                </c:pt>
                <c:pt idx="2367">
                  <c:v>21.040800000000001</c:v>
                </c:pt>
                <c:pt idx="2368">
                  <c:v>21.040099999999999</c:v>
                </c:pt>
                <c:pt idx="2369">
                  <c:v>21.1599</c:v>
                </c:pt>
                <c:pt idx="2370">
                  <c:v>21.262</c:v>
                </c:pt>
                <c:pt idx="2371">
                  <c:v>21.461400000000001</c:v>
                </c:pt>
                <c:pt idx="2372">
                  <c:v>21.4131</c:v>
                </c:pt>
                <c:pt idx="2373">
                  <c:v>21.1036</c:v>
                </c:pt>
                <c:pt idx="2374">
                  <c:v>21.1036</c:v>
                </c:pt>
                <c:pt idx="2375">
                  <c:v>21.1037</c:v>
                </c:pt>
                <c:pt idx="2376">
                  <c:v>20.967300000000002</c:v>
                </c:pt>
                <c:pt idx="2377">
                  <c:v>20.906300000000002</c:v>
                </c:pt>
                <c:pt idx="2378">
                  <c:v>20.888999999999999</c:v>
                </c:pt>
                <c:pt idx="2379">
                  <c:v>21.011700000000001</c:v>
                </c:pt>
                <c:pt idx="2380">
                  <c:v>21.159300000000002</c:v>
                </c:pt>
                <c:pt idx="2381">
                  <c:v>21.158300000000001</c:v>
                </c:pt>
                <c:pt idx="2382">
                  <c:v>21.158300000000001</c:v>
                </c:pt>
                <c:pt idx="2383">
                  <c:v>21.1248</c:v>
                </c:pt>
                <c:pt idx="2384">
                  <c:v>20.8537</c:v>
                </c:pt>
                <c:pt idx="2385">
                  <c:v>20.624300000000002</c:v>
                </c:pt>
                <c:pt idx="2386">
                  <c:v>20.271899999999999</c:v>
                </c:pt>
                <c:pt idx="2387">
                  <c:v>20.505800000000001</c:v>
                </c:pt>
                <c:pt idx="2388">
                  <c:v>20.505299999999998</c:v>
                </c:pt>
                <c:pt idx="2389">
                  <c:v>20.505299999999998</c:v>
                </c:pt>
                <c:pt idx="2390">
                  <c:v>20.566800000000001</c:v>
                </c:pt>
                <c:pt idx="2391">
                  <c:v>20.908100000000001</c:v>
                </c:pt>
                <c:pt idx="2392">
                  <c:v>20.813199999999998</c:v>
                </c:pt>
                <c:pt idx="2393">
                  <c:v>19.0182</c:v>
                </c:pt>
                <c:pt idx="2394">
                  <c:v>19.0046</c:v>
                </c:pt>
                <c:pt idx="2395">
                  <c:v>19.005299999999998</c:v>
                </c:pt>
                <c:pt idx="2396">
                  <c:v>19.0047</c:v>
                </c:pt>
                <c:pt idx="2397">
                  <c:v>18.942499999999999</c:v>
                </c:pt>
                <c:pt idx="2398">
                  <c:v>19.2163</c:v>
                </c:pt>
                <c:pt idx="2399">
                  <c:v>19.288699999999999</c:v>
                </c:pt>
                <c:pt idx="2400">
                  <c:v>19.317799999999998</c:v>
                </c:pt>
                <c:pt idx="2401">
                  <c:v>19.351299999999998</c:v>
                </c:pt>
                <c:pt idx="2402">
                  <c:v>19.351500000000001</c:v>
                </c:pt>
                <c:pt idx="2403">
                  <c:v>19.351800000000001</c:v>
                </c:pt>
                <c:pt idx="2404">
                  <c:v>19.5413</c:v>
                </c:pt>
                <c:pt idx="2405">
                  <c:v>19.7501</c:v>
                </c:pt>
                <c:pt idx="2406">
                  <c:v>19.726400000000002</c:v>
                </c:pt>
                <c:pt idx="2407">
                  <c:v>19.656700000000001</c:v>
                </c:pt>
                <c:pt idx="2408">
                  <c:v>19.627400000000002</c:v>
                </c:pt>
                <c:pt idx="2409">
                  <c:v>19.6281</c:v>
                </c:pt>
                <c:pt idx="2410">
                  <c:v>19.6281</c:v>
                </c:pt>
                <c:pt idx="2411">
                  <c:v>19.614799999999999</c:v>
                </c:pt>
                <c:pt idx="2412">
                  <c:v>19.571000000000002</c:v>
                </c:pt>
                <c:pt idx="2413">
                  <c:v>19.504300000000001</c:v>
                </c:pt>
                <c:pt idx="2414">
                  <c:v>19.593699999999998</c:v>
                </c:pt>
                <c:pt idx="2415">
                  <c:v>19.638300000000001</c:v>
                </c:pt>
                <c:pt idx="2416">
                  <c:v>19.638300000000001</c:v>
                </c:pt>
                <c:pt idx="2417">
                  <c:v>19.638300000000001</c:v>
                </c:pt>
                <c:pt idx="2418">
                  <c:v>19.654599999999999</c:v>
                </c:pt>
                <c:pt idx="2419">
                  <c:v>19.584700000000002</c:v>
                </c:pt>
                <c:pt idx="2420">
                  <c:v>19.467199999999998</c:v>
                </c:pt>
                <c:pt idx="2421">
                  <c:v>19.362400000000001</c:v>
                </c:pt>
                <c:pt idx="2422">
                  <c:v>19.339300000000001</c:v>
                </c:pt>
                <c:pt idx="2423">
                  <c:v>19.3383</c:v>
                </c:pt>
                <c:pt idx="2424">
                  <c:v>19.3383</c:v>
                </c:pt>
                <c:pt idx="2425">
                  <c:v>19.176200000000001</c:v>
                </c:pt>
                <c:pt idx="2426">
                  <c:v>19.122800000000002</c:v>
                </c:pt>
                <c:pt idx="2427">
                  <c:v>19.316700000000001</c:v>
                </c:pt>
                <c:pt idx="2428">
                  <c:v>19.410699999999999</c:v>
                </c:pt>
                <c:pt idx="2429">
                  <c:v>19.586200000000002</c:v>
                </c:pt>
                <c:pt idx="2430">
                  <c:v>19.586200000000002</c:v>
                </c:pt>
                <c:pt idx="2431">
                  <c:v>19.586200000000002</c:v>
                </c:pt>
                <c:pt idx="2432">
                  <c:v>19.6053</c:v>
                </c:pt>
                <c:pt idx="2433">
                  <c:v>19.550699999999999</c:v>
                </c:pt>
                <c:pt idx="2434">
                  <c:v>19.5153</c:v>
                </c:pt>
                <c:pt idx="2435">
                  <c:v>19.525700000000001</c:v>
                </c:pt>
                <c:pt idx="2436">
                  <c:v>19.342400000000001</c:v>
                </c:pt>
                <c:pt idx="2437">
                  <c:v>19.342400000000001</c:v>
                </c:pt>
                <c:pt idx="2438">
                  <c:v>19.342400000000001</c:v>
                </c:pt>
                <c:pt idx="2439">
                  <c:v>19.329499999999999</c:v>
                </c:pt>
                <c:pt idx="2440">
                  <c:v>19.214500000000001</c:v>
                </c:pt>
                <c:pt idx="2441">
                  <c:v>19.130299999999998</c:v>
                </c:pt>
                <c:pt idx="2442">
                  <c:v>18.780899999999999</c:v>
                </c:pt>
                <c:pt idx="2443">
                  <c:v>18.8066</c:v>
                </c:pt>
                <c:pt idx="2444">
                  <c:v>18.8066</c:v>
                </c:pt>
                <c:pt idx="2445">
                  <c:v>18.8066</c:v>
                </c:pt>
                <c:pt idx="2446">
                  <c:v>18.9314</c:v>
                </c:pt>
                <c:pt idx="2447">
                  <c:v>19.1126</c:v>
                </c:pt>
                <c:pt idx="2448">
                  <c:v>19.0932</c:v>
                </c:pt>
                <c:pt idx="2449">
                  <c:v>19.2409</c:v>
                </c:pt>
                <c:pt idx="2450">
                  <c:v>19.123699999999999</c:v>
                </c:pt>
                <c:pt idx="2451">
                  <c:v>19.1233</c:v>
                </c:pt>
                <c:pt idx="2452">
                  <c:v>19.1233</c:v>
                </c:pt>
                <c:pt idx="2453">
                  <c:v>18.7971</c:v>
                </c:pt>
                <c:pt idx="2454">
                  <c:v>18.709599999999998</c:v>
                </c:pt>
                <c:pt idx="2455">
                  <c:v>18.725000000000001</c:v>
                </c:pt>
                <c:pt idx="2456">
                  <c:v>18.927900000000001</c:v>
                </c:pt>
                <c:pt idx="2457">
                  <c:v>18.712900000000001</c:v>
                </c:pt>
                <c:pt idx="2458">
                  <c:v>18.713699999999999</c:v>
                </c:pt>
                <c:pt idx="2459">
                  <c:v>18.713699999999999</c:v>
                </c:pt>
                <c:pt idx="2460">
                  <c:v>18.261099999999999</c:v>
                </c:pt>
                <c:pt idx="2461">
                  <c:v>17.8674</c:v>
                </c:pt>
                <c:pt idx="2462">
                  <c:v>18.091000000000001</c:v>
                </c:pt>
                <c:pt idx="2463">
                  <c:v>18.478999999999999</c:v>
                </c:pt>
                <c:pt idx="2464">
                  <c:v>18.227900000000002</c:v>
                </c:pt>
                <c:pt idx="2465">
                  <c:v>18.227900000000002</c:v>
                </c:pt>
                <c:pt idx="2466">
                  <c:v>18.227900000000002</c:v>
                </c:pt>
                <c:pt idx="2467">
                  <c:v>18.446300000000001</c:v>
                </c:pt>
                <c:pt idx="2468">
                  <c:v>18.462299999999999</c:v>
                </c:pt>
                <c:pt idx="2469">
                  <c:v>18.602</c:v>
                </c:pt>
                <c:pt idx="2470">
                  <c:v>18.545200000000001</c:v>
                </c:pt>
                <c:pt idx="2471">
                  <c:v>18.4375</c:v>
                </c:pt>
                <c:pt idx="2472">
                  <c:v>18.4375</c:v>
                </c:pt>
                <c:pt idx="2473">
                  <c:v>18.4375</c:v>
                </c:pt>
                <c:pt idx="2474">
                  <c:v>18.481100000000001</c:v>
                </c:pt>
                <c:pt idx="2475">
                  <c:v>18.5687</c:v>
                </c:pt>
                <c:pt idx="2476">
                  <c:v>18.529399999999999</c:v>
                </c:pt>
                <c:pt idx="2477">
                  <c:v>18.437899999999999</c:v>
                </c:pt>
                <c:pt idx="2478">
                  <c:v>18.2942</c:v>
                </c:pt>
                <c:pt idx="2479">
                  <c:v>18.2943</c:v>
                </c:pt>
                <c:pt idx="2480">
                  <c:v>18.2943</c:v>
                </c:pt>
                <c:pt idx="2481">
                  <c:v>18.1706</c:v>
                </c:pt>
                <c:pt idx="2482">
                  <c:v>17.936299999999999</c:v>
                </c:pt>
                <c:pt idx="2483">
                  <c:v>18.019600000000001</c:v>
                </c:pt>
                <c:pt idx="2484">
                  <c:v>17.602599999999999</c:v>
                </c:pt>
                <c:pt idx="2485">
                  <c:v>17.436299999999999</c:v>
                </c:pt>
                <c:pt idx="2486">
                  <c:v>17.436299999999999</c:v>
                </c:pt>
                <c:pt idx="2487">
                  <c:v>17.436399999999999</c:v>
                </c:pt>
                <c:pt idx="2488">
                  <c:v>15.046900000000001</c:v>
                </c:pt>
                <c:pt idx="2489">
                  <c:v>15.465999999999999</c:v>
                </c:pt>
                <c:pt idx="2490">
                  <c:v>15.526199999999999</c:v>
                </c:pt>
                <c:pt idx="2491">
                  <c:v>15.429500000000001</c:v>
                </c:pt>
                <c:pt idx="2492">
                  <c:v>15.4404</c:v>
                </c:pt>
                <c:pt idx="2493">
                  <c:v>15.4422</c:v>
                </c:pt>
                <c:pt idx="2494">
                  <c:v>15.437799999999999</c:v>
                </c:pt>
                <c:pt idx="2495">
                  <c:v>15.577500000000001</c:v>
                </c:pt>
                <c:pt idx="2496">
                  <c:v>15.8268</c:v>
                </c:pt>
                <c:pt idx="2497">
                  <c:v>15.8696</c:v>
                </c:pt>
                <c:pt idx="2498">
                  <c:v>15.853899999999999</c:v>
                </c:pt>
                <c:pt idx="2499">
                  <c:v>15.8985</c:v>
                </c:pt>
                <c:pt idx="2500">
                  <c:v>15.8985</c:v>
                </c:pt>
                <c:pt idx="2501">
                  <c:v>15.8985</c:v>
                </c:pt>
                <c:pt idx="2502">
                  <c:v>16.011099999999999</c:v>
                </c:pt>
                <c:pt idx="2503">
                  <c:v>16.0229</c:v>
                </c:pt>
                <c:pt idx="2504">
                  <c:v>15.876899999999999</c:v>
                </c:pt>
                <c:pt idx="2505">
                  <c:v>15.7143</c:v>
                </c:pt>
                <c:pt idx="2506">
                  <c:v>15.818300000000001</c:v>
                </c:pt>
                <c:pt idx="2507">
                  <c:v>15.818300000000001</c:v>
                </c:pt>
                <c:pt idx="2508">
                  <c:v>15.818300000000001</c:v>
                </c:pt>
                <c:pt idx="2509">
                  <c:v>15.7288</c:v>
                </c:pt>
                <c:pt idx="2510">
                  <c:v>15.665800000000001</c:v>
                </c:pt>
                <c:pt idx="2511">
                  <c:v>15.5716</c:v>
                </c:pt>
                <c:pt idx="2512">
                  <c:v>15.3963</c:v>
                </c:pt>
                <c:pt idx="2513">
                  <c:v>15.430400000000001</c:v>
                </c:pt>
                <c:pt idx="2514">
                  <c:v>15.430400000000001</c:v>
                </c:pt>
                <c:pt idx="2515">
                  <c:v>15.4314</c:v>
                </c:pt>
                <c:pt idx="2516">
                  <c:v>15.1774</c:v>
                </c:pt>
                <c:pt idx="2517">
                  <c:v>15.2156</c:v>
                </c:pt>
                <c:pt idx="2518">
                  <c:v>15.2394</c:v>
                </c:pt>
                <c:pt idx="2519">
                  <c:v>15.3531</c:v>
                </c:pt>
                <c:pt idx="2520">
                  <c:v>15.272500000000001</c:v>
                </c:pt>
                <c:pt idx="2521">
                  <c:v>15.272500000000001</c:v>
                </c:pt>
                <c:pt idx="2522">
                  <c:v>15.272500000000001</c:v>
                </c:pt>
                <c:pt idx="2523">
                  <c:v>15.296799999999999</c:v>
                </c:pt>
                <c:pt idx="2524">
                  <c:v>15.2241</c:v>
                </c:pt>
                <c:pt idx="2525">
                  <c:v>15.1084</c:v>
                </c:pt>
                <c:pt idx="2526">
                  <c:v>15.1312</c:v>
                </c:pt>
                <c:pt idx="2527">
                  <c:v>15.106299999999999</c:v>
                </c:pt>
                <c:pt idx="2528">
                  <c:v>15.106299999999999</c:v>
                </c:pt>
                <c:pt idx="2529">
                  <c:v>15.106299999999999</c:v>
                </c:pt>
                <c:pt idx="2530">
                  <c:v>14.9786</c:v>
                </c:pt>
                <c:pt idx="2531">
                  <c:v>14.978300000000001</c:v>
                </c:pt>
                <c:pt idx="2532">
                  <c:v>14.864699999999999</c:v>
                </c:pt>
                <c:pt idx="2533">
                  <c:v>15.1815</c:v>
                </c:pt>
                <c:pt idx="2534">
                  <c:v>15.226800000000001</c:v>
                </c:pt>
                <c:pt idx="2535">
                  <c:v>15.226800000000001</c:v>
                </c:pt>
                <c:pt idx="2536">
                  <c:v>15.226800000000001</c:v>
                </c:pt>
                <c:pt idx="2537">
                  <c:v>15.331099999999999</c:v>
                </c:pt>
                <c:pt idx="2538">
                  <c:v>15.185600000000001</c:v>
                </c:pt>
                <c:pt idx="2539">
                  <c:v>15.265599999999999</c:v>
                </c:pt>
                <c:pt idx="2540">
                  <c:v>15.343500000000001</c:v>
                </c:pt>
                <c:pt idx="2541">
                  <c:v>15.5496</c:v>
                </c:pt>
                <c:pt idx="2542">
                  <c:v>15.5496</c:v>
                </c:pt>
                <c:pt idx="2543">
                  <c:v>15.550599999999999</c:v>
                </c:pt>
                <c:pt idx="2544">
                  <c:v>15.5428</c:v>
                </c:pt>
                <c:pt idx="2545">
                  <c:v>15.682700000000001</c:v>
                </c:pt>
                <c:pt idx="2546">
                  <c:v>15.7622</c:v>
                </c:pt>
                <c:pt idx="2547">
                  <c:v>15.663600000000001</c:v>
                </c:pt>
                <c:pt idx="2548">
                  <c:v>15.6653</c:v>
                </c:pt>
                <c:pt idx="2549">
                  <c:v>15.6639</c:v>
                </c:pt>
                <c:pt idx="2550">
                  <c:v>15.6638</c:v>
                </c:pt>
                <c:pt idx="2551">
                  <c:v>15.7136</c:v>
                </c:pt>
                <c:pt idx="2552">
                  <c:v>15.7036</c:v>
                </c:pt>
                <c:pt idx="2553">
                  <c:v>15.5441</c:v>
                </c:pt>
                <c:pt idx="2554">
                  <c:v>15.462400000000001</c:v>
                </c:pt>
                <c:pt idx="2555">
                  <c:v>15.325200000000001</c:v>
                </c:pt>
                <c:pt idx="2556">
                  <c:v>15.325200000000001</c:v>
                </c:pt>
                <c:pt idx="2557">
                  <c:v>15.3253</c:v>
                </c:pt>
                <c:pt idx="2558">
                  <c:v>15.322800000000001</c:v>
                </c:pt>
                <c:pt idx="2559">
                  <c:v>15.316599999999999</c:v>
                </c:pt>
                <c:pt idx="2560">
                  <c:v>15.2987</c:v>
                </c:pt>
                <c:pt idx="2561">
                  <c:v>15.3713</c:v>
                </c:pt>
                <c:pt idx="2562">
                  <c:v>15.318199999999999</c:v>
                </c:pt>
                <c:pt idx="2563">
                  <c:v>15.318199999999999</c:v>
                </c:pt>
                <c:pt idx="2564">
                  <c:v>15.318199999999999</c:v>
                </c:pt>
                <c:pt idx="2565">
                  <c:v>15.3758</c:v>
                </c:pt>
                <c:pt idx="2566">
                  <c:v>15.425800000000001</c:v>
                </c:pt>
                <c:pt idx="2567">
                  <c:v>15.445</c:v>
                </c:pt>
                <c:pt idx="2568">
                  <c:v>15.5318</c:v>
                </c:pt>
                <c:pt idx="2569">
                  <c:v>15.581300000000001</c:v>
                </c:pt>
                <c:pt idx="2570">
                  <c:v>15.581300000000001</c:v>
                </c:pt>
                <c:pt idx="2571">
                  <c:v>15.581300000000001</c:v>
                </c:pt>
                <c:pt idx="2572">
                  <c:v>14.702299999999999</c:v>
                </c:pt>
                <c:pt idx="2573">
                  <c:v>14.7578</c:v>
                </c:pt>
                <c:pt idx="2574">
                  <c:v>14.746600000000001</c:v>
                </c:pt>
                <c:pt idx="2575">
                  <c:v>14.644600000000001</c:v>
                </c:pt>
                <c:pt idx="2576">
                  <c:v>14.5939</c:v>
                </c:pt>
                <c:pt idx="2577">
                  <c:v>14.5939</c:v>
                </c:pt>
                <c:pt idx="2578">
                  <c:v>14.593999999999999</c:v>
                </c:pt>
                <c:pt idx="2579">
                  <c:v>14.601699999999999</c:v>
                </c:pt>
                <c:pt idx="2580">
                  <c:v>14.551299999999999</c:v>
                </c:pt>
                <c:pt idx="2581">
                  <c:v>14.526</c:v>
                </c:pt>
                <c:pt idx="2582">
                  <c:v>14.548400000000001</c:v>
                </c:pt>
                <c:pt idx="2583">
                  <c:v>14.1815</c:v>
                </c:pt>
                <c:pt idx="2584">
                  <c:v>14.1815</c:v>
                </c:pt>
                <c:pt idx="2585">
                  <c:v>14.1815</c:v>
                </c:pt>
                <c:pt idx="2586">
                  <c:v>14.1251</c:v>
                </c:pt>
                <c:pt idx="2587">
                  <c:v>14.0632</c:v>
                </c:pt>
                <c:pt idx="2588">
                  <c:v>14.2301</c:v>
                </c:pt>
                <c:pt idx="2589">
                  <c:v>14.338900000000001</c:v>
                </c:pt>
                <c:pt idx="2590">
                  <c:v>14.2056</c:v>
                </c:pt>
                <c:pt idx="2591">
                  <c:v>14.2056</c:v>
                </c:pt>
                <c:pt idx="2592">
                  <c:v>14.2056</c:v>
                </c:pt>
                <c:pt idx="2593">
                  <c:v>14.0817</c:v>
                </c:pt>
                <c:pt idx="2594">
                  <c:v>14.3322</c:v>
                </c:pt>
                <c:pt idx="2595">
                  <c:v>14.3948</c:v>
                </c:pt>
                <c:pt idx="2596">
                  <c:v>14.4725</c:v>
                </c:pt>
                <c:pt idx="2597">
                  <c:v>14.366199999999999</c:v>
                </c:pt>
                <c:pt idx="2598">
                  <c:v>14.366199999999999</c:v>
                </c:pt>
                <c:pt idx="2599">
                  <c:v>14.366199999999999</c:v>
                </c:pt>
                <c:pt idx="2600">
                  <c:v>14.2742</c:v>
                </c:pt>
                <c:pt idx="2601">
                  <c:v>14.175599999999999</c:v>
                </c:pt>
                <c:pt idx="2602">
                  <c:v>14.0877</c:v>
                </c:pt>
                <c:pt idx="2603">
                  <c:v>14.199199999999999</c:v>
                </c:pt>
                <c:pt idx="2604">
                  <c:v>14.1111</c:v>
                </c:pt>
                <c:pt idx="2605">
                  <c:v>14.1111</c:v>
                </c:pt>
                <c:pt idx="2606">
                  <c:v>14.110900000000001</c:v>
                </c:pt>
                <c:pt idx="2607">
                  <c:v>13.806699999999999</c:v>
                </c:pt>
                <c:pt idx="2608">
                  <c:v>13.9642</c:v>
                </c:pt>
                <c:pt idx="2609">
                  <c:v>14.0364</c:v>
                </c:pt>
                <c:pt idx="2610">
                  <c:v>14.148999999999999</c:v>
                </c:pt>
                <c:pt idx="2611">
                  <c:v>14.1602</c:v>
                </c:pt>
                <c:pt idx="2612">
                  <c:v>14.1602</c:v>
                </c:pt>
                <c:pt idx="2613">
                  <c:v>14.1602</c:v>
                </c:pt>
                <c:pt idx="2614">
                  <c:v>14.174200000000001</c:v>
                </c:pt>
                <c:pt idx="2615">
                  <c:v>14.2364</c:v>
                </c:pt>
                <c:pt idx="2616">
                  <c:v>14.129799999999999</c:v>
                </c:pt>
                <c:pt idx="2617">
                  <c:v>14.185499999999999</c:v>
                </c:pt>
                <c:pt idx="2618">
                  <c:v>14.292899999999999</c:v>
                </c:pt>
                <c:pt idx="2619">
                  <c:v>14.304</c:v>
                </c:pt>
                <c:pt idx="2620">
                  <c:v>14.304</c:v>
                </c:pt>
                <c:pt idx="2621">
                  <c:v>14.318199999999999</c:v>
                </c:pt>
                <c:pt idx="2622">
                  <c:v>14.335100000000001</c:v>
                </c:pt>
                <c:pt idx="2623">
                  <c:v>14.1934</c:v>
                </c:pt>
                <c:pt idx="2624">
                  <c:v>14.1275</c:v>
                </c:pt>
                <c:pt idx="2625">
                  <c:v>14.2324</c:v>
                </c:pt>
                <c:pt idx="2626">
                  <c:v>14.2324</c:v>
                </c:pt>
                <c:pt idx="2627">
                  <c:v>14.2324</c:v>
                </c:pt>
                <c:pt idx="2628">
                  <c:v>14.303900000000001</c:v>
                </c:pt>
                <c:pt idx="2629">
                  <c:v>14.428900000000001</c:v>
                </c:pt>
                <c:pt idx="2630">
                  <c:v>14.710800000000001</c:v>
                </c:pt>
                <c:pt idx="2631">
                  <c:v>14.664</c:v>
                </c:pt>
                <c:pt idx="2632">
                  <c:v>14.5962</c:v>
                </c:pt>
                <c:pt idx="2633">
                  <c:v>14.5962</c:v>
                </c:pt>
                <c:pt idx="2634">
                  <c:v>14.5962</c:v>
                </c:pt>
                <c:pt idx="2635">
                  <c:v>14.560700000000001</c:v>
                </c:pt>
                <c:pt idx="2636">
                  <c:v>14.411899999999999</c:v>
                </c:pt>
                <c:pt idx="2637">
                  <c:v>14.391500000000001</c:v>
                </c:pt>
                <c:pt idx="2638">
                  <c:v>14.5762</c:v>
                </c:pt>
                <c:pt idx="2639">
                  <c:v>14.4443</c:v>
                </c:pt>
                <c:pt idx="2640">
                  <c:v>14.4443</c:v>
                </c:pt>
                <c:pt idx="2641">
                  <c:v>14.4443</c:v>
                </c:pt>
                <c:pt idx="2642">
                  <c:v>14.187200000000001</c:v>
                </c:pt>
                <c:pt idx="2643">
                  <c:v>14.051299999999999</c:v>
                </c:pt>
                <c:pt idx="2644">
                  <c:v>14.062900000000001</c:v>
                </c:pt>
                <c:pt idx="2645">
                  <c:v>13.8378</c:v>
                </c:pt>
                <c:pt idx="2646">
                  <c:v>13.8271</c:v>
                </c:pt>
                <c:pt idx="2647">
                  <c:v>13.8271</c:v>
                </c:pt>
                <c:pt idx="2648">
                  <c:v>13.827500000000001</c:v>
                </c:pt>
                <c:pt idx="2649">
                  <c:v>14.0259</c:v>
                </c:pt>
                <c:pt idx="2650">
                  <c:v>14.093</c:v>
                </c:pt>
                <c:pt idx="2651">
                  <c:v>14.0839</c:v>
                </c:pt>
                <c:pt idx="2652">
                  <c:v>14.0496</c:v>
                </c:pt>
                <c:pt idx="2653">
                  <c:v>14.1753</c:v>
                </c:pt>
                <c:pt idx="2654">
                  <c:v>14.1753</c:v>
                </c:pt>
                <c:pt idx="2655">
                  <c:v>14.1753</c:v>
                </c:pt>
                <c:pt idx="2656">
                  <c:v>14.1548</c:v>
                </c:pt>
                <c:pt idx="2657">
                  <c:v>14.160299999999999</c:v>
                </c:pt>
                <c:pt idx="2658">
                  <c:v>14.392300000000001</c:v>
                </c:pt>
                <c:pt idx="2659">
                  <c:v>14.523400000000001</c:v>
                </c:pt>
                <c:pt idx="2660">
                  <c:v>14.3996</c:v>
                </c:pt>
                <c:pt idx="2661">
                  <c:v>14.3996</c:v>
                </c:pt>
                <c:pt idx="2662">
                  <c:v>14.3996</c:v>
                </c:pt>
                <c:pt idx="2663">
                  <c:v>14.165900000000001</c:v>
                </c:pt>
                <c:pt idx="2664">
                  <c:v>14.2662</c:v>
                </c:pt>
                <c:pt idx="2665">
                  <c:v>14.442</c:v>
                </c:pt>
                <c:pt idx="2666">
                  <c:v>14.427199999999999</c:v>
                </c:pt>
                <c:pt idx="2667">
                  <c:v>14.297800000000001</c:v>
                </c:pt>
                <c:pt idx="2668">
                  <c:v>14.297800000000001</c:v>
                </c:pt>
                <c:pt idx="2669">
                  <c:v>14.297800000000001</c:v>
                </c:pt>
                <c:pt idx="2670">
                  <c:v>14.154999999999999</c:v>
                </c:pt>
                <c:pt idx="2671">
                  <c:v>14.0091</c:v>
                </c:pt>
                <c:pt idx="2672">
                  <c:v>14.0967</c:v>
                </c:pt>
                <c:pt idx="2673">
                  <c:v>13.492599999999999</c:v>
                </c:pt>
                <c:pt idx="2674">
                  <c:v>13.6958</c:v>
                </c:pt>
                <c:pt idx="2675">
                  <c:v>13.6958</c:v>
                </c:pt>
                <c:pt idx="2676">
                  <c:v>13.6958</c:v>
                </c:pt>
                <c:pt idx="2677">
                  <c:v>13.687900000000001</c:v>
                </c:pt>
                <c:pt idx="2678">
                  <c:v>13.747999999999999</c:v>
                </c:pt>
                <c:pt idx="2679">
                  <c:v>13.657299999999999</c:v>
                </c:pt>
                <c:pt idx="2680">
                  <c:v>13.7058</c:v>
                </c:pt>
                <c:pt idx="2681">
                  <c:v>13.3826</c:v>
                </c:pt>
                <c:pt idx="2682">
                  <c:v>13.3826</c:v>
                </c:pt>
                <c:pt idx="2683">
                  <c:v>13.3826</c:v>
                </c:pt>
                <c:pt idx="2684">
                  <c:v>12.943</c:v>
                </c:pt>
                <c:pt idx="2685">
                  <c:v>12.811500000000001</c:v>
                </c:pt>
                <c:pt idx="2686">
                  <c:v>12.749000000000001</c:v>
                </c:pt>
                <c:pt idx="2687">
                  <c:v>12.8901</c:v>
                </c:pt>
                <c:pt idx="2688">
                  <c:v>12.6904</c:v>
                </c:pt>
                <c:pt idx="2689">
                  <c:v>12.6904</c:v>
                </c:pt>
                <c:pt idx="2690">
                  <c:v>12.6904</c:v>
                </c:pt>
                <c:pt idx="2691">
                  <c:v>12.332100000000001</c:v>
                </c:pt>
                <c:pt idx="2692">
                  <c:v>12.002000000000001</c:v>
                </c:pt>
                <c:pt idx="2693">
                  <c:v>12.636799999999999</c:v>
                </c:pt>
                <c:pt idx="2694">
                  <c:v>13.1036</c:v>
                </c:pt>
                <c:pt idx="2695">
                  <c:v>13.1275</c:v>
                </c:pt>
                <c:pt idx="2696">
                  <c:v>13.1275</c:v>
                </c:pt>
                <c:pt idx="2697">
                  <c:v>13.1266</c:v>
                </c:pt>
                <c:pt idx="2698">
                  <c:v>13.036300000000001</c:v>
                </c:pt>
                <c:pt idx="2699">
                  <c:v>12.3674</c:v>
                </c:pt>
                <c:pt idx="2700">
                  <c:v>12.7712</c:v>
                </c:pt>
                <c:pt idx="2701">
                  <c:v>12.763299999999999</c:v>
                </c:pt>
                <c:pt idx="2702">
                  <c:v>12.642300000000001</c:v>
                </c:pt>
                <c:pt idx="2703">
                  <c:v>12.642099999999999</c:v>
                </c:pt>
                <c:pt idx="2704">
                  <c:v>12.635199999999999</c:v>
                </c:pt>
                <c:pt idx="2705">
                  <c:v>12.644500000000001</c:v>
                </c:pt>
                <c:pt idx="2706">
                  <c:v>12.833500000000001</c:v>
                </c:pt>
                <c:pt idx="2707">
                  <c:v>12.9794</c:v>
                </c:pt>
                <c:pt idx="2708">
                  <c:v>12.9818</c:v>
                </c:pt>
                <c:pt idx="2709">
                  <c:v>13.0648</c:v>
                </c:pt>
                <c:pt idx="2710">
                  <c:v>13.0648</c:v>
                </c:pt>
                <c:pt idx="2711">
                  <c:v>13.0648</c:v>
                </c:pt>
                <c:pt idx="2712">
                  <c:v>13.248900000000001</c:v>
                </c:pt>
                <c:pt idx="2713">
                  <c:v>13.189500000000001</c:v>
                </c:pt>
                <c:pt idx="2714">
                  <c:v>13.0314</c:v>
                </c:pt>
                <c:pt idx="2715">
                  <c:v>12.658799999999999</c:v>
                </c:pt>
                <c:pt idx="2716">
                  <c:v>12.678900000000001</c:v>
                </c:pt>
                <c:pt idx="2717">
                  <c:v>12.678900000000001</c:v>
                </c:pt>
                <c:pt idx="2718">
                  <c:v>12.677199999999999</c:v>
                </c:pt>
                <c:pt idx="2719">
                  <c:v>12.495799999999999</c:v>
                </c:pt>
                <c:pt idx="2720">
                  <c:v>12.4793</c:v>
                </c:pt>
                <c:pt idx="2721">
                  <c:v>12.603899999999999</c:v>
                </c:pt>
                <c:pt idx="2722">
                  <c:v>12.5815</c:v>
                </c:pt>
                <c:pt idx="2723">
                  <c:v>12.531599999999999</c:v>
                </c:pt>
                <c:pt idx="2724">
                  <c:v>12.531599999999999</c:v>
                </c:pt>
                <c:pt idx="2725">
                  <c:v>12.531700000000001</c:v>
                </c:pt>
                <c:pt idx="2726">
                  <c:v>12.4711</c:v>
                </c:pt>
                <c:pt idx="2727">
                  <c:v>12.376099999999999</c:v>
                </c:pt>
                <c:pt idx="2728">
                  <c:v>12.3714</c:v>
                </c:pt>
                <c:pt idx="2729">
                  <c:v>12.2791</c:v>
                </c:pt>
                <c:pt idx="2730">
                  <c:v>12.1562</c:v>
                </c:pt>
                <c:pt idx="2731">
                  <c:v>12.1562</c:v>
                </c:pt>
                <c:pt idx="2732">
                  <c:v>12.156499999999999</c:v>
                </c:pt>
                <c:pt idx="2733">
                  <c:v>11.824299999999999</c:v>
                </c:pt>
                <c:pt idx="2734">
                  <c:v>11.8619</c:v>
                </c:pt>
                <c:pt idx="2735">
                  <c:v>11.796900000000001</c:v>
                </c:pt>
                <c:pt idx="2736">
                  <c:v>11.9209</c:v>
                </c:pt>
                <c:pt idx="2737">
                  <c:v>12.1866</c:v>
                </c:pt>
                <c:pt idx="2738">
                  <c:v>12.1869</c:v>
                </c:pt>
                <c:pt idx="2739">
                  <c:v>12.187099999999999</c:v>
                </c:pt>
                <c:pt idx="2740">
                  <c:v>12.132199999999999</c:v>
                </c:pt>
                <c:pt idx="2741">
                  <c:v>12.0923</c:v>
                </c:pt>
                <c:pt idx="2742">
                  <c:v>12.051600000000001</c:v>
                </c:pt>
                <c:pt idx="2743">
                  <c:v>11.993600000000001</c:v>
                </c:pt>
                <c:pt idx="2744">
                  <c:v>11.6861</c:v>
                </c:pt>
                <c:pt idx="2745">
                  <c:v>11.6861</c:v>
                </c:pt>
                <c:pt idx="2746">
                  <c:v>11.6861</c:v>
                </c:pt>
                <c:pt idx="2747">
                  <c:v>11.495699999999999</c:v>
                </c:pt>
                <c:pt idx="2748">
                  <c:v>11.411899999999999</c:v>
                </c:pt>
                <c:pt idx="2749">
                  <c:v>11.457000000000001</c:v>
                </c:pt>
                <c:pt idx="2750">
                  <c:v>11.1945</c:v>
                </c:pt>
                <c:pt idx="2751">
                  <c:v>11.383100000000001</c:v>
                </c:pt>
                <c:pt idx="2752">
                  <c:v>11.383100000000001</c:v>
                </c:pt>
                <c:pt idx="2753">
                  <c:v>11.383100000000001</c:v>
                </c:pt>
                <c:pt idx="2754">
                  <c:v>11.4175</c:v>
                </c:pt>
                <c:pt idx="2755">
                  <c:v>11.6813</c:v>
                </c:pt>
                <c:pt idx="2756">
                  <c:v>12.223800000000001</c:v>
                </c:pt>
                <c:pt idx="2757">
                  <c:v>12.005599999999999</c:v>
                </c:pt>
                <c:pt idx="2758">
                  <c:v>12.251099999999999</c:v>
                </c:pt>
                <c:pt idx="2759">
                  <c:v>12.251899999999999</c:v>
                </c:pt>
                <c:pt idx="2760">
                  <c:v>12.252000000000001</c:v>
                </c:pt>
                <c:pt idx="2761">
                  <c:v>12.2408</c:v>
                </c:pt>
                <c:pt idx="2762">
                  <c:v>12.038500000000001</c:v>
                </c:pt>
                <c:pt idx="2763">
                  <c:v>12.0625</c:v>
                </c:pt>
                <c:pt idx="2764">
                  <c:v>12.1599</c:v>
                </c:pt>
                <c:pt idx="2765">
                  <c:v>12.3758</c:v>
                </c:pt>
                <c:pt idx="2766">
                  <c:v>12.3819</c:v>
                </c:pt>
                <c:pt idx="2767">
                  <c:v>12.381500000000001</c:v>
                </c:pt>
                <c:pt idx="2768">
                  <c:v>12.6547</c:v>
                </c:pt>
                <c:pt idx="2769">
                  <c:v>12.8043</c:v>
                </c:pt>
                <c:pt idx="2770">
                  <c:v>12.689299999999999</c:v>
                </c:pt>
                <c:pt idx="2771">
                  <c:v>12.6099</c:v>
                </c:pt>
                <c:pt idx="2772">
                  <c:v>12.599299999999999</c:v>
                </c:pt>
                <c:pt idx="2773">
                  <c:v>12.591100000000001</c:v>
                </c:pt>
                <c:pt idx="2774">
                  <c:v>12.5907</c:v>
                </c:pt>
                <c:pt idx="2775">
                  <c:v>12.716100000000001</c:v>
                </c:pt>
                <c:pt idx="2776">
                  <c:v>12.594099999999999</c:v>
                </c:pt>
                <c:pt idx="2777">
                  <c:v>12.745200000000001</c:v>
                </c:pt>
                <c:pt idx="2778">
                  <c:v>12.671099999999999</c:v>
                </c:pt>
                <c:pt idx="2779">
                  <c:v>12.522399999999999</c:v>
                </c:pt>
                <c:pt idx="2780">
                  <c:v>12.523300000000001</c:v>
                </c:pt>
                <c:pt idx="2781">
                  <c:v>12.523300000000001</c:v>
                </c:pt>
                <c:pt idx="2782">
                  <c:v>12.069900000000001</c:v>
                </c:pt>
                <c:pt idx="2783">
                  <c:v>12.0862</c:v>
                </c:pt>
                <c:pt idx="2784">
                  <c:v>12.1127</c:v>
                </c:pt>
                <c:pt idx="2785">
                  <c:v>11.9704</c:v>
                </c:pt>
                <c:pt idx="2786">
                  <c:v>11.929</c:v>
                </c:pt>
                <c:pt idx="2787">
                  <c:v>11.929</c:v>
                </c:pt>
                <c:pt idx="2788">
                  <c:v>11.9291</c:v>
                </c:pt>
                <c:pt idx="2789">
                  <c:v>11.879099999999999</c:v>
                </c:pt>
                <c:pt idx="2790">
                  <c:v>12.0753</c:v>
                </c:pt>
                <c:pt idx="2791">
                  <c:v>11.7979</c:v>
                </c:pt>
                <c:pt idx="2792">
                  <c:v>11.818899999999999</c:v>
                </c:pt>
                <c:pt idx="2793">
                  <c:v>12.0075</c:v>
                </c:pt>
                <c:pt idx="2794">
                  <c:v>12.0075</c:v>
                </c:pt>
                <c:pt idx="2795">
                  <c:v>12.0075</c:v>
                </c:pt>
                <c:pt idx="2796">
                  <c:v>12.129899999999999</c:v>
                </c:pt>
                <c:pt idx="2797">
                  <c:v>12.1595</c:v>
                </c:pt>
                <c:pt idx="2798">
                  <c:v>11.9603</c:v>
                </c:pt>
                <c:pt idx="2799">
                  <c:v>11.814500000000001</c:v>
                </c:pt>
                <c:pt idx="2800">
                  <c:v>11.7562</c:v>
                </c:pt>
                <c:pt idx="2801">
                  <c:v>11.756600000000001</c:v>
                </c:pt>
                <c:pt idx="2802">
                  <c:v>11.756600000000001</c:v>
                </c:pt>
                <c:pt idx="2803">
                  <c:v>11.756399999999999</c:v>
                </c:pt>
                <c:pt idx="2804">
                  <c:v>11.7395</c:v>
                </c:pt>
                <c:pt idx="2805">
                  <c:v>11.6158</c:v>
                </c:pt>
                <c:pt idx="2806">
                  <c:v>11.7737</c:v>
                </c:pt>
                <c:pt idx="2807">
                  <c:v>11.835599999999999</c:v>
                </c:pt>
                <c:pt idx="2808">
                  <c:v>11.8339</c:v>
                </c:pt>
                <c:pt idx="2809">
                  <c:v>11.834</c:v>
                </c:pt>
                <c:pt idx="2810">
                  <c:v>11.6159</c:v>
                </c:pt>
                <c:pt idx="2811">
                  <c:v>11.4521</c:v>
                </c:pt>
                <c:pt idx="2812">
                  <c:v>11.489599999999999</c:v>
                </c:pt>
                <c:pt idx="2813">
                  <c:v>11.430300000000001</c:v>
                </c:pt>
                <c:pt idx="2814">
                  <c:v>11.387600000000001</c:v>
                </c:pt>
                <c:pt idx="2815">
                  <c:v>11.3878</c:v>
                </c:pt>
                <c:pt idx="2816">
                  <c:v>11.3878</c:v>
                </c:pt>
                <c:pt idx="2817">
                  <c:v>11.608700000000001</c:v>
                </c:pt>
                <c:pt idx="2818">
                  <c:v>11.6022</c:v>
                </c:pt>
                <c:pt idx="2819">
                  <c:v>11.680400000000001</c:v>
                </c:pt>
                <c:pt idx="2820">
                  <c:v>11.727399999999999</c:v>
                </c:pt>
                <c:pt idx="2821">
                  <c:v>11.721</c:v>
                </c:pt>
                <c:pt idx="2822">
                  <c:v>11.721</c:v>
                </c:pt>
                <c:pt idx="2823">
                  <c:v>11.7225</c:v>
                </c:pt>
                <c:pt idx="2824">
                  <c:v>11.6828</c:v>
                </c:pt>
                <c:pt idx="2825">
                  <c:v>11.7188</c:v>
                </c:pt>
                <c:pt idx="2826">
                  <c:v>11.7003</c:v>
                </c:pt>
                <c:pt idx="2827">
                  <c:v>11.790699999999999</c:v>
                </c:pt>
                <c:pt idx="2828">
                  <c:v>11.744300000000001</c:v>
                </c:pt>
                <c:pt idx="2829">
                  <c:v>11.744300000000001</c:v>
                </c:pt>
                <c:pt idx="2830">
                  <c:v>11.739800000000001</c:v>
                </c:pt>
                <c:pt idx="2831">
                  <c:v>11.749700000000001</c:v>
                </c:pt>
                <c:pt idx="2832">
                  <c:v>11.6227</c:v>
                </c:pt>
                <c:pt idx="2833">
                  <c:v>11.6534</c:v>
                </c:pt>
                <c:pt idx="2834">
                  <c:v>11.759</c:v>
                </c:pt>
                <c:pt idx="2835">
                  <c:v>11.856999999999999</c:v>
                </c:pt>
                <c:pt idx="2836">
                  <c:v>11.857200000000001</c:v>
                </c:pt>
                <c:pt idx="2837">
                  <c:v>11.8573</c:v>
                </c:pt>
                <c:pt idx="2838">
                  <c:v>11.8461</c:v>
                </c:pt>
                <c:pt idx="2839">
                  <c:v>11.844900000000001</c:v>
                </c:pt>
                <c:pt idx="2840">
                  <c:v>11.790699999999999</c:v>
                </c:pt>
                <c:pt idx="2841">
                  <c:v>11.989699999999999</c:v>
                </c:pt>
                <c:pt idx="2842">
                  <c:v>12.0205</c:v>
                </c:pt>
                <c:pt idx="2843">
                  <c:v>12.0204</c:v>
                </c:pt>
                <c:pt idx="2844">
                  <c:v>12.0252</c:v>
                </c:pt>
                <c:pt idx="2845">
                  <c:v>12.0036</c:v>
                </c:pt>
                <c:pt idx="2846">
                  <c:v>11.9956</c:v>
                </c:pt>
                <c:pt idx="2847">
                  <c:v>12.011799999999999</c:v>
                </c:pt>
                <c:pt idx="2848">
                  <c:v>11.9537</c:v>
                </c:pt>
                <c:pt idx="2849">
                  <c:v>11.8574</c:v>
                </c:pt>
                <c:pt idx="2850">
                  <c:v>11.8574</c:v>
                </c:pt>
                <c:pt idx="2851">
                  <c:v>11.8574</c:v>
                </c:pt>
                <c:pt idx="2852">
                  <c:v>11.7441</c:v>
                </c:pt>
                <c:pt idx="2853">
                  <c:v>12.122400000000001</c:v>
                </c:pt>
                <c:pt idx="2854">
                  <c:v>12.0724</c:v>
                </c:pt>
                <c:pt idx="2855">
                  <c:v>12.3057</c:v>
                </c:pt>
                <c:pt idx="2856">
                  <c:v>12.328900000000001</c:v>
                </c:pt>
                <c:pt idx="2857">
                  <c:v>12.328799999999999</c:v>
                </c:pt>
                <c:pt idx="2858">
                  <c:v>12.3309</c:v>
                </c:pt>
                <c:pt idx="2859">
                  <c:v>12.1426</c:v>
                </c:pt>
                <c:pt idx="2860">
                  <c:v>12.221500000000001</c:v>
                </c:pt>
                <c:pt idx="2861">
                  <c:v>12.2409</c:v>
                </c:pt>
                <c:pt idx="2862">
                  <c:v>12.020200000000001</c:v>
                </c:pt>
                <c:pt idx="2863">
                  <c:v>11.9688</c:v>
                </c:pt>
                <c:pt idx="2864">
                  <c:v>11.9688</c:v>
                </c:pt>
                <c:pt idx="2865">
                  <c:v>11.9689</c:v>
                </c:pt>
                <c:pt idx="2866">
                  <c:v>11.9184</c:v>
                </c:pt>
                <c:pt idx="2867">
                  <c:v>11.8871</c:v>
                </c:pt>
                <c:pt idx="2868">
                  <c:v>11.782500000000001</c:v>
                </c:pt>
                <c:pt idx="2869">
                  <c:v>11.793200000000001</c:v>
                </c:pt>
                <c:pt idx="2870">
                  <c:v>11.9506</c:v>
                </c:pt>
                <c:pt idx="2871">
                  <c:v>11.9505</c:v>
                </c:pt>
                <c:pt idx="2872">
                  <c:v>11.9505</c:v>
                </c:pt>
                <c:pt idx="2873">
                  <c:v>12.058199999999999</c:v>
                </c:pt>
                <c:pt idx="2874">
                  <c:v>12.0688</c:v>
                </c:pt>
                <c:pt idx="2875">
                  <c:v>11.849</c:v>
                </c:pt>
                <c:pt idx="2876">
                  <c:v>11.794499999999999</c:v>
                </c:pt>
                <c:pt idx="2877">
                  <c:v>11.6182</c:v>
                </c:pt>
                <c:pt idx="2878">
                  <c:v>11.616899999999999</c:v>
                </c:pt>
                <c:pt idx="2879">
                  <c:v>11.614100000000001</c:v>
                </c:pt>
                <c:pt idx="2880">
                  <c:v>11.5448</c:v>
                </c:pt>
                <c:pt idx="2881">
                  <c:v>11.638500000000001</c:v>
                </c:pt>
                <c:pt idx="2882">
                  <c:v>11.465</c:v>
                </c:pt>
                <c:pt idx="2883">
                  <c:v>11.3462</c:v>
                </c:pt>
                <c:pt idx="2884">
                  <c:v>11.140499999999999</c:v>
                </c:pt>
                <c:pt idx="2885">
                  <c:v>11.140499999999999</c:v>
                </c:pt>
                <c:pt idx="2886">
                  <c:v>11.141400000000001</c:v>
                </c:pt>
                <c:pt idx="2887">
                  <c:v>10.929600000000001</c:v>
                </c:pt>
                <c:pt idx="2888">
                  <c:v>10.977399999999999</c:v>
                </c:pt>
                <c:pt idx="2889">
                  <c:v>10.7799</c:v>
                </c:pt>
                <c:pt idx="2890">
                  <c:v>10.7399</c:v>
                </c:pt>
                <c:pt idx="2891">
                  <c:v>10.7706</c:v>
                </c:pt>
                <c:pt idx="2892">
                  <c:v>10.786199999999999</c:v>
                </c:pt>
                <c:pt idx="2893">
                  <c:v>10.786300000000001</c:v>
                </c:pt>
                <c:pt idx="2894">
                  <c:v>10.7902</c:v>
                </c:pt>
                <c:pt idx="2895">
                  <c:v>11.006600000000001</c:v>
                </c:pt>
                <c:pt idx="2896">
                  <c:v>11.202500000000001</c:v>
                </c:pt>
                <c:pt idx="2897">
                  <c:v>11.215400000000001</c:v>
                </c:pt>
                <c:pt idx="2898">
                  <c:v>11.057399999999999</c:v>
                </c:pt>
                <c:pt idx="2899">
                  <c:v>11.057399999999999</c:v>
                </c:pt>
                <c:pt idx="2900">
                  <c:v>11.057399999999999</c:v>
                </c:pt>
                <c:pt idx="2901">
                  <c:v>10.898199999999999</c:v>
                </c:pt>
                <c:pt idx="2902">
                  <c:v>10.650399999999999</c:v>
                </c:pt>
                <c:pt idx="2903">
                  <c:v>10.6587</c:v>
                </c:pt>
                <c:pt idx="2904">
                  <c:v>10.5252</c:v>
                </c:pt>
                <c:pt idx="2905">
                  <c:v>10.633699999999999</c:v>
                </c:pt>
                <c:pt idx="2906">
                  <c:v>10.633699999999999</c:v>
                </c:pt>
                <c:pt idx="2907">
                  <c:v>10.636100000000001</c:v>
                </c:pt>
                <c:pt idx="2908">
                  <c:v>10.6661</c:v>
                </c:pt>
                <c:pt idx="2909">
                  <c:v>10.830399999999999</c:v>
                </c:pt>
                <c:pt idx="2910">
                  <c:v>10.6683</c:v>
                </c:pt>
                <c:pt idx="2911">
                  <c:v>10.648899999999999</c:v>
                </c:pt>
                <c:pt idx="2912">
                  <c:v>10.651400000000001</c:v>
                </c:pt>
                <c:pt idx="2913">
                  <c:v>10.651400000000001</c:v>
                </c:pt>
                <c:pt idx="2914">
                  <c:v>10.651400000000001</c:v>
                </c:pt>
                <c:pt idx="2915">
                  <c:v>10.378</c:v>
                </c:pt>
                <c:pt idx="2916">
                  <c:v>10.3932</c:v>
                </c:pt>
                <c:pt idx="2917">
                  <c:v>10.4824</c:v>
                </c:pt>
                <c:pt idx="2918">
                  <c:v>10.576499999999999</c:v>
                </c:pt>
                <c:pt idx="2919">
                  <c:v>10.406700000000001</c:v>
                </c:pt>
                <c:pt idx="2920">
                  <c:v>10.406700000000001</c:v>
                </c:pt>
                <c:pt idx="2921">
                  <c:v>10.404999999999999</c:v>
                </c:pt>
                <c:pt idx="2922">
                  <c:v>10.435600000000001</c:v>
                </c:pt>
                <c:pt idx="2923">
                  <c:v>10.6746</c:v>
                </c:pt>
                <c:pt idx="2924">
                  <c:v>10.7415</c:v>
                </c:pt>
                <c:pt idx="2925">
                  <c:v>10.592700000000001</c:v>
                </c:pt>
                <c:pt idx="2926">
                  <c:v>10.8873</c:v>
                </c:pt>
                <c:pt idx="2927">
                  <c:v>10.8873</c:v>
                </c:pt>
                <c:pt idx="2928">
                  <c:v>10.887600000000001</c:v>
                </c:pt>
                <c:pt idx="2929">
                  <c:v>11.0404</c:v>
                </c:pt>
                <c:pt idx="2930">
                  <c:v>11.0723</c:v>
                </c:pt>
                <c:pt idx="2931">
                  <c:v>11.075799999999999</c:v>
                </c:pt>
                <c:pt idx="2932">
                  <c:v>10.9473</c:v>
                </c:pt>
                <c:pt idx="2933">
                  <c:v>11.5146</c:v>
                </c:pt>
                <c:pt idx="2934">
                  <c:v>11.5146</c:v>
                </c:pt>
                <c:pt idx="2935">
                  <c:v>11.5146</c:v>
                </c:pt>
                <c:pt idx="2936">
                  <c:v>11.563499999999999</c:v>
                </c:pt>
                <c:pt idx="2937">
                  <c:v>11.8202</c:v>
                </c:pt>
                <c:pt idx="2938">
                  <c:v>12.230499999999999</c:v>
                </c:pt>
                <c:pt idx="2939">
                  <c:v>12.0854</c:v>
                </c:pt>
                <c:pt idx="2940">
                  <c:v>12.087899999999999</c:v>
                </c:pt>
                <c:pt idx="2941">
                  <c:v>12.087899999999999</c:v>
                </c:pt>
                <c:pt idx="2942">
                  <c:v>12.089</c:v>
                </c:pt>
                <c:pt idx="2943">
                  <c:v>11.9438</c:v>
                </c:pt>
                <c:pt idx="2944">
                  <c:v>11.899699999999999</c:v>
                </c:pt>
                <c:pt idx="2945">
                  <c:v>11.9635</c:v>
                </c:pt>
                <c:pt idx="2946">
                  <c:v>12.1351</c:v>
                </c:pt>
                <c:pt idx="2947">
                  <c:v>12.0839</c:v>
                </c:pt>
                <c:pt idx="2948">
                  <c:v>12.0839</c:v>
                </c:pt>
                <c:pt idx="2949">
                  <c:v>12.096299999999999</c:v>
                </c:pt>
                <c:pt idx="2950">
                  <c:v>11.968500000000001</c:v>
                </c:pt>
                <c:pt idx="2951">
                  <c:v>12.2447</c:v>
                </c:pt>
                <c:pt idx="2952">
                  <c:v>12.4977</c:v>
                </c:pt>
                <c:pt idx="2953">
                  <c:v>12.5749</c:v>
                </c:pt>
                <c:pt idx="2954">
                  <c:v>12.5177</c:v>
                </c:pt>
                <c:pt idx="2955">
                  <c:v>12.5177</c:v>
                </c:pt>
                <c:pt idx="2956">
                  <c:v>12.5177</c:v>
                </c:pt>
                <c:pt idx="2957">
                  <c:v>12.6515</c:v>
                </c:pt>
                <c:pt idx="2958">
                  <c:v>12.5062</c:v>
                </c:pt>
                <c:pt idx="2959">
                  <c:v>12.324299999999999</c:v>
                </c:pt>
                <c:pt idx="2960">
                  <c:v>12.458399999999999</c:v>
                </c:pt>
                <c:pt idx="2961">
                  <c:v>12.5762</c:v>
                </c:pt>
                <c:pt idx="2962">
                  <c:v>12.5762</c:v>
                </c:pt>
                <c:pt idx="2963">
                  <c:v>12.5762</c:v>
                </c:pt>
                <c:pt idx="2964">
                  <c:v>12.387499999999999</c:v>
                </c:pt>
                <c:pt idx="2965">
                  <c:v>12.4093</c:v>
                </c:pt>
                <c:pt idx="2966">
                  <c:v>12.518700000000001</c:v>
                </c:pt>
                <c:pt idx="2967">
                  <c:v>12.344799999999999</c:v>
                </c:pt>
                <c:pt idx="2968">
                  <c:v>12.308</c:v>
                </c:pt>
                <c:pt idx="2969">
                  <c:v>12.308</c:v>
                </c:pt>
                <c:pt idx="2970">
                  <c:v>12.308</c:v>
                </c:pt>
                <c:pt idx="2971">
                  <c:v>12.3124</c:v>
                </c:pt>
                <c:pt idx="2972">
                  <c:v>12.228</c:v>
                </c:pt>
                <c:pt idx="2973">
                  <c:v>12.2525</c:v>
                </c:pt>
                <c:pt idx="2974">
                  <c:v>12.3949</c:v>
                </c:pt>
                <c:pt idx="2975">
                  <c:v>12.275600000000001</c:v>
                </c:pt>
                <c:pt idx="2976">
                  <c:v>12.275600000000001</c:v>
                </c:pt>
                <c:pt idx="2977">
                  <c:v>12.275600000000001</c:v>
                </c:pt>
                <c:pt idx="2978">
                  <c:v>12.2974</c:v>
                </c:pt>
                <c:pt idx="2979">
                  <c:v>12.334899999999999</c:v>
                </c:pt>
                <c:pt idx="2980">
                  <c:v>12.345000000000001</c:v>
                </c:pt>
                <c:pt idx="2981">
                  <c:v>12.309900000000001</c:v>
                </c:pt>
                <c:pt idx="2982">
                  <c:v>12.296200000000001</c:v>
                </c:pt>
                <c:pt idx="2983">
                  <c:v>12.296200000000001</c:v>
                </c:pt>
                <c:pt idx="2984">
                  <c:v>12.322800000000001</c:v>
                </c:pt>
                <c:pt idx="2985">
                  <c:v>12.3195</c:v>
                </c:pt>
                <c:pt idx="2986">
                  <c:v>12.4026</c:v>
                </c:pt>
                <c:pt idx="2987">
                  <c:v>12.5527</c:v>
                </c:pt>
                <c:pt idx="2988">
                  <c:v>12.678699999999999</c:v>
                </c:pt>
                <c:pt idx="2989">
                  <c:v>12.739000000000001</c:v>
                </c:pt>
                <c:pt idx="2990">
                  <c:v>12.739000000000001</c:v>
                </c:pt>
                <c:pt idx="2991">
                  <c:v>12.739100000000001</c:v>
                </c:pt>
                <c:pt idx="2992">
                  <c:v>13.058999999999999</c:v>
                </c:pt>
                <c:pt idx="2993">
                  <c:v>13.0657</c:v>
                </c:pt>
                <c:pt idx="2994">
                  <c:v>13.1021</c:v>
                </c:pt>
                <c:pt idx="2995">
                  <c:v>13.120900000000001</c:v>
                </c:pt>
                <c:pt idx="2996">
                  <c:v>13.2699</c:v>
                </c:pt>
                <c:pt idx="2997">
                  <c:v>13.2699</c:v>
                </c:pt>
                <c:pt idx="2998">
                  <c:v>13.2699</c:v>
                </c:pt>
                <c:pt idx="2999">
                  <c:v>13.2837</c:v>
                </c:pt>
                <c:pt idx="3000">
                  <c:v>13.2387</c:v>
                </c:pt>
                <c:pt idx="3001">
                  <c:v>13.273199999999999</c:v>
                </c:pt>
                <c:pt idx="3002">
                  <c:v>13.2455</c:v>
                </c:pt>
                <c:pt idx="3003">
                  <c:v>13.3529</c:v>
                </c:pt>
                <c:pt idx="3004">
                  <c:v>13.3529</c:v>
                </c:pt>
                <c:pt idx="3005">
                  <c:v>13.3529</c:v>
                </c:pt>
                <c:pt idx="3006">
                  <c:v>13.3842</c:v>
                </c:pt>
                <c:pt idx="3007">
                  <c:v>13.3911</c:v>
                </c:pt>
                <c:pt idx="3008">
                  <c:v>13.4177</c:v>
                </c:pt>
                <c:pt idx="3009">
                  <c:v>13.561999999999999</c:v>
                </c:pt>
                <c:pt idx="3010">
                  <c:v>13.5456</c:v>
                </c:pt>
                <c:pt idx="3011">
                  <c:v>13.5456</c:v>
                </c:pt>
                <c:pt idx="3012">
                  <c:v>13.5456</c:v>
                </c:pt>
                <c:pt idx="3013">
                  <c:v>13.452999999999999</c:v>
                </c:pt>
                <c:pt idx="3014">
                  <c:v>13.2919</c:v>
                </c:pt>
                <c:pt idx="3015">
                  <c:v>13.4374</c:v>
                </c:pt>
                <c:pt idx="3016">
                  <c:v>13.473100000000001</c:v>
                </c:pt>
                <c:pt idx="3017">
                  <c:v>13.3848</c:v>
                </c:pt>
                <c:pt idx="3018">
                  <c:v>13.3848</c:v>
                </c:pt>
                <c:pt idx="3019">
                  <c:v>13.3848</c:v>
                </c:pt>
                <c:pt idx="3020">
                  <c:v>13.072699999999999</c:v>
                </c:pt>
                <c:pt idx="3021">
                  <c:v>13.085900000000001</c:v>
                </c:pt>
                <c:pt idx="3022">
                  <c:v>13.151199999999999</c:v>
                </c:pt>
                <c:pt idx="3023">
                  <c:v>13.2018</c:v>
                </c:pt>
                <c:pt idx="3024">
                  <c:v>13.0624</c:v>
                </c:pt>
                <c:pt idx="3025">
                  <c:v>13.0624</c:v>
                </c:pt>
                <c:pt idx="3026">
                  <c:v>13.0624</c:v>
                </c:pt>
                <c:pt idx="3027">
                  <c:v>13.064299999999999</c:v>
                </c:pt>
                <c:pt idx="3028">
                  <c:v>13.0768</c:v>
                </c:pt>
                <c:pt idx="3029">
                  <c:v>12.9528</c:v>
                </c:pt>
                <c:pt idx="3030">
                  <c:v>13.032400000000001</c:v>
                </c:pt>
                <c:pt idx="3031">
                  <c:v>12.881500000000001</c:v>
                </c:pt>
                <c:pt idx="3032">
                  <c:v>12.881500000000001</c:v>
                </c:pt>
                <c:pt idx="3033">
                  <c:v>12.881500000000001</c:v>
                </c:pt>
                <c:pt idx="3034">
                  <c:v>12.956099999999999</c:v>
                </c:pt>
                <c:pt idx="3035">
                  <c:v>12.8271</c:v>
                </c:pt>
                <c:pt idx="3036">
                  <c:v>12.6577</c:v>
                </c:pt>
                <c:pt idx="3037">
                  <c:v>12.731999999999999</c:v>
                </c:pt>
                <c:pt idx="3038">
                  <c:v>12.5274</c:v>
                </c:pt>
                <c:pt idx="3039">
                  <c:v>12.5274</c:v>
                </c:pt>
                <c:pt idx="3040">
                  <c:v>12.5274</c:v>
                </c:pt>
                <c:pt idx="3041">
                  <c:v>12.466900000000001</c:v>
                </c:pt>
                <c:pt idx="3042">
                  <c:v>12.425000000000001</c:v>
                </c:pt>
                <c:pt idx="3043">
                  <c:v>12.6859</c:v>
                </c:pt>
                <c:pt idx="3044">
                  <c:v>12.6325</c:v>
                </c:pt>
                <c:pt idx="3045">
                  <c:v>12.7354</c:v>
                </c:pt>
                <c:pt idx="3046">
                  <c:v>12.7354</c:v>
                </c:pt>
                <c:pt idx="3047">
                  <c:v>12.7354</c:v>
                </c:pt>
                <c:pt idx="3048">
                  <c:v>12.808999999999999</c:v>
                </c:pt>
                <c:pt idx="3049">
                  <c:v>12.7399</c:v>
                </c:pt>
                <c:pt idx="3050">
                  <c:v>12.606999999999999</c:v>
                </c:pt>
                <c:pt idx="3051">
                  <c:v>12.482200000000001</c:v>
                </c:pt>
                <c:pt idx="3052">
                  <c:v>12.3132</c:v>
                </c:pt>
                <c:pt idx="3053">
                  <c:v>12.3132</c:v>
                </c:pt>
                <c:pt idx="3054">
                  <c:v>12.3132</c:v>
                </c:pt>
                <c:pt idx="3055">
                  <c:v>12.3935</c:v>
                </c:pt>
                <c:pt idx="3056">
                  <c:v>12.182399999999999</c:v>
                </c:pt>
                <c:pt idx="3057">
                  <c:v>12.2049</c:v>
                </c:pt>
                <c:pt idx="3058">
                  <c:v>12.134499999999999</c:v>
                </c:pt>
                <c:pt idx="3059">
                  <c:v>12.2662</c:v>
                </c:pt>
                <c:pt idx="3060">
                  <c:v>12.2662</c:v>
                </c:pt>
                <c:pt idx="3061">
                  <c:v>12.2662</c:v>
                </c:pt>
                <c:pt idx="3062">
                  <c:v>12.1556</c:v>
                </c:pt>
                <c:pt idx="3063">
                  <c:v>11.856299999999999</c:v>
                </c:pt>
                <c:pt idx="3064">
                  <c:v>12.008800000000001</c:v>
                </c:pt>
                <c:pt idx="3065">
                  <c:v>12.224299999999999</c:v>
                </c:pt>
                <c:pt idx="3066">
                  <c:v>12.210800000000001</c:v>
                </c:pt>
                <c:pt idx="3067">
                  <c:v>12.208299999999999</c:v>
                </c:pt>
                <c:pt idx="3068">
                  <c:v>12.207100000000001</c:v>
                </c:pt>
                <c:pt idx="3069">
                  <c:v>12.110200000000001</c:v>
                </c:pt>
                <c:pt idx="3070">
                  <c:v>12.183</c:v>
                </c:pt>
                <c:pt idx="3071">
                  <c:v>12.333399999999999</c:v>
                </c:pt>
                <c:pt idx="3072">
                  <c:v>12.445499999999999</c:v>
                </c:pt>
                <c:pt idx="3073">
                  <c:v>12.5382</c:v>
                </c:pt>
                <c:pt idx="3074">
                  <c:v>12.6433</c:v>
                </c:pt>
                <c:pt idx="3075">
                  <c:v>12.641500000000001</c:v>
                </c:pt>
                <c:pt idx="3076">
                  <c:v>12.629</c:v>
                </c:pt>
                <c:pt idx="3077">
                  <c:v>12.6092</c:v>
                </c:pt>
                <c:pt idx="3078">
                  <c:v>12.611800000000001</c:v>
                </c:pt>
                <c:pt idx="3079">
                  <c:v>12.568899999999999</c:v>
                </c:pt>
                <c:pt idx="3080">
                  <c:v>12.603</c:v>
                </c:pt>
                <c:pt idx="3081">
                  <c:v>12.6067</c:v>
                </c:pt>
                <c:pt idx="3082">
                  <c:v>12.606</c:v>
                </c:pt>
                <c:pt idx="3083">
                  <c:v>12.6273</c:v>
                </c:pt>
                <c:pt idx="3084">
                  <c:v>12.683999999999999</c:v>
                </c:pt>
                <c:pt idx="3085">
                  <c:v>12.650499999999999</c:v>
                </c:pt>
                <c:pt idx="3086">
                  <c:v>12.6937</c:v>
                </c:pt>
                <c:pt idx="3087">
                  <c:v>12.738200000000001</c:v>
                </c:pt>
                <c:pt idx="3088">
                  <c:v>12.738200000000001</c:v>
                </c:pt>
                <c:pt idx="3089">
                  <c:v>12.738300000000001</c:v>
                </c:pt>
                <c:pt idx="3090">
                  <c:v>12.781599999999999</c:v>
                </c:pt>
                <c:pt idx="3091">
                  <c:v>12.739800000000001</c:v>
                </c:pt>
                <c:pt idx="3092">
                  <c:v>12.613300000000001</c:v>
                </c:pt>
                <c:pt idx="3093">
                  <c:v>12.6052</c:v>
                </c:pt>
                <c:pt idx="3094">
                  <c:v>12.475199999999999</c:v>
                </c:pt>
                <c:pt idx="3095">
                  <c:v>12.475199999999999</c:v>
                </c:pt>
                <c:pt idx="3096">
                  <c:v>12.475199999999999</c:v>
                </c:pt>
                <c:pt idx="3097">
                  <c:v>12.431800000000001</c:v>
                </c:pt>
                <c:pt idx="3098">
                  <c:v>12.257400000000001</c:v>
                </c:pt>
                <c:pt idx="3099">
                  <c:v>12.2882</c:v>
                </c:pt>
                <c:pt idx="3100">
                  <c:v>12.3264</c:v>
                </c:pt>
                <c:pt idx="3101">
                  <c:v>12.357699999999999</c:v>
                </c:pt>
                <c:pt idx="3102">
                  <c:v>12.357699999999999</c:v>
                </c:pt>
                <c:pt idx="3103">
                  <c:v>12.357699999999999</c:v>
                </c:pt>
                <c:pt idx="3104">
                  <c:v>12.3536</c:v>
                </c:pt>
                <c:pt idx="3105">
                  <c:v>12.350899999999999</c:v>
                </c:pt>
                <c:pt idx="3106">
                  <c:v>12.2959</c:v>
                </c:pt>
                <c:pt idx="3107">
                  <c:v>12.4199</c:v>
                </c:pt>
                <c:pt idx="3108">
                  <c:v>12.4876</c:v>
                </c:pt>
                <c:pt idx="3109">
                  <c:v>12.4876</c:v>
                </c:pt>
                <c:pt idx="3110">
                  <c:v>12.488200000000001</c:v>
                </c:pt>
                <c:pt idx="3111">
                  <c:v>12.5886</c:v>
                </c:pt>
                <c:pt idx="3112">
                  <c:v>12.497299999999999</c:v>
                </c:pt>
                <c:pt idx="3113">
                  <c:v>12.463100000000001</c:v>
                </c:pt>
                <c:pt idx="3114">
                  <c:v>12.440200000000001</c:v>
                </c:pt>
                <c:pt idx="3115">
                  <c:v>12.3748</c:v>
                </c:pt>
                <c:pt idx="3116">
                  <c:v>12.3749</c:v>
                </c:pt>
                <c:pt idx="3117">
                  <c:v>12.3748</c:v>
                </c:pt>
                <c:pt idx="3118">
                  <c:v>12.425700000000001</c:v>
                </c:pt>
                <c:pt idx="3119">
                  <c:v>12.4467</c:v>
                </c:pt>
                <c:pt idx="3120">
                  <c:v>12.526300000000001</c:v>
                </c:pt>
                <c:pt idx="3121">
                  <c:v>12.6257</c:v>
                </c:pt>
                <c:pt idx="3122">
                  <c:v>12.6119</c:v>
                </c:pt>
                <c:pt idx="3123">
                  <c:v>12.611800000000001</c:v>
                </c:pt>
                <c:pt idx="3124">
                  <c:v>12.6165</c:v>
                </c:pt>
                <c:pt idx="3125">
                  <c:v>12.696400000000001</c:v>
                </c:pt>
                <c:pt idx="3126">
                  <c:v>12.6433</c:v>
                </c:pt>
                <c:pt idx="3127">
                  <c:v>12.5501</c:v>
                </c:pt>
                <c:pt idx="3128">
                  <c:v>12.3621</c:v>
                </c:pt>
                <c:pt idx="3129">
                  <c:v>12.489800000000001</c:v>
                </c:pt>
                <c:pt idx="3130">
                  <c:v>12.49</c:v>
                </c:pt>
                <c:pt idx="3131">
                  <c:v>12.4901</c:v>
                </c:pt>
                <c:pt idx="3132">
                  <c:v>12.4779</c:v>
                </c:pt>
                <c:pt idx="3133">
                  <c:v>12.480700000000001</c:v>
                </c:pt>
                <c:pt idx="3134">
                  <c:v>12.3262</c:v>
                </c:pt>
                <c:pt idx="3135">
                  <c:v>12.3682</c:v>
                </c:pt>
                <c:pt idx="3136">
                  <c:v>12.658300000000001</c:v>
                </c:pt>
                <c:pt idx="3137">
                  <c:v>12.6584</c:v>
                </c:pt>
                <c:pt idx="3138">
                  <c:v>12.6584</c:v>
                </c:pt>
                <c:pt idx="3139">
                  <c:v>12.6881</c:v>
                </c:pt>
                <c:pt idx="3140">
                  <c:v>12.7111</c:v>
                </c:pt>
                <c:pt idx="3141">
                  <c:v>12.799099999999999</c:v>
                </c:pt>
                <c:pt idx="3142">
                  <c:v>12.7828</c:v>
                </c:pt>
                <c:pt idx="3143">
                  <c:v>12.889799999999999</c:v>
                </c:pt>
                <c:pt idx="3144">
                  <c:v>12.889799999999999</c:v>
                </c:pt>
                <c:pt idx="3145">
                  <c:v>12.889799999999999</c:v>
                </c:pt>
                <c:pt idx="3146">
                  <c:v>12.9002</c:v>
                </c:pt>
                <c:pt idx="3147">
                  <c:v>13.036</c:v>
                </c:pt>
                <c:pt idx="3148">
                  <c:v>13.0578</c:v>
                </c:pt>
                <c:pt idx="3149">
                  <c:v>13.1692</c:v>
                </c:pt>
                <c:pt idx="3150">
                  <c:v>13.2521</c:v>
                </c:pt>
                <c:pt idx="3151">
                  <c:v>13.2522</c:v>
                </c:pt>
                <c:pt idx="3152">
                  <c:v>13.2522</c:v>
                </c:pt>
                <c:pt idx="3153">
                  <c:v>13.1701</c:v>
                </c:pt>
                <c:pt idx="3154">
                  <c:v>13.039099999999999</c:v>
                </c:pt>
                <c:pt idx="3155">
                  <c:v>12.923999999999999</c:v>
                </c:pt>
                <c:pt idx="3156">
                  <c:v>12.887</c:v>
                </c:pt>
                <c:pt idx="3157">
                  <c:v>12.766400000000001</c:v>
                </c:pt>
                <c:pt idx="3158">
                  <c:v>12.766400000000001</c:v>
                </c:pt>
                <c:pt idx="3159">
                  <c:v>12.766400000000001</c:v>
                </c:pt>
                <c:pt idx="3160">
                  <c:v>12.735099999999999</c:v>
                </c:pt>
                <c:pt idx="3161">
                  <c:v>12.947100000000001</c:v>
                </c:pt>
                <c:pt idx="3162">
                  <c:v>12.908799999999999</c:v>
                </c:pt>
                <c:pt idx="3163">
                  <c:v>12.8439</c:v>
                </c:pt>
                <c:pt idx="3164">
                  <c:v>12.875400000000001</c:v>
                </c:pt>
                <c:pt idx="3165">
                  <c:v>13.017300000000001</c:v>
                </c:pt>
                <c:pt idx="3166">
                  <c:v>13.013999999999999</c:v>
                </c:pt>
                <c:pt idx="3167">
                  <c:v>13.2196</c:v>
                </c:pt>
                <c:pt idx="3168">
                  <c:v>13.2582</c:v>
                </c:pt>
                <c:pt idx="3169">
                  <c:v>13.1671</c:v>
                </c:pt>
                <c:pt idx="3170">
                  <c:v>12.951000000000001</c:v>
                </c:pt>
                <c:pt idx="3171">
                  <c:v>12.898099999999999</c:v>
                </c:pt>
                <c:pt idx="3172">
                  <c:v>12.898099999999999</c:v>
                </c:pt>
                <c:pt idx="3173">
                  <c:v>12.898099999999999</c:v>
                </c:pt>
                <c:pt idx="3174">
                  <c:v>12.914199999999999</c:v>
                </c:pt>
                <c:pt idx="3175">
                  <c:v>13.0853</c:v>
                </c:pt>
                <c:pt idx="3176">
                  <c:v>13.2256</c:v>
                </c:pt>
                <c:pt idx="3177">
                  <c:v>13.422599999999999</c:v>
                </c:pt>
                <c:pt idx="3178">
                  <c:v>13.5273</c:v>
                </c:pt>
                <c:pt idx="3179">
                  <c:v>13.5273</c:v>
                </c:pt>
                <c:pt idx="3180">
                  <c:v>13.5273</c:v>
                </c:pt>
                <c:pt idx="3181">
                  <c:v>13.5183</c:v>
                </c:pt>
                <c:pt idx="3182">
                  <c:v>13.444000000000001</c:v>
                </c:pt>
                <c:pt idx="3183">
                  <c:v>13.4108</c:v>
                </c:pt>
                <c:pt idx="3184">
                  <c:v>13.390700000000001</c:v>
                </c:pt>
                <c:pt idx="3185">
                  <c:v>13.344900000000001</c:v>
                </c:pt>
                <c:pt idx="3186">
                  <c:v>13.344900000000001</c:v>
                </c:pt>
                <c:pt idx="3187">
                  <c:v>13.344900000000001</c:v>
                </c:pt>
                <c:pt idx="3188">
                  <c:v>13.330299999999999</c:v>
                </c:pt>
                <c:pt idx="3189">
                  <c:v>13.5777</c:v>
                </c:pt>
                <c:pt idx="3190">
                  <c:v>13.572699999999999</c:v>
                </c:pt>
                <c:pt idx="3191">
                  <c:v>13.615600000000001</c:v>
                </c:pt>
                <c:pt idx="3192">
                  <c:v>13.721500000000001</c:v>
                </c:pt>
                <c:pt idx="3193">
                  <c:v>13.721500000000001</c:v>
                </c:pt>
                <c:pt idx="3194">
                  <c:v>13.721500000000001</c:v>
                </c:pt>
                <c:pt idx="3195">
                  <c:v>13.770300000000001</c:v>
                </c:pt>
                <c:pt idx="3196">
                  <c:v>13.719799999999999</c:v>
                </c:pt>
                <c:pt idx="3197">
                  <c:v>13.4161</c:v>
                </c:pt>
                <c:pt idx="3198">
                  <c:v>13.3613</c:v>
                </c:pt>
                <c:pt idx="3199">
                  <c:v>13.3904</c:v>
                </c:pt>
                <c:pt idx="3200">
                  <c:v>13.4025</c:v>
                </c:pt>
                <c:pt idx="3201">
                  <c:v>13.4034</c:v>
                </c:pt>
                <c:pt idx="3202">
                  <c:v>13.3809</c:v>
                </c:pt>
                <c:pt idx="3203">
                  <c:v>13.2141</c:v>
                </c:pt>
                <c:pt idx="3204">
                  <c:v>13.276199999999999</c:v>
                </c:pt>
                <c:pt idx="3205">
                  <c:v>13.2751</c:v>
                </c:pt>
                <c:pt idx="3206">
                  <c:v>13.135300000000001</c:v>
                </c:pt>
                <c:pt idx="3207">
                  <c:v>13.135300000000001</c:v>
                </c:pt>
                <c:pt idx="3208">
                  <c:v>13.135300000000001</c:v>
                </c:pt>
                <c:pt idx="3209">
                  <c:v>12.9834</c:v>
                </c:pt>
                <c:pt idx="3210">
                  <c:v>12.9244</c:v>
                </c:pt>
                <c:pt idx="3211">
                  <c:v>12.8451</c:v>
                </c:pt>
                <c:pt idx="3212">
                  <c:v>12.8188</c:v>
                </c:pt>
                <c:pt idx="3213">
                  <c:v>13.6648</c:v>
                </c:pt>
                <c:pt idx="3214">
                  <c:v>13.664899999999999</c:v>
                </c:pt>
                <c:pt idx="3215">
                  <c:v>13.6652</c:v>
                </c:pt>
                <c:pt idx="3216">
                  <c:v>13.6014</c:v>
                </c:pt>
                <c:pt idx="3217">
                  <c:v>13.702400000000001</c:v>
                </c:pt>
                <c:pt idx="3218">
                  <c:v>13.7585</c:v>
                </c:pt>
                <c:pt idx="3219">
                  <c:v>13.8832</c:v>
                </c:pt>
                <c:pt idx="3220">
                  <c:v>13.7781</c:v>
                </c:pt>
                <c:pt idx="3221">
                  <c:v>13.781599999999999</c:v>
                </c:pt>
                <c:pt idx="3222">
                  <c:v>13.7811</c:v>
                </c:pt>
                <c:pt idx="3223">
                  <c:v>13.898</c:v>
                </c:pt>
                <c:pt idx="3224">
                  <c:v>14.037100000000001</c:v>
                </c:pt>
                <c:pt idx="3225">
                  <c:v>14.178699999999999</c:v>
                </c:pt>
                <c:pt idx="3226">
                  <c:v>14.087899999999999</c:v>
                </c:pt>
                <c:pt idx="3227">
                  <c:v>14.1638</c:v>
                </c:pt>
                <c:pt idx="3228">
                  <c:v>14.1638</c:v>
                </c:pt>
                <c:pt idx="3229">
                  <c:v>14.1638</c:v>
                </c:pt>
                <c:pt idx="3230">
                  <c:v>14.305099999999999</c:v>
                </c:pt>
                <c:pt idx="3231">
                  <c:v>14.169600000000001</c:v>
                </c:pt>
                <c:pt idx="3232">
                  <c:v>14.105399999999999</c:v>
                </c:pt>
                <c:pt idx="3233">
                  <c:v>13.993499999999999</c:v>
                </c:pt>
                <c:pt idx="3234">
                  <c:v>13.997199999999999</c:v>
                </c:pt>
                <c:pt idx="3235">
                  <c:v>13.997199999999999</c:v>
                </c:pt>
                <c:pt idx="3236">
                  <c:v>13.997199999999999</c:v>
                </c:pt>
                <c:pt idx="3237">
                  <c:v>14.049899999999999</c:v>
                </c:pt>
                <c:pt idx="3238">
                  <c:v>14.025399999999999</c:v>
                </c:pt>
                <c:pt idx="3239">
                  <c:v>14.0097</c:v>
                </c:pt>
                <c:pt idx="3240">
                  <c:v>14.1183</c:v>
                </c:pt>
                <c:pt idx="3241">
                  <c:v>14.1561</c:v>
                </c:pt>
                <c:pt idx="3242">
                  <c:v>14.1561</c:v>
                </c:pt>
                <c:pt idx="3243">
                  <c:v>14.1561</c:v>
                </c:pt>
                <c:pt idx="3244">
                  <c:v>14.030099999999999</c:v>
                </c:pt>
                <c:pt idx="3245">
                  <c:v>14.0063</c:v>
                </c:pt>
                <c:pt idx="3246">
                  <c:v>13.952400000000001</c:v>
                </c:pt>
                <c:pt idx="3247">
                  <c:v>13.744400000000001</c:v>
                </c:pt>
                <c:pt idx="3248">
                  <c:v>13.8591</c:v>
                </c:pt>
                <c:pt idx="3249">
                  <c:v>13.8591</c:v>
                </c:pt>
                <c:pt idx="3250">
                  <c:v>13.859</c:v>
                </c:pt>
                <c:pt idx="3251">
                  <c:v>13.7477</c:v>
                </c:pt>
                <c:pt idx="3252">
                  <c:v>13.649900000000001</c:v>
                </c:pt>
                <c:pt idx="3253">
                  <c:v>13.664899999999999</c:v>
                </c:pt>
                <c:pt idx="3254">
                  <c:v>13.6099</c:v>
                </c:pt>
                <c:pt idx="3255">
                  <c:v>13.7357</c:v>
                </c:pt>
                <c:pt idx="3256">
                  <c:v>13.7357</c:v>
                </c:pt>
                <c:pt idx="3257">
                  <c:v>13.7439</c:v>
                </c:pt>
                <c:pt idx="3258">
                  <c:v>13.7257</c:v>
                </c:pt>
                <c:pt idx="3259">
                  <c:v>13.5479</c:v>
                </c:pt>
                <c:pt idx="3260">
                  <c:v>13.3842</c:v>
                </c:pt>
                <c:pt idx="3261">
                  <c:v>13.4184</c:v>
                </c:pt>
                <c:pt idx="3262">
                  <c:v>13.521000000000001</c:v>
                </c:pt>
                <c:pt idx="3263">
                  <c:v>13.521000000000001</c:v>
                </c:pt>
                <c:pt idx="3264">
                  <c:v>13.521000000000001</c:v>
                </c:pt>
                <c:pt idx="3265">
                  <c:v>13.4932</c:v>
                </c:pt>
                <c:pt idx="3266">
                  <c:v>13.6249</c:v>
                </c:pt>
                <c:pt idx="3267">
                  <c:v>13.802199999999999</c:v>
                </c:pt>
                <c:pt idx="3268">
                  <c:v>13.8865</c:v>
                </c:pt>
                <c:pt idx="3269">
                  <c:v>13.722300000000001</c:v>
                </c:pt>
                <c:pt idx="3270">
                  <c:v>13.722300000000001</c:v>
                </c:pt>
                <c:pt idx="3271">
                  <c:v>13.7224</c:v>
                </c:pt>
                <c:pt idx="3272">
                  <c:v>13.6486</c:v>
                </c:pt>
                <c:pt idx="3273">
                  <c:v>13.720599999999999</c:v>
                </c:pt>
                <c:pt idx="3274">
                  <c:v>13.6031</c:v>
                </c:pt>
                <c:pt idx="3275">
                  <c:v>13.4254</c:v>
                </c:pt>
                <c:pt idx="3276">
                  <c:v>13.350199999999999</c:v>
                </c:pt>
                <c:pt idx="3277">
                  <c:v>13.350199999999999</c:v>
                </c:pt>
                <c:pt idx="3278">
                  <c:v>13.350199999999999</c:v>
                </c:pt>
                <c:pt idx="3279">
                  <c:v>13.2364</c:v>
                </c:pt>
                <c:pt idx="3280">
                  <c:v>13.278</c:v>
                </c:pt>
                <c:pt idx="3281">
                  <c:v>13.281000000000001</c:v>
                </c:pt>
                <c:pt idx="3282">
                  <c:v>13.138400000000001</c:v>
                </c:pt>
                <c:pt idx="3283">
                  <c:v>13.266299999999999</c:v>
                </c:pt>
                <c:pt idx="3284">
                  <c:v>13.266299999999999</c:v>
                </c:pt>
                <c:pt idx="3285">
                  <c:v>13.266299999999999</c:v>
                </c:pt>
                <c:pt idx="3286">
                  <c:v>13.2974</c:v>
                </c:pt>
                <c:pt idx="3287">
                  <c:v>13.2014</c:v>
                </c:pt>
                <c:pt idx="3288">
                  <c:v>13.212899999999999</c:v>
                </c:pt>
                <c:pt idx="3289">
                  <c:v>13.424300000000001</c:v>
                </c:pt>
                <c:pt idx="3290">
                  <c:v>13.678900000000001</c:v>
                </c:pt>
                <c:pt idx="3291">
                  <c:v>13.678900000000001</c:v>
                </c:pt>
                <c:pt idx="3292">
                  <c:v>13.678900000000001</c:v>
                </c:pt>
                <c:pt idx="3293">
                  <c:v>13.9771</c:v>
                </c:pt>
                <c:pt idx="3294">
                  <c:v>13.857900000000001</c:v>
                </c:pt>
                <c:pt idx="3295">
                  <c:v>13.818300000000001</c:v>
                </c:pt>
                <c:pt idx="3296">
                  <c:v>13.794600000000001</c:v>
                </c:pt>
                <c:pt idx="3297">
                  <c:v>13.6816</c:v>
                </c:pt>
                <c:pt idx="3298">
                  <c:v>13.6816</c:v>
                </c:pt>
                <c:pt idx="3299">
                  <c:v>13.6816</c:v>
                </c:pt>
                <c:pt idx="3300">
                  <c:v>13.738899999999999</c:v>
                </c:pt>
                <c:pt idx="3301">
                  <c:v>14.0298</c:v>
                </c:pt>
                <c:pt idx="3302">
                  <c:v>14.4329</c:v>
                </c:pt>
                <c:pt idx="3303">
                  <c:v>14.435</c:v>
                </c:pt>
                <c:pt idx="3304">
                  <c:v>14.3606</c:v>
                </c:pt>
                <c:pt idx="3305">
                  <c:v>14.3606</c:v>
                </c:pt>
                <c:pt idx="3306">
                  <c:v>14.3606</c:v>
                </c:pt>
                <c:pt idx="3307">
                  <c:v>14.4901</c:v>
                </c:pt>
                <c:pt idx="3308">
                  <c:v>14.528700000000001</c:v>
                </c:pt>
                <c:pt idx="3309">
                  <c:v>14.458299999999999</c:v>
                </c:pt>
                <c:pt idx="3310">
                  <c:v>14.528499999999999</c:v>
                </c:pt>
                <c:pt idx="3311">
                  <c:v>14.413</c:v>
                </c:pt>
                <c:pt idx="3312">
                  <c:v>14.413</c:v>
                </c:pt>
                <c:pt idx="3313">
                  <c:v>14.4123</c:v>
                </c:pt>
                <c:pt idx="3314">
                  <c:v>14.373799999999999</c:v>
                </c:pt>
                <c:pt idx="3315">
                  <c:v>14.506600000000001</c:v>
                </c:pt>
                <c:pt idx="3316">
                  <c:v>14.525499999999999</c:v>
                </c:pt>
                <c:pt idx="3317">
                  <c:v>14.581799999999999</c:v>
                </c:pt>
                <c:pt idx="3318">
                  <c:v>14.5091</c:v>
                </c:pt>
                <c:pt idx="3319">
                  <c:v>14.5091</c:v>
                </c:pt>
                <c:pt idx="3320">
                  <c:v>14.5091</c:v>
                </c:pt>
                <c:pt idx="3321">
                  <c:v>14.481400000000001</c:v>
                </c:pt>
                <c:pt idx="3322">
                  <c:v>14.361800000000001</c:v>
                </c:pt>
                <c:pt idx="3323">
                  <c:v>14.406599999999999</c:v>
                </c:pt>
                <c:pt idx="3324">
                  <c:v>14.3344</c:v>
                </c:pt>
                <c:pt idx="3325">
                  <c:v>14.406700000000001</c:v>
                </c:pt>
                <c:pt idx="3326">
                  <c:v>14.406700000000001</c:v>
                </c:pt>
                <c:pt idx="3327">
                  <c:v>14.406700000000001</c:v>
                </c:pt>
                <c:pt idx="3328">
                  <c:v>14.3804</c:v>
                </c:pt>
                <c:pt idx="3329">
                  <c:v>14.4299</c:v>
                </c:pt>
                <c:pt idx="3330">
                  <c:v>14.3842</c:v>
                </c:pt>
                <c:pt idx="3331">
                  <c:v>14.6663</c:v>
                </c:pt>
                <c:pt idx="3332">
                  <c:v>14.790100000000001</c:v>
                </c:pt>
                <c:pt idx="3333">
                  <c:v>14.790100000000001</c:v>
                </c:pt>
                <c:pt idx="3334">
                  <c:v>14.790100000000001</c:v>
                </c:pt>
                <c:pt idx="3335">
                  <c:v>14.7463</c:v>
                </c:pt>
                <c:pt idx="3336">
                  <c:v>14.756500000000001</c:v>
                </c:pt>
                <c:pt idx="3337">
                  <c:v>14.739599999999999</c:v>
                </c:pt>
                <c:pt idx="3338">
                  <c:v>14.7523</c:v>
                </c:pt>
                <c:pt idx="3339">
                  <c:v>14.6631</c:v>
                </c:pt>
                <c:pt idx="3340">
                  <c:v>14.6631</c:v>
                </c:pt>
                <c:pt idx="3341">
                  <c:v>14.6631</c:v>
                </c:pt>
                <c:pt idx="3342">
                  <c:v>14.6774</c:v>
                </c:pt>
                <c:pt idx="3343">
                  <c:v>14.7554</c:v>
                </c:pt>
                <c:pt idx="3344">
                  <c:v>14.922599999999999</c:v>
                </c:pt>
                <c:pt idx="3345">
                  <c:v>15.1157</c:v>
                </c:pt>
                <c:pt idx="3346">
                  <c:v>15.1281</c:v>
                </c:pt>
                <c:pt idx="3347">
                  <c:v>15.1281</c:v>
                </c:pt>
                <c:pt idx="3348">
                  <c:v>15.1281</c:v>
                </c:pt>
                <c:pt idx="3349">
                  <c:v>15.331799999999999</c:v>
                </c:pt>
                <c:pt idx="3350">
                  <c:v>15.207599999999999</c:v>
                </c:pt>
                <c:pt idx="3351">
                  <c:v>15.009399999999999</c:v>
                </c:pt>
                <c:pt idx="3352">
                  <c:v>15.026300000000001</c:v>
                </c:pt>
                <c:pt idx="3353">
                  <c:v>14.9937</c:v>
                </c:pt>
                <c:pt idx="3354">
                  <c:v>14.9937</c:v>
                </c:pt>
                <c:pt idx="3355">
                  <c:v>14.9937</c:v>
                </c:pt>
                <c:pt idx="3356">
                  <c:v>14.914099999999999</c:v>
                </c:pt>
                <c:pt idx="3357">
                  <c:v>14.857900000000001</c:v>
                </c:pt>
                <c:pt idx="3358">
                  <c:v>14.797599999999999</c:v>
                </c:pt>
                <c:pt idx="3359">
                  <c:v>14.8842</c:v>
                </c:pt>
                <c:pt idx="3360">
                  <c:v>14.907299999999999</c:v>
                </c:pt>
                <c:pt idx="3361">
                  <c:v>14.907299999999999</c:v>
                </c:pt>
                <c:pt idx="3362">
                  <c:v>14.907299999999999</c:v>
                </c:pt>
                <c:pt idx="3363">
                  <c:v>14.8903</c:v>
                </c:pt>
                <c:pt idx="3364">
                  <c:v>14.6594</c:v>
                </c:pt>
                <c:pt idx="3365">
                  <c:v>14.340199999999999</c:v>
                </c:pt>
                <c:pt idx="3366">
                  <c:v>14.3841</c:v>
                </c:pt>
                <c:pt idx="3367">
                  <c:v>14.526999999999999</c:v>
                </c:pt>
                <c:pt idx="3368">
                  <c:v>14.526999999999999</c:v>
                </c:pt>
                <c:pt idx="3369">
                  <c:v>14.526999999999999</c:v>
                </c:pt>
                <c:pt idx="3370">
                  <c:v>14.425800000000001</c:v>
                </c:pt>
                <c:pt idx="3371">
                  <c:v>14.513</c:v>
                </c:pt>
                <c:pt idx="3372">
                  <c:v>14.6981</c:v>
                </c:pt>
                <c:pt idx="3373">
                  <c:v>14.787100000000001</c:v>
                </c:pt>
                <c:pt idx="3374">
                  <c:v>14.7392</c:v>
                </c:pt>
                <c:pt idx="3375">
                  <c:v>14.7392</c:v>
                </c:pt>
                <c:pt idx="3376">
                  <c:v>14.7392</c:v>
                </c:pt>
                <c:pt idx="3377">
                  <c:v>14.815</c:v>
                </c:pt>
                <c:pt idx="3378">
                  <c:v>14.6715</c:v>
                </c:pt>
                <c:pt idx="3379">
                  <c:v>14.5998</c:v>
                </c:pt>
                <c:pt idx="3380">
                  <c:v>14.6944</c:v>
                </c:pt>
                <c:pt idx="3381">
                  <c:v>14.785500000000001</c:v>
                </c:pt>
                <c:pt idx="3382">
                  <c:v>14.785500000000001</c:v>
                </c:pt>
                <c:pt idx="3383">
                  <c:v>14.785500000000001</c:v>
                </c:pt>
                <c:pt idx="3384">
                  <c:v>14.712300000000001</c:v>
                </c:pt>
                <c:pt idx="3385">
                  <c:v>14.9598</c:v>
                </c:pt>
                <c:pt idx="3386">
                  <c:v>15.0016</c:v>
                </c:pt>
                <c:pt idx="3387">
                  <c:v>14.930400000000001</c:v>
                </c:pt>
                <c:pt idx="3388">
                  <c:v>14.9002</c:v>
                </c:pt>
                <c:pt idx="3389">
                  <c:v>14.9002</c:v>
                </c:pt>
                <c:pt idx="3390">
                  <c:v>14.9002</c:v>
                </c:pt>
                <c:pt idx="3391">
                  <c:v>14.908099999999999</c:v>
                </c:pt>
                <c:pt idx="3392">
                  <c:v>14.918900000000001</c:v>
                </c:pt>
                <c:pt idx="3393">
                  <c:v>14.95</c:v>
                </c:pt>
                <c:pt idx="3394">
                  <c:v>15.0823</c:v>
                </c:pt>
                <c:pt idx="3395">
                  <c:v>15.209899999999999</c:v>
                </c:pt>
                <c:pt idx="3396">
                  <c:v>15.209899999999999</c:v>
                </c:pt>
                <c:pt idx="3397">
                  <c:v>15.209899999999999</c:v>
                </c:pt>
                <c:pt idx="3398">
                  <c:v>15.212199999999999</c:v>
                </c:pt>
                <c:pt idx="3399">
                  <c:v>15.251200000000001</c:v>
                </c:pt>
                <c:pt idx="3400">
                  <c:v>15.2753</c:v>
                </c:pt>
                <c:pt idx="3401">
                  <c:v>15.403499999999999</c:v>
                </c:pt>
                <c:pt idx="3402">
                  <c:v>15.3865</c:v>
                </c:pt>
                <c:pt idx="3403">
                  <c:v>15.3865</c:v>
                </c:pt>
                <c:pt idx="3404">
                  <c:v>15.3865</c:v>
                </c:pt>
                <c:pt idx="3405">
                  <c:v>15.323700000000001</c:v>
                </c:pt>
                <c:pt idx="3406">
                  <c:v>15.3781</c:v>
                </c:pt>
                <c:pt idx="3407">
                  <c:v>15.243</c:v>
                </c:pt>
                <c:pt idx="3408">
                  <c:v>15.276199999999999</c:v>
                </c:pt>
                <c:pt idx="3409">
                  <c:v>15.332100000000001</c:v>
                </c:pt>
                <c:pt idx="3410">
                  <c:v>15.332100000000001</c:v>
                </c:pt>
                <c:pt idx="3411">
                  <c:v>15.332100000000001</c:v>
                </c:pt>
                <c:pt idx="3412">
                  <c:v>15.4176</c:v>
                </c:pt>
                <c:pt idx="3413">
                  <c:v>15.2882</c:v>
                </c:pt>
                <c:pt idx="3414">
                  <c:v>15.3811</c:v>
                </c:pt>
                <c:pt idx="3415">
                  <c:v>15.415800000000001</c:v>
                </c:pt>
                <c:pt idx="3416">
                  <c:v>15.517899999999999</c:v>
                </c:pt>
                <c:pt idx="3417">
                  <c:v>15.517899999999999</c:v>
                </c:pt>
                <c:pt idx="3418">
                  <c:v>15.517899999999999</c:v>
                </c:pt>
                <c:pt idx="3419">
                  <c:v>15.547499999999999</c:v>
                </c:pt>
                <c:pt idx="3420">
                  <c:v>15.697100000000001</c:v>
                </c:pt>
                <c:pt idx="3421">
                  <c:v>15.6585</c:v>
                </c:pt>
                <c:pt idx="3422">
                  <c:v>15.6904</c:v>
                </c:pt>
                <c:pt idx="3423">
                  <c:v>14.572800000000001</c:v>
                </c:pt>
                <c:pt idx="3424">
                  <c:v>14.5731</c:v>
                </c:pt>
                <c:pt idx="3425">
                  <c:v>14.573</c:v>
                </c:pt>
                <c:pt idx="3426">
                  <c:v>14.6267</c:v>
                </c:pt>
                <c:pt idx="3427">
                  <c:v>14.528</c:v>
                </c:pt>
                <c:pt idx="3428">
                  <c:v>14.7095</c:v>
                </c:pt>
                <c:pt idx="3429">
                  <c:v>14.953799999999999</c:v>
                </c:pt>
                <c:pt idx="3430">
                  <c:v>14.8613</c:v>
                </c:pt>
                <c:pt idx="3431">
                  <c:v>14.8626</c:v>
                </c:pt>
                <c:pt idx="3432">
                  <c:v>14.8687</c:v>
                </c:pt>
                <c:pt idx="3433">
                  <c:v>14.829000000000001</c:v>
                </c:pt>
                <c:pt idx="3434">
                  <c:v>14.9053</c:v>
                </c:pt>
                <c:pt idx="3435">
                  <c:v>14.9092</c:v>
                </c:pt>
                <c:pt idx="3436">
                  <c:v>15.047800000000001</c:v>
                </c:pt>
                <c:pt idx="3437">
                  <c:v>15.096</c:v>
                </c:pt>
                <c:pt idx="3438">
                  <c:v>15.0961</c:v>
                </c:pt>
                <c:pt idx="3439">
                  <c:v>15.097099999999999</c:v>
                </c:pt>
                <c:pt idx="3440">
                  <c:v>15.0749</c:v>
                </c:pt>
                <c:pt idx="3441">
                  <c:v>15.2058</c:v>
                </c:pt>
                <c:pt idx="3442">
                  <c:v>15.144500000000001</c:v>
                </c:pt>
                <c:pt idx="3443">
                  <c:v>15.2537</c:v>
                </c:pt>
                <c:pt idx="3444">
                  <c:v>15.2094</c:v>
                </c:pt>
                <c:pt idx="3445">
                  <c:v>15.2094</c:v>
                </c:pt>
                <c:pt idx="3446">
                  <c:v>15.2095</c:v>
                </c:pt>
                <c:pt idx="3447">
                  <c:v>15.263400000000001</c:v>
                </c:pt>
                <c:pt idx="3448">
                  <c:v>15.352499999999999</c:v>
                </c:pt>
                <c:pt idx="3449">
                  <c:v>15.3889</c:v>
                </c:pt>
                <c:pt idx="3450">
                  <c:v>15.3451</c:v>
                </c:pt>
                <c:pt idx="3451">
                  <c:v>15.1508</c:v>
                </c:pt>
                <c:pt idx="3452">
                  <c:v>15.1508</c:v>
                </c:pt>
                <c:pt idx="3453">
                  <c:v>15.1508</c:v>
                </c:pt>
                <c:pt idx="3454">
                  <c:v>14.9945</c:v>
                </c:pt>
                <c:pt idx="3455">
                  <c:v>14.690799999999999</c:v>
                </c:pt>
                <c:pt idx="3456">
                  <c:v>14.720700000000001</c:v>
                </c:pt>
                <c:pt idx="3457">
                  <c:v>14.797700000000001</c:v>
                </c:pt>
                <c:pt idx="3458">
                  <c:v>14.5656</c:v>
                </c:pt>
                <c:pt idx="3459">
                  <c:v>14.566000000000001</c:v>
                </c:pt>
                <c:pt idx="3460">
                  <c:v>14.566000000000001</c:v>
                </c:pt>
                <c:pt idx="3461">
                  <c:v>14.6838</c:v>
                </c:pt>
                <c:pt idx="3462">
                  <c:v>14.7845</c:v>
                </c:pt>
                <c:pt idx="3463">
                  <c:v>15.0283</c:v>
                </c:pt>
                <c:pt idx="3464">
                  <c:v>14.926399999999999</c:v>
                </c:pt>
                <c:pt idx="3465">
                  <c:v>15.1358</c:v>
                </c:pt>
                <c:pt idx="3466">
                  <c:v>15.1335</c:v>
                </c:pt>
                <c:pt idx="3467">
                  <c:v>15.1356</c:v>
                </c:pt>
                <c:pt idx="3468">
                  <c:v>15.283899999999999</c:v>
                </c:pt>
                <c:pt idx="3469">
                  <c:v>15.1943</c:v>
                </c:pt>
                <c:pt idx="3470">
                  <c:v>15.184699999999999</c:v>
                </c:pt>
                <c:pt idx="3471">
                  <c:v>15.287100000000001</c:v>
                </c:pt>
                <c:pt idx="3472">
                  <c:v>15.4131</c:v>
                </c:pt>
                <c:pt idx="3473">
                  <c:v>15.4133</c:v>
                </c:pt>
                <c:pt idx="3474">
                  <c:v>15.4132</c:v>
                </c:pt>
                <c:pt idx="3475">
                  <c:v>15.496700000000001</c:v>
                </c:pt>
                <c:pt idx="3476">
                  <c:v>15.5192</c:v>
                </c:pt>
                <c:pt idx="3477">
                  <c:v>15.4992</c:v>
                </c:pt>
                <c:pt idx="3478">
                  <c:v>15.459</c:v>
                </c:pt>
                <c:pt idx="3479">
                  <c:v>15.558400000000001</c:v>
                </c:pt>
                <c:pt idx="3480">
                  <c:v>15.5585</c:v>
                </c:pt>
                <c:pt idx="3481">
                  <c:v>15.5585</c:v>
                </c:pt>
                <c:pt idx="3482">
                  <c:v>15.6593</c:v>
                </c:pt>
                <c:pt idx="3483">
                  <c:v>15.4046</c:v>
                </c:pt>
                <c:pt idx="3484">
                  <c:v>15.4268</c:v>
                </c:pt>
                <c:pt idx="3485">
                  <c:v>15.6646</c:v>
                </c:pt>
                <c:pt idx="3486">
                  <c:v>15.6683</c:v>
                </c:pt>
                <c:pt idx="3487">
                  <c:v>15.668900000000001</c:v>
                </c:pt>
                <c:pt idx="3488">
                  <c:v>15.6707</c:v>
                </c:pt>
                <c:pt idx="3489">
                  <c:v>15.704800000000001</c:v>
                </c:pt>
                <c:pt idx="3490">
                  <c:v>15.5853</c:v>
                </c:pt>
                <c:pt idx="3491">
                  <c:v>15.5928</c:v>
                </c:pt>
                <c:pt idx="3492">
                  <c:v>15.549300000000001</c:v>
                </c:pt>
                <c:pt idx="3493">
                  <c:v>15.5524</c:v>
                </c:pt>
                <c:pt idx="3494">
                  <c:v>15.552199999999999</c:v>
                </c:pt>
                <c:pt idx="3495">
                  <c:v>15.552099999999999</c:v>
                </c:pt>
                <c:pt idx="3496">
                  <c:v>15.6622</c:v>
                </c:pt>
                <c:pt idx="3497">
                  <c:v>15.6785</c:v>
                </c:pt>
                <c:pt idx="3498">
                  <c:v>15.453900000000001</c:v>
                </c:pt>
                <c:pt idx="3499">
                  <c:v>15.251200000000001</c:v>
                </c:pt>
                <c:pt idx="3500">
                  <c:v>15.1228</c:v>
                </c:pt>
                <c:pt idx="3501">
                  <c:v>15.1228</c:v>
                </c:pt>
                <c:pt idx="3502">
                  <c:v>15.1234</c:v>
                </c:pt>
                <c:pt idx="3503">
                  <c:v>15.417</c:v>
                </c:pt>
                <c:pt idx="3504">
                  <c:v>15.1669</c:v>
                </c:pt>
                <c:pt idx="3505">
                  <c:v>15.3271</c:v>
                </c:pt>
                <c:pt idx="3506">
                  <c:v>15.479100000000001</c:v>
                </c:pt>
                <c:pt idx="3507">
                  <c:v>15.477399999999999</c:v>
                </c:pt>
                <c:pt idx="3508">
                  <c:v>15.477399999999999</c:v>
                </c:pt>
                <c:pt idx="3509">
                  <c:v>15.477399999999999</c:v>
                </c:pt>
                <c:pt idx="3510">
                  <c:v>15.4368</c:v>
                </c:pt>
                <c:pt idx="3511">
                  <c:v>15.3711</c:v>
                </c:pt>
                <c:pt idx="3512">
                  <c:v>15.4122</c:v>
                </c:pt>
                <c:pt idx="3513">
                  <c:v>15.5136</c:v>
                </c:pt>
                <c:pt idx="3514">
                  <c:v>15.533099999999999</c:v>
                </c:pt>
                <c:pt idx="3515">
                  <c:v>15.533099999999999</c:v>
                </c:pt>
                <c:pt idx="3516">
                  <c:v>15.533200000000001</c:v>
                </c:pt>
                <c:pt idx="3517">
                  <c:v>15.494400000000001</c:v>
                </c:pt>
                <c:pt idx="3518">
                  <c:v>15.6004</c:v>
                </c:pt>
                <c:pt idx="3519">
                  <c:v>15.794499999999999</c:v>
                </c:pt>
                <c:pt idx="3520">
                  <c:v>15.8017</c:v>
                </c:pt>
                <c:pt idx="3521">
                  <c:v>15.6744</c:v>
                </c:pt>
                <c:pt idx="3522">
                  <c:v>15.6744</c:v>
                </c:pt>
                <c:pt idx="3523">
                  <c:v>15.6744</c:v>
                </c:pt>
                <c:pt idx="3524">
                  <c:v>15.655900000000001</c:v>
                </c:pt>
                <c:pt idx="3525">
                  <c:v>15.6722</c:v>
                </c:pt>
                <c:pt idx="3526">
                  <c:v>15.684699999999999</c:v>
                </c:pt>
                <c:pt idx="3527">
                  <c:v>15.622199999999999</c:v>
                </c:pt>
                <c:pt idx="3528">
                  <c:v>15.691700000000001</c:v>
                </c:pt>
                <c:pt idx="3529">
                  <c:v>15.6919</c:v>
                </c:pt>
                <c:pt idx="3530">
                  <c:v>15.6921</c:v>
                </c:pt>
                <c:pt idx="3531">
                  <c:v>15.715400000000001</c:v>
                </c:pt>
                <c:pt idx="3532">
                  <c:v>15.605600000000001</c:v>
                </c:pt>
                <c:pt idx="3533">
                  <c:v>15.787699999999999</c:v>
                </c:pt>
                <c:pt idx="3534">
                  <c:v>15.958299999999999</c:v>
                </c:pt>
                <c:pt idx="3535">
                  <c:v>15.9686</c:v>
                </c:pt>
                <c:pt idx="3536">
                  <c:v>15.9686</c:v>
                </c:pt>
                <c:pt idx="3537">
                  <c:v>15.9686</c:v>
                </c:pt>
                <c:pt idx="3538">
                  <c:v>16.0031</c:v>
                </c:pt>
                <c:pt idx="3539">
                  <c:v>16.066700000000001</c:v>
                </c:pt>
                <c:pt idx="3540">
                  <c:v>16.059699999999999</c:v>
                </c:pt>
                <c:pt idx="3541">
                  <c:v>16.256799999999998</c:v>
                </c:pt>
                <c:pt idx="3542">
                  <c:v>16.238199999999999</c:v>
                </c:pt>
                <c:pt idx="3543">
                  <c:v>16.238199999999999</c:v>
                </c:pt>
                <c:pt idx="3544">
                  <c:v>16.238199999999999</c:v>
                </c:pt>
                <c:pt idx="3545">
                  <c:v>16.1907</c:v>
                </c:pt>
                <c:pt idx="3546">
                  <c:v>16.148900000000001</c:v>
                </c:pt>
                <c:pt idx="3547">
                  <c:v>16.063300000000002</c:v>
                </c:pt>
                <c:pt idx="3548">
                  <c:v>15.983700000000001</c:v>
                </c:pt>
                <c:pt idx="3549">
                  <c:v>15.7477</c:v>
                </c:pt>
                <c:pt idx="3550">
                  <c:v>15.7477</c:v>
                </c:pt>
                <c:pt idx="3551">
                  <c:v>15.7477</c:v>
                </c:pt>
                <c:pt idx="3552">
                  <c:v>15.6877</c:v>
                </c:pt>
                <c:pt idx="3553">
                  <c:v>15.709099999999999</c:v>
                </c:pt>
                <c:pt idx="3554">
                  <c:v>15.643800000000001</c:v>
                </c:pt>
                <c:pt idx="3555">
                  <c:v>15.5213</c:v>
                </c:pt>
                <c:pt idx="3556">
                  <c:v>15.4968</c:v>
                </c:pt>
                <c:pt idx="3557">
                  <c:v>15.4964</c:v>
                </c:pt>
                <c:pt idx="3558">
                  <c:v>15.4964</c:v>
                </c:pt>
                <c:pt idx="3559">
                  <c:v>15.569100000000001</c:v>
                </c:pt>
                <c:pt idx="3560">
                  <c:v>15.488</c:v>
                </c:pt>
                <c:pt idx="3561">
                  <c:v>15.6829</c:v>
                </c:pt>
                <c:pt idx="3562">
                  <c:v>15.726800000000001</c:v>
                </c:pt>
                <c:pt idx="3563">
                  <c:v>15.342599999999999</c:v>
                </c:pt>
                <c:pt idx="3564">
                  <c:v>15.342599999999999</c:v>
                </c:pt>
                <c:pt idx="3565">
                  <c:v>15.3429</c:v>
                </c:pt>
                <c:pt idx="3566">
                  <c:v>14.6996</c:v>
                </c:pt>
                <c:pt idx="3567">
                  <c:v>14.907500000000001</c:v>
                </c:pt>
                <c:pt idx="3568">
                  <c:v>15.1837</c:v>
                </c:pt>
                <c:pt idx="3569">
                  <c:v>15.125999999999999</c:v>
                </c:pt>
                <c:pt idx="3570">
                  <c:v>15.3735</c:v>
                </c:pt>
                <c:pt idx="3571">
                  <c:v>15.3736</c:v>
                </c:pt>
                <c:pt idx="3572">
                  <c:v>15.3736</c:v>
                </c:pt>
                <c:pt idx="3573">
                  <c:v>15.4557</c:v>
                </c:pt>
                <c:pt idx="3574">
                  <c:v>15.4831</c:v>
                </c:pt>
                <c:pt idx="3575">
                  <c:v>15.563700000000001</c:v>
                </c:pt>
                <c:pt idx="3576">
                  <c:v>14.8361</c:v>
                </c:pt>
                <c:pt idx="3577">
                  <c:v>15.077999999999999</c:v>
                </c:pt>
                <c:pt idx="3578">
                  <c:v>15.077999999999999</c:v>
                </c:pt>
                <c:pt idx="3579">
                  <c:v>15.077999999999999</c:v>
                </c:pt>
                <c:pt idx="3580">
                  <c:v>15.2332</c:v>
                </c:pt>
                <c:pt idx="3581">
                  <c:v>15.2524</c:v>
                </c:pt>
                <c:pt idx="3582">
                  <c:v>15.1999</c:v>
                </c:pt>
                <c:pt idx="3583">
                  <c:v>15.212400000000001</c:v>
                </c:pt>
                <c:pt idx="3584">
                  <c:v>15.2263</c:v>
                </c:pt>
                <c:pt idx="3585">
                  <c:v>15.2263</c:v>
                </c:pt>
                <c:pt idx="3586">
                  <c:v>15.2239</c:v>
                </c:pt>
                <c:pt idx="3587">
                  <c:v>15.2743</c:v>
                </c:pt>
                <c:pt idx="3588">
                  <c:v>15.2178</c:v>
                </c:pt>
                <c:pt idx="3589">
                  <c:v>15.2166</c:v>
                </c:pt>
                <c:pt idx="3590">
                  <c:v>15.195</c:v>
                </c:pt>
                <c:pt idx="3591">
                  <c:v>15.292199999999999</c:v>
                </c:pt>
                <c:pt idx="3592">
                  <c:v>15.292299999999999</c:v>
                </c:pt>
                <c:pt idx="3593">
                  <c:v>15.2918</c:v>
                </c:pt>
                <c:pt idx="3594">
                  <c:v>15.2424</c:v>
                </c:pt>
                <c:pt idx="3595">
                  <c:v>15.157</c:v>
                </c:pt>
                <c:pt idx="3596">
                  <c:v>14.9268</c:v>
                </c:pt>
                <c:pt idx="3597">
                  <c:v>14.9613</c:v>
                </c:pt>
                <c:pt idx="3598">
                  <c:v>14.9445</c:v>
                </c:pt>
                <c:pt idx="3599">
                  <c:v>14.9445</c:v>
                </c:pt>
                <c:pt idx="3600">
                  <c:v>14.9445</c:v>
                </c:pt>
                <c:pt idx="3601">
                  <c:v>14.785399999999999</c:v>
                </c:pt>
                <c:pt idx="3602">
                  <c:v>14.7758</c:v>
                </c:pt>
                <c:pt idx="3603">
                  <c:v>14.7178</c:v>
                </c:pt>
                <c:pt idx="3604">
                  <c:v>14.9512</c:v>
                </c:pt>
                <c:pt idx="3605">
                  <c:v>15.0463</c:v>
                </c:pt>
                <c:pt idx="3606">
                  <c:v>15.0463</c:v>
                </c:pt>
                <c:pt idx="3607">
                  <c:v>15.0463</c:v>
                </c:pt>
                <c:pt idx="3608">
                  <c:v>15.0951</c:v>
                </c:pt>
                <c:pt idx="3609">
                  <c:v>15.156700000000001</c:v>
                </c:pt>
                <c:pt idx="3610">
                  <c:v>15.118399999999999</c:v>
                </c:pt>
                <c:pt idx="3611">
                  <c:v>15.2903</c:v>
                </c:pt>
                <c:pt idx="3612">
                  <c:v>15.3781</c:v>
                </c:pt>
                <c:pt idx="3613">
                  <c:v>15.3781</c:v>
                </c:pt>
                <c:pt idx="3614">
                  <c:v>15.378</c:v>
                </c:pt>
                <c:pt idx="3615">
                  <c:v>15.435700000000001</c:v>
                </c:pt>
                <c:pt idx="3616">
                  <c:v>15.732799999999999</c:v>
                </c:pt>
                <c:pt idx="3617">
                  <c:v>15.795299999999999</c:v>
                </c:pt>
                <c:pt idx="3618">
                  <c:v>16.160599999999999</c:v>
                </c:pt>
                <c:pt idx="3619">
                  <c:v>16.3157</c:v>
                </c:pt>
                <c:pt idx="3620">
                  <c:v>16.3157</c:v>
                </c:pt>
                <c:pt idx="3621">
                  <c:v>16.3157</c:v>
                </c:pt>
                <c:pt idx="3622">
                  <c:v>16.264900000000001</c:v>
                </c:pt>
                <c:pt idx="3623">
                  <c:v>16.304500000000001</c:v>
                </c:pt>
                <c:pt idx="3624">
                  <c:v>16.518599999999999</c:v>
                </c:pt>
                <c:pt idx="3625">
                  <c:v>16.311599999999999</c:v>
                </c:pt>
                <c:pt idx="3626">
                  <c:v>16.3994</c:v>
                </c:pt>
                <c:pt idx="3627">
                  <c:v>16.3994</c:v>
                </c:pt>
                <c:pt idx="3628">
                  <c:v>16.3994</c:v>
                </c:pt>
                <c:pt idx="3629">
                  <c:v>16.461200000000002</c:v>
                </c:pt>
                <c:pt idx="3630">
                  <c:v>16.078099999999999</c:v>
                </c:pt>
                <c:pt idx="3631">
                  <c:v>15.9674</c:v>
                </c:pt>
                <c:pt idx="3632">
                  <c:v>16.089500000000001</c:v>
                </c:pt>
                <c:pt idx="3633">
                  <c:v>16.125599999999999</c:v>
                </c:pt>
                <c:pt idx="3634">
                  <c:v>16.125599999999999</c:v>
                </c:pt>
                <c:pt idx="3635">
                  <c:v>16.125599999999999</c:v>
                </c:pt>
                <c:pt idx="3636">
                  <c:v>16.1326</c:v>
                </c:pt>
                <c:pt idx="3637">
                  <c:v>15.989100000000001</c:v>
                </c:pt>
                <c:pt idx="3638">
                  <c:v>15.9079</c:v>
                </c:pt>
                <c:pt idx="3639">
                  <c:v>15.784000000000001</c:v>
                </c:pt>
                <c:pt idx="3640">
                  <c:v>16.061900000000001</c:v>
                </c:pt>
                <c:pt idx="3641">
                  <c:v>16.061900000000001</c:v>
                </c:pt>
                <c:pt idx="3642">
                  <c:v>16.061900000000001</c:v>
                </c:pt>
                <c:pt idx="3643">
                  <c:v>15.9688</c:v>
                </c:pt>
                <c:pt idx="3644">
                  <c:v>15.882099999999999</c:v>
                </c:pt>
                <c:pt idx="3645">
                  <c:v>15.8771</c:v>
                </c:pt>
                <c:pt idx="3646">
                  <c:v>15.775700000000001</c:v>
                </c:pt>
                <c:pt idx="3647">
                  <c:v>15.7807</c:v>
                </c:pt>
                <c:pt idx="3648">
                  <c:v>15.7807</c:v>
                </c:pt>
                <c:pt idx="3649">
                  <c:v>15.7807</c:v>
                </c:pt>
                <c:pt idx="3650">
                  <c:v>15.8233</c:v>
                </c:pt>
                <c:pt idx="3651">
                  <c:v>15.8028</c:v>
                </c:pt>
                <c:pt idx="3652">
                  <c:v>15.6638</c:v>
                </c:pt>
                <c:pt idx="3653">
                  <c:v>15.566599999999999</c:v>
                </c:pt>
              </c:numCache>
            </c:numRef>
          </c:val>
          <c:smooth val="0"/>
          <c:extLst>
            <c:ext xmlns:c16="http://schemas.microsoft.com/office/drawing/2014/chart" uri="{C3380CC4-5D6E-409C-BE32-E72D297353CC}">
              <c16:uniqueId val="{00001C8B-9A0D-49B9-A394-E0E0EB2C4BD7}"/>
            </c:ext>
          </c:extLst>
        </c:ser>
        <c:ser>
          <c:idx val="2"/>
          <c:order val="2"/>
          <c:tx>
            <c:strRef>
              <c:f>'Equity market PEs'!$R$8</c:f>
              <c:strCache>
                <c:ptCount val="1"/>
                <c:pt idx="0">
                  <c:v>10 Year Avg</c:v>
                </c:pt>
              </c:strCache>
            </c:strRef>
          </c:tx>
          <c:spPr>
            <a:ln w="12700" cap="rnd">
              <a:solidFill>
                <a:schemeClr val="tx2"/>
              </a:solidFill>
              <a:prstDash val="sysDash"/>
              <a:round/>
            </a:ln>
            <a:effectLst/>
          </c:spPr>
          <c:marker>
            <c:symbol val="none"/>
          </c:marker>
          <c:cat>
            <c:numRef>
              <c:f>'Equity market PEs'!$O$9:$O$3662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PEs'!$R$9:$R$3662</c:f>
              <c:numCache>
                <c:formatCode>0.0</c:formatCode>
                <c:ptCount val="3654"/>
                <c:pt idx="0">
                  <c:v>11.93903481116584</c:v>
                </c:pt>
                <c:pt idx="1">
                  <c:v>11.93903481116584</c:v>
                </c:pt>
                <c:pt idx="2">
                  <c:v>11.93903481116584</c:v>
                </c:pt>
                <c:pt idx="3">
                  <c:v>11.93903481116584</c:v>
                </c:pt>
                <c:pt idx="4">
                  <c:v>11.93903481116584</c:v>
                </c:pt>
                <c:pt idx="5">
                  <c:v>11.93903481116584</c:v>
                </c:pt>
                <c:pt idx="6">
                  <c:v>11.93903481116584</c:v>
                </c:pt>
                <c:pt idx="7">
                  <c:v>11.93903481116584</c:v>
                </c:pt>
                <c:pt idx="8">
                  <c:v>11.93903481116584</c:v>
                </c:pt>
                <c:pt idx="9">
                  <c:v>11.93903481116584</c:v>
                </c:pt>
                <c:pt idx="10">
                  <c:v>11.93903481116584</c:v>
                </c:pt>
                <c:pt idx="11">
                  <c:v>11.93903481116584</c:v>
                </c:pt>
                <c:pt idx="12">
                  <c:v>11.93903481116584</c:v>
                </c:pt>
                <c:pt idx="13">
                  <c:v>11.93903481116584</c:v>
                </c:pt>
                <c:pt idx="14">
                  <c:v>11.93903481116584</c:v>
                </c:pt>
                <c:pt idx="15">
                  <c:v>11.93903481116584</c:v>
                </c:pt>
                <c:pt idx="16">
                  <c:v>11.93903481116584</c:v>
                </c:pt>
                <c:pt idx="17">
                  <c:v>11.93903481116584</c:v>
                </c:pt>
                <c:pt idx="18">
                  <c:v>11.93903481116584</c:v>
                </c:pt>
                <c:pt idx="19">
                  <c:v>11.93903481116584</c:v>
                </c:pt>
                <c:pt idx="20">
                  <c:v>11.93903481116584</c:v>
                </c:pt>
                <c:pt idx="21">
                  <c:v>11.93903481116584</c:v>
                </c:pt>
                <c:pt idx="22">
                  <c:v>11.93903481116584</c:v>
                </c:pt>
                <c:pt idx="23">
                  <c:v>11.93903481116584</c:v>
                </c:pt>
                <c:pt idx="24">
                  <c:v>11.93903481116584</c:v>
                </c:pt>
                <c:pt idx="25">
                  <c:v>11.93903481116584</c:v>
                </c:pt>
                <c:pt idx="26">
                  <c:v>11.93903481116584</c:v>
                </c:pt>
                <c:pt idx="27">
                  <c:v>11.93903481116584</c:v>
                </c:pt>
                <c:pt idx="28">
                  <c:v>11.93903481116584</c:v>
                </c:pt>
                <c:pt idx="29">
                  <c:v>11.93903481116584</c:v>
                </c:pt>
                <c:pt idx="30">
                  <c:v>11.93903481116584</c:v>
                </c:pt>
                <c:pt idx="31">
                  <c:v>11.93903481116584</c:v>
                </c:pt>
                <c:pt idx="32">
                  <c:v>11.93903481116584</c:v>
                </c:pt>
                <c:pt idx="33">
                  <c:v>11.93903481116584</c:v>
                </c:pt>
                <c:pt idx="34">
                  <c:v>11.93903481116584</c:v>
                </c:pt>
                <c:pt idx="35">
                  <c:v>11.93903481116584</c:v>
                </c:pt>
                <c:pt idx="36">
                  <c:v>11.93903481116584</c:v>
                </c:pt>
                <c:pt idx="37">
                  <c:v>11.93903481116584</c:v>
                </c:pt>
                <c:pt idx="38">
                  <c:v>11.93903481116584</c:v>
                </c:pt>
                <c:pt idx="39">
                  <c:v>11.93903481116584</c:v>
                </c:pt>
                <c:pt idx="40">
                  <c:v>11.93903481116584</c:v>
                </c:pt>
                <c:pt idx="41">
                  <c:v>11.93903481116584</c:v>
                </c:pt>
                <c:pt idx="42">
                  <c:v>11.93903481116584</c:v>
                </c:pt>
                <c:pt idx="43">
                  <c:v>11.93903481116584</c:v>
                </c:pt>
                <c:pt idx="44">
                  <c:v>11.93903481116584</c:v>
                </c:pt>
                <c:pt idx="45">
                  <c:v>11.93903481116584</c:v>
                </c:pt>
                <c:pt idx="46">
                  <c:v>11.93903481116584</c:v>
                </c:pt>
                <c:pt idx="47">
                  <c:v>11.93903481116584</c:v>
                </c:pt>
                <c:pt idx="48">
                  <c:v>11.93903481116584</c:v>
                </c:pt>
                <c:pt idx="49">
                  <c:v>11.93903481116584</c:v>
                </c:pt>
                <c:pt idx="50">
                  <c:v>11.93903481116584</c:v>
                </c:pt>
                <c:pt idx="51">
                  <c:v>11.93903481116584</c:v>
                </c:pt>
                <c:pt idx="52">
                  <c:v>11.93903481116584</c:v>
                </c:pt>
                <c:pt idx="53">
                  <c:v>11.93903481116584</c:v>
                </c:pt>
                <c:pt idx="54">
                  <c:v>11.93903481116584</c:v>
                </c:pt>
                <c:pt idx="55">
                  <c:v>11.93903481116584</c:v>
                </c:pt>
                <c:pt idx="56">
                  <c:v>11.93903481116584</c:v>
                </c:pt>
                <c:pt idx="57">
                  <c:v>11.93903481116584</c:v>
                </c:pt>
                <c:pt idx="58">
                  <c:v>11.93903481116584</c:v>
                </c:pt>
                <c:pt idx="59">
                  <c:v>11.93903481116584</c:v>
                </c:pt>
                <c:pt idx="60">
                  <c:v>11.93903481116584</c:v>
                </c:pt>
                <c:pt idx="61">
                  <c:v>11.93903481116584</c:v>
                </c:pt>
                <c:pt idx="62">
                  <c:v>11.93903481116584</c:v>
                </c:pt>
                <c:pt idx="63">
                  <c:v>11.93903481116584</c:v>
                </c:pt>
                <c:pt idx="64">
                  <c:v>11.93903481116584</c:v>
                </c:pt>
                <c:pt idx="65">
                  <c:v>11.93903481116584</c:v>
                </c:pt>
                <c:pt idx="66">
                  <c:v>11.93903481116584</c:v>
                </c:pt>
                <c:pt idx="67">
                  <c:v>11.93903481116584</c:v>
                </c:pt>
                <c:pt idx="68">
                  <c:v>11.93903481116584</c:v>
                </c:pt>
                <c:pt idx="69">
                  <c:v>11.93903481116584</c:v>
                </c:pt>
                <c:pt idx="70">
                  <c:v>11.93903481116584</c:v>
                </c:pt>
                <c:pt idx="71">
                  <c:v>11.93903481116584</c:v>
                </c:pt>
                <c:pt idx="72">
                  <c:v>11.93903481116584</c:v>
                </c:pt>
                <c:pt idx="73">
                  <c:v>11.93903481116584</c:v>
                </c:pt>
                <c:pt idx="74">
                  <c:v>11.93903481116584</c:v>
                </c:pt>
                <c:pt idx="75">
                  <c:v>11.93903481116584</c:v>
                </c:pt>
                <c:pt idx="76">
                  <c:v>11.93903481116584</c:v>
                </c:pt>
                <c:pt idx="77">
                  <c:v>11.93903481116584</c:v>
                </c:pt>
                <c:pt idx="78">
                  <c:v>11.93903481116584</c:v>
                </c:pt>
                <c:pt idx="79">
                  <c:v>11.93903481116584</c:v>
                </c:pt>
                <c:pt idx="80">
                  <c:v>11.93903481116584</c:v>
                </c:pt>
                <c:pt idx="81">
                  <c:v>11.93903481116584</c:v>
                </c:pt>
                <c:pt idx="82">
                  <c:v>11.93903481116584</c:v>
                </c:pt>
                <c:pt idx="83">
                  <c:v>11.93903481116584</c:v>
                </c:pt>
                <c:pt idx="84">
                  <c:v>11.93903481116584</c:v>
                </c:pt>
                <c:pt idx="85">
                  <c:v>11.93903481116584</c:v>
                </c:pt>
                <c:pt idx="86">
                  <c:v>11.93903481116584</c:v>
                </c:pt>
                <c:pt idx="87">
                  <c:v>11.93903481116584</c:v>
                </c:pt>
                <c:pt idx="88">
                  <c:v>11.93903481116584</c:v>
                </c:pt>
                <c:pt idx="89">
                  <c:v>11.93903481116584</c:v>
                </c:pt>
                <c:pt idx="90">
                  <c:v>11.93903481116584</c:v>
                </c:pt>
                <c:pt idx="91">
                  <c:v>11.93903481116584</c:v>
                </c:pt>
                <c:pt idx="92">
                  <c:v>11.93903481116584</c:v>
                </c:pt>
                <c:pt idx="93">
                  <c:v>11.93903481116584</c:v>
                </c:pt>
                <c:pt idx="94">
                  <c:v>11.93903481116584</c:v>
                </c:pt>
                <c:pt idx="95">
                  <c:v>11.93903481116584</c:v>
                </c:pt>
                <c:pt idx="96">
                  <c:v>11.93903481116584</c:v>
                </c:pt>
                <c:pt idx="97">
                  <c:v>11.93903481116584</c:v>
                </c:pt>
                <c:pt idx="98">
                  <c:v>11.93903481116584</c:v>
                </c:pt>
                <c:pt idx="99">
                  <c:v>11.93903481116584</c:v>
                </c:pt>
                <c:pt idx="100">
                  <c:v>11.93903481116584</c:v>
                </c:pt>
                <c:pt idx="101">
                  <c:v>11.93903481116584</c:v>
                </c:pt>
                <c:pt idx="102">
                  <c:v>11.93903481116584</c:v>
                </c:pt>
                <c:pt idx="103">
                  <c:v>11.93903481116584</c:v>
                </c:pt>
                <c:pt idx="104">
                  <c:v>11.93903481116584</c:v>
                </c:pt>
                <c:pt idx="105">
                  <c:v>11.93903481116584</c:v>
                </c:pt>
                <c:pt idx="106">
                  <c:v>11.93903481116584</c:v>
                </c:pt>
                <c:pt idx="107">
                  <c:v>11.93903481116584</c:v>
                </c:pt>
                <c:pt idx="108">
                  <c:v>11.93903481116584</c:v>
                </c:pt>
                <c:pt idx="109">
                  <c:v>11.93903481116584</c:v>
                </c:pt>
                <c:pt idx="110">
                  <c:v>11.93903481116584</c:v>
                </c:pt>
                <c:pt idx="111">
                  <c:v>11.93903481116584</c:v>
                </c:pt>
                <c:pt idx="112">
                  <c:v>11.93903481116584</c:v>
                </c:pt>
                <c:pt idx="113">
                  <c:v>11.93903481116584</c:v>
                </c:pt>
                <c:pt idx="114">
                  <c:v>11.93903481116584</c:v>
                </c:pt>
                <c:pt idx="115">
                  <c:v>11.93903481116584</c:v>
                </c:pt>
                <c:pt idx="116">
                  <c:v>11.93903481116584</c:v>
                </c:pt>
                <c:pt idx="117">
                  <c:v>11.93903481116584</c:v>
                </c:pt>
                <c:pt idx="118">
                  <c:v>11.93903481116584</c:v>
                </c:pt>
                <c:pt idx="119">
                  <c:v>11.93903481116584</c:v>
                </c:pt>
                <c:pt idx="120">
                  <c:v>11.93903481116584</c:v>
                </c:pt>
                <c:pt idx="121">
                  <c:v>11.93903481116584</c:v>
                </c:pt>
                <c:pt idx="122">
                  <c:v>11.93903481116584</c:v>
                </c:pt>
                <c:pt idx="123">
                  <c:v>11.93903481116584</c:v>
                </c:pt>
                <c:pt idx="124">
                  <c:v>11.93903481116584</c:v>
                </c:pt>
                <c:pt idx="125">
                  <c:v>11.93903481116584</c:v>
                </c:pt>
                <c:pt idx="126">
                  <c:v>11.93903481116584</c:v>
                </c:pt>
                <c:pt idx="127">
                  <c:v>11.93903481116584</c:v>
                </c:pt>
                <c:pt idx="128">
                  <c:v>11.93903481116584</c:v>
                </c:pt>
                <c:pt idx="129">
                  <c:v>11.93903481116584</c:v>
                </c:pt>
                <c:pt idx="130">
                  <c:v>11.93903481116584</c:v>
                </c:pt>
                <c:pt idx="131">
                  <c:v>11.93903481116584</c:v>
                </c:pt>
                <c:pt idx="132">
                  <c:v>11.93903481116584</c:v>
                </c:pt>
                <c:pt idx="133">
                  <c:v>11.93903481116584</c:v>
                </c:pt>
                <c:pt idx="134">
                  <c:v>11.93903481116584</c:v>
                </c:pt>
                <c:pt idx="135">
                  <c:v>11.93903481116584</c:v>
                </c:pt>
                <c:pt idx="136">
                  <c:v>11.93903481116584</c:v>
                </c:pt>
                <c:pt idx="137">
                  <c:v>11.93903481116584</c:v>
                </c:pt>
                <c:pt idx="138">
                  <c:v>11.93903481116584</c:v>
                </c:pt>
                <c:pt idx="139">
                  <c:v>11.93903481116584</c:v>
                </c:pt>
                <c:pt idx="140">
                  <c:v>11.93903481116584</c:v>
                </c:pt>
                <c:pt idx="141">
                  <c:v>11.93903481116584</c:v>
                </c:pt>
                <c:pt idx="142">
                  <c:v>11.93903481116584</c:v>
                </c:pt>
                <c:pt idx="143">
                  <c:v>11.93903481116584</c:v>
                </c:pt>
                <c:pt idx="144">
                  <c:v>11.93903481116584</c:v>
                </c:pt>
                <c:pt idx="145">
                  <c:v>11.93903481116584</c:v>
                </c:pt>
                <c:pt idx="146">
                  <c:v>11.93903481116584</c:v>
                </c:pt>
                <c:pt idx="147">
                  <c:v>11.93903481116584</c:v>
                </c:pt>
                <c:pt idx="148">
                  <c:v>11.93903481116584</c:v>
                </c:pt>
                <c:pt idx="149">
                  <c:v>11.93903481116584</c:v>
                </c:pt>
                <c:pt idx="150">
                  <c:v>11.93903481116584</c:v>
                </c:pt>
                <c:pt idx="151">
                  <c:v>11.93903481116584</c:v>
                </c:pt>
                <c:pt idx="152">
                  <c:v>11.93903481116584</c:v>
                </c:pt>
                <c:pt idx="153">
                  <c:v>11.93903481116584</c:v>
                </c:pt>
                <c:pt idx="154">
                  <c:v>11.93903481116584</c:v>
                </c:pt>
                <c:pt idx="155">
                  <c:v>11.93903481116584</c:v>
                </c:pt>
                <c:pt idx="156">
                  <c:v>11.93903481116584</c:v>
                </c:pt>
                <c:pt idx="157">
                  <c:v>11.93903481116584</c:v>
                </c:pt>
                <c:pt idx="158">
                  <c:v>11.93903481116584</c:v>
                </c:pt>
                <c:pt idx="159">
                  <c:v>11.93903481116584</c:v>
                </c:pt>
                <c:pt idx="160">
                  <c:v>11.93903481116584</c:v>
                </c:pt>
                <c:pt idx="161">
                  <c:v>11.93903481116584</c:v>
                </c:pt>
                <c:pt idx="162">
                  <c:v>11.93903481116584</c:v>
                </c:pt>
                <c:pt idx="163">
                  <c:v>11.93903481116584</c:v>
                </c:pt>
                <c:pt idx="164">
                  <c:v>11.93903481116584</c:v>
                </c:pt>
                <c:pt idx="165">
                  <c:v>11.93903481116584</c:v>
                </c:pt>
                <c:pt idx="166">
                  <c:v>11.93903481116584</c:v>
                </c:pt>
                <c:pt idx="167">
                  <c:v>11.93903481116584</c:v>
                </c:pt>
                <c:pt idx="168">
                  <c:v>11.93903481116584</c:v>
                </c:pt>
                <c:pt idx="169">
                  <c:v>11.93903481116584</c:v>
                </c:pt>
                <c:pt idx="170">
                  <c:v>11.93903481116584</c:v>
                </c:pt>
                <c:pt idx="171">
                  <c:v>11.93903481116584</c:v>
                </c:pt>
                <c:pt idx="172">
                  <c:v>11.93903481116584</c:v>
                </c:pt>
                <c:pt idx="173">
                  <c:v>11.93903481116584</c:v>
                </c:pt>
                <c:pt idx="174">
                  <c:v>11.93903481116584</c:v>
                </c:pt>
                <c:pt idx="175">
                  <c:v>11.93903481116584</c:v>
                </c:pt>
                <c:pt idx="176">
                  <c:v>11.93903481116584</c:v>
                </c:pt>
                <c:pt idx="177">
                  <c:v>11.93903481116584</c:v>
                </c:pt>
                <c:pt idx="178">
                  <c:v>11.93903481116584</c:v>
                </c:pt>
                <c:pt idx="179">
                  <c:v>11.93903481116584</c:v>
                </c:pt>
                <c:pt idx="180">
                  <c:v>11.93903481116584</c:v>
                </c:pt>
                <c:pt idx="181">
                  <c:v>11.93903481116584</c:v>
                </c:pt>
                <c:pt idx="182">
                  <c:v>11.93903481116584</c:v>
                </c:pt>
                <c:pt idx="183">
                  <c:v>11.93903481116584</c:v>
                </c:pt>
                <c:pt idx="184">
                  <c:v>11.93903481116584</c:v>
                </c:pt>
                <c:pt idx="185">
                  <c:v>11.93903481116584</c:v>
                </c:pt>
                <c:pt idx="186">
                  <c:v>11.93903481116584</c:v>
                </c:pt>
                <c:pt idx="187">
                  <c:v>11.93903481116584</c:v>
                </c:pt>
                <c:pt idx="188">
                  <c:v>11.93903481116584</c:v>
                </c:pt>
                <c:pt idx="189">
                  <c:v>11.93903481116584</c:v>
                </c:pt>
                <c:pt idx="190">
                  <c:v>11.93903481116584</c:v>
                </c:pt>
                <c:pt idx="191">
                  <c:v>11.93903481116584</c:v>
                </c:pt>
                <c:pt idx="192">
                  <c:v>11.93903481116584</c:v>
                </c:pt>
                <c:pt idx="193">
                  <c:v>11.93903481116584</c:v>
                </c:pt>
                <c:pt idx="194">
                  <c:v>11.93903481116584</c:v>
                </c:pt>
                <c:pt idx="195">
                  <c:v>11.93903481116584</c:v>
                </c:pt>
                <c:pt idx="196">
                  <c:v>11.93903481116584</c:v>
                </c:pt>
                <c:pt idx="197">
                  <c:v>11.93903481116584</c:v>
                </c:pt>
                <c:pt idx="198">
                  <c:v>11.93903481116584</c:v>
                </c:pt>
                <c:pt idx="199">
                  <c:v>11.93903481116584</c:v>
                </c:pt>
                <c:pt idx="200">
                  <c:v>11.93903481116584</c:v>
                </c:pt>
                <c:pt idx="201">
                  <c:v>11.93903481116584</c:v>
                </c:pt>
                <c:pt idx="202">
                  <c:v>11.93903481116584</c:v>
                </c:pt>
                <c:pt idx="203">
                  <c:v>11.93903481116584</c:v>
                </c:pt>
                <c:pt idx="204">
                  <c:v>11.93903481116584</c:v>
                </c:pt>
                <c:pt idx="205">
                  <c:v>11.93903481116584</c:v>
                </c:pt>
                <c:pt idx="206">
                  <c:v>11.93903481116584</c:v>
                </c:pt>
                <c:pt idx="207">
                  <c:v>11.93903481116584</c:v>
                </c:pt>
                <c:pt idx="208">
                  <c:v>11.93903481116584</c:v>
                </c:pt>
                <c:pt idx="209">
                  <c:v>11.93903481116584</c:v>
                </c:pt>
                <c:pt idx="210">
                  <c:v>11.93903481116584</c:v>
                </c:pt>
                <c:pt idx="211">
                  <c:v>11.93903481116584</c:v>
                </c:pt>
                <c:pt idx="212">
                  <c:v>11.93903481116584</c:v>
                </c:pt>
                <c:pt idx="213">
                  <c:v>11.93903481116584</c:v>
                </c:pt>
                <c:pt idx="214">
                  <c:v>11.93903481116584</c:v>
                </c:pt>
                <c:pt idx="215">
                  <c:v>11.93903481116584</c:v>
                </c:pt>
                <c:pt idx="216">
                  <c:v>11.93903481116584</c:v>
                </c:pt>
                <c:pt idx="217">
                  <c:v>11.93903481116584</c:v>
                </c:pt>
                <c:pt idx="218">
                  <c:v>11.93903481116584</c:v>
                </c:pt>
                <c:pt idx="219">
                  <c:v>11.93903481116584</c:v>
                </c:pt>
                <c:pt idx="220">
                  <c:v>11.93903481116584</c:v>
                </c:pt>
                <c:pt idx="221">
                  <c:v>11.93903481116584</c:v>
                </c:pt>
                <c:pt idx="222">
                  <c:v>11.93903481116584</c:v>
                </c:pt>
                <c:pt idx="223">
                  <c:v>11.93903481116584</c:v>
                </c:pt>
                <c:pt idx="224">
                  <c:v>11.93903481116584</c:v>
                </c:pt>
                <c:pt idx="225">
                  <c:v>11.93903481116584</c:v>
                </c:pt>
                <c:pt idx="226">
                  <c:v>11.93903481116584</c:v>
                </c:pt>
                <c:pt idx="227">
                  <c:v>11.93903481116584</c:v>
                </c:pt>
                <c:pt idx="228">
                  <c:v>11.93903481116584</c:v>
                </c:pt>
                <c:pt idx="229">
                  <c:v>11.93903481116584</c:v>
                </c:pt>
                <c:pt idx="230">
                  <c:v>11.93903481116584</c:v>
                </c:pt>
                <c:pt idx="231">
                  <c:v>11.93903481116584</c:v>
                </c:pt>
                <c:pt idx="232">
                  <c:v>11.93903481116584</c:v>
                </c:pt>
                <c:pt idx="233">
                  <c:v>11.93903481116584</c:v>
                </c:pt>
                <c:pt idx="234">
                  <c:v>11.93903481116584</c:v>
                </c:pt>
                <c:pt idx="235">
                  <c:v>11.93903481116584</c:v>
                </c:pt>
                <c:pt idx="236">
                  <c:v>11.93903481116584</c:v>
                </c:pt>
                <c:pt idx="237">
                  <c:v>11.93903481116584</c:v>
                </c:pt>
                <c:pt idx="238">
                  <c:v>11.93903481116584</c:v>
                </c:pt>
                <c:pt idx="239">
                  <c:v>11.93903481116584</c:v>
                </c:pt>
                <c:pt idx="240">
                  <c:v>11.93903481116584</c:v>
                </c:pt>
                <c:pt idx="241">
                  <c:v>11.93903481116584</c:v>
                </c:pt>
                <c:pt idx="242">
                  <c:v>11.93903481116584</c:v>
                </c:pt>
                <c:pt idx="243">
                  <c:v>11.93903481116584</c:v>
                </c:pt>
                <c:pt idx="244">
                  <c:v>11.93903481116584</c:v>
                </c:pt>
                <c:pt idx="245">
                  <c:v>11.93903481116584</c:v>
                </c:pt>
                <c:pt idx="246">
                  <c:v>11.93903481116584</c:v>
                </c:pt>
                <c:pt idx="247">
                  <c:v>11.93903481116584</c:v>
                </c:pt>
                <c:pt idx="248">
                  <c:v>11.93903481116584</c:v>
                </c:pt>
                <c:pt idx="249">
                  <c:v>11.93903481116584</c:v>
                </c:pt>
                <c:pt idx="250">
                  <c:v>11.93903481116584</c:v>
                </c:pt>
                <c:pt idx="251">
                  <c:v>11.93903481116584</c:v>
                </c:pt>
                <c:pt idx="252">
                  <c:v>11.93903481116584</c:v>
                </c:pt>
                <c:pt idx="253">
                  <c:v>11.93903481116584</c:v>
                </c:pt>
                <c:pt idx="254">
                  <c:v>11.93903481116584</c:v>
                </c:pt>
                <c:pt idx="255">
                  <c:v>11.93903481116584</c:v>
                </c:pt>
                <c:pt idx="256">
                  <c:v>11.93903481116584</c:v>
                </c:pt>
                <c:pt idx="257">
                  <c:v>11.93903481116584</c:v>
                </c:pt>
                <c:pt idx="258">
                  <c:v>11.93903481116584</c:v>
                </c:pt>
                <c:pt idx="259">
                  <c:v>11.93903481116584</c:v>
                </c:pt>
                <c:pt idx="260">
                  <c:v>11.93903481116584</c:v>
                </c:pt>
                <c:pt idx="261">
                  <c:v>11.93903481116584</c:v>
                </c:pt>
                <c:pt idx="262">
                  <c:v>11.93903481116584</c:v>
                </c:pt>
                <c:pt idx="263">
                  <c:v>11.93903481116584</c:v>
                </c:pt>
                <c:pt idx="264">
                  <c:v>11.93903481116584</c:v>
                </c:pt>
                <c:pt idx="265">
                  <c:v>11.93903481116584</c:v>
                </c:pt>
                <c:pt idx="266">
                  <c:v>11.93903481116584</c:v>
                </c:pt>
                <c:pt idx="267">
                  <c:v>11.93903481116584</c:v>
                </c:pt>
                <c:pt idx="268">
                  <c:v>11.93903481116584</c:v>
                </c:pt>
                <c:pt idx="269">
                  <c:v>11.93903481116584</c:v>
                </c:pt>
                <c:pt idx="270">
                  <c:v>11.93903481116584</c:v>
                </c:pt>
                <c:pt idx="271">
                  <c:v>11.93903481116584</c:v>
                </c:pt>
                <c:pt idx="272">
                  <c:v>11.93903481116584</c:v>
                </c:pt>
                <c:pt idx="273">
                  <c:v>11.93903481116584</c:v>
                </c:pt>
                <c:pt idx="274">
                  <c:v>11.93903481116584</c:v>
                </c:pt>
                <c:pt idx="275">
                  <c:v>11.93903481116584</c:v>
                </c:pt>
                <c:pt idx="276">
                  <c:v>11.93903481116584</c:v>
                </c:pt>
                <c:pt idx="277">
                  <c:v>11.93903481116584</c:v>
                </c:pt>
                <c:pt idx="278">
                  <c:v>11.93903481116584</c:v>
                </c:pt>
                <c:pt idx="279">
                  <c:v>11.93903481116584</c:v>
                </c:pt>
                <c:pt idx="280">
                  <c:v>11.93903481116584</c:v>
                </c:pt>
                <c:pt idx="281">
                  <c:v>11.93903481116584</c:v>
                </c:pt>
                <c:pt idx="282">
                  <c:v>11.93903481116584</c:v>
                </c:pt>
                <c:pt idx="283">
                  <c:v>11.93903481116584</c:v>
                </c:pt>
                <c:pt idx="284">
                  <c:v>11.93903481116584</c:v>
                </c:pt>
                <c:pt idx="285">
                  <c:v>11.93903481116584</c:v>
                </c:pt>
                <c:pt idx="286">
                  <c:v>11.93903481116584</c:v>
                </c:pt>
                <c:pt idx="287">
                  <c:v>11.93903481116584</c:v>
                </c:pt>
                <c:pt idx="288">
                  <c:v>11.93903481116584</c:v>
                </c:pt>
                <c:pt idx="289">
                  <c:v>11.93903481116584</c:v>
                </c:pt>
                <c:pt idx="290">
                  <c:v>11.93903481116584</c:v>
                </c:pt>
                <c:pt idx="291">
                  <c:v>11.93903481116584</c:v>
                </c:pt>
                <c:pt idx="292">
                  <c:v>11.93903481116584</c:v>
                </c:pt>
                <c:pt idx="293">
                  <c:v>11.93903481116584</c:v>
                </c:pt>
                <c:pt idx="294">
                  <c:v>11.93903481116584</c:v>
                </c:pt>
                <c:pt idx="295">
                  <c:v>11.93903481116584</c:v>
                </c:pt>
                <c:pt idx="296">
                  <c:v>11.93903481116584</c:v>
                </c:pt>
                <c:pt idx="297">
                  <c:v>11.93903481116584</c:v>
                </c:pt>
                <c:pt idx="298">
                  <c:v>11.93903481116584</c:v>
                </c:pt>
                <c:pt idx="299">
                  <c:v>11.93903481116584</c:v>
                </c:pt>
                <c:pt idx="300">
                  <c:v>11.93903481116584</c:v>
                </c:pt>
                <c:pt idx="301">
                  <c:v>11.93903481116584</c:v>
                </c:pt>
                <c:pt idx="302">
                  <c:v>11.93903481116584</c:v>
                </c:pt>
                <c:pt idx="303">
                  <c:v>11.93903481116584</c:v>
                </c:pt>
                <c:pt idx="304">
                  <c:v>11.93903481116584</c:v>
                </c:pt>
                <c:pt idx="305">
                  <c:v>11.93903481116584</c:v>
                </c:pt>
                <c:pt idx="306">
                  <c:v>11.93903481116584</c:v>
                </c:pt>
                <c:pt idx="307">
                  <c:v>11.93903481116584</c:v>
                </c:pt>
                <c:pt idx="308">
                  <c:v>11.93903481116584</c:v>
                </c:pt>
                <c:pt idx="309">
                  <c:v>11.93903481116584</c:v>
                </c:pt>
                <c:pt idx="310">
                  <c:v>11.93903481116584</c:v>
                </c:pt>
                <c:pt idx="311">
                  <c:v>11.93903481116584</c:v>
                </c:pt>
                <c:pt idx="312">
                  <c:v>11.93903481116584</c:v>
                </c:pt>
                <c:pt idx="313">
                  <c:v>11.93903481116584</c:v>
                </c:pt>
                <c:pt idx="314">
                  <c:v>11.93903481116584</c:v>
                </c:pt>
                <c:pt idx="315">
                  <c:v>11.93903481116584</c:v>
                </c:pt>
                <c:pt idx="316">
                  <c:v>11.93903481116584</c:v>
                </c:pt>
                <c:pt idx="317">
                  <c:v>11.93903481116584</c:v>
                </c:pt>
                <c:pt idx="318">
                  <c:v>11.93903481116584</c:v>
                </c:pt>
                <c:pt idx="319">
                  <c:v>11.93903481116584</c:v>
                </c:pt>
                <c:pt idx="320">
                  <c:v>11.93903481116584</c:v>
                </c:pt>
                <c:pt idx="321">
                  <c:v>11.93903481116584</c:v>
                </c:pt>
                <c:pt idx="322">
                  <c:v>11.93903481116584</c:v>
                </c:pt>
                <c:pt idx="323">
                  <c:v>11.93903481116584</c:v>
                </c:pt>
                <c:pt idx="324">
                  <c:v>11.93903481116584</c:v>
                </c:pt>
                <c:pt idx="325">
                  <c:v>11.93903481116584</c:v>
                </c:pt>
                <c:pt idx="326">
                  <c:v>11.93903481116584</c:v>
                </c:pt>
                <c:pt idx="327">
                  <c:v>11.93903481116584</c:v>
                </c:pt>
                <c:pt idx="328">
                  <c:v>11.93903481116584</c:v>
                </c:pt>
                <c:pt idx="329">
                  <c:v>11.93903481116584</c:v>
                </c:pt>
                <c:pt idx="330">
                  <c:v>11.93903481116584</c:v>
                </c:pt>
                <c:pt idx="331">
                  <c:v>11.93903481116584</c:v>
                </c:pt>
                <c:pt idx="332">
                  <c:v>11.93903481116584</c:v>
                </c:pt>
                <c:pt idx="333">
                  <c:v>11.93903481116584</c:v>
                </c:pt>
                <c:pt idx="334">
                  <c:v>11.93903481116584</c:v>
                </c:pt>
                <c:pt idx="335">
                  <c:v>11.93903481116584</c:v>
                </c:pt>
                <c:pt idx="336">
                  <c:v>11.93903481116584</c:v>
                </c:pt>
                <c:pt idx="337">
                  <c:v>11.93903481116584</c:v>
                </c:pt>
                <c:pt idx="338">
                  <c:v>11.93903481116584</c:v>
                </c:pt>
                <c:pt idx="339">
                  <c:v>11.93903481116584</c:v>
                </c:pt>
                <c:pt idx="340">
                  <c:v>11.93903481116584</c:v>
                </c:pt>
                <c:pt idx="341">
                  <c:v>11.93903481116584</c:v>
                </c:pt>
                <c:pt idx="342">
                  <c:v>11.93903481116584</c:v>
                </c:pt>
                <c:pt idx="343">
                  <c:v>11.93903481116584</c:v>
                </c:pt>
                <c:pt idx="344">
                  <c:v>11.93903481116584</c:v>
                </c:pt>
                <c:pt idx="345">
                  <c:v>11.93903481116584</c:v>
                </c:pt>
                <c:pt idx="346">
                  <c:v>11.93903481116584</c:v>
                </c:pt>
                <c:pt idx="347">
                  <c:v>11.93903481116584</c:v>
                </c:pt>
                <c:pt idx="348">
                  <c:v>11.93903481116584</c:v>
                </c:pt>
                <c:pt idx="349">
                  <c:v>11.93903481116584</c:v>
                </c:pt>
                <c:pt idx="350">
                  <c:v>11.93903481116584</c:v>
                </c:pt>
                <c:pt idx="351">
                  <c:v>11.93903481116584</c:v>
                </c:pt>
                <c:pt idx="352">
                  <c:v>11.93903481116584</c:v>
                </c:pt>
                <c:pt idx="353">
                  <c:v>11.93903481116584</c:v>
                </c:pt>
                <c:pt idx="354">
                  <c:v>11.93903481116584</c:v>
                </c:pt>
                <c:pt idx="355">
                  <c:v>11.93903481116584</c:v>
                </c:pt>
                <c:pt idx="356">
                  <c:v>11.93903481116584</c:v>
                </c:pt>
                <c:pt idx="357">
                  <c:v>11.93903481116584</c:v>
                </c:pt>
                <c:pt idx="358">
                  <c:v>11.93903481116584</c:v>
                </c:pt>
                <c:pt idx="359">
                  <c:v>11.93903481116584</c:v>
                </c:pt>
                <c:pt idx="360">
                  <c:v>11.93903481116584</c:v>
                </c:pt>
                <c:pt idx="361">
                  <c:v>11.93903481116584</c:v>
                </c:pt>
                <c:pt idx="362">
                  <c:v>11.93903481116584</c:v>
                </c:pt>
                <c:pt idx="363">
                  <c:v>11.93903481116584</c:v>
                </c:pt>
                <c:pt idx="364">
                  <c:v>11.93903481116584</c:v>
                </c:pt>
                <c:pt idx="365">
                  <c:v>11.93903481116584</c:v>
                </c:pt>
                <c:pt idx="366">
                  <c:v>11.93903481116584</c:v>
                </c:pt>
                <c:pt idx="367">
                  <c:v>11.93903481116584</c:v>
                </c:pt>
                <c:pt idx="368">
                  <c:v>11.93903481116584</c:v>
                </c:pt>
                <c:pt idx="369">
                  <c:v>11.93903481116584</c:v>
                </c:pt>
                <c:pt idx="370">
                  <c:v>11.93903481116584</c:v>
                </c:pt>
                <c:pt idx="371">
                  <c:v>11.93903481116584</c:v>
                </c:pt>
                <c:pt idx="372">
                  <c:v>11.93903481116584</c:v>
                </c:pt>
                <c:pt idx="373">
                  <c:v>11.93903481116584</c:v>
                </c:pt>
                <c:pt idx="374">
                  <c:v>11.93903481116584</c:v>
                </c:pt>
                <c:pt idx="375">
                  <c:v>11.93903481116584</c:v>
                </c:pt>
                <c:pt idx="376">
                  <c:v>11.93903481116584</c:v>
                </c:pt>
                <c:pt idx="377">
                  <c:v>11.93903481116584</c:v>
                </c:pt>
                <c:pt idx="378">
                  <c:v>11.93903481116584</c:v>
                </c:pt>
                <c:pt idx="379">
                  <c:v>11.93903481116584</c:v>
                </c:pt>
                <c:pt idx="380">
                  <c:v>11.93903481116584</c:v>
                </c:pt>
                <c:pt idx="381">
                  <c:v>11.93903481116584</c:v>
                </c:pt>
                <c:pt idx="382">
                  <c:v>11.93903481116584</c:v>
                </c:pt>
                <c:pt idx="383">
                  <c:v>11.93903481116584</c:v>
                </c:pt>
                <c:pt idx="384">
                  <c:v>11.93903481116584</c:v>
                </c:pt>
                <c:pt idx="385">
                  <c:v>11.93903481116584</c:v>
                </c:pt>
                <c:pt idx="386">
                  <c:v>11.93903481116584</c:v>
                </c:pt>
                <c:pt idx="387">
                  <c:v>11.93903481116584</c:v>
                </c:pt>
                <c:pt idx="388">
                  <c:v>11.93903481116584</c:v>
                </c:pt>
                <c:pt idx="389">
                  <c:v>11.93903481116584</c:v>
                </c:pt>
                <c:pt idx="390">
                  <c:v>11.93903481116584</c:v>
                </c:pt>
                <c:pt idx="391">
                  <c:v>11.93903481116584</c:v>
                </c:pt>
                <c:pt idx="392">
                  <c:v>11.93903481116584</c:v>
                </c:pt>
                <c:pt idx="393">
                  <c:v>11.93903481116584</c:v>
                </c:pt>
                <c:pt idx="394">
                  <c:v>11.93903481116584</c:v>
                </c:pt>
                <c:pt idx="395">
                  <c:v>11.93903481116584</c:v>
                </c:pt>
                <c:pt idx="396">
                  <c:v>11.93903481116584</c:v>
                </c:pt>
                <c:pt idx="397">
                  <c:v>11.93903481116584</c:v>
                </c:pt>
                <c:pt idx="398">
                  <c:v>11.93903481116584</c:v>
                </c:pt>
                <c:pt idx="399">
                  <c:v>11.93903481116584</c:v>
                </c:pt>
                <c:pt idx="400">
                  <c:v>11.93903481116584</c:v>
                </c:pt>
                <c:pt idx="401">
                  <c:v>11.93903481116584</c:v>
                </c:pt>
                <c:pt idx="402">
                  <c:v>11.93903481116584</c:v>
                </c:pt>
                <c:pt idx="403">
                  <c:v>11.93903481116584</c:v>
                </c:pt>
                <c:pt idx="404">
                  <c:v>11.93903481116584</c:v>
                </c:pt>
                <c:pt idx="405">
                  <c:v>11.93903481116584</c:v>
                </c:pt>
                <c:pt idx="406">
                  <c:v>11.93903481116584</c:v>
                </c:pt>
                <c:pt idx="407">
                  <c:v>11.93903481116584</c:v>
                </c:pt>
                <c:pt idx="408">
                  <c:v>11.93903481116584</c:v>
                </c:pt>
                <c:pt idx="409">
                  <c:v>11.93903481116584</c:v>
                </c:pt>
                <c:pt idx="410">
                  <c:v>11.93903481116584</c:v>
                </c:pt>
                <c:pt idx="411">
                  <c:v>11.93903481116584</c:v>
                </c:pt>
                <c:pt idx="412">
                  <c:v>11.93903481116584</c:v>
                </c:pt>
                <c:pt idx="413">
                  <c:v>11.93903481116584</c:v>
                </c:pt>
                <c:pt idx="414">
                  <c:v>11.93903481116584</c:v>
                </c:pt>
                <c:pt idx="415">
                  <c:v>11.93903481116584</c:v>
                </c:pt>
                <c:pt idx="416">
                  <c:v>11.93903481116584</c:v>
                </c:pt>
                <c:pt idx="417">
                  <c:v>11.93903481116584</c:v>
                </c:pt>
                <c:pt idx="418">
                  <c:v>11.93903481116584</c:v>
                </c:pt>
                <c:pt idx="419">
                  <c:v>11.93903481116584</c:v>
                </c:pt>
                <c:pt idx="420">
                  <c:v>11.93903481116584</c:v>
                </c:pt>
                <c:pt idx="421">
                  <c:v>11.93903481116584</c:v>
                </c:pt>
                <c:pt idx="422">
                  <c:v>11.93903481116584</c:v>
                </c:pt>
                <c:pt idx="423">
                  <c:v>11.93903481116584</c:v>
                </c:pt>
                <c:pt idx="424">
                  <c:v>11.93903481116584</c:v>
                </c:pt>
                <c:pt idx="425">
                  <c:v>11.93903481116584</c:v>
                </c:pt>
                <c:pt idx="426">
                  <c:v>11.93903481116584</c:v>
                </c:pt>
                <c:pt idx="427">
                  <c:v>11.93903481116584</c:v>
                </c:pt>
                <c:pt idx="428">
                  <c:v>11.93903481116584</c:v>
                </c:pt>
                <c:pt idx="429">
                  <c:v>11.93903481116584</c:v>
                </c:pt>
                <c:pt idx="430">
                  <c:v>11.93903481116584</c:v>
                </c:pt>
                <c:pt idx="431">
                  <c:v>11.93903481116584</c:v>
                </c:pt>
                <c:pt idx="432">
                  <c:v>11.93903481116584</c:v>
                </c:pt>
                <c:pt idx="433">
                  <c:v>11.93903481116584</c:v>
                </c:pt>
                <c:pt idx="434">
                  <c:v>11.93903481116584</c:v>
                </c:pt>
                <c:pt idx="435">
                  <c:v>11.93903481116584</c:v>
                </c:pt>
                <c:pt idx="436">
                  <c:v>11.93903481116584</c:v>
                </c:pt>
                <c:pt idx="437">
                  <c:v>11.93903481116584</c:v>
                </c:pt>
                <c:pt idx="438">
                  <c:v>11.93903481116584</c:v>
                </c:pt>
                <c:pt idx="439">
                  <c:v>11.93903481116584</c:v>
                </c:pt>
                <c:pt idx="440">
                  <c:v>11.93903481116584</c:v>
                </c:pt>
                <c:pt idx="441">
                  <c:v>11.93903481116584</c:v>
                </c:pt>
                <c:pt idx="442">
                  <c:v>11.93903481116584</c:v>
                </c:pt>
                <c:pt idx="443">
                  <c:v>11.93903481116584</c:v>
                </c:pt>
                <c:pt idx="444">
                  <c:v>11.93903481116584</c:v>
                </c:pt>
                <c:pt idx="445">
                  <c:v>11.93903481116584</c:v>
                </c:pt>
                <c:pt idx="446">
                  <c:v>11.93903481116584</c:v>
                </c:pt>
                <c:pt idx="447">
                  <c:v>11.93903481116584</c:v>
                </c:pt>
                <c:pt idx="448">
                  <c:v>11.93903481116584</c:v>
                </c:pt>
                <c:pt idx="449">
                  <c:v>11.93903481116584</c:v>
                </c:pt>
                <c:pt idx="450">
                  <c:v>11.93903481116584</c:v>
                </c:pt>
                <c:pt idx="451">
                  <c:v>11.93903481116584</c:v>
                </c:pt>
                <c:pt idx="452">
                  <c:v>11.93903481116584</c:v>
                </c:pt>
                <c:pt idx="453">
                  <c:v>11.93903481116584</c:v>
                </c:pt>
                <c:pt idx="454">
                  <c:v>11.93903481116584</c:v>
                </c:pt>
                <c:pt idx="455">
                  <c:v>11.93903481116584</c:v>
                </c:pt>
                <c:pt idx="456">
                  <c:v>11.93903481116584</c:v>
                </c:pt>
                <c:pt idx="457">
                  <c:v>11.93903481116584</c:v>
                </c:pt>
                <c:pt idx="458">
                  <c:v>11.93903481116584</c:v>
                </c:pt>
                <c:pt idx="459">
                  <c:v>11.93903481116584</c:v>
                </c:pt>
                <c:pt idx="460">
                  <c:v>11.93903481116584</c:v>
                </c:pt>
                <c:pt idx="461">
                  <c:v>11.93903481116584</c:v>
                </c:pt>
                <c:pt idx="462">
                  <c:v>11.93903481116584</c:v>
                </c:pt>
                <c:pt idx="463">
                  <c:v>11.93903481116584</c:v>
                </c:pt>
                <c:pt idx="464">
                  <c:v>11.93903481116584</c:v>
                </c:pt>
                <c:pt idx="465">
                  <c:v>11.93903481116584</c:v>
                </c:pt>
                <c:pt idx="466">
                  <c:v>11.93903481116584</c:v>
                </c:pt>
                <c:pt idx="467">
                  <c:v>11.93903481116584</c:v>
                </c:pt>
                <c:pt idx="468">
                  <c:v>11.93903481116584</c:v>
                </c:pt>
                <c:pt idx="469">
                  <c:v>11.93903481116584</c:v>
                </c:pt>
                <c:pt idx="470">
                  <c:v>11.93903481116584</c:v>
                </c:pt>
                <c:pt idx="471">
                  <c:v>11.93903481116584</c:v>
                </c:pt>
                <c:pt idx="472">
                  <c:v>11.93903481116584</c:v>
                </c:pt>
                <c:pt idx="473">
                  <c:v>11.93903481116584</c:v>
                </c:pt>
                <c:pt idx="474">
                  <c:v>11.93903481116584</c:v>
                </c:pt>
                <c:pt idx="475">
                  <c:v>11.93903481116584</c:v>
                </c:pt>
                <c:pt idx="476">
                  <c:v>11.93903481116584</c:v>
                </c:pt>
                <c:pt idx="477">
                  <c:v>11.93903481116584</c:v>
                </c:pt>
                <c:pt idx="478">
                  <c:v>11.93903481116584</c:v>
                </c:pt>
                <c:pt idx="479">
                  <c:v>11.93903481116584</c:v>
                </c:pt>
                <c:pt idx="480">
                  <c:v>11.93903481116584</c:v>
                </c:pt>
                <c:pt idx="481">
                  <c:v>11.93903481116584</c:v>
                </c:pt>
                <c:pt idx="482">
                  <c:v>11.93903481116584</c:v>
                </c:pt>
                <c:pt idx="483">
                  <c:v>11.93903481116584</c:v>
                </c:pt>
                <c:pt idx="484">
                  <c:v>11.93903481116584</c:v>
                </c:pt>
                <c:pt idx="485">
                  <c:v>11.93903481116584</c:v>
                </c:pt>
                <c:pt idx="486">
                  <c:v>11.93903481116584</c:v>
                </c:pt>
                <c:pt idx="487">
                  <c:v>11.93903481116584</c:v>
                </c:pt>
                <c:pt idx="488">
                  <c:v>11.93903481116584</c:v>
                </c:pt>
                <c:pt idx="489">
                  <c:v>11.93903481116584</c:v>
                </c:pt>
                <c:pt idx="490">
                  <c:v>11.93903481116584</c:v>
                </c:pt>
                <c:pt idx="491">
                  <c:v>11.93903481116584</c:v>
                </c:pt>
                <c:pt idx="492">
                  <c:v>11.93903481116584</c:v>
                </c:pt>
                <c:pt idx="493">
                  <c:v>11.93903481116584</c:v>
                </c:pt>
                <c:pt idx="494">
                  <c:v>11.93903481116584</c:v>
                </c:pt>
                <c:pt idx="495">
                  <c:v>11.93903481116584</c:v>
                </c:pt>
                <c:pt idx="496">
                  <c:v>11.93903481116584</c:v>
                </c:pt>
                <c:pt idx="497">
                  <c:v>11.93903481116584</c:v>
                </c:pt>
                <c:pt idx="498">
                  <c:v>11.93903481116584</c:v>
                </c:pt>
                <c:pt idx="499">
                  <c:v>11.93903481116584</c:v>
                </c:pt>
                <c:pt idx="500">
                  <c:v>11.93903481116584</c:v>
                </c:pt>
                <c:pt idx="501">
                  <c:v>11.93903481116584</c:v>
                </c:pt>
                <c:pt idx="502">
                  <c:v>11.93903481116584</c:v>
                </c:pt>
                <c:pt idx="503">
                  <c:v>11.93903481116584</c:v>
                </c:pt>
                <c:pt idx="504">
                  <c:v>11.93903481116584</c:v>
                </c:pt>
                <c:pt idx="505">
                  <c:v>11.93903481116584</c:v>
                </c:pt>
                <c:pt idx="506">
                  <c:v>11.93903481116584</c:v>
                </c:pt>
                <c:pt idx="507">
                  <c:v>11.93903481116584</c:v>
                </c:pt>
                <c:pt idx="508">
                  <c:v>11.93903481116584</c:v>
                </c:pt>
                <c:pt idx="509">
                  <c:v>11.93903481116584</c:v>
                </c:pt>
                <c:pt idx="510">
                  <c:v>11.93903481116584</c:v>
                </c:pt>
                <c:pt idx="511">
                  <c:v>11.93903481116584</c:v>
                </c:pt>
                <c:pt idx="512">
                  <c:v>11.93903481116584</c:v>
                </c:pt>
                <c:pt idx="513">
                  <c:v>11.93903481116584</c:v>
                </c:pt>
                <c:pt idx="514">
                  <c:v>11.93903481116584</c:v>
                </c:pt>
                <c:pt idx="515">
                  <c:v>11.93903481116584</c:v>
                </c:pt>
                <c:pt idx="516">
                  <c:v>11.93903481116584</c:v>
                </c:pt>
                <c:pt idx="517">
                  <c:v>11.93903481116584</c:v>
                </c:pt>
                <c:pt idx="518">
                  <c:v>11.93903481116584</c:v>
                </c:pt>
                <c:pt idx="519">
                  <c:v>11.93903481116584</c:v>
                </c:pt>
                <c:pt idx="520">
                  <c:v>11.93903481116584</c:v>
                </c:pt>
                <c:pt idx="521">
                  <c:v>11.93903481116584</c:v>
                </c:pt>
                <c:pt idx="522">
                  <c:v>11.93903481116584</c:v>
                </c:pt>
                <c:pt idx="523">
                  <c:v>11.93903481116584</c:v>
                </c:pt>
                <c:pt idx="524">
                  <c:v>11.93903481116584</c:v>
                </c:pt>
                <c:pt idx="525">
                  <c:v>11.93903481116584</c:v>
                </c:pt>
                <c:pt idx="526">
                  <c:v>11.93903481116584</c:v>
                </c:pt>
                <c:pt idx="527">
                  <c:v>11.93903481116584</c:v>
                </c:pt>
                <c:pt idx="528">
                  <c:v>11.93903481116584</c:v>
                </c:pt>
                <c:pt idx="529">
                  <c:v>11.93903481116584</c:v>
                </c:pt>
                <c:pt idx="530">
                  <c:v>11.93903481116584</c:v>
                </c:pt>
                <c:pt idx="531">
                  <c:v>11.93903481116584</c:v>
                </c:pt>
                <c:pt idx="532">
                  <c:v>11.93903481116584</c:v>
                </c:pt>
                <c:pt idx="533">
                  <c:v>11.93903481116584</c:v>
                </c:pt>
                <c:pt idx="534">
                  <c:v>11.93903481116584</c:v>
                </c:pt>
                <c:pt idx="535">
                  <c:v>11.93903481116584</c:v>
                </c:pt>
                <c:pt idx="536">
                  <c:v>11.93903481116584</c:v>
                </c:pt>
                <c:pt idx="537">
                  <c:v>11.93903481116584</c:v>
                </c:pt>
                <c:pt idx="538">
                  <c:v>11.93903481116584</c:v>
                </c:pt>
                <c:pt idx="539">
                  <c:v>11.93903481116584</c:v>
                </c:pt>
                <c:pt idx="540">
                  <c:v>11.93903481116584</c:v>
                </c:pt>
                <c:pt idx="541">
                  <c:v>11.93903481116584</c:v>
                </c:pt>
                <c:pt idx="542">
                  <c:v>11.93903481116584</c:v>
                </c:pt>
                <c:pt idx="543">
                  <c:v>11.93903481116584</c:v>
                </c:pt>
                <c:pt idx="544">
                  <c:v>11.93903481116584</c:v>
                </c:pt>
                <c:pt idx="545">
                  <c:v>11.93903481116584</c:v>
                </c:pt>
                <c:pt idx="546">
                  <c:v>11.93903481116584</c:v>
                </c:pt>
                <c:pt idx="547">
                  <c:v>11.93903481116584</c:v>
                </c:pt>
                <c:pt idx="548">
                  <c:v>11.93903481116584</c:v>
                </c:pt>
                <c:pt idx="549">
                  <c:v>11.93903481116584</c:v>
                </c:pt>
                <c:pt idx="550">
                  <c:v>11.93903481116584</c:v>
                </c:pt>
                <c:pt idx="551">
                  <c:v>11.93903481116584</c:v>
                </c:pt>
                <c:pt idx="552">
                  <c:v>11.93903481116584</c:v>
                </c:pt>
                <c:pt idx="553">
                  <c:v>11.93903481116584</c:v>
                </c:pt>
                <c:pt idx="554">
                  <c:v>11.93903481116584</c:v>
                </c:pt>
                <c:pt idx="555">
                  <c:v>11.93903481116584</c:v>
                </c:pt>
                <c:pt idx="556">
                  <c:v>11.93903481116584</c:v>
                </c:pt>
                <c:pt idx="557">
                  <c:v>11.93903481116584</c:v>
                </c:pt>
                <c:pt idx="558">
                  <c:v>11.93903481116584</c:v>
                </c:pt>
                <c:pt idx="559">
                  <c:v>11.93903481116584</c:v>
                </c:pt>
                <c:pt idx="560">
                  <c:v>11.93903481116584</c:v>
                </c:pt>
                <c:pt idx="561">
                  <c:v>11.93903481116584</c:v>
                </c:pt>
                <c:pt idx="562">
                  <c:v>11.93903481116584</c:v>
                </c:pt>
                <c:pt idx="563">
                  <c:v>11.93903481116584</c:v>
                </c:pt>
                <c:pt idx="564">
                  <c:v>11.93903481116584</c:v>
                </c:pt>
                <c:pt idx="565">
                  <c:v>11.93903481116584</c:v>
                </c:pt>
                <c:pt idx="566">
                  <c:v>11.93903481116584</c:v>
                </c:pt>
                <c:pt idx="567">
                  <c:v>11.93903481116584</c:v>
                </c:pt>
                <c:pt idx="568">
                  <c:v>11.93903481116584</c:v>
                </c:pt>
                <c:pt idx="569">
                  <c:v>11.93903481116584</c:v>
                </c:pt>
                <c:pt idx="570">
                  <c:v>11.93903481116584</c:v>
                </c:pt>
                <c:pt idx="571">
                  <c:v>11.93903481116584</c:v>
                </c:pt>
                <c:pt idx="572">
                  <c:v>11.93903481116584</c:v>
                </c:pt>
                <c:pt idx="573">
                  <c:v>11.93903481116584</c:v>
                </c:pt>
                <c:pt idx="574">
                  <c:v>11.93903481116584</c:v>
                </c:pt>
                <c:pt idx="575">
                  <c:v>11.93903481116584</c:v>
                </c:pt>
                <c:pt idx="576">
                  <c:v>11.93903481116584</c:v>
                </c:pt>
                <c:pt idx="577">
                  <c:v>11.93903481116584</c:v>
                </c:pt>
                <c:pt idx="578">
                  <c:v>11.93903481116584</c:v>
                </c:pt>
                <c:pt idx="579">
                  <c:v>11.93903481116584</c:v>
                </c:pt>
                <c:pt idx="580">
                  <c:v>11.93903481116584</c:v>
                </c:pt>
                <c:pt idx="581">
                  <c:v>11.93903481116584</c:v>
                </c:pt>
                <c:pt idx="582">
                  <c:v>11.93903481116584</c:v>
                </c:pt>
                <c:pt idx="583">
                  <c:v>11.93903481116584</c:v>
                </c:pt>
                <c:pt idx="584">
                  <c:v>11.93903481116584</c:v>
                </c:pt>
                <c:pt idx="585">
                  <c:v>11.93903481116584</c:v>
                </c:pt>
                <c:pt idx="586">
                  <c:v>11.93903481116584</c:v>
                </c:pt>
                <c:pt idx="587">
                  <c:v>11.93903481116584</c:v>
                </c:pt>
                <c:pt idx="588">
                  <c:v>11.93903481116584</c:v>
                </c:pt>
                <c:pt idx="589">
                  <c:v>11.93903481116584</c:v>
                </c:pt>
                <c:pt idx="590">
                  <c:v>11.93903481116584</c:v>
                </c:pt>
                <c:pt idx="591">
                  <c:v>11.93903481116584</c:v>
                </c:pt>
                <c:pt idx="592">
                  <c:v>11.93903481116584</c:v>
                </c:pt>
                <c:pt idx="593">
                  <c:v>11.93903481116584</c:v>
                </c:pt>
                <c:pt idx="594">
                  <c:v>11.93903481116584</c:v>
                </c:pt>
                <c:pt idx="595">
                  <c:v>11.93903481116584</c:v>
                </c:pt>
                <c:pt idx="596">
                  <c:v>11.93903481116584</c:v>
                </c:pt>
                <c:pt idx="597">
                  <c:v>11.93903481116584</c:v>
                </c:pt>
                <c:pt idx="598">
                  <c:v>11.93903481116584</c:v>
                </c:pt>
                <c:pt idx="599">
                  <c:v>11.93903481116584</c:v>
                </c:pt>
                <c:pt idx="600">
                  <c:v>11.93903481116584</c:v>
                </c:pt>
                <c:pt idx="601">
                  <c:v>11.93903481116584</c:v>
                </c:pt>
                <c:pt idx="602">
                  <c:v>11.93903481116584</c:v>
                </c:pt>
                <c:pt idx="603">
                  <c:v>11.93903481116584</c:v>
                </c:pt>
                <c:pt idx="604">
                  <c:v>11.93903481116584</c:v>
                </c:pt>
                <c:pt idx="605">
                  <c:v>11.93903481116584</c:v>
                </c:pt>
                <c:pt idx="606">
                  <c:v>11.93903481116584</c:v>
                </c:pt>
                <c:pt idx="607">
                  <c:v>11.93903481116584</c:v>
                </c:pt>
                <c:pt idx="608">
                  <c:v>11.93903481116584</c:v>
                </c:pt>
                <c:pt idx="609">
                  <c:v>11.93903481116584</c:v>
                </c:pt>
                <c:pt idx="610">
                  <c:v>11.93903481116584</c:v>
                </c:pt>
                <c:pt idx="611">
                  <c:v>11.93903481116584</c:v>
                </c:pt>
                <c:pt idx="612">
                  <c:v>11.93903481116584</c:v>
                </c:pt>
                <c:pt idx="613">
                  <c:v>11.93903481116584</c:v>
                </c:pt>
                <c:pt idx="614">
                  <c:v>11.93903481116584</c:v>
                </c:pt>
                <c:pt idx="615">
                  <c:v>11.93903481116584</c:v>
                </c:pt>
                <c:pt idx="616">
                  <c:v>11.93903481116584</c:v>
                </c:pt>
                <c:pt idx="617">
                  <c:v>11.93903481116584</c:v>
                </c:pt>
                <c:pt idx="618">
                  <c:v>11.93903481116584</c:v>
                </c:pt>
                <c:pt idx="619">
                  <c:v>11.93903481116584</c:v>
                </c:pt>
                <c:pt idx="620">
                  <c:v>11.93903481116584</c:v>
                </c:pt>
                <c:pt idx="621">
                  <c:v>11.93903481116584</c:v>
                </c:pt>
                <c:pt idx="622">
                  <c:v>11.93903481116584</c:v>
                </c:pt>
                <c:pt idx="623">
                  <c:v>11.93903481116584</c:v>
                </c:pt>
                <c:pt idx="624">
                  <c:v>11.93903481116584</c:v>
                </c:pt>
                <c:pt idx="625">
                  <c:v>11.93903481116584</c:v>
                </c:pt>
                <c:pt idx="626">
                  <c:v>11.93903481116584</c:v>
                </c:pt>
                <c:pt idx="627">
                  <c:v>11.93903481116584</c:v>
                </c:pt>
                <c:pt idx="628">
                  <c:v>11.93903481116584</c:v>
                </c:pt>
                <c:pt idx="629">
                  <c:v>11.93903481116584</c:v>
                </c:pt>
                <c:pt idx="630">
                  <c:v>11.93903481116584</c:v>
                </c:pt>
                <c:pt idx="631">
                  <c:v>11.93903481116584</c:v>
                </c:pt>
                <c:pt idx="632">
                  <c:v>11.93903481116584</c:v>
                </c:pt>
                <c:pt idx="633">
                  <c:v>11.93903481116584</c:v>
                </c:pt>
                <c:pt idx="634">
                  <c:v>11.93903481116584</c:v>
                </c:pt>
                <c:pt idx="635">
                  <c:v>11.93903481116584</c:v>
                </c:pt>
                <c:pt idx="636">
                  <c:v>11.93903481116584</c:v>
                </c:pt>
                <c:pt idx="637">
                  <c:v>11.93903481116584</c:v>
                </c:pt>
                <c:pt idx="638">
                  <c:v>11.93903481116584</c:v>
                </c:pt>
                <c:pt idx="639">
                  <c:v>11.93903481116584</c:v>
                </c:pt>
                <c:pt idx="640">
                  <c:v>11.93903481116584</c:v>
                </c:pt>
                <c:pt idx="641">
                  <c:v>11.93903481116584</c:v>
                </c:pt>
                <c:pt idx="642">
                  <c:v>11.93903481116584</c:v>
                </c:pt>
                <c:pt idx="643">
                  <c:v>11.93903481116584</c:v>
                </c:pt>
                <c:pt idx="644">
                  <c:v>11.93903481116584</c:v>
                </c:pt>
                <c:pt idx="645">
                  <c:v>11.93903481116584</c:v>
                </c:pt>
                <c:pt idx="646">
                  <c:v>11.93903481116584</c:v>
                </c:pt>
                <c:pt idx="647">
                  <c:v>11.93903481116584</c:v>
                </c:pt>
                <c:pt idx="648">
                  <c:v>11.93903481116584</c:v>
                </c:pt>
                <c:pt idx="649">
                  <c:v>11.93903481116584</c:v>
                </c:pt>
                <c:pt idx="650">
                  <c:v>11.93903481116584</c:v>
                </c:pt>
                <c:pt idx="651">
                  <c:v>11.93903481116584</c:v>
                </c:pt>
                <c:pt idx="652">
                  <c:v>11.93903481116584</c:v>
                </c:pt>
                <c:pt idx="653">
                  <c:v>11.93903481116584</c:v>
                </c:pt>
                <c:pt idx="654">
                  <c:v>11.93903481116584</c:v>
                </c:pt>
                <c:pt idx="655">
                  <c:v>11.93903481116584</c:v>
                </c:pt>
                <c:pt idx="656">
                  <c:v>11.93903481116584</c:v>
                </c:pt>
                <c:pt idx="657">
                  <c:v>11.93903481116584</c:v>
                </c:pt>
                <c:pt idx="658">
                  <c:v>11.93903481116584</c:v>
                </c:pt>
                <c:pt idx="659">
                  <c:v>11.93903481116584</c:v>
                </c:pt>
                <c:pt idx="660">
                  <c:v>11.93903481116584</c:v>
                </c:pt>
                <c:pt idx="661">
                  <c:v>11.93903481116584</c:v>
                </c:pt>
                <c:pt idx="662">
                  <c:v>11.93903481116584</c:v>
                </c:pt>
                <c:pt idx="663">
                  <c:v>11.93903481116584</c:v>
                </c:pt>
                <c:pt idx="664">
                  <c:v>11.93903481116584</c:v>
                </c:pt>
                <c:pt idx="665">
                  <c:v>11.93903481116584</c:v>
                </c:pt>
                <c:pt idx="666">
                  <c:v>11.93903481116584</c:v>
                </c:pt>
                <c:pt idx="667">
                  <c:v>11.93903481116584</c:v>
                </c:pt>
                <c:pt idx="668">
                  <c:v>11.93903481116584</c:v>
                </c:pt>
                <c:pt idx="669">
                  <c:v>11.93903481116584</c:v>
                </c:pt>
                <c:pt idx="670">
                  <c:v>11.93903481116584</c:v>
                </c:pt>
                <c:pt idx="671">
                  <c:v>11.93903481116584</c:v>
                </c:pt>
                <c:pt idx="672">
                  <c:v>11.93903481116584</c:v>
                </c:pt>
                <c:pt idx="673">
                  <c:v>11.93903481116584</c:v>
                </c:pt>
                <c:pt idx="674">
                  <c:v>11.93903481116584</c:v>
                </c:pt>
                <c:pt idx="675">
                  <c:v>11.93903481116584</c:v>
                </c:pt>
                <c:pt idx="676">
                  <c:v>11.93903481116584</c:v>
                </c:pt>
                <c:pt idx="677">
                  <c:v>11.93903481116584</c:v>
                </c:pt>
                <c:pt idx="678">
                  <c:v>11.93903481116584</c:v>
                </c:pt>
                <c:pt idx="679">
                  <c:v>11.93903481116584</c:v>
                </c:pt>
                <c:pt idx="680">
                  <c:v>11.93903481116584</c:v>
                </c:pt>
                <c:pt idx="681">
                  <c:v>11.93903481116584</c:v>
                </c:pt>
                <c:pt idx="682">
                  <c:v>11.93903481116584</c:v>
                </c:pt>
                <c:pt idx="683">
                  <c:v>11.93903481116584</c:v>
                </c:pt>
                <c:pt idx="684">
                  <c:v>11.93903481116584</c:v>
                </c:pt>
                <c:pt idx="685">
                  <c:v>11.93903481116584</c:v>
                </c:pt>
                <c:pt idx="686">
                  <c:v>11.93903481116584</c:v>
                </c:pt>
                <c:pt idx="687">
                  <c:v>11.93903481116584</c:v>
                </c:pt>
                <c:pt idx="688">
                  <c:v>11.93903481116584</c:v>
                </c:pt>
                <c:pt idx="689">
                  <c:v>11.93903481116584</c:v>
                </c:pt>
                <c:pt idx="690">
                  <c:v>11.93903481116584</c:v>
                </c:pt>
                <c:pt idx="691">
                  <c:v>11.93903481116584</c:v>
                </c:pt>
                <c:pt idx="692">
                  <c:v>11.93903481116584</c:v>
                </c:pt>
                <c:pt idx="693">
                  <c:v>11.93903481116584</c:v>
                </c:pt>
                <c:pt idx="694">
                  <c:v>11.93903481116584</c:v>
                </c:pt>
                <c:pt idx="695">
                  <c:v>11.93903481116584</c:v>
                </c:pt>
                <c:pt idx="696">
                  <c:v>11.93903481116584</c:v>
                </c:pt>
                <c:pt idx="697">
                  <c:v>11.93903481116584</c:v>
                </c:pt>
                <c:pt idx="698">
                  <c:v>11.93903481116584</c:v>
                </c:pt>
                <c:pt idx="699">
                  <c:v>11.93903481116584</c:v>
                </c:pt>
                <c:pt idx="700">
                  <c:v>11.93903481116584</c:v>
                </c:pt>
                <c:pt idx="701">
                  <c:v>11.93903481116584</c:v>
                </c:pt>
                <c:pt idx="702">
                  <c:v>11.93903481116584</c:v>
                </c:pt>
                <c:pt idx="703">
                  <c:v>11.93903481116584</c:v>
                </c:pt>
                <c:pt idx="704">
                  <c:v>11.93903481116584</c:v>
                </c:pt>
                <c:pt idx="705">
                  <c:v>11.93903481116584</c:v>
                </c:pt>
                <c:pt idx="706">
                  <c:v>11.93903481116584</c:v>
                </c:pt>
                <c:pt idx="707">
                  <c:v>11.93903481116584</c:v>
                </c:pt>
                <c:pt idx="708">
                  <c:v>11.93903481116584</c:v>
                </c:pt>
                <c:pt idx="709">
                  <c:v>11.93903481116584</c:v>
                </c:pt>
                <c:pt idx="710">
                  <c:v>11.93903481116584</c:v>
                </c:pt>
                <c:pt idx="711">
                  <c:v>11.93903481116584</c:v>
                </c:pt>
                <c:pt idx="712">
                  <c:v>11.93903481116584</c:v>
                </c:pt>
                <c:pt idx="713">
                  <c:v>11.93903481116584</c:v>
                </c:pt>
                <c:pt idx="714">
                  <c:v>11.93903481116584</c:v>
                </c:pt>
                <c:pt idx="715">
                  <c:v>11.93903481116584</c:v>
                </c:pt>
                <c:pt idx="716">
                  <c:v>11.93903481116584</c:v>
                </c:pt>
                <c:pt idx="717">
                  <c:v>11.93903481116584</c:v>
                </c:pt>
                <c:pt idx="718">
                  <c:v>11.93903481116584</c:v>
                </c:pt>
                <c:pt idx="719">
                  <c:v>11.93903481116584</c:v>
                </c:pt>
                <c:pt idx="720">
                  <c:v>11.93903481116584</c:v>
                </c:pt>
                <c:pt idx="721">
                  <c:v>11.93903481116584</c:v>
                </c:pt>
                <c:pt idx="722">
                  <c:v>11.93903481116584</c:v>
                </c:pt>
                <c:pt idx="723">
                  <c:v>11.93903481116584</c:v>
                </c:pt>
                <c:pt idx="724">
                  <c:v>11.93903481116584</c:v>
                </c:pt>
                <c:pt idx="725">
                  <c:v>11.93903481116584</c:v>
                </c:pt>
                <c:pt idx="726">
                  <c:v>11.93903481116584</c:v>
                </c:pt>
                <c:pt idx="727">
                  <c:v>11.93903481116584</c:v>
                </c:pt>
                <c:pt idx="728">
                  <c:v>11.93903481116584</c:v>
                </c:pt>
                <c:pt idx="729">
                  <c:v>11.93903481116584</c:v>
                </c:pt>
                <c:pt idx="730">
                  <c:v>11.93903481116584</c:v>
                </c:pt>
                <c:pt idx="731">
                  <c:v>11.93903481116584</c:v>
                </c:pt>
                <c:pt idx="732">
                  <c:v>11.93903481116584</c:v>
                </c:pt>
                <c:pt idx="733">
                  <c:v>11.93903481116584</c:v>
                </c:pt>
                <c:pt idx="734">
                  <c:v>11.93903481116584</c:v>
                </c:pt>
                <c:pt idx="735">
                  <c:v>11.93903481116584</c:v>
                </c:pt>
                <c:pt idx="736">
                  <c:v>11.93903481116584</c:v>
                </c:pt>
                <c:pt idx="737">
                  <c:v>11.93903481116584</c:v>
                </c:pt>
                <c:pt idx="738">
                  <c:v>11.93903481116584</c:v>
                </c:pt>
                <c:pt idx="739">
                  <c:v>11.93903481116584</c:v>
                </c:pt>
                <c:pt idx="740">
                  <c:v>11.93903481116584</c:v>
                </c:pt>
                <c:pt idx="741">
                  <c:v>11.93903481116584</c:v>
                </c:pt>
                <c:pt idx="742">
                  <c:v>11.93903481116584</c:v>
                </c:pt>
                <c:pt idx="743">
                  <c:v>11.93903481116584</c:v>
                </c:pt>
                <c:pt idx="744">
                  <c:v>11.93903481116584</c:v>
                </c:pt>
                <c:pt idx="745">
                  <c:v>11.93903481116584</c:v>
                </c:pt>
                <c:pt idx="746">
                  <c:v>11.93903481116584</c:v>
                </c:pt>
                <c:pt idx="747">
                  <c:v>11.93903481116584</c:v>
                </c:pt>
                <c:pt idx="748">
                  <c:v>11.93903481116584</c:v>
                </c:pt>
                <c:pt idx="749">
                  <c:v>11.93903481116584</c:v>
                </c:pt>
                <c:pt idx="750">
                  <c:v>11.93903481116584</c:v>
                </c:pt>
                <c:pt idx="751">
                  <c:v>11.93903481116584</c:v>
                </c:pt>
                <c:pt idx="752">
                  <c:v>11.93903481116584</c:v>
                </c:pt>
                <c:pt idx="753">
                  <c:v>11.93903481116584</c:v>
                </c:pt>
                <c:pt idx="754">
                  <c:v>11.93903481116584</c:v>
                </c:pt>
                <c:pt idx="755">
                  <c:v>11.93903481116584</c:v>
                </c:pt>
                <c:pt idx="756">
                  <c:v>11.93903481116584</c:v>
                </c:pt>
                <c:pt idx="757">
                  <c:v>11.93903481116584</c:v>
                </c:pt>
                <c:pt idx="758">
                  <c:v>11.93903481116584</c:v>
                </c:pt>
                <c:pt idx="759">
                  <c:v>11.93903481116584</c:v>
                </c:pt>
                <c:pt idx="760">
                  <c:v>11.93903481116584</c:v>
                </c:pt>
                <c:pt idx="761">
                  <c:v>11.93903481116584</c:v>
                </c:pt>
                <c:pt idx="762">
                  <c:v>11.93903481116584</c:v>
                </c:pt>
                <c:pt idx="763">
                  <c:v>11.93903481116584</c:v>
                </c:pt>
                <c:pt idx="764">
                  <c:v>11.93903481116584</c:v>
                </c:pt>
                <c:pt idx="765">
                  <c:v>11.93903481116584</c:v>
                </c:pt>
                <c:pt idx="766">
                  <c:v>11.93903481116584</c:v>
                </c:pt>
                <c:pt idx="767">
                  <c:v>11.93903481116584</c:v>
                </c:pt>
                <c:pt idx="768">
                  <c:v>11.93903481116584</c:v>
                </c:pt>
                <c:pt idx="769">
                  <c:v>11.93903481116584</c:v>
                </c:pt>
                <c:pt idx="770">
                  <c:v>11.93903481116584</c:v>
                </c:pt>
                <c:pt idx="771">
                  <c:v>11.93903481116584</c:v>
                </c:pt>
                <c:pt idx="772">
                  <c:v>11.93903481116584</c:v>
                </c:pt>
                <c:pt idx="773">
                  <c:v>11.93903481116584</c:v>
                </c:pt>
                <c:pt idx="774">
                  <c:v>11.93903481116584</c:v>
                </c:pt>
                <c:pt idx="775">
                  <c:v>11.93903481116584</c:v>
                </c:pt>
                <c:pt idx="776">
                  <c:v>11.93903481116584</c:v>
                </c:pt>
                <c:pt idx="777">
                  <c:v>11.93903481116584</c:v>
                </c:pt>
                <c:pt idx="778">
                  <c:v>11.93903481116584</c:v>
                </c:pt>
                <c:pt idx="779">
                  <c:v>11.93903481116584</c:v>
                </c:pt>
                <c:pt idx="780">
                  <c:v>11.93903481116584</c:v>
                </c:pt>
                <c:pt idx="781">
                  <c:v>11.93903481116584</c:v>
                </c:pt>
                <c:pt idx="782">
                  <c:v>11.93903481116584</c:v>
                </c:pt>
                <c:pt idx="783">
                  <c:v>11.93903481116584</c:v>
                </c:pt>
                <c:pt idx="784">
                  <c:v>11.93903481116584</c:v>
                </c:pt>
                <c:pt idx="785">
                  <c:v>11.93903481116584</c:v>
                </c:pt>
                <c:pt idx="786">
                  <c:v>11.93903481116584</c:v>
                </c:pt>
                <c:pt idx="787">
                  <c:v>11.93903481116584</c:v>
                </c:pt>
                <c:pt idx="788">
                  <c:v>11.93903481116584</c:v>
                </c:pt>
                <c:pt idx="789">
                  <c:v>11.93903481116584</c:v>
                </c:pt>
                <c:pt idx="790">
                  <c:v>11.93903481116584</c:v>
                </c:pt>
                <c:pt idx="791">
                  <c:v>11.93903481116584</c:v>
                </c:pt>
                <c:pt idx="792">
                  <c:v>11.93903481116584</c:v>
                </c:pt>
                <c:pt idx="793">
                  <c:v>11.93903481116584</c:v>
                </c:pt>
                <c:pt idx="794">
                  <c:v>11.93903481116584</c:v>
                </c:pt>
                <c:pt idx="795">
                  <c:v>11.93903481116584</c:v>
                </c:pt>
                <c:pt idx="796">
                  <c:v>11.93903481116584</c:v>
                </c:pt>
                <c:pt idx="797">
                  <c:v>11.93903481116584</c:v>
                </c:pt>
                <c:pt idx="798">
                  <c:v>11.93903481116584</c:v>
                </c:pt>
                <c:pt idx="799">
                  <c:v>11.93903481116584</c:v>
                </c:pt>
                <c:pt idx="800">
                  <c:v>11.93903481116584</c:v>
                </c:pt>
                <c:pt idx="801">
                  <c:v>11.93903481116584</c:v>
                </c:pt>
                <c:pt idx="802">
                  <c:v>11.93903481116584</c:v>
                </c:pt>
                <c:pt idx="803">
                  <c:v>11.93903481116584</c:v>
                </c:pt>
                <c:pt idx="804">
                  <c:v>11.93903481116584</c:v>
                </c:pt>
                <c:pt idx="805">
                  <c:v>11.93903481116584</c:v>
                </c:pt>
                <c:pt idx="806">
                  <c:v>11.93903481116584</c:v>
                </c:pt>
                <c:pt idx="807">
                  <c:v>11.93903481116584</c:v>
                </c:pt>
                <c:pt idx="808">
                  <c:v>11.93903481116584</c:v>
                </c:pt>
                <c:pt idx="809">
                  <c:v>11.93903481116584</c:v>
                </c:pt>
                <c:pt idx="810">
                  <c:v>11.93903481116584</c:v>
                </c:pt>
                <c:pt idx="811">
                  <c:v>11.93903481116584</c:v>
                </c:pt>
                <c:pt idx="812">
                  <c:v>11.93903481116584</c:v>
                </c:pt>
                <c:pt idx="813">
                  <c:v>11.93903481116584</c:v>
                </c:pt>
                <c:pt idx="814">
                  <c:v>11.93903481116584</c:v>
                </c:pt>
                <c:pt idx="815">
                  <c:v>11.93903481116584</c:v>
                </c:pt>
                <c:pt idx="816">
                  <c:v>11.93903481116584</c:v>
                </c:pt>
                <c:pt idx="817">
                  <c:v>11.93903481116584</c:v>
                </c:pt>
                <c:pt idx="818">
                  <c:v>11.93903481116584</c:v>
                </c:pt>
                <c:pt idx="819">
                  <c:v>11.93903481116584</c:v>
                </c:pt>
                <c:pt idx="820">
                  <c:v>11.93903481116584</c:v>
                </c:pt>
                <c:pt idx="821">
                  <c:v>11.93903481116584</c:v>
                </c:pt>
                <c:pt idx="822">
                  <c:v>11.93903481116584</c:v>
                </c:pt>
                <c:pt idx="823">
                  <c:v>11.93903481116584</c:v>
                </c:pt>
                <c:pt idx="824">
                  <c:v>11.93903481116584</c:v>
                </c:pt>
                <c:pt idx="825">
                  <c:v>11.93903481116584</c:v>
                </c:pt>
                <c:pt idx="826">
                  <c:v>11.93903481116584</c:v>
                </c:pt>
                <c:pt idx="827">
                  <c:v>11.93903481116584</c:v>
                </c:pt>
                <c:pt idx="828">
                  <c:v>11.93903481116584</c:v>
                </c:pt>
                <c:pt idx="829">
                  <c:v>11.93903481116584</c:v>
                </c:pt>
                <c:pt idx="830">
                  <c:v>11.93903481116584</c:v>
                </c:pt>
                <c:pt idx="831">
                  <c:v>11.93903481116584</c:v>
                </c:pt>
                <c:pt idx="832">
                  <c:v>11.93903481116584</c:v>
                </c:pt>
                <c:pt idx="833">
                  <c:v>11.93903481116584</c:v>
                </c:pt>
                <c:pt idx="834">
                  <c:v>11.93903481116584</c:v>
                </c:pt>
                <c:pt idx="835">
                  <c:v>11.93903481116584</c:v>
                </c:pt>
                <c:pt idx="836">
                  <c:v>11.93903481116584</c:v>
                </c:pt>
                <c:pt idx="837">
                  <c:v>11.93903481116584</c:v>
                </c:pt>
                <c:pt idx="838">
                  <c:v>11.93903481116584</c:v>
                </c:pt>
                <c:pt idx="839">
                  <c:v>11.93903481116584</c:v>
                </c:pt>
                <c:pt idx="840">
                  <c:v>11.93903481116584</c:v>
                </c:pt>
                <c:pt idx="841">
                  <c:v>11.93903481116584</c:v>
                </c:pt>
                <c:pt idx="842">
                  <c:v>11.93903481116584</c:v>
                </c:pt>
                <c:pt idx="843">
                  <c:v>11.93903481116584</c:v>
                </c:pt>
                <c:pt idx="844">
                  <c:v>11.93903481116584</c:v>
                </c:pt>
                <c:pt idx="845">
                  <c:v>11.93903481116584</c:v>
                </c:pt>
                <c:pt idx="846">
                  <c:v>11.93903481116584</c:v>
                </c:pt>
                <c:pt idx="847">
                  <c:v>11.93903481116584</c:v>
                </c:pt>
                <c:pt idx="848">
                  <c:v>11.93903481116584</c:v>
                </c:pt>
                <c:pt idx="849">
                  <c:v>11.93903481116584</c:v>
                </c:pt>
                <c:pt idx="850">
                  <c:v>11.93903481116584</c:v>
                </c:pt>
                <c:pt idx="851">
                  <c:v>11.93903481116584</c:v>
                </c:pt>
                <c:pt idx="852">
                  <c:v>11.93903481116584</c:v>
                </c:pt>
                <c:pt idx="853">
                  <c:v>11.93903481116584</c:v>
                </c:pt>
                <c:pt idx="854">
                  <c:v>11.93903481116584</c:v>
                </c:pt>
                <c:pt idx="855">
                  <c:v>11.93903481116584</c:v>
                </c:pt>
                <c:pt idx="856">
                  <c:v>11.93903481116584</c:v>
                </c:pt>
                <c:pt idx="857">
                  <c:v>11.93903481116584</c:v>
                </c:pt>
                <c:pt idx="858">
                  <c:v>11.93903481116584</c:v>
                </c:pt>
                <c:pt idx="859">
                  <c:v>11.93903481116584</c:v>
                </c:pt>
                <c:pt idx="860">
                  <c:v>11.93903481116584</c:v>
                </c:pt>
                <c:pt idx="861">
                  <c:v>11.93903481116584</c:v>
                </c:pt>
                <c:pt idx="862">
                  <c:v>11.93903481116584</c:v>
                </c:pt>
                <c:pt idx="863">
                  <c:v>11.93903481116584</c:v>
                </c:pt>
                <c:pt idx="864">
                  <c:v>11.93903481116584</c:v>
                </c:pt>
                <c:pt idx="865">
                  <c:v>11.93903481116584</c:v>
                </c:pt>
                <c:pt idx="866">
                  <c:v>11.93903481116584</c:v>
                </c:pt>
                <c:pt idx="867">
                  <c:v>11.93903481116584</c:v>
                </c:pt>
                <c:pt idx="868">
                  <c:v>11.93903481116584</c:v>
                </c:pt>
                <c:pt idx="869">
                  <c:v>11.93903481116584</c:v>
                </c:pt>
                <c:pt idx="870">
                  <c:v>11.93903481116584</c:v>
                </c:pt>
                <c:pt idx="871">
                  <c:v>11.93903481116584</c:v>
                </c:pt>
                <c:pt idx="872">
                  <c:v>11.93903481116584</c:v>
                </c:pt>
                <c:pt idx="873">
                  <c:v>11.93903481116584</c:v>
                </c:pt>
                <c:pt idx="874">
                  <c:v>11.93903481116584</c:v>
                </c:pt>
                <c:pt idx="875">
                  <c:v>11.93903481116584</c:v>
                </c:pt>
                <c:pt idx="876">
                  <c:v>11.93903481116584</c:v>
                </c:pt>
                <c:pt idx="877">
                  <c:v>11.93903481116584</c:v>
                </c:pt>
                <c:pt idx="878">
                  <c:v>11.93903481116584</c:v>
                </c:pt>
                <c:pt idx="879">
                  <c:v>11.93903481116584</c:v>
                </c:pt>
                <c:pt idx="880">
                  <c:v>11.93903481116584</c:v>
                </c:pt>
                <c:pt idx="881">
                  <c:v>11.93903481116584</c:v>
                </c:pt>
                <c:pt idx="882">
                  <c:v>11.93903481116584</c:v>
                </c:pt>
                <c:pt idx="883">
                  <c:v>11.93903481116584</c:v>
                </c:pt>
                <c:pt idx="884">
                  <c:v>11.93903481116584</c:v>
                </c:pt>
                <c:pt idx="885">
                  <c:v>11.93903481116584</c:v>
                </c:pt>
                <c:pt idx="886">
                  <c:v>11.93903481116584</c:v>
                </c:pt>
                <c:pt idx="887">
                  <c:v>11.93903481116584</c:v>
                </c:pt>
                <c:pt idx="888">
                  <c:v>11.93903481116584</c:v>
                </c:pt>
                <c:pt idx="889">
                  <c:v>11.93903481116584</c:v>
                </c:pt>
                <c:pt idx="890">
                  <c:v>11.93903481116584</c:v>
                </c:pt>
                <c:pt idx="891">
                  <c:v>11.93903481116584</c:v>
                </c:pt>
                <c:pt idx="892">
                  <c:v>11.93903481116584</c:v>
                </c:pt>
                <c:pt idx="893">
                  <c:v>11.93903481116584</c:v>
                </c:pt>
                <c:pt idx="894">
                  <c:v>11.93903481116584</c:v>
                </c:pt>
                <c:pt idx="895">
                  <c:v>11.93903481116584</c:v>
                </c:pt>
                <c:pt idx="896">
                  <c:v>11.93903481116584</c:v>
                </c:pt>
                <c:pt idx="897">
                  <c:v>11.93903481116584</c:v>
                </c:pt>
                <c:pt idx="898">
                  <c:v>11.93903481116584</c:v>
                </c:pt>
                <c:pt idx="899">
                  <c:v>11.93903481116584</c:v>
                </c:pt>
                <c:pt idx="900">
                  <c:v>11.93903481116584</c:v>
                </c:pt>
                <c:pt idx="901">
                  <c:v>11.93903481116584</c:v>
                </c:pt>
                <c:pt idx="902">
                  <c:v>11.93903481116584</c:v>
                </c:pt>
                <c:pt idx="903">
                  <c:v>11.93903481116584</c:v>
                </c:pt>
                <c:pt idx="904">
                  <c:v>11.93903481116584</c:v>
                </c:pt>
                <c:pt idx="905">
                  <c:v>11.93903481116584</c:v>
                </c:pt>
                <c:pt idx="906">
                  <c:v>11.93903481116584</c:v>
                </c:pt>
                <c:pt idx="907">
                  <c:v>11.93903481116584</c:v>
                </c:pt>
                <c:pt idx="908">
                  <c:v>11.93903481116584</c:v>
                </c:pt>
                <c:pt idx="909">
                  <c:v>11.93903481116584</c:v>
                </c:pt>
                <c:pt idx="910">
                  <c:v>11.93903481116584</c:v>
                </c:pt>
                <c:pt idx="911">
                  <c:v>11.93903481116584</c:v>
                </c:pt>
                <c:pt idx="912">
                  <c:v>11.93903481116584</c:v>
                </c:pt>
                <c:pt idx="913">
                  <c:v>11.93903481116584</c:v>
                </c:pt>
                <c:pt idx="914">
                  <c:v>11.93903481116584</c:v>
                </c:pt>
                <c:pt idx="915">
                  <c:v>11.93903481116584</c:v>
                </c:pt>
                <c:pt idx="916">
                  <c:v>11.93903481116584</c:v>
                </c:pt>
                <c:pt idx="917">
                  <c:v>11.93903481116584</c:v>
                </c:pt>
                <c:pt idx="918">
                  <c:v>11.93903481116584</c:v>
                </c:pt>
                <c:pt idx="919">
                  <c:v>11.93903481116584</c:v>
                </c:pt>
                <c:pt idx="920">
                  <c:v>11.93903481116584</c:v>
                </c:pt>
                <c:pt idx="921">
                  <c:v>11.93903481116584</c:v>
                </c:pt>
                <c:pt idx="922">
                  <c:v>11.93903481116584</c:v>
                </c:pt>
                <c:pt idx="923">
                  <c:v>11.93903481116584</c:v>
                </c:pt>
                <c:pt idx="924">
                  <c:v>11.93903481116584</c:v>
                </c:pt>
                <c:pt idx="925">
                  <c:v>11.93903481116584</c:v>
                </c:pt>
                <c:pt idx="926">
                  <c:v>11.93903481116584</c:v>
                </c:pt>
                <c:pt idx="927">
                  <c:v>11.93903481116584</c:v>
                </c:pt>
                <c:pt idx="928">
                  <c:v>11.93903481116584</c:v>
                </c:pt>
                <c:pt idx="929">
                  <c:v>11.93903481116584</c:v>
                </c:pt>
                <c:pt idx="930">
                  <c:v>11.93903481116584</c:v>
                </c:pt>
                <c:pt idx="931">
                  <c:v>11.93903481116584</c:v>
                </c:pt>
                <c:pt idx="932">
                  <c:v>11.93903481116584</c:v>
                </c:pt>
                <c:pt idx="933">
                  <c:v>11.93903481116584</c:v>
                </c:pt>
                <c:pt idx="934">
                  <c:v>11.93903481116584</c:v>
                </c:pt>
                <c:pt idx="935">
                  <c:v>11.93903481116584</c:v>
                </c:pt>
                <c:pt idx="936">
                  <c:v>11.93903481116584</c:v>
                </c:pt>
                <c:pt idx="937">
                  <c:v>11.93903481116584</c:v>
                </c:pt>
                <c:pt idx="938">
                  <c:v>11.93903481116584</c:v>
                </c:pt>
                <c:pt idx="939">
                  <c:v>11.93903481116584</c:v>
                </c:pt>
                <c:pt idx="940">
                  <c:v>11.93903481116584</c:v>
                </c:pt>
                <c:pt idx="941">
                  <c:v>11.93903481116584</c:v>
                </c:pt>
                <c:pt idx="942">
                  <c:v>11.93903481116584</c:v>
                </c:pt>
                <c:pt idx="943">
                  <c:v>11.93903481116584</c:v>
                </c:pt>
                <c:pt idx="944">
                  <c:v>11.93903481116584</c:v>
                </c:pt>
                <c:pt idx="945">
                  <c:v>11.93903481116584</c:v>
                </c:pt>
                <c:pt idx="946">
                  <c:v>11.93903481116584</c:v>
                </c:pt>
                <c:pt idx="947">
                  <c:v>11.93903481116584</c:v>
                </c:pt>
                <c:pt idx="948">
                  <c:v>11.93903481116584</c:v>
                </c:pt>
                <c:pt idx="949">
                  <c:v>11.93903481116584</c:v>
                </c:pt>
                <c:pt idx="950">
                  <c:v>11.93903481116584</c:v>
                </c:pt>
                <c:pt idx="951">
                  <c:v>11.93903481116584</c:v>
                </c:pt>
                <c:pt idx="952">
                  <c:v>11.93903481116584</c:v>
                </c:pt>
                <c:pt idx="953">
                  <c:v>11.93903481116584</c:v>
                </c:pt>
                <c:pt idx="954">
                  <c:v>11.93903481116584</c:v>
                </c:pt>
                <c:pt idx="955">
                  <c:v>11.93903481116584</c:v>
                </c:pt>
                <c:pt idx="956">
                  <c:v>11.93903481116584</c:v>
                </c:pt>
                <c:pt idx="957">
                  <c:v>11.93903481116584</c:v>
                </c:pt>
                <c:pt idx="958">
                  <c:v>11.93903481116584</c:v>
                </c:pt>
                <c:pt idx="959">
                  <c:v>11.93903481116584</c:v>
                </c:pt>
                <c:pt idx="960">
                  <c:v>11.93903481116584</c:v>
                </c:pt>
                <c:pt idx="961">
                  <c:v>11.93903481116584</c:v>
                </c:pt>
                <c:pt idx="962">
                  <c:v>11.93903481116584</c:v>
                </c:pt>
                <c:pt idx="963">
                  <c:v>11.93903481116584</c:v>
                </c:pt>
                <c:pt idx="964">
                  <c:v>11.93903481116584</c:v>
                </c:pt>
                <c:pt idx="965">
                  <c:v>11.93903481116584</c:v>
                </c:pt>
                <c:pt idx="966">
                  <c:v>11.93903481116584</c:v>
                </c:pt>
                <c:pt idx="967">
                  <c:v>11.93903481116584</c:v>
                </c:pt>
                <c:pt idx="968">
                  <c:v>11.93903481116584</c:v>
                </c:pt>
                <c:pt idx="969">
                  <c:v>11.93903481116584</c:v>
                </c:pt>
                <c:pt idx="970">
                  <c:v>11.93903481116584</c:v>
                </c:pt>
                <c:pt idx="971">
                  <c:v>11.93903481116584</c:v>
                </c:pt>
                <c:pt idx="972">
                  <c:v>11.93903481116584</c:v>
                </c:pt>
                <c:pt idx="973">
                  <c:v>11.93903481116584</c:v>
                </c:pt>
                <c:pt idx="974">
                  <c:v>11.93903481116584</c:v>
                </c:pt>
                <c:pt idx="975">
                  <c:v>11.93903481116584</c:v>
                </c:pt>
                <c:pt idx="976">
                  <c:v>11.93903481116584</c:v>
                </c:pt>
                <c:pt idx="977">
                  <c:v>11.93903481116584</c:v>
                </c:pt>
                <c:pt idx="978">
                  <c:v>11.93903481116584</c:v>
                </c:pt>
                <c:pt idx="979">
                  <c:v>11.93903481116584</c:v>
                </c:pt>
                <c:pt idx="980">
                  <c:v>11.93903481116584</c:v>
                </c:pt>
                <c:pt idx="981">
                  <c:v>11.93903481116584</c:v>
                </c:pt>
                <c:pt idx="982">
                  <c:v>11.93903481116584</c:v>
                </c:pt>
                <c:pt idx="983">
                  <c:v>11.93903481116584</c:v>
                </c:pt>
                <c:pt idx="984">
                  <c:v>11.93903481116584</c:v>
                </c:pt>
                <c:pt idx="985">
                  <c:v>11.93903481116584</c:v>
                </c:pt>
                <c:pt idx="986">
                  <c:v>11.93903481116584</c:v>
                </c:pt>
                <c:pt idx="987">
                  <c:v>11.93903481116584</c:v>
                </c:pt>
                <c:pt idx="988">
                  <c:v>11.93903481116584</c:v>
                </c:pt>
                <c:pt idx="989">
                  <c:v>11.93903481116584</c:v>
                </c:pt>
                <c:pt idx="990">
                  <c:v>11.93903481116584</c:v>
                </c:pt>
                <c:pt idx="991">
                  <c:v>11.93903481116584</c:v>
                </c:pt>
                <c:pt idx="992">
                  <c:v>11.93903481116584</c:v>
                </c:pt>
                <c:pt idx="993">
                  <c:v>11.93903481116584</c:v>
                </c:pt>
                <c:pt idx="994">
                  <c:v>11.93903481116584</c:v>
                </c:pt>
                <c:pt idx="995">
                  <c:v>11.93903481116584</c:v>
                </c:pt>
                <c:pt idx="996">
                  <c:v>11.93903481116584</c:v>
                </c:pt>
                <c:pt idx="997">
                  <c:v>11.93903481116584</c:v>
                </c:pt>
                <c:pt idx="998">
                  <c:v>11.93903481116584</c:v>
                </c:pt>
                <c:pt idx="999">
                  <c:v>11.93903481116584</c:v>
                </c:pt>
                <c:pt idx="1000">
                  <c:v>11.93903481116584</c:v>
                </c:pt>
                <c:pt idx="1001">
                  <c:v>11.93903481116584</c:v>
                </c:pt>
                <c:pt idx="1002">
                  <c:v>11.93903481116584</c:v>
                </c:pt>
                <c:pt idx="1003">
                  <c:v>11.93903481116584</c:v>
                </c:pt>
                <c:pt idx="1004">
                  <c:v>11.93903481116584</c:v>
                </c:pt>
                <c:pt idx="1005">
                  <c:v>11.93903481116584</c:v>
                </c:pt>
                <c:pt idx="1006">
                  <c:v>11.93903481116584</c:v>
                </c:pt>
                <c:pt idx="1007">
                  <c:v>11.93903481116584</c:v>
                </c:pt>
                <c:pt idx="1008">
                  <c:v>11.93903481116584</c:v>
                </c:pt>
                <c:pt idx="1009">
                  <c:v>11.93903481116584</c:v>
                </c:pt>
                <c:pt idx="1010">
                  <c:v>11.93903481116584</c:v>
                </c:pt>
                <c:pt idx="1011">
                  <c:v>11.93903481116584</c:v>
                </c:pt>
                <c:pt idx="1012">
                  <c:v>11.93903481116584</c:v>
                </c:pt>
                <c:pt idx="1013">
                  <c:v>11.93903481116584</c:v>
                </c:pt>
                <c:pt idx="1014">
                  <c:v>11.93903481116584</c:v>
                </c:pt>
                <c:pt idx="1015">
                  <c:v>11.93903481116584</c:v>
                </c:pt>
                <c:pt idx="1016">
                  <c:v>11.93903481116584</c:v>
                </c:pt>
                <c:pt idx="1017">
                  <c:v>11.93903481116584</c:v>
                </c:pt>
                <c:pt idx="1018">
                  <c:v>11.93903481116584</c:v>
                </c:pt>
                <c:pt idx="1019">
                  <c:v>11.93903481116584</c:v>
                </c:pt>
                <c:pt idx="1020">
                  <c:v>11.93903481116584</c:v>
                </c:pt>
                <c:pt idx="1021">
                  <c:v>11.93903481116584</c:v>
                </c:pt>
                <c:pt idx="1022">
                  <c:v>11.93903481116584</c:v>
                </c:pt>
                <c:pt idx="1023">
                  <c:v>11.93903481116584</c:v>
                </c:pt>
                <c:pt idx="1024">
                  <c:v>11.93903481116584</c:v>
                </c:pt>
                <c:pt idx="1025">
                  <c:v>11.93903481116584</c:v>
                </c:pt>
                <c:pt idx="1026">
                  <c:v>11.93903481116584</c:v>
                </c:pt>
                <c:pt idx="1027">
                  <c:v>11.93903481116584</c:v>
                </c:pt>
                <c:pt idx="1028">
                  <c:v>11.93903481116584</c:v>
                </c:pt>
                <c:pt idx="1029">
                  <c:v>11.93903481116584</c:v>
                </c:pt>
                <c:pt idx="1030">
                  <c:v>11.93903481116584</c:v>
                </c:pt>
                <c:pt idx="1031">
                  <c:v>11.93903481116584</c:v>
                </c:pt>
                <c:pt idx="1032">
                  <c:v>11.93903481116584</c:v>
                </c:pt>
                <c:pt idx="1033">
                  <c:v>11.93903481116584</c:v>
                </c:pt>
                <c:pt idx="1034">
                  <c:v>11.93903481116584</c:v>
                </c:pt>
                <c:pt idx="1035">
                  <c:v>11.93903481116584</c:v>
                </c:pt>
                <c:pt idx="1036">
                  <c:v>11.93903481116584</c:v>
                </c:pt>
                <c:pt idx="1037">
                  <c:v>11.93903481116584</c:v>
                </c:pt>
                <c:pt idx="1038">
                  <c:v>11.93903481116584</c:v>
                </c:pt>
                <c:pt idx="1039">
                  <c:v>11.93903481116584</c:v>
                </c:pt>
                <c:pt idx="1040">
                  <c:v>11.93903481116584</c:v>
                </c:pt>
                <c:pt idx="1041">
                  <c:v>11.93903481116584</c:v>
                </c:pt>
                <c:pt idx="1042">
                  <c:v>11.93903481116584</c:v>
                </c:pt>
                <c:pt idx="1043">
                  <c:v>11.93903481116584</c:v>
                </c:pt>
                <c:pt idx="1044">
                  <c:v>11.93903481116584</c:v>
                </c:pt>
                <c:pt idx="1045">
                  <c:v>11.93903481116584</c:v>
                </c:pt>
                <c:pt idx="1046">
                  <c:v>11.93903481116584</c:v>
                </c:pt>
                <c:pt idx="1047">
                  <c:v>11.93903481116584</c:v>
                </c:pt>
                <c:pt idx="1048">
                  <c:v>11.93903481116584</c:v>
                </c:pt>
                <c:pt idx="1049">
                  <c:v>11.93903481116584</c:v>
                </c:pt>
                <c:pt idx="1050">
                  <c:v>11.93903481116584</c:v>
                </c:pt>
                <c:pt idx="1051">
                  <c:v>11.93903481116584</c:v>
                </c:pt>
                <c:pt idx="1052">
                  <c:v>11.93903481116584</c:v>
                </c:pt>
                <c:pt idx="1053">
                  <c:v>11.93903481116584</c:v>
                </c:pt>
                <c:pt idx="1054">
                  <c:v>11.93903481116584</c:v>
                </c:pt>
                <c:pt idx="1055">
                  <c:v>11.93903481116584</c:v>
                </c:pt>
                <c:pt idx="1056">
                  <c:v>11.93903481116584</c:v>
                </c:pt>
                <c:pt idx="1057">
                  <c:v>11.93903481116584</c:v>
                </c:pt>
                <c:pt idx="1058">
                  <c:v>11.93903481116584</c:v>
                </c:pt>
                <c:pt idx="1059">
                  <c:v>11.93903481116584</c:v>
                </c:pt>
                <c:pt idx="1060">
                  <c:v>11.93903481116584</c:v>
                </c:pt>
                <c:pt idx="1061">
                  <c:v>11.93903481116584</c:v>
                </c:pt>
                <c:pt idx="1062">
                  <c:v>11.93903481116584</c:v>
                </c:pt>
                <c:pt idx="1063">
                  <c:v>11.93903481116584</c:v>
                </c:pt>
                <c:pt idx="1064">
                  <c:v>11.93903481116584</c:v>
                </c:pt>
                <c:pt idx="1065">
                  <c:v>11.93903481116584</c:v>
                </c:pt>
                <c:pt idx="1066">
                  <c:v>11.93903481116584</c:v>
                </c:pt>
                <c:pt idx="1067">
                  <c:v>11.93903481116584</c:v>
                </c:pt>
                <c:pt idx="1068">
                  <c:v>11.93903481116584</c:v>
                </c:pt>
                <c:pt idx="1069">
                  <c:v>11.93903481116584</c:v>
                </c:pt>
                <c:pt idx="1070">
                  <c:v>11.93903481116584</c:v>
                </c:pt>
                <c:pt idx="1071">
                  <c:v>11.93903481116584</c:v>
                </c:pt>
                <c:pt idx="1072">
                  <c:v>11.93903481116584</c:v>
                </c:pt>
                <c:pt idx="1073">
                  <c:v>11.93903481116584</c:v>
                </c:pt>
                <c:pt idx="1074">
                  <c:v>11.93903481116584</c:v>
                </c:pt>
                <c:pt idx="1075">
                  <c:v>11.93903481116584</c:v>
                </c:pt>
                <c:pt idx="1076">
                  <c:v>11.93903481116584</c:v>
                </c:pt>
                <c:pt idx="1077">
                  <c:v>11.93903481116584</c:v>
                </c:pt>
                <c:pt idx="1078">
                  <c:v>11.93903481116584</c:v>
                </c:pt>
                <c:pt idx="1079">
                  <c:v>11.93903481116584</c:v>
                </c:pt>
                <c:pt idx="1080">
                  <c:v>11.93903481116584</c:v>
                </c:pt>
                <c:pt idx="1081">
                  <c:v>11.93903481116584</c:v>
                </c:pt>
                <c:pt idx="1082">
                  <c:v>11.93903481116584</c:v>
                </c:pt>
                <c:pt idx="1083">
                  <c:v>11.93903481116584</c:v>
                </c:pt>
                <c:pt idx="1084">
                  <c:v>11.93903481116584</c:v>
                </c:pt>
                <c:pt idx="1085">
                  <c:v>11.93903481116584</c:v>
                </c:pt>
                <c:pt idx="1086">
                  <c:v>11.93903481116584</c:v>
                </c:pt>
                <c:pt idx="1087">
                  <c:v>11.93903481116584</c:v>
                </c:pt>
                <c:pt idx="1088">
                  <c:v>11.93903481116584</c:v>
                </c:pt>
                <c:pt idx="1089">
                  <c:v>11.93903481116584</c:v>
                </c:pt>
                <c:pt idx="1090">
                  <c:v>11.93903481116584</c:v>
                </c:pt>
                <c:pt idx="1091">
                  <c:v>11.93903481116584</c:v>
                </c:pt>
                <c:pt idx="1092">
                  <c:v>11.93903481116584</c:v>
                </c:pt>
                <c:pt idx="1093">
                  <c:v>11.93903481116584</c:v>
                </c:pt>
                <c:pt idx="1094">
                  <c:v>11.93903481116584</c:v>
                </c:pt>
                <c:pt idx="1095">
                  <c:v>11.93903481116584</c:v>
                </c:pt>
                <c:pt idx="1096">
                  <c:v>11.93903481116584</c:v>
                </c:pt>
                <c:pt idx="1097">
                  <c:v>11.93903481116584</c:v>
                </c:pt>
                <c:pt idx="1098">
                  <c:v>11.93903481116584</c:v>
                </c:pt>
                <c:pt idx="1099">
                  <c:v>11.93903481116584</c:v>
                </c:pt>
                <c:pt idx="1100">
                  <c:v>11.93903481116584</c:v>
                </c:pt>
                <c:pt idx="1101">
                  <c:v>11.93903481116584</c:v>
                </c:pt>
                <c:pt idx="1102">
                  <c:v>11.93903481116584</c:v>
                </c:pt>
                <c:pt idx="1103">
                  <c:v>11.93903481116584</c:v>
                </c:pt>
                <c:pt idx="1104">
                  <c:v>11.93903481116584</c:v>
                </c:pt>
                <c:pt idx="1105">
                  <c:v>11.93903481116584</c:v>
                </c:pt>
                <c:pt idx="1106">
                  <c:v>11.93903481116584</c:v>
                </c:pt>
                <c:pt idx="1107">
                  <c:v>11.93903481116584</c:v>
                </c:pt>
                <c:pt idx="1108">
                  <c:v>11.93903481116584</c:v>
                </c:pt>
                <c:pt idx="1109">
                  <c:v>11.93903481116584</c:v>
                </c:pt>
                <c:pt idx="1110">
                  <c:v>11.93903481116584</c:v>
                </c:pt>
                <c:pt idx="1111">
                  <c:v>11.93903481116584</c:v>
                </c:pt>
                <c:pt idx="1112">
                  <c:v>11.93903481116584</c:v>
                </c:pt>
                <c:pt idx="1113">
                  <c:v>11.93903481116584</c:v>
                </c:pt>
                <c:pt idx="1114">
                  <c:v>11.93903481116584</c:v>
                </c:pt>
                <c:pt idx="1115">
                  <c:v>11.93903481116584</c:v>
                </c:pt>
                <c:pt idx="1116">
                  <c:v>11.93903481116584</c:v>
                </c:pt>
                <c:pt idx="1117">
                  <c:v>11.93903481116584</c:v>
                </c:pt>
                <c:pt idx="1118">
                  <c:v>11.93903481116584</c:v>
                </c:pt>
                <c:pt idx="1119">
                  <c:v>11.93903481116584</c:v>
                </c:pt>
                <c:pt idx="1120">
                  <c:v>11.93903481116584</c:v>
                </c:pt>
                <c:pt idx="1121">
                  <c:v>11.93903481116584</c:v>
                </c:pt>
                <c:pt idx="1122">
                  <c:v>11.93903481116584</c:v>
                </c:pt>
                <c:pt idx="1123">
                  <c:v>11.93903481116584</c:v>
                </c:pt>
                <c:pt idx="1124">
                  <c:v>11.93903481116584</c:v>
                </c:pt>
                <c:pt idx="1125">
                  <c:v>11.93903481116584</c:v>
                </c:pt>
                <c:pt idx="1126">
                  <c:v>11.93903481116584</c:v>
                </c:pt>
                <c:pt idx="1127">
                  <c:v>11.93903481116584</c:v>
                </c:pt>
                <c:pt idx="1128">
                  <c:v>11.93903481116584</c:v>
                </c:pt>
                <c:pt idx="1129">
                  <c:v>11.93903481116584</c:v>
                </c:pt>
                <c:pt idx="1130">
                  <c:v>11.93903481116584</c:v>
                </c:pt>
                <c:pt idx="1131">
                  <c:v>11.93903481116584</c:v>
                </c:pt>
                <c:pt idx="1132">
                  <c:v>11.93903481116584</c:v>
                </c:pt>
                <c:pt idx="1133">
                  <c:v>11.93903481116584</c:v>
                </c:pt>
                <c:pt idx="1134">
                  <c:v>11.93903481116584</c:v>
                </c:pt>
                <c:pt idx="1135">
                  <c:v>11.93903481116584</c:v>
                </c:pt>
                <c:pt idx="1136">
                  <c:v>11.93903481116584</c:v>
                </c:pt>
                <c:pt idx="1137">
                  <c:v>11.93903481116584</c:v>
                </c:pt>
                <c:pt idx="1138">
                  <c:v>11.93903481116584</c:v>
                </c:pt>
                <c:pt idx="1139">
                  <c:v>11.93903481116584</c:v>
                </c:pt>
                <c:pt idx="1140">
                  <c:v>11.93903481116584</c:v>
                </c:pt>
                <c:pt idx="1141">
                  <c:v>11.93903481116584</c:v>
                </c:pt>
                <c:pt idx="1142">
                  <c:v>11.93903481116584</c:v>
                </c:pt>
                <c:pt idx="1143">
                  <c:v>11.93903481116584</c:v>
                </c:pt>
                <c:pt idx="1144">
                  <c:v>11.93903481116584</c:v>
                </c:pt>
                <c:pt idx="1145">
                  <c:v>11.93903481116584</c:v>
                </c:pt>
                <c:pt idx="1146">
                  <c:v>11.93903481116584</c:v>
                </c:pt>
                <c:pt idx="1147">
                  <c:v>11.93903481116584</c:v>
                </c:pt>
                <c:pt idx="1148">
                  <c:v>11.93903481116584</c:v>
                </c:pt>
                <c:pt idx="1149">
                  <c:v>11.93903481116584</c:v>
                </c:pt>
                <c:pt idx="1150">
                  <c:v>11.93903481116584</c:v>
                </c:pt>
                <c:pt idx="1151">
                  <c:v>11.93903481116584</c:v>
                </c:pt>
                <c:pt idx="1152">
                  <c:v>11.93903481116584</c:v>
                </c:pt>
                <c:pt idx="1153">
                  <c:v>11.93903481116584</c:v>
                </c:pt>
                <c:pt idx="1154">
                  <c:v>11.93903481116584</c:v>
                </c:pt>
                <c:pt idx="1155">
                  <c:v>11.93903481116584</c:v>
                </c:pt>
                <c:pt idx="1156">
                  <c:v>11.93903481116584</c:v>
                </c:pt>
                <c:pt idx="1157">
                  <c:v>11.93903481116584</c:v>
                </c:pt>
                <c:pt idx="1158">
                  <c:v>11.93903481116584</c:v>
                </c:pt>
                <c:pt idx="1159">
                  <c:v>11.93903481116584</c:v>
                </c:pt>
                <c:pt idx="1160">
                  <c:v>11.93903481116584</c:v>
                </c:pt>
                <c:pt idx="1161">
                  <c:v>11.93903481116584</c:v>
                </c:pt>
                <c:pt idx="1162">
                  <c:v>11.93903481116584</c:v>
                </c:pt>
                <c:pt idx="1163">
                  <c:v>11.93903481116584</c:v>
                </c:pt>
                <c:pt idx="1164">
                  <c:v>11.93903481116584</c:v>
                </c:pt>
                <c:pt idx="1165">
                  <c:v>11.93903481116584</c:v>
                </c:pt>
                <c:pt idx="1166">
                  <c:v>11.93903481116584</c:v>
                </c:pt>
                <c:pt idx="1167">
                  <c:v>11.93903481116584</c:v>
                </c:pt>
                <c:pt idx="1168">
                  <c:v>11.93903481116584</c:v>
                </c:pt>
                <c:pt idx="1169">
                  <c:v>11.93903481116584</c:v>
                </c:pt>
                <c:pt idx="1170">
                  <c:v>11.93903481116584</c:v>
                </c:pt>
                <c:pt idx="1171">
                  <c:v>11.93903481116584</c:v>
                </c:pt>
                <c:pt idx="1172">
                  <c:v>11.93903481116584</c:v>
                </c:pt>
                <c:pt idx="1173">
                  <c:v>11.93903481116584</c:v>
                </c:pt>
                <c:pt idx="1174">
                  <c:v>11.93903481116584</c:v>
                </c:pt>
                <c:pt idx="1175">
                  <c:v>11.93903481116584</c:v>
                </c:pt>
                <c:pt idx="1176">
                  <c:v>11.93903481116584</c:v>
                </c:pt>
                <c:pt idx="1177">
                  <c:v>11.93903481116584</c:v>
                </c:pt>
                <c:pt idx="1178">
                  <c:v>11.93903481116584</c:v>
                </c:pt>
                <c:pt idx="1179">
                  <c:v>11.93903481116584</c:v>
                </c:pt>
                <c:pt idx="1180">
                  <c:v>11.93903481116584</c:v>
                </c:pt>
                <c:pt idx="1181">
                  <c:v>11.93903481116584</c:v>
                </c:pt>
                <c:pt idx="1182">
                  <c:v>11.93903481116584</c:v>
                </c:pt>
                <c:pt idx="1183">
                  <c:v>11.93903481116584</c:v>
                </c:pt>
                <c:pt idx="1184">
                  <c:v>11.93903481116584</c:v>
                </c:pt>
                <c:pt idx="1185">
                  <c:v>11.93903481116584</c:v>
                </c:pt>
                <c:pt idx="1186">
                  <c:v>11.93903481116584</c:v>
                </c:pt>
                <c:pt idx="1187">
                  <c:v>11.93903481116584</c:v>
                </c:pt>
                <c:pt idx="1188">
                  <c:v>11.93903481116584</c:v>
                </c:pt>
                <c:pt idx="1189">
                  <c:v>11.93903481116584</c:v>
                </c:pt>
                <c:pt idx="1190">
                  <c:v>11.93903481116584</c:v>
                </c:pt>
                <c:pt idx="1191">
                  <c:v>11.93903481116584</c:v>
                </c:pt>
                <c:pt idx="1192">
                  <c:v>11.93903481116584</c:v>
                </c:pt>
                <c:pt idx="1193">
                  <c:v>11.93903481116584</c:v>
                </c:pt>
                <c:pt idx="1194">
                  <c:v>11.93903481116584</c:v>
                </c:pt>
                <c:pt idx="1195">
                  <c:v>11.93903481116584</c:v>
                </c:pt>
                <c:pt idx="1196">
                  <c:v>11.93903481116584</c:v>
                </c:pt>
                <c:pt idx="1197">
                  <c:v>11.93903481116584</c:v>
                </c:pt>
                <c:pt idx="1198">
                  <c:v>11.93903481116584</c:v>
                </c:pt>
                <c:pt idx="1199">
                  <c:v>11.93903481116584</c:v>
                </c:pt>
                <c:pt idx="1200">
                  <c:v>11.93903481116584</c:v>
                </c:pt>
                <c:pt idx="1201">
                  <c:v>11.93903481116584</c:v>
                </c:pt>
                <c:pt idx="1202">
                  <c:v>11.93903481116584</c:v>
                </c:pt>
                <c:pt idx="1203">
                  <c:v>11.93903481116584</c:v>
                </c:pt>
                <c:pt idx="1204">
                  <c:v>11.93903481116584</c:v>
                </c:pt>
                <c:pt idx="1205">
                  <c:v>11.93903481116584</c:v>
                </c:pt>
                <c:pt idx="1206">
                  <c:v>11.93903481116584</c:v>
                </c:pt>
                <c:pt idx="1207">
                  <c:v>11.93903481116584</c:v>
                </c:pt>
                <c:pt idx="1208">
                  <c:v>11.93903481116584</c:v>
                </c:pt>
                <c:pt idx="1209">
                  <c:v>11.93903481116584</c:v>
                </c:pt>
                <c:pt idx="1210">
                  <c:v>11.93903481116584</c:v>
                </c:pt>
                <c:pt idx="1211">
                  <c:v>11.93903481116584</c:v>
                </c:pt>
                <c:pt idx="1212">
                  <c:v>11.93903481116584</c:v>
                </c:pt>
                <c:pt idx="1213">
                  <c:v>11.93903481116584</c:v>
                </c:pt>
                <c:pt idx="1214">
                  <c:v>11.93903481116584</c:v>
                </c:pt>
                <c:pt idx="1215">
                  <c:v>11.93903481116584</c:v>
                </c:pt>
                <c:pt idx="1216">
                  <c:v>11.93903481116584</c:v>
                </c:pt>
                <c:pt idx="1217">
                  <c:v>11.93903481116584</c:v>
                </c:pt>
                <c:pt idx="1218">
                  <c:v>11.93903481116584</c:v>
                </c:pt>
                <c:pt idx="1219">
                  <c:v>11.93903481116584</c:v>
                </c:pt>
                <c:pt idx="1220">
                  <c:v>11.93903481116584</c:v>
                </c:pt>
                <c:pt idx="1221">
                  <c:v>11.93903481116584</c:v>
                </c:pt>
                <c:pt idx="1222">
                  <c:v>11.93903481116584</c:v>
                </c:pt>
                <c:pt idx="1223">
                  <c:v>11.93903481116584</c:v>
                </c:pt>
                <c:pt idx="1224">
                  <c:v>11.93903481116584</c:v>
                </c:pt>
                <c:pt idx="1225">
                  <c:v>11.93903481116584</c:v>
                </c:pt>
                <c:pt idx="1226">
                  <c:v>11.93903481116584</c:v>
                </c:pt>
                <c:pt idx="1227">
                  <c:v>11.93903481116584</c:v>
                </c:pt>
                <c:pt idx="1228">
                  <c:v>11.93903481116584</c:v>
                </c:pt>
                <c:pt idx="1229">
                  <c:v>11.93903481116584</c:v>
                </c:pt>
                <c:pt idx="1230">
                  <c:v>11.93903481116584</c:v>
                </c:pt>
                <c:pt idx="1231">
                  <c:v>11.93903481116584</c:v>
                </c:pt>
                <c:pt idx="1232">
                  <c:v>11.93903481116584</c:v>
                </c:pt>
                <c:pt idx="1233">
                  <c:v>11.93903481116584</c:v>
                </c:pt>
                <c:pt idx="1234">
                  <c:v>11.93903481116584</c:v>
                </c:pt>
                <c:pt idx="1235">
                  <c:v>11.93903481116584</c:v>
                </c:pt>
                <c:pt idx="1236">
                  <c:v>11.93903481116584</c:v>
                </c:pt>
                <c:pt idx="1237">
                  <c:v>11.93903481116584</c:v>
                </c:pt>
                <c:pt idx="1238">
                  <c:v>11.93903481116584</c:v>
                </c:pt>
                <c:pt idx="1239">
                  <c:v>11.93903481116584</c:v>
                </c:pt>
                <c:pt idx="1240">
                  <c:v>11.93903481116584</c:v>
                </c:pt>
                <c:pt idx="1241">
                  <c:v>11.93903481116584</c:v>
                </c:pt>
                <c:pt idx="1242">
                  <c:v>11.93903481116584</c:v>
                </c:pt>
                <c:pt idx="1243">
                  <c:v>11.93903481116584</c:v>
                </c:pt>
                <c:pt idx="1244">
                  <c:v>11.93903481116584</c:v>
                </c:pt>
                <c:pt idx="1245">
                  <c:v>11.93903481116584</c:v>
                </c:pt>
                <c:pt idx="1246">
                  <c:v>11.93903481116584</c:v>
                </c:pt>
                <c:pt idx="1247">
                  <c:v>11.93903481116584</c:v>
                </c:pt>
                <c:pt idx="1248">
                  <c:v>11.93903481116584</c:v>
                </c:pt>
                <c:pt idx="1249">
                  <c:v>11.93903481116584</c:v>
                </c:pt>
                <c:pt idx="1250">
                  <c:v>11.93903481116584</c:v>
                </c:pt>
                <c:pt idx="1251">
                  <c:v>11.93903481116584</c:v>
                </c:pt>
                <c:pt idx="1252">
                  <c:v>11.93903481116584</c:v>
                </c:pt>
                <c:pt idx="1253">
                  <c:v>11.93903481116584</c:v>
                </c:pt>
                <c:pt idx="1254">
                  <c:v>11.93903481116584</c:v>
                </c:pt>
                <c:pt idx="1255">
                  <c:v>11.93903481116584</c:v>
                </c:pt>
                <c:pt idx="1256">
                  <c:v>11.93903481116584</c:v>
                </c:pt>
                <c:pt idx="1257">
                  <c:v>11.93903481116584</c:v>
                </c:pt>
                <c:pt idx="1258">
                  <c:v>11.93903481116584</c:v>
                </c:pt>
                <c:pt idx="1259">
                  <c:v>11.93903481116584</c:v>
                </c:pt>
                <c:pt idx="1260">
                  <c:v>11.93903481116584</c:v>
                </c:pt>
                <c:pt idx="1261">
                  <c:v>11.93903481116584</c:v>
                </c:pt>
                <c:pt idx="1262">
                  <c:v>11.93903481116584</c:v>
                </c:pt>
                <c:pt idx="1263">
                  <c:v>11.93903481116584</c:v>
                </c:pt>
                <c:pt idx="1264">
                  <c:v>11.93903481116584</c:v>
                </c:pt>
                <c:pt idx="1265">
                  <c:v>11.93903481116584</c:v>
                </c:pt>
                <c:pt idx="1266">
                  <c:v>11.93903481116584</c:v>
                </c:pt>
                <c:pt idx="1267">
                  <c:v>11.93903481116584</c:v>
                </c:pt>
                <c:pt idx="1268">
                  <c:v>11.93903481116584</c:v>
                </c:pt>
                <c:pt idx="1269">
                  <c:v>11.93903481116584</c:v>
                </c:pt>
                <c:pt idx="1270">
                  <c:v>11.93903481116584</c:v>
                </c:pt>
                <c:pt idx="1271">
                  <c:v>11.93903481116584</c:v>
                </c:pt>
                <c:pt idx="1272">
                  <c:v>11.93903481116584</c:v>
                </c:pt>
                <c:pt idx="1273">
                  <c:v>11.93903481116584</c:v>
                </c:pt>
                <c:pt idx="1274">
                  <c:v>11.93903481116584</c:v>
                </c:pt>
                <c:pt idx="1275">
                  <c:v>11.93903481116584</c:v>
                </c:pt>
                <c:pt idx="1276">
                  <c:v>11.93903481116584</c:v>
                </c:pt>
                <c:pt idx="1277">
                  <c:v>11.93903481116584</c:v>
                </c:pt>
                <c:pt idx="1278">
                  <c:v>11.93903481116584</c:v>
                </c:pt>
                <c:pt idx="1279">
                  <c:v>11.93903481116584</c:v>
                </c:pt>
                <c:pt idx="1280">
                  <c:v>11.93903481116584</c:v>
                </c:pt>
                <c:pt idx="1281">
                  <c:v>11.93903481116584</c:v>
                </c:pt>
                <c:pt idx="1282">
                  <c:v>11.93903481116584</c:v>
                </c:pt>
                <c:pt idx="1283">
                  <c:v>11.93903481116584</c:v>
                </c:pt>
                <c:pt idx="1284">
                  <c:v>11.93903481116584</c:v>
                </c:pt>
                <c:pt idx="1285">
                  <c:v>11.93903481116584</c:v>
                </c:pt>
                <c:pt idx="1286">
                  <c:v>11.93903481116584</c:v>
                </c:pt>
                <c:pt idx="1287">
                  <c:v>11.93903481116584</c:v>
                </c:pt>
                <c:pt idx="1288">
                  <c:v>11.93903481116584</c:v>
                </c:pt>
                <c:pt idx="1289">
                  <c:v>11.93903481116584</c:v>
                </c:pt>
                <c:pt idx="1290">
                  <c:v>11.93903481116584</c:v>
                </c:pt>
                <c:pt idx="1291">
                  <c:v>11.93903481116584</c:v>
                </c:pt>
                <c:pt idx="1292">
                  <c:v>11.93903481116584</c:v>
                </c:pt>
                <c:pt idx="1293">
                  <c:v>11.93903481116584</c:v>
                </c:pt>
                <c:pt idx="1294">
                  <c:v>11.93903481116584</c:v>
                </c:pt>
                <c:pt idx="1295">
                  <c:v>11.93903481116584</c:v>
                </c:pt>
                <c:pt idx="1296">
                  <c:v>11.93903481116584</c:v>
                </c:pt>
                <c:pt idx="1297">
                  <c:v>11.93903481116584</c:v>
                </c:pt>
                <c:pt idx="1298">
                  <c:v>11.93903481116584</c:v>
                </c:pt>
                <c:pt idx="1299">
                  <c:v>11.93903481116584</c:v>
                </c:pt>
                <c:pt idx="1300">
                  <c:v>11.93903481116584</c:v>
                </c:pt>
                <c:pt idx="1301">
                  <c:v>11.93903481116584</c:v>
                </c:pt>
                <c:pt idx="1302">
                  <c:v>11.93903481116584</c:v>
                </c:pt>
                <c:pt idx="1303">
                  <c:v>11.93903481116584</c:v>
                </c:pt>
                <c:pt idx="1304">
                  <c:v>11.93903481116584</c:v>
                </c:pt>
                <c:pt idx="1305">
                  <c:v>11.93903481116584</c:v>
                </c:pt>
                <c:pt idx="1306">
                  <c:v>11.93903481116584</c:v>
                </c:pt>
                <c:pt idx="1307">
                  <c:v>11.93903481116584</c:v>
                </c:pt>
                <c:pt idx="1308">
                  <c:v>11.93903481116584</c:v>
                </c:pt>
                <c:pt idx="1309">
                  <c:v>11.93903481116584</c:v>
                </c:pt>
                <c:pt idx="1310">
                  <c:v>11.93903481116584</c:v>
                </c:pt>
                <c:pt idx="1311">
                  <c:v>11.93903481116584</c:v>
                </c:pt>
                <c:pt idx="1312">
                  <c:v>11.93903481116584</c:v>
                </c:pt>
                <c:pt idx="1313">
                  <c:v>11.93903481116584</c:v>
                </c:pt>
                <c:pt idx="1314">
                  <c:v>11.93903481116584</c:v>
                </c:pt>
                <c:pt idx="1315">
                  <c:v>11.93903481116584</c:v>
                </c:pt>
                <c:pt idx="1316">
                  <c:v>11.93903481116584</c:v>
                </c:pt>
                <c:pt idx="1317">
                  <c:v>11.93903481116584</c:v>
                </c:pt>
                <c:pt idx="1318">
                  <c:v>11.93903481116584</c:v>
                </c:pt>
                <c:pt idx="1319">
                  <c:v>11.93903481116584</c:v>
                </c:pt>
                <c:pt idx="1320">
                  <c:v>11.93903481116584</c:v>
                </c:pt>
                <c:pt idx="1321">
                  <c:v>11.93903481116584</c:v>
                </c:pt>
                <c:pt idx="1322">
                  <c:v>11.93903481116584</c:v>
                </c:pt>
                <c:pt idx="1323">
                  <c:v>11.93903481116584</c:v>
                </c:pt>
                <c:pt idx="1324">
                  <c:v>11.93903481116584</c:v>
                </c:pt>
                <c:pt idx="1325">
                  <c:v>11.93903481116584</c:v>
                </c:pt>
                <c:pt idx="1326">
                  <c:v>11.93903481116584</c:v>
                </c:pt>
                <c:pt idx="1327">
                  <c:v>11.93903481116584</c:v>
                </c:pt>
                <c:pt idx="1328">
                  <c:v>11.93903481116584</c:v>
                </c:pt>
                <c:pt idx="1329">
                  <c:v>11.93903481116584</c:v>
                </c:pt>
                <c:pt idx="1330">
                  <c:v>11.93903481116584</c:v>
                </c:pt>
                <c:pt idx="1331">
                  <c:v>11.93903481116584</c:v>
                </c:pt>
                <c:pt idx="1332">
                  <c:v>11.93903481116584</c:v>
                </c:pt>
                <c:pt idx="1333">
                  <c:v>11.93903481116584</c:v>
                </c:pt>
                <c:pt idx="1334">
                  <c:v>11.93903481116584</c:v>
                </c:pt>
                <c:pt idx="1335">
                  <c:v>11.93903481116584</c:v>
                </c:pt>
                <c:pt idx="1336">
                  <c:v>11.93903481116584</c:v>
                </c:pt>
                <c:pt idx="1337">
                  <c:v>11.93903481116584</c:v>
                </c:pt>
                <c:pt idx="1338">
                  <c:v>11.93903481116584</c:v>
                </c:pt>
                <c:pt idx="1339">
                  <c:v>11.93903481116584</c:v>
                </c:pt>
                <c:pt idx="1340">
                  <c:v>11.93903481116584</c:v>
                </c:pt>
                <c:pt idx="1341">
                  <c:v>11.93903481116584</c:v>
                </c:pt>
                <c:pt idx="1342">
                  <c:v>11.93903481116584</c:v>
                </c:pt>
                <c:pt idx="1343">
                  <c:v>11.93903481116584</c:v>
                </c:pt>
                <c:pt idx="1344">
                  <c:v>11.93903481116584</c:v>
                </c:pt>
                <c:pt idx="1345">
                  <c:v>11.93903481116584</c:v>
                </c:pt>
                <c:pt idx="1346">
                  <c:v>11.93903481116584</c:v>
                </c:pt>
                <c:pt idx="1347">
                  <c:v>11.93903481116584</c:v>
                </c:pt>
                <c:pt idx="1348">
                  <c:v>11.93903481116584</c:v>
                </c:pt>
                <c:pt idx="1349">
                  <c:v>11.93903481116584</c:v>
                </c:pt>
                <c:pt idx="1350">
                  <c:v>11.93903481116584</c:v>
                </c:pt>
                <c:pt idx="1351">
                  <c:v>11.93903481116584</c:v>
                </c:pt>
                <c:pt idx="1352">
                  <c:v>11.93903481116584</c:v>
                </c:pt>
                <c:pt idx="1353">
                  <c:v>11.93903481116584</c:v>
                </c:pt>
                <c:pt idx="1354">
                  <c:v>11.93903481116584</c:v>
                </c:pt>
                <c:pt idx="1355">
                  <c:v>11.93903481116584</c:v>
                </c:pt>
                <c:pt idx="1356">
                  <c:v>11.93903481116584</c:v>
                </c:pt>
                <c:pt idx="1357">
                  <c:v>11.93903481116584</c:v>
                </c:pt>
                <c:pt idx="1358">
                  <c:v>11.93903481116584</c:v>
                </c:pt>
                <c:pt idx="1359">
                  <c:v>11.93903481116584</c:v>
                </c:pt>
                <c:pt idx="1360">
                  <c:v>11.93903481116584</c:v>
                </c:pt>
                <c:pt idx="1361">
                  <c:v>11.93903481116584</c:v>
                </c:pt>
                <c:pt idx="1362">
                  <c:v>11.93903481116584</c:v>
                </c:pt>
                <c:pt idx="1363">
                  <c:v>11.93903481116584</c:v>
                </c:pt>
                <c:pt idx="1364">
                  <c:v>11.93903481116584</c:v>
                </c:pt>
                <c:pt idx="1365">
                  <c:v>11.93903481116584</c:v>
                </c:pt>
                <c:pt idx="1366">
                  <c:v>11.93903481116584</c:v>
                </c:pt>
                <c:pt idx="1367">
                  <c:v>11.93903481116584</c:v>
                </c:pt>
                <c:pt idx="1368">
                  <c:v>11.93903481116584</c:v>
                </c:pt>
                <c:pt idx="1369">
                  <c:v>11.93903481116584</c:v>
                </c:pt>
                <c:pt idx="1370">
                  <c:v>11.93903481116584</c:v>
                </c:pt>
                <c:pt idx="1371">
                  <c:v>11.93903481116584</c:v>
                </c:pt>
                <c:pt idx="1372">
                  <c:v>11.93903481116584</c:v>
                </c:pt>
                <c:pt idx="1373">
                  <c:v>11.93903481116584</c:v>
                </c:pt>
                <c:pt idx="1374">
                  <c:v>11.93903481116584</c:v>
                </c:pt>
                <c:pt idx="1375">
                  <c:v>11.93903481116584</c:v>
                </c:pt>
                <c:pt idx="1376">
                  <c:v>11.93903481116584</c:v>
                </c:pt>
                <c:pt idx="1377">
                  <c:v>11.93903481116584</c:v>
                </c:pt>
                <c:pt idx="1378">
                  <c:v>11.93903481116584</c:v>
                </c:pt>
                <c:pt idx="1379">
                  <c:v>11.93903481116584</c:v>
                </c:pt>
                <c:pt idx="1380">
                  <c:v>11.93903481116584</c:v>
                </c:pt>
                <c:pt idx="1381">
                  <c:v>11.93903481116584</c:v>
                </c:pt>
                <c:pt idx="1382">
                  <c:v>11.93903481116584</c:v>
                </c:pt>
                <c:pt idx="1383">
                  <c:v>11.93903481116584</c:v>
                </c:pt>
                <c:pt idx="1384">
                  <c:v>11.93903481116584</c:v>
                </c:pt>
                <c:pt idx="1385">
                  <c:v>11.93903481116584</c:v>
                </c:pt>
                <c:pt idx="1386">
                  <c:v>11.93903481116584</c:v>
                </c:pt>
                <c:pt idx="1387">
                  <c:v>11.93903481116584</c:v>
                </c:pt>
                <c:pt idx="1388">
                  <c:v>11.93903481116584</c:v>
                </c:pt>
                <c:pt idx="1389">
                  <c:v>11.93903481116584</c:v>
                </c:pt>
                <c:pt idx="1390">
                  <c:v>11.93903481116584</c:v>
                </c:pt>
                <c:pt idx="1391">
                  <c:v>11.93903481116584</c:v>
                </c:pt>
                <c:pt idx="1392">
                  <c:v>11.93903481116584</c:v>
                </c:pt>
                <c:pt idx="1393">
                  <c:v>11.93903481116584</c:v>
                </c:pt>
                <c:pt idx="1394">
                  <c:v>11.93903481116584</c:v>
                </c:pt>
                <c:pt idx="1395">
                  <c:v>11.93903481116584</c:v>
                </c:pt>
                <c:pt idx="1396">
                  <c:v>11.93903481116584</c:v>
                </c:pt>
                <c:pt idx="1397">
                  <c:v>11.93903481116584</c:v>
                </c:pt>
                <c:pt idx="1398">
                  <c:v>11.93903481116584</c:v>
                </c:pt>
                <c:pt idx="1399">
                  <c:v>11.93903481116584</c:v>
                </c:pt>
                <c:pt idx="1400">
                  <c:v>11.93903481116584</c:v>
                </c:pt>
                <c:pt idx="1401">
                  <c:v>11.93903481116584</c:v>
                </c:pt>
                <c:pt idx="1402">
                  <c:v>11.93903481116584</c:v>
                </c:pt>
                <c:pt idx="1403">
                  <c:v>11.93903481116584</c:v>
                </c:pt>
                <c:pt idx="1404">
                  <c:v>11.93903481116584</c:v>
                </c:pt>
                <c:pt idx="1405">
                  <c:v>11.93903481116584</c:v>
                </c:pt>
                <c:pt idx="1406">
                  <c:v>11.93903481116584</c:v>
                </c:pt>
                <c:pt idx="1407">
                  <c:v>11.93903481116584</c:v>
                </c:pt>
                <c:pt idx="1408">
                  <c:v>11.93903481116584</c:v>
                </c:pt>
                <c:pt idx="1409">
                  <c:v>11.93903481116584</c:v>
                </c:pt>
                <c:pt idx="1410">
                  <c:v>11.93903481116584</c:v>
                </c:pt>
                <c:pt idx="1411">
                  <c:v>11.93903481116584</c:v>
                </c:pt>
                <c:pt idx="1412">
                  <c:v>11.93903481116584</c:v>
                </c:pt>
                <c:pt idx="1413">
                  <c:v>11.93903481116584</c:v>
                </c:pt>
                <c:pt idx="1414">
                  <c:v>11.93903481116584</c:v>
                </c:pt>
                <c:pt idx="1415">
                  <c:v>11.93903481116584</c:v>
                </c:pt>
                <c:pt idx="1416">
                  <c:v>11.93903481116584</c:v>
                </c:pt>
                <c:pt idx="1417">
                  <c:v>11.93903481116584</c:v>
                </c:pt>
                <c:pt idx="1418">
                  <c:v>11.93903481116584</c:v>
                </c:pt>
                <c:pt idx="1419">
                  <c:v>11.93903481116584</c:v>
                </c:pt>
                <c:pt idx="1420">
                  <c:v>11.93903481116584</c:v>
                </c:pt>
                <c:pt idx="1421">
                  <c:v>11.93903481116584</c:v>
                </c:pt>
                <c:pt idx="1422">
                  <c:v>11.93903481116584</c:v>
                </c:pt>
                <c:pt idx="1423">
                  <c:v>11.93903481116584</c:v>
                </c:pt>
                <c:pt idx="1424">
                  <c:v>11.93903481116584</c:v>
                </c:pt>
                <c:pt idx="1425">
                  <c:v>11.93903481116584</c:v>
                </c:pt>
                <c:pt idx="1426">
                  <c:v>11.93903481116584</c:v>
                </c:pt>
                <c:pt idx="1427">
                  <c:v>11.93903481116584</c:v>
                </c:pt>
                <c:pt idx="1428">
                  <c:v>11.93903481116584</c:v>
                </c:pt>
                <c:pt idx="1429">
                  <c:v>11.93903481116584</c:v>
                </c:pt>
                <c:pt idx="1430">
                  <c:v>11.93903481116584</c:v>
                </c:pt>
                <c:pt idx="1431">
                  <c:v>11.93903481116584</c:v>
                </c:pt>
                <c:pt idx="1432">
                  <c:v>11.93903481116584</c:v>
                </c:pt>
                <c:pt idx="1433">
                  <c:v>11.93903481116584</c:v>
                </c:pt>
                <c:pt idx="1434">
                  <c:v>11.93903481116584</c:v>
                </c:pt>
                <c:pt idx="1435">
                  <c:v>11.93903481116584</c:v>
                </c:pt>
                <c:pt idx="1436">
                  <c:v>11.93903481116584</c:v>
                </c:pt>
                <c:pt idx="1437">
                  <c:v>11.93903481116584</c:v>
                </c:pt>
                <c:pt idx="1438">
                  <c:v>11.93903481116584</c:v>
                </c:pt>
                <c:pt idx="1439">
                  <c:v>11.93903481116584</c:v>
                </c:pt>
                <c:pt idx="1440">
                  <c:v>11.93903481116584</c:v>
                </c:pt>
                <c:pt idx="1441">
                  <c:v>11.93903481116584</c:v>
                </c:pt>
                <c:pt idx="1442">
                  <c:v>11.93903481116584</c:v>
                </c:pt>
                <c:pt idx="1443">
                  <c:v>11.93903481116584</c:v>
                </c:pt>
                <c:pt idx="1444">
                  <c:v>11.93903481116584</c:v>
                </c:pt>
                <c:pt idx="1445">
                  <c:v>11.93903481116584</c:v>
                </c:pt>
                <c:pt idx="1446">
                  <c:v>11.93903481116584</c:v>
                </c:pt>
                <c:pt idx="1447">
                  <c:v>11.93903481116584</c:v>
                </c:pt>
                <c:pt idx="1448">
                  <c:v>11.93903481116584</c:v>
                </c:pt>
                <c:pt idx="1449">
                  <c:v>11.93903481116584</c:v>
                </c:pt>
                <c:pt idx="1450">
                  <c:v>11.93903481116584</c:v>
                </c:pt>
                <c:pt idx="1451">
                  <c:v>11.93903481116584</c:v>
                </c:pt>
                <c:pt idx="1452">
                  <c:v>11.93903481116584</c:v>
                </c:pt>
                <c:pt idx="1453">
                  <c:v>11.93903481116584</c:v>
                </c:pt>
                <c:pt idx="1454">
                  <c:v>11.93903481116584</c:v>
                </c:pt>
                <c:pt idx="1455">
                  <c:v>11.93903481116584</c:v>
                </c:pt>
                <c:pt idx="1456">
                  <c:v>11.93903481116584</c:v>
                </c:pt>
                <c:pt idx="1457">
                  <c:v>11.93903481116584</c:v>
                </c:pt>
                <c:pt idx="1458">
                  <c:v>11.93903481116584</c:v>
                </c:pt>
                <c:pt idx="1459">
                  <c:v>11.93903481116584</c:v>
                </c:pt>
                <c:pt idx="1460">
                  <c:v>11.93903481116584</c:v>
                </c:pt>
                <c:pt idx="1461">
                  <c:v>11.93903481116584</c:v>
                </c:pt>
                <c:pt idx="1462">
                  <c:v>11.93903481116584</c:v>
                </c:pt>
                <c:pt idx="1463">
                  <c:v>11.93903481116584</c:v>
                </c:pt>
                <c:pt idx="1464">
                  <c:v>11.93903481116584</c:v>
                </c:pt>
                <c:pt idx="1465">
                  <c:v>11.93903481116584</c:v>
                </c:pt>
                <c:pt idx="1466">
                  <c:v>11.93903481116584</c:v>
                </c:pt>
                <c:pt idx="1467">
                  <c:v>11.93903481116584</c:v>
                </c:pt>
                <c:pt idx="1468">
                  <c:v>11.93903481116584</c:v>
                </c:pt>
                <c:pt idx="1469">
                  <c:v>11.93903481116584</c:v>
                </c:pt>
                <c:pt idx="1470">
                  <c:v>11.93903481116584</c:v>
                </c:pt>
                <c:pt idx="1471">
                  <c:v>11.93903481116584</c:v>
                </c:pt>
                <c:pt idx="1472">
                  <c:v>11.93903481116584</c:v>
                </c:pt>
                <c:pt idx="1473">
                  <c:v>11.93903481116584</c:v>
                </c:pt>
                <c:pt idx="1474">
                  <c:v>11.93903481116584</c:v>
                </c:pt>
                <c:pt idx="1475">
                  <c:v>11.93903481116584</c:v>
                </c:pt>
                <c:pt idx="1476">
                  <c:v>11.93903481116584</c:v>
                </c:pt>
                <c:pt idx="1477">
                  <c:v>11.93903481116584</c:v>
                </c:pt>
                <c:pt idx="1478">
                  <c:v>11.93903481116584</c:v>
                </c:pt>
                <c:pt idx="1479">
                  <c:v>11.93903481116584</c:v>
                </c:pt>
                <c:pt idx="1480">
                  <c:v>11.93903481116584</c:v>
                </c:pt>
                <c:pt idx="1481">
                  <c:v>11.93903481116584</c:v>
                </c:pt>
                <c:pt idx="1482">
                  <c:v>11.93903481116584</c:v>
                </c:pt>
                <c:pt idx="1483">
                  <c:v>11.93903481116584</c:v>
                </c:pt>
                <c:pt idx="1484">
                  <c:v>11.93903481116584</c:v>
                </c:pt>
                <c:pt idx="1485">
                  <c:v>11.93903481116584</c:v>
                </c:pt>
                <c:pt idx="1486">
                  <c:v>11.93903481116584</c:v>
                </c:pt>
                <c:pt idx="1487">
                  <c:v>11.93903481116584</c:v>
                </c:pt>
                <c:pt idx="1488">
                  <c:v>11.93903481116584</c:v>
                </c:pt>
                <c:pt idx="1489">
                  <c:v>11.93903481116584</c:v>
                </c:pt>
                <c:pt idx="1490">
                  <c:v>11.93903481116584</c:v>
                </c:pt>
                <c:pt idx="1491">
                  <c:v>11.93903481116584</c:v>
                </c:pt>
                <c:pt idx="1492">
                  <c:v>11.93903481116584</c:v>
                </c:pt>
                <c:pt idx="1493">
                  <c:v>11.93903481116584</c:v>
                </c:pt>
                <c:pt idx="1494">
                  <c:v>11.93903481116584</c:v>
                </c:pt>
                <c:pt idx="1495">
                  <c:v>11.93903481116584</c:v>
                </c:pt>
                <c:pt idx="1496">
                  <c:v>11.93903481116584</c:v>
                </c:pt>
                <c:pt idx="1497">
                  <c:v>11.93903481116584</c:v>
                </c:pt>
                <c:pt idx="1498">
                  <c:v>11.93903481116584</c:v>
                </c:pt>
                <c:pt idx="1499">
                  <c:v>11.93903481116584</c:v>
                </c:pt>
                <c:pt idx="1500">
                  <c:v>11.93903481116584</c:v>
                </c:pt>
                <c:pt idx="1501">
                  <c:v>11.93903481116584</c:v>
                </c:pt>
                <c:pt idx="1502">
                  <c:v>11.93903481116584</c:v>
                </c:pt>
                <c:pt idx="1503">
                  <c:v>11.93903481116584</c:v>
                </c:pt>
                <c:pt idx="1504">
                  <c:v>11.93903481116584</c:v>
                </c:pt>
                <c:pt idx="1505">
                  <c:v>11.93903481116584</c:v>
                </c:pt>
                <c:pt idx="1506">
                  <c:v>11.93903481116584</c:v>
                </c:pt>
                <c:pt idx="1507">
                  <c:v>11.93903481116584</c:v>
                </c:pt>
                <c:pt idx="1508">
                  <c:v>11.93903481116584</c:v>
                </c:pt>
                <c:pt idx="1509">
                  <c:v>11.93903481116584</c:v>
                </c:pt>
                <c:pt idx="1510">
                  <c:v>11.93903481116584</c:v>
                </c:pt>
                <c:pt idx="1511">
                  <c:v>11.93903481116584</c:v>
                </c:pt>
                <c:pt idx="1512">
                  <c:v>11.93903481116584</c:v>
                </c:pt>
                <c:pt idx="1513">
                  <c:v>11.93903481116584</c:v>
                </c:pt>
                <c:pt idx="1514">
                  <c:v>11.93903481116584</c:v>
                </c:pt>
                <c:pt idx="1515">
                  <c:v>11.93903481116584</c:v>
                </c:pt>
                <c:pt idx="1516">
                  <c:v>11.93903481116584</c:v>
                </c:pt>
                <c:pt idx="1517">
                  <c:v>11.93903481116584</c:v>
                </c:pt>
                <c:pt idx="1518">
                  <c:v>11.93903481116584</c:v>
                </c:pt>
                <c:pt idx="1519">
                  <c:v>11.93903481116584</c:v>
                </c:pt>
                <c:pt idx="1520">
                  <c:v>11.93903481116584</c:v>
                </c:pt>
                <c:pt idx="1521">
                  <c:v>11.93903481116584</c:v>
                </c:pt>
                <c:pt idx="1522">
                  <c:v>11.93903481116584</c:v>
                </c:pt>
                <c:pt idx="1523">
                  <c:v>11.93903481116584</c:v>
                </c:pt>
                <c:pt idx="1524">
                  <c:v>11.93903481116584</c:v>
                </c:pt>
                <c:pt idx="1525">
                  <c:v>11.93903481116584</c:v>
                </c:pt>
                <c:pt idx="1526">
                  <c:v>11.93903481116584</c:v>
                </c:pt>
                <c:pt idx="1527">
                  <c:v>11.93903481116584</c:v>
                </c:pt>
                <c:pt idx="1528">
                  <c:v>11.93903481116584</c:v>
                </c:pt>
                <c:pt idx="1529">
                  <c:v>11.93903481116584</c:v>
                </c:pt>
                <c:pt idx="1530">
                  <c:v>11.93903481116584</c:v>
                </c:pt>
                <c:pt idx="1531">
                  <c:v>11.93903481116584</c:v>
                </c:pt>
                <c:pt idx="1532">
                  <c:v>11.93903481116584</c:v>
                </c:pt>
                <c:pt idx="1533">
                  <c:v>11.93903481116584</c:v>
                </c:pt>
                <c:pt idx="1534">
                  <c:v>11.93903481116584</c:v>
                </c:pt>
                <c:pt idx="1535">
                  <c:v>11.93903481116584</c:v>
                </c:pt>
                <c:pt idx="1536">
                  <c:v>11.93903481116584</c:v>
                </c:pt>
                <c:pt idx="1537">
                  <c:v>11.93903481116584</c:v>
                </c:pt>
                <c:pt idx="1538">
                  <c:v>11.93903481116584</c:v>
                </c:pt>
                <c:pt idx="1539">
                  <c:v>11.93903481116584</c:v>
                </c:pt>
                <c:pt idx="1540">
                  <c:v>11.93903481116584</c:v>
                </c:pt>
                <c:pt idx="1541">
                  <c:v>11.93903481116584</c:v>
                </c:pt>
                <c:pt idx="1542">
                  <c:v>11.93903481116584</c:v>
                </c:pt>
                <c:pt idx="1543">
                  <c:v>11.93903481116584</c:v>
                </c:pt>
                <c:pt idx="1544">
                  <c:v>11.93903481116584</c:v>
                </c:pt>
                <c:pt idx="1545">
                  <c:v>11.93903481116584</c:v>
                </c:pt>
                <c:pt idx="1546">
                  <c:v>11.93903481116584</c:v>
                </c:pt>
                <c:pt idx="1547">
                  <c:v>11.93903481116584</c:v>
                </c:pt>
                <c:pt idx="1548">
                  <c:v>11.93903481116584</c:v>
                </c:pt>
                <c:pt idx="1549">
                  <c:v>11.93903481116584</c:v>
                </c:pt>
                <c:pt idx="1550">
                  <c:v>11.93903481116584</c:v>
                </c:pt>
                <c:pt idx="1551">
                  <c:v>11.93903481116584</c:v>
                </c:pt>
                <c:pt idx="1552">
                  <c:v>11.93903481116584</c:v>
                </c:pt>
                <c:pt idx="1553">
                  <c:v>11.93903481116584</c:v>
                </c:pt>
                <c:pt idx="1554">
                  <c:v>11.93903481116584</c:v>
                </c:pt>
                <c:pt idx="1555">
                  <c:v>11.93903481116584</c:v>
                </c:pt>
                <c:pt idx="1556">
                  <c:v>11.93903481116584</c:v>
                </c:pt>
                <c:pt idx="1557">
                  <c:v>11.93903481116584</c:v>
                </c:pt>
                <c:pt idx="1558">
                  <c:v>11.93903481116584</c:v>
                </c:pt>
                <c:pt idx="1559">
                  <c:v>11.93903481116584</c:v>
                </c:pt>
                <c:pt idx="1560">
                  <c:v>11.93903481116584</c:v>
                </c:pt>
                <c:pt idx="1561">
                  <c:v>11.93903481116584</c:v>
                </c:pt>
                <c:pt idx="1562">
                  <c:v>11.93903481116584</c:v>
                </c:pt>
                <c:pt idx="1563">
                  <c:v>11.93903481116584</c:v>
                </c:pt>
                <c:pt idx="1564">
                  <c:v>11.93903481116584</c:v>
                </c:pt>
                <c:pt idx="1565">
                  <c:v>11.93903481116584</c:v>
                </c:pt>
                <c:pt idx="1566">
                  <c:v>11.93903481116584</c:v>
                </c:pt>
                <c:pt idx="1567">
                  <c:v>11.93903481116584</c:v>
                </c:pt>
                <c:pt idx="1568">
                  <c:v>11.93903481116584</c:v>
                </c:pt>
                <c:pt idx="1569">
                  <c:v>11.93903481116584</c:v>
                </c:pt>
                <c:pt idx="1570">
                  <c:v>11.93903481116584</c:v>
                </c:pt>
                <c:pt idx="1571">
                  <c:v>11.93903481116584</c:v>
                </c:pt>
                <c:pt idx="1572">
                  <c:v>11.93903481116584</c:v>
                </c:pt>
                <c:pt idx="1573">
                  <c:v>11.93903481116584</c:v>
                </c:pt>
                <c:pt idx="1574">
                  <c:v>11.93903481116584</c:v>
                </c:pt>
                <c:pt idx="1575">
                  <c:v>11.93903481116584</c:v>
                </c:pt>
                <c:pt idx="1576">
                  <c:v>11.93903481116584</c:v>
                </c:pt>
                <c:pt idx="1577">
                  <c:v>11.93903481116584</c:v>
                </c:pt>
                <c:pt idx="1578">
                  <c:v>11.93903481116584</c:v>
                </c:pt>
                <c:pt idx="1579">
                  <c:v>11.93903481116584</c:v>
                </c:pt>
                <c:pt idx="1580">
                  <c:v>11.93903481116584</c:v>
                </c:pt>
                <c:pt idx="1581">
                  <c:v>11.93903481116584</c:v>
                </c:pt>
                <c:pt idx="1582">
                  <c:v>11.93903481116584</c:v>
                </c:pt>
                <c:pt idx="1583">
                  <c:v>11.93903481116584</c:v>
                </c:pt>
                <c:pt idx="1584">
                  <c:v>11.93903481116584</c:v>
                </c:pt>
                <c:pt idx="1585">
                  <c:v>11.93903481116584</c:v>
                </c:pt>
                <c:pt idx="1586">
                  <c:v>11.93903481116584</c:v>
                </c:pt>
                <c:pt idx="1587">
                  <c:v>11.93903481116584</c:v>
                </c:pt>
                <c:pt idx="1588">
                  <c:v>11.93903481116584</c:v>
                </c:pt>
                <c:pt idx="1589">
                  <c:v>11.93903481116584</c:v>
                </c:pt>
                <c:pt idx="1590">
                  <c:v>11.93903481116584</c:v>
                </c:pt>
                <c:pt idx="1591">
                  <c:v>11.93903481116584</c:v>
                </c:pt>
                <c:pt idx="1592">
                  <c:v>11.93903481116584</c:v>
                </c:pt>
                <c:pt idx="1593">
                  <c:v>11.93903481116584</c:v>
                </c:pt>
                <c:pt idx="1594">
                  <c:v>11.93903481116584</c:v>
                </c:pt>
                <c:pt idx="1595">
                  <c:v>11.93903481116584</c:v>
                </c:pt>
                <c:pt idx="1596">
                  <c:v>11.93903481116584</c:v>
                </c:pt>
                <c:pt idx="1597">
                  <c:v>11.93903481116584</c:v>
                </c:pt>
                <c:pt idx="1598">
                  <c:v>11.93903481116584</c:v>
                </c:pt>
                <c:pt idx="1599">
                  <c:v>11.93903481116584</c:v>
                </c:pt>
                <c:pt idx="1600">
                  <c:v>11.93903481116584</c:v>
                </c:pt>
                <c:pt idx="1601">
                  <c:v>11.93903481116584</c:v>
                </c:pt>
                <c:pt idx="1602">
                  <c:v>11.93903481116584</c:v>
                </c:pt>
                <c:pt idx="1603">
                  <c:v>11.93903481116584</c:v>
                </c:pt>
                <c:pt idx="1604">
                  <c:v>11.93903481116584</c:v>
                </c:pt>
                <c:pt idx="1605">
                  <c:v>11.93903481116584</c:v>
                </c:pt>
                <c:pt idx="1606">
                  <c:v>11.93903481116584</c:v>
                </c:pt>
                <c:pt idx="1607">
                  <c:v>11.93903481116584</c:v>
                </c:pt>
                <c:pt idx="1608">
                  <c:v>11.93903481116584</c:v>
                </c:pt>
                <c:pt idx="1609">
                  <c:v>11.93903481116584</c:v>
                </c:pt>
                <c:pt idx="1610">
                  <c:v>11.93903481116584</c:v>
                </c:pt>
                <c:pt idx="1611">
                  <c:v>11.93903481116584</c:v>
                </c:pt>
                <c:pt idx="1612">
                  <c:v>11.93903481116584</c:v>
                </c:pt>
                <c:pt idx="1613">
                  <c:v>11.93903481116584</c:v>
                </c:pt>
                <c:pt idx="1614">
                  <c:v>11.93903481116584</c:v>
                </c:pt>
                <c:pt idx="1615">
                  <c:v>11.93903481116584</c:v>
                </c:pt>
                <c:pt idx="1616">
                  <c:v>11.93903481116584</c:v>
                </c:pt>
                <c:pt idx="1617">
                  <c:v>11.93903481116584</c:v>
                </c:pt>
                <c:pt idx="1618">
                  <c:v>11.93903481116584</c:v>
                </c:pt>
                <c:pt idx="1619">
                  <c:v>11.93903481116584</c:v>
                </c:pt>
                <c:pt idx="1620">
                  <c:v>11.93903481116584</c:v>
                </c:pt>
                <c:pt idx="1621">
                  <c:v>11.93903481116584</c:v>
                </c:pt>
                <c:pt idx="1622">
                  <c:v>11.93903481116584</c:v>
                </c:pt>
                <c:pt idx="1623">
                  <c:v>11.93903481116584</c:v>
                </c:pt>
                <c:pt idx="1624">
                  <c:v>11.93903481116584</c:v>
                </c:pt>
                <c:pt idx="1625">
                  <c:v>11.93903481116584</c:v>
                </c:pt>
                <c:pt idx="1626">
                  <c:v>11.93903481116584</c:v>
                </c:pt>
                <c:pt idx="1627">
                  <c:v>11.93903481116584</c:v>
                </c:pt>
                <c:pt idx="1628">
                  <c:v>11.93903481116584</c:v>
                </c:pt>
                <c:pt idx="1629">
                  <c:v>11.93903481116584</c:v>
                </c:pt>
                <c:pt idx="1630">
                  <c:v>11.93903481116584</c:v>
                </c:pt>
                <c:pt idx="1631">
                  <c:v>11.93903481116584</c:v>
                </c:pt>
                <c:pt idx="1632">
                  <c:v>11.93903481116584</c:v>
                </c:pt>
                <c:pt idx="1633">
                  <c:v>11.93903481116584</c:v>
                </c:pt>
                <c:pt idx="1634">
                  <c:v>11.93903481116584</c:v>
                </c:pt>
                <c:pt idx="1635">
                  <c:v>11.93903481116584</c:v>
                </c:pt>
                <c:pt idx="1636">
                  <c:v>11.93903481116584</c:v>
                </c:pt>
                <c:pt idx="1637">
                  <c:v>11.93903481116584</c:v>
                </c:pt>
                <c:pt idx="1638">
                  <c:v>11.93903481116584</c:v>
                </c:pt>
                <c:pt idx="1639">
                  <c:v>11.93903481116584</c:v>
                </c:pt>
                <c:pt idx="1640">
                  <c:v>11.93903481116584</c:v>
                </c:pt>
                <c:pt idx="1641">
                  <c:v>11.93903481116584</c:v>
                </c:pt>
                <c:pt idx="1642">
                  <c:v>11.93903481116584</c:v>
                </c:pt>
                <c:pt idx="1643">
                  <c:v>11.93903481116584</c:v>
                </c:pt>
                <c:pt idx="1644">
                  <c:v>11.93903481116584</c:v>
                </c:pt>
                <c:pt idx="1645">
                  <c:v>11.93903481116584</c:v>
                </c:pt>
                <c:pt idx="1646">
                  <c:v>11.93903481116584</c:v>
                </c:pt>
                <c:pt idx="1647">
                  <c:v>11.93903481116584</c:v>
                </c:pt>
                <c:pt idx="1648">
                  <c:v>11.93903481116584</c:v>
                </c:pt>
                <c:pt idx="1649">
                  <c:v>11.93903481116584</c:v>
                </c:pt>
                <c:pt idx="1650">
                  <c:v>11.93903481116584</c:v>
                </c:pt>
                <c:pt idx="1651">
                  <c:v>11.93903481116584</c:v>
                </c:pt>
                <c:pt idx="1652">
                  <c:v>11.93903481116584</c:v>
                </c:pt>
                <c:pt idx="1653">
                  <c:v>11.93903481116584</c:v>
                </c:pt>
                <c:pt idx="1654">
                  <c:v>11.93903481116584</c:v>
                </c:pt>
                <c:pt idx="1655">
                  <c:v>11.93903481116584</c:v>
                </c:pt>
                <c:pt idx="1656">
                  <c:v>11.93903481116584</c:v>
                </c:pt>
                <c:pt idx="1657">
                  <c:v>11.93903481116584</c:v>
                </c:pt>
                <c:pt idx="1658">
                  <c:v>11.93903481116584</c:v>
                </c:pt>
                <c:pt idx="1659">
                  <c:v>11.93903481116584</c:v>
                </c:pt>
                <c:pt idx="1660">
                  <c:v>11.93903481116584</c:v>
                </c:pt>
                <c:pt idx="1661">
                  <c:v>11.93903481116584</c:v>
                </c:pt>
                <c:pt idx="1662">
                  <c:v>11.93903481116584</c:v>
                </c:pt>
                <c:pt idx="1663">
                  <c:v>11.93903481116584</c:v>
                </c:pt>
                <c:pt idx="1664">
                  <c:v>11.93903481116584</c:v>
                </c:pt>
                <c:pt idx="1665">
                  <c:v>11.93903481116584</c:v>
                </c:pt>
                <c:pt idx="1666">
                  <c:v>11.93903481116584</c:v>
                </c:pt>
                <c:pt idx="1667">
                  <c:v>11.93903481116584</c:v>
                </c:pt>
                <c:pt idx="1668">
                  <c:v>11.93903481116584</c:v>
                </c:pt>
                <c:pt idx="1669">
                  <c:v>11.93903481116584</c:v>
                </c:pt>
                <c:pt idx="1670">
                  <c:v>11.93903481116584</c:v>
                </c:pt>
                <c:pt idx="1671">
                  <c:v>11.93903481116584</c:v>
                </c:pt>
                <c:pt idx="1672">
                  <c:v>11.93903481116584</c:v>
                </c:pt>
                <c:pt idx="1673">
                  <c:v>11.93903481116584</c:v>
                </c:pt>
                <c:pt idx="1674">
                  <c:v>11.93903481116584</c:v>
                </c:pt>
                <c:pt idx="1675">
                  <c:v>11.93903481116584</c:v>
                </c:pt>
                <c:pt idx="1676">
                  <c:v>11.93903481116584</c:v>
                </c:pt>
                <c:pt idx="1677">
                  <c:v>11.93903481116584</c:v>
                </c:pt>
                <c:pt idx="1678">
                  <c:v>11.93903481116584</c:v>
                </c:pt>
                <c:pt idx="1679">
                  <c:v>11.93903481116584</c:v>
                </c:pt>
                <c:pt idx="1680">
                  <c:v>11.93903481116584</c:v>
                </c:pt>
                <c:pt idx="1681">
                  <c:v>11.93903481116584</c:v>
                </c:pt>
                <c:pt idx="1682">
                  <c:v>11.93903481116584</c:v>
                </c:pt>
                <c:pt idx="1683">
                  <c:v>11.93903481116584</c:v>
                </c:pt>
                <c:pt idx="1684">
                  <c:v>11.93903481116584</c:v>
                </c:pt>
                <c:pt idx="1685">
                  <c:v>11.93903481116584</c:v>
                </c:pt>
                <c:pt idx="1686">
                  <c:v>11.93903481116584</c:v>
                </c:pt>
                <c:pt idx="1687">
                  <c:v>11.93903481116584</c:v>
                </c:pt>
                <c:pt idx="1688">
                  <c:v>11.93903481116584</c:v>
                </c:pt>
                <c:pt idx="1689">
                  <c:v>11.93903481116584</c:v>
                </c:pt>
                <c:pt idx="1690">
                  <c:v>11.93903481116584</c:v>
                </c:pt>
                <c:pt idx="1691">
                  <c:v>11.93903481116584</c:v>
                </c:pt>
                <c:pt idx="1692">
                  <c:v>11.93903481116584</c:v>
                </c:pt>
                <c:pt idx="1693">
                  <c:v>11.93903481116584</c:v>
                </c:pt>
                <c:pt idx="1694">
                  <c:v>11.93903481116584</c:v>
                </c:pt>
                <c:pt idx="1695">
                  <c:v>11.93903481116584</c:v>
                </c:pt>
                <c:pt idx="1696">
                  <c:v>11.93903481116584</c:v>
                </c:pt>
                <c:pt idx="1697">
                  <c:v>11.93903481116584</c:v>
                </c:pt>
                <c:pt idx="1698">
                  <c:v>11.93903481116584</c:v>
                </c:pt>
                <c:pt idx="1699">
                  <c:v>11.93903481116584</c:v>
                </c:pt>
                <c:pt idx="1700">
                  <c:v>11.93903481116584</c:v>
                </c:pt>
                <c:pt idx="1701">
                  <c:v>11.93903481116584</c:v>
                </c:pt>
                <c:pt idx="1702">
                  <c:v>11.93903481116584</c:v>
                </c:pt>
                <c:pt idx="1703">
                  <c:v>11.93903481116584</c:v>
                </c:pt>
                <c:pt idx="1704">
                  <c:v>11.93903481116584</c:v>
                </c:pt>
                <c:pt idx="1705">
                  <c:v>11.93903481116584</c:v>
                </c:pt>
                <c:pt idx="1706">
                  <c:v>11.93903481116584</c:v>
                </c:pt>
                <c:pt idx="1707">
                  <c:v>11.93903481116584</c:v>
                </c:pt>
                <c:pt idx="1708">
                  <c:v>11.93903481116584</c:v>
                </c:pt>
                <c:pt idx="1709">
                  <c:v>11.93903481116584</c:v>
                </c:pt>
                <c:pt idx="1710">
                  <c:v>11.93903481116584</c:v>
                </c:pt>
                <c:pt idx="1711">
                  <c:v>11.93903481116584</c:v>
                </c:pt>
                <c:pt idx="1712">
                  <c:v>11.93903481116584</c:v>
                </c:pt>
                <c:pt idx="1713">
                  <c:v>11.93903481116584</c:v>
                </c:pt>
                <c:pt idx="1714">
                  <c:v>11.93903481116584</c:v>
                </c:pt>
                <c:pt idx="1715">
                  <c:v>11.93903481116584</c:v>
                </c:pt>
                <c:pt idx="1716">
                  <c:v>11.93903481116584</c:v>
                </c:pt>
                <c:pt idx="1717">
                  <c:v>11.93903481116584</c:v>
                </c:pt>
                <c:pt idx="1718">
                  <c:v>11.93903481116584</c:v>
                </c:pt>
                <c:pt idx="1719">
                  <c:v>11.93903481116584</c:v>
                </c:pt>
                <c:pt idx="1720">
                  <c:v>11.93903481116584</c:v>
                </c:pt>
                <c:pt idx="1721">
                  <c:v>11.93903481116584</c:v>
                </c:pt>
                <c:pt idx="1722">
                  <c:v>11.93903481116584</c:v>
                </c:pt>
                <c:pt idx="1723">
                  <c:v>11.93903481116584</c:v>
                </c:pt>
                <c:pt idx="1724">
                  <c:v>11.93903481116584</c:v>
                </c:pt>
                <c:pt idx="1725">
                  <c:v>11.93903481116584</c:v>
                </c:pt>
                <c:pt idx="1726">
                  <c:v>11.93903481116584</c:v>
                </c:pt>
                <c:pt idx="1727">
                  <c:v>11.93903481116584</c:v>
                </c:pt>
                <c:pt idx="1728">
                  <c:v>11.93903481116584</c:v>
                </c:pt>
                <c:pt idx="1729">
                  <c:v>11.93903481116584</c:v>
                </c:pt>
                <c:pt idx="1730">
                  <c:v>11.93903481116584</c:v>
                </c:pt>
                <c:pt idx="1731">
                  <c:v>11.93903481116584</c:v>
                </c:pt>
                <c:pt idx="1732">
                  <c:v>11.93903481116584</c:v>
                </c:pt>
                <c:pt idx="1733">
                  <c:v>11.93903481116584</c:v>
                </c:pt>
                <c:pt idx="1734">
                  <c:v>11.93903481116584</c:v>
                </c:pt>
                <c:pt idx="1735">
                  <c:v>11.93903481116584</c:v>
                </c:pt>
                <c:pt idx="1736">
                  <c:v>11.93903481116584</c:v>
                </c:pt>
                <c:pt idx="1737">
                  <c:v>11.93903481116584</c:v>
                </c:pt>
                <c:pt idx="1738">
                  <c:v>11.93903481116584</c:v>
                </c:pt>
                <c:pt idx="1739">
                  <c:v>11.93903481116584</c:v>
                </c:pt>
                <c:pt idx="1740">
                  <c:v>11.93903481116584</c:v>
                </c:pt>
                <c:pt idx="1741">
                  <c:v>11.93903481116584</c:v>
                </c:pt>
                <c:pt idx="1742">
                  <c:v>11.93903481116584</c:v>
                </c:pt>
                <c:pt idx="1743">
                  <c:v>11.93903481116584</c:v>
                </c:pt>
                <c:pt idx="1744">
                  <c:v>11.93903481116584</c:v>
                </c:pt>
                <c:pt idx="1745">
                  <c:v>11.93903481116584</c:v>
                </c:pt>
                <c:pt idx="1746">
                  <c:v>11.93903481116584</c:v>
                </c:pt>
                <c:pt idx="1747">
                  <c:v>11.93903481116584</c:v>
                </c:pt>
                <c:pt idx="1748">
                  <c:v>11.93903481116584</c:v>
                </c:pt>
                <c:pt idx="1749">
                  <c:v>11.93903481116584</c:v>
                </c:pt>
                <c:pt idx="1750">
                  <c:v>11.93903481116584</c:v>
                </c:pt>
                <c:pt idx="1751">
                  <c:v>11.93903481116584</c:v>
                </c:pt>
                <c:pt idx="1752">
                  <c:v>11.93903481116584</c:v>
                </c:pt>
                <c:pt idx="1753">
                  <c:v>11.93903481116584</c:v>
                </c:pt>
                <c:pt idx="1754">
                  <c:v>11.93903481116584</c:v>
                </c:pt>
                <c:pt idx="1755">
                  <c:v>11.93903481116584</c:v>
                </c:pt>
                <c:pt idx="1756">
                  <c:v>11.93903481116584</c:v>
                </c:pt>
                <c:pt idx="1757">
                  <c:v>11.93903481116584</c:v>
                </c:pt>
                <c:pt idx="1758">
                  <c:v>11.93903481116584</c:v>
                </c:pt>
                <c:pt idx="1759">
                  <c:v>11.93903481116584</c:v>
                </c:pt>
                <c:pt idx="1760">
                  <c:v>11.93903481116584</c:v>
                </c:pt>
                <c:pt idx="1761">
                  <c:v>11.93903481116584</c:v>
                </c:pt>
                <c:pt idx="1762">
                  <c:v>11.93903481116584</c:v>
                </c:pt>
                <c:pt idx="1763">
                  <c:v>11.93903481116584</c:v>
                </c:pt>
                <c:pt idx="1764">
                  <c:v>11.93903481116584</c:v>
                </c:pt>
                <c:pt idx="1765">
                  <c:v>11.93903481116584</c:v>
                </c:pt>
                <c:pt idx="1766">
                  <c:v>11.93903481116584</c:v>
                </c:pt>
                <c:pt idx="1767">
                  <c:v>11.93903481116584</c:v>
                </c:pt>
                <c:pt idx="1768">
                  <c:v>11.93903481116584</c:v>
                </c:pt>
                <c:pt idx="1769">
                  <c:v>11.93903481116584</c:v>
                </c:pt>
                <c:pt idx="1770">
                  <c:v>11.93903481116584</c:v>
                </c:pt>
                <c:pt idx="1771">
                  <c:v>11.93903481116584</c:v>
                </c:pt>
                <c:pt idx="1772">
                  <c:v>11.93903481116584</c:v>
                </c:pt>
                <c:pt idx="1773">
                  <c:v>11.93903481116584</c:v>
                </c:pt>
                <c:pt idx="1774">
                  <c:v>11.93903481116584</c:v>
                </c:pt>
                <c:pt idx="1775">
                  <c:v>11.93903481116584</c:v>
                </c:pt>
                <c:pt idx="1776">
                  <c:v>11.93903481116584</c:v>
                </c:pt>
                <c:pt idx="1777">
                  <c:v>11.93903481116584</c:v>
                </c:pt>
                <c:pt idx="1778">
                  <c:v>11.93903481116584</c:v>
                </c:pt>
                <c:pt idx="1779">
                  <c:v>11.93903481116584</c:v>
                </c:pt>
                <c:pt idx="1780">
                  <c:v>11.93903481116584</c:v>
                </c:pt>
                <c:pt idx="1781">
                  <c:v>11.93903481116584</c:v>
                </c:pt>
                <c:pt idx="1782">
                  <c:v>11.93903481116584</c:v>
                </c:pt>
                <c:pt idx="1783">
                  <c:v>11.93903481116584</c:v>
                </c:pt>
                <c:pt idx="1784">
                  <c:v>11.93903481116584</c:v>
                </c:pt>
                <c:pt idx="1785">
                  <c:v>11.93903481116584</c:v>
                </c:pt>
                <c:pt idx="1786">
                  <c:v>11.93903481116584</c:v>
                </c:pt>
                <c:pt idx="1787">
                  <c:v>11.93903481116584</c:v>
                </c:pt>
                <c:pt idx="1788">
                  <c:v>11.93903481116584</c:v>
                </c:pt>
                <c:pt idx="1789">
                  <c:v>11.93903481116584</c:v>
                </c:pt>
                <c:pt idx="1790">
                  <c:v>11.93903481116584</c:v>
                </c:pt>
                <c:pt idx="1791">
                  <c:v>11.93903481116584</c:v>
                </c:pt>
                <c:pt idx="1792">
                  <c:v>11.93903481116584</c:v>
                </c:pt>
                <c:pt idx="1793">
                  <c:v>11.93903481116584</c:v>
                </c:pt>
                <c:pt idx="1794">
                  <c:v>11.93903481116584</c:v>
                </c:pt>
                <c:pt idx="1795">
                  <c:v>11.93903481116584</c:v>
                </c:pt>
                <c:pt idx="1796">
                  <c:v>11.93903481116584</c:v>
                </c:pt>
                <c:pt idx="1797">
                  <c:v>11.93903481116584</c:v>
                </c:pt>
                <c:pt idx="1798">
                  <c:v>11.93903481116584</c:v>
                </c:pt>
                <c:pt idx="1799">
                  <c:v>11.93903481116584</c:v>
                </c:pt>
                <c:pt idx="1800">
                  <c:v>11.93903481116584</c:v>
                </c:pt>
                <c:pt idx="1801">
                  <c:v>11.93903481116584</c:v>
                </c:pt>
                <c:pt idx="1802">
                  <c:v>11.93903481116584</c:v>
                </c:pt>
                <c:pt idx="1803">
                  <c:v>11.93903481116584</c:v>
                </c:pt>
                <c:pt idx="1804">
                  <c:v>11.93903481116584</c:v>
                </c:pt>
                <c:pt idx="1805">
                  <c:v>11.93903481116584</c:v>
                </c:pt>
                <c:pt idx="1806">
                  <c:v>11.93903481116584</c:v>
                </c:pt>
                <c:pt idx="1807">
                  <c:v>11.93903481116584</c:v>
                </c:pt>
                <c:pt idx="1808">
                  <c:v>11.93903481116584</c:v>
                </c:pt>
                <c:pt idx="1809">
                  <c:v>11.93903481116584</c:v>
                </c:pt>
                <c:pt idx="1810">
                  <c:v>11.93903481116584</c:v>
                </c:pt>
                <c:pt idx="1811">
                  <c:v>11.93903481116584</c:v>
                </c:pt>
                <c:pt idx="1812">
                  <c:v>11.93903481116584</c:v>
                </c:pt>
                <c:pt idx="1813">
                  <c:v>11.93903481116584</c:v>
                </c:pt>
                <c:pt idx="1814">
                  <c:v>11.93903481116584</c:v>
                </c:pt>
                <c:pt idx="1815">
                  <c:v>11.93903481116584</c:v>
                </c:pt>
                <c:pt idx="1816">
                  <c:v>11.93903481116584</c:v>
                </c:pt>
                <c:pt idx="1817">
                  <c:v>11.93903481116584</c:v>
                </c:pt>
                <c:pt idx="1818">
                  <c:v>11.93903481116584</c:v>
                </c:pt>
                <c:pt idx="1819">
                  <c:v>11.93903481116584</c:v>
                </c:pt>
                <c:pt idx="1820">
                  <c:v>11.93903481116584</c:v>
                </c:pt>
                <c:pt idx="1821">
                  <c:v>11.93903481116584</c:v>
                </c:pt>
                <c:pt idx="1822">
                  <c:v>11.93903481116584</c:v>
                </c:pt>
                <c:pt idx="1823">
                  <c:v>11.93903481116584</c:v>
                </c:pt>
                <c:pt idx="1824">
                  <c:v>11.93903481116584</c:v>
                </c:pt>
                <c:pt idx="1825">
                  <c:v>11.93903481116584</c:v>
                </c:pt>
                <c:pt idx="1826">
                  <c:v>11.93903481116584</c:v>
                </c:pt>
                <c:pt idx="1827">
                  <c:v>11.93903481116584</c:v>
                </c:pt>
                <c:pt idx="1828">
                  <c:v>11.93903481116584</c:v>
                </c:pt>
                <c:pt idx="1829">
                  <c:v>11.93903481116584</c:v>
                </c:pt>
                <c:pt idx="1830">
                  <c:v>11.93903481116584</c:v>
                </c:pt>
                <c:pt idx="1831">
                  <c:v>11.93903481116584</c:v>
                </c:pt>
                <c:pt idx="1832">
                  <c:v>11.93903481116584</c:v>
                </c:pt>
                <c:pt idx="1833">
                  <c:v>11.93903481116584</c:v>
                </c:pt>
                <c:pt idx="1834">
                  <c:v>11.93903481116584</c:v>
                </c:pt>
                <c:pt idx="1835">
                  <c:v>11.93903481116584</c:v>
                </c:pt>
                <c:pt idx="1836">
                  <c:v>11.93903481116584</c:v>
                </c:pt>
                <c:pt idx="1837">
                  <c:v>11.93903481116584</c:v>
                </c:pt>
                <c:pt idx="1838">
                  <c:v>11.93903481116584</c:v>
                </c:pt>
                <c:pt idx="1839">
                  <c:v>11.93903481116584</c:v>
                </c:pt>
                <c:pt idx="1840">
                  <c:v>11.93903481116584</c:v>
                </c:pt>
                <c:pt idx="1841">
                  <c:v>11.93903481116584</c:v>
                </c:pt>
                <c:pt idx="1842">
                  <c:v>11.93903481116584</c:v>
                </c:pt>
                <c:pt idx="1843">
                  <c:v>11.93903481116584</c:v>
                </c:pt>
                <c:pt idx="1844">
                  <c:v>11.93903481116584</c:v>
                </c:pt>
                <c:pt idx="1845">
                  <c:v>11.93903481116584</c:v>
                </c:pt>
                <c:pt idx="1846">
                  <c:v>11.93903481116584</c:v>
                </c:pt>
                <c:pt idx="1847">
                  <c:v>11.93903481116584</c:v>
                </c:pt>
                <c:pt idx="1848">
                  <c:v>11.93903481116584</c:v>
                </c:pt>
                <c:pt idx="1849">
                  <c:v>11.93903481116584</c:v>
                </c:pt>
                <c:pt idx="1850">
                  <c:v>11.93903481116584</c:v>
                </c:pt>
                <c:pt idx="1851">
                  <c:v>11.93903481116584</c:v>
                </c:pt>
                <c:pt idx="1852">
                  <c:v>11.93903481116584</c:v>
                </c:pt>
                <c:pt idx="1853">
                  <c:v>11.93903481116584</c:v>
                </c:pt>
                <c:pt idx="1854">
                  <c:v>11.93903481116584</c:v>
                </c:pt>
                <c:pt idx="1855">
                  <c:v>11.93903481116584</c:v>
                </c:pt>
                <c:pt idx="1856">
                  <c:v>11.93903481116584</c:v>
                </c:pt>
                <c:pt idx="1857">
                  <c:v>11.93903481116584</c:v>
                </c:pt>
                <c:pt idx="1858">
                  <c:v>11.93903481116584</c:v>
                </c:pt>
                <c:pt idx="1859">
                  <c:v>11.93903481116584</c:v>
                </c:pt>
                <c:pt idx="1860">
                  <c:v>11.93903481116584</c:v>
                </c:pt>
                <c:pt idx="1861">
                  <c:v>11.93903481116584</c:v>
                </c:pt>
                <c:pt idx="1862">
                  <c:v>11.93903481116584</c:v>
                </c:pt>
                <c:pt idx="1863">
                  <c:v>11.93903481116584</c:v>
                </c:pt>
                <c:pt idx="1864">
                  <c:v>11.93903481116584</c:v>
                </c:pt>
                <c:pt idx="1865">
                  <c:v>11.93903481116584</c:v>
                </c:pt>
                <c:pt idx="1866">
                  <c:v>11.93903481116584</c:v>
                </c:pt>
                <c:pt idx="1867">
                  <c:v>11.93903481116584</c:v>
                </c:pt>
                <c:pt idx="1868">
                  <c:v>11.93903481116584</c:v>
                </c:pt>
                <c:pt idx="1869">
                  <c:v>11.93903481116584</c:v>
                </c:pt>
                <c:pt idx="1870">
                  <c:v>11.93903481116584</c:v>
                </c:pt>
                <c:pt idx="1871">
                  <c:v>11.93903481116584</c:v>
                </c:pt>
                <c:pt idx="1872">
                  <c:v>11.93903481116584</c:v>
                </c:pt>
                <c:pt idx="1873">
                  <c:v>11.93903481116584</c:v>
                </c:pt>
                <c:pt idx="1874">
                  <c:v>11.93903481116584</c:v>
                </c:pt>
                <c:pt idx="1875">
                  <c:v>11.93903481116584</c:v>
                </c:pt>
                <c:pt idx="1876">
                  <c:v>11.93903481116584</c:v>
                </c:pt>
                <c:pt idx="1877">
                  <c:v>11.93903481116584</c:v>
                </c:pt>
                <c:pt idx="1878">
                  <c:v>11.93903481116584</c:v>
                </c:pt>
                <c:pt idx="1879">
                  <c:v>11.93903481116584</c:v>
                </c:pt>
                <c:pt idx="1880">
                  <c:v>11.93903481116584</c:v>
                </c:pt>
                <c:pt idx="1881">
                  <c:v>11.93903481116584</c:v>
                </c:pt>
                <c:pt idx="1882">
                  <c:v>11.93903481116584</c:v>
                </c:pt>
                <c:pt idx="1883">
                  <c:v>11.93903481116584</c:v>
                </c:pt>
                <c:pt idx="1884">
                  <c:v>11.93903481116584</c:v>
                </c:pt>
                <c:pt idx="1885">
                  <c:v>11.93903481116584</c:v>
                </c:pt>
                <c:pt idx="1886">
                  <c:v>11.93903481116584</c:v>
                </c:pt>
                <c:pt idx="1887">
                  <c:v>11.93903481116584</c:v>
                </c:pt>
                <c:pt idx="1888">
                  <c:v>11.93903481116584</c:v>
                </c:pt>
                <c:pt idx="1889">
                  <c:v>11.93903481116584</c:v>
                </c:pt>
                <c:pt idx="1890">
                  <c:v>11.93903481116584</c:v>
                </c:pt>
                <c:pt idx="1891">
                  <c:v>11.93903481116584</c:v>
                </c:pt>
                <c:pt idx="1892">
                  <c:v>11.93903481116584</c:v>
                </c:pt>
                <c:pt idx="1893">
                  <c:v>11.93903481116584</c:v>
                </c:pt>
                <c:pt idx="1894">
                  <c:v>11.93903481116584</c:v>
                </c:pt>
                <c:pt idx="1895">
                  <c:v>11.93903481116584</c:v>
                </c:pt>
                <c:pt idx="1896">
                  <c:v>11.93903481116584</c:v>
                </c:pt>
                <c:pt idx="1897">
                  <c:v>11.93903481116584</c:v>
                </c:pt>
                <c:pt idx="1898">
                  <c:v>11.93903481116584</c:v>
                </c:pt>
                <c:pt idx="1899">
                  <c:v>11.93903481116584</c:v>
                </c:pt>
                <c:pt idx="1900">
                  <c:v>11.93903481116584</c:v>
                </c:pt>
                <c:pt idx="1901">
                  <c:v>11.93903481116584</c:v>
                </c:pt>
                <c:pt idx="1902">
                  <c:v>11.93903481116584</c:v>
                </c:pt>
                <c:pt idx="1903">
                  <c:v>11.93903481116584</c:v>
                </c:pt>
                <c:pt idx="1904">
                  <c:v>11.93903481116584</c:v>
                </c:pt>
                <c:pt idx="1905">
                  <c:v>11.93903481116584</c:v>
                </c:pt>
                <c:pt idx="1906">
                  <c:v>11.93903481116584</c:v>
                </c:pt>
                <c:pt idx="1907">
                  <c:v>11.93903481116584</c:v>
                </c:pt>
                <c:pt idx="1908">
                  <c:v>11.93903481116584</c:v>
                </c:pt>
                <c:pt idx="1909">
                  <c:v>11.93903481116584</c:v>
                </c:pt>
                <c:pt idx="1910">
                  <c:v>11.93903481116584</c:v>
                </c:pt>
                <c:pt idx="1911">
                  <c:v>11.93903481116584</c:v>
                </c:pt>
                <c:pt idx="1912">
                  <c:v>11.93903481116584</c:v>
                </c:pt>
                <c:pt idx="1913">
                  <c:v>11.93903481116584</c:v>
                </c:pt>
                <c:pt idx="1914">
                  <c:v>11.93903481116584</c:v>
                </c:pt>
                <c:pt idx="1915">
                  <c:v>11.93903481116584</c:v>
                </c:pt>
                <c:pt idx="1916">
                  <c:v>11.93903481116584</c:v>
                </c:pt>
                <c:pt idx="1917">
                  <c:v>11.93903481116584</c:v>
                </c:pt>
                <c:pt idx="1918">
                  <c:v>11.93903481116584</c:v>
                </c:pt>
                <c:pt idx="1919">
                  <c:v>11.93903481116584</c:v>
                </c:pt>
                <c:pt idx="1920">
                  <c:v>11.93903481116584</c:v>
                </c:pt>
                <c:pt idx="1921">
                  <c:v>11.93903481116584</c:v>
                </c:pt>
                <c:pt idx="1922">
                  <c:v>11.93903481116584</c:v>
                </c:pt>
                <c:pt idx="1923">
                  <c:v>11.93903481116584</c:v>
                </c:pt>
                <c:pt idx="1924">
                  <c:v>11.93903481116584</c:v>
                </c:pt>
                <c:pt idx="1925">
                  <c:v>11.93903481116584</c:v>
                </c:pt>
                <c:pt idx="1926">
                  <c:v>11.93903481116584</c:v>
                </c:pt>
                <c:pt idx="1927">
                  <c:v>11.93903481116584</c:v>
                </c:pt>
                <c:pt idx="1928">
                  <c:v>11.93903481116584</c:v>
                </c:pt>
                <c:pt idx="1929">
                  <c:v>11.93903481116584</c:v>
                </c:pt>
                <c:pt idx="1930">
                  <c:v>11.93903481116584</c:v>
                </c:pt>
                <c:pt idx="1931">
                  <c:v>11.93903481116584</c:v>
                </c:pt>
                <c:pt idx="1932">
                  <c:v>11.93903481116584</c:v>
                </c:pt>
                <c:pt idx="1933">
                  <c:v>11.93903481116584</c:v>
                </c:pt>
                <c:pt idx="1934">
                  <c:v>11.93903481116584</c:v>
                </c:pt>
                <c:pt idx="1935">
                  <c:v>11.93903481116584</c:v>
                </c:pt>
                <c:pt idx="1936">
                  <c:v>11.93903481116584</c:v>
                </c:pt>
                <c:pt idx="1937">
                  <c:v>11.93903481116584</c:v>
                </c:pt>
                <c:pt idx="1938">
                  <c:v>11.93903481116584</c:v>
                </c:pt>
                <c:pt idx="1939">
                  <c:v>11.93903481116584</c:v>
                </c:pt>
                <c:pt idx="1940">
                  <c:v>11.93903481116584</c:v>
                </c:pt>
                <c:pt idx="1941">
                  <c:v>11.93903481116584</c:v>
                </c:pt>
                <c:pt idx="1942">
                  <c:v>11.93903481116584</c:v>
                </c:pt>
                <c:pt idx="1943">
                  <c:v>11.93903481116584</c:v>
                </c:pt>
                <c:pt idx="1944">
                  <c:v>11.93903481116584</c:v>
                </c:pt>
                <c:pt idx="1945">
                  <c:v>11.93903481116584</c:v>
                </c:pt>
                <c:pt idx="1946">
                  <c:v>11.93903481116584</c:v>
                </c:pt>
                <c:pt idx="1947">
                  <c:v>11.93903481116584</c:v>
                </c:pt>
                <c:pt idx="1948">
                  <c:v>11.93903481116584</c:v>
                </c:pt>
                <c:pt idx="1949">
                  <c:v>11.93903481116584</c:v>
                </c:pt>
                <c:pt idx="1950">
                  <c:v>11.93903481116584</c:v>
                </c:pt>
                <c:pt idx="1951">
                  <c:v>11.93903481116584</c:v>
                </c:pt>
                <c:pt idx="1952">
                  <c:v>11.93903481116584</c:v>
                </c:pt>
                <c:pt idx="1953">
                  <c:v>11.93903481116584</c:v>
                </c:pt>
                <c:pt idx="1954">
                  <c:v>11.93903481116584</c:v>
                </c:pt>
                <c:pt idx="1955">
                  <c:v>11.93903481116584</c:v>
                </c:pt>
                <c:pt idx="1956">
                  <c:v>11.93903481116584</c:v>
                </c:pt>
                <c:pt idx="1957">
                  <c:v>11.93903481116584</c:v>
                </c:pt>
                <c:pt idx="1958">
                  <c:v>11.93903481116584</c:v>
                </c:pt>
                <c:pt idx="1959">
                  <c:v>11.93903481116584</c:v>
                </c:pt>
                <c:pt idx="1960">
                  <c:v>11.93903481116584</c:v>
                </c:pt>
                <c:pt idx="1961">
                  <c:v>11.93903481116584</c:v>
                </c:pt>
                <c:pt idx="1962">
                  <c:v>11.93903481116584</c:v>
                </c:pt>
                <c:pt idx="1963">
                  <c:v>11.93903481116584</c:v>
                </c:pt>
                <c:pt idx="1964">
                  <c:v>11.93903481116584</c:v>
                </c:pt>
                <c:pt idx="1965">
                  <c:v>11.93903481116584</c:v>
                </c:pt>
                <c:pt idx="1966">
                  <c:v>11.93903481116584</c:v>
                </c:pt>
                <c:pt idx="1967">
                  <c:v>11.93903481116584</c:v>
                </c:pt>
                <c:pt idx="1968">
                  <c:v>11.93903481116584</c:v>
                </c:pt>
                <c:pt idx="1969">
                  <c:v>11.93903481116584</c:v>
                </c:pt>
                <c:pt idx="1970">
                  <c:v>11.93903481116584</c:v>
                </c:pt>
                <c:pt idx="1971">
                  <c:v>11.93903481116584</c:v>
                </c:pt>
                <c:pt idx="1972">
                  <c:v>11.93903481116584</c:v>
                </c:pt>
                <c:pt idx="1973">
                  <c:v>11.93903481116584</c:v>
                </c:pt>
                <c:pt idx="1974">
                  <c:v>11.93903481116584</c:v>
                </c:pt>
                <c:pt idx="1975">
                  <c:v>11.93903481116584</c:v>
                </c:pt>
                <c:pt idx="1976">
                  <c:v>11.93903481116584</c:v>
                </c:pt>
                <c:pt idx="1977">
                  <c:v>11.93903481116584</c:v>
                </c:pt>
                <c:pt idx="1978">
                  <c:v>11.93903481116584</c:v>
                </c:pt>
                <c:pt idx="1979">
                  <c:v>11.93903481116584</c:v>
                </c:pt>
                <c:pt idx="1980">
                  <c:v>11.93903481116584</c:v>
                </c:pt>
                <c:pt idx="1981">
                  <c:v>11.93903481116584</c:v>
                </c:pt>
                <c:pt idx="1982">
                  <c:v>11.93903481116584</c:v>
                </c:pt>
                <c:pt idx="1983">
                  <c:v>11.93903481116584</c:v>
                </c:pt>
                <c:pt idx="1984">
                  <c:v>11.93903481116584</c:v>
                </c:pt>
                <c:pt idx="1985">
                  <c:v>11.93903481116584</c:v>
                </c:pt>
                <c:pt idx="1986">
                  <c:v>11.93903481116584</c:v>
                </c:pt>
                <c:pt idx="1987">
                  <c:v>11.93903481116584</c:v>
                </c:pt>
                <c:pt idx="1988">
                  <c:v>11.93903481116584</c:v>
                </c:pt>
                <c:pt idx="1989">
                  <c:v>11.93903481116584</c:v>
                </c:pt>
                <c:pt idx="1990">
                  <c:v>11.93903481116584</c:v>
                </c:pt>
                <c:pt idx="1991">
                  <c:v>11.93903481116584</c:v>
                </c:pt>
                <c:pt idx="1992">
                  <c:v>11.93903481116584</c:v>
                </c:pt>
                <c:pt idx="1993">
                  <c:v>11.93903481116584</c:v>
                </c:pt>
                <c:pt idx="1994">
                  <c:v>11.93903481116584</c:v>
                </c:pt>
                <c:pt idx="1995">
                  <c:v>11.93903481116584</c:v>
                </c:pt>
                <c:pt idx="1996">
                  <c:v>11.93903481116584</c:v>
                </c:pt>
                <c:pt idx="1997">
                  <c:v>11.93903481116584</c:v>
                </c:pt>
                <c:pt idx="1998">
                  <c:v>11.93903481116584</c:v>
                </c:pt>
                <c:pt idx="1999">
                  <c:v>11.93903481116584</c:v>
                </c:pt>
                <c:pt idx="2000">
                  <c:v>11.93903481116584</c:v>
                </c:pt>
                <c:pt idx="2001">
                  <c:v>11.93903481116584</c:v>
                </c:pt>
                <c:pt idx="2002">
                  <c:v>11.93903481116584</c:v>
                </c:pt>
                <c:pt idx="2003">
                  <c:v>11.93903481116584</c:v>
                </c:pt>
                <c:pt idx="2004">
                  <c:v>11.93903481116584</c:v>
                </c:pt>
                <c:pt idx="2005">
                  <c:v>11.93903481116584</c:v>
                </c:pt>
                <c:pt idx="2006">
                  <c:v>11.93903481116584</c:v>
                </c:pt>
                <c:pt idx="2007">
                  <c:v>11.93903481116584</c:v>
                </c:pt>
                <c:pt idx="2008">
                  <c:v>11.93903481116584</c:v>
                </c:pt>
                <c:pt idx="2009">
                  <c:v>11.93903481116584</c:v>
                </c:pt>
                <c:pt idx="2010">
                  <c:v>11.93903481116584</c:v>
                </c:pt>
                <c:pt idx="2011">
                  <c:v>11.93903481116584</c:v>
                </c:pt>
                <c:pt idx="2012">
                  <c:v>11.93903481116584</c:v>
                </c:pt>
                <c:pt idx="2013">
                  <c:v>11.93903481116584</c:v>
                </c:pt>
                <c:pt idx="2014">
                  <c:v>11.93903481116584</c:v>
                </c:pt>
                <c:pt idx="2015">
                  <c:v>11.93903481116584</c:v>
                </c:pt>
                <c:pt idx="2016">
                  <c:v>11.93903481116584</c:v>
                </c:pt>
                <c:pt idx="2017">
                  <c:v>11.93903481116584</c:v>
                </c:pt>
                <c:pt idx="2018">
                  <c:v>11.93903481116584</c:v>
                </c:pt>
                <c:pt idx="2019">
                  <c:v>11.93903481116584</c:v>
                </c:pt>
                <c:pt idx="2020">
                  <c:v>11.93903481116584</c:v>
                </c:pt>
                <c:pt idx="2021">
                  <c:v>11.93903481116584</c:v>
                </c:pt>
                <c:pt idx="2022">
                  <c:v>11.93903481116584</c:v>
                </c:pt>
                <c:pt idx="2023">
                  <c:v>11.93903481116584</c:v>
                </c:pt>
                <c:pt idx="2024">
                  <c:v>11.93903481116584</c:v>
                </c:pt>
                <c:pt idx="2025">
                  <c:v>11.93903481116584</c:v>
                </c:pt>
                <c:pt idx="2026">
                  <c:v>11.93903481116584</c:v>
                </c:pt>
                <c:pt idx="2027">
                  <c:v>11.93903481116584</c:v>
                </c:pt>
                <c:pt idx="2028">
                  <c:v>11.93903481116584</c:v>
                </c:pt>
                <c:pt idx="2029">
                  <c:v>11.93903481116584</c:v>
                </c:pt>
                <c:pt idx="2030">
                  <c:v>11.93903481116584</c:v>
                </c:pt>
                <c:pt idx="2031">
                  <c:v>11.93903481116584</c:v>
                </c:pt>
                <c:pt idx="2032">
                  <c:v>11.93903481116584</c:v>
                </c:pt>
                <c:pt idx="2033">
                  <c:v>11.93903481116584</c:v>
                </c:pt>
                <c:pt idx="2034">
                  <c:v>11.93903481116584</c:v>
                </c:pt>
                <c:pt idx="2035">
                  <c:v>11.93903481116584</c:v>
                </c:pt>
                <c:pt idx="2036">
                  <c:v>11.93903481116584</c:v>
                </c:pt>
                <c:pt idx="2037">
                  <c:v>11.93903481116584</c:v>
                </c:pt>
                <c:pt idx="2038">
                  <c:v>11.93903481116584</c:v>
                </c:pt>
                <c:pt idx="2039">
                  <c:v>11.93903481116584</c:v>
                </c:pt>
                <c:pt idx="2040">
                  <c:v>11.93903481116584</c:v>
                </c:pt>
                <c:pt idx="2041">
                  <c:v>11.93903481116584</c:v>
                </c:pt>
                <c:pt idx="2042">
                  <c:v>11.93903481116584</c:v>
                </c:pt>
                <c:pt idx="2043">
                  <c:v>11.93903481116584</c:v>
                </c:pt>
                <c:pt idx="2044">
                  <c:v>11.93903481116584</c:v>
                </c:pt>
                <c:pt idx="2045">
                  <c:v>11.93903481116584</c:v>
                </c:pt>
                <c:pt idx="2046">
                  <c:v>11.93903481116584</c:v>
                </c:pt>
                <c:pt idx="2047">
                  <c:v>11.93903481116584</c:v>
                </c:pt>
                <c:pt idx="2048">
                  <c:v>11.93903481116584</c:v>
                </c:pt>
                <c:pt idx="2049">
                  <c:v>11.93903481116584</c:v>
                </c:pt>
                <c:pt idx="2050">
                  <c:v>11.93903481116584</c:v>
                </c:pt>
                <c:pt idx="2051">
                  <c:v>11.93903481116584</c:v>
                </c:pt>
                <c:pt idx="2052">
                  <c:v>11.93903481116584</c:v>
                </c:pt>
                <c:pt idx="2053">
                  <c:v>11.93903481116584</c:v>
                </c:pt>
                <c:pt idx="2054">
                  <c:v>11.93903481116584</c:v>
                </c:pt>
                <c:pt idx="2055">
                  <c:v>11.93903481116584</c:v>
                </c:pt>
                <c:pt idx="2056">
                  <c:v>11.93903481116584</c:v>
                </c:pt>
                <c:pt idx="2057">
                  <c:v>11.93903481116584</c:v>
                </c:pt>
                <c:pt idx="2058">
                  <c:v>11.93903481116584</c:v>
                </c:pt>
                <c:pt idx="2059">
                  <c:v>11.93903481116584</c:v>
                </c:pt>
                <c:pt idx="2060">
                  <c:v>11.93903481116584</c:v>
                </c:pt>
                <c:pt idx="2061">
                  <c:v>11.93903481116584</c:v>
                </c:pt>
                <c:pt idx="2062">
                  <c:v>11.93903481116584</c:v>
                </c:pt>
                <c:pt idx="2063">
                  <c:v>11.93903481116584</c:v>
                </c:pt>
                <c:pt idx="2064">
                  <c:v>11.93903481116584</c:v>
                </c:pt>
                <c:pt idx="2065">
                  <c:v>11.93903481116584</c:v>
                </c:pt>
                <c:pt idx="2066">
                  <c:v>11.93903481116584</c:v>
                </c:pt>
                <c:pt idx="2067">
                  <c:v>11.93903481116584</c:v>
                </c:pt>
                <c:pt idx="2068">
                  <c:v>11.93903481116584</c:v>
                </c:pt>
                <c:pt idx="2069">
                  <c:v>11.93903481116584</c:v>
                </c:pt>
                <c:pt idx="2070">
                  <c:v>11.93903481116584</c:v>
                </c:pt>
                <c:pt idx="2071">
                  <c:v>11.93903481116584</c:v>
                </c:pt>
                <c:pt idx="2072">
                  <c:v>11.93903481116584</c:v>
                </c:pt>
                <c:pt idx="2073">
                  <c:v>11.93903481116584</c:v>
                </c:pt>
                <c:pt idx="2074">
                  <c:v>11.93903481116584</c:v>
                </c:pt>
                <c:pt idx="2075">
                  <c:v>11.93903481116584</c:v>
                </c:pt>
                <c:pt idx="2076">
                  <c:v>11.93903481116584</c:v>
                </c:pt>
                <c:pt idx="2077">
                  <c:v>11.93903481116584</c:v>
                </c:pt>
                <c:pt idx="2078">
                  <c:v>11.93903481116584</c:v>
                </c:pt>
                <c:pt idx="2079">
                  <c:v>11.93903481116584</c:v>
                </c:pt>
                <c:pt idx="2080">
                  <c:v>11.93903481116584</c:v>
                </c:pt>
                <c:pt idx="2081">
                  <c:v>11.93903481116584</c:v>
                </c:pt>
                <c:pt idx="2082">
                  <c:v>11.93903481116584</c:v>
                </c:pt>
                <c:pt idx="2083">
                  <c:v>11.93903481116584</c:v>
                </c:pt>
                <c:pt idx="2084">
                  <c:v>11.93903481116584</c:v>
                </c:pt>
                <c:pt idx="2085">
                  <c:v>11.93903481116584</c:v>
                </c:pt>
                <c:pt idx="2086">
                  <c:v>11.93903481116584</c:v>
                </c:pt>
                <c:pt idx="2087">
                  <c:v>11.93903481116584</c:v>
                </c:pt>
                <c:pt idx="2088">
                  <c:v>11.93903481116584</c:v>
                </c:pt>
                <c:pt idx="2089">
                  <c:v>11.93903481116584</c:v>
                </c:pt>
                <c:pt idx="2090">
                  <c:v>11.93903481116584</c:v>
                </c:pt>
                <c:pt idx="2091">
                  <c:v>11.93903481116584</c:v>
                </c:pt>
                <c:pt idx="2092">
                  <c:v>11.93903481116584</c:v>
                </c:pt>
                <c:pt idx="2093">
                  <c:v>11.93903481116584</c:v>
                </c:pt>
                <c:pt idx="2094">
                  <c:v>11.93903481116584</c:v>
                </c:pt>
                <c:pt idx="2095">
                  <c:v>11.93903481116584</c:v>
                </c:pt>
                <c:pt idx="2096">
                  <c:v>11.93903481116584</c:v>
                </c:pt>
                <c:pt idx="2097">
                  <c:v>11.93903481116584</c:v>
                </c:pt>
                <c:pt idx="2098">
                  <c:v>11.93903481116584</c:v>
                </c:pt>
                <c:pt idx="2099">
                  <c:v>11.93903481116584</c:v>
                </c:pt>
                <c:pt idx="2100">
                  <c:v>11.93903481116584</c:v>
                </c:pt>
                <c:pt idx="2101">
                  <c:v>11.93903481116584</c:v>
                </c:pt>
                <c:pt idx="2102">
                  <c:v>11.93903481116584</c:v>
                </c:pt>
                <c:pt idx="2103">
                  <c:v>11.93903481116584</c:v>
                </c:pt>
                <c:pt idx="2104">
                  <c:v>11.93903481116584</c:v>
                </c:pt>
                <c:pt idx="2105">
                  <c:v>11.93903481116584</c:v>
                </c:pt>
                <c:pt idx="2106">
                  <c:v>11.93903481116584</c:v>
                </c:pt>
                <c:pt idx="2107">
                  <c:v>11.93903481116584</c:v>
                </c:pt>
                <c:pt idx="2108">
                  <c:v>11.93903481116584</c:v>
                </c:pt>
                <c:pt idx="2109">
                  <c:v>11.93903481116584</c:v>
                </c:pt>
                <c:pt idx="2110">
                  <c:v>11.93903481116584</c:v>
                </c:pt>
                <c:pt idx="2111">
                  <c:v>11.93903481116584</c:v>
                </c:pt>
                <c:pt idx="2112">
                  <c:v>11.93903481116584</c:v>
                </c:pt>
                <c:pt idx="2113">
                  <c:v>11.93903481116584</c:v>
                </c:pt>
                <c:pt idx="2114">
                  <c:v>11.93903481116584</c:v>
                </c:pt>
                <c:pt idx="2115">
                  <c:v>11.93903481116584</c:v>
                </c:pt>
                <c:pt idx="2116">
                  <c:v>11.93903481116584</c:v>
                </c:pt>
                <c:pt idx="2117">
                  <c:v>11.93903481116584</c:v>
                </c:pt>
                <c:pt idx="2118">
                  <c:v>11.93903481116584</c:v>
                </c:pt>
                <c:pt idx="2119">
                  <c:v>11.93903481116584</c:v>
                </c:pt>
                <c:pt idx="2120">
                  <c:v>11.93903481116584</c:v>
                </c:pt>
                <c:pt idx="2121">
                  <c:v>11.93903481116584</c:v>
                </c:pt>
                <c:pt idx="2122">
                  <c:v>11.93903481116584</c:v>
                </c:pt>
                <c:pt idx="2123">
                  <c:v>11.93903481116584</c:v>
                </c:pt>
                <c:pt idx="2124">
                  <c:v>11.93903481116584</c:v>
                </c:pt>
                <c:pt idx="2125">
                  <c:v>11.93903481116584</c:v>
                </c:pt>
                <c:pt idx="2126">
                  <c:v>11.93903481116584</c:v>
                </c:pt>
                <c:pt idx="2127">
                  <c:v>11.93903481116584</c:v>
                </c:pt>
                <c:pt idx="2128">
                  <c:v>11.93903481116584</c:v>
                </c:pt>
                <c:pt idx="2129">
                  <c:v>11.93903481116584</c:v>
                </c:pt>
                <c:pt idx="2130">
                  <c:v>11.93903481116584</c:v>
                </c:pt>
                <c:pt idx="2131">
                  <c:v>11.93903481116584</c:v>
                </c:pt>
                <c:pt idx="2132">
                  <c:v>11.93903481116584</c:v>
                </c:pt>
                <c:pt idx="2133">
                  <c:v>11.93903481116584</c:v>
                </c:pt>
                <c:pt idx="2134">
                  <c:v>11.93903481116584</c:v>
                </c:pt>
                <c:pt idx="2135">
                  <c:v>11.93903481116584</c:v>
                </c:pt>
                <c:pt idx="2136">
                  <c:v>11.93903481116584</c:v>
                </c:pt>
                <c:pt idx="2137">
                  <c:v>11.93903481116584</c:v>
                </c:pt>
                <c:pt idx="2138">
                  <c:v>11.93903481116584</c:v>
                </c:pt>
                <c:pt idx="2139">
                  <c:v>11.93903481116584</c:v>
                </c:pt>
                <c:pt idx="2140">
                  <c:v>11.93903481116584</c:v>
                </c:pt>
                <c:pt idx="2141">
                  <c:v>11.93903481116584</c:v>
                </c:pt>
                <c:pt idx="2142">
                  <c:v>11.93903481116584</c:v>
                </c:pt>
                <c:pt idx="2143">
                  <c:v>11.93903481116584</c:v>
                </c:pt>
                <c:pt idx="2144">
                  <c:v>11.93903481116584</c:v>
                </c:pt>
                <c:pt idx="2145">
                  <c:v>11.93903481116584</c:v>
                </c:pt>
                <c:pt idx="2146">
                  <c:v>11.93903481116584</c:v>
                </c:pt>
                <c:pt idx="2147">
                  <c:v>11.93903481116584</c:v>
                </c:pt>
                <c:pt idx="2148">
                  <c:v>11.93903481116584</c:v>
                </c:pt>
                <c:pt idx="2149">
                  <c:v>11.93903481116584</c:v>
                </c:pt>
                <c:pt idx="2150">
                  <c:v>11.93903481116584</c:v>
                </c:pt>
                <c:pt idx="2151">
                  <c:v>11.93903481116584</c:v>
                </c:pt>
                <c:pt idx="2152">
                  <c:v>11.93903481116584</c:v>
                </c:pt>
                <c:pt idx="2153">
                  <c:v>11.93903481116584</c:v>
                </c:pt>
                <c:pt idx="2154">
                  <c:v>11.93903481116584</c:v>
                </c:pt>
                <c:pt idx="2155">
                  <c:v>11.93903481116584</c:v>
                </c:pt>
                <c:pt idx="2156">
                  <c:v>11.93903481116584</c:v>
                </c:pt>
                <c:pt idx="2157">
                  <c:v>11.93903481116584</c:v>
                </c:pt>
                <c:pt idx="2158">
                  <c:v>11.93903481116584</c:v>
                </c:pt>
                <c:pt idx="2159">
                  <c:v>11.93903481116584</c:v>
                </c:pt>
                <c:pt idx="2160">
                  <c:v>11.93903481116584</c:v>
                </c:pt>
                <c:pt idx="2161">
                  <c:v>11.93903481116584</c:v>
                </c:pt>
                <c:pt idx="2162">
                  <c:v>11.93903481116584</c:v>
                </c:pt>
                <c:pt idx="2163">
                  <c:v>11.93903481116584</c:v>
                </c:pt>
                <c:pt idx="2164">
                  <c:v>11.93903481116584</c:v>
                </c:pt>
                <c:pt idx="2165">
                  <c:v>11.93903481116584</c:v>
                </c:pt>
                <c:pt idx="2166">
                  <c:v>11.93903481116584</c:v>
                </c:pt>
                <c:pt idx="2167">
                  <c:v>11.93903481116584</c:v>
                </c:pt>
                <c:pt idx="2168">
                  <c:v>11.93903481116584</c:v>
                </c:pt>
                <c:pt idx="2169">
                  <c:v>11.93903481116584</c:v>
                </c:pt>
                <c:pt idx="2170">
                  <c:v>11.93903481116584</c:v>
                </c:pt>
                <c:pt idx="2171">
                  <c:v>11.93903481116584</c:v>
                </c:pt>
                <c:pt idx="2172">
                  <c:v>11.93903481116584</c:v>
                </c:pt>
                <c:pt idx="2173">
                  <c:v>11.93903481116584</c:v>
                </c:pt>
                <c:pt idx="2174">
                  <c:v>11.93903481116584</c:v>
                </c:pt>
                <c:pt idx="2175">
                  <c:v>11.93903481116584</c:v>
                </c:pt>
                <c:pt idx="2176">
                  <c:v>11.93903481116584</c:v>
                </c:pt>
                <c:pt idx="2177">
                  <c:v>11.93903481116584</c:v>
                </c:pt>
                <c:pt idx="2178">
                  <c:v>11.93903481116584</c:v>
                </c:pt>
                <c:pt idx="2179">
                  <c:v>11.93903481116584</c:v>
                </c:pt>
                <c:pt idx="2180">
                  <c:v>11.93903481116584</c:v>
                </c:pt>
                <c:pt idx="2181">
                  <c:v>11.93903481116584</c:v>
                </c:pt>
                <c:pt idx="2182">
                  <c:v>11.93903481116584</c:v>
                </c:pt>
                <c:pt idx="2183">
                  <c:v>11.93903481116584</c:v>
                </c:pt>
                <c:pt idx="2184">
                  <c:v>11.93903481116584</c:v>
                </c:pt>
                <c:pt idx="2185">
                  <c:v>11.93903481116584</c:v>
                </c:pt>
                <c:pt idx="2186">
                  <c:v>11.93903481116584</c:v>
                </c:pt>
                <c:pt idx="2187">
                  <c:v>11.93903481116584</c:v>
                </c:pt>
                <c:pt idx="2188">
                  <c:v>11.93903481116584</c:v>
                </c:pt>
                <c:pt idx="2189">
                  <c:v>11.93903481116584</c:v>
                </c:pt>
                <c:pt idx="2190">
                  <c:v>11.93903481116584</c:v>
                </c:pt>
                <c:pt idx="2191">
                  <c:v>11.93903481116584</c:v>
                </c:pt>
                <c:pt idx="2192">
                  <c:v>11.93903481116584</c:v>
                </c:pt>
                <c:pt idx="2193">
                  <c:v>11.93903481116584</c:v>
                </c:pt>
                <c:pt idx="2194">
                  <c:v>11.93903481116584</c:v>
                </c:pt>
                <c:pt idx="2195">
                  <c:v>11.93903481116584</c:v>
                </c:pt>
                <c:pt idx="2196">
                  <c:v>11.93903481116584</c:v>
                </c:pt>
                <c:pt idx="2197">
                  <c:v>11.93903481116584</c:v>
                </c:pt>
                <c:pt idx="2198">
                  <c:v>11.93903481116584</c:v>
                </c:pt>
                <c:pt idx="2199">
                  <c:v>11.93903481116584</c:v>
                </c:pt>
                <c:pt idx="2200">
                  <c:v>11.93903481116584</c:v>
                </c:pt>
                <c:pt idx="2201">
                  <c:v>11.93903481116584</c:v>
                </c:pt>
                <c:pt idx="2202">
                  <c:v>11.93903481116584</c:v>
                </c:pt>
                <c:pt idx="2203">
                  <c:v>11.93903481116584</c:v>
                </c:pt>
                <c:pt idx="2204">
                  <c:v>11.93903481116584</c:v>
                </c:pt>
                <c:pt idx="2205">
                  <c:v>11.93903481116584</c:v>
                </c:pt>
                <c:pt idx="2206">
                  <c:v>11.93903481116584</c:v>
                </c:pt>
                <c:pt idx="2207">
                  <c:v>11.93903481116584</c:v>
                </c:pt>
                <c:pt idx="2208">
                  <c:v>11.93903481116584</c:v>
                </c:pt>
                <c:pt idx="2209">
                  <c:v>11.93903481116584</c:v>
                </c:pt>
                <c:pt idx="2210">
                  <c:v>11.93903481116584</c:v>
                </c:pt>
                <c:pt idx="2211">
                  <c:v>11.93903481116584</c:v>
                </c:pt>
                <c:pt idx="2212">
                  <c:v>11.93903481116584</c:v>
                </c:pt>
                <c:pt idx="2213">
                  <c:v>11.93903481116584</c:v>
                </c:pt>
                <c:pt idx="2214">
                  <c:v>11.93903481116584</c:v>
                </c:pt>
                <c:pt idx="2215">
                  <c:v>11.93903481116584</c:v>
                </c:pt>
                <c:pt idx="2216">
                  <c:v>11.93903481116584</c:v>
                </c:pt>
                <c:pt idx="2217">
                  <c:v>11.93903481116584</c:v>
                </c:pt>
                <c:pt idx="2218">
                  <c:v>11.93903481116584</c:v>
                </c:pt>
                <c:pt idx="2219">
                  <c:v>11.93903481116584</c:v>
                </c:pt>
                <c:pt idx="2220">
                  <c:v>11.93903481116584</c:v>
                </c:pt>
                <c:pt idx="2221">
                  <c:v>11.93903481116584</c:v>
                </c:pt>
                <c:pt idx="2222">
                  <c:v>11.93903481116584</c:v>
                </c:pt>
                <c:pt idx="2223">
                  <c:v>11.93903481116584</c:v>
                </c:pt>
                <c:pt idx="2224">
                  <c:v>11.93903481116584</c:v>
                </c:pt>
                <c:pt idx="2225">
                  <c:v>11.93903481116584</c:v>
                </c:pt>
                <c:pt idx="2226">
                  <c:v>11.93903481116584</c:v>
                </c:pt>
                <c:pt idx="2227">
                  <c:v>11.93903481116584</c:v>
                </c:pt>
                <c:pt idx="2228">
                  <c:v>11.93903481116584</c:v>
                </c:pt>
                <c:pt idx="2229">
                  <c:v>11.93903481116584</c:v>
                </c:pt>
                <c:pt idx="2230">
                  <c:v>11.93903481116584</c:v>
                </c:pt>
                <c:pt idx="2231">
                  <c:v>11.93903481116584</c:v>
                </c:pt>
                <c:pt idx="2232">
                  <c:v>11.93903481116584</c:v>
                </c:pt>
                <c:pt idx="2233">
                  <c:v>11.93903481116584</c:v>
                </c:pt>
                <c:pt idx="2234">
                  <c:v>11.93903481116584</c:v>
                </c:pt>
                <c:pt idx="2235">
                  <c:v>11.93903481116584</c:v>
                </c:pt>
                <c:pt idx="2236">
                  <c:v>11.93903481116584</c:v>
                </c:pt>
                <c:pt idx="2237">
                  <c:v>11.93903481116584</c:v>
                </c:pt>
                <c:pt idx="2238">
                  <c:v>11.93903481116584</c:v>
                </c:pt>
                <c:pt idx="2239">
                  <c:v>11.93903481116584</c:v>
                </c:pt>
                <c:pt idx="2240">
                  <c:v>11.93903481116584</c:v>
                </c:pt>
                <c:pt idx="2241">
                  <c:v>11.93903481116584</c:v>
                </c:pt>
                <c:pt idx="2242">
                  <c:v>11.93903481116584</c:v>
                </c:pt>
                <c:pt idx="2243">
                  <c:v>11.93903481116584</c:v>
                </c:pt>
                <c:pt idx="2244">
                  <c:v>11.93903481116584</c:v>
                </c:pt>
                <c:pt idx="2245">
                  <c:v>11.93903481116584</c:v>
                </c:pt>
                <c:pt idx="2246">
                  <c:v>11.93903481116584</c:v>
                </c:pt>
                <c:pt idx="2247">
                  <c:v>11.93903481116584</c:v>
                </c:pt>
                <c:pt idx="2248">
                  <c:v>11.93903481116584</c:v>
                </c:pt>
                <c:pt idx="2249">
                  <c:v>11.93903481116584</c:v>
                </c:pt>
                <c:pt idx="2250">
                  <c:v>11.93903481116584</c:v>
                </c:pt>
                <c:pt idx="2251">
                  <c:v>11.93903481116584</c:v>
                </c:pt>
                <c:pt idx="2252">
                  <c:v>11.93903481116584</c:v>
                </c:pt>
                <c:pt idx="2253">
                  <c:v>11.93903481116584</c:v>
                </c:pt>
                <c:pt idx="2254">
                  <c:v>11.93903481116584</c:v>
                </c:pt>
                <c:pt idx="2255">
                  <c:v>11.93903481116584</c:v>
                </c:pt>
                <c:pt idx="2256">
                  <c:v>11.93903481116584</c:v>
                </c:pt>
                <c:pt idx="2257">
                  <c:v>11.93903481116584</c:v>
                </c:pt>
                <c:pt idx="2258">
                  <c:v>11.93903481116584</c:v>
                </c:pt>
                <c:pt idx="2259">
                  <c:v>11.93903481116584</c:v>
                </c:pt>
                <c:pt idx="2260">
                  <c:v>11.93903481116584</c:v>
                </c:pt>
                <c:pt idx="2261">
                  <c:v>11.93903481116584</c:v>
                </c:pt>
                <c:pt idx="2262">
                  <c:v>11.93903481116584</c:v>
                </c:pt>
                <c:pt idx="2263">
                  <c:v>11.93903481116584</c:v>
                </c:pt>
                <c:pt idx="2264">
                  <c:v>11.93903481116584</c:v>
                </c:pt>
                <c:pt idx="2265">
                  <c:v>11.93903481116584</c:v>
                </c:pt>
                <c:pt idx="2266">
                  <c:v>11.93903481116584</c:v>
                </c:pt>
                <c:pt idx="2267">
                  <c:v>11.93903481116584</c:v>
                </c:pt>
                <c:pt idx="2268">
                  <c:v>11.93903481116584</c:v>
                </c:pt>
                <c:pt idx="2269">
                  <c:v>11.93903481116584</c:v>
                </c:pt>
                <c:pt idx="2270">
                  <c:v>11.93903481116584</c:v>
                </c:pt>
                <c:pt idx="2271">
                  <c:v>11.93903481116584</c:v>
                </c:pt>
                <c:pt idx="2272">
                  <c:v>11.93903481116584</c:v>
                </c:pt>
                <c:pt idx="2273">
                  <c:v>11.93903481116584</c:v>
                </c:pt>
                <c:pt idx="2274">
                  <c:v>11.93903481116584</c:v>
                </c:pt>
                <c:pt idx="2275">
                  <c:v>11.93903481116584</c:v>
                </c:pt>
                <c:pt idx="2276">
                  <c:v>11.93903481116584</c:v>
                </c:pt>
                <c:pt idx="2277">
                  <c:v>11.93903481116584</c:v>
                </c:pt>
                <c:pt idx="2278">
                  <c:v>11.93903481116584</c:v>
                </c:pt>
                <c:pt idx="2279">
                  <c:v>11.93903481116584</c:v>
                </c:pt>
                <c:pt idx="2280">
                  <c:v>11.93903481116584</c:v>
                </c:pt>
                <c:pt idx="2281">
                  <c:v>11.93903481116584</c:v>
                </c:pt>
                <c:pt idx="2282">
                  <c:v>11.93903481116584</c:v>
                </c:pt>
                <c:pt idx="2283">
                  <c:v>11.93903481116584</c:v>
                </c:pt>
                <c:pt idx="2284">
                  <c:v>11.93903481116584</c:v>
                </c:pt>
                <c:pt idx="2285">
                  <c:v>11.93903481116584</c:v>
                </c:pt>
                <c:pt idx="2286">
                  <c:v>11.93903481116584</c:v>
                </c:pt>
                <c:pt idx="2287">
                  <c:v>11.93903481116584</c:v>
                </c:pt>
                <c:pt idx="2288">
                  <c:v>11.93903481116584</c:v>
                </c:pt>
                <c:pt idx="2289">
                  <c:v>11.93903481116584</c:v>
                </c:pt>
                <c:pt idx="2290">
                  <c:v>11.93903481116584</c:v>
                </c:pt>
                <c:pt idx="2291">
                  <c:v>11.93903481116584</c:v>
                </c:pt>
                <c:pt idx="2292">
                  <c:v>11.93903481116584</c:v>
                </c:pt>
                <c:pt idx="2293">
                  <c:v>11.93903481116584</c:v>
                </c:pt>
                <c:pt idx="2294">
                  <c:v>11.93903481116584</c:v>
                </c:pt>
                <c:pt idx="2295">
                  <c:v>11.93903481116584</c:v>
                </c:pt>
                <c:pt idx="2296">
                  <c:v>11.93903481116584</c:v>
                </c:pt>
                <c:pt idx="2297">
                  <c:v>11.93903481116584</c:v>
                </c:pt>
                <c:pt idx="2298">
                  <c:v>11.93903481116584</c:v>
                </c:pt>
                <c:pt idx="2299">
                  <c:v>11.93903481116584</c:v>
                </c:pt>
                <c:pt idx="2300">
                  <c:v>11.93903481116584</c:v>
                </c:pt>
                <c:pt idx="2301">
                  <c:v>11.93903481116584</c:v>
                </c:pt>
                <c:pt idx="2302">
                  <c:v>11.93903481116584</c:v>
                </c:pt>
                <c:pt idx="2303">
                  <c:v>11.93903481116584</c:v>
                </c:pt>
                <c:pt idx="2304">
                  <c:v>11.93903481116584</c:v>
                </c:pt>
                <c:pt idx="2305">
                  <c:v>11.93903481116584</c:v>
                </c:pt>
                <c:pt idx="2306">
                  <c:v>11.93903481116584</c:v>
                </c:pt>
                <c:pt idx="2307">
                  <c:v>11.93903481116584</c:v>
                </c:pt>
                <c:pt idx="2308">
                  <c:v>11.93903481116584</c:v>
                </c:pt>
                <c:pt idx="2309">
                  <c:v>11.93903481116584</c:v>
                </c:pt>
                <c:pt idx="2310">
                  <c:v>11.93903481116584</c:v>
                </c:pt>
                <c:pt idx="2311">
                  <c:v>11.93903481116584</c:v>
                </c:pt>
                <c:pt idx="2312">
                  <c:v>11.93903481116584</c:v>
                </c:pt>
                <c:pt idx="2313">
                  <c:v>11.93903481116584</c:v>
                </c:pt>
                <c:pt idx="2314">
                  <c:v>11.93903481116584</c:v>
                </c:pt>
                <c:pt idx="2315">
                  <c:v>11.93903481116584</c:v>
                </c:pt>
                <c:pt idx="2316">
                  <c:v>11.93903481116584</c:v>
                </c:pt>
                <c:pt idx="2317">
                  <c:v>11.93903481116584</c:v>
                </c:pt>
                <c:pt idx="2318">
                  <c:v>11.93903481116584</c:v>
                </c:pt>
                <c:pt idx="2319">
                  <c:v>11.93903481116584</c:v>
                </c:pt>
                <c:pt idx="2320">
                  <c:v>11.93903481116584</c:v>
                </c:pt>
                <c:pt idx="2321">
                  <c:v>11.93903481116584</c:v>
                </c:pt>
                <c:pt idx="2322">
                  <c:v>11.93903481116584</c:v>
                </c:pt>
                <c:pt idx="2323">
                  <c:v>11.93903481116584</c:v>
                </c:pt>
                <c:pt idx="2324">
                  <c:v>11.93903481116584</c:v>
                </c:pt>
                <c:pt idx="2325">
                  <c:v>11.93903481116584</c:v>
                </c:pt>
                <c:pt idx="2326">
                  <c:v>11.93903481116584</c:v>
                </c:pt>
                <c:pt idx="2327">
                  <c:v>11.93903481116584</c:v>
                </c:pt>
                <c:pt idx="2328">
                  <c:v>11.93903481116584</c:v>
                </c:pt>
                <c:pt idx="2329">
                  <c:v>11.93903481116584</c:v>
                </c:pt>
                <c:pt idx="2330">
                  <c:v>11.93903481116584</c:v>
                </c:pt>
                <c:pt idx="2331">
                  <c:v>11.93903481116584</c:v>
                </c:pt>
                <c:pt idx="2332">
                  <c:v>11.93903481116584</c:v>
                </c:pt>
                <c:pt idx="2333">
                  <c:v>11.93903481116584</c:v>
                </c:pt>
                <c:pt idx="2334">
                  <c:v>11.93903481116584</c:v>
                </c:pt>
                <c:pt idx="2335">
                  <c:v>11.93903481116584</c:v>
                </c:pt>
                <c:pt idx="2336">
                  <c:v>11.93903481116584</c:v>
                </c:pt>
                <c:pt idx="2337">
                  <c:v>11.93903481116584</c:v>
                </c:pt>
                <c:pt idx="2338">
                  <c:v>11.93903481116584</c:v>
                </c:pt>
                <c:pt idx="2339">
                  <c:v>11.93903481116584</c:v>
                </c:pt>
                <c:pt idx="2340">
                  <c:v>11.93903481116584</c:v>
                </c:pt>
                <c:pt idx="2341">
                  <c:v>11.93903481116584</c:v>
                </c:pt>
                <c:pt idx="2342">
                  <c:v>11.93903481116584</c:v>
                </c:pt>
                <c:pt idx="2343">
                  <c:v>11.93903481116584</c:v>
                </c:pt>
                <c:pt idx="2344">
                  <c:v>11.93903481116584</c:v>
                </c:pt>
                <c:pt idx="2345">
                  <c:v>11.93903481116584</c:v>
                </c:pt>
                <c:pt idx="2346">
                  <c:v>11.93903481116584</c:v>
                </c:pt>
                <c:pt idx="2347">
                  <c:v>11.93903481116584</c:v>
                </c:pt>
                <c:pt idx="2348">
                  <c:v>11.93903481116584</c:v>
                </c:pt>
                <c:pt idx="2349">
                  <c:v>11.93903481116584</c:v>
                </c:pt>
                <c:pt idx="2350">
                  <c:v>11.93903481116584</c:v>
                </c:pt>
                <c:pt idx="2351">
                  <c:v>11.93903481116584</c:v>
                </c:pt>
                <c:pt idx="2352">
                  <c:v>11.93903481116584</c:v>
                </c:pt>
                <c:pt idx="2353">
                  <c:v>11.93903481116584</c:v>
                </c:pt>
                <c:pt idx="2354">
                  <c:v>11.93903481116584</c:v>
                </c:pt>
                <c:pt idx="2355">
                  <c:v>11.93903481116584</c:v>
                </c:pt>
                <c:pt idx="2356">
                  <c:v>11.93903481116584</c:v>
                </c:pt>
                <c:pt idx="2357">
                  <c:v>11.93903481116584</c:v>
                </c:pt>
                <c:pt idx="2358">
                  <c:v>11.93903481116584</c:v>
                </c:pt>
                <c:pt idx="2359">
                  <c:v>11.93903481116584</c:v>
                </c:pt>
                <c:pt idx="2360">
                  <c:v>11.93903481116584</c:v>
                </c:pt>
                <c:pt idx="2361">
                  <c:v>11.93903481116584</c:v>
                </c:pt>
                <c:pt idx="2362">
                  <c:v>11.93903481116584</c:v>
                </c:pt>
                <c:pt idx="2363">
                  <c:v>11.93903481116584</c:v>
                </c:pt>
                <c:pt idx="2364">
                  <c:v>11.93903481116584</c:v>
                </c:pt>
                <c:pt idx="2365">
                  <c:v>11.93903481116584</c:v>
                </c:pt>
                <c:pt idx="2366">
                  <c:v>11.93903481116584</c:v>
                </c:pt>
                <c:pt idx="2367">
                  <c:v>11.93903481116584</c:v>
                </c:pt>
                <c:pt idx="2368">
                  <c:v>11.93903481116584</c:v>
                </c:pt>
                <c:pt idx="2369">
                  <c:v>11.93903481116584</c:v>
                </c:pt>
                <c:pt idx="2370">
                  <c:v>11.93903481116584</c:v>
                </c:pt>
                <c:pt idx="2371">
                  <c:v>11.93903481116584</c:v>
                </c:pt>
                <c:pt idx="2372">
                  <c:v>11.93903481116584</c:v>
                </c:pt>
                <c:pt idx="2373">
                  <c:v>11.93903481116584</c:v>
                </c:pt>
                <c:pt idx="2374">
                  <c:v>11.93903481116584</c:v>
                </c:pt>
                <c:pt idx="2375">
                  <c:v>11.93903481116584</c:v>
                </c:pt>
                <c:pt idx="2376">
                  <c:v>11.93903481116584</c:v>
                </c:pt>
                <c:pt idx="2377">
                  <c:v>11.93903481116584</c:v>
                </c:pt>
                <c:pt idx="2378">
                  <c:v>11.93903481116584</c:v>
                </c:pt>
                <c:pt idx="2379">
                  <c:v>11.93903481116584</c:v>
                </c:pt>
                <c:pt idx="2380">
                  <c:v>11.93903481116584</c:v>
                </c:pt>
                <c:pt idx="2381">
                  <c:v>11.93903481116584</c:v>
                </c:pt>
                <c:pt idx="2382">
                  <c:v>11.93903481116584</c:v>
                </c:pt>
                <c:pt idx="2383">
                  <c:v>11.93903481116584</c:v>
                </c:pt>
                <c:pt idx="2384">
                  <c:v>11.93903481116584</c:v>
                </c:pt>
                <c:pt idx="2385">
                  <c:v>11.93903481116584</c:v>
                </c:pt>
                <c:pt idx="2386">
                  <c:v>11.93903481116584</c:v>
                </c:pt>
                <c:pt idx="2387">
                  <c:v>11.93903481116584</c:v>
                </c:pt>
                <c:pt idx="2388">
                  <c:v>11.93903481116584</c:v>
                </c:pt>
                <c:pt idx="2389">
                  <c:v>11.93903481116584</c:v>
                </c:pt>
                <c:pt idx="2390">
                  <c:v>11.93903481116584</c:v>
                </c:pt>
                <c:pt idx="2391">
                  <c:v>11.93903481116584</c:v>
                </c:pt>
                <c:pt idx="2392">
                  <c:v>11.93903481116584</c:v>
                </c:pt>
                <c:pt idx="2393">
                  <c:v>11.93903481116584</c:v>
                </c:pt>
                <c:pt idx="2394">
                  <c:v>11.93903481116584</c:v>
                </c:pt>
                <c:pt idx="2395">
                  <c:v>11.93903481116584</c:v>
                </c:pt>
                <c:pt idx="2396">
                  <c:v>11.93903481116584</c:v>
                </c:pt>
                <c:pt idx="2397">
                  <c:v>11.93903481116584</c:v>
                </c:pt>
                <c:pt idx="2398">
                  <c:v>11.93903481116584</c:v>
                </c:pt>
                <c:pt idx="2399">
                  <c:v>11.93903481116584</c:v>
                </c:pt>
                <c:pt idx="2400">
                  <c:v>11.93903481116584</c:v>
                </c:pt>
                <c:pt idx="2401">
                  <c:v>11.93903481116584</c:v>
                </c:pt>
                <c:pt idx="2402">
                  <c:v>11.93903481116584</c:v>
                </c:pt>
                <c:pt idx="2403">
                  <c:v>11.93903481116584</c:v>
                </c:pt>
                <c:pt idx="2404">
                  <c:v>11.93903481116584</c:v>
                </c:pt>
                <c:pt idx="2405">
                  <c:v>11.93903481116584</c:v>
                </c:pt>
                <c:pt idx="2406">
                  <c:v>11.93903481116584</c:v>
                </c:pt>
                <c:pt idx="2407">
                  <c:v>11.93903481116584</c:v>
                </c:pt>
                <c:pt idx="2408">
                  <c:v>11.93903481116584</c:v>
                </c:pt>
                <c:pt idx="2409">
                  <c:v>11.93903481116584</c:v>
                </c:pt>
                <c:pt idx="2410">
                  <c:v>11.93903481116584</c:v>
                </c:pt>
                <c:pt idx="2411">
                  <c:v>11.93903481116584</c:v>
                </c:pt>
                <c:pt idx="2412">
                  <c:v>11.93903481116584</c:v>
                </c:pt>
                <c:pt idx="2413">
                  <c:v>11.93903481116584</c:v>
                </c:pt>
                <c:pt idx="2414">
                  <c:v>11.93903481116584</c:v>
                </c:pt>
                <c:pt idx="2415">
                  <c:v>11.93903481116584</c:v>
                </c:pt>
                <c:pt idx="2416">
                  <c:v>11.93903481116584</c:v>
                </c:pt>
                <c:pt idx="2417">
                  <c:v>11.93903481116584</c:v>
                </c:pt>
                <c:pt idx="2418">
                  <c:v>11.93903481116584</c:v>
                </c:pt>
                <c:pt idx="2419">
                  <c:v>11.93903481116584</c:v>
                </c:pt>
                <c:pt idx="2420">
                  <c:v>11.93903481116584</c:v>
                </c:pt>
                <c:pt idx="2421">
                  <c:v>11.93903481116584</c:v>
                </c:pt>
                <c:pt idx="2422">
                  <c:v>11.93903481116584</c:v>
                </c:pt>
                <c:pt idx="2423">
                  <c:v>11.93903481116584</c:v>
                </c:pt>
                <c:pt idx="2424">
                  <c:v>11.93903481116584</c:v>
                </c:pt>
                <c:pt idx="2425">
                  <c:v>11.93903481116584</c:v>
                </c:pt>
                <c:pt idx="2426">
                  <c:v>11.93903481116584</c:v>
                </c:pt>
                <c:pt idx="2427">
                  <c:v>11.93903481116584</c:v>
                </c:pt>
                <c:pt idx="2428">
                  <c:v>11.93903481116584</c:v>
                </c:pt>
                <c:pt idx="2429">
                  <c:v>11.93903481116584</c:v>
                </c:pt>
                <c:pt idx="2430">
                  <c:v>11.93903481116584</c:v>
                </c:pt>
                <c:pt idx="2431">
                  <c:v>11.93903481116584</c:v>
                </c:pt>
                <c:pt idx="2432">
                  <c:v>11.93903481116584</c:v>
                </c:pt>
                <c:pt idx="2433">
                  <c:v>11.93903481116584</c:v>
                </c:pt>
                <c:pt idx="2434">
                  <c:v>11.93903481116584</c:v>
                </c:pt>
                <c:pt idx="2435">
                  <c:v>11.93903481116584</c:v>
                </c:pt>
                <c:pt idx="2436">
                  <c:v>11.93903481116584</c:v>
                </c:pt>
                <c:pt idx="2437">
                  <c:v>11.93903481116584</c:v>
                </c:pt>
                <c:pt idx="2438">
                  <c:v>11.93903481116584</c:v>
                </c:pt>
                <c:pt idx="2439">
                  <c:v>11.93903481116584</c:v>
                </c:pt>
                <c:pt idx="2440">
                  <c:v>11.93903481116584</c:v>
                </c:pt>
                <c:pt idx="2441">
                  <c:v>11.93903481116584</c:v>
                </c:pt>
                <c:pt idx="2442">
                  <c:v>11.93903481116584</c:v>
                </c:pt>
                <c:pt idx="2443">
                  <c:v>11.93903481116584</c:v>
                </c:pt>
                <c:pt idx="2444">
                  <c:v>11.93903481116584</c:v>
                </c:pt>
                <c:pt idx="2445">
                  <c:v>11.93903481116584</c:v>
                </c:pt>
                <c:pt idx="2446">
                  <c:v>11.93903481116584</c:v>
                </c:pt>
                <c:pt idx="2447">
                  <c:v>11.93903481116584</c:v>
                </c:pt>
                <c:pt idx="2448">
                  <c:v>11.93903481116584</c:v>
                </c:pt>
                <c:pt idx="2449">
                  <c:v>11.93903481116584</c:v>
                </c:pt>
                <c:pt idx="2450">
                  <c:v>11.93903481116584</c:v>
                </c:pt>
                <c:pt idx="2451">
                  <c:v>11.93903481116584</c:v>
                </c:pt>
                <c:pt idx="2452">
                  <c:v>11.93903481116584</c:v>
                </c:pt>
                <c:pt idx="2453">
                  <c:v>11.93903481116584</c:v>
                </c:pt>
                <c:pt idx="2454">
                  <c:v>11.93903481116584</c:v>
                </c:pt>
                <c:pt idx="2455">
                  <c:v>11.93903481116584</c:v>
                </c:pt>
                <c:pt idx="2456">
                  <c:v>11.93903481116584</c:v>
                </c:pt>
                <c:pt idx="2457">
                  <c:v>11.93903481116584</c:v>
                </c:pt>
                <c:pt idx="2458">
                  <c:v>11.93903481116584</c:v>
                </c:pt>
                <c:pt idx="2459">
                  <c:v>11.93903481116584</c:v>
                </c:pt>
                <c:pt idx="2460">
                  <c:v>11.93903481116584</c:v>
                </c:pt>
                <c:pt idx="2461">
                  <c:v>11.93903481116584</c:v>
                </c:pt>
                <c:pt idx="2462">
                  <c:v>11.93903481116584</c:v>
                </c:pt>
                <c:pt idx="2463">
                  <c:v>11.93903481116584</c:v>
                </c:pt>
                <c:pt idx="2464">
                  <c:v>11.93903481116584</c:v>
                </c:pt>
                <c:pt idx="2465">
                  <c:v>11.93903481116584</c:v>
                </c:pt>
                <c:pt idx="2466">
                  <c:v>11.93903481116584</c:v>
                </c:pt>
                <c:pt idx="2467">
                  <c:v>11.93903481116584</c:v>
                </c:pt>
                <c:pt idx="2468">
                  <c:v>11.93903481116584</c:v>
                </c:pt>
                <c:pt idx="2469">
                  <c:v>11.93903481116584</c:v>
                </c:pt>
                <c:pt idx="2470">
                  <c:v>11.93903481116584</c:v>
                </c:pt>
                <c:pt idx="2471">
                  <c:v>11.93903481116584</c:v>
                </c:pt>
                <c:pt idx="2472">
                  <c:v>11.93903481116584</c:v>
                </c:pt>
                <c:pt idx="2473">
                  <c:v>11.93903481116584</c:v>
                </c:pt>
                <c:pt idx="2474">
                  <c:v>11.93903481116584</c:v>
                </c:pt>
                <c:pt idx="2475">
                  <c:v>11.93903481116584</c:v>
                </c:pt>
                <c:pt idx="2476">
                  <c:v>11.93903481116584</c:v>
                </c:pt>
                <c:pt idx="2477">
                  <c:v>11.93903481116584</c:v>
                </c:pt>
                <c:pt idx="2478">
                  <c:v>11.93903481116584</c:v>
                </c:pt>
                <c:pt idx="2479">
                  <c:v>11.93903481116584</c:v>
                </c:pt>
                <c:pt idx="2480">
                  <c:v>11.93903481116584</c:v>
                </c:pt>
                <c:pt idx="2481">
                  <c:v>11.93903481116584</c:v>
                </c:pt>
                <c:pt idx="2482">
                  <c:v>11.93903481116584</c:v>
                </c:pt>
                <c:pt idx="2483">
                  <c:v>11.93903481116584</c:v>
                </c:pt>
                <c:pt idx="2484">
                  <c:v>11.93903481116584</c:v>
                </c:pt>
                <c:pt idx="2485">
                  <c:v>11.93903481116584</c:v>
                </c:pt>
                <c:pt idx="2486">
                  <c:v>11.93903481116584</c:v>
                </c:pt>
                <c:pt idx="2487">
                  <c:v>11.93903481116584</c:v>
                </c:pt>
                <c:pt idx="2488">
                  <c:v>11.93903481116584</c:v>
                </c:pt>
                <c:pt idx="2489">
                  <c:v>11.93903481116584</c:v>
                </c:pt>
                <c:pt idx="2490">
                  <c:v>11.93903481116584</c:v>
                </c:pt>
                <c:pt idx="2491">
                  <c:v>11.93903481116584</c:v>
                </c:pt>
                <c:pt idx="2492">
                  <c:v>11.93903481116584</c:v>
                </c:pt>
                <c:pt idx="2493">
                  <c:v>11.93903481116584</c:v>
                </c:pt>
                <c:pt idx="2494">
                  <c:v>11.93903481116584</c:v>
                </c:pt>
                <c:pt idx="2495">
                  <c:v>11.93903481116584</c:v>
                </c:pt>
                <c:pt idx="2496">
                  <c:v>11.93903481116584</c:v>
                </c:pt>
                <c:pt idx="2497">
                  <c:v>11.93903481116584</c:v>
                </c:pt>
                <c:pt idx="2498">
                  <c:v>11.93903481116584</c:v>
                </c:pt>
                <c:pt idx="2499">
                  <c:v>11.93903481116584</c:v>
                </c:pt>
                <c:pt idx="2500">
                  <c:v>11.93903481116584</c:v>
                </c:pt>
                <c:pt idx="2501">
                  <c:v>11.93903481116584</c:v>
                </c:pt>
                <c:pt idx="2502">
                  <c:v>11.93903481116584</c:v>
                </c:pt>
                <c:pt idx="2503">
                  <c:v>11.93903481116584</c:v>
                </c:pt>
                <c:pt idx="2504">
                  <c:v>11.93903481116584</c:v>
                </c:pt>
                <c:pt idx="2505">
                  <c:v>11.93903481116584</c:v>
                </c:pt>
                <c:pt idx="2506">
                  <c:v>11.93903481116584</c:v>
                </c:pt>
                <c:pt idx="2507">
                  <c:v>11.93903481116584</c:v>
                </c:pt>
                <c:pt idx="2508">
                  <c:v>11.93903481116584</c:v>
                </c:pt>
                <c:pt idx="2509">
                  <c:v>11.93903481116584</c:v>
                </c:pt>
                <c:pt idx="2510">
                  <c:v>11.93903481116584</c:v>
                </c:pt>
                <c:pt idx="2511">
                  <c:v>11.93903481116584</c:v>
                </c:pt>
                <c:pt idx="2512">
                  <c:v>11.93903481116584</c:v>
                </c:pt>
                <c:pt idx="2513">
                  <c:v>11.93903481116584</c:v>
                </c:pt>
                <c:pt idx="2514">
                  <c:v>11.93903481116584</c:v>
                </c:pt>
                <c:pt idx="2515">
                  <c:v>11.93903481116584</c:v>
                </c:pt>
                <c:pt idx="2516">
                  <c:v>11.93903481116584</c:v>
                </c:pt>
                <c:pt idx="2517">
                  <c:v>11.93903481116584</c:v>
                </c:pt>
                <c:pt idx="2518">
                  <c:v>11.93903481116584</c:v>
                </c:pt>
                <c:pt idx="2519">
                  <c:v>11.93903481116584</c:v>
                </c:pt>
                <c:pt idx="2520">
                  <c:v>11.93903481116584</c:v>
                </c:pt>
                <c:pt idx="2521">
                  <c:v>11.93903481116584</c:v>
                </c:pt>
                <c:pt idx="2522">
                  <c:v>11.93903481116584</c:v>
                </c:pt>
                <c:pt idx="2523">
                  <c:v>11.93903481116584</c:v>
                </c:pt>
                <c:pt idx="2524">
                  <c:v>11.93903481116584</c:v>
                </c:pt>
                <c:pt idx="2525">
                  <c:v>11.93903481116584</c:v>
                </c:pt>
                <c:pt idx="2526">
                  <c:v>11.93903481116584</c:v>
                </c:pt>
                <c:pt idx="2527">
                  <c:v>11.93903481116584</c:v>
                </c:pt>
                <c:pt idx="2528">
                  <c:v>11.93903481116584</c:v>
                </c:pt>
                <c:pt idx="2529">
                  <c:v>11.93903481116584</c:v>
                </c:pt>
                <c:pt idx="2530">
                  <c:v>11.93903481116584</c:v>
                </c:pt>
                <c:pt idx="2531">
                  <c:v>11.93903481116584</c:v>
                </c:pt>
                <c:pt idx="2532">
                  <c:v>11.93903481116584</c:v>
                </c:pt>
                <c:pt idx="2533">
                  <c:v>11.93903481116584</c:v>
                </c:pt>
                <c:pt idx="2534">
                  <c:v>11.93903481116584</c:v>
                </c:pt>
                <c:pt idx="2535">
                  <c:v>11.93903481116584</c:v>
                </c:pt>
                <c:pt idx="2536">
                  <c:v>11.93903481116584</c:v>
                </c:pt>
                <c:pt idx="2537">
                  <c:v>11.93903481116584</c:v>
                </c:pt>
                <c:pt idx="2538">
                  <c:v>11.93903481116584</c:v>
                </c:pt>
                <c:pt idx="2539">
                  <c:v>11.93903481116584</c:v>
                </c:pt>
                <c:pt idx="2540">
                  <c:v>11.93903481116584</c:v>
                </c:pt>
                <c:pt idx="2541">
                  <c:v>11.93903481116584</c:v>
                </c:pt>
                <c:pt idx="2542">
                  <c:v>11.93903481116584</c:v>
                </c:pt>
                <c:pt idx="2543">
                  <c:v>11.93903481116584</c:v>
                </c:pt>
                <c:pt idx="2544">
                  <c:v>11.93903481116584</c:v>
                </c:pt>
                <c:pt idx="2545">
                  <c:v>11.93903481116584</c:v>
                </c:pt>
                <c:pt idx="2546">
                  <c:v>11.93903481116584</c:v>
                </c:pt>
                <c:pt idx="2547">
                  <c:v>11.93903481116584</c:v>
                </c:pt>
                <c:pt idx="2548">
                  <c:v>11.93903481116584</c:v>
                </c:pt>
                <c:pt idx="2549">
                  <c:v>11.93903481116584</c:v>
                </c:pt>
                <c:pt idx="2550">
                  <c:v>11.93903481116584</c:v>
                </c:pt>
                <c:pt idx="2551">
                  <c:v>11.93903481116584</c:v>
                </c:pt>
                <c:pt idx="2552">
                  <c:v>11.93903481116584</c:v>
                </c:pt>
                <c:pt idx="2553">
                  <c:v>11.93903481116584</c:v>
                </c:pt>
                <c:pt idx="2554">
                  <c:v>11.93903481116584</c:v>
                </c:pt>
                <c:pt idx="2555">
                  <c:v>11.93903481116584</c:v>
                </c:pt>
                <c:pt idx="2556">
                  <c:v>11.93903481116584</c:v>
                </c:pt>
                <c:pt idx="2557">
                  <c:v>11.93903481116584</c:v>
                </c:pt>
                <c:pt idx="2558">
                  <c:v>11.93903481116584</c:v>
                </c:pt>
                <c:pt idx="2559">
                  <c:v>11.93903481116584</c:v>
                </c:pt>
                <c:pt idx="2560">
                  <c:v>11.93903481116584</c:v>
                </c:pt>
                <c:pt idx="2561">
                  <c:v>11.93903481116584</c:v>
                </c:pt>
                <c:pt idx="2562">
                  <c:v>11.93903481116584</c:v>
                </c:pt>
                <c:pt idx="2563">
                  <c:v>11.93903481116584</c:v>
                </c:pt>
                <c:pt idx="2564">
                  <c:v>11.93903481116584</c:v>
                </c:pt>
                <c:pt idx="2565">
                  <c:v>11.93903481116584</c:v>
                </c:pt>
                <c:pt idx="2566">
                  <c:v>11.93903481116584</c:v>
                </c:pt>
                <c:pt idx="2567">
                  <c:v>11.93903481116584</c:v>
                </c:pt>
                <c:pt idx="2568">
                  <c:v>11.93903481116584</c:v>
                </c:pt>
                <c:pt idx="2569">
                  <c:v>11.93903481116584</c:v>
                </c:pt>
                <c:pt idx="2570">
                  <c:v>11.93903481116584</c:v>
                </c:pt>
                <c:pt idx="2571">
                  <c:v>11.93903481116584</c:v>
                </c:pt>
                <c:pt idx="2572">
                  <c:v>11.93903481116584</c:v>
                </c:pt>
                <c:pt idx="2573">
                  <c:v>11.93903481116584</c:v>
                </c:pt>
                <c:pt idx="2574">
                  <c:v>11.93903481116584</c:v>
                </c:pt>
                <c:pt idx="2575">
                  <c:v>11.93903481116584</c:v>
                </c:pt>
                <c:pt idx="2576">
                  <c:v>11.93903481116584</c:v>
                </c:pt>
                <c:pt idx="2577">
                  <c:v>11.93903481116584</c:v>
                </c:pt>
                <c:pt idx="2578">
                  <c:v>11.93903481116584</c:v>
                </c:pt>
                <c:pt idx="2579">
                  <c:v>11.93903481116584</c:v>
                </c:pt>
                <c:pt idx="2580">
                  <c:v>11.93903481116584</c:v>
                </c:pt>
                <c:pt idx="2581">
                  <c:v>11.93903481116584</c:v>
                </c:pt>
                <c:pt idx="2582">
                  <c:v>11.93903481116584</c:v>
                </c:pt>
                <c:pt idx="2583">
                  <c:v>11.93903481116584</c:v>
                </c:pt>
                <c:pt idx="2584">
                  <c:v>11.93903481116584</c:v>
                </c:pt>
                <c:pt idx="2585">
                  <c:v>11.93903481116584</c:v>
                </c:pt>
                <c:pt idx="2586">
                  <c:v>11.93903481116584</c:v>
                </c:pt>
                <c:pt idx="2587">
                  <c:v>11.93903481116584</c:v>
                </c:pt>
                <c:pt idx="2588">
                  <c:v>11.93903481116584</c:v>
                </c:pt>
                <c:pt idx="2589">
                  <c:v>11.93903481116584</c:v>
                </c:pt>
                <c:pt idx="2590">
                  <c:v>11.93903481116584</c:v>
                </c:pt>
                <c:pt idx="2591">
                  <c:v>11.93903481116584</c:v>
                </c:pt>
                <c:pt idx="2592">
                  <c:v>11.93903481116584</c:v>
                </c:pt>
                <c:pt idx="2593">
                  <c:v>11.93903481116584</c:v>
                </c:pt>
                <c:pt idx="2594">
                  <c:v>11.93903481116584</c:v>
                </c:pt>
                <c:pt idx="2595">
                  <c:v>11.93903481116584</c:v>
                </c:pt>
                <c:pt idx="2596">
                  <c:v>11.93903481116584</c:v>
                </c:pt>
                <c:pt idx="2597">
                  <c:v>11.93903481116584</c:v>
                </c:pt>
                <c:pt idx="2598">
                  <c:v>11.93903481116584</c:v>
                </c:pt>
                <c:pt idx="2599">
                  <c:v>11.93903481116584</c:v>
                </c:pt>
                <c:pt idx="2600">
                  <c:v>11.93903481116584</c:v>
                </c:pt>
                <c:pt idx="2601">
                  <c:v>11.93903481116584</c:v>
                </c:pt>
                <c:pt idx="2602">
                  <c:v>11.93903481116584</c:v>
                </c:pt>
                <c:pt idx="2603">
                  <c:v>11.93903481116584</c:v>
                </c:pt>
                <c:pt idx="2604">
                  <c:v>11.93903481116584</c:v>
                </c:pt>
                <c:pt idx="2605">
                  <c:v>11.93903481116584</c:v>
                </c:pt>
                <c:pt idx="2606">
                  <c:v>11.93903481116584</c:v>
                </c:pt>
                <c:pt idx="2607">
                  <c:v>11.93903481116584</c:v>
                </c:pt>
                <c:pt idx="2608">
                  <c:v>11.93903481116584</c:v>
                </c:pt>
                <c:pt idx="2609">
                  <c:v>11.93903481116584</c:v>
                </c:pt>
                <c:pt idx="2610">
                  <c:v>11.93903481116584</c:v>
                </c:pt>
                <c:pt idx="2611">
                  <c:v>11.93903481116584</c:v>
                </c:pt>
                <c:pt idx="2612">
                  <c:v>11.93903481116584</c:v>
                </c:pt>
                <c:pt idx="2613">
                  <c:v>11.93903481116584</c:v>
                </c:pt>
                <c:pt idx="2614">
                  <c:v>11.93903481116584</c:v>
                </c:pt>
                <c:pt idx="2615">
                  <c:v>11.93903481116584</c:v>
                </c:pt>
                <c:pt idx="2616">
                  <c:v>11.93903481116584</c:v>
                </c:pt>
                <c:pt idx="2617">
                  <c:v>11.93903481116584</c:v>
                </c:pt>
                <c:pt idx="2618">
                  <c:v>11.93903481116584</c:v>
                </c:pt>
                <c:pt idx="2619">
                  <c:v>11.93903481116584</c:v>
                </c:pt>
                <c:pt idx="2620">
                  <c:v>11.93903481116584</c:v>
                </c:pt>
                <c:pt idx="2621">
                  <c:v>11.93903481116584</c:v>
                </c:pt>
                <c:pt idx="2622">
                  <c:v>11.93903481116584</c:v>
                </c:pt>
                <c:pt idx="2623">
                  <c:v>11.93903481116584</c:v>
                </c:pt>
                <c:pt idx="2624">
                  <c:v>11.93903481116584</c:v>
                </c:pt>
                <c:pt idx="2625">
                  <c:v>11.93903481116584</c:v>
                </c:pt>
                <c:pt idx="2626">
                  <c:v>11.93903481116584</c:v>
                </c:pt>
                <c:pt idx="2627">
                  <c:v>11.93903481116584</c:v>
                </c:pt>
                <c:pt idx="2628">
                  <c:v>11.93903481116584</c:v>
                </c:pt>
                <c:pt idx="2629">
                  <c:v>11.93903481116584</c:v>
                </c:pt>
                <c:pt idx="2630">
                  <c:v>11.93903481116584</c:v>
                </c:pt>
                <c:pt idx="2631">
                  <c:v>11.93903481116584</c:v>
                </c:pt>
                <c:pt idx="2632">
                  <c:v>11.93903481116584</c:v>
                </c:pt>
                <c:pt idx="2633">
                  <c:v>11.93903481116584</c:v>
                </c:pt>
                <c:pt idx="2634">
                  <c:v>11.93903481116584</c:v>
                </c:pt>
                <c:pt idx="2635">
                  <c:v>11.93903481116584</c:v>
                </c:pt>
                <c:pt idx="2636">
                  <c:v>11.93903481116584</c:v>
                </c:pt>
                <c:pt idx="2637">
                  <c:v>11.93903481116584</c:v>
                </c:pt>
                <c:pt idx="2638">
                  <c:v>11.93903481116584</c:v>
                </c:pt>
                <c:pt idx="2639">
                  <c:v>11.93903481116584</c:v>
                </c:pt>
                <c:pt idx="2640">
                  <c:v>11.93903481116584</c:v>
                </c:pt>
                <c:pt idx="2641">
                  <c:v>11.93903481116584</c:v>
                </c:pt>
                <c:pt idx="2642">
                  <c:v>11.93903481116584</c:v>
                </c:pt>
                <c:pt idx="2643">
                  <c:v>11.93903481116584</c:v>
                </c:pt>
                <c:pt idx="2644">
                  <c:v>11.93903481116584</c:v>
                </c:pt>
                <c:pt idx="2645">
                  <c:v>11.93903481116584</c:v>
                </c:pt>
                <c:pt idx="2646">
                  <c:v>11.93903481116584</c:v>
                </c:pt>
                <c:pt idx="2647">
                  <c:v>11.93903481116584</c:v>
                </c:pt>
                <c:pt idx="2648">
                  <c:v>11.93903481116584</c:v>
                </c:pt>
                <c:pt idx="2649">
                  <c:v>11.93903481116584</c:v>
                </c:pt>
                <c:pt idx="2650">
                  <c:v>11.93903481116584</c:v>
                </c:pt>
                <c:pt idx="2651">
                  <c:v>11.93903481116584</c:v>
                </c:pt>
                <c:pt idx="2652">
                  <c:v>11.93903481116584</c:v>
                </c:pt>
                <c:pt idx="2653">
                  <c:v>11.93903481116584</c:v>
                </c:pt>
                <c:pt idx="2654">
                  <c:v>11.93903481116584</c:v>
                </c:pt>
                <c:pt idx="2655">
                  <c:v>11.93903481116584</c:v>
                </c:pt>
                <c:pt idx="2656">
                  <c:v>11.93903481116584</c:v>
                </c:pt>
                <c:pt idx="2657">
                  <c:v>11.93903481116584</c:v>
                </c:pt>
                <c:pt idx="2658">
                  <c:v>11.93903481116584</c:v>
                </c:pt>
                <c:pt idx="2659">
                  <c:v>11.93903481116584</c:v>
                </c:pt>
                <c:pt idx="2660">
                  <c:v>11.93903481116584</c:v>
                </c:pt>
                <c:pt idx="2661">
                  <c:v>11.93903481116584</c:v>
                </c:pt>
                <c:pt idx="2662">
                  <c:v>11.93903481116584</c:v>
                </c:pt>
                <c:pt idx="2663">
                  <c:v>11.93903481116584</c:v>
                </c:pt>
                <c:pt idx="2664">
                  <c:v>11.93903481116584</c:v>
                </c:pt>
                <c:pt idx="2665">
                  <c:v>11.93903481116584</c:v>
                </c:pt>
                <c:pt idx="2666">
                  <c:v>11.93903481116584</c:v>
                </c:pt>
                <c:pt idx="2667">
                  <c:v>11.93903481116584</c:v>
                </c:pt>
                <c:pt idx="2668">
                  <c:v>11.93903481116584</c:v>
                </c:pt>
                <c:pt idx="2669">
                  <c:v>11.93903481116584</c:v>
                </c:pt>
                <c:pt idx="2670">
                  <c:v>11.93903481116584</c:v>
                </c:pt>
                <c:pt idx="2671">
                  <c:v>11.93903481116584</c:v>
                </c:pt>
                <c:pt idx="2672">
                  <c:v>11.93903481116584</c:v>
                </c:pt>
                <c:pt idx="2673">
                  <c:v>11.93903481116584</c:v>
                </c:pt>
                <c:pt idx="2674">
                  <c:v>11.93903481116584</c:v>
                </c:pt>
                <c:pt idx="2675">
                  <c:v>11.93903481116584</c:v>
                </c:pt>
                <c:pt idx="2676">
                  <c:v>11.93903481116584</c:v>
                </c:pt>
                <c:pt idx="2677">
                  <c:v>11.93903481116584</c:v>
                </c:pt>
                <c:pt idx="2678">
                  <c:v>11.93903481116584</c:v>
                </c:pt>
                <c:pt idx="2679">
                  <c:v>11.93903481116584</c:v>
                </c:pt>
                <c:pt idx="2680">
                  <c:v>11.93903481116584</c:v>
                </c:pt>
                <c:pt idx="2681">
                  <c:v>11.93903481116584</c:v>
                </c:pt>
                <c:pt idx="2682">
                  <c:v>11.93903481116584</c:v>
                </c:pt>
                <c:pt idx="2683">
                  <c:v>11.93903481116584</c:v>
                </c:pt>
                <c:pt idx="2684">
                  <c:v>11.93903481116584</c:v>
                </c:pt>
                <c:pt idx="2685">
                  <c:v>11.93903481116584</c:v>
                </c:pt>
                <c:pt idx="2686">
                  <c:v>11.93903481116584</c:v>
                </c:pt>
                <c:pt idx="2687">
                  <c:v>11.93903481116584</c:v>
                </c:pt>
                <c:pt idx="2688">
                  <c:v>11.93903481116584</c:v>
                </c:pt>
                <c:pt idx="2689">
                  <c:v>11.93903481116584</c:v>
                </c:pt>
                <c:pt idx="2690">
                  <c:v>11.93903481116584</c:v>
                </c:pt>
                <c:pt idx="2691">
                  <c:v>11.93903481116584</c:v>
                </c:pt>
                <c:pt idx="2692">
                  <c:v>11.93903481116584</c:v>
                </c:pt>
                <c:pt idx="2693">
                  <c:v>11.93903481116584</c:v>
                </c:pt>
                <c:pt idx="2694">
                  <c:v>11.93903481116584</c:v>
                </c:pt>
                <c:pt idx="2695">
                  <c:v>11.93903481116584</c:v>
                </c:pt>
                <c:pt idx="2696">
                  <c:v>11.93903481116584</c:v>
                </c:pt>
                <c:pt idx="2697">
                  <c:v>11.93903481116584</c:v>
                </c:pt>
                <c:pt idx="2698">
                  <c:v>11.93903481116584</c:v>
                </c:pt>
                <c:pt idx="2699">
                  <c:v>11.93903481116584</c:v>
                </c:pt>
                <c:pt idx="2700">
                  <c:v>11.93903481116584</c:v>
                </c:pt>
                <c:pt idx="2701">
                  <c:v>11.93903481116584</c:v>
                </c:pt>
                <c:pt idx="2702">
                  <c:v>11.93903481116584</c:v>
                </c:pt>
                <c:pt idx="2703">
                  <c:v>11.93903481116584</c:v>
                </c:pt>
                <c:pt idx="2704">
                  <c:v>11.93903481116584</c:v>
                </c:pt>
                <c:pt idx="2705">
                  <c:v>11.93903481116584</c:v>
                </c:pt>
                <c:pt idx="2706">
                  <c:v>11.93903481116584</c:v>
                </c:pt>
                <c:pt idx="2707">
                  <c:v>11.93903481116584</c:v>
                </c:pt>
                <c:pt idx="2708">
                  <c:v>11.93903481116584</c:v>
                </c:pt>
                <c:pt idx="2709">
                  <c:v>11.93903481116584</c:v>
                </c:pt>
                <c:pt idx="2710">
                  <c:v>11.93903481116584</c:v>
                </c:pt>
                <c:pt idx="2711">
                  <c:v>11.93903481116584</c:v>
                </c:pt>
                <c:pt idx="2712">
                  <c:v>11.93903481116584</c:v>
                </c:pt>
                <c:pt idx="2713">
                  <c:v>11.93903481116584</c:v>
                </c:pt>
                <c:pt idx="2714">
                  <c:v>11.93903481116584</c:v>
                </c:pt>
                <c:pt idx="2715">
                  <c:v>11.93903481116584</c:v>
                </c:pt>
                <c:pt idx="2716">
                  <c:v>11.93903481116584</c:v>
                </c:pt>
                <c:pt idx="2717">
                  <c:v>11.93903481116584</c:v>
                </c:pt>
                <c:pt idx="2718">
                  <c:v>11.93903481116584</c:v>
                </c:pt>
                <c:pt idx="2719">
                  <c:v>11.93903481116584</c:v>
                </c:pt>
                <c:pt idx="2720">
                  <c:v>11.93903481116584</c:v>
                </c:pt>
                <c:pt idx="2721">
                  <c:v>11.93903481116584</c:v>
                </c:pt>
                <c:pt idx="2722">
                  <c:v>11.93903481116584</c:v>
                </c:pt>
                <c:pt idx="2723">
                  <c:v>11.93903481116584</c:v>
                </c:pt>
                <c:pt idx="2724">
                  <c:v>11.93903481116584</c:v>
                </c:pt>
                <c:pt idx="2725">
                  <c:v>11.93903481116584</c:v>
                </c:pt>
                <c:pt idx="2726">
                  <c:v>11.93903481116584</c:v>
                </c:pt>
                <c:pt idx="2727">
                  <c:v>11.93903481116584</c:v>
                </c:pt>
                <c:pt idx="2728">
                  <c:v>11.93903481116584</c:v>
                </c:pt>
                <c:pt idx="2729">
                  <c:v>11.93903481116584</c:v>
                </c:pt>
                <c:pt idx="2730">
                  <c:v>11.93903481116584</c:v>
                </c:pt>
                <c:pt idx="2731">
                  <c:v>11.93903481116584</c:v>
                </c:pt>
                <c:pt idx="2732">
                  <c:v>11.93903481116584</c:v>
                </c:pt>
                <c:pt idx="2733">
                  <c:v>11.93903481116584</c:v>
                </c:pt>
                <c:pt idx="2734">
                  <c:v>11.93903481116584</c:v>
                </c:pt>
                <c:pt idx="2735">
                  <c:v>11.93903481116584</c:v>
                </c:pt>
                <c:pt idx="2736">
                  <c:v>11.93903481116584</c:v>
                </c:pt>
                <c:pt idx="2737">
                  <c:v>11.93903481116584</c:v>
                </c:pt>
                <c:pt idx="2738">
                  <c:v>11.93903481116584</c:v>
                </c:pt>
                <c:pt idx="2739">
                  <c:v>11.93903481116584</c:v>
                </c:pt>
                <c:pt idx="2740">
                  <c:v>11.93903481116584</c:v>
                </c:pt>
                <c:pt idx="2741">
                  <c:v>11.93903481116584</c:v>
                </c:pt>
                <c:pt idx="2742">
                  <c:v>11.93903481116584</c:v>
                </c:pt>
                <c:pt idx="2743">
                  <c:v>11.93903481116584</c:v>
                </c:pt>
                <c:pt idx="2744">
                  <c:v>11.93903481116584</c:v>
                </c:pt>
                <c:pt idx="2745">
                  <c:v>11.93903481116584</c:v>
                </c:pt>
                <c:pt idx="2746">
                  <c:v>11.93903481116584</c:v>
                </c:pt>
                <c:pt idx="2747">
                  <c:v>11.93903481116584</c:v>
                </c:pt>
                <c:pt idx="2748">
                  <c:v>11.93903481116584</c:v>
                </c:pt>
                <c:pt idx="2749">
                  <c:v>11.93903481116584</c:v>
                </c:pt>
                <c:pt idx="2750">
                  <c:v>11.93903481116584</c:v>
                </c:pt>
                <c:pt idx="2751">
                  <c:v>11.93903481116584</c:v>
                </c:pt>
                <c:pt idx="2752">
                  <c:v>11.93903481116584</c:v>
                </c:pt>
                <c:pt idx="2753">
                  <c:v>11.93903481116584</c:v>
                </c:pt>
                <c:pt idx="2754">
                  <c:v>11.93903481116584</c:v>
                </c:pt>
                <c:pt idx="2755">
                  <c:v>11.93903481116584</c:v>
                </c:pt>
                <c:pt idx="2756">
                  <c:v>11.93903481116584</c:v>
                </c:pt>
                <c:pt idx="2757">
                  <c:v>11.93903481116584</c:v>
                </c:pt>
                <c:pt idx="2758">
                  <c:v>11.93903481116584</c:v>
                </c:pt>
                <c:pt idx="2759">
                  <c:v>11.93903481116584</c:v>
                </c:pt>
                <c:pt idx="2760">
                  <c:v>11.93903481116584</c:v>
                </c:pt>
                <c:pt idx="2761">
                  <c:v>11.93903481116584</c:v>
                </c:pt>
                <c:pt idx="2762">
                  <c:v>11.93903481116584</c:v>
                </c:pt>
                <c:pt idx="2763">
                  <c:v>11.93903481116584</c:v>
                </c:pt>
                <c:pt idx="2764">
                  <c:v>11.93903481116584</c:v>
                </c:pt>
                <c:pt idx="2765">
                  <c:v>11.93903481116584</c:v>
                </c:pt>
                <c:pt idx="2766">
                  <c:v>11.93903481116584</c:v>
                </c:pt>
                <c:pt idx="2767">
                  <c:v>11.93903481116584</c:v>
                </c:pt>
                <c:pt idx="2768">
                  <c:v>11.93903481116584</c:v>
                </c:pt>
                <c:pt idx="2769">
                  <c:v>11.93903481116584</c:v>
                </c:pt>
                <c:pt idx="2770">
                  <c:v>11.93903481116584</c:v>
                </c:pt>
                <c:pt idx="2771">
                  <c:v>11.93903481116584</c:v>
                </c:pt>
                <c:pt idx="2772">
                  <c:v>11.93903481116584</c:v>
                </c:pt>
                <c:pt idx="2773">
                  <c:v>11.93903481116584</c:v>
                </c:pt>
                <c:pt idx="2774">
                  <c:v>11.93903481116584</c:v>
                </c:pt>
                <c:pt idx="2775">
                  <c:v>11.93903481116584</c:v>
                </c:pt>
                <c:pt idx="2776">
                  <c:v>11.93903481116584</c:v>
                </c:pt>
                <c:pt idx="2777">
                  <c:v>11.93903481116584</c:v>
                </c:pt>
                <c:pt idx="2778">
                  <c:v>11.93903481116584</c:v>
                </c:pt>
                <c:pt idx="2779">
                  <c:v>11.93903481116584</c:v>
                </c:pt>
                <c:pt idx="2780">
                  <c:v>11.93903481116584</c:v>
                </c:pt>
                <c:pt idx="2781">
                  <c:v>11.93903481116584</c:v>
                </c:pt>
                <c:pt idx="2782">
                  <c:v>11.93903481116584</c:v>
                </c:pt>
                <c:pt idx="2783">
                  <c:v>11.93903481116584</c:v>
                </c:pt>
                <c:pt idx="2784">
                  <c:v>11.93903481116584</c:v>
                </c:pt>
                <c:pt idx="2785">
                  <c:v>11.93903481116584</c:v>
                </c:pt>
                <c:pt idx="2786">
                  <c:v>11.93903481116584</c:v>
                </c:pt>
                <c:pt idx="2787">
                  <c:v>11.93903481116584</c:v>
                </c:pt>
                <c:pt idx="2788">
                  <c:v>11.93903481116584</c:v>
                </c:pt>
                <c:pt idx="2789">
                  <c:v>11.93903481116584</c:v>
                </c:pt>
                <c:pt idx="2790">
                  <c:v>11.93903481116584</c:v>
                </c:pt>
                <c:pt idx="2791">
                  <c:v>11.93903481116584</c:v>
                </c:pt>
                <c:pt idx="2792">
                  <c:v>11.93903481116584</c:v>
                </c:pt>
                <c:pt idx="2793">
                  <c:v>11.93903481116584</c:v>
                </c:pt>
                <c:pt idx="2794">
                  <c:v>11.93903481116584</c:v>
                </c:pt>
                <c:pt idx="2795">
                  <c:v>11.93903481116584</c:v>
                </c:pt>
                <c:pt idx="2796">
                  <c:v>11.93903481116584</c:v>
                </c:pt>
                <c:pt idx="2797">
                  <c:v>11.93903481116584</c:v>
                </c:pt>
                <c:pt idx="2798">
                  <c:v>11.93903481116584</c:v>
                </c:pt>
                <c:pt idx="2799">
                  <c:v>11.93903481116584</c:v>
                </c:pt>
                <c:pt idx="2800">
                  <c:v>11.93903481116584</c:v>
                </c:pt>
                <c:pt idx="2801">
                  <c:v>11.93903481116584</c:v>
                </c:pt>
                <c:pt idx="2802">
                  <c:v>11.93903481116584</c:v>
                </c:pt>
                <c:pt idx="2803">
                  <c:v>11.93903481116584</c:v>
                </c:pt>
                <c:pt idx="2804">
                  <c:v>11.93903481116584</c:v>
                </c:pt>
                <c:pt idx="2805">
                  <c:v>11.93903481116584</c:v>
                </c:pt>
                <c:pt idx="2806">
                  <c:v>11.93903481116584</c:v>
                </c:pt>
                <c:pt idx="2807">
                  <c:v>11.93903481116584</c:v>
                </c:pt>
                <c:pt idx="2808">
                  <c:v>11.93903481116584</c:v>
                </c:pt>
                <c:pt idx="2809">
                  <c:v>11.93903481116584</c:v>
                </c:pt>
                <c:pt idx="2810">
                  <c:v>11.93903481116584</c:v>
                </c:pt>
                <c:pt idx="2811">
                  <c:v>11.93903481116584</c:v>
                </c:pt>
                <c:pt idx="2812">
                  <c:v>11.93903481116584</c:v>
                </c:pt>
                <c:pt idx="2813">
                  <c:v>11.93903481116584</c:v>
                </c:pt>
                <c:pt idx="2814">
                  <c:v>11.93903481116584</c:v>
                </c:pt>
                <c:pt idx="2815">
                  <c:v>11.93903481116584</c:v>
                </c:pt>
                <c:pt idx="2816">
                  <c:v>11.93903481116584</c:v>
                </c:pt>
                <c:pt idx="2817">
                  <c:v>11.93903481116584</c:v>
                </c:pt>
                <c:pt idx="2818">
                  <c:v>11.93903481116584</c:v>
                </c:pt>
                <c:pt idx="2819">
                  <c:v>11.93903481116584</c:v>
                </c:pt>
                <c:pt idx="2820">
                  <c:v>11.93903481116584</c:v>
                </c:pt>
                <c:pt idx="2821">
                  <c:v>11.93903481116584</c:v>
                </c:pt>
                <c:pt idx="2822">
                  <c:v>11.93903481116584</c:v>
                </c:pt>
                <c:pt idx="2823">
                  <c:v>11.93903481116584</c:v>
                </c:pt>
                <c:pt idx="2824">
                  <c:v>11.93903481116584</c:v>
                </c:pt>
                <c:pt idx="2825">
                  <c:v>11.93903481116584</c:v>
                </c:pt>
                <c:pt idx="2826">
                  <c:v>11.93903481116584</c:v>
                </c:pt>
                <c:pt idx="2827">
                  <c:v>11.93903481116584</c:v>
                </c:pt>
                <c:pt idx="2828">
                  <c:v>11.93903481116584</c:v>
                </c:pt>
                <c:pt idx="2829">
                  <c:v>11.93903481116584</c:v>
                </c:pt>
                <c:pt idx="2830">
                  <c:v>11.93903481116584</c:v>
                </c:pt>
                <c:pt idx="2831">
                  <c:v>11.93903481116584</c:v>
                </c:pt>
                <c:pt idx="2832">
                  <c:v>11.93903481116584</c:v>
                </c:pt>
                <c:pt idx="2833">
                  <c:v>11.93903481116584</c:v>
                </c:pt>
                <c:pt idx="2834">
                  <c:v>11.93903481116584</c:v>
                </c:pt>
                <c:pt idx="2835">
                  <c:v>11.93903481116584</c:v>
                </c:pt>
                <c:pt idx="2836">
                  <c:v>11.93903481116584</c:v>
                </c:pt>
                <c:pt idx="2837">
                  <c:v>11.93903481116584</c:v>
                </c:pt>
                <c:pt idx="2838">
                  <c:v>11.93903481116584</c:v>
                </c:pt>
                <c:pt idx="2839">
                  <c:v>11.93903481116584</c:v>
                </c:pt>
                <c:pt idx="2840">
                  <c:v>11.93903481116584</c:v>
                </c:pt>
                <c:pt idx="2841">
                  <c:v>11.93903481116584</c:v>
                </c:pt>
                <c:pt idx="2842">
                  <c:v>11.93903481116584</c:v>
                </c:pt>
                <c:pt idx="2843">
                  <c:v>11.93903481116584</c:v>
                </c:pt>
                <c:pt idx="2844">
                  <c:v>11.93903481116584</c:v>
                </c:pt>
                <c:pt idx="2845">
                  <c:v>11.93903481116584</c:v>
                </c:pt>
                <c:pt idx="2846">
                  <c:v>11.93903481116584</c:v>
                </c:pt>
                <c:pt idx="2847">
                  <c:v>11.93903481116584</c:v>
                </c:pt>
                <c:pt idx="2848">
                  <c:v>11.93903481116584</c:v>
                </c:pt>
                <c:pt idx="2849">
                  <c:v>11.93903481116584</c:v>
                </c:pt>
                <c:pt idx="2850">
                  <c:v>11.93903481116584</c:v>
                </c:pt>
                <c:pt idx="2851">
                  <c:v>11.93903481116584</c:v>
                </c:pt>
                <c:pt idx="2852">
                  <c:v>11.93903481116584</c:v>
                </c:pt>
                <c:pt idx="2853">
                  <c:v>11.93903481116584</c:v>
                </c:pt>
                <c:pt idx="2854">
                  <c:v>11.93903481116584</c:v>
                </c:pt>
                <c:pt idx="2855">
                  <c:v>11.93903481116584</c:v>
                </c:pt>
                <c:pt idx="2856">
                  <c:v>11.93903481116584</c:v>
                </c:pt>
                <c:pt idx="2857">
                  <c:v>11.93903481116584</c:v>
                </c:pt>
                <c:pt idx="2858">
                  <c:v>11.93903481116584</c:v>
                </c:pt>
                <c:pt idx="2859">
                  <c:v>11.93903481116584</c:v>
                </c:pt>
                <c:pt idx="2860">
                  <c:v>11.93903481116584</c:v>
                </c:pt>
                <c:pt idx="2861">
                  <c:v>11.93903481116584</c:v>
                </c:pt>
                <c:pt idx="2862">
                  <c:v>11.93903481116584</c:v>
                </c:pt>
                <c:pt idx="2863">
                  <c:v>11.93903481116584</c:v>
                </c:pt>
                <c:pt idx="2864">
                  <c:v>11.93903481116584</c:v>
                </c:pt>
                <c:pt idx="2865">
                  <c:v>11.93903481116584</c:v>
                </c:pt>
                <c:pt idx="2866">
                  <c:v>11.93903481116584</c:v>
                </c:pt>
                <c:pt idx="2867">
                  <c:v>11.93903481116584</c:v>
                </c:pt>
                <c:pt idx="2868">
                  <c:v>11.93903481116584</c:v>
                </c:pt>
                <c:pt idx="2869">
                  <c:v>11.93903481116584</c:v>
                </c:pt>
                <c:pt idx="2870">
                  <c:v>11.93903481116584</c:v>
                </c:pt>
                <c:pt idx="2871">
                  <c:v>11.93903481116584</c:v>
                </c:pt>
                <c:pt idx="2872">
                  <c:v>11.93903481116584</c:v>
                </c:pt>
                <c:pt idx="2873">
                  <c:v>11.93903481116584</c:v>
                </c:pt>
                <c:pt idx="2874">
                  <c:v>11.93903481116584</c:v>
                </c:pt>
                <c:pt idx="2875">
                  <c:v>11.93903481116584</c:v>
                </c:pt>
                <c:pt idx="2876">
                  <c:v>11.93903481116584</c:v>
                </c:pt>
                <c:pt idx="2877">
                  <c:v>11.93903481116584</c:v>
                </c:pt>
                <c:pt idx="2878">
                  <c:v>11.93903481116584</c:v>
                </c:pt>
                <c:pt idx="2879">
                  <c:v>11.93903481116584</c:v>
                </c:pt>
                <c:pt idx="2880">
                  <c:v>11.93903481116584</c:v>
                </c:pt>
                <c:pt idx="2881">
                  <c:v>11.93903481116584</c:v>
                </c:pt>
                <c:pt idx="2882">
                  <c:v>11.93903481116584</c:v>
                </c:pt>
                <c:pt idx="2883">
                  <c:v>11.93903481116584</c:v>
                </c:pt>
                <c:pt idx="2884">
                  <c:v>11.93903481116584</c:v>
                </c:pt>
                <c:pt idx="2885">
                  <c:v>11.93903481116584</c:v>
                </c:pt>
                <c:pt idx="2886">
                  <c:v>11.93903481116584</c:v>
                </c:pt>
                <c:pt idx="2887">
                  <c:v>11.93903481116584</c:v>
                </c:pt>
                <c:pt idx="2888">
                  <c:v>11.93903481116584</c:v>
                </c:pt>
                <c:pt idx="2889">
                  <c:v>11.93903481116584</c:v>
                </c:pt>
                <c:pt idx="2890">
                  <c:v>11.93903481116584</c:v>
                </c:pt>
                <c:pt idx="2891">
                  <c:v>11.93903481116584</c:v>
                </c:pt>
                <c:pt idx="2892">
                  <c:v>11.93903481116584</c:v>
                </c:pt>
                <c:pt idx="2893">
                  <c:v>11.93903481116584</c:v>
                </c:pt>
                <c:pt idx="2894">
                  <c:v>11.93903481116584</c:v>
                </c:pt>
                <c:pt idx="2895">
                  <c:v>11.93903481116584</c:v>
                </c:pt>
                <c:pt idx="2896">
                  <c:v>11.93903481116584</c:v>
                </c:pt>
                <c:pt idx="2897">
                  <c:v>11.93903481116584</c:v>
                </c:pt>
                <c:pt idx="2898">
                  <c:v>11.93903481116584</c:v>
                </c:pt>
                <c:pt idx="2899">
                  <c:v>11.93903481116584</c:v>
                </c:pt>
                <c:pt idx="2900">
                  <c:v>11.93903481116584</c:v>
                </c:pt>
                <c:pt idx="2901">
                  <c:v>11.93903481116584</c:v>
                </c:pt>
                <c:pt idx="2902">
                  <c:v>11.93903481116584</c:v>
                </c:pt>
                <c:pt idx="2903">
                  <c:v>11.93903481116584</c:v>
                </c:pt>
                <c:pt idx="2904">
                  <c:v>11.93903481116584</c:v>
                </c:pt>
                <c:pt idx="2905">
                  <c:v>11.93903481116584</c:v>
                </c:pt>
                <c:pt idx="2906">
                  <c:v>11.93903481116584</c:v>
                </c:pt>
                <c:pt idx="2907">
                  <c:v>11.93903481116584</c:v>
                </c:pt>
                <c:pt idx="2908">
                  <c:v>11.93903481116584</c:v>
                </c:pt>
                <c:pt idx="2909">
                  <c:v>11.93903481116584</c:v>
                </c:pt>
                <c:pt idx="2910">
                  <c:v>11.93903481116584</c:v>
                </c:pt>
                <c:pt idx="2911">
                  <c:v>11.93903481116584</c:v>
                </c:pt>
                <c:pt idx="2912">
                  <c:v>11.93903481116584</c:v>
                </c:pt>
                <c:pt idx="2913">
                  <c:v>11.93903481116584</c:v>
                </c:pt>
                <c:pt idx="2914">
                  <c:v>11.93903481116584</c:v>
                </c:pt>
                <c:pt idx="2915">
                  <c:v>11.93903481116584</c:v>
                </c:pt>
                <c:pt idx="2916">
                  <c:v>11.93903481116584</c:v>
                </c:pt>
                <c:pt idx="2917">
                  <c:v>11.93903481116584</c:v>
                </c:pt>
                <c:pt idx="2918">
                  <c:v>11.93903481116584</c:v>
                </c:pt>
                <c:pt idx="2919">
                  <c:v>11.93903481116584</c:v>
                </c:pt>
                <c:pt idx="2920">
                  <c:v>11.93903481116584</c:v>
                </c:pt>
                <c:pt idx="2921">
                  <c:v>11.93903481116584</c:v>
                </c:pt>
                <c:pt idx="2922">
                  <c:v>11.93903481116584</c:v>
                </c:pt>
                <c:pt idx="2923">
                  <c:v>11.93903481116584</c:v>
                </c:pt>
                <c:pt idx="2924">
                  <c:v>11.93903481116584</c:v>
                </c:pt>
                <c:pt idx="2925">
                  <c:v>11.93903481116584</c:v>
                </c:pt>
                <c:pt idx="2926">
                  <c:v>11.93903481116584</c:v>
                </c:pt>
                <c:pt idx="2927">
                  <c:v>11.93903481116584</c:v>
                </c:pt>
                <c:pt idx="2928">
                  <c:v>11.93903481116584</c:v>
                </c:pt>
                <c:pt idx="2929">
                  <c:v>11.93903481116584</c:v>
                </c:pt>
                <c:pt idx="2930">
                  <c:v>11.93903481116584</c:v>
                </c:pt>
                <c:pt idx="2931">
                  <c:v>11.93903481116584</c:v>
                </c:pt>
                <c:pt idx="2932">
                  <c:v>11.93903481116584</c:v>
                </c:pt>
                <c:pt idx="2933">
                  <c:v>11.93903481116584</c:v>
                </c:pt>
                <c:pt idx="2934">
                  <c:v>11.93903481116584</c:v>
                </c:pt>
                <c:pt idx="2935">
                  <c:v>11.93903481116584</c:v>
                </c:pt>
                <c:pt idx="2936">
                  <c:v>11.93903481116584</c:v>
                </c:pt>
                <c:pt idx="2937">
                  <c:v>11.93903481116584</c:v>
                </c:pt>
                <c:pt idx="2938">
                  <c:v>11.93903481116584</c:v>
                </c:pt>
                <c:pt idx="2939">
                  <c:v>11.93903481116584</c:v>
                </c:pt>
                <c:pt idx="2940">
                  <c:v>11.93903481116584</c:v>
                </c:pt>
                <c:pt idx="2941">
                  <c:v>11.93903481116584</c:v>
                </c:pt>
                <c:pt idx="2942">
                  <c:v>11.93903481116584</c:v>
                </c:pt>
                <c:pt idx="2943">
                  <c:v>11.93903481116584</c:v>
                </c:pt>
                <c:pt idx="2944">
                  <c:v>11.93903481116584</c:v>
                </c:pt>
                <c:pt idx="2945">
                  <c:v>11.93903481116584</c:v>
                </c:pt>
                <c:pt idx="2946">
                  <c:v>11.93903481116584</c:v>
                </c:pt>
                <c:pt idx="2947">
                  <c:v>11.93903481116584</c:v>
                </c:pt>
                <c:pt idx="2948">
                  <c:v>11.93903481116584</c:v>
                </c:pt>
                <c:pt idx="2949">
                  <c:v>11.93903481116584</c:v>
                </c:pt>
                <c:pt idx="2950">
                  <c:v>11.93903481116584</c:v>
                </c:pt>
                <c:pt idx="2951">
                  <c:v>11.93903481116584</c:v>
                </c:pt>
                <c:pt idx="2952">
                  <c:v>11.93903481116584</c:v>
                </c:pt>
                <c:pt idx="2953">
                  <c:v>11.93903481116584</c:v>
                </c:pt>
                <c:pt idx="2954">
                  <c:v>11.93903481116584</c:v>
                </c:pt>
                <c:pt idx="2955">
                  <c:v>11.93903481116584</c:v>
                </c:pt>
                <c:pt idx="2956">
                  <c:v>11.93903481116584</c:v>
                </c:pt>
                <c:pt idx="2957">
                  <c:v>11.93903481116584</c:v>
                </c:pt>
                <c:pt idx="2958">
                  <c:v>11.93903481116584</c:v>
                </c:pt>
                <c:pt idx="2959">
                  <c:v>11.93903481116584</c:v>
                </c:pt>
                <c:pt idx="2960">
                  <c:v>11.93903481116584</c:v>
                </c:pt>
                <c:pt idx="2961">
                  <c:v>11.93903481116584</c:v>
                </c:pt>
                <c:pt idx="2962">
                  <c:v>11.93903481116584</c:v>
                </c:pt>
                <c:pt idx="2963">
                  <c:v>11.93903481116584</c:v>
                </c:pt>
                <c:pt idx="2964">
                  <c:v>11.93903481116584</c:v>
                </c:pt>
                <c:pt idx="2965">
                  <c:v>11.93903481116584</c:v>
                </c:pt>
                <c:pt idx="2966">
                  <c:v>11.93903481116584</c:v>
                </c:pt>
                <c:pt idx="2967">
                  <c:v>11.93903481116584</c:v>
                </c:pt>
                <c:pt idx="2968">
                  <c:v>11.93903481116584</c:v>
                </c:pt>
                <c:pt idx="2969">
                  <c:v>11.93903481116584</c:v>
                </c:pt>
                <c:pt idx="2970">
                  <c:v>11.93903481116584</c:v>
                </c:pt>
                <c:pt idx="2971">
                  <c:v>11.93903481116584</c:v>
                </c:pt>
                <c:pt idx="2972">
                  <c:v>11.93903481116584</c:v>
                </c:pt>
                <c:pt idx="2973">
                  <c:v>11.93903481116584</c:v>
                </c:pt>
                <c:pt idx="2974">
                  <c:v>11.93903481116584</c:v>
                </c:pt>
                <c:pt idx="2975">
                  <c:v>11.93903481116584</c:v>
                </c:pt>
                <c:pt idx="2976">
                  <c:v>11.93903481116584</c:v>
                </c:pt>
                <c:pt idx="2977">
                  <c:v>11.93903481116584</c:v>
                </c:pt>
                <c:pt idx="2978">
                  <c:v>11.93903481116584</c:v>
                </c:pt>
                <c:pt idx="2979">
                  <c:v>11.93903481116584</c:v>
                </c:pt>
                <c:pt idx="2980">
                  <c:v>11.93903481116584</c:v>
                </c:pt>
                <c:pt idx="2981">
                  <c:v>11.93903481116584</c:v>
                </c:pt>
                <c:pt idx="2982">
                  <c:v>11.93903481116584</c:v>
                </c:pt>
                <c:pt idx="2983">
                  <c:v>11.93903481116584</c:v>
                </c:pt>
                <c:pt idx="2984">
                  <c:v>11.93903481116584</c:v>
                </c:pt>
                <c:pt idx="2985">
                  <c:v>11.93903481116584</c:v>
                </c:pt>
                <c:pt idx="2986">
                  <c:v>11.93903481116584</c:v>
                </c:pt>
                <c:pt idx="2987">
                  <c:v>11.93903481116584</c:v>
                </c:pt>
                <c:pt idx="2988">
                  <c:v>11.93903481116584</c:v>
                </c:pt>
                <c:pt idx="2989">
                  <c:v>11.93903481116584</c:v>
                </c:pt>
                <c:pt idx="2990">
                  <c:v>11.93903481116584</c:v>
                </c:pt>
                <c:pt idx="2991">
                  <c:v>11.93903481116584</c:v>
                </c:pt>
                <c:pt idx="2992">
                  <c:v>11.93903481116584</c:v>
                </c:pt>
                <c:pt idx="2993">
                  <c:v>11.93903481116584</c:v>
                </c:pt>
                <c:pt idx="2994">
                  <c:v>11.93903481116584</c:v>
                </c:pt>
                <c:pt idx="2995">
                  <c:v>11.93903481116584</c:v>
                </c:pt>
                <c:pt idx="2996">
                  <c:v>11.93903481116584</c:v>
                </c:pt>
                <c:pt idx="2997">
                  <c:v>11.93903481116584</c:v>
                </c:pt>
                <c:pt idx="2998">
                  <c:v>11.93903481116584</c:v>
                </c:pt>
                <c:pt idx="2999">
                  <c:v>11.93903481116584</c:v>
                </c:pt>
                <c:pt idx="3000">
                  <c:v>11.93903481116584</c:v>
                </c:pt>
                <c:pt idx="3001">
                  <c:v>11.93903481116584</c:v>
                </c:pt>
                <c:pt idx="3002">
                  <c:v>11.93903481116584</c:v>
                </c:pt>
                <c:pt idx="3003">
                  <c:v>11.93903481116584</c:v>
                </c:pt>
                <c:pt idx="3004">
                  <c:v>11.93903481116584</c:v>
                </c:pt>
                <c:pt idx="3005">
                  <c:v>11.93903481116584</c:v>
                </c:pt>
                <c:pt idx="3006">
                  <c:v>11.93903481116584</c:v>
                </c:pt>
                <c:pt idx="3007">
                  <c:v>11.93903481116584</c:v>
                </c:pt>
                <c:pt idx="3008">
                  <c:v>11.93903481116584</c:v>
                </c:pt>
                <c:pt idx="3009">
                  <c:v>11.93903481116584</c:v>
                </c:pt>
                <c:pt idx="3010">
                  <c:v>11.93903481116584</c:v>
                </c:pt>
                <c:pt idx="3011">
                  <c:v>11.93903481116584</c:v>
                </c:pt>
                <c:pt idx="3012">
                  <c:v>11.93903481116584</c:v>
                </c:pt>
                <c:pt idx="3013">
                  <c:v>11.93903481116584</c:v>
                </c:pt>
                <c:pt idx="3014">
                  <c:v>11.93903481116584</c:v>
                </c:pt>
                <c:pt idx="3015">
                  <c:v>11.93903481116584</c:v>
                </c:pt>
                <c:pt idx="3016">
                  <c:v>11.93903481116584</c:v>
                </c:pt>
                <c:pt idx="3017">
                  <c:v>11.93903481116584</c:v>
                </c:pt>
                <c:pt idx="3018">
                  <c:v>11.93903481116584</c:v>
                </c:pt>
                <c:pt idx="3019">
                  <c:v>11.93903481116584</c:v>
                </c:pt>
                <c:pt idx="3020">
                  <c:v>11.93903481116584</c:v>
                </c:pt>
                <c:pt idx="3021">
                  <c:v>11.93903481116584</c:v>
                </c:pt>
                <c:pt idx="3022">
                  <c:v>11.93903481116584</c:v>
                </c:pt>
                <c:pt idx="3023">
                  <c:v>11.93903481116584</c:v>
                </c:pt>
                <c:pt idx="3024">
                  <c:v>11.93903481116584</c:v>
                </c:pt>
                <c:pt idx="3025">
                  <c:v>11.93903481116584</c:v>
                </c:pt>
                <c:pt idx="3026">
                  <c:v>11.93903481116584</c:v>
                </c:pt>
                <c:pt idx="3027">
                  <c:v>11.93903481116584</c:v>
                </c:pt>
                <c:pt idx="3028">
                  <c:v>11.93903481116584</c:v>
                </c:pt>
                <c:pt idx="3029">
                  <c:v>11.93903481116584</c:v>
                </c:pt>
                <c:pt idx="3030">
                  <c:v>11.93903481116584</c:v>
                </c:pt>
                <c:pt idx="3031">
                  <c:v>11.93903481116584</c:v>
                </c:pt>
                <c:pt idx="3032">
                  <c:v>11.93903481116584</c:v>
                </c:pt>
                <c:pt idx="3033">
                  <c:v>11.93903481116584</c:v>
                </c:pt>
                <c:pt idx="3034">
                  <c:v>11.93903481116584</c:v>
                </c:pt>
                <c:pt idx="3035">
                  <c:v>11.93903481116584</c:v>
                </c:pt>
                <c:pt idx="3036">
                  <c:v>11.93903481116584</c:v>
                </c:pt>
                <c:pt idx="3037">
                  <c:v>11.93903481116584</c:v>
                </c:pt>
                <c:pt idx="3038">
                  <c:v>11.93903481116584</c:v>
                </c:pt>
                <c:pt idx="3039">
                  <c:v>11.93903481116584</c:v>
                </c:pt>
                <c:pt idx="3040">
                  <c:v>11.93903481116584</c:v>
                </c:pt>
                <c:pt idx="3041">
                  <c:v>11.93903481116584</c:v>
                </c:pt>
                <c:pt idx="3042">
                  <c:v>11.93903481116584</c:v>
                </c:pt>
                <c:pt idx="3043">
                  <c:v>11.93903481116584</c:v>
                </c:pt>
                <c:pt idx="3044">
                  <c:v>11.93903481116584</c:v>
                </c:pt>
                <c:pt idx="3045">
                  <c:v>11.93903481116584</c:v>
                </c:pt>
                <c:pt idx="3046">
                  <c:v>11.93903481116584</c:v>
                </c:pt>
                <c:pt idx="3047">
                  <c:v>11.93903481116584</c:v>
                </c:pt>
                <c:pt idx="3048">
                  <c:v>11.93903481116584</c:v>
                </c:pt>
                <c:pt idx="3049">
                  <c:v>11.93903481116584</c:v>
                </c:pt>
                <c:pt idx="3050">
                  <c:v>11.93903481116584</c:v>
                </c:pt>
                <c:pt idx="3051">
                  <c:v>11.93903481116584</c:v>
                </c:pt>
                <c:pt idx="3052">
                  <c:v>11.93903481116584</c:v>
                </c:pt>
                <c:pt idx="3053">
                  <c:v>11.93903481116584</c:v>
                </c:pt>
                <c:pt idx="3054">
                  <c:v>11.93903481116584</c:v>
                </c:pt>
                <c:pt idx="3055">
                  <c:v>11.93903481116584</c:v>
                </c:pt>
                <c:pt idx="3056">
                  <c:v>11.93903481116584</c:v>
                </c:pt>
                <c:pt idx="3057">
                  <c:v>11.93903481116584</c:v>
                </c:pt>
                <c:pt idx="3058">
                  <c:v>11.93903481116584</c:v>
                </c:pt>
                <c:pt idx="3059">
                  <c:v>11.93903481116584</c:v>
                </c:pt>
                <c:pt idx="3060">
                  <c:v>11.93903481116584</c:v>
                </c:pt>
                <c:pt idx="3061">
                  <c:v>11.93903481116584</c:v>
                </c:pt>
                <c:pt idx="3062">
                  <c:v>11.93903481116584</c:v>
                </c:pt>
                <c:pt idx="3063">
                  <c:v>11.93903481116584</c:v>
                </c:pt>
                <c:pt idx="3064">
                  <c:v>11.93903481116584</c:v>
                </c:pt>
                <c:pt idx="3065">
                  <c:v>11.93903481116584</c:v>
                </c:pt>
                <c:pt idx="3066">
                  <c:v>11.93903481116584</c:v>
                </c:pt>
                <c:pt idx="3067">
                  <c:v>11.93903481116584</c:v>
                </c:pt>
                <c:pt idx="3068">
                  <c:v>11.93903481116584</c:v>
                </c:pt>
                <c:pt idx="3069">
                  <c:v>11.93903481116584</c:v>
                </c:pt>
                <c:pt idx="3070">
                  <c:v>11.93903481116584</c:v>
                </c:pt>
                <c:pt idx="3071">
                  <c:v>11.93903481116584</c:v>
                </c:pt>
                <c:pt idx="3072">
                  <c:v>11.93903481116584</c:v>
                </c:pt>
                <c:pt idx="3073">
                  <c:v>11.93903481116584</c:v>
                </c:pt>
                <c:pt idx="3074">
                  <c:v>11.93903481116584</c:v>
                </c:pt>
                <c:pt idx="3075">
                  <c:v>11.93903481116584</c:v>
                </c:pt>
                <c:pt idx="3076">
                  <c:v>11.93903481116584</c:v>
                </c:pt>
                <c:pt idx="3077">
                  <c:v>11.93903481116584</c:v>
                </c:pt>
                <c:pt idx="3078">
                  <c:v>11.93903481116584</c:v>
                </c:pt>
                <c:pt idx="3079">
                  <c:v>11.93903481116584</c:v>
                </c:pt>
                <c:pt idx="3080">
                  <c:v>11.93903481116584</c:v>
                </c:pt>
                <c:pt idx="3081">
                  <c:v>11.93903481116584</c:v>
                </c:pt>
                <c:pt idx="3082">
                  <c:v>11.93903481116584</c:v>
                </c:pt>
                <c:pt idx="3083">
                  <c:v>11.93903481116584</c:v>
                </c:pt>
                <c:pt idx="3084">
                  <c:v>11.93903481116584</c:v>
                </c:pt>
                <c:pt idx="3085">
                  <c:v>11.93903481116584</c:v>
                </c:pt>
                <c:pt idx="3086">
                  <c:v>11.93903481116584</c:v>
                </c:pt>
                <c:pt idx="3087">
                  <c:v>11.93903481116584</c:v>
                </c:pt>
                <c:pt idx="3088">
                  <c:v>11.93903481116584</c:v>
                </c:pt>
                <c:pt idx="3089">
                  <c:v>11.93903481116584</c:v>
                </c:pt>
                <c:pt idx="3090">
                  <c:v>11.93903481116584</c:v>
                </c:pt>
                <c:pt idx="3091">
                  <c:v>11.93903481116584</c:v>
                </c:pt>
                <c:pt idx="3092">
                  <c:v>11.93903481116584</c:v>
                </c:pt>
                <c:pt idx="3093">
                  <c:v>11.93903481116584</c:v>
                </c:pt>
                <c:pt idx="3094">
                  <c:v>11.93903481116584</c:v>
                </c:pt>
                <c:pt idx="3095">
                  <c:v>11.93903481116584</c:v>
                </c:pt>
                <c:pt idx="3096">
                  <c:v>11.93903481116584</c:v>
                </c:pt>
                <c:pt idx="3097">
                  <c:v>11.93903481116584</c:v>
                </c:pt>
                <c:pt idx="3098">
                  <c:v>11.93903481116584</c:v>
                </c:pt>
                <c:pt idx="3099">
                  <c:v>11.93903481116584</c:v>
                </c:pt>
                <c:pt idx="3100">
                  <c:v>11.93903481116584</c:v>
                </c:pt>
                <c:pt idx="3101">
                  <c:v>11.93903481116584</c:v>
                </c:pt>
                <c:pt idx="3102">
                  <c:v>11.93903481116584</c:v>
                </c:pt>
                <c:pt idx="3103">
                  <c:v>11.93903481116584</c:v>
                </c:pt>
                <c:pt idx="3104">
                  <c:v>11.93903481116584</c:v>
                </c:pt>
                <c:pt idx="3105">
                  <c:v>11.93903481116584</c:v>
                </c:pt>
                <c:pt idx="3106">
                  <c:v>11.93903481116584</c:v>
                </c:pt>
                <c:pt idx="3107">
                  <c:v>11.93903481116584</c:v>
                </c:pt>
                <c:pt idx="3108">
                  <c:v>11.93903481116584</c:v>
                </c:pt>
                <c:pt idx="3109">
                  <c:v>11.93903481116584</c:v>
                </c:pt>
                <c:pt idx="3110">
                  <c:v>11.93903481116584</c:v>
                </c:pt>
                <c:pt idx="3111">
                  <c:v>11.93903481116584</c:v>
                </c:pt>
                <c:pt idx="3112">
                  <c:v>11.93903481116584</c:v>
                </c:pt>
                <c:pt idx="3113">
                  <c:v>11.93903481116584</c:v>
                </c:pt>
                <c:pt idx="3114">
                  <c:v>11.93903481116584</c:v>
                </c:pt>
                <c:pt idx="3115">
                  <c:v>11.93903481116584</c:v>
                </c:pt>
                <c:pt idx="3116">
                  <c:v>11.93903481116584</c:v>
                </c:pt>
                <c:pt idx="3117">
                  <c:v>11.93903481116584</c:v>
                </c:pt>
                <c:pt idx="3118">
                  <c:v>11.93903481116584</c:v>
                </c:pt>
                <c:pt idx="3119">
                  <c:v>11.93903481116584</c:v>
                </c:pt>
                <c:pt idx="3120">
                  <c:v>11.93903481116584</c:v>
                </c:pt>
                <c:pt idx="3121">
                  <c:v>11.93903481116584</c:v>
                </c:pt>
                <c:pt idx="3122">
                  <c:v>11.93903481116584</c:v>
                </c:pt>
                <c:pt idx="3123">
                  <c:v>11.93903481116584</c:v>
                </c:pt>
                <c:pt idx="3124">
                  <c:v>11.93903481116584</c:v>
                </c:pt>
                <c:pt idx="3125">
                  <c:v>11.93903481116584</c:v>
                </c:pt>
                <c:pt idx="3126">
                  <c:v>11.93903481116584</c:v>
                </c:pt>
                <c:pt idx="3127">
                  <c:v>11.93903481116584</c:v>
                </c:pt>
                <c:pt idx="3128">
                  <c:v>11.93903481116584</c:v>
                </c:pt>
                <c:pt idx="3129">
                  <c:v>11.93903481116584</c:v>
                </c:pt>
                <c:pt idx="3130">
                  <c:v>11.93903481116584</c:v>
                </c:pt>
                <c:pt idx="3131">
                  <c:v>11.93903481116584</c:v>
                </c:pt>
                <c:pt idx="3132">
                  <c:v>11.93903481116584</c:v>
                </c:pt>
                <c:pt idx="3133">
                  <c:v>11.93903481116584</c:v>
                </c:pt>
                <c:pt idx="3134">
                  <c:v>11.93903481116584</c:v>
                </c:pt>
                <c:pt idx="3135">
                  <c:v>11.93903481116584</c:v>
                </c:pt>
                <c:pt idx="3136">
                  <c:v>11.93903481116584</c:v>
                </c:pt>
                <c:pt idx="3137">
                  <c:v>11.93903481116584</c:v>
                </c:pt>
                <c:pt idx="3138">
                  <c:v>11.93903481116584</c:v>
                </c:pt>
                <c:pt idx="3139">
                  <c:v>11.93903481116584</c:v>
                </c:pt>
                <c:pt idx="3140">
                  <c:v>11.93903481116584</c:v>
                </c:pt>
                <c:pt idx="3141">
                  <c:v>11.93903481116584</c:v>
                </c:pt>
                <c:pt idx="3142">
                  <c:v>11.93903481116584</c:v>
                </c:pt>
                <c:pt idx="3143">
                  <c:v>11.93903481116584</c:v>
                </c:pt>
                <c:pt idx="3144">
                  <c:v>11.93903481116584</c:v>
                </c:pt>
                <c:pt idx="3145">
                  <c:v>11.93903481116584</c:v>
                </c:pt>
                <c:pt idx="3146">
                  <c:v>11.93903481116584</c:v>
                </c:pt>
                <c:pt idx="3147">
                  <c:v>11.93903481116584</c:v>
                </c:pt>
                <c:pt idx="3148">
                  <c:v>11.93903481116584</c:v>
                </c:pt>
                <c:pt idx="3149">
                  <c:v>11.93903481116584</c:v>
                </c:pt>
                <c:pt idx="3150">
                  <c:v>11.93903481116584</c:v>
                </c:pt>
                <c:pt idx="3151">
                  <c:v>11.93903481116584</c:v>
                </c:pt>
                <c:pt idx="3152">
                  <c:v>11.93903481116584</c:v>
                </c:pt>
                <c:pt idx="3153">
                  <c:v>11.93903481116584</c:v>
                </c:pt>
                <c:pt idx="3154">
                  <c:v>11.93903481116584</c:v>
                </c:pt>
                <c:pt idx="3155">
                  <c:v>11.93903481116584</c:v>
                </c:pt>
                <c:pt idx="3156">
                  <c:v>11.93903481116584</c:v>
                </c:pt>
                <c:pt idx="3157">
                  <c:v>11.93903481116584</c:v>
                </c:pt>
                <c:pt idx="3158">
                  <c:v>11.93903481116584</c:v>
                </c:pt>
                <c:pt idx="3159">
                  <c:v>11.93903481116584</c:v>
                </c:pt>
                <c:pt idx="3160">
                  <c:v>11.93903481116584</c:v>
                </c:pt>
                <c:pt idx="3161">
                  <c:v>11.93903481116584</c:v>
                </c:pt>
                <c:pt idx="3162">
                  <c:v>11.93903481116584</c:v>
                </c:pt>
                <c:pt idx="3163">
                  <c:v>11.93903481116584</c:v>
                </c:pt>
                <c:pt idx="3164">
                  <c:v>11.93903481116584</c:v>
                </c:pt>
                <c:pt idx="3165">
                  <c:v>11.93903481116584</c:v>
                </c:pt>
                <c:pt idx="3166">
                  <c:v>11.93903481116584</c:v>
                </c:pt>
                <c:pt idx="3167">
                  <c:v>11.93903481116584</c:v>
                </c:pt>
                <c:pt idx="3168">
                  <c:v>11.93903481116584</c:v>
                </c:pt>
                <c:pt idx="3169">
                  <c:v>11.93903481116584</c:v>
                </c:pt>
                <c:pt idx="3170">
                  <c:v>11.93903481116584</c:v>
                </c:pt>
                <c:pt idx="3171">
                  <c:v>11.93903481116584</c:v>
                </c:pt>
                <c:pt idx="3172">
                  <c:v>11.93903481116584</c:v>
                </c:pt>
                <c:pt idx="3173">
                  <c:v>11.93903481116584</c:v>
                </c:pt>
                <c:pt idx="3174">
                  <c:v>11.93903481116584</c:v>
                </c:pt>
                <c:pt idx="3175">
                  <c:v>11.93903481116584</c:v>
                </c:pt>
                <c:pt idx="3176">
                  <c:v>11.93903481116584</c:v>
                </c:pt>
                <c:pt idx="3177">
                  <c:v>11.93903481116584</c:v>
                </c:pt>
                <c:pt idx="3178">
                  <c:v>11.93903481116584</c:v>
                </c:pt>
                <c:pt idx="3179">
                  <c:v>11.93903481116584</c:v>
                </c:pt>
                <c:pt idx="3180">
                  <c:v>11.93903481116584</c:v>
                </c:pt>
                <c:pt idx="3181">
                  <c:v>11.93903481116584</c:v>
                </c:pt>
                <c:pt idx="3182">
                  <c:v>11.93903481116584</c:v>
                </c:pt>
                <c:pt idx="3183">
                  <c:v>11.93903481116584</c:v>
                </c:pt>
                <c:pt idx="3184">
                  <c:v>11.93903481116584</c:v>
                </c:pt>
                <c:pt idx="3185">
                  <c:v>11.93903481116584</c:v>
                </c:pt>
                <c:pt idx="3186">
                  <c:v>11.93903481116584</c:v>
                </c:pt>
                <c:pt idx="3187">
                  <c:v>11.93903481116584</c:v>
                </c:pt>
                <c:pt idx="3188">
                  <c:v>11.93903481116584</c:v>
                </c:pt>
                <c:pt idx="3189">
                  <c:v>11.93903481116584</c:v>
                </c:pt>
                <c:pt idx="3190">
                  <c:v>11.93903481116584</c:v>
                </c:pt>
                <c:pt idx="3191">
                  <c:v>11.93903481116584</c:v>
                </c:pt>
                <c:pt idx="3192">
                  <c:v>11.93903481116584</c:v>
                </c:pt>
                <c:pt idx="3193">
                  <c:v>11.93903481116584</c:v>
                </c:pt>
                <c:pt idx="3194">
                  <c:v>11.93903481116584</c:v>
                </c:pt>
                <c:pt idx="3195">
                  <c:v>11.93903481116584</c:v>
                </c:pt>
                <c:pt idx="3196">
                  <c:v>11.93903481116584</c:v>
                </c:pt>
                <c:pt idx="3197">
                  <c:v>11.93903481116584</c:v>
                </c:pt>
                <c:pt idx="3198">
                  <c:v>11.93903481116584</c:v>
                </c:pt>
                <c:pt idx="3199">
                  <c:v>11.93903481116584</c:v>
                </c:pt>
                <c:pt idx="3200">
                  <c:v>11.93903481116584</c:v>
                </c:pt>
                <c:pt idx="3201">
                  <c:v>11.93903481116584</c:v>
                </c:pt>
                <c:pt idx="3202">
                  <c:v>11.93903481116584</c:v>
                </c:pt>
                <c:pt idx="3203">
                  <c:v>11.93903481116584</c:v>
                </c:pt>
                <c:pt idx="3204">
                  <c:v>11.93903481116584</c:v>
                </c:pt>
                <c:pt idx="3205">
                  <c:v>11.93903481116584</c:v>
                </c:pt>
                <c:pt idx="3206">
                  <c:v>11.93903481116584</c:v>
                </c:pt>
                <c:pt idx="3207">
                  <c:v>11.93903481116584</c:v>
                </c:pt>
                <c:pt idx="3208">
                  <c:v>11.93903481116584</c:v>
                </c:pt>
                <c:pt idx="3209">
                  <c:v>11.93903481116584</c:v>
                </c:pt>
                <c:pt idx="3210">
                  <c:v>11.93903481116584</c:v>
                </c:pt>
                <c:pt idx="3211">
                  <c:v>11.93903481116584</c:v>
                </c:pt>
                <c:pt idx="3212">
                  <c:v>11.93903481116584</c:v>
                </c:pt>
                <c:pt idx="3213">
                  <c:v>11.93903481116584</c:v>
                </c:pt>
                <c:pt idx="3214">
                  <c:v>11.93903481116584</c:v>
                </c:pt>
                <c:pt idx="3215">
                  <c:v>11.93903481116584</c:v>
                </c:pt>
                <c:pt idx="3216">
                  <c:v>11.93903481116584</c:v>
                </c:pt>
                <c:pt idx="3217">
                  <c:v>11.93903481116584</c:v>
                </c:pt>
                <c:pt idx="3218">
                  <c:v>11.93903481116584</c:v>
                </c:pt>
                <c:pt idx="3219">
                  <c:v>11.93903481116584</c:v>
                </c:pt>
                <c:pt idx="3220">
                  <c:v>11.93903481116584</c:v>
                </c:pt>
                <c:pt idx="3221">
                  <c:v>11.93903481116584</c:v>
                </c:pt>
                <c:pt idx="3222">
                  <c:v>11.93903481116584</c:v>
                </c:pt>
                <c:pt idx="3223">
                  <c:v>11.93903481116584</c:v>
                </c:pt>
                <c:pt idx="3224">
                  <c:v>11.93903481116584</c:v>
                </c:pt>
                <c:pt idx="3225">
                  <c:v>11.93903481116584</c:v>
                </c:pt>
                <c:pt idx="3226">
                  <c:v>11.93903481116584</c:v>
                </c:pt>
                <c:pt idx="3227">
                  <c:v>11.93903481116584</c:v>
                </c:pt>
                <c:pt idx="3228">
                  <c:v>11.93903481116584</c:v>
                </c:pt>
                <c:pt idx="3229">
                  <c:v>11.93903481116584</c:v>
                </c:pt>
                <c:pt idx="3230">
                  <c:v>11.93903481116584</c:v>
                </c:pt>
                <c:pt idx="3231">
                  <c:v>11.93903481116584</c:v>
                </c:pt>
                <c:pt idx="3232">
                  <c:v>11.93903481116584</c:v>
                </c:pt>
                <c:pt idx="3233">
                  <c:v>11.93903481116584</c:v>
                </c:pt>
                <c:pt idx="3234">
                  <c:v>11.93903481116584</c:v>
                </c:pt>
                <c:pt idx="3235">
                  <c:v>11.93903481116584</c:v>
                </c:pt>
                <c:pt idx="3236">
                  <c:v>11.93903481116584</c:v>
                </c:pt>
                <c:pt idx="3237">
                  <c:v>11.93903481116584</c:v>
                </c:pt>
                <c:pt idx="3238">
                  <c:v>11.93903481116584</c:v>
                </c:pt>
                <c:pt idx="3239">
                  <c:v>11.93903481116584</c:v>
                </c:pt>
                <c:pt idx="3240">
                  <c:v>11.93903481116584</c:v>
                </c:pt>
                <c:pt idx="3241">
                  <c:v>11.93903481116584</c:v>
                </c:pt>
                <c:pt idx="3242">
                  <c:v>11.93903481116584</c:v>
                </c:pt>
                <c:pt idx="3243">
                  <c:v>11.93903481116584</c:v>
                </c:pt>
                <c:pt idx="3244">
                  <c:v>11.93903481116584</c:v>
                </c:pt>
                <c:pt idx="3245">
                  <c:v>11.93903481116584</c:v>
                </c:pt>
                <c:pt idx="3246">
                  <c:v>11.93903481116584</c:v>
                </c:pt>
                <c:pt idx="3247">
                  <c:v>11.93903481116584</c:v>
                </c:pt>
                <c:pt idx="3248">
                  <c:v>11.93903481116584</c:v>
                </c:pt>
                <c:pt idx="3249">
                  <c:v>11.93903481116584</c:v>
                </c:pt>
                <c:pt idx="3250">
                  <c:v>11.93903481116584</c:v>
                </c:pt>
                <c:pt idx="3251">
                  <c:v>11.93903481116584</c:v>
                </c:pt>
                <c:pt idx="3252">
                  <c:v>11.93903481116584</c:v>
                </c:pt>
                <c:pt idx="3253">
                  <c:v>11.93903481116584</c:v>
                </c:pt>
                <c:pt idx="3254">
                  <c:v>11.93903481116584</c:v>
                </c:pt>
                <c:pt idx="3255">
                  <c:v>11.93903481116584</c:v>
                </c:pt>
                <c:pt idx="3256">
                  <c:v>11.93903481116584</c:v>
                </c:pt>
                <c:pt idx="3257">
                  <c:v>11.93903481116584</c:v>
                </c:pt>
                <c:pt idx="3258">
                  <c:v>11.93903481116584</c:v>
                </c:pt>
                <c:pt idx="3259">
                  <c:v>11.93903481116584</c:v>
                </c:pt>
                <c:pt idx="3260">
                  <c:v>11.93903481116584</c:v>
                </c:pt>
                <c:pt idx="3261">
                  <c:v>11.93903481116584</c:v>
                </c:pt>
                <c:pt idx="3262">
                  <c:v>11.93903481116584</c:v>
                </c:pt>
                <c:pt idx="3263">
                  <c:v>11.93903481116584</c:v>
                </c:pt>
                <c:pt idx="3264">
                  <c:v>11.93903481116584</c:v>
                </c:pt>
                <c:pt idx="3265">
                  <c:v>11.93903481116584</c:v>
                </c:pt>
                <c:pt idx="3266">
                  <c:v>11.93903481116584</c:v>
                </c:pt>
                <c:pt idx="3267">
                  <c:v>11.93903481116584</c:v>
                </c:pt>
                <c:pt idx="3268">
                  <c:v>11.93903481116584</c:v>
                </c:pt>
                <c:pt idx="3269">
                  <c:v>11.93903481116584</c:v>
                </c:pt>
                <c:pt idx="3270">
                  <c:v>11.93903481116584</c:v>
                </c:pt>
                <c:pt idx="3271">
                  <c:v>11.93903481116584</c:v>
                </c:pt>
                <c:pt idx="3272">
                  <c:v>11.93903481116584</c:v>
                </c:pt>
                <c:pt idx="3273">
                  <c:v>11.93903481116584</c:v>
                </c:pt>
                <c:pt idx="3274">
                  <c:v>11.93903481116584</c:v>
                </c:pt>
                <c:pt idx="3275">
                  <c:v>11.93903481116584</c:v>
                </c:pt>
                <c:pt idx="3276">
                  <c:v>11.93903481116584</c:v>
                </c:pt>
                <c:pt idx="3277">
                  <c:v>11.93903481116584</c:v>
                </c:pt>
                <c:pt idx="3278">
                  <c:v>11.93903481116584</c:v>
                </c:pt>
                <c:pt idx="3279">
                  <c:v>11.93903481116584</c:v>
                </c:pt>
                <c:pt idx="3280">
                  <c:v>11.93903481116584</c:v>
                </c:pt>
                <c:pt idx="3281">
                  <c:v>11.93903481116584</c:v>
                </c:pt>
                <c:pt idx="3282">
                  <c:v>11.93903481116584</c:v>
                </c:pt>
                <c:pt idx="3283">
                  <c:v>11.93903481116584</c:v>
                </c:pt>
                <c:pt idx="3284">
                  <c:v>11.93903481116584</c:v>
                </c:pt>
                <c:pt idx="3285">
                  <c:v>11.93903481116584</c:v>
                </c:pt>
                <c:pt idx="3286">
                  <c:v>11.93903481116584</c:v>
                </c:pt>
                <c:pt idx="3287">
                  <c:v>11.93903481116584</c:v>
                </c:pt>
                <c:pt idx="3288">
                  <c:v>11.93903481116584</c:v>
                </c:pt>
                <c:pt idx="3289">
                  <c:v>11.93903481116584</c:v>
                </c:pt>
                <c:pt idx="3290">
                  <c:v>11.93903481116584</c:v>
                </c:pt>
                <c:pt idx="3291">
                  <c:v>11.93903481116584</c:v>
                </c:pt>
                <c:pt idx="3292">
                  <c:v>11.93903481116584</c:v>
                </c:pt>
                <c:pt idx="3293">
                  <c:v>11.93903481116584</c:v>
                </c:pt>
                <c:pt idx="3294">
                  <c:v>11.93903481116584</c:v>
                </c:pt>
                <c:pt idx="3295">
                  <c:v>11.93903481116584</c:v>
                </c:pt>
                <c:pt idx="3296">
                  <c:v>11.93903481116584</c:v>
                </c:pt>
                <c:pt idx="3297">
                  <c:v>11.93903481116584</c:v>
                </c:pt>
                <c:pt idx="3298">
                  <c:v>11.93903481116584</c:v>
                </c:pt>
                <c:pt idx="3299">
                  <c:v>11.93903481116584</c:v>
                </c:pt>
                <c:pt idx="3300">
                  <c:v>11.93903481116584</c:v>
                </c:pt>
                <c:pt idx="3301">
                  <c:v>11.93903481116584</c:v>
                </c:pt>
                <c:pt idx="3302">
                  <c:v>11.93903481116584</c:v>
                </c:pt>
                <c:pt idx="3303">
                  <c:v>11.93903481116584</c:v>
                </c:pt>
                <c:pt idx="3304">
                  <c:v>11.93903481116584</c:v>
                </c:pt>
                <c:pt idx="3305">
                  <c:v>11.93903481116584</c:v>
                </c:pt>
                <c:pt idx="3306">
                  <c:v>11.93903481116584</c:v>
                </c:pt>
                <c:pt idx="3307">
                  <c:v>11.93903481116584</c:v>
                </c:pt>
                <c:pt idx="3308">
                  <c:v>11.93903481116584</c:v>
                </c:pt>
                <c:pt idx="3309">
                  <c:v>11.93903481116584</c:v>
                </c:pt>
                <c:pt idx="3310">
                  <c:v>11.93903481116584</c:v>
                </c:pt>
                <c:pt idx="3311">
                  <c:v>11.93903481116584</c:v>
                </c:pt>
                <c:pt idx="3312">
                  <c:v>11.93903481116584</c:v>
                </c:pt>
                <c:pt idx="3313">
                  <c:v>11.93903481116584</c:v>
                </c:pt>
                <c:pt idx="3314">
                  <c:v>11.93903481116584</c:v>
                </c:pt>
                <c:pt idx="3315">
                  <c:v>11.93903481116584</c:v>
                </c:pt>
                <c:pt idx="3316">
                  <c:v>11.93903481116584</c:v>
                </c:pt>
                <c:pt idx="3317">
                  <c:v>11.93903481116584</c:v>
                </c:pt>
                <c:pt idx="3318">
                  <c:v>11.93903481116584</c:v>
                </c:pt>
                <c:pt idx="3319">
                  <c:v>11.93903481116584</c:v>
                </c:pt>
                <c:pt idx="3320">
                  <c:v>11.93903481116584</c:v>
                </c:pt>
                <c:pt idx="3321">
                  <c:v>11.93903481116584</c:v>
                </c:pt>
                <c:pt idx="3322">
                  <c:v>11.93903481116584</c:v>
                </c:pt>
                <c:pt idx="3323">
                  <c:v>11.93903481116584</c:v>
                </c:pt>
                <c:pt idx="3324">
                  <c:v>11.93903481116584</c:v>
                </c:pt>
                <c:pt idx="3325">
                  <c:v>11.93903481116584</c:v>
                </c:pt>
                <c:pt idx="3326">
                  <c:v>11.93903481116584</c:v>
                </c:pt>
                <c:pt idx="3327">
                  <c:v>11.93903481116584</c:v>
                </c:pt>
                <c:pt idx="3328">
                  <c:v>11.93903481116584</c:v>
                </c:pt>
                <c:pt idx="3329">
                  <c:v>11.93903481116584</c:v>
                </c:pt>
                <c:pt idx="3330">
                  <c:v>11.93903481116584</c:v>
                </c:pt>
                <c:pt idx="3331">
                  <c:v>11.93903481116584</c:v>
                </c:pt>
                <c:pt idx="3332">
                  <c:v>11.93903481116584</c:v>
                </c:pt>
                <c:pt idx="3333">
                  <c:v>11.93903481116584</c:v>
                </c:pt>
                <c:pt idx="3334">
                  <c:v>11.93903481116584</c:v>
                </c:pt>
                <c:pt idx="3335">
                  <c:v>11.93903481116584</c:v>
                </c:pt>
                <c:pt idx="3336">
                  <c:v>11.93903481116584</c:v>
                </c:pt>
                <c:pt idx="3337">
                  <c:v>11.93903481116584</c:v>
                </c:pt>
                <c:pt idx="3338">
                  <c:v>11.93903481116584</c:v>
                </c:pt>
                <c:pt idx="3339">
                  <c:v>11.93903481116584</c:v>
                </c:pt>
                <c:pt idx="3340">
                  <c:v>11.93903481116584</c:v>
                </c:pt>
                <c:pt idx="3341">
                  <c:v>11.93903481116584</c:v>
                </c:pt>
                <c:pt idx="3342">
                  <c:v>11.93903481116584</c:v>
                </c:pt>
                <c:pt idx="3343">
                  <c:v>11.93903481116584</c:v>
                </c:pt>
                <c:pt idx="3344">
                  <c:v>11.93903481116584</c:v>
                </c:pt>
                <c:pt idx="3345">
                  <c:v>11.93903481116584</c:v>
                </c:pt>
                <c:pt idx="3346">
                  <c:v>11.93903481116584</c:v>
                </c:pt>
                <c:pt idx="3347">
                  <c:v>11.93903481116584</c:v>
                </c:pt>
                <c:pt idx="3348">
                  <c:v>11.93903481116584</c:v>
                </c:pt>
                <c:pt idx="3349">
                  <c:v>11.93903481116584</c:v>
                </c:pt>
                <c:pt idx="3350">
                  <c:v>11.93903481116584</c:v>
                </c:pt>
                <c:pt idx="3351">
                  <c:v>11.93903481116584</c:v>
                </c:pt>
                <c:pt idx="3352">
                  <c:v>11.93903481116584</c:v>
                </c:pt>
                <c:pt idx="3353">
                  <c:v>11.93903481116584</c:v>
                </c:pt>
                <c:pt idx="3354">
                  <c:v>11.93903481116584</c:v>
                </c:pt>
                <c:pt idx="3355">
                  <c:v>11.93903481116584</c:v>
                </c:pt>
                <c:pt idx="3356">
                  <c:v>11.93903481116584</c:v>
                </c:pt>
                <c:pt idx="3357">
                  <c:v>11.93903481116584</c:v>
                </c:pt>
                <c:pt idx="3358">
                  <c:v>11.93903481116584</c:v>
                </c:pt>
                <c:pt idx="3359">
                  <c:v>11.93903481116584</c:v>
                </c:pt>
                <c:pt idx="3360">
                  <c:v>11.93903481116584</c:v>
                </c:pt>
                <c:pt idx="3361">
                  <c:v>11.93903481116584</c:v>
                </c:pt>
                <c:pt idx="3362">
                  <c:v>11.93903481116584</c:v>
                </c:pt>
                <c:pt idx="3363">
                  <c:v>11.93903481116584</c:v>
                </c:pt>
                <c:pt idx="3364">
                  <c:v>11.93903481116584</c:v>
                </c:pt>
                <c:pt idx="3365">
                  <c:v>11.93903481116584</c:v>
                </c:pt>
                <c:pt idx="3366">
                  <c:v>11.93903481116584</c:v>
                </c:pt>
                <c:pt idx="3367">
                  <c:v>11.93903481116584</c:v>
                </c:pt>
                <c:pt idx="3368">
                  <c:v>11.93903481116584</c:v>
                </c:pt>
                <c:pt idx="3369">
                  <c:v>11.93903481116584</c:v>
                </c:pt>
                <c:pt idx="3370">
                  <c:v>11.93903481116584</c:v>
                </c:pt>
                <c:pt idx="3371">
                  <c:v>11.93903481116584</c:v>
                </c:pt>
                <c:pt idx="3372">
                  <c:v>11.93903481116584</c:v>
                </c:pt>
                <c:pt idx="3373">
                  <c:v>11.93903481116584</c:v>
                </c:pt>
                <c:pt idx="3374">
                  <c:v>11.93903481116584</c:v>
                </c:pt>
                <c:pt idx="3375">
                  <c:v>11.93903481116584</c:v>
                </c:pt>
                <c:pt idx="3376">
                  <c:v>11.93903481116584</c:v>
                </c:pt>
                <c:pt idx="3377">
                  <c:v>11.93903481116584</c:v>
                </c:pt>
                <c:pt idx="3378">
                  <c:v>11.93903481116584</c:v>
                </c:pt>
                <c:pt idx="3379">
                  <c:v>11.93903481116584</c:v>
                </c:pt>
                <c:pt idx="3380">
                  <c:v>11.93903481116584</c:v>
                </c:pt>
                <c:pt idx="3381">
                  <c:v>11.93903481116584</c:v>
                </c:pt>
                <c:pt idx="3382">
                  <c:v>11.93903481116584</c:v>
                </c:pt>
                <c:pt idx="3383">
                  <c:v>11.93903481116584</c:v>
                </c:pt>
                <c:pt idx="3384">
                  <c:v>11.93903481116584</c:v>
                </c:pt>
                <c:pt idx="3385">
                  <c:v>11.93903481116584</c:v>
                </c:pt>
                <c:pt idx="3386">
                  <c:v>11.93903481116584</c:v>
                </c:pt>
                <c:pt idx="3387">
                  <c:v>11.93903481116584</c:v>
                </c:pt>
                <c:pt idx="3388">
                  <c:v>11.93903481116584</c:v>
                </c:pt>
                <c:pt idx="3389">
                  <c:v>11.93903481116584</c:v>
                </c:pt>
                <c:pt idx="3390">
                  <c:v>11.93903481116584</c:v>
                </c:pt>
                <c:pt idx="3391">
                  <c:v>11.93903481116584</c:v>
                </c:pt>
                <c:pt idx="3392">
                  <c:v>11.93903481116584</c:v>
                </c:pt>
                <c:pt idx="3393">
                  <c:v>11.93903481116584</c:v>
                </c:pt>
                <c:pt idx="3394">
                  <c:v>11.93903481116584</c:v>
                </c:pt>
                <c:pt idx="3395">
                  <c:v>11.93903481116584</c:v>
                </c:pt>
                <c:pt idx="3396">
                  <c:v>11.93903481116584</c:v>
                </c:pt>
                <c:pt idx="3397">
                  <c:v>11.93903481116584</c:v>
                </c:pt>
                <c:pt idx="3398">
                  <c:v>11.93903481116584</c:v>
                </c:pt>
                <c:pt idx="3399">
                  <c:v>11.93903481116584</c:v>
                </c:pt>
                <c:pt idx="3400">
                  <c:v>11.93903481116584</c:v>
                </c:pt>
                <c:pt idx="3401">
                  <c:v>11.93903481116584</c:v>
                </c:pt>
                <c:pt idx="3402">
                  <c:v>11.93903481116584</c:v>
                </c:pt>
                <c:pt idx="3403">
                  <c:v>11.93903481116584</c:v>
                </c:pt>
                <c:pt idx="3404">
                  <c:v>11.93903481116584</c:v>
                </c:pt>
                <c:pt idx="3405">
                  <c:v>11.93903481116584</c:v>
                </c:pt>
                <c:pt idx="3406">
                  <c:v>11.93903481116584</c:v>
                </c:pt>
                <c:pt idx="3407">
                  <c:v>11.93903481116584</c:v>
                </c:pt>
                <c:pt idx="3408">
                  <c:v>11.93903481116584</c:v>
                </c:pt>
                <c:pt idx="3409">
                  <c:v>11.93903481116584</c:v>
                </c:pt>
                <c:pt idx="3410">
                  <c:v>11.93903481116584</c:v>
                </c:pt>
                <c:pt idx="3411">
                  <c:v>11.93903481116584</c:v>
                </c:pt>
                <c:pt idx="3412">
                  <c:v>11.93903481116584</c:v>
                </c:pt>
                <c:pt idx="3413">
                  <c:v>11.93903481116584</c:v>
                </c:pt>
                <c:pt idx="3414">
                  <c:v>11.93903481116584</c:v>
                </c:pt>
                <c:pt idx="3415">
                  <c:v>11.93903481116584</c:v>
                </c:pt>
                <c:pt idx="3416">
                  <c:v>11.93903481116584</c:v>
                </c:pt>
                <c:pt idx="3417">
                  <c:v>11.93903481116584</c:v>
                </c:pt>
                <c:pt idx="3418">
                  <c:v>11.93903481116584</c:v>
                </c:pt>
                <c:pt idx="3419">
                  <c:v>11.93903481116584</c:v>
                </c:pt>
                <c:pt idx="3420">
                  <c:v>11.93903481116584</c:v>
                </c:pt>
                <c:pt idx="3421">
                  <c:v>11.93903481116584</c:v>
                </c:pt>
                <c:pt idx="3422">
                  <c:v>11.93903481116584</c:v>
                </c:pt>
                <c:pt idx="3423">
                  <c:v>11.93903481116584</c:v>
                </c:pt>
                <c:pt idx="3424">
                  <c:v>11.93903481116584</c:v>
                </c:pt>
                <c:pt idx="3425">
                  <c:v>11.93903481116584</c:v>
                </c:pt>
                <c:pt idx="3426">
                  <c:v>11.93903481116584</c:v>
                </c:pt>
                <c:pt idx="3427">
                  <c:v>11.93903481116584</c:v>
                </c:pt>
                <c:pt idx="3428">
                  <c:v>11.93903481116584</c:v>
                </c:pt>
                <c:pt idx="3429">
                  <c:v>11.93903481116584</c:v>
                </c:pt>
                <c:pt idx="3430">
                  <c:v>11.93903481116584</c:v>
                </c:pt>
                <c:pt idx="3431">
                  <c:v>11.93903481116584</c:v>
                </c:pt>
                <c:pt idx="3432">
                  <c:v>11.93903481116584</c:v>
                </c:pt>
                <c:pt idx="3433">
                  <c:v>11.93903481116584</c:v>
                </c:pt>
                <c:pt idx="3434">
                  <c:v>11.93903481116584</c:v>
                </c:pt>
                <c:pt idx="3435">
                  <c:v>11.93903481116584</c:v>
                </c:pt>
                <c:pt idx="3436">
                  <c:v>11.93903481116584</c:v>
                </c:pt>
                <c:pt idx="3437">
                  <c:v>11.93903481116584</c:v>
                </c:pt>
                <c:pt idx="3438">
                  <c:v>11.93903481116584</c:v>
                </c:pt>
                <c:pt idx="3439">
                  <c:v>11.93903481116584</c:v>
                </c:pt>
                <c:pt idx="3440">
                  <c:v>11.93903481116584</c:v>
                </c:pt>
                <c:pt idx="3441">
                  <c:v>11.93903481116584</c:v>
                </c:pt>
                <c:pt idx="3442">
                  <c:v>11.93903481116584</c:v>
                </c:pt>
                <c:pt idx="3443">
                  <c:v>11.93903481116584</c:v>
                </c:pt>
                <c:pt idx="3444">
                  <c:v>11.93903481116584</c:v>
                </c:pt>
                <c:pt idx="3445">
                  <c:v>11.93903481116584</c:v>
                </c:pt>
                <c:pt idx="3446">
                  <c:v>11.93903481116584</c:v>
                </c:pt>
                <c:pt idx="3447">
                  <c:v>11.93903481116584</c:v>
                </c:pt>
                <c:pt idx="3448">
                  <c:v>11.93903481116584</c:v>
                </c:pt>
                <c:pt idx="3449">
                  <c:v>11.93903481116584</c:v>
                </c:pt>
                <c:pt idx="3450">
                  <c:v>11.93903481116584</c:v>
                </c:pt>
                <c:pt idx="3451">
                  <c:v>11.93903481116584</c:v>
                </c:pt>
                <c:pt idx="3452">
                  <c:v>11.93903481116584</c:v>
                </c:pt>
                <c:pt idx="3453">
                  <c:v>11.93903481116584</c:v>
                </c:pt>
                <c:pt idx="3454">
                  <c:v>11.93903481116584</c:v>
                </c:pt>
                <c:pt idx="3455">
                  <c:v>11.93903481116584</c:v>
                </c:pt>
                <c:pt idx="3456">
                  <c:v>11.93903481116584</c:v>
                </c:pt>
                <c:pt idx="3457">
                  <c:v>11.93903481116584</c:v>
                </c:pt>
                <c:pt idx="3458">
                  <c:v>11.93903481116584</c:v>
                </c:pt>
                <c:pt idx="3459">
                  <c:v>11.93903481116584</c:v>
                </c:pt>
                <c:pt idx="3460">
                  <c:v>11.93903481116584</c:v>
                </c:pt>
                <c:pt idx="3461">
                  <c:v>11.93903481116584</c:v>
                </c:pt>
                <c:pt idx="3462">
                  <c:v>11.93903481116584</c:v>
                </c:pt>
                <c:pt idx="3463">
                  <c:v>11.93903481116584</c:v>
                </c:pt>
                <c:pt idx="3464">
                  <c:v>11.93903481116584</c:v>
                </c:pt>
                <c:pt idx="3465">
                  <c:v>11.93903481116584</c:v>
                </c:pt>
                <c:pt idx="3466">
                  <c:v>11.93903481116584</c:v>
                </c:pt>
                <c:pt idx="3467">
                  <c:v>11.93903481116584</c:v>
                </c:pt>
                <c:pt idx="3468">
                  <c:v>11.93903481116584</c:v>
                </c:pt>
                <c:pt idx="3469">
                  <c:v>11.93903481116584</c:v>
                </c:pt>
                <c:pt idx="3470">
                  <c:v>11.93903481116584</c:v>
                </c:pt>
                <c:pt idx="3471">
                  <c:v>11.93903481116584</c:v>
                </c:pt>
                <c:pt idx="3472">
                  <c:v>11.93903481116584</c:v>
                </c:pt>
                <c:pt idx="3473">
                  <c:v>11.93903481116584</c:v>
                </c:pt>
                <c:pt idx="3474">
                  <c:v>11.93903481116584</c:v>
                </c:pt>
                <c:pt idx="3475">
                  <c:v>11.93903481116584</c:v>
                </c:pt>
                <c:pt idx="3476">
                  <c:v>11.93903481116584</c:v>
                </c:pt>
                <c:pt idx="3477">
                  <c:v>11.93903481116584</c:v>
                </c:pt>
                <c:pt idx="3478">
                  <c:v>11.93903481116584</c:v>
                </c:pt>
                <c:pt idx="3479">
                  <c:v>11.93903481116584</c:v>
                </c:pt>
                <c:pt idx="3480">
                  <c:v>11.93903481116584</c:v>
                </c:pt>
                <c:pt idx="3481">
                  <c:v>11.93903481116584</c:v>
                </c:pt>
                <c:pt idx="3482">
                  <c:v>11.93903481116584</c:v>
                </c:pt>
                <c:pt idx="3483">
                  <c:v>11.93903481116584</c:v>
                </c:pt>
                <c:pt idx="3484">
                  <c:v>11.93903481116584</c:v>
                </c:pt>
                <c:pt idx="3485">
                  <c:v>11.93903481116584</c:v>
                </c:pt>
                <c:pt idx="3486">
                  <c:v>11.93903481116584</c:v>
                </c:pt>
                <c:pt idx="3487">
                  <c:v>11.93903481116584</c:v>
                </c:pt>
                <c:pt idx="3488">
                  <c:v>11.93903481116584</c:v>
                </c:pt>
                <c:pt idx="3489">
                  <c:v>11.93903481116584</c:v>
                </c:pt>
                <c:pt idx="3490">
                  <c:v>11.93903481116584</c:v>
                </c:pt>
                <c:pt idx="3491">
                  <c:v>11.93903481116584</c:v>
                </c:pt>
                <c:pt idx="3492">
                  <c:v>11.93903481116584</c:v>
                </c:pt>
                <c:pt idx="3493">
                  <c:v>11.93903481116584</c:v>
                </c:pt>
                <c:pt idx="3494">
                  <c:v>11.93903481116584</c:v>
                </c:pt>
                <c:pt idx="3495">
                  <c:v>11.93903481116584</c:v>
                </c:pt>
                <c:pt idx="3496">
                  <c:v>11.93903481116584</c:v>
                </c:pt>
                <c:pt idx="3497">
                  <c:v>11.93903481116584</c:v>
                </c:pt>
                <c:pt idx="3498">
                  <c:v>11.93903481116584</c:v>
                </c:pt>
                <c:pt idx="3499">
                  <c:v>11.93903481116584</c:v>
                </c:pt>
                <c:pt idx="3500">
                  <c:v>11.93903481116584</c:v>
                </c:pt>
                <c:pt idx="3501">
                  <c:v>11.93903481116584</c:v>
                </c:pt>
                <c:pt idx="3502">
                  <c:v>11.93903481116584</c:v>
                </c:pt>
                <c:pt idx="3503">
                  <c:v>11.93903481116584</c:v>
                </c:pt>
                <c:pt idx="3504">
                  <c:v>11.93903481116584</c:v>
                </c:pt>
                <c:pt idx="3505">
                  <c:v>11.93903481116584</c:v>
                </c:pt>
                <c:pt idx="3506">
                  <c:v>11.93903481116584</c:v>
                </c:pt>
                <c:pt idx="3507">
                  <c:v>11.93903481116584</c:v>
                </c:pt>
                <c:pt idx="3508">
                  <c:v>11.93903481116584</c:v>
                </c:pt>
                <c:pt idx="3509">
                  <c:v>11.93903481116584</c:v>
                </c:pt>
                <c:pt idx="3510">
                  <c:v>11.93903481116584</c:v>
                </c:pt>
                <c:pt idx="3511">
                  <c:v>11.93903481116584</c:v>
                </c:pt>
                <c:pt idx="3512">
                  <c:v>11.93903481116584</c:v>
                </c:pt>
                <c:pt idx="3513">
                  <c:v>11.93903481116584</c:v>
                </c:pt>
                <c:pt idx="3514">
                  <c:v>11.93903481116584</c:v>
                </c:pt>
                <c:pt idx="3515">
                  <c:v>11.93903481116584</c:v>
                </c:pt>
                <c:pt idx="3516">
                  <c:v>11.93903481116584</c:v>
                </c:pt>
                <c:pt idx="3517">
                  <c:v>11.93903481116584</c:v>
                </c:pt>
                <c:pt idx="3518">
                  <c:v>11.93903481116584</c:v>
                </c:pt>
                <c:pt idx="3519">
                  <c:v>11.93903481116584</c:v>
                </c:pt>
                <c:pt idx="3520">
                  <c:v>11.93903481116584</c:v>
                </c:pt>
                <c:pt idx="3521">
                  <c:v>11.93903481116584</c:v>
                </c:pt>
                <c:pt idx="3522">
                  <c:v>11.93903481116584</c:v>
                </c:pt>
                <c:pt idx="3523">
                  <c:v>11.93903481116584</c:v>
                </c:pt>
                <c:pt idx="3524">
                  <c:v>11.93903481116584</c:v>
                </c:pt>
                <c:pt idx="3525">
                  <c:v>11.93903481116584</c:v>
                </c:pt>
                <c:pt idx="3526">
                  <c:v>11.93903481116584</c:v>
                </c:pt>
                <c:pt idx="3527">
                  <c:v>11.93903481116584</c:v>
                </c:pt>
                <c:pt idx="3528">
                  <c:v>11.93903481116584</c:v>
                </c:pt>
                <c:pt idx="3529">
                  <c:v>11.93903481116584</c:v>
                </c:pt>
                <c:pt idx="3530">
                  <c:v>11.93903481116584</c:v>
                </c:pt>
                <c:pt idx="3531">
                  <c:v>11.93903481116584</c:v>
                </c:pt>
                <c:pt idx="3532">
                  <c:v>11.93903481116584</c:v>
                </c:pt>
                <c:pt idx="3533">
                  <c:v>11.93903481116584</c:v>
                </c:pt>
                <c:pt idx="3534">
                  <c:v>11.93903481116584</c:v>
                </c:pt>
                <c:pt idx="3535">
                  <c:v>11.93903481116584</c:v>
                </c:pt>
                <c:pt idx="3536">
                  <c:v>11.93903481116584</c:v>
                </c:pt>
                <c:pt idx="3537">
                  <c:v>11.93903481116584</c:v>
                </c:pt>
                <c:pt idx="3538">
                  <c:v>11.93903481116584</c:v>
                </c:pt>
                <c:pt idx="3539">
                  <c:v>11.93903481116584</c:v>
                </c:pt>
                <c:pt idx="3540">
                  <c:v>11.93903481116584</c:v>
                </c:pt>
                <c:pt idx="3541">
                  <c:v>11.93903481116584</c:v>
                </c:pt>
                <c:pt idx="3542">
                  <c:v>11.93903481116584</c:v>
                </c:pt>
                <c:pt idx="3543">
                  <c:v>11.93903481116584</c:v>
                </c:pt>
                <c:pt idx="3544">
                  <c:v>11.93903481116584</c:v>
                </c:pt>
                <c:pt idx="3545">
                  <c:v>11.93903481116584</c:v>
                </c:pt>
                <c:pt idx="3546">
                  <c:v>11.93903481116584</c:v>
                </c:pt>
                <c:pt idx="3547">
                  <c:v>11.93903481116584</c:v>
                </c:pt>
                <c:pt idx="3548">
                  <c:v>11.93903481116584</c:v>
                </c:pt>
                <c:pt idx="3549">
                  <c:v>11.93903481116584</c:v>
                </c:pt>
                <c:pt idx="3550">
                  <c:v>11.93903481116584</c:v>
                </c:pt>
                <c:pt idx="3551">
                  <c:v>11.93903481116584</c:v>
                </c:pt>
                <c:pt idx="3552">
                  <c:v>11.93903481116584</c:v>
                </c:pt>
                <c:pt idx="3553">
                  <c:v>11.93903481116584</c:v>
                </c:pt>
                <c:pt idx="3554">
                  <c:v>11.93903481116584</c:v>
                </c:pt>
                <c:pt idx="3555">
                  <c:v>11.93903481116584</c:v>
                </c:pt>
                <c:pt idx="3556">
                  <c:v>11.93903481116584</c:v>
                </c:pt>
                <c:pt idx="3557">
                  <c:v>11.93903481116584</c:v>
                </c:pt>
                <c:pt idx="3558">
                  <c:v>11.93903481116584</c:v>
                </c:pt>
                <c:pt idx="3559">
                  <c:v>11.93903481116584</c:v>
                </c:pt>
                <c:pt idx="3560">
                  <c:v>11.93903481116584</c:v>
                </c:pt>
                <c:pt idx="3561">
                  <c:v>11.93903481116584</c:v>
                </c:pt>
                <c:pt idx="3562">
                  <c:v>11.93903481116584</c:v>
                </c:pt>
                <c:pt idx="3563">
                  <c:v>11.93903481116584</c:v>
                </c:pt>
                <c:pt idx="3564">
                  <c:v>11.93903481116584</c:v>
                </c:pt>
                <c:pt idx="3565">
                  <c:v>11.93903481116584</c:v>
                </c:pt>
                <c:pt idx="3566">
                  <c:v>11.93903481116584</c:v>
                </c:pt>
                <c:pt idx="3567">
                  <c:v>11.93903481116584</c:v>
                </c:pt>
                <c:pt idx="3568">
                  <c:v>11.93903481116584</c:v>
                </c:pt>
                <c:pt idx="3569">
                  <c:v>11.93903481116584</c:v>
                </c:pt>
                <c:pt idx="3570">
                  <c:v>11.93903481116584</c:v>
                </c:pt>
                <c:pt idx="3571">
                  <c:v>11.93903481116584</c:v>
                </c:pt>
                <c:pt idx="3572">
                  <c:v>11.93903481116584</c:v>
                </c:pt>
                <c:pt idx="3573">
                  <c:v>11.93903481116584</c:v>
                </c:pt>
                <c:pt idx="3574">
                  <c:v>11.93903481116584</c:v>
                </c:pt>
                <c:pt idx="3575">
                  <c:v>11.93903481116584</c:v>
                </c:pt>
                <c:pt idx="3576">
                  <c:v>11.93903481116584</c:v>
                </c:pt>
                <c:pt idx="3577">
                  <c:v>11.93903481116584</c:v>
                </c:pt>
                <c:pt idx="3578">
                  <c:v>11.93903481116584</c:v>
                </c:pt>
                <c:pt idx="3579">
                  <c:v>11.93903481116584</c:v>
                </c:pt>
                <c:pt idx="3580">
                  <c:v>11.93903481116584</c:v>
                </c:pt>
                <c:pt idx="3581">
                  <c:v>11.93903481116584</c:v>
                </c:pt>
                <c:pt idx="3582">
                  <c:v>11.93903481116584</c:v>
                </c:pt>
                <c:pt idx="3583">
                  <c:v>11.93903481116584</c:v>
                </c:pt>
                <c:pt idx="3584">
                  <c:v>11.93903481116584</c:v>
                </c:pt>
                <c:pt idx="3585">
                  <c:v>11.93903481116584</c:v>
                </c:pt>
                <c:pt idx="3586">
                  <c:v>11.93903481116584</c:v>
                </c:pt>
                <c:pt idx="3587">
                  <c:v>11.93903481116584</c:v>
                </c:pt>
                <c:pt idx="3588">
                  <c:v>11.93903481116584</c:v>
                </c:pt>
                <c:pt idx="3589">
                  <c:v>11.93903481116584</c:v>
                </c:pt>
                <c:pt idx="3590">
                  <c:v>11.93903481116584</c:v>
                </c:pt>
                <c:pt idx="3591">
                  <c:v>11.93903481116584</c:v>
                </c:pt>
                <c:pt idx="3592">
                  <c:v>11.93903481116584</c:v>
                </c:pt>
                <c:pt idx="3593">
                  <c:v>11.93903481116584</c:v>
                </c:pt>
                <c:pt idx="3594">
                  <c:v>11.93903481116584</c:v>
                </c:pt>
                <c:pt idx="3595">
                  <c:v>11.93903481116584</c:v>
                </c:pt>
                <c:pt idx="3596">
                  <c:v>11.93903481116584</c:v>
                </c:pt>
                <c:pt idx="3597">
                  <c:v>11.93903481116584</c:v>
                </c:pt>
                <c:pt idx="3598">
                  <c:v>11.93903481116584</c:v>
                </c:pt>
                <c:pt idx="3599">
                  <c:v>11.93903481116584</c:v>
                </c:pt>
                <c:pt idx="3600">
                  <c:v>11.93903481116584</c:v>
                </c:pt>
                <c:pt idx="3601">
                  <c:v>11.93903481116584</c:v>
                </c:pt>
                <c:pt idx="3602">
                  <c:v>11.93903481116584</c:v>
                </c:pt>
                <c:pt idx="3603">
                  <c:v>11.93903481116584</c:v>
                </c:pt>
                <c:pt idx="3604">
                  <c:v>11.93903481116584</c:v>
                </c:pt>
                <c:pt idx="3605">
                  <c:v>11.93903481116584</c:v>
                </c:pt>
                <c:pt idx="3606">
                  <c:v>11.93903481116584</c:v>
                </c:pt>
                <c:pt idx="3607">
                  <c:v>11.93903481116584</c:v>
                </c:pt>
                <c:pt idx="3608">
                  <c:v>11.93903481116584</c:v>
                </c:pt>
                <c:pt idx="3609">
                  <c:v>11.93903481116584</c:v>
                </c:pt>
                <c:pt idx="3610">
                  <c:v>11.93903481116584</c:v>
                </c:pt>
                <c:pt idx="3611">
                  <c:v>11.93903481116584</c:v>
                </c:pt>
                <c:pt idx="3612">
                  <c:v>11.93903481116584</c:v>
                </c:pt>
                <c:pt idx="3613">
                  <c:v>11.93903481116584</c:v>
                </c:pt>
                <c:pt idx="3614">
                  <c:v>11.93903481116584</c:v>
                </c:pt>
                <c:pt idx="3615">
                  <c:v>11.93903481116584</c:v>
                </c:pt>
                <c:pt idx="3616">
                  <c:v>11.93903481116584</c:v>
                </c:pt>
                <c:pt idx="3617">
                  <c:v>11.93903481116584</c:v>
                </c:pt>
                <c:pt idx="3618">
                  <c:v>11.93903481116584</c:v>
                </c:pt>
                <c:pt idx="3619">
                  <c:v>11.93903481116584</c:v>
                </c:pt>
                <c:pt idx="3620">
                  <c:v>11.93903481116584</c:v>
                </c:pt>
                <c:pt idx="3621">
                  <c:v>11.93903481116584</c:v>
                </c:pt>
                <c:pt idx="3622">
                  <c:v>11.93903481116584</c:v>
                </c:pt>
                <c:pt idx="3623">
                  <c:v>11.93903481116584</c:v>
                </c:pt>
                <c:pt idx="3624">
                  <c:v>11.93903481116584</c:v>
                </c:pt>
                <c:pt idx="3625">
                  <c:v>11.93903481116584</c:v>
                </c:pt>
                <c:pt idx="3626">
                  <c:v>11.93903481116584</c:v>
                </c:pt>
                <c:pt idx="3627">
                  <c:v>11.93903481116584</c:v>
                </c:pt>
                <c:pt idx="3628">
                  <c:v>11.93903481116584</c:v>
                </c:pt>
                <c:pt idx="3629">
                  <c:v>11.93903481116584</c:v>
                </c:pt>
                <c:pt idx="3630">
                  <c:v>11.93903481116584</c:v>
                </c:pt>
                <c:pt idx="3631">
                  <c:v>11.93903481116584</c:v>
                </c:pt>
                <c:pt idx="3632">
                  <c:v>11.93903481116584</c:v>
                </c:pt>
                <c:pt idx="3633">
                  <c:v>11.93903481116584</c:v>
                </c:pt>
                <c:pt idx="3634">
                  <c:v>11.93903481116584</c:v>
                </c:pt>
                <c:pt idx="3635">
                  <c:v>11.93903481116584</c:v>
                </c:pt>
                <c:pt idx="3636">
                  <c:v>11.93903481116584</c:v>
                </c:pt>
                <c:pt idx="3637">
                  <c:v>11.93903481116584</c:v>
                </c:pt>
                <c:pt idx="3638">
                  <c:v>11.93903481116584</c:v>
                </c:pt>
                <c:pt idx="3639">
                  <c:v>11.93903481116584</c:v>
                </c:pt>
                <c:pt idx="3640">
                  <c:v>11.93903481116584</c:v>
                </c:pt>
                <c:pt idx="3641">
                  <c:v>11.93903481116584</c:v>
                </c:pt>
                <c:pt idx="3642">
                  <c:v>11.93903481116584</c:v>
                </c:pt>
                <c:pt idx="3643">
                  <c:v>11.93903481116584</c:v>
                </c:pt>
                <c:pt idx="3644">
                  <c:v>11.93903481116584</c:v>
                </c:pt>
                <c:pt idx="3645">
                  <c:v>11.93903481116584</c:v>
                </c:pt>
                <c:pt idx="3646">
                  <c:v>11.93903481116584</c:v>
                </c:pt>
                <c:pt idx="3647">
                  <c:v>11.93903481116584</c:v>
                </c:pt>
                <c:pt idx="3648">
                  <c:v>11.93903481116584</c:v>
                </c:pt>
                <c:pt idx="3649">
                  <c:v>11.93903481116584</c:v>
                </c:pt>
                <c:pt idx="3650">
                  <c:v>11.93903481116584</c:v>
                </c:pt>
                <c:pt idx="3651">
                  <c:v>11.93903481116584</c:v>
                </c:pt>
                <c:pt idx="3652">
                  <c:v>11.93903481116584</c:v>
                </c:pt>
                <c:pt idx="3653">
                  <c:v>11.93903481116584</c:v>
                </c:pt>
              </c:numCache>
            </c:numRef>
          </c:val>
          <c:smooth val="0"/>
          <c:extLst>
            <c:ext xmlns:c16="http://schemas.microsoft.com/office/drawing/2014/chart" uri="{C3380CC4-5D6E-409C-BE32-E72D297353CC}">
              <c16:uniqueId val="{00001C8C-9A0D-49B9-A394-E0E0EB2C4BD7}"/>
            </c:ext>
          </c:extLst>
        </c:ser>
        <c:ser>
          <c:idx val="3"/>
          <c:order val="3"/>
          <c:tx>
            <c:strRef>
              <c:f>'Equity market PEs'!$S$8</c:f>
              <c:strCache>
                <c:ptCount val="1"/>
                <c:pt idx="0">
                  <c:v>10 Year Avg</c:v>
                </c:pt>
              </c:strCache>
            </c:strRef>
          </c:tx>
          <c:spPr>
            <a:ln w="12700" cap="rnd">
              <a:solidFill>
                <a:schemeClr val="accent2"/>
              </a:solidFill>
              <a:prstDash val="sysDash"/>
              <a:round/>
            </a:ln>
            <a:effectLst/>
          </c:spPr>
          <c:marker>
            <c:symbol val="none"/>
          </c:marker>
          <c:cat>
            <c:numRef>
              <c:f>'Equity market PEs'!$O$9:$O$3662</c:f>
              <c:numCache>
                <c:formatCode>m/d/yyyy</c:formatCode>
                <c:ptCount val="3654"/>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pt idx="3653">
                  <c:v>45596</c:v>
                </c:pt>
              </c:numCache>
            </c:numRef>
          </c:cat>
          <c:val>
            <c:numRef>
              <c:f>'Equity market PEs'!$S$9:$S$3662</c:f>
              <c:numCache>
                <c:formatCode>0.0</c:formatCode>
                <c:ptCount val="3654"/>
                <c:pt idx="0">
                  <c:v>14.453089272030661</c:v>
                </c:pt>
                <c:pt idx="1">
                  <c:v>14.453089272030661</c:v>
                </c:pt>
                <c:pt idx="2">
                  <c:v>14.453089272030661</c:v>
                </c:pt>
                <c:pt idx="3">
                  <c:v>14.453089272030661</c:v>
                </c:pt>
                <c:pt idx="4">
                  <c:v>14.453089272030661</c:v>
                </c:pt>
                <c:pt idx="5">
                  <c:v>14.453089272030661</c:v>
                </c:pt>
                <c:pt idx="6">
                  <c:v>14.453089272030661</c:v>
                </c:pt>
                <c:pt idx="7">
                  <c:v>14.453089272030661</c:v>
                </c:pt>
                <c:pt idx="8">
                  <c:v>14.453089272030661</c:v>
                </c:pt>
                <c:pt idx="9">
                  <c:v>14.453089272030661</c:v>
                </c:pt>
                <c:pt idx="10">
                  <c:v>14.453089272030661</c:v>
                </c:pt>
                <c:pt idx="11">
                  <c:v>14.453089272030661</c:v>
                </c:pt>
                <c:pt idx="12">
                  <c:v>14.453089272030661</c:v>
                </c:pt>
                <c:pt idx="13">
                  <c:v>14.453089272030661</c:v>
                </c:pt>
                <c:pt idx="14">
                  <c:v>14.453089272030661</c:v>
                </c:pt>
                <c:pt idx="15">
                  <c:v>14.453089272030661</c:v>
                </c:pt>
                <c:pt idx="16">
                  <c:v>14.453089272030661</c:v>
                </c:pt>
                <c:pt idx="17">
                  <c:v>14.453089272030661</c:v>
                </c:pt>
                <c:pt idx="18">
                  <c:v>14.453089272030661</c:v>
                </c:pt>
                <c:pt idx="19">
                  <c:v>14.453089272030661</c:v>
                </c:pt>
                <c:pt idx="20">
                  <c:v>14.453089272030661</c:v>
                </c:pt>
                <c:pt idx="21">
                  <c:v>14.453089272030661</c:v>
                </c:pt>
                <c:pt idx="22">
                  <c:v>14.453089272030661</c:v>
                </c:pt>
                <c:pt idx="23">
                  <c:v>14.453089272030661</c:v>
                </c:pt>
                <c:pt idx="24">
                  <c:v>14.453089272030661</c:v>
                </c:pt>
                <c:pt idx="25">
                  <c:v>14.453089272030661</c:v>
                </c:pt>
                <c:pt idx="26">
                  <c:v>14.453089272030661</c:v>
                </c:pt>
                <c:pt idx="27">
                  <c:v>14.453089272030661</c:v>
                </c:pt>
                <c:pt idx="28">
                  <c:v>14.453089272030661</c:v>
                </c:pt>
                <c:pt idx="29">
                  <c:v>14.453089272030661</c:v>
                </c:pt>
                <c:pt idx="30">
                  <c:v>14.453089272030661</c:v>
                </c:pt>
                <c:pt idx="31">
                  <c:v>14.453089272030661</c:v>
                </c:pt>
                <c:pt idx="32">
                  <c:v>14.453089272030661</c:v>
                </c:pt>
                <c:pt idx="33">
                  <c:v>14.453089272030661</c:v>
                </c:pt>
                <c:pt idx="34">
                  <c:v>14.453089272030661</c:v>
                </c:pt>
                <c:pt idx="35">
                  <c:v>14.453089272030661</c:v>
                </c:pt>
                <c:pt idx="36">
                  <c:v>14.453089272030661</c:v>
                </c:pt>
                <c:pt idx="37">
                  <c:v>14.453089272030661</c:v>
                </c:pt>
                <c:pt idx="38">
                  <c:v>14.453089272030661</c:v>
                </c:pt>
                <c:pt idx="39">
                  <c:v>14.453089272030661</c:v>
                </c:pt>
                <c:pt idx="40">
                  <c:v>14.453089272030661</c:v>
                </c:pt>
                <c:pt idx="41">
                  <c:v>14.453089272030661</c:v>
                </c:pt>
                <c:pt idx="42">
                  <c:v>14.453089272030661</c:v>
                </c:pt>
                <c:pt idx="43">
                  <c:v>14.453089272030661</c:v>
                </c:pt>
                <c:pt idx="44">
                  <c:v>14.453089272030661</c:v>
                </c:pt>
                <c:pt idx="45">
                  <c:v>14.453089272030661</c:v>
                </c:pt>
                <c:pt idx="46">
                  <c:v>14.453089272030661</c:v>
                </c:pt>
                <c:pt idx="47">
                  <c:v>14.453089272030661</c:v>
                </c:pt>
                <c:pt idx="48">
                  <c:v>14.453089272030661</c:v>
                </c:pt>
                <c:pt idx="49">
                  <c:v>14.453089272030661</c:v>
                </c:pt>
                <c:pt idx="50">
                  <c:v>14.453089272030661</c:v>
                </c:pt>
                <c:pt idx="51">
                  <c:v>14.453089272030661</c:v>
                </c:pt>
                <c:pt idx="52">
                  <c:v>14.453089272030661</c:v>
                </c:pt>
                <c:pt idx="53">
                  <c:v>14.453089272030661</c:v>
                </c:pt>
                <c:pt idx="54">
                  <c:v>14.453089272030661</c:v>
                </c:pt>
                <c:pt idx="55">
                  <c:v>14.453089272030661</c:v>
                </c:pt>
                <c:pt idx="56">
                  <c:v>14.453089272030661</c:v>
                </c:pt>
                <c:pt idx="57">
                  <c:v>14.453089272030661</c:v>
                </c:pt>
                <c:pt idx="58">
                  <c:v>14.453089272030661</c:v>
                </c:pt>
                <c:pt idx="59">
                  <c:v>14.453089272030661</c:v>
                </c:pt>
                <c:pt idx="60">
                  <c:v>14.453089272030661</c:v>
                </c:pt>
                <c:pt idx="61">
                  <c:v>14.453089272030661</c:v>
                </c:pt>
                <c:pt idx="62">
                  <c:v>14.453089272030661</c:v>
                </c:pt>
                <c:pt idx="63">
                  <c:v>14.453089272030661</c:v>
                </c:pt>
                <c:pt idx="64">
                  <c:v>14.453089272030661</c:v>
                </c:pt>
                <c:pt idx="65">
                  <c:v>14.453089272030661</c:v>
                </c:pt>
                <c:pt idx="66">
                  <c:v>14.453089272030661</c:v>
                </c:pt>
                <c:pt idx="67">
                  <c:v>14.453089272030661</c:v>
                </c:pt>
                <c:pt idx="68">
                  <c:v>14.453089272030661</c:v>
                </c:pt>
                <c:pt idx="69">
                  <c:v>14.453089272030661</c:v>
                </c:pt>
                <c:pt idx="70">
                  <c:v>14.453089272030661</c:v>
                </c:pt>
                <c:pt idx="71">
                  <c:v>14.453089272030661</c:v>
                </c:pt>
                <c:pt idx="72">
                  <c:v>14.453089272030661</c:v>
                </c:pt>
                <c:pt idx="73">
                  <c:v>14.453089272030661</c:v>
                </c:pt>
                <c:pt idx="74">
                  <c:v>14.453089272030661</c:v>
                </c:pt>
                <c:pt idx="75">
                  <c:v>14.453089272030661</c:v>
                </c:pt>
                <c:pt idx="76">
                  <c:v>14.453089272030661</c:v>
                </c:pt>
                <c:pt idx="77">
                  <c:v>14.453089272030661</c:v>
                </c:pt>
                <c:pt idx="78">
                  <c:v>14.453089272030661</c:v>
                </c:pt>
                <c:pt idx="79">
                  <c:v>14.453089272030661</c:v>
                </c:pt>
                <c:pt idx="80">
                  <c:v>14.453089272030661</c:v>
                </c:pt>
                <c:pt idx="81">
                  <c:v>14.453089272030661</c:v>
                </c:pt>
                <c:pt idx="82">
                  <c:v>14.453089272030661</c:v>
                </c:pt>
                <c:pt idx="83">
                  <c:v>14.453089272030661</c:v>
                </c:pt>
                <c:pt idx="84">
                  <c:v>14.453089272030661</c:v>
                </c:pt>
                <c:pt idx="85">
                  <c:v>14.453089272030661</c:v>
                </c:pt>
                <c:pt idx="86">
                  <c:v>14.453089272030661</c:v>
                </c:pt>
                <c:pt idx="87">
                  <c:v>14.453089272030661</c:v>
                </c:pt>
                <c:pt idx="88">
                  <c:v>14.453089272030661</c:v>
                </c:pt>
                <c:pt idx="89">
                  <c:v>14.453089272030661</c:v>
                </c:pt>
                <c:pt idx="90">
                  <c:v>14.453089272030661</c:v>
                </c:pt>
                <c:pt idx="91">
                  <c:v>14.453089272030661</c:v>
                </c:pt>
                <c:pt idx="92">
                  <c:v>14.453089272030661</c:v>
                </c:pt>
                <c:pt idx="93">
                  <c:v>14.453089272030661</c:v>
                </c:pt>
                <c:pt idx="94">
                  <c:v>14.453089272030661</c:v>
                </c:pt>
                <c:pt idx="95">
                  <c:v>14.453089272030661</c:v>
                </c:pt>
                <c:pt idx="96">
                  <c:v>14.453089272030661</c:v>
                </c:pt>
                <c:pt idx="97">
                  <c:v>14.453089272030661</c:v>
                </c:pt>
                <c:pt idx="98">
                  <c:v>14.453089272030661</c:v>
                </c:pt>
                <c:pt idx="99">
                  <c:v>14.453089272030661</c:v>
                </c:pt>
                <c:pt idx="100">
                  <c:v>14.453089272030661</c:v>
                </c:pt>
                <c:pt idx="101">
                  <c:v>14.453089272030661</c:v>
                </c:pt>
                <c:pt idx="102">
                  <c:v>14.453089272030661</c:v>
                </c:pt>
                <c:pt idx="103">
                  <c:v>14.453089272030661</c:v>
                </c:pt>
                <c:pt idx="104">
                  <c:v>14.453089272030661</c:v>
                </c:pt>
                <c:pt idx="105">
                  <c:v>14.453089272030661</c:v>
                </c:pt>
                <c:pt idx="106">
                  <c:v>14.453089272030661</c:v>
                </c:pt>
                <c:pt idx="107">
                  <c:v>14.453089272030661</c:v>
                </c:pt>
                <c:pt idx="108">
                  <c:v>14.453089272030661</c:v>
                </c:pt>
                <c:pt idx="109">
                  <c:v>14.453089272030661</c:v>
                </c:pt>
                <c:pt idx="110">
                  <c:v>14.453089272030661</c:v>
                </c:pt>
                <c:pt idx="111">
                  <c:v>14.453089272030661</c:v>
                </c:pt>
                <c:pt idx="112">
                  <c:v>14.453089272030661</c:v>
                </c:pt>
                <c:pt idx="113">
                  <c:v>14.453089272030661</c:v>
                </c:pt>
                <c:pt idx="114">
                  <c:v>14.453089272030661</c:v>
                </c:pt>
                <c:pt idx="115">
                  <c:v>14.453089272030661</c:v>
                </c:pt>
                <c:pt idx="116">
                  <c:v>14.453089272030661</c:v>
                </c:pt>
                <c:pt idx="117">
                  <c:v>14.453089272030661</c:v>
                </c:pt>
                <c:pt idx="118">
                  <c:v>14.453089272030661</c:v>
                </c:pt>
                <c:pt idx="119">
                  <c:v>14.453089272030661</c:v>
                </c:pt>
                <c:pt idx="120">
                  <c:v>14.453089272030661</c:v>
                </c:pt>
                <c:pt idx="121">
                  <c:v>14.453089272030661</c:v>
                </c:pt>
                <c:pt idx="122">
                  <c:v>14.453089272030661</c:v>
                </c:pt>
                <c:pt idx="123">
                  <c:v>14.453089272030661</c:v>
                </c:pt>
                <c:pt idx="124">
                  <c:v>14.453089272030661</c:v>
                </c:pt>
                <c:pt idx="125">
                  <c:v>14.453089272030661</c:v>
                </c:pt>
                <c:pt idx="126">
                  <c:v>14.453089272030661</c:v>
                </c:pt>
                <c:pt idx="127">
                  <c:v>14.453089272030661</c:v>
                </c:pt>
                <c:pt idx="128">
                  <c:v>14.453089272030661</c:v>
                </c:pt>
                <c:pt idx="129">
                  <c:v>14.453089272030661</c:v>
                </c:pt>
                <c:pt idx="130">
                  <c:v>14.453089272030661</c:v>
                </c:pt>
                <c:pt idx="131">
                  <c:v>14.453089272030661</c:v>
                </c:pt>
                <c:pt idx="132">
                  <c:v>14.453089272030661</c:v>
                </c:pt>
                <c:pt idx="133">
                  <c:v>14.453089272030661</c:v>
                </c:pt>
                <c:pt idx="134">
                  <c:v>14.453089272030661</c:v>
                </c:pt>
                <c:pt idx="135">
                  <c:v>14.453089272030661</c:v>
                </c:pt>
                <c:pt idx="136">
                  <c:v>14.453089272030661</c:v>
                </c:pt>
                <c:pt idx="137">
                  <c:v>14.453089272030661</c:v>
                </c:pt>
                <c:pt idx="138">
                  <c:v>14.453089272030661</c:v>
                </c:pt>
                <c:pt idx="139">
                  <c:v>14.453089272030661</c:v>
                </c:pt>
                <c:pt idx="140">
                  <c:v>14.453089272030661</c:v>
                </c:pt>
                <c:pt idx="141">
                  <c:v>14.453089272030661</c:v>
                </c:pt>
                <c:pt idx="142">
                  <c:v>14.453089272030661</c:v>
                </c:pt>
                <c:pt idx="143">
                  <c:v>14.453089272030661</c:v>
                </c:pt>
                <c:pt idx="144">
                  <c:v>14.453089272030661</c:v>
                </c:pt>
                <c:pt idx="145">
                  <c:v>14.453089272030661</c:v>
                </c:pt>
                <c:pt idx="146">
                  <c:v>14.453089272030661</c:v>
                </c:pt>
                <c:pt idx="147">
                  <c:v>14.453089272030661</c:v>
                </c:pt>
                <c:pt idx="148">
                  <c:v>14.453089272030661</c:v>
                </c:pt>
                <c:pt idx="149">
                  <c:v>14.453089272030661</c:v>
                </c:pt>
                <c:pt idx="150">
                  <c:v>14.453089272030661</c:v>
                </c:pt>
                <c:pt idx="151">
                  <c:v>14.453089272030661</c:v>
                </c:pt>
                <c:pt idx="152">
                  <c:v>14.453089272030661</c:v>
                </c:pt>
                <c:pt idx="153">
                  <c:v>14.453089272030661</c:v>
                </c:pt>
                <c:pt idx="154">
                  <c:v>14.453089272030661</c:v>
                </c:pt>
                <c:pt idx="155">
                  <c:v>14.453089272030661</c:v>
                </c:pt>
                <c:pt idx="156">
                  <c:v>14.453089272030661</c:v>
                </c:pt>
                <c:pt idx="157">
                  <c:v>14.453089272030661</c:v>
                </c:pt>
                <c:pt idx="158">
                  <c:v>14.453089272030661</c:v>
                </c:pt>
                <c:pt idx="159">
                  <c:v>14.453089272030661</c:v>
                </c:pt>
                <c:pt idx="160">
                  <c:v>14.453089272030661</c:v>
                </c:pt>
                <c:pt idx="161">
                  <c:v>14.453089272030661</c:v>
                </c:pt>
                <c:pt idx="162">
                  <c:v>14.453089272030661</c:v>
                </c:pt>
                <c:pt idx="163">
                  <c:v>14.453089272030661</c:v>
                </c:pt>
                <c:pt idx="164">
                  <c:v>14.453089272030661</c:v>
                </c:pt>
                <c:pt idx="165">
                  <c:v>14.453089272030661</c:v>
                </c:pt>
                <c:pt idx="166">
                  <c:v>14.453089272030661</c:v>
                </c:pt>
                <c:pt idx="167">
                  <c:v>14.453089272030661</c:v>
                </c:pt>
                <c:pt idx="168">
                  <c:v>14.453089272030661</c:v>
                </c:pt>
                <c:pt idx="169">
                  <c:v>14.453089272030661</c:v>
                </c:pt>
                <c:pt idx="170">
                  <c:v>14.453089272030661</c:v>
                </c:pt>
                <c:pt idx="171">
                  <c:v>14.453089272030661</c:v>
                </c:pt>
                <c:pt idx="172">
                  <c:v>14.453089272030661</c:v>
                </c:pt>
                <c:pt idx="173">
                  <c:v>14.453089272030661</c:v>
                </c:pt>
                <c:pt idx="174">
                  <c:v>14.453089272030661</c:v>
                </c:pt>
                <c:pt idx="175">
                  <c:v>14.453089272030661</c:v>
                </c:pt>
                <c:pt idx="176">
                  <c:v>14.453089272030661</c:v>
                </c:pt>
                <c:pt idx="177">
                  <c:v>14.453089272030661</c:v>
                </c:pt>
                <c:pt idx="178">
                  <c:v>14.453089272030661</c:v>
                </c:pt>
                <c:pt idx="179">
                  <c:v>14.453089272030661</c:v>
                </c:pt>
                <c:pt idx="180">
                  <c:v>14.453089272030661</c:v>
                </c:pt>
                <c:pt idx="181">
                  <c:v>14.453089272030661</c:v>
                </c:pt>
                <c:pt idx="182">
                  <c:v>14.453089272030661</c:v>
                </c:pt>
                <c:pt idx="183">
                  <c:v>14.453089272030661</c:v>
                </c:pt>
                <c:pt idx="184">
                  <c:v>14.453089272030661</c:v>
                </c:pt>
                <c:pt idx="185">
                  <c:v>14.453089272030661</c:v>
                </c:pt>
                <c:pt idx="186">
                  <c:v>14.453089272030661</c:v>
                </c:pt>
                <c:pt idx="187">
                  <c:v>14.453089272030661</c:v>
                </c:pt>
                <c:pt idx="188">
                  <c:v>14.453089272030661</c:v>
                </c:pt>
                <c:pt idx="189">
                  <c:v>14.453089272030661</c:v>
                </c:pt>
                <c:pt idx="190">
                  <c:v>14.453089272030661</c:v>
                </c:pt>
                <c:pt idx="191">
                  <c:v>14.453089272030661</c:v>
                </c:pt>
                <c:pt idx="192">
                  <c:v>14.453089272030661</c:v>
                </c:pt>
                <c:pt idx="193">
                  <c:v>14.453089272030661</c:v>
                </c:pt>
                <c:pt idx="194">
                  <c:v>14.453089272030661</c:v>
                </c:pt>
                <c:pt idx="195">
                  <c:v>14.453089272030661</c:v>
                </c:pt>
                <c:pt idx="196">
                  <c:v>14.453089272030661</c:v>
                </c:pt>
                <c:pt idx="197">
                  <c:v>14.453089272030661</c:v>
                </c:pt>
                <c:pt idx="198">
                  <c:v>14.453089272030661</c:v>
                </c:pt>
                <c:pt idx="199">
                  <c:v>14.453089272030661</c:v>
                </c:pt>
                <c:pt idx="200">
                  <c:v>14.453089272030661</c:v>
                </c:pt>
                <c:pt idx="201">
                  <c:v>14.453089272030661</c:v>
                </c:pt>
                <c:pt idx="202">
                  <c:v>14.453089272030661</c:v>
                </c:pt>
                <c:pt idx="203">
                  <c:v>14.453089272030661</c:v>
                </c:pt>
                <c:pt idx="204">
                  <c:v>14.453089272030661</c:v>
                </c:pt>
                <c:pt idx="205">
                  <c:v>14.453089272030661</c:v>
                </c:pt>
                <c:pt idx="206">
                  <c:v>14.453089272030661</c:v>
                </c:pt>
                <c:pt idx="207">
                  <c:v>14.453089272030661</c:v>
                </c:pt>
                <c:pt idx="208">
                  <c:v>14.453089272030661</c:v>
                </c:pt>
                <c:pt idx="209">
                  <c:v>14.453089272030661</c:v>
                </c:pt>
                <c:pt idx="210">
                  <c:v>14.453089272030661</c:v>
                </c:pt>
                <c:pt idx="211">
                  <c:v>14.453089272030661</c:v>
                </c:pt>
                <c:pt idx="212">
                  <c:v>14.453089272030661</c:v>
                </c:pt>
                <c:pt idx="213">
                  <c:v>14.453089272030661</c:v>
                </c:pt>
                <c:pt idx="214">
                  <c:v>14.453089272030661</c:v>
                </c:pt>
                <c:pt idx="215">
                  <c:v>14.453089272030661</c:v>
                </c:pt>
                <c:pt idx="216">
                  <c:v>14.453089272030661</c:v>
                </c:pt>
                <c:pt idx="217">
                  <c:v>14.453089272030661</c:v>
                </c:pt>
                <c:pt idx="218">
                  <c:v>14.453089272030661</c:v>
                </c:pt>
                <c:pt idx="219">
                  <c:v>14.453089272030661</c:v>
                </c:pt>
                <c:pt idx="220">
                  <c:v>14.453089272030661</c:v>
                </c:pt>
                <c:pt idx="221">
                  <c:v>14.453089272030661</c:v>
                </c:pt>
                <c:pt idx="222">
                  <c:v>14.453089272030661</c:v>
                </c:pt>
                <c:pt idx="223">
                  <c:v>14.453089272030661</c:v>
                </c:pt>
                <c:pt idx="224">
                  <c:v>14.453089272030661</c:v>
                </c:pt>
                <c:pt idx="225">
                  <c:v>14.453089272030661</c:v>
                </c:pt>
                <c:pt idx="226">
                  <c:v>14.453089272030661</c:v>
                </c:pt>
                <c:pt idx="227">
                  <c:v>14.453089272030661</c:v>
                </c:pt>
                <c:pt idx="228">
                  <c:v>14.453089272030661</c:v>
                </c:pt>
                <c:pt idx="229">
                  <c:v>14.453089272030661</c:v>
                </c:pt>
                <c:pt idx="230">
                  <c:v>14.453089272030661</c:v>
                </c:pt>
                <c:pt idx="231">
                  <c:v>14.453089272030661</c:v>
                </c:pt>
                <c:pt idx="232">
                  <c:v>14.453089272030661</c:v>
                </c:pt>
                <c:pt idx="233">
                  <c:v>14.453089272030661</c:v>
                </c:pt>
                <c:pt idx="234">
                  <c:v>14.453089272030661</c:v>
                </c:pt>
                <c:pt idx="235">
                  <c:v>14.453089272030661</c:v>
                </c:pt>
                <c:pt idx="236">
                  <c:v>14.453089272030661</c:v>
                </c:pt>
                <c:pt idx="237">
                  <c:v>14.453089272030661</c:v>
                </c:pt>
                <c:pt idx="238">
                  <c:v>14.453089272030661</c:v>
                </c:pt>
                <c:pt idx="239">
                  <c:v>14.453089272030661</c:v>
                </c:pt>
                <c:pt idx="240">
                  <c:v>14.453089272030661</c:v>
                </c:pt>
                <c:pt idx="241">
                  <c:v>14.453089272030661</c:v>
                </c:pt>
                <c:pt idx="242">
                  <c:v>14.453089272030661</c:v>
                </c:pt>
                <c:pt idx="243">
                  <c:v>14.453089272030661</c:v>
                </c:pt>
                <c:pt idx="244">
                  <c:v>14.453089272030661</c:v>
                </c:pt>
                <c:pt idx="245">
                  <c:v>14.453089272030661</c:v>
                </c:pt>
                <c:pt idx="246">
                  <c:v>14.453089272030661</c:v>
                </c:pt>
                <c:pt idx="247">
                  <c:v>14.453089272030661</c:v>
                </c:pt>
                <c:pt idx="248">
                  <c:v>14.453089272030661</c:v>
                </c:pt>
                <c:pt idx="249">
                  <c:v>14.453089272030661</c:v>
                </c:pt>
                <c:pt idx="250">
                  <c:v>14.453089272030661</c:v>
                </c:pt>
                <c:pt idx="251">
                  <c:v>14.453089272030661</c:v>
                </c:pt>
                <c:pt idx="252">
                  <c:v>14.453089272030661</c:v>
                </c:pt>
                <c:pt idx="253">
                  <c:v>14.453089272030661</c:v>
                </c:pt>
                <c:pt idx="254">
                  <c:v>14.453089272030661</c:v>
                </c:pt>
                <c:pt idx="255">
                  <c:v>14.453089272030661</c:v>
                </c:pt>
                <c:pt idx="256">
                  <c:v>14.453089272030661</c:v>
                </c:pt>
                <c:pt idx="257">
                  <c:v>14.453089272030661</c:v>
                </c:pt>
                <c:pt idx="258">
                  <c:v>14.453089272030661</c:v>
                </c:pt>
                <c:pt idx="259">
                  <c:v>14.453089272030661</c:v>
                </c:pt>
                <c:pt idx="260">
                  <c:v>14.453089272030661</c:v>
                </c:pt>
                <c:pt idx="261">
                  <c:v>14.453089272030661</c:v>
                </c:pt>
                <c:pt idx="262">
                  <c:v>14.453089272030661</c:v>
                </c:pt>
                <c:pt idx="263">
                  <c:v>14.453089272030661</c:v>
                </c:pt>
                <c:pt idx="264">
                  <c:v>14.453089272030661</c:v>
                </c:pt>
                <c:pt idx="265">
                  <c:v>14.453089272030661</c:v>
                </c:pt>
                <c:pt idx="266">
                  <c:v>14.453089272030661</c:v>
                </c:pt>
                <c:pt idx="267">
                  <c:v>14.453089272030661</c:v>
                </c:pt>
                <c:pt idx="268">
                  <c:v>14.453089272030661</c:v>
                </c:pt>
                <c:pt idx="269">
                  <c:v>14.453089272030661</c:v>
                </c:pt>
                <c:pt idx="270">
                  <c:v>14.453089272030661</c:v>
                </c:pt>
                <c:pt idx="271">
                  <c:v>14.453089272030661</c:v>
                </c:pt>
                <c:pt idx="272">
                  <c:v>14.453089272030661</c:v>
                </c:pt>
                <c:pt idx="273">
                  <c:v>14.453089272030661</c:v>
                </c:pt>
                <c:pt idx="274">
                  <c:v>14.453089272030661</c:v>
                </c:pt>
                <c:pt idx="275">
                  <c:v>14.453089272030661</c:v>
                </c:pt>
                <c:pt idx="276">
                  <c:v>14.453089272030661</c:v>
                </c:pt>
                <c:pt idx="277">
                  <c:v>14.453089272030661</c:v>
                </c:pt>
                <c:pt idx="278">
                  <c:v>14.453089272030661</c:v>
                </c:pt>
                <c:pt idx="279">
                  <c:v>14.453089272030661</c:v>
                </c:pt>
                <c:pt idx="280">
                  <c:v>14.453089272030661</c:v>
                </c:pt>
                <c:pt idx="281">
                  <c:v>14.453089272030661</c:v>
                </c:pt>
                <c:pt idx="282">
                  <c:v>14.453089272030661</c:v>
                </c:pt>
                <c:pt idx="283">
                  <c:v>14.453089272030661</c:v>
                </c:pt>
                <c:pt idx="284">
                  <c:v>14.453089272030661</c:v>
                </c:pt>
                <c:pt idx="285">
                  <c:v>14.453089272030661</c:v>
                </c:pt>
                <c:pt idx="286">
                  <c:v>14.453089272030661</c:v>
                </c:pt>
                <c:pt idx="287">
                  <c:v>14.453089272030661</c:v>
                </c:pt>
                <c:pt idx="288">
                  <c:v>14.453089272030661</c:v>
                </c:pt>
                <c:pt idx="289">
                  <c:v>14.453089272030661</c:v>
                </c:pt>
                <c:pt idx="290">
                  <c:v>14.453089272030661</c:v>
                </c:pt>
                <c:pt idx="291">
                  <c:v>14.453089272030661</c:v>
                </c:pt>
                <c:pt idx="292">
                  <c:v>14.453089272030661</c:v>
                </c:pt>
                <c:pt idx="293">
                  <c:v>14.453089272030661</c:v>
                </c:pt>
                <c:pt idx="294">
                  <c:v>14.453089272030661</c:v>
                </c:pt>
                <c:pt idx="295">
                  <c:v>14.453089272030661</c:v>
                </c:pt>
                <c:pt idx="296">
                  <c:v>14.453089272030661</c:v>
                </c:pt>
                <c:pt idx="297">
                  <c:v>14.453089272030661</c:v>
                </c:pt>
                <c:pt idx="298">
                  <c:v>14.453089272030661</c:v>
                </c:pt>
                <c:pt idx="299">
                  <c:v>14.453089272030661</c:v>
                </c:pt>
                <c:pt idx="300">
                  <c:v>14.453089272030661</c:v>
                </c:pt>
                <c:pt idx="301">
                  <c:v>14.453089272030661</c:v>
                </c:pt>
                <c:pt idx="302">
                  <c:v>14.453089272030661</c:v>
                </c:pt>
                <c:pt idx="303">
                  <c:v>14.453089272030661</c:v>
                </c:pt>
                <c:pt idx="304">
                  <c:v>14.453089272030661</c:v>
                </c:pt>
                <c:pt idx="305">
                  <c:v>14.453089272030661</c:v>
                </c:pt>
                <c:pt idx="306">
                  <c:v>14.453089272030661</c:v>
                </c:pt>
                <c:pt idx="307">
                  <c:v>14.453089272030661</c:v>
                </c:pt>
                <c:pt idx="308">
                  <c:v>14.453089272030661</c:v>
                </c:pt>
                <c:pt idx="309">
                  <c:v>14.453089272030661</c:v>
                </c:pt>
                <c:pt idx="310">
                  <c:v>14.453089272030661</c:v>
                </c:pt>
                <c:pt idx="311">
                  <c:v>14.453089272030661</c:v>
                </c:pt>
                <c:pt idx="312">
                  <c:v>14.453089272030661</c:v>
                </c:pt>
                <c:pt idx="313">
                  <c:v>14.453089272030661</c:v>
                </c:pt>
                <c:pt idx="314">
                  <c:v>14.453089272030661</c:v>
                </c:pt>
                <c:pt idx="315">
                  <c:v>14.453089272030661</c:v>
                </c:pt>
                <c:pt idx="316">
                  <c:v>14.453089272030661</c:v>
                </c:pt>
                <c:pt idx="317">
                  <c:v>14.453089272030661</c:v>
                </c:pt>
                <c:pt idx="318">
                  <c:v>14.453089272030661</c:v>
                </c:pt>
                <c:pt idx="319">
                  <c:v>14.453089272030661</c:v>
                </c:pt>
                <c:pt idx="320">
                  <c:v>14.453089272030661</c:v>
                </c:pt>
                <c:pt idx="321">
                  <c:v>14.453089272030661</c:v>
                </c:pt>
                <c:pt idx="322">
                  <c:v>14.453089272030661</c:v>
                </c:pt>
                <c:pt idx="323">
                  <c:v>14.453089272030661</c:v>
                </c:pt>
                <c:pt idx="324">
                  <c:v>14.453089272030661</c:v>
                </c:pt>
                <c:pt idx="325">
                  <c:v>14.453089272030661</c:v>
                </c:pt>
                <c:pt idx="326">
                  <c:v>14.453089272030661</c:v>
                </c:pt>
                <c:pt idx="327">
                  <c:v>14.453089272030661</c:v>
                </c:pt>
                <c:pt idx="328">
                  <c:v>14.453089272030661</c:v>
                </c:pt>
                <c:pt idx="329">
                  <c:v>14.453089272030661</c:v>
                </c:pt>
                <c:pt idx="330">
                  <c:v>14.453089272030661</c:v>
                </c:pt>
                <c:pt idx="331">
                  <c:v>14.453089272030661</c:v>
                </c:pt>
                <c:pt idx="332">
                  <c:v>14.453089272030661</c:v>
                </c:pt>
                <c:pt idx="333">
                  <c:v>14.453089272030661</c:v>
                </c:pt>
                <c:pt idx="334">
                  <c:v>14.453089272030661</c:v>
                </c:pt>
                <c:pt idx="335">
                  <c:v>14.453089272030661</c:v>
                </c:pt>
                <c:pt idx="336">
                  <c:v>14.453089272030661</c:v>
                </c:pt>
                <c:pt idx="337">
                  <c:v>14.453089272030661</c:v>
                </c:pt>
                <c:pt idx="338">
                  <c:v>14.453089272030661</c:v>
                </c:pt>
                <c:pt idx="339">
                  <c:v>14.453089272030661</c:v>
                </c:pt>
                <c:pt idx="340">
                  <c:v>14.453089272030661</c:v>
                </c:pt>
                <c:pt idx="341">
                  <c:v>14.453089272030661</c:v>
                </c:pt>
                <c:pt idx="342">
                  <c:v>14.453089272030661</c:v>
                </c:pt>
                <c:pt idx="343">
                  <c:v>14.453089272030661</c:v>
                </c:pt>
                <c:pt idx="344">
                  <c:v>14.453089272030661</c:v>
                </c:pt>
                <c:pt idx="345">
                  <c:v>14.453089272030661</c:v>
                </c:pt>
                <c:pt idx="346">
                  <c:v>14.453089272030661</c:v>
                </c:pt>
                <c:pt idx="347">
                  <c:v>14.453089272030661</c:v>
                </c:pt>
                <c:pt idx="348">
                  <c:v>14.453089272030661</c:v>
                </c:pt>
                <c:pt idx="349">
                  <c:v>14.453089272030661</c:v>
                </c:pt>
                <c:pt idx="350">
                  <c:v>14.453089272030661</c:v>
                </c:pt>
                <c:pt idx="351">
                  <c:v>14.453089272030661</c:v>
                </c:pt>
                <c:pt idx="352">
                  <c:v>14.453089272030661</c:v>
                </c:pt>
                <c:pt idx="353">
                  <c:v>14.453089272030661</c:v>
                </c:pt>
                <c:pt idx="354">
                  <c:v>14.453089272030661</c:v>
                </c:pt>
                <c:pt idx="355">
                  <c:v>14.453089272030661</c:v>
                </c:pt>
                <c:pt idx="356">
                  <c:v>14.453089272030661</c:v>
                </c:pt>
                <c:pt idx="357">
                  <c:v>14.453089272030661</c:v>
                </c:pt>
                <c:pt idx="358">
                  <c:v>14.453089272030661</c:v>
                </c:pt>
                <c:pt idx="359">
                  <c:v>14.453089272030661</c:v>
                </c:pt>
                <c:pt idx="360">
                  <c:v>14.453089272030661</c:v>
                </c:pt>
                <c:pt idx="361">
                  <c:v>14.453089272030661</c:v>
                </c:pt>
                <c:pt idx="362">
                  <c:v>14.453089272030661</c:v>
                </c:pt>
                <c:pt idx="363">
                  <c:v>14.453089272030661</c:v>
                </c:pt>
                <c:pt idx="364">
                  <c:v>14.453089272030661</c:v>
                </c:pt>
                <c:pt idx="365">
                  <c:v>14.453089272030661</c:v>
                </c:pt>
                <c:pt idx="366">
                  <c:v>14.453089272030661</c:v>
                </c:pt>
                <c:pt idx="367">
                  <c:v>14.453089272030661</c:v>
                </c:pt>
                <c:pt idx="368">
                  <c:v>14.453089272030661</c:v>
                </c:pt>
                <c:pt idx="369">
                  <c:v>14.453089272030661</c:v>
                </c:pt>
                <c:pt idx="370">
                  <c:v>14.453089272030661</c:v>
                </c:pt>
                <c:pt idx="371">
                  <c:v>14.453089272030661</c:v>
                </c:pt>
                <c:pt idx="372">
                  <c:v>14.453089272030661</c:v>
                </c:pt>
                <c:pt idx="373">
                  <c:v>14.453089272030661</c:v>
                </c:pt>
                <c:pt idx="374">
                  <c:v>14.453089272030661</c:v>
                </c:pt>
                <c:pt idx="375">
                  <c:v>14.453089272030661</c:v>
                </c:pt>
                <c:pt idx="376">
                  <c:v>14.453089272030661</c:v>
                </c:pt>
                <c:pt idx="377">
                  <c:v>14.453089272030661</c:v>
                </c:pt>
                <c:pt idx="378">
                  <c:v>14.453089272030661</c:v>
                </c:pt>
                <c:pt idx="379">
                  <c:v>14.453089272030661</c:v>
                </c:pt>
                <c:pt idx="380">
                  <c:v>14.453089272030661</c:v>
                </c:pt>
                <c:pt idx="381">
                  <c:v>14.453089272030661</c:v>
                </c:pt>
                <c:pt idx="382">
                  <c:v>14.453089272030661</c:v>
                </c:pt>
                <c:pt idx="383">
                  <c:v>14.453089272030661</c:v>
                </c:pt>
                <c:pt idx="384">
                  <c:v>14.453089272030661</c:v>
                </c:pt>
                <c:pt idx="385">
                  <c:v>14.453089272030661</c:v>
                </c:pt>
                <c:pt idx="386">
                  <c:v>14.453089272030661</c:v>
                </c:pt>
                <c:pt idx="387">
                  <c:v>14.453089272030661</c:v>
                </c:pt>
                <c:pt idx="388">
                  <c:v>14.453089272030661</c:v>
                </c:pt>
                <c:pt idx="389">
                  <c:v>14.453089272030661</c:v>
                </c:pt>
                <c:pt idx="390">
                  <c:v>14.453089272030661</c:v>
                </c:pt>
                <c:pt idx="391">
                  <c:v>14.453089272030661</c:v>
                </c:pt>
                <c:pt idx="392">
                  <c:v>14.453089272030661</c:v>
                </c:pt>
                <c:pt idx="393">
                  <c:v>14.453089272030661</c:v>
                </c:pt>
                <c:pt idx="394">
                  <c:v>14.453089272030661</c:v>
                </c:pt>
                <c:pt idx="395">
                  <c:v>14.453089272030661</c:v>
                </c:pt>
                <c:pt idx="396">
                  <c:v>14.453089272030661</c:v>
                </c:pt>
                <c:pt idx="397">
                  <c:v>14.453089272030661</c:v>
                </c:pt>
                <c:pt idx="398">
                  <c:v>14.453089272030661</c:v>
                </c:pt>
                <c:pt idx="399">
                  <c:v>14.453089272030661</c:v>
                </c:pt>
                <c:pt idx="400">
                  <c:v>14.453089272030661</c:v>
                </c:pt>
                <c:pt idx="401">
                  <c:v>14.453089272030661</c:v>
                </c:pt>
                <c:pt idx="402">
                  <c:v>14.453089272030661</c:v>
                </c:pt>
                <c:pt idx="403">
                  <c:v>14.453089272030661</c:v>
                </c:pt>
                <c:pt idx="404">
                  <c:v>14.453089272030661</c:v>
                </c:pt>
                <c:pt idx="405">
                  <c:v>14.453089272030661</c:v>
                </c:pt>
                <c:pt idx="406">
                  <c:v>14.453089272030661</c:v>
                </c:pt>
                <c:pt idx="407">
                  <c:v>14.453089272030661</c:v>
                </c:pt>
                <c:pt idx="408">
                  <c:v>14.453089272030661</c:v>
                </c:pt>
                <c:pt idx="409">
                  <c:v>14.453089272030661</c:v>
                </c:pt>
                <c:pt idx="410">
                  <c:v>14.453089272030661</c:v>
                </c:pt>
                <c:pt idx="411">
                  <c:v>14.453089272030661</c:v>
                </c:pt>
                <c:pt idx="412">
                  <c:v>14.453089272030661</c:v>
                </c:pt>
                <c:pt idx="413">
                  <c:v>14.453089272030661</c:v>
                </c:pt>
                <c:pt idx="414">
                  <c:v>14.453089272030661</c:v>
                </c:pt>
                <c:pt idx="415">
                  <c:v>14.453089272030661</c:v>
                </c:pt>
                <c:pt idx="416">
                  <c:v>14.453089272030661</c:v>
                </c:pt>
                <c:pt idx="417">
                  <c:v>14.453089272030661</c:v>
                </c:pt>
                <c:pt idx="418">
                  <c:v>14.453089272030661</c:v>
                </c:pt>
                <c:pt idx="419">
                  <c:v>14.453089272030661</c:v>
                </c:pt>
                <c:pt idx="420">
                  <c:v>14.453089272030661</c:v>
                </c:pt>
                <c:pt idx="421">
                  <c:v>14.453089272030661</c:v>
                </c:pt>
                <c:pt idx="422">
                  <c:v>14.453089272030661</c:v>
                </c:pt>
                <c:pt idx="423">
                  <c:v>14.453089272030661</c:v>
                </c:pt>
                <c:pt idx="424">
                  <c:v>14.453089272030661</c:v>
                </c:pt>
                <c:pt idx="425">
                  <c:v>14.453089272030661</c:v>
                </c:pt>
                <c:pt idx="426">
                  <c:v>14.453089272030661</c:v>
                </c:pt>
                <c:pt idx="427">
                  <c:v>14.453089272030661</c:v>
                </c:pt>
                <c:pt idx="428">
                  <c:v>14.453089272030661</c:v>
                </c:pt>
                <c:pt idx="429">
                  <c:v>14.453089272030661</c:v>
                </c:pt>
                <c:pt idx="430">
                  <c:v>14.453089272030661</c:v>
                </c:pt>
                <c:pt idx="431">
                  <c:v>14.453089272030661</c:v>
                </c:pt>
                <c:pt idx="432">
                  <c:v>14.453089272030661</c:v>
                </c:pt>
                <c:pt idx="433">
                  <c:v>14.453089272030661</c:v>
                </c:pt>
                <c:pt idx="434">
                  <c:v>14.453089272030661</c:v>
                </c:pt>
                <c:pt idx="435">
                  <c:v>14.453089272030661</c:v>
                </c:pt>
                <c:pt idx="436">
                  <c:v>14.453089272030661</c:v>
                </c:pt>
                <c:pt idx="437">
                  <c:v>14.453089272030661</c:v>
                </c:pt>
                <c:pt idx="438">
                  <c:v>14.453089272030661</c:v>
                </c:pt>
                <c:pt idx="439">
                  <c:v>14.453089272030661</c:v>
                </c:pt>
                <c:pt idx="440">
                  <c:v>14.453089272030661</c:v>
                </c:pt>
                <c:pt idx="441">
                  <c:v>14.453089272030661</c:v>
                </c:pt>
                <c:pt idx="442">
                  <c:v>14.453089272030661</c:v>
                </c:pt>
                <c:pt idx="443">
                  <c:v>14.453089272030661</c:v>
                </c:pt>
                <c:pt idx="444">
                  <c:v>14.453089272030661</c:v>
                </c:pt>
                <c:pt idx="445">
                  <c:v>14.453089272030661</c:v>
                </c:pt>
                <c:pt idx="446">
                  <c:v>14.453089272030661</c:v>
                </c:pt>
                <c:pt idx="447">
                  <c:v>14.453089272030661</c:v>
                </c:pt>
                <c:pt idx="448">
                  <c:v>14.453089272030661</c:v>
                </c:pt>
                <c:pt idx="449">
                  <c:v>14.453089272030661</c:v>
                </c:pt>
                <c:pt idx="450">
                  <c:v>14.453089272030661</c:v>
                </c:pt>
                <c:pt idx="451">
                  <c:v>14.453089272030661</c:v>
                </c:pt>
                <c:pt idx="452">
                  <c:v>14.453089272030661</c:v>
                </c:pt>
                <c:pt idx="453">
                  <c:v>14.453089272030661</c:v>
                </c:pt>
                <c:pt idx="454">
                  <c:v>14.453089272030661</c:v>
                </c:pt>
                <c:pt idx="455">
                  <c:v>14.453089272030661</c:v>
                </c:pt>
                <c:pt idx="456">
                  <c:v>14.453089272030661</c:v>
                </c:pt>
                <c:pt idx="457">
                  <c:v>14.453089272030661</c:v>
                </c:pt>
                <c:pt idx="458">
                  <c:v>14.453089272030661</c:v>
                </c:pt>
                <c:pt idx="459">
                  <c:v>14.453089272030661</c:v>
                </c:pt>
                <c:pt idx="460">
                  <c:v>14.453089272030661</c:v>
                </c:pt>
                <c:pt idx="461">
                  <c:v>14.453089272030661</c:v>
                </c:pt>
                <c:pt idx="462">
                  <c:v>14.453089272030661</c:v>
                </c:pt>
                <c:pt idx="463">
                  <c:v>14.453089272030661</c:v>
                </c:pt>
                <c:pt idx="464">
                  <c:v>14.453089272030661</c:v>
                </c:pt>
                <c:pt idx="465">
                  <c:v>14.453089272030661</c:v>
                </c:pt>
                <c:pt idx="466">
                  <c:v>14.453089272030661</c:v>
                </c:pt>
                <c:pt idx="467">
                  <c:v>14.453089272030661</c:v>
                </c:pt>
                <c:pt idx="468">
                  <c:v>14.453089272030661</c:v>
                </c:pt>
                <c:pt idx="469">
                  <c:v>14.453089272030661</c:v>
                </c:pt>
                <c:pt idx="470">
                  <c:v>14.453089272030661</c:v>
                </c:pt>
                <c:pt idx="471">
                  <c:v>14.453089272030661</c:v>
                </c:pt>
                <c:pt idx="472">
                  <c:v>14.453089272030661</c:v>
                </c:pt>
                <c:pt idx="473">
                  <c:v>14.453089272030661</c:v>
                </c:pt>
                <c:pt idx="474">
                  <c:v>14.453089272030661</c:v>
                </c:pt>
                <c:pt idx="475">
                  <c:v>14.453089272030661</c:v>
                </c:pt>
                <c:pt idx="476">
                  <c:v>14.453089272030661</c:v>
                </c:pt>
                <c:pt idx="477">
                  <c:v>14.453089272030661</c:v>
                </c:pt>
                <c:pt idx="478">
                  <c:v>14.453089272030661</c:v>
                </c:pt>
                <c:pt idx="479">
                  <c:v>14.453089272030661</c:v>
                </c:pt>
                <c:pt idx="480">
                  <c:v>14.453089272030661</c:v>
                </c:pt>
                <c:pt idx="481">
                  <c:v>14.453089272030661</c:v>
                </c:pt>
                <c:pt idx="482">
                  <c:v>14.453089272030661</c:v>
                </c:pt>
                <c:pt idx="483">
                  <c:v>14.453089272030661</c:v>
                </c:pt>
                <c:pt idx="484">
                  <c:v>14.453089272030661</c:v>
                </c:pt>
                <c:pt idx="485">
                  <c:v>14.453089272030661</c:v>
                </c:pt>
                <c:pt idx="486">
                  <c:v>14.453089272030661</c:v>
                </c:pt>
                <c:pt idx="487">
                  <c:v>14.453089272030661</c:v>
                </c:pt>
                <c:pt idx="488">
                  <c:v>14.453089272030661</c:v>
                </c:pt>
                <c:pt idx="489">
                  <c:v>14.453089272030661</c:v>
                </c:pt>
                <c:pt idx="490">
                  <c:v>14.453089272030661</c:v>
                </c:pt>
                <c:pt idx="491">
                  <c:v>14.453089272030661</c:v>
                </c:pt>
                <c:pt idx="492">
                  <c:v>14.453089272030661</c:v>
                </c:pt>
                <c:pt idx="493">
                  <c:v>14.453089272030661</c:v>
                </c:pt>
                <c:pt idx="494">
                  <c:v>14.453089272030661</c:v>
                </c:pt>
                <c:pt idx="495">
                  <c:v>14.453089272030661</c:v>
                </c:pt>
                <c:pt idx="496">
                  <c:v>14.453089272030661</c:v>
                </c:pt>
                <c:pt idx="497">
                  <c:v>14.453089272030661</c:v>
                </c:pt>
                <c:pt idx="498">
                  <c:v>14.453089272030661</c:v>
                </c:pt>
                <c:pt idx="499">
                  <c:v>14.453089272030661</c:v>
                </c:pt>
                <c:pt idx="500">
                  <c:v>14.453089272030661</c:v>
                </c:pt>
                <c:pt idx="501">
                  <c:v>14.453089272030661</c:v>
                </c:pt>
                <c:pt idx="502">
                  <c:v>14.453089272030661</c:v>
                </c:pt>
                <c:pt idx="503">
                  <c:v>14.453089272030661</c:v>
                </c:pt>
                <c:pt idx="504">
                  <c:v>14.453089272030661</c:v>
                </c:pt>
                <c:pt idx="505">
                  <c:v>14.453089272030661</c:v>
                </c:pt>
                <c:pt idx="506">
                  <c:v>14.453089272030661</c:v>
                </c:pt>
                <c:pt idx="507">
                  <c:v>14.453089272030661</c:v>
                </c:pt>
                <c:pt idx="508">
                  <c:v>14.453089272030661</c:v>
                </c:pt>
                <c:pt idx="509">
                  <c:v>14.453089272030661</c:v>
                </c:pt>
                <c:pt idx="510">
                  <c:v>14.453089272030661</c:v>
                </c:pt>
                <c:pt idx="511">
                  <c:v>14.453089272030661</c:v>
                </c:pt>
                <c:pt idx="512">
                  <c:v>14.453089272030661</c:v>
                </c:pt>
                <c:pt idx="513">
                  <c:v>14.453089272030661</c:v>
                </c:pt>
                <c:pt idx="514">
                  <c:v>14.453089272030661</c:v>
                </c:pt>
                <c:pt idx="515">
                  <c:v>14.453089272030661</c:v>
                </c:pt>
                <c:pt idx="516">
                  <c:v>14.453089272030661</c:v>
                </c:pt>
                <c:pt idx="517">
                  <c:v>14.453089272030661</c:v>
                </c:pt>
                <c:pt idx="518">
                  <c:v>14.453089272030661</c:v>
                </c:pt>
                <c:pt idx="519">
                  <c:v>14.453089272030661</c:v>
                </c:pt>
                <c:pt idx="520">
                  <c:v>14.453089272030661</c:v>
                </c:pt>
                <c:pt idx="521">
                  <c:v>14.453089272030661</c:v>
                </c:pt>
                <c:pt idx="522">
                  <c:v>14.453089272030661</c:v>
                </c:pt>
                <c:pt idx="523">
                  <c:v>14.453089272030661</c:v>
                </c:pt>
                <c:pt idx="524">
                  <c:v>14.453089272030661</c:v>
                </c:pt>
                <c:pt idx="525">
                  <c:v>14.453089272030661</c:v>
                </c:pt>
                <c:pt idx="526">
                  <c:v>14.453089272030661</c:v>
                </c:pt>
                <c:pt idx="527">
                  <c:v>14.453089272030661</c:v>
                </c:pt>
                <c:pt idx="528">
                  <c:v>14.453089272030661</c:v>
                </c:pt>
                <c:pt idx="529">
                  <c:v>14.453089272030661</c:v>
                </c:pt>
                <c:pt idx="530">
                  <c:v>14.453089272030661</c:v>
                </c:pt>
                <c:pt idx="531">
                  <c:v>14.453089272030661</c:v>
                </c:pt>
                <c:pt idx="532">
                  <c:v>14.453089272030661</c:v>
                </c:pt>
                <c:pt idx="533">
                  <c:v>14.453089272030661</c:v>
                </c:pt>
                <c:pt idx="534">
                  <c:v>14.453089272030661</c:v>
                </c:pt>
                <c:pt idx="535">
                  <c:v>14.453089272030661</c:v>
                </c:pt>
                <c:pt idx="536">
                  <c:v>14.453089272030661</c:v>
                </c:pt>
                <c:pt idx="537">
                  <c:v>14.453089272030661</c:v>
                </c:pt>
                <c:pt idx="538">
                  <c:v>14.453089272030661</c:v>
                </c:pt>
                <c:pt idx="539">
                  <c:v>14.453089272030661</c:v>
                </c:pt>
                <c:pt idx="540">
                  <c:v>14.453089272030661</c:v>
                </c:pt>
                <c:pt idx="541">
                  <c:v>14.453089272030661</c:v>
                </c:pt>
                <c:pt idx="542">
                  <c:v>14.453089272030661</c:v>
                </c:pt>
                <c:pt idx="543">
                  <c:v>14.453089272030661</c:v>
                </c:pt>
                <c:pt idx="544">
                  <c:v>14.453089272030661</c:v>
                </c:pt>
                <c:pt idx="545">
                  <c:v>14.453089272030661</c:v>
                </c:pt>
                <c:pt idx="546">
                  <c:v>14.453089272030661</c:v>
                </c:pt>
                <c:pt idx="547">
                  <c:v>14.453089272030661</c:v>
                </c:pt>
                <c:pt idx="548">
                  <c:v>14.453089272030661</c:v>
                </c:pt>
                <c:pt idx="549">
                  <c:v>14.453089272030661</c:v>
                </c:pt>
                <c:pt idx="550">
                  <c:v>14.453089272030661</c:v>
                </c:pt>
                <c:pt idx="551">
                  <c:v>14.453089272030661</c:v>
                </c:pt>
                <c:pt idx="552">
                  <c:v>14.453089272030661</c:v>
                </c:pt>
                <c:pt idx="553">
                  <c:v>14.453089272030661</c:v>
                </c:pt>
                <c:pt idx="554">
                  <c:v>14.453089272030661</c:v>
                </c:pt>
                <c:pt idx="555">
                  <c:v>14.453089272030661</c:v>
                </c:pt>
                <c:pt idx="556">
                  <c:v>14.453089272030661</c:v>
                </c:pt>
                <c:pt idx="557">
                  <c:v>14.453089272030661</c:v>
                </c:pt>
                <c:pt idx="558">
                  <c:v>14.453089272030661</c:v>
                </c:pt>
                <c:pt idx="559">
                  <c:v>14.453089272030661</c:v>
                </c:pt>
                <c:pt idx="560">
                  <c:v>14.453089272030661</c:v>
                </c:pt>
                <c:pt idx="561">
                  <c:v>14.453089272030661</c:v>
                </c:pt>
                <c:pt idx="562">
                  <c:v>14.453089272030661</c:v>
                </c:pt>
                <c:pt idx="563">
                  <c:v>14.453089272030661</c:v>
                </c:pt>
                <c:pt idx="564">
                  <c:v>14.453089272030661</c:v>
                </c:pt>
                <c:pt idx="565">
                  <c:v>14.453089272030661</c:v>
                </c:pt>
                <c:pt idx="566">
                  <c:v>14.453089272030661</c:v>
                </c:pt>
                <c:pt idx="567">
                  <c:v>14.453089272030661</c:v>
                </c:pt>
                <c:pt idx="568">
                  <c:v>14.453089272030661</c:v>
                </c:pt>
                <c:pt idx="569">
                  <c:v>14.453089272030661</c:v>
                </c:pt>
                <c:pt idx="570">
                  <c:v>14.453089272030661</c:v>
                </c:pt>
                <c:pt idx="571">
                  <c:v>14.453089272030661</c:v>
                </c:pt>
                <c:pt idx="572">
                  <c:v>14.453089272030661</c:v>
                </c:pt>
                <c:pt idx="573">
                  <c:v>14.453089272030661</c:v>
                </c:pt>
                <c:pt idx="574">
                  <c:v>14.453089272030661</c:v>
                </c:pt>
                <c:pt idx="575">
                  <c:v>14.453089272030661</c:v>
                </c:pt>
                <c:pt idx="576">
                  <c:v>14.453089272030661</c:v>
                </c:pt>
                <c:pt idx="577">
                  <c:v>14.453089272030661</c:v>
                </c:pt>
                <c:pt idx="578">
                  <c:v>14.453089272030661</c:v>
                </c:pt>
                <c:pt idx="579">
                  <c:v>14.453089272030661</c:v>
                </c:pt>
                <c:pt idx="580">
                  <c:v>14.453089272030661</c:v>
                </c:pt>
                <c:pt idx="581">
                  <c:v>14.453089272030661</c:v>
                </c:pt>
                <c:pt idx="582">
                  <c:v>14.453089272030661</c:v>
                </c:pt>
                <c:pt idx="583">
                  <c:v>14.453089272030661</c:v>
                </c:pt>
                <c:pt idx="584">
                  <c:v>14.453089272030661</c:v>
                </c:pt>
                <c:pt idx="585">
                  <c:v>14.453089272030661</c:v>
                </c:pt>
                <c:pt idx="586">
                  <c:v>14.453089272030661</c:v>
                </c:pt>
                <c:pt idx="587">
                  <c:v>14.453089272030661</c:v>
                </c:pt>
                <c:pt idx="588">
                  <c:v>14.453089272030661</c:v>
                </c:pt>
                <c:pt idx="589">
                  <c:v>14.453089272030661</c:v>
                </c:pt>
                <c:pt idx="590">
                  <c:v>14.453089272030661</c:v>
                </c:pt>
                <c:pt idx="591">
                  <c:v>14.453089272030661</c:v>
                </c:pt>
                <c:pt idx="592">
                  <c:v>14.453089272030661</c:v>
                </c:pt>
                <c:pt idx="593">
                  <c:v>14.453089272030661</c:v>
                </c:pt>
                <c:pt idx="594">
                  <c:v>14.453089272030661</c:v>
                </c:pt>
                <c:pt idx="595">
                  <c:v>14.453089272030661</c:v>
                </c:pt>
                <c:pt idx="596">
                  <c:v>14.453089272030661</c:v>
                </c:pt>
                <c:pt idx="597">
                  <c:v>14.453089272030661</c:v>
                </c:pt>
                <c:pt idx="598">
                  <c:v>14.453089272030661</c:v>
                </c:pt>
                <c:pt idx="599">
                  <c:v>14.453089272030661</c:v>
                </c:pt>
                <c:pt idx="600">
                  <c:v>14.453089272030661</c:v>
                </c:pt>
                <c:pt idx="601">
                  <c:v>14.453089272030661</c:v>
                </c:pt>
                <c:pt idx="602">
                  <c:v>14.453089272030661</c:v>
                </c:pt>
                <c:pt idx="603">
                  <c:v>14.453089272030661</c:v>
                </c:pt>
                <c:pt idx="604">
                  <c:v>14.453089272030661</c:v>
                </c:pt>
                <c:pt idx="605">
                  <c:v>14.453089272030661</c:v>
                </c:pt>
                <c:pt idx="606">
                  <c:v>14.453089272030661</c:v>
                </c:pt>
                <c:pt idx="607">
                  <c:v>14.453089272030661</c:v>
                </c:pt>
                <c:pt idx="608">
                  <c:v>14.453089272030661</c:v>
                </c:pt>
                <c:pt idx="609">
                  <c:v>14.453089272030661</c:v>
                </c:pt>
                <c:pt idx="610">
                  <c:v>14.453089272030661</c:v>
                </c:pt>
                <c:pt idx="611">
                  <c:v>14.453089272030661</c:v>
                </c:pt>
                <c:pt idx="612">
                  <c:v>14.453089272030661</c:v>
                </c:pt>
                <c:pt idx="613">
                  <c:v>14.453089272030661</c:v>
                </c:pt>
                <c:pt idx="614">
                  <c:v>14.453089272030661</c:v>
                </c:pt>
                <c:pt idx="615">
                  <c:v>14.453089272030661</c:v>
                </c:pt>
                <c:pt idx="616">
                  <c:v>14.453089272030661</c:v>
                </c:pt>
                <c:pt idx="617">
                  <c:v>14.453089272030661</c:v>
                </c:pt>
                <c:pt idx="618">
                  <c:v>14.453089272030661</c:v>
                </c:pt>
                <c:pt idx="619">
                  <c:v>14.453089272030661</c:v>
                </c:pt>
                <c:pt idx="620">
                  <c:v>14.453089272030661</c:v>
                </c:pt>
                <c:pt idx="621">
                  <c:v>14.453089272030661</c:v>
                </c:pt>
                <c:pt idx="622">
                  <c:v>14.453089272030661</c:v>
                </c:pt>
                <c:pt idx="623">
                  <c:v>14.453089272030661</c:v>
                </c:pt>
                <c:pt idx="624">
                  <c:v>14.453089272030661</c:v>
                </c:pt>
                <c:pt idx="625">
                  <c:v>14.453089272030661</c:v>
                </c:pt>
                <c:pt idx="626">
                  <c:v>14.453089272030661</c:v>
                </c:pt>
                <c:pt idx="627">
                  <c:v>14.453089272030661</c:v>
                </c:pt>
                <c:pt idx="628">
                  <c:v>14.453089272030661</c:v>
                </c:pt>
                <c:pt idx="629">
                  <c:v>14.453089272030661</c:v>
                </c:pt>
                <c:pt idx="630">
                  <c:v>14.453089272030661</c:v>
                </c:pt>
                <c:pt idx="631">
                  <c:v>14.453089272030661</c:v>
                </c:pt>
                <c:pt idx="632">
                  <c:v>14.453089272030661</c:v>
                </c:pt>
                <c:pt idx="633">
                  <c:v>14.453089272030661</c:v>
                </c:pt>
                <c:pt idx="634">
                  <c:v>14.453089272030661</c:v>
                </c:pt>
                <c:pt idx="635">
                  <c:v>14.453089272030661</c:v>
                </c:pt>
                <c:pt idx="636">
                  <c:v>14.453089272030661</c:v>
                </c:pt>
                <c:pt idx="637">
                  <c:v>14.453089272030661</c:v>
                </c:pt>
                <c:pt idx="638">
                  <c:v>14.453089272030661</c:v>
                </c:pt>
                <c:pt idx="639">
                  <c:v>14.453089272030661</c:v>
                </c:pt>
                <c:pt idx="640">
                  <c:v>14.453089272030661</c:v>
                </c:pt>
                <c:pt idx="641">
                  <c:v>14.453089272030661</c:v>
                </c:pt>
                <c:pt idx="642">
                  <c:v>14.453089272030661</c:v>
                </c:pt>
                <c:pt idx="643">
                  <c:v>14.453089272030661</c:v>
                </c:pt>
                <c:pt idx="644">
                  <c:v>14.453089272030661</c:v>
                </c:pt>
                <c:pt idx="645">
                  <c:v>14.453089272030661</c:v>
                </c:pt>
                <c:pt idx="646">
                  <c:v>14.453089272030661</c:v>
                </c:pt>
                <c:pt idx="647">
                  <c:v>14.453089272030661</c:v>
                </c:pt>
                <c:pt idx="648">
                  <c:v>14.453089272030661</c:v>
                </c:pt>
                <c:pt idx="649">
                  <c:v>14.453089272030661</c:v>
                </c:pt>
                <c:pt idx="650">
                  <c:v>14.453089272030661</c:v>
                </c:pt>
                <c:pt idx="651">
                  <c:v>14.453089272030661</c:v>
                </c:pt>
                <c:pt idx="652">
                  <c:v>14.453089272030661</c:v>
                </c:pt>
                <c:pt idx="653">
                  <c:v>14.453089272030661</c:v>
                </c:pt>
                <c:pt idx="654">
                  <c:v>14.453089272030661</c:v>
                </c:pt>
                <c:pt idx="655">
                  <c:v>14.453089272030661</c:v>
                </c:pt>
                <c:pt idx="656">
                  <c:v>14.453089272030661</c:v>
                </c:pt>
                <c:pt idx="657">
                  <c:v>14.453089272030661</c:v>
                </c:pt>
                <c:pt idx="658">
                  <c:v>14.453089272030661</c:v>
                </c:pt>
                <c:pt idx="659">
                  <c:v>14.453089272030661</c:v>
                </c:pt>
                <c:pt idx="660">
                  <c:v>14.453089272030661</c:v>
                </c:pt>
                <c:pt idx="661">
                  <c:v>14.453089272030661</c:v>
                </c:pt>
                <c:pt idx="662">
                  <c:v>14.453089272030661</c:v>
                </c:pt>
                <c:pt idx="663">
                  <c:v>14.453089272030661</c:v>
                </c:pt>
                <c:pt idx="664">
                  <c:v>14.453089272030661</c:v>
                </c:pt>
                <c:pt idx="665">
                  <c:v>14.453089272030661</c:v>
                </c:pt>
                <c:pt idx="666">
                  <c:v>14.453089272030661</c:v>
                </c:pt>
                <c:pt idx="667">
                  <c:v>14.453089272030661</c:v>
                </c:pt>
                <c:pt idx="668">
                  <c:v>14.453089272030661</c:v>
                </c:pt>
                <c:pt idx="669">
                  <c:v>14.453089272030661</c:v>
                </c:pt>
                <c:pt idx="670">
                  <c:v>14.453089272030661</c:v>
                </c:pt>
                <c:pt idx="671">
                  <c:v>14.453089272030661</c:v>
                </c:pt>
                <c:pt idx="672">
                  <c:v>14.453089272030661</c:v>
                </c:pt>
                <c:pt idx="673">
                  <c:v>14.453089272030661</c:v>
                </c:pt>
                <c:pt idx="674">
                  <c:v>14.453089272030661</c:v>
                </c:pt>
                <c:pt idx="675">
                  <c:v>14.453089272030661</c:v>
                </c:pt>
                <c:pt idx="676">
                  <c:v>14.453089272030661</c:v>
                </c:pt>
                <c:pt idx="677">
                  <c:v>14.453089272030661</c:v>
                </c:pt>
                <c:pt idx="678">
                  <c:v>14.453089272030661</c:v>
                </c:pt>
                <c:pt idx="679">
                  <c:v>14.453089272030661</c:v>
                </c:pt>
                <c:pt idx="680">
                  <c:v>14.453089272030661</c:v>
                </c:pt>
                <c:pt idx="681">
                  <c:v>14.453089272030661</c:v>
                </c:pt>
                <c:pt idx="682">
                  <c:v>14.453089272030661</c:v>
                </c:pt>
                <c:pt idx="683">
                  <c:v>14.453089272030661</c:v>
                </c:pt>
                <c:pt idx="684">
                  <c:v>14.453089272030661</c:v>
                </c:pt>
                <c:pt idx="685">
                  <c:v>14.453089272030661</c:v>
                </c:pt>
                <c:pt idx="686">
                  <c:v>14.453089272030661</c:v>
                </c:pt>
                <c:pt idx="687">
                  <c:v>14.453089272030661</c:v>
                </c:pt>
                <c:pt idx="688">
                  <c:v>14.453089272030661</c:v>
                </c:pt>
                <c:pt idx="689">
                  <c:v>14.453089272030661</c:v>
                </c:pt>
                <c:pt idx="690">
                  <c:v>14.453089272030661</c:v>
                </c:pt>
                <c:pt idx="691">
                  <c:v>14.453089272030661</c:v>
                </c:pt>
                <c:pt idx="692">
                  <c:v>14.453089272030661</c:v>
                </c:pt>
                <c:pt idx="693">
                  <c:v>14.453089272030661</c:v>
                </c:pt>
                <c:pt idx="694">
                  <c:v>14.453089272030661</c:v>
                </c:pt>
                <c:pt idx="695">
                  <c:v>14.453089272030661</c:v>
                </c:pt>
                <c:pt idx="696">
                  <c:v>14.453089272030661</c:v>
                </c:pt>
                <c:pt idx="697">
                  <c:v>14.453089272030661</c:v>
                </c:pt>
                <c:pt idx="698">
                  <c:v>14.453089272030661</c:v>
                </c:pt>
                <c:pt idx="699">
                  <c:v>14.453089272030661</c:v>
                </c:pt>
                <c:pt idx="700">
                  <c:v>14.453089272030661</c:v>
                </c:pt>
                <c:pt idx="701">
                  <c:v>14.453089272030661</c:v>
                </c:pt>
                <c:pt idx="702">
                  <c:v>14.453089272030661</c:v>
                </c:pt>
                <c:pt idx="703">
                  <c:v>14.453089272030661</c:v>
                </c:pt>
                <c:pt idx="704">
                  <c:v>14.453089272030661</c:v>
                </c:pt>
                <c:pt idx="705">
                  <c:v>14.453089272030661</c:v>
                </c:pt>
                <c:pt idx="706">
                  <c:v>14.453089272030661</c:v>
                </c:pt>
                <c:pt idx="707">
                  <c:v>14.453089272030661</c:v>
                </c:pt>
                <c:pt idx="708">
                  <c:v>14.453089272030661</c:v>
                </c:pt>
                <c:pt idx="709">
                  <c:v>14.453089272030661</c:v>
                </c:pt>
                <c:pt idx="710">
                  <c:v>14.453089272030661</c:v>
                </c:pt>
                <c:pt idx="711">
                  <c:v>14.453089272030661</c:v>
                </c:pt>
                <c:pt idx="712">
                  <c:v>14.453089272030661</c:v>
                </c:pt>
                <c:pt idx="713">
                  <c:v>14.453089272030661</c:v>
                </c:pt>
                <c:pt idx="714">
                  <c:v>14.453089272030661</c:v>
                </c:pt>
                <c:pt idx="715">
                  <c:v>14.453089272030661</c:v>
                </c:pt>
                <c:pt idx="716">
                  <c:v>14.453089272030661</c:v>
                </c:pt>
                <c:pt idx="717">
                  <c:v>14.453089272030661</c:v>
                </c:pt>
                <c:pt idx="718">
                  <c:v>14.453089272030661</c:v>
                </c:pt>
                <c:pt idx="719">
                  <c:v>14.453089272030661</c:v>
                </c:pt>
                <c:pt idx="720">
                  <c:v>14.453089272030661</c:v>
                </c:pt>
                <c:pt idx="721">
                  <c:v>14.453089272030661</c:v>
                </c:pt>
                <c:pt idx="722">
                  <c:v>14.453089272030661</c:v>
                </c:pt>
                <c:pt idx="723">
                  <c:v>14.453089272030661</c:v>
                </c:pt>
                <c:pt idx="724">
                  <c:v>14.453089272030661</c:v>
                </c:pt>
                <c:pt idx="725">
                  <c:v>14.453089272030661</c:v>
                </c:pt>
                <c:pt idx="726">
                  <c:v>14.453089272030661</c:v>
                </c:pt>
                <c:pt idx="727">
                  <c:v>14.453089272030661</c:v>
                </c:pt>
                <c:pt idx="728">
                  <c:v>14.453089272030661</c:v>
                </c:pt>
                <c:pt idx="729">
                  <c:v>14.453089272030661</c:v>
                </c:pt>
                <c:pt idx="730">
                  <c:v>14.453089272030661</c:v>
                </c:pt>
                <c:pt idx="731">
                  <c:v>14.453089272030661</c:v>
                </c:pt>
                <c:pt idx="732">
                  <c:v>14.453089272030661</c:v>
                </c:pt>
                <c:pt idx="733">
                  <c:v>14.453089272030661</c:v>
                </c:pt>
                <c:pt idx="734">
                  <c:v>14.453089272030661</c:v>
                </c:pt>
                <c:pt idx="735">
                  <c:v>14.453089272030661</c:v>
                </c:pt>
                <c:pt idx="736">
                  <c:v>14.453089272030661</c:v>
                </c:pt>
                <c:pt idx="737">
                  <c:v>14.453089272030661</c:v>
                </c:pt>
                <c:pt idx="738">
                  <c:v>14.453089272030661</c:v>
                </c:pt>
                <c:pt idx="739">
                  <c:v>14.453089272030661</c:v>
                </c:pt>
                <c:pt idx="740">
                  <c:v>14.453089272030661</c:v>
                </c:pt>
                <c:pt idx="741">
                  <c:v>14.453089272030661</c:v>
                </c:pt>
                <c:pt idx="742">
                  <c:v>14.453089272030661</c:v>
                </c:pt>
                <c:pt idx="743">
                  <c:v>14.453089272030661</c:v>
                </c:pt>
                <c:pt idx="744">
                  <c:v>14.453089272030661</c:v>
                </c:pt>
                <c:pt idx="745">
                  <c:v>14.453089272030661</c:v>
                </c:pt>
                <c:pt idx="746">
                  <c:v>14.453089272030661</c:v>
                </c:pt>
                <c:pt idx="747">
                  <c:v>14.453089272030661</c:v>
                </c:pt>
                <c:pt idx="748">
                  <c:v>14.453089272030661</c:v>
                </c:pt>
                <c:pt idx="749">
                  <c:v>14.453089272030661</c:v>
                </c:pt>
                <c:pt idx="750">
                  <c:v>14.453089272030661</c:v>
                </c:pt>
                <c:pt idx="751">
                  <c:v>14.453089272030661</c:v>
                </c:pt>
                <c:pt idx="752">
                  <c:v>14.453089272030661</c:v>
                </c:pt>
                <c:pt idx="753">
                  <c:v>14.453089272030661</c:v>
                </c:pt>
                <c:pt idx="754">
                  <c:v>14.453089272030661</c:v>
                </c:pt>
                <c:pt idx="755">
                  <c:v>14.453089272030661</c:v>
                </c:pt>
                <c:pt idx="756">
                  <c:v>14.453089272030661</c:v>
                </c:pt>
                <c:pt idx="757">
                  <c:v>14.453089272030661</c:v>
                </c:pt>
                <c:pt idx="758">
                  <c:v>14.453089272030661</c:v>
                </c:pt>
                <c:pt idx="759">
                  <c:v>14.453089272030661</c:v>
                </c:pt>
                <c:pt idx="760">
                  <c:v>14.453089272030661</c:v>
                </c:pt>
                <c:pt idx="761">
                  <c:v>14.453089272030661</c:v>
                </c:pt>
                <c:pt idx="762">
                  <c:v>14.453089272030661</c:v>
                </c:pt>
                <c:pt idx="763">
                  <c:v>14.453089272030661</c:v>
                </c:pt>
                <c:pt idx="764">
                  <c:v>14.453089272030661</c:v>
                </c:pt>
                <c:pt idx="765">
                  <c:v>14.453089272030661</c:v>
                </c:pt>
                <c:pt idx="766">
                  <c:v>14.453089272030661</c:v>
                </c:pt>
                <c:pt idx="767">
                  <c:v>14.453089272030661</c:v>
                </c:pt>
                <c:pt idx="768">
                  <c:v>14.453089272030661</c:v>
                </c:pt>
                <c:pt idx="769">
                  <c:v>14.453089272030661</c:v>
                </c:pt>
                <c:pt idx="770">
                  <c:v>14.453089272030661</c:v>
                </c:pt>
                <c:pt idx="771">
                  <c:v>14.453089272030661</c:v>
                </c:pt>
                <c:pt idx="772">
                  <c:v>14.453089272030661</c:v>
                </c:pt>
                <c:pt idx="773">
                  <c:v>14.453089272030661</c:v>
                </c:pt>
                <c:pt idx="774">
                  <c:v>14.453089272030661</c:v>
                </c:pt>
                <c:pt idx="775">
                  <c:v>14.453089272030661</c:v>
                </c:pt>
                <c:pt idx="776">
                  <c:v>14.453089272030661</c:v>
                </c:pt>
                <c:pt idx="777">
                  <c:v>14.453089272030661</c:v>
                </c:pt>
                <c:pt idx="778">
                  <c:v>14.453089272030661</c:v>
                </c:pt>
                <c:pt idx="779">
                  <c:v>14.453089272030661</c:v>
                </c:pt>
                <c:pt idx="780">
                  <c:v>14.453089272030661</c:v>
                </c:pt>
                <c:pt idx="781">
                  <c:v>14.453089272030661</c:v>
                </c:pt>
                <c:pt idx="782">
                  <c:v>14.453089272030661</c:v>
                </c:pt>
                <c:pt idx="783">
                  <c:v>14.453089272030661</c:v>
                </c:pt>
                <c:pt idx="784">
                  <c:v>14.453089272030661</c:v>
                </c:pt>
                <c:pt idx="785">
                  <c:v>14.453089272030661</c:v>
                </c:pt>
                <c:pt idx="786">
                  <c:v>14.453089272030661</c:v>
                </c:pt>
                <c:pt idx="787">
                  <c:v>14.453089272030661</c:v>
                </c:pt>
                <c:pt idx="788">
                  <c:v>14.453089272030661</c:v>
                </c:pt>
                <c:pt idx="789">
                  <c:v>14.453089272030661</c:v>
                </c:pt>
                <c:pt idx="790">
                  <c:v>14.453089272030661</c:v>
                </c:pt>
                <c:pt idx="791">
                  <c:v>14.453089272030661</c:v>
                </c:pt>
                <c:pt idx="792">
                  <c:v>14.453089272030661</c:v>
                </c:pt>
                <c:pt idx="793">
                  <c:v>14.453089272030661</c:v>
                </c:pt>
                <c:pt idx="794">
                  <c:v>14.453089272030661</c:v>
                </c:pt>
                <c:pt idx="795">
                  <c:v>14.453089272030661</c:v>
                </c:pt>
                <c:pt idx="796">
                  <c:v>14.453089272030661</c:v>
                </c:pt>
                <c:pt idx="797">
                  <c:v>14.453089272030661</c:v>
                </c:pt>
                <c:pt idx="798">
                  <c:v>14.453089272030661</c:v>
                </c:pt>
                <c:pt idx="799">
                  <c:v>14.453089272030661</c:v>
                </c:pt>
                <c:pt idx="800">
                  <c:v>14.453089272030661</c:v>
                </c:pt>
                <c:pt idx="801">
                  <c:v>14.453089272030661</c:v>
                </c:pt>
                <c:pt idx="802">
                  <c:v>14.453089272030661</c:v>
                </c:pt>
                <c:pt idx="803">
                  <c:v>14.453089272030661</c:v>
                </c:pt>
                <c:pt idx="804">
                  <c:v>14.453089272030661</c:v>
                </c:pt>
                <c:pt idx="805">
                  <c:v>14.453089272030661</c:v>
                </c:pt>
                <c:pt idx="806">
                  <c:v>14.453089272030661</c:v>
                </c:pt>
                <c:pt idx="807">
                  <c:v>14.453089272030661</c:v>
                </c:pt>
                <c:pt idx="808">
                  <c:v>14.453089272030661</c:v>
                </c:pt>
                <c:pt idx="809">
                  <c:v>14.453089272030661</c:v>
                </c:pt>
                <c:pt idx="810">
                  <c:v>14.453089272030661</c:v>
                </c:pt>
                <c:pt idx="811">
                  <c:v>14.453089272030661</c:v>
                </c:pt>
                <c:pt idx="812">
                  <c:v>14.453089272030661</c:v>
                </c:pt>
                <c:pt idx="813">
                  <c:v>14.453089272030661</c:v>
                </c:pt>
                <c:pt idx="814">
                  <c:v>14.453089272030661</c:v>
                </c:pt>
                <c:pt idx="815">
                  <c:v>14.453089272030661</c:v>
                </c:pt>
                <c:pt idx="816">
                  <c:v>14.453089272030661</c:v>
                </c:pt>
                <c:pt idx="817">
                  <c:v>14.453089272030661</c:v>
                </c:pt>
                <c:pt idx="818">
                  <c:v>14.453089272030661</c:v>
                </c:pt>
                <c:pt idx="819">
                  <c:v>14.453089272030661</c:v>
                </c:pt>
                <c:pt idx="820">
                  <c:v>14.453089272030661</c:v>
                </c:pt>
                <c:pt idx="821">
                  <c:v>14.453089272030661</c:v>
                </c:pt>
                <c:pt idx="822">
                  <c:v>14.453089272030661</c:v>
                </c:pt>
                <c:pt idx="823">
                  <c:v>14.453089272030661</c:v>
                </c:pt>
                <c:pt idx="824">
                  <c:v>14.453089272030661</c:v>
                </c:pt>
                <c:pt idx="825">
                  <c:v>14.453089272030661</c:v>
                </c:pt>
                <c:pt idx="826">
                  <c:v>14.453089272030661</c:v>
                </c:pt>
                <c:pt idx="827">
                  <c:v>14.453089272030661</c:v>
                </c:pt>
                <c:pt idx="828">
                  <c:v>14.453089272030661</c:v>
                </c:pt>
                <c:pt idx="829">
                  <c:v>14.453089272030661</c:v>
                </c:pt>
                <c:pt idx="830">
                  <c:v>14.453089272030661</c:v>
                </c:pt>
                <c:pt idx="831">
                  <c:v>14.453089272030661</c:v>
                </c:pt>
                <c:pt idx="832">
                  <c:v>14.453089272030661</c:v>
                </c:pt>
                <c:pt idx="833">
                  <c:v>14.453089272030661</c:v>
                </c:pt>
                <c:pt idx="834">
                  <c:v>14.453089272030661</c:v>
                </c:pt>
                <c:pt idx="835">
                  <c:v>14.453089272030661</c:v>
                </c:pt>
                <c:pt idx="836">
                  <c:v>14.453089272030661</c:v>
                </c:pt>
                <c:pt idx="837">
                  <c:v>14.453089272030661</c:v>
                </c:pt>
                <c:pt idx="838">
                  <c:v>14.453089272030661</c:v>
                </c:pt>
                <c:pt idx="839">
                  <c:v>14.453089272030661</c:v>
                </c:pt>
                <c:pt idx="840">
                  <c:v>14.453089272030661</c:v>
                </c:pt>
                <c:pt idx="841">
                  <c:v>14.453089272030661</c:v>
                </c:pt>
                <c:pt idx="842">
                  <c:v>14.453089272030661</c:v>
                </c:pt>
                <c:pt idx="843">
                  <c:v>14.453089272030661</c:v>
                </c:pt>
                <c:pt idx="844">
                  <c:v>14.453089272030661</c:v>
                </c:pt>
                <c:pt idx="845">
                  <c:v>14.453089272030661</c:v>
                </c:pt>
                <c:pt idx="846">
                  <c:v>14.453089272030661</c:v>
                </c:pt>
                <c:pt idx="847">
                  <c:v>14.453089272030661</c:v>
                </c:pt>
                <c:pt idx="848">
                  <c:v>14.453089272030661</c:v>
                </c:pt>
                <c:pt idx="849">
                  <c:v>14.453089272030661</c:v>
                </c:pt>
                <c:pt idx="850">
                  <c:v>14.453089272030661</c:v>
                </c:pt>
                <c:pt idx="851">
                  <c:v>14.453089272030661</c:v>
                </c:pt>
                <c:pt idx="852">
                  <c:v>14.453089272030661</c:v>
                </c:pt>
                <c:pt idx="853">
                  <c:v>14.453089272030661</c:v>
                </c:pt>
                <c:pt idx="854">
                  <c:v>14.453089272030661</c:v>
                </c:pt>
                <c:pt idx="855">
                  <c:v>14.453089272030661</c:v>
                </c:pt>
                <c:pt idx="856">
                  <c:v>14.453089272030661</c:v>
                </c:pt>
                <c:pt idx="857">
                  <c:v>14.453089272030661</c:v>
                </c:pt>
                <c:pt idx="858">
                  <c:v>14.453089272030661</c:v>
                </c:pt>
                <c:pt idx="859">
                  <c:v>14.453089272030661</c:v>
                </c:pt>
                <c:pt idx="860">
                  <c:v>14.453089272030661</c:v>
                </c:pt>
                <c:pt idx="861">
                  <c:v>14.453089272030661</c:v>
                </c:pt>
                <c:pt idx="862">
                  <c:v>14.453089272030661</c:v>
                </c:pt>
                <c:pt idx="863">
                  <c:v>14.453089272030661</c:v>
                </c:pt>
                <c:pt idx="864">
                  <c:v>14.453089272030661</c:v>
                </c:pt>
                <c:pt idx="865">
                  <c:v>14.453089272030661</c:v>
                </c:pt>
                <c:pt idx="866">
                  <c:v>14.453089272030661</c:v>
                </c:pt>
                <c:pt idx="867">
                  <c:v>14.453089272030661</c:v>
                </c:pt>
                <c:pt idx="868">
                  <c:v>14.453089272030661</c:v>
                </c:pt>
                <c:pt idx="869">
                  <c:v>14.453089272030661</c:v>
                </c:pt>
                <c:pt idx="870">
                  <c:v>14.453089272030661</c:v>
                </c:pt>
                <c:pt idx="871">
                  <c:v>14.453089272030661</c:v>
                </c:pt>
                <c:pt idx="872">
                  <c:v>14.453089272030661</c:v>
                </c:pt>
                <c:pt idx="873">
                  <c:v>14.453089272030661</c:v>
                </c:pt>
                <c:pt idx="874">
                  <c:v>14.453089272030661</c:v>
                </c:pt>
                <c:pt idx="875">
                  <c:v>14.453089272030661</c:v>
                </c:pt>
                <c:pt idx="876">
                  <c:v>14.453089272030661</c:v>
                </c:pt>
                <c:pt idx="877">
                  <c:v>14.453089272030661</c:v>
                </c:pt>
                <c:pt idx="878">
                  <c:v>14.453089272030661</c:v>
                </c:pt>
                <c:pt idx="879">
                  <c:v>14.453089272030661</c:v>
                </c:pt>
                <c:pt idx="880">
                  <c:v>14.453089272030661</c:v>
                </c:pt>
                <c:pt idx="881">
                  <c:v>14.453089272030661</c:v>
                </c:pt>
                <c:pt idx="882">
                  <c:v>14.453089272030661</c:v>
                </c:pt>
                <c:pt idx="883">
                  <c:v>14.453089272030661</c:v>
                </c:pt>
                <c:pt idx="884">
                  <c:v>14.453089272030661</c:v>
                </c:pt>
                <c:pt idx="885">
                  <c:v>14.453089272030661</c:v>
                </c:pt>
                <c:pt idx="886">
                  <c:v>14.453089272030661</c:v>
                </c:pt>
                <c:pt idx="887">
                  <c:v>14.453089272030661</c:v>
                </c:pt>
                <c:pt idx="888">
                  <c:v>14.453089272030661</c:v>
                </c:pt>
                <c:pt idx="889">
                  <c:v>14.453089272030661</c:v>
                </c:pt>
                <c:pt idx="890">
                  <c:v>14.453089272030661</c:v>
                </c:pt>
                <c:pt idx="891">
                  <c:v>14.453089272030661</c:v>
                </c:pt>
                <c:pt idx="892">
                  <c:v>14.453089272030661</c:v>
                </c:pt>
                <c:pt idx="893">
                  <c:v>14.453089272030661</c:v>
                </c:pt>
                <c:pt idx="894">
                  <c:v>14.453089272030661</c:v>
                </c:pt>
                <c:pt idx="895">
                  <c:v>14.453089272030661</c:v>
                </c:pt>
                <c:pt idx="896">
                  <c:v>14.453089272030661</c:v>
                </c:pt>
                <c:pt idx="897">
                  <c:v>14.453089272030661</c:v>
                </c:pt>
                <c:pt idx="898">
                  <c:v>14.453089272030661</c:v>
                </c:pt>
                <c:pt idx="899">
                  <c:v>14.453089272030661</c:v>
                </c:pt>
                <c:pt idx="900">
                  <c:v>14.453089272030661</c:v>
                </c:pt>
                <c:pt idx="901">
                  <c:v>14.453089272030661</c:v>
                </c:pt>
                <c:pt idx="902">
                  <c:v>14.453089272030661</c:v>
                </c:pt>
                <c:pt idx="903">
                  <c:v>14.453089272030661</c:v>
                </c:pt>
                <c:pt idx="904">
                  <c:v>14.453089272030661</c:v>
                </c:pt>
                <c:pt idx="905">
                  <c:v>14.453089272030661</c:v>
                </c:pt>
                <c:pt idx="906">
                  <c:v>14.453089272030661</c:v>
                </c:pt>
                <c:pt idx="907">
                  <c:v>14.453089272030661</c:v>
                </c:pt>
                <c:pt idx="908">
                  <c:v>14.453089272030661</c:v>
                </c:pt>
                <c:pt idx="909">
                  <c:v>14.453089272030661</c:v>
                </c:pt>
                <c:pt idx="910">
                  <c:v>14.453089272030661</c:v>
                </c:pt>
                <c:pt idx="911">
                  <c:v>14.453089272030661</c:v>
                </c:pt>
                <c:pt idx="912">
                  <c:v>14.453089272030661</c:v>
                </c:pt>
                <c:pt idx="913">
                  <c:v>14.453089272030661</c:v>
                </c:pt>
                <c:pt idx="914">
                  <c:v>14.453089272030661</c:v>
                </c:pt>
                <c:pt idx="915">
                  <c:v>14.453089272030661</c:v>
                </c:pt>
                <c:pt idx="916">
                  <c:v>14.453089272030661</c:v>
                </c:pt>
                <c:pt idx="917">
                  <c:v>14.453089272030661</c:v>
                </c:pt>
                <c:pt idx="918">
                  <c:v>14.453089272030661</c:v>
                </c:pt>
                <c:pt idx="919">
                  <c:v>14.453089272030661</c:v>
                </c:pt>
                <c:pt idx="920">
                  <c:v>14.453089272030661</c:v>
                </c:pt>
                <c:pt idx="921">
                  <c:v>14.453089272030661</c:v>
                </c:pt>
                <c:pt idx="922">
                  <c:v>14.453089272030661</c:v>
                </c:pt>
                <c:pt idx="923">
                  <c:v>14.453089272030661</c:v>
                </c:pt>
                <c:pt idx="924">
                  <c:v>14.453089272030661</c:v>
                </c:pt>
                <c:pt idx="925">
                  <c:v>14.453089272030661</c:v>
                </c:pt>
                <c:pt idx="926">
                  <c:v>14.453089272030661</c:v>
                </c:pt>
                <c:pt idx="927">
                  <c:v>14.453089272030661</c:v>
                </c:pt>
                <c:pt idx="928">
                  <c:v>14.453089272030661</c:v>
                </c:pt>
                <c:pt idx="929">
                  <c:v>14.453089272030661</c:v>
                </c:pt>
                <c:pt idx="930">
                  <c:v>14.453089272030661</c:v>
                </c:pt>
                <c:pt idx="931">
                  <c:v>14.453089272030661</c:v>
                </c:pt>
                <c:pt idx="932">
                  <c:v>14.453089272030661</c:v>
                </c:pt>
                <c:pt idx="933">
                  <c:v>14.453089272030661</c:v>
                </c:pt>
                <c:pt idx="934">
                  <c:v>14.453089272030661</c:v>
                </c:pt>
                <c:pt idx="935">
                  <c:v>14.453089272030661</c:v>
                </c:pt>
                <c:pt idx="936">
                  <c:v>14.453089272030661</c:v>
                </c:pt>
                <c:pt idx="937">
                  <c:v>14.453089272030661</c:v>
                </c:pt>
                <c:pt idx="938">
                  <c:v>14.453089272030661</c:v>
                </c:pt>
                <c:pt idx="939">
                  <c:v>14.453089272030661</c:v>
                </c:pt>
                <c:pt idx="940">
                  <c:v>14.453089272030661</c:v>
                </c:pt>
                <c:pt idx="941">
                  <c:v>14.453089272030661</c:v>
                </c:pt>
                <c:pt idx="942">
                  <c:v>14.453089272030661</c:v>
                </c:pt>
                <c:pt idx="943">
                  <c:v>14.453089272030661</c:v>
                </c:pt>
                <c:pt idx="944">
                  <c:v>14.453089272030661</c:v>
                </c:pt>
                <c:pt idx="945">
                  <c:v>14.453089272030661</c:v>
                </c:pt>
                <c:pt idx="946">
                  <c:v>14.453089272030661</c:v>
                </c:pt>
                <c:pt idx="947">
                  <c:v>14.453089272030661</c:v>
                </c:pt>
                <c:pt idx="948">
                  <c:v>14.453089272030661</c:v>
                </c:pt>
                <c:pt idx="949">
                  <c:v>14.453089272030661</c:v>
                </c:pt>
                <c:pt idx="950">
                  <c:v>14.453089272030661</c:v>
                </c:pt>
                <c:pt idx="951">
                  <c:v>14.453089272030661</c:v>
                </c:pt>
                <c:pt idx="952">
                  <c:v>14.453089272030661</c:v>
                </c:pt>
                <c:pt idx="953">
                  <c:v>14.453089272030661</c:v>
                </c:pt>
                <c:pt idx="954">
                  <c:v>14.453089272030661</c:v>
                </c:pt>
                <c:pt idx="955">
                  <c:v>14.453089272030661</c:v>
                </c:pt>
                <c:pt idx="956">
                  <c:v>14.453089272030661</c:v>
                </c:pt>
                <c:pt idx="957">
                  <c:v>14.453089272030661</c:v>
                </c:pt>
                <c:pt idx="958">
                  <c:v>14.453089272030661</c:v>
                </c:pt>
                <c:pt idx="959">
                  <c:v>14.453089272030661</c:v>
                </c:pt>
                <c:pt idx="960">
                  <c:v>14.453089272030661</c:v>
                </c:pt>
                <c:pt idx="961">
                  <c:v>14.453089272030661</c:v>
                </c:pt>
                <c:pt idx="962">
                  <c:v>14.453089272030661</c:v>
                </c:pt>
                <c:pt idx="963">
                  <c:v>14.453089272030661</c:v>
                </c:pt>
                <c:pt idx="964">
                  <c:v>14.453089272030661</c:v>
                </c:pt>
                <c:pt idx="965">
                  <c:v>14.453089272030661</c:v>
                </c:pt>
                <c:pt idx="966">
                  <c:v>14.453089272030661</c:v>
                </c:pt>
                <c:pt idx="967">
                  <c:v>14.453089272030661</c:v>
                </c:pt>
                <c:pt idx="968">
                  <c:v>14.453089272030661</c:v>
                </c:pt>
                <c:pt idx="969">
                  <c:v>14.453089272030661</c:v>
                </c:pt>
                <c:pt idx="970">
                  <c:v>14.453089272030661</c:v>
                </c:pt>
                <c:pt idx="971">
                  <c:v>14.453089272030661</c:v>
                </c:pt>
                <c:pt idx="972">
                  <c:v>14.453089272030661</c:v>
                </c:pt>
                <c:pt idx="973">
                  <c:v>14.453089272030661</c:v>
                </c:pt>
                <c:pt idx="974">
                  <c:v>14.453089272030661</c:v>
                </c:pt>
                <c:pt idx="975">
                  <c:v>14.453089272030661</c:v>
                </c:pt>
                <c:pt idx="976">
                  <c:v>14.453089272030661</c:v>
                </c:pt>
                <c:pt idx="977">
                  <c:v>14.453089272030661</c:v>
                </c:pt>
                <c:pt idx="978">
                  <c:v>14.453089272030661</c:v>
                </c:pt>
                <c:pt idx="979">
                  <c:v>14.453089272030661</c:v>
                </c:pt>
                <c:pt idx="980">
                  <c:v>14.453089272030661</c:v>
                </c:pt>
                <c:pt idx="981">
                  <c:v>14.453089272030661</c:v>
                </c:pt>
                <c:pt idx="982">
                  <c:v>14.453089272030661</c:v>
                </c:pt>
                <c:pt idx="983">
                  <c:v>14.453089272030661</c:v>
                </c:pt>
                <c:pt idx="984">
                  <c:v>14.453089272030661</c:v>
                </c:pt>
                <c:pt idx="985">
                  <c:v>14.453089272030661</c:v>
                </c:pt>
                <c:pt idx="986">
                  <c:v>14.453089272030661</c:v>
                </c:pt>
                <c:pt idx="987">
                  <c:v>14.453089272030661</c:v>
                </c:pt>
                <c:pt idx="988">
                  <c:v>14.453089272030661</c:v>
                </c:pt>
                <c:pt idx="989">
                  <c:v>14.453089272030661</c:v>
                </c:pt>
                <c:pt idx="990">
                  <c:v>14.453089272030661</c:v>
                </c:pt>
                <c:pt idx="991">
                  <c:v>14.453089272030661</c:v>
                </c:pt>
                <c:pt idx="992">
                  <c:v>14.453089272030661</c:v>
                </c:pt>
                <c:pt idx="993">
                  <c:v>14.453089272030661</c:v>
                </c:pt>
                <c:pt idx="994">
                  <c:v>14.453089272030661</c:v>
                </c:pt>
                <c:pt idx="995">
                  <c:v>14.453089272030661</c:v>
                </c:pt>
                <c:pt idx="996">
                  <c:v>14.453089272030661</c:v>
                </c:pt>
                <c:pt idx="997">
                  <c:v>14.453089272030661</c:v>
                </c:pt>
                <c:pt idx="998">
                  <c:v>14.453089272030661</c:v>
                </c:pt>
                <c:pt idx="999">
                  <c:v>14.453089272030661</c:v>
                </c:pt>
                <c:pt idx="1000">
                  <c:v>14.453089272030661</c:v>
                </c:pt>
                <c:pt idx="1001">
                  <c:v>14.453089272030661</c:v>
                </c:pt>
                <c:pt idx="1002">
                  <c:v>14.453089272030661</c:v>
                </c:pt>
                <c:pt idx="1003">
                  <c:v>14.453089272030661</c:v>
                </c:pt>
                <c:pt idx="1004">
                  <c:v>14.453089272030661</c:v>
                </c:pt>
                <c:pt idx="1005">
                  <c:v>14.453089272030661</c:v>
                </c:pt>
                <c:pt idx="1006">
                  <c:v>14.453089272030661</c:v>
                </c:pt>
                <c:pt idx="1007">
                  <c:v>14.453089272030661</c:v>
                </c:pt>
                <c:pt idx="1008">
                  <c:v>14.453089272030661</c:v>
                </c:pt>
                <c:pt idx="1009">
                  <c:v>14.453089272030661</c:v>
                </c:pt>
                <c:pt idx="1010">
                  <c:v>14.453089272030661</c:v>
                </c:pt>
                <c:pt idx="1011">
                  <c:v>14.453089272030661</c:v>
                </c:pt>
                <c:pt idx="1012">
                  <c:v>14.453089272030661</c:v>
                </c:pt>
                <c:pt idx="1013">
                  <c:v>14.453089272030661</c:v>
                </c:pt>
                <c:pt idx="1014">
                  <c:v>14.453089272030661</c:v>
                </c:pt>
                <c:pt idx="1015">
                  <c:v>14.453089272030661</c:v>
                </c:pt>
                <c:pt idx="1016">
                  <c:v>14.453089272030661</c:v>
                </c:pt>
                <c:pt idx="1017">
                  <c:v>14.453089272030661</c:v>
                </c:pt>
                <c:pt idx="1018">
                  <c:v>14.453089272030661</c:v>
                </c:pt>
                <c:pt idx="1019">
                  <c:v>14.453089272030661</c:v>
                </c:pt>
                <c:pt idx="1020">
                  <c:v>14.453089272030661</c:v>
                </c:pt>
                <c:pt idx="1021">
                  <c:v>14.453089272030661</c:v>
                </c:pt>
                <c:pt idx="1022">
                  <c:v>14.453089272030661</c:v>
                </c:pt>
                <c:pt idx="1023">
                  <c:v>14.453089272030661</c:v>
                </c:pt>
                <c:pt idx="1024">
                  <c:v>14.453089272030661</c:v>
                </c:pt>
                <c:pt idx="1025">
                  <c:v>14.453089272030661</c:v>
                </c:pt>
                <c:pt idx="1026">
                  <c:v>14.453089272030661</c:v>
                </c:pt>
                <c:pt idx="1027">
                  <c:v>14.453089272030661</c:v>
                </c:pt>
                <c:pt idx="1028">
                  <c:v>14.453089272030661</c:v>
                </c:pt>
                <c:pt idx="1029">
                  <c:v>14.453089272030661</c:v>
                </c:pt>
                <c:pt idx="1030">
                  <c:v>14.453089272030661</c:v>
                </c:pt>
                <c:pt idx="1031">
                  <c:v>14.453089272030661</c:v>
                </c:pt>
                <c:pt idx="1032">
                  <c:v>14.453089272030661</c:v>
                </c:pt>
                <c:pt idx="1033">
                  <c:v>14.453089272030661</c:v>
                </c:pt>
                <c:pt idx="1034">
                  <c:v>14.453089272030661</c:v>
                </c:pt>
                <c:pt idx="1035">
                  <c:v>14.453089272030661</c:v>
                </c:pt>
                <c:pt idx="1036">
                  <c:v>14.453089272030661</c:v>
                </c:pt>
                <c:pt idx="1037">
                  <c:v>14.453089272030661</c:v>
                </c:pt>
                <c:pt idx="1038">
                  <c:v>14.453089272030661</c:v>
                </c:pt>
                <c:pt idx="1039">
                  <c:v>14.453089272030661</c:v>
                </c:pt>
                <c:pt idx="1040">
                  <c:v>14.453089272030661</c:v>
                </c:pt>
                <c:pt idx="1041">
                  <c:v>14.453089272030661</c:v>
                </c:pt>
                <c:pt idx="1042">
                  <c:v>14.453089272030661</c:v>
                </c:pt>
                <c:pt idx="1043">
                  <c:v>14.453089272030661</c:v>
                </c:pt>
                <c:pt idx="1044">
                  <c:v>14.453089272030661</c:v>
                </c:pt>
                <c:pt idx="1045">
                  <c:v>14.453089272030661</c:v>
                </c:pt>
                <c:pt idx="1046">
                  <c:v>14.453089272030661</c:v>
                </c:pt>
                <c:pt idx="1047">
                  <c:v>14.453089272030661</c:v>
                </c:pt>
                <c:pt idx="1048">
                  <c:v>14.453089272030661</c:v>
                </c:pt>
                <c:pt idx="1049">
                  <c:v>14.453089272030661</c:v>
                </c:pt>
                <c:pt idx="1050">
                  <c:v>14.453089272030661</c:v>
                </c:pt>
                <c:pt idx="1051">
                  <c:v>14.453089272030661</c:v>
                </c:pt>
                <c:pt idx="1052">
                  <c:v>14.453089272030661</c:v>
                </c:pt>
                <c:pt idx="1053">
                  <c:v>14.453089272030661</c:v>
                </c:pt>
                <c:pt idx="1054">
                  <c:v>14.453089272030661</c:v>
                </c:pt>
                <c:pt idx="1055">
                  <c:v>14.453089272030661</c:v>
                </c:pt>
                <c:pt idx="1056">
                  <c:v>14.453089272030661</c:v>
                </c:pt>
                <c:pt idx="1057">
                  <c:v>14.453089272030661</c:v>
                </c:pt>
                <c:pt idx="1058">
                  <c:v>14.453089272030661</c:v>
                </c:pt>
                <c:pt idx="1059">
                  <c:v>14.453089272030661</c:v>
                </c:pt>
                <c:pt idx="1060">
                  <c:v>14.453089272030661</c:v>
                </c:pt>
                <c:pt idx="1061">
                  <c:v>14.453089272030661</c:v>
                </c:pt>
                <c:pt idx="1062">
                  <c:v>14.453089272030661</c:v>
                </c:pt>
                <c:pt idx="1063">
                  <c:v>14.453089272030661</c:v>
                </c:pt>
                <c:pt idx="1064">
                  <c:v>14.453089272030661</c:v>
                </c:pt>
                <c:pt idx="1065">
                  <c:v>14.453089272030661</c:v>
                </c:pt>
                <c:pt idx="1066">
                  <c:v>14.453089272030661</c:v>
                </c:pt>
                <c:pt idx="1067">
                  <c:v>14.453089272030661</c:v>
                </c:pt>
                <c:pt idx="1068">
                  <c:v>14.453089272030661</c:v>
                </c:pt>
                <c:pt idx="1069">
                  <c:v>14.453089272030661</c:v>
                </c:pt>
                <c:pt idx="1070">
                  <c:v>14.453089272030661</c:v>
                </c:pt>
                <c:pt idx="1071">
                  <c:v>14.453089272030661</c:v>
                </c:pt>
                <c:pt idx="1072">
                  <c:v>14.453089272030661</c:v>
                </c:pt>
                <c:pt idx="1073">
                  <c:v>14.453089272030661</c:v>
                </c:pt>
                <c:pt idx="1074">
                  <c:v>14.453089272030661</c:v>
                </c:pt>
                <c:pt idx="1075">
                  <c:v>14.453089272030661</c:v>
                </c:pt>
                <c:pt idx="1076">
                  <c:v>14.453089272030661</c:v>
                </c:pt>
                <c:pt idx="1077">
                  <c:v>14.453089272030661</c:v>
                </c:pt>
                <c:pt idx="1078">
                  <c:v>14.453089272030661</c:v>
                </c:pt>
                <c:pt idx="1079">
                  <c:v>14.453089272030661</c:v>
                </c:pt>
                <c:pt idx="1080">
                  <c:v>14.453089272030661</c:v>
                </c:pt>
                <c:pt idx="1081">
                  <c:v>14.453089272030661</c:v>
                </c:pt>
                <c:pt idx="1082">
                  <c:v>14.453089272030661</c:v>
                </c:pt>
                <c:pt idx="1083">
                  <c:v>14.453089272030661</c:v>
                </c:pt>
                <c:pt idx="1084">
                  <c:v>14.453089272030661</c:v>
                </c:pt>
                <c:pt idx="1085">
                  <c:v>14.453089272030661</c:v>
                </c:pt>
                <c:pt idx="1086">
                  <c:v>14.453089272030661</c:v>
                </c:pt>
                <c:pt idx="1087">
                  <c:v>14.453089272030661</c:v>
                </c:pt>
                <c:pt idx="1088">
                  <c:v>14.453089272030661</c:v>
                </c:pt>
                <c:pt idx="1089">
                  <c:v>14.453089272030661</c:v>
                </c:pt>
                <c:pt idx="1090">
                  <c:v>14.453089272030661</c:v>
                </c:pt>
                <c:pt idx="1091">
                  <c:v>14.453089272030661</c:v>
                </c:pt>
                <c:pt idx="1092">
                  <c:v>14.453089272030661</c:v>
                </c:pt>
                <c:pt idx="1093">
                  <c:v>14.453089272030661</c:v>
                </c:pt>
                <c:pt idx="1094">
                  <c:v>14.453089272030661</c:v>
                </c:pt>
                <c:pt idx="1095">
                  <c:v>14.453089272030661</c:v>
                </c:pt>
                <c:pt idx="1096">
                  <c:v>14.453089272030661</c:v>
                </c:pt>
                <c:pt idx="1097">
                  <c:v>14.453089272030661</c:v>
                </c:pt>
                <c:pt idx="1098">
                  <c:v>14.453089272030661</c:v>
                </c:pt>
                <c:pt idx="1099">
                  <c:v>14.453089272030661</c:v>
                </c:pt>
                <c:pt idx="1100">
                  <c:v>14.453089272030661</c:v>
                </c:pt>
                <c:pt idx="1101">
                  <c:v>14.453089272030661</c:v>
                </c:pt>
                <c:pt idx="1102">
                  <c:v>14.453089272030661</c:v>
                </c:pt>
                <c:pt idx="1103">
                  <c:v>14.453089272030661</c:v>
                </c:pt>
                <c:pt idx="1104">
                  <c:v>14.453089272030661</c:v>
                </c:pt>
                <c:pt idx="1105">
                  <c:v>14.453089272030661</c:v>
                </c:pt>
                <c:pt idx="1106">
                  <c:v>14.453089272030661</c:v>
                </c:pt>
                <c:pt idx="1107">
                  <c:v>14.453089272030661</c:v>
                </c:pt>
                <c:pt idx="1108">
                  <c:v>14.453089272030661</c:v>
                </c:pt>
                <c:pt idx="1109">
                  <c:v>14.453089272030661</c:v>
                </c:pt>
                <c:pt idx="1110">
                  <c:v>14.453089272030661</c:v>
                </c:pt>
                <c:pt idx="1111">
                  <c:v>14.453089272030661</c:v>
                </c:pt>
                <c:pt idx="1112">
                  <c:v>14.453089272030661</c:v>
                </c:pt>
                <c:pt idx="1113">
                  <c:v>14.453089272030661</c:v>
                </c:pt>
                <c:pt idx="1114">
                  <c:v>14.453089272030661</c:v>
                </c:pt>
                <c:pt idx="1115">
                  <c:v>14.453089272030661</c:v>
                </c:pt>
                <c:pt idx="1116">
                  <c:v>14.453089272030661</c:v>
                </c:pt>
                <c:pt idx="1117">
                  <c:v>14.453089272030661</c:v>
                </c:pt>
                <c:pt idx="1118">
                  <c:v>14.453089272030661</c:v>
                </c:pt>
                <c:pt idx="1119">
                  <c:v>14.453089272030661</c:v>
                </c:pt>
                <c:pt idx="1120">
                  <c:v>14.453089272030661</c:v>
                </c:pt>
                <c:pt idx="1121">
                  <c:v>14.453089272030661</c:v>
                </c:pt>
                <c:pt idx="1122">
                  <c:v>14.453089272030661</c:v>
                </c:pt>
                <c:pt idx="1123">
                  <c:v>14.453089272030661</c:v>
                </c:pt>
                <c:pt idx="1124">
                  <c:v>14.453089272030661</c:v>
                </c:pt>
                <c:pt idx="1125">
                  <c:v>14.453089272030661</c:v>
                </c:pt>
                <c:pt idx="1126">
                  <c:v>14.453089272030661</c:v>
                </c:pt>
                <c:pt idx="1127">
                  <c:v>14.453089272030661</c:v>
                </c:pt>
                <c:pt idx="1128">
                  <c:v>14.453089272030661</c:v>
                </c:pt>
                <c:pt idx="1129">
                  <c:v>14.453089272030661</c:v>
                </c:pt>
                <c:pt idx="1130">
                  <c:v>14.453089272030661</c:v>
                </c:pt>
                <c:pt idx="1131">
                  <c:v>14.453089272030661</c:v>
                </c:pt>
                <c:pt idx="1132">
                  <c:v>14.453089272030661</c:v>
                </c:pt>
                <c:pt idx="1133">
                  <c:v>14.453089272030661</c:v>
                </c:pt>
                <c:pt idx="1134">
                  <c:v>14.453089272030661</c:v>
                </c:pt>
                <c:pt idx="1135">
                  <c:v>14.453089272030661</c:v>
                </c:pt>
                <c:pt idx="1136">
                  <c:v>14.453089272030661</c:v>
                </c:pt>
                <c:pt idx="1137">
                  <c:v>14.453089272030661</c:v>
                </c:pt>
                <c:pt idx="1138">
                  <c:v>14.453089272030661</c:v>
                </c:pt>
                <c:pt idx="1139">
                  <c:v>14.453089272030661</c:v>
                </c:pt>
                <c:pt idx="1140">
                  <c:v>14.453089272030661</c:v>
                </c:pt>
                <c:pt idx="1141">
                  <c:v>14.453089272030661</c:v>
                </c:pt>
                <c:pt idx="1142">
                  <c:v>14.453089272030661</c:v>
                </c:pt>
                <c:pt idx="1143">
                  <c:v>14.453089272030661</c:v>
                </c:pt>
                <c:pt idx="1144">
                  <c:v>14.453089272030661</c:v>
                </c:pt>
                <c:pt idx="1145">
                  <c:v>14.453089272030661</c:v>
                </c:pt>
                <c:pt idx="1146">
                  <c:v>14.453089272030661</c:v>
                </c:pt>
                <c:pt idx="1147">
                  <c:v>14.453089272030661</c:v>
                </c:pt>
                <c:pt idx="1148">
                  <c:v>14.453089272030661</c:v>
                </c:pt>
                <c:pt idx="1149">
                  <c:v>14.453089272030661</c:v>
                </c:pt>
                <c:pt idx="1150">
                  <c:v>14.453089272030661</c:v>
                </c:pt>
                <c:pt idx="1151">
                  <c:v>14.453089272030661</c:v>
                </c:pt>
                <c:pt idx="1152">
                  <c:v>14.453089272030661</c:v>
                </c:pt>
                <c:pt idx="1153">
                  <c:v>14.453089272030661</c:v>
                </c:pt>
                <c:pt idx="1154">
                  <c:v>14.453089272030661</c:v>
                </c:pt>
                <c:pt idx="1155">
                  <c:v>14.453089272030661</c:v>
                </c:pt>
                <c:pt idx="1156">
                  <c:v>14.453089272030661</c:v>
                </c:pt>
                <c:pt idx="1157">
                  <c:v>14.453089272030661</c:v>
                </c:pt>
                <c:pt idx="1158">
                  <c:v>14.453089272030661</c:v>
                </c:pt>
                <c:pt idx="1159">
                  <c:v>14.453089272030661</c:v>
                </c:pt>
                <c:pt idx="1160">
                  <c:v>14.453089272030661</c:v>
                </c:pt>
                <c:pt idx="1161">
                  <c:v>14.453089272030661</c:v>
                </c:pt>
                <c:pt idx="1162">
                  <c:v>14.453089272030661</c:v>
                </c:pt>
                <c:pt idx="1163">
                  <c:v>14.453089272030661</c:v>
                </c:pt>
                <c:pt idx="1164">
                  <c:v>14.453089272030661</c:v>
                </c:pt>
                <c:pt idx="1165">
                  <c:v>14.453089272030661</c:v>
                </c:pt>
                <c:pt idx="1166">
                  <c:v>14.453089272030661</c:v>
                </c:pt>
                <c:pt idx="1167">
                  <c:v>14.453089272030661</c:v>
                </c:pt>
                <c:pt idx="1168">
                  <c:v>14.453089272030661</c:v>
                </c:pt>
                <c:pt idx="1169">
                  <c:v>14.453089272030661</c:v>
                </c:pt>
                <c:pt idx="1170">
                  <c:v>14.453089272030661</c:v>
                </c:pt>
                <c:pt idx="1171">
                  <c:v>14.453089272030661</c:v>
                </c:pt>
                <c:pt idx="1172">
                  <c:v>14.453089272030661</c:v>
                </c:pt>
                <c:pt idx="1173">
                  <c:v>14.453089272030661</c:v>
                </c:pt>
                <c:pt idx="1174">
                  <c:v>14.453089272030661</c:v>
                </c:pt>
                <c:pt idx="1175">
                  <c:v>14.453089272030661</c:v>
                </c:pt>
                <c:pt idx="1176">
                  <c:v>14.453089272030661</c:v>
                </c:pt>
                <c:pt idx="1177">
                  <c:v>14.453089272030661</c:v>
                </c:pt>
                <c:pt idx="1178">
                  <c:v>14.453089272030661</c:v>
                </c:pt>
                <c:pt idx="1179">
                  <c:v>14.453089272030661</c:v>
                </c:pt>
                <c:pt idx="1180">
                  <c:v>14.453089272030661</c:v>
                </c:pt>
                <c:pt idx="1181">
                  <c:v>14.453089272030661</c:v>
                </c:pt>
                <c:pt idx="1182">
                  <c:v>14.453089272030661</c:v>
                </c:pt>
                <c:pt idx="1183">
                  <c:v>14.453089272030661</c:v>
                </c:pt>
                <c:pt idx="1184">
                  <c:v>14.453089272030661</c:v>
                </c:pt>
                <c:pt idx="1185">
                  <c:v>14.453089272030661</c:v>
                </c:pt>
                <c:pt idx="1186">
                  <c:v>14.453089272030661</c:v>
                </c:pt>
                <c:pt idx="1187">
                  <c:v>14.453089272030661</c:v>
                </c:pt>
                <c:pt idx="1188">
                  <c:v>14.453089272030661</c:v>
                </c:pt>
                <c:pt idx="1189">
                  <c:v>14.453089272030661</c:v>
                </c:pt>
                <c:pt idx="1190">
                  <c:v>14.453089272030661</c:v>
                </c:pt>
                <c:pt idx="1191">
                  <c:v>14.453089272030661</c:v>
                </c:pt>
                <c:pt idx="1192">
                  <c:v>14.453089272030661</c:v>
                </c:pt>
                <c:pt idx="1193">
                  <c:v>14.453089272030661</c:v>
                </c:pt>
                <c:pt idx="1194">
                  <c:v>14.453089272030661</c:v>
                </c:pt>
                <c:pt idx="1195">
                  <c:v>14.453089272030661</c:v>
                </c:pt>
                <c:pt idx="1196">
                  <c:v>14.453089272030661</c:v>
                </c:pt>
                <c:pt idx="1197">
                  <c:v>14.453089272030661</c:v>
                </c:pt>
                <c:pt idx="1198">
                  <c:v>14.453089272030661</c:v>
                </c:pt>
                <c:pt idx="1199">
                  <c:v>14.453089272030661</c:v>
                </c:pt>
                <c:pt idx="1200">
                  <c:v>14.453089272030661</c:v>
                </c:pt>
                <c:pt idx="1201">
                  <c:v>14.453089272030661</c:v>
                </c:pt>
                <c:pt idx="1202">
                  <c:v>14.453089272030661</c:v>
                </c:pt>
                <c:pt idx="1203">
                  <c:v>14.453089272030661</c:v>
                </c:pt>
                <c:pt idx="1204">
                  <c:v>14.453089272030661</c:v>
                </c:pt>
                <c:pt idx="1205">
                  <c:v>14.453089272030661</c:v>
                </c:pt>
                <c:pt idx="1206">
                  <c:v>14.453089272030661</c:v>
                </c:pt>
                <c:pt idx="1207">
                  <c:v>14.453089272030661</c:v>
                </c:pt>
                <c:pt idx="1208">
                  <c:v>14.453089272030661</c:v>
                </c:pt>
                <c:pt idx="1209">
                  <c:v>14.453089272030661</c:v>
                </c:pt>
                <c:pt idx="1210">
                  <c:v>14.453089272030661</c:v>
                </c:pt>
                <c:pt idx="1211">
                  <c:v>14.453089272030661</c:v>
                </c:pt>
                <c:pt idx="1212">
                  <c:v>14.453089272030661</c:v>
                </c:pt>
                <c:pt idx="1213">
                  <c:v>14.453089272030661</c:v>
                </c:pt>
                <c:pt idx="1214">
                  <c:v>14.453089272030661</c:v>
                </c:pt>
                <c:pt idx="1215">
                  <c:v>14.453089272030661</c:v>
                </c:pt>
                <c:pt idx="1216">
                  <c:v>14.453089272030661</c:v>
                </c:pt>
                <c:pt idx="1217">
                  <c:v>14.453089272030661</c:v>
                </c:pt>
                <c:pt idx="1218">
                  <c:v>14.453089272030661</c:v>
                </c:pt>
                <c:pt idx="1219">
                  <c:v>14.453089272030661</c:v>
                </c:pt>
                <c:pt idx="1220">
                  <c:v>14.453089272030661</c:v>
                </c:pt>
                <c:pt idx="1221">
                  <c:v>14.453089272030661</c:v>
                </c:pt>
                <c:pt idx="1222">
                  <c:v>14.453089272030661</c:v>
                </c:pt>
                <c:pt idx="1223">
                  <c:v>14.453089272030661</c:v>
                </c:pt>
                <c:pt idx="1224">
                  <c:v>14.453089272030661</c:v>
                </c:pt>
                <c:pt idx="1225">
                  <c:v>14.453089272030661</c:v>
                </c:pt>
                <c:pt idx="1226">
                  <c:v>14.453089272030661</c:v>
                </c:pt>
                <c:pt idx="1227">
                  <c:v>14.453089272030661</c:v>
                </c:pt>
                <c:pt idx="1228">
                  <c:v>14.453089272030661</c:v>
                </c:pt>
                <c:pt idx="1229">
                  <c:v>14.453089272030661</c:v>
                </c:pt>
                <c:pt idx="1230">
                  <c:v>14.453089272030661</c:v>
                </c:pt>
                <c:pt idx="1231">
                  <c:v>14.453089272030661</c:v>
                </c:pt>
                <c:pt idx="1232">
                  <c:v>14.453089272030661</c:v>
                </c:pt>
                <c:pt idx="1233">
                  <c:v>14.453089272030661</c:v>
                </c:pt>
                <c:pt idx="1234">
                  <c:v>14.453089272030661</c:v>
                </c:pt>
                <c:pt idx="1235">
                  <c:v>14.453089272030661</c:v>
                </c:pt>
                <c:pt idx="1236">
                  <c:v>14.453089272030661</c:v>
                </c:pt>
                <c:pt idx="1237">
                  <c:v>14.453089272030661</c:v>
                </c:pt>
                <c:pt idx="1238">
                  <c:v>14.453089272030661</c:v>
                </c:pt>
                <c:pt idx="1239">
                  <c:v>14.453089272030661</c:v>
                </c:pt>
                <c:pt idx="1240">
                  <c:v>14.453089272030661</c:v>
                </c:pt>
                <c:pt idx="1241">
                  <c:v>14.453089272030661</c:v>
                </c:pt>
                <c:pt idx="1242">
                  <c:v>14.453089272030661</c:v>
                </c:pt>
                <c:pt idx="1243">
                  <c:v>14.453089272030661</c:v>
                </c:pt>
                <c:pt idx="1244">
                  <c:v>14.453089272030661</c:v>
                </c:pt>
                <c:pt idx="1245">
                  <c:v>14.453089272030661</c:v>
                </c:pt>
                <c:pt idx="1246">
                  <c:v>14.453089272030661</c:v>
                </c:pt>
                <c:pt idx="1247">
                  <c:v>14.453089272030661</c:v>
                </c:pt>
                <c:pt idx="1248">
                  <c:v>14.453089272030661</c:v>
                </c:pt>
                <c:pt idx="1249">
                  <c:v>14.453089272030661</c:v>
                </c:pt>
                <c:pt idx="1250">
                  <c:v>14.453089272030661</c:v>
                </c:pt>
                <c:pt idx="1251">
                  <c:v>14.453089272030661</c:v>
                </c:pt>
                <c:pt idx="1252">
                  <c:v>14.453089272030661</c:v>
                </c:pt>
                <c:pt idx="1253">
                  <c:v>14.453089272030661</c:v>
                </c:pt>
                <c:pt idx="1254">
                  <c:v>14.453089272030661</c:v>
                </c:pt>
                <c:pt idx="1255">
                  <c:v>14.453089272030661</c:v>
                </c:pt>
                <c:pt idx="1256">
                  <c:v>14.453089272030661</c:v>
                </c:pt>
                <c:pt idx="1257">
                  <c:v>14.453089272030661</c:v>
                </c:pt>
                <c:pt idx="1258">
                  <c:v>14.453089272030661</c:v>
                </c:pt>
                <c:pt idx="1259">
                  <c:v>14.453089272030661</c:v>
                </c:pt>
                <c:pt idx="1260">
                  <c:v>14.453089272030661</c:v>
                </c:pt>
                <c:pt idx="1261">
                  <c:v>14.453089272030661</c:v>
                </c:pt>
                <c:pt idx="1262">
                  <c:v>14.453089272030661</c:v>
                </c:pt>
                <c:pt idx="1263">
                  <c:v>14.453089272030661</c:v>
                </c:pt>
                <c:pt idx="1264">
                  <c:v>14.453089272030661</c:v>
                </c:pt>
                <c:pt idx="1265">
                  <c:v>14.453089272030661</c:v>
                </c:pt>
                <c:pt idx="1266">
                  <c:v>14.453089272030661</c:v>
                </c:pt>
                <c:pt idx="1267">
                  <c:v>14.453089272030661</c:v>
                </c:pt>
                <c:pt idx="1268">
                  <c:v>14.453089272030661</c:v>
                </c:pt>
                <c:pt idx="1269">
                  <c:v>14.453089272030661</c:v>
                </c:pt>
                <c:pt idx="1270">
                  <c:v>14.453089272030661</c:v>
                </c:pt>
                <c:pt idx="1271">
                  <c:v>14.453089272030661</c:v>
                </c:pt>
                <c:pt idx="1272">
                  <c:v>14.453089272030661</c:v>
                </c:pt>
                <c:pt idx="1273">
                  <c:v>14.453089272030661</c:v>
                </c:pt>
                <c:pt idx="1274">
                  <c:v>14.453089272030661</c:v>
                </c:pt>
                <c:pt idx="1275">
                  <c:v>14.453089272030661</c:v>
                </c:pt>
                <c:pt idx="1276">
                  <c:v>14.453089272030661</c:v>
                </c:pt>
                <c:pt idx="1277">
                  <c:v>14.453089272030661</c:v>
                </c:pt>
                <c:pt idx="1278">
                  <c:v>14.453089272030661</c:v>
                </c:pt>
                <c:pt idx="1279">
                  <c:v>14.453089272030661</c:v>
                </c:pt>
                <c:pt idx="1280">
                  <c:v>14.453089272030661</c:v>
                </c:pt>
                <c:pt idx="1281">
                  <c:v>14.453089272030661</c:v>
                </c:pt>
                <c:pt idx="1282">
                  <c:v>14.453089272030661</c:v>
                </c:pt>
                <c:pt idx="1283">
                  <c:v>14.453089272030661</c:v>
                </c:pt>
                <c:pt idx="1284">
                  <c:v>14.453089272030661</c:v>
                </c:pt>
                <c:pt idx="1285">
                  <c:v>14.453089272030661</c:v>
                </c:pt>
                <c:pt idx="1286">
                  <c:v>14.453089272030661</c:v>
                </c:pt>
                <c:pt idx="1287">
                  <c:v>14.453089272030661</c:v>
                </c:pt>
                <c:pt idx="1288">
                  <c:v>14.453089272030661</c:v>
                </c:pt>
                <c:pt idx="1289">
                  <c:v>14.453089272030661</c:v>
                </c:pt>
                <c:pt idx="1290">
                  <c:v>14.453089272030661</c:v>
                </c:pt>
                <c:pt idx="1291">
                  <c:v>14.453089272030661</c:v>
                </c:pt>
                <c:pt idx="1292">
                  <c:v>14.453089272030661</c:v>
                </c:pt>
                <c:pt idx="1293">
                  <c:v>14.453089272030661</c:v>
                </c:pt>
                <c:pt idx="1294">
                  <c:v>14.453089272030661</c:v>
                </c:pt>
                <c:pt idx="1295">
                  <c:v>14.453089272030661</c:v>
                </c:pt>
                <c:pt idx="1296">
                  <c:v>14.453089272030661</c:v>
                </c:pt>
                <c:pt idx="1297">
                  <c:v>14.453089272030661</c:v>
                </c:pt>
                <c:pt idx="1298">
                  <c:v>14.453089272030661</c:v>
                </c:pt>
                <c:pt idx="1299">
                  <c:v>14.453089272030661</c:v>
                </c:pt>
                <c:pt idx="1300">
                  <c:v>14.453089272030661</c:v>
                </c:pt>
                <c:pt idx="1301">
                  <c:v>14.453089272030661</c:v>
                </c:pt>
                <c:pt idx="1302">
                  <c:v>14.453089272030661</c:v>
                </c:pt>
                <c:pt idx="1303">
                  <c:v>14.453089272030661</c:v>
                </c:pt>
                <c:pt idx="1304">
                  <c:v>14.453089272030661</c:v>
                </c:pt>
                <c:pt idx="1305">
                  <c:v>14.453089272030661</c:v>
                </c:pt>
                <c:pt idx="1306">
                  <c:v>14.453089272030661</c:v>
                </c:pt>
                <c:pt idx="1307">
                  <c:v>14.453089272030661</c:v>
                </c:pt>
                <c:pt idx="1308">
                  <c:v>14.453089272030661</c:v>
                </c:pt>
                <c:pt idx="1309">
                  <c:v>14.453089272030661</c:v>
                </c:pt>
                <c:pt idx="1310">
                  <c:v>14.453089272030661</c:v>
                </c:pt>
                <c:pt idx="1311">
                  <c:v>14.453089272030661</c:v>
                </c:pt>
                <c:pt idx="1312">
                  <c:v>14.453089272030661</c:v>
                </c:pt>
                <c:pt idx="1313">
                  <c:v>14.453089272030661</c:v>
                </c:pt>
                <c:pt idx="1314">
                  <c:v>14.453089272030661</c:v>
                </c:pt>
                <c:pt idx="1315">
                  <c:v>14.453089272030661</c:v>
                </c:pt>
                <c:pt idx="1316">
                  <c:v>14.453089272030661</c:v>
                </c:pt>
                <c:pt idx="1317">
                  <c:v>14.453089272030661</c:v>
                </c:pt>
                <c:pt idx="1318">
                  <c:v>14.453089272030661</c:v>
                </c:pt>
                <c:pt idx="1319">
                  <c:v>14.453089272030661</c:v>
                </c:pt>
                <c:pt idx="1320">
                  <c:v>14.453089272030661</c:v>
                </c:pt>
                <c:pt idx="1321">
                  <c:v>14.453089272030661</c:v>
                </c:pt>
                <c:pt idx="1322">
                  <c:v>14.453089272030661</c:v>
                </c:pt>
                <c:pt idx="1323">
                  <c:v>14.453089272030661</c:v>
                </c:pt>
                <c:pt idx="1324">
                  <c:v>14.453089272030661</c:v>
                </c:pt>
                <c:pt idx="1325">
                  <c:v>14.453089272030661</c:v>
                </c:pt>
                <c:pt idx="1326">
                  <c:v>14.453089272030661</c:v>
                </c:pt>
                <c:pt idx="1327">
                  <c:v>14.453089272030661</c:v>
                </c:pt>
                <c:pt idx="1328">
                  <c:v>14.453089272030661</c:v>
                </c:pt>
                <c:pt idx="1329">
                  <c:v>14.453089272030661</c:v>
                </c:pt>
                <c:pt idx="1330">
                  <c:v>14.453089272030661</c:v>
                </c:pt>
                <c:pt idx="1331">
                  <c:v>14.453089272030661</c:v>
                </c:pt>
                <c:pt idx="1332">
                  <c:v>14.453089272030661</c:v>
                </c:pt>
                <c:pt idx="1333">
                  <c:v>14.453089272030661</c:v>
                </c:pt>
                <c:pt idx="1334">
                  <c:v>14.453089272030661</c:v>
                </c:pt>
                <c:pt idx="1335">
                  <c:v>14.453089272030661</c:v>
                </c:pt>
                <c:pt idx="1336">
                  <c:v>14.453089272030661</c:v>
                </c:pt>
                <c:pt idx="1337">
                  <c:v>14.453089272030661</c:v>
                </c:pt>
                <c:pt idx="1338">
                  <c:v>14.453089272030661</c:v>
                </c:pt>
                <c:pt idx="1339">
                  <c:v>14.453089272030661</c:v>
                </c:pt>
                <c:pt idx="1340">
                  <c:v>14.453089272030661</c:v>
                </c:pt>
                <c:pt idx="1341">
                  <c:v>14.453089272030661</c:v>
                </c:pt>
                <c:pt idx="1342">
                  <c:v>14.453089272030661</c:v>
                </c:pt>
                <c:pt idx="1343">
                  <c:v>14.453089272030661</c:v>
                </c:pt>
                <c:pt idx="1344">
                  <c:v>14.453089272030661</c:v>
                </c:pt>
                <c:pt idx="1345">
                  <c:v>14.453089272030661</c:v>
                </c:pt>
                <c:pt idx="1346">
                  <c:v>14.453089272030661</c:v>
                </c:pt>
                <c:pt idx="1347">
                  <c:v>14.453089272030661</c:v>
                </c:pt>
                <c:pt idx="1348">
                  <c:v>14.453089272030661</c:v>
                </c:pt>
                <c:pt idx="1349">
                  <c:v>14.453089272030661</c:v>
                </c:pt>
                <c:pt idx="1350">
                  <c:v>14.453089272030661</c:v>
                </c:pt>
                <c:pt idx="1351">
                  <c:v>14.453089272030661</c:v>
                </c:pt>
                <c:pt idx="1352">
                  <c:v>14.453089272030661</c:v>
                </c:pt>
                <c:pt idx="1353">
                  <c:v>14.453089272030661</c:v>
                </c:pt>
                <c:pt idx="1354">
                  <c:v>14.453089272030661</c:v>
                </c:pt>
                <c:pt idx="1355">
                  <c:v>14.453089272030661</c:v>
                </c:pt>
                <c:pt idx="1356">
                  <c:v>14.453089272030661</c:v>
                </c:pt>
                <c:pt idx="1357">
                  <c:v>14.453089272030661</c:v>
                </c:pt>
                <c:pt idx="1358">
                  <c:v>14.453089272030661</c:v>
                </c:pt>
                <c:pt idx="1359">
                  <c:v>14.453089272030661</c:v>
                </c:pt>
                <c:pt idx="1360">
                  <c:v>14.453089272030661</c:v>
                </c:pt>
                <c:pt idx="1361">
                  <c:v>14.453089272030661</c:v>
                </c:pt>
                <c:pt idx="1362">
                  <c:v>14.453089272030661</c:v>
                </c:pt>
                <c:pt idx="1363">
                  <c:v>14.453089272030661</c:v>
                </c:pt>
                <c:pt idx="1364">
                  <c:v>14.453089272030661</c:v>
                </c:pt>
                <c:pt idx="1365">
                  <c:v>14.453089272030661</c:v>
                </c:pt>
                <c:pt idx="1366">
                  <c:v>14.453089272030661</c:v>
                </c:pt>
                <c:pt idx="1367">
                  <c:v>14.453089272030661</c:v>
                </c:pt>
                <c:pt idx="1368">
                  <c:v>14.453089272030661</c:v>
                </c:pt>
                <c:pt idx="1369">
                  <c:v>14.453089272030661</c:v>
                </c:pt>
                <c:pt idx="1370">
                  <c:v>14.453089272030661</c:v>
                </c:pt>
                <c:pt idx="1371">
                  <c:v>14.453089272030661</c:v>
                </c:pt>
                <c:pt idx="1372">
                  <c:v>14.453089272030661</c:v>
                </c:pt>
                <c:pt idx="1373">
                  <c:v>14.453089272030661</c:v>
                </c:pt>
                <c:pt idx="1374">
                  <c:v>14.453089272030661</c:v>
                </c:pt>
                <c:pt idx="1375">
                  <c:v>14.453089272030661</c:v>
                </c:pt>
                <c:pt idx="1376">
                  <c:v>14.453089272030661</c:v>
                </c:pt>
                <c:pt idx="1377">
                  <c:v>14.453089272030661</c:v>
                </c:pt>
                <c:pt idx="1378">
                  <c:v>14.453089272030661</c:v>
                </c:pt>
                <c:pt idx="1379">
                  <c:v>14.453089272030661</c:v>
                </c:pt>
                <c:pt idx="1380">
                  <c:v>14.453089272030661</c:v>
                </c:pt>
                <c:pt idx="1381">
                  <c:v>14.453089272030661</c:v>
                </c:pt>
                <c:pt idx="1382">
                  <c:v>14.453089272030661</c:v>
                </c:pt>
                <c:pt idx="1383">
                  <c:v>14.453089272030661</c:v>
                </c:pt>
                <c:pt idx="1384">
                  <c:v>14.453089272030661</c:v>
                </c:pt>
                <c:pt idx="1385">
                  <c:v>14.453089272030661</c:v>
                </c:pt>
                <c:pt idx="1386">
                  <c:v>14.453089272030661</c:v>
                </c:pt>
                <c:pt idx="1387">
                  <c:v>14.453089272030661</c:v>
                </c:pt>
                <c:pt idx="1388">
                  <c:v>14.453089272030661</c:v>
                </c:pt>
                <c:pt idx="1389">
                  <c:v>14.453089272030661</c:v>
                </c:pt>
                <c:pt idx="1390">
                  <c:v>14.453089272030661</c:v>
                </c:pt>
                <c:pt idx="1391">
                  <c:v>14.453089272030661</c:v>
                </c:pt>
                <c:pt idx="1392">
                  <c:v>14.453089272030661</c:v>
                </c:pt>
                <c:pt idx="1393">
                  <c:v>14.453089272030661</c:v>
                </c:pt>
                <c:pt idx="1394">
                  <c:v>14.453089272030661</c:v>
                </c:pt>
                <c:pt idx="1395">
                  <c:v>14.453089272030661</c:v>
                </c:pt>
                <c:pt idx="1396">
                  <c:v>14.453089272030661</c:v>
                </c:pt>
                <c:pt idx="1397">
                  <c:v>14.453089272030661</c:v>
                </c:pt>
                <c:pt idx="1398">
                  <c:v>14.453089272030661</c:v>
                </c:pt>
                <c:pt idx="1399">
                  <c:v>14.453089272030661</c:v>
                </c:pt>
                <c:pt idx="1400">
                  <c:v>14.453089272030661</c:v>
                </c:pt>
                <c:pt idx="1401">
                  <c:v>14.453089272030661</c:v>
                </c:pt>
                <c:pt idx="1402">
                  <c:v>14.453089272030661</c:v>
                </c:pt>
                <c:pt idx="1403">
                  <c:v>14.453089272030661</c:v>
                </c:pt>
                <c:pt idx="1404">
                  <c:v>14.453089272030661</c:v>
                </c:pt>
                <c:pt idx="1405">
                  <c:v>14.453089272030661</c:v>
                </c:pt>
                <c:pt idx="1406">
                  <c:v>14.453089272030661</c:v>
                </c:pt>
                <c:pt idx="1407">
                  <c:v>14.453089272030661</c:v>
                </c:pt>
                <c:pt idx="1408">
                  <c:v>14.453089272030661</c:v>
                </c:pt>
                <c:pt idx="1409">
                  <c:v>14.453089272030661</c:v>
                </c:pt>
                <c:pt idx="1410">
                  <c:v>14.453089272030661</c:v>
                </c:pt>
                <c:pt idx="1411">
                  <c:v>14.453089272030661</c:v>
                </c:pt>
                <c:pt idx="1412">
                  <c:v>14.453089272030661</c:v>
                </c:pt>
                <c:pt idx="1413">
                  <c:v>14.453089272030661</c:v>
                </c:pt>
                <c:pt idx="1414">
                  <c:v>14.453089272030661</c:v>
                </c:pt>
                <c:pt idx="1415">
                  <c:v>14.453089272030661</c:v>
                </c:pt>
                <c:pt idx="1416">
                  <c:v>14.453089272030661</c:v>
                </c:pt>
                <c:pt idx="1417">
                  <c:v>14.453089272030661</c:v>
                </c:pt>
                <c:pt idx="1418">
                  <c:v>14.453089272030661</c:v>
                </c:pt>
                <c:pt idx="1419">
                  <c:v>14.453089272030661</c:v>
                </c:pt>
                <c:pt idx="1420">
                  <c:v>14.453089272030661</c:v>
                </c:pt>
                <c:pt idx="1421">
                  <c:v>14.453089272030661</c:v>
                </c:pt>
                <c:pt idx="1422">
                  <c:v>14.453089272030661</c:v>
                </c:pt>
                <c:pt idx="1423">
                  <c:v>14.453089272030661</c:v>
                </c:pt>
                <c:pt idx="1424">
                  <c:v>14.453089272030661</c:v>
                </c:pt>
                <c:pt idx="1425">
                  <c:v>14.453089272030661</c:v>
                </c:pt>
                <c:pt idx="1426">
                  <c:v>14.453089272030661</c:v>
                </c:pt>
                <c:pt idx="1427">
                  <c:v>14.453089272030661</c:v>
                </c:pt>
                <c:pt idx="1428">
                  <c:v>14.453089272030661</c:v>
                </c:pt>
                <c:pt idx="1429">
                  <c:v>14.453089272030661</c:v>
                </c:pt>
                <c:pt idx="1430">
                  <c:v>14.453089272030661</c:v>
                </c:pt>
                <c:pt idx="1431">
                  <c:v>14.453089272030661</c:v>
                </c:pt>
                <c:pt idx="1432">
                  <c:v>14.453089272030661</c:v>
                </c:pt>
                <c:pt idx="1433">
                  <c:v>14.453089272030661</c:v>
                </c:pt>
                <c:pt idx="1434">
                  <c:v>14.453089272030661</c:v>
                </c:pt>
                <c:pt idx="1435">
                  <c:v>14.453089272030661</c:v>
                </c:pt>
                <c:pt idx="1436">
                  <c:v>14.453089272030661</c:v>
                </c:pt>
                <c:pt idx="1437">
                  <c:v>14.453089272030661</c:v>
                </c:pt>
                <c:pt idx="1438">
                  <c:v>14.453089272030661</c:v>
                </c:pt>
                <c:pt idx="1439">
                  <c:v>14.453089272030661</c:v>
                </c:pt>
                <c:pt idx="1440">
                  <c:v>14.453089272030661</c:v>
                </c:pt>
                <c:pt idx="1441">
                  <c:v>14.453089272030661</c:v>
                </c:pt>
                <c:pt idx="1442">
                  <c:v>14.453089272030661</c:v>
                </c:pt>
                <c:pt idx="1443">
                  <c:v>14.453089272030661</c:v>
                </c:pt>
                <c:pt idx="1444">
                  <c:v>14.453089272030661</c:v>
                </c:pt>
                <c:pt idx="1445">
                  <c:v>14.453089272030661</c:v>
                </c:pt>
                <c:pt idx="1446">
                  <c:v>14.453089272030661</c:v>
                </c:pt>
                <c:pt idx="1447">
                  <c:v>14.453089272030661</c:v>
                </c:pt>
                <c:pt idx="1448">
                  <c:v>14.453089272030661</c:v>
                </c:pt>
                <c:pt idx="1449">
                  <c:v>14.453089272030661</c:v>
                </c:pt>
                <c:pt idx="1450">
                  <c:v>14.453089272030661</c:v>
                </c:pt>
                <c:pt idx="1451">
                  <c:v>14.453089272030661</c:v>
                </c:pt>
                <c:pt idx="1452">
                  <c:v>14.453089272030661</c:v>
                </c:pt>
                <c:pt idx="1453">
                  <c:v>14.453089272030661</c:v>
                </c:pt>
                <c:pt idx="1454">
                  <c:v>14.453089272030661</c:v>
                </c:pt>
                <c:pt idx="1455">
                  <c:v>14.453089272030661</c:v>
                </c:pt>
                <c:pt idx="1456">
                  <c:v>14.453089272030661</c:v>
                </c:pt>
                <c:pt idx="1457">
                  <c:v>14.453089272030661</c:v>
                </c:pt>
                <c:pt idx="1458">
                  <c:v>14.453089272030661</c:v>
                </c:pt>
                <c:pt idx="1459">
                  <c:v>14.453089272030661</c:v>
                </c:pt>
                <c:pt idx="1460">
                  <c:v>14.453089272030661</c:v>
                </c:pt>
                <c:pt idx="1461">
                  <c:v>14.453089272030661</c:v>
                </c:pt>
                <c:pt idx="1462">
                  <c:v>14.453089272030661</c:v>
                </c:pt>
                <c:pt idx="1463">
                  <c:v>14.453089272030661</c:v>
                </c:pt>
                <c:pt idx="1464">
                  <c:v>14.453089272030661</c:v>
                </c:pt>
                <c:pt idx="1465">
                  <c:v>14.453089272030661</c:v>
                </c:pt>
                <c:pt idx="1466">
                  <c:v>14.453089272030661</c:v>
                </c:pt>
                <c:pt idx="1467">
                  <c:v>14.453089272030661</c:v>
                </c:pt>
                <c:pt idx="1468">
                  <c:v>14.453089272030661</c:v>
                </c:pt>
                <c:pt idx="1469">
                  <c:v>14.453089272030661</c:v>
                </c:pt>
                <c:pt idx="1470">
                  <c:v>14.453089272030661</c:v>
                </c:pt>
                <c:pt idx="1471">
                  <c:v>14.453089272030661</c:v>
                </c:pt>
                <c:pt idx="1472">
                  <c:v>14.453089272030661</c:v>
                </c:pt>
                <c:pt idx="1473">
                  <c:v>14.453089272030661</c:v>
                </c:pt>
                <c:pt idx="1474">
                  <c:v>14.453089272030661</c:v>
                </c:pt>
                <c:pt idx="1475">
                  <c:v>14.453089272030661</c:v>
                </c:pt>
                <c:pt idx="1476">
                  <c:v>14.453089272030661</c:v>
                </c:pt>
                <c:pt idx="1477">
                  <c:v>14.453089272030661</c:v>
                </c:pt>
                <c:pt idx="1478">
                  <c:v>14.453089272030661</c:v>
                </c:pt>
                <c:pt idx="1479">
                  <c:v>14.453089272030661</c:v>
                </c:pt>
                <c:pt idx="1480">
                  <c:v>14.453089272030661</c:v>
                </c:pt>
                <c:pt idx="1481">
                  <c:v>14.453089272030661</c:v>
                </c:pt>
                <c:pt idx="1482">
                  <c:v>14.453089272030661</c:v>
                </c:pt>
                <c:pt idx="1483">
                  <c:v>14.453089272030661</c:v>
                </c:pt>
                <c:pt idx="1484">
                  <c:v>14.453089272030661</c:v>
                </c:pt>
                <c:pt idx="1485">
                  <c:v>14.453089272030661</c:v>
                </c:pt>
                <c:pt idx="1486">
                  <c:v>14.453089272030661</c:v>
                </c:pt>
                <c:pt idx="1487">
                  <c:v>14.453089272030661</c:v>
                </c:pt>
                <c:pt idx="1488">
                  <c:v>14.453089272030661</c:v>
                </c:pt>
                <c:pt idx="1489">
                  <c:v>14.453089272030661</c:v>
                </c:pt>
                <c:pt idx="1490">
                  <c:v>14.453089272030661</c:v>
                </c:pt>
                <c:pt idx="1491">
                  <c:v>14.453089272030661</c:v>
                </c:pt>
                <c:pt idx="1492">
                  <c:v>14.453089272030661</c:v>
                </c:pt>
                <c:pt idx="1493">
                  <c:v>14.453089272030661</c:v>
                </c:pt>
                <c:pt idx="1494">
                  <c:v>14.453089272030661</c:v>
                </c:pt>
                <c:pt idx="1495">
                  <c:v>14.453089272030661</c:v>
                </c:pt>
                <c:pt idx="1496">
                  <c:v>14.453089272030661</c:v>
                </c:pt>
                <c:pt idx="1497">
                  <c:v>14.453089272030661</c:v>
                </c:pt>
                <c:pt idx="1498">
                  <c:v>14.453089272030661</c:v>
                </c:pt>
                <c:pt idx="1499">
                  <c:v>14.453089272030661</c:v>
                </c:pt>
                <c:pt idx="1500">
                  <c:v>14.453089272030661</c:v>
                </c:pt>
                <c:pt idx="1501">
                  <c:v>14.453089272030661</c:v>
                </c:pt>
                <c:pt idx="1502">
                  <c:v>14.453089272030661</c:v>
                </c:pt>
                <c:pt idx="1503">
                  <c:v>14.453089272030661</c:v>
                </c:pt>
                <c:pt idx="1504">
                  <c:v>14.453089272030661</c:v>
                </c:pt>
                <c:pt idx="1505">
                  <c:v>14.453089272030661</c:v>
                </c:pt>
                <c:pt idx="1506">
                  <c:v>14.453089272030661</c:v>
                </c:pt>
                <c:pt idx="1507">
                  <c:v>14.453089272030661</c:v>
                </c:pt>
                <c:pt idx="1508">
                  <c:v>14.453089272030661</c:v>
                </c:pt>
                <c:pt idx="1509">
                  <c:v>14.453089272030661</c:v>
                </c:pt>
                <c:pt idx="1510">
                  <c:v>14.453089272030661</c:v>
                </c:pt>
                <c:pt idx="1511">
                  <c:v>14.453089272030661</c:v>
                </c:pt>
                <c:pt idx="1512">
                  <c:v>14.453089272030661</c:v>
                </c:pt>
                <c:pt idx="1513">
                  <c:v>14.453089272030661</c:v>
                </c:pt>
                <c:pt idx="1514">
                  <c:v>14.453089272030661</c:v>
                </c:pt>
                <c:pt idx="1515">
                  <c:v>14.453089272030661</c:v>
                </c:pt>
                <c:pt idx="1516">
                  <c:v>14.453089272030661</c:v>
                </c:pt>
                <c:pt idx="1517">
                  <c:v>14.453089272030661</c:v>
                </c:pt>
                <c:pt idx="1518">
                  <c:v>14.453089272030661</c:v>
                </c:pt>
                <c:pt idx="1519">
                  <c:v>14.453089272030661</c:v>
                </c:pt>
                <c:pt idx="1520">
                  <c:v>14.453089272030661</c:v>
                </c:pt>
                <c:pt idx="1521">
                  <c:v>14.453089272030661</c:v>
                </c:pt>
                <c:pt idx="1522">
                  <c:v>14.453089272030661</c:v>
                </c:pt>
                <c:pt idx="1523">
                  <c:v>14.453089272030661</c:v>
                </c:pt>
                <c:pt idx="1524">
                  <c:v>14.453089272030661</c:v>
                </c:pt>
                <c:pt idx="1525">
                  <c:v>14.453089272030661</c:v>
                </c:pt>
                <c:pt idx="1526">
                  <c:v>14.453089272030661</c:v>
                </c:pt>
                <c:pt idx="1527">
                  <c:v>14.453089272030661</c:v>
                </c:pt>
                <c:pt idx="1528">
                  <c:v>14.453089272030661</c:v>
                </c:pt>
                <c:pt idx="1529">
                  <c:v>14.453089272030661</c:v>
                </c:pt>
                <c:pt idx="1530">
                  <c:v>14.453089272030661</c:v>
                </c:pt>
                <c:pt idx="1531">
                  <c:v>14.453089272030661</c:v>
                </c:pt>
                <c:pt idx="1532">
                  <c:v>14.453089272030661</c:v>
                </c:pt>
                <c:pt idx="1533">
                  <c:v>14.453089272030661</c:v>
                </c:pt>
                <c:pt idx="1534">
                  <c:v>14.453089272030661</c:v>
                </c:pt>
                <c:pt idx="1535">
                  <c:v>14.453089272030661</c:v>
                </c:pt>
                <c:pt idx="1536">
                  <c:v>14.453089272030661</c:v>
                </c:pt>
                <c:pt idx="1537">
                  <c:v>14.453089272030661</c:v>
                </c:pt>
                <c:pt idx="1538">
                  <c:v>14.453089272030661</c:v>
                </c:pt>
                <c:pt idx="1539">
                  <c:v>14.453089272030661</c:v>
                </c:pt>
                <c:pt idx="1540">
                  <c:v>14.453089272030661</c:v>
                </c:pt>
                <c:pt idx="1541">
                  <c:v>14.453089272030661</c:v>
                </c:pt>
                <c:pt idx="1542">
                  <c:v>14.453089272030661</c:v>
                </c:pt>
                <c:pt idx="1543">
                  <c:v>14.453089272030661</c:v>
                </c:pt>
                <c:pt idx="1544">
                  <c:v>14.453089272030661</c:v>
                </c:pt>
                <c:pt idx="1545">
                  <c:v>14.453089272030661</c:v>
                </c:pt>
                <c:pt idx="1546">
                  <c:v>14.453089272030661</c:v>
                </c:pt>
                <c:pt idx="1547">
                  <c:v>14.453089272030661</c:v>
                </c:pt>
                <c:pt idx="1548">
                  <c:v>14.453089272030661</c:v>
                </c:pt>
                <c:pt idx="1549">
                  <c:v>14.453089272030661</c:v>
                </c:pt>
                <c:pt idx="1550">
                  <c:v>14.453089272030661</c:v>
                </c:pt>
                <c:pt idx="1551">
                  <c:v>14.453089272030661</c:v>
                </c:pt>
                <c:pt idx="1552">
                  <c:v>14.453089272030661</c:v>
                </c:pt>
                <c:pt idx="1553">
                  <c:v>14.453089272030661</c:v>
                </c:pt>
                <c:pt idx="1554">
                  <c:v>14.453089272030661</c:v>
                </c:pt>
                <c:pt idx="1555">
                  <c:v>14.453089272030661</c:v>
                </c:pt>
                <c:pt idx="1556">
                  <c:v>14.453089272030661</c:v>
                </c:pt>
                <c:pt idx="1557">
                  <c:v>14.453089272030661</c:v>
                </c:pt>
                <c:pt idx="1558">
                  <c:v>14.453089272030661</c:v>
                </c:pt>
                <c:pt idx="1559">
                  <c:v>14.453089272030661</c:v>
                </c:pt>
                <c:pt idx="1560">
                  <c:v>14.453089272030661</c:v>
                </c:pt>
                <c:pt idx="1561">
                  <c:v>14.453089272030661</c:v>
                </c:pt>
                <c:pt idx="1562">
                  <c:v>14.453089272030661</c:v>
                </c:pt>
                <c:pt idx="1563">
                  <c:v>14.453089272030661</c:v>
                </c:pt>
                <c:pt idx="1564">
                  <c:v>14.453089272030661</c:v>
                </c:pt>
                <c:pt idx="1565">
                  <c:v>14.453089272030661</c:v>
                </c:pt>
                <c:pt idx="1566">
                  <c:v>14.453089272030661</c:v>
                </c:pt>
                <c:pt idx="1567">
                  <c:v>14.453089272030661</c:v>
                </c:pt>
                <c:pt idx="1568">
                  <c:v>14.453089272030661</c:v>
                </c:pt>
                <c:pt idx="1569">
                  <c:v>14.453089272030661</c:v>
                </c:pt>
                <c:pt idx="1570">
                  <c:v>14.453089272030661</c:v>
                </c:pt>
                <c:pt idx="1571">
                  <c:v>14.453089272030661</c:v>
                </c:pt>
                <c:pt idx="1572">
                  <c:v>14.453089272030661</c:v>
                </c:pt>
                <c:pt idx="1573">
                  <c:v>14.453089272030661</c:v>
                </c:pt>
                <c:pt idx="1574">
                  <c:v>14.453089272030661</c:v>
                </c:pt>
                <c:pt idx="1575">
                  <c:v>14.453089272030661</c:v>
                </c:pt>
                <c:pt idx="1576">
                  <c:v>14.453089272030661</c:v>
                </c:pt>
                <c:pt idx="1577">
                  <c:v>14.453089272030661</c:v>
                </c:pt>
                <c:pt idx="1578">
                  <c:v>14.453089272030661</c:v>
                </c:pt>
                <c:pt idx="1579">
                  <c:v>14.453089272030661</c:v>
                </c:pt>
                <c:pt idx="1580">
                  <c:v>14.453089272030661</c:v>
                </c:pt>
                <c:pt idx="1581">
                  <c:v>14.453089272030661</c:v>
                </c:pt>
                <c:pt idx="1582">
                  <c:v>14.453089272030661</c:v>
                </c:pt>
                <c:pt idx="1583">
                  <c:v>14.453089272030661</c:v>
                </c:pt>
                <c:pt idx="1584">
                  <c:v>14.453089272030661</c:v>
                </c:pt>
                <c:pt idx="1585">
                  <c:v>14.453089272030661</c:v>
                </c:pt>
                <c:pt idx="1586">
                  <c:v>14.453089272030661</c:v>
                </c:pt>
                <c:pt idx="1587">
                  <c:v>14.453089272030661</c:v>
                </c:pt>
                <c:pt idx="1588">
                  <c:v>14.453089272030661</c:v>
                </c:pt>
                <c:pt idx="1589">
                  <c:v>14.453089272030661</c:v>
                </c:pt>
                <c:pt idx="1590">
                  <c:v>14.453089272030661</c:v>
                </c:pt>
                <c:pt idx="1591">
                  <c:v>14.453089272030661</c:v>
                </c:pt>
                <c:pt idx="1592">
                  <c:v>14.453089272030661</c:v>
                </c:pt>
                <c:pt idx="1593">
                  <c:v>14.453089272030661</c:v>
                </c:pt>
                <c:pt idx="1594">
                  <c:v>14.453089272030661</c:v>
                </c:pt>
                <c:pt idx="1595">
                  <c:v>14.453089272030661</c:v>
                </c:pt>
                <c:pt idx="1596">
                  <c:v>14.453089272030661</c:v>
                </c:pt>
                <c:pt idx="1597">
                  <c:v>14.453089272030661</c:v>
                </c:pt>
                <c:pt idx="1598">
                  <c:v>14.453089272030661</c:v>
                </c:pt>
                <c:pt idx="1599">
                  <c:v>14.453089272030661</c:v>
                </c:pt>
                <c:pt idx="1600">
                  <c:v>14.453089272030661</c:v>
                </c:pt>
                <c:pt idx="1601">
                  <c:v>14.453089272030661</c:v>
                </c:pt>
                <c:pt idx="1602">
                  <c:v>14.453089272030661</c:v>
                </c:pt>
                <c:pt idx="1603">
                  <c:v>14.453089272030661</c:v>
                </c:pt>
                <c:pt idx="1604">
                  <c:v>14.453089272030661</c:v>
                </c:pt>
                <c:pt idx="1605">
                  <c:v>14.453089272030661</c:v>
                </c:pt>
                <c:pt idx="1606">
                  <c:v>14.453089272030661</c:v>
                </c:pt>
                <c:pt idx="1607">
                  <c:v>14.453089272030661</c:v>
                </c:pt>
                <c:pt idx="1608">
                  <c:v>14.453089272030661</c:v>
                </c:pt>
                <c:pt idx="1609">
                  <c:v>14.453089272030661</c:v>
                </c:pt>
                <c:pt idx="1610">
                  <c:v>14.453089272030661</c:v>
                </c:pt>
                <c:pt idx="1611">
                  <c:v>14.453089272030661</c:v>
                </c:pt>
                <c:pt idx="1612">
                  <c:v>14.453089272030661</c:v>
                </c:pt>
                <c:pt idx="1613">
                  <c:v>14.453089272030661</c:v>
                </c:pt>
                <c:pt idx="1614">
                  <c:v>14.453089272030661</c:v>
                </c:pt>
                <c:pt idx="1615">
                  <c:v>14.453089272030661</c:v>
                </c:pt>
                <c:pt idx="1616">
                  <c:v>14.453089272030661</c:v>
                </c:pt>
                <c:pt idx="1617">
                  <c:v>14.453089272030661</c:v>
                </c:pt>
                <c:pt idx="1618">
                  <c:v>14.453089272030661</c:v>
                </c:pt>
                <c:pt idx="1619">
                  <c:v>14.453089272030661</c:v>
                </c:pt>
                <c:pt idx="1620">
                  <c:v>14.453089272030661</c:v>
                </c:pt>
                <c:pt idx="1621">
                  <c:v>14.453089272030661</c:v>
                </c:pt>
                <c:pt idx="1622">
                  <c:v>14.453089272030661</c:v>
                </c:pt>
                <c:pt idx="1623">
                  <c:v>14.453089272030661</c:v>
                </c:pt>
                <c:pt idx="1624">
                  <c:v>14.453089272030661</c:v>
                </c:pt>
                <c:pt idx="1625">
                  <c:v>14.453089272030661</c:v>
                </c:pt>
                <c:pt idx="1626">
                  <c:v>14.453089272030661</c:v>
                </c:pt>
                <c:pt idx="1627">
                  <c:v>14.453089272030661</c:v>
                </c:pt>
                <c:pt idx="1628">
                  <c:v>14.453089272030661</c:v>
                </c:pt>
                <c:pt idx="1629">
                  <c:v>14.453089272030661</c:v>
                </c:pt>
                <c:pt idx="1630">
                  <c:v>14.453089272030661</c:v>
                </c:pt>
                <c:pt idx="1631">
                  <c:v>14.453089272030661</c:v>
                </c:pt>
                <c:pt idx="1632">
                  <c:v>14.453089272030661</c:v>
                </c:pt>
                <c:pt idx="1633">
                  <c:v>14.453089272030661</c:v>
                </c:pt>
                <c:pt idx="1634">
                  <c:v>14.453089272030661</c:v>
                </c:pt>
                <c:pt idx="1635">
                  <c:v>14.453089272030661</c:v>
                </c:pt>
                <c:pt idx="1636">
                  <c:v>14.453089272030661</c:v>
                </c:pt>
                <c:pt idx="1637">
                  <c:v>14.453089272030661</c:v>
                </c:pt>
                <c:pt idx="1638">
                  <c:v>14.453089272030661</c:v>
                </c:pt>
                <c:pt idx="1639">
                  <c:v>14.453089272030661</c:v>
                </c:pt>
                <c:pt idx="1640">
                  <c:v>14.453089272030661</c:v>
                </c:pt>
                <c:pt idx="1641">
                  <c:v>14.453089272030661</c:v>
                </c:pt>
                <c:pt idx="1642">
                  <c:v>14.453089272030661</c:v>
                </c:pt>
                <c:pt idx="1643">
                  <c:v>14.453089272030661</c:v>
                </c:pt>
                <c:pt idx="1644">
                  <c:v>14.453089272030661</c:v>
                </c:pt>
                <c:pt idx="1645">
                  <c:v>14.453089272030661</c:v>
                </c:pt>
                <c:pt idx="1646">
                  <c:v>14.453089272030661</c:v>
                </c:pt>
                <c:pt idx="1647">
                  <c:v>14.453089272030661</c:v>
                </c:pt>
                <c:pt idx="1648">
                  <c:v>14.453089272030661</c:v>
                </c:pt>
                <c:pt idx="1649">
                  <c:v>14.453089272030661</c:v>
                </c:pt>
                <c:pt idx="1650">
                  <c:v>14.453089272030661</c:v>
                </c:pt>
                <c:pt idx="1651">
                  <c:v>14.453089272030661</c:v>
                </c:pt>
                <c:pt idx="1652">
                  <c:v>14.453089272030661</c:v>
                </c:pt>
                <c:pt idx="1653">
                  <c:v>14.453089272030661</c:v>
                </c:pt>
                <c:pt idx="1654">
                  <c:v>14.453089272030661</c:v>
                </c:pt>
                <c:pt idx="1655">
                  <c:v>14.453089272030661</c:v>
                </c:pt>
                <c:pt idx="1656">
                  <c:v>14.453089272030661</c:v>
                </c:pt>
                <c:pt idx="1657">
                  <c:v>14.453089272030661</c:v>
                </c:pt>
                <c:pt idx="1658">
                  <c:v>14.453089272030661</c:v>
                </c:pt>
                <c:pt idx="1659">
                  <c:v>14.453089272030661</c:v>
                </c:pt>
                <c:pt idx="1660">
                  <c:v>14.453089272030661</c:v>
                </c:pt>
                <c:pt idx="1661">
                  <c:v>14.453089272030661</c:v>
                </c:pt>
                <c:pt idx="1662">
                  <c:v>14.453089272030661</c:v>
                </c:pt>
                <c:pt idx="1663">
                  <c:v>14.453089272030661</c:v>
                </c:pt>
                <c:pt idx="1664">
                  <c:v>14.453089272030661</c:v>
                </c:pt>
                <c:pt idx="1665">
                  <c:v>14.453089272030661</c:v>
                </c:pt>
                <c:pt idx="1666">
                  <c:v>14.453089272030661</c:v>
                </c:pt>
                <c:pt idx="1667">
                  <c:v>14.453089272030661</c:v>
                </c:pt>
                <c:pt idx="1668">
                  <c:v>14.453089272030661</c:v>
                </c:pt>
                <c:pt idx="1669">
                  <c:v>14.453089272030661</c:v>
                </c:pt>
                <c:pt idx="1670">
                  <c:v>14.453089272030661</c:v>
                </c:pt>
                <c:pt idx="1671">
                  <c:v>14.453089272030661</c:v>
                </c:pt>
                <c:pt idx="1672">
                  <c:v>14.453089272030661</c:v>
                </c:pt>
                <c:pt idx="1673">
                  <c:v>14.453089272030661</c:v>
                </c:pt>
                <c:pt idx="1674">
                  <c:v>14.453089272030661</c:v>
                </c:pt>
                <c:pt idx="1675">
                  <c:v>14.453089272030661</c:v>
                </c:pt>
                <c:pt idx="1676">
                  <c:v>14.453089272030661</c:v>
                </c:pt>
                <c:pt idx="1677">
                  <c:v>14.453089272030661</c:v>
                </c:pt>
                <c:pt idx="1678">
                  <c:v>14.453089272030661</c:v>
                </c:pt>
                <c:pt idx="1679">
                  <c:v>14.453089272030661</c:v>
                </c:pt>
                <c:pt idx="1680">
                  <c:v>14.453089272030661</c:v>
                </c:pt>
                <c:pt idx="1681">
                  <c:v>14.453089272030661</c:v>
                </c:pt>
                <c:pt idx="1682">
                  <c:v>14.453089272030661</c:v>
                </c:pt>
                <c:pt idx="1683">
                  <c:v>14.453089272030661</c:v>
                </c:pt>
                <c:pt idx="1684">
                  <c:v>14.453089272030661</c:v>
                </c:pt>
                <c:pt idx="1685">
                  <c:v>14.453089272030661</c:v>
                </c:pt>
                <c:pt idx="1686">
                  <c:v>14.453089272030661</c:v>
                </c:pt>
                <c:pt idx="1687">
                  <c:v>14.453089272030661</c:v>
                </c:pt>
                <c:pt idx="1688">
                  <c:v>14.453089272030661</c:v>
                </c:pt>
                <c:pt idx="1689">
                  <c:v>14.453089272030661</c:v>
                </c:pt>
                <c:pt idx="1690">
                  <c:v>14.453089272030661</c:v>
                </c:pt>
                <c:pt idx="1691">
                  <c:v>14.453089272030661</c:v>
                </c:pt>
                <c:pt idx="1692">
                  <c:v>14.453089272030661</c:v>
                </c:pt>
                <c:pt idx="1693">
                  <c:v>14.453089272030661</c:v>
                </c:pt>
                <c:pt idx="1694">
                  <c:v>14.453089272030661</c:v>
                </c:pt>
                <c:pt idx="1695">
                  <c:v>14.453089272030661</c:v>
                </c:pt>
                <c:pt idx="1696">
                  <c:v>14.453089272030661</c:v>
                </c:pt>
                <c:pt idx="1697">
                  <c:v>14.453089272030661</c:v>
                </c:pt>
                <c:pt idx="1698">
                  <c:v>14.453089272030661</c:v>
                </c:pt>
                <c:pt idx="1699">
                  <c:v>14.453089272030661</c:v>
                </c:pt>
                <c:pt idx="1700">
                  <c:v>14.453089272030661</c:v>
                </c:pt>
                <c:pt idx="1701">
                  <c:v>14.453089272030661</c:v>
                </c:pt>
                <c:pt idx="1702">
                  <c:v>14.453089272030661</c:v>
                </c:pt>
                <c:pt idx="1703">
                  <c:v>14.453089272030661</c:v>
                </c:pt>
                <c:pt idx="1704">
                  <c:v>14.453089272030661</c:v>
                </c:pt>
                <c:pt idx="1705">
                  <c:v>14.453089272030661</c:v>
                </c:pt>
                <c:pt idx="1706">
                  <c:v>14.453089272030661</c:v>
                </c:pt>
                <c:pt idx="1707">
                  <c:v>14.453089272030661</c:v>
                </c:pt>
                <c:pt idx="1708">
                  <c:v>14.453089272030661</c:v>
                </c:pt>
                <c:pt idx="1709">
                  <c:v>14.453089272030661</c:v>
                </c:pt>
                <c:pt idx="1710">
                  <c:v>14.453089272030661</c:v>
                </c:pt>
                <c:pt idx="1711">
                  <c:v>14.453089272030661</c:v>
                </c:pt>
                <c:pt idx="1712">
                  <c:v>14.453089272030661</c:v>
                </c:pt>
                <c:pt idx="1713">
                  <c:v>14.453089272030661</c:v>
                </c:pt>
                <c:pt idx="1714">
                  <c:v>14.453089272030661</c:v>
                </c:pt>
                <c:pt idx="1715">
                  <c:v>14.453089272030661</c:v>
                </c:pt>
                <c:pt idx="1716">
                  <c:v>14.453089272030661</c:v>
                </c:pt>
                <c:pt idx="1717">
                  <c:v>14.453089272030661</c:v>
                </c:pt>
                <c:pt idx="1718">
                  <c:v>14.453089272030661</c:v>
                </c:pt>
                <c:pt idx="1719">
                  <c:v>14.453089272030661</c:v>
                </c:pt>
                <c:pt idx="1720">
                  <c:v>14.453089272030661</c:v>
                </c:pt>
                <c:pt idx="1721">
                  <c:v>14.453089272030661</c:v>
                </c:pt>
                <c:pt idx="1722">
                  <c:v>14.453089272030661</c:v>
                </c:pt>
                <c:pt idx="1723">
                  <c:v>14.453089272030661</c:v>
                </c:pt>
                <c:pt idx="1724">
                  <c:v>14.453089272030661</c:v>
                </c:pt>
                <c:pt idx="1725">
                  <c:v>14.453089272030661</c:v>
                </c:pt>
                <c:pt idx="1726">
                  <c:v>14.453089272030661</c:v>
                </c:pt>
                <c:pt idx="1727">
                  <c:v>14.453089272030661</c:v>
                </c:pt>
                <c:pt idx="1728">
                  <c:v>14.453089272030661</c:v>
                </c:pt>
                <c:pt idx="1729">
                  <c:v>14.453089272030661</c:v>
                </c:pt>
                <c:pt idx="1730">
                  <c:v>14.453089272030661</c:v>
                </c:pt>
                <c:pt idx="1731">
                  <c:v>14.453089272030661</c:v>
                </c:pt>
                <c:pt idx="1732">
                  <c:v>14.453089272030661</c:v>
                </c:pt>
                <c:pt idx="1733">
                  <c:v>14.453089272030661</c:v>
                </c:pt>
                <c:pt idx="1734">
                  <c:v>14.453089272030661</c:v>
                </c:pt>
                <c:pt idx="1735">
                  <c:v>14.453089272030661</c:v>
                </c:pt>
                <c:pt idx="1736">
                  <c:v>14.453089272030661</c:v>
                </c:pt>
                <c:pt idx="1737">
                  <c:v>14.453089272030661</c:v>
                </c:pt>
                <c:pt idx="1738">
                  <c:v>14.453089272030661</c:v>
                </c:pt>
                <c:pt idx="1739">
                  <c:v>14.453089272030661</c:v>
                </c:pt>
                <c:pt idx="1740">
                  <c:v>14.453089272030661</c:v>
                </c:pt>
                <c:pt idx="1741">
                  <c:v>14.453089272030661</c:v>
                </c:pt>
                <c:pt idx="1742">
                  <c:v>14.453089272030661</c:v>
                </c:pt>
                <c:pt idx="1743">
                  <c:v>14.453089272030661</c:v>
                </c:pt>
                <c:pt idx="1744">
                  <c:v>14.453089272030661</c:v>
                </c:pt>
                <c:pt idx="1745">
                  <c:v>14.453089272030661</c:v>
                </c:pt>
                <c:pt idx="1746">
                  <c:v>14.453089272030661</c:v>
                </c:pt>
                <c:pt idx="1747">
                  <c:v>14.453089272030661</c:v>
                </c:pt>
                <c:pt idx="1748">
                  <c:v>14.453089272030661</c:v>
                </c:pt>
                <c:pt idx="1749">
                  <c:v>14.453089272030661</c:v>
                </c:pt>
                <c:pt idx="1750">
                  <c:v>14.453089272030661</c:v>
                </c:pt>
                <c:pt idx="1751">
                  <c:v>14.453089272030661</c:v>
                </c:pt>
                <c:pt idx="1752">
                  <c:v>14.453089272030661</c:v>
                </c:pt>
                <c:pt idx="1753">
                  <c:v>14.453089272030661</c:v>
                </c:pt>
                <c:pt idx="1754">
                  <c:v>14.453089272030661</c:v>
                </c:pt>
                <c:pt idx="1755">
                  <c:v>14.453089272030661</c:v>
                </c:pt>
                <c:pt idx="1756">
                  <c:v>14.453089272030661</c:v>
                </c:pt>
                <c:pt idx="1757">
                  <c:v>14.453089272030661</c:v>
                </c:pt>
                <c:pt idx="1758">
                  <c:v>14.453089272030661</c:v>
                </c:pt>
                <c:pt idx="1759">
                  <c:v>14.453089272030661</c:v>
                </c:pt>
                <c:pt idx="1760">
                  <c:v>14.453089272030661</c:v>
                </c:pt>
                <c:pt idx="1761">
                  <c:v>14.453089272030661</c:v>
                </c:pt>
                <c:pt idx="1762">
                  <c:v>14.453089272030661</c:v>
                </c:pt>
                <c:pt idx="1763">
                  <c:v>14.453089272030661</c:v>
                </c:pt>
                <c:pt idx="1764">
                  <c:v>14.453089272030661</c:v>
                </c:pt>
                <c:pt idx="1765">
                  <c:v>14.453089272030661</c:v>
                </c:pt>
                <c:pt idx="1766">
                  <c:v>14.453089272030661</c:v>
                </c:pt>
                <c:pt idx="1767">
                  <c:v>14.453089272030661</c:v>
                </c:pt>
                <c:pt idx="1768">
                  <c:v>14.453089272030661</c:v>
                </c:pt>
                <c:pt idx="1769">
                  <c:v>14.453089272030661</c:v>
                </c:pt>
                <c:pt idx="1770">
                  <c:v>14.453089272030661</c:v>
                </c:pt>
                <c:pt idx="1771">
                  <c:v>14.453089272030661</c:v>
                </c:pt>
                <c:pt idx="1772">
                  <c:v>14.453089272030661</c:v>
                </c:pt>
                <c:pt idx="1773">
                  <c:v>14.453089272030661</c:v>
                </c:pt>
                <c:pt idx="1774">
                  <c:v>14.453089272030661</c:v>
                </c:pt>
                <c:pt idx="1775">
                  <c:v>14.453089272030661</c:v>
                </c:pt>
                <c:pt idx="1776">
                  <c:v>14.453089272030661</c:v>
                </c:pt>
                <c:pt idx="1777">
                  <c:v>14.453089272030661</c:v>
                </c:pt>
                <c:pt idx="1778">
                  <c:v>14.453089272030661</c:v>
                </c:pt>
                <c:pt idx="1779">
                  <c:v>14.453089272030661</c:v>
                </c:pt>
                <c:pt idx="1780">
                  <c:v>14.453089272030661</c:v>
                </c:pt>
                <c:pt idx="1781">
                  <c:v>14.453089272030661</c:v>
                </c:pt>
                <c:pt idx="1782">
                  <c:v>14.453089272030661</c:v>
                </c:pt>
                <c:pt idx="1783">
                  <c:v>14.453089272030661</c:v>
                </c:pt>
                <c:pt idx="1784">
                  <c:v>14.453089272030661</c:v>
                </c:pt>
                <c:pt idx="1785">
                  <c:v>14.453089272030661</c:v>
                </c:pt>
                <c:pt idx="1786">
                  <c:v>14.453089272030661</c:v>
                </c:pt>
                <c:pt idx="1787">
                  <c:v>14.453089272030661</c:v>
                </c:pt>
                <c:pt idx="1788">
                  <c:v>14.453089272030661</c:v>
                </c:pt>
                <c:pt idx="1789">
                  <c:v>14.453089272030661</c:v>
                </c:pt>
                <c:pt idx="1790">
                  <c:v>14.453089272030661</c:v>
                </c:pt>
                <c:pt idx="1791">
                  <c:v>14.453089272030661</c:v>
                </c:pt>
                <c:pt idx="1792">
                  <c:v>14.453089272030661</c:v>
                </c:pt>
                <c:pt idx="1793">
                  <c:v>14.453089272030661</c:v>
                </c:pt>
                <c:pt idx="1794">
                  <c:v>14.453089272030661</c:v>
                </c:pt>
                <c:pt idx="1795">
                  <c:v>14.453089272030661</c:v>
                </c:pt>
                <c:pt idx="1796">
                  <c:v>14.453089272030661</c:v>
                </c:pt>
                <c:pt idx="1797">
                  <c:v>14.453089272030661</c:v>
                </c:pt>
                <c:pt idx="1798">
                  <c:v>14.453089272030661</c:v>
                </c:pt>
                <c:pt idx="1799">
                  <c:v>14.453089272030661</c:v>
                </c:pt>
                <c:pt idx="1800">
                  <c:v>14.453089272030661</c:v>
                </c:pt>
                <c:pt idx="1801">
                  <c:v>14.453089272030661</c:v>
                </c:pt>
                <c:pt idx="1802">
                  <c:v>14.453089272030661</c:v>
                </c:pt>
                <c:pt idx="1803">
                  <c:v>14.453089272030661</c:v>
                </c:pt>
                <c:pt idx="1804">
                  <c:v>14.453089272030661</c:v>
                </c:pt>
                <c:pt idx="1805">
                  <c:v>14.453089272030661</c:v>
                </c:pt>
                <c:pt idx="1806">
                  <c:v>14.453089272030661</c:v>
                </c:pt>
                <c:pt idx="1807">
                  <c:v>14.453089272030661</c:v>
                </c:pt>
                <c:pt idx="1808">
                  <c:v>14.453089272030661</c:v>
                </c:pt>
                <c:pt idx="1809">
                  <c:v>14.453089272030661</c:v>
                </c:pt>
                <c:pt idx="1810">
                  <c:v>14.453089272030661</c:v>
                </c:pt>
                <c:pt idx="1811">
                  <c:v>14.453089272030661</c:v>
                </c:pt>
                <c:pt idx="1812">
                  <c:v>14.453089272030661</c:v>
                </c:pt>
                <c:pt idx="1813">
                  <c:v>14.453089272030661</c:v>
                </c:pt>
                <c:pt idx="1814">
                  <c:v>14.453089272030661</c:v>
                </c:pt>
                <c:pt idx="1815">
                  <c:v>14.453089272030661</c:v>
                </c:pt>
                <c:pt idx="1816">
                  <c:v>14.453089272030661</c:v>
                </c:pt>
                <c:pt idx="1817">
                  <c:v>14.453089272030661</c:v>
                </c:pt>
                <c:pt idx="1818">
                  <c:v>14.453089272030661</c:v>
                </c:pt>
                <c:pt idx="1819">
                  <c:v>14.453089272030661</c:v>
                </c:pt>
                <c:pt idx="1820">
                  <c:v>14.453089272030661</c:v>
                </c:pt>
                <c:pt idx="1821">
                  <c:v>14.453089272030661</c:v>
                </c:pt>
                <c:pt idx="1822">
                  <c:v>14.453089272030661</c:v>
                </c:pt>
                <c:pt idx="1823">
                  <c:v>14.453089272030661</c:v>
                </c:pt>
                <c:pt idx="1824">
                  <c:v>14.453089272030661</c:v>
                </c:pt>
                <c:pt idx="1825">
                  <c:v>14.453089272030661</c:v>
                </c:pt>
                <c:pt idx="1826">
                  <c:v>14.453089272030661</c:v>
                </c:pt>
                <c:pt idx="1827">
                  <c:v>14.453089272030661</c:v>
                </c:pt>
                <c:pt idx="1828">
                  <c:v>14.453089272030661</c:v>
                </c:pt>
                <c:pt idx="1829">
                  <c:v>14.453089272030661</c:v>
                </c:pt>
                <c:pt idx="1830">
                  <c:v>14.453089272030661</c:v>
                </c:pt>
                <c:pt idx="1831">
                  <c:v>14.453089272030661</c:v>
                </c:pt>
                <c:pt idx="1832">
                  <c:v>14.453089272030661</c:v>
                </c:pt>
                <c:pt idx="1833">
                  <c:v>14.453089272030661</c:v>
                </c:pt>
                <c:pt idx="1834">
                  <c:v>14.453089272030661</c:v>
                </c:pt>
                <c:pt idx="1835">
                  <c:v>14.453089272030661</c:v>
                </c:pt>
                <c:pt idx="1836">
                  <c:v>14.453089272030661</c:v>
                </c:pt>
                <c:pt idx="1837">
                  <c:v>14.453089272030661</c:v>
                </c:pt>
                <c:pt idx="1838">
                  <c:v>14.453089272030661</c:v>
                </c:pt>
                <c:pt idx="1839">
                  <c:v>14.453089272030661</c:v>
                </c:pt>
                <c:pt idx="1840">
                  <c:v>14.453089272030661</c:v>
                </c:pt>
                <c:pt idx="1841">
                  <c:v>14.453089272030661</c:v>
                </c:pt>
                <c:pt idx="1842">
                  <c:v>14.453089272030661</c:v>
                </c:pt>
                <c:pt idx="1843">
                  <c:v>14.453089272030661</c:v>
                </c:pt>
                <c:pt idx="1844">
                  <c:v>14.453089272030661</c:v>
                </c:pt>
                <c:pt idx="1845">
                  <c:v>14.453089272030661</c:v>
                </c:pt>
                <c:pt idx="1846">
                  <c:v>14.453089272030661</c:v>
                </c:pt>
                <c:pt idx="1847">
                  <c:v>14.453089272030661</c:v>
                </c:pt>
                <c:pt idx="1848">
                  <c:v>14.453089272030661</c:v>
                </c:pt>
                <c:pt idx="1849">
                  <c:v>14.453089272030661</c:v>
                </c:pt>
                <c:pt idx="1850">
                  <c:v>14.453089272030661</c:v>
                </c:pt>
                <c:pt idx="1851">
                  <c:v>14.453089272030661</c:v>
                </c:pt>
                <c:pt idx="1852">
                  <c:v>14.453089272030661</c:v>
                </c:pt>
                <c:pt idx="1853">
                  <c:v>14.453089272030661</c:v>
                </c:pt>
                <c:pt idx="1854">
                  <c:v>14.453089272030661</c:v>
                </c:pt>
                <c:pt idx="1855">
                  <c:v>14.453089272030661</c:v>
                </c:pt>
                <c:pt idx="1856">
                  <c:v>14.453089272030661</c:v>
                </c:pt>
                <c:pt idx="1857">
                  <c:v>14.453089272030661</c:v>
                </c:pt>
                <c:pt idx="1858">
                  <c:v>14.453089272030661</c:v>
                </c:pt>
                <c:pt idx="1859">
                  <c:v>14.453089272030661</c:v>
                </c:pt>
                <c:pt idx="1860">
                  <c:v>14.453089272030661</c:v>
                </c:pt>
                <c:pt idx="1861">
                  <c:v>14.453089272030661</c:v>
                </c:pt>
                <c:pt idx="1862">
                  <c:v>14.453089272030661</c:v>
                </c:pt>
                <c:pt idx="1863">
                  <c:v>14.453089272030661</c:v>
                </c:pt>
                <c:pt idx="1864">
                  <c:v>14.453089272030661</c:v>
                </c:pt>
                <c:pt idx="1865">
                  <c:v>14.453089272030661</c:v>
                </c:pt>
                <c:pt idx="1866">
                  <c:v>14.453089272030661</c:v>
                </c:pt>
                <c:pt idx="1867">
                  <c:v>14.453089272030661</c:v>
                </c:pt>
                <c:pt idx="1868">
                  <c:v>14.453089272030661</c:v>
                </c:pt>
                <c:pt idx="1869">
                  <c:v>14.453089272030661</c:v>
                </c:pt>
                <c:pt idx="1870">
                  <c:v>14.453089272030661</c:v>
                </c:pt>
                <c:pt idx="1871">
                  <c:v>14.453089272030661</c:v>
                </c:pt>
                <c:pt idx="1872">
                  <c:v>14.453089272030661</c:v>
                </c:pt>
                <c:pt idx="1873">
                  <c:v>14.453089272030661</c:v>
                </c:pt>
                <c:pt idx="1874">
                  <c:v>14.453089272030661</c:v>
                </c:pt>
                <c:pt idx="1875">
                  <c:v>14.453089272030661</c:v>
                </c:pt>
                <c:pt idx="1876">
                  <c:v>14.453089272030661</c:v>
                </c:pt>
                <c:pt idx="1877">
                  <c:v>14.453089272030661</c:v>
                </c:pt>
                <c:pt idx="1878">
                  <c:v>14.453089272030661</c:v>
                </c:pt>
                <c:pt idx="1879">
                  <c:v>14.453089272030661</c:v>
                </c:pt>
                <c:pt idx="1880">
                  <c:v>14.453089272030661</c:v>
                </c:pt>
                <c:pt idx="1881">
                  <c:v>14.453089272030661</c:v>
                </c:pt>
                <c:pt idx="1882">
                  <c:v>14.453089272030661</c:v>
                </c:pt>
                <c:pt idx="1883">
                  <c:v>14.453089272030661</c:v>
                </c:pt>
                <c:pt idx="1884">
                  <c:v>14.453089272030661</c:v>
                </c:pt>
                <c:pt idx="1885">
                  <c:v>14.453089272030661</c:v>
                </c:pt>
                <c:pt idx="1886">
                  <c:v>14.453089272030661</c:v>
                </c:pt>
                <c:pt idx="1887">
                  <c:v>14.453089272030661</c:v>
                </c:pt>
                <c:pt idx="1888">
                  <c:v>14.453089272030661</c:v>
                </c:pt>
                <c:pt idx="1889">
                  <c:v>14.453089272030661</c:v>
                </c:pt>
                <c:pt idx="1890">
                  <c:v>14.453089272030661</c:v>
                </c:pt>
                <c:pt idx="1891">
                  <c:v>14.453089272030661</c:v>
                </c:pt>
                <c:pt idx="1892">
                  <c:v>14.453089272030661</c:v>
                </c:pt>
                <c:pt idx="1893">
                  <c:v>14.453089272030661</c:v>
                </c:pt>
                <c:pt idx="1894">
                  <c:v>14.453089272030661</c:v>
                </c:pt>
                <c:pt idx="1895">
                  <c:v>14.453089272030661</c:v>
                </c:pt>
                <c:pt idx="1896">
                  <c:v>14.453089272030661</c:v>
                </c:pt>
                <c:pt idx="1897">
                  <c:v>14.453089272030661</c:v>
                </c:pt>
                <c:pt idx="1898">
                  <c:v>14.453089272030661</c:v>
                </c:pt>
                <c:pt idx="1899">
                  <c:v>14.453089272030661</c:v>
                </c:pt>
                <c:pt idx="1900">
                  <c:v>14.453089272030661</c:v>
                </c:pt>
                <c:pt idx="1901">
                  <c:v>14.453089272030661</c:v>
                </c:pt>
                <c:pt idx="1902">
                  <c:v>14.453089272030661</c:v>
                </c:pt>
                <c:pt idx="1903">
                  <c:v>14.453089272030661</c:v>
                </c:pt>
                <c:pt idx="1904">
                  <c:v>14.453089272030661</c:v>
                </c:pt>
                <c:pt idx="1905">
                  <c:v>14.453089272030661</c:v>
                </c:pt>
                <c:pt idx="1906">
                  <c:v>14.453089272030661</c:v>
                </c:pt>
                <c:pt idx="1907">
                  <c:v>14.453089272030661</c:v>
                </c:pt>
                <c:pt idx="1908">
                  <c:v>14.453089272030661</c:v>
                </c:pt>
                <c:pt idx="1909">
                  <c:v>14.453089272030661</c:v>
                </c:pt>
                <c:pt idx="1910">
                  <c:v>14.453089272030661</c:v>
                </c:pt>
                <c:pt idx="1911">
                  <c:v>14.453089272030661</c:v>
                </c:pt>
                <c:pt idx="1912">
                  <c:v>14.453089272030661</c:v>
                </c:pt>
                <c:pt idx="1913">
                  <c:v>14.453089272030661</c:v>
                </c:pt>
                <c:pt idx="1914">
                  <c:v>14.453089272030661</c:v>
                </c:pt>
                <c:pt idx="1915">
                  <c:v>14.453089272030661</c:v>
                </c:pt>
                <c:pt idx="1916">
                  <c:v>14.453089272030661</c:v>
                </c:pt>
                <c:pt idx="1917">
                  <c:v>14.453089272030661</c:v>
                </c:pt>
                <c:pt idx="1918">
                  <c:v>14.453089272030661</c:v>
                </c:pt>
                <c:pt idx="1919">
                  <c:v>14.453089272030661</c:v>
                </c:pt>
                <c:pt idx="1920">
                  <c:v>14.453089272030661</c:v>
                </c:pt>
                <c:pt idx="1921">
                  <c:v>14.453089272030661</c:v>
                </c:pt>
                <c:pt idx="1922">
                  <c:v>14.453089272030661</c:v>
                </c:pt>
                <c:pt idx="1923">
                  <c:v>14.453089272030661</c:v>
                </c:pt>
                <c:pt idx="1924">
                  <c:v>14.453089272030661</c:v>
                </c:pt>
                <c:pt idx="1925">
                  <c:v>14.453089272030661</c:v>
                </c:pt>
                <c:pt idx="1926">
                  <c:v>14.453089272030661</c:v>
                </c:pt>
                <c:pt idx="1927">
                  <c:v>14.453089272030661</c:v>
                </c:pt>
                <c:pt idx="1928">
                  <c:v>14.453089272030661</c:v>
                </c:pt>
                <c:pt idx="1929">
                  <c:v>14.453089272030661</c:v>
                </c:pt>
                <c:pt idx="1930">
                  <c:v>14.453089272030661</c:v>
                </c:pt>
                <c:pt idx="1931">
                  <c:v>14.453089272030661</c:v>
                </c:pt>
                <c:pt idx="1932">
                  <c:v>14.453089272030661</c:v>
                </c:pt>
                <c:pt idx="1933">
                  <c:v>14.453089272030661</c:v>
                </c:pt>
                <c:pt idx="1934">
                  <c:v>14.453089272030661</c:v>
                </c:pt>
                <c:pt idx="1935">
                  <c:v>14.453089272030661</c:v>
                </c:pt>
                <c:pt idx="1936">
                  <c:v>14.453089272030661</c:v>
                </c:pt>
                <c:pt idx="1937">
                  <c:v>14.453089272030661</c:v>
                </c:pt>
                <c:pt idx="1938">
                  <c:v>14.453089272030661</c:v>
                </c:pt>
                <c:pt idx="1939">
                  <c:v>14.453089272030661</c:v>
                </c:pt>
                <c:pt idx="1940">
                  <c:v>14.453089272030661</c:v>
                </c:pt>
                <c:pt idx="1941">
                  <c:v>14.453089272030661</c:v>
                </c:pt>
                <c:pt idx="1942">
                  <c:v>14.453089272030661</c:v>
                </c:pt>
                <c:pt idx="1943">
                  <c:v>14.453089272030661</c:v>
                </c:pt>
                <c:pt idx="1944">
                  <c:v>14.453089272030661</c:v>
                </c:pt>
                <c:pt idx="1945">
                  <c:v>14.453089272030661</c:v>
                </c:pt>
                <c:pt idx="1946">
                  <c:v>14.453089272030661</c:v>
                </c:pt>
                <c:pt idx="1947">
                  <c:v>14.453089272030661</c:v>
                </c:pt>
                <c:pt idx="1948">
                  <c:v>14.453089272030661</c:v>
                </c:pt>
                <c:pt idx="1949">
                  <c:v>14.453089272030661</c:v>
                </c:pt>
                <c:pt idx="1950">
                  <c:v>14.453089272030661</c:v>
                </c:pt>
                <c:pt idx="1951">
                  <c:v>14.453089272030661</c:v>
                </c:pt>
                <c:pt idx="1952">
                  <c:v>14.453089272030661</c:v>
                </c:pt>
                <c:pt idx="1953">
                  <c:v>14.453089272030661</c:v>
                </c:pt>
                <c:pt idx="1954">
                  <c:v>14.453089272030661</c:v>
                </c:pt>
                <c:pt idx="1955">
                  <c:v>14.453089272030661</c:v>
                </c:pt>
                <c:pt idx="1956">
                  <c:v>14.453089272030661</c:v>
                </c:pt>
                <c:pt idx="1957">
                  <c:v>14.453089272030661</c:v>
                </c:pt>
                <c:pt idx="1958">
                  <c:v>14.453089272030661</c:v>
                </c:pt>
                <c:pt idx="1959">
                  <c:v>14.453089272030661</c:v>
                </c:pt>
                <c:pt idx="1960">
                  <c:v>14.453089272030661</c:v>
                </c:pt>
                <c:pt idx="1961">
                  <c:v>14.453089272030661</c:v>
                </c:pt>
                <c:pt idx="1962">
                  <c:v>14.453089272030661</c:v>
                </c:pt>
                <c:pt idx="1963">
                  <c:v>14.453089272030661</c:v>
                </c:pt>
                <c:pt idx="1964">
                  <c:v>14.453089272030661</c:v>
                </c:pt>
                <c:pt idx="1965">
                  <c:v>14.453089272030661</c:v>
                </c:pt>
                <c:pt idx="1966">
                  <c:v>14.453089272030661</c:v>
                </c:pt>
                <c:pt idx="1967">
                  <c:v>14.453089272030661</c:v>
                </c:pt>
                <c:pt idx="1968">
                  <c:v>14.453089272030661</c:v>
                </c:pt>
                <c:pt idx="1969">
                  <c:v>14.453089272030661</c:v>
                </c:pt>
                <c:pt idx="1970">
                  <c:v>14.453089272030661</c:v>
                </c:pt>
                <c:pt idx="1971">
                  <c:v>14.453089272030661</c:v>
                </c:pt>
                <c:pt idx="1972">
                  <c:v>14.453089272030661</c:v>
                </c:pt>
                <c:pt idx="1973">
                  <c:v>14.453089272030661</c:v>
                </c:pt>
                <c:pt idx="1974">
                  <c:v>14.453089272030661</c:v>
                </c:pt>
                <c:pt idx="1975">
                  <c:v>14.453089272030661</c:v>
                </c:pt>
                <c:pt idx="1976">
                  <c:v>14.453089272030661</c:v>
                </c:pt>
                <c:pt idx="1977">
                  <c:v>14.453089272030661</c:v>
                </c:pt>
                <c:pt idx="1978">
                  <c:v>14.453089272030661</c:v>
                </c:pt>
                <c:pt idx="1979">
                  <c:v>14.453089272030661</c:v>
                </c:pt>
                <c:pt idx="1980">
                  <c:v>14.453089272030661</c:v>
                </c:pt>
                <c:pt idx="1981">
                  <c:v>14.453089272030661</c:v>
                </c:pt>
                <c:pt idx="1982">
                  <c:v>14.453089272030661</c:v>
                </c:pt>
                <c:pt idx="1983">
                  <c:v>14.453089272030661</c:v>
                </c:pt>
                <c:pt idx="1984">
                  <c:v>14.453089272030661</c:v>
                </c:pt>
                <c:pt idx="1985">
                  <c:v>14.453089272030661</c:v>
                </c:pt>
                <c:pt idx="1986">
                  <c:v>14.453089272030661</c:v>
                </c:pt>
                <c:pt idx="1987">
                  <c:v>14.453089272030661</c:v>
                </c:pt>
                <c:pt idx="1988">
                  <c:v>14.453089272030661</c:v>
                </c:pt>
                <c:pt idx="1989">
                  <c:v>14.453089272030661</c:v>
                </c:pt>
                <c:pt idx="1990">
                  <c:v>14.453089272030661</c:v>
                </c:pt>
                <c:pt idx="1991">
                  <c:v>14.453089272030661</c:v>
                </c:pt>
                <c:pt idx="1992">
                  <c:v>14.453089272030661</c:v>
                </c:pt>
                <c:pt idx="1993">
                  <c:v>14.453089272030661</c:v>
                </c:pt>
                <c:pt idx="1994">
                  <c:v>14.453089272030661</c:v>
                </c:pt>
                <c:pt idx="1995">
                  <c:v>14.453089272030661</c:v>
                </c:pt>
                <c:pt idx="1996">
                  <c:v>14.453089272030661</c:v>
                </c:pt>
                <c:pt idx="1997">
                  <c:v>14.453089272030661</c:v>
                </c:pt>
                <c:pt idx="1998">
                  <c:v>14.453089272030661</c:v>
                </c:pt>
                <c:pt idx="1999">
                  <c:v>14.453089272030661</c:v>
                </c:pt>
                <c:pt idx="2000">
                  <c:v>14.453089272030661</c:v>
                </c:pt>
                <c:pt idx="2001">
                  <c:v>14.453089272030661</c:v>
                </c:pt>
                <c:pt idx="2002">
                  <c:v>14.453089272030661</c:v>
                </c:pt>
                <c:pt idx="2003">
                  <c:v>14.453089272030661</c:v>
                </c:pt>
                <c:pt idx="2004">
                  <c:v>14.453089272030661</c:v>
                </c:pt>
                <c:pt idx="2005">
                  <c:v>14.453089272030661</c:v>
                </c:pt>
                <c:pt idx="2006">
                  <c:v>14.453089272030661</c:v>
                </c:pt>
                <c:pt idx="2007">
                  <c:v>14.453089272030661</c:v>
                </c:pt>
                <c:pt idx="2008">
                  <c:v>14.453089272030661</c:v>
                </c:pt>
                <c:pt idx="2009">
                  <c:v>14.453089272030661</c:v>
                </c:pt>
                <c:pt idx="2010">
                  <c:v>14.453089272030661</c:v>
                </c:pt>
                <c:pt idx="2011">
                  <c:v>14.453089272030661</c:v>
                </c:pt>
                <c:pt idx="2012">
                  <c:v>14.453089272030661</c:v>
                </c:pt>
                <c:pt idx="2013">
                  <c:v>14.453089272030661</c:v>
                </c:pt>
                <c:pt idx="2014">
                  <c:v>14.453089272030661</c:v>
                </c:pt>
                <c:pt idx="2015">
                  <c:v>14.453089272030661</c:v>
                </c:pt>
                <c:pt idx="2016">
                  <c:v>14.453089272030661</c:v>
                </c:pt>
                <c:pt idx="2017">
                  <c:v>14.453089272030661</c:v>
                </c:pt>
                <c:pt idx="2018">
                  <c:v>14.453089272030661</c:v>
                </c:pt>
                <c:pt idx="2019">
                  <c:v>14.453089272030661</c:v>
                </c:pt>
                <c:pt idx="2020">
                  <c:v>14.453089272030661</c:v>
                </c:pt>
                <c:pt idx="2021">
                  <c:v>14.453089272030661</c:v>
                </c:pt>
                <c:pt idx="2022">
                  <c:v>14.453089272030661</c:v>
                </c:pt>
                <c:pt idx="2023">
                  <c:v>14.453089272030661</c:v>
                </c:pt>
                <c:pt idx="2024">
                  <c:v>14.453089272030661</c:v>
                </c:pt>
                <c:pt idx="2025">
                  <c:v>14.453089272030661</c:v>
                </c:pt>
                <c:pt idx="2026">
                  <c:v>14.453089272030661</c:v>
                </c:pt>
                <c:pt idx="2027">
                  <c:v>14.453089272030661</c:v>
                </c:pt>
                <c:pt idx="2028">
                  <c:v>14.453089272030661</c:v>
                </c:pt>
                <c:pt idx="2029">
                  <c:v>14.453089272030661</c:v>
                </c:pt>
                <c:pt idx="2030">
                  <c:v>14.453089272030661</c:v>
                </c:pt>
                <c:pt idx="2031">
                  <c:v>14.453089272030661</c:v>
                </c:pt>
                <c:pt idx="2032">
                  <c:v>14.453089272030661</c:v>
                </c:pt>
                <c:pt idx="2033">
                  <c:v>14.453089272030661</c:v>
                </c:pt>
                <c:pt idx="2034">
                  <c:v>14.453089272030661</c:v>
                </c:pt>
                <c:pt idx="2035">
                  <c:v>14.453089272030661</c:v>
                </c:pt>
                <c:pt idx="2036">
                  <c:v>14.453089272030661</c:v>
                </c:pt>
                <c:pt idx="2037">
                  <c:v>14.453089272030661</c:v>
                </c:pt>
                <c:pt idx="2038">
                  <c:v>14.453089272030661</c:v>
                </c:pt>
                <c:pt idx="2039">
                  <c:v>14.453089272030661</c:v>
                </c:pt>
                <c:pt idx="2040">
                  <c:v>14.453089272030661</c:v>
                </c:pt>
                <c:pt idx="2041">
                  <c:v>14.453089272030661</c:v>
                </c:pt>
                <c:pt idx="2042">
                  <c:v>14.453089272030661</c:v>
                </c:pt>
                <c:pt idx="2043">
                  <c:v>14.453089272030661</c:v>
                </c:pt>
                <c:pt idx="2044">
                  <c:v>14.453089272030661</c:v>
                </c:pt>
                <c:pt idx="2045">
                  <c:v>14.453089272030661</c:v>
                </c:pt>
                <c:pt idx="2046">
                  <c:v>14.453089272030661</c:v>
                </c:pt>
                <c:pt idx="2047">
                  <c:v>14.453089272030661</c:v>
                </c:pt>
                <c:pt idx="2048">
                  <c:v>14.453089272030661</c:v>
                </c:pt>
                <c:pt idx="2049">
                  <c:v>14.453089272030661</c:v>
                </c:pt>
                <c:pt idx="2050">
                  <c:v>14.453089272030661</c:v>
                </c:pt>
                <c:pt idx="2051">
                  <c:v>14.453089272030661</c:v>
                </c:pt>
                <c:pt idx="2052">
                  <c:v>14.453089272030661</c:v>
                </c:pt>
                <c:pt idx="2053">
                  <c:v>14.453089272030661</c:v>
                </c:pt>
                <c:pt idx="2054">
                  <c:v>14.453089272030661</c:v>
                </c:pt>
                <c:pt idx="2055">
                  <c:v>14.453089272030661</c:v>
                </c:pt>
                <c:pt idx="2056">
                  <c:v>14.453089272030661</c:v>
                </c:pt>
                <c:pt idx="2057">
                  <c:v>14.453089272030661</c:v>
                </c:pt>
                <c:pt idx="2058">
                  <c:v>14.453089272030661</c:v>
                </c:pt>
                <c:pt idx="2059">
                  <c:v>14.453089272030661</c:v>
                </c:pt>
                <c:pt idx="2060">
                  <c:v>14.453089272030661</c:v>
                </c:pt>
                <c:pt idx="2061">
                  <c:v>14.453089272030661</c:v>
                </c:pt>
                <c:pt idx="2062">
                  <c:v>14.453089272030661</c:v>
                </c:pt>
                <c:pt idx="2063">
                  <c:v>14.453089272030661</c:v>
                </c:pt>
                <c:pt idx="2064">
                  <c:v>14.453089272030661</c:v>
                </c:pt>
                <c:pt idx="2065">
                  <c:v>14.453089272030661</c:v>
                </c:pt>
                <c:pt idx="2066">
                  <c:v>14.453089272030661</c:v>
                </c:pt>
                <c:pt idx="2067">
                  <c:v>14.453089272030661</c:v>
                </c:pt>
                <c:pt idx="2068">
                  <c:v>14.453089272030661</c:v>
                </c:pt>
                <c:pt idx="2069">
                  <c:v>14.453089272030661</c:v>
                </c:pt>
                <c:pt idx="2070">
                  <c:v>14.453089272030661</c:v>
                </c:pt>
                <c:pt idx="2071">
                  <c:v>14.453089272030661</c:v>
                </c:pt>
                <c:pt idx="2072">
                  <c:v>14.453089272030661</c:v>
                </c:pt>
                <c:pt idx="2073">
                  <c:v>14.453089272030661</c:v>
                </c:pt>
                <c:pt idx="2074">
                  <c:v>14.453089272030661</c:v>
                </c:pt>
                <c:pt idx="2075">
                  <c:v>14.453089272030661</c:v>
                </c:pt>
                <c:pt idx="2076">
                  <c:v>14.453089272030661</c:v>
                </c:pt>
                <c:pt idx="2077">
                  <c:v>14.453089272030661</c:v>
                </c:pt>
                <c:pt idx="2078">
                  <c:v>14.453089272030661</c:v>
                </c:pt>
                <c:pt idx="2079">
                  <c:v>14.453089272030661</c:v>
                </c:pt>
                <c:pt idx="2080">
                  <c:v>14.453089272030661</c:v>
                </c:pt>
                <c:pt idx="2081">
                  <c:v>14.453089272030661</c:v>
                </c:pt>
                <c:pt idx="2082">
                  <c:v>14.453089272030661</c:v>
                </c:pt>
                <c:pt idx="2083">
                  <c:v>14.453089272030661</c:v>
                </c:pt>
                <c:pt idx="2084">
                  <c:v>14.453089272030661</c:v>
                </c:pt>
                <c:pt idx="2085">
                  <c:v>14.453089272030661</c:v>
                </c:pt>
                <c:pt idx="2086">
                  <c:v>14.453089272030661</c:v>
                </c:pt>
                <c:pt idx="2087">
                  <c:v>14.453089272030661</c:v>
                </c:pt>
                <c:pt idx="2088">
                  <c:v>14.453089272030661</c:v>
                </c:pt>
                <c:pt idx="2089">
                  <c:v>14.453089272030661</c:v>
                </c:pt>
                <c:pt idx="2090">
                  <c:v>14.453089272030661</c:v>
                </c:pt>
                <c:pt idx="2091">
                  <c:v>14.453089272030661</c:v>
                </c:pt>
                <c:pt idx="2092">
                  <c:v>14.453089272030661</c:v>
                </c:pt>
                <c:pt idx="2093">
                  <c:v>14.453089272030661</c:v>
                </c:pt>
                <c:pt idx="2094">
                  <c:v>14.453089272030661</c:v>
                </c:pt>
                <c:pt idx="2095">
                  <c:v>14.453089272030661</c:v>
                </c:pt>
                <c:pt idx="2096">
                  <c:v>14.453089272030661</c:v>
                </c:pt>
                <c:pt idx="2097">
                  <c:v>14.453089272030661</c:v>
                </c:pt>
                <c:pt idx="2098">
                  <c:v>14.453089272030661</c:v>
                </c:pt>
                <c:pt idx="2099">
                  <c:v>14.453089272030661</c:v>
                </c:pt>
                <c:pt idx="2100">
                  <c:v>14.453089272030661</c:v>
                </c:pt>
                <c:pt idx="2101">
                  <c:v>14.453089272030661</c:v>
                </c:pt>
                <c:pt idx="2102">
                  <c:v>14.453089272030661</c:v>
                </c:pt>
                <c:pt idx="2103">
                  <c:v>14.453089272030661</c:v>
                </c:pt>
                <c:pt idx="2104">
                  <c:v>14.453089272030661</c:v>
                </c:pt>
                <c:pt idx="2105">
                  <c:v>14.453089272030661</c:v>
                </c:pt>
                <c:pt idx="2106">
                  <c:v>14.453089272030661</c:v>
                </c:pt>
                <c:pt idx="2107">
                  <c:v>14.453089272030661</c:v>
                </c:pt>
                <c:pt idx="2108">
                  <c:v>14.453089272030661</c:v>
                </c:pt>
                <c:pt idx="2109">
                  <c:v>14.453089272030661</c:v>
                </c:pt>
                <c:pt idx="2110">
                  <c:v>14.453089272030661</c:v>
                </c:pt>
                <c:pt idx="2111">
                  <c:v>14.453089272030661</c:v>
                </c:pt>
                <c:pt idx="2112">
                  <c:v>14.453089272030661</c:v>
                </c:pt>
                <c:pt idx="2113">
                  <c:v>14.453089272030661</c:v>
                </c:pt>
                <c:pt idx="2114">
                  <c:v>14.453089272030661</c:v>
                </c:pt>
                <c:pt idx="2115">
                  <c:v>14.453089272030661</c:v>
                </c:pt>
                <c:pt idx="2116">
                  <c:v>14.453089272030661</c:v>
                </c:pt>
                <c:pt idx="2117">
                  <c:v>14.453089272030661</c:v>
                </c:pt>
                <c:pt idx="2118">
                  <c:v>14.453089272030661</c:v>
                </c:pt>
                <c:pt idx="2119">
                  <c:v>14.453089272030661</c:v>
                </c:pt>
                <c:pt idx="2120">
                  <c:v>14.453089272030661</c:v>
                </c:pt>
                <c:pt idx="2121">
                  <c:v>14.453089272030661</c:v>
                </c:pt>
                <c:pt idx="2122">
                  <c:v>14.453089272030661</c:v>
                </c:pt>
                <c:pt idx="2123">
                  <c:v>14.453089272030661</c:v>
                </c:pt>
                <c:pt idx="2124">
                  <c:v>14.453089272030661</c:v>
                </c:pt>
                <c:pt idx="2125">
                  <c:v>14.453089272030661</c:v>
                </c:pt>
                <c:pt idx="2126">
                  <c:v>14.453089272030661</c:v>
                </c:pt>
                <c:pt idx="2127">
                  <c:v>14.453089272030661</c:v>
                </c:pt>
                <c:pt idx="2128">
                  <c:v>14.453089272030661</c:v>
                </c:pt>
                <c:pt idx="2129">
                  <c:v>14.453089272030661</c:v>
                </c:pt>
                <c:pt idx="2130">
                  <c:v>14.453089272030661</c:v>
                </c:pt>
                <c:pt idx="2131">
                  <c:v>14.453089272030661</c:v>
                </c:pt>
                <c:pt idx="2132">
                  <c:v>14.453089272030661</c:v>
                </c:pt>
                <c:pt idx="2133">
                  <c:v>14.453089272030661</c:v>
                </c:pt>
                <c:pt idx="2134">
                  <c:v>14.453089272030661</c:v>
                </c:pt>
                <c:pt idx="2135">
                  <c:v>14.453089272030661</c:v>
                </c:pt>
                <c:pt idx="2136">
                  <c:v>14.453089272030661</c:v>
                </c:pt>
                <c:pt idx="2137">
                  <c:v>14.453089272030661</c:v>
                </c:pt>
                <c:pt idx="2138">
                  <c:v>14.453089272030661</c:v>
                </c:pt>
                <c:pt idx="2139">
                  <c:v>14.453089272030661</c:v>
                </c:pt>
                <c:pt idx="2140">
                  <c:v>14.453089272030661</c:v>
                </c:pt>
                <c:pt idx="2141">
                  <c:v>14.453089272030661</c:v>
                </c:pt>
                <c:pt idx="2142">
                  <c:v>14.453089272030661</c:v>
                </c:pt>
                <c:pt idx="2143">
                  <c:v>14.453089272030661</c:v>
                </c:pt>
                <c:pt idx="2144">
                  <c:v>14.453089272030661</c:v>
                </c:pt>
                <c:pt idx="2145">
                  <c:v>14.453089272030661</c:v>
                </c:pt>
                <c:pt idx="2146">
                  <c:v>14.453089272030661</c:v>
                </c:pt>
                <c:pt idx="2147">
                  <c:v>14.453089272030661</c:v>
                </c:pt>
                <c:pt idx="2148">
                  <c:v>14.453089272030661</c:v>
                </c:pt>
                <c:pt idx="2149">
                  <c:v>14.453089272030661</c:v>
                </c:pt>
                <c:pt idx="2150">
                  <c:v>14.453089272030661</c:v>
                </c:pt>
                <c:pt idx="2151">
                  <c:v>14.453089272030661</c:v>
                </c:pt>
                <c:pt idx="2152">
                  <c:v>14.453089272030661</c:v>
                </c:pt>
                <c:pt idx="2153">
                  <c:v>14.453089272030661</c:v>
                </c:pt>
                <c:pt idx="2154">
                  <c:v>14.453089272030661</c:v>
                </c:pt>
                <c:pt idx="2155">
                  <c:v>14.453089272030661</c:v>
                </c:pt>
                <c:pt idx="2156">
                  <c:v>14.453089272030661</c:v>
                </c:pt>
                <c:pt idx="2157">
                  <c:v>14.453089272030661</c:v>
                </c:pt>
                <c:pt idx="2158">
                  <c:v>14.453089272030661</c:v>
                </c:pt>
                <c:pt idx="2159">
                  <c:v>14.453089272030661</c:v>
                </c:pt>
                <c:pt idx="2160">
                  <c:v>14.453089272030661</c:v>
                </c:pt>
                <c:pt idx="2161">
                  <c:v>14.453089272030661</c:v>
                </c:pt>
                <c:pt idx="2162">
                  <c:v>14.453089272030661</c:v>
                </c:pt>
                <c:pt idx="2163">
                  <c:v>14.453089272030661</c:v>
                </c:pt>
                <c:pt idx="2164">
                  <c:v>14.453089272030661</c:v>
                </c:pt>
                <c:pt idx="2165">
                  <c:v>14.453089272030661</c:v>
                </c:pt>
                <c:pt idx="2166">
                  <c:v>14.453089272030661</c:v>
                </c:pt>
                <c:pt idx="2167">
                  <c:v>14.453089272030661</c:v>
                </c:pt>
                <c:pt idx="2168">
                  <c:v>14.453089272030661</c:v>
                </c:pt>
                <c:pt idx="2169">
                  <c:v>14.453089272030661</c:v>
                </c:pt>
                <c:pt idx="2170">
                  <c:v>14.453089272030661</c:v>
                </c:pt>
                <c:pt idx="2171">
                  <c:v>14.453089272030661</c:v>
                </c:pt>
                <c:pt idx="2172">
                  <c:v>14.453089272030661</c:v>
                </c:pt>
                <c:pt idx="2173">
                  <c:v>14.453089272030661</c:v>
                </c:pt>
                <c:pt idx="2174">
                  <c:v>14.453089272030661</c:v>
                </c:pt>
                <c:pt idx="2175">
                  <c:v>14.453089272030661</c:v>
                </c:pt>
                <c:pt idx="2176">
                  <c:v>14.453089272030661</c:v>
                </c:pt>
                <c:pt idx="2177">
                  <c:v>14.453089272030661</c:v>
                </c:pt>
                <c:pt idx="2178">
                  <c:v>14.453089272030661</c:v>
                </c:pt>
                <c:pt idx="2179">
                  <c:v>14.453089272030661</c:v>
                </c:pt>
                <c:pt idx="2180">
                  <c:v>14.453089272030661</c:v>
                </c:pt>
                <c:pt idx="2181">
                  <c:v>14.453089272030661</c:v>
                </c:pt>
                <c:pt idx="2182">
                  <c:v>14.453089272030661</c:v>
                </c:pt>
                <c:pt idx="2183">
                  <c:v>14.453089272030661</c:v>
                </c:pt>
                <c:pt idx="2184">
                  <c:v>14.453089272030661</c:v>
                </c:pt>
                <c:pt idx="2185">
                  <c:v>14.453089272030661</c:v>
                </c:pt>
                <c:pt idx="2186">
                  <c:v>14.453089272030661</c:v>
                </c:pt>
                <c:pt idx="2187">
                  <c:v>14.453089272030661</c:v>
                </c:pt>
                <c:pt idx="2188">
                  <c:v>14.453089272030661</c:v>
                </c:pt>
                <c:pt idx="2189">
                  <c:v>14.453089272030661</c:v>
                </c:pt>
                <c:pt idx="2190">
                  <c:v>14.453089272030661</c:v>
                </c:pt>
                <c:pt idx="2191">
                  <c:v>14.453089272030661</c:v>
                </c:pt>
                <c:pt idx="2192">
                  <c:v>14.453089272030661</c:v>
                </c:pt>
                <c:pt idx="2193">
                  <c:v>14.453089272030661</c:v>
                </c:pt>
                <c:pt idx="2194">
                  <c:v>14.453089272030661</c:v>
                </c:pt>
                <c:pt idx="2195">
                  <c:v>14.453089272030661</c:v>
                </c:pt>
                <c:pt idx="2196">
                  <c:v>14.453089272030661</c:v>
                </c:pt>
                <c:pt idx="2197">
                  <c:v>14.453089272030661</c:v>
                </c:pt>
                <c:pt idx="2198">
                  <c:v>14.453089272030661</c:v>
                </c:pt>
                <c:pt idx="2199">
                  <c:v>14.453089272030661</c:v>
                </c:pt>
                <c:pt idx="2200">
                  <c:v>14.453089272030661</c:v>
                </c:pt>
                <c:pt idx="2201">
                  <c:v>14.453089272030661</c:v>
                </c:pt>
                <c:pt idx="2202">
                  <c:v>14.453089272030661</c:v>
                </c:pt>
                <c:pt idx="2203">
                  <c:v>14.453089272030661</c:v>
                </c:pt>
                <c:pt idx="2204">
                  <c:v>14.453089272030661</c:v>
                </c:pt>
                <c:pt idx="2205">
                  <c:v>14.453089272030661</c:v>
                </c:pt>
                <c:pt idx="2206">
                  <c:v>14.453089272030661</c:v>
                </c:pt>
                <c:pt idx="2207">
                  <c:v>14.453089272030661</c:v>
                </c:pt>
                <c:pt idx="2208">
                  <c:v>14.453089272030661</c:v>
                </c:pt>
                <c:pt idx="2209">
                  <c:v>14.453089272030661</c:v>
                </c:pt>
                <c:pt idx="2210">
                  <c:v>14.453089272030661</c:v>
                </c:pt>
                <c:pt idx="2211">
                  <c:v>14.453089272030661</c:v>
                </c:pt>
                <c:pt idx="2212">
                  <c:v>14.453089272030661</c:v>
                </c:pt>
                <c:pt idx="2213">
                  <c:v>14.453089272030661</c:v>
                </c:pt>
                <c:pt idx="2214">
                  <c:v>14.453089272030661</c:v>
                </c:pt>
                <c:pt idx="2215">
                  <c:v>14.453089272030661</c:v>
                </c:pt>
                <c:pt idx="2216">
                  <c:v>14.453089272030661</c:v>
                </c:pt>
                <c:pt idx="2217">
                  <c:v>14.453089272030661</c:v>
                </c:pt>
                <c:pt idx="2218">
                  <c:v>14.453089272030661</c:v>
                </c:pt>
                <c:pt idx="2219">
                  <c:v>14.453089272030661</c:v>
                </c:pt>
                <c:pt idx="2220">
                  <c:v>14.453089272030661</c:v>
                </c:pt>
                <c:pt idx="2221">
                  <c:v>14.453089272030661</c:v>
                </c:pt>
                <c:pt idx="2222">
                  <c:v>14.453089272030661</c:v>
                </c:pt>
                <c:pt idx="2223">
                  <c:v>14.453089272030661</c:v>
                </c:pt>
                <c:pt idx="2224">
                  <c:v>14.453089272030661</c:v>
                </c:pt>
                <c:pt idx="2225">
                  <c:v>14.453089272030661</c:v>
                </c:pt>
                <c:pt idx="2226">
                  <c:v>14.453089272030661</c:v>
                </c:pt>
                <c:pt idx="2227">
                  <c:v>14.453089272030661</c:v>
                </c:pt>
                <c:pt idx="2228">
                  <c:v>14.453089272030661</c:v>
                </c:pt>
                <c:pt idx="2229">
                  <c:v>14.453089272030661</c:v>
                </c:pt>
                <c:pt idx="2230">
                  <c:v>14.453089272030661</c:v>
                </c:pt>
                <c:pt idx="2231">
                  <c:v>14.453089272030661</c:v>
                </c:pt>
                <c:pt idx="2232">
                  <c:v>14.453089272030661</c:v>
                </c:pt>
                <c:pt idx="2233">
                  <c:v>14.453089272030661</c:v>
                </c:pt>
                <c:pt idx="2234">
                  <c:v>14.453089272030661</c:v>
                </c:pt>
                <c:pt idx="2235">
                  <c:v>14.453089272030661</c:v>
                </c:pt>
                <c:pt idx="2236">
                  <c:v>14.453089272030661</c:v>
                </c:pt>
                <c:pt idx="2237">
                  <c:v>14.453089272030661</c:v>
                </c:pt>
                <c:pt idx="2238">
                  <c:v>14.453089272030661</c:v>
                </c:pt>
                <c:pt idx="2239">
                  <c:v>14.453089272030661</c:v>
                </c:pt>
                <c:pt idx="2240">
                  <c:v>14.453089272030661</c:v>
                </c:pt>
                <c:pt idx="2241">
                  <c:v>14.453089272030661</c:v>
                </c:pt>
                <c:pt idx="2242">
                  <c:v>14.453089272030661</c:v>
                </c:pt>
                <c:pt idx="2243">
                  <c:v>14.453089272030661</c:v>
                </c:pt>
                <c:pt idx="2244">
                  <c:v>14.453089272030661</c:v>
                </c:pt>
                <c:pt idx="2245">
                  <c:v>14.453089272030661</c:v>
                </c:pt>
                <c:pt idx="2246">
                  <c:v>14.453089272030661</c:v>
                </c:pt>
                <c:pt idx="2247">
                  <c:v>14.453089272030661</c:v>
                </c:pt>
                <c:pt idx="2248">
                  <c:v>14.453089272030661</c:v>
                </c:pt>
                <c:pt idx="2249">
                  <c:v>14.453089272030661</c:v>
                </c:pt>
                <c:pt idx="2250">
                  <c:v>14.453089272030661</c:v>
                </c:pt>
                <c:pt idx="2251">
                  <c:v>14.453089272030661</c:v>
                </c:pt>
                <c:pt idx="2252">
                  <c:v>14.453089272030661</c:v>
                </c:pt>
                <c:pt idx="2253">
                  <c:v>14.453089272030661</c:v>
                </c:pt>
                <c:pt idx="2254">
                  <c:v>14.453089272030661</c:v>
                </c:pt>
                <c:pt idx="2255">
                  <c:v>14.453089272030661</c:v>
                </c:pt>
                <c:pt idx="2256">
                  <c:v>14.453089272030661</c:v>
                </c:pt>
                <c:pt idx="2257">
                  <c:v>14.453089272030661</c:v>
                </c:pt>
                <c:pt idx="2258">
                  <c:v>14.453089272030661</c:v>
                </c:pt>
                <c:pt idx="2259">
                  <c:v>14.453089272030661</c:v>
                </c:pt>
                <c:pt idx="2260">
                  <c:v>14.453089272030661</c:v>
                </c:pt>
                <c:pt idx="2261">
                  <c:v>14.453089272030661</c:v>
                </c:pt>
                <c:pt idx="2262">
                  <c:v>14.453089272030661</c:v>
                </c:pt>
                <c:pt idx="2263">
                  <c:v>14.453089272030661</c:v>
                </c:pt>
                <c:pt idx="2264">
                  <c:v>14.453089272030661</c:v>
                </c:pt>
                <c:pt idx="2265">
                  <c:v>14.453089272030661</c:v>
                </c:pt>
                <c:pt idx="2266">
                  <c:v>14.453089272030661</c:v>
                </c:pt>
                <c:pt idx="2267">
                  <c:v>14.453089272030661</c:v>
                </c:pt>
                <c:pt idx="2268">
                  <c:v>14.453089272030661</c:v>
                </c:pt>
                <c:pt idx="2269">
                  <c:v>14.453089272030661</c:v>
                </c:pt>
                <c:pt idx="2270">
                  <c:v>14.453089272030661</c:v>
                </c:pt>
                <c:pt idx="2271">
                  <c:v>14.453089272030661</c:v>
                </c:pt>
                <c:pt idx="2272">
                  <c:v>14.453089272030661</c:v>
                </c:pt>
                <c:pt idx="2273">
                  <c:v>14.453089272030661</c:v>
                </c:pt>
                <c:pt idx="2274">
                  <c:v>14.453089272030661</c:v>
                </c:pt>
                <c:pt idx="2275">
                  <c:v>14.453089272030661</c:v>
                </c:pt>
                <c:pt idx="2276">
                  <c:v>14.453089272030661</c:v>
                </c:pt>
                <c:pt idx="2277">
                  <c:v>14.453089272030661</c:v>
                </c:pt>
                <c:pt idx="2278">
                  <c:v>14.453089272030661</c:v>
                </c:pt>
                <c:pt idx="2279">
                  <c:v>14.453089272030661</c:v>
                </c:pt>
                <c:pt idx="2280">
                  <c:v>14.453089272030661</c:v>
                </c:pt>
                <c:pt idx="2281">
                  <c:v>14.453089272030661</c:v>
                </c:pt>
                <c:pt idx="2282">
                  <c:v>14.453089272030661</c:v>
                </c:pt>
                <c:pt idx="2283">
                  <c:v>14.453089272030661</c:v>
                </c:pt>
                <c:pt idx="2284">
                  <c:v>14.453089272030661</c:v>
                </c:pt>
                <c:pt idx="2285">
                  <c:v>14.453089272030661</c:v>
                </c:pt>
                <c:pt idx="2286">
                  <c:v>14.453089272030661</c:v>
                </c:pt>
                <c:pt idx="2287">
                  <c:v>14.453089272030661</c:v>
                </c:pt>
                <c:pt idx="2288">
                  <c:v>14.453089272030661</c:v>
                </c:pt>
                <c:pt idx="2289">
                  <c:v>14.453089272030661</c:v>
                </c:pt>
                <c:pt idx="2290">
                  <c:v>14.453089272030661</c:v>
                </c:pt>
                <c:pt idx="2291">
                  <c:v>14.453089272030661</c:v>
                </c:pt>
                <c:pt idx="2292">
                  <c:v>14.453089272030661</c:v>
                </c:pt>
                <c:pt idx="2293">
                  <c:v>14.453089272030661</c:v>
                </c:pt>
                <c:pt idx="2294">
                  <c:v>14.453089272030661</c:v>
                </c:pt>
                <c:pt idx="2295">
                  <c:v>14.453089272030661</c:v>
                </c:pt>
                <c:pt idx="2296">
                  <c:v>14.453089272030661</c:v>
                </c:pt>
                <c:pt idx="2297">
                  <c:v>14.453089272030661</c:v>
                </c:pt>
                <c:pt idx="2298">
                  <c:v>14.453089272030661</c:v>
                </c:pt>
                <c:pt idx="2299">
                  <c:v>14.453089272030661</c:v>
                </c:pt>
                <c:pt idx="2300">
                  <c:v>14.453089272030661</c:v>
                </c:pt>
                <c:pt idx="2301">
                  <c:v>14.453089272030661</c:v>
                </c:pt>
                <c:pt idx="2302">
                  <c:v>14.453089272030661</c:v>
                </c:pt>
                <c:pt idx="2303">
                  <c:v>14.453089272030661</c:v>
                </c:pt>
                <c:pt idx="2304">
                  <c:v>14.453089272030661</c:v>
                </c:pt>
                <c:pt idx="2305">
                  <c:v>14.453089272030661</c:v>
                </c:pt>
                <c:pt idx="2306">
                  <c:v>14.453089272030661</c:v>
                </c:pt>
                <c:pt idx="2307">
                  <c:v>14.453089272030661</c:v>
                </c:pt>
                <c:pt idx="2308">
                  <c:v>14.453089272030661</c:v>
                </c:pt>
                <c:pt idx="2309">
                  <c:v>14.453089272030661</c:v>
                </c:pt>
                <c:pt idx="2310">
                  <c:v>14.453089272030661</c:v>
                </c:pt>
                <c:pt idx="2311">
                  <c:v>14.453089272030661</c:v>
                </c:pt>
                <c:pt idx="2312">
                  <c:v>14.453089272030661</c:v>
                </c:pt>
                <c:pt idx="2313">
                  <c:v>14.453089272030661</c:v>
                </c:pt>
                <c:pt idx="2314">
                  <c:v>14.453089272030661</c:v>
                </c:pt>
                <c:pt idx="2315">
                  <c:v>14.453089272030661</c:v>
                </c:pt>
                <c:pt idx="2316">
                  <c:v>14.453089272030661</c:v>
                </c:pt>
                <c:pt idx="2317">
                  <c:v>14.453089272030661</c:v>
                </c:pt>
                <c:pt idx="2318">
                  <c:v>14.453089272030661</c:v>
                </c:pt>
                <c:pt idx="2319">
                  <c:v>14.453089272030661</c:v>
                </c:pt>
                <c:pt idx="2320">
                  <c:v>14.453089272030661</c:v>
                </c:pt>
                <c:pt idx="2321">
                  <c:v>14.453089272030661</c:v>
                </c:pt>
                <c:pt idx="2322">
                  <c:v>14.453089272030661</c:v>
                </c:pt>
                <c:pt idx="2323">
                  <c:v>14.453089272030661</c:v>
                </c:pt>
                <c:pt idx="2324">
                  <c:v>14.453089272030661</c:v>
                </c:pt>
                <c:pt idx="2325">
                  <c:v>14.453089272030661</c:v>
                </c:pt>
                <c:pt idx="2326">
                  <c:v>14.453089272030661</c:v>
                </c:pt>
                <c:pt idx="2327">
                  <c:v>14.453089272030661</c:v>
                </c:pt>
                <c:pt idx="2328">
                  <c:v>14.453089272030661</c:v>
                </c:pt>
                <c:pt idx="2329">
                  <c:v>14.453089272030661</c:v>
                </c:pt>
                <c:pt idx="2330">
                  <c:v>14.453089272030661</c:v>
                </c:pt>
                <c:pt idx="2331">
                  <c:v>14.453089272030661</c:v>
                </c:pt>
                <c:pt idx="2332">
                  <c:v>14.453089272030661</c:v>
                </c:pt>
                <c:pt idx="2333">
                  <c:v>14.453089272030661</c:v>
                </c:pt>
                <c:pt idx="2334">
                  <c:v>14.453089272030661</c:v>
                </c:pt>
                <c:pt idx="2335">
                  <c:v>14.453089272030661</c:v>
                </c:pt>
                <c:pt idx="2336">
                  <c:v>14.453089272030661</c:v>
                </c:pt>
                <c:pt idx="2337">
                  <c:v>14.453089272030661</c:v>
                </c:pt>
                <c:pt idx="2338">
                  <c:v>14.453089272030661</c:v>
                </c:pt>
                <c:pt idx="2339">
                  <c:v>14.453089272030661</c:v>
                </c:pt>
                <c:pt idx="2340">
                  <c:v>14.453089272030661</c:v>
                </c:pt>
                <c:pt idx="2341">
                  <c:v>14.453089272030661</c:v>
                </c:pt>
                <c:pt idx="2342">
                  <c:v>14.453089272030661</c:v>
                </c:pt>
                <c:pt idx="2343">
                  <c:v>14.453089272030661</c:v>
                </c:pt>
                <c:pt idx="2344">
                  <c:v>14.453089272030661</c:v>
                </c:pt>
                <c:pt idx="2345">
                  <c:v>14.453089272030661</c:v>
                </c:pt>
                <c:pt idx="2346">
                  <c:v>14.453089272030661</c:v>
                </c:pt>
                <c:pt idx="2347">
                  <c:v>14.453089272030661</c:v>
                </c:pt>
                <c:pt idx="2348">
                  <c:v>14.453089272030661</c:v>
                </c:pt>
                <c:pt idx="2349">
                  <c:v>14.453089272030661</c:v>
                </c:pt>
                <c:pt idx="2350">
                  <c:v>14.453089272030661</c:v>
                </c:pt>
                <c:pt idx="2351">
                  <c:v>14.453089272030661</c:v>
                </c:pt>
                <c:pt idx="2352">
                  <c:v>14.453089272030661</c:v>
                </c:pt>
                <c:pt idx="2353">
                  <c:v>14.453089272030661</c:v>
                </c:pt>
                <c:pt idx="2354">
                  <c:v>14.453089272030661</c:v>
                </c:pt>
                <c:pt idx="2355">
                  <c:v>14.453089272030661</c:v>
                </c:pt>
                <c:pt idx="2356">
                  <c:v>14.453089272030661</c:v>
                </c:pt>
                <c:pt idx="2357">
                  <c:v>14.453089272030661</c:v>
                </c:pt>
                <c:pt idx="2358">
                  <c:v>14.453089272030661</c:v>
                </c:pt>
                <c:pt idx="2359">
                  <c:v>14.453089272030661</c:v>
                </c:pt>
                <c:pt idx="2360">
                  <c:v>14.453089272030661</c:v>
                </c:pt>
                <c:pt idx="2361">
                  <c:v>14.453089272030661</c:v>
                </c:pt>
                <c:pt idx="2362">
                  <c:v>14.453089272030661</c:v>
                </c:pt>
                <c:pt idx="2363">
                  <c:v>14.453089272030661</c:v>
                </c:pt>
                <c:pt idx="2364">
                  <c:v>14.453089272030661</c:v>
                </c:pt>
                <c:pt idx="2365">
                  <c:v>14.453089272030661</c:v>
                </c:pt>
                <c:pt idx="2366">
                  <c:v>14.453089272030661</c:v>
                </c:pt>
                <c:pt idx="2367">
                  <c:v>14.453089272030661</c:v>
                </c:pt>
                <c:pt idx="2368">
                  <c:v>14.453089272030661</c:v>
                </c:pt>
                <c:pt idx="2369">
                  <c:v>14.453089272030661</c:v>
                </c:pt>
                <c:pt idx="2370">
                  <c:v>14.453089272030661</c:v>
                </c:pt>
                <c:pt idx="2371">
                  <c:v>14.453089272030661</c:v>
                </c:pt>
                <c:pt idx="2372">
                  <c:v>14.453089272030661</c:v>
                </c:pt>
                <c:pt idx="2373">
                  <c:v>14.453089272030661</c:v>
                </c:pt>
                <c:pt idx="2374">
                  <c:v>14.453089272030661</c:v>
                </c:pt>
                <c:pt idx="2375">
                  <c:v>14.453089272030661</c:v>
                </c:pt>
                <c:pt idx="2376">
                  <c:v>14.453089272030661</c:v>
                </c:pt>
                <c:pt idx="2377">
                  <c:v>14.453089272030661</c:v>
                </c:pt>
                <c:pt idx="2378">
                  <c:v>14.453089272030661</c:v>
                </c:pt>
                <c:pt idx="2379">
                  <c:v>14.453089272030661</c:v>
                </c:pt>
                <c:pt idx="2380">
                  <c:v>14.453089272030661</c:v>
                </c:pt>
                <c:pt idx="2381">
                  <c:v>14.453089272030661</c:v>
                </c:pt>
                <c:pt idx="2382">
                  <c:v>14.453089272030661</c:v>
                </c:pt>
                <c:pt idx="2383">
                  <c:v>14.453089272030661</c:v>
                </c:pt>
                <c:pt idx="2384">
                  <c:v>14.453089272030661</c:v>
                </c:pt>
                <c:pt idx="2385">
                  <c:v>14.453089272030661</c:v>
                </c:pt>
                <c:pt idx="2386">
                  <c:v>14.453089272030661</c:v>
                </c:pt>
                <c:pt idx="2387">
                  <c:v>14.453089272030661</c:v>
                </c:pt>
                <c:pt idx="2388">
                  <c:v>14.453089272030661</c:v>
                </c:pt>
                <c:pt idx="2389">
                  <c:v>14.453089272030661</c:v>
                </c:pt>
                <c:pt idx="2390">
                  <c:v>14.453089272030661</c:v>
                </c:pt>
                <c:pt idx="2391">
                  <c:v>14.453089272030661</c:v>
                </c:pt>
                <c:pt idx="2392">
                  <c:v>14.453089272030661</c:v>
                </c:pt>
                <c:pt idx="2393">
                  <c:v>14.453089272030661</c:v>
                </c:pt>
                <c:pt idx="2394">
                  <c:v>14.453089272030661</c:v>
                </c:pt>
                <c:pt idx="2395">
                  <c:v>14.453089272030661</c:v>
                </c:pt>
                <c:pt idx="2396">
                  <c:v>14.453089272030661</c:v>
                </c:pt>
                <c:pt idx="2397">
                  <c:v>14.453089272030661</c:v>
                </c:pt>
                <c:pt idx="2398">
                  <c:v>14.453089272030661</c:v>
                </c:pt>
                <c:pt idx="2399">
                  <c:v>14.453089272030661</c:v>
                </c:pt>
                <c:pt idx="2400">
                  <c:v>14.453089272030661</c:v>
                </c:pt>
                <c:pt idx="2401">
                  <c:v>14.453089272030661</c:v>
                </c:pt>
                <c:pt idx="2402">
                  <c:v>14.453089272030661</c:v>
                </c:pt>
                <c:pt idx="2403">
                  <c:v>14.453089272030661</c:v>
                </c:pt>
                <c:pt idx="2404">
                  <c:v>14.453089272030661</c:v>
                </c:pt>
                <c:pt idx="2405">
                  <c:v>14.453089272030661</c:v>
                </c:pt>
                <c:pt idx="2406">
                  <c:v>14.453089272030661</c:v>
                </c:pt>
                <c:pt idx="2407">
                  <c:v>14.453089272030661</c:v>
                </c:pt>
                <c:pt idx="2408">
                  <c:v>14.453089272030661</c:v>
                </c:pt>
                <c:pt idx="2409">
                  <c:v>14.453089272030661</c:v>
                </c:pt>
                <c:pt idx="2410">
                  <c:v>14.453089272030661</c:v>
                </c:pt>
                <c:pt idx="2411">
                  <c:v>14.453089272030661</c:v>
                </c:pt>
                <c:pt idx="2412">
                  <c:v>14.453089272030661</c:v>
                </c:pt>
                <c:pt idx="2413">
                  <c:v>14.453089272030661</c:v>
                </c:pt>
                <c:pt idx="2414">
                  <c:v>14.453089272030661</c:v>
                </c:pt>
                <c:pt idx="2415">
                  <c:v>14.453089272030661</c:v>
                </c:pt>
                <c:pt idx="2416">
                  <c:v>14.453089272030661</c:v>
                </c:pt>
                <c:pt idx="2417">
                  <c:v>14.453089272030661</c:v>
                </c:pt>
                <c:pt idx="2418">
                  <c:v>14.453089272030661</c:v>
                </c:pt>
                <c:pt idx="2419">
                  <c:v>14.453089272030661</c:v>
                </c:pt>
                <c:pt idx="2420">
                  <c:v>14.453089272030661</c:v>
                </c:pt>
                <c:pt idx="2421">
                  <c:v>14.453089272030661</c:v>
                </c:pt>
                <c:pt idx="2422">
                  <c:v>14.453089272030661</c:v>
                </c:pt>
                <c:pt idx="2423">
                  <c:v>14.453089272030661</c:v>
                </c:pt>
                <c:pt idx="2424">
                  <c:v>14.453089272030661</c:v>
                </c:pt>
                <c:pt idx="2425">
                  <c:v>14.453089272030661</c:v>
                </c:pt>
                <c:pt idx="2426">
                  <c:v>14.453089272030661</c:v>
                </c:pt>
                <c:pt idx="2427">
                  <c:v>14.453089272030661</c:v>
                </c:pt>
                <c:pt idx="2428">
                  <c:v>14.453089272030661</c:v>
                </c:pt>
                <c:pt idx="2429">
                  <c:v>14.453089272030661</c:v>
                </c:pt>
                <c:pt idx="2430">
                  <c:v>14.453089272030661</c:v>
                </c:pt>
                <c:pt idx="2431">
                  <c:v>14.453089272030661</c:v>
                </c:pt>
                <c:pt idx="2432">
                  <c:v>14.453089272030661</c:v>
                </c:pt>
                <c:pt idx="2433">
                  <c:v>14.453089272030661</c:v>
                </c:pt>
                <c:pt idx="2434">
                  <c:v>14.453089272030661</c:v>
                </c:pt>
                <c:pt idx="2435">
                  <c:v>14.453089272030661</c:v>
                </c:pt>
                <c:pt idx="2436">
                  <c:v>14.453089272030661</c:v>
                </c:pt>
                <c:pt idx="2437">
                  <c:v>14.453089272030661</c:v>
                </c:pt>
                <c:pt idx="2438">
                  <c:v>14.453089272030661</c:v>
                </c:pt>
                <c:pt idx="2439">
                  <c:v>14.453089272030661</c:v>
                </c:pt>
                <c:pt idx="2440">
                  <c:v>14.453089272030661</c:v>
                </c:pt>
                <c:pt idx="2441">
                  <c:v>14.453089272030661</c:v>
                </c:pt>
                <c:pt idx="2442">
                  <c:v>14.453089272030661</c:v>
                </c:pt>
                <c:pt idx="2443">
                  <c:v>14.453089272030661</c:v>
                </c:pt>
                <c:pt idx="2444">
                  <c:v>14.453089272030661</c:v>
                </c:pt>
                <c:pt idx="2445">
                  <c:v>14.453089272030661</c:v>
                </c:pt>
                <c:pt idx="2446">
                  <c:v>14.453089272030661</c:v>
                </c:pt>
                <c:pt idx="2447">
                  <c:v>14.453089272030661</c:v>
                </c:pt>
                <c:pt idx="2448">
                  <c:v>14.453089272030661</c:v>
                </c:pt>
                <c:pt idx="2449">
                  <c:v>14.453089272030661</c:v>
                </c:pt>
                <c:pt idx="2450">
                  <c:v>14.453089272030661</c:v>
                </c:pt>
                <c:pt idx="2451">
                  <c:v>14.453089272030661</c:v>
                </c:pt>
                <c:pt idx="2452">
                  <c:v>14.453089272030661</c:v>
                </c:pt>
                <c:pt idx="2453">
                  <c:v>14.453089272030661</c:v>
                </c:pt>
                <c:pt idx="2454">
                  <c:v>14.453089272030661</c:v>
                </c:pt>
                <c:pt idx="2455">
                  <c:v>14.453089272030661</c:v>
                </c:pt>
                <c:pt idx="2456">
                  <c:v>14.453089272030661</c:v>
                </c:pt>
                <c:pt idx="2457">
                  <c:v>14.453089272030661</c:v>
                </c:pt>
                <c:pt idx="2458">
                  <c:v>14.453089272030661</c:v>
                </c:pt>
                <c:pt idx="2459">
                  <c:v>14.453089272030661</c:v>
                </c:pt>
                <c:pt idx="2460">
                  <c:v>14.453089272030661</c:v>
                </c:pt>
                <c:pt idx="2461">
                  <c:v>14.453089272030661</c:v>
                </c:pt>
                <c:pt idx="2462">
                  <c:v>14.453089272030661</c:v>
                </c:pt>
                <c:pt idx="2463">
                  <c:v>14.453089272030661</c:v>
                </c:pt>
                <c:pt idx="2464">
                  <c:v>14.453089272030661</c:v>
                </c:pt>
                <c:pt idx="2465">
                  <c:v>14.453089272030661</c:v>
                </c:pt>
                <c:pt idx="2466">
                  <c:v>14.453089272030661</c:v>
                </c:pt>
                <c:pt idx="2467">
                  <c:v>14.453089272030661</c:v>
                </c:pt>
                <c:pt idx="2468">
                  <c:v>14.453089272030661</c:v>
                </c:pt>
                <c:pt idx="2469">
                  <c:v>14.453089272030661</c:v>
                </c:pt>
                <c:pt idx="2470">
                  <c:v>14.453089272030661</c:v>
                </c:pt>
                <c:pt idx="2471">
                  <c:v>14.453089272030661</c:v>
                </c:pt>
                <c:pt idx="2472">
                  <c:v>14.453089272030661</c:v>
                </c:pt>
                <c:pt idx="2473">
                  <c:v>14.453089272030661</c:v>
                </c:pt>
                <c:pt idx="2474">
                  <c:v>14.453089272030661</c:v>
                </c:pt>
                <c:pt idx="2475">
                  <c:v>14.453089272030661</c:v>
                </c:pt>
                <c:pt idx="2476">
                  <c:v>14.453089272030661</c:v>
                </c:pt>
                <c:pt idx="2477">
                  <c:v>14.453089272030661</c:v>
                </c:pt>
                <c:pt idx="2478">
                  <c:v>14.453089272030661</c:v>
                </c:pt>
                <c:pt idx="2479">
                  <c:v>14.453089272030661</c:v>
                </c:pt>
                <c:pt idx="2480">
                  <c:v>14.453089272030661</c:v>
                </c:pt>
                <c:pt idx="2481">
                  <c:v>14.453089272030661</c:v>
                </c:pt>
                <c:pt idx="2482">
                  <c:v>14.453089272030661</c:v>
                </c:pt>
                <c:pt idx="2483">
                  <c:v>14.453089272030661</c:v>
                </c:pt>
                <c:pt idx="2484">
                  <c:v>14.453089272030661</c:v>
                </c:pt>
                <c:pt idx="2485">
                  <c:v>14.453089272030661</c:v>
                </c:pt>
                <c:pt idx="2486">
                  <c:v>14.453089272030661</c:v>
                </c:pt>
                <c:pt idx="2487">
                  <c:v>14.453089272030661</c:v>
                </c:pt>
                <c:pt idx="2488">
                  <c:v>14.453089272030661</c:v>
                </c:pt>
                <c:pt idx="2489">
                  <c:v>14.453089272030661</c:v>
                </c:pt>
                <c:pt idx="2490">
                  <c:v>14.453089272030661</c:v>
                </c:pt>
                <c:pt idx="2491">
                  <c:v>14.453089272030661</c:v>
                </c:pt>
                <c:pt idx="2492">
                  <c:v>14.453089272030661</c:v>
                </c:pt>
                <c:pt idx="2493">
                  <c:v>14.453089272030661</c:v>
                </c:pt>
                <c:pt idx="2494">
                  <c:v>14.453089272030661</c:v>
                </c:pt>
                <c:pt idx="2495">
                  <c:v>14.453089272030661</c:v>
                </c:pt>
                <c:pt idx="2496">
                  <c:v>14.453089272030661</c:v>
                </c:pt>
                <c:pt idx="2497">
                  <c:v>14.453089272030661</c:v>
                </c:pt>
                <c:pt idx="2498">
                  <c:v>14.453089272030661</c:v>
                </c:pt>
                <c:pt idx="2499">
                  <c:v>14.453089272030661</c:v>
                </c:pt>
                <c:pt idx="2500">
                  <c:v>14.453089272030661</c:v>
                </c:pt>
                <c:pt idx="2501">
                  <c:v>14.453089272030661</c:v>
                </c:pt>
                <c:pt idx="2502">
                  <c:v>14.453089272030661</c:v>
                </c:pt>
                <c:pt idx="2503">
                  <c:v>14.453089272030661</c:v>
                </c:pt>
                <c:pt idx="2504">
                  <c:v>14.453089272030661</c:v>
                </c:pt>
                <c:pt idx="2505">
                  <c:v>14.453089272030661</c:v>
                </c:pt>
                <c:pt idx="2506">
                  <c:v>14.453089272030661</c:v>
                </c:pt>
                <c:pt idx="2507">
                  <c:v>14.453089272030661</c:v>
                </c:pt>
                <c:pt idx="2508">
                  <c:v>14.453089272030661</c:v>
                </c:pt>
                <c:pt idx="2509">
                  <c:v>14.453089272030661</c:v>
                </c:pt>
                <c:pt idx="2510">
                  <c:v>14.453089272030661</c:v>
                </c:pt>
                <c:pt idx="2511">
                  <c:v>14.453089272030661</c:v>
                </c:pt>
                <c:pt idx="2512">
                  <c:v>14.453089272030661</c:v>
                </c:pt>
                <c:pt idx="2513">
                  <c:v>14.453089272030661</c:v>
                </c:pt>
                <c:pt idx="2514">
                  <c:v>14.453089272030661</c:v>
                </c:pt>
                <c:pt idx="2515">
                  <c:v>14.453089272030661</c:v>
                </c:pt>
                <c:pt idx="2516">
                  <c:v>14.453089272030661</c:v>
                </c:pt>
                <c:pt idx="2517">
                  <c:v>14.453089272030661</c:v>
                </c:pt>
                <c:pt idx="2518">
                  <c:v>14.453089272030661</c:v>
                </c:pt>
                <c:pt idx="2519">
                  <c:v>14.453089272030661</c:v>
                </c:pt>
                <c:pt idx="2520">
                  <c:v>14.453089272030661</c:v>
                </c:pt>
                <c:pt idx="2521">
                  <c:v>14.453089272030661</c:v>
                </c:pt>
                <c:pt idx="2522">
                  <c:v>14.453089272030661</c:v>
                </c:pt>
                <c:pt idx="2523">
                  <c:v>14.453089272030661</c:v>
                </c:pt>
                <c:pt idx="2524">
                  <c:v>14.453089272030661</c:v>
                </c:pt>
                <c:pt idx="2525">
                  <c:v>14.453089272030661</c:v>
                </c:pt>
                <c:pt idx="2526">
                  <c:v>14.453089272030661</c:v>
                </c:pt>
                <c:pt idx="2527">
                  <c:v>14.453089272030661</c:v>
                </c:pt>
                <c:pt idx="2528">
                  <c:v>14.453089272030661</c:v>
                </c:pt>
                <c:pt idx="2529">
                  <c:v>14.453089272030661</c:v>
                </c:pt>
                <c:pt idx="2530">
                  <c:v>14.453089272030661</c:v>
                </c:pt>
                <c:pt idx="2531">
                  <c:v>14.453089272030661</c:v>
                </c:pt>
                <c:pt idx="2532">
                  <c:v>14.453089272030661</c:v>
                </c:pt>
                <c:pt idx="2533">
                  <c:v>14.453089272030661</c:v>
                </c:pt>
                <c:pt idx="2534">
                  <c:v>14.453089272030661</c:v>
                </c:pt>
                <c:pt idx="2535">
                  <c:v>14.453089272030661</c:v>
                </c:pt>
                <c:pt idx="2536">
                  <c:v>14.453089272030661</c:v>
                </c:pt>
                <c:pt idx="2537">
                  <c:v>14.453089272030661</c:v>
                </c:pt>
                <c:pt idx="2538">
                  <c:v>14.453089272030661</c:v>
                </c:pt>
                <c:pt idx="2539">
                  <c:v>14.453089272030661</c:v>
                </c:pt>
                <c:pt idx="2540">
                  <c:v>14.453089272030661</c:v>
                </c:pt>
                <c:pt idx="2541">
                  <c:v>14.453089272030661</c:v>
                </c:pt>
                <c:pt idx="2542">
                  <c:v>14.453089272030661</c:v>
                </c:pt>
                <c:pt idx="2543">
                  <c:v>14.453089272030661</c:v>
                </c:pt>
                <c:pt idx="2544">
                  <c:v>14.453089272030661</c:v>
                </c:pt>
                <c:pt idx="2545">
                  <c:v>14.453089272030661</c:v>
                </c:pt>
                <c:pt idx="2546">
                  <c:v>14.453089272030661</c:v>
                </c:pt>
                <c:pt idx="2547">
                  <c:v>14.453089272030661</c:v>
                </c:pt>
                <c:pt idx="2548">
                  <c:v>14.453089272030661</c:v>
                </c:pt>
                <c:pt idx="2549">
                  <c:v>14.453089272030661</c:v>
                </c:pt>
                <c:pt idx="2550">
                  <c:v>14.453089272030661</c:v>
                </c:pt>
                <c:pt idx="2551">
                  <c:v>14.453089272030661</c:v>
                </c:pt>
                <c:pt idx="2552">
                  <c:v>14.453089272030661</c:v>
                </c:pt>
                <c:pt idx="2553">
                  <c:v>14.453089272030661</c:v>
                </c:pt>
                <c:pt idx="2554">
                  <c:v>14.453089272030661</c:v>
                </c:pt>
                <c:pt idx="2555">
                  <c:v>14.453089272030661</c:v>
                </c:pt>
                <c:pt idx="2556">
                  <c:v>14.453089272030661</c:v>
                </c:pt>
                <c:pt idx="2557">
                  <c:v>14.453089272030661</c:v>
                </c:pt>
                <c:pt idx="2558">
                  <c:v>14.453089272030661</c:v>
                </c:pt>
                <c:pt idx="2559">
                  <c:v>14.453089272030661</c:v>
                </c:pt>
                <c:pt idx="2560">
                  <c:v>14.453089272030661</c:v>
                </c:pt>
                <c:pt idx="2561">
                  <c:v>14.453089272030661</c:v>
                </c:pt>
                <c:pt idx="2562">
                  <c:v>14.453089272030661</c:v>
                </c:pt>
                <c:pt idx="2563">
                  <c:v>14.453089272030661</c:v>
                </c:pt>
                <c:pt idx="2564">
                  <c:v>14.453089272030661</c:v>
                </c:pt>
                <c:pt idx="2565">
                  <c:v>14.453089272030661</c:v>
                </c:pt>
                <c:pt idx="2566">
                  <c:v>14.453089272030661</c:v>
                </c:pt>
                <c:pt idx="2567">
                  <c:v>14.453089272030661</c:v>
                </c:pt>
                <c:pt idx="2568">
                  <c:v>14.453089272030661</c:v>
                </c:pt>
                <c:pt idx="2569">
                  <c:v>14.453089272030661</c:v>
                </c:pt>
                <c:pt idx="2570">
                  <c:v>14.453089272030661</c:v>
                </c:pt>
                <c:pt idx="2571">
                  <c:v>14.453089272030661</c:v>
                </c:pt>
                <c:pt idx="2572">
                  <c:v>14.453089272030661</c:v>
                </c:pt>
                <c:pt idx="2573">
                  <c:v>14.453089272030661</c:v>
                </c:pt>
                <c:pt idx="2574">
                  <c:v>14.453089272030661</c:v>
                </c:pt>
                <c:pt idx="2575">
                  <c:v>14.453089272030661</c:v>
                </c:pt>
                <c:pt idx="2576">
                  <c:v>14.453089272030661</c:v>
                </c:pt>
                <c:pt idx="2577">
                  <c:v>14.453089272030661</c:v>
                </c:pt>
                <c:pt idx="2578">
                  <c:v>14.453089272030661</c:v>
                </c:pt>
                <c:pt idx="2579">
                  <c:v>14.453089272030661</c:v>
                </c:pt>
                <c:pt idx="2580">
                  <c:v>14.453089272030661</c:v>
                </c:pt>
                <c:pt idx="2581">
                  <c:v>14.453089272030661</c:v>
                </c:pt>
                <c:pt idx="2582">
                  <c:v>14.453089272030661</c:v>
                </c:pt>
                <c:pt idx="2583">
                  <c:v>14.453089272030661</c:v>
                </c:pt>
                <c:pt idx="2584">
                  <c:v>14.453089272030661</c:v>
                </c:pt>
                <c:pt idx="2585">
                  <c:v>14.453089272030661</c:v>
                </c:pt>
                <c:pt idx="2586">
                  <c:v>14.453089272030661</c:v>
                </c:pt>
                <c:pt idx="2587">
                  <c:v>14.453089272030661</c:v>
                </c:pt>
                <c:pt idx="2588">
                  <c:v>14.453089272030661</c:v>
                </c:pt>
                <c:pt idx="2589">
                  <c:v>14.453089272030661</c:v>
                </c:pt>
                <c:pt idx="2590">
                  <c:v>14.453089272030661</c:v>
                </c:pt>
                <c:pt idx="2591">
                  <c:v>14.453089272030661</c:v>
                </c:pt>
                <c:pt idx="2592">
                  <c:v>14.453089272030661</c:v>
                </c:pt>
                <c:pt idx="2593">
                  <c:v>14.453089272030661</c:v>
                </c:pt>
                <c:pt idx="2594">
                  <c:v>14.453089272030661</c:v>
                </c:pt>
                <c:pt idx="2595">
                  <c:v>14.453089272030661</c:v>
                </c:pt>
                <c:pt idx="2596">
                  <c:v>14.453089272030661</c:v>
                </c:pt>
                <c:pt idx="2597">
                  <c:v>14.453089272030661</c:v>
                </c:pt>
                <c:pt idx="2598">
                  <c:v>14.453089272030661</c:v>
                </c:pt>
                <c:pt idx="2599">
                  <c:v>14.453089272030661</c:v>
                </c:pt>
                <c:pt idx="2600">
                  <c:v>14.453089272030661</c:v>
                </c:pt>
                <c:pt idx="2601">
                  <c:v>14.453089272030661</c:v>
                </c:pt>
                <c:pt idx="2602">
                  <c:v>14.453089272030661</c:v>
                </c:pt>
                <c:pt idx="2603">
                  <c:v>14.453089272030661</c:v>
                </c:pt>
                <c:pt idx="2604">
                  <c:v>14.453089272030661</c:v>
                </c:pt>
                <c:pt idx="2605">
                  <c:v>14.453089272030661</c:v>
                </c:pt>
                <c:pt idx="2606">
                  <c:v>14.453089272030661</c:v>
                </c:pt>
                <c:pt idx="2607">
                  <c:v>14.453089272030661</c:v>
                </c:pt>
                <c:pt idx="2608">
                  <c:v>14.453089272030661</c:v>
                </c:pt>
                <c:pt idx="2609">
                  <c:v>14.453089272030661</c:v>
                </c:pt>
                <c:pt idx="2610">
                  <c:v>14.453089272030661</c:v>
                </c:pt>
                <c:pt idx="2611">
                  <c:v>14.453089272030661</c:v>
                </c:pt>
                <c:pt idx="2612">
                  <c:v>14.453089272030661</c:v>
                </c:pt>
                <c:pt idx="2613">
                  <c:v>14.453089272030661</c:v>
                </c:pt>
                <c:pt idx="2614">
                  <c:v>14.453089272030661</c:v>
                </c:pt>
                <c:pt idx="2615">
                  <c:v>14.453089272030661</c:v>
                </c:pt>
                <c:pt idx="2616">
                  <c:v>14.453089272030661</c:v>
                </c:pt>
                <c:pt idx="2617">
                  <c:v>14.453089272030661</c:v>
                </c:pt>
                <c:pt idx="2618">
                  <c:v>14.453089272030661</c:v>
                </c:pt>
                <c:pt idx="2619">
                  <c:v>14.453089272030661</c:v>
                </c:pt>
                <c:pt idx="2620">
                  <c:v>14.453089272030661</c:v>
                </c:pt>
                <c:pt idx="2621">
                  <c:v>14.453089272030661</c:v>
                </c:pt>
                <c:pt idx="2622">
                  <c:v>14.453089272030661</c:v>
                </c:pt>
                <c:pt idx="2623">
                  <c:v>14.453089272030661</c:v>
                </c:pt>
                <c:pt idx="2624">
                  <c:v>14.453089272030661</c:v>
                </c:pt>
                <c:pt idx="2625">
                  <c:v>14.453089272030661</c:v>
                </c:pt>
                <c:pt idx="2626">
                  <c:v>14.453089272030661</c:v>
                </c:pt>
                <c:pt idx="2627">
                  <c:v>14.453089272030661</c:v>
                </c:pt>
                <c:pt idx="2628">
                  <c:v>14.453089272030661</c:v>
                </c:pt>
                <c:pt idx="2629">
                  <c:v>14.453089272030661</c:v>
                </c:pt>
                <c:pt idx="2630">
                  <c:v>14.453089272030661</c:v>
                </c:pt>
                <c:pt idx="2631">
                  <c:v>14.453089272030661</c:v>
                </c:pt>
                <c:pt idx="2632">
                  <c:v>14.453089272030661</c:v>
                </c:pt>
                <c:pt idx="2633">
                  <c:v>14.453089272030661</c:v>
                </c:pt>
                <c:pt idx="2634">
                  <c:v>14.453089272030661</c:v>
                </c:pt>
                <c:pt idx="2635">
                  <c:v>14.453089272030661</c:v>
                </c:pt>
                <c:pt idx="2636">
                  <c:v>14.453089272030661</c:v>
                </c:pt>
                <c:pt idx="2637">
                  <c:v>14.453089272030661</c:v>
                </c:pt>
                <c:pt idx="2638">
                  <c:v>14.453089272030661</c:v>
                </c:pt>
                <c:pt idx="2639">
                  <c:v>14.453089272030661</c:v>
                </c:pt>
                <c:pt idx="2640">
                  <c:v>14.453089272030661</c:v>
                </c:pt>
                <c:pt idx="2641">
                  <c:v>14.453089272030661</c:v>
                </c:pt>
                <c:pt idx="2642">
                  <c:v>14.453089272030661</c:v>
                </c:pt>
                <c:pt idx="2643">
                  <c:v>14.453089272030661</c:v>
                </c:pt>
                <c:pt idx="2644">
                  <c:v>14.453089272030661</c:v>
                </c:pt>
                <c:pt idx="2645">
                  <c:v>14.453089272030661</c:v>
                </c:pt>
                <c:pt idx="2646">
                  <c:v>14.453089272030661</c:v>
                </c:pt>
                <c:pt idx="2647">
                  <c:v>14.453089272030661</c:v>
                </c:pt>
                <c:pt idx="2648">
                  <c:v>14.453089272030661</c:v>
                </c:pt>
                <c:pt idx="2649">
                  <c:v>14.453089272030661</c:v>
                </c:pt>
                <c:pt idx="2650">
                  <c:v>14.453089272030661</c:v>
                </c:pt>
                <c:pt idx="2651">
                  <c:v>14.453089272030661</c:v>
                </c:pt>
                <c:pt idx="2652">
                  <c:v>14.453089272030661</c:v>
                </c:pt>
                <c:pt idx="2653">
                  <c:v>14.453089272030661</c:v>
                </c:pt>
                <c:pt idx="2654">
                  <c:v>14.453089272030661</c:v>
                </c:pt>
                <c:pt idx="2655">
                  <c:v>14.453089272030661</c:v>
                </c:pt>
                <c:pt idx="2656">
                  <c:v>14.453089272030661</c:v>
                </c:pt>
                <c:pt idx="2657">
                  <c:v>14.453089272030661</c:v>
                </c:pt>
                <c:pt idx="2658">
                  <c:v>14.453089272030661</c:v>
                </c:pt>
                <c:pt idx="2659">
                  <c:v>14.453089272030661</c:v>
                </c:pt>
                <c:pt idx="2660">
                  <c:v>14.453089272030661</c:v>
                </c:pt>
                <c:pt idx="2661">
                  <c:v>14.453089272030661</c:v>
                </c:pt>
                <c:pt idx="2662">
                  <c:v>14.453089272030661</c:v>
                </c:pt>
                <c:pt idx="2663">
                  <c:v>14.453089272030661</c:v>
                </c:pt>
                <c:pt idx="2664">
                  <c:v>14.453089272030661</c:v>
                </c:pt>
                <c:pt idx="2665">
                  <c:v>14.453089272030661</c:v>
                </c:pt>
                <c:pt idx="2666">
                  <c:v>14.453089272030661</c:v>
                </c:pt>
                <c:pt idx="2667">
                  <c:v>14.453089272030661</c:v>
                </c:pt>
                <c:pt idx="2668">
                  <c:v>14.453089272030661</c:v>
                </c:pt>
                <c:pt idx="2669">
                  <c:v>14.453089272030661</c:v>
                </c:pt>
                <c:pt idx="2670">
                  <c:v>14.453089272030661</c:v>
                </c:pt>
                <c:pt idx="2671">
                  <c:v>14.453089272030661</c:v>
                </c:pt>
                <c:pt idx="2672">
                  <c:v>14.453089272030661</c:v>
                </c:pt>
                <c:pt idx="2673">
                  <c:v>14.453089272030661</c:v>
                </c:pt>
                <c:pt idx="2674">
                  <c:v>14.453089272030661</c:v>
                </c:pt>
                <c:pt idx="2675">
                  <c:v>14.453089272030661</c:v>
                </c:pt>
                <c:pt idx="2676">
                  <c:v>14.453089272030661</c:v>
                </c:pt>
                <c:pt idx="2677">
                  <c:v>14.453089272030661</c:v>
                </c:pt>
                <c:pt idx="2678">
                  <c:v>14.453089272030661</c:v>
                </c:pt>
                <c:pt idx="2679">
                  <c:v>14.453089272030661</c:v>
                </c:pt>
                <c:pt idx="2680">
                  <c:v>14.453089272030661</c:v>
                </c:pt>
                <c:pt idx="2681">
                  <c:v>14.453089272030661</c:v>
                </c:pt>
                <c:pt idx="2682">
                  <c:v>14.453089272030661</c:v>
                </c:pt>
                <c:pt idx="2683">
                  <c:v>14.453089272030661</c:v>
                </c:pt>
                <c:pt idx="2684">
                  <c:v>14.453089272030661</c:v>
                </c:pt>
                <c:pt idx="2685">
                  <c:v>14.453089272030661</c:v>
                </c:pt>
                <c:pt idx="2686">
                  <c:v>14.453089272030661</c:v>
                </c:pt>
                <c:pt idx="2687">
                  <c:v>14.453089272030661</c:v>
                </c:pt>
                <c:pt idx="2688">
                  <c:v>14.453089272030661</c:v>
                </c:pt>
                <c:pt idx="2689">
                  <c:v>14.453089272030661</c:v>
                </c:pt>
                <c:pt idx="2690">
                  <c:v>14.453089272030661</c:v>
                </c:pt>
                <c:pt idx="2691">
                  <c:v>14.453089272030661</c:v>
                </c:pt>
                <c:pt idx="2692">
                  <c:v>14.453089272030661</c:v>
                </c:pt>
                <c:pt idx="2693">
                  <c:v>14.453089272030661</c:v>
                </c:pt>
                <c:pt idx="2694">
                  <c:v>14.453089272030661</c:v>
                </c:pt>
                <c:pt idx="2695">
                  <c:v>14.453089272030661</c:v>
                </c:pt>
                <c:pt idx="2696">
                  <c:v>14.453089272030661</c:v>
                </c:pt>
                <c:pt idx="2697">
                  <c:v>14.453089272030661</c:v>
                </c:pt>
                <c:pt idx="2698">
                  <c:v>14.453089272030661</c:v>
                </c:pt>
                <c:pt idx="2699">
                  <c:v>14.453089272030661</c:v>
                </c:pt>
                <c:pt idx="2700">
                  <c:v>14.453089272030661</c:v>
                </c:pt>
                <c:pt idx="2701">
                  <c:v>14.453089272030661</c:v>
                </c:pt>
                <c:pt idx="2702">
                  <c:v>14.453089272030661</c:v>
                </c:pt>
                <c:pt idx="2703">
                  <c:v>14.453089272030661</c:v>
                </c:pt>
                <c:pt idx="2704">
                  <c:v>14.453089272030661</c:v>
                </c:pt>
                <c:pt idx="2705">
                  <c:v>14.453089272030661</c:v>
                </c:pt>
                <c:pt idx="2706">
                  <c:v>14.453089272030661</c:v>
                </c:pt>
                <c:pt idx="2707">
                  <c:v>14.453089272030661</c:v>
                </c:pt>
                <c:pt idx="2708">
                  <c:v>14.453089272030661</c:v>
                </c:pt>
                <c:pt idx="2709">
                  <c:v>14.453089272030661</c:v>
                </c:pt>
                <c:pt idx="2710">
                  <c:v>14.453089272030661</c:v>
                </c:pt>
                <c:pt idx="2711">
                  <c:v>14.453089272030661</c:v>
                </c:pt>
                <c:pt idx="2712">
                  <c:v>14.453089272030661</c:v>
                </c:pt>
                <c:pt idx="2713">
                  <c:v>14.453089272030661</c:v>
                </c:pt>
                <c:pt idx="2714">
                  <c:v>14.453089272030661</c:v>
                </c:pt>
                <c:pt idx="2715">
                  <c:v>14.453089272030661</c:v>
                </c:pt>
                <c:pt idx="2716">
                  <c:v>14.453089272030661</c:v>
                </c:pt>
                <c:pt idx="2717">
                  <c:v>14.453089272030661</c:v>
                </c:pt>
                <c:pt idx="2718">
                  <c:v>14.453089272030661</c:v>
                </c:pt>
                <c:pt idx="2719">
                  <c:v>14.453089272030661</c:v>
                </c:pt>
                <c:pt idx="2720">
                  <c:v>14.453089272030661</c:v>
                </c:pt>
                <c:pt idx="2721">
                  <c:v>14.453089272030661</c:v>
                </c:pt>
                <c:pt idx="2722">
                  <c:v>14.453089272030661</c:v>
                </c:pt>
                <c:pt idx="2723">
                  <c:v>14.453089272030661</c:v>
                </c:pt>
                <c:pt idx="2724">
                  <c:v>14.453089272030661</c:v>
                </c:pt>
                <c:pt idx="2725">
                  <c:v>14.453089272030661</c:v>
                </c:pt>
                <c:pt idx="2726">
                  <c:v>14.453089272030661</c:v>
                </c:pt>
                <c:pt idx="2727">
                  <c:v>14.453089272030661</c:v>
                </c:pt>
                <c:pt idx="2728">
                  <c:v>14.453089272030661</c:v>
                </c:pt>
                <c:pt idx="2729">
                  <c:v>14.453089272030661</c:v>
                </c:pt>
                <c:pt idx="2730">
                  <c:v>14.453089272030661</c:v>
                </c:pt>
                <c:pt idx="2731">
                  <c:v>14.453089272030661</c:v>
                </c:pt>
                <c:pt idx="2732">
                  <c:v>14.453089272030661</c:v>
                </c:pt>
                <c:pt idx="2733">
                  <c:v>14.453089272030661</c:v>
                </c:pt>
                <c:pt idx="2734">
                  <c:v>14.453089272030661</c:v>
                </c:pt>
                <c:pt idx="2735">
                  <c:v>14.453089272030661</c:v>
                </c:pt>
                <c:pt idx="2736">
                  <c:v>14.453089272030661</c:v>
                </c:pt>
                <c:pt idx="2737">
                  <c:v>14.453089272030661</c:v>
                </c:pt>
                <c:pt idx="2738">
                  <c:v>14.453089272030661</c:v>
                </c:pt>
                <c:pt idx="2739">
                  <c:v>14.453089272030661</c:v>
                </c:pt>
                <c:pt idx="2740">
                  <c:v>14.453089272030661</c:v>
                </c:pt>
                <c:pt idx="2741">
                  <c:v>14.453089272030661</c:v>
                </c:pt>
                <c:pt idx="2742">
                  <c:v>14.453089272030661</c:v>
                </c:pt>
                <c:pt idx="2743">
                  <c:v>14.453089272030661</c:v>
                </c:pt>
                <c:pt idx="2744">
                  <c:v>14.453089272030661</c:v>
                </c:pt>
                <c:pt idx="2745">
                  <c:v>14.453089272030661</c:v>
                </c:pt>
                <c:pt idx="2746">
                  <c:v>14.453089272030661</c:v>
                </c:pt>
                <c:pt idx="2747">
                  <c:v>14.453089272030661</c:v>
                </c:pt>
                <c:pt idx="2748">
                  <c:v>14.453089272030661</c:v>
                </c:pt>
                <c:pt idx="2749">
                  <c:v>14.453089272030661</c:v>
                </c:pt>
                <c:pt idx="2750">
                  <c:v>14.453089272030661</c:v>
                </c:pt>
                <c:pt idx="2751">
                  <c:v>14.453089272030661</c:v>
                </c:pt>
                <c:pt idx="2752">
                  <c:v>14.453089272030661</c:v>
                </c:pt>
                <c:pt idx="2753">
                  <c:v>14.453089272030661</c:v>
                </c:pt>
                <c:pt idx="2754">
                  <c:v>14.453089272030661</c:v>
                </c:pt>
                <c:pt idx="2755">
                  <c:v>14.453089272030661</c:v>
                </c:pt>
                <c:pt idx="2756">
                  <c:v>14.453089272030661</c:v>
                </c:pt>
                <c:pt idx="2757">
                  <c:v>14.453089272030661</c:v>
                </c:pt>
                <c:pt idx="2758">
                  <c:v>14.453089272030661</c:v>
                </c:pt>
                <c:pt idx="2759">
                  <c:v>14.453089272030661</c:v>
                </c:pt>
                <c:pt idx="2760">
                  <c:v>14.453089272030661</c:v>
                </c:pt>
                <c:pt idx="2761">
                  <c:v>14.453089272030661</c:v>
                </c:pt>
                <c:pt idx="2762">
                  <c:v>14.453089272030661</c:v>
                </c:pt>
                <c:pt idx="2763">
                  <c:v>14.453089272030661</c:v>
                </c:pt>
                <c:pt idx="2764">
                  <c:v>14.453089272030661</c:v>
                </c:pt>
                <c:pt idx="2765">
                  <c:v>14.453089272030661</c:v>
                </c:pt>
                <c:pt idx="2766">
                  <c:v>14.453089272030661</c:v>
                </c:pt>
                <c:pt idx="2767">
                  <c:v>14.453089272030661</c:v>
                </c:pt>
                <c:pt idx="2768">
                  <c:v>14.453089272030661</c:v>
                </c:pt>
                <c:pt idx="2769">
                  <c:v>14.453089272030661</c:v>
                </c:pt>
                <c:pt idx="2770">
                  <c:v>14.453089272030661</c:v>
                </c:pt>
                <c:pt idx="2771">
                  <c:v>14.453089272030661</c:v>
                </c:pt>
                <c:pt idx="2772">
                  <c:v>14.453089272030661</c:v>
                </c:pt>
                <c:pt idx="2773">
                  <c:v>14.453089272030661</c:v>
                </c:pt>
                <c:pt idx="2774">
                  <c:v>14.453089272030661</c:v>
                </c:pt>
                <c:pt idx="2775">
                  <c:v>14.453089272030661</c:v>
                </c:pt>
                <c:pt idx="2776">
                  <c:v>14.453089272030661</c:v>
                </c:pt>
                <c:pt idx="2777">
                  <c:v>14.453089272030661</c:v>
                </c:pt>
                <c:pt idx="2778">
                  <c:v>14.453089272030661</c:v>
                </c:pt>
                <c:pt idx="2779">
                  <c:v>14.453089272030661</c:v>
                </c:pt>
                <c:pt idx="2780">
                  <c:v>14.453089272030661</c:v>
                </c:pt>
                <c:pt idx="2781">
                  <c:v>14.453089272030661</c:v>
                </c:pt>
                <c:pt idx="2782">
                  <c:v>14.453089272030661</c:v>
                </c:pt>
                <c:pt idx="2783">
                  <c:v>14.453089272030661</c:v>
                </c:pt>
                <c:pt idx="2784">
                  <c:v>14.453089272030661</c:v>
                </c:pt>
                <c:pt idx="2785">
                  <c:v>14.453089272030661</c:v>
                </c:pt>
                <c:pt idx="2786">
                  <c:v>14.453089272030661</c:v>
                </c:pt>
                <c:pt idx="2787">
                  <c:v>14.453089272030661</c:v>
                </c:pt>
                <c:pt idx="2788">
                  <c:v>14.453089272030661</c:v>
                </c:pt>
                <c:pt idx="2789">
                  <c:v>14.453089272030661</c:v>
                </c:pt>
                <c:pt idx="2790">
                  <c:v>14.453089272030661</c:v>
                </c:pt>
                <c:pt idx="2791">
                  <c:v>14.453089272030661</c:v>
                </c:pt>
                <c:pt idx="2792">
                  <c:v>14.453089272030661</c:v>
                </c:pt>
                <c:pt idx="2793">
                  <c:v>14.453089272030661</c:v>
                </c:pt>
                <c:pt idx="2794">
                  <c:v>14.453089272030661</c:v>
                </c:pt>
                <c:pt idx="2795">
                  <c:v>14.453089272030661</c:v>
                </c:pt>
                <c:pt idx="2796">
                  <c:v>14.453089272030661</c:v>
                </c:pt>
                <c:pt idx="2797">
                  <c:v>14.453089272030661</c:v>
                </c:pt>
                <c:pt idx="2798">
                  <c:v>14.453089272030661</c:v>
                </c:pt>
                <c:pt idx="2799">
                  <c:v>14.453089272030661</c:v>
                </c:pt>
                <c:pt idx="2800">
                  <c:v>14.453089272030661</c:v>
                </c:pt>
                <c:pt idx="2801">
                  <c:v>14.453089272030661</c:v>
                </c:pt>
                <c:pt idx="2802">
                  <c:v>14.453089272030661</c:v>
                </c:pt>
                <c:pt idx="2803">
                  <c:v>14.453089272030661</c:v>
                </c:pt>
                <c:pt idx="2804">
                  <c:v>14.453089272030661</c:v>
                </c:pt>
                <c:pt idx="2805">
                  <c:v>14.453089272030661</c:v>
                </c:pt>
                <c:pt idx="2806">
                  <c:v>14.453089272030661</c:v>
                </c:pt>
                <c:pt idx="2807">
                  <c:v>14.453089272030661</c:v>
                </c:pt>
                <c:pt idx="2808">
                  <c:v>14.453089272030661</c:v>
                </c:pt>
                <c:pt idx="2809">
                  <c:v>14.453089272030661</c:v>
                </c:pt>
                <c:pt idx="2810">
                  <c:v>14.453089272030661</c:v>
                </c:pt>
                <c:pt idx="2811">
                  <c:v>14.453089272030661</c:v>
                </c:pt>
                <c:pt idx="2812">
                  <c:v>14.453089272030661</c:v>
                </c:pt>
                <c:pt idx="2813">
                  <c:v>14.453089272030661</c:v>
                </c:pt>
                <c:pt idx="2814">
                  <c:v>14.453089272030661</c:v>
                </c:pt>
                <c:pt idx="2815">
                  <c:v>14.453089272030661</c:v>
                </c:pt>
                <c:pt idx="2816">
                  <c:v>14.453089272030661</c:v>
                </c:pt>
                <c:pt idx="2817">
                  <c:v>14.453089272030661</c:v>
                </c:pt>
                <c:pt idx="2818">
                  <c:v>14.453089272030661</c:v>
                </c:pt>
                <c:pt idx="2819">
                  <c:v>14.453089272030661</c:v>
                </c:pt>
                <c:pt idx="2820">
                  <c:v>14.453089272030661</c:v>
                </c:pt>
                <c:pt idx="2821">
                  <c:v>14.453089272030661</c:v>
                </c:pt>
                <c:pt idx="2822">
                  <c:v>14.453089272030661</c:v>
                </c:pt>
                <c:pt idx="2823">
                  <c:v>14.453089272030661</c:v>
                </c:pt>
                <c:pt idx="2824">
                  <c:v>14.453089272030661</c:v>
                </c:pt>
                <c:pt idx="2825">
                  <c:v>14.453089272030661</c:v>
                </c:pt>
                <c:pt idx="2826">
                  <c:v>14.453089272030661</c:v>
                </c:pt>
                <c:pt idx="2827">
                  <c:v>14.453089272030661</c:v>
                </c:pt>
                <c:pt idx="2828">
                  <c:v>14.453089272030661</c:v>
                </c:pt>
                <c:pt idx="2829">
                  <c:v>14.453089272030661</c:v>
                </c:pt>
                <c:pt idx="2830">
                  <c:v>14.453089272030661</c:v>
                </c:pt>
                <c:pt idx="2831">
                  <c:v>14.453089272030661</c:v>
                </c:pt>
                <c:pt idx="2832">
                  <c:v>14.453089272030661</c:v>
                </c:pt>
                <c:pt idx="2833">
                  <c:v>14.453089272030661</c:v>
                </c:pt>
                <c:pt idx="2834">
                  <c:v>14.453089272030661</c:v>
                </c:pt>
                <c:pt idx="2835">
                  <c:v>14.453089272030661</c:v>
                </c:pt>
                <c:pt idx="2836">
                  <c:v>14.453089272030661</c:v>
                </c:pt>
                <c:pt idx="2837">
                  <c:v>14.453089272030661</c:v>
                </c:pt>
                <c:pt idx="2838">
                  <c:v>14.453089272030661</c:v>
                </c:pt>
                <c:pt idx="2839">
                  <c:v>14.453089272030661</c:v>
                </c:pt>
                <c:pt idx="2840">
                  <c:v>14.453089272030661</c:v>
                </c:pt>
                <c:pt idx="2841">
                  <c:v>14.453089272030661</c:v>
                </c:pt>
                <c:pt idx="2842">
                  <c:v>14.453089272030661</c:v>
                </c:pt>
                <c:pt idx="2843">
                  <c:v>14.453089272030661</c:v>
                </c:pt>
                <c:pt idx="2844">
                  <c:v>14.453089272030661</c:v>
                </c:pt>
                <c:pt idx="2845">
                  <c:v>14.453089272030661</c:v>
                </c:pt>
                <c:pt idx="2846">
                  <c:v>14.453089272030661</c:v>
                </c:pt>
                <c:pt idx="2847">
                  <c:v>14.453089272030661</c:v>
                </c:pt>
                <c:pt idx="2848">
                  <c:v>14.453089272030661</c:v>
                </c:pt>
                <c:pt idx="2849">
                  <c:v>14.453089272030661</c:v>
                </c:pt>
                <c:pt idx="2850">
                  <c:v>14.453089272030661</c:v>
                </c:pt>
                <c:pt idx="2851">
                  <c:v>14.453089272030661</c:v>
                </c:pt>
                <c:pt idx="2852">
                  <c:v>14.453089272030661</c:v>
                </c:pt>
                <c:pt idx="2853">
                  <c:v>14.453089272030661</c:v>
                </c:pt>
                <c:pt idx="2854">
                  <c:v>14.453089272030661</c:v>
                </c:pt>
                <c:pt idx="2855">
                  <c:v>14.453089272030661</c:v>
                </c:pt>
                <c:pt idx="2856">
                  <c:v>14.453089272030661</c:v>
                </c:pt>
                <c:pt idx="2857">
                  <c:v>14.453089272030661</c:v>
                </c:pt>
                <c:pt idx="2858">
                  <c:v>14.453089272030661</c:v>
                </c:pt>
                <c:pt idx="2859">
                  <c:v>14.453089272030661</c:v>
                </c:pt>
                <c:pt idx="2860">
                  <c:v>14.453089272030661</c:v>
                </c:pt>
                <c:pt idx="2861">
                  <c:v>14.453089272030661</c:v>
                </c:pt>
                <c:pt idx="2862">
                  <c:v>14.453089272030661</c:v>
                </c:pt>
                <c:pt idx="2863">
                  <c:v>14.453089272030661</c:v>
                </c:pt>
                <c:pt idx="2864">
                  <c:v>14.453089272030661</c:v>
                </c:pt>
                <c:pt idx="2865">
                  <c:v>14.453089272030661</c:v>
                </c:pt>
                <c:pt idx="2866">
                  <c:v>14.453089272030661</c:v>
                </c:pt>
                <c:pt idx="2867">
                  <c:v>14.453089272030661</c:v>
                </c:pt>
                <c:pt idx="2868">
                  <c:v>14.453089272030661</c:v>
                </c:pt>
                <c:pt idx="2869">
                  <c:v>14.453089272030661</c:v>
                </c:pt>
                <c:pt idx="2870">
                  <c:v>14.453089272030661</c:v>
                </c:pt>
                <c:pt idx="2871">
                  <c:v>14.453089272030661</c:v>
                </c:pt>
                <c:pt idx="2872">
                  <c:v>14.453089272030661</c:v>
                </c:pt>
                <c:pt idx="2873">
                  <c:v>14.453089272030661</c:v>
                </c:pt>
                <c:pt idx="2874">
                  <c:v>14.453089272030661</c:v>
                </c:pt>
                <c:pt idx="2875">
                  <c:v>14.453089272030661</c:v>
                </c:pt>
                <c:pt idx="2876">
                  <c:v>14.453089272030661</c:v>
                </c:pt>
                <c:pt idx="2877">
                  <c:v>14.453089272030661</c:v>
                </c:pt>
                <c:pt idx="2878">
                  <c:v>14.453089272030661</c:v>
                </c:pt>
                <c:pt idx="2879">
                  <c:v>14.453089272030661</c:v>
                </c:pt>
                <c:pt idx="2880">
                  <c:v>14.453089272030661</c:v>
                </c:pt>
                <c:pt idx="2881">
                  <c:v>14.453089272030661</c:v>
                </c:pt>
                <c:pt idx="2882">
                  <c:v>14.453089272030661</c:v>
                </c:pt>
                <c:pt idx="2883">
                  <c:v>14.453089272030661</c:v>
                </c:pt>
                <c:pt idx="2884">
                  <c:v>14.453089272030661</c:v>
                </c:pt>
                <c:pt idx="2885">
                  <c:v>14.453089272030661</c:v>
                </c:pt>
                <c:pt idx="2886">
                  <c:v>14.453089272030661</c:v>
                </c:pt>
                <c:pt idx="2887">
                  <c:v>14.453089272030661</c:v>
                </c:pt>
                <c:pt idx="2888">
                  <c:v>14.453089272030661</c:v>
                </c:pt>
                <c:pt idx="2889">
                  <c:v>14.453089272030661</c:v>
                </c:pt>
                <c:pt idx="2890">
                  <c:v>14.453089272030661</c:v>
                </c:pt>
                <c:pt idx="2891">
                  <c:v>14.453089272030661</c:v>
                </c:pt>
                <c:pt idx="2892">
                  <c:v>14.453089272030661</c:v>
                </c:pt>
                <c:pt idx="2893">
                  <c:v>14.453089272030661</c:v>
                </c:pt>
                <c:pt idx="2894">
                  <c:v>14.453089272030661</c:v>
                </c:pt>
                <c:pt idx="2895">
                  <c:v>14.453089272030661</c:v>
                </c:pt>
                <c:pt idx="2896">
                  <c:v>14.453089272030661</c:v>
                </c:pt>
                <c:pt idx="2897">
                  <c:v>14.453089272030661</c:v>
                </c:pt>
                <c:pt idx="2898">
                  <c:v>14.453089272030661</c:v>
                </c:pt>
                <c:pt idx="2899">
                  <c:v>14.453089272030661</c:v>
                </c:pt>
                <c:pt idx="2900">
                  <c:v>14.453089272030661</c:v>
                </c:pt>
                <c:pt idx="2901">
                  <c:v>14.453089272030661</c:v>
                </c:pt>
                <c:pt idx="2902">
                  <c:v>14.453089272030661</c:v>
                </c:pt>
                <c:pt idx="2903">
                  <c:v>14.453089272030661</c:v>
                </c:pt>
                <c:pt idx="2904">
                  <c:v>14.453089272030661</c:v>
                </c:pt>
                <c:pt idx="2905">
                  <c:v>14.453089272030661</c:v>
                </c:pt>
                <c:pt idx="2906">
                  <c:v>14.453089272030661</c:v>
                </c:pt>
                <c:pt idx="2907">
                  <c:v>14.453089272030661</c:v>
                </c:pt>
                <c:pt idx="2908">
                  <c:v>14.453089272030661</c:v>
                </c:pt>
                <c:pt idx="2909">
                  <c:v>14.453089272030661</c:v>
                </c:pt>
                <c:pt idx="2910">
                  <c:v>14.453089272030661</c:v>
                </c:pt>
                <c:pt idx="2911">
                  <c:v>14.453089272030661</c:v>
                </c:pt>
                <c:pt idx="2912">
                  <c:v>14.453089272030661</c:v>
                </c:pt>
                <c:pt idx="2913">
                  <c:v>14.453089272030661</c:v>
                </c:pt>
                <c:pt idx="2914">
                  <c:v>14.453089272030661</c:v>
                </c:pt>
                <c:pt idx="2915">
                  <c:v>14.453089272030661</c:v>
                </c:pt>
                <c:pt idx="2916">
                  <c:v>14.453089272030661</c:v>
                </c:pt>
                <c:pt idx="2917">
                  <c:v>14.453089272030661</c:v>
                </c:pt>
                <c:pt idx="2918">
                  <c:v>14.453089272030661</c:v>
                </c:pt>
                <c:pt idx="2919">
                  <c:v>14.453089272030661</c:v>
                </c:pt>
                <c:pt idx="2920">
                  <c:v>14.453089272030661</c:v>
                </c:pt>
                <c:pt idx="2921">
                  <c:v>14.453089272030661</c:v>
                </c:pt>
                <c:pt idx="2922">
                  <c:v>14.453089272030661</c:v>
                </c:pt>
                <c:pt idx="2923">
                  <c:v>14.453089272030661</c:v>
                </c:pt>
                <c:pt idx="2924">
                  <c:v>14.453089272030661</c:v>
                </c:pt>
                <c:pt idx="2925">
                  <c:v>14.453089272030661</c:v>
                </c:pt>
                <c:pt idx="2926">
                  <c:v>14.453089272030661</c:v>
                </c:pt>
                <c:pt idx="2927">
                  <c:v>14.453089272030661</c:v>
                </c:pt>
                <c:pt idx="2928">
                  <c:v>14.453089272030661</c:v>
                </c:pt>
                <c:pt idx="2929">
                  <c:v>14.453089272030661</c:v>
                </c:pt>
                <c:pt idx="2930">
                  <c:v>14.453089272030661</c:v>
                </c:pt>
                <c:pt idx="2931">
                  <c:v>14.453089272030661</c:v>
                </c:pt>
                <c:pt idx="2932">
                  <c:v>14.453089272030661</c:v>
                </c:pt>
                <c:pt idx="2933">
                  <c:v>14.453089272030661</c:v>
                </c:pt>
                <c:pt idx="2934">
                  <c:v>14.453089272030661</c:v>
                </c:pt>
                <c:pt idx="2935">
                  <c:v>14.453089272030661</c:v>
                </c:pt>
                <c:pt idx="2936">
                  <c:v>14.453089272030661</c:v>
                </c:pt>
                <c:pt idx="2937">
                  <c:v>14.453089272030661</c:v>
                </c:pt>
                <c:pt idx="2938">
                  <c:v>14.453089272030661</c:v>
                </c:pt>
                <c:pt idx="2939">
                  <c:v>14.453089272030661</c:v>
                </c:pt>
                <c:pt idx="2940">
                  <c:v>14.453089272030661</c:v>
                </c:pt>
                <c:pt idx="2941">
                  <c:v>14.453089272030661</c:v>
                </c:pt>
                <c:pt idx="2942">
                  <c:v>14.453089272030661</c:v>
                </c:pt>
                <c:pt idx="2943">
                  <c:v>14.453089272030661</c:v>
                </c:pt>
                <c:pt idx="2944">
                  <c:v>14.453089272030661</c:v>
                </c:pt>
                <c:pt idx="2945">
                  <c:v>14.453089272030661</c:v>
                </c:pt>
                <c:pt idx="2946">
                  <c:v>14.453089272030661</c:v>
                </c:pt>
                <c:pt idx="2947">
                  <c:v>14.453089272030661</c:v>
                </c:pt>
                <c:pt idx="2948">
                  <c:v>14.453089272030661</c:v>
                </c:pt>
                <c:pt idx="2949">
                  <c:v>14.453089272030661</c:v>
                </c:pt>
                <c:pt idx="2950">
                  <c:v>14.453089272030661</c:v>
                </c:pt>
                <c:pt idx="2951">
                  <c:v>14.453089272030661</c:v>
                </c:pt>
                <c:pt idx="2952">
                  <c:v>14.453089272030661</c:v>
                </c:pt>
                <c:pt idx="2953">
                  <c:v>14.453089272030661</c:v>
                </c:pt>
                <c:pt idx="2954">
                  <c:v>14.453089272030661</c:v>
                </c:pt>
                <c:pt idx="2955">
                  <c:v>14.453089272030661</c:v>
                </c:pt>
                <c:pt idx="2956">
                  <c:v>14.453089272030661</c:v>
                </c:pt>
                <c:pt idx="2957">
                  <c:v>14.453089272030661</c:v>
                </c:pt>
                <c:pt idx="2958">
                  <c:v>14.453089272030661</c:v>
                </c:pt>
                <c:pt idx="2959">
                  <c:v>14.453089272030661</c:v>
                </c:pt>
                <c:pt idx="2960">
                  <c:v>14.453089272030661</c:v>
                </c:pt>
                <c:pt idx="2961">
                  <c:v>14.453089272030661</c:v>
                </c:pt>
                <c:pt idx="2962">
                  <c:v>14.453089272030661</c:v>
                </c:pt>
                <c:pt idx="2963">
                  <c:v>14.453089272030661</c:v>
                </c:pt>
                <c:pt idx="2964">
                  <c:v>14.453089272030661</c:v>
                </c:pt>
                <c:pt idx="2965">
                  <c:v>14.453089272030661</c:v>
                </c:pt>
                <c:pt idx="2966">
                  <c:v>14.453089272030661</c:v>
                </c:pt>
                <c:pt idx="2967">
                  <c:v>14.453089272030661</c:v>
                </c:pt>
                <c:pt idx="2968">
                  <c:v>14.453089272030661</c:v>
                </c:pt>
                <c:pt idx="2969">
                  <c:v>14.453089272030661</c:v>
                </c:pt>
                <c:pt idx="2970">
                  <c:v>14.453089272030661</c:v>
                </c:pt>
                <c:pt idx="2971">
                  <c:v>14.453089272030661</c:v>
                </c:pt>
                <c:pt idx="2972">
                  <c:v>14.453089272030661</c:v>
                </c:pt>
                <c:pt idx="2973">
                  <c:v>14.453089272030661</c:v>
                </c:pt>
                <c:pt idx="2974">
                  <c:v>14.453089272030661</c:v>
                </c:pt>
                <c:pt idx="2975">
                  <c:v>14.453089272030661</c:v>
                </c:pt>
                <c:pt idx="2976">
                  <c:v>14.453089272030661</c:v>
                </c:pt>
                <c:pt idx="2977">
                  <c:v>14.453089272030661</c:v>
                </c:pt>
                <c:pt idx="2978">
                  <c:v>14.453089272030661</c:v>
                </c:pt>
                <c:pt idx="2979">
                  <c:v>14.453089272030661</c:v>
                </c:pt>
                <c:pt idx="2980">
                  <c:v>14.453089272030661</c:v>
                </c:pt>
                <c:pt idx="2981">
                  <c:v>14.453089272030661</c:v>
                </c:pt>
                <c:pt idx="2982">
                  <c:v>14.453089272030661</c:v>
                </c:pt>
                <c:pt idx="2983">
                  <c:v>14.453089272030661</c:v>
                </c:pt>
                <c:pt idx="2984">
                  <c:v>14.453089272030661</c:v>
                </c:pt>
                <c:pt idx="2985">
                  <c:v>14.453089272030661</c:v>
                </c:pt>
                <c:pt idx="2986">
                  <c:v>14.453089272030661</c:v>
                </c:pt>
                <c:pt idx="2987">
                  <c:v>14.453089272030661</c:v>
                </c:pt>
                <c:pt idx="2988">
                  <c:v>14.453089272030661</c:v>
                </c:pt>
                <c:pt idx="2989">
                  <c:v>14.453089272030661</c:v>
                </c:pt>
                <c:pt idx="2990">
                  <c:v>14.453089272030661</c:v>
                </c:pt>
                <c:pt idx="2991">
                  <c:v>14.453089272030661</c:v>
                </c:pt>
                <c:pt idx="2992">
                  <c:v>14.453089272030661</c:v>
                </c:pt>
                <c:pt idx="2993">
                  <c:v>14.453089272030661</c:v>
                </c:pt>
                <c:pt idx="2994">
                  <c:v>14.453089272030661</c:v>
                </c:pt>
                <c:pt idx="2995">
                  <c:v>14.453089272030661</c:v>
                </c:pt>
                <c:pt idx="2996">
                  <c:v>14.453089272030661</c:v>
                </c:pt>
                <c:pt idx="2997">
                  <c:v>14.453089272030661</c:v>
                </c:pt>
                <c:pt idx="2998">
                  <c:v>14.453089272030661</c:v>
                </c:pt>
                <c:pt idx="2999">
                  <c:v>14.453089272030661</c:v>
                </c:pt>
                <c:pt idx="3000">
                  <c:v>14.453089272030661</c:v>
                </c:pt>
                <c:pt idx="3001">
                  <c:v>14.453089272030661</c:v>
                </c:pt>
                <c:pt idx="3002">
                  <c:v>14.453089272030661</c:v>
                </c:pt>
                <c:pt idx="3003">
                  <c:v>14.453089272030661</c:v>
                </c:pt>
                <c:pt idx="3004">
                  <c:v>14.453089272030661</c:v>
                </c:pt>
                <c:pt idx="3005">
                  <c:v>14.453089272030661</c:v>
                </c:pt>
                <c:pt idx="3006">
                  <c:v>14.453089272030661</c:v>
                </c:pt>
                <c:pt idx="3007">
                  <c:v>14.453089272030661</c:v>
                </c:pt>
                <c:pt idx="3008">
                  <c:v>14.453089272030661</c:v>
                </c:pt>
                <c:pt idx="3009">
                  <c:v>14.453089272030661</c:v>
                </c:pt>
                <c:pt idx="3010">
                  <c:v>14.453089272030661</c:v>
                </c:pt>
                <c:pt idx="3011">
                  <c:v>14.453089272030661</c:v>
                </c:pt>
                <c:pt idx="3012">
                  <c:v>14.453089272030661</c:v>
                </c:pt>
                <c:pt idx="3013">
                  <c:v>14.453089272030661</c:v>
                </c:pt>
                <c:pt idx="3014">
                  <c:v>14.453089272030661</c:v>
                </c:pt>
                <c:pt idx="3015">
                  <c:v>14.453089272030661</c:v>
                </c:pt>
                <c:pt idx="3016">
                  <c:v>14.453089272030661</c:v>
                </c:pt>
                <c:pt idx="3017">
                  <c:v>14.453089272030661</c:v>
                </c:pt>
                <c:pt idx="3018">
                  <c:v>14.453089272030661</c:v>
                </c:pt>
                <c:pt idx="3019">
                  <c:v>14.453089272030661</c:v>
                </c:pt>
                <c:pt idx="3020">
                  <c:v>14.453089272030661</c:v>
                </c:pt>
                <c:pt idx="3021">
                  <c:v>14.453089272030661</c:v>
                </c:pt>
                <c:pt idx="3022">
                  <c:v>14.453089272030661</c:v>
                </c:pt>
                <c:pt idx="3023">
                  <c:v>14.453089272030661</c:v>
                </c:pt>
                <c:pt idx="3024">
                  <c:v>14.453089272030661</c:v>
                </c:pt>
                <c:pt idx="3025">
                  <c:v>14.453089272030661</c:v>
                </c:pt>
                <c:pt idx="3026">
                  <c:v>14.453089272030661</c:v>
                </c:pt>
                <c:pt idx="3027">
                  <c:v>14.453089272030661</c:v>
                </c:pt>
                <c:pt idx="3028">
                  <c:v>14.453089272030661</c:v>
                </c:pt>
                <c:pt idx="3029">
                  <c:v>14.453089272030661</c:v>
                </c:pt>
                <c:pt idx="3030">
                  <c:v>14.453089272030661</c:v>
                </c:pt>
                <c:pt idx="3031">
                  <c:v>14.453089272030661</c:v>
                </c:pt>
                <c:pt idx="3032">
                  <c:v>14.453089272030661</c:v>
                </c:pt>
                <c:pt idx="3033">
                  <c:v>14.453089272030661</c:v>
                </c:pt>
                <c:pt idx="3034">
                  <c:v>14.453089272030661</c:v>
                </c:pt>
                <c:pt idx="3035">
                  <c:v>14.453089272030661</c:v>
                </c:pt>
                <c:pt idx="3036">
                  <c:v>14.453089272030661</c:v>
                </c:pt>
                <c:pt idx="3037">
                  <c:v>14.453089272030661</c:v>
                </c:pt>
                <c:pt idx="3038">
                  <c:v>14.453089272030661</c:v>
                </c:pt>
                <c:pt idx="3039">
                  <c:v>14.453089272030661</c:v>
                </c:pt>
                <c:pt idx="3040">
                  <c:v>14.453089272030661</c:v>
                </c:pt>
                <c:pt idx="3041">
                  <c:v>14.453089272030661</c:v>
                </c:pt>
                <c:pt idx="3042">
                  <c:v>14.453089272030661</c:v>
                </c:pt>
                <c:pt idx="3043">
                  <c:v>14.453089272030661</c:v>
                </c:pt>
                <c:pt idx="3044">
                  <c:v>14.453089272030661</c:v>
                </c:pt>
                <c:pt idx="3045">
                  <c:v>14.453089272030661</c:v>
                </c:pt>
                <c:pt idx="3046">
                  <c:v>14.453089272030661</c:v>
                </c:pt>
                <c:pt idx="3047">
                  <c:v>14.453089272030661</c:v>
                </c:pt>
                <c:pt idx="3048">
                  <c:v>14.453089272030661</c:v>
                </c:pt>
                <c:pt idx="3049">
                  <c:v>14.453089272030661</c:v>
                </c:pt>
                <c:pt idx="3050">
                  <c:v>14.453089272030661</c:v>
                </c:pt>
                <c:pt idx="3051">
                  <c:v>14.453089272030661</c:v>
                </c:pt>
                <c:pt idx="3052">
                  <c:v>14.453089272030661</c:v>
                </c:pt>
                <c:pt idx="3053">
                  <c:v>14.453089272030661</c:v>
                </c:pt>
                <c:pt idx="3054">
                  <c:v>14.453089272030661</c:v>
                </c:pt>
                <c:pt idx="3055">
                  <c:v>14.453089272030661</c:v>
                </c:pt>
                <c:pt idx="3056">
                  <c:v>14.453089272030661</c:v>
                </c:pt>
                <c:pt idx="3057">
                  <c:v>14.453089272030661</c:v>
                </c:pt>
                <c:pt idx="3058">
                  <c:v>14.453089272030661</c:v>
                </c:pt>
                <c:pt idx="3059">
                  <c:v>14.453089272030661</c:v>
                </c:pt>
                <c:pt idx="3060">
                  <c:v>14.453089272030661</c:v>
                </c:pt>
                <c:pt idx="3061">
                  <c:v>14.453089272030661</c:v>
                </c:pt>
                <c:pt idx="3062">
                  <c:v>14.453089272030661</c:v>
                </c:pt>
                <c:pt idx="3063">
                  <c:v>14.453089272030661</c:v>
                </c:pt>
                <c:pt idx="3064">
                  <c:v>14.453089272030661</c:v>
                </c:pt>
                <c:pt idx="3065">
                  <c:v>14.453089272030661</c:v>
                </c:pt>
                <c:pt idx="3066">
                  <c:v>14.453089272030661</c:v>
                </c:pt>
                <c:pt idx="3067">
                  <c:v>14.453089272030661</c:v>
                </c:pt>
                <c:pt idx="3068">
                  <c:v>14.453089272030661</c:v>
                </c:pt>
                <c:pt idx="3069">
                  <c:v>14.453089272030661</c:v>
                </c:pt>
                <c:pt idx="3070">
                  <c:v>14.453089272030661</c:v>
                </c:pt>
                <c:pt idx="3071">
                  <c:v>14.453089272030661</c:v>
                </c:pt>
                <c:pt idx="3072">
                  <c:v>14.453089272030661</c:v>
                </c:pt>
                <c:pt idx="3073">
                  <c:v>14.453089272030661</c:v>
                </c:pt>
                <c:pt idx="3074">
                  <c:v>14.453089272030661</c:v>
                </c:pt>
                <c:pt idx="3075">
                  <c:v>14.453089272030661</c:v>
                </c:pt>
                <c:pt idx="3076">
                  <c:v>14.453089272030661</c:v>
                </c:pt>
                <c:pt idx="3077">
                  <c:v>14.453089272030661</c:v>
                </c:pt>
                <c:pt idx="3078">
                  <c:v>14.453089272030661</c:v>
                </c:pt>
                <c:pt idx="3079">
                  <c:v>14.453089272030661</c:v>
                </c:pt>
                <c:pt idx="3080">
                  <c:v>14.453089272030661</c:v>
                </c:pt>
                <c:pt idx="3081">
                  <c:v>14.453089272030661</c:v>
                </c:pt>
                <c:pt idx="3082">
                  <c:v>14.453089272030661</c:v>
                </c:pt>
                <c:pt idx="3083">
                  <c:v>14.453089272030661</c:v>
                </c:pt>
                <c:pt idx="3084">
                  <c:v>14.453089272030661</c:v>
                </c:pt>
                <c:pt idx="3085">
                  <c:v>14.453089272030661</c:v>
                </c:pt>
                <c:pt idx="3086">
                  <c:v>14.453089272030661</c:v>
                </c:pt>
                <c:pt idx="3087">
                  <c:v>14.453089272030661</c:v>
                </c:pt>
                <c:pt idx="3088">
                  <c:v>14.453089272030661</c:v>
                </c:pt>
                <c:pt idx="3089">
                  <c:v>14.453089272030661</c:v>
                </c:pt>
                <c:pt idx="3090">
                  <c:v>14.453089272030661</c:v>
                </c:pt>
                <c:pt idx="3091">
                  <c:v>14.453089272030661</c:v>
                </c:pt>
                <c:pt idx="3092">
                  <c:v>14.453089272030661</c:v>
                </c:pt>
                <c:pt idx="3093">
                  <c:v>14.453089272030661</c:v>
                </c:pt>
                <c:pt idx="3094">
                  <c:v>14.453089272030661</c:v>
                </c:pt>
                <c:pt idx="3095">
                  <c:v>14.453089272030661</c:v>
                </c:pt>
                <c:pt idx="3096">
                  <c:v>14.453089272030661</c:v>
                </c:pt>
                <c:pt idx="3097">
                  <c:v>14.453089272030661</c:v>
                </c:pt>
                <c:pt idx="3098">
                  <c:v>14.453089272030661</c:v>
                </c:pt>
                <c:pt idx="3099">
                  <c:v>14.453089272030661</c:v>
                </c:pt>
                <c:pt idx="3100">
                  <c:v>14.453089272030661</c:v>
                </c:pt>
                <c:pt idx="3101">
                  <c:v>14.453089272030661</c:v>
                </c:pt>
                <c:pt idx="3102">
                  <c:v>14.453089272030661</c:v>
                </c:pt>
                <c:pt idx="3103">
                  <c:v>14.453089272030661</c:v>
                </c:pt>
                <c:pt idx="3104">
                  <c:v>14.453089272030661</c:v>
                </c:pt>
                <c:pt idx="3105">
                  <c:v>14.453089272030661</c:v>
                </c:pt>
                <c:pt idx="3106">
                  <c:v>14.453089272030661</c:v>
                </c:pt>
                <c:pt idx="3107">
                  <c:v>14.453089272030661</c:v>
                </c:pt>
                <c:pt idx="3108">
                  <c:v>14.453089272030661</c:v>
                </c:pt>
                <c:pt idx="3109">
                  <c:v>14.453089272030661</c:v>
                </c:pt>
                <c:pt idx="3110">
                  <c:v>14.453089272030661</c:v>
                </c:pt>
                <c:pt idx="3111">
                  <c:v>14.453089272030661</c:v>
                </c:pt>
                <c:pt idx="3112">
                  <c:v>14.453089272030661</c:v>
                </c:pt>
                <c:pt idx="3113">
                  <c:v>14.453089272030661</c:v>
                </c:pt>
                <c:pt idx="3114">
                  <c:v>14.453089272030661</c:v>
                </c:pt>
                <c:pt idx="3115">
                  <c:v>14.453089272030661</c:v>
                </c:pt>
                <c:pt idx="3116">
                  <c:v>14.453089272030661</c:v>
                </c:pt>
                <c:pt idx="3117">
                  <c:v>14.453089272030661</c:v>
                </c:pt>
                <c:pt idx="3118">
                  <c:v>14.453089272030661</c:v>
                </c:pt>
                <c:pt idx="3119">
                  <c:v>14.453089272030661</c:v>
                </c:pt>
                <c:pt idx="3120">
                  <c:v>14.453089272030661</c:v>
                </c:pt>
                <c:pt idx="3121">
                  <c:v>14.453089272030661</c:v>
                </c:pt>
                <c:pt idx="3122">
                  <c:v>14.453089272030661</c:v>
                </c:pt>
                <c:pt idx="3123">
                  <c:v>14.453089272030661</c:v>
                </c:pt>
                <c:pt idx="3124">
                  <c:v>14.453089272030661</c:v>
                </c:pt>
                <c:pt idx="3125">
                  <c:v>14.453089272030661</c:v>
                </c:pt>
                <c:pt idx="3126">
                  <c:v>14.453089272030661</c:v>
                </c:pt>
                <c:pt idx="3127">
                  <c:v>14.453089272030661</c:v>
                </c:pt>
                <c:pt idx="3128">
                  <c:v>14.453089272030661</c:v>
                </c:pt>
                <c:pt idx="3129">
                  <c:v>14.453089272030661</c:v>
                </c:pt>
                <c:pt idx="3130">
                  <c:v>14.453089272030661</c:v>
                </c:pt>
                <c:pt idx="3131">
                  <c:v>14.453089272030661</c:v>
                </c:pt>
                <c:pt idx="3132">
                  <c:v>14.453089272030661</c:v>
                </c:pt>
                <c:pt idx="3133">
                  <c:v>14.453089272030661</c:v>
                </c:pt>
                <c:pt idx="3134">
                  <c:v>14.453089272030661</c:v>
                </c:pt>
                <c:pt idx="3135">
                  <c:v>14.453089272030661</c:v>
                </c:pt>
                <c:pt idx="3136">
                  <c:v>14.453089272030661</c:v>
                </c:pt>
                <c:pt idx="3137">
                  <c:v>14.453089272030661</c:v>
                </c:pt>
                <c:pt idx="3138">
                  <c:v>14.453089272030661</c:v>
                </c:pt>
                <c:pt idx="3139">
                  <c:v>14.453089272030661</c:v>
                </c:pt>
                <c:pt idx="3140">
                  <c:v>14.453089272030661</c:v>
                </c:pt>
                <c:pt idx="3141">
                  <c:v>14.453089272030661</c:v>
                </c:pt>
                <c:pt idx="3142">
                  <c:v>14.453089272030661</c:v>
                </c:pt>
                <c:pt idx="3143">
                  <c:v>14.453089272030661</c:v>
                </c:pt>
                <c:pt idx="3144">
                  <c:v>14.453089272030661</c:v>
                </c:pt>
                <c:pt idx="3145">
                  <c:v>14.453089272030661</c:v>
                </c:pt>
                <c:pt idx="3146">
                  <c:v>14.453089272030661</c:v>
                </c:pt>
                <c:pt idx="3147">
                  <c:v>14.453089272030661</c:v>
                </c:pt>
                <c:pt idx="3148">
                  <c:v>14.453089272030661</c:v>
                </c:pt>
                <c:pt idx="3149">
                  <c:v>14.453089272030661</c:v>
                </c:pt>
                <c:pt idx="3150">
                  <c:v>14.453089272030661</c:v>
                </c:pt>
                <c:pt idx="3151">
                  <c:v>14.453089272030661</c:v>
                </c:pt>
                <c:pt idx="3152">
                  <c:v>14.453089272030661</c:v>
                </c:pt>
                <c:pt idx="3153">
                  <c:v>14.453089272030661</c:v>
                </c:pt>
                <c:pt idx="3154">
                  <c:v>14.453089272030661</c:v>
                </c:pt>
                <c:pt idx="3155">
                  <c:v>14.453089272030661</c:v>
                </c:pt>
                <c:pt idx="3156">
                  <c:v>14.453089272030661</c:v>
                </c:pt>
                <c:pt idx="3157">
                  <c:v>14.453089272030661</c:v>
                </c:pt>
                <c:pt idx="3158">
                  <c:v>14.453089272030661</c:v>
                </c:pt>
                <c:pt idx="3159">
                  <c:v>14.453089272030661</c:v>
                </c:pt>
                <c:pt idx="3160">
                  <c:v>14.453089272030661</c:v>
                </c:pt>
                <c:pt idx="3161">
                  <c:v>14.453089272030661</c:v>
                </c:pt>
                <c:pt idx="3162">
                  <c:v>14.453089272030661</c:v>
                </c:pt>
                <c:pt idx="3163">
                  <c:v>14.453089272030661</c:v>
                </c:pt>
                <c:pt idx="3164">
                  <c:v>14.453089272030661</c:v>
                </c:pt>
                <c:pt idx="3165">
                  <c:v>14.453089272030661</c:v>
                </c:pt>
                <c:pt idx="3166">
                  <c:v>14.453089272030661</c:v>
                </c:pt>
                <c:pt idx="3167">
                  <c:v>14.453089272030661</c:v>
                </c:pt>
                <c:pt idx="3168">
                  <c:v>14.453089272030661</c:v>
                </c:pt>
                <c:pt idx="3169">
                  <c:v>14.453089272030661</c:v>
                </c:pt>
                <c:pt idx="3170">
                  <c:v>14.453089272030661</c:v>
                </c:pt>
                <c:pt idx="3171">
                  <c:v>14.453089272030661</c:v>
                </c:pt>
                <c:pt idx="3172">
                  <c:v>14.453089272030661</c:v>
                </c:pt>
                <c:pt idx="3173">
                  <c:v>14.453089272030661</c:v>
                </c:pt>
                <c:pt idx="3174">
                  <c:v>14.453089272030661</c:v>
                </c:pt>
                <c:pt idx="3175">
                  <c:v>14.453089272030661</c:v>
                </c:pt>
                <c:pt idx="3176">
                  <c:v>14.453089272030661</c:v>
                </c:pt>
                <c:pt idx="3177">
                  <c:v>14.453089272030661</c:v>
                </c:pt>
                <c:pt idx="3178">
                  <c:v>14.453089272030661</c:v>
                </c:pt>
                <c:pt idx="3179">
                  <c:v>14.453089272030661</c:v>
                </c:pt>
                <c:pt idx="3180">
                  <c:v>14.453089272030661</c:v>
                </c:pt>
                <c:pt idx="3181">
                  <c:v>14.453089272030661</c:v>
                </c:pt>
                <c:pt idx="3182">
                  <c:v>14.453089272030661</c:v>
                </c:pt>
                <c:pt idx="3183">
                  <c:v>14.453089272030661</c:v>
                </c:pt>
                <c:pt idx="3184">
                  <c:v>14.453089272030661</c:v>
                </c:pt>
                <c:pt idx="3185">
                  <c:v>14.453089272030661</c:v>
                </c:pt>
                <c:pt idx="3186">
                  <c:v>14.453089272030661</c:v>
                </c:pt>
                <c:pt idx="3187">
                  <c:v>14.453089272030661</c:v>
                </c:pt>
                <c:pt idx="3188">
                  <c:v>14.453089272030661</c:v>
                </c:pt>
                <c:pt idx="3189">
                  <c:v>14.453089272030661</c:v>
                </c:pt>
                <c:pt idx="3190">
                  <c:v>14.453089272030661</c:v>
                </c:pt>
                <c:pt idx="3191">
                  <c:v>14.453089272030661</c:v>
                </c:pt>
                <c:pt idx="3192">
                  <c:v>14.453089272030661</c:v>
                </c:pt>
                <c:pt idx="3193">
                  <c:v>14.453089272030661</c:v>
                </c:pt>
                <c:pt idx="3194">
                  <c:v>14.453089272030661</c:v>
                </c:pt>
                <c:pt idx="3195">
                  <c:v>14.453089272030661</c:v>
                </c:pt>
                <c:pt idx="3196">
                  <c:v>14.453089272030661</c:v>
                </c:pt>
                <c:pt idx="3197">
                  <c:v>14.453089272030661</c:v>
                </c:pt>
                <c:pt idx="3198">
                  <c:v>14.453089272030661</c:v>
                </c:pt>
                <c:pt idx="3199">
                  <c:v>14.453089272030661</c:v>
                </c:pt>
                <c:pt idx="3200">
                  <c:v>14.453089272030661</c:v>
                </c:pt>
                <c:pt idx="3201">
                  <c:v>14.453089272030661</c:v>
                </c:pt>
                <c:pt idx="3202">
                  <c:v>14.453089272030661</c:v>
                </c:pt>
                <c:pt idx="3203">
                  <c:v>14.453089272030661</c:v>
                </c:pt>
                <c:pt idx="3204">
                  <c:v>14.453089272030661</c:v>
                </c:pt>
                <c:pt idx="3205">
                  <c:v>14.453089272030661</c:v>
                </c:pt>
                <c:pt idx="3206">
                  <c:v>14.453089272030661</c:v>
                </c:pt>
                <c:pt idx="3207">
                  <c:v>14.453089272030661</c:v>
                </c:pt>
                <c:pt idx="3208">
                  <c:v>14.453089272030661</c:v>
                </c:pt>
                <c:pt idx="3209">
                  <c:v>14.453089272030661</c:v>
                </c:pt>
                <c:pt idx="3210">
                  <c:v>14.453089272030661</c:v>
                </c:pt>
                <c:pt idx="3211">
                  <c:v>14.453089272030661</c:v>
                </c:pt>
                <c:pt idx="3212">
                  <c:v>14.453089272030661</c:v>
                </c:pt>
                <c:pt idx="3213">
                  <c:v>14.453089272030661</c:v>
                </c:pt>
                <c:pt idx="3214">
                  <c:v>14.453089272030661</c:v>
                </c:pt>
                <c:pt idx="3215">
                  <c:v>14.453089272030661</c:v>
                </c:pt>
                <c:pt idx="3216">
                  <c:v>14.453089272030661</c:v>
                </c:pt>
                <c:pt idx="3217">
                  <c:v>14.453089272030661</c:v>
                </c:pt>
                <c:pt idx="3218">
                  <c:v>14.453089272030661</c:v>
                </c:pt>
                <c:pt idx="3219">
                  <c:v>14.453089272030661</c:v>
                </c:pt>
                <c:pt idx="3220">
                  <c:v>14.453089272030661</c:v>
                </c:pt>
                <c:pt idx="3221">
                  <c:v>14.453089272030661</c:v>
                </c:pt>
                <c:pt idx="3222">
                  <c:v>14.453089272030661</c:v>
                </c:pt>
                <c:pt idx="3223">
                  <c:v>14.453089272030661</c:v>
                </c:pt>
                <c:pt idx="3224">
                  <c:v>14.453089272030661</c:v>
                </c:pt>
                <c:pt idx="3225">
                  <c:v>14.453089272030661</c:v>
                </c:pt>
                <c:pt idx="3226">
                  <c:v>14.453089272030661</c:v>
                </c:pt>
                <c:pt idx="3227">
                  <c:v>14.453089272030661</c:v>
                </c:pt>
                <c:pt idx="3228">
                  <c:v>14.453089272030661</c:v>
                </c:pt>
                <c:pt idx="3229">
                  <c:v>14.453089272030661</c:v>
                </c:pt>
                <c:pt idx="3230">
                  <c:v>14.453089272030661</c:v>
                </c:pt>
                <c:pt idx="3231">
                  <c:v>14.453089272030661</c:v>
                </c:pt>
                <c:pt idx="3232">
                  <c:v>14.453089272030661</c:v>
                </c:pt>
                <c:pt idx="3233">
                  <c:v>14.453089272030661</c:v>
                </c:pt>
                <c:pt idx="3234">
                  <c:v>14.453089272030661</c:v>
                </c:pt>
                <c:pt idx="3235">
                  <c:v>14.453089272030661</c:v>
                </c:pt>
                <c:pt idx="3236">
                  <c:v>14.453089272030661</c:v>
                </c:pt>
                <c:pt idx="3237">
                  <c:v>14.453089272030661</c:v>
                </c:pt>
                <c:pt idx="3238">
                  <c:v>14.453089272030661</c:v>
                </c:pt>
                <c:pt idx="3239">
                  <c:v>14.453089272030661</c:v>
                </c:pt>
                <c:pt idx="3240">
                  <c:v>14.453089272030661</c:v>
                </c:pt>
                <c:pt idx="3241">
                  <c:v>14.453089272030661</c:v>
                </c:pt>
                <c:pt idx="3242">
                  <c:v>14.453089272030661</c:v>
                </c:pt>
                <c:pt idx="3243">
                  <c:v>14.453089272030661</c:v>
                </c:pt>
                <c:pt idx="3244">
                  <c:v>14.453089272030661</c:v>
                </c:pt>
                <c:pt idx="3245">
                  <c:v>14.453089272030661</c:v>
                </c:pt>
                <c:pt idx="3246">
                  <c:v>14.453089272030661</c:v>
                </c:pt>
                <c:pt idx="3247">
                  <c:v>14.453089272030661</c:v>
                </c:pt>
                <c:pt idx="3248">
                  <c:v>14.453089272030661</c:v>
                </c:pt>
                <c:pt idx="3249">
                  <c:v>14.453089272030661</c:v>
                </c:pt>
                <c:pt idx="3250">
                  <c:v>14.453089272030661</c:v>
                </c:pt>
                <c:pt idx="3251">
                  <c:v>14.453089272030661</c:v>
                </c:pt>
                <c:pt idx="3252">
                  <c:v>14.453089272030661</c:v>
                </c:pt>
                <c:pt idx="3253">
                  <c:v>14.453089272030661</c:v>
                </c:pt>
                <c:pt idx="3254">
                  <c:v>14.453089272030661</c:v>
                </c:pt>
                <c:pt idx="3255">
                  <c:v>14.453089272030661</c:v>
                </c:pt>
                <c:pt idx="3256">
                  <c:v>14.453089272030661</c:v>
                </c:pt>
                <c:pt idx="3257">
                  <c:v>14.453089272030661</c:v>
                </c:pt>
                <c:pt idx="3258">
                  <c:v>14.453089272030661</c:v>
                </c:pt>
                <c:pt idx="3259">
                  <c:v>14.453089272030661</c:v>
                </c:pt>
                <c:pt idx="3260">
                  <c:v>14.453089272030661</c:v>
                </c:pt>
                <c:pt idx="3261">
                  <c:v>14.453089272030661</c:v>
                </c:pt>
                <c:pt idx="3262">
                  <c:v>14.453089272030661</c:v>
                </c:pt>
                <c:pt idx="3263">
                  <c:v>14.453089272030661</c:v>
                </c:pt>
                <c:pt idx="3264">
                  <c:v>14.453089272030661</c:v>
                </c:pt>
                <c:pt idx="3265">
                  <c:v>14.453089272030661</c:v>
                </c:pt>
                <c:pt idx="3266">
                  <c:v>14.453089272030661</c:v>
                </c:pt>
                <c:pt idx="3267">
                  <c:v>14.453089272030661</c:v>
                </c:pt>
                <c:pt idx="3268">
                  <c:v>14.453089272030661</c:v>
                </c:pt>
                <c:pt idx="3269">
                  <c:v>14.453089272030661</c:v>
                </c:pt>
                <c:pt idx="3270">
                  <c:v>14.453089272030661</c:v>
                </c:pt>
                <c:pt idx="3271">
                  <c:v>14.453089272030661</c:v>
                </c:pt>
                <c:pt idx="3272">
                  <c:v>14.453089272030661</c:v>
                </c:pt>
                <c:pt idx="3273">
                  <c:v>14.453089272030661</c:v>
                </c:pt>
                <c:pt idx="3274">
                  <c:v>14.453089272030661</c:v>
                </c:pt>
                <c:pt idx="3275">
                  <c:v>14.453089272030661</c:v>
                </c:pt>
                <c:pt idx="3276">
                  <c:v>14.453089272030661</c:v>
                </c:pt>
                <c:pt idx="3277">
                  <c:v>14.453089272030661</c:v>
                </c:pt>
                <c:pt idx="3278">
                  <c:v>14.453089272030661</c:v>
                </c:pt>
                <c:pt idx="3279">
                  <c:v>14.453089272030661</c:v>
                </c:pt>
                <c:pt idx="3280">
                  <c:v>14.453089272030661</c:v>
                </c:pt>
                <c:pt idx="3281">
                  <c:v>14.453089272030661</c:v>
                </c:pt>
                <c:pt idx="3282">
                  <c:v>14.453089272030661</c:v>
                </c:pt>
                <c:pt idx="3283">
                  <c:v>14.453089272030661</c:v>
                </c:pt>
                <c:pt idx="3284">
                  <c:v>14.453089272030661</c:v>
                </c:pt>
                <c:pt idx="3285">
                  <c:v>14.453089272030661</c:v>
                </c:pt>
                <c:pt idx="3286">
                  <c:v>14.453089272030661</c:v>
                </c:pt>
                <c:pt idx="3287">
                  <c:v>14.453089272030661</c:v>
                </c:pt>
                <c:pt idx="3288">
                  <c:v>14.453089272030661</c:v>
                </c:pt>
                <c:pt idx="3289">
                  <c:v>14.453089272030661</c:v>
                </c:pt>
                <c:pt idx="3290">
                  <c:v>14.453089272030661</c:v>
                </c:pt>
                <c:pt idx="3291">
                  <c:v>14.453089272030661</c:v>
                </c:pt>
                <c:pt idx="3292">
                  <c:v>14.453089272030661</c:v>
                </c:pt>
                <c:pt idx="3293">
                  <c:v>14.453089272030661</c:v>
                </c:pt>
                <c:pt idx="3294">
                  <c:v>14.453089272030661</c:v>
                </c:pt>
                <c:pt idx="3295">
                  <c:v>14.453089272030661</c:v>
                </c:pt>
                <c:pt idx="3296">
                  <c:v>14.453089272030661</c:v>
                </c:pt>
                <c:pt idx="3297">
                  <c:v>14.453089272030661</c:v>
                </c:pt>
                <c:pt idx="3298">
                  <c:v>14.453089272030661</c:v>
                </c:pt>
                <c:pt idx="3299">
                  <c:v>14.453089272030661</c:v>
                </c:pt>
                <c:pt idx="3300">
                  <c:v>14.453089272030661</c:v>
                </c:pt>
                <c:pt idx="3301">
                  <c:v>14.453089272030661</c:v>
                </c:pt>
                <c:pt idx="3302">
                  <c:v>14.453089272030661</c:v>
                </c:pt>
                <c:pt idx="3303">
                  <c:v>14.453089272030661</c:v>
                </c:pt>
                <c:pt idx="3304">
                  <c:v>14.453089272030661</c:v>
                </c:pt>
                <c:pt idx="3305">
                  <c:v>14.453089272030661</c:v>
                </c:pt>
                <c:pt idx="3306">
                  <c:v>14.453089272030661</c:v>
                </c:pt>
                <c:pt idx="3307">
                  <c:v>14.453089272030661</c:v>
                </c:pt>
                <c:pt idx="3308">
                  <c:v>14.453089272030661</c:v>
                </c:pt>
                <c:pt idx="3309">
                  <c:v>14.453089272030661</c:v>
                </c:pt>
                <c:pt idx="3310">
                  <c:v>14.453089272030661</c:v>
                </c:pt>
                <c:pt idx="3311">
                  <c:v>14.453089272030661</c:v>
                </c:pt>
                <c:pt idx="3312">
                  <c:v>14.453089272030661</c:v>
                </c:pt>
                <c:pt idx="3313">
                  <c:v>14.453089272030661</c:v>
                </c:pt>
                <c:pt idx="3314">
                  <c:v>14.453089272030661</c:v>
                </c:pt>
                <c:pt idx="3315">
                  <c:v>14.453089272030661</c:v>
                </c:pt>
                <c:pt idx="3316">
                  <c:v>14.453089272030661</c:v>
                </c:pt>
                <c:pt idx="3317">
                  <c:v>14.453089272030661</c:v>
                </c:pt>
                <c:pt idx="3318">
                  <c:v>14.453089272030661</c:v>
                </c:pt>
                <c:pt idx="3319">
                  <c:v>14.453089272030661</c:v>
                </c:pt>
                <c:pt idx="3320">
                  <c:v>14.453089272030661</c:v>
                </c:pt>
                <c:pt idx="3321">
                  <c:v>14.453089272030661</c:v>
                </c:pt>
                <c:pt idx="3322">
                  <c:v>14.453089272030661</c:v>
                </c:pt>
                <c:pt idx="3323">
                  <c:v>14.453089272030661</c:v>
                </c:pt>
                <c:pt idx="3324">
                  <c:v>14.453089272030661</c:v>
                </c:pt>
                <c:pt idx="3325">
                  <c:v>14.453089272030661</c:v>
                </c:pt>
                <c:pt idx="3326">
                  <c:v>14.453089272030661</c:v>
                </c:pt>
                <c:pt idx="3327">
                  <c:v>14.453089272030661</c:v>
                </c:pt>
                <c:pt idx="3328">
                  <c:v>14.453089272030661</c:v>
                </c:pt>
                <c:pt idx="3329">
                  <c:v>14.453089272030661</c:v>
                </c:pt>
                <c:pt idx="3330">
                  <c:v>14.453089272030661</c:v>
                </c:pt>
                <c:pt idx="3331">
                  <c:v>14.453089272030661</c:v>
                </c:pt>
                <c:pt idx="3332">
                  <c:v>14.453089272030661</c:v>
                </c:pt>
                <c:pt idx="3333">
                  <c:v>14.453089272030661</c:v>
                </c:pt>
                <c:pt idx="3334">
                  <c:v>14.453089272030661</c:v>
                </c:pt>
                <c:pt idx="3335">
                  <c:v>14.453089272030661</c:v>
                </c:pt>
                <c:pt idx="3336">
                  <c:v>14.453089272030661</c:v>
                </c:pt>
                <c:pt idx="3337">
                  <c:v>14.453089272030661</c:v>
                </c:pt>
                <c:pt idx="3338">
                  <c:v>14.453089272030661</c:v>
                </c:pt>
                <c:pt idx="3339">
                  <c:v>14.453089272030661</c:v>
                </c:pt>
                <c:pt idx="3340">
                  <c:v>14.453089272030661</c:v>
                </c:pt>
                <c:pt idx="3341">
                  <c:v>14.453089272030661</c:v>
                </c:pt>
                <c:pt idx="3342">
                  <c:v>14.453089272030661</c:v>
                </c:pt>
                <c:pt idx="3343">
                  <c:v>14.453089272030661</c:v>
                </c:pt>
                <c:pt idx="3344">
                  <c:v>14.453089272030661</c:v>
                </c:pt>
                <c:pt idx="3345">
                  <c:v>14.453089272030661</c:v>
                </c:pt>
                <c:pt idx="3346">
                  <c:v>14.453089272030661</c:v>
                </c:pt>
                <c:pt idx="3347">
                  <c:v>14.453089272030661</c:v>
                </c:pt>
                <c:pt idx="3348">
                  <c:v>14.453089272030661</c:v>
                </c:pt>
                <c:pt idx="3349">
                  <c:v>14.453089272030661</c:v>
                </c:pt>
                <c:pt idx="3350">
                  <c:v>14.453089272030661</c:v>
                </c:pt>
                <c:pt idx="3351">
                  <c:v>14.453089272030661</c:v>
                </c:pt>
                <c:pt idx="3352">
                  <c:v>14.453089272030661</c:v>
                </c:pt>
                <c:pt idx="3353">
                  <c:v>14.453089272030661</c:v>
                </c:pt>
                <c:pt idx="3354">
                  <c:v>14.453089272030661</c:v>
                </c:pt>
                <c:pt idx="3355">
                  <c:v>14.453089272030661</c:v>
                </c:pt>
                <c:pt idx="3356">
                  <c:v>14.453089272030661</c:v>
                </c:pt>
                <c:pt idx="3357">
                  <c:v>14.453089272030661</c:v>
                </c:pt>
                <c:pt idx="3358">
                  <c:v>14.453089272030661</c:v>
                </c:pt>
                <c:pt idx="3359">
                  <c:v>14.453089272030661</c:v>
                </c:pt>
                <c:pt idx="3360">
                  <c:v>14.453089272030661</c:v>
                </c:pt>
                <c:pt idx="3361">
                  <c:v>14.453089272030661</c:v>
                </c:pt>
                <c:pt idx="3362">
                  <c:v>14.453089272030661</c:v>
                </c:pt>
                <c:pt idx="3363">
                  <c:v>14.453089272030661</c:v>
                </c:pt>
                <c:pt idx="3364">
                  <c:v>14.453089272030661</c:v>
                </c:pt>
                <c:pt idx="3365">
                  <c:v>14.453089272030661</c:v>
                </c:pt>
                <c:pt idx="3366">
                  <c:v>14.453089272030661</c:v>
                </c:pt>
                <c:pt idx="3367">
                  <c:v>14.453089272030661</c:v>
                </c:pt>
                <c:pt idx="3368">
                  <c:v>14.453089272030661</c:v>
                </c:pt>
                <c:pt idx="3369">
                  <c:v>14.453089272030661</c:v>
                </c:pt>
                <c:pt idx="3370">
                  <c:v>14.453089272030661</c:v>
                </c:pt>
                <c:pt idx="3371">
                  <c:v>14.453089272030661</c:v>
                </c:pt>
                <c:pt idx="3372">
                  <c:v>14.453089272030661</c:v>
                </c:pt>
                <c:pt idx="3373">
                  <c:v>14.453089272030661</c:v>
                </c:pt>
                <c:pt idx="3374">
                  <c:v>14.453089272030661</c:v>
                </c:pt>
                <c:pt idx="3375">
                  <c:v>14.453089272030661</c:v>
                </c:pt>
                <c:pt idx="3376">
                  <c:v>14.453089272030661</c:v>
                </c:pt>
                <c:pt idx="3377">
                  <c:v>14.453089272030661</c:v>
                </c:pt>
                <c:pt idx="3378">
                  <c:v>14.453089272030661</c:v>
                </c:pt>
                <c:pt idx="3379">
                  <c:v>14.453089272030661</c:v>
                </c:pt>
                <c:pt idx="3380">
                  <c:v>14.453089272030661</c:v>
                </c:pt>
                <c:pt idx="3381">
                  <c:v>14.453089272030661</c:v>
                </c:pt>
                <c:pt idx="3382">
                  <c:v>14.453089272030661</c:v>
                </c:pt>
                <c:pt idx="3383">
                  <c:v>14.453089272030661</c:v>
                </c:pt>
                <c:pt idx="3384">
                  <c:v>14.453089272030661</c:v>
                </c:pt>
                <c:pt idx="3385">
                  <c:v>14.453089272030661</c:v>
                </c:pt>
                <c:pt idx="3386">
                  <c:v>14.453089272030661</c:v>
                </c:pt>
                <c:pt idx="3387">
                  <c:v>14.453089272030661</c:v>
                </c:pt>
                <c:pt idx="3388">
                  <c:v>14.453089272030661</c:v>
                </c:pt>
                <c:pt idx="3389">
                  <c:v>14.453089272030661</c:v>
                </c:pt>
                <c:pt idx="3390">
                  <c:v>14.453089272030661</c:v>
                </c:pt>
                <c:pt idx="3391">
                  <c:v>14.453089272030661</c:v>
                </c:pt>
                <c:pt idx="3392">
                  <c:v>14.453089272030661</c:v>
                </c:pt>
                <c:pt idx="3393">
                  <c:v>14.453089272030661</c:v>
                </c:pt>
                <c:pt idx="3394">
                  <c:v>14.453089272030661</c:v>
                </c:pt>
                <c:pt idx="3395">
                  <c:v>14.453089272030661</c:v>
                </c:pt>
                <c:pt idx="3396">
                  <c:v>14.453089272030661</c:v>
                </c:pt>
                <c:pt idx="3397">
                  <c:v>14.453089272030661</c:v>
                </c:pt>
                <c:pt idx="3398">
                  <c:v>14.453089272030661</c:v>
                </c:pt>
                <c:pt idx="3399">
                  <c:v>14.453089272030661</c:v>
                </c:pt>
                <c:pt idx="3400">
                  <c:v>14.453089272030661</c:v>
                </c:pt>
                <c:pt idx="3401">
                  <c:v>14.453089272030661</c:v>
                </c:pt>
                <c:pt idx="3402">
                  <c:v>14.453089272030661</c:v>
                </c:pt>
                <c:pt idx="3403">
                  <c:v>14.453089272030661</c:v>
                </c:pt>
                <c:pt idx="3404">
                  <c:v>14.453089272030661</c:v>
                </c:pt>
                <c:pt idx="3405">
                  <c:v>14.453089272030661</c:v>
                </c:pt>
                <c:pt idx="3406">
                  <c:v>14.453089272030661</c:v>
                </c:pt>
                <c:pt idx="3407">
                  <c:v>14.453089272030661</c:v>
                </c:pt>
                <c:pt idx="3408">
                  <c:v>14.453089272030661</c:v>
                </c:pt>
                <c:pt idx="3409">
                  <c:v>14.453089272030661</c:v>
                </c:pt>
                <c:pt idx="3410">
                  <c:v>14.453089272030661</c:v>
                </c:pt>
                <c:pt idx="3411">
                  <c:v>14.453089272030661</c:v>
                </c:pt>
                <c:pt idx="3412">
                  <c:v>14.453089272030661</c:v>
                </c:pt>
                <c:pt idx="3413">
                  <c:v>14.453089272030661</c:v>
                </c:pt>
                <c:pt idx="3414">
                  <c:v>14.453089272030661</c:v>
                </c:pt>
                <c:pt idx="3415">
                  <c:v>14.453089272030661</c:v>
                </c:pt>
                <c:pt idx="3416">
                  <c:v>14.453089272030661</c:v>
                </c:pt>
                <c:pt idx="3417">
                  <c:v>14.453089272030661</c:v>
                </c:pt>
                <c:pt idx="3418">
                  <c:v>14.453089272030661</c:v>
                </c:pt>
                <c:pt idx="3419">
                  <c:v>14.453089272030661</c:v>
                </c:pt>
                <c:pt idx="3420">
                  <c:v>14.453089272030661</c:v>
                </c:pt>
                <c:pt idx="3421">
                  <c:v>14.453089272030661</c:v>
                </c:pt>
                <c:pt idx="3422">
                  <c:v>14.453089272030661</c:v>
                </c:pt>
                <c:pt idx="3423">
                  <c:v>14.453089272030661</c:v>
                </c:pt>
                <c:pt idx="3424">
                  <c:v>14.453089272030661</c:v>
                </c:pt>
                <c:pt idx="3425">
                  <c:v>14.453089272030661</c:v>
                </c:pt>
                <c:pt idx="3426">
                  <c:v>14.453089272030661</c:v>
                </c:pt>
                <c:pt idx="3427">
                  <c:v>14.453089272030661</c:v>
                </c:pt>
                <c:pt idx="3428">
                  <c:v>14.453089272030661</c:v>
                </c:pt>
                <c:pt idx="3429">
                  <c:v>14.453089272030661</c:v>
                </c:pt>
                <c:pt idx="3430">
                  <c:v>14.453089272030661</c:v>
                </c:pt>
                <c:pt idx="3431">
                  <c:v>14.453089272030661</c:v>
                </c:pt>
                <c:pt idx="3432">
                  <c:v>14.453089272030661</c:v>
                </c:pt>
                <c:pt idx="3433">
                  <c:v>14.453089272030661</c:v>
                </c:pt>
                <c:pt idx="3434">
                  <c:v>14.453089272030661</c:v>
                </c:pt>
                <c:pt idx="3435">
                  <c:v>14.453089272030661</c:v>
                </c:pt>
                <c:pt idx="3436">
                  <c:v>14.453089272030661</c:v>
                </c:pt>
                <c:pt idx="3437">
                  <c:v>14.453089272030661</c:v>
                </c:pt>
                <c:pt idx="3438">
                  <c:v>14.453089272030661</c:v>
                </c:pt>
                <c:pt idx="3439">
                  <c:v>14.453089272030661</c:v>
                </c:pt>
                <c:pt idx="3440">
                  <c:v>14.453089272030661</c:v>
                </c:pt>
                <c:pt idx="3441">
                  <c:v>14.453089272030661</c:v>
                </c:pt>
                <c:pt idx="3442">
                  <c:v>14.453089272030661</c:v>
                </c:pt>
                <c:pt idx="3443">
                  <c:v>14.453089272030661</c:v>
                </c:pt>
                <c:pt idx="3444">
                  <c:v>14.453089272030661</c:v>
                </c:pt>
                <c:pt idx="3445">
                  <c:v>14.453089272030661</c:v>
                </c:pt>
                <c:pt idx="3446">
                  <c:v>14.453089272030661</c:v>
                </c:pt>
                <c:pt idx="3447">
                  <c:v>14.453089272030661</c:v>
                </c:pt>
                <c:pt idx="3448">
                  <c:v>14.453089272030661</c:v>
                </c:pt>
                <c:pt idx="3449">
                  <c:v>14.453089272030661</c:v>
                </c:pt>
                <c:pt idx="3450">
                  <c:v>14.453089272030661</c:v>
                </c:pt>
                <c:pt idx="3451">
                  <c:v>14.453089272030661</c:v>
                </c:pt>
                <c:pt idx="3452">
                  <c:v>14.453089272030661</c:v>
                </c:pt>
                <c:pt idx="3453">
                  <c:v>14.453089272030661</c:v>
                </c:pt>
                <c:pt idx="3454">
                  <c:v>14.453089272030661</c:v>
                </c:pt>
                <c:pt idx="3455">
                  <c:v>14.453089272030661</c:v>
                </c:pt>
                <c:pt idx="3456">
                  <c:v>14.453089272030661</c:v>
                </c:pt>
                <c:pt idx="3457">
                  <c:v>14.453089272030661</c:v>
                </c:pt>
                <c:pt idx="3458">
                  <c:v>14.453089272030661</c:v>
                </c:pt>
                <c:pt idx="3459">
                  <c:v>14.453089272030661</c:v>
                </c:pt>
                <c:pt idx="3460">
                  <c:v>14.453089272030661</c:v>
                </c:pt>
                <c:pt idx="3461">
                  <c:v>14.453089272030661</c:v>
                </c:pt>
                <c:pt idx="3462">
                  <c:v>14.453089272030661</c:v>
                </c:pt>
                <c:pt idx="3463">
                  <c:v>14.453089272030661</c:v>
                </c:pt>
                <c:pt idx="3464">
                  <c:v>14.453089272030661</c:v>
                </c:pt>
                <c:pt idx="3465">
                  <c:v>14.453089272030661</c:v>
                </c:pt>
                <c:pt idx="3466">
                  <c:v>14.453089272030661</c:v>
                </c:pt>
                <c:pt idx="3467">
                  <c:v>14.453089272030661</c:v>
                </c:pt>
                <c:pt idx="3468">
                  <c:v>14.453089272030661</c:v>
                </c:pt>
                <c:pt idx="3469">
                  <c:v>14.453089272030661</c:v>
                </c:pt>
                <c:pt idx="3470">
                  <c:v>14.453089272030661</c:v>
                </c:pt>
                <c:pt idx="3471">
                  <c:v>14.453089272030661</c:v>
                </c:pt>
                <c:pt idx="3472">
                  <c:v>14.453089272030661</c:v>
                </c:pt>
                <c:pt idx="3473">
                  <c:v>14.453089272030661</c:v>
                </c:pt>
                <c:pt idx="3474">
                  <c:v>14.453089272030661</c:v>
                </c:pt>
                <c:pt idx="3475">
                  <c:v>14.453089272030661</c:v>
                </c:pt>
                <c:pt idx="3476">
                  <c:v>14.453089272030661</c:v>
                </c:pt>
                <c:pt idx="3477">
                  <c:v>14.453089272030661</c:v>
                </c:pt>
                <c:pt idx="3478">
                  <c:v>14.453089272030661</c:v>
                </c:pt>
                <c:pt idx="3479">
                  <c:v>14.453089272030661</c:v>
                </c:pt>
                <c:pt idx="3480">
                  <c:v>14.453089272030661</c:v>
                </c:pt>
                <c:pt idx="3481">
                  <c:v>14.453089272030661</c:v>
                </c:pt>
                <c:pt idx="3482">
                  <c:v>14.453089272030661</c:v>
                </c:pt>
                <c:pt idx="3483">
                  <c:v>14.453089272030661</c:v>
                </c:pt>
                <c:pt idx="3484">
                  <c:v>14.453089272030661</c:v>
                </c:pt>
                <c:pt idx="3485">
                  <c:v>14.453089272030661</c:v>
                </c:pt>
                <c:pt idx="3486">
                  <c:v>14.453089272030661</c:v>
                </c:pt>
                <c:pt idx="3487">
                  <c:v>14.453089272030661</c:v>
                </c:pt>
                <c:pt idx="3488">
                  <c:v>14.453089272030661</c:v>
                </c:pt>
                <c:pt idx="3489">
                  <c:v>14.453089272030661</c:v>
                </c:pt>
                <c:pt idx="3490">
                  <c:v>14.453089272030661</c:v>
                </c:pt>
                <c:pt idx="3491">
                  <c:v>14.453089272030661</c:v>
                </c:pt>
                <c:pt idx="3492">
                  <c:v>14.453089272030661</c:v>
                </c:pt>
                <c:pt idx="3493">
                  <c:v>14.453089272030661</c:v>
                </c:pt>
                <c:pt idx="3494">
                  <c:v>14.453089272030661</c:v>
                </c:pt>
                <c:pt idx="3495">
                  <c:v>14.453089272030661</c:v>
                </c:pt>
                <c:pt idx="3496">
                  <c:v>14.453089272030661</c:v>
                </c:pt>
                <c:pt idx="3497">
                  <c:v>14.453089272030661</c:v>
                </c:pt>
                <c:pt idx="3498">
                  <c:v>14.453089272030661</c:v>
                </c:pt>
                <c:pt idx="3499">
                  <c:v>14.453089272030661</c:v>
                </c:pt>
                <c:pt idx="3500">
                  <c:v>14.453089272030661</c:v>
                </c:pt>
                <c:pt idx="3501">
                  <c:v>14.453089272030661</c:v>
                </c:pt>
                <c:pt idx="3502">
                  <c:v>14.453089272030661</c:v>
                </c:pt>
                <c:pt idx="3503">
                  <c:v>14.453089272030661</c:v>
                </c:pt>
                <c:pt idx="3504">
                  <c:v>14.453089272030661</c:v>
                </c:pt>
                <c:pt idx="3505">
                  <c:v>14.453089272030661</c:v>
                </c:pt>
                <c:pt idx="3506">
                  <c:v>14.453089272030661</c:v>
                </c:pt>
                <c:pt idx="3507">
                  <c:v>14.453089272030661</c:v>
                </c:pt>
                <c:pt idx="3508">
                  <c:v>14.453089272030661</c:v>
                </c:pt>
                <c:pt idx="3509">
                  <c:v>14.453089272030661</c:v>
                </c:pt>
                <c:pt idx="3510">
                  <c:v>14.453089272030661</c:v>
                </c:pt>
                <c:pt idx="3511">
                  <c:v>14.453089272030661</c:v>
                </c:pt>
                <c:pt idx="3512">
                  <c:v>14.453089272030661</c:v>
                </c:pt>
                <c:pt idx="3513">
                  <c:v>14.453089272030661</c:v>
                </c:pt>
                <c:pt idx="3514">
                  <c:v>14.453089272030661</c:v>
                </c:pt>
                <c:pt idx="3515">
                  <c:v>14.453089272030661</c:v>
                </c:pt>
                <c:pt idx="3516">
                  <c:v>14.453089272030661</c:v>
                </c:pt>
                <c:pt idx="3517">
                  <c:v>14.453089272030661</c:v>
                </c:pt>
                <c:pt idx="3518">
                  <c:v>14.453089272030661</c:v>
                </c:pt>
                <c:pt idx="3519">
                  <c:v>14.453089272030661</c:v>
                </c:pt>
                <c:pt idx="3520">
                  <c:v>14.453089272030661</c:v>
                </c:pt>
                <c:pt idx="3521">
                  <c:v>14.453089272030661</c:v>
                </c:pt>
                <c:pt idx="3522">
                  <c:v>14.453089272030661</c:v>
                </c:pt>
                <c:pt idx="3523">
                  <c:v>14.453089272030661</c:v>
                </c:pt>
                <c:pt idx="3524">
                  <c:v>14.453089272030661</c:v>
                </c:pt>
                <c:pt idx="3525">
                  <c:v>14.453089272030661</c:v>
                </c:pt>
                <c:pt idx="3526">
                  <c:v>14.453089272030661</c:v>
                </c:pt>
                <c:pt idx="3527">
                  <c:v>14.453089272030661</c:v>
                </c:pt>
                <c:pt idx="3528">
                  <c:v>14.453089272030661</c:v>
                </c:pt>
                <c:pt idx="3529">
                  <c:v>14.453089272030661</c:v>
                </c:pt>
                <c:pt idx="3530">
                  <c:v>14.453089272030661</c:v>
                </c:pt>
                <c:pt idx="3531">
                  <c:v>14.453089272030661</c:v>
                </c:pt>
                <c:pt idx="3532">
                  <c:v>14.453089272030661</c:v>
                </c:pt>
                <c:pt idx="3533">
                  <c:v>14.453089272030661</c:v>
                </c:pt>
                <c:pt idx="3534">
                  <c:v>14.453089272030661</c:v>
                </c:pt>
                <c:pt idx="3535">
                  <c:v>14.453089272030661</c:v>
                </c:pt>
                <c:pt idx="3536">
                  <c:v>14.453089272030661</c:v>
                </c:pt>
                <c:pt idx="3537">
                  <c:v>14.453089272030661</c:v>
                </c:pt>
                <c:pt idx="3538">
                  <c:v>14.453089272030661</c:v>
                </c:pt>
                <c:pt idx="3539">
                  <c:v>14.453089272030661</c:v>
                </c:pt>
                <c:pt idx="3540">
                  <c:v>14.453089272030661</c:v>
                </c:pt>
                <c:pt idx="3541">
                  <c:v>14.453089272030661</c:v>
                </c:pt>
                <c:pt idx="3542">
                  <c:v>14.453089272030661</c:v>
                </c:pt>
                <c:pt idx="3543">
                  <c:v>14.453089272030661</c:v>
                </c:pt>
                <c:pt idx="3544">
                  <c:v>14.453089272030661</c:v>
                </c:pt>
                <c:pt idx="3545">
                  <c:v>14.453089272030661</c:v>
                </c:pt>
                <c:pt idx="3546">
                  <c:v>14.453089272030661</c:v>
                </c:pt>
                <c:pt idx="3547">
                  <c:v>14.453089272030661</c:v>
                </c:pt>
                <c:pt idx="3548">
                  <c:v>14.453089272030661</c:v>
                </c:pt>
                <c:pt idx="3549">
                  <c:v>14.453089272030661</c:v>
                </c:pt>
                <c:pt idx="3550">
                  <c:v>14.453089272030661</c:v>
                </c:pt>
                <c:pt idx="3551">
                  <c:v>14.453089272030661</c:v>
                </c:pt>
                <c:pt idx="3552">
                  <c:v>14.453089272030661</c:v>
                </c:pt>
                <c:pt idx="3553">
                  <c:v>14.453089272030661</c:v>
                </c:pt>
                <c:pt idx="3554">
                  <c:v>14.453089272030661</c:v>
                </c:pt>
                <c:pt idx="3555">
                  <c:v>14.453089272030661</c:v>
                </c:pt>
                <c:pt idx="3556">
                  <c:v>14.453089272030661</c:v>
                </c:pt>
                <c:pt idx="3557">
                  <c:v>14.453089272030661</c:v>
                </c:pt>
                <c:pt idx="3558">
                  <c:v>14.453089272030661</c:v>
                </c:pt>
                <c:pt idx="3559">
                  <c:v>14.453089272030661</c:v>
                </c:pt>
                <c:pt idx="3560">
                  <c:v>14.453089272030661</c:v>
                </c:pt>
                <c:pt idx="3561">
                  <c:v>14.453089272030661</c:v>
                </c:pt>
                <c:pt idx="3562">
                  <c:v>14.453089272030661</c:v>
                </c:pt>
                <c:pt idx="3563">
                  <c:v>14.453089272030661</c:v>
                </c:pt>
                <c:pt idx="3564">
                  <c:v>14.453089272030661</c:v>
                </c:pt>
                <c:pt idx="3565">
                  <c:v>14.453089272030661</c:v>
                </c:pt>
                <c:pt idx="3566">
                  <c:v>14.453089272030661</c:v>
                </c:pt>
                <c:pt idx="3567">
                  <c:v>14.453089272030661</c:v>
                </c:pt>
                <c:pt idx="3568">
                  <c:v>14.453089272030661</c:v>
                </c:pt>
                <c:pt idx="3569">
                  <c:v>14.453089272030661</c:v>
                </c:pt>
                <c:pt idx="3570">
                  <c:v>14.453089272030661</c:v>
                </c:pt>
                <c:pt idx="3571">
                  <c:v>14.453089272030661</c:v>
                </c:pt>
                <c:pt idx="3572">
                  <c:v>14.453089272030661</c:v>
                </c:pt>
                <c:pt idx="3573">
                  <c:v>14.453089272030661</c:v>
                </c:pt>
                <c:pt idx="3574">
                  <c:v>14.453089272030661</c:v>
                </c:pt>
                <c:pt idx="3575">
                  <c:v>14.453089272030661</c:v>
                </c:pt>
                <c:pt idx="3576">
                  <c:v>14.453089272030661</c:v>
                </c:pt>
                <c:pt idx="3577">
                  <c:v>14.453089272030661</c:v>
                </c:pt>
                <c:pt idx="3578">
                  <c:v>14.453089272030661</c:v>
                </c:pt>
                <c:pt idx="3579">
                  <c:v>14.453089272030661</c:v>
                </c:pt>
                <c:pt idx="3580">
                  <c:v>14.453089272030661</c:v>
                </c:pt>
                <c:pt idx="3581">
                  <c:v>14.453089272030661</c:v>
                </c:pt>
                <c:pt idx="3582">
                  <c:v>14.453089272030661</c:v>
                </c:pt>
                <c:pt idx="3583">
                  <c:v>14.453089272030661</c:v>
                </c:pt>
                <c:pt idx="3584">
                  <c:v>14.453089272030661</c:v>
                </c:pt>
                <c:pt idx="3585">
                  <c:v>14.453089272030661</c:v>
                </c:pt>
                <c:pt idx="3586">
                  <c:v>14.453089272030661</c:v>
                </c:pt>
                <c:pt idx="3587">
                  <c:v>14.453089272030661</c:v>
                </c:pt>
                <c:pt idx="3588">
                  <c:v>14.453089272030661</c:v>
                </c:pt>
                <c:pt idx="3589">
                  <c:v>14.453089272030661</c:v>
                </c:pt>
                <c:pt idx="3590">
                  <c:v>14.453089272030661</c:v>
                </c:pt>
                <c:pt idx="3591">
                  <c:v>14.453089272030661</c:v>
                </c:pt>
                <c:pt idx="3592">
                  <c:v>14.453089272030661</c:v>
                </c:pt>
                <c:pt idx="3593">
                  <c:v>14.453089272030661</c:v>
                </c:pt>
                <c:pt idx="3594">
                  <c:v>14.453089272030661</c:v>
                </c:pt>
                <c:pt idx="3595">
                  <c:v>14.453089272030661</c:v>
                </c:pt>
                <c:pt idx="3596">
                  <c:v>14.453089272030661</c:v>
                </c:pt>
                <c:pt idx="3597">
                  <c:v>14.453089272030661</c:v>
                </c:pt>
                <c:pt idx="3598">
                  <c:v>14.453089272030661</c:v>
                </c:pt>
                <c:pt idx="3599">
                  <c:v>14.453089272030661</c:v>
                </c:pt>
                <c:pt idx="3600">
                  <c:v>14.453089272030661</c:v>
                </c:pt>
                <c:pt idx="3601">
                  <c:v>14.453089272030661</c:v>
                </c:pt>
                <c:pt idx="3602">
                  <c:v>14.453089272030661</c:v>
                </c:pt>
                <c:pt idx="3603">
                  <c:v>14.453089272030661</c:v>
                </c:pt>
                <c:pt idx="3604">
                  <c:v>14.453089272030661</c:v>
                </c:pt>
                <c:pt idx="3605">
                  <c:v>14.453089272030661</c:v>
                </c:pt>
                <c:pt idx="3606">
                  <c:v>14.453089272030661</c:v>
                </c:pt>
                <c:pt idx="3607">
                  <c:v>14.453089272030661</c:v>
                </c:pt>
                <c:pt idx="3608">
                  <c:v>14.453089272030661</c:v>
                </c:pt>
                <c:pt idx="3609">
                  <c:v>14.453089272030661</c:v>
                </c:pt>
                <c:pt idx="3610">
                  <c:v>14.453089272030661</c:v>
                </c:pt>
                <c:pt idx="3611">
                  <c:v>14.453089272030661</c:v>
                </c:pt>
                <c:pt idx="3612">
                  <c:v>14.453089272030661</c:v>
                </c:pt>
                <c:pt idx="3613">
                  <c:v>14.453089272030661</c:v>
                </c:pt>
                <c:pt idx="3614">
                  <c:v>14.453089272030661</c:v>
                </c:pt>
                <c:pt idx="3615">
                  <c:v>14.453089272030661</c:v>
                </c:pt>
                <c:pt idx="3616">
                  <c:v>14.453089272030661</c:v>
                </c:pt>
                <c:pt idx="3617">
                  <c:v>14.453089272030661</c:v>
                </c:pt>
                <c:pt idx="3618">
                  <c:v>14.453089272030661</c:v>
                </c:pt>
                <c:pt idx="3619">
                  <c:v>14.453089272030661</c:v>
                </c:pt>
                <c:pt idx="3620">
                  <c:v>14.453089272030661</c:v>
                </c:pt>
                <c:pt idx="3621">
                  <c:v>14.453089272030661</c:v>
                </c:pt>
                <c:pt idx="3622">
                  <c:v>14.453089272030661</c:v>
                </c:pt>
                <c:pt idx="3623">
                  <c:v>14.453089272030661</c:v>
                </c:pt>
                <c:pt idx="3624">
                  <c:v>14.453089272030661</c:v>
                </c:pt>
                <c:pt idx="3625">
                  <c:v>14.453089272030661</c:v>
                </c:pt>
                <c:pt idx="3626">
                  <c:v>14.453089272030661</c:v>
                </c:pt>
                <c:pt idx="3627">
                  <c:v>14.453089272030661</c:v>
                </c:pt>
                <c:pt idx="3628">
                  <c:v>14.453089272030661</c:v>
                </c:pt>
                <c:pt idx="3629">
                  <c:v>14.453089272030661</c:v>
                </c:pt>
                <c:pt idx="3630">
                  <c:v>14.453089272030661</c:v>
                </c:pt>
                <c:pt idx="3631">
                  <c:v>14.453089272030661</c:v>
                </c:pt>
                <c:pt idx="3632">
                  <c:v>14.453089272030661</c:v>
                </c:pt>
                <c:pt idx="3633">
                  <c:v>14.453089272030661</c:v>
                </c:pt>
                <c:pt idx="3634">
                  <c:v>14.453089272030661</c:v>
                </c:pt>
                <c:pt idx="3635">
                  <c:v>14.453089272030661</c:v>
                </c:pt>
                <c:pt idx="3636">
                  <c:v>14.453089272030661</c:v>
                </c:pt>
                <c:pt idx="3637">
                  <c:v>14.453089272030661</c:v>
                </c:pt>
                <c:pt idx="3638">
                  <c:v>14.453089272030661</c:v>
                </c:pt>
                <c:pt idx="3639">
                  <c:v>14.453089272030661</c:v>
                </c:pt>
                <c:pt idx="3640">
                  <c:v>14.453089272030661</c:v>
                </c:pt>
                <c:pt idx="3641">
                  <c:v>14.453089272030661</c:v>
                </c:pt>
                <c:pt idx="3642">
                  <c:v>14.453089272030661</c:v>
                </c:pt>
                <c:pt idx="3643">
                  <c:v>14.453089272030661</c:v>
                </c:pt>
                <c:pt idx="3644">
                  <c:v>14.453089272030661</c:v>
                </c:pt>
                <c:pt idx="3645">
                  <c:v>14.453089272030661</c:v>
                </c:pt>
                <c:pt idx="3646">
                  <c:v>14.453089272030661</c:v>
                </c:pt>
                <c:pt idx="3647">
                  <c:v>14.453089272030661</c:v>
                </c:pt>
                <c:pt idx="3648">
                  <c:v>14.453089272030661</c:v>
                </c:pt>
                <c:pt idx="3649">
                  <c:v>14.453089272030661</c:v>
                </c:pt>
                <c:pt idx="3650">
                  <c:v>14.453089272030661</c:v>
                </c:pt>
                <c:pt idx="3651">
                  <c:v>14.453089272030661</c:v>
                </c:pt>
                <c:pt idx="3652">
                  <c:v>14.453089272030661</c:v>
                </c:pt>
                <c:pt idx="3653">
                  <c:v>14.453089272030661</c:v>
                </c:pt>
              </c:numCache>
            </c:numRef>
          </c:val>
          <c:smooth val="0"/>
          <c:extLst>
            <c:ext xmlns:c16="http://schemas.microsoft.com/office/drawing/2014/chart" uri="{C3380CC4-5D6E-409C-BE32-E72D297353CC}">
              <c16:uniqueId val="{00001C8D-9A0D-49B9-A394-E0E0EB2C4BD7}"/>
            </c:ext>
          </c:extLst>
        </c:ser>
        <c:dLbls>
          <c:showLegendKey val="0"/>
          <c:showVal val="0"/>
          <c:showCatName val="0"/>
          <c:showSerName val="0"/>
          <c:showPercent val="0"/>
          <c:showBubbleSize val="0"/>
        </c:dLbls>
        <c:smooth val="0"/>
        <c:axId val="1510935663"/>
        <c:axId val="1318126767"/>
      </c:lineChart>
      <c:dateAx>
        <c:axId val="1510935663"/>
        <c:scaling>
          <c:orientation val="minMax"/>
          <c:max val="4559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8126767"/>
        <c:crosses val="autoZero"/>
        <c:auto val="1"/>
        <c:lblOffset val="100"/>
        <c:baseTimeUnit val="days"/>
      </c:dateAx>
      <c:valAx>
        <c:axId val="1318126767"/>
        <c:scaling>
          <c:orientation val="minMax"/>
          <c:min val="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93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a:t>International Equities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934824323430163E-2"/>
          <c:y val="0.11856465140133347"/>
          <c:w val="0.88317434585382715"/>
          <c:h val="0.74985009955652093"/>
        </c:manualLayout>
      </c:layout>
      <c:lineChart>
        <c:grouping val="standard"/>
        <c:varyColors val="0"/>
        <c:ser>
          <c:idx val="0"/>
          <c:order val="0"/>
          <c:tx>
            <c:strRef>
              <c:f>'Equity market PEs'!$W$8</c:f>
              <c:strCache>
                <c:ptCount val="1"/>
                <c:pt idx="0">
                  <c:v>BEST_PE_RATIO</c:v>
                </c:pt>
              </c:strCache>
            </c:strRef>
          </c:tx>
          <c:spPr>
            <a:ln w="15875" cap="rnd">
              <a:solidFill>
                <a:schemeClr val="accent1"/>
              </a:solidFill>
              <a:round/>
            </a:ln>
            <a:effectLst/>
          </c:spPr>
          <c:marker>
            <c:symbol val="none"/>
          </c:marker>
          <c:cat>
            <c:numRef>
              <c:f>'Equity market PEs'!$V$9:$V$3661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PEs'!$W$9:$W$3661</c:f>
              <c:numCache>
                <c:formatCode>General</c:formatCode>
                <c:ptCount val="3653"/>
                <c:pt idx="0" formatCode="0.0">
                  <c:v>13.923</c:v>
                </c:pt>
                <c:pt idx="1">
                  <c:v>13.9214</c:v>
                </c:pt>
                <c:pt idx="2">
                  <c:v>13.923299999999999</c:v>
                </c:pt>
                <c:pt idx="3">
                  <c:v>13.829700000000001</c:v>
                </c:pt>
                <c:pt idx="4">
                  <c:v>13.918699999999999</c:v>
                </c:pt>
                <c:pt idx="5">
                  <c:v>13.974399999999999</c:v>
                </c:pt>
                <c:pt idx="6">
                  <c:v>13.9831</c:v>
                </c:pt>
                <c:pt idx="7">
                  <c:v>13.9366</c:v>
                </c:pt>
                <c:pt idx="8">
                  <c:v>13.933400000000001</c:v>
                </c:pt>
                <c:pt idx="9">
                  <c:v>13.934100000000001</c:v>
                </c:pt>
                <c:pt idx="10">
                  <c:v>14.122</c:v>
                </c:pt>
                <c:pt idx="11">
                  <c:v>14.110200000000001</c:v>
                </c:pt>
                <c:pt idx="12">
                  <c:v>14.1449</c:v>
                </c:pt>
                <c:pt idx="13">
                  <c:v>14.1347</c:v>
                </c:pt>
                <c:pt idx="14">
                  <c:v>14.1495</c:v>
                </c:pt>
                <c:pt idx="15">
                  <c:v>14.146100000000001</c:v>
                </c:pt>
                <c:pt idx="16">
                  <c:v>14.1435</c:v>
                </c:pt>
                <c:pt idx="17">
                  <c:v>14.1358</c:v>
                </c:pt>
                <c:pt idx="18">
                  <c:v>14.258800000000001</c:v>
                </c:pt>
                <c:pt idx="19">
                  <c:v>14.228300000000001</c:v>
                </c:pt>
                <c:pt idx="20">
                  <c:v>14.192399999999999</c:v>
                </c:pt>
                <c:pt idx="21">
                  <c:v>14.3276</c:v>
                </c:pt>
                <c:pt idx="22">
                  <c:v>14.3241</c:v>
                </c:pt>
                <c:pt idx="23">
                  <c:v>14.3207</c:v>
                </c:pt>
                <c:pt idx="24">
                  <c:v>14.3323</c:v>
                </c:pt>
                <c:pt idx="25">
                  <c:v>14.433</c:v>
                </c:pt>
                <c:pt idx="26">
                  <c:v>14.455</c:v>
                </c:pt>
                <c:pt idx="27">
                  <c:v>14.4216</c:v>
                </c:pt>
                <c:pt idx="28">
                  <c:v>14.438000000000001</c:v>
                </c:pt>
                <c:pt idx="29">
                  <c:v>14.4346</c:v>
                </c:pt>
                <c:pt idx="30">
                  <c:v>14.431900000000001</c:v>
                </c:pt>
                <c:pt idx="31">
                  <c:v>14.3659</c:v>
                </c:pt>
                <c:pt idx="32">
                  <c:v>14.4534</c:v>
                </c:pt>
                <c:pt idx="33">
                  <c:v>14.4476</c:v>
                </c:pt>
                <c:pt idx="34">
                  <c:v>14.443199999999999</c:v>
                </c:pt>
                <c:pt idx="35">
                  <c:v>14.4702</c:v>
                </c:pt>
                <c:pt idx="36">
                  <c:v>14.4681</c:v>
                </c:pt>
                <c:pt idx="37">
                  <c:v>14.493499999999999</c:v>
                </c:pt>
                <c:pt idx="38">
                  <c:v>14.501899999999999</c:v>
                </c:pt>
                <c:pt idx="39">
                  <c:v>14.4054</c:v>
                </c:pt>
                <c:pt idx="40">
                  <c:v>14.243600000000001</c:v>
                </c:pt>
                <c:pt idx="41">
                  <c:v>14.213200000000001</c:v>
                </c:pt>
                <c:pt idx="42">
                  <c:v>14.026300000000001</c:v>
                </c:pt>
                <c:pt idx="43">
                  <c:v>14.0223</c:v>
                </c:pt>
                <c:pt idx="44">
                  <c:v>14.012700000000001</c:v>
                </c:pt>
                <c:pt idx="45">
                  <c:v>13.7316</c:v>
                </c:pt>
                <c:pt idx="46">
                  <c:v>13.913399999999999</c:v>
                </c:pt>
                <c:pt idx="47">
                  <c:v>13.81</c:v>
                </c:pt>
                <c:pt idx="48">
                  <c:v>14.063700000000001</c:v>
                </c:pt>
                <c:pt idx="49">
                  <c:v>14.202999999999999</c:v>
                </c:pt>
                <c:pt idx="50">
                  <c:v>14.2004</c:v>
                </c:pt>
                <c:pt idx="51">
                  <c:v>14.199400000000001</c:v>
                </c:pt>
                <c:pt idx="52">
                  <c:v>14.246</c:v>
                </c:pt>
                <c:pt idx="53">
                  <c:v>14.2194</c:v>
                </c:pt>
                <c:pt idx="54">
                  <c:v>14.2796</c:v>
                </c:pt>
                <c:pt idx="55">
                  <c:v>14.265700000000001</c:v>
                </c:pt>
                <c:pt idx="56">
                  <c:v>14.3032</c:v>
                </c:pt>
                <c:pt idx="57">
                  <c:v>14.3</c:v>
                </c:pt>
                <c:pt idx="58">
                  <c:v>14.298400000000001</c:v>
                </c:pt>
                <c:pt idx="59">
                  <c:v>14.2979</c:v>
                </c:pt>
                <c:pt idx="60">
                  <c:v>14.167</c:v>
                </c:pt>
                <c:pt idx="61">
                  <c:v>14.184200000000001</c:v>
                </c:pt>
                <c:pt idx="62">
                  <c:v>14.1798</c:v>
                </c:pt>
                <c:pt idx="63">
                  <c:v>14.098699999999999</c:v>
                </c:pt>
                <c:pt idx="64">
                  <c:v>14.0944</c:v>
                </c:pt>
                <c:pt idx="65">
                  <c:v>14.0937</c:v>
                </c:pt>
                <c:pt idx="66">
                  <c:v>13.8398</c:v>
                </c:pt>
                <c:pt idx="67">
                  <c:v>13.719099999999999</c:v>
                </c:pt>
                <c:pt idx="68">
                  <c:v>13.7256</c:v>
                </c:pt>
                <c:pt idx="69">
                  <c:v>14.0764</c:v>
                </c:pt>
                <c:pt idx="70">
                  <c:v>14.053900000000001</c:v>
                </c:pt>
                <c:pt idx="71">
                  <c:v>14.0497</c:v>
                </c:pt>
                <c:pt idx="72">
                  <c:v>14.0524</c:v>
                </c:pt>
                <c:pt idx="73">
                  <c:v>14.077199999999999</c:v>
                </c:pt>
                <c:pt idx="74">
                  <c:v>14.2018</c:v>
                </c:pt>
                <c:pt idx="75">
                  <c:v>14.038399999999999</c:v>
                </c:pt>
                <c:pt idx="76">
                  <c:v>14.1707</c:v>
                </c:pt>
                <c:pt idx="77">
                  <c:v>14.2476</c:v>
                </c:pt>
                <c:pt idx="78">
                  <c:v>14.2453</c:v>
                </c:pt>
                <c:pt idx="79">
                  <c:v>14.2341</c:v>
                </c:pt>
                <c:pt idx="80">
                  <c:v>14.507</c:v>
                </c:pt>
                <c:pt idx="81">
                  <c:v>14.545500000000001</c:v>
                </c:pt>
                <c:pt idx="82">
                  <c:v>14.628399999999999</c:v>
                </c:pt>
                <c:pt idx="83">
                  <c:v>14.716200000000001</c:v>
                </c:pt>
                <c:pt idx="84">
                  <c:v>14.8385</c:v>
                </c:pt>
                <c:pt idx="85">
                  <c:v>14.8347</c:v>
                </c:pt>
                <c:pt idx="86">
                  <c:v>14.8331</c:v>
                </c:pt>
                <c:pt idx="87">
                  <c:v>14.9739</c:v>
                </c:pt>
                <c:pt idx="88">
                  <c:v>15.1334</c:v>
                </c:pt>
                <c:pt idx="89">
                  <c:v>15.0396</c:v>
                </c:pt>
                <c:pt idx="90">
                  <c:v>15.059100000000001</c:v>
                </c:pt>
                <c:pt idx="91">
                  <c:v>14.967000000000001</c:v>
                </c:pt>
                <c:pt idx="92">
                  <c:v>14.9643</c:v>
                </c:pt>
                <c:pt idx="93">
                  <c:v>14.964499999999999</c:v>
                </c:pt>
                <c:pt idx="94">
                  <c:v>15.072100000000001</c:v>
                </c:pt>
                <c:pt idx="95">
                  <c:v>15.1297</c:v>
                </c:pt>
                <c:pt idx="96">
                  <c:v>15.291499999999999</c:v>
                </c:pt>
                <c:pt idx="97">
                  <c:v>15.2447</c:v>
                </c:pt>
                <c:pt idx="98">
                  <c:v>15.2491</c:v>
                </c:pt>
                <c:pt idx="99">
                  <c:v>15.2475</c:v>
                </c:pt>
                <c:pt idx="100">
                  <c:v>15.252599999999999</c:v>
                </c:pt>
                <c:pt idx="101">
                  <c:v>15.1633</c:v>
                </c:pt>
                <c:pt idx="102">
                  <c:v>15.228899999999999</c:v>
                </c:pt>
                <c:pt idx="103">
                  <c:v>15.1717</c:v>
                </c:pt>
                <c:pt idx="104">
                  <c:v>15.355600000000001</c:v>
                </c:pt>
                <c:pt idx="105">
                  <c:v>15.5206</c:v>
                </c:pt>
                <c:pt idx="106">
                  <c:v>15.5123</c:v>
                </c:pt>
                <c:pt idx="107">
                  <c:v>15.506600000000001</c:v>
                </c:pt>
                <c:pt idx="108">
                  <c:v>15.5312</c:v>
                </c:pt>
                <c:pt idx="109">
                  <c:v>15.496</c:v>
                </c:pt>
                <c:pt idx="110">
                  <c:v>15.674300000000001</c:v>
                </c:pt>
                <c:pt idx="111">
                  <c:v>15.714700000000001</c:v>
                </c:pt>
                <c:pt idx="112">
                  <c:v>15.7331</c:v>
                </c:pt>
                <c:pt idx="113">
                  <c:v>15.7277</c:v>
                </c:pt>
                <c:pt idx="114">
                  <c:v>15.719200000000001</c:v>
                </c:pt>
                <c:pt idx="115">
                  <c:v>15.8529</c:v>
                </c:pt>
                <c:pt idx="116">
                  <c:v>15.843</c:v>
                </c:pt>
                <c:pt idx="117">
                  <c:v>15.908899999999999</c:v>
                </c:pt>
                <c:pt idx="118">
                  <c:v>15.936199999999999</c:v>
                </c:pt>
                <c:pt idx="119">
                  <c:v>15.984</c:v>
                </c:pt>
                <c:pt idx="120">
                  <c:v>15.932399999999999</c:v>
                </c:pt>
                <c:pt idx="121">
                  <c:v>15.929600000000001</c:v>
                </c:pt>
                <c:pt idx="122">
                  <c:v>15.927</c:v>
                </c:pt>
                <c:pt idx="123">
                  <c:v>15.8851</c:v>
                </c:pt>
                <c:pt idx="124">
                  <c:v>15.863300000000001</c:v>
                </c:pt>
                <c:pt idx="125">
                  <c:v>15.919</c:v>
                </c:pt>
                <c:pt idx="126">
                  <c:v>15.846</c:v>
                </c:pt>
                <c:pt idx="127">
                  <c:v>15.846500000000001</c:v>
                </c:pt>
                <c:pt idx="128">
                  <c:v>15.8523</c:v>
                </c:pt>
                <c:pt idx="129">
                  <c:v>15.813000000000001</c:v>
                </c:pt>
                <c:pt idx="130">
                  <c:v>15.605399999999999</c:v>
                </c:pt>
                <c:pt idx="131">
                  <c:v>15.709199999999999</c:v>
                </c:pt>
                <c:pt idx="132">
                  <c:v>15.7902</c:v>
                </c:pt>
                <c:pt idx="133">
                  <c:v>15.809699999999999</c:v>
                </c:pt>
                <c:pt idx="134">
                  <c:v>15.836</c:v>
                </c:pt>
                <c:pt idx="135">
                  <c:v>15.8383</c:v>
                </c:pt>
                <c:pt idx="136">
                  <c:v>15.9802</c:v>
                </c:pt>
                <c:pt idx="137">
                  <c:v>15.978999999999999</c:v>
                </c:pt>
                <c:pt idx="138">
                  <c:v>16.068899999999999</c:v>
                </c:pt>
                <c:pt idx="139">
                  <c:v>16.128799999999998</c:v>
                </c:pt>
                <c:pt idx="140">
                  <c:v>16.348800000000001</c:v>
                </c:pt>
                <c:pt idx="141">
                  <c:v>16.3432</c:v>
                </c:pt>
                <c:pt idx="142">
                  <c:v>16.334900000000001</c:v>
                </c:pt>
                <c:pt idx="143">
                  <c:v>16.4222</c:v>
                </c:pt>
                <c:pt idx="144">
                  <c:v>16.3597</c:v>
                </c:pt>
                <c:pt idx="145">
                  <c:v>16.3413</c:v>
                </c:pt>
                <c:pt idx="146">
                  <c:v>16.0898</c:v>
                </c:pt>
                <c:pt idx="147">
                  <c:v>16.004999999999999</c:v>
                </c:pt>
                <c:pt idx="148">
                  <c:v>16</c:v>
                </c:pt>
                <c:pt idx="149">
                  <c:v>15.993600000000001</c:v>
                </c:pt>
                <c:pt idx="150">
                  <c:v>16.100200000000001</c:v>
                </c:pt>
                <c:pt idx="151">
                  <c:v>15.927099999999999</c:v>
                </c:pt>
                <c:pt idx="152">
                  <c:v>15.9442</c:v>
                </c:pt>
                <c:pt idx="153">
                  <c:v>16.114999999999998</c:v>
                </c:pt>
                <c:pt idx="154">
                  <c:v>16.099399999999999</c:v>
                </c:pt>
                <c:pt idx="155">
                  <c:v>16.093399999999999</c:v>
                </c:pt>
                <c:pt idx="156">
                  <c:v>16.087900000000001</c:v>
                </c:pt>
                <c:pt idx="157">
                  <c:v>16.313800000000001</c:v>
                </c:pt>
                <c:pt idx="158">
                  <c:v>16.2361</c:v>
                </c:pt>
                <c:pt idx="159">
                  <c:v>16.267099999999999</c:v>
                </c:pt>
                <c:pt idx="160">
                  <c:v>16.378599999999999</c:v>
                </c:pt>
                <c:pt idx="161">
                  <c:v>16.454799999999999</c:v>
                </c:pt>
                <c:pt idx="162">
                  <c:v>16.449000000000002</c:v>
                </c:pt>
                <c:pt idx="163">
                  <c:v>16.448699999999999</c:v>
                </c:pt>
                <c:pt idx="164">
                  <c:v>16.388100000000001</c:v>
                </c:pt>
                <c:pt idx="165">
                  <c:v>16.536100000000001</c:v>
                </c:pt>
                <c:pt idx="166">
                  <c:v>16.429300000000001</c:v>
                </c:pt>
                <c:pt idx="167">
                  <c:v>16.5091</c:v>
                </c:pt>
                <c:pt idx="168">
                  <c:v>16.334099999999999</c:v>
                </c:pt>
                <c:pt idx="169">
                  <c:v>16.328299999999999</c:v>
                </c:pt>
                <c:pt idx="170">
                  <c:v>16.3188</c:v>
                </c:pt>
                <c:pt idx="171">
                  <c:v>16.3095</c:v>
                </c:pt>
                <c:pt idx="172">
                  <c:v>16.411999999999999</c:v>
                </c:pt>
                <c:pt idx="173">
                  <c:v>16.451599999999999</c:v>
                </c:pt>
                <c:pt idx="174">
                  <c:v>16.437899999999999</c:v>
                </c:pt>
                <c:pt idx="175">
                  <c:v>16.567900000000002</c:v>
                </c:pt>
                <c:pt idx="176">
                  <c:v>16.561699999999998</c:v>
                </c:pt>
                <c:pt idx="177">
                  <c:v>16.552800000000001</c:v>
                </c:pt>
                <c:pt idx="178">
                  <c:v>16.624600000000001</c:v>
                </c:pt>
                <c:pt idx="179">
                  <c:v>16.659700000000001</c:v>
                </c:pt>
                <c:pt idx="180">
                  <c:v>16.4453</c:v>
                </c:pt>
                <c:pt idx="181">
                  <c:v>16.2835</c:v>
                </c:pt>
                <c:pt idx="182">
                  <c:v>16.247900000000001</c:v>
                </c:pt>
                <c:pt idx="183">
                  <c:v>16.2423</c:v>
                </c:pt>
                <c:pt idx="184">
                  <c:v>16.2361</c:v>
                </c:pt>
                <c:pt idx="185">
                  <c:v>16.188800000000001</c:v>
                </c:pt>
                <c:pt idx="186">
                  <c:v>16.0885</c:v>
                </c:pt>
                <c:pt idx="187">
                  <c:v>16.141200000000001</c:v>
                </c:pt>
                <c:pt idx="188">
                  <c:v>15.924300000000001</c:v>
                </c:pt>
                <c:pt idx="189">
                  <c:v>16.2182</c:v>
                </c:pt>
                <c:pt idx="190">
                  <c:v>16.213699999999999</c:v>
                </c:pt>
                <c:pt idx="191">
                  <c:v>16.208400000000001</c:v>
                </c:pt>
                <c:pt idx="192">
                  <c:v>16.235900000000001</c:v>
                </c:pt>
                <c:pt idx="193">
                  <c:v>16.162800000000001</c:v>
                </c:pt>
                <c:pt idx="194">
                  <c:v>16.2378</c:v>
                </c:pt>
                <c:pt idx="195">
                  <c:v>16.285299999999999</c:v>
                </c:pt>
                <c:pt idx="196">
                  <c:v>16.297499999999999</c:v>
                </c:pt>
                <c:pt idx="197">
                  <c:v>16.2881</c:v>
                </c:pt>
                <c:pt idx="198">
                  <c:v>16.2819</c:v>
                </c:pt>
                <c:pt idx="199">
                  <c:v>16.249199999999998</c:v>
                </c:pt>
                <c:pt idx="200">
                  <c:v>16.2104</c:v>
                </c:pt>
                <c:pt idx="201">
                  <c:v>16.297000000000001</c:v>
                </c:pt>
                <c:pt idx="202">
                  <c:v>16.365500000000001</c:v>
                </c:pt>
                <c:pt idx="203">
                  <c:v>16.279</c:v>
                </c:pt>
                <c:pt idx="204">
                  <c:v>16.2743</c:v>
                </c:pt>
                <c:pt idx="205">
                  <c:v>16.272500000000001</c:v>
                </c:pt>
                <c:pt idx="206">
                  <c:v>16.274000000000001</c:v>
                </c:pt>
                <c:pt idx="207">
                  <c:v>16.094000000000001</c:v>
                </c:pt>
                <c:pt idx="208">
                  <c:v>16.1999</c:v>
                </c:pt>
                <c:pt idx="209">
                  <c:v>16.209199999999999</c:v>
                </c:pt>
                <c:pt idx="210">
                  <c:v>16.0913</c:v>
                </c:pt>
                <c:pt idx="211">
                  <c:v>16.0868</c:v>
                </c:pt>
                <c:pt idx="212">
                  <c:v>16.084800000000001</c:v>
                </c:pt>
                <c:pt idx="213">
                  <c:v>16.058</c:v>
                </c:pt>
                <c:pt idx="214">
                  <c:v>16.100100000000001</c:v>
                </c:pt>
                <c:pt idx="215">
                  <c:v>16.2242</c:v>
                </c:pt>
                <c:pt idx="216">
                  <c:v>16.0122</c:v>
                </c:pt>
                <c:pt idx="217">
                  <c:v>15.7409</c:v>
                </c:pt>
                <c:pt idx="218">
                  <c:v>15.738099999999999</c:v>
                </c:pt>
                <c:pt idx="219">
                  <c:v>15.738300000000001</c:v>
                </c:pt>
                <c:pt idx="220">
                  <c:v>15.7319</c:v>
                </c:pt>
                <c:pt idx="221">
                  <c:v>15.6647</c:v>
                </c:pt>
                <c:pt idx="222">
                  <c:v>15.9041</c:v>
                </c:pt>
                <c:pt idx="223">
                  <c:v>15.875299999999999</c:v>
                </c:pt>
                <c:pt idx="224">
                  <c:v>15.832599999999999</c:v>
                </c:pt>
                <c:pt idx="225">
                  <c:v>15.827500000000001</c:v>
                </c:pt>
                <c:pt idx="226">
                  <c:v>15.812200000000001</c:v>
                </c:pt>
                <c:pt idx="227">
                  <c:v>15.5883</c:v>
                </c:pt>
                <c:pt idx="228">
                  <c:v>15.631399999999999</c:v>
                </c:pt>
                <c:pt idx="229">
                  <c:v>15.5258</c:v>
                </c:pt>
                <c:pt idx="230">
                  <c:v>15.6861</c:v>
                </c:pt>
                <c:pt idx="231">
                  <c:v>15.629099999999999</c:v>
                </c:pt>
                <c:pt idx="232">
                  <c:v>15.6236</c:v>
                </c:pt>
                <c:pt idx="233">
                  <c:v>15.6106</c:v>
                </c:pt>
                <c:pt idx="234">
                  <c:v>15.9603</c:v>
                </c:pt>
                <c:pt idx="235">
                  <c:v>15.9169</c:v>
                </c:pt>
                <c:pt idx="236">
                  <c:v>15.9</c:v>
                </c:pt>
                <c:pt idx="237">
                  <c:v>15.877000000000001</c:v>
                </c:pt>
                <c:pt idx="238">
                  <c:v>15.817299999999999</c:v>
                </c:pt>
                <c:pt idx="239">
                  <c:v>15.812799999999999</c:v>
                </c:pt>
                <c:pt idx="240">
                  <c:v>15.813700000000001</c:v>
                </c:pt>
                <c:pt idx="241">
                  <c:v>15.4376</c:v>
                </c:pt>
                <c:pt idx="242">
                  <c:v>15.364100000000001</c:v>
                </c:pt>
                <c:pt idx="243">
                  <c:v>15.4659</c:v>
                </c:pt>
                <c:pt idx="244">
                  <c:v>15.4552</c:v>
                </c:pt>
                <c:pt idx="245">
                  <c:v>15.4101</c:v>
                </c:pt>
                <c:pt idx="246">
                  <c:v>15.4055</c:v>
                </c:pt>
                <c:pt idx="247">
                  <c:v>15.407299999999999</c:v>
                </c:pt>
                <c:pt idx="248">
                  <c:v>15.1494</c:v>
                </c:pt>
                <c:pt idx="249">
                  <c:v>15</c:v>
                </c:pt>
                <c:pt idx="250">
                  <c:v>14.964600000000001</c:v>
                </c:pt>
                <c:pt idx="251">
                  <c:v>15.160600000000001</c:v>
                </c:pt>
                <c:pt idx="252">
                  <c:v>15.4346</c:v>
                </c:pt>
                <c:pt idx="253">
                  <c:v>15.429</c:v>
                </c:pt>
                <c:pt idx="254">
                  <c:v>15.422599999999999</c:v>
                </c:pt>
                <c:pt idx="255">
                  <c:v>15.5253</c:v>
                </c:pt>
                <c:pt idx="256">
                  <c:v>15.6944</c:v>
                </c:pt>
                <c:pt idx="257">
                  <c:v>15.7501</c:v>
                </c:pt>
                <c:pt idx="258">
                  <c:v>15.8896</c:v>
                </c:pt>
                <c:pt idx="259">
                  <c:v>15.860200000000001</c:v>
                </c:pt>
                <c:pt idx="260">
                  <c:v>15.855499999999999</c:v>
                </c:pt>
                <c:pt idx="261">
                  <c:v>15.852399999999999</c:v>
                </c:pt>
                <c:pt idx="262">
                  <c:v>15.9186</c:v>
                </c:pt>
                <c:pt idx="263">
                  <c:v>15.8939</c:v>
                </c:pt>
                <c:pt idx="264">
                  <c:v>15.753</c:v>
                </c:pt>
                <c:pt idx="265">
                  <c:v>15.7577</c:v>
                </c:pt>
                <c:pt idx="266">
                  <c:v>15.638999999999999</c:v>
                </c:pt>
                <c:pt idx="267">
                  <c:v>15.634499999999999</c:v>
                </c:pt>
                <c:pt idx="268">
                  <c:v>15.632099999999999</c:v>
                </c:pt>
                <c:pt idx="269">
                  <c:v>15.462400000000001</c:v>
                </c:pt>
                <c:pt idx="270">
                  <c:v>15.4833</c:v>
                </c:pt>
                <c:pt idx="271">
                  <c:v>15.6206</c:v>
                </c:pt>
                <c:pt idx="272">
                  <c:v>15.6008</c:v>
                </c:pt>
                <c:pt idx="273">
                  <c:v>15.726699999999999</c:v>
                </c:pt>
                <c:pt idx="274">
                  <c:v>15.722300000000001</c:v>
                </c:pt>
                <c:pt idx="275">
                  <c:v>15.7202</c:v>
                </c:pt>
                <c:pt idx="276">
                  <c:v>15.6792</c:v>
                </c:pt>
                <c:pt idx="277">
                  <c:v>15.7044</c:v>
                </c:pt>
                <c:pt idx="278">
                  <c:v>15.771599999999999</c:v>
                </c:pt>
                <c:pt idx="279">
                  <c:v>15.7516</c:v>
                </c:pt>
                <c:pt idx="280">
                  <c:v>15.7042</c:v>
                </c:pt>
                <c:pt idx="281">
                  <c:v>15.696899999999999</c:v>
                </c:pt>
                <c:pt idx="282">
                  <c:v>15.694699999999999</c:v>
                </c:pt>
                <c:pt idx="283">
                  <c:v>15.8101</c:v>
                </c:pt>
                <c:pt idx="284">
                  <c:v>15.6876</c:v>
                </c:pt>
                <c:pt idx="285">
                  <c:v>15.3911</c:v>
                </c:pt>
                <c:pt idx="286">
                  <c:v>15.4229</c:v>
                </c:pt>
                <c:pt idx="287">
                  <c:v>15.395099999999999</c:v>
                </c:pt>
                <c:pt idx="288">
                  <c:v>15.389799999999999</c:v>
                </c:pt>
                <c:pt idx="289">
                  <c:v>15.385400000000001</c:v>
                </c:pt>
                <c:pt idx="290">
                  <c:v>15.4125</c:v>
                </c:pt>
                <c:pt idx="291">
                  <c:v>15.344799999999999</c:v>
                </c:pt>
                <c:pt idx="292">
                  <c:v>15.132300000000001</c:v>
                </c:pt>
                <c:pt idx="293">
                  <c:v>14.975300000000001</c:v>
                </c:pt>
                <c:pt idx="294">
                  <c:v>14.6097</c:v>
                </c:pt>
                <c:pt idx="295">
                  <c:v>14.6045</c:v>
                </c:pt>
                <c:pt idx="296">
                  <c:v>14.5961</c:v>
                </c:pt>
                <c:pt idx="297">
                  <c:v>14.072100000000001</c:v>
                </c:pt>
                <c:pt idx="298">
                  <c:v>14.0845</c:v>
                </c:pt>
                <c:pt idx="299">
                  <c:v>14.0464</c:v>
                </c:pt>
                <c:pt idx="300">
                  <c:v>14.237399999999999</c:v>
                </c:pt>
                <c:pt idx="301">
                  <c:v>14.431699999999999</c:v>
                </c:pt>
                <c:pt idx="302">
                  <c:v>14.428800000000001</c:v>
                </c:pt>
                <c:pt idx="303">
                  <c:v>14.4306</c:v>
                </c:pt>
                <c:pt idx="304">
                  <c:v>14.347799999999999</c:v>
                </c:pt>
                <c:pt idx="305">
                  <c:v>14.033899999999999</c:v>
                </c:pt>
                <c:pt idx="306">
                  <c:v>14.012</c:v>
                </c:pt>
                <c:pt idx="307">
                  <c:v>14.1831</c:v>
                </c:pt>
                <c:pt idx="308">
                  <c:v>13.9201</c:v>
                </c:pt>
                <c:pt idx="309">
                  <c:v>13.916</c:v>
                </c:pt>
                <c:pt idx="310">
                  <c:v>13.9114</c:v>
                </c:pt>
                <c:pt idx="311">
                  <c:v>14.006500000000001</c:v>
                </c:pt>
                <c:pt idx="312">
                  <c:v>14.086499999999999</c:v>
                </c:pt>
                <c:pt idx="313">
                  <c:v>14.438599999999999</c:v>
                </c:pt>
                <c:pt idx="314">
                  <c:v>14.241199999999999</c:v>
                </c:pt>
                <c:pt idx="315">
                  <c:v>14.217599999999999</c:v>
                </c:pt>
                <c:pt idx="316">
                  <c:v>14.214399999999999</c:v>
                </c:pt>
                <c:pt idx="317">
                  <c:v>14.217700000000001</c:v>
                </c:pt>
                <c:pt idx="318">
                  <c:v>14.1434</c:v>
                </c:pt>
                <c:pt idx="319">
                  <c:v>14.177</c:v>
                </c:pt>
                <c:pt idx="320">
                  <c:v>14.363899999999999</c:v>
                </c:pt>
                <c:pt idx="321">
                  <c:v>14.3912</c:v>
                </c:pt>
                <c:pt idx="322">
                  <c:v>14.2195</c:v>
                </c:pt>
                <c:pt idx="323">
                  <c:v>14.215299999999999</c:v>
                </c:pt>
                <c:pt idx="324">
                  <c:v>14.210900000000001</c:v>
                </c:pt>
                <c:pt idx="325">
                  <c:v>14.1282</c:v>
                </c:pt>
                <c:pt idx="326">
                  <c:v>13.8514</c:v>
                </c:pt>
                <c:pt idx="327">
                  <c:v>13.825900000000001</c:v>
                </c:pt>
                <c:pt idx="328">
                  <c:v>13.726000000000001</c:v>
                </c:pt>
                <c:pt idx="329">
                  <c:v>13.8734</c:v>
                </c:pt>
                <c:pt idx="330">
                  <c:v>13.87</c:v>
                </c:pt>
                <c:pt idx="331">
                  <c:v>13.871499999999999</c:v>
                </c:pt>
                <c:pt idx="332">
                  <c:v>13.7158</c:v>
                </c:pt>
                <c:pt idx="333">
                  <c:v>13.4924</c:v>
                </c:pt>
                <c:pt idx="334">
                  <c:v>13.811299999999999</c:v>
                </c:pt>
                <c:pt idx="335">
                  <c:v>13.8848</c:v>
                </c:pt>
                <c:pt idx="336">
                  <c:v>13.984</c:v>
                </c:pt>
                <c:pt idx="337">
                  <c:v>13.980600000000001</c:v>
                </c:pt>
                <c:pt idx="338">
                  <c:v>13.9772</c:v>
                </c:pt>
                <c:pt idx="339">
                  <c:v>14.2746</c:v>
                </c:pt>
                <c:pt idx="340">
                  <c:v>14.430300000000001</c:v>
                </c:pt>
                <c:pt idx="341">
                  <c:v>14.533300000000001</c:v>
                </c:pt>
                <c:pt idx="342">
                  <c:v>14.545299999999999</c:v>
                </c:pt>
                <c:pt idx="343">
                  <c:v>14.740500000000001</c:v>
                </c:pt>
                <c:pt idx="344">
                  <c:v>14.7376</c:v>
                </c:pt>
                <c:pt idx="345">
                  <c:v>14.7334</c:v>
                </c:pt>
                <c:pt idx="346">
                  <c:v>14.728999999999999</c:v>
                </c:pt>
                <c:pt idx="347">
                  <c:v>14.5627</c:v>
                </c:pt>
                <c:pt idx="348">
                  <c:v>14.4435</c:v>
                </c:pt>
                <c:pt idx="349">
                  <c:v>14.6266</c:v>
                </c:pt>
                <c:pt idx="350">
                  <c:v>14.727399999999999</c:v>
                </c:pt>
                <c:pt idx="351">
                  <c:v>14.723599999999999</c:v>
                </c:pt>
                <c:pt idx="352">
                  <c:v>14.724399999999999</c:v>
                </c:pt>
                <c:pt idx="353">
                  <c:v>14.6683</c:v>
                </c:pt>
                <c:pt idx="354">
                  <c:v>14.6492</c:v>
                </c:pt>
                <c:pt idx="355">
                  <c:v>14.739800000000001</c:v>
                </c:pt>
                <c:pt idx="356">
                  <c:v>14.808999999999999</c:v>
                </c:pt>
                <c:pt idx="357">
                  <c:v>15.0213</c:v>
                </c:pt>
                <c:pt idx="358">
                  <c:v>15.018700000000001</c:v>
                </c:pt>
                <c:pt idx="359">
                  <c:v>15.020200000000001</c:v>
                </c:pt>
                <c:pt idx="360">
                  <c:v>15.0626</c:v>
                </c:pt>
                <c:pt idx="361">
                  <c:v>14.9755</c:v>
                </c:pt>
                <c:pt idx="362">
                  <c:v>15.085599999999999</c:v>
                </c:pt>
                <c:pt idx="363">
                  <c:v>15.0221</c:v>
                </c:pt>
                <c:pt idx="364">
                  <c:v>15.132400000000001</c:v>
                </c:pt>
                <c:pt idx="365">
                  <c:v>15.1304</c:v>
                </c:pt>
                <c:pt idx="366">
                  <c:v>15.1272</c:v>
                </c:pt>
                <c:pt idx="367">
                  <c:v>15.0388</c:v>
                </c:pt>
                <c:pt idx="368">
                  <c:v>15.036300000000001</c:v>
                </c:pt>
                <c:pt idx="369">
                  <c:v>15.1462</c:v>
                </c:pt>
                <c:pt idx="370">
                  <c:v>15.1365</c:v>
                </c:pt>
                <c:pt idx="371">
                  <c:v>15.068099999999999</c:v>
                </c:pt>
                <c:pt idx="372">
                  <c:v>15.0755</c:v>
                </c:pt>
                <c:pt idx="373">
                  <c:v>15.077500000000001</c:v>
                </c:pt>
                <c:pt idx="374">
                  <c:v>15.04</c:v>
                </c:pt>
                <c:pt idx="375">
                  <c:v>15.038</c:v>
                </c:pt>
                <c:pt idx="376">
                  <c:v>15.1708</c:v>
                </c:pt>
                <c:pt idx="377">
                  <c:v>15.027699999999999</c:v>
                </c:pt>
                <c:pt idx="378">
                  <c:v>14.9316</c:v>
                </c:pt>
                <c:pt idx="379">
                  <c:v>14.9299</c:v>
                </c:pt>
                <c:pt idx="380">
                  <c:v>14.9262</c:v>
                </c:pt>
                <c:pt idx="381">
                  <c:v>14.862500000000001</c:v>
                </c:pt>
                <c:pt idx="382">
                  <c:v>15.115</c:v>
                </c:pt>
                <c:pt idx="383">
                  <c:v>15.124000000000001</c:v>
                </c:pt>
                <c:pt idx="384">
                  <c:v>15.329700000000001</c:v>
                </c:pt>
                <c:pt idx="385">
                  <c:v>15.3127</c:v>
                </c:pt>
                <c:pt idx="386">
                  <c:v>15.310499999999999</c:v>
                </c:pt>
                <c:pt idx="387">
                  <c:v>15.306800000000001</c:v>
                </c:pt>
                <c:pt idx="388">
                  <c:v>15.223699999999999</c:v>
                </c:pt>
                <c:pt idx="389">
                  <c:v>15.160500000000001</c:v>
                </c:pt>
                <c:pt idx="390">
                  <c:v>15.229200000000001</c:v>
                </c:pt>
                <c:pt idx="391">
                  <c:v>15.397399999999999</c:v>
                </c:pt>
                <c:pt idx="392">
                  <c:v>15.264900000000001</c:v>
                </c:pt>
                <c:pt idx="393">
                  <c:v>15.262</c:v>
                </c:pt>
                <c:pt idx="394">
                  <c:v>15.260400000000001</c:v>
                </c:pt>
                <c:pt idx="395">
                  <c:v>15.239000000000001</c:v>
                </c:pt>
                <c:pt idx="396">
                  <c:v>15.3932</c:v>
                </c:pt>
                <c:pt idx="397">
                  <c:v>15.3606</c:v>
                </c:pt>
                <c:pt idx="398">
                  <c:v>15.2155</c:v>
                </c:pt>
                <c:pt idx="399">
                  <c:v>15.178699999999999</c:v>
                </c:pt>
                <c:pt idx="400">
                  <c:v>15.175700000000001</c:v>
                </c:pt>
                <c:pt idx="401">
                  <c:v>15.1693</c:v>
                </c:pt>
                <c:pt idx="402">
                  <c:v>15.1168</c:v>
                </c:pt>
                <c:pt idx="403">
                  <c:v>14.909700000000001</c:v>
                </c:pt>
                <c:pt idx="404">
                  <c:v>14.9079</c:v>
                </c:pt>
                <c:pt idx="405">
                  <c:v>14.8421</c:v>
                </c:pt>
                <c:pt idx="406">
                  <c:v>14.667199999999999</c:v>
                </c:pt>
                <c:pt idx="407">
                  <c:v>14.663600000000001</c:v>
                </c:pt>
                <c:pt idx="408">
                  <c:v>14.658899999999999</c:v>
                </c:pt>
                <c:pt idx="409">
                  <c:v>14.4192</c:v>
                </c:pt>
                <c:pt idx="410">
                  <c:v>14.5206</c:v>
                </c:pt>
                <c:pt idx="411">
                  <c:v>14.715199999999999</c:v>
                </c:pt>
                <c:pt idx="412">
                  <c:v>14.793900000000001</c:v>
                </c:pt>
                <c:pt idx="413">
                  <c:v>14.6906</c:v>
                </c:pt>
                <c:pt idx="414">
                  <c:v>14.688000000000001</c:v>
                </c:pt>
                <c:pt idx="415">
                  <c:v>14.6883</c:v>
                </c:pt>
                <c:pt idx="416">
                  <c:v>14.633699999999999</c:v>
                </c:pt>
                <c:pt idx="417">
                  <c:v>14.670999999999999</c:v>
                </c:pt>
                <c:pt idx="418">
                  <c:v>14.866099999999999</c:v>
                </c:pt>
                <c:pt idx="419">
                  <c:v>14.951499999999999</c:v>
                </c:pt>
                <c:pt idx="420">
                  <c:v>14.928699999999999</c:v>
                </c:pt>
                <c:pt idx="421">
                  <c:v>14.925700000000001</c:v>
                </c:pt>
                <c:pt idx="422">
                  <c:v>14.9224</c:v>
                </c:pt>
                <c:pt idx="423">
                  <c:v>14.8918</c:v>
                </c:pt>
                <c:pt idx="424">
                  <c:v>15.0123</c:v>
                </c:pt>
                <c:pt idx="425">
                  <c:v>15.0002</c:v>
                </c:pt>
                <c:pt idx="426">
                  <c:v>14.8908</c:v>
                </c:pt>
                <c:pt idx="427">
                  <c:v>14.8865</c:v>
                </c:pt>
                <c:pt idx="428">
                  <c:v>14.8825</c:v>
                </c:pt>
                <c:pt idx="429">
                  <c:v>14.8788</c:v>
                </c:pt>
                <c:pt idx="430">
                  <c:v>14.5116</c:v>
                </c:pt>
                <c:pt idx="431">
                  <c:v>14.513400000000001</c:v>
                </c:pt>
                <c:pt idx="432">
                  <c:v>14.394299999999999</c:v>
                </c:pt>
                <c:pt idx="433">
                  <c:v>14.097099999999999</c:v>
                </c:pt>
                <c:pt idx="434">
                  <c:v>14.010999999999999</c:v>
                </c:pt>
                <c:pt idx="435">
                  <c:v>14.006500000000001</c:v>
                </c:pt>
                <c:pt idx="436">
                  <c:v>14.006</c:v>
                </c:pt>
                <c:pt idx="437">
                  <c:v>13.8818</c:v>
                </c:pt>
                <c:pt idx="438">
                  <c:v>13.9062</c:v>
                </c:pt>
                <c:pt idx="439">
                  <c:v>14.0891</c:v>
                </c:pt>
                <c:pt idx="440">
                  <c:v>13.8415</c:v>
                </c:pt>
                <c:pt idx="441">
                  <c:v>13.6843</c:v>
                </c:pt>
                <c:pt idx="442">
                  <c:v>13.6799</c:v>
                </c:pt>
                <c:pt idx="443">
                  <c:v>13.7159</c:v>
                </c:pt>
                <c:pt idx="444">
                  <c:v>13.5505</c:v>
                </c:pt>
                <c:pt idx="445">
                  <c:v>13.727399999999999</c:v>
                </c:pt>
                <c:pt idx="446">
                  <c:v>13.3432</c:v>
                </c:pt>
                <c:pt idx="447">
                  <c:v>13.356400000000001</c:v>
                </c:pt>
                <c:pt idx="448">
                  <c:v>13.8217</c:v>
                </c:pt>
                <c:pt idx="449">
                  <c:v>13.818300000000001</c:v>
                </c:pt>
                <c:pt idx="450">
                  <c:v>13.8203</c:v>
                </c:pt>
                <c:pt idx="451">
                  <c:v>13.8103</c:v>
                </c:pt>
                <c:pt idx="452">
                  <c:v>13.854900000000001</c:v>
                </c:pt>
                <c:pt idx="453">
                  <c:v>14.0075</c:v>
                </c:pt>
                <c:pt idx="454">
                  <c:v>13.932</c:v>
                </c:pt>
                <c:pt idx="455">
                  <c:v>14.0982</c:v>
                </c:pt>
                <c:pt idx="456">
                  <c:v>14.0946</c:v>
                </c:pt>
                <c:pt idx="457">
                  <c:v>14.0938</c:v>
                </c:pt>
                <c:pt idx="458">
                  <c:v>14.254</c:v>
                </c:pt>
                <c:pt idx="459">
                  <c:v>14.032999999999999</c:v>
                </c:pt>
                <c:pt idx="460">
                  <c:v>13.927300000000001</c:v>
                </c:pt>
                <c:pt idx="461">
                  <c:v>13.9946</c:v>
                </c:pt>
                <c:pt idx="462">
                  <c:v>13.8565</c:v>
                </c:pt>
                <c:pt idx="463">
                  <c:v>13.851900000000001</c:v>
                </c:pt>
                <c:pt idx="464">
                  <c:v>13.847200000000001</c:v>
                </c:pt>
                <c:pt idx="465">
                  <c:v>13.542999999999999</c:v>
                </c:pt>
                <c:pt idx="466">
                  <c:v>13.303699999999999</c:v>
                </c:pt>
                <c:pt idx="467">
                  <c:v>13.252000000000001</c:v>
                </c:pt>
                <c:pt idx="468">
                  <c:v>13.121499999999999</c:v>
                </c:pt>
                <c:pt idx="469">
                  <c:v>13.0517</c:v>
                </c:pt>
                <c:pt idx="470">
                  <c:v>13.0474</c:v>
                </c:pt>
                <c:pt idx="471">
                  <c:v>13.038500000000001</c:v>
                </c:pt>
                <c:pt idx="472">
                  <c:v>13.5025</c:v>
                </c:pt>
                <c:pt idx="473">
                  <c:v>13.545400000000001</c:v>
                </c:pt>
                <c:pt idx="474">
                  <c:v>13.7075</c:v>
                </c:pt>
                <c:pt idx="475">
                  <c:v>13.8489</c:v>
                </c:pt>
                <c:pt idx="476">
                  <c:v>13.728400000000001</c:v>
                </c:pt>
                <c:pt idx="477">
                  <c:v>13.722200000000001</c:v>
                </c:pt>
                <c:pt idx="478">
                  <c:v>13.7194</c:v>
                </c:pt>
                <c:pt idx="479">
                  <c:v>13.932700000000001</c:v>
                </c:pt>
                <c:pt idx="480">
                  <c:v>13.794</c:v>
                </c:pt>
                <c:pt idx="481">
                  <c:v>13.5745</c:v>
                </c:pt>
                <c:pt idx="482">
                  <c:v>13.791600000000001</c:v>
                </c:pt>
                <c:pt idx="483">
                  <c:v>13.911</c:v>
                </c:pt>
                <c:pt idx="484">
                  <c:v>13.9064</c:v>
                </c:pt>
                <c:pt idx="485">
                  <c:v>13.942399999999999</c:v>
                </c:pt>
                <c:pt idx="486">
                  <c:v>13.989699999999999</c:v>
                </c:pt>
                <c:pt idx="487">
                  <c:v>14.175700000000001</c:v>
                </c:pt>
                <c:pt idx="488">
                  <c:v>14.398199999999999</c:v>
                </c:pt>
                <c:pt idx="489">
                  <c:v>14.572699999999999</c:v>
                </c:pt>
                <c:pt idx="490">
                  <c:v>14.7028</c:v>
                </c:pt>
                <c:pt idx="491">
                  <c:v>14.696199999999999</c:v>
                </c:pt>
                <c:pt idx="492">
                  <c:v>14.6892</c:v>
                </c:pt>
                <c:pt idx="493">
                  <c:v>14.6099</c:v>
                </c:pt>
                <c:pt idx="494">
                  <c:v>14.5886</c:v>
                </c:pt>
                <c:pt idx="495">
                  <c:v>14.5177</c:v>
                </c:pt>
                <c:pt idx="496">
                  <c:v>14.4594</c:v>
                </c:pt>
                <c:pt idx="497">
                  <c:v>14.7715</c:v>
                </c:pt>
                <c:pt idx="498">
                  <c:v>14.766</c:v>
                </c:pt>
                <c:pt idx="499">
                  <c:v>14.759600000000001</c:v>
                </c:pt>
                <c:pt idx="500">
                  <c:v>14.804600000000001</c:v>
                </c:pt>
                <c:pt idx="501">
                  <c:v>14.6465</c:v>
                </c:pt>
                <c:pt idx="502">
                  <c:v>14.5848</c:v>
                </c:pt>
                <c:pt idx="503">
                  <c:v>14.832800000000001</c:v>
                </c:pt>
                <c:pt idx="504">
                  <c:v>14.7713</c:v>
                </c:pt>
                <c:pt idx="505">
                  <c:v>14.766299999999999</c:v>
                </c:pt>
                <c:pt idx="506">
                  <c:v>14.756</c:v>
                </c:pt>
                <c:pt idx="507">
                  <c:v>14.667899999999999</c:v>
                </c:pt>
                <c:pt idx="508">
                  <c:v>14.689500000000001</c:v>
                </c:pt>
                <c:pt idx="509">
                  <c:v>14.5861</c:v>
                </c:pt>
                <c:pt idx="510">
                  <c:v>14.438700000000001</c:v>
                </c:pt>
                <c:pt idx="511">
                  <c:v>14.491400000000001</c:v>
                </c:pt>
                <c:pt idx="512">
                  <c:v>14.486599999999999</c:v>
                </c:pt>
                <c:pt idx="513">
                  <c:v>14.4816</c:v>
                </c:pt>
                <c:pt idx="514">
                  <c:v>14.5182</c:v>
                </c:pt>
                <c:pt idx="515">
                  <c:v>14.4861</c:v>
                </c:pt>
                <c:pt idx="516">
                  <c:v>14.8185</c:v>
                </c:pt>
                <c:pt idx="517">
                  <c:v>14.556699999999999</c:v>
                </c:pt>
                <c:pt idx="518">
                  <c:v>14.2525</c:v>
                </c:pt>
                <c:pt idx="519">
                  <c:v>14.2478</c:v>
                </c:pt>
                <c:pt idx="520">
                  <c:v>14.2423</c:v>
                </c:pt>
                <c:pt idx="521">
                  <c:v>14.413399999999999</c:v>
                </c:pt>
                <c:pt idx="522">
                  <c:v>14.081099999999999</c:v>
                </c:pt>
                <c:pt idx="523">
                  <c:v>14.1685</c:v>
                </c:pt>
                <c:pt idx="524">
                  <c:v>14.2014</c:v>
                </c:pt>
                <c:pt idx="525">
                  <c:v>14.2729</c:v>
                </c:pt>
                <c:pt idx="526">
                  <c:v>14.2681</c:v>
                </c:pt>
                <c:pt idx="527">
                  <c:v>14.263299999999999</c:v>
                </c:pt>
                <c:pt idx="528">
                  <c:v>14.319599999999999</c:v>
                </c:pt>
                <c:pt idx="529">
                  <c:v>14.348800000000001</c:v>
                </c:pt>
                <c:pt idx="530">
                  <c:v>14.678000000000001</c:v>
                </c:pt>
                <c:pt idx="531">
                  <c:v>14.8574</c:v>
                </c:pt>
                <c:pt idx="532">
                  <c:v>14.8307</c:v>
                </c:pt>
                <c:pt idx="533">
                  <c:v>14.8256</c:v>
                </c:pt>
                <c:pt idx="534">
                  <c:v>14.820499999999999</c:v>
                </c:pt>
                <c:pt idx="535">
                  <c:v>14.770099999999999</c:v>
                </c:pt>
                <c:pt idx="536">
                  <c:v>15.0389</c:v>
                </c:pt>
                <c:pt idx="537">
                  <c:v>15.0792</c:v>
                </c:pt>
                <c:pt idx="538">
                  <c:v>15.081300000000001</c:v>
                </c:pt>
                <c:pt idx="539">
                  <c:v>15.031599999999999</c:v>
                </c:pt>
                <c:pt idx="540">
                  <c:v>15.0265</c:v>
                </c:pt>
                <c:pt idx="541">
                  <c:v>15.025700000000001</c:v>
                </c:pt>
                <c:pt idx="542">
                  <c:v>14.9733</c:v>
                </c:pt>
                <c:pt idx="543">
                  <c:v>14.9763</c:v>
                </c:pt>
                <c:pt idx="544">
                  <c:v>14.974</c:v>
                </c:pt>
                <c:pt idx="545">
                  <c:v>14.9635</c:v>
                </c:pt>
                <c:pt idx="546">
                  <c:v>14.8925</c:v>
                </c:pt>
                <c:pt idx="547">
                  <c:v>14.8863</c:v>
                </c:pt>
                <c:pt idx="548">
                  <c:v>14.8843</c:v>
                </c:pt>
                <c:pt idx="549">
                  <c:v>14.7407</c:v>
                </c:pt>
                <c:pt idx="550">
                  <c:v>14.622199999999999</c:v>
                </c:pt>
                <c:pt idx="551">
                  <c:v>14.433400000000001</c:v>
                </c:pt>
                <c:pt idx="552">
                  <c:v>14.3939</c:v>
                </c:pt>
                <c:pt idx="553">
                  <c:v>14.377800000000001</c:v>
                </c:pt>
                <c:pt idx="554">
                  <c:v>14.3729</c:v>
                </c:pt>
                <c:pt idx="555">
                  <c:v>14.3649</c:v>
                </c:pt>
                <c:pt idx="556">
                  <c:v>14.386200000000001</c:v>
                </c:pt>
                <c:pt idx="557">
                  <c:v>14.542999999999999</c:v>
                </c:pt>
                <c:pt idx="558">
                  <c:v>14.5319</c:v>
                </c:pt>
                <c:pt idx="559">
                  <c:v>14.5107</c:v>
                </c:pt>
                <c:pt idx="560">
                  <c:v>14.4031</c:v>
                </c:pt>
                <c:pt idx="561">
                  <c:v>14.398199999999999</c:v>
                </c:pt>
                <c:pt idx="562">
                  <c:v>14.399800000000001</c:v>
                </c:pt>
                <c:pt idx="563">
                  <c:v>14.4964</c:v>
                </c:pt>
                <c:pt idx="564">
                  <c:v>14.5313</c:v>
                </c:pt>
                <c:pt idx="565">
                  <c:v>14.5525</c:v>
                </c:pt>
                <c:pt idx="566">
                  <c:v>14.3596</c:v>
                </c:pt>
                <c:pt idx="567">
                  <c:v>14.5235</c:v>
                </c:pt>
                <c:pt idx="568">
                  <c:v>14.5185</c:v>
                </c:pt>
                <c:pt idx="569">
                  <c:v>14.517200000000001</c:v>
                </c:pt>
                <c:pt idx="570">
                  <c:v>14.465199999999999</c:v>
                </c:pt>
                <c:pt idx="571">
                  <c:v>14.6214</c:v>
                </c:pt>
                <c:pt idx="572">
                  <c:v>14.7902</c:v>
                </c:pt>
                <c:pt idx="573">
                  <c:v>14.883800000000001</c:v>
                </c:pt>
                <c:pt idx="574">
                  <c:v>14.882099999999999</c:v>
                </c:pt>
                <c:pt idx="575">
                  <c:v>14.8771</c:v>
                </c:pt>
                <c:pt idx="576">
                  <c:v>14.871499999999999</c:v>
                </c:pt>
                <c:pt idx="577">
                  <c:v>14.9297</c:v>
                </c:pt>
                <c:pt idx="578">
                  <c:v>14.8956</c:v>
                </c:pt>
                <c:pt idx="579">
                  <c:v>14.84</c:v>
                </c:pt>
                <c:pt idx="580">
                  <c:v>14.763199999999999</c:v>
                </c:pt>
                <c:pt idx="581">
                  <c:v>14.949</c:v>
                </c:pt>
                <c:pt idx="582">
                  <c:v>14.9391</c:v>
                </c:pt>
                <c:pt idx="583">
                  <c:v>14.927099999999999</c:v>
                </c:pt>
                <c:pt idx="584">
                  <c:v>14.9499</c:v>
                </c:pt>
                <c:pt idx="585">
                  <c:v>15.091200000000001</c:v>
                </c:pt>
                <c:pt idx="586">
                  <c:v>15.062799999999999</c:v>
                </c:pt>
                <c:pt idx="587">
                  <c:v>14.864000000000001</c:v>
                </c:pt>
                <c:pt idx="588">
                  <c:v>14.560499999999999</c:v>
                </c:pt>
                <c:pt idx="589">
                  <c:v>14.5547</c:v>
                </c:pt>
                <c:pt idx="590">
                  <c:v>14.5503</c:v>
                </c:pt>
                <c:pt idx="591">
                  <c:v>14.264799999999999</c:v>
                </c:pt>
                <c:pt idx="592">
                  <c:v>13.9848</c:v>
                </c:pt>
                <c:pt idx="593">
                  <c:v>14.1158</c:v>
                </c:pt>
                <c:pt idx="594">
                  <c:v>13.901899999999999</c:v>
                </c:pt>
                <c:pt idx="595">
                  <c:v>14.1868</c:v>
                </c:pt>
                <c:pt idx="596">
                  <c:v>14.181100000000001</c:v>
                </c:pt>
                <c:pt idx="597">
                  <c:v>14.176</c:v>
                </c:pt>
                <c:pt idx="598">
                  <c:v>14.616199999999999</c:v>
                </c:pt>
                <c:pt idx="599">
                  <c:v>14.6143</c:v>
                </c:pt>
                <c:pt idx="600">
                  <c:v>14.593999999999999</c:v>
                </c:pt>
                <c:pt idx="601">
                  <c:v>14.8398</c:v>
                </c:pt>
                <c:pt idx="602">
                  <c:v>13.7895</c:v>
                </c:pt>
                <c:pt idx="603">
                  <c:v>13.7851</c:v>
                </c:pt>
                <c:pt idx="604">
                  <c:v>13.8201</c:v>
                </c:pt>
                <c:pt idx="605">
                  <c:v>13.5357</c:v>
                </c:pt>
                <c:pt idx="606">
                  <c:v>13.809100000000001</c:v>
                </c:pt>
                <c:pt idx="607">
                  <c:v>14.145</c:v>
                </c:pt>
                <c:pt idx="608">
                  <c:v>14.258800000000001</c:v>
                </c:pt>
                <c:pt idx="609">
                  <c:v>14.305</c:v>
                </c:pt>
                <c:pt idx="610">
                  <c:v>14.3</c:v>
                </c:pt>
                <c:pt idx="611">
                  <c:v>14.2956</c:v>
                </c:pt>
                <c:pt idx="612">
                  <c:v>14.350099999999999</c:v>
                </c:pt>
                <c:pt idx="613">
                  <c:v>14.1839</c:v>
                </c:pt>
                <c:pt idx="614">
                  <c:v>13.945600000000001</c:v>
                </c:pt>
                <c:pt idx="615">
                  <c:v>14.0487</c:v>
                </c:pt>
                <c:pt idx="616">
                  <c:v>14.116300000000001</c:v>
                </c:pt>
                <c:pt idx="617">
                  <c:v>14.1114</c:v>
                </c:pt>
                <c:pt idx="618">
                  <c:v>14.105499999999999</c:v>
                </c:pt>
                <c:pt idx="619">
                  <c:v>14.3881</c:v>
                </c:pt>
                <c:pt idx="620">
                  <c:v>14.5488</c:v>
                </c:pt>
                <c:pt idx="621">
                  <c:v>14.6732</c:v>
                </c:pt>
                <c:pt idx="622">
                  <c:v>14.722799999999999</c:v>
                </c:pt>
                <c:pt idx="623">
                  <c:v>14.7189</c:v>
                </c:pt>
                <c:pt idx="624">
                  <c:v>14.7141</c:v>
                </c:pt>
                <c:pt idx="625">
                  <c:v>14.7095</c:v>
                </c:pt>
                <c:pt idx="626">
                  <c:v>14.7226</c:v>
                </c:pt>
                <c:pt idx="627">
                  <c:v>14.672499999999999</c:v>
                </c:pt>
                <c:pt idx="628">
                  <c:v>14.804600000000001</c:v>
                </c:pt>
                <c:pt idx="629">
                  <c:v>14.824</c:v>
                </c:pt>
                <c:pt idx="630">
                  <c:v>14.8026</c:v>
                </c:pt>
                <c:pt idx="631">
                  <c:v>14.797700000000001</c:v>
                </c:pt>
                <c:pt idx="632">
                  <c:v>14.795299999999999</c:v>
                </c:pt>
                <c:pt idx="633">
                  <c:v>14.793900000000001</c:v>
                </c:pt>
                <c:pt idx="634">
                  <c:v>14.840199999999999</c:v>
                </c:pt>
                <c:pt idx="635">
                  <c:v>14.8864</c:v>
                </c:pt>
                <c:pt idx="636">
                  <c:v>14.8485</c:v>
                </c:pt>
                <c:pt idx="637">
                  <c:v>15.048400000000001</c:v>
                </c:pt>
                <c:pt idx="638">
                  <c:v>15.0428</c:v>
                </c:pt>
                <c:pt idx="639">
                  <c:v>15.035399999999999</c:v>
                </c:pt>
                <c:pt idx="640">
                  <c:v>14.9095</c:v>
                </c:pt>
                <c:pt idx="641">
                  <c:v>14.7889</c:v>
                </c:pt>
                <c:pt idx="642">
                  <c:v>14.6243</c:v>
                </c:pt>
                <c:pt idx="643">
                  <c:v>14.6867</c:v>
                </c:pt>
                <c:pt idx="644">
                  <c:v>14.709899999999999</c:v>
                </c:pt>
                <c:pt idx="645">
                  <c:v>14.7051</c:v>
                </c:pt>
                <c:pt idx="646">
                  <c:v>14.701000000000001</c:v>
                </c:pt>
                <c:pt idx="647">
                  <c:v>14.827500000000001</c:v>
                </c:pt>
                <c:pt idx="648">
                  <c:v>14.9877</c:v>
                </c:pt>
                <c:pt idx="649">
                  <c:v>14.9985</c:v>
                </c:pt>
                <c:pt idx="650">
                  <c:v>15.0708</c:v>
                </c:pt>
                <c:pt idx="651">
                  <c:v>15.061299999999999</c:v>
                </c:pt>
                <c:pt idx="652">
                  <c:v>15.055899999999999</c:v>
                </c:pt>
                <c:pt idx="653">
                  <c:v>15.0519</c:v>
                </c:pt>
                <c:pt idx="654">
                  <c:v>15.0448</c:v>
                </c:pt>
                <c:pt idx="655">
                  <c:v>14.939500000000001</c:v>
                </c:pt>
                <c:pt idx="656">
                  <c:v>14.9506</c:v>
                </c:pt>
                <c:pt idx="657">
                  <c:v>14.9473</c:v>
                </c:pt>
                <c:pt idx="658">
                  <c:v>14.8728</c:v>
                </c:pt>
                <c:pt idx="659">
                  <c:v>14.8683</c:v>
                </c:pt>
                <c:pt idx="660">
                  <c:v>14.863200000000001</c:v>
                </c:pt>
                <c:pt idx="661">
                  <c:v>14.8682</c:v>
                </c:pt>
                <c:pt idx="662">
                  <c:v>14.9261</c:v>
                </c:pt>
                <c:pt idx="663">
                  <c:v>14.9086</c:v>
                </c:pt>
                <c:pt idx="664">
                  <c:v>14.8704</c:v>
                </c:pt>
                <c:pt idx="665">
                  <c:v>14.856999999999999</c:v>
                </c:pt>
                <c:pt idx="666">
                  <c:v>14.851900000000001</c:v>
                </c:pt>
                <c:pt idx="667">
                  <c:v>14.848599999999999</c:v>
                </c:pt>
                <c:pt idx="668">
                  <c:v>14.6744</c:v>
                </c:pt>
                <c:pt idx="669">
                  <c:v>14.803100000000001</c:v>
                </c:pt>
                <c:pt idx="670">
                  <c:v>14.7919</c:v>
                </c:pt>
                <c:pt idx="671">
                  <c:v>14.9003</c:v>
                </c:pt>
                <c:pt idx="672">
                  <c:v>15.001300000000001</c:v>
                </c:pt>
                <c:pt idx="673">
                  <c:v>14.996499999999999</c:v>
                </c:pt>
                <c:pt idx="674">
                  <c:v>14.992900000000001</c:v>
                </c:pt>
                <c:pt idx="675">
                  <c:v>15.0311</c:v>
                </c:pt>
                <c:pt idx="676">
                  <c:v>15.1088</c:v>
                </c:pt>
                <c:pt idx="677">
                  <c:v>15.1259</c:v>
                </c:pt>
                <c:pt idx="678">
                  <c:v>15.0815</c:v>
                </c:pt>
                <c:pt idx="679">
                  <c:v>14.808</c:v>
                </c:pt>
                <c:pt idx="680">
                  <c:v>14.803100000000001</c:v>
                </c:pt>
                <c:pt idx="681">
                  <c:v>14.7966</c:v>
                </c:pt>
                <c:pt idx="682">
                  <c:v>14.682700000000001</c:v>
                </c:pt>
                <c:pt idx="683">
                  <c:v>14.5923</c:v>
                </c:pt>
                <c:pt idx="684">
                  <c:v>14.535600000000001</c:v>
                </c:pt>
                <c:pt idx="685">
                  <c:v>14.5853</c:v>
                </c:pt>
                <c:pt idx="686">
                  <c:v>14.5037</c:v>
                </c:pt>
                <c:pt idx="687">
                  <c:v>14.498699999999999</c:v>
                </c:pt>
                <c:pt idx="688">
                  <c:v>14.495100000000001</c:v>
                </c:pt>
                <c:pt idx="689">
                  <c:v>14.6236</c:v>
                </c:pt>
                <c:pt idx="690">
                  <c:v>14.6309</c:v>
                </c:pt>
                <c:pt idx="691">
                  <c:v>14.7905</c:v>
                </c:pt>
                <c:pt idx="692">
                  <c:v>15.0358</c:v>
                </c:pt>
                <c:pt idx="693">
                  <c:v>14.895799999999999</c:v>
                </c:pt>
                <c:pt idx="694">
                  <c:v>14.8909</c:v>
                </c:pt>
                <c:pt idx="695">
                  <c:v>14.8848</c:v>
                </c:pt>
                <c:pt idx="696">
                  <c:v>14.7531</c:v>
                </c:pt>
                <c:pt idx="697">
                  <c:v>14.708</c:v>
                </c:pt>
                <c:pt idx="698">
                  <c:v>14.7248</c:v>
                </c:pt>
                <c:pt idx="699">
                  <c:v>14.7821</c:v>
                </c:pt>
                <c:pt idx="700">
                  <c:v>14.7232</c:v>
                </c:pt>
                <c:pt idx="701">
                  <c:v>14.7186</c:v>
                </c:pt>
                <c:pt idx="702">
                  <c:v>14.713699999999999</c:v>
                </c:pt>
                <c:pt idx="703">
                  <c:v>14.6996</c:v>
                </c:pt>
                <c:pt idx="704">
                  <c:v>14.7189</c:v>
                </c:pt>
                <c:pt idx="705">
                  <c:v>14.7118</c:v>
                </c:pt>
                <c:pt idx="706">
                  <c:v>14.678699999999999</c:v>
                </c:pt>
                <c:pt idx="707">
                  <c:v>14.61</c:v>
                </c:pt>
                <c:pt idx="708">
                  <c:v>14.605499999999999</c:v>
                </c:pt>
                <c:pt idx="709">
                  <c:v>14.603300000000001</c:v>
                </c:pt>
                <c:pt idx="710">
                  <c:v>14.656499999999999</c:v>
                </c:pt>
                <c:pt idx="711">
                  <c:v>14.4679</c:v>
                </c:pt>
                <c:pt idx="712">
                  <c:v>14.475199999999999</c:v>
                </c:pt>
                <c:pt idx="713">
                  <c:v>14.47</c:v>
                </c:pt>
                <c:pt idx="714">
                  <c:v>14.508599999999999</c:v>
                </c:pt>
                <c:pt idx="715">
                  <c:v>14.5054</c:v>
                </c:pt>
                <c:pt idx="716">
                  <c:v>14.5024</c:v>
                </c:pt>
                <c:pt idx="717">
                  <c:v>14.4649</c:v>
                </c:pt>
                <c:pt idx="718">
                  <c:v>14.657</c:v>
                </c:pt>
                <c:pt idx="719">
                  <c:v>14.707700000000001</c:v>
                </c:pt>
                <c:pt idx="720">
                  <c:v>14.7052</c:v>
                </c:pt>
                <c:pt idx="721">
                  <c:v>14.680099999999999</c:v>
                </c:pt>
                <c:pt idx="722">
                  <c:v>14.6754</c:v>
                </c:pt>
                <c:pt idx="723">
                  <c:v>14.6685</c:v>
                </c:pt>
                <c:pt idx="724">
                  <c:v>14.6686</c:v>
                </c:pt>
                <c:pt idx="725">
                  <c:v>14.6416</c:v>
                </c:pt>
                <c:pt idx="726">
                  <c:v>14.695399999999999</c:v>
                </c:pt>
                <c:pt idx="727">
                  <c:v>14.602</c:v>
                </c:pt>
                <c:pt idx="728">
                  <c:v>14.5588</c:v>
                </c:pt>
                <c:pt idx="729">
                  <c:v>14.554500000000001</c:v>
                </c:pt>
                <c:pt idx="730">
                  <c:v>14.5495</c:v>
                </c:pt>
                <c:pt idx="731">
                  <c:v>14.5441</c:v>
                </c:pt>
                <c:pt idx="732">
                  <c:v>14.495699999999999</c:v>
                </c:pt>
                <c:pt idx="733">
                  <c:v>14.393599999999999</c:v>
                </c:pt>
                <c:pt idx="734">
                  <c:v>14.2919</c:v>
                </c:pt>
                <c:pt idx="735">
                  <c:v>14.18</c:v>
                </c:pt>
                <c:pt idx="736">
                  <c:v>14.1753</c:v>
                </c:pt>
                <c:pt idx="737">
                  <c:v>14.1663</c:v>
                </c:pt>
                <c:pt idx="738">
                  <c:v>14.2156</c:v>
                </c:pt>
                <c:pt idx="739">
                  <c:v>14.2928</c:v>
                </c:pt>
                <c:pt idx="740">
                  <c:v>14.1313</c:v>
                </c:pt>
                <c:pt idx="741">
                  <c:v>14.248200000000001</c:v>
                </c:pt>
                <c:pt idx="742">
                  <c:v>14.2805</c:v>
                </c:pt>
                <c:pt idx="743">
                  <c:v>14.2768</c:v>
                </c:pt>
                <c:pt idx="744">
                  <c:v>14.273</c:v>
                </c:pt>
                <c:pt idx="745">
                  <c:v>14.238899999999999</c:v>
                </c:pt>
                <c:pt idx="746">
                  <c:v>14.3146</c:v>
                </c:pt>
                <c:pt idx="747">
                  <c:v>14.258699999999999</c:v>
                </c:pt>
                <c:pt idx="748">
                  <c:v>14.3719</c:v>
                </c:pt>
                <c:pt idx="749">
                  <c:v>14.1668</c:v>
                </c:pt>
                <c:pt idx="750">
                  <c:v>14.1655</c:v>
                </c:pt>
                <c:pt idx="751">
                  <c:v>14.1684</c:v>
                </c:pt>
                <c:pt idx="752">
                  <c:v>14.3431</c:v>
                </c:pt>
                <c:pt idx="753">
                  <c:v>14.371</c:v>
                </c:pt>
                <c:pt idx="754">
                  <c:v>14.3378</c:v>
                </c:pt>
                <c:pt idx="755">
                  <c:v>14.455399999999999</c:v>
                </c:pt>
                <c:pt idx="756">
                  <c:v>14.506500000000001</c:v>
                </c:pt>
                <c:pt idx="757">
                  <c:v>14.5024</c:v>
                </c:pt>
                <c:pt idx="758">
                  <c:v>14.4956</c:v>
                </c:pt>
                <c:pt idx="759">
                  <c:v>14.448</c:v>
                </c:pt>
                <c:pt idx="760">
                  <c:v>14.47</c:v>
                </c:pt>
                <c:pt idx="761">
                  <c:v>14.463699999999999</c:v>
                </c:pt>
                <c:pt idx="762">
                  <c:v>14.473699999999999</c:v>
                </c:pt>
                <c:pt idx="763">
                  <c:v>14.4306</c:v>
                </c:pt>
                <c:pt idx="764">
                  <c:v>14.4252</c:v>
                </c:pt>
                <c:pt idx="765">
                  <c:v>14.3917</c:v>
                </c:pt>
                <c:pt idx="766">
                  <c:v>14.4305</c:v>
                </c:pt>
                <c:pt idx="767">
                  <c:v>14.6013</c:v>
                </c:pt>
                <c:pt idx="768">
                  <c:v>14.670299999999999</c:v>
                </c:pt>
                <c:pt idx="769">
                  <c:v>14.727499999999999</c:v>
                </c:pt>
                <c:pt idx="770">
                  <c:v>14.795999999999999</c:v>
                </c:pt>
                <c:pt idx="771">
                  <c:v>14.791499999999999</c:v>
                </c:pt>
                <c:pt idx="772">
                  <c:v>14.7841</c:v>
                </c:pt>
                <c:pt idx="773">
                  <c:v>14.778600000000001</c:v>
                </c:pt>
                <c:pt idx="774">
                  <c:v>14.956200000000001</c:v>
                </c:pt>
                <c:pt idx="775">
                  <c:v>14.869400000000001</c:v>
                </c:pt>
                <c:pt idx="776">
                  <c:v>14.6823</c:v>
                </c:pt>
                <c:pt idx="777">
                  <c:v>14.774800000000001</c:v>
                </c:pt>
                <c:pt idx="778">
                  <c:v>14.771100000000001</c:v>
                </c:pt>
                <c:pt idx="779">
                  <c:v>14.767799999999999</c:v>
                </c:pt>
                <c:pt idx="780">
                  <c:v>14.8475</c:v>
                </c:pt>
                <c:pt idx="781">
                  <c:v>14.8002</c:v>
                </c:pt>
                <c:pt idx="782">
                  <c:v>14.8279</c:v>
                </c:pt>
                <c:pt idx="783">
                  <c:v>14.805999999999999</c:v>
                </c:pt>
                <c:pt idx="784">
                  <c:v>14.7989</c:v>
                </c:pt>
                <c:pt idx="785">
                  <c:v>14.793900000000001</c:v>
                </c:pt>
                <c:pt idx="786">
                  <c:v>14.7905</c:v>
                </c:pt>
                <c:pt idx="787">
                  <c:v>14.7699</c:v>
                </c:pt>
                <c:pt idx="788">
                  <c:v>14.7736</c:v>
                </c:pt>
                <c:pt idx="789">
                  <c:v>14.756399999999999</c:v>
                </c:pt>
                <c:pt idx="790">
                  <c:v>14.7852</c:v>
                </c:pt>
                <c:pt idx="791">
                  <c:v>14.8461</c:v>
                </c:pt>
                <c:pt idx="792">
                  <c:v>14.837</c:v>
                </c:pt>
                <c:pt idx="793">
                  <c:v>14.832100000000001</c:v>
                </c:pt>
                <c:pt idx="794">
                  <c:v>14.8744</c:v>
                </c:pt>
                <c:pt idx="795">
                  <c:v>14.6944</c:v>
                </c:pt>
                <c:pt idx="796">
                  <c:v>15.0298</c:v>
                </c:pt>
                <c:pt idx="797">
                  <c:v>15.1271</c:v>
                </c:pt>
                <c:pt idx="798">
                  <c:v>15.056699999999999</c:v>
                </c:pt>
                <c:pt idx="799">
                  <c:v>15.0533</c:v>
                </c:pt>
                <c:pt idx="800">
                  <c:v>15.049200000000001</c:v>
                </c:pt>
                <c:pt idx="801">
                  <c:v>14.9575</c:v>
                </c:pt>
                <c:pt idx="802">
                  <c:v>15.0807</c:v>
                </c:pt>
                <c:pt idx="803">
                  <c:v>14.892200000000001</c:v>
                </c:pt>
                <c:pt idx="804">
                  <c:v>15.172000000000001</c:v>
                </c:pt>
                <c:pt idx="805">
                  <c:v>15.0532</c:v>
                </c:pt>
                <c:pt idx="806">
                  <c:v>15.050800000000001</c:v>
                </c:pt>
                <c:pt idx="807">
                  <c:v>15.0465</c:v>
                </c:pt>
                <c:pt idx="808">
                  <c:v>14.972099999999999</c:v>
                </c:pt>
                <c:pt idx="809">
                  <c:v>14.937099999999999</c:v>
                </c:pt>
                <c:pt idx="810">
                  <c:v>14.932</c:v>
                </c:pt>
                <c:pt idx="811">
                  <c:v>14.797599999999999</c:v>
                </c:pt>
                <c:pt idx="812">
                  <c:v>14.873799999999999</c:v>
                </c:pt>
                <c:pt idx="813">
                  <c:v>14.87</c:v>
                </c:pt>
                <c:pt idx="814">
                  <c:v>14.861000000000001</c:v>
                </c:pt>
                <c:pt idx="815">
                  <c:v>14.856999999999999</c:v>
                </c:pt>
                <c:pt idx="816">
                  <c:v>14.8201</c:v>
                </c:pt>
                <c:pt idx="817">
                  <c:v>14.9748</c:v>
                </c:pt>
                <c:pt idx="818">
                  <c:v>14.955</c:v>
                </c:pt>
                <c:pt idx="819">
                  <c:v>15.004</c:v>
                </c:pt>
                <c:pt idx="820">
                  <c:v>15.000299999999999</c:v>
                </c:pt>
                <c:pt idx="821">
                  <c:v>14.9992</c:v>
                </c:pt>
                <c:pt idx="822">
                  <c:v>14.860900000000001</c:v>
                </c:pt>
                <c:pt idx="823">
                  <c:v>14.8409</c:v>
                </c:pt>
                <c:pt idx="824">
                  <c:v>14.819599999999999</c:v>
                </c:pt>
                <c:pt idx="825">
                  <c:v>14.824400000000001</c:v>
                </c:pt>
                <c:pt idx="826">
                  <c:v>14.840999999999999</c:v>
                </c:pt>
                <c:pt idx="827">
                  <c:v>14.8371</c:v>
                </c:pt>
                <c:pt idx="828">
                  <c:v>14.804500000000001</c:v>
                </c:pt>
                <c:pt idx="829">
                  <c:v>14.624000000000001</c:v>
                </c:pt>
                <c:pt idx="830">
                  <c:v>14.6394</c:v>
                </c:pt>
                <c:pt idx="831">
                  <c:v>14.731199999999999</c:v>
                </c:pt>
                <c:pt idx="832">
                  <c:v>14.6875</c:v>
                </c:pt>
                <c:pt idx="833">
                  <c:v>14.749499999999999</c:v>
                </c:pt>
                <c:pt idx="834">
                  <c:v>14.7468</c:v>
                </c:pt>
                <c:pt idx="835">
                  <c:v>14.7447</c:v>
                </c:pt>
                <c:pt idx="836">
                  <c:v>14.8652</c:v>
                </c:pt>
                <c:pt idx="837">
                  <c:v>14.7842</c:v>
                </c:pt>
                <c:pt idx="838">
                  <c:v>14.879799999999999</c:v>
                </c:pt>
                <c:pt idx="839">
                  <c:v>14.9734</c:v>
                </c:pt>
                <c:pt idx="840">
                  <c:v>14.8903</c:v>
                </c:pt>
                <c:pt idx="841">
                  <c:v>14.886699999999999</c:v>
                </c:pt>
                <c:pt idx="842">
                  <c:v>14.881</c:v>
                </c:pt>
                <c:pt idx="843">
                  <c:v>14.882899999999999</c:v>
                </c:pt>
                <c:pt idx="844">
                  <c:v>14.8596</c:v>
                </c:pt>
                <c:pt idx="845">
                  <c:v>14.908200000000001</c:v>
                </c:pt>
                <c:pt idx="846">
                  <c:v>14.923500000000001</c:v>
                </c:pt>
                <c:pt idx="847">
                  <c:v>14.770899999999999</c:v>
                </c:pt>
                <c:pt idx="848">
                  <c:v>14.7676</c:v>
                </c:pt>
                <c:pt idx="849">
                  <c:v>14.763999999999999</c:v>
                </c:pt>
                <c:pt idx="850">
                  <c:v>14.759399999999999</c:v>
                </c:pt>
                <c:pt idx="851">
                  <c:v>14.7522</c:v>
                </c:pt>
                <c:pt idx="852">
                  <c:v>14.804500000000001</c:v>
                </c:pt>
                <c:pt idx="853">
                  <c:v>14.893700000000001</c:v>
                </c:pt>
                <c:pt idx="854">
                  <c:v>14.857200000000001</c:v>
                </c:pt>
                <c:pt idx="855">
                  <c:v>14.8545</c:v>
                </c:pt>
                <c:pt idx="856">
                  <c:v>14.8508</c:v>
                </c:pt>
                <c:pt idx="857">
                  <c:v>14.877700000000001</c:v>
                </c:pt>
                <c:pt idx="858">
                  <c:v>14.8104</c:v>
                </c:pt>
                <c:pt idx="859">
                  <c:v>14.799899999999999</c:v>
                </c:pt>
                <c:pt idx="860">
                  <c:v>14.8004</c:v>
                </c:pt>
                <c:pt idx="861">
                  <c:v>14.9368</c:v>
                </c:pt>
                <c:pt idx="862">
                  <c:v>14.9331</c:v>
                </c:pt>
                <c:pt idx="863">
                  <c:v>14.931900000000001</c:v>
                </c:pt>
                <c:pt idx="864">
                  <c:v>14.982900000000001</c:v>
                </c:pt>
                <c:pt idx="865">
                  <c:v>14.901899999999999</c:v>
                </c:pt>
                <c:pt idx="866">
                  <c:v>14.9039</c:v>
                </c:pt>
                <c:pt idx="867">
                  <c:v>15.1076</c:v>
                </c:pt>
                <c:pt idx="868">
                  <c:v>15.0627</c:v>
                </c:pt>
                <c:pt idx="869">
                  <c:v>15.0588</c:v>
                </c:pt>
                <c:pt idx="870">
                  <c:v>15.0526</c:v>
                </c:pt>
                <c:pt idx="871">
                  <c:v>15.081799999999999</c:v>
                </c:pt>
                <c:pt idx="872">
                  <c:v>15.0144</c:v>
                </c:pt>
                <c:pt idx="873">
                  <c:v>14.857900000000001</c:v>
                </c:pt>
                <c:pt idx="874">
                  <c:v>14.9282</c:v>
                </c:pt>
                <c:pt idx="875">
                  <c:v>14.928699999999999</c:v>
                </c:pt>
                <c:pt idx="876">
                  <c:v>14.924899999999999</c:v>
                </c:pt>
                <c:pt idx="877">
                  <c:v>14.918200000000001</c:v>
                </c:pt>
                <c:pt idx="878">
                  <c:v>14.8843</c:v>
                </c:pt>
                <c:pt idx="879">
                  <c:v>14.9757</c:v>
                </c:pt>
                <c:pt idx="880">
                  <c:v>14.898400000000001</c:v>
                </c:pt>
                <c:pt idx="881">
                  <c:v>14.966699999999999</c:v>
                </c:pt>
                <c:pt idx="882">
                  <c:v>14.854200000000001</c:v>
                </c:pt>
                <c:pt idx="883">
                  <c:v>14.8505</c:v>
                </c:pt>
                <c:pt idx="884">
                  <c:v>14.845599999999999</c:v>
                </c:pt>
                <c:pt idx="885">
                  <c:v>14.8353</c:v>
                </c:pt>
                <c:pt idx="886">
                  <c:v>14.8222</c:v>
                </c:pt>
                <c:pt idx="887">
                  <c:v>14.7859</c:v>
                </c:pt>
                <c:pt idx="888">
                  <c:v>14.727</c:v>
                </c:pt>
                <c:pt idx="889">
                  <c:v>14.7448</c:v>
                </c:pt>
                <c:pt idx="890">
                  <c:v>14.741099999999999</c:v>
                </c:pt>
                <c:pt idx="891">
                  <c:v>14.739100000000001</c:v>
                </c:pt>
                <c:pt idx="892">
                  <c:v>14.7486</c:v>
                </c:pt>
                <c:pt idx="893">
                  <c:v>14.821999999999999</c:v>
                </c:pt>
                <c:pt idx="894">
                  <c:v>14.7737</c:v>
                </c:pt>
                <c:pt idx="895">
                  <c:v>14.712300000000001</c:v>
                </c:pt>
                <c:pt idx="896">
                  <c:v>14.706799999999999</c:v>
                </c:pt>
                <c:pt idx="897">
                  <c:v>14.703099999999999</c:v>
                </c:pt>
                <c:pt idx="898">
                  <c:v>14.6991</c:v>
                </c:pt>
                <c:pt idx="899">
                  <c:v>14.7789</c:v>
                </c:pt>
                <c:pt idx="900">
                  <c:v>14.595599999999999</c:v>
                </c:pt>
                <c:pt idx="901">
                  <c:v>14.611599999999999</c:v>
                </c:pt>
                <c:pt idx="902">
                  <c:v>14.645799999999999</c:v>
                </c:pt>
                <c:pt idx="903">
                  <c:v>14.603400000000001</c:v>
                </c:pt>
                <c:pt idx="904">
                  <c:v>14.599299999999999</c:v>
                </c:pt>
                <c:pt idx="905">
                  <c:v>14.594099999999999</c:v>
                </c:pt>
                <c:pt idx="906">
                  <c:v>14.9466</c:v>
                </c:pt>
                <c:pt idx="907">
                  <c:v>14.9457</c:v>
                </c:pt>
                <c:pt idx="908">
                  <c:v>15.007300000000001</c:v>
                </c:pt>
                <c:pt idx="909">
                  <c:v>14.9558</c:v>
                </c:pt>
                <c:pt idx="910">
                  <c:v>14.918900000000001</c:v>
                </c:pt>
                <c:pt idx="911">
                  <c:v>14.9152</c:v>
                </c:pt>
                <c:pt idx="912">
                  <c:v>14.909800000000001</c:v>
                </c:pt>
                <c:pt idx="913">
                  <c:v>14.954499999999999</c:v>
                </c:pt>
                <c:pt idx="914">
                  <c:v>14.9734</c:v>
                </c:pt>
                <c:pt idx="915">
                  <c:v>14.9709</c:v>
                </c:pt>
                <c:pt idx="916">
                  <c:v>15.0334</c:v>
                </c:pt>
                <c:pt idx="917">
                  <c:v>15.1271</c:v>
                </c:pt>
                <c:pt idx="918">
                  <c:v>15.1234</c:v>
                </c:pt>
                <c:pt idx="919">
                  <c:v>15.1187</c:v>
                </c:pt>
                <c:pt idx="920">
                  <c:v>15.120900000000001</c:v>
                </c:pt>
                <c:pt idx="921">
                  <c:v>15.0877</c:v>
                </c:pt>
                <c:pt idx="922">
                  <c:v>15.058</c:v>
                </c:pt>
                <c:pt idx="923">
                  <c:v>15.0443</c:v>
                </c:pt>
                <c:pt idx="924">
                  <c:v>15.109</c:v>
                </c:pt>
                <c:pt idx="925">
                  <c:v>15.1046</c:v>
                </c:pt>
                <c:pt idx="926">
                  <c:v>15.098599999999999</c:v>
                </c:pt>
                <c:pt idx="927">
                  <c:v>15.1027</c:v>
                </c:pt>
                <c:pt idx="928">
                  <c:v>15.2065</c:v>
                </c:pt>
                <c:pt idx="929">
                  <c:v>15.113899999999999</c:v>
                </c:pt>
                <c:pt idx="930">
                  <c:v>14.942299999999999</c:v>
                </c:pt>
                <c:pt idx="931">
                  <c:v>15.048999999999999</c:v>
                </c:pt>
                <c:pt idx="932">
                  <c:v>15.046099999999999</c:v>
                </c:pt>
                <c:pt idx="933">
                  <c:v>15.0425</c:v>
                </c:pt>
                <c:pt idx="934">
                  <c:v>15.081300000000001</c:v>
                </c:pt>
                <c:pt idx="935">
                  <c:v>15.036</c:v>
                </c:pt>
                <c:pt idx="936">
                  <c:v>14.9756</c:v>
                </c:pt>
                <c:pt idx="937">
                  <c:v>15.0288</c:v>
                </c:pt>
                <c:pt idx="938">
                  <c:v>14.9861</c:v>
                </c:pt>
                <c:pt idx="939">
                  <c:v>14.983499999999999</c:v>
                </c:pt>
                <c:pt idx="940">
                  <c:v>14.9795</c:v>
                </c:pt>
                <c:pt idx="941">
                  <c:v>14.9399</c:v>
                </c:pt>
                <c:pt idx="942">
                  <c:v>14.9274</c:v>
                </c:pt>
                <c:pt idx="943">
                  <c:v>14.969200000000001</c:v>
                </c:pt>
                <c:pt idx="944">
                  <c:v>15.1081</c:v>
                </c:pt>
                <c:pt idx="945">
                  <c:v>15.2644</c:v>
                </c:pt>
                <c:pt idx="946">
                  <c:v>15.260999999999999</c:v>
                </c:pt>
                <c:pt idx="947">
                  <c:v>15.2578</c:v>
                </c:pt>
                <c:pt idx="948">
                  <c:v>15.223599999999999</c:v>
                </c:pt>
                <c:pt idx="949">
                  <c:v>15.1465</c:v>
                </c:pt>
                <c:pt idx="950">
                  <c:v>15.126899999999999</c:v>
                </c:pt>
                <c:pt idx="951">
                  <c:v>15.055199999999999</c:v>
                </c:pt>
                <c:pt idx="952">
                  <c:v>15.0524</c:v>
                </c:pt>
                <c:pt idx="953">
                  <c:v>15.0488</c:v>
                </c:pt>
                <c:pt idx="954">
                  <c:v>15.0495</c:v>
                </c:pt>
                <c:pt idx="955">
                  <c:v>15.039099999999999</c:v>
                </c:pt>
                <c:pt idx="956">
                  <c:v>15.075100000000001</c:v>
                </c:pt>
                <c:pt idx="957">
                  <c:v>15.1296</c:v>
                </c:pt>
                <c:pt idx="958">
                  <c:v>14.895300000000001</c:v>
                </c:pt>
                <c:pt idx="959">
                  <c:v>15.011100000000001</c:v>
                </c:pt>
                <c:pt idx="960">
                  <c:v>15.0075</c:v>
                </c:pt>
                <c:pt idx="961">
                  <c:v>15.0054</c:v>
                </c:pt>
                <c:pt idx="962">
                  <c:v>15.089</c:v>
                </c:pt>
                <c:pt idx="963">
                  <c:v>14.9918</c:v>
                </c:pt>
                <c:pt idx="964">
                  <c:v>14.979100000000001</c:v>
                </c:pt>
                <c:pt idx="965">
                  <c:v>14.994</c:v>
                </c:pt>
                <c:pt idx="966">
                  <c:v>14.9961</c:v>
                </c:pt>
                <c:pt idx="967">
                  <c:v>14.9916</c:v>
                </c:pt>
                <c:pt idx="968">
                  <c:v>14.9893</c:v>
                </c:pt>
                <c:pt idx="969">
                  <c:v>15.029400000000001</c:v>
                </c:pt>
                <c:pt idx="970">
                  <c:v>14.9831</c:v>
                </c:pt>
                <c:pt idx="971">
                  <c:v>15.040900000000001</c:v>
                </c:pt>
                <c:pt idx="972">
                  <c:v>14.9681</c:v>
                </c:pt>
                <c:pt idx="973">
                  <c:v>14.8607</c:v>
                </c:pt>
                <c:pt idx="974">
                  <c:v>14.8574</c:v>
                </c:pt>
                <c:pt idx="975">
                  <c:v>14.851800000000001</c:v>
                </c:pt>
                <c:pt idx="976">
                  <c:v>14.8811</c:v>
                </c:pt>
                <c:pt idx="977">
                  <c:v>14.8316</c:v>
                </c:pt>
                <c:pt idx="978">
                  <c:v>14.8575</c:v>
                </c:pt>
                <c:pt idx="979">
                  <c:v>14.8324</c:v>
                </c:pt>
                <c:pt idx="980">
                  <c:v>14.7669</c:v>
                </c:pt>
                <c:pt idx="981">
                  <c:v>14.7639</c:v>
                </c:pt>
                <c:pt idx="982">
                  <c:v>14.761699999999999</c:v>
                </c:pt>
                <c:pt idx="983">
                  <c:v>14.8081</c:v>
                </c:pt>
                <c:pt idx="984">
                  <c:v>14.811500000000001</c:v>
                </c:pt>
                <c:pt idx="985">
                  <c:v>14.9854</c:v>
                </c:pt>
                <c:pt idx="986">
                  <c:v>14.981400000000001</c:v>
                </c:pt>
                <c:pt idx="987">
                  <c:v>15.169600000000001</c:v>
                </c:pt>
                <c:pt idx="988">
                  <c:v>15.1668</c:v>
                </c:pt>
                <c:pt idx="989">
                  <c:v>15.162800000000001</c:v>
                </c:pt>
                <c:pt idx="990">
                  <c:v>15.066000000000001</c:v>
                </c:pt>
                <c:pt idx="991">
                  <c:v>15.0326</c:v>
                </c:pt>
                <c:pt idx="992">
                  <c:v>15.042</c:v>
                </c:pt>
                <c:pt idx="993">
                  <c:v>15.103999999999999</c:v>
                </c:pt>
                <c:pt idx="994">
                  <c:v>14.998699999999999</c:v>
                </c:pt>
                <c:pt idx="995">
                  <c:v>14.994999999999999</c:v>
                </c:pt>
                <c:pt idx="996">
                  <c:v>14.9876</c:v>
                </c:pt>
                <c:pt idx="997">
                  <c:v>14.9308</c:v>
                </c:pt>
                <c:pt idx="998">
                  <c:v>14.9475</c:v>
                </c:pt>
                <c:pt idx="999">
                  <c:v>14.9892</c:v>
                </c:pt>
                <c:pt idx="1000">
                  <c:v>15.015499999999999</c:v>
                </c:pt>
                <c:pt idx="1001">
                  <c:v>14.9384</c:v>
                </c:pt>
                <c:pt idx="1002">
                  <c:v>14.9353</c:v>
                </c:pt>
                <c:pt idx="1003">
                  <c:v>14.9282</c:v>
                </c:pt>
                <c:pt idx="1004">
                  <c:v>14.903600000000001</c:v>
                </c:pt>
                <c:pt idx="1005">
                  <c:v>15.008599999999999</c:v>
                </c:pt>
                <c:pt idx="1006">
                  <c:v>14.9452</c:v>
                </c:pt>
                <c:pt idx="1007">
                  <c:v>14.974399999999999</c:v>
                </c:pt>
                <c:pt idx="1008">
                  <c:v>14.904299999999999</c:v>
                </c:pt>
                <c:pt idx="1009">
                  <c:v>14.9032</c:v>
                </c:pt>
                <c:pt idx="1010">
                  <c:v>14.9009</c:v>
                </c:pt>
                <c:pt idx="1011">
                  <c:v>14.971</c:v>
                </c:pt>
                <c:pt idx="1012">
                  <c:v>14.905099999999999</c:v>
                </c:pt>
                <c:pt idx="1013">
                  <c:v>14.833299999999999</c:v>
                </c:pt>
                <c:pt idx="1014">
                  <c:v>14.719200000000001</c:v>
                </c:pt>
                <c:pt idx="1015">
                  <c:v>14.6135</c:v>
                </c:pt>
                <c:pt idx="1016">
                  <c:v>14.6106</c:v>
                </c:pt>
                <c:pt idx="1017">
                  <c:v>14.601699999999999</c:v>
                </c:pt>
                <c:pt idx="1018">
                  <c:v>14.639799999999999</c:v>
                </c:pt>
                <c:pt idx="1019">
                  <c:v>14.5808</c:v>
                </c:pt>
                <c:pt idx="1020">
                  <c:v>14.658300000000001</c:v>
                </c:pt>
                <c:pt idx="1021">
                  <c:v>14.6404</c:v>
                </c:pt>
                <c:pt idx="1022">
                  <c:v>14.567399999999999</c:v>
                </c:pt>
                <c:pt idx="1023">
                  <c:v>14.565200000000001</c:v>
                </c:pt>
                <c:pt idx="1024">
                  <c:v>14.5623</c:v>
                </c:pt>
                <c:pt idx="1025">
                  <c:v>14.5649</c:v>
                </c:pt>
                <c:pt idx="1026">
                  <c:v>14.6088</c:v>
                </c:pt>
                <c:pt idx="1027">
                  <c:v>14.6066</c:v>
                </c:pt>
                <c:pt idx="1028">
                  <c:v>14.5755</c:v>
                </c:pt>
                <c:pt idx="1029">
                  <c:v>14.6313</c:v>
                </c:pt>
                <c:pt idx="1030">
                  <c:v>14.6248</c:v>
                </c:pt>
                <c:pt idx="1031">
                  <c:v>14.621499999999999</c:v>
                </c:pt>
                <c:pt idx="1032">
                  <c:v>14.6183</c:v>
                </c:pt>
                <c:pt idx="1033">
                  <c:v>14.542999999999999</c:v>
                </c:pt>
                <c:pt idx="1034">
                  <c:v>14.4674</c:v>
                </c:pt>
                <c:pt idx="1035">
                  <c:v>14.585699999999999</c:v>
                </c:pt>
                <c:pt idx="1036">
                  <c:v>14.696300000000001</c:v>
                </c:pt>
                <c:pt idx="1037">
                  <c:v>14.6937</c:v>
                </c:pt>
                <c:pt idx="1038">
                  <c:v>14.689</c:v>
                </c:pt>
                <c:pt idx="1039">
                  <c:v>14.6166</c:v>
                </c:pt>
                <c:pt idx="1040">
                  <c:v>14.597099999999999</c:v>
                </c:pt>
                <c:pt idx="1041">
                  <c:v>14.6106</c:v>
                </c:pt>
                <c:pt idx="1042">
                  <c:v>14.6851</c:v>
                </c:pt>
                <c:pt idx="1043">
                  <c:v>14.6822</c:v>
                </c:pt>
                <c:pt idx="1044">
                  <c:v>14.679399999999999</c:v>
                </c:pt>
                <c:pt idx="1045">
                  <c:v>14.671099999999999</c:v>
                </c:pt>
                <c:pt idx="1046">
                  <c:v>14.7844</c:v>
                </c:pt>
                <c:pt idx="1047">
                  <c:v>14.801600000000001</c:v>
                </c:pt>
                <c:pt idx="1048">
                  <c:v>14.8058</c:v>
                </c:pt>
                <c:pt idx="1049">
                  <c:v>14.7181</c:v>
                </c:pt>
                <c:pt idx="1050">
                  <c:v>14.7898</c:v>
                </c:pt>
                <c:pt idx="1051">
                  <c:v>14.787000000000001</c:v>
                </c:pt>
                <c:pt idx="1052">
                  <c:v>14.783200000000001</c:v>
                </c:pt>
                <c:pt idx="1053">
                  <c:v>14.776300000000001</c:v>
                </c:pt>
                <c:pt idx="1054">
                  <c:v>14.8348</c:v>
                </c:pt>
                <c:pt idx="1055">
                  <c:v>14.8545</c:v>
                </c:pt>
                <c:pt idx="1056">
                  <c:v>14.7964</c:v>
                </c:pt>
                <c:pt idx="1057">
                  <c:v>14.8629</c:v>
                </c:pt>
                <c:pt idx="1058">
                  <c:v>14.860300000000001</c:v>
                </c:pt>
                <c:pt idx="1059">
                  <c:v>14.858599999999999</c:v>
                </c:pt>
                <c:pt idx="1060">
                  <c:v>14.7902</c:v>
                </c:pt>
                <c:pt idx="1061">
                  <c:v>14.7233</c:v>
                </c:pt>
                <c:pt idx="1062">
                  <c:v>14.744300000000001</c:v>
                </c:pt>
                <c:pt idx="1063">
                  <c:v>14.827299999999999</c:v>
                </c:pt>
                <c:pt idx="1064">
                  <c:v>14.901999999999999</c:v>
                </c:pt>
                <c:pt idx="1065">
                  <c:v>14.8948</c:v>
                </c:pt>
                <c:pt idx="1066">
                  <c:v>14.8955</c:v>
                </c:pt>
                <c:pt idx="1067">
                  <c:v>14.8752</c:v>
                </c:pt>
                <c:pt idx="1068">
                  <c:v>14.946</c:v>
                </c:pt>
                <c:pt idx="1069">
                  <c:v>14.9428</c:v>
                </c:pt>
                <c:pt idx="1070">
                  <c:v>14.909599999999999</c:v>
                </c:pt>
                <c:pt idx="1071">
                  <c:v>14.9239</c:v>
                </c:pt>
                <c:pt idx="1072">
                  <c:v>14.9213</c:v>
                </c:pt>
                <c:pt idx="1073">
                  <c:v>14.9201</c:v>
                </c:pt>
                <c:pt idx="1074">
                  <c:v>14.9552</c:v>
                </c:pt>
                <c:pt idx="1075">
                  <c:v>15.0503</c:v>
                </c:pt>
                <c:pt idx="1076">
                  <c:v>15.0306</c:v>
                </c:pt>
                <c:pt idx="1077">
                  <c:v>15.066800000000001</c:v>
                </c:pt>
                <c:pt idx="1078">
                  <c:v>15.1325</c:v>
                </c:pt>
                <c:pt idx="1079">
                  <c:v>15.128399999999999</c:v>
                </c:pt>
                <c:pt idx="1080">
                  <c:v>15.1227</c:v>
                </c:pt>
                <c:pt idx="1081">
                  <c:v>15.1122</c:v>
                </c:pt>
                <c:pt idx="1082">
                  <c:v>15.081099999999999</c:v>
                </c:pt>
                <c:pt idx="1083">
                  <c:v>15.122</c:v>
                </c:pt>
                <c:pt idx="1084">
                  <c:v>15.1615</c:v>
                </c:pt>
                <c:pt idx="1085">
                  <c:v>15.0801</c:v>
                </c:pt>
                <c:pt idx="1086">
                  <c:v>15.078099999999999</c:v>
                </c:pt>
                <c:pt idx="1087">
                  <c:v>15.0769</c:v>
                </c:pt>
                <c:pt idx="1088">
                  <c:v>15.120699999999999</c:v>
                </c:pt>
                <c:pt idx="1089">
                  <c:v>15.106400000000001</c:v>
                </c:pt>
                <c:pt idx="1090">
                  <c:v>15.0664</c:v>
                </c:pt>
                <c:pt idx="1091">
                  <c:v>15.108499999999999</c:v>
                </c:pt>
                <c:pt idx="1092">
                  <c:v>15.1294</c:v>
                </c:pt>
                <c:pt idx="1093">
                  <c:v>15.129799999999999</c:v>
                </c:pt>
                <c:pt idx="1094">
                  <c:v>15.1302</c:v>
                </c:pt>
                <c:pt idx="1095">
                  <c:v>15.189</c:v>
                </c:pt>
                <c:pt idx="1096">
                  <c:v>15.204700000000001</c:v>
                </c:pt>
                <c:pt idx="1097">
                  <c:v>15.2493</c:v>
                </c:pt>
                <c:pt idx="1098">
                  <c:v>15.314399999999999</c:v>
                </c:pt>
                <c:pt idx="1099">
                  <c:v>15.2552</c:v>
                </c:pt>
                <c:pt idx="1100">
                  <c:v>15.2524</c:v>
                </c:pt>
                <c:pt idx="1101">
                  <c:v>15.2546</c:v>
                </c:pt>
                <c:pt idx="1102">
                  <c:v>15.255000000000001</c:v>
                </c:pt>
                <c:pt idx="1103">
                  <c:v>15.3124</c:v>
                </c:pt>
                <c:pt idx="1104">
                  <c:v>15.326700000000001</c:v>
                </c:pt>
                <c:pt idx="1105">
                  <c:v>15.228899999999999</c:v>
                </c:pt>
                <c:pt idx="1106">
                  <c:v>15.236700000000001</c:v>
                </c:pt>
                <c:pt idx="1107">
                  <c:v>15.233499999999999</c:v>
                </c:pt>
                <c:pt idx="1108">
                  <c:v>15.2326</c:v>
                </c:pt>
                <c:pt idx="1109">
                  <c:v>15.0646</c:v>
                </c:pt>
                <c:pt idx="1110">
                  <c:v>15.0281</c:v>
                </c:pt>
                <c:pt idx="1111">
                  <c:v>14.9749</c:v>
                </c:pt>
                <c:pt idx="1112">
                  <c:v>15.031700000000001</c:v>
                </c:pt>
                <c:pt idx="1113">
                  <c:v>15.005599999999999</c:v>
                </c:pt>
                <c:pt idx="1114">
                  <c:v>15.002800000000001</c:v>
                </c:pt>
                <c:pt idx="1115">
                  <c:v>15.0009</c:v>
                </c:pt>
                <c:pt idx="1116">
                  <c:v>15.037800000000001</c:v>
                </c:pt>
                <c:pt idx="1117">
                  <c:v>15.0434</c:v>
                </c:pt>
                <c:pt idx="1118">
                  <c:v>15.117900000000001</c:v>
                </c:pt>
                <c:pt idx="1119">
                  <c:v>15.147</c:v>
                </c:pt>
                <c:pt idx="1120">
                  <c:v>15.226100000000001</c:v>
                </c:pt>
                <c:pt idx="1121">
                  <c:v>15.22</c:v>
                </c:pt>
                <c:pt idx="1122">
                  <c:v>15.220499999999999</c:v>
                </c:pt>
                <c:pt idx="1123">
                  <c:v>15.0679</c:v>
                </c:pt>
                <c:pt idx="1124">
                  <c:v>15.0403</c:v>
                </c:pt>
                <c:pt idx="1125">
                  <c:v>15.073</c:v>
                </c:pt>
                <c:pt idx="1126">
                  <c:v>15.075200000000001</c:v>
                </c:pt>
                <c:pt idx="1127">
                  <c:v>14.9476</c:v>
                </c:pt>
                <c:pt idx="1128">
                  <c:v>14.9443</c:v>
                </c:pt>
                <c:pt idx="1129">
                  <c:v>14.9383</c:v>
                </c:pt>
                <c:pt idx="1130">
                  <c:v>15.1158</c:v>
                </c:pt>
                <c:pt idx="1131">
                  <c:v>15.0181</c:v>
                </c:pt>
                <c:pt idx="1132">
                  <c:v>14.927300000000001</c:v>
                </c:pt>
                <c:pt idx="1133">
                  <c:v>14.981299999999999</c:v>
                </c:pt>
                <c:pt idx="1134">
                  <c:v>15.057</c:v>
                </c:pt>
                <c:pt idx="1135">
                  <c:v>15.0596</c:v>
                </c:pt>
                <c:pt idx="1136">
                  <c:v>15.0585</c:v>
                </c:pt>
                <c:pt idx="1137">
                  <c:v>15.12</c:v>
                </c:pt>
                <c:pt idx="1138">
                  <c:v>15.132</c:v>
                </c:pt>
                <c:pt idx="1139">
                  <c:v>15.1478</c:v>
                </c:pt>
                <c:pt idx="1140">
                  <c:v>15.087199999999999</c:v>
                </c:pt>
                <c:pt idx="1141">
                  <c:v>15.0444</c:v>
                </c:pt>
                <c:pt idx="1142">
                  <c:v>15.0418</c:v>
                </c:pt>
                <c:pt idx="1143">
                  <c:v>15.0374</c:v>
                </c:pt>
                <c:pt idx="1144">
                  <c:v>15.2263</c:v>
                </c:pt>
                <c:pt idx="1145">
                  <c:v>15.137</c:v>
                </c:pt>
                <c:pt idx="1146">
                  <c:v>15.144399999999999</c:v>
                </c:pt>
                <c:pt idx="1147">
                  <c:v>15.1457</c:v>
                </c:pt>
                <c:pt idx="1148">
                  <c:v>15.152100000000001</c:v>
                </c:pt>
                <c:pt idx="1149">
                  <c:v>15.1495</c:v>
                </c:pt>
                <c:pt idx="1150">
                  <c:v>15.1456</c:v>
                </c:pt>
                <c:pt idx="1151">
                  <c:v>15.149100000000001</c:v>
                </c:pt>
                <c:pt idx="1152">
                  <c:v>15.173299999999999</c:v>
                </c:pt>
                <c:pt idx="1153">
                  <c:v>15.1952</c:v>
                </c:pt>
                <c:pt idx="1154">
                  <c:v>15.1907</c:v>
                </c:pt>
                <c:pt idx="1155">
                  <c:v>15.214399999999999</c:v>
                </c:pt>
                <c:pt idx="1156">
                  <c:v>15.211</c:v>
                </c:pt>
                <c:pt idx="1157">
                  <c:v>15.2051</c:v>
                </c:pt>
                <c:pt idx="1158">
                  <c:v>15.194000000000001</c:v>
                </c:pt>
                <c:pt idx="1159">
                  <c:v>15.182399999999999</c:v>
                </c:pt>
                <c:pt idx="1160">
                  <c:v>15.186500000000001</c:v>
                </c:pt>
                <c:pt idx="1161">
                  <c:v>15.398099999999999</c:v>
                </c:pt>
                <c:pt idx="1162">
                  <c:v>15.471399999999999</c:v>
                </c:pt>
                <c:pt idx="1163">
                  <c:v>15.4672</c:v>
                </c:pt>
                <c:pt idx="1164">
                  <c:v>15.461499999999999</c:v>
                </c:pt>
                <c:pt idx="1165">
                  <c:v>15.4581</c:v>
                </c:pt>
                <c:pt idx="1166">
                  <c:v>15.5014</c:v>
                </c:pt>
                <c:pt idx="1167">
                  <c:v>15.5243</c:v>
                </c:pt>
                <c:pt idx="1168">
                  <c:v>15.480499999999999</c:v>
                </c:pt>
                <c:pt idx="1169">
                  <c:v>15.5397</c:v>
                </c:pt>
                <c:pt idx="1170">
                  <c:v>15.533099999999999</c:v>
                </c:pt>
                <c:pt idx="1171">
                  <c:v>15.523899999999999</c:v>
                </c:pt>
                <c:pt idx="1172">
                  <c:v>15.579700000000001</c:v>
                </c:pt>
                <c:pt idx="1173">
                  <c:v>15.541700000000001</c:v>
                </c:pt>
                <c:pt idx="1174">
                  <c:v>15.498900000000001</c:v>
                </c:pt>
                <c:pt idx="1175">
                  <c:v>15.485200000000001</c:v>
                </c:pt>
                <c:pt idx="1176">
                  <c:v>15.5205</c:v>
                </c:pt>
                <c:pt idx="1177">
                  <c:v>15.5169</c:v>
                </c:pt>
                <c:pt idx="1178">
                  <c:v>15.512</c:v>
                </c:pt>
                <c:pt idx="1179">
                  <c:v>15.5594</c:v>
                </c:pt>
                <c:pt idx="1180">
                  <c:v>15.599600000000001</c:v>
                </c:pt>
                <c:pt idx="1181">
                  <c:v>15.573499999999999</c:v>
                </c:pt>
                <c:pt idx="1182">
                  <c:v>15.5389</c:v>
                </c:pt>
                <c:pt idx="1183">
                  <c:v>15.486000000000001</c:v>
                </c:pt>
                <c:pt idx="1184">
                  <c:v>15.4809</c:v>
                </c:pt>
                <c:pt idx="1185">
                  <c:v>15.475</c:v>
                </c:pt>
                <c:pt idx="1186">
                  <c:v>15.410500000000001</c:v>
                </c:pt>
                <c:pt idx="1187">
                  <c:v>15.303599999999999</c:v>
                </c:pt>
                <c:pt idx="1188">
                  <c:v>15.253299999999999</c:v>
                </c:pt>
                <c:pt idx="1189">
                  <c:v>15.1935</c:v>
                </c:pt>
                <c:pt idx="1190">
                  <c:v>15.0099</c:v>
                </c:pt>
                <c:pt idx="1191">
                  <c:v>15.006600000000001</c:v>
                </c:pt>
                <c:pt idx="1192">
                  <c:v>14.9985</c:v>
                </c:pt>
                <c:pt idx="1193">
                  <c:v>14.804500000000001</c:v>
                </c:pt>
                <c:pt idx="1194">
                  <c:v>14.298299999999999</c:v>
                </c:pt>
                <c:pt idx="1195">
                  <c:v>14.513500000000001</c:v>
                </c:pt>
                <c:pt idx="1196">
                  <c:v>14.318099999999999</c:v>
                </c:pt>
                <c:pt idx="1197">
                  <c:v>14.1374</c:v>
                </c:pt>
                <c:pt idx="1198">
                  <c:v>14.1333</c:v>
                </c:pt>
                <c:pt idx="1199">
                  <c:v>14.135199999999999</c:v>
                </c:pt>
                <c:pt idx="1200">
                  <c:v>14.2536</c:v>
                </c:pt>
                <c:pt idx="1201">
                  <c:v>14.220499999999999</c:v>
                </c:pt>
                <c:pt idx="1202">
                  <c:v>14.1769</c:v>
                </c:pt>
                <c:pt idx="1203">
                  <c:v>14.336600000000001</c:v>
                </c:pt>
                <c:pt idx="1204">
                  <c:v>14.4055</c:v>
                </c:pt>
                <c:pt idx="1205">
                  <c:v>14.402200000000001</c:v>
                </c:pt>
                <c:pt idx="1206">
                  <c:v>14.3972</c:v>
                </c:pt>
                <c:pt idx="1207">
                  <c:v>14.364800000000001</c:v>
                </c:pt>
                <c:pt idx="1208">
                  <c:v>14.361800000000001</c:v>
                </c:pt>
                <c:pt idx="1209">
                  <c:v>14.3422</c:v>
                </c:pt>
                <c:pt idx="1210">
                  <c:v>14.298500000000001</c:v>
                </c:pt>
                <c:pt idx="1211">
                  <c:v>14.371499999999999</c:v>
                </c:pt>
                <c:pt idx="1212">
                  <c:v>14.3689</c:v>
                </c:pt>
                <c:pt idx="1213">
                  <c:v>14.367800000000001</c:v>
                </c:pt>
                <c:pt idx="1214">
                  <c:v>14.4382</c:v>
                </c:pt>
                <c:pt idx="1215">
                  <c:v>14.4192</c:v>
                </c:pt>
                <c:pt idx="1216">
                  <c:v>14.310499999999999</c:v>
                </c:pt>
                <c:pt idx="1217">
                  <c:v>14.097799999999999</c:v>
                </c:pt>
                <c:pt idx="1218">
                  <c:v>13.968500000000001</c:v>
                </c:pt>
                <c:pt idx="1219">
                  <c:v>13.9659</c:v>
                </c:pt>
                <c:pt idx="1220">
                  <c:v>13.963200000000001</c:v>
                </c:pt>
                <c:pt idx="1221">
                  <c:v>13.960699999999999</c:v>
                </c:pt>
                <c:pt idx="1222">
                  <c:v>14.0664</c:v>
                </c:pt>
                <c:pt idx="1223">
                  <c:v>14.0304</c:v>
                </c:pt>
                <c:pt idx="1224">
                  <c:v>14.1244</c:v>
                </c:pt>
                <c:pt idx="1225">
                  <c:v>14.151199999999999</c:v>
                </c:pt>
                <c:pt idx="1226">
                  <c:v>14.1494</c:v>
                </c:pt>
                <c:pt idx="1227">
                  <c:v>14.1473</c:v>
                </c:pt>
                <c:pt idx="1228">
                  <c:v>14.2652</c:v>
                </c:pt>
                <c:pt idx="1229">
                  <c:v>14.2364</c:v>
                </c:pt>
                <c:pt idx="1230">
                  <c:v>14.156599999999999</c:v>
                </c:pt>
                <c:pt idx="1231">
                  <c:v>14.193</c:v>
                </c:pt>
                <c:pt idx="1232">
                  <c:v>14.178699999999999</c:v>
                </c:pt>
                <c:pt idx="1233">
                  <c:v>14.176299999999999</c:v>
                </c:pt>
                <c:pt idx="1234">
                  <c:v>14.174200000000001</c:v>
                </c:pt>
                <c:pt idx="1235">
                  <c:v>14.0602</c:v>
                </c:pt>
                <c:pt idx="1236">
                  <c:v>14.0487</c:v>
                </c:pt>
                <c:pt idx="1237">
                  <c:v>14.0243</c:v>
                </c:pt>
                <c:pt idx="1238">
                  <c:v>13.976000000000001</c:v>
                </c:pt>
                <c:pt idx="1239">
                  <c:v>13.744999999999999</c:v>
                </c:pt>
                <c:pt idx="1240">
                  <c:v>13.741899999999999</c:v>
                </c:pt>
                <c:pt idx="1241">
                  <c:v>13.7392</c:v>
                </c:pt>
                <c:pt idx="1242">
                  <c:v>13.722799999999999</c:v>
                </c:pt>
                <c:pt idx="1243">
                  <c:v>13.870799999999999</c:v>
                </c:pt>
                <c:pt idx="1244">
                  <c:v>13.831799999999999</c:v>
                </c:pt>
                <c:pt idx="1245">
                  <c:v>13.8223</c:v>
                </c:pt>
                <c:pt idx="1246">
                  <c:v>13.850199999999999</c:v>
                </c:pt>
                <c:pt idx="1247">
                  <c:v>13.8485</c:v>
                </c:pt>
                <c:pt idx="1248">
                  <c:v>13.845499999999999</c:v>
                </c:pt>
                <c:pt idx="1249">
                  <c:v>13.872999999999999</c:v>
                </c:pt>
                <c:pt idx="1250">
                  <c:v>13.763</c:v>
                </c:pt>
                <c:pt idx="1251">
                  <c:v>13.750999999999999</c:v>
                </c:pt>
                <c:pt idx="1252">
                  <c:v>13.9368</c:v>
                </c:pt>
                <c:pt idx="1253">
                  <c:v>13.9451</c:v>
                </c:pt>
                <c:pt idx="1254">
                  <c:v>13.942500000000001</c:v>
                </c:pt>
                <c:pt idx="1255">
                  <c:v>13.940300000000001</c:v>
                </c:pt>
                <c:pt idx="1256">
                  <c:v>14.005800000000001</c:v>
                </c:pt>
                <c:pt idx="1257">
                  <c:v>14.095000000000001</c:v>
                </c:pt>
                <c:pt idx="1258">
                  <c:v>14.071300000000001</c:v>
                </c:pt>
                <c:pt idx="1259">
                  <c:v>14.045199999999999</c:v>
                </c:pt>
                <c:pt idx="1260">
                  <c:v>14.1059</c:v>
                </c:pt>
                <c:pt idx="1261">
                  <c:v>14.1035</c:v>
                </c:pt>
                <c:pt idx="1262">
                  <c:v>14.103999999999999</c:v>
                </c:pt>
                <c:pt idx="1263">
                  <c:v>14.091699999999999</c:v>
                </c:pt>
                <c:pt idx="1264">
                  <c:v>14.147500000000001</c:v>
                </c:pt>
                <c:pt idx="1265">
                  <c:v>14.2263</c:v>
                </c:pt>
                <c:pt idx="1266">
                  <c:v>14.2316</c:v>
                </c:pt>
                <c:pt idx="1267">
                  <c:v>14.1325</c:v>
                </c:pt>
                <c:pt idx="1268">
                  <c:v>14.131600000000001</c:v>
                </c:pt>
                <c:pt idx="1269">
                  <c:v>14.129099999999999</c:v>
                </c:pt>
                <c:pt idx="1270">
                  <c:v>14.1706</c:v>
                </c:pt>
                <c:pt idx="1271">
                  <c:v>14.186999999999999</c:v>
                </c:pt>
                <c:pt idx="1272">
                  <c:v>14.138199999999999</c:v>
                </c:pt>
                <c:pt idx="1273">
                  <c:v>14.181100000000001</c:v>
                </c:pt>
                <c:pt idx="1274">
                  <c:v>14.2453</c:v>
                </c:pt>
                <c:pt idx="1275">
                  <c:v>14.243399999999999</c:v>
                </c:pt>
                <c:pt idx="1276">
                  <c:v>14.241</c:v>
                </c:pt>
                <c:pt idx="1277">
                  <c:v>14.2546</c:v>
                </c:pt>
                <c:pt idx="1278">
                  <c:v>14.200699999999999</c:v>
                </c:pt>
                <c:pt idx="1279">
                  <c:v>14.259600000000001</c:v>
                </c:pt>
                <c:pt idx="1280">
                  <c:v>14.209199999999999</c:v>
                </c:pt>
                <c:pt idx="1281">
                  <c:v>14.2653</c:v>
                </c:pt>
                <c:pt idx="1282">
                  <c:v>14.263</c:v>
                </c:pt>
                <c:pt idx="1283">
                  <c:v>14.2605</c:v>
                </c:pt>
                <c:pt idx="1284">
                  <c:v>14.314399999999999</c:v>
                </c:pt>
                <c:pt idx="1285">
                  <c:v>14.293799999999999</c:v>
                </c:pt>
                <c:pt idx="1286">
                  <c:v>14.347899999999999</c:v>
                </c:pt>
                <c:pt idx="1287">
                  <c:v>14.3546</c:v>
                </c:pt>
                <c:pt idx="1288">
                  <c:v>14.491199999999999</c:v>
                </c:pt>
                <c:pt idx="1289">
                  <c:v>14.488</c:v>
                </c:pt>
                <c:pt idx="1290">
                  <c:v>14.4818</c:v>
                </c:pt>
                <c:pt idx="1291">
                  <c:v>14.485799999999999</c:v>
                </c:pt>
                <c:pt idx="1292">
                  <c:v>14.4076</c:v>
                </c:pt>
                <c:pt idx="1293">
                  <c:v>14.4274</c:v>
                </c:pt>
                <c:pt idx="1294">
                  <c:v>14.517099999999999</c:v>
                </c:pt>
                <c:pt idx="1295">
                  <c:v>14.4938</c:v>
                </c:pt>
                <c:pt idx="1296">
                  <c:v>14.4924</c:v>
                </c:pt>
                <c:pt idx="1297">
                  <c:v>14.491199999999999</c:v>
                </c:pt>
                <c:pt idx="1298">
                  <c:v>14.511699999999999</c:v>
                </c:pt>
                <c:pt idx="1299">
                  <c:v>14.5504</c:v>
                </c:pt>
                <c:pt idx="1300">
                  <c:v>14.392099999999999</c:v>
                </c:pt>
                <c:pt idx="1301">
                  <c:v>14.3222</c:v>
                </c:pt>
                <c:pt idx="1302">
                  <c:v>14.2781</c:v>
                </c:pt>
                <c:pt idx="1303">
                  <c:v>14.2753</c:v>
                </c:pt>
                <c:pt idx="1304">
                  <c:v>14.273899999999999</c:v>
                </c:pt>
                <c:pt idx="1305">
                  <c:v>14.2211</c:v>
                </c:pt>
                <c:pt idx="1306">
                  <c:v>14.057399999999999</c:v>
                </c:pt>
                <c:pt idx="1307">
                  <c:v>14.021699999999999</c:v>
                </c:pt>
                <c:pt idx="1308">
                  <c:v>14.0745</c:v>
                </c:pt>
                <c:pt idx="1309">
                  <c:v>14.129300000000001</c:v>
                </c:pt>
                <c:pt idx="1310">
                  <c:v>14.1258</c:v>
                </c:pt>
                <c:pt idx="1311">
                  <c:v>14.1228</c:v>
                </c:pt>
                <c:pt idx="1312">
                  <c:v>14.244300000000001</c:v>
                </c:pt>
                <c:pt idx="1313">
                  <c:v>14.1431</c:v>
                </c:pt>
                <c:pt idx="1314">
                  <c:v>14.284000000000001</c:v>
                </c:pt>
                <c:pt idx="1315">
                  <c:v>14.249700000000001</c:v>
                </c:pt>
                <c:pt idx="1316">
                  <c:v>14.168100000000001</c:v>
                </c:pt>
                <c:pt idx="1317">
                  <c:v>14.152900000000001</c:v>
                </c:pt>
                <c:pt idx="1318">
                  <c:v>14.1471</c:v>
                </c:pt>
                <c:pt idx="1319">
                  <c:v>14.2254</c:v>
                </c:pt>
                <c:pt idx="1320">
                  <c:v>14.175000000000001</c:v>
                </c:pt>
                <c:pt idx="1321">
                  <c:v>14.188700000000001</c:v>
                </c:pt>
                <c:pt idx="1322">
                  <c:v>14.2066</c:v>
                </c:pt>
                <c:pt idx="1323">
                  <c:v>14.081300000000001</c:v>
                </c:pt>
                <c:pt idx="1324">
                  <c:v>14.078900000000001</c:v>
                </c:pt>
                <c:pt idx="1325">
                  <c:v>14.0806</c:v>
                </c:pt>
                <c:pt idx="1326">
                  <c:v>13.9963</c:v>
                </c:pt>
                <c:pt idx="1327">
                  <c:v>13.865</c:v>
                </c:pt>
                <c:pt idx="1328">
                  <c:v>13.944800000000001</c:v>
                </c:pt>
                <c:pt idx="1329">
                  <c:v>13.893599999999999</c:v>
                </c:pt>
                <c:pt idx="1330">
                  <c:v>13.9788</c:v>
                </c:pt>
                <c:pt idx="1331">
                  <c:v>13.9757</c:v>
                </c:pt>
                <c:pt idx="1332">
                  <c:v>13.971399999999999</c:v>
                </c:pt>
                <c:pt idx="1333">
                  <c:v>13.754799999999999</c:v>
                </c:pt>
                <c:pt idx="1334">
                  <c:v>13.7563</c:v>
                </c:pt>
                <c:pt idx="1335">
                  <c:v>13.754799999999999</c:v>
                </c:pt>
                <c:pt idx="1336">
                  <c:v>13.6655</c:v>
                </c:pt>
                <c:pt idx="1337">
                  <c:v>13.794</c:v>
                </c:pt>
                <c:pt idx="1338">
                  <c:v>13.7904</c:v>
                </c:pt>
                <c:pt idx="1339">
                  <c:v>13.788</c:v>
                </c:pt>
                <c:pt idx="1340">
                  <c:v>13.5806</c:v>
                </c:pt>
                <c:pt idx="1341">
                  <c:v>13.6751</c:v>
                </c:pt>
                <c:pt idx="1342">
                  <c:v>13.671900000000001</c:v>
                </c:pt>
                <c:pt idx="1343">
                  <c:v>13.7247</c:v>
                </c:pt>
                <c:pt idx="1344">
                  <c:v>13.8142</c:v>
                </c:pt>
                <c:pt idx="1345">
                  <c:v>13.811500000000001</c:v>
                </c:pt>
                <c:pt idx="1346">
                  <c:v>13.808999999999999</c:v>
                </c:pt>
                <c:pt idx="1347">
                  <c:v>13.9011</c:v>
                </c:pt>
                <c:pt idx="1348">
                  <c:v>13.892799999999999</c:v>
                </c:pt>
                <c:pt idx="1349">
                  <c:v>13.7698</c:v>
                </c:pt>
                <c:pt idx="1350">
                  <c:v>13.777699999999999</c:v>
                </c:pt>
                <c:pt idx="1351">
                  <c:v>13.8726</c:v>
                </c:pt>
                <c:pt idx="1352">
                  <c:v>13.8697</c:v>
                </c:pt>
                <c:pt idx="1353">
                  <c:v>13.8668</c:v>
                </c:pt>
                <c:pt idx="1354">
                  <c:v>13.8657</c:v>
                </c:pt>
                <c:pt idx="1355">
                  <c:v>13.896699999999999</c:v>
                </c:pt>
                <c:pt idx="1356">
                  <c:v>13.914999999999999</c:v>
                </c:pt>
                <c:pt idx="1357">
                  <c:v>13.912800000000001</c:v>
                </c:pt>
                <c:pt idx="1358">
                  <c:v>13.973599999999999</c:v>
                </c:pt>
                <c:pt idx="1359">
                  <c:v>13.970599999999999</c:v>
                </c:pt>
                <c:pt idx="1360">
                  <c:v>13.9687</c:v>
                </c:pt>
                <c:pt idx="1361">
                  <c:v>13.949400000000001</c:v>
                </c:pt>
                <c:pt idx="1362">
                  <c:v>14.0486</c:v>
                </c:pt>
                <c:pt idx="1363">
                  <c:v>13.9937</c:v>
                </c:pt>
                <c:pt idx="1364">
                  <c:v>14.0898</c:v>
                </c:pt>
                <c:pt idx="1365">
                  <c:v>14.143599999999999</c:v>
                </c:pt>
                <c:pt idx="1366">
                  <c:v>14.140499999999999</c:v>
                </c:pt>
                <c:pt idx="1367">
                  <c:v>14.1363</c:v>
                </c:pt>
                <c:pt idx="1368">
                  <c:v>14.1229</c:v>
                </c:pt>
                <c:pt idx="1369">
                  <c:v>14.079000000000001</c:v>
                </c:pt>
                <c:pt idx="1370">
                  <c:v>14.046799999999999</c:v>
                </c:pt>
                <c:pt idx="1371">
                  <c:v>13.898300000000001</c:v>
                </c:pt>
                <c:pt idx="1372">
                  <c:v>13.9217</c:v>
                </c:pt>
                <c:pt idx="1373">
                  <c:v>13.919499999999999</c:v>
                </c:pt>
                <c:pt idx="1374">
                  <c:v>13.916399999999999</c:v>
                </c:pt>
                <c:pt idx="1375">
                  <c:v>13.8775</c:v>
                </c:pt>
                <c:pt idx="1376">
                  <c:v>13.9977</c:v>
                </c:pt>
                <c:pt idx="1377">
                  <c:v>14.0059</c:v>
                </c:pt>
                <c:pt idx="1378">
                  <c:v>14.0063</c:v>
                </c:pt>
                <c:pt idx="1379">
                  <c:v>13.763199999999999</c:v>
                </c:pt>
                <c:pt idx="1380">
                  <c:v>13.760199999999999</c:v>
                </c:pt>
                <c:pt idx="1381">
                  <c:v>13.7681</c:v>
                </c:pt>
                <c:pt idx="1382">
                  <c:v>13.652799999999999</c:v>
                </c:pt>
                <c:pt idx="1383">
                  <c:v>13.704800000000001</c:v>
                </c:pt>
                <c:pt idx="1384">
                  <c:v>13.5212</c:v>
                </c:pt>
                <c:pt idx="1385">
                  <c:v>13.6569</c:v>
                </c:pt>
                <c:pt idx="1386">
                  <c:v>13.6427</c:v>
                </c:pt>
                <c:pt idx="1387">
                  <c:v>13.639699999999999</c:v>
                </c:pt>
                <c:pt idx="1388">
                  <c:v>13.6363</c:v>
                </c:pt>
                <c:pt idx="1389">
                  <c:v>13.720599999999999</c:v>
                </c:pt>
                <c:pt idx="1390">
                  <c:v>13.7883</c:v>
                </c:pt>
                <c:pt idx="1391">
                  <c:v>13.849600000000001</c:v>
                </c:pt>
                <c:pt idx="1392">
                  <c:v>13.741199999999999</c:v>
                </c:pt>
                <c:pt idx="1393">
                  <c:v>13.780900000000001</c:v>
                </c:pt>
                <c:pt idx="1394">
                  <c:v>13.778600000000001</c:v>
                </c:pt>
                <c:pt idx="1395">
                  <c:v>13.7737</c:v>
                </c:pt>
                <c:pt idx="1396">
                  <c:v>13.904</c:v>
                </c:pt>
                <c:pt idx="1397">
                  <c:v>13.9474</c:v>
                </c:pt>
                <c:pt idx="1398">
                  <c:v>13.951700000000001</c:v>
                </c:pt>
                <c:pt idx="1399">
                  <c:v>13.897500000000001</c:v>
                </c:pt>
                <c:pt idx="1400">
                  <c:v>13.784000000000001</c:v>
                </c:pt>
                <c:pt idx="1401">
                  <c:v>13.780900000000001</c:v>
                </c:pt>
                <c:pt idx="1402">
                  <c:v>13.777699999999999</c:v>
                </c:pt>
                <c:pt idx="1403">
                  <c:v>13.6919</c:v>
                </c:pt>
                <c:pt idx="1404">
                  <c:v>13.5929</c:v>
                </c:pt>
                <c:pt idx="1405">
                  <c:v>13.5167</c:v>
                </c:pt>
                <c:pt idx="1406">
                  <c:v>13.414199999999999</c:v>
                </c:pt>
                <c:pt idx="1407">
                  <c:v>13.367900000000001</c:v>
                </c:pt>
                <c:pt idx="1408">
                  <c:v>13.366300000000001</c:v>
                </c:pt>
                <c:pt idx="1409">
                  <c:v>13.3675</c:v>
                </c:pt>
                <c:pt idx="1410">
                  <c:v>13.3828</c:v>
                </c:pt>
                <c:pt idx="1411">
                  <c:v>13.391400000000001</c:v>
                </c:pt>
                <c:pt idx="1412">
                  <c:v>13.4535</c:v>
                </c:pt>
                <c:pt idx="1413">
                  <c:v>13.511100000000001</c:v>
                </c:pt>
                <c:pt idx="1414">
                  <c:v>13.5746</c:v>
                </c:pt>
                <c:pt idx="1415">
                  <c:v>13.571400000000001</c:v>
                </c:pt>
                <c:pt idx="1416">
                  <c:v>13.5692</c:v>
                </c:pt>
                <c:pt idx="1417">
                  <c:v>13.559100000000001</c:v>
                </c:pt>
                <c:pt idx="1418">
                  <c:v>13.6424</c:v>
                </c:pt>
                <c:pt idx="1419">
                  <c:v>13.6837</c:v>
                </c:pt>
                <c:pt idx="1420">
                  <c:v>13.8301</c:v>
                </c:pt>
                <c:pt idx="1421">
                  <c:v>13.912100000000001</c:v>
                </c:pt>
                <c:pt idx="1422">
                  <c:v>13.9093</c:v>
                </c:pt>
                <c:pt idx="1423">
                  <c:v>13.9057</c:v>
                </c:pt>
                <c:pt idx="1424">
                  <c:v>13.8344</c:v>
                </c:pt>
                <c:pt idx="1425">
                  <c:v>13.878500000000001</c:v>
                </c:pt>
                <c:pt idx="1426">
                  <c:v>13.899800000000001</c:v>
                </c:pt>
                <c:pt idx="1427">
                  <c:v>13.8604</c:v>
                </c:pt>
                <c:pt idx="1428">
                  <c:v>13.7715</c:v>
                </c:pt>
                <c:pt idx="1429">
                  <c:v>13.769</c:v>
                </c:pt>
                <c:pt idx="1430">
                  <c:v>13.7691</c:v>
                </c:pt>
                <c:pt idx="1431">
                  <c:v>13.7872</c:v>
                </c:pt>
                <c:pt idx="1432">
                  <c:v>13.717599999999999</c:v>
                </c:pt>
                <c:pt idx="1433">
                  <c:v>13.7333</c:v>
                </c:pt>
                <c:pt idx="1434">
                  <c:v>13.6242</c:v>
                </c:pt>
                <c:pt idx="1435">
                  <c:v>13.53</c:v>
                </c:pt>
                <c:pt idx="1436">
                  <c:v>13.527200000000001</c:v>
                </c:pt>
                <c:pt idx="1437">
                  <c:v>13.523899999999999</c:v>
                </c:pt>
                <c:pt idx="1438">
                  <c:v>13.433400000000001</c:v>
                </c:pt>
                <c:pt idx="1439">
                  <c:v>13.388</c:v>
                </c:pt>
                <c:pt idx="1440">
                  <c:v>13.303000000000001</c:v>
                </c:pt>
                <c:pt idx="1441">
                  <c:v>12.9749</c:v>
                </c:pt>
                <c:pt idx="1442">
                  <c:v>12.9504</c:v>
                </c:pt>
                <c:pt idx="1443">
                  <c:v>12.9475</c:v>
                </c:pt>
                <c:pt idx="1444">
                  <c:v>12.9451</c:v>
                </c:pt>
                <c:pt idx="1445">
                  <c:v>12.9162</c:v>
                </c:pt>
                <c:pt idx="1446">
                  <c:v>13.036</c:v>
                </c:pt>
                <c:pt idx="1447">
                  <c:v>13.036199999999999</c:v>
                </c:pt>
                <c:pt idx="1448">
                  <c:v>12.956799999999999</c:v>
                </c:pt>
                <c:pt idx="1449">
                  <c:v>12.932499999999999</c:v>
                </c:pt>
                <c:pt idx="1450">
                  <c:v>12.9299</c:v>
                </c:pt>
                <c:pt idx="1451">
                  <c:v>12.927300000000001</c:v>
                </c:pt>
                <c:pt idx="1452">
                  <c:v>12.907400000000001</c:v>
                </c:pt>
                <c:pt idx="1453">
                  <c:v>12.6754</c:v>
                </c:pt>
                <c:pt idx="1454">
                  <c:v>12.6333</c:v>
                </c:pt>
                <c:pt idx="1455">
                  <c:v>12.546099999999999</c:v>
                </c:pt>
                <c:pt idx="1456">
                  <c:v>12.5114</c:v>
                </c:pt>
                <c:pt idx="1457">
                  <c:v>12.508599999999999</c:v>
                </c:pt>
                <c:pt idx="1458">
                  <c:v>12.5045</c:v>
                </c:pt>
                <c:pt idx="1459">
                  <c:v>12.551399999999999</c:v>
                </c:pt>
                <c:pt idx="1460">
                  <c:v>12.5913</c:v>
                </c:pt>
                <c:pt idx="1461">
                  <c:v>12.7866</c:v>
                </c:pt>
                <c:pt idx="1462">
                  <c:v>12.830500000000001</c:v>
                </c:pt>
                <c:pt idx="1463">
                  <c:v>12.960599999999999</c:v>
                </c:pt>
                <c:pt idx="1464">
                  <c:v>12.9579</c:v>
                </c:pt>
                <c:pt idx="1465">
                  <c:v>12.955500000000001</c:v>
                </c:pt>
                <c:pt idx="1466">
                  <c:v>12.8773</c:v>
                </c:pt>
                <c:pt idx="1467">
                  <c:v>12.907</c:v>
                </c:pt>
                <c:pt idx="1468">
                  <c:v>13.0101</c:v>
                </c:pt>
                <c:pt idx="1469">
                  <c:v>13.061400000000001</c:v>
                </c:pt>
                <c:pt idx="1470">
                  <c:v>12.939</c:v>
                </c:pt>
                <c:pt idx="1471">
                  <c:v>12.9368</c:v>
                </c:pt>
                <c:pt idx="1472">
                  <c:v>12.9376</c:v>
                </c:pt>
                <c:pt idx="1473">
                  <c:v>12.8223</c:v>
                </c:pt>
                <c:pt idx="1474">
                  <c:v>12.848599999999999</c:v>
                </c:pt>
                <c:pt idx="1475">
                  <c:v>12.8178</c:v>
                </c:pt>
                <c:pt idx="1476">
                  <c:v>12.765000000000001</c:v>
                </c:pt>
                <c:pt idx="1477">
                  <c:v>12.776899999999999</c:v>
                </c:pt>
                <c:pt idx="1478">
                  <c:v>12.774100000000001</c:v>
                </c:pt>
                <c:pt idx="1479">
                  <c:v>12.777799999999999</c:v>
                </c:pt>
                <c:pt idx="1480">
                  <c:v>12.768700000000001</c:v>
                </c:pt>
                <c:pt idx="1481">
                  <c:v>12.611599999999999</c:v>
                </c:pt>
                <c:pt idx="1482">
                  <c:v>12.619199999999999</c:v>
                </c:pt>
                <c:pt idx="1483">
                  <c:v>12.6226</c:v>
                </c:pt>
                <c:pt idx="1484">
                  <c:v>12.6265</c:v>
                </c:pt>
                <c:pt idx="1485">
                  <c:v>12.624000000000001</c:v>
                </c:pt>
                <c:pt idx="1486">
                  <c:v>12.6211</c:v>
                </c:pt>
                <c:pt idx="1487">
                  <c:v>12.7249</c:v>
                </c:pt>
                <c:pt idx="1488">
                  <c:v>12.7239</c:v>
                </c:pt>
                <c:pt idx="1489">
                  <c:v>12.714600000000001</c:v>
                </c:pt>
                <c:pt idx="1490">
                  <c:v>12.9168</c:v>
                </c:pt>
                <c:pt idx="1491">
                  <c:v>12.7883</c:v>
                </c:pt>
                <c:pt idx="1492">
                  <c:v>12.7858</c:v>
                </c:pt>
                <c:pt idx="1493">
                  <c:v>12.7821</c:v>
                </c:pt>
                <c:pt idx="1494">
                  <c:v>12.9938</c:v>
                </c:pt>
                <c:pt idx="1495">
                  <c:v>12.8695</c:v>
                </c:pt>
                <c:pt idx="1496">
                  <c:v>12.711499999999999</c:v>
                </c:pt>
                <c:pt idx="1497">
                  <c:v>12.4308</c:v>
                </c:pt>
                <c:pt idx="1498">
                  <c:v>12.4933</c:v>
                </c:pt>
                <c:pt idx="1499">
                  <c:v>12.4909</c:v>
                </c:pt>
                <c:pt idx="1500">
                  <c:v>12.489800000000001</c:v>
                </c:pt>
                <c:pt idx="1501">
                  <c:v>12.2582</c:v>
                </c:pt>
                <c:pt idx="1502">
                  <c:v>12.329000000000001</c:v>
                </c:pt>
                <c:pt idx="1503">
                  <c:v>12.5784</c:v>
                </c:pt>
                <c:pt idx="1504">
                  <c:v>12.586600000000001</c:v>
                </c:pt>
                <c:pt idx="1505">
                  <c:v>12.4582</c:v>
                </c:pt>
                <c:pt idx="1506">
                  <c:v>12.456099999999999</c:v>
                </c:pt>
                <c:pt idx="1507">
                  <c:v>12.4544</c:v>
                </c:pt>
                <c:pt idx="1508">
                  <c:v>12.4175</c:v>
                </c:pt>
                <c:pt idx="1509">
                  <c:v>12.3126</c:v>
                </c:pt>
                <c:pt idx="1510">
                  <c:v>12.355</c:v>
                </c:pt>
                <c:pt idx="1511">
                  <c:v>12.145300000000001</c:v>
                </c:pt>
                <c:pt idx="1512">
                  <c:v>12.1327</c:v>
                </c:pt>
                <c:pt idx="1513">
                  <c:v>12.1304</c:v>
                </c:pt>
                <c:pt idx="1514">
                  <c:v>12.129</c:v>
                </c:pt>
                <c:pt idx="1515">
                  <c:v>12.062099999999999</c:v>
                </c:pt>
                <c:pt idx="1516">
                  <c:v>11.911899999999999</c:v>
                </c:pt>
                <c:pt idx="1517">
                  <c:v>11.962300000000001</c:v>
                </c:pt>
                <c:pt idx="1518">
                  <c:v>11.918699999999999</c:v>
                </c:pt>
                <c:pt idx="1519">
                  <c:v>12.1515</c:v>
                </c:pt>
                <c:pt idx="1520">
                  <c:v>12.1493</c:v>
                </c:pt>
                <c:pt idx="1521">
                  <c:v>12.146100000000001</c:v>
                </c:pt>
                <c:pt idx="1522">
                  <c:v>12.1767</c:v>
                </c:pt>
                <c:pt idx="1523">
                  <c:v>12.172700000000001</c:v>
                </c:pt>
                <c:pt idx="1524">
                  <c:v>12.108700000000001</c:v>
                </c:pt>
                <c:pt idx="1525">
                  <c:v>12.074400000000001</c:v>
                </c:pt>
                <c:pt idx="1526">
                  <c:v>12.2775</c:v>
                </c:pt>
                <c:pt idx="1527">
                  <c:v>12.274800000000001</c:v>
                </c:pt>
                <c:pt idx="1528">
                  <c:v>12.270099999999999</c:v>
                </c:pt>
                <c:pt idx="1529">
                  <c:v>12.356199999999999</c:v>
                </c:pt>
                <c:pt idx="1530">
                  <c:v>12.4351</c:v>
                </c:pt>
                <c:pt idx="1531">
                  <c:v>12.573700000000001</c:v>
                </c:pt>
                <c:pt idx="1532">
                  <c:v>12.576700000000001</c:v>
                </c:pt>
                <c:pt idx="1533">
                  <c:v>12.530099999999999</c:v>
                </c:pt>
                <c:pt idx="1534">
                  <c:v>12.527699999999999</c:v>
                </c:pt>
                <c:pt idx="1535">
                  <c:v>12.536199999999999</c:v>
                </c:pt>
                <c:pt idx="1536">
                  <c:v>12.5237</c:v>
                </c:pt>
                <c:pt idx="1537">
                  <c:v>12.597799999999999</c:v>
                </c:pt>
                <c:pt idx="1538">
                  <c:v>12.563700000000001</c:v>
                </c:pt>
                <c:pt idx="1539">
                  <c:v>12.5931</c:v>
                </c:pt>
                <c:pt idx="1540">
                  <c:v>12.7943</c:v>
                </c:pt>
                <c:pt idx="1541">
                  <c:v>12.792199999999999</c:v>
                </c:pt>
                <c:pt idx="1542">
                  <c:v>12.781000000000001</c:v>
                </c:pt>
                <c:pt idx="1543">
                  <c:v>12.774100000000001</c:v>
                </c:pt>
                <c:pt idx="1544">
                  <c:v>12.7342</c:v>
                </c:pt>
                <c:pt idx="1545">
                  <c:v>12.721399999999999</c:v>
                </c:pt>
                <c:pt idx="1546">
                  <c:v>12.7715</c:v>
                </c:pt>
                <c:pt idx="1547">
                  <c:v>12.8393</c:v>
                </c:pt>
                <c:pt idx="1548">
                  <c:v>12.8368</c:v>
                </c:pt>
                <c:pt idx="1549">
                  <c:v>12.8344</c:v>
                </c:pt>
                <c:pt idx="1550">
                  <c:v>12.8094</c:v>
                </c:pt>
                <c:pt idx="1551">
                  <c:v>12.842700000000001</c:v>
                </c:pt>
                <c:pt idx="1552">
                  <c:v>12.876099999999999</c:v>
                </c:pt>
                <c:pt idx="1553">
                  <c:v>12.9466</c:v>
                </c:pt>
                <c:pt idx="1554">
                  <c:v>12.938599999999999</c:v>
                </c:pt>
                <c:pt idx="1555">
                  <c:v>12.936199999999999</c:v>
                </c:pt>
                <c:pt idx="1556">
                  <c:v>12.9352</c:v>
                </c:pt>
                <c:pt idx="1557">
                  <c:v>12.9579</c:v>
                </c:pt>
                <c:pt idx="1558">
                  <c:v>13.109299999999999</c:v>
                </c:pt>
                <c:pt idx="1559">
                  <c:v>13.1234</c:v>
                </c:pt>
                <c:pt idx="1560">
                  <c:v>12.9884</c:v>
                </c:pt>
                <c:pt idx="1561">
                  <c:v>12.918100000000001</c:v>
                </c:pt>
                <c:pt idx="1562">
                  <c:v>12.915800000000001</c:v>
                </c:pt>
                <c:pt idx="1563">
                  <c:v>12.9161</c:v>
                </c:pt>
                <c:pt idx="1564">
                  <c:v>12.9626</c:v>
                </c:pt>
                <c:pt idx="1565">
                  <c:v>13.071</c:v>
                </c:pt>
                <c:pt idx="1566">
                  <c:v>13.1876</c:v>
                </c:pt>
                <c:pt idx="1567">
                  <c:v>13.144299999999999</c:v>
                </c:pt>
                <c:pt idx="1568">
                  <c:v>13.2719</c:v>
                </c:pt>
                <c:pt idx="1569">
                  <c:v>13.269399999999999</c:v>
                </c:pt>
                <c:pt idx="1570">
                  <c:v>13.268000000000001</c:v>
                </c:pt>
                <c:pt idx="1571">
                  <c:v>13.372999999999999</c:v>
                </c:pt>
                <c:pt idx="1572">
                  <c:v>13.3751</c:v>
                </c:pt>
                <c:pt idx="1573">
                  <c:v>13.486599999999999</c:v>
                </c:pt>
                <c:pt idx="1574">
                  <c:v>13.474</c:v>
                </c:pt>
                <c:pt idx="1575">
                  <c:v>13.466900000000001</c:v>
                </c:pt>
                <c:pt idx="1576">
                  <c:v>13.4641</c:v>
                </c:pt>
                <c:pt idx="1577">
                  <c:v>13.462300000000001</c:v>
                </c:pt>
                <c:pt idx="1578">
                  <c:v>13.5343</c:v>
                </c:pt>
                <c:pt idx="1579">
                  <c:v>13.5259</c:v>
                </c:pt>
                <c:pt idx="1580">
                  <c:v>13.554399999999999</c:v>
                </c:pt>
                <c:pt idx="1581">
                  <c:v>13.448700000000001</c:v>
                </c:pt>
                <c:pt idx="1582">
                  <c:v>13.5131</c:v>
                </c:pt>
                <c:pt idx="1583">
                  <c:v>13.511799999999999</c:v>
                </c:pt>
                <c:pt idx="1584">
                  <c:v>13.5091</c:v>
                </c:pt>
                <c:pt idx="1585">
                  <c:v>13.517300000000001</c:v>
                </c:pt>
                <c:pt idx="1586">
                  <c:v>13.5349</c:v>
                </c:pt>
                <c:pt idx="1587">
                  <c:v>13.5388</c:v>
                </c:pt>
                <c:pt idx="1588">
                  <c:v>13.425800000000001</c:v>
                </c:pt>
                <c:pt idx="1589">
                  <c:v>13.3028</c:v>
                </c:pt>
                <c:pt idx="1590">
                  <c:v>13.3011</c:v>
                </c:pt>
                <c:pt idx="1591">
                  <c:v>13.298400000000001</c:v>
                </c:pt>
                <c:pt idx="1592">
                  <c:v>13.3933</c:v>
                </c:pt>
                <c:pt idx="1593">
                  <c:v>13.487</c:v>
                </c:pt>
                <c:pt idx="1594">
                  <c:v>13.5227</c:v>
                </c:pt>
                <c:pt idx="1595">
                  <c:v>13.533899999999999</c:v>
                </c:pt>
                <c:pt idx="1596">
                  <c:v>13.640499999999999</c:v>
                </c:pt>
                <c:pt idx="1597">
                  <c:v>13.637700000000001</c:v>
                </c:pt>
                <c:pt idx="1598">
                  <c:v>13.635400000000001</c:v>
                </c:pt>
                <c:pt idx="1599">
                  <c:v>13.7066</c:v>
                </c:pt>
                <c:pt idx="1600">
                  <c:v>13.7516</c:v>
                </c:pt>
                <c:pt idx="1601">
                  <c:v>13.678100000000001</c:v>
                </c:pt>
                <c:pt idx="1602">
                  <c:v>13.6959</c:v>
                </c:pt>
                <c:pt idx="1603">
                  <c:v>13.5671</c:v>
                </c:pt>
                <c:pt idx="1604">
                  <c:v>13.564299999999999</c:v>
                </c:pt>
                <c:pt idx="1605">
                  <c:v>13.5619</c:v>
                </c:pt>
                <c:pt idx="1606">
                  <c:v>13.4473</c:v>
                </c:pt>
                <c:pt idx="1607">
                  <c:v>13.5604</c:v>
                </c:pt>
                <c:pt idx="1608">
                  <c:v>13.5276</c:v>
                </c:pt>
                <c:pt idx="1609">
                  <c:v>13.457100000000001</c:v>
                </c:pt>
                <c:pt idx="1610">
                  <c:v>13.5336</c:v>
                </c:pt>
                <c:pt idx="1611">
                  <c:v>13.5311</c:v>
                </c:pt>
                <c:pt idx="1612">
                  <c:v>13.5298</c:v>
                </c:pt>
                <c:pt idx="1613">
                  <c:v>13.675000000000001</c:v>
                </c:pt>
                <c:pt idx="1614">
                  <c:v>13.6737</c:v>
                </c:pt>
                <c:pt idx="1615">
                  <c:v>13.8497</c:v>
                </c:pt>
                <c:pt idx="1616">
                  <c:v>13.819900000000001</c:v>
                </c:pt>
                <c:pt idx="1617">
                  <c:v>13.8195</c:v>
                </c:pt>
                <c:pt idx="1618">
                  <c:v>13.816599999999999</c:v>
                </c:pt>
                <c:pt idx="1619">
                  <c:v>13.817600000000001</c:v>
                </c:pt>
                <c:pt idx="1620">
                  <c:v>13.8307</c:v>
                </c:pt>
                <c:pt idx="1621">
                  <c:v>13.803100000000001</c:v>
                </c:pt>
                <c:pt idx="1622">
                  <c:v>13.779199999999999</c:v>
                </c:pt>
                <c:pt idx="1623">
                  <c:v>13.805400000000001</c:v>
                </c:pt>
                <c:pt idx="1624">
                  <c:v>13.8005</c:v>
                </c:pt>
                <c:pt idx="1625">
                  <c:v>13.797700000000001</c:v>
                </c:pt>
                <c:pt idx="1626">
                  <c:v>13.793799999999999</c:v>
                </c:pt>
                <c:pt idx="1627">
                  <c:v>13.842700000000001</c:v>
                </c:pt>
                <c:pt idx="1628">
                  <c:v>13.872400000000001</c:v>
                </c:pt>
                <c:pt idx="1629">
                  <c:v>13.886100000000001</c:v>
                </c:pt>
                <c:pt idx="1630">
                  <c:v>13.8462</c:v>
                </c:pt>
                <c:pt idx="1631">
                  <c:v>13.835900000000001</c:v>
                </c:pt>
                <c:pt idx="1632">
                  <c:v>13.8332</c:v>
                </c:pt>
                <c:pt idx="1633">
                  <c:v>13.831099999999999</c:v>
                </c:pt>
                <c:pt idx="1634">
                  <c:v>13.837199999999999</c:v>
                </c:pt>
                <c:pt idx="1635">
                  <c:v>13.8668</c:v>
                </c:pt>
                <c:pt idx="1636">
                  <c:v>13.869300000000001</c:v>
                </c:pt>
                <c:pt idx="1637">
                  <c:v>13.7919</c:v>
                </c:pt>
                <c:pt idx="1638">
                  <c:v>13.860200000000001</c:v>
                </c:pt>
                <c:pt idx="1639">
                  <c:v>13.8581</c:v>
                </c:pt>
                <c:pt idx="1640">
                  <c:v>13.860099999999999</c:v>
                </c:pt>
                <c:pt idx="1641">
                  <c:v>13.8695</c:v>
                </c:pt>
                <c:pt idx="1642">
                  <c:v>13.9048</c:v>
                </c:pt>
                <c:pt idx="1643">
                  <c:v>13.9404</c:v>
                </c:pt>
                <c:pt idx="1644">
                  <c:v>13.823499999999999</c:v>
                </c:pt>
                <c:pt idx="1645">
                  <c:v>13.873699999999999</c:v>
                </c:pt>
                <c:pt idx="1646">
                  <c:v>13.8711</c:v>
                </c:pt>
                <c:pt idx="1647">
                  <c:v>13.8682</c:v>
                </c:pt>
                <c:pt idx="1648">
                  <c:v>13.792</c:v>
                </c:pt>
                <c:pt idx="1649">
                  <c:v>13.6434</c:v>
                </c:pt>
                <c:pt idx="1650">
                  <c:v>13.611599999999999</c:v>
                </c:pt>
                <c:pt idx="1651">
                  <c:v>13.4384</c:v>
                </c:pt>
                <c:pt idx="1652">
                  <c:v>13.4535</c:v>
                </c:pt>
                <c:pt idx="1653">
                  <c:v>13.454700000000001</c:v>
                </c:pt>
                <c:pt idx="1654">
                  <c:v>13.4498</c:v>
                </c:pt>
                <c:pt idx="1655">
                  <c:v>13.3591</c:v>
                </c:pt>
                <c:pt idx="1656">
                  <c:v>13.3995</c:v>
                </c:pt>
                <c:pt idx="1657">
                  <c:v>13.4817</c:v>
                </c:pt>
                <c:pt idx="1658">
                  <c:v>13.5593</c:v>
                </c:pt>
                <c:pt idx="1659">
                  <c:v>13.5482</c:v>
                </c:pt>
                <c:pt idx="1660">
                  <c:v>13.5458</c:v>
                </c:pt>
                <c:pt idx="1661">
                  <c:v>13.544700000000001</c:v>
                </c:pt>
                <c:pt idx="1662">
                  <c:v>13.5006</c:v>
                </c:pt>
                <c:pt idx="1663">
                  <c:v>13.5335</c:v>
                </c:pt>
                <c:pt idx="1664">
                  <c:v>13.4862</c:v>
                </c:pt>
                <c:pt idx="1665">
                  <c:v>13.379</c:v>
                </c:pt>
                <c:pt idx="1666">
                  <c:v>13.4855</c:v>
                </c:pt>
                <c:pt idx="1667">
                  <c:v>13.4826</c:v>
                </c:pt>
                <c:pt idx="1668">
                  <c:v>13.4802</c:v>
                </c:pt>
                <c:pt idx="1669">
                  <c:v>13.453200000000001</c:v>
                </c:pt>
                <c:pt idx="1670">
                  <c:v>13.4465</c:v>
                </c:pt>
                <c:pt idx="1671">
                  <c:v>13.3141</c:v>
                </c:pt>
                <c:pt idx="1672">
                  <c:v>13.303599999999999</c:v>
                </c:pt>
                <c:pt idx="1673">
                  <c:v>13.2559</c:v>
                </c:pt>
                <c:pt idx="1674">
                  <c:v>13.2501</c:v>
                </c:pt>
                <c:pt idx="1675">
                  <c:v>13.2494</c:v>
                </c:pt>
                <c:pt idx="1676">
                  <c:v>13.2689</c:v>
                </c:pt>
                <c:pt idx="1677">
                  <c:v>13.332100000000001</c:v>
                </c:pt>
                <c:pt idx="1678">
                  <c:v>13.4702</c:v>
                </c:pt>
                <c:pt idx="1679">
                  <c:v>13.4064</c:v>
                </c:pt>
                <c:pt idx="1680">
                  <c:v>13.592000000000001</c:v>
                </c:pt>
                <c:pt idx="1681">
                  <c:v>13.5885</c:v>
                </c:pt>
                <c:pt idx="1682">
                  <c:v>13.5825</c:v>
                </c:pt>
                <c:pt idx="1683">
                  <c:v>13.6053</c:v>
                </c:pt>
                <c:pt idx="1684">
                  <c:v>13.700699999999999</c:v>
                </c:pt>
                <c:pt idx="1685">
                  <c:v>13.6731</c:v>
                </c:pt>
                <c:pt idx="1686">
                  <c:v>13.587899999999999</c:v>
                </c:pt>
                <c:pt idx="1687">
                  <c:v>13.568300000000001</c:v>
                </c:pt>
                <c:pt idx="1688">
                  <c:v>13.565200000000001</c:v>
                </c:pt>
                <c:pt idx="1689">
                  <c:v>13.564500000000001</c:v>
                </c:pt>
                <c:pt idx="1690">
                  <c:v>13.5253</c:v>
                </c:pt>
                <c:pt idx="1691">
                  <c:v>13.6798</c:v>
                </c:pt>
                <c:pt idx="1692">
                  <c:v>13.8095</c:v>
                </c:pt>
                <c:pt idx="1693">
                  <c:v>13.9215</c:v>
                </c:pt>
                <c:pt idx="1694">
                  <c:v>13.858700000000001</c:v>
                </c:pt>
                <c:pt idx="1695">
                  <c:v>13.855399999999999</c:v>
                </c:pt>
                <c:pt idx="1696">
                  <c:v>13.850899999999999</c:v>
                </c:pt>
                <c:pt idx="1697">
                  <c:v>13.8895</c:v>
                </c:pt>
                <c:pt idx="1698">
                  <c:v>13.834099999999999</c:v>
                </c:pt>
                <c:pt idx="1699">
                  <c:v>13.722</c:v>
                </c:pt>
                <c:pt idx="1700">
                  <c:v>13.7982</c:v>
                </c:pt>
                <c:pt idx="1701">
                  <c:v>13.8505</c:v>
                </c:pt>
                <c:pt idx="1702">
                  <c:v>13.8476</c:v>
                </c:pt>
                <c:pt idx="1703">
                  <c:v>13.842700000000001</c:v>
                </c:pt>
                <c:pt idx="1704">
                  <c:v>13.908099999999999</c:v>
                </c:pt>
                <c:pt idx="1705">
                  <c:v>13.9497</c:v>
                </c:pt>
                <c:pt idx="1706">
                  <c:v>14.077299999999999</c:v>
                </c:pt>
                <c:pt idx="1707">
                  <c:v>14.0885</c:v>
                </c:pt>
                <c:pt idx="1708">
                  <c:v>13.990600000000001</c:v>
                </c:pt>
                <c:pt idx="1709">
                  <c:v>13.9876</c:v>
                </c:pt>
                <c:pt idx="1710">
                  <c:v>13.9878</c:v>
                </c:pt>
                <c:pt idx="1711">
                  <c:v>13.9335</c:v>
                </c:pt>
                <c:pt idx="1712">
                  <c:v>13.8889</c:v>
                </c:pt>
                <c:pt idx="1713">
                  <c:v>13.9095</c:v>
                </c:pt>
                <c:pt idx="1714">
                  <c:v>13.9392</c:v>
                </c:pt>
                <c:pt idx="1715">
                  <c:v>13.917999999999999</c:v>
                </c:pt>
                <c:pt idx="1716">
                  <c:v>13.914899999999999</c:v>
                </c:pt>
                <c:pt idx="1717">
                  <c:v>13.911300000000001</c:v>
                </c:pt>
                <c:pt idx="1718">
                  <c:v>13.961</c:v>
                </c:pt>
                <c:pt idx="1719">
                  <c:v>13.940300000000001</c:v>
                </c:pt>
                <c:pt idx="1720">
                  <c:v>13.9086</c:v>
                </c:pt>
                <c:pt idx="1721">
                  <c:v>13.841699999999999</c:v>
                </c:pt>
                <c:pt idx="1722">
                  <c:v>13.9282</c:v>
                </c:pt>
                <c:pt idx="1723">
                  <c:v>13.924899999999999</c:v>
                </c:pt>
                <c:pt idx="1724">
                  <c:v>13.9214</c:v>
                </c:pt>
                <c:pt idx="1725">
                  <c:v>13.904299999999999</c:v>
                </c:pt>
                <c:pt idx="1726">
                  <c:v>13.972099999999999</c:v>
                </c:pt>
                <c:pt idx="1727">
                  <c:v>14.007400000000001</c:v>
                </c:pt>
                <c:pt idx="1728">
                  <c:v>13.9765</c:v>
                </c:pt>
                <c:pt idx="1729">
                  <c:v>13.93</c:v>
                </c:pt>
                <c:pt idx="1730">
                  <c:v>13.927099999999999</c:v>
                </c:pt>
                <c:pt idx="1731">
                  <c:v>13.925700000000001</c:v>
                </c:pt>
                <c:pt idx="1732">
                  <c:v>13.955299999999999</c:v>
                </c:pt>
                <c:pt idx="1733">
                  <c:v>13.869199999999999</c:v>
                </c:pt>
                <c:pt idx="1734">
                  <c:v>13.864800000000001</c:v>
                </c:pt>
                <c:pt idx="1735">
                  <c:v>13.867100000000001</c:v>
                </c:pt>
                <c:pt idx="1736">
                  <c:v>13.649800000000001</c:v>
                </c:pt>
                <c:pt idx="1737">
                  <c:v>13.647</c:v>
                </c:pt>
                <c:pt idx="1738">
                  <c:v>13.6477</c:v>
                </c:pt>
                <c:pt idx="1739">
                  <c:v>13.3796</c:v>
                </c:pt>
                <c:pt idx="1740">
                  <c:v>13.328900000000001</c:v>
                </c:pt>
                <c:pt idx="1741">
                  <c:v>13.3927</c:v>
                </c:pt>
                <c:pt idx="1742">
                  <c:v>13.535600000000001</c:v>
                </c:pt>
                <c:pt idx="1743">
                  <c:v>13.487399999999999</c:v>
                </c:pt>
                <c:pt idx="1744">
                  <c:v>13.484500000000001</c:v>
                </c:pt>
                <c:pt idx="1745">
                  <c:v>13.4826</c:v>
                </c:pt>
                <c:pt idx="1746">
                  <c:v>13.464600000000001</c:v>
                </c:pt>
                <c:pt idx="1747">
                  <c:v>13.402699999999999</c:v>
                </c:pt>
                <c:pt idx="1748">
                  <c:v>13.2925</c:v>
                </c:pt>
                <c:pt idx="1749">
                  <c:v>13.186400000000001</c:v>
                </c:pt>
                <c:pt idx="1750">
                  <c:v>13.309799999999999</c:v>
                </c:pt>
                <c:pt idx="1751">
                  <c:v>13.306900000000001</c:v>
                </c:pt>
                <c:pt idx="1752">
                  <c:v>13.302199999999999</c:v>
                </c:pt>
                <c:pt idx="1753">
                  <c:v>13.444800000000001</c:v>
                </c:pt>
                <c:pt idx="1754">
                  <c:v>13.4278</c:v>
                </c:pt>
                <c:pt idx="1755">
                  <c:v>13.5222</c:v>
                </c:pt>
                <c:pt idx="1756">
                  <c:v>13.479799999999999</c:v>
                </c:pt>
                <c:pt idx="1757">
                  <c:v>13.448600000000001</c:v>
                </c:pt>
                <c:pt idx="1758">
                  <c:v>13.444900000000001</c:v>
                </c:pt>
                <c:pt idx="1759">
                  <c:v>13.442500000000001</c:v>
                </c:pt>
                <c:pt idx="1760">
                  <c:v>13.3855</c:v>
                </c:pt>
                <c:pt idx="1761">
                  <c:v>13.412800000000001</c:v>
                </c:pt>
                <c:pt idx="1762">
                  <c:v>13.385899999999999</c:v>
                </c:pt>
                <c:pt idx="1763">
                  <c:v>13.4619</c:v>
                </c:pt>
                <c:pt idx="1764">
                  <c:v>13.5418</c:v>
                </c:pt>
                <c:pt idx="1765">
                  <c:v>13.5403</c:v>
                </c:pt>
                <c:pt idx="1766">
                  <c:v>13.542</c:v>
                </c:pt>
                <c:pt idx="1767">
                  <c:v>13.5258</c:v>
                </c:pt>
                <c:pt idx="1768">
                  <c:v>13.5753</c:v>
                </c:pt>
                <c:pt idx="1769">
                  <c:v>13.719099999999999</c:v>
                </c:pt>
                <c:pt idx="1770">
                  <c:v>13.821400000000001</c:v>
                </c:pt>
                <c:pt idx="1771">
                  <c:v>13.886799999999999</c:v>
                </c:pt>
                <c:pt idx="1772">
                  <c:v>13.884</c:v>
                </c:pt>
                <c:pt idx="1773">
                  <c:v>13.8818</c:v>
                </c:pt>
                <c:pt idx="1774">
                  <c:v>13.858700000000001</c:v>
                </c:pt>
                <c:pt idx="1775">
                  <c:v>13.901300000000001</c:v>
                </c:pt>
                <c:pt idx="1776">
                  <c:v>13.989000000000001</c:v>
                </c:pt>
                <c:pt idx="1777">
                  <c:v>14.0587</c:v>
                </c:pt>
                <c:pt idx="1778">
                  <c:v>14.1868</c:v>
                </c:pt>
                <c:pt idx="1779">
                  <c:v>14.1835</c:v>
                </c:pt>
                <c:pt idx="1780">
                  <c:v>14.1822</c:v>
                </c:pt>
                <c:pt idx="1781">
                  <c:v>14.033200000000001</c:v>
                </c:pt>
                <c:pt idx="1782">
                  <c:v>14.116899999999999</c:v>
                </c:pt>
                <c:pt idx="1783">
                  <c:v>14.098599999999999</c:v>
                </c:pt>
                <c:pt idx="1784">
                  <c:v>14.1492</c:v>
                </c:pt>
                <c:pt idx="1785">
                  <c:v>14.1408</c:v>
                </c:pt>
                <c:pt idx="1786">
                  <c:v>14.138</c:v>
                </c:pt>
                <c:pt idx="1787">
                  <c:v>14.136100000000001</c:v>
                </c:pt>
                <c:pt idx="1788">
                  <c:v>14.080299999999999</c:v>
                </c:pt>
                <c:pt idx="1789">
                  <c:v>14.0928</c:v>
                </c:pt>
                <c:pt idx="1790">
                  <c:v>14.0282</c:v>
                </c:pt>
                <c:pt idx="1791">
                  <c:v>14.0388</c:v>
                </c:pt>
                <c:pt idx="1792">
                  <c:v>14.0444</c:v>
                </c:pt>
                <c:pt idx="1793">
                  <c:v>14.041399999999999</c:v>
                </c:pt>
                <c:pt idx="1794">
                  <c:v>14.0398</c:v>
                </c:pt>
                <c:pt idx="1795">
                  <c:v>14.038399999999999</c:v>
                </c:pt>
                <c:pt idx="1796">
                  <c:v>13.9496</c:v>
                </c:pt>
                <c:pt idx="1797">
                  <c:v>13.767200000000001</c:v>
                </c:pt>
                <c:pt idx="1798">
                  <c:v>13.7159</c:v>
                </c:pt>
                <c:pt idx="1799">
                  <c:v>13.7424</c:v>
                </c:pt>
                <c:pt idx="1800">
                  <c:v>13.738099999999999</c:v>
                </c:pt>
                <c:pt idx="1801">
                  <c:v>13.7356</c:v>
                </c:pt>
                <c:pt idx="1802">
                  <c:v>13.8347</c:v>
                </c:pt>
                <c:pt idx="1803">
                  <c:v>13.7278</c:v>
                </c:pt>
                <c:pt idx="1804">
                  <c:v>13.7705</c:v>
                </c:pt>
                <c:pt idx="1805">
                  <c:v>13.8178</c:v>
                </c:pt>
                <c:pt idx="1806">
                  <c:v>14.0985</c:v>
                </c:pt>
                <c:pt idx="1807">
                  <c:v>14.0946</c:v>
                </c:pt>
                <c:pt idx="1808">
                  <c:v>14.089499999999999</c:v>
                </c:pt>
                <c:pt idx="1809">
                  <c:v>14.0487</c:v>
                </c:pt>
                <c:pt idx="1810">
                  <c:v>14.174799999999999</c:v>
                </c:pt>
                <c:pt idx="1811">
                  <c:v>14.1851</c:v>
                </c:pt>
                <c:pt idx="1812">
                  <c:v>14.258100000000001</c:v>
                </c:pt>
                <c:pt idx="1813">
                  <c:v>14.2021</c:v>
                </c:pt>
                <c:pt idx="1814">
                  <c:v>14.2026</c:v>
                </c:pt>
                <c:pt idx="1815">
                  <c:v>14.2003</c:v>
                </c:pt>
                <c:pt idx="1816">
                  <c:v>14.2941</c:v>
                </c:pt>
                <c:pt idx="1817">
                  <c:v>14.263400000000001</c:v>
                </c:pt>
                <c:pt idx="1818">
                  <c:v>14.2956</c:v>
                </c:pt>
                <c:pt idx="1819">
                  <c:v>14.359</c:v>
                </c:pt>
                <c:pt idx="1820">
                  <c:v>14.399699999999999</c:v>
                </c:pt>
                <c:pt idx="1821">
                  <c:v>14.3971</c:v>
                </c:pt>
                <c:pt idx="1822">
                  <c:v>14.3965</c:v>
                </c:pt>
                <c:pt idx="1823">
                  <c:v>14.4049</c:v>
                </c:pt>
                <c:pt idx="1824">
                  <c:v>14.4895</c:v>
                </c:pt>
                <c:pt idx="1825">
                  <c:v>14.485099999999999</c:v>
                </c:pt>
                <c:pt idx="1826">
                  <c:v>14.4923</c:v>
                </c:pt>
                <c:pt idx="1827">
                  <c:v>14.574</c:v>
                </c:pt>
                <c:pt idx="1828">
                  <c:v>14.571300000000001</c:v>
                </c:pt>
                <c:pt idx="1829">
                  <c:v>14.5664</c:v>
                </c:pt>
                <c:pt idx="1830">
                  <c:v>14.642799999999999</c:v>
                </c:pt>
                <c:pt idx="1831">
                  <c:v>14.6698</c:v>
                </c:pt>
                <c:pt idx="1832">
                  <c:v>14.716900000000001</c:v>
                </c:pt>
                <c:pt idx="1833">
                  <c:v>14.7494</c:v>
                </c:pt>
                <c:pt idx="1834">
                  <c:v>14.7247</c:v>
                </c:pt>
                <c:pt idx="1835">
                  <c:v>14.722</c:v>
                </c:pt>
                <c:pt idx="1836">
                  <c:v>14.7211</c:v>
                </c:pt>
                <c:pt idx="1837">
                  <c:v>14.7178</c:v>
                </c:pt>
                <c:pt idx="1838">
                  <c:v>14.761100000000001</c:v>
                </c:pt>
                <c:pt idx="1839">
                  <c:v>14.715</c:v>
                </c:pt>
                <c:pt idx="1840">
                  <c:v>14.611700000000001</c:v>
                </c:pt>
                <c:pt idx="1841">
                  <c:v>14.7507</c:v>
                </c:pt>
                <c:pt idx="1842">
                  <c:v>14.747299999999999</c:v>
                </c:pt>
                <c:pt idx="1843">
                  <c:v>14.737500000000001</c:v>
                </c:pt>
                <c:pt idx="1844">
                  <c:v>14.738200000000001</c:v>
                </c:pt>
                <c:pt idx="1845">
                  <c:v>14.726800000000001</c:v>
                </c:pt>
                <c:pt idx="1846">
                  <c:v>14.6366</c:v>
                </c:pt>
                <c:pt idx="1847">
                  <c:v>14.601100000000001</c:v>
                </c:pt>
                <c:pt idx="1848">
                  <c:v>14.6005</c:v>
                </c:pt>
                <c:pt idx="1849">
                  <c:v>14.5982</c:v>
                </c:pt>
                <c:pt idx="1850">
                  <c:v>14.5975</c:v>
                </c:pt>
                <c:pt idx="1851">
                  <c:v>14.726000000000001</c:v>
                </c:pt>
                <c:pt idx="1852">
                  <c:v>14.756</c:v>
                </c:pt>
                <c:pt idx="1853">
                  <c:v>14.831300000000001</c:v>
                </c:pt>
                <c:pt idx="1854">
                  <c:v>14.8034</c:v>
                </c:pt>
                <c:pt idx="1855">
                  <c:v>14.7562</c:v>
                </c:pt>
                <c:pt idx="1856">
                  <c:v>14.7532</c:v>
                </c:pt>
                <c:pt idx="1857">
                  <c:v>14.7517</c:v>
                </c:pt>
                <c:pt idx="1858">
                  <c:v>14.6759</c:v>
                </c:pt>
                <c:pt idx="1859">
                  <c:v>14.603400000000001</c:v>
                </c:pt>
                <c:pt idx="1860">
                  <c:v>14.6645</c:v>
                </c:pt>
                <c:pt idx="1861">
                  <c:v>14.655799999999999</c:v>
                </c:pt>
                <c:pt idx="1862">
                  <c:v>14.7685</c:v>
                </c:pt>
                <c:pt idx="1863">
                  <c:v>14.765499999999999</c:v>
                </c:pt>
                <c:pt idx="1864">
                  <c:v>14.7636</c:v>
                </c:pt>
                <c:pt idx="1865">
                  <c:v>14.774800000000001</c:v>
                </c:pt>
                <c:pt idx="1866">
                  <c:v>14.7273</c:v>
                </c:pt>
                <c:pt idx="1867">
                  <c:v>14.761699999999999</c:v>
                </c:pt>
                <c:pt idx="1868">
                  <c:v>14.8064</c:v>
                </c:pt>
                <c:pt idx="1869">
                  <c:v>14.990600000000001</c:v>
                </c:pt>
                <c:pt idx="1870">
                  <c:v>14.986000000000001</c:v>
                </c:pt>
                <c:pt idx="1871">
                  <c:v>14.9817</c:v>
                </c:pt>
                <c:pt idx="1872">
                  <c:v>15.0825</c:v>
                </c:pt>
                <c:pt idx="1873">
                  <c:v>15.076700000000001</c:v>
                </c:pt>
                <c:pt idx="1874">
                  <c:v>15.034000000000001</c:v>
                </c:pt>
                <c:pt idx="1875">
                  <c:v>15.0581</c:v>
                </c:pt>
                <c:pt idx="1876">
                  <c:v>15.1211</c:v>
                </c:pt>
                <c:pt idx="1877">
                  <c:v>15.118600000000001</c:v>
                </c:pt>
                <c:pt idx="1878">
                  <c:v>15.1166</c:v>
                </c:pt>
                <c:pt idx="1879">
                  <c:v>15.077999999999999</c:v>
                </c:pt>
                <c:pt idx="1880">
                  <c:v>15.1152</c:v>
                </c:pt>
                <c:pt idx="1881">
                  <c:v>15.100099999999999</c:v>
                </c:pt>
                <c:pt idx="1882">
                  <c:v>15.1151</c:v>
                </c:pt>
                <c:pt idx="1883">
                  <c:v>15.1585</c:v>
                </c:pt>
                <c:pt idx="1884">
                  <c:v>15.155799999999999</c:v>
                </c:pt>
                <c:pt idx="1885">
                  <c:v>15.1516</c:v>
                </c:pt>
                <c:pt idx="1886">
                  <c:v>15.0998</c:v>
                </c:pt>
                <c:pt idx="1887">
                  <c:v>15.0916</c:v>
                </c:pt>
                <c:pt idx="1888">
                  <c:v>15.087400000000001</c:v>
                </c:pt>
                <c:pt idx="1889">
                  <c:v>15.159599999999999</c:v>
                </c:pt>
                <c:pt idx="1890">
                  <c:v>15.063599999999999</c:v>
                </c:pt>
                <c:pt idx="1891">
                  <c:v>15.0602</c:v>
                </c:pt>
                <c:pt idx="1892">
                  <c:v>15.054500000000001</c:v>
                </c:pt>
                <c:pt idx="1893">
                  <c:v>15.000400000000001</c:v>
                </c:pt>
                <c:pt idx="1894">
                  <c:v>15.030200000000001</c:v>
                </c:pt>
                <c:pt idx="1895">
                  <c:v>14.9869</c:v>
                </c:pt>
                <c:pt idx="1896">
                  <c:v>15.0379</c:v>
                </c:pt>
                <c:pt idx="1897">
                  <c:v>15.092000000000001</c:v>
                </c:pt>
                <c:pt idx="1898">
                  <c:v>15.088699999999999</c:v>
                </c:pt>
                <c:pt idx="1899">
                  <c:v>15.085900000000001</c:v>
                </c:pt>
                <c:pt idx="1900">
                  <c:v>15.071999999999999</c:v>
                </c:pt>
                <c:pt idx="1901">
                  <c:v>15.127700000000001</c:v>
                </c:pt>
                <c:pt idx="1902">
                  <c:v>15.1281</c:v>
                </c:pt>
                <c:pt idx="1903">
                  <c:v>15.1548</c:v>
                </c:pt>
                <c:pt idx="1904">
                  <c:v>15.2326</c:v>
                </c:pt>
                <c:pt idx="1905">
                  <c:v>15.2293</c:v>
                </c:pt>
                <c:pt idx="1906">
                  <c:v>15.228899999999999</c:v>
                </c:pt>
                <c:pt idx="1907">
                  <c:v>15.232100000000001</c:v>
                </c:pt>
                <c:pt idx="1908">
                  <c:v>15.1927</c:v>
                </c:pt>
                <c:pt idx="1909">
                  <c:v>15.1739</c:v>
                </c:pt>
                <c:pt idx="1910">
                  <c:v>15.0848</c:v>
                </c:pt>
                <c:pt idx="1911">
                  <c:v>15.150499999999999</c:v>
                </c:pt>
                <c:pt idx="1912">
                  <c:v>15.146000000000001</c:v>
                </c:pt>
                <c:pt idx="1913">
                  <c:v>15.144</c:v>
                </c:pt>
                <c:pt idx="1914">
                  <c:v>14.883100000000001</c:v>
                </c:pt>
                <c:pt idx="1915">
                  <c:v>14.898199999999999</c:v>
                </c:pt>
                <c:pt idx="1916">
                  <c:v>14.9505</c:v>
                </c:pt>
                <c:pt idx="1917">
                  <c:v>14.8225</c:v>
                </c:pt>
                <c:pt idx="1918">
                  <c:v>14.7568</c:v>
                </c:pt>
                <c:pt idx="1919">
                  <c:v>14.7532</c:v>
                </c:pt>
                <c:pt idx="1920">
                  <c:v>14.7469</c:v>
                </c:pt>
                <c:pt idx="1921">
                  <c:v>14.7102</c:v>
                </c:pt>
                <c:pt idx="1922">
                  <c:v>14.8841</c:v>
                </c:pt>
                <c:pt idx="1923">
                  <c:v>15.0342</c:v>
                </c:pt>
                <c:pt idx="1924">
                  <c:v>15.230700000000001</c:v>
                </c:pt>
                <c:pt idx="1925">
                  <c:v>15.189299999999999</c:v>
                </c:pt>
                <c:pt idx="1926">
                  <c:v>15.1907</c:v>
                </c:pt>
                <c:pt idx="1927">
                  <c:v>15.190099999999999</c:v>
                </c:pt>
                <c:pt idx="1928">
                  <c:v>15.13</c:v>
                </c:pt>
                <c:pt idx="1929">
                  <c:v>15.249499999999999</c:v>
                </c:pt>
                <c:pt idx="1930">
                  <c:v>15.354699999999999</c:v>
                </c:pt>
                <c:pt idx="1931">
                  <c:v>15.302199999999999</c:v>
                </c:pt>
                <c:pt idx="1932">
                  <c:v>15.2904</c:v>
                </c:pt>
                <c:pt idx="1933">
                  <c:v>15.2873</c:v>
                </c:pt>
                <c:pt idx="1934">
                  <c:v>15.2858</c:v>
                </c:pt>
                <c:pt idx="1935">
                  <c:v>15.299200000000001</c:v>
                </c:pt>
                <c:pt idx="1936">
                  <c:v>15.225899999999999</c:v>
                </c:pt>
                <c:pt idx="1937">
                  <c:v>15.2704</c:v>
                </c:pt>
                <c:pt idx="1938">
                  <c:v>15.1852</c:v>
                </c:pt>
                <c:pt idx="1939">
                  <c:v>15.2027</c:v>
                </c:pt>
                <c:pt idx="1940">
                  <c:v>15.1995</c:v>
                </c:pt>
                <c:pt idx="1941">
                  <c:v>15.193</c:v>
                </c:pt>
                <c:pt idx="1942">
                  <c:v>14.842700000000001</c:v>
                </c:pt>
                <c:pt idx="1943">
                  <c:v>14.6135</c:v>
                </c:pt>
                <c:pt idx="1944">
                  <c:v>14.531000000000001</c:v>
                </c:pt>
                <c:pt idx="1945">
                  <c:v>14.2043</c:v>
                </c:pt>
                <c:pt idx="1946">
                  <c:v>13.7479</c:v>
                </c:pt>
                <c:pt idx="1947">
                  <c:v>13.744899999999999</c:v>
                </c:pt>
                <c:pt idx="1948">
                  <c:v>13.747</c:v>
                </c:pt>
                <c:pt idx="1949">
                  <c:v>13.8591</c:v>
                </c:pt>
                <c:pt idx="1950">
                  <c:v>14.023400000000001</c:v>
                </c:pt>
                <c:pt idx="1951">
                  <c:v>14.0723</c:v>
                </c:pt>
                <c:pt idx="1952">
                  <c:v>14.026899999999999</c:v>
                </c:pt>
                <c:pt idx="1953">
                  <c:v>13.7189</c:v>
                </c:pt>
                <c:pt idx="1954">
                  <c:v>13.7143</c:v>
                </c:pt>
                <c:pt idx="1955">
                  <c:v>13.729699999999999</c:v>
                </c:pt>
                <c:pt idx="1956">
                  <c:v>12.8148</c:v>
                </c:pt>
                <c:pt idx="1957">
                  <c:v>12.8056</c:v>
                </c:pt>
                <c:pt idx="1958">
                  <c:v>12.5921</c:v>
                </c:pt>
                <c:pt idx="1959">
                  <c:v>11.390499999999999</c:v>
                </c:pt>
                <c:pt idx="1960">
                  <c:v>11.493</c:v>
                </c:pt>
                <c:pt idx="1961">
                  <c:v>11.495900000000001</c:v>
                </c:pt>
                <c:pt idx="1962">
                  <c:v>11.523099999999999</c:v>
                </c:pt>
                <c:pt idx="1963">
                  <c:v>11.09</c:v>
                </c:pt>
                <c:pt idx="1964">
                  <c:v>11.313599999999999</c:v>
                </c:pt>
                <c:pt idx="1965">
                  <c:v>11.0633</c:v>
                </c:pt>
                <c:pt idx="1966">
                  <c:v>11.2616</c:v>
                </c:pt>
                <c:pt idx="1967">
                  <c:v>11.453900000000001</c:v>
                </c:pt>
                <c:pt idx="1968">
                  <c:v>11.4543</c:v>
                </c:pt>
                <c:pt idx="1969">
                  <c:v>11.467599999999999</c:v>
                </c:pt>
                <c:pt idx="1970">
                  <c:v>11.2653</c:v>
                </c:pt>
                <c:pt idx="1971">
                  <c:v>12.241099999999999</c:v>
                </c:pt>
                <c:pt idx="1972">
                  <c:v>12.895099999999999</c:v>
                </c:pt>
                <c:pt idx="1973">
                  <c:v>13.3269</c:v>
                </c:pt>
                <c:pt idx="1974">
                  <c:v>13.1899</c:v>
                </c:pt>
                <c:pt idx="1975">
                  <c:v>13.183400000000001</c:v>
                </c:pt>
                <c:pt idx="1976">
                  <c:v>13.179500000000001</c:v>
                </c:pt>
                <c:pt idx="1977">
                  <c:v>13.4351</c:v>
                </c:pt>
                <c:pt idx="1978">
                  <c:v>13.537000000000001</c:v>
                </c:pt>
                <c:pt idx="1979">
                  <c:v>13.403600000000001</c:v>
                </c:pt>
                <c:pt idx="1980">
                  <c:v>13.3978</c:v>
                </c:pt>
                <c:pt idx="1981">
                  <c:v>13.304500000000001</c:v>
                </c:pt>
                <c:pt idx="1982">
                  <c:v>13.2987</c:v>
                </c:pt>
                <c:pt idx="1983">
                  <c:v>13.3079</c:v>
                </c:pt>
                <c:pt idx="1984">
                  <c:v>13.9152</c:v>
                </c:pt>
                <c:pt idx="1985">
                  <c:v>14.3865</c:v>
                </c:pt>
                <c:pt idx="1986">
                  <c:v>14.529199999999999</c:v>
                </c:pt>
                <c:pt idx="1987">
                  <c:v>14.818</c:v>
                </c:pt>
                <c:pt idx="1988">
                  <c:v>14.8454</c:v>
                </c:pt>
                <c:pt idx="1989">
                  <c:v>14.8367</c:v>
                </c:pt>
                <c:pt idx="1990">
                  <c:v>14.8331</c:v>
                </c:pt>
                <c:pt idx="1991">
                  <c:v>14.8254</c:v>
                </c:pt>
                <c:pt idx="1992">
                  <c:v>15.2652</c:v>
                </c:pt>
                <c:pt idx="1993">
                  <c:v>14.909000000000001</c:v>
                </c:pt>
                <c:pt idx="1994">
                  <c:v>14.958</c:v>
                </c:pt>
                <c:pt idx="1995">
                  <c:v>15.357699999999999</c:v>
                </c:pt>
                <c:pt idx="1996">
                  <c:v>15.3469</c:v>
                </c:pt>
                <c:pt idx="1997">
                  <c:v>15.3279</c:v>
                </c:pt>
                <c:pt idx="1998">
                  <c:v>15.443</c:v>
                </c:pt>
                <c:pt idx="1999">
                  <c:v>15.091200000000001</c:v>
                </c:pt>
                <c:pt idx="2000">
                  <c:v>15.374499999999999</c:v>
                </c:pt>
                <c:pt idx="2001">
                  <c:v>15.6035</c:v>
                </c:pt>
                <c:pt idx="2002">
                  <c:v>15.523999999999999</c:v>
                </c:pt>
                <c:pt idx="2003">
                  <c:v>15.5115</c:v>
                </c:pt>
                <c:pt idx="2004">
                  <c:v>15.510400000000001</c:v>
                </c:pt>
                <c:pt idx="2005">
                  <c:v>15.9194</c:v>
                </c:pt>
                <c:pt idx="2006">
                  <c:v>16.133400000000002</c:v>
                </c:pt>
                <c:pt idx="2007">
                  <c:v>16.443000000000001</c:v>
                </c:pt>
                <c:pt idx="2008">
                  <c:v>16.358499999999999</c:v>
                </c:pt>
                <c:pt idx="2009">
                  <c:v>16.122800000000002</c:v>
                </c:pt>
                <c:pt idx="2010">
                  <c:v>16.112100000000002</c:v>
                </c:pt>
                <c:pt idx="2011">
                  <c:v>16.119</c:v>
                </c:pt>
                <c:pt idx="2012">
                  <c:v>15.7942</c:v>
                </c:pt>
                <c:pt idx="2013">
                  <c:v>16.056000000000001</c:v>
                </c:pt>
                <c:pt idx="2014">
                  <c:v>16.0274</c:v>
                </c:pt>
                <c:pt idx="2015">
                  <c:v>16.110099999999999</c:v>
                </c:pt>
                <c:pt idx="2016">
                  <c:v>16.4758</c:v>
                </c:pt>
                <c:pt idx="2017">
                  <c:v>16.464300000000001</c:v>
                </c:pt>
                <c:pt idx="2018">
                  <c:v>16.469200000000001</c:v>
                </c:pt>
                <c:pt idx="2019">
                  <c:v>16.3977</c:v>
                </c:pt>
                <c:pt idx="2020">
                  <c:v>16.462</c:v>
                </c:pt>
                <c:pt idx="2021">
                  <c:v>16.305399999999999</c:v>
                </c:pt>
                <c:pt idx="2022">
                  <c:v>16.0001</c:v>
                </c:pt>
                <c:pt idx="2023">
                  <c:v>16.061900000000001</c:v>
                </c:pt>
                <c:pt idx="2024">
                  <c:v>16.047699999999999</c:v>
                </c:pt>
                <c:pt idx="2025">
                  <c:v>16.046500000000002</c:v>
                </c:pt>
                <c:pt idx="2026">
                  <c:v>16.649000000000001</c:v>
                </c:pt>
                <c:pt idx="2027">
                  <c:v>16.826899999999998</c:v>
                </c:pt>
                <c:pt idx="2028">
                  <c:v>17.0001</c:v>
                </c:pt>
                <c:pt idx="2029">
                  <c:v>16.822399999999998</c:v>
                </c:pt>
                <c:pt idx="2030">
                  <c:v>16.732500000000002</c:v>
                </c:pt>
                <c:pt idx="2031">
                  <c:v>16.7193</c:v>
                </c:pt>
                <c:pt idx="2032">
                  <c:v>16.7042</c:v>
                </c:pt>
                <c:pt idx="2033">
                  <c:v>16.9208</c:v>
                </c:pt>
                <c:pt idx="2034">
                  <c:v>17.283899999999999</c:v>
                </c:pt>
                <c:pt idx="2035">
                  <c:v>17.337599999999998</c:v>
                </c:pt>
                <c:pt idx="2036">
                  <c:v>17.756599999999999</c:v>
                </c:pt>
                <c:pt idx="2037">
                  <c:v>17.604700000000001</c:v>
                </c:pt>
                <c:pt idx="2038">
                  <c:v>17.587599999999998</c:v>
                </c:pt>
                <c:pt idx="2039">
                  <c:v>17.573399999999999</c:v>
                </c:pt>
                <c:pt idx="2040">
                  <c:v>17.877800000000001</c:v>
                </c:pt>
                <c:pt idx="2041">
                  <c:v>18.192</c:v>
                </c:pt>
                <c:pt idx="2042">
                  <c:v>18.582899999999999</c:v>
                </c:pt>
                <c:pt idx="2043">
                  <c:v>18.618400000000001</c:v>
                </c:pt>
                <c:pt idx="2044">
                  <c:v>18.901800000000001</c:v>
                </c:pt>
                <c:pt idx="2045">
                  <c:v>18.877099999999999</c:v>
                </c:pt>
                <c:pt idx="2046">
                  <c:v>18.8582</c:v>
                </c:pt>
                <c:pt idx="2047">
                  <c:v>18.898199999999999</c:v>
                </c:pt>
                <c:pt idx="2048">
                  <c:v>18.8809</c:v>
                </c:pt>
                <c:pt idx="2049">
                  <c:v>18.805599999999998</c:v>
                </c:pt>
                <c:pt idx="2050">
                  <c:v>18.173999999999999</c:v>
                </c:pt>
                <c:pt idx="2051">
                  <c:v>17.9132</c:v>
                </c:pt>
                <c:pt idx="2052">
                  <c:v>17.898800000000001</c:v>
                </c:pt>
                <c:pt idx="2053">
                  <c:v>17.894500000000001</c:v>
                </c:pt>
                <c:pt idx="2054">
                  <c:v>17.705400000000001</c:v>
                </c:pt>
                <c:pt idx="2055">
                  <c:v>18.287800000000001</c:v>
                </c:pt>
                <c:pt idx="2056">
                  <c:v>18.4237</c:v>
                </c:pt>
                <c:pt idx="2057">
                  <c:v>18.307600000000001</c:v>
                </c:pt>
                <c:pt idx="2058">
                  <c:v>18.315100000000001</c:v>
                </c:pt>
                <c:pt idx="2059">
                  <c:v>18.3001</c:v>
                </c:pt>
                <c:pt idx="2060">
                  <c:v>18.279299999999999</c:v>
                </c:pt>
                <c:pt idx="2061">
                  <c:v>18.234200000000001</c:v>
                </c:pt>
                <c:pt idx="2062">
                  <c:v>18.554099999999998</c:v>
                </c:pt>
                <c:pt idx="2063">
                  <c:v>18.063300000000002</c:v>
                </c:pt>
                <c:pt idx="2064">
                  <c:v>18.013000000000002</c:v>
                </c:pt>
                <c:pt idx="2065">
                  <c:v>17.991199999999999</c:v>
                </c:pt>
                <c:pt idx="2066">
                  <c:v>17.976600000000001</c:v>
                </c:pt>
                <c:pt idx="2067">
                  <c:v>17.965699999999998</c:v>
                </c:pt>
                <c:pt idx="2068">
                  <c:v>17.991700000000002</c:v>
                </c:pt>
                <c:pt idx="2069">
                  <c:v>17.982299999999999</c:v>
                </c:pt>
                <c:pt idx="2070">
                  <c:v>17.995100000000001</c:v>
                </c:pt>
                <c:pt idx="2071">
                  <c:v>18.241</c:v>
                </c:pt>
                <c:pt idx="2072">
                  <c:v>18.191400000000002</c:v>
                </c:pt>
                <c:pt idx="2073">
                  <c:v>18.176500000000001</c:v>
                </c:pt>
                <c:pt idx="2074">
                  <c:v>18.162500000000001</c:v>
                </c:pt>
                <c:pt idx="2075">
                  <c:v>18.494199999999999</c:v>
                </c:pt>
                <c:pt idx="2076">
                  <c:v>18.325500000000002</c:v>
                </c:pt>
                <c:pt idx="2077">
                  <c:v>18.186900000000001</c:v>
                </c:pt>
                <c:pt idx="2078">
                  <c:v>18.077400000000001</c:v>
                </c:pt>
                <c:pt idx="2079">
                  <c:v>18.102</c:v>
                </c:pt>
                <c:pt idx="2080">
                  <c:v>18.087599999999998</c:v>
                </c:pt>
                <c:pt idx="2081">
                  <c:v>18.068999999999999</c:v>
                </c:pt>
                <c:pt idx="2082">
                  <c:v>18.286200000000001</c:v>
                </c:pt>
                <c:pt idx="2083">
                  <c:v>18.237100000000002</c:v>
                </c:pt>
                <c:pt idx="2084">
                  <c:v>18.560300000000002</c:v>
                </c:pt>
                <c:pt idx="2085">
                  <c:v>18.416399999999999</c:v>
                </c:pt>
                <c:pt idx="2086">
                  <c:v>18.408999999999999</c:v>
                </c:pt>
                <c:pt idx="2087">
                  <c:v>18.393699999999999</c:v>
                </c:pt>
                <c:pt idx="2088">
                  <c:v>18.375</c:v>
                </c:pt>
                <c:pt idx="2089">
                  <c:v>18.5547</c:v>
                </c:pt>
                <c:pt idx="2090">
                  <c:v>18.666399999999999</c:v>
                </c:pt>
                <c:pt idx="2091">
                  <c:v>18.5823</c:v>
                </c:pt>
                <c:pt idx="2092">
                  <c:v>18.5227</c:v>
                </c:pt>
                <c:pt idx="2093">
                  <c:v>18.3506</c:v>
                </c:pt>
                <c:pt idx="2094">
                  <c:v>18.335100000000001</c:v>
                </c:pt>
                <c:pt idx="2095">
                  <c:v>18.319500000000001</c:v>
                </c:pt>
                <c:pt idx="2096">
                  <c:v>18.417100000000001</c:v>
                </c:pt>
                <c:pt idx="2097">
                  <c:v>18.308499999999999</c:v>
                </c:pt>
                <c:pt idx="2098">
                  <c:v>18.2593</c:v>
                </c:pt>
                <c:pt idx="2099">
                  <c:v>18.006900000000002</c:v>
                </c:pt>
                <c:pt idx="2100">
                  <c:v>17.770399999999999</c:v>
                </c:pt>
                <c:pt idx="2101">
                  <c:v>17.752800000000001</c:v>
                </c:pt>
                <c:pt idx="2102">
                  <c:v>17.729600000000001</c:v>
                </c:pt>
                <c:pt idx="2103">
                  <c:v>17.899000000000001</c:v>
                </c:pt>
                <c:pt idx="2104">
                  <c:v>18.084</c:v>
                </c:pt>
                <c:pt idx="2105">
                  <c:v>18.238800000000001</c:v>
                </c:pt>
                <c:pt idx="2106">
                  <c:v>18.0154</c:v>
                </c:pt>
                <c:pt idx="2107">
                  <c:v>17.992999999999999</c:v>
                </c:pt>
                <c:pt idx="2108">
                  <c:v>17.979800000000001</c:v>
                </c:pt>
                <c:pt idx="2109">
                  <c:v>17.965800000000002</c:v>
                </c:pt>
                <c:pt idx="2110">
                  <c:v>17.9422</c:v>
                </c:pt>
                <c:pt idx="2111">
                  <c:v>18.280200000000001</c:v>
                </c:pt>
                <c:pt idx="2112">
                  <c:v>18.5199</c:v>
                </c:pt>
                <c:pt idx="2113">
                  <c:v>18.511800000000001</c:v>
                </c:pt>
                <c:pt idx="2114">
                  <c:v>18.3521</c:v>
                </c:pt>
                <c:pt idx="2115">
                  <c:v>18.336600000000001</c:v>
                </c:pt>
                <c:pt idx="2116">
                  <c:v>18.326799999999999</c:v>
                </c:pt>
                <c:pt idx="2117">
                  <c:v>18.3766</c:v>
                </c:pt>
                <c:pt idx="2118">
                  <c:v>18.378900000000002</c:v>
                </c:pt>
                <c:pt idx="2119">
                  <c:v>18.457000000000001</c:v>
                </c:pt>
                <c:pt idx="2120">
                  <c:v>18.130600000000001</c:v>
                </c:pt>
                <c:pt idx="2121">
                  <c:v>18.1312</c:v>
                </c:pt>
                <c:pt idx="2122">
                  <c:v>18.1159</c:v>
                </c:pt>
                <c:pt idx="2123">
                  <c:v>18.106100000000001</c:v>
                </c:pt>
                <c:pt idx="2124">
                  <c:v>18.321400000000001</c:v>
                </c:pt>
                <c:pt idx="2125">
                  <c:v>18.298500000000001</c:v>
                </c:pt>
                <c:pt idx="2126">
                  <c:v>18.401399999999999</c:v>
                </c:pt>
                <c:pt idx="2127">
                  <c:v>18.282699999999998</c:v>
                </c:pt>
                <c:pt idx="2128">
                  <c:v>18.2837</c:v>
                </c:pt>
                <c:pt idx="2129">
                  <c:v>18.266300000000001</c:v>
                </c:pt>
                <c:pt idx="2130">
                  <c:v>18.247800000000002</c:v>
                </c:pt>
                <c:pt idx="2131">
                  <c:v>18.200800000000001</c:v>
                </c:pt>
                <c:pt idx="2132">
                  <c:v>18.148399999999999</c:v>
                </c:pt>
                <c:pt idx="2133">
                  <c:v>18.209</c:v>
                </c:pt>
                <c:pt idx="2134">
                  <c:v>18.1204</c:v>
                </c:pt>
                <c:pt idx="2135">
                  <c:v>17.829499999999999</c:v>
                </c:pt>
                <c:pt idx="2136">
                  <c:v>17.813800000000001</c:v>
                </c:pt>
                <c:pt idx="2137">
                  <c:v>17.8017</c:v>
                </c:pt>
                <c:pt idx="2138">
                  <c:v>18.062899999999999</c:v>
                </c:pt>
                <c:pt idx="2139">
                  <c:v>17.8919</c:v>
                </c:pt>
                <c:pt idx="2140">
                  <c:v>18.0366</c:v>
                </c:pt>
                <c:pt idx="2141">
                  <c:v>18.0564</c:v>
                </c:pt>
                <c:pt idx="2142">
                  <c:v>18.0304</c:v>
                </c:pt>
                <c:pt idx="2143">
                  <c:v>18.014900000000001</c:v>
                </c:pt>
                <c:pt idx="2144">
                  <c:v>18.001100000000001</c:v>
                </c:pt>
                <c:pt idx="2145">
                  <c:v>18.128900000000002</c:v>
                </c:pt>
                <c:pt idx="2146">
                  <c:v>18.125699999999998</c:v>
                </c:pt>
                <c:pt idx="2147">
                  <c:v>18.209700000000002</c:v>
                </c:pt>
                <c:pt idx="2148">
                  <c:v>18.064699999999998</c:v>
                </c:pt>
                <c:pt idx="2149">
                  <c:v>18.052399999999999</c:v>
                </c:pt>
                <c:pt idx="2150">
                  <c:v>18.036300000000001</c:v>
                </c:pt>
                <c:pt idx="2151">
                  <c:v>18.020399999999999</c:v>
                </c:pt>
                <c:pt idx="2152">
                  <c:v>17.512799999999999</c:v>
                </c:pt>
                <c:pt idx="2153">
                  <c:v>17.467700000000001</c:v>
                </c:pt>
                <c:pt idx="2154">
                  <c:v>17.514099999999999</c:v>
                </c:pt>
                <c:pt idx="2155">
                  <c:v>17.3203</c:v>
                </c:pt>
                <c:pt idx="2156">
                  <c:v>17.366399999999999</c:v>
                </c:pt>
                <c:pt idx="2157">
                  <c:v>17.351199999999999</c:v>
                </c:pt>
                <c:pt idx="2158">
                  <c:v>17.3368</c:v>
                </c:pt>
                <c:pt idx="2159">
                  <c:v>17.629100000000001</c:v>
                </c:pt>
                <c:pt idx="2160">
                  <c:v>17.6174</c:v>
                </c:pt>
                <c:pt idx="2161">
                  <c:v>17.473299999999998</c:v>
                </c:pt>
                <c:pt idx="2162">
                  <c:v>17.437200000000001</c:v>
                </c:pt>
                <c:pt idx="2163">
                  <c:v>17.422599999999999</c:v>
                </c:pt>
                <c:pt idx="2164">
                  <c:v>17.4085</c:v>
                </c:pt>
                <c:pt idx="2165">
                  <c:v>17.390999999999998</c:v>
                </c:pt>
                <c:pt idx="2166">
                  <c:v>17.611000000000001</c:v>
                </c:pt>
                <c:pt idx="2167">
                  <c:v>17.619</c:v>
                </c:pt>
                <c:pt idx="2168">
                  <c:v>17.559899999999999</c:v>
                </c:pt>
                <c:pt idx="2169">
                  <c:v>17.6907</c:v>
                </c:pt>
                <c:pt idx="2170">
                  <c:v>17.7682</c:v>
                </c:pt>
                <c:pt idx="2171">
                  <c:v>17.7531</c:v>
                </c:pt>
                <c:pt idx="2172">
                  <c:v>17.7362</c:v>
                </c:pt>
                <c:pt idx="2173">
                  <c:v>17.8003</c:v>
                </c:pt>
                <c:pt idx="2174">
                  <c:v>17.693899999999999</c:v>
                </c:pt>
                <c:pt idx="2175">
                  <c:v>17.6693</c:v>
                </c:pt>
                <c:pt idx="2176">
                  <c:v>17.3172</c:v>
                </c:pt>
                <c:pt idx="2177">
                  <c:v>17.431699999999999</c:v>
                </c:pt>
                <c:pt idx="2178">
                  <c:v>17.416799999999999</c:v>
                </c:pt>
                <c:pt idx="2179">
                  <c:v>17.401499999999999</c:v>
                </c:pt>
                <c:pt idx="2180">
                  <c:v>17.439599999999999</c:v>
                </c:pt>
                <c:pt idx="2181">
                  <c:v>17.358599999999999</c:v>
                </c:pt>
                <c:pt idx="2182">
                  <c:v>17.2745</c:v>
                </c:pt>
                <c:pt idx="2183">
                  <c:v>17.143599999999999</c:v>
                </c:pt>
                <c:pt idx="2184">
                  <c:v>17.203199999999999</c:v>
                </c:pt>
                <c:pt idx="2185">
                  <c:v>17.188800000000001</c:v>
                </c:pt>
                <c:pt idx="2186">
                  <c:v>17.1692</c:v>
                </c:pt>
                <c:pt idx="2187">
                  <c:v>16.958600000000001</c:v>
                </c:pt>
                <c:pt idx="2188">
                  <c:v>16.835100000000001</c:v>
                </c:pt>
                <c:pt idx="2189">
                  <c:v>16.469200000000001</c:v>
                </c:pt>
                <c:pt idx="2190">
                  <c:v>16.332000000000001</c:v>
                </c:pt>
                <c:pt idx="2191">
                  <c:v>16.268699999999999</c:v>
                </c:pt>
                <c:pt idx="2192">
                  <c:v>16.254899999999999</c:v>
                </c:pt>
                <c:pt idx="2193">
                  <c:v>16.245999999999999</c:v>
                </c:pt>
                <c:pt idx="2194">
                  <c:v>16.468499999999999</c:v>
                </c:pt>
                <c:pt idx="2195">
                  <c:v>16.809999999999999</c:v>
                </c:pt>
                <c:pt idx="2196">
                  <c:v>17.019600000000001</c:v>
                </c:pt>
                <c:pt idx="2197">
                  <c:v>17.322700000000001</c:v>
                </c:pt>
                <c:pt idx="2198">
                  <c:v>17.2987</c:v>
                </c:pt>
                <c:pt idx="2199">
                  <c:v>17.282900000000001</c:v>
                </c:pt>
                <c:pt idx="2200">
                  <c:v>17.256699999999999</c:v>
                </c:pt>
                <c:pt idx="2201">
                  <c:v>17.667999999999999</c:v>
                </c:pt>
                <c:pt idx="2202">
                  <c:v>17.849799999999998</c:v>
                </c:pt>
                <c:pt idx="2203">
                  <c:v>17.990400000000001</c:v>
                </c:pt>
                <c:pt idx="2204">
                  <c:v>17.9453</c:v>
                </c:pt>
                <c:pt idx="2205">
                  <c:v>17.845700000000001</c:v>
                </c:pt>
                <c:pt idx="2206">
                  <c:v>17.8306</c:v>
                </c:pt>
                <c:pt idx="2207">
                  <c:v>17.814499999999999</c:v>
                </c:pt>
                <c:pt idx="2208">
                  <c:v>18.0565</c:v>
                </c:pt>
                <c:pt idx="2209">
                  <c:v>18.0792</c:v>
                </c:pt>
                <c:pt idx="2210">
                  <c:v>18.071999999999999</c:v>
                </c:pt>
                <c:pt idx="2211">
                  <c:v>17.928699999999999</c:v>
                </c:pt>
                <c:pt idx="2212">
                  <c:v>18.000499999999999</c:v>
                </c:pt>
                <c:pt idx="2213">
                  <c:v>17.9863</c:v>
                </c:pt>
                <c:pt idx="2214">
                  <c:v>17.968599999999999</c:v>
                </c:pt>
                <c:pt idx="2215">
                  <c:v>17.846499999999999</c:v>
                </c:pt>
                <c:pt idx="2216">
                  <c:v>18.1447</c:v>
                </c:pt>
                <c:pt idx="2217">
                  <c:v>18.1464</c:v>
                </c:pt>
                <c:pt idx="2218">
                  <c:v>18.162600000000001</c:v>
                </c:pt>
                <c:pt idx="2219">
                  <c:v>18.243600000000001</c:v>
                </c:pt>
                <c:pt idx="2220">
                  <c:v>18.229399999999998</c:v>
                </c:pt>
                <c:pt idx="2221">
                  <c:v>18.21</c:v>
                </c:pt>
                <c:pt idx="2222">
                  <c:v>17.9406</c:v>
                </c:pt>
                <c:pt idx="2223">
                  <c:v>18.088799999999999</c:v>
                </c:pt>
                <c:pt idx="2224">
                  <c:v>18.144100000000002</c:v>
                </c:pt>
                <c:pt idx="2225">
                  <c:v>18.1919</c:v>
                </c:pt>
                <c:pt idx="2226">
                  <c:v>18.159800000000001</c:v>
                </c:pt>
                <c:pt idx="2227">
                  <c:v>18.146000000000001</c:v>
                </c:pt>
                <c:pt idx="2228">
                  <c:v>18.1297</c:v>
                </c:pt>
                <c:pt idx="2229">
                  <c:v>18.059100000000001</c:v>
                </c:pt>
                <c:pt idx="2230">
                  <c:v>18.023499999999999</c:v>
                </c:pt>
                <c:pt idx="2231">
                  <c:v>18.068000000000001</c:v>
                </c:pt>
                <c:pt idx="2232">
                  <c:v>17.9968</c:v>
                </c:pt>
                <c:pt idx="2233">
                  <c:v>17.894100000000002</c:v>
                </c:pt>
                <c:pt idx="2234">
                  <c:v>17.878900000000002</c:v>
                </c:pt>
                <c:pt idx="2235">
                  <c:v>17.855799999999999</c:v>
                </c:pt>
                <c:pt idx="2236">
                  <c:v>17.895399999999999</c:v>
                </c:pt>
                <c:pt idx="2237">
                  <c:v>17.9009</c:v>
                </c:pt>
                <c:pt idx="2238">
                  <c:v>18.022400000000001</c:v>
                </c:pt>
                <c:pt idx="2239">
                  <c:v>18.064800000000002</c:v>
                </c:pt>
                <c:pt idx="2240">
                  <c:v>17.985700000000001</c:v>
                </c:pt>
                <c:pt idx="2241">
                  <c:v>17.9725</c:v>
                </c:pt>
                <c:pt idx="2242">
                  <c:v>17.959399999999999</c:v>
                </c:pt>
                <c:pt idx="2243">
                  <c:v>17.625800000000002</c:v>
                </c:pt>
                <c:pt idx="2244">
                  <c:v>17.631699999999999</c:v>
                </c:pt>
                <c:pt idx="2245">
                  <c:v>17.7715</c:v>
                </c:pt>
                <c:pt idx="2246">
                  <c:v>17.7727</c:v>
                </c:pt>
                <c:pt idx="2247">
                  <c:v>17.7621</c:v>
                </c:pt>
                <c:pt idx="2248">
                  <c:v>17.7485</c:v>
                </c:pt>
                <c:pt idx="2249">
                  <c:v>17.7347</c:v>
                </c:pt>
                <c:pt idx="2250">
                  <c:v>17.875</c:v>
                </c:pt>
                <c:pt idx="2251">
                  <c:v>18.041399999999999</c:v>
                </c:pt>
                <c:pt idx="2252">
                  <c:v>18.050699999999999</c:v>
                </c:pt>
                <c:pt idx="2253">
                  <c:v>17.9071</c:v>
                </c:pt>
                <c:pt idx="2254">
                  <c:v>17.899699999999999</c:v>
                </c:pt>
                <c:pt idx="2255">
                  <c:v>17.8917</c:v>
                </c:pt>
                <c:pt idx="2256">
                  <c:v>17.878900000000002</c:v>
                </c:pt>
                <c:pt idx="2257">
                  <c:v>17.959900000000001</c:v>
                </c:pt>
                <c:pt idx="2258">
                  <c:v>17.882000000000001</c:v>
                </c:pt>
                <c:pt idx="2259">
                  <c:v>18.0288</c:v>
                </c:pt>
                <c:pt idx="2260">
                  <c:v>18.1433</c:v>
                </c:pt>
                <c:pt idx="2261">
                  <c:v>18.2881</c:v>
                </c:pt>
                <c:pt idx="2262">
                  <c:v>18.279900000000001</c:v>
                </c:pt>
                <c:pt idx="2263">
                  <c:v>18.271100000000001</c:v>
                </c:pt>
                <c:pt idx="2264">
                  <c:v>18.031199999999998</c:v>
                </c:pt>
                <c:pt idx="2265">
                  <c:v>18.128599999999999</c:v>
                </c:pt>
                <c:pt idx="2266">
                  <c:v>18.046199999999999</c:v>
                </c:pt>
                <c:pt idx="2267">
                  <c:v>18.082000000000001</c:v>
                </c:pt>
                <c:pt idx="2268">
                  <c:v>17.942499999999999</c:v>
                </c:pt>
                <c:pt idx="2269">
                  <c:v>17.936199999999999</c:v>
                </c:pt>
                <c:pt idx="2270">
                  <c:v>17.928599999999999</c:v>
                </c:pt>
                <c:pt idx="2271">
                  <c:v>17.8475</c:v>
                </c:pt>
                <c:pt idx="2272">
                  <c:v>17.8598</c:v>
                </c:pt>
                <c:pt idx="2273">
                  <c:v>17.8447</c:v>
                </c:pt>
                <c:pt idx="2274">
                  <c:v>17.887899999999998</c:v>
                </c:pt>
                <c:pt idx="2275">
                  <c:v>17.764199999999999</c:v>
                </c:pt>
                <c:pt idx="2276">
                  <c:v>17.756699999999999</c:v>
                </c:pt>
                <c:pt idx="2277">
                  <c:v>17.748100000000001</c:v>
                </c:pt>
                <c:pt idx="2278">
                  <c:v>17.6311</c:v>
                </c:pt>
                <c:pt idx="2279">
                  <c:v>17.690999999999999</c:v>
                </c:pt>
                <c:pt idx="2280">
                  <c:v>17.467400000000001</c:v>
                </c:pt>
                <c:pt idx="2281">
                  <c:v>17.406400000000001</c:v>
                </c:pt>
                <c:pt idx="2282">
                  <c:v>17.0974</c:v>
                </c:pt>
                <c:pt idx="2283">
                  <c:v>17.088999999999999</c:v>
                </c:pt>
                <c:pt idx="2284">
                  <c:v>17.078399999999998</c:v>
                </c:pt>
                <c:pt idx="2285">
                  <c:v>17.188800000000001</c:v>
                </c:pt>
                <c:pt idx="2286">
                  <c:v>17.318300000000001</c:v>
                </c:pt>
                <c:pt idx="2287">
                  <c:v>17.403500000000001</c:v>
                </c:pt>
                <c:pt idx="2288">
                  <c:v>17.421900000000001</c:v>
                </c:pt>
                <c:pt idx="2289">
                  <c:v>17.493200000000002</c:v>
                </c:pt>
                <c:pt idx="2290">
                  <c:v>17.486000000000001</c:v>
                </c:pt>
                <c:pt idx="2291">
                  <c:v>17.4757</c:v>
                </c:pt>
                <c:pt idx="2292">
                  <c:v>17.648299999999999</c:v>
                </c:pt>
                <c:pt idx="2293">
                  <c:v>17.6523</c:v>
                </c:pt>
                <c:pt idx="2294">
                  <c:v>17.637699999999999</c:v>
                </c:pt>
                <c:pt idx="2295">
                  <c:v>17.666399999999999</c:v>
                </c:pt>
                <c:pt idx="2296">
                  <c:v>17.6785</c:v>
                </c:pt>
                <c:pt idx="2297">
                  <c:v>17.670999999999999</c:v>
                </c:pt>
                <c:pt idx="2298">
                  <c:v>17.665299999999998</c:v>
                </c:pt>
                <c:pt idx="2299">
                  <c:v>17.868500000000001</c:v>
                </c:pt>
                <c:pt idx="2300">
                  <c:v>17.842400000000001</c:v>
                </c:pt>
                <c:pt idx="2301">
                  <c:v>17.656400000000001</c:v>
                </c:pt>
                <c:pt idx="2302">
                  <c:v>17.575399999999998</c:v>
                </c:pt>
                <c:pt idx="2303">
                  <c:v>17.634899999999998</c:v>
                </c:pt>
                <c:pt idx="2304">
                  <c:v>17.626300000000001</c:v>
                </c:pt>
                <c:pt idx="2305">
                  <c:v>17.613</c:v>
                </c:pt>
                <c:pt idx="2306">
                  <c:v>17.566600000000001</c:v>
                </c:pt>
                <c:pt idx="2307">
                  <c:v>17.5656</c:v>
                </c:pt>
                <c:pt idx="2308">
                  <c:v>17.368200000000002</c:v>
                </c:pt>
                <c:pt idx="2309">
                  <c:v>17.486999999999998</c:v>
                </c:pt>
                <c:pt idx="2310">
                  <c:v>16.953399999999998</c:v>
                </c:pt>
                <c:pt idx="2311">
                  <c:v>16.9468</c:v>
                </c:pt>
                <c:pt idx="2312">
                  <c:v>16.943899999999999</c:v>
                </c:pt>
                <c:pt idx="2313">
                  <c:v>17.297000000000001</c:v>
                </c:pt>
                <c:pt idx="2314">
                  <c:v>17.304600000000001</c:v>
                </c:pt>
                <c:pt idx="2315">
                  <c:v>17.383600000000001</c:v>
                </c:pt>
                <c:pt idx="2316">
                  <c:v>17.234200000000001</c:v>
                </c:pt>
                <c:pt idx="2317">
                  <c:v>16.965699999999998</c:v>
                </c:pt>
                <c:pt idx="2318">
                  <c:v>16.9602</c:v>
                </c:pt>
                <c:pt idx="2319">
                  <c:v>16.9605</c:v>
                </c:pt>
                <c:pt idx="2320">
                  <c:v>17.208100000000002</c:v>
                </c:pt>
                <c:pt idx="2321">
                  <c:v>17.376899999999999</c:v>
                </c:pt>
                <c:pt idx="2322">
                  <c:v>17.433299999999999</c:v>
                </c:pt>
                <c:pt idx="2323">
                  <c:v>17.5397</c:v>
                </c:pt>
                <c:pt idx="2324">
                  <c:v>17.492599999999999</c:v>
                </c:pt>
                <c:pt idx="2325">
                  <c:v>17.488099999999999</c:v>
                </c:pt>
                <c:pt idx="2326">
                  <c:v>17.475100000000001</c:v>
                </c:pt>
                <c:pt idx="2327">
                  <c:v>17.4726</c:v>
                </c:pt>
                <c:pt idx="2328">
                  <c:v>17.5868</c:v>
                </c:pt>
                <c:pt idx="2329">
                  <c:v>17.5276</c:v>
                </c:pt>
                <c:pt idx="2330">
                  <c:v>17.602399999999999</c:v>
                </c:pt>
                <c:pt idx="2331">
                  <c:v>17.4818</c:v>
                </c:pt>
                <c:pt idx="2332">
                  <c:v>17.4758</c:v>
                </c:pt>
                <c:pt idx="2333">
                  <c:v>17.462399999999999</c:v>
                </c:pt>
                <c:pt idx="2334">
                  <c:v>17.423300000000001</c:v>
                </c:pt>
                <c:pt idx="2335">
                  <c:v>17.332899999999999</c:v>
                </c:pt>
                <c:pt idx="2336">
                  <c:v>17.146699999999999</c:v>
                </c:pt>
                <c:pt idx="2337">
                  <c:v>17.164999999999999</c:v>
                </c:pt>
                <c:pt idx="2338">
                  <c:v>17.361699999999999</c:v>
                </c:pt>
                <c:pt idx="2339">
                  <c:v>17.355799999999999</c:v>
                </c:pt>
                <c:pt idx="2340">
                  <c:v>17.351500000000001</c:v>
                </c:pt>
                <c:pt idx="2341">
                  <c:v>17.347100000000001</c:v>
                </c:pt>
                <c:pt idx="2342">
                  <c:v>17.3767</c:v>
                </c:pt>
                <c:pt idx="2343">
                  <c:v>17.303999999999998</c:v>
                </c:pt>
                <c:pt idx="2344">
                  <c:v>17.365400000000001</c:v>
                </c:pt>
                <c:pt idx="2345">
                  <c:v>17.416599999999999</c:v>
                </c:pt>
                <c:pt idx="2346">
                  <c:v>17.410599999999999</c:v>
                </c:pt>
                <c:pt idx="2347">
                  <c:v>17.404699999999998</c:v>
                </c:pt>
                <c:pt idx="2348">
                  <c:v>17.4757</c:v>
                </c:pt>
                <c:pt idx="2349">
                  <c:v>17.507400000000001</c:v>
                </c:pt>
                <c:pt idx="2350">
                  <c:v>17.5243</c:v>
                </c:pt>
                <c:pt idx="2351">
                  <c:v>17.525300000000001</c:v>
                </c:pt>
                <c:pt idx="2352">
                  <c:v>17.577999999999999</c:v>
                </c:pt>
                <c:pt idx="2353">
                  <c:v>17.572099999999999</c:v>
                </c:pt>
                <c:pt idx="2354">
                  <c:v>17.560500000000001</c:v>
                </c:pt>
                <c:pt idx="2355">
                  <c:v>17.448399999999999</c:v>
                </c:pt>
                <c:pt idx="2356">
                  <c:v>17.423999999999999</c:v>
                </c:pt>
                <c:pt idx="2357">
                  <c:v>17.4373</c:v>
                </c:pt>
                <c:pt idx="2358">
                  <c:v>17.517700000000001</c:v>
                </c:pt>
                <c:pt idx="2359">
                  <c:v>17.587499999999999</c:v>
                </c:pt>
                <c:pt idx="2360">
                  <c:v>17.581</c:v>
                </c:pt>
                <c:pt idx="2361">
                  <c:v>17.5671</c:v>
                </c:pt>
                <c:pt idx="2362">
                  <c:v>17.484000000000002</c:v>
                </c:pt>
                <c:pt idx="2363">
                  <c:v>17.187200000000001</c:v>
                </c:pt>
                <c:pt idx="2364">
                  <c:v>17.096299999999999</c:v>
                </c:pt>
                <c:pt idx="2365">
                  <c:v>17.254300000000001</c:v>
                </c:pt>
                <c:pt idx="2366">
                  <c:v>17.146899999999999</c:v>
                </c:pt>
                <c:pt idx="2367">
                  <c:v>17.1418</c:v>
                </c:pt>
                <c:pt idx="2368">
                  <c:v>17.1279</c:v>
                </c:pt>
                <c:pt idx="2369">
                  <c:v>17.221599999999999</c:v>
                </c:pt>
                <c:pt idx="2370">
                  <c:v>17.0808</c:v>
                </c:pt>
                <c:pt idx="2371">
                  <c:v>17.0518</c:v>
                </c:pt>
                <c:pt idx="2372">
                  <c:v>17.026399999999999</c:v>
                </c:pt>
                <c:pt idx="2373">
                  <c:v>16.8568</c:v>
                </c:pt>
                <c:pt idx="2374">
                  <c:v>16.8504</c:v>
                </c:pt>
                <c:pt idx="2375">
                  <c:v>16.845199999999998</c:v>
                </c:pt>
                <c:pt idx="2376">
                  <c:v>16.906600000000001</c:v>
                </c:pt>
                <c:pt idx="2377">
                  <c:v>16.6905</c:v>
                </c:pt>
                <c:pt idx="2378">
                  <c:v>16.854700000000001</c:v>
                </c:pt>
                <c:pt idx="2379">
                  <c:v>16.883199999999999</c:v>
                </c:pt>
                <c:pt idx="2380">
                  <c:v>17.051400000000001</c:v>
                </c:pt>
                <c:pt idx="2381">
                  <c:v>17.045500000000001</c:v>
                </c:pt>
                <c:pt idx="2382">
                  <c:v>17.0215</c:v>
                </c:pt>
                <c:pt idx="2383">
                  <c:v>17.081499999999998</c:v>
                </c:pt>
                <c:pt idx="2384">
                  <c:v>16.692399999999999</c:v>
                </c:pt>
                <c:pt idx="2385">
                  <c:v>16.337900000000001</c:v>
                </c:pt>
                <c:pt idx="2386">
                  <c:v>16.1782</c:v>
                </c:pt>
                <c:pt idx="2387">
                  <c:v>16.425699999999999</c:v>
                </c:pt>
                <c:pt idx="2388">
                  <c:v>16.4239</c:v>
                </c:pt>
                <c:pt idx="2389">
                  <c:v>16.417300000000001</c:v>
                </c:pt>
                <c:pt idx="2390">
                  <c:v>16.378900000000002</c:v>
                </c:pt>
                <c:pt idx="2391">
                  <c:v>16.516999999999999</c:v>
                </c:pt>
                <c:pt idx="2392">
                  <c:v>16.272200000000002</c:v>
                </c:pt>
                <c:pt idx="2393">
                  <c:v>16.396000000000001</c:v>
                </c:pt>
                <c:pt idx="2394">
                  <c:v>16.462700000000002</c:v>
                </c:pt>
                <c:pt idx="2395">
                  <c:v>16.459</c:v>
                </c:pt>
                <c:pt idx="2396">
                  <c:v>16.4526</c:v>
                </c:pt>
                <c:pt idx="2397">
                  <c:v>16.477499999999999</c:v>
                </c:pt>
                <c:pt idx="2398">
                  <c:v>16.528700000000001</c:v>
                </c:pt>
                <c:pt idx="2399">
                  <c:v>16.514099999999999</c:v>
                </c:pt>
                <c:pt idx="2400">
                  <c:v>16.478200000000001</c:v>
                </c:pt>
                <c:pt idx="2401">
                  <c:v>16.634799999999998</c:v>
                </c:pt>
                <c:pt idx="2402">
                  <c:v>16.631399999999999</c:v>
                </c:pt>
                <c:pt idx="2403">
                  <c:v>16.628599999999999</c:v>
                </c:pt>
                <c:pt idx="2404">
                  <c:v>16.596800000000002</c:v>
                </c:pt>
                <c:pt idx="2405">
                  <c:v>16.658100000000001</c:v>
                </c:pt>
                <c:pt idx="2406">
                  <c:v>16.666499999999999</c:v>
                </c:pt>
                <c:pt idx="2407">
                  <c:v>16.630299999999998</c:v>
                </c:pt>
                <c:pt idx="2408">
                  <c:v>16.691099999999999</c:v>
                </c:pt>
                <c:pt idx="2409">
                  <c:v>16.6877</c:v>
                </c:pt>
                <c:pt idx="2410">
                  <c:v>16.680599999999998</c:v>
                </c:pt>
                <c:pt idx="2411">
                  <c:v>16.730399999999999</c:v>
                </c:pt>
                <c:pt idx="2412">
                  <c:v>16.736599999999999</c:v>
                </c:pt>
                <c:pt idx="2413">
                  <c:v>16.690000000000001</c:v>
                </c:pt>
                <c:pt idx="2414">
                  <c:v>16.672799999999999</c:v>
                </c:pt>
                <c:pt idx="2415">
                  <c:v>16.728400000000001</c:v>
                </c:pt>
                <c:pt idx="2416">
                  <c:v>16.725000000000001</c:v>
                </c:pt>
                <c:pt idx="2417">
                  <c:v>16.722999999999999</c:v>
                </c:pt>
                <c:pt idx="2418">
                  <c:v>16.7287</c:v>
                </c:pt>
                <c:pt idx="2419">
                  <c:v>16.797799999999999</c:v>
                </c:pt>
                <c:pt idx="2420">
                  <c:v>16.815200000000001</c:v>
                </c:pt>
                <c:pt idx="2421">
                  <c:v>16.626999999999999</c:v>
                </c:pt>
                <c:pt idx="2422">
                  <c:v>16.322299999999998</c:v>
                </c:pt>
                <c:pt idx="2423">
                  <c:v>16.319700000000001</c:v>
                </c:pt>
                <c:pt idx="2424">
                  <c:v>16.316800000000001</c:v>
                </c:pt>
                <c:pt idx="2425">
                  <c:v>16.372199999999999</c:v>
                </c:pt>
                <c:pt idx="2426">
                  <c:v>16.488</c:v>
                </c:pt>
                <c:pt idx="2427">
                  <c:v>16.407299999999999</c:v>
                </c:pt>
                <c:pt idx="2428">
                  <c:v>16.415299999999998</c:v>
                </c:pt>
                <c:pt idx="2429">
                  <c:v>16.5015</c:v>
                </c:pt>
                <c:pt idx="2430">
                  <c:v>16.4984</c:v>
                </c:pt>
                <c:pt idx="2431">
                  <c:v>16.495000000000001</c:v>
                </c:pt>
                <c:pt idx="2432">
                  <c:v>16.371200000000002</c:v>
                </c:pt>
                <c:pt idx="2433">
                  <c:v>16.345099999999999</c:v>
                </c:pt>
                <c:pt idx="2434">
                  <c:v>16.218299999999999</c:v>
                </c:pt>
                <c:pt idx="2435">
                  <c:v>16.239100000000001</c:v>
                </c:pt>
                <c:pt idx="2436">
                  <c:v>16.2791</c:v>
                </c:pt>
                <c:pt idx="2437">
                  <c:v>16.275700000000001</c:v>
                </c:pt>
                <c:pt idx="2438">
                  <c:v>16.271899999999999</c:v>
                </c:pt>
                <c:pt idx="2439">
                  <c:v>16.337199999999999</c:v>
                </c:pt>
                <c:pt idx="2440">
                  <c:v>16.274000000000001</c:v>
                </c:pt>
                <c:pt idx="2441">
                  <c:v>16.263999999999999</c:v>
                </c:pt>
                <c:pt idx="2442">
                  <c:v>16.093</c:v>
                </c:pt>
                <c:pt idx="2443">
                  <c:v>16.154199999999999</c:v>
                </c:pt>
                <c:pt idx="2444">
                  <c:v>16.151199999999999</c:v>
                </c:pt>
                <c:pt idx="2445">
                  <c:v>16.142499999999998</c:v>
                </c:pt>
                <c:pt idx="2446">
                  <c:v>16.318999999999999</c:v>
                </c:pt>
                <c:pt idx="2447">
                  <c:v>16.288399999999999</c:v>
                </c:pt>
                <c:pt idx="2448">
                  <c:v>16.247199999999999</c:v>
                </c:pt>
                <c:pt idx="2449">
                  <c:v>16.122199999999999</c:v>
                </c:pt>
                <c:pt idx="2450">
                  <c:v>16.000299999999999</c:v>
                </c:pt>
                <c:pt idx="2451">
                  <c:v>15.9902</c:v>
                </c:pt>
                <c:pt idx="2452">
                  <c:v>15.9825</c:v>
                </c:pt>
                <c:pt idx="2453">
                  <c:v>15.7148</c:v>
                </c:pt>
                <c:pt idx="2454">
                  <c:v>15.6814</c:v>
                </c:pt>
                <c:pt idx="2455">
                  <c:v>15.897</c:v>
                </c:pt>
                <c:pt idx="2456">
                  <c:v>15.968999999999999</c:v>
                </c:pt>
                <c:pt idx="2457">
                  <c:v>15.988099999999999</c:v>
                </c:pt>
                <c:pt idx="2458">
                  <c:v>15.985300000000001</c:v>
                </c:pt>
                <c:pt idx="2459">
                  <c:v>15.984400000000001</c:v>
                </c:pt>
                <c:pt idx="2460">
                  <c:v>16.0501</c:v>
                </c:pt>
                <c:pt idx="2461">
                  <c:v>15.992599999999999</c:v>
                </c:pt>
                <c:pt idx="2462">
                  <c:v>15.9674</c:v>
                </c:pt>
                <c:pt idx="2463">
                  <c:v>16.083100000000002</c:v>
                </c:pt>
                <c:pt idx="2464">
                  <c:v>15.8935</c:v>
                </c:pt>
                <c:pt idx="2465">
                  <c:v>15.887700000000001</c:v>
                </c:pt>
                <c:pt idx="2466">
                  <c:v>15.8772</c:v>
                </c:pt>
                <c:pt idx="2467">
                  <c:v>16.006399999999999</c:v>
                </c:pt>
                <c:pt idx="2468">
                  <c:v>15.9496</c:v>
                </c:pt>
                <c:pt idx="2469">
                  <c:v>15.9175</c:v>
                </c:pt>
                <c:pt idx="2470">
                  <c:v>15.9251</c:v>
                </c:pt>
                <c:pt idx="2471">
                  <c:v>15.847300000000001</c:v>
                </c:pt>
                <c:pt idx="2472">
                  <c:v>15.8423</c:v>
                </c:pt>
                <c:pt idx="2473">
                  <c:v>15.8416</c:v>
                </c:pt>
                <c:pt idx="2474">
                  <c:v>15.8421</c:v>
                </c:pt>
                <c:pt idx="2475">
                  <c:v>15.8354</c:v>
                </c:pt>
                <c:pt idx="2476">
                  <c:v>15.933199999999999</c:v>
                </c:pt>
                <c:pt idx="2477">
                  <c:v>15.9453</c:v>
                </c:pt>
                <c:pt idx="2478">
                  <c:v>16.012599999999999</c:v>
                </c:pt>
                <c:pt idx="2479">
                  <c:v>16.0106</c:v>
                </c:pt>
                <c:pt idx="2480">
                  <c:v>16.0124</c:v>
                </c:pt>
                <c:pt idx="2481">
                  <c:v>15.902799999999999</c:v>
                </c:pt>
                <c:pt idx="2482">
                  <c:v>15.7576</c:v>
                </c:pt>
                <c:pt idx="2483">
                  <c:v>15.7844</c:v>
                </c:pt>
                <c:pt idx="2484">
                  <c:v>15.5136</c:v>
                </c:pt>
                <c:pt idx="2485">
                  <c:v>15.5123</c:v>
                </c:pt>
                <c:pt idx="2486">
                  <c:v>15.5107</c:v>
                </c:pt>
                <c:pt idx="2487">
                  <c:v>15.5105</c:v>
                </c:pt>
                <c:pt idx="2488">
                  <c:v>15.6843</c:v>
                </c:pt>
                <c:pt idx="2489">
                  <c:v>15.7196</c:v>
                </c:pt>
                <c:pt idx="2490">
                  <c:v>15.6821</c:v>
                </c:pt>
                <c:pt idx="2491">
                  <c:v>15.6745</c:v>
                </c:pt>
                <c:pt idx="2492">
                  <c:v>15.7097</c:v>
                </c:pt>
                <c:pt idx="2493">
                  <c:v>15.708399999999999</c:v>
                </c:pt>
                <c:pt idx="2494">
                  <c:v>15.7079</c:v>
                </c:pt>
                <c:pt idx="2495">
                  <c:v>15.8003</c:v>
                </c:pt>
                <c:pt idx="2496">
                  <c:v>15.743600000000001</c:v>
                </c:pt>
                <c:pt idx="2497">
                  <c:v>15.9194</c:v>
                </c:pt>
                <c:pt idx="2498">
                  <c:v>15.9445</c:v>
                </c:pt>
                <c:pt idx="2499">
                  <c:v>15.951599999999999</c:v>
                </c:pt>
                <c:pt idx="2500">
                  <c:v>15.950100000000001</c:v>
                </c:pt>
                <c:pt idx="2501">
                  <c:v>15.949299999999999</c:v>
                </c:pt>
                <c:pt idx="2502">
                  <c:v>16.058399999999999</c:v>
                </c:pt>
                <c:pt idx="2503">
                  <c:v>16.022500000000001</c:v>
                </c:pt>
                <c:pt idx="2504">
                  <c:v>15.904500000000001</c:v>
                </c:pt>
                <c:pt idx="2505">
                  <c:v>15.8712</c:v>
                </c:pt>
                <c:pt idx="2506">
                  <c:v>15.9155</c:v>
                </c:pt>
                <c:pt idx="2507">
                  <c:v>15.914199999999999</c:v>
                </c:pt>
                <c:pt idx="2508">
                  <c:v>15.9427</c:v>
                </c:pt>
                <c:pt idx="2509">
                  <c:v>15.922000000000001</c:v>
                </c:pt>
                <c:pt idx="2510">
                  <c:v>15.9512</c:v>
                </c:pt>
                <c:pt idx="2511">
                  <c:v>15.850300000000001</c:v>
                </c:pt>
                <c:pt idx="2512">
                  <c:v>15.820600000000001</c:v>
                </c:pt>
                <c:pt idx="2513">
                  <c:v>15.715</c:v>
                </c:pt>
                <c:pt idx="2514">
                  <c:v>15.7141</c:v>
                </c:pt>
                <c:pt idx="2515">
                  <c:v>15.7113</c:v>
                </c:pt>
                <c:pt idx="2516">
                  <c:v>15.507099999999999</c:v>
                </c:pt>
                <c:pt idx="2517">
                  <c:v>15.572100000000001</c:v>
                </c:pt>
                <c:pt idx="2518">
                  <c:v>15.6114</c:v>
                </c:pt>
                <c:pt idx="2519">
                  <c:v>15.722899999999999</c:v>
                </c:pt>
                <c:pt idx="2520">
                  <c:v>15.6427</c:v>
                </c:pt>
                <c:pt idx="2521">
                  <c:v>15.6426</c:v>
                </c:pt>
                <c:pt idx="2522">
                  <c:v>15.6425</c:v>
                </c:pt>
                <c:pt idx="2523">
                  <c:v>15.630100000000001</c:v>
                </c:pt>
                <c:pt idx="2524">
                  <c:v>15.366300000000001</c:v>
                </c:pt>
                <c:pt idx="2525">
                  <c:v>15.3066</c:v>
                </c:pt>
                <c:pt idx="2526">
                  <c:v>15.313599999999999</c:v>
                </c:pt>
                <c:pt idx="2527">
                  <c:v>15.200200000000001</c:v>
                </c:pt>
                <c:pt idx="2528">
                  <c:v>15.199299999999999</c:v>
                </c:pt>
                <c:pt idx="2529">
                  <c:v>15.1996</c:v>
                </c:pt>
                <c:pt idx="2530">
                  <c:v>15.169600000000001</c:v>
                </c:pt>
                <c:pt idx="2531">
                  <c:v>15.1737</c:v>
                </c:pt>
                <c:pt idx="2532">
                  <c:v>15.056100000000001</c:v>
                </c:pt>
                <c:pt idx="2533">
                  <c:v>15.218299999999999</c:v>
                </c:pt>
                <c:pt idx="2534">
                  <c:v>15.254099999999999</c:v>
                </c:pt>
                <c:pt idx="2535">
                  <c:v>15.251899999999999</c:v>
                </c:pt>
                <c:pt idx="2536">
                  <c:v>15.255599999999999</c:v>
                </c:pt>
                <c:pt idx="2537">
                  <c:v>15.279400000000001</c:v>
                </c:pt>
                <c:pt idx="2538">
                  <c:v>15.2127</c:v>
                </c:pt>
                <c:pt idx="2539">
                  <c:v>15.267799999999999</c:v>
                </c:pt>
                <c:pt idx="2540">
                  <c:v>15.429</c:v>
                </c:pt>
                <c:pt idx="2541">
                  <c:v>15.5868</c:v>
                </c:pt>
                <c:pt idx="2542">
                  <c:v>15.5854</c:v>
                </c:pt>
                <c:pt idx="2543">
                  <c:v>15.581799999999999</c:v>
                </c:pt>
                <c:pt idx="2544">
                  <c:v>15.4954</c:v>
                </c:pt>
                <c:pt idx="2545">
                  <c:v>15.626099999999999</c:v>
                </c:pt>
                <c:pt idx="2546">
                  <c:v>15.648</c:v>
                </c:pt>
                <c:pt idx="2547">
                  <c:v>15.6007</c:v>
                </c:pt>
                <c:pt idx="2548">
                  <c:v>15.621600000000001</c:v>
                </c:pt>
                <c:pt idx="2549">
                  <c:v>15.6213</c:v>
                </c:pt>
                <c:pt idx="2550">
                  <c:v>15.6145</c:v>
                </c:pt>
                <c:pt idx="2551">
                  <c:v>15.584199999999999</c:v>
                </c:pt>
                <c:pt idx="2552">
                  <c:v>15.667199999999999</c:v>
                </c:pt>
                <c:pt idx="2553">
                  <c:v>15.6631</c:v>
                </c:pt>
                <c:pt idx="2554">
                  <c:v>15.7384</c:v>
                </c:pt>
                <c:pt idx="2555">
                  <c:v>15.6149</c:v>
                </c:pt>
                <c:pt idx="2556">
                  <c:v>15.6105</c:v>
                </c:pt>
                <c:pt idx="2557">
                  <c:v>15.6134</c:v>
                </c:pt>
                <c:pt idx="2558">
                  <c:v>15.726599999999999</c:v>
                </c:pt>
                <c:pt idx="2559">
                  <c:v>15.7462</c:v>
                </c:pt>
                <c:pt idx="2560">
                  <c:v>15.778700000000001</c:v>
                </c:pt>
                <c:pt idx="2561">
                  <c:v>15.837300000000001</c:v>
                </c:pt>
                <c:pt idx="2562">
                  <c:v>15.809699999999999</c:v>
                </c:pt>
                <c:pt idx="2563">
                  <c:v>15.8066</c:v>
                </c:pt>
                <c:pt idx="2564">
                  <c:v>15.7956</c:v>
                </c:pt>
                <c:pt idx="2565">
                  <c:v>15.8188</c:v>
                </c:pt>
                <c:pt idx="2566">
                  <c:v>15.7425</c:v>
                </c:pt>
                <c:pt idx="2567">
                  <c:v>15.689500000000001</c:v>
                </c:pt>
                <c:pt idx="2568">
                  <c:v>15.6646</c:v>
                </c:pt>
                <c:pt idx="2569">
                  <c:v>15.7117</c:v>
                </c:pt>
                <c:pt idx="2570">
                  <c:v>15.709300000000001</c:v>
                </c:pt>
                <c:pt idx="2571">
                  <c:v>15.7072</c:v>
                </c:pt>
                <c:pt idx="2572">
                  <c:v>15.7821</c:v>
                </c:pt>
                <c:pt idx="2573">
                  <c:v>15.689500000000001</c:v>
                </c:pt>
                <c:pt idx="2574">
                  <c:v>15.6418</c:v>
                </c:pt>
                <c:pt idx="2575">
                  <c:v>15.6328</c:v>
                </c:pt>
                <c:pt idx="2576">
                  <c:v>15.5966</c:v>
                </c:pt>
                <c:pt idx="2577">
                  <c:v>15.595800000000001</c:v>
                </c:pt>
                <c:pt idx="2578">
                  <c:v>15.591200000000001</c:v>
                </c:pt>
                <c:pt idx="2579">
                  <c:v>15.523899999999999</c:v>
                </c:pt>
                <c:pt idx="2580">
                  <c:v>15.434200000000001</c:v>
                </c:pt>
                <c:pt idx="2581">
                  <c:v>15.3483</c:v>
                </c:pt>
                <c:pt idx="2582">
                  <c:v>15.44</c:v>
                </c:pt>
                <c:pt idx="2583">
                  <c:v>15.097</c:v>
                </c:pt>
                <c:pt idx="2584">
                  <c:v>15.094200000000001</c:v>
                </c:pt>
                <c:pt idx="2585">
                  <c:v>15.0928</c:v>
                </c:pt>
                <c:pt idx="2586">
                  <c:v>15.0161</c:v>
                </c:pt>
                <c:pt idx="2587">
                  <c:v>14.8217</c:v>
                </c:pt>
                <c:pt idx="2588">
                  <c:v>15.1106</c:v>
                </c:pt>
                <c:pt idx="2589">
                  <c:v>14.9397</c:v>
                </c:pt>
                <c:pt idx="2590">
                  <c:v>14.8818</c:v>
                </c:pt>
                <c:pt idx="2591">
                  <c:v>14.8805</c:v>
                </c:pt>
                <c:pt idx="2592">
                  <c:v>14.8809</c:v>
                </c:pt>
                <c:pt idx="2593">
                  <c:v>14.995699999999999</c:v>
                </c:pt>
                <c:pt idx="2594">
                  <c:v>15.311400000000001</c:v>
                </c:pt>
                <c:pt idx="2595">
                  <c:v>15.3431</c:v>
                </c:pt>
                <c:pt idx="2596">
                  <c:v>15.2927</c:v>
                </c:pt>
                <c:pt idx="2597">
                  <c:v>15.236800000000001</c:v>
                </c:pt>
                <c:pt idx="2598">
                  <c:v>15.2354</c:v>
                </c:pt>
                <c:pt idx="2599">
                  <c:v>15.230499999999999</c:v>
                </c:pt>
                <c:pt idx="2600">
                  <c:v>15.1905</c:v>
                </c:pt>
                <c:pt idx="2601">
                  <c:v>15.091100000000001</c:v>
                </c:pt>
                <c:pt idx="2602">
                  <c:v>15.117800000000001</c:v>
                </c:pt>
                <c:pt idx="2603">
                  <c:v>15.295</c:v>
                </c:pt>
                <c:pt idx="2604">
                  <c:v>15.1699</c:v>
                </c:pt>
                <c:pt idx="2605">
                  <c:v>15.142200000000001</c:v>
                </c:pt>
                <c:pt idx="2606">
                  <c:v>15.14</c:v>
                </c:pt>
                <c:pt idx="2607">
                  <c:v>14.915900000000001</c:v>
                </c:pt>
                <c:pt idx="2608">
                  <c:v>15.0427</c:v>
                </c:pt>
                <c:pt idx="2609">
                  <c:v>15.1774</c:v>
                </c:pt>
                <c:pt idx="2610">
                  <c:v>15.3352</c:v>
                </c:pt>
                <c:pt idx="2611">
                  <c:v>15.3401</c:v>
                </c:pt>
                <c:pt idx="2612">
                  <c:v>15.3386</c:v>
                </c:pt>
                <c:pt idx="2613">
                  <c:v>15.3345</c:v>
                </c:pt>
                <c:pt idx="2614">
                  <c:v>15.363099999999999</c:v>
                </c:pt>
                <c:pt idx="2615">
                  <c:v>15.4612</c:v>
                </c:pt>
                <c:pt idx="2616">
                  <c:v>15.483700000000001</c:v>
                </c:pt>
                <c:pt idx="2617">
                  <c:v>15.4495</c:v>
                </c:pt>
                <c:pt idx="2618">
                  <c:v>15.449400000000001</c:v>
                </c:pt>
                <c:pt idx="2619">
                  <c:v>15.444800000000001</c:v>
                </c:pt>
                <c:pt idx="2620">
                  <c:v>15.442299999999999</c:v>
                </c:pt>
                <c:pt idx="2621">
                  <c:v>15.410299999999999</c:v>
                </c:pt>
                <c:pt idx="2622">
                  <c:v>15.591100000000001</c:v>
                </c:pt>
                <c:pt idx="2623">
                  <c:v>15.6305</c:v>
                </c:pt>
                <c:pt idx="2624">
                  <c:v>15.352</c:v>
                </c:pt>
                <c:pt idx="2625">
                  <c:v>15.3719</c:v>
                </c:pt>
                <c:pt idx="2626">
                  <c:v>15.3695</c:v>
                </c:pt>
                <c:pt idx="2627">
                  <c:v>15.3589</c:v>
                </c:pt>
                <c:pt idx="2628">
                  <c:v>15.202400000000001</c:v>
                </c:pt>
                <c:pt idx="2629">
                  <c:v>15.257</c:v>
                </c:pt>
                <c:pt idx="2630">
                  <c:v>15.4861</c:v>
                </c:pt>
                <c:pt idx="2631">
                  <c:v>15.4861</c:v>
                </c:pt>
                <c:pt idx="2632">
                  <c:v>15.3071</c:v>
                </c:pt>
                <c:pt idx="2633">
                  <c:v>15.305400000000001</c:v>
                </c:pt>
                <c:pt idx="2634">
                  <c:v>15.2995</c:v>
                </c:pt>
                <c:pt idx="2635">
                  <c:v>15.1851</c:v>
                </c:pt>
                <c:pt idx="2636">
                  <c:v>15.0543</c:v>
                </c:pt>
                <c:pt idx="2637">
                  <c:v>14.9741</c:v>
                </c:pt>
                <c:pt idx="2638">
                  <c:v>15.104100000000001</c:v>
                </c:pt>
                <c:pt idx="2639">
                  <c:v>14.871</c:v>
                </c:pt>
                <c:pt idx="2640">
                  <c:v>14.8687</c:v>
                </c:pt>
                <c:pt idx="2641">
                  <c:v>14.8652</c:v>
                </c:pt>
                <c:pt idx="2642">
                  <c:v>14.4895</c:v>
                </c:pt>
                <c:pt idx="2643">
                  <c:v>14.455500000000001</c:v>
                </c:pt>
                <c:pt idx="2644">
                  <c:v>14.591100000000001</c:v>
                </c:pt>
                <c:pt idx="2645">
                  <c:v>14.4137</c:v>
                </c:pt>
                <c:pt idx="2646">
                  <c:v>14.410600000000001</c:v>
                </c:pt>
                <c:pt idx="2647">
                  <c:v>14.409800000000001</c:v>
                </c:pt>
                <c:pt idx="2648">
                  <c:v>14.406599999999999</c:v>
                </c:pt>
                <c:pt idx="2649">
                  <c:v>14.5199</c:v>
                </c:pt>
                <c:pt idx="2650">
                  <c:v>14.670199999999999</c:v>
                </c:pt>
                <c:pt idx="2651">
                  <c:v>14.861000000000001</c:v>
                </c:pt>
                <c:pt idx="2652">
                  <c:v>14.7126</c:v>
                </c:pt>
                <c:pt idx="2653">
                  <c:v>14.603999999999999</c:v>
                </c:pt>
                <c:pt idx="2654">
                  <c:v>14.6006</c:v>
                </c:pt>
                <c:pt idx="2655">
                  <c:v>14.5907</c:v>
                </c:pt>
                <c:pt idx="2656">
                  <c:v>14.690099999999999</c:v>
                </c:pt>
                <c:pt idx="2657">
                  <c:v>14.671099999999999</c:v>
                </c:pt>
                <c:pt idx="2658">
                  <c:v>14.9049</c:v>
                </c:pt>
                <c:pt idx="2659">
                  <c:v>14.8866</c:v>
                </c:pt>
                <c:pt idx="2660">
                  <c:v>14.751799999999999</c:v>
                </c:pt>
                <c:pt idx="2661">
                  <c:v>14.749599999999999</c:v>
                </c:pt>
                <c:pt idx="2662">
                  <c:v>14.7492</c:v>
                </c:pt>
                <c:pt idx="2663">
                  <c:v>14.4611</c:v>
                </c:pt>
                <c:pt idx="2664">
                  <c:v>14.588800000000001</c:v>
                </c:pt>
                <c:pt idx="2665">
                  <c:v>14.681699999999999</c:v>
                </c:pt>
                <c:pt idx="2666">
                  <c:v>14.6099</c:v>
                </c:pt>
                <c:pt idx="2667">
                  <c:v>14.4931</c:v>
                </c:pt>
                <c:pt idx="2668">
                  <c:v>14.490500000000001</c:v>
                </c:pt>
                <c:pt idx="2669">
                  <c:v>14.495900000000001</c:v>
                </c:pt>
                <c:pt idx="2670">
                  <c:v>14.353899999999999</c:v>
                </c:pt>
                <c:pt idx="2671">
                  <c:v>14.267899999999999</c:v>
                </c:pt>
                <c:pt idx="2672">
                  <c:v>14.239599999999999</c:v>
                </c:pt>
                <c:pt idx="2673">
                  <c:v>13.681800000000001</c:v>
                </c:pt>
                <c:pt idx="2674">
                  <c:v>14.1365</c:v>
                </c:pt>
                <c:pt idx="2675">
                  <c:v>14.1348</c:v>
                </c:pt>
                <c:pt idx="2676">
                  <c:v>14.135400000000001</c:v>
                </c:pt>
                <c:pt idx="2677">
                  <c:v>14.1625</c:v>
                </c:pt>
                <c:pt idx="2678">
                  <c:v>13.9145</c:v>
                </c:pt>
                <c:pt idx="2679">
                  <c:v>13.8416</c:v>
                </c:pt>
                <c:pt idx="2680">
                  <c:v>13.7288</c:v>
                </c:pt>
                <c:pt idx="2681">
                  <c:v>13.2812</c:v>
                </c:pt>
                <c:pt idx="2682">
                  <c:v>13.279400000000001</c:v>
                </c:pt>
                <c:pt idx="2683">
                  <c:v>13.281499999999999</c:v>
                </c:pt>
                <c:pt idx="2684">
                  <c:v>13.0448</c:v>
                </c:pt>
                <c:pt idx="2685">
                  <c:v>12.901899999999999</c:v>
                </c:pt>
                <c:pt idx="2686">
                  <c:v>13.380599999999999</c:v>
                </c:pt>
                <c:pt idx="2687">
                  <c:v>13.360900000000001</c:v>
                </c:pt>
                <c:pt idx="2688">
                  <c:v>13.308400000000001</c:v>
                </c:pt>
                <c:pt idx="2689">
                  <c:v>13.306800000000001</c:v>
                </c:pt>
                <c:pt idx="2690">
                  <c:v>13.292999999999999</c:v>
                </c:pt>
                <c:pt idx="2691">
                  <c:v>13.373100000000001</c:v>
                </c:pt>
                <c:pt idx="2692">
                  <c:v>13.359500000000001</c:v>
                </c:pt>
                <c:pt idx="2693">
                  <c:v>13.7447</c:v>
                </c:pt>
                <c:pt idx="2694">
                  <c:v>14.0047</c:v>
                </c:pt>
                <c:pt idx="2695">
                  <c:v>14.0145</c:v>
                </c:pt>
                <c:pt idx="2696">
                  <c:v>14.012499999999999</c:v>
                </c:pt>
                <c:pt idx="2697">
                  <c:v>13.9986</c:v>
                </c:pt>
                <c:pt idx="2698">
                  <c:v>14.027100000000001</c:v>
                </c:pt>
                <c:pt idx="2699">
                  <c:v>14.0639</c:v>
                </c:pt>
                <c:pt idx="2700">
                  <c:v>14.0748</c:v>
                </c:pt>
                <c:pt idx="2701">
                  <c:v>14.043100000000001</c:v>
                </c:pt>
                <c:pt idx="2702">
                  <c:v>14.0098</c:v>
                </c:pt>
                <c:pt idx="2703">
                  <c:v>14.0082</c:v>
                </c:pt>
                <c:pt idx="2704">
                  <c:v>14.006399999999999</c:v>
                </c:pt>
                <c:pt idx="2705">
                  <c:v>13.9787</c:v>
                </c:pt>
                <c:pt idx="2706">
                  <c:v>14.285600000000001</c:v>
                </c:pt>
                <c:pt idx="2707">
                  <c:v>14.2324</c:v>
                </c:pt>
                <c:pt idx="2708">
                  <c:v>14.1134</c:v>
                </c:pt>
                <c:pt idx="2709">
                  <c:v>14.004</c:v>
                </c:pt>
                <c:pt idx="2710">
                  <c:v>14.0024</c:v>
                </c:pt>
                <c:pt idx="2711">
                  <c:v>13.9876</c:v>
                </c:pt>
                <c:pt idx="2712">
                  <c:v>14.131500000000001</c:v>
                </c:pt>
                <c:pt idx="2713">
                  <c:v>14.090299999999999</c:v>
                </c:pt>
                <c:pt idx="2714">
                  <c:v>13.8689</c:v>
                </c:pt>
                <c:pt idx="2715">
                  <c:v>13.782299999999999</c:v>
                </c:pt>
                <c:pt idx="2716">
                  <c:v>13.868399999999999</c:v>
                </c:pt>
                <c:pt idx="2717">
                  <c:v>13.8667</c:v>
                </c:pt>
                <c:pt idx="2718">
                  <c:v>13.864699999999999</c:v>
                </c:pt>
                <c:pt idx="2719">
                  <c:v>13.817399999999999</c:v>
                </c:pt>
                <c:pt idx="2720">
                  <c:v>13.7171</c:v>
                </c:pt>
                <c:pt idx="2721">
                  <c:v>13.6745</c:v>
                </c:pt>
                <c:pt idx="2722">
                  <c:v>13.8086</c:v>
                </c:pt>
                <c:pt idx="2723">
                  <c:v>13.781499999999999</c:v>
                </c:pt>
                <c:pt idx="2724">
                  <c:v>13.7796</c:v>
                </c:pt>
                <c:pt idx="2725">
                  <c:v>13.7842</c:v>
                </c:pt>
                <c:pt idx="2726">
                  <c:v>13.714499999999999</c:v>
                </c:pt>
                <c:pt idx="2727">
                  <c:v>13.6296</c:v>
                </c:pt>
                <c:pt idx="2728">
                  <c:v>13.8529</c:v>
                </c:pt>
                <c:pt idx="2729">
                  <c:v>13.851100000000001</c:v>
                </c:pt>
                <c:pt idx="2730">
                  <c:v>13.5915</c:v>
                </c:pt>
                <c:pt idx="2731">
                  <c:v>13.5916</c:v>
                </c:pt>
                <c:pt idx="2732">
                  <c:v>13.5776</c:v>
                </c:pt>
                <c:pt idx="2733">
                  <c:v>13.325799999999999</c:v>
                </c:pt>
                <c:pt idx="2734">
                  <c:v>13.2494</c:v>
                </c:pt>
                <c:pt idx="2735">
                  <c:v>13.133599999999999</c:v>
                </c:pt>
                <c:pt idx="2736">
                  <c:v>13.261200000000001</c:v>
                </c:pt>
                <c:pt idx="2737">
                  <c:v>13.367699999999999</c:v>
                </c:pt>
                <c:pt idx="2738">
                  <c:v>13.3682</c:v>
                </c:pt>
                <c:pt idx="2739">
                  <c:v>13.361800000000001</c:v>
                </c:pt>
                <c:pt idx="2740">
                  <c:v>13.1975</c:v>
                </c:pt>
                <c:pt idx="2741">
                  <c:v>13.261799999999999</c:v>
                </c:pt>
                <c:pt idx="2742">
                  <c:v>13.1478</c:v>
                </c:pt>
                <c:pt idx="2743">
                  <c:v>13.186400000000001</c:v>
                </c:pt>
                <c:pt idx="2744">
                  <c:v>12.962400000000001</c:v>
                </c:pt>
                <c:pt idx="2745">
                  <c:v>12.960800000000001</c:v>
                </c:pt>
                <c:pt idx="2746">
                  <c:v>12.9604</c:v>
                </c:pt>
                <c:pt idx="2747">
                  <c:v>12.5528</c:v>
                </c:pt>
                <c:pt idx="2748">
                  <c:v>12.5991</c:v>
                </c:pt>
                <c:pt idx="2749">
                  <c:v>12.6807</c:v>
                </c:pt>
                <c:pt idx="2750">
                  <c:v>12.6267</c:v>
                </c:pt>
                <c:pt idx="2751">
                  <c:v>12.8988</c:v>
                </c:pt>
                <c:pt idx="2752">
                  <c:v>12.8908</c:v>
                </c:pt>
                <c:pt idx="2753">
                  <c:v>12.8888</c:v>
                </c:pt>
                <c:pt idx="2754">
                  <c:v>12.903499999999999</c:v>
                </c:pt>
                <c:pt idx="2755">
                  <c:v>13.0846</c:v>
                </c:pt>
                <c:pt idx="2756">
                  <c:v>13.008800000000001</c:v>
                </c:pt>
                <c:pt idx="2757">
                  <c:v>12.809100000000001</c:v>
                </c:pt>
                <c:pt idx="2758">
                  <c:v>12.883599999999999</c:v>
                </c:pt>
                <c:pt idx="2759">
                  <c:v>12.8812</c:v>
                </c:pt>
                <c:pt idx="2760">
                  <c:v>12.8771</c:v>
                </c:pt>
                <c:pt idx="2761">
                  <c:v>13.099</c:v>
                </c:pt>
                <c:pt idx="2762">
                  <c:v>13.0083</c:v>
                </c:pt>
                <c:pt idx="2763">
                  <c:v>12.9937</c:v>
                </c:pt>
                <c:pt idx="2764">
                  <c:v>13.080299999999999</c:v>
                </c:pt>
                <c:pt idx="2765">
                  <c:v>13.232100000000001</c:v>
                </c:pt>
                <c:pt idx="2766">
                  <c:v>13.2302</c:v>
                </c:pt>
                <c:pt idx="2767">
                  <c:v>13.223599999999999</c:v>
                </c:pt>
                <c:pt idx="2768">
                  <c:v>13.3764</c:v>
                </c:pt>
                <c:pt idx="2769">
                  <c:v>13.199199999999999</c:v>
                </c:pt>
                <c:pt idx="2770">
                  <c:v>13.0924</c:v>
                </c:pt>
                <c:pt idx="2771">
                  <c:v>13.158799999999999</c:v>
                </c:pt>
                <c:pt idx="2772">
                  <c:v>13.1911</c:v>
                </c:pt>
                <c:pt idx="2773">
                  <c:v>13.1897</c:v>
                </c:pt>
                <c:pt idx="2774">
                  <c:v>13.1913</c:v>
                </c:pt>
                <c:pt idx="2775">
                  <c:v>13.154199999999999</c:v>
                </c:pt>
                <c:pt idx="2776">
                  <c:v>13.1008</c:v>
                </c:pt>
                <c:pt idx="2777">
                  <c:v>13.1061</c:v>
                </c:pt>
                <c:pt idx="2778">
                  <c:v>12.850199999999999</c:v>
                </c:pt>
                <c:pt idx="2779">
                  <c:v>12.485200000000001</c:v>
                </c:pt>
                <c:pt idx="2780">
                  <c:v>12.484500000000001</c:v>
                </c:pt>
                <c:pt idx="2781">
                  <c:v>12.489100000000001</c:v>
                </c:pt>
                <c:pt idx="2782">
                  <c:v>12.2043</c:v>
                </c:pt>
                <c:pt idx="2783">
                  <c:v>12.0532</c:v>
                </c:pt>
                <c:pt idx="2784">
                  <c:v>12.1473</c:v>
                </c:pt>
                <c:pt idx="2785">
                  <c:v>12.0906</c:v>
                </c:pt>
                <c:pt idx="2786">
                  <c:v>11.9506</c:v>
                </c:pt>
                <c:pt idx="2787">
                  <c:v>11.9495</c:v>
                </c:pt>
                <c:pt idx="2788">
                  <c:v>11.946899999999999</c:v>
                </c:pt>
                <c:pt idx="2789">
                  <c:v>12.0214</c:v>
                </c:pt>
                <c:pt idx="2790">
                  <c:v>12.093400000000001</c:v>
                </c:pt>
                <c:pt idx="2791">
                  <c:v>12.024699999999999</c:v>
                </c:pt>
                <c:pt idx="2792">
                  <c:v>11.9382</c:v>
                </c:pt>
                <c:pt idx="2793">
                  <c:v>12.1816</c:v>
                </c:pt>
                <c:pt idx="2794">
                  <c:v>12.1806</c:v>
                </c:pt>
                <c:pt idx="2795">
                  <c:v>12.1755</c:v>
                </c:pt>
                <c:pt idx="2796">
                  <c:v>12.3184</c:v>
                </c:pt>
                <c:pt idx="2797">
                  <c:v>12.308999999999999</c:v>
                </c:pt>
                <c:pt idx="2798">
                  <c:v>12.223100000000001</c:v>
                </c:pt>
                <c:pt idx="2799">
                  <c:v>12.0342</c:v>
                </c:pt>
                <c:pt idx="2800">
                  <c:v>11.981400000000001</c:v>
                </c:pt>
                <c:pt idx="2801">
                  <c:v>11.980499999999999</c:v>
                </c:pt>
                <c:pt idx="2802">
                  <c:v>11.988</c:v>
                </c:pt>
                <c:pt idx="2803">
                  <c:v>12.113899999999999</c:v>
                </c:pt>
                <c:pt idx="2804">
                  <c:v>11.871</c:v>
                </c:pt>
                <c:pt idx="2805">
                  <c:v>11.954800000000001</c:v>
                </c:pt>
                <c:pt idx="2806">
                  <c:v>12.130699999999999</c:v>
                </c:pt>
                <c:pt idx="2807">
                  <c:v>12.201000000000001</c:v>
                </c:pt>
                <c:pt idx="2808">
                  <c:v>12.1999</c:v>
                </c:pt>
                <c:pt idx="2809">
                  <c:v>12.202999999999999</c:v>
                </c:pt>
                <c:pt idx="2810">
                  <c:v>12.091799999999999</c:v>
                </c:pt>
                <c:pt idx="2811">
                  <c:v>12.0831</c:v>
                </c:pt>
                <c:pt idx="2812">
                  <c:v>12.071899999999999</c:v>
                </c:pt>
                <c:pt idx="2813">
                  <c:v>11.8165</c:v>
                </c:pt>
                <c:pt idx="2814">
                  <c:v>12.0985</c:v>
                </c:pt>
                <c:pt idx="2815">
                  <c:v>12.0969</c:v>
                </c:pt>
                <c:pt idx="2816">
                  <c:v>12.0966</c:v>
                </c:pt>
                <c:pt idx="2817">
                  <c:v>12.2371</c:v>
                </c:pt>
                <c:pt idx="2818">
                  <c:v>12.3262</c:v>
                </c:pt>
                <c:pt idx="2819">
                  <c:v>12.399699999999999</c:v>
                </c:pt>
                <c:pt idx="2820">
                  <c:v>12.4551</c:v>
                </c:pt>
                <c:pt idx="2821">
                  <c:v>12.548999999999999</c:v>
                </c:pt>
                <c:pt idx="2822">
                  <c:v>12.5525</c:v>
                </c:pt>
                <c:pt idx="2823">
                  <c:v>12.540900000000001</c:v>
                </c:pt>
                <c:pt idx="2824">
                  <c:v>12.5031</c:v>
                </c:pt>
                <c:pt idx="2825">
                  <c:v>12.4777</c:v>
                </c:pt>
                <c:pt idx="2826">
                  <c:v>12.496</c:v>
                </c:pt>
                <c:pt idx="2827">
                  <c:v>12.6592</c:v>
                </c:pt>
                <c:pt idx="2828">
                  <c:v>12.7544</c:v>
                </c:pt>
                <c:pt idx="2829">
                  <c:v>12.754200000000001</c:v>
                </c:pt>
                <c:pt idx="2830">
                  <c:v>12.739800000000001</c:v>
                </c:pt>
                <c:pt idx="2831">
                  <c:v>12.811400000000001</c:v>
                </c:pt>
                <c:pt idx="2832">
                  <c:v>12.634499999999999</c:v>
                </c:pt>
                <c:pt idx="2833">
                  <c:v>12.4915</c:v>
                </c:pt>
                <c:pt idx="2834">
                  <c:v>12.6645</c:v>
                </c:pt>
                <c:pt idx="2835">
                  <c:v>12.5509</c:v>
                </c:pt>
                <c:pt idx="2836">
                  <c:v>12.5549</c:v>
                </c:pt>
                <c:pt idx="2837">
                  <c:v>12.553900000000001</c:v>
                </c:pt>
                <c:pt idx="2838">
                  <c:v>12.732699999999999</c:v>
                </c:pt>
                <c:pt idx="2839">
                  <c:v>12.6008</c:v>
                </c:pt>
                <c:pt idx="2840">
                  <c:v>12.801299999999999</c:v>
                </c:pt>
                <c:pt idx="2841">
                  <c:v>12.769</c:v>
                </c:pt>
                <c:pt idx="2842">
                  <c:v>12.735200000000001</c:v>
                </c:pt>
                <c:pt idx="2843">
                  <c:v>12.7346</c:v>
                </c:pt>
                <c:pt idx="2844">
                  <c:v>12.7325</c:v>
                </c:pt>
                <c:pt idx="2845">
                  <c:v>12.8043</c:v>
                </c:pt>
                <c:pt idx="2846">
                  <c:v>12.7463</c:v>
                </c:pt>
                <c:pt idx="2847">
                  <c:v>12.6995</c:v>
                </c:pt>
                <c:pt idx="2848">
                  <c:v>12.713900000000001</c:v>
                </c:pt>
                <c:pt idx="2849">
                  <c:v>12.416600000000001</c:v>
                </c:pt>
                <c:pt idx="2850">
                  <c:v>12.4155</c:v>
                </c:pt>
                <c:pt idx="2851">
                  <c:v>12.425000000000001</c:v>
                </c:pt>
                <c:pt idx="2852">
                  <c:v>12.451700000000001</c:v>
                </c:pt>
                <c:pt idx="2853">
                  <c:v>12.459199999999999</c:v>
                </c:pt>
                <c:pt idx="2854">
                  <c:v>12.413500000000001</c:v>
                </c:pt>
                <c:pt idx="2855">
                  <c:v>12.4887</c:v>
                </c:pt>
                <c:pt idx="2856">
                  <c:v>12.4114</c:v>
                </c:pt>
                <c:pt idx="2857">
                  <c:v>12.411</c:v>
                </c:pt>
                <c:pt idx="2858">
                  <c:v>12.4102</c:v>
                </c:pt>
                <c:pt idx="2859">
                  <c:v>12.160600000000001</c:v>
                </c:pt>
                <c:pt idx="2860">
                  <c:v>12.193899999999999</c:v>
                </c:pt>
                <c:pt idx="2861">
                  <c:v>12.1388</c:v>
                </c:pt>
                <c:pt idx="2862">
                  <c:v>11.8155</c:v>
                </c:pt>
                <c:pt idx="2863">
                  <c:v>12.0547</c:v>
                </c:pt>
                <c:pt idx="2864">
                  <c:v>12.0535</c:v>
                </c:pt>
                <c:pt idx="2865">
                  <c:v>12.0573</c:v>
                </c:pt>
                <c:pt idx="2866">
                  <c:v>11.923999999999999</c:v>
                </c:pt>
                <c:pt idx="2867">
                  <c:v>11.8764</c:v>
                </c:pt>
                <c:pt idx="2868">
                  <c:v>11.782</c:v>
                </c:pt>
                <c:pt idx="2869">
                  <c:v>11.924300000000001</c:v>
                </c:pt>
                <c:pt idx="2870">
                  <c:v>12.153</c:v>
                </c:pt>
                <c:pt idx="2871">
                  <c:v>12.132199999999999</c:v>
                </c:pt>
                <c:pt idx="2872">
                  <c:v>12.1241</c:v>
                </c:pt>
                <c:pt idx="2873">
                  <c:v>12.3498</c:v>
                </c:pt>
                <c:pt idx="2874">
                  <c:v>12.152200000000001</c:v>
                </c:pt>
                <c:pt idx="2875">
                  <c:v>12.0151</c:v>
                </c:pt>
                <c:pt idx="2876">
                  <c:v>11.954800000000001</c:v>
                </c:pt>
                <c:pt idx="2877">
                  <c:v>11.8375</c:v>
                </c:pt>
                <c:pt idx="2878">
                  <c:v>11.8574</c:v>
                </c:pt>
                <c:pt idx="2879">
                  <c:v>11.856999999999999</c:v>
                </c:pt>
                <c:pt idx="2880">
                  <c:v>11.8344</c:v>
                </c:pt>
                <c:pt idx="2881">
                  <c:v>11.778499999999999</c:v>
                </c:pt>
                <c:pt idx="2882">
                  <c:v>11.6761</c:v>
                </c:pt>
                <c:pt idx="2883">
                  <c:v>11.4925</c:v>
                </c:pt>
                <c:pt idx="2884">
                  <c:v>11.305199999999999</c:v>
                </c:pt>
                <c:pt idx="2885">
                  <c:v>11.305999999999999</c:v>
                </c:pt>
                <c:pt idx="2886">
                  <c:v>11.316599999999999</c:v>
                </c:pt>
                <c:pt idx="2887">
                  <c:v>11.1614</c:v>
                </c:pt>
                <c:pt idx="2888">
                  <c:v>11.124499999999999</c:v>
                </c:pt>
                <c:pt idx="2889">
                  <c:v>11.148199999999999</c:v>
                </c:pt>
                <c:pt idx="2890">
                  <c:v>11.1416</c:v>
                </c:pt>
                <c:pt idx="2891">
                  <c:v>11.1753</c:v>
                </c:pt>
                <c:pt idx="2892">
                  <c:v>11.1739</c:v>
                </c:pt>
                <c:pt idx="2893">
                  <c:v>11.173299999999999</c:v>
                </c:pt>
                <c:pt idx="2894">
                  <c:v>11.2662</c:v>
                </c:pt>
                <c:pt idx="2895">
                  <c:v>11.680300000000001</c:v>
                </c:pt>
                <c:pt idx="2896">
                  <c:v>11.579599999999999</c:v>
                </c:pt>
                <c:pt idx="2897">
                  <c:v>11.5837</c:v>
                </c:pt>
                <c:pt idx="2898">
                  <c:v>11.404</c:v>
                </c:pt>
                <c:pt idx="2899">
                  <c:v>11.4039</c:v>
                </c:pt>
                <c:pt idx="2900">
                  <c:v>11.407500000000001</c:v>
                </c:pt>
                <c:pt idx="2901">
                  <c:v>11.304500000000001</c:v>
                </c:pt>
                <c:pt idx="2902">
                  <c:v>11.2273</c:v>
                </c:pt>
                <c:pt idx="2903">
                  <c:v>11.1584</c:v>
                </c:pt>
                <c:pt idx="2904">
                  <c:v>11.202</c:v>
                </c:pt>
                <c:pt idx="2905">
                  <c:v>11.418200000000001</c:v>
                </c:pt>
                <c:pt idx="2906">
                  <c:v>11.4168</c:v>
                </c:pt>
                <c:pt idx="2907">
                  <c:v>11.416700000000001</c:v>
                </c:pt>
                <c:pt idx="2908">
                  <c:v>11.417999999999999</c:v>
                </c:pt>
                <c:pt idx="2909">
                  <c:v>11.5566</c:v>
                </c:pt>
                <c:pt idx="2910">
                  <c:v>11.508800000000001</c:v>
                </c:pt>
                <c:pt idx="2911">
                  <c:v>11.511200000000001</c:v>
                </c:pt>
                <c:pt idx="2912">
                  <c:v>11.323399999999999</c:v>
                </c:pt>
                <c:pt idx="2913">
                  <c:v>11.323</c:v>
                </c:pt>
                <c:pt idx="2914">
                  <c:v>11.3202</c:v>
                </c:pt>
                <c:pt idx="2915">
                  <c:v>11.6828</c:v>
                </c:pt>
                <c:pt idx="2916">
                  <c:v>11.7995</c:v>
                </c:pt>
                <c:pt idx="2917">
                  <c:v>11.926600000000001</c:v>
                </c:pt>
                <c:pt idx="2918">
                  <c:v>11.8979</c:v>
                </c:pt>
                <c:pt idx="2919">
                  <c:v>11.805199999999999</c:v>
                </c:pt>
                <c:pt idx="2920">
                  <c:v>11.803100000000001</c:v>
                </c:pt>
                <c:pt idx="2921">
                  <c:v>11.8017</c:v>
                </c:pt>
                <c:pt idx="2922">
                  <c:v>11.8391</c:v>
                </c:pt>
                <c:pt idx="2923">
                  <c:v>11.9391</c:v>
                </c:pt>
                <c:pt idx="2924">
                  <c:v>11.9519</c:v>
                </c:pt>
                <c:pt idx="2925">
                  <c:v>11.7136</c:v>
                </c:pt>
                <c:pt idx="2926">
                  <c:v>12.0053</c:v>
                </c:pt>
                <c:pt idx="2927">
                  <c:v>12.003399999999999</c:v>
                </c:pt>
                <c:pt idx="2928">
                  <c:v>11.9968</c:v>
                </c:pt>
                <c:pt idx="2929">
                  <c:v>12.156000000000001</c:v>
                </c:pt>
                <c:pt idx="2930">
                  <c:v>12.2819</c:v>
                </c:pt>
                <c:pt idx="2931">
                  <c:v>12.167899999999999</c:v>
                </c:pt>
                <c:pt idx="2932">
                  <c:v>12.542999999999999</c:v>
                </c:pt>
                <c:pt idx="2933">
                  <c:v>12.765700000000001</c:v>
                </c:pt>
                <c:pt idx="2934">
                  <c:v>12.7652</c:v>
                </c:pt>
                <c:pt idx="2935">
                  <c:v>12.7502</c:v>
                </c:pt>
                <c:pt idx="2936">
                  <c:v>12.6844</c:v>
                </c:pt>
                <c:pt idx="2937">
                  <c:v>12.7354</c:v>
                </c:pt>
                <c:pt idx="2938">
                  <c:v>12.639200000000001</c:v>
                </c:pt>
                <c:pt idx="2939">
                  <c:v>12.4994</c:v>
                </c:pt>
                <c:pt idx="2940">
                  <c:v>12.6469</c:v>
                </c:pt>
                <c:pt idx="2941">
                  <c:v>12.6457</c:v>
                </c:pt>
                <c:pt idx="2942">
                  <c:v>12.643700000000001</c:v>
                </c:pt>
                <c:pt idx="2943">
                  <c:v>12.488099999999999</c:v>
                </c:pt>
                <c:pt idx="2944">
                  <c:v>12.6134</c:v>
                </c:pt>
                <c:pt idx="2945">
                  <c:v>12.7646</c:v>
                </c:pt>
                <c:pt idx="2946">
                  <c:v>12.8863</c:v>
                </c:pt>
                <c:pt idx="2947">
                  <c:v>12.847</c:v>
                </c:pt>
                <c:pt idx="2948">
                  <c:v>12.846500000000001</c:v>
                </c:pt>
                <c:pt idx="2949">
                  <c:v>12.844200000000001</c:v>
                </c:pt>
                <c:pt idx="2950">
                  <c:v>12.742100000000001</c:v>
                </c:pt>
                <c:pt idx="2951">
                  <c:v>12.723100000000001</c:v>
                </c:pt>
                <c:pt idx="2952">
                  <c:v>12.7241</c:v>
                </c:pt>
                <c:pt idx="2953">
                  <c:v>12.890700000000001</c:v>
                </c:pt>
                <c:pt idx="2954">
                  <c:v>12.7637</c:v>
                </c:pt>
                <c:pt idx="2955">
                  <c:v>12.761900000000001</c:v>
                </c:pt>
                <c:pt idx="2956">
                  <c:v>12.7591</c:v>
                </c:pt>
                <c:pt idx="2957">
                  <c:v>12.7896</c:v>
                </c:pt>
                <c:pt idx="2958">
                  <c:v>12.7249</c:v>
                </c:pt>
                <c:pt idx="2959">
                  <c:v>12.639900000000001</c:v>
                </c:pt>
                <c:pt idx="2960">
                  <c:v>12.6488</c:v>
                </c:pt>
                <c:pt idx="2961">
                  <c:v>12.759600000000001</c:v>
                </c:pt>
                <c:pt idx="2962">
                  <c:v>12.7585</c:v>
                </c:pt>
                <c:pt idx="2963">
                  <c:v>12.7523</c:v>
                </c:pt>
                <c:pt idx="2964">
                  <c:v>12.6556</c:v>
                </c:pt>
                <c:pt idx="2965">
                  <c:v>12.907500000000001</c:v>
                </c:pt>
                <c:pt idx="2966">
                  <c:v>12.871600000000001</c:v>
                </c:pt>
                <c:pt idx="2967">
                  <c:v>12.5779</c:v>
                </c:pt>
                <c:pt idx="2968">
                  <c:v>12.3683</c:v>
                </c:pt>
                <c:pt idx="2969">
                  <c:v>12.367100000000001</c:v>
                </c:pt>
                <c:pt idx="2970">
                  <c:v>12.365600000000001</c:v>
                </c:pt>
                <c:pt idx="2971">
                  <c:v>12.3817</c:v>
                </c:pt>
                <c:pt idx="2972">
                  <c:v>12.4842</c:v>
                </c:pt>
                <c:pt idx="2973">
                  <c:v>12.542899999999999</c:v>
                </c:pt>
                <c:pt idx="2974">
                  <c:v>12.424099999999999</c:v>
                </c:pt>
                <c:pt idx="2975">
                  <c:v>12.4049</c:v>
                </c:pt>
                <c:pt idx="2976">
                  <c:v>12.4038</c:v>
                </c:pt>
                <c:pt idx="2977">
                  <c:v>12.4024</c:v>
                </c:pt>
                <c:pt idx="2978">
                  <c:v>12.4231</c:v>
                </c:pt>
                <c:pt idx="2979">
                  <c:v>12.469900000000001</c:v>
                </c:pt>
                <c:pt idx="2980">
                  <c:v>12.400600000000001</c:v>
                </c:pt>
                <c:pt idx="2981">
                  <c:v>12.4956</c:v>
                </c:pt>
                <c:pt idx="2982">
                  <c:v>12.4191</c:v>
                </c:pt>
                <c:pt idx="2983">
                  <c:v>12.417400000000001</c:v>
                </c:pt>
                <c:pt idx="2984">
                  <c:v>12.412100000000001</c:v>
                </c:pt>
                <c:pt idx="2985">
                  <c:v>12.526899999999999</c:v>
                </c:pt>
                <c:pt idx="2986">
                  <c:v>12.507</c:v>
                </c:pt>
                <c:pt idx="2987">
                  <c:v>12.624000000000001</c:v>
                </c:pt>
                <c:pt idx="2988">
                  <c:v>12.547800000000001</c:v>
                </c:pt>
                <c:pt idx="2989">
                  <c:v>12.7623</c:v>
                </c:pt>
                <c:pt idx="2990">
                  <c:v>12.7606</c:v>
                </c:pt>
                <c:pt idx="2991">
                  <c:v>12.757400000000001</c:v>
                </c:pt>
                <c:pt idx="2992">
                  <c:v>12.928699999999999</c:v>
                </c:pt>
                <c:pt idx="2993">
                  <c:v>12.807</c:v>
                </c:pt>
                <c:pt idx="2994">
                  <c:v>12.8908</c:v>
                </c:pt>
                <c:pt idx="2995">
                  <c:v>13.030900000000001</c:v>
                </c:pt>
                <c:pt idx="2996">
                  <c:v>13.1938</c:v>
                </c:pt>
                <c:pt idx="2997">
                  <c:v>13.1898</c:v>
                </c:pt>
                <c:pt idx="2998">
                  <c:v>13.1892</c:v>
                </c:pt>
                <c:pt idx="2999">
                  <c:v>13.1241</c:v>
                </c:pt>
                <c:pt idx="3000">
                  <c:v>13.165900000000001</c:v>
                </c:pt>
                <c:pt idx="3001">
                  <c:v>13.256399999999999</c:v>
                </c:pt>
                <c:pt idx="3002">
                  <c:v>13.006</c:v>
                </c:pt>
                <c:pt idx="3003">
                  <c:v>13.132899999999999</c:v>
                </c:pt>
                <c:pt idx="3004">
                  <c:v>13.128500000000001</c:v>
                </c:pt>
                <c:pt idx="3005">
                  <c:v>13.128500000000001</c:v>
                </c:pt>
                <c:pt idx="3006">
                  <c:v>13.202400000000001</c:v>
                </c:pt>
                <c:pt idx="3007">
                  <c:v>13.217499999999999</c:v>
                </c:pt>
                <c:pt idx="3008">
                  <c:v>13.2469</c:v>
                </c:pt>
                <c:pt idx="3009">
                  <c:v>13.2316</c:v>
                </c:pt>
                <c:pt idx="3010">
                  <c:v>13.273300000000001</c:v>
                </c:pt>
                <c:pt idx="3011">
                  <c:v>13.2714</c:v>
                </c:pt>
                <c:pt idx="3012">
                  <c:v>13.269600000000001</c:v>
                </c:pt>
                <c:pt idx="3013">
                  <c:v>13.2774</c:v>
                </c:pt>
                <c:pt idx="3014">
                  <c:v>13.191000000000001</c:v>
                </c:pt>
                <c:pt idx="3015">
                  <c:v>13.246499999999999</c:v>
                </c:pt>
                <c:pt idx="3016">
                  <c:v>13.344900000000001</c:v>
                </c:pt>
                <c:pt idx="3017">
                  <c:v>13.2658</c:v>
                </c:pt>
                <c:pt idx="3018">
                  <c:v>13.2654</c:v>
                </c:pt>
                <c:pt idx="3019">
                  <c:v>13.261799999999999</c:v>
                </c:pt>
                <c:pt idx="3020">
                  <c:v>13.0739</c:v>
                </c:pt>
                <c:pt idx="3021">
                  <c:v>13.1297</c:v>
                </c:pt>
                <c:pt idx="3022">
                  <c:v>13.271800000000001</c:v>
                </c:pt>
                <c:pt idx="3023">
                  <c:v>13.3209</c:v>
                </c:pt>
                <c:pt idx="3024">
                  <c:v>13.1549</c:v>
                </c:pt>
                <c:pt idx="3025">
                  <c:v>13.1533</c:v>
                </c:pt>
                <c:pt idx="3026">
                  <c:v>13.1516</c:v>
                </c:pt>
                <c:pt idx="3027">
                  <c:v>13.216900000000001</c:v>
                </c:pt>
                <c:pt idx="3028">
                  <c:v>13.2666</c:v>
                </c:pt>
                <c:pt idx="3029">
                  <c:v>13.2372</c:v>
                </c:pt>
                <c:pt idx="3030">
                  <c:v>13.2842</c:v>
                </c:pt>
                <c:pt idx="3031">
                  <c:v>13.2698</c:v>
                </c:pt>
                <c:pt idx="3032">
                  <c:v>13.2776</c:v>
                </c:pt>
                <c:pt idx="3033">
                  <c:v>13.2768</c:v>
                </c:pt>
                <c:pt idx="3034">
                  <c:v>13.3248</c:v>
                </c:pt>
                <c:pt idx="3035">
                  <c:v>13.2811</c:v>
                </c:pt>
                <c:pt idx="3036">
                  <c:v>13.1493</c:v>
                </c:pt>
                <c:pt idx="3037">
                  <c:v>13.131600000000001</c:v>
                </c:pt>
                <c:pt idx="3038">
                  <c:v>12.979200000000001</c:v>
                </c:pt>
                <c:pt idx="3039">
                  <c:v>12.976900000000001</c:v>
                </c:pt>
                <c:pt idx="3040">
                  <c:v>12.9831</c:v>
                </c:pt>
                <c:pt idx="3041">
                  <c:v>13.1259</c:v>
                </c:pt>
                <c:pt idx="3042">
                  <c:v>13.075699999999999</c:v>
                </c:pt>
                <c:pt idx="3043">
                  <c:v>13.0603</c:v>
                </c:pt>
                <c:pt idx="3044">
                  <c:v>13.0725</c:v>
                </c:pt>
                <c:pt idx="3045">
                  <c:v>13.142099999999999</c:v>
                </c:pt>
                <c:pt idx="3046">
                  <c:v>13.1403</c:v>
                </c:pt>
                <c:pt idx="3047">
                  <c:v>13.135899999999999</c:v>
                </c:pt>
                <c:pt idx="3048">
                  <c:v>13.2798</c:v>
                </c:pt>
                <c:pt idx="3049">
                  <c:v>13.123200000000001</c:v>
                </c:pt>
                <c:pt idx="3050">
                  <c:v>13.068899999999999</c:v>
                </c:pt>
                <c:pt idx="3051">
                  <c:v>13.1031</c:v>
                </c:pt>
                <c:pt idx="3052">
                  <c:v>13.0435</c:v>
                </c:pt>
                <c:pt idx="3053">
                  <c:v>13.0404</c:v>
                </c:pt>
                <c:pt idx="3054">
                  <c:v>13.0359</c:v>
                </c:pt>
                <c:pt idx="3055">
                  <c:v>12.773099999999999</c:v>
                </c:pt>
                <c:pt idx="3056">
                  <c:v>12.7949</c:v>
                </c:pt>
                <c:pt idx="3057">
                  <c:v>12.475199999999999</c:v>
                </c:pt>
                <c:pt idx="3058">
                  <c:v>12.5741</c:v>
                </c:pt>
                <c:pt idx="3059">
                  <c:v>12.5296</c:v>
                </c:pt>
                <c:pt idx="3060">
                  <c:v>12.527100000000001</c:v>
                </c:pt>
                <c:pt idx="3061">
                  <c:v>12.523999999999999</c:v>
                </c:pt>
                <c:pt idx="3062">
                  <c:v>12.6623</c:v>
                </c:pt>
                <c:pt idx="3063">
                  <c:v>12.7536</c:v>
                </c:pt>
                <c:pt idx="3064">
                  <c:v>12.8352</c:v>
                </c:pt>
                <c:pt idx="3065">
                  <c:v>12.894399999999999</c:v>
                </c:pt>
                <c:pt idx="3066">
                  <c:v>12.6647</c:v>
                </c:pt>
                <c:pt idx="3067">
                  <c:v>12.6557</c:v>
                </c:pt>
                <c:pt idx="3068">
                  <c:v>12.652799999999999</c:v>
                </c:pt>
                <c:pt idx="3069">
                  <c:v>12.747</c:v>
                </c:pt>
                <c:pt idx="3070">
                  <c:v>12.8192</c:v>
                </c:pt>
                <c:pt idx="3071">
                  <c:v>12.930300000000001</c:v>
                </c:pt>
                <c:pt idx="3072">
                  <c:v>13.040699999999999</c:v>
                </c:pt>
                <c:pt idx="3073">
                  <c:v>13.1114</c:v>
                </c:pt>
                <c:pt idx="3074">
                  <c:v>13.1122</c:v>
                </c:pt>
                <c:pt idx="3075">
                  <c:v>13.1114</c:v>
                </c:pt>
                <c:pt idx="3076">
                  <c:v>13.184200000000001</c:v>
                </c:pt>
                <c:pt idx="3077">
                  <c:v>13.226800000000001</c:v>
                </c:pt>
                <c:pt idx="3078">
                  <c:v>13.1266</c:v>
                </c:pt>
                <c:pt idx="3079">
                  <c:v>13.092700000000001</c:v>
                </c:pt>
                <c:pt idx="3080">
                  <c:v>13.1349</c:v>
                </c:pt>
                <c:pt idx="3081">
                  <c:v>13.132999999999999</c:v>
                </c:pt>
                <c:pt idx="3082">
                  <c:v>13.1251</c:v>
                </c:pt>
                <c:pt idx="3083">
                  <c:v>13.005800000000001</c:v>
                </c:pt>
                <c:pt idx="3084">
                  <c:v>13.1905</c:v>
                </c:pt>
                <c:pt idx="3085">
                  <c:v>13.235200000000001</c:v>
                </c:pt>
                <c:pt idx="3086">
                  <c:v>13.326000000000001</c:v>
                </c:pt>
                <c:pt idx="3087">
                  <c:v>13.353199999999999</c:v>
                </c:pt>
                <c:pt idx="3088">
                  <c:v>13.351800000000001</c:v>
                </c:pt>
                <c:pt idx="3089">
                  <c:v>13.3504</c:v>
                </c:pt>
                <c:pt idx="3090">
                  <c:v>13.2677</c:v>
                </c:pt>
                <c:pt idx="3091">
                  <c:v>13.3665</c:v>
                </c:pt>
                <c:pt idx="3092">
                  <c:v>13.3658</c:v>
                </c:pt>
                <c:pt idx="3093">
                  <c:v>13.395</c:v>
                </c:pt>
                <c:pt idx="3094">
                  <c:v>13.3398</c:v>
                </c:pt>
                <c:pt idx="3095">
                  <c:v>13.3391</c:v>
                </c:pt>
                <c:pt idx="3096">
                  <c:v>13.334099999999999</c:v>
                </c:pt>
                <c:pt idx="3097">
                  <c:v>13.383800000000001</c:v>
                </c:pt>
                <c:pt idx="3098">
                  <c:v>13.315200000000001</c:v>
                </c:pt>
                <c:pt idx="3099">
                  <c:v>13.244400000000001</c:v>
                </c:pt>
                <c:pt idx="3100">
                  <c:v>13.2318</c:v>
                </c:pt>
                <c:pt idx="3101">
                  <c:v>13.2934</c:v>
                </c:pt>
                <c:pt idx="3102">
                  <c:v>13.294499999999999</c:v>
                </c:pt>
                <c:pt idx="3103">
                  <c:v>13.2958</c:v>
                </c:pt>
                <c:pt idx="3104">
                  <c:v>13.270300000000001</c:v>
                </c:pt>
                <c:pt idx="3105">
                  <c:v>13.149900000000001</c:v>
                </c:pt>
                <c:pt idx="3106">
                  <c:v>13.2659</c:v>
                </c:pt>
                <c:pt idx="3107">
                  <c:v>13.1653</c:v>
                </c:pt>
                <c:pt idx="3108">
                  <c:v>13.2698</c:v>
                </c:pt>
                <c:pt idx="3109">
                  <c:v>13.266999999999999</c:v>
                </c:pt>
                <c:pt idx="3110">
                  <c:v>13.2636</c:v>
                </c:pt>
                <c:pt idx="3111">
                  <c:v>13.304399999999999</c:v>
                </c:pt>
                <c:pt idx="3112">
                  <c:v>13.2639</c:v>
                </c:pt>
                <c:pt idx="3113">
                  <c:v>13.2125</c:v>
                </c:pt>
                <c:pt idx="3114">
                  <c:v>13.1744</c:v>
                </c:pt>
                <c:pt idx="3115">
                  <c:v>13.206</c:v>
                </c:pt>
                <c:pt idx="3116">
                  <c:v>13.198499999999999</c:v>
                </c:pt>
                <c:pt idx="3117">
                  <c:v>13.2019</c:v>
                </c:pt>
                <c:pt idx="3118">
                  <c:v>13.2384</c:v>
                </c:pt>
                <c:pt idx="3119">
                  <c:v>13.239800000000001</c:v>
                </c:pt>
                <c:pt idx="3120">
                  <c:v>13.153499999999999</c:v>
                </c:pt>
                <c:pt idx="3121">
                  <c:v>13.203099999999999</c:v>
                </c:pt>
                <c:pt idx="3122">
                  <c:v>13.265000000000001</c:v>
                </c:pt>
                <c:pt idx="3123">
                  <c:v>13.263500000000001</c:v>
                </c:pt>
                <c:pt idx="3124">
                  <c:v>13.259600000000001</c:v>
                </c:pt>
                <c:pt idx="3125">
                  <c:v>13.336</c:v>
                </c:pt>
                <c:pt idx="3126">
                  <c:v>13.2105</c:v>
                </c:pt>
                <c:pt idx="3127">
                  <c:v>12.9945</c:v>
                </c:pt>
                <c:pt idx="3128">
                  <c:v>12.92</c:v>
                </c:pt>
                <c:pt idx="3129">
                  <c:v>13.0024</c:v>
                </c:pt>
                <c:pt idx="3130">
                  <c:v>13.000999999999999</c:v>
                </c:pt>
                <c:pt idx="3131">
                  <c:v>13.0031</c:v>
                </c:pt>
                <c:pt idx="3132">
                  <c:v>13.069900000000001</c:v>
                </c:pt>
                <c:pt idx="3133">
                  <c:v>13.0045</c:v>
                </c:pt>
                <c:pt idx="3134">
                  <c:v>12.8086</c:v>
                </c:pt>
                <c:pt idx="3135">
                  <c:v>12.8756</c:v>
                </c:pt>
                <c:pt idx="3136">
                  <c:v>13.051299999999999</c:v>
                </c:pt>
                <c:pt idx="3137">
                  <c:v>13.0497</c:v>
                </c:pt>
                <c:pt idx="3138">
                  <c:v>13.0489</c:v>
                </c:pt>
                <c:pt idx="3139">
                  <c:v>13.0579</c:v>
                </c:pt>
                <c:pt idx="3140">
                  <c:v>13.123900000000001</c:v>
                </c:pt>
                <c:pt idx="3141">
                  <c:v>13.064299999999999</c:v>
                </c:pt>
                <c:pt idx="3142">
                  <c:v>13.0929</c:v>
                </c:pt>
                <c:pt idx="3143">
                  <c:v>13.158899999999999</c:v>
                </c:pt>
                <c:pt idx="3144">
                  <c:v>13.1569</c:v>
                </c:pt>
                <c:pt idx="3145">
                  <c:v>13.152900000000001</c:v>
                </c:pt>
                <c:pt idx="3146">
                  <c:v>13.1647</c:v>
                </c:pt>
                <c:pt idx="3147">
                  <c:v>13.3024</c:v>
                </c:pt>
                <c:pt idx="3148">
                  <c:v>13.409700000000001</c:v>
                </c:pt>
                <c:pt idx="3149">
                  <c:v>13.427300000000001</c:v>
                </c:pt>
                <c:pt idx="3150">
                  <c:v>13.4916</c:v>
                </c:pt>
                <c:pt idx="3151">
                  <c:v>13.489699999999999</c:v>
                </c:pt>
                <c:pt idx="3152">
                  <c:v>13.486000000000001</c:v>
                </c:pt>
                <c:pt idx="3153">
                  <c:v>13.337300000000001</c:v>
                </c:pt>
                <c:pt idx="3154">
                  <c:v>13.2607</c:v>
                </c:pt>
                <c:pt idx="3155">
                  <c:v>13.252599999999999</c:v>
                </c:pt>
                <c:pt idx="3156">
                  <c:v>13.184699999999999</c:v>
                </c:pt>
                <c:pt idx="3157">
                  <c:v>13.026300000000001</c:v>
                </c:pt>
                <c:pt idx="3158">
                  <c:v>13.024699999999999</c:v>
                </c:pt>
                <c:pt idx="3159">
                  <c:v>13.019299999999999</c:v>
                </c:pt>
                <c:pt idx="3160">
                  <c:v>13.0258</c:v>
                </c:pt>
                <c:pt idx="3161">
                  <c:v>13.0519</c:v>
                </c:pt>
                <c:pt idx="3162">
                  <c:v>13.140599999999999</c:v>
                </c:pt>
                <c:pt idx="3163">
                  <c:v>13.1723</c:v>
                </c:pt>
                <c:pt idx="3164">
                  <c:v>13.2485</c:v>
                </c:pt>
                <c:pt idx="3165">
                  <c:v>13.2463</c:v>
                </c:pt>
                <c:pt idx="3166">
                  <c:v>13.2437</c:v>
                </c:pt>
                <c:pt idx="3167">
                  <c:v>13.3125</c:v>
                </c:pt>
                <c:pt idx="3168">
                  <c:v>13.295999999999999</c:v>
                </c:pt>
                <c:pt idx="3169">
                  <c:v>13.219099999999999</c:v>
                </c:pt>
                <c:pt idx="3170">
                  <c:v>12.9391</c:v>
                </c:pt>
                <c:pt idx="3171">
                  <c:v>13.008100000000001</c:v>
                </c:pt>
                <c:pt idx="3172">
                  <c:v>13.005800000000001</c:v>
                </c:pt>
                <c:pt idx="3173">
                  <c:v>13.003299999999999</c:v>
                </c:pt>
                <c:pt idx="3174">
                  <c:v>13.007199999999999</c:v>
                </c:pt>
                <c:pt idx="3175">
                  <c:v>13.0783</c:v>
                </c:pt>
                <c:pt idx="3176">
                  <c:v>13.290900000000001</c:v>
                </c:pt>
                <c:pt idx="3177">
                  <c:v>13.4056</c:v>
                </c:pt>
                <c:pt idx="3178">
                  <c:v>13.399900000000001</c:v>
                </c:pt>
                <c:pt idx="3179">
                  <c:v>13.398999999999999</c:v>
                </c:pt>
                <c:pt idx="3180">
                  <c:v>13.3964</c:v>
                </c:pt>
                <c:pt idx="3181">
                  <c:v>13.284800000000001</c:v>
                </c:pt>
                <c:pt idx="3182">
                  <c:v>13.394</c:v>
                </c:pt>
                <c:pt idx="3183">
                  <c:v>13.3704</c:v>
                </c:pt>
                <c:pt idx="3184">
                  <c:v>13.403499999999999</c:v>
                </c:pt>
                <c:pt idx="3185">
                  <c:v>13.358599999999999</c:v>
                </c:pt>
                <c:pt idx="3186">
                  <c:v>13.3576</c:v>
                </c:pt>
                <c:pt idx="3187">
                  <c:v>13.356999999999999</c:v>
                </c:pt>
                <c:pt idx="3188">
                  <c:v>13.411099999999999</c:v>
                </c:pt>
                <c:pt idx="3189">
                  <c:v>13.446400000000001</c:v>
                </c:pt>
                <c:pt idx="3190">
                  <c:v>13.445600000000001</c:v>
                </c:pt>
                <c:pt idx="3191">
                  <c:v>13.531599999999999</c:v>
                </c:pt>
                <c:pt idx="3192">
                  <c:v>13.5505</c:v>
                </c:pt>
                <c:pt idx="3193">
                  <c:v>13.548299999999999</c:v>
                </c:pt>
                <c:pt idx="3194">
                  <c:v>13.5425</c:v>
                </c:pt>
                <c:pt idx="3195">
                  <c:v>13.5467</c:v>
                </c:pt>
                <c:pt idx="3196">
                  <c:v>13.428599999999999</c:v>
                </c:pt>
                <c:pt idx="3197">
                  <c:v>13.2028</c:v>
                </c:pt>
                <c:pt idx="3198">
                  <c:v>13.171099999999999</c:v>
                </c:pt>
                <c:pt idx="3199">
                  <c:v>13.241099999999999</c:v>
                </c:pt>
                <c:pt idx="3200">
                  <c:v>13.2399</c:v>
                </c:pt>
                <c:pt idx="3201">
                  <c:v>13.2354</c:v>
                </c:pt>
                <c:pt idx="3202">
                  <c:v>13.2333</c:v>
                </c:pt>
                <c:pt idx="3203">
                  <c:v>13.1754</c:v>
                </c:pt>
                <c:pt idx="3204">
                  <c:v>13.2408</c:v>
                </c:pt>
                <c:pt idx="3205">
                  <c:v>13.3614</c:v>
                </c:pt>
                <c:pt idx="3206">
                  <c:v>13.2193</c:v>
                </c:pt>
                <c:pt idx="3207">
                  <c:v>13.217000000000001</c:v>
                </c:pt>
                <c:pt idx="3208">
                  <c:v>13.217700000000001</c:v>
                </c:pt>
                <c:pt idx="3209">
                  <c:v>13.1059</c:v>
                </c:pt>
                <c:pt idx="3210">
                  <c:v>13.1142</c:v>
                </c:pt>
                <c:pt idx="3211">
                  <c:v>12.964700000000001</c:v>
                </c:pt>
                <c:pt idx="3212">
                  <c:v>12.8667</c:v>
                </c:pt>
                <c:pt idx="3213">
                  <c:v>12.8125</c:v>
                </c:pt>
                <c:pt idx="3214">
                  <c:v>12.811199999999999</c:v>
                </c:pt>
                <c:pt idx="3215">
                  <c:v>12.808999999999999</c:v>
                </c:pt>
                <c:pt idx="3216">
                  <c:v>12.8246</c:v>
                </c:pt>
                <c:pt idx="3217">
                  <c:v>12.9168</c:v>
                </c:pt>
                <c:pt idx="3218">
                  <c:v>12.9755</c:v>
                </c:pt>
                <c:pt idx="3219">
                  <c:v>12.9214</c:v>
                </c:pt>
                <c:pt idx="3220">
                  <c:v>12.856400000000001</c:v>
                </c:pt>
                <c:pt idx="3221">
                  <c:v>12.855600000000001</c:v>
                </c:pt>
                <c:pt idx="3222">
                  <c:v>12.858499999999999</c:v>
                </c:pt>
                <c:pt idx="3223">
                  <c:v>13.0587</c:v>
                </c:pt>
                <c:pt idx="3224">
                  <c:v>13.163600000000001</c:v>
                </c:pt>
                <c:pt idx="3225">
                  <c:v>13.2859</c:v>
                </c:pt>
                <c:pt idx="3226">
                  <c:v>13.1838</c:v>
                </c:pt>
                <c:pt idx="3227">
                  <c:v>13.1602</c:v>
                </c:pt>
                <c:pt idx="3228">
                  <c:v>13.158799999999999</c:v>
                </c:pt>
                <c:pt idx="3229">
                  <c:v>13.158799999999999</c:v>
                </c:pt>
                <c:pt idx="3230">
                  <c:v>13.180899999999999</c:v>
                </c:pt>
                <c:pt idx="3231">
                  <c:v>13.104799999999999</c:v>
                </c:pt>
                <c:pt idx="3232">
                  <c:v>13.101900000000001</c:v>
                </c:pt>
                <c:pt idx="3233">
                  <c:v>13.0756</c:v>
                </c:pt>
                <c:pt idx="3234">
                  <c:v>13.0345</c:v>
                </c:pt>
                <c:pt idx="3235">
                  <c:v>13.0344</c:v>
                </c:pt>
                <c:pt idx="3236">
                  <c:v>13.0345</c:v>
                </c:pt>
                <c:pt idx="3237">
                  <c:v>13.124000000000001</c:v>
                </c:pt>
                <c:pt idx="3238">
                  <c:v>13.117100000000001</c:v>
                </c:pt>
                <c:pt idx="3239">
                  <c:v>13.0921</c:v>
                </c:pt>
                <c:pt idx="3240">
                  <c:v>13.2316</c:v>
                </c:pt>
                <c:pt idx="3241">
                  <c:v>13.260999999999999</c:v>
                </c:pt>
                <c:pt idx="3242">
                  <c:v>13.2593</c:v>
                </c:pt>
                <c:pt idx="3243">
                  <c:v>13.259600000000001</c:v>
                </c:pt>
                <c:pt idx="3244">
                  <c:v>13.180999999999999</c:v>
                </c:pt>
                <c:pt idx="3245">
                  <c:v>13.202299999999999</c:v>
                </c:pt>
                <c:pt idx="3246">
                  <c:v>13.2339</c:v>
                </c:pt>
                <c:pt idx="3247">
                  <c:v>13.057600000000001</c:v>
                </c:pt>
                <c:pt idx="3248">
                  <c:v>13.008800000000001</c:v>
                </c:pt>
                <c:pt idx="3249">
                  <c:v>13.007199999999999</c:v>
                </c:pt>
                <c:pt idx="3250">
                  <c:v>13.0068</c:v>
                </c:pt>
                <c:pt idx="3251">
                  <c:v>12.889699999999999</c:v>
                </c:pt>
                <c:pt idx="3252">
                  <c:v>12.827400000000001</c:v>
                </c:pt>
                <c:pt idx="3253">
                  <c:v>12.767799999999999</c:v>
                </c:pt>
                <c:pt idx="3254">
                  <c:v>12.8005</c:v>
                </c:pt>
                <c:pt idx="3255">
                  <c:v>12.861499999999999</c:v>
                </c:pt>
                <c:pt idx="3256">
                  <c:v>12.86</c:v>
                </c:pt>
                <c:pt idx="3257">
                  <c:v>12.8584</c:v>
                </c:pt>
                <c:pt idx="3258">
                  <c:v>12.6813</c:v>
                </c:pt>
                <c:pt idx="3259">
                  <c:v>12.5297</c:v>
                </c:pt>
                <c:pt idx="3260">
                  <c:v>12.4383</c:v>
                </c:pt>
                <c:pt idx="3261">
                  <c:v>12.5505</c:v>
                </c:pt>
                <c:pt idx="3262">
                  <c:v>12.615</c:v>
                </c:pt>
                <c:pt idx="3263">
                  <c:v>12.606999999999999</c:v>
                </c:pt>
                <c:pt idx="3264">
                  <c:v>12.6058</c:v>
                </c:pt>
                <c:pt idx="3265">
                  <c:v>12.648899999999999</c:v>
                </c:pt>
                <c:pt idx="3266">
                  <c:v>12.851100000000001</c:v>
                </c:pt>
                <c:pt idx="3267">
                  <c:v>12.923400000000001</c:v>
                </c:pt>
                <c:pt idx="3268">
                  <c:v>12.8925</c:v>
                </c:pt>
                <c:pt idx="3269">
                  <c:v>12.741</c:v>
                </c:pt>
                <c:pt idx="3270">
                  <c:v>12.7424</c:v>
                </c:pt>
                <c:pt idx="3271">
                  <c:v>12.7431</c:v>
                </c:pt>
                <c:pt idx="3272">
                  <c:v>12.748900000000001</c:v>
                </c:pt>
                <c:pt idx="3273">
                  <c:v>12.786199999999999</c:v>
                </c:pt>
                <c:pt idx="3274">
                  <c:v>12.688000000000001</c:v>
                </c:pt>
                <c:pt idx="3275">
                  <c:v>12.5185</c:v>
                </c:pt>
                <c:pt idx="3276">
                  <c:v>12.432399999999999</c:v>
                </c:pt>
                <c:pt idx="3277">
                  <c:v>12.4308</c:v>
                </c:pt>
                <c:pt idx="3278">
                  <c:v>12.428699999999999</c:v>
                </c:pt>
                <c:pt idx="3279">
                  <c:v>12.3698</c:v>
                </c:pt>
                <c:pt idx="3280">
                  <c:v>12.4514</c:v>
                </c:pt>
                <c:pt idx="3281">
                  <c:v>12.4344</c:v>
                </c:pt>
                <c:pt idx="3282">
                  <c:v>12.3255</c:v>
                </c:pt>
                <c:pt idx="3283">
                  <c:v>12.3369</c:v>
                </c:pt>
                <c:pt idx="3284">
                  <c:v>12.3355</c:v>
                </c:pt>
                <c:pt idx="3285">
                  <c:v>12.3339</c:v>
                </c:pt>
                <c:pt idx="3286">
                  <c:v>12.383599999999999</c:v>
                </c:pt>
                <c:pt idx="3287">
                  <c:v>12.382999999999999</c:v>
                </c:pt>
                <c:pt idx="3288">
                  <c:v>12.5258</c:v>
                </c:pt>
                <c:pt idx="3289">
                  <c:v>12.726699999999999</c:v>
                </c:pt>
                <c:pt idx="3290">
                  <c:v>12.8596</c:v>
                </c:pt>
                <c:pt idx="3291">
                  <c:v>12.8567</c:v>
                </c:pt>
                <c:pt idx="3292">
                  <c:v>12.8531</c:v>
                </c:pt>
                <c:pt idx="3293">
                  <c:v>12.8719</c:v>
                </c:pt>
                <c:pt idx="3294">
                  <c:v>12.743600000000001</c:v>
                </c:pt>
                <c:pt idx="3295">
                  <c:v>12.740500000000001</c:v>
                </c:pt>
                <c:pt idx="3296">
                  <c:v>12.884600000000001</c:v>
                </c:pt>
                <c:pt idx="3297">
                  <c:v>12.7257</c:v>
                </c:pt>
                <c:pt idx="3298">
                  <c:v>12.724399999999999</c:v>
                </c:pt>
                <c:pt idx="3299">
                  <c:v>12.72</c:v>
                </c:pt>
                <c:pt idx="3300">
                  <c:v>12.8368</c:v>
                </c:pt>
                <c:pt idx="3301">
                  <c:v>13.0555</c:v>
                </c:pt>
                <c:pt idx="3302">
                  <c:v>13.1982</c:v>
                </c:pt>
                <c:pt idx="3303">
                  <c:v>13.0771</c:v>
                </c:pt>
                <c:pt idx="3304">
                  <c:v>13.1943</c:v>
                </c:pt>
                <c:pt idx="3305">
                  <c:v>13.190200000000001</c:v>
                </c:pt>
                <c:pt idx="3306">
                  <c:v>13.1873</c:v>
                </c:pt>
                <c:pt idx="3307">
                  <c:v>13.2318</c:v>
                </c:pt>
                <c:pt idx="3308">
                  <c:v>13.2193</c:v>
                </c:pt>
                <c:pt idx="3309">
                  <c:v>13.1572</c:v>
                </c:pt>
                <c:pt idx="3310">
                  <c:v>13.233700000000001</c:v>
                </c:pt>
                <c:pt idx="3311">
                  <c:v>13.2691</c:v>
                </c:pt>
                <c:pt idx="3312">
                  <c:v>13.2669</c:v>
                </c:pt>
                <c:pt idx="3313">
                  <c:v>13.264799999999999</c:v>
                </c:pt>
                <c:pt idx="3314">
                  <c:v>13.2148</c:v>
                </c:pt>
                <c:pt idx="3315">
                  <c:v>13.2019</c:v>
                </c:pt>
                <c:pt idx="3316">
                  <c:v>13.229699999999999</c:v>
                </c:pt>
                <c:pt idx="3317">
                  <c:v>13.2439</c:v>
                </c:pt>
                <c:pt idx="3318">
                  <c:v>13.231199999999999</c:v>
                </c:pt>
                <c:pt idx="3319">
                  <c:v>13.2302</c:v>
                </c:pt>
                <c:pt idx="3320">
                  <c:v>13.2302</c:v>
                </c:pt>
                <c:pt idx="3321">
                  <c:v>13.2036</c:v>
                </c:pt>
                <c:pt idx="3322">
                  <c:v>13.200699999999999</c:v>
                </c:pt>
                <c:pt idx="3323">
                  <c:v>13.304399999999999</c:v>
                </c:pt>
                <c:pt idx="3324">
                  <c:v>13.273899999999999</c:v>
                </c:pt>
                <c:pt idx="3325">
                  <c:v>13.3483</c:v>
                </c:pt>
                <c:pt idx="3326">
                  <c:v>13.347799999999999</c:v>
                </c:pt>
                <c:pt idx="3327">
                  <c:v>13.348100000000001</c:v>
                </c:pt>
                <c:pt idx="3328">
                  <c:v>13.3155</c:v>
                </c:pt>
                <c:pt idx="3329">
                  <c:v>13.3599</c:v>
                </c:pt>
                <c:pt idx="3330">
                  <c:v>13.389799999999999</c:v>
                </c:pt>
                <c:pt idx="3331">
                  <c:v>13.588200000000001</c:v>
                </c:pt>
                <c:pt idx="3332">
                  <c:v>13.5901</c:v>
                </c:pt>
                <c:pt idx="3333">
                  <c:v>13.586499999999999</c:v>
                </c:pt>
                <c:pt idx="3334">
                  <c:v>13.5885</c:v>
                </c:pt>
                <c:pt idx="3335">
                  <c:v>13.474600000000001</c:v>
                </c:pt>
                <c:pt idx="3336">
                  <c:v>13.596</c:v>
                </c:pt>
                <c:pt idx="3337">
                  <c:v>13.618499999999999</c:v>
                </c:pt>
                <c:pt idx="3338">
                  <c:v>13.597200000000001</c:v>
                </c:pt>
                <c:pt idx="3339">
                  <c:v>13.6435</c:v>
                </c:pt>
                <c:pt idx="3340">
                  <c:v>13.641299999999999</c:v>
                </c:pt>
                <c:pt idx="3341">
                  <c:v>13.639799999999999</c:v>
                </c:pt>
                <c:pt idx="3342">
                  <c:v>13.644399999999999</c:v>
                </c:pt>
                <c:pt idx="3343">
                  <c:v>13.633100000000001</c:v>
                </c:pt>
                <c:pt idx="3344">
                  <c:v>13.780200000000001</c:v>
                </c:pt>
                <c:pt idx="3345">
                  <c:v>13.8009</c:v>
                </c:pt>
                <c:pt idx="3346">
                  <c:v>13.7211</c:v>
                </c:pt>
                <c:pt idx="3347">
                  <c:v>13.718999999999999</c:v>
                </c:pt>
                <c:pt idx="3348">
                  <c:v>13.712199999999999</c:v>
                </c:pt>
                <c:pt idx="3349">
                  <c:v>13.769299999999999</c:v>
                </c:pt>
                <c:pt idx="3350">
                  <c:v>13.6539</c:v>
                </c:pt>
                <c:pt idx="3351">
                  <c:v>13.49</c:v>
                </c:pt>
                <c:pt idx="3352">
                  <c:v>13.5786</c:v>
                </c:pt>
                <c:pt idx="3353">
                  <c:v>13.587400000000001</c:v>
                </c:pt>
                <c:pt idx="3354">
                  <c:v>13.585100000000001</c:v>
                </c:pt>
                <c:pt idx="3355">
                  <c:v>13.579800000000001</c:v>
                </c:pt>
                <c:pt idx="3356">
                  <c:v>13.5603</c:v>
                </c:pt>
                <c:pt idx="3357">
                  <c:v>13.5707</c:v>
                </c:pt>
                <c:pt idx="3358">
                  <c:v>13.621499999999999</c:v>
                </c:pt>
                <c:pt idx="3359">
                  <c:v>13.5953</c:v>
                </c:pt>
                <c:pt idx="3360">
                  <c:v>13.733499999999999</c:v>
                </c:pt>
                <c:pt idx="3361">
                  <c:v>13.7326</c:v>
                </c:pt>
                <c:pt idx="3362">
                  <c:v>13.7303</c:v>
                </c:pt>
                <c:pt idx="3363">
                  <c:v>13.6623</c:v>
                </c:pt>
                <c:pt idx="3364">
                  <c:v>13.5989</c:v>
                </c:pt>
                <c:pt idx="3365">
                  <c:v>13.4139</c:v>
                </c:pt>
                <c:pt idx="3366">
                  <c:v>13.5357</c:v>
                </c:pt>
                <c:pt idx="3367">
                  <c:v>13.5617</c:v>
                </c:pt>
                <c:pt idx="3368">
                  <c:v>13.5594</c:v>
                </c:pt>
                <c:pt idx="3369">
                  <c:v>13.555199999999999</c:v>
                </c:pt>
                <c:pt idx="3370">
                  <c:v>13.677300000000001</c:v>
                </c:pt>
                <c:pt idx="3371">
                  <c:v>13.6386</c:v>
                </c:pt>
                <c:pt idx="3372">
                  <c:v>13.799099999999999</c:v>
                </c:pt>
                <c:pt idx="3373">
                  <c:v>13.786899999999999</c:v>
                </c:pt>
                <c:pt idx="3374">
                  <c:v>13.856199999999999</c:v>
                </c:pt>
                <c:pt idx="3375">
                  <c:v>13.8558</c:v>
                </c:pt>
                <c:pt idx="3376">
                  <c:v>13.837</c:v>
                </c:pt>
                <c:pt idx="3377">
                  <c:v>13.8988</c:v>
                </c:pt>
                <c:pt idx="3378">
                  <c:v>13.9415</c:v>
                </c:pt>
                <c:pt idx="3379">
                  <c:v>14.0459</c:v>
                </c:pt>
                <c:pt idx="3380">
                  <c:v>13.8979</c:v>
                </c:pt>
                <c:pt idx="3381">
                  <c:v>13.9567</c:v>
                </c:pt>
                <c:pt idx="3382">
                  <c:v>13.9543</c:v>
                </c:pt>
                <c:pt idx="3383">
                  <c:v>13.9541</c:v>
                </c:pt>
                <c:pt idx="3384">
                  <c:v>13.853400000000001</c:v>
                </c:pt>
                <c:pt idx="3385">
                  <c:v>13.9869</c:v>
                </c:pt>
                <c:pt idx="3386">
                  <c:v>13.99</c:v>
                </c:pt>
                <c:pt idx="3387">
                  <c:v>13.949400000000001</c:v>
                </c:pt>
                <c:pt idx="3388">
                  <c:v>13.9824</c:v>
                </c:pt>
                <c:pt idx="3389">
                  <c:v>13.9787</c:v>
                </c:pt>
                <c:pt idx="3390">
                  <c:v>13.974299999999999</c:v>
                </c:pt>
                <c:pt idx="3391">
                  <c:v>13.997199999999999</c:v>
                </c:pt>
                <c:pt idx="3392">
                  <c:v>13.9709</c:v>
                </c:pt>
                <c:pt idx="3393">
                  <c:v>13.9621</c:v>
                </c:pt>
                <c:pt idx="3394">
                  <c:v>14.125999999999999</c:v>
                </c:pt>
                <c:pt idx="3395">
                  <c:v>14.2227</c:v>
                </c:pt>
                <c:pt idx="3396">
                  <c:v>14.2189</c:v>
                </c:pt>
                <c:pt idx="3397">
                  <c:v>14.2148</c:v>
                </c:pt>
                <c:pt idx="3398">
                  <c:v>14.268000000000001</c:v>
                </c:pt>
                <c:pt idx="3399">
                  <c:v>14.284800000000001</c:v>
                </c:pt>
                <c:pt idx="3400">
                  <c:v>14.222300000000001</c:v>
                </c:pt>
                <c:pt idx="3401">
                  <c:v>14.3522</c:v>
                </c:pt>
                <c:pt idx="3402">
                  <c:v>14.4168</c:v>
                </c:pt>
                <c:pt idx="3403">
                  <c:v>14.412800000000001</c:v>
                </c:pt>
                <c:pt idx="3404">
                  <c:v>14.408300000000001</c:v>
                </c:pt>
                <c:pt idx="3405">
                  <c:v>14.412100000000001</c:v>
                </c:pt>
                <c:pt idx="3406">
                  <c:v>14.424200000000001</c:v>
                </c:pt>
                <c:pt idx="3407">
                  <c:v>14.402799999999999</c:v>
                </c:pt>
                <c:pt idx="3408">
                  <c:v>14.450799999999999</c:v>
                </c:pt>
                <c:pt idx="3409">
                  <c:v>14.542199999999999</c:v>
                </c:pt>
                <c:pt idx="3410">
                  <c:v>14.538600000000001</c:v>
                </c:pt>
                <c:pt idx="3411">
                  <c:v>14.5344</c:v>
                </c:pt>
                <c:pt idx="3412">
                  <c:v>14.528700000000001</c:v>
                </c:pt>
                <c:pt idx="3413">
                  <c:v>14.5305</c:v>
                </c:pt>
                <c:pt idx="3414">
                  <c:v>14.5968</c:v>
                </c:pt>
                <c:pt idx="3415">
                  <c:v>14.7029</c:v>
                </c:pt>
                <c:pt idx="3416">
                  <c:v>14.775399999999999</c:v>
                </c:pt>
                <c:pt idx="3417">
                  <c:v>14.769600000000001</c:v>
                </c:pt>
                <c:pt idx="3418">
                  <c:v>14.7666</c:v>
                </c:pt>
                <c:pt idx="3419">
                  <c:v>14.5634</c:v>
                </c:pt>
                <c:pt idx="3420">
                  <c:v>14.6366</c:v>
                </c:pt>
                <c:pt idx="3421">
                  <c:v>14.6633</c:v>
                </c:pt>
                <c:pt idx="3422">
                  <c:v>14.618399999999999</c:v>
                </c:pt>
                <c:pt idx="3423">
                  <c:v>14.553599999999999</c:v>
                </c:pt>
                <c:pt idx="3424">
                  <c:v>14.5501</c:v>
                </c:pt>
                <c:pt idx="3425">
                  <c:v>14.5503</c:v>
                </c:pt>
                <c:pt idx="3426">
                  <c:v>14.595000000000001</c:v>
                </c:pt>
                <c:pt idx="3427">
                  <c:v>14.5997</c:v>
                </c:pt>
                <c:pt idx="3428">
                  <c:v>14.594900000000001</c:v>
                </c:pt>
                <c:pt idx="3429">
                  <c:v>14.7912</c:v>
                </c:pt>
                <c:pt idx="3430">
                  <c:v>14.7766</c:v>
                </c:pt>
                <c:pt idx="3431">
                  <c:v>14.7738</c:v>
                </c:pt>
                <c:pt idx="3432">
                  <c:v>14.773400000000001</c:v>
                </c:pt>
                <c:pt idx="3433">
                  <c:v>14.7446</c:v>
                </c:pt>
                <c:pt idx="3434">
                  <c:v>14.7759</c:v>
                </c:pt>
                <c:pt idx="3435">
                  <c:v>14.8253</c:v>
                </c:pt>
                <c:pt idx="3436">
                  <c:v>14.7874</c:v>
                </c:pt>
                <c:pt idx="3437">
                  <c:v>14.797499999999999</c:v>
                </c:pt>
                <c:pt idx="3438">
                  <c:v>14.7941</c:v>
                </c:pt>
                <c:pt idx="3439">
                  <c:v>14.7898</c:v>
                </c:pt>
                <c:pt idx="3440">
                  <c:v>14.6654</c:v>
                </c:pt>
                <c:pt idx="3441">
                  <c:v>14.6386</c:v>
                </c:pt>
                <c:pt idx="3442">
                  <c:v>14.6731</c:v>
                </c:pt>
                <c:pt idx="3443">
                  <c:v>14.779299999999999</c:v>
                </c:pt>
                <c:pt idx="3444">
                  <c:v>14.5677</c:v>
                </c:pt>
                <c:pt idx="3445">
                  <c:v>14.563700000000001</c:v>
                </c:pt>
                <c:pt idx="3446">
                  <c:v>14.5618</c:v>
                </c:pt>
                <c:pt idx="3447">
                  <c:v>14.686199999999999</c:v>
                </c:pt>
                <c:pt idx="3448">
                  <c:v>14.652699999999999</c:v>
                </c:pt>
                <c:pt idx="3449">
                  <c:v>14.560600000000001</c:v>
                </c:pt>
                <c:pt idx="3450">
                  <c:v>14.4556</c:v>
                </c:pt>
                <c:pt idx="3451">
                  <c:v>14.4876</c:v>
                </c:pt>
                <c:pt idx="3452">
                  <c:v>14.484299999999999</c:v>
                </c:pt>
                <c:pt idx="3453">
                  <c:v>14.4861</c:v>
                </c:pt>
                <c:pt idx="3454">
                  <c:v>14.4467</c:v>
                </c:pt>
                <c:pt idx="3455">
                  <c:v>14.2241</c:v>
                </c:pt>
                <c:pt idx="3456">
                  <c:v>14.175700000000001</c:v>
                </c:pt>
                <c:pt idx="3457">
                  <c:v>14.2468</c:v>
                </c:pt>
                <c:pt idx="3458">
                  <c:v>14.174200000000001</c:v>
                </c:pt>
                <c:pt idx="3459">
                  <c:v>14.1701</c:v>
                </c:pt>
                <c:pt idx="3460">
                  <c:v>14.169600000000001</c:v>
                </c:pt>
                <c:pt idx="3461">
                  <c:v>14.2599</c:v>
                </c:pt>
                <c:pt idx="3462">
                  <c:v>14.4382</c:v>
                </c:pt>
                <c:pt idx="3463">
                  <c:v>14.454499999999999</c:v>
                </c:pt>
                <c:pt idx="3464">
                  <c:v>14.321899999999999</c:v>
                </c:pt>
                <c:pt idx="3465">
                  <c:v>14.418100000000001</c:v>
                </c:pt>
                <c:pt idx="3466">
                  <c:v>14.4185</c:v>
                </c:pt>
                <c:pt idx="3467">
                  <c:v>14.416700000000001</c:v>
                </c:pt>
                <c:pt idx="3468">
                  <c:v>14.446199999999999</c:v>
                </c:pt>
                <c:pt idx="3469">
                  <c:v>14.447800000000001</c:v>
                </c:pt>
                <c:pt idx="3470">
                  <c:v>14.344900000000001</c:v>
                </c:pt>
                <c:pt idx="3471">
                  <c:v>14.3751</c:v>
                </c:pt>
                <c:pt idx="3472">
                  <c:v>14.544600000000001</c:v>
                </c:pt>
                <c:pt idx="3473">
                  <c:v>14.540699999999999</c:v>
                </c:pt>
                <c:pt idx="3474">
                  <c:v>14.536099999999999</c:v>
                </c:pt>
                <c:pt idx="3475">
                  <c:v>14.5275</c:v>
                </c:pt>
                <c:pt idx="3476">
                  <c:v>14.643000000000001</c:v>
                </c:pt>
                <c:pt idx="3477">
                  <c:v>14.548400000000001</c:v>
                </c:pt>
                <c:pt idx="3478">
                  <c:v>14.581799999999999</c:v>
                </c:pt>
                <c:pt idx="3479">
                  <c:v>14.653499999999999</c:v>
                </c:pt>
                <c:pt idx="3480">
                  <c:v>14.6509</c:v>
                </c:pt>
                <c:pt idx="3481">
                  <c:v>14.6488</c:v>
                </c:pt>
                <c:pt idx="3482">
                  <c:v>14.689500000000001</c:v>
                </c:pt>
                <c:pt idx="3483">
                  <c:v>14.6662</c:v>
                </c:pt>
                <c:pt idx="3484">
                  <c:v>14.7719</c:v>
                </c:pt>
                <c:pt idx="3485">
                  <c:v>14.823399999999999</c:v>
                </c:pt>
                <c:pt idx="3486">
                  <c:v>14.7941</c:v>
                </c:pt>
                <c:pt idx="3487">
                  <c:v>14.7807</c:v>
                </c:pt>
                <c:pt idx="3488">
                  <c:v>14.7681</c:v>
                </c:pt>
                <c:pt idx="3489">
                  <c:v>14.773999999999999</c:v>
                </c:pt>
                <c:pt idx="3490">
                  <c:v>14.747400000000001</c:v>
                </c:pt>
                <c:pt idx="3491">
                  <c:v>14.6326</c:v>
                </c:pt>
                <c:pt idx="3492">
                  <c:v>14.6707</c:v>
                </c:pt>
                <c:pt idx="3493">
                  <c:v>14.606</c:v>
                </c:pt>
                <c:pt idx="3494">
                  <c:v>14.6027</c:v>
                </c:pt>
                <c:pt idx="3495">
                  <c:v>14.599</c:v>
                </c:pt>
                <c:pt idx="3496">
                  <c:v>14.695399999999999</c:v>
                </c:pt>
                <c:pt idx="3497">
                  <c:v>14.6363</c:v>
                </c:pt>
                <c:pt idx="3498">
                  <c:v>14.413600000000001</c:v>
                </c:pt>
                <c:pt idx="3499">
                  <c:v>14.4679</c:v>
                </c:pt>
                <c:pt idx="3500">
                  <c:v>14.5566</c:v>
                </c:pt>
                <c:pt idx="3501">
                  <c:v>14.5524</c:v>
                </c:pt>
                <c:pt idx="3502">
                  <c:v>14.5496</c:v>
                </c:pt>
                <c:pt idx="3503">
                  <c:v>14.5816</c:v>
                </c:pt>
                <c:pt idx="3504">
                  <c:v>14.519</c:v>
                </c:pt>
                <c:pt idx="3505">
                  <c:v>14.5092</c:v>
                </c:pt>
                <c:pt idx="3506">
                  <c:v>14.6082</c:v>
                </c:pt>
                <c:pt idx="3507">
                  <c:v>14.5076</c:v>
                </c:pt>
                <c:pt idx="3508">
                  <c:v>14.507400000000001</c:v>
                </c:pt>
                <c:pt idx="3509">
                  <c:v>14.504200000000001</c:v>
                </c:pt>
                <c:pt idx="3510">
                  <c:v>14.4672</c:v>
                </c:pt>
                <c:pt idx="3511">
                  <c:v>14.361499999999999</c:v>
                </c:pt>
                <c:pt idx="3512">
                  <c:v>14.5596</c:v>
                </c:pt>
                <c:pt idx="3513">
                  <c:v>14.331300000000001</c:v>
                </c:pt>
                <c:pt idx="3514">
                  <c:v>14.1403</c:v>
                </c:pt>
                <c:pt idx="3515">
                  <c:v>14.1372</c:v>
                </c:pt>
                <c:pt idx="3516">
                  <c:v>14.136799999999999</c:v>
                </c:pt>
                <c:pt idx="3517">
                  <c:v>14.1387</c:v>
                </c:pt>
                <c:pt idx="3518">
                  <c:v>14.2599</c:v>
                </c:pt>
                <c:pt idx="3519">
                  <c:v>14.2705</c:v>
                </c:pt>
                <c:pt idx="3520">
                  <c:v>14.3047</c:v>
                </c:pt>
                <c:pt idx="3521">
                  <c:v>14.172599999999999</c:v>
                </c:pt>
                <c:pt idx="3522">
                  <c:v>14.17</c:v>
                </c:pt>
                <c:pt idx="3523">
                  <c:v>14.1686</c:v>
                </c:pt>
                <c:pt idx="3524">
                  <c:v>14.3094</c:v>
                </c:pt>
                <c:pt idx="3525">
                  <c:v>14.3347</c:v>
                </c:pt>
                <c:pt idx="3526">
                  <c:v>14.2806</c:v>
                </c:pt>
                <c:pt idx="3527">
                  <c:v>14.24</c:v>
                </c:pt>
                <c:pt idx="3528">
                  <c:v>14.2476</c:v>
                </c:pt>
                <c:pt idx="3529">
                  <c:v>14.2349</c:v>
                </c:pt>
                <c:pt idx="3530">
                  <c:v>14.232100000000001</c:v>
                </c:pt>
                <c:pt idx="3531">
                  <c:v>14.275700000000001</c:v>
                </c:pt>
                <c:pt idx="3532">
                  <c:v>14.305</c:v>
                </c:pt>
                <c:pt idx="3533">
                  <c:v>14.420999999999999</c:v>
                </c:pt>
                <c:pt idx="3534">
                  <c:v>14.513299999999999</c:v>
                </c:pt>
                <c:pt idx="3535">
                  <c:v>14.4826</c:v>
                </c:pt>
                <c:pt idx="3536">
                  <c:v>14.478999999999999</c:v>
                </c:pt>
                <c:pt idx="3537">
                  <c:v>14.474399999999999</c:v>
                </c:pt>
                <c:pt idx="3538">
                  <c:v>14.451499999999999</c:v>
                </c:pt>
                <c:pt idx="3539">
                  <c:v>14.399699999999999</c:v>
                </c:pt>
                <c:pt idx="3540">
                  <c:v>14.496</c:v>
                </c:pt>
                <c:pt idx="3541">
                  <c:v>14.683</c:v>
                </c:pt>
                <c:pt idx="3542">
                  <c:v>14.756</c:v>
                </c:pt>
                <c:pt idx="3543">
                  <c:v>14.7514</c:v>
                </c:pt>
                <c:pt idx="3544">
                  <c:v>14.7446</c:v>
                </c:pt>
                <c:pt idx="3545">
                  <c:v>14.6402</c:v>
                </c:pt>
                <c:pt idx="3546">
                  <c:v>14.5684</c:v>
                </c:pt>
                <c:pt idx="3547">
                  <c:v>14.6053</c:v>
                </c:pt>
                <c:pt idx="3548">
                  <c:v>14.485900000000001</c:v>
                </c:pt>
                <c:pt idx="3549">
                  <c:v>14.335900000000001</c:v>
                </c:pt>
                <c:pt idx="3550">
                  <c:v>14.332599999999999</c:v>
                </c:pt>
                <c:pt idx="3551">
                  <c:v>14.3283</c:v>
                </c:pt>
                <c:pt idx="3552">
                  <c:v>14.370699999999999</c:v>
                </c:pt>
                <c:pt idx="3553">
                  <c:v>14.378299999999999</c:v>
                </c:pt>
                <c:pt idx="3554">
                  <c:v>14.3383</c:v>
                </c:pt>
                <c:pt idx="3555">
                  <c:v>14.1241</c:v>
                </c:pt>
                <c:pt idx="3556">
                  <c:v>14.187799999999999</c:v>
                </c:pt>
                <c:pt idx="3557">
                  <c:v>14.1846</c:v>
                </c:pt>
                <c:pt idx="3558">
                  <c:v>14.1853</c:v>
                </c:pt>
                <c:pt idx="3559">
                  <c:v>14.211499999999999</c:v>
                </c:pt>
                <c:pt idx="3560">
                  <c:v>14.216900000000001</c:v>
                </c:pt>
                <c:pt idx="3561">
                  <c:v>14.4694</c:v>
                </c:pt>
                <c:pt idx="3562">
                  <c:v>14.16</c:v>
                </c:pt>
                <c:pt idx="3563">
                  <c:v>13.7903</c:v>
                </c:pt>
                <c:pt idx="3564">
                  <c:v>13.786099999999999</c:v>
                </c:pt>
                <c:pt idx="3565">
                  <c:v>13.7804</c:v>
                </c:pt>
                <c:pt idx="3566">
                  <c:v>13.2188</c:v>
                </c:pt>
                <c:pt idx="3567">
                  <c:v>13.3627</c:v>
                </c:pt>
                <c:pt idx="3568">
                  <c:v>13.533899999999999</c:v>
                </c:pt>
                <c:pt idx="3569">
                  <c:v>13.499700000000001</c:v>
                </c:pt>
                <c:pt idx="3570">
                  <c:v>13.6089</c:v>
                </c:pt>
                <c:pt idx="3571">
                  <c:v>13.6113</c:v>
                </c:pt>
                <c:pt idx="3572">
                  <c:v>13.6066</c:v>
                </c:pt>
                <c:pt idx="3573">
                  <c:v>13.5749</c:v>
                </c:pt>
                <c:pt idx="3574">
                  <c:v>13.7592</c:v>
                </c:pt>
                <c:pt idx="3575">
                  <c:v>13.9087</c:v>
                </c:pt>
                <c:pt idx="3576">
                  <c:v>13.922000000000001</c:v>
                </c:pt>
                <c:pt idx="3577">
                  <c:v>14.1</c:v>
                </c:pt>
                <c:pt idx="3578">
                  <c:v>14.0977</c:v>
                </c:pt>
                <c:pt idx="3579">
                  <c:v>14.093999999999999</c:v>
                </c:pt>
                <c:pt idx="3580">
                  <c:v>14.207100000000001</c:v>
                </c:pt>
                <c:pt idx="3581">
                  <c:v>14.2219</c:v>
                </c:pt>
                <c:pt idx="3582">
                  <c:v>14.2384</c:v>
                </c:pt>
                <c:pt idx="3583">
                  <c:v>14.265499999999999</c:v>
                </c:pt>
                <c:pt idx="3584">
                  <c:v>14.3583</c:v>
                </c:pt>
                <c:pt idx="3585">
                  <c:v>14.3553</c:v>
                </c:pt>
                <c:pt idx="3586">
                  <c:v>14.3527</c:v>
                </c:pt>
                <c:pt idx="3587">
                  <c:v>14.36</c:v>
                </c:pt>
                <c:pt idx="3588">
                  <c:v>14.348800000000001</c:v>
                </c:pt>
                <c:pt idx="3589">
                  <c:v>14.374599999999999</c:v>
                </c:pt>
                <c:pt idx="3590">
                  <c:v>14.3767</c:v>
                </c:pt>
                <c:pt idx="3591">
                  <c:v>14.414899999999999</c:v>
                </c:pt>
                <c:pt idx="3592">
                  <c:v>14.4123</c:v>
                </c:pt>
                <c:pt idx="3593">
                  <c:v>14.412800000000001</c:v>
                </c:pt>
                <c:pt idx="3594">
                  <c:v>14.3636</c:v>
                </c:pt>
                <c:pt idx="3595">
                  <c:v>14.286899999999999</c:v>
                </c:pt>
                <c:pt idx="3596">
                  <c:v>14.109400000000001</c:v>
                </c:pt>
                <c:pt idx="3597">
                  <c:v>14.005800000000001</c:v>
                </c:pt>
                <c:pt idx="3598">
                  <c:v>13.946199999999999</c:v>
                </c:pt>
                <c:pt idx="3599">
                  <c:v>13.9438</c:v>
                </c:pt>
                <c:pt idx="3600">
                  <c:v>13.942299999999999</c:v>
                </c:pt>
                <c:pt idx="3601">
                  <c:v>13.9192</c:v>
                </c:pt>
                <c:pt idx="3602">
                  <c:v>13.846399999999999</c:v>
                </c:pt>
                <c:pt idx="3603">
                  <c:v>13.8217</c:v>
                </c:pt>
                <c:pt idx="3604">
                  <c:v>13.9986</c:v>
                </c:pt>
                <c:pt idx="3605">
                  <c:v>14.1091</c:v>
                </c:pt>
                <c:pt idx="3606">
                  <c:v>14.1052</c:v>
                </c:pt>
                <c:pt idx="3607">
                  <c:v>14.099600000000001</c:v>
                </c:pt>
                <c:pt idx="3608">
                  <c:v>14.1137</c:v>
                </c:pt>
                <c:pt idx="3609">
                  <c:v>14.0867</c:v>
                </c:pt>
                <c:pt idx="3610">
                  <c:v>14.0373</c:v>
                </c:pt>
                <c:pt idx="3611">
                  <c:v>14.2408</c:v>
                </c:pt>
                <c:pt idx="3612">
                  <c:v>14.125</c:v>
                </c:pt>
                <c:pt idx="3613">
                  <c:v>14.123900000000001</c:v>
                </c:pt>
                <c:pt idx="3614">
                  <c:v>14.1272</c:v>
                </c:pt>
                <c:pt idx="3615">
                  <c:v>14.1896</c:v>
                </c:pt>
                <c:pt idx="3616">
                  <c:v>14.297499999999999</c:v>
                </c:pt>
                <c:pt idx="3617">
                  <c:v>14.287100000000001</c:v>
                </c:pt>
                <c:pt idx="3618">
                  <c:v>14.492100000000001</c:v>
                </c:pt>
                <c:pt idx="3619">
                  <c:v>14.6454</c:v>
                </c:pt>
                <c:pt idx="3620">
                  <c:v>14.6427</c:v>
                </c:pt>
                <c:pt idx="3621">
                  <c:v>14.639699999999999</c:v>
                </c:pt>
                <c:pt idx="3622">
                  <c:v>14.428000000000001</c:v>
                </c:pt>
                <c:pt idx="3623">
                  <c:v>14.3935</c:v>
                </c:pt>
                <c:pt idx="3624">
                  <c:v>14.306800000000001</c:v>
                </c:pt>
                <c:pt idx="3625">
                  <c:v>14.2653</c:v>
                </c:pt>
                <c:pt idx="3626">
                  <c:v>14.277699999999999</c:v>
                </c:pt>
                <c:pt idx="3627">
                  <c:v>14.276</c:v>
                </c:pt>
                <c:pt idx="3628">
                  <c:v>14.2818</c:v>
                </c:pt>
                <c:pt idx="3629">
                  <c:v>14.384</c:v>
                </c:pt>
                <c:pt idx="3630">
                  <c:v>14.264200000000001</c:v>
                </c:pt>
                <c:pt idx="3631">
                  <c:v>14.3506</c:v>
                </c:pt>
                <c:pt idx="3632">
                  <c:v>14.3809</c:v>
                </c:pt>
                <c:pt idx="3633">
                  <c:v>14.433199999999999</c:v>
                </c:pt>
                <c:pt idx="3634">
                  <c:v>14.433</c:v>
                </c:pt>
                <c:pt idx="3635">
                  <c:v>14.431699999999999</c:v>
                </c:pt>
                <c:pt idx="3636">
                  <c:v>14.4826</c:v>
                </c:pt>
                <c:pt idx="3637">
                  <c:v>14.4345</c:v>
                </c:pt>
                <c:pt idx="3638">
                  <c:v>14.3711</c:v>
                </c:pt>
                <c:pt idx="3639">
                  <c:v>14.4414</c:v>
                </c:pt>
                <c:pt idx="3640">
                  <c:v>14.498699999999999</c:v>
                </c:pt>
                <c:pt idx="3641">
                  <c:v>14.4969</c:v>
                </c:pt>
                <c:pt idx="3642">
                  <c:v>14.4979</c:v>
                </c:pt>
                <c:pt idx="3643">
                  <c:v>14.4277</c:v>
                </c:pt>
                <c:pt idx="3644">
                  <c:v>14.320600000000001</c:v>
                </c:pt>
                <c:pt idx="3645">
                  <c:v>14.219799999999999</c:v>
                </c:pt>
                <c:pt idx="3646">
                  <c:v>14.2698</c:v>
                </c:pt>
                <c:pt idx="3647">
                  <c:v>14.2964</c:v>
                </c:pt>
                <c:pt idx="3648">
                  <c:v>14.294600000000001</c:v>
                </c:pt>
                <c:pt idx="3649">
                  <c:v>14.293200000000001</c:v>
                </c:pt>
                <c:pt idx="3650">
                  <c:v>14.345599999999999</c:v>
                </c:pt>
                <c:pt idx="3651">
                  <c:v>14.301500000000001</c:v>
                </c:pt>
                <c:pt idx="3652">
                  <c:v>14.2506</c:v>
                </c:pt>
              </c:numCache>
            </c:numRef>
          </c:val>
          <c:smooth val="0"/>
          <c:extLst>
            <c:ext xmlns:c16="http://schemas.microsoft.com/office/drawing/2014/chart" uri="{C3380CC4-5D6E-409C-BE32-E72D297353CC}">
              <c16:uniqueId val="{00000E45-B17B-4DFD-B39D-4E979940D241}"/>
            </c:ext>
          </c:extLst>
        </c:ser>
        <c:ser>
          <c:idx val="1"/>
          <c:order val="1"/>
          <c:tx>
            <c:strRef>
              <c:f>'Equity market PEs'!$X$8</c:f>
              <c:strCache>
                <c:ptCount val="1"/>
                <c:pt idx="0">
                  <c:v>PE_RATIO</c:v>
                </c:pt>
              </c:strCache>
            </c:strRef>
          </c:tx>
          <c:spPr>
            <a:ln w="15875" cap="rnd">
              <a:solidFill>
                <a:schemeClr val="accent2"/>
              </a:solidFill>
              <a:round/>
            </a:ln>
            <a:effectLst/>
          </c:spPr>
          <c:marker>
            <c:symbol val="none"/>
          </c:marker>
          <c:cat>
            <c:numRef>
              <c:f>'Equity market PEs'!$V$9:$V$3661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PEs'!$X$9:$X$3661</c:f>
              <c:numCache>
                <c:formatCode>General</c:formatCode>
                <c:ptCount val="3653"/>
                <c:pt idx="0" formatCode="0.0">
                  <c:v>15.264699999999999</c:v>
                </c:pt>
                <c:pt idx="1">
                  <c:v>15.264699999999999</c:v>
                </c:pt>
                <c:pt idx="2">
                  <c:v>15.264799999999999</c:v>
                </c:pt>
                <c:pt idx="3">
                  <c:v>15.073499999999999</c:v>
                </c:pt>
                <c:pt idx="4">
                  <c:v>15.155799999999999</c:v>
                </c:pt>
                <c:pt idx="5">
                  <c:v>15.2103</c:v>
                </c:pt>
                <c:pt idx="6">
                  <c:v>15.146599999999999</c:v>
                </c:pt>
                <c:pt idx="7">
                  <c:v>15.1006</c:v>
                </c:pt>
                <c:pt idx="8">
                  <c:v>15.1006</c:v>
                </c:pt>
                <c:pt idx="9">
                  <c:v>15.1006</c:v>
                </c:pt>
                <c:pt idx="10">
                  <c:v>15.199199999999999</c:v>
                </c:pt>
                <c:pt idx="11">
                  <c:v>15.231999999999999</c:v>
                </c:pt>
                <c:pt idx="12">
                  <c:v>15.597799999999999</c:v>
                </c:pt>
                <c:pt idx="13">
                  <c:v>15.641299999999999</c:v>
                </c:pt>
                <c:pt idx="14">
                  <c:v>15.624700000000001</c:v>
                </c:pt>
                <c:pt idx="15">
                  <c:v>15.624700000000001</c:v>
                </c:pt>
                <c:pt idx="16">
                  <c:v>15.624700000000001</c:v>
                </c:pt>
                <c:pt idx="17">
                  <c:v>15.5564</c:v>
                </c:pt>
                <c:pt idx="18">
                  <c:v>15.738899999999999</c:v>
                </c:pt>
                <c:pt idx="19">
                  <c:v>15.6807</c:v>
                </c:pt>
                <c:pt idx="20">
                  <c:v>15.627800000000001</c:v>
                </c:pt>
                <c:pt idx="21">
                  <c:v>15.766500000000001</c:v>
                </c:pt>
                <c:pt idx="22">
                  <c:v>15.7666</c:v>
                </c:pt>
                <c:pt idx="23">
                  <c:v>15.7661</c:v>
                </c:pt>
                <c:pt idx="24">
                  <c:v>15.782</c:v>
                </c:pt>
                <c:pt idx="25">
                  <c:v>15.866199999999999</c:v>
                </c:pt>
                <c:pt idx="26">
                  <c:v>15.924200000000001</c:v>
                </c:pt>
                <c:pt idx="27">
                  <c:v>15.8697</c:v>
                </c:pt>
                <c:pt idx="28">
                  <c:v>15.844799999999999</c:v>
                </c:pt>
                <c:pt idx="29">
                  <c:v>15.844799999999999</c:v>
                </c:pt>
                <c:pt idx="30">
                  <c:v>15.844900000000001</c:v>
                </c:pt>
                <c:pt idx="31">
                  <c:v>15.8004</c:v>
                </c:pt>
                <c:pt idx="32">
                  <c:v>15.799200000000001</c:v>
                </c:pt>
                <c:pt idx="33">
                  <c:v>15.773999999999999</c:v>
                </c:pt>
                <c:pt idx="34">
                  <c:v>15.7668</c:v>
                </c:pt>
                <c:pt idx="35">
                  <c:v>15.783300000000001</c:v>
                </c:pt>
                <c:pt idx="36">
                  <c:v>15.783300000000001</c:v>
                </c:pt>
                <c:pt idx="37">
                  <c:v>15.784000000000001</c:v>
                </c:pt>
                <c:pt idx="38">
                  <c:v>15.720499999999999</c:v>
                </c:pt>
                <c:pt idx="39">
                  <c:v>15.605399999999999</c:v>
                </c:pt>
                <c:pt idx="40">
                  <c:v>15.484500000000001</c:v>
                </c:pt>
                <c:pt idx="41">
                  <c:v>15.3988</c:v>
                </c:pt>
                <c:pt idx="42">
                  <c:v>15.2239</c:v>
                </c:pt>
                <c:pt idx="43">
                  <c:v>15.2239</c:v>
                </c:pt>
                <c:pt idx="44">
                  <c:v>15.2239</c:v>
                </c:pt>
                <c:pt idx="45">
                  <c:v>14.9002</c:v>
                </c:pt>
                <c:pt idx="46">
                  <c:v>15.100099999999999</c:v>
                </c:pt>
                <c:pt idx="47">
                  <c:v>15.0055</c:v>
                </c:pt>
                <c:pt idx="48">
                  <c:v>15.2378</c:v>
                </c:pt>
                <c:pt idx="49">
                  <c:v>15.364800000000001</c:v>
                </c:pt>
                <c:pt idx="50">
                  <c:v>15.364800000000001</c:v>
                </c:pt>
                <c:pt idx="51">
                  <c:v>15.364800000000001</c:v>
                </c:pt>
                <c:pt idx="52">
                  <c:v>15.431800000000001</c:v>
                </c:pt>
                <c:pt idx="53">
                  <c:v>15.386699999999999</c:v>
                </c:pt>
                <c:pt idx="54">
                  <c:v>15.438700000000001</c:v>
                </c:pt>
                <c:pt idx="55">
                  <c:v>15.4282</c:v>
                </c:pt>
                <c:pt idx="56">
                  <c:v>15.432700000000001</c:v>
                </c:pt>
                <c:pt idx="57">
                  <c:v>15.432700000000001</c:v>
                </c:pt>
                <c:pt idx="58">
                  <c:v>15.432700000000001</c:v>
                </c:pt>
                <c:pt idx="59">
                  <c:v>15.463200000000001</c:v>
                </c:pt>
                <c:pt idx="60">
                  <c:v>15.330299999999999</c:v>
                </c:pt>
                <c:pt idx="61">
                  <c:v>15.3033</c:v>
                </c:pt>
                <c:pt idx="62">
                  <c:v>15.334099999999999</c:v>
                </c:pt>
                <c:pt idx="63">
                  <c:v>15.2262</c:v>
                </c:pt>
                <c:pt idx="64">
                  <c:v>15.2262</c:v>
                </c:pt>
                <c:pt idx="65">
                  <c:v>15.2263</c:v>
                </c:pt>
                <c:pt idx="66">
                  <c:v>14.9152</c:v>
                </c:pt>
                <c:pt idx="67">
                  <c:v>14.7384</c:v>
                </c:pt>
                <c:pt idx="68">
                  <c:v>14.661300000000001</c:v>
                </c:pt>
                <c:pt idx="69">
                  <c:v>14.979100000000001</c:v>
                </c:pt>
                <c:pt idx="70">
                  <c:v>14.9434</c:v>
                </c:pt>
                <c:pt idx="71">
                  <c:v>14.9434</c:v>
                </c:pt>
                <c:pt idx="72">
                  <c:v>14.9434</c:v>
                </c:pt>
                <c:pt idx="73">
                  <c:v>14.986000000000001</c:v>
                </c:pt>
                <c:pt idx="74">
                  <c:v>15.0853</c:v>
                </c:pt>
                <c:pt idx="75">
                  <c:v>14.9299</c:v>
                </c:pt>
                <c:pt idx="76">
                  <c:v>15.076499999999999</c:v>
                </c:pt>
                <c:pt idx="77">
                  <c:v>15.049899999999999</c:v>
                </c:pt>
                <c:pt idx="78">
                  <c:v>15.049899999999999</c:v>
                </c:pt>
                <c:pt idx="79">
                  <c:v>15.049899999999999</c:v>
                </c:pt>
                <c:pt idx="80">
                  <c:v>15.209199999999999</c:v>
                </c:pt>
                <c:pt idx="81">
                  <c:v>15.2721</c:v>
                </c:pt>
                <c:pt idx="82">
                  <c:v>15.367599999999999</c:v>
                </c:pt>
                <c:pt idx="83">
                  <c:v>15.3779</c:v>
                </c:pt>
                <c:pt idx="84">
                  <c:v>15.446400000000001</c:v>
                </c:pt>
                <c:pt idx="85">
                  <c:v>15.446400000000001</c:v>
                </c:pt>
                <c:pt idx="86">
                  <c:v>15.446400000000001</c:v>
                </c:pt>
                <c:pt idx="87">
                  <c:v>15.4877</c:v>
                </c:pt>
                <c:pt idx="88">
                  <c:v>15.6189</c:v>
                </c:pt>
                <c:pt idx="89">
                  <c:v>15.575699999999999</c:v>
                </c:pt>
                <c:pt idx="90">
                  <c:v>15.484299999999999</c:v>
                </c:pt>
                <c:pt idx="91">
                  <c:v>15.402900000000001</c:v>
                </c:pt>
                <c:pt idx="92">
                  <c:v>15.402900000000001</c:v>
                </c:pt>
                <c:pt idx="93">
                  <c:v>15.402900000000001</c:v>
                </c:pt>
                <c:pt idx="94">
                  <c:v>15.4739</c:v>
                </c:pt>
                <c:pt idx="95">
                  <c:v>15.6013</c:v>
                </c:pt>
                <c:pt idx="96">
                  <c:v>15.715199999999999</c:v>
                </c:pt>
                <c:pt idx="97">
                  <c:v>15.7316</c:v>
                </c:pt>
                <c:pt idx="98">
                  <c:v>15.6572</c:v>
                </c:pt>
                <c:pt idx="99">
                  <c:v>15.6572</c:v>
                </c:pt>
                <c:pt idx="100">
                  <c:v>15.6572</c:v>
                </c:pt>
                <c:pt idx="101">
                  <c:v>15.6015</c:v>
                </c:pt>
                <c:pt idx="102">
                  <c:v>15.6296</c:v>
                </c:pt>
                <c:pt idx="103">
                  <c:v>15.540800000000001</c:v>
                </c:pt>
                <c:pt idx="104">
                  <c:v>15.7502</c:v>
                </c:pt>
                <c:pt idx="105">
                  <c:v>15.8939</c:v>
                </c:pt>
                <c:pt idx="106">
                  <c:v>15.8939</c:v>
                </c:pt>
                <c:pt idx="107">
                  <c:v>15.894</c:v>
                </c:pt>
                <c:pt idx="108">
                  <c:v>15.9147</c:v>
                </c:pt>
                <c:pt idx="109">
                  <c:v>15.9139</c:v>
                </c:pt>
                <c:pt idx="110">
                  <c:v>16.0291</c:v>
                </c:pt>
                <c:pt idx="111">
                  <c:v>16.107900000000001</c:v>
                </c:pt>
                <c:pt idx="112">
                  <c:v>16.1327</c:v>
                </c:pt>
                <c:pt idx="113">
                  <c:v>16.1327</c:v>
                </c:pt>
                <c:pt idx="114">
                  <c:v>16.1327</c:v>
                </c:pt>
                <c:pt idx="115">
                  <c:v>16.199100000000001</c:v>
                </c:pt>
                <c:pt idx="116">
                  <c:v>16.267399999999999</c:v>
                </c:pt>
                <c:pt idx="117">
                  <c:v>16.296900000000001</c:v>
                </c:pt>
                <c:pt idx="118">
                  <c:v>16.947600000000001</c:v>
                </c:pt>
                <c:pt idx="119">
                  <c:v>17.1187</c:v>
                </c:pt>
                <c:pt idx="120">
                  <c:v>17.120799999999999</c:v>
                </c:pt>
                <c:pt idx="121">
                  <c:v>17.1266</c:v>
                </c:pt>
                <c:pt idx="122">
                  <c:v>17.085599999999999</c:v>
                </c:pt>
                <c:pt idx="123">
                  <c:v>17.050699999999999</c:v>
                </c:pt>
                <c:pt idx="124">
                  <c:v>16.98</c:v>
                </c:pt>
                <c:pt idx="125">
                  <c:v>17.023800000000001</c:v>
                </c:pt>
                <c:pt idx="126">
                  <c:v>16.886800000000001</c:v>
                </c:pt>
                <c:pt idx="127">
                  <c:v>16.886800000000001</c:v>
                </c:pt>
                <c:pt idx="128">
                  <c:v>16.887699999999999</c:v>
                </c:pt>
                <c:pt idx="129">
                  <c:v>16.803799999999999</c:v>
                </c:pt>
                <c:pt idx="130">
                  <c:v>16.525600000000001</c:v>
                </c:pt>
                <c:pt idx="131">
                  <c:v>16.571400000000001</c:v>
                </c:pt>
                <c:pt idx="132">
                  <c:v>16.713100000000001</c:v>
                </c:pt>
                <c:pt idx="133">
                  <c:v>16.6477</c:v>
                </c:pt>
                <c:pt idx="134">
                  <c:v>16.647400000000001</c:v>
                </c:pt>
                <c:pt idx="135">
                  <c:v>16.652699999999999</c:v>
                </c:pt>
                <c:pt idx="136">
                  <c:v>16.808900000000001</c:v>
                </c:pt>
                <c:pt idx="137">
                  <c:v>16.810600000000001</c:v>
                </c:pt>
                <c:pt idx="138">
                  <c:v>16.931000000000001</c:v>
                </c:pt>
                <c:pt idx="139">
                  <c:v>16.896000000000001</c:v>
                </c:pt>
                <c:pt idx="140">
                  <c:v>17.222300000000001</c:v>
                </c:pt>
                <c:pt idx="141">
                  <c:v>17.222300000000001</c:v>
                </c:pt>
                <c:pt idx="142">
                  <c:v>17.2227</c:v>
                </c:pt>
                <c:pt idx="143">
                  <c:v>17.348700000000001</c:v>
                </c:pt>
                <c:pt idx="144">
                  <c:v>17.342099999999999</c:v>
                </c:pt>
                <c:pt idx="145">
                  <c:v>17.3338</c:v>
                </c:pt>
                <c:pt idx="146">
                  <c:v>17.122299999999999</c:v>
                </c:pt>
                <c:pt idx="147">
                  <c:v>17.047000000000001</c:v>
                </c:pt>
                <c:pt idx="148">
                  <c:v>17.0456</c:v>
                </c:pt>
                <c:pt idx="149">
                  <c:v>17.045300000000001</c:v>
                </c:pt>
                <c:pt idx="150">
                  <c:v>17.062000000000001</c:v>
                </c:pt>
                <c:pt idx="151">
                  <c:v>16.866700000000002</c:v>
                </c:pt>
                <c:pt idx="152">
                  <c:v>16.943999999999999</c:v>
                </c:pt>
                <c:pt idx="153">
                  <c:v>17.111699999999999</c:v>
                </c:pt>
                <c:pt idx="154">
                  <c:v>17.134499999999999</c:v>
                </c:pt>
                <c:pt idx="155">
                  <c:v>17.134499999999999</c:v>
                </c:pt>
                <c:pt idx="156">
                  <c:v>17.134499999999999</c:v>
                </c:pt>
                <c:pt idx="157">
                  <c:v>17.2987</c:v>
                </c:pt>
                <c:pt idx="158">
                  <c:v>17.3475</c:v>
                </c:pt>
                <c:pt idx="159">
                  <c:v>17.339099999999998</c:v>
                </c:pt>
                <c:pt idx="160">
                  <c:v>17.351700000000001</c:v>
                </c:pt>
                <c:pt idx="161">
                  <c:v>17.402200000000001</c:v>
                </c:pt>
                <c:pt idx="162">
                  <c:v>17.402200000000001</c:v>
                </c:pt>
                <c:pt idx="163">
                  <c:v>17.402200000000001</c:v>
                </c:pt>
                <c:pt idx="164">
                  <c:v>17.418099999999999</c:v>
                </c:pt>
                <c:pt idx="165">
                  <c:v>17.557500000000001</c:v>
                </c:pt>
                <c:pt idx="166">
                  <c:v>17.510000000000002</c:v>
                </c:pt>
                <c:pt idx="167">
                  <c:v>17.583500000000001</c:v>
                </c:pt>
                <c:pt idx="168">
                  <c:v>17.433800000000002</c:v>
                </c:pt>
                <c:pt idx="169">
                  <c:v>17.433800000000002</c:v>
                </c:pt>
                <c:pt idx="170">
                  <c:v>17.434100000000001</c:v>
                </c:pt>
                <c:pt idx="171">
                  <c:v>17.450399999999998</c:v>
                </c:pt>
                <c:pt idx="172">
                  <c:v>17.5731</c:v>
                </c:pt>
                <c:pt idx="173">
                  <c:v>17.582999999999998</c:v>
                </c:pt>
                <c:pt idx="174">
                  <c:v>17.6355</c:v>
                </c:pt>
                <c:pt idx="175">
                  <c:v>17.779199999999999</c:v>
                </c:pt>
                <c:pt idx="176">
                  <c:v>17.779199999999999</c:v>
                </c:pt>
                <c:pt idx="177">
                  <c:v>17.779199999999999</c:v>
                </c:pt>
                <c:pt idx="178">
                  <c:v>17.928999999999998</c:v>
                </c:pt>
                <c:pt idx="179">
                  <c:v>17.9053</c:v>
                </c:pt>
                <c:pt idx="180">
                  <c:v>17.8001</c:v>
                </c:pt>
                <c:pt idx="181">
                  <c:v>17.661899999999999</c:v>
                </c:pt>
                <c:pt idx="182">
                  <c:v>17.612200000000001</c:v>
                </c:pt>
                <c:pt idx="183">
                  <c:v>17.612200000000001</c:v>
                </c:pt>
                <c:pt idx="184">
                  <c:v>17.612200000000001</c:v>
                </c:pt>
                <c:pt idx="185">
                  <c:v>17.617799999999999</c:v>
                </c:pt>
                <c:pt idx="186">
                  <c:v>17.486599999999999</c:v>
                </c:pt>
                <c:pt idx="187">
                  <c:v>17.606999999999999</c:v>
                </c:pt>
                <c:pt idx="188">
                  <c:v>17.444299999999998</c:v>
                </c:pt>
                <c:pt idx="189">
                  <c:v>17.741700000000002</c:v>
                </c:pt>
                <c:pt idx="190">
                  <c:v>17.741700000000002</c:v>
                </c:pt>
                <c:pt idx="191">
                  <c:v>17.741700000000002</c:v>
                </c:pt>
                <c:pt idx="192">
                  <c:v>17.7254</c:v>
                </c:pt>
                <c:pt idx="193">
                  <c:v>17.695499999999999</c:v>
                </c:pt>
                <c:pt idx="194">
                  <c:v>17.8613</c:v>
                </c:pt>
                <c:pt idx="195">
                  <c:v>18.619199999999999</c:v>
                </c:pt>
                <c:pt idx="196">
                  <c:v>18.627400000000002</c:v>
                </c:pt>
                <c:pt idx="197">
                  <c:v>18.627500000000001</c:v>
                </c:pt>
                <c:pt idx="198">
                  <c:v>18.627500000000001</c:v>
                </c:pt>
                <c:pt idx="199">
                  <c:v>18.604199999999999</c:v>
                </c:pt>
                <c:pt idx="200">
                  <c:v>18.545300000000001</c:v>
                </c:pt>
                <c:pt idx="201">
                  <c:v>18.560400000000001</c:v>
                </c:pt>
                <c:pt idx="202">
                  <c:v>18.6556</c:v>
                </c:pt>
                <c:pt idx="203">
                  <c:v>18.538599999999999</c:v>
                </c:pt>
                <c:pt idx="204">
                  <c:v>18.538599999999999</c:v>
                </c:pt>
                <c:pt idx="205">
                  <c:v>18.538599999999999</c:v>
                </c:pt>
                <c:pt idx="206">
                  <c:v>18.5488</c:v>
                </c:pt>
                <c:pt idx="207">
                  <c:v>18.2623</c:v>
                </c:pt>
                <c:pt idx="208">
                  <c:v>18.348700000000001</c:v>
                </c:pt>
                <c:pt idx="209">
                  <c:v>18.3276</c:v>
                </c:pt>
                <c:pt idx="210">
                  <c:v>18.193100000000001</c:v>
                </c:pt>
                <c:pt idx="211">
                  <c:v>18.193100000000001</c:v>
                </c:pt>
                <c:pt idx="212">
                  <c:v>18.193100000000001</c:v>
                </c:pt>
                <c:pt idx="213">
                  <c:v>18.1187</c:v>
                </c:pt>
                <c:pt idx="214">
                  <c:v>18.237400000000001</c:v>
                </c:pt>
                <c:pt idx="215">
                  <c:v>18.366399999999999</c:v>
                </c:pt>
                <c:pt idx="216">
                  <c:v>18.236899999999999</c:v>
                </c:pt>
                <c:pt idx="217">
                  <c:v>17.875</c:v>
                </c:pt>
                <c:pt idx="218">
                  <c:v>17.875</c:v>
                </c:pt>
                <c:pt idx="219">
                  <c:v>17.875</c:v>
                </c:pt>
                <c:pt idx="220">
                  <c:v>17.857800000000001</c:v>
                </c:pt>
                <c:pt idx="221">
                  <c:v>17.807600000000001</c:v>
                </c:pt>
                <c:pt idx="222">
                  <c:v>18.1357</c:v>
                </c:pt>
                <c:pt idx="223">
                  <c:v>18.163</c:v>
                </c:pt>
                <c:pt idx="224">
                  <c:v>18.117699999999999</c:v>
                </c:pt>
                <c:pt idx="225">
                  <c:v>18.117699999999999</c:v>
                </c:pt>
                <c:pt idx="226">
                  <c:v>18.117699999999999</c:v>
                </c:pt>
                <c:pt idx="227">
                  <c:v>17.899899999999999</c:v>
                </c:pt>
                <c:pt idx="228">
                  <c:v>17.921199999999999</c:v>
                </c:pt>
                <c:pt idx="229">
                  <c:v>17.824200000000001</c:v>
                </c:pt>
                <c:pt idx="230">
                  <c:v>18.025400000000001</c:v>
                </c:pt>
                <c:pt idx="231">
                  <c:v>18.045000000000002</c:v>
                </c:pt>
                <c:pt idx="232">
                  <c:v>18.045000000000002</c:v>
                </c:pt>
                <c:pt idx="233">
                  <c:v>18.045000000000002</c:v>
                </c:pt>
                <c:pt idx="234">
                  <c:v>18.422000000000001</c:v>
                </c:pt>
                <c:pt idx="235">
                  <c:v>18.362400000000001</c:v>
                </c:pt>
                <c:pt idx="236">
                  <c:v>18.303899999999999</c:v>
                </c:pt>
                <c:pt idx="237">
                  <c:v>18.237300000000001</c:v>
                </c:pt>
                <c:pt idx="238">
                  <c:v>18.121300000000002</c:v>
                </c:pt>
                <c:pt idx="239">
                  <c:v>18.121300000000002</c:v>
                </c:pt>
                <c:pt idx="240">
                  <c:v>18.121300000000002</c:v>
                </c:pt>
                <c:pt idx="241">
                  <c:v>17.704899999999999</c:v>
                </c:pt>
                <c:pt idx="242">
                  <c:v>17.580500000000001</c:v>
                </c:pt>
                <c:pt idx="243">
                  <c:v>17.719200000000001</c:v>
                </c:pt>
                <c:pt idx="244">
                  <c:v>17.7227</c:v>
                </c:pt>
                <c:pt idx="245">
                  <c:v>17.645900000000001</c:v>
                </c:pt>
                <c:pt idx="246">
                  <c:v>17.645900000000001</c:v>
                </c:pt>
                <c:pt idx="247">
                  <c:v>17.645900000000001</c:v>
                </c:pt>
                <c:pt idx="248">
                  <c:v>17.381900000000002</c:v>
                </c:pt>
                <c:pt idx="249">
                  <c:v>17.120999999999999</c:v>
                </c:pt>
                <c:pt idx="250">
                  <c:v>17.113</c:v>
                </c:pt>
                <c:pt idx="251">
                  <c:v>17.345099999999999</c:v>
                </c:pt>
                <c:pt idx="252">
                  <c:v>17.686499999999999</c:v>
                </c:pt>
                <c:pt idx="253">
                  <c:v>17.686499999999999</c:v>
                </c:pt>
                <c:pt idx="254">
                  <c:v>17.689299999999999</c:v>
                </c:pt>
                <c:pt idx="255">
                  <c:v>17.794499999999999</c:v>
                </c:pt>
                <c:pt idx="256">
                  <c:v>17.937799999999999</c:v>
                </c:pt>
                <c:pt idx="257">
                  <c:v>17.943100000000001</c:v>
                </c:pt>
                <c:pt idx="258">
                  <c:v>18.090900000000001</c:v>
                </c:pt>
                <c:pt idx="259">
                  <c:v>18.048300000000001</c:v>
                </c:pt>
                <c:pt idx="260">
                  <c:v>18.048300000000001</c:v>
                </c:pt>
                <c:pt idx="261">
                  <c:v>18.048300000000001</c:v>
                </c:pt>
                <c:pt idx="262">
                  <c:v>18.085100000000001</c:v>
                </c:pt>
                <c:pt idx="263">
                  <c:v>18.103899999999999</c:v>
                </c:pt>
                <c:pt idx="264">
                  <c:v>17.8917</c:v>
                </c:pt>
                <c:pt idx="265">
                  <c:v>17.935300000000002</c:v>
                </c:pt>
                <c:pt idx="266">
                  <c:v>17.781500000000001</c:v>
                </c:pt>
                <c:pt idx="267">
                  <c:v>17.781500000000001</c:v>
                </c:pt>
                <c:pt idx="268">
                  <c:v>17.781500000000001</c:v>
                </c:pt>
                <c:pt idx="269">
                  <c:v>17.645199999999999</c:v>
                </c:pt>
                <c:pt idx="270">
                  <c:v>17.661799999999999</c:v>
                </c:pt>
                <c:pt idx="271">
                  <c:v>17.789300000000001</c:v>
                </c:pt>
                <c:pt idx="272">
                  <c:v>17.768799999999999</c:v>
                </c:pt>
                <c:pt idx="273">
                  <c:v>17.970600000000001</c:v>
                </c:pt>
                <c:pt idx="274">
                  <c:v>17.970600000000001</c:v>
                </c:pt>
                <c:pt idx="275">
                  <c:v>17.970600000000001</c:v>
                </c:pt>
                <c:pt idx="276">
                  <c:v>17.947900000000001</c:v>
                </c:pt>
                <c:pt idx="277">
                  <c:v>17.941400000000002</c:v>
                </c:pt>
                <c:pt idx="278">
                  <c:v>17.9712</c:v>
                </c:pt>
                <c:pt idx="279">
                  <c:v>17.948799999999999</c:v>
                </c:pt>
                <c:pt idx="280">
                  <c:v>17.3797</c:v>
                </c:pt>
                <c:pt idx="281">
                  <c:v>17.3796</c:v>
                </c:pt>
                <c:pt idx="282">
                  <c:v>17.379799999999999</c:v>
                </c:pt>
                <c:pt idx="283">
                  <c:v>17.529299999999999</c:v>
                </c:pt>
                <c:pt idx="284">
                  <c:v>17.416399999999999</c:v>
                </c:pt>
                <c:pt idx="285">
                  <c:v>17.217600000000001</c:v>
                </c:pt>
                <c:pt idx="286">
                  <c:v>17.247499999999999</c:v>
                </c:pt>
                <c:pt idx="287">
                  <c:v>17.206900000000001</c:v>
                </c:pt>
                <c:pt idx="288">
                  <c:v>17.207100000000001</c:v>
                </c:pt>
                <c:pt idx="289">
                  <c:v>17.2057</c:v>
                </c:pt>
                <c:pt idx="290">
                  <c:v>17.205100000000002</c:v>
                </c:pt>
                <c:pt idx="291">
                  <c:v>17.156500000000001</c:v>
                </c:pt>
                <c:pt idx="292">
                  <c:v>16.942</c:v>
                </c:pt>
                <c:pt idx="293">
                  <c:v>16.794899999999998</c:v>
                </c:pt>
                <c:pt idx="294">
                  <c:v>16.440300000000001</c:v>
                </c:pt>
                <c:pt idx="295">
                  <c:v>16.440300000000001</c:v>
                </c:pt>
                <c:pt idx="296">
                  <c:v>16.440300000000001</c:v>
                </c:pt>
                <c:pt idx="297">
                  <c:v>15.876799999999999</c:v>
                </c:pt>
                <c:pt idx="298">
                  <c:v>15.9976</c:v>
                </c:pt>
                <c:pt idx="299">
                  <c:v>15.9276</c:v>
                </c:pt>
                <c:pt idx="300">
                  <c:v>16.156099999999999</c:v>
                </c:pt>
                <c:pt idx="301">
                  <c:v>16.3172</c:v>
                </c:pt>
                <c:pt idx="302">
                  <c:v>16.3172</c:v>
                </c:pt>
                <c:pt idx="303">
                  <c:v>16.317299999999999</c:v>
                </c:pt>
                <c:pt idx="304">
                  <c:v>16.213100000000001</c:v>
                </c:pt>
                <c:pt idx="305">
                  <c:v>15.8187</c:v>
                </c:pt>
                <c:pt idx="306">
                  <c:v>15.7719</c:v>
                </c:pt>
                <c:pt idx="307">
                  <c:v>15.9046</c:v>
                </c:pt>
                <c:pt idx="308">
                  <c:v>15.597300000000001</c:v>
                </c:pt>
                <c:pt idx="309">
                  <c:v>15.597300000000001</c:v>
                </c:pt>
                <c:pt idx="310">
                  <c:v>15.597300000000001</c:v>
                </c:pt>
                <c:pt idx="311">
                  <c:v>15.6927</c:v>
                </c:pt>
                <c:pt idx="312">
                  <c:v>15.7973</c:v>
                </c:pt>
                <c:pt idx="313">
                  <c:v>16.164300000000001</c:v>
                </c:pt>
                <c:pt idx="314">
                  <c:v>15.976000000000001</c:v>
                </c:pt>
                <c:pt idx="315">
                  <c:v>15.925599999999999</c:v>
                </c:pt>
                <c:pt idx="316">
                  <c:v>15.925599999999999</c:v>
                </c:pt>
                <c:pt idx="317">
                  <c:v>15.925599999999999</c:v>
                </c:pt>
                <c:pt idx="318">
                  <c:v>15.870699999999999</c:v>
                </c:pt>
                <c:pt idx="319">
                  <c:v>15.9061</c:v>
                </c:pt>
                <c:pt idx="320">
                  <c:v>16.158799999999999</c:v>
                </c:pt>
                <c:pt idx="321">
                  <c:v>16.514099999999999</c:v>
                </c:pt>
                <c:pt idx="322">
                  <c:v>16.342400000000001</c:v>
                </c:pt>
                <c:pt idx="323">
                  <c:v>16.342400000000001</c:v>
                </c:pt>
                <c:pt idx="324">
                  <c:v>16.342400000000001</c:v>
                </c:pt>
                <c:pt idx="325">
                  <c:v>16.190100000000001</c:v>
                </c:pt>
                <c:pt idx="326">
                  <c:v>15.803000000000001</c:v>
                </c:pt>
                <c:pt idx="327">
                  <c:v>15.764900000000001</c:v>
                </c:pt>
                <c:pt idx="328">
                  <c:v>15.6258</c:v>
                </c:pt>
                <c:pt idx="329">
                  <c:v>15.8421</c:v>
                </c:pt>
                <c:pt idx="330">
                  <c:v>15.8421</c:v>
                </c:pt>
                <c:pt idx="331">
                  <c:v>15.845599999999999</c:v>
                </c:pt>
                <c:pt idx="332">
                  <c:v>15.6296</c:v>
                </c:pt>
                <c:pt idx="333">
                  <c:v>15.3584</c:v>
                </c:pt>
                <c:pt idx="334">
                  <c:v>15.691800000000001</c:v>
                </c:pt>
                <c:pt idx="335">
                  <c:v>15.749599999999999</c:v>
                </c:pt>
                <c:pt idx="336">
                  <c:v>15.885999999999999</c:v>
                </c:pt>
                <c:pt idx="337">
                  <c:v>15.885999999999999</c:v>
                </c:pt>
                <c:pt idx="338">
                  <c:v>15.885999999999999</c:v>
                </c:pt>
                <c:pt idx="339">
                  <c:v>16.203199999999999</c:v>
                </c:pt>
                <c:pt idx="340">
                  <c:v>16.370799999999999</c:v>
                </c:pt>
                <c:pt idx="341">
                  <c:v>16.466000000000001</c:v>
                </c:pt>
                <c:pt idx="342">
                  <c:v>16.504200000000001</c:v>
                </c:pt>
                <c:pt idx="343">
                  <c:v>16.738800000000001</c:v>
                </c:pt>
                <c:pt idx="344">
                  <c:v>16.738800000000001</c:v>
                </c:pt>
                <c:pt idx="345">
                  <c:v>16.738800000000001</c:v>
                </c:pt>
                <c:pt idx="346">
                  <c:v>16.738</c:v>
                </c:pt>
                <c:pt idx="347">
                  <c:v>16.579599999999999</c:v>
                </c:pt>
                <c:pt idx="348">
                  <c:v>16.4864</c:v>
                </c:pt>
                <c:pt idx="349">
                  <c:v>16.6983</c:v>
                </c:pt>
                <c:pt idx="350">
                  <c:v>16.785599999999999</c:v>
                </c:pt>
                <c:pt idx="351">
                  <c:v>16.785599999999999</c:v>
                </c:pt>
                <c:pt idx="352">
                  <c:v>16.785599999999999</c:v>
                </c:pt>
                <c:pt idx="353">
                  <c:v>16.7041</c:v>
                </c:pt>
                <c:pt idx="354">
                  <c:v>16.671800000000001</c:v>
                </c:pt>
                <c:pt idx="355">
                  <c:v>16.738700000000001</c:v>
                </c:pt>
                <c:pt idx="356">
                  <c:v>16.748200000000001</c:v>
                </c:pt>
                <c:pt idx="357">
                  <c:v>16.916899999999998</c:v>
                </c:pt>
                <c:pt idx="358">
                  <c:v>16.916899999999998</c:v>
                </c:pt>
                <c:pt idx="359">
                  <c:v>16.917100000000001</c:v>
                </c:pt>
                <c:pt idx="360">
                  <c:v>16.934899999999999</c:v>
                </c:pt>
                <c:pt idx="361">
                  <c:v>16.792200000000001</c:v>
                </c:pt>
                <c:pt idx="362">
                  <c:v>16.907800000000002</c:v>
                </c:pt>
                <c:pt idx="363">
                  <c:v>16.737500000000001</c:v>
                </c:pt>
                <c:pt idx="364">
                  <c:v>16.8536</c:v>
                </c:pt>
                <c:pt idx="365">
                  <c:v>16.8536</c:v>
                </c:pt>
                <c:pt idx="366">
                  <c:v>16.8536</c:v>
                </c:pt>
                <c:pt idx="367">
                  <c:v>16.7743</c:v>
                </c:pt>
                <c:pt idx="368">
                  <c:v>16.754300000000001</c:v>
                </c:pt>
                <c:pt idx="369">
                  <c:v>16.751899999999999</c:v>
                </c:pt>
                <c:pt idx="370">
                  <c:v>16.723500000000001</c:v>
                </c:pt>
                <c:pt idx="371">
                  <c:v>16.5824</c:v>
                </c:pt>
                <c:pt idx="372">
                  <c:v>16.5824</c:v>
                </c:pt>
                <c:pt idx="373">
                  <c:v>16.5823</c:v>
                </c:pt>
                <c:pt idx="374">
                  <c:v>16.508800000000001</c:v>
                </c:pt>
                <c:pt idx="375">
                  <c:v>16.4466</c:v>
                </c:pt>
                <c:pt idx="376">
                  <c:v>17.063300000000002</c:v>
                </c:pt>
                <c:pt idx="377">
                  <c:v>16.9681</c:v>
                </c:pt>
                <c:pt idx="378">
                  <c:v>16.799600000000002</c:v>
                </c:pt>
                <c:pt idx="379">
                  <c:v>16.800599999999999</c:v>
                </c:pt>
                <c:pt idx="380">
                  <c:v>16.8004</c:v>
                </c:pt>
                <c:pt idx="381">
                  <c:v>16.745799999999999</c:v>
                </c:pt>
                <c:pt idx="382">
                  <c:v>17.008800000000001</c:v>
                </c:pt>
                <c:pt idx="383">
                  <c:v>16.990400000000001</c:v>
                </c:pt>
                <c:pt idx="384">
                  <c:v>17.2437</c:v>
                </c:pt>
                <c:pt idx="385">
                  <c:v>17.217400000000001</c:v>
                </c:pt>
                <c:pt idx="386">
                  <c:v>17.217400000000001</c:v>
                </c:pt>
                <c:pt idx="387">
                  <c:v>17.217400000000001</c:v>
                </c:pt>
                <c:pt idx="388">
                  <c:v>17.1113</c:v>
                </c:pt>
                <c:pt idx="389">
                  <c:v>17.023099999999999</c:v>
                </c:pt>
                <c:pt idx="390">
                  <c:v>17.081700000000001</c:v>
                </c:pt>
                <c:pt idx="391">
                  <c:v>17.2395</c:v>
                </c:pt>
                <c:pt idx="392">
                  <c:v>17.144400000000001</c:v>
                </c:pt>
                <c:pt idx="393">
                  <c:v>17.143999999999998</c:v>
                </c:pt>
                <c:pt idx="394">
                  <c:v>17.143999999999998</c:v>
                </c:pt>
                <c:pt idx="395">
                  <c:v>17.094200000000001</c:v>
                </c:pt>
                <c:pt idx="396">
                  <c:v>17.220400000000001</c:v>
                </c:pt>
                <c:pt idx="397">
                  <c:v>17.1645</c:v>
                </c:pt>
                <c:pt idx="398">
                  <c:v>17.0947</c:v>
                </c:pt>
                <c:pt idx="399">
                  <c:v>17.006699999999999</c:v>
                </c:pt>
                <c:pt idx="400">
                  <c:v>17.006699999999999</c:v>
                </c:pt>
                <c:pt idx="401">
                  <c:v>17.006699999999999</c:v>
                </c:pt>
                <c:pt idx="402">
                  <c:v>17.0335</c:v>
                </c:pt>
                <c:pt idx="403">
                  <c:v>16.791699999999999</c:v>
                </c:pt>
                <c:pt idx="404">
                  <c:v>16.827000000000002</c:v>
                </c:pt>
                <c:pt idx="405">
                  <c:v>16.7484</c:v>
                </c:pt>
                <c:pt idx="406">
                  <c:v>16.5975</c:v>
                </c:pt>
                <c:pt idx="407">
                  <c:v>16.5975</c:v>
                </c:pt>
                <c:pt idx="408">
                  <c:v>16.5975</c:v>
                </c:pt>
                <c:pt idx="409">
                  <c:v>16.357700000000001</c:v>
                </c:pt>
                <c:pt idx="410">
                  <c:v>16.446300000000001</c:v>
                </c:pt>
                <c:pt idx="411">
                  <c:v>16.637599999999999</c:v>
                </c:pt>
                <c:pt idx="412">
                  <c:v>16.7012</c:v>
                </c:pt>
                <c:pt idx="413">
                  <c:v>16.575800000000001</c:v>
                </c:pt>
                <c:pt idx="414">
                  <c:v>16.575800000000001</c:v>
                </c:pt>
                <c:pt idx="415">
                  <c:v>16.575800000000001</c:v>
                </c:pt>
                <c:pt idx="416">
                  <c:v>16.5307</c:v>
                </c:pt>
                <c:pt idx="417">
                  <c:v>16.596699999999998</c:v>
                </c:pt>
                <c:pt idx="418">
                  <c:v>16.808299999999999</c:v>
                </c:pt>
                <c:pt idx="419">
                  <c:v>16.914000000000001</c:v>
                </c:pt>
                <c:pt idx="420">
                  <c:v>16.895499999999998</c:v>
                </c:pt>
                <c:pt idx="421">
                  <c:v>16.895499999999998</c:v>
                </c:pt>
                <c:pt idx="422">
                  <c:v>16.895499999999998</c:v>
                </c:pt>
                <c:pt idx="423">
                  <c:v>16.8781</c:v>
                </c:pt>
                <c:pt idx="424">
                  <c:v>17.0122</c:v>
                </c:pt>
                <c:pt idx="425">
                  <c:v>16.972200000000001</c:v>
                </c:pt>
                <c:pt idx="426">
                  <c:v>16.862200000000001</c:v>
                </c:pt>
                <c:pt idx="427">
                  <c:v>16.810400000000001</c:v>
                </c:pt>
                <c:pt idx="428">
                  <c:v>16.810400000000001</c:v>
                </c:pt>
                <c:pt idx="429">
                  <c:v>16.810400000000001</c:v>
                </c:pt>
                <c:pt idx="430">
                  <c:v>16.372900000000001</c:v>
                </c:pt>
                <c:pt idx="431">
                  <c:v>16.3232</c:v>
                </c:pt>
                <c:pt idx="432">
                  <c:v>16.158899999999999</c:v>
                </c:pt>
                <c:pt idx="433">
                  <c:v>15.8911</c:v>
                </c:pt>
                <c:pt idx="434">
                  <c:v>15.7752</c:v>
                </c:pt>
                <c:pt idx="435">
                  <c:v>15.7752</c:v>
                </c:pt>
                <c:pt idx="436">
                  <c:v>15.7752</c:v>
                </c:pt>
                <c:pt idx="437">
                  <c:v>15.6797</c:v>
                </c:pt>
                <c:pt idx="438">
                  <c:v>15.606299999999999</c:v>
                </c:pt>
                <c:pt idx="439">
                  <c:v>15.7867</c:v>
                </c:pt>
                <c:pt idx="440">
                  <c:v>15.5101</c:v>
                </c:pt>
                <c:pt idx="441">
                  <c:v>15.3292</c:v>
                </c:pt>
                <c:pt idx="442">
                  <c:v>15.3292</c:v>
                </c:pt>
                <c:pt idx="443">
                  <c:v>15.3294</c:v>
                </c:pt>
                <c:pt idx="444">
                  <c:v>15.1593</c:v>
                </c:pt>
                <c:pt idx="445">
                  <c:v>15.3255</c:v>
                </c:pt>
                <c:pt idx="446">
                  <c:v>14.861700000000001</c:v>
                </c:pt>
                <c:pt idx="447">
                  <c:v>14.869300000000001</c:v>
                </c:pt>
                <c:pt idx="448">
                  <c:v>15.3566</c:v>
                </c:pt>
                <c:pt idx="449">
                  <c:v>15.3566</c:v>
                </c:pt>
                <c:pt idx="450">
                  <c:v>15.3565</c:v>
                </c:pt>
                <c:pt idx="451">
                  <c:v>15.358499999999999</c:v>
                </c:pt>
                <c:pt idx="452">
                  <c:v>15.3743</c:v>
                </c:pt>
                <c:pt idx="453">
                  <c:v>15.523300000000001</c:v>
                </c:pt>
                <c:pt idx="454">
                  <c:v>15.417999999999999</c:v>
                </c:pt>
                <c:pt idx="455">
                  <c:v>15.583600000000001</c:v>
                </c:pt>
                <c:pt idx="456">
                  <c:v>15.583600000000001</c:v>
                </c:pt>
                <c:pt idx="457">
                  <c:v>15.583600000000001</c:v>
                </c:pt>
                <c:pt idx="458">
                  <c:v>15.7151</c:v>
                </c:pt>
                <c:pt idx="459">
                  <c:v>15.479799999999999</c:v>
                </c:pt>
                <c:pt idx="460">
                  <c:v>15.3757</c:v>
                </c:pt>
                <c:pt idx="461">
                  <c:v>15.5097</c:v>
                </c:pt>
                <c:pt idx="462">
                  <c:v>15.3384</c:v>
                </c:pt>
                <c:pt idx="463">
                  <c:v>15.3384</c:v>
                </c:pt>
                <c:pt idx="464">
                  <c:v>15.3384</c:v>
                </c:pt>
                <c:pt idx="465">
                  <c:v>15.0631</c:v>
                </c:pt>
                <c:pt idx="466">
                  <c:v>14.8355</c:v>
                </c:pt>
                <c:pt idx="467">
                  <c:v>14.811500000000001</c:v>
                </c:pt>
                <c:pt idx="468">
                  <c:v>14.6462</c:v>
                </c:pt>
                <c:pt idx="469">
                  <c:v>14.611000000000001</c:v>
                </c:pt>
                <c:pt idx="470">
                  <c:v>14.611000000000001</c:v>
                </c:pt>
                <c:pt idx="471">
                  <c:v>14.611000000000001</c:v>
                </c:pt>
                <c:pt idx="472">
                  <c:v>15.068</c:v>
                </c:pt>
                <c:pt idx="473">
                  <c:v>15.0755</c:v>
                </c:pt>
                <c:pt idx="474">
                  <c:v>15.269600000000001</c:v>
                </c:pt>
                <c:pt idx="475">
                  <c:v>15.3598</c:v>
                </c:pt>
                <c:pt idx="476">
                  <c:v>15.2456</c:v>
                </c:pt>
                <c:pt idx="477">
                  <c:v>15.2456</c:v>
                </c:pt>
                <c:pt idx="478">
                  <c:v>15.2456</c:v>
                </c:pt>
                <c:pt idx="479">
                  <c:v>15.4031</c:v>
                </c:pt>
                <c:pt idx="480">
                  <c:v>15.2913</c:v>
                </c:pt>
                <c:pt idx="481">
                  <c:v>15.031599999999999</c:v>
                </c:pt>
                <c:pt idx="482">
                  <c:v>15.2706</c:v>
                </c:pt>
                <c:pt idx="483">
                  <c:v>15.4411</c:v>
                </c:pt>
                <c:pt idx="484">
                  <c:v>15.4411</c:v>
                </c:pt>
                <c:pt idx="485">
                  <c:v>15.4419</c:v>
                </c:pt>
                <c:pt idx="486">
                  <c:v>15.468400000000001</c:v>
                </c:pt>
                <c:pt idx="487">
                  <c:v>15.607699999999999</c:v>
                </c:pt>
                <c:pt idx="488">
                  <c:v>15.8408</c:v>
                </c:pt>
                <c:pt idx="489">
                  <c:v>16.014299999999999</c:v>
                </c:pt>
                <c:pt idx="490">
                  <c:v>16.198599999999999</c:v>
                </c:pt>
                <c:pt idx="491">
                  <c:v>16.198899999999998</c:v>
                </c:pt>
                <c:pt idx="492">
                  <c:v>16.199000000000002</c:v>
                </c:pt>
                <c:pt idx="493">
                  <c:v>16.14</c:v>
                </c:pt>
                <c:pt idx="494">
                  <c:v>16.116299999999999</c:v>
                </c:pt>
                <c:pt idx="495">
                  <c:v>16.134499999999999</c:v>
                </c:pt>
                <c:pt idx="496">
                  <c:v>16.128299999999999</c:v>
                </c:pt>
                <c:pt idx="497">
                  <c:v>16.459800000000001</c:v>
                </c:pt>
                <c:pt idx="498">
                  <c:v>16.459800000000001</c:v>
                </c:pt>
                <c:pt idx="499">
                  <c:v>16.459700000000002</c:v>
                </c:pt>
                <c:pt idx="500">
                  <c:v>16.544</c:v>
                </c:pt>
                <c:pt idx="501">
                  <c:v>16.4068</c:v>
                </c:pt>
                <c:pt idx="502">
                  <c:v>16.278300000000002</c:v>
                </c:pt>
                <c:pt idx="503">
                  <c:v>16.691299999999998</c:v>
                </c:pt>
                <c:pt idx="504">
                  <c:v>16.643999999999998</c:v>
                </c:pt>
                <c:pt idx="505">
                  <c:v>16.643999999999998</c:v>
                </c:pt>
                <c:pt idx="506">
                  <c:v>16.643999999999998</c:v>
                </c:pt>
                <c:pt idx="507">
                  <c:v>16.577300000000001</c:v>
                </c:pt>
                <c:pt idx="508">
                  <c:v>16.567</c:v>
                </c:pt>
                <c:pt idx="509">
                  <c:v>16.431100000000001</c:v>
                </c:pt>
                <c:pt idx="510">
                  <c:v>16.204999999999998</c:v>
                </c:pt>
                <c:pt idx="511">
                  <c:v>16.246600000000001</c:v>
                </c:pt>
                <c:pt idx="512">
                  <c:v>16.246600000000001</c:v>
                </c:pt>
                <c:pt idx="513">
                  <c:v>16.247299999999999</c:v>
                </c:pt>
                <c:pt idx="514">
                  <c:v>16.3276</c:v>
                </c:pt>
                <c:pt idx="515">
                  <c:v>16.305099999999999</c:v>
                </c:pt>
                <c:pt idx="516">
                  <c:v>16.613399999999999</c:v>
                </c:pt>
                <c:pt idx="517">
                  <c:v>16.530999999999999</c:v>
                </c:pt>
                <c:pt idx="518">
                  <c:v>16.2194</c:v>
                </c:pt>
                <c:pt idx="519">
                  <c:v>16.2194</c:v>
                </c:pt>
                <c:pt idx="520">
                  <c:v>16.2194</c:v>
                </c:pt>
                <c:pt idx="521">
                  <c:v>16.3186</c:v>
                </c:pt>
                <c:pt idx="522">
                  <c:v>16.008099999999999</c:v>
                </c:pt>
                <c:pt idx="523">
                  <c:v>16.122499999999999</c:v>
                </c:pt>
                <c:pt idx="524">
                  <c:v>16.1328</c:v>
                </c:pt>
                <c:pt idx="525">
                  <c:v>16.308299999999999</c:v>
                </c:pt>
                <c:pt idx="526">
                  <c:v>16.308299999999999</c:v>
                </c:pt>
                <c:pt idx="527">
                  <c:v>16.3081</c:v>
                </c:pt>
                <c:pt idx="528">
                  <c:v>16.378299999999999</c:v>
                </c:pt>
                <c:pt idx="529">
                  <c:v>16.3733</c:v>
                </c:pt>
                <c:pt idx="530">
                  <c:v>16.671900000000001</c:v>
                </c:pt>
                <c:pt idx="531">
                  <c:v>16.831800000000001</c:v>
                </c:pt>
                <c:pt idx="532">
                  <c:v>16.816400000000002</c:v>
                </c:pt>
                <c:pt idx="533">
                  <c:v>16.816400000000002</c:v>
                </c:pt>
                <c:pt idx="534">
                  <c:v>16.816400000000002</c:v>
                </c:pt>
                <c:pt idx="535">
                  <c:v>16.764900000000001</c:v>
                </c:pt>
                <c:pt idx="536">
                  <c:v>17.118099999999998</c:v>
                </c:pt>
                <c:pt idx="537">
                  <c:v>17.158300000000001</c:v>
                </c:pt>
                <c:pt idx="538">
                  <c:v>17.173500000000001</c:v>
                </c:pt>
                <c:pt idx="539">
                  <c:v>17.167899999999999</c:v>
                </c:pt>
                <c:pt idx="540">
                  <c:v>17.167899999999999</c:v>
                </c:pt>
                <c:pt idx="541">
                  <c:v>17.168800000000001</c:v>
                </c:pt>
                <c:pt idx="542">
                  <c:v>17.134</c:v>
                </c:pt>
                <c:pt idx="543">
                  <c:v>17.009599999999999</c:v>
                </c:pt>
                <c:pt idx="544">
                  <c:v>16.9724</c:v>
                </c:pt>
                <c:pt idx="545">
                  <c:v>16.889600000000002</c:v>
                </c:pt>
                <c:pt idx="546">
                  <c:v>16.877300000000002</c:v>
                </c:pt>
                <c:pt idx="547">
                  <c:v>16.877300000000002</c:v>
                </c:pt>
                <c:pt idx="548">
                  <c:v>16.877300000000002</c:v>
                </c:pt>
                <c:pt idx="549">
                  <c:v>16.8127</c:v>
                </c:pt>
                <c:pt idx="550">
                  <c:v>16.669799999999999</c:v>
                </c:pt>
                <c:pt idx="551">
                  <c:v>16.468599999999999</c:v>
                </c:pt>
                <c:pt idx="552">
                  <c:v>16.4102</c:v>
                </c:pt>
                <c:pt idx="553">
                  <c:v>16.3874</c:v>
                </c:pt>
                <c:pt idx="554">
                  <c:v>16.3874</c:v>
                </c:pt>
                <c:pt idx="555">
                  <c:v>16.3874</c:v>
                </c:pt>
                <c:pt idx="556">
                  <c:v>16.377300000000002</c:v>
                </c:pt>
                <c:pt idx="557">
                  <c:v>16.549700000000001</c:v>
                </c:pt>
                <c:pt idx="558">
                  <c:v>16.5518</c:v>
                </c:pt>
                <c:pt idx="559">
                  <c:v>16.4602</c:v>
                </c:pt>
                <c:pt idx="560">
                  <c:v>16.721800000000002</c:v>
                </c:pt>
                <c:pt idx="561">
                  <c:v>16.721399999999999</c:v>
                </c:pt>
                <c:pt idx="562">
                  <c:v>16.721399999999999</c:v>
                </c:pt>
                <c:pt idx="563">
                  <c:v>16.790299999999998</c:v>
                </c:pt>
                <c:pt idx="564">
                  <c:v>16.860099999999999</c:v>
                </c:pt>
                <c:pt idx="565">
                  <c:v>16.855499999999999</c:v>
                </c:pt>
                <c:pt idx="566">
                  <c:v>16.609500000000001</c:v>
                </c:pt>
                <c:pt idx="567">
                  <c:v>16.754799999999999</c:v>
                </c:pt>
                <c:pt idx="568">
                  <c:v>16.754799999999999</c:v>
                </c:pt>
                <c:pt idx="569">
                  <c:v>16.754799999999999</c:v>
                </c:pt>
                <c:pt idx="570">
                  <c:v>16.699100000000001</c:v>
                </c:pt>
                <c:pt idx="571">
                  <c:v>16.839500000000001</c:v>
                </c:pt>
                <c:pt idx="572">
                  <c:v>17.037099999999999</c:v>
                </c:pt>
                <c:pt idx="573">
                  <c:v>17.120699999999999</c:v>
                </c:pt>
                <c:pt idx="574">
                  <c:v>17.107600000000001</c:v>
                </c:pt>
                <c:pt idx="575">
                  <c:v>17.107600000000001</c:v>
                </c:pt>
                <c:pt idx="576">
                  <c:v>17.107600000000001</c:v>
                </c:pt>
                <c:pt idx="577">
                  <c:v>17.135899999999999</c:v>
                </c:pt>
                <c:pt idx="578">
                  <c:v>17.1036</c:v>
                </c:pt>
                <c:pt idx="579">
                  <c:v>17.021599999999999</c:v>
                </c:pt>
                <c:pt idx="580">
                  <c:v>16.950800000000001</c:v>
                </c:pt>
                <c:pt idx="581">
                  <c:v>17.134399999999999</c:v>
                </c:pt>
                <c:pt idx="582">
                  <c:v>17.134399999999999</c:v>
                </c:pt>
                <c:pt idx="583">
                  <c:v>17.1342</c:v>
                </c:pt>
                <c:pt idx="584">
                  <c:v>17.1966</c:v>
                </c:pt>
                <c:pt idx="585">
                  <c:v>17.361599999999999</c:v>
                </c:pt>
                <c:pt idx="586">
                  <c:v>17.402699999999999</c:v>
                </c:pt>
                <c:pt idx="587">
                  <c:v>17.178899999999999</c:v>
                </c:pt>
                <c:pt idx="588">
                  <c:v>16.827500000000001</c:v>
                </c:pt>
                <c:pt idx="589">
                  <c:v>16.827500000000001</c:v>
                </c:pt>
                <c:pt idx="590">
                  <c:v>16.827500000000001</c:v>
                </c:pt>
                <c:pt idx="591">
                  <c:v>16.5077</c:v>
                </c:pt>
                <c:pt idx="592">
                  <c:v>16.1631</c:v>
                </c:pt>
                <c:pt idx="593">
                  <c:v>16.296099999999999</c:v>
                </c:pt>
                <c:pt idx="594">
                  <c:v>16.0824</c:v>
                </c:pt>
                <c:pt idx="595">
                  <c:v>16.379000000000001</c:v>
                </c:pt>
                <c:pt idx="596">
                  <c:v>16.379000000000001</c:v>
                </c:pt>
                <c:pt idx="597">
                  <c:v>16.379000000000001</c:v>
                </c:pt>
                <c:pt idx="598">
                  <c:v>16.9726</c:v>
                </c:pt>
                <c:pt idx="599">
                  <c:v>17.0335</c:v>
                </c:pt>
                <c:pt idx="600">
                  <c:v>17.042200000000001</c:v>
                </c:pt>
                <c:pt idx="601">
                  <c:v>17.308700000000002</c:v>
                </c:pt>
                <c:pt idx="602">
                  <c:v>16.061299999999999</c:v>
                </c:pt>
                <c:pt idx="603">
                  <c:v>16.061299999999999</c:v>
                </c:pt>
                <c:pt idx="604">
                  <c:v>16.061399999999999</c:v>
                </c:pt>
                <c:pt idx="605">
                  <c:v>15.5718</c:v>
                </c:pt>
                <c:pt idx="606">
                  <c:v>15.835100000000001</c:v>
                </c:pt>
                <c:pt idx="607">
                  <c:v>16.297000000000001</c:v>
                </c:pt>
                <c:pt idx="608">
                  <c:v>16.447299999999998</c:v>
                </c:pt>
                <c:pt idx="609">
                  <c:v>16.6159</c:v>
                </c:pt>
                <c:pt idx="610">
                  <c:v>16.6159</c:v>
                </c:pt>
                <c:pt idx="611">
                  <c:v>16.6159</c:v>
                </c:pt>
                <c:pt idx="612">
                  <c:v>16.603999999999999</c:v>
                </c:pt>
                <c:pt idx="613">
                  <c:v>16.395399999999999</c:v>
                </c:pt>
                <c:pt idx="614">
                  <c:v>16.130099999999999</c:v>
                </c:pt>
                <c:pt idx="615">
                  <c:v>16.2303</c:v>
                </c:pt>
                <c:pt idx="616">
                  <c:v>16.3232</c:v>
                </c:pt>
                <c:pt idx="617">
                  <c:v>16.3232</c:v>
                </c:pt>
                <c:pt idx="618">
                  <c:v>16.3232</c:v>
                </c:pt>
                <c:pt idx="619">
                  <c:v>16.595300000000002</c:v>
                </c:pt>
                <c:pt idx="620">
                  <c:v>16.7822</c:v>
                </c:pt>
                <c:pt idx="621">
                  <c:v>16.874400000000001</c:v>
                </c:pt>
                <c:pt idx="622">
                  <c:v>16.961099999999998</c:v>
                </c:pt>
                <c:pt idx="623">
                  <c:v>16.916499999999999</c:v>
                </c:pt>
                <c:pt idx="624">
                  <c:v>16.911000000000001</c:v>
                </c:pt>
                <c:pt idx="625">
                  <c:v>16.911000000000001</c:v>
                </c:pt>
                <c:pt idx="626">
                  <c:v>16.938500000000001</c:v>
                </c:pt>
                <c:pt idx="627">
                  <c:v>16.842500000000001</c:v>
                </c:pt>
                <c:pt idx="628">
                  <c:v>16.946999999999999</c:v>
                </c:pt>
                <c:pt idx="629">
                  <c:v>16.9846</c:v>
                </c:pt>
                <c:pt idx="630">
                  <c:v>16.912800000000001</c:v>
                </c:pt>
                <c:pt idx="631">
                  <c:v>16.912800000000001</c:v>
                </c:pt>
                <c:pt idx="632">
                  <c:v>16.912800000000001</c:v>
                </c:pt>
                <c:pt idx="633">
                  <c:v>16.929200000000002</c:v>
                </c:pt>
                <c:pt idx="634">
                  <c:v>16.9664</c:v>
                </c:pt>
                <c:pt idx="635">
                  <c:v>17.0138</c:v>
                </c:pt>
                <c:pt idx="636">
                  <c:v>16.9922</c:v>
                </c:pt>
                <c:pt idx="637">
                  <c:v>17.309799999999999</c:v>
                </c:pt>
                <c:pt idx="638">
                  <c:v>17.309799999999999</c:v>
                </c:pt>
                <c:pt idx="639">
                  <c:v>17.309799999999999</c:v>
                </c:pt>
                <c:pt idx="640">
                  <c:v>17.255299999999998</c:v>
                </c:pt>
                <c:pt idx="641">
                  <c:v>17.139800000000001</c:v>
                </c:pt>
                <c:pt idx="642">
                  <c:v>16.970400000000001</c:v>
                </c:pt>
                <c:pt idx="643">
                  <c:v>17.073</c:v>
                </c:pt>
                <c:pt idx="644">
                  <c:v>17.0915</c:v>
                </c:pt>
                <c:pt idx="645">
                  <c:v>17.0915</c:v>
                </c:pt>
                <c:pt idx="646">
                  <c:v>17.0915</c:v>
                </c:pt>
                <c:pt idx="647">
                  <c:v>17.190799999999999</c:v>
                </c:pt>
                <c:pt idx="648">
                  <c:v>17.395800000000001</c:v>
                </c:pt>
                <c:pt idx="649">
                  <c:v>17.713100000000001</c:v>
                </c:pt>
                <c:pt idx="650">
                  <c:v>17.838000000000001</c:v>
                </c:pt>
                <c:pt idx="651">
                  <c:v>17.873999999999999</c:v>
                </c:pt>
                <c:pt idx="652">
                  <c:v>17.873999999999999</c:v>
                </c:pt>
                <c:pt idx="653">
                  <c:v>17.874099999999999</c:v>
                </c:pt>
                <c:pt idx="654">
                  <c:v>17.876200000000001</c:v>
                </c:pt>
                <c:pt idx="655">
                  <c:v>17.728200000000001</c:v>
                </c:pt>
                <c:pt idx="656">
                  <c:v>17.715499999999999</c:v>
                </c:pt>
                <c:pt idx="657">
                  <c:v>17.7697</c:v>
                </c:pt>
                <c:pt idx="658">
                  <c:v>17.683199999999999</c:v>
                </c:pt>
                <c:pt idx="659">
                  <c:v>17.683199999999999</c:v>
                </c:pt>
                <c:pt idx="660">
                  <c:v>17.681799999999999</c:v>
                </c:pt>
                <c:pt idx="661">
                  <c:v>17.704899999999999</c:v>
                </c:pt>
                <c:pt idx="662">
                  <c:v>17.801100000000002</c:v>
                </c:pt>
                <c:pt idx="663">
                  <c:v>17.790600000000001</c:v>
                </c:pt>
                <c:pt idx="664">
                  <c:v>17.7317</c:v>
                </c:pt>
                <c:pt idx="665">
                  <c:v>17.7333</c:v>
                </c:pt>
                <c:pt idx="666">
                  <c:v>17.7333</c:v>
                </c:pt>
                <c:pt idx="667">
                  <c:v>17.7333</c:v>
                </c:pt>
                <c:pt idx="668">
                  <c:v>17.5883</c:v>
                </c:pt>
                <c:pt idx="669">
                  <c:v>17.599799999999998</c:v>
                </c:pt>
                <c:pt idx="670">
                  <c:v>17.560099999999998</c:v>
                </c:pt>
                <c:pt idx="671">
                  <c:v>17.656300000000002</c:v>
                </c:pt>
                <c:pt idx="672">
                  <c:v>17.817499999999999</c:v>
                </c:pt>
                <c:pt idx="673">
                  <c:v>17.817499999999999</c:v>
                </c:pt>
                <c:pt idx="674">
                  <c:v>17.8172</c:v>
                </c:pt>
                <c:pt idx="675">
                  <c:v>17.881799999999998</c:v>
                </c:pt>
                <c:pt idx="676">
                  <c:v>18.022400000000001</c:v>
                </c:pt>
                <c:pt idx="677">
                  <c:v>18.077500000000001</c:v>
                </c:pt>
                <c:pt idx="678">
                  <c:v>18.053000000000001</c:v>
                </c:pt>
                <c:pt idx="679">
                  <c:v>17.7638</c:v>
                </c:pt>
                <c:pt idx="680">
                  <c:v>17.7638</c:v>
                </c:pt>
                <c:pt idx="681">
                  <c:v>17.7638</c:v>
                </c:pt>
                <c:pt idx="682">
                  <c:v>17.576000000000001</c:v>
                </c:pt>
                <c:pt idx="683">
                  <c:v>17.451899999999998</c:v>
                </c:pt>
                <c:pt idx="684">
                  <c:v>17.406099999999999</c:v>
                </c:pt>
                <c:pt idx="685">
                  <c:v>17.428699999999999</c:v>
                </c:pt>
                <c:pt idx="686">
                  <c:v>17.306000000000001</c:v>
                </c:pt>
                <c:pt idx="687">
                  <c:v>17.306000000000001</c:v>
                </c:pt>
                <c:pt idx="688">
                  <c:v>17.306100000000001</c:v>
                </c:pt>
                <c:pt idx="689">
                  <c:v>17.48</c:v>
                </c:pt>
                <c:pt idx="690">
                  <c:v>17.4876</c:v>
                </c:pt>
                <c:pt idx="691">
                  <c:v>17.6783</c:v>
                </c:pt>
                <c:pt idx="692">
                  <c:v>17.978899999999999</c:v>
                </c:pt>
                <c:pt idx="693">
                  <c:v>17.860600000000002</c:v>
                </c:pt>
                <c:pt idx="694">
                  <c:v>17.860600000000002</c:v>
                </c:pt>
                <c:pt idx="695">
                  <c:v>17.860600000000002</c:v>
                </c:pt>
                <c:pt idx="696">
                  <c:v>17.7074</c:v>
                </c:pt>
                <c:pt idx="697">
                  <c:v>17.690000000000001</c:v>
                </c:pt>
                <c:pt idx="698">
                  <c:v>17.679300000000001</c:v>
                </c:pt>
                <c:pt idx="699">
                  <c:v>17.759699999999999</c:v>
                </c:pt>
                <c:pt idx="700">
                  <c:v>17.708200000000001</c:v>
                </c:pt>
                <c:pt idx="701">
                  <c:v>17.776299999999999</c:v>
                </c:pt>
                <c:pt idx="702">
                  <c:v>17.776299999999999</c:v>
                </c:pt>
                <c:pt idx="703">
                  <c:v>17.79</c:v>
                </c:pt>
                <c:pt idx="704">
                  <c:v>17.808499999999999</c:v>
                </c:pt>
                <c:pt idx="705">
                  <c:v>17.774100000000001</c:v>
                </c:pt>
                <c:pt idx="706">
                  <c:v>17.706700000000001</c:v>
                </c:pt>
                <c:pt idx="707">
                  <c:v>17.638300000000001</c:v>
                </c:pt>
                <c:pt idx="708">
                  <c:v>17.638300000000001</c:v>
                </c:pt>
                <c:pt idx="709">
                  <c:v>17.638500000000001</c:v>
                </c:pt>
                <c:pt idx="710">
                  <c:v>17.689900000000002</c:v>
                </c:pt>
                <c:pt idx="711">
                  <c:v>17.5273</c:v>
                </c:pt>
                <c:pt idx="712">
                  <c:v>17.3659</c:v>
                </c:pt>
                <c:pt idx="713">
                  <c:v>17.283999999999999</c:v>
                </c:pt>
                <c:pt idx="714">
                  <c:v>17.392800000000001</c:v>
                </c:pt>
                <c:pt idx="715">
                  <c:v>17.392800000000001</c:v>
                </c:pt>
                <c:pt idx="716">
                  <c:v>17.392800000000001</c:v>
                </c:pt>
                <c:pt idx="717">
                  <c:v>17.305599999999998</c:v>
                </c:pt>
                <c:pt idx="718">
                  <c:v>17.481300000000001</c:v>
                </c:pt>
                <c:pt idx="719">
                  <c:v>17.5502</c:v>
                </c:pt>
                <c:pt idx="720">
                  <c:v>17.546199999999999</c:v>
                </c:pt>
                <c:pt idx="721">
                  <c:v>17.4693</c:v>
                </c:pt>
                <c:pt idx="722">
                  <c:v>17.4693</c:v>
                </c:pt>
                <c:pt idx="723">
                  <c:v>17.4693</c:v>
                </c:pt>
                <c:pt idx="724">
                  <c:v>17.474799999999998</c:v>
                </c:pt>
                <c:pt idx="725">
                  <c:v>17.452999999999999</c:v>
                </c:pt>
                <c:pt idx="726">
                  <c:v>17.4682</c:v>
                </c:pt>
                <c:pt idx="727">
                  <c:v>17.4116</c:v>
                </c:pt>
                <c:pt idx="728">
                  <c:v>17.397400000000001</c:v>
                </c:pt>
                <c:pt idx="729">
                  <c:v>17.397400000000001</c:v>
                </c:pt>
                <c:pt idx="730">
                  <c:v>17.3978</c:v>
                </c:pt>
                <c:pt idx="731">
                  <c:v>17.399799999999999</c:v>
                </c:pt>
                <c:pt idx="732">
                  <c:v>17.3963</c:v>
                </c:pt>
                <c:pt idx="733">
                  <c:v>17.297599999999999</c:v>
                </c:pt>
                <c:pt idx="734">
                  <c:v>17.270600000000002</c:v>
                </c:pt>
                <c:pt idx="735">
                  <c:v>17.137899999999998</c:v>
                </c:pt>
                <c:pt idx="736">
                  <c:v>17.137899999999998</c:v>
                </c:pt>
                <c:pt idx="737">
                  <c:v>17.137899999999998</c:v>
                </c:pt>
                <c:pt idx="738">
                  <c:v>17.203800000000001</c:v>
                </c:pt>
                <c:pt idx="739">
                  <c:v>17.2713</c:v>
                </c:pt>
                <c:pt idx="740">
                  <c:v>17.093599999999999</c:v>
                </c:pt>
                <c:pt idx="741">
                  <c:v>17.169</c:v>
                </c:pt>
                <c:pt idx="742">
                  <c:v>16.601700000000001</c:v>
                </c:pt>
                <c:pt idx="743">
                  <c:v>16.601800000000001</c:v>
                </c:pt>
                <c:pt idx="744">
                  <c:v>16.601800000000001</c:v>
                </c:pt>
                <c:pt idx="745">
                  <c:v>16.472300000000001</c:v>
                </c:pt>
                <c:pt idx="746">
                  <c:v>16.558399999999999</c:v>
                </c:pt>
                <c:pt idx="747">
                  <c:v>16.4969</c:v>
                </c:pt>
                <c:pt idx="748">
                  <c:v>16.578600000000002</c:v>
                </c:pt>
                <c:pt idx="749">
                  <c:v>16.3687</c:v>
                </c:pt>
                <c:pt idx="750">
                  <c:v>16.3687</c:v>
                </c:pt>
                <c:pt idx="751">
                  <c:v>16.3688</c:v>
                </c:pt>
                <c:pt idx="752">
                  <c:v>16.481400000000001</c:v>
                </c:pt>
                <c:pt idx="753">
                  <c:v>16.486000000000001</c:v>
                </c:pt>
                <c:pt idx="754">
                  <c:v>16.386199999999999</c:v>
                </c:pt>
                <c:pt idx="755">
                  <c:v>16.4817</c:v>
                </c:pt>
                <c:pt idx="756">
                  <c:v>16.575399999999998</c:v>
                </c:pt>
                <c:pt idx="757">
                  <c:v>16.575399999999998</c:v>
                </c:pt>
                <c:pt idx="758">
                  <c:v>16.575399999999998</c:v>
                </c:pt>
                <c:pt idx="759">
                  <c:v>16.514199999999999</c:v>
                </c:pt>
                <c:pt idx="760">
                  <c:v>16.547499999999999</c:v>
                </c:pt>
                <c:pt idx="761">
                  <c:v>16.529199999999999</c:v>
                </c:pt>
                <c:pt idx="762">
                  <c:v>16.5425</c:v>
                </c:pt>
                <c:pt idx="763">
                  <c:v>16.5382</c:v>
                </c:pt>
                <c:pt idx="764">
                  <c:v>16.5382</c:v>
                </c:pt>
                <c:pt idx="765">
                  <c:v>16.537800000000001</c:v>
                </c:pt>
                <c:pt idx="766">
                  <c:v>16.603899999999999</c:v>
                </c:pt>
                <c:pt idx="767">
                  <c:v>16.764700000000001</c:v>
                </c:pt>
                <c:pt idx="768">
                  <c:v>16.963799999999999</c:v>
                </c:pt>
                <c:pt idx="769">
                  <c:v>16.9894</c:v>
                </c:pt>
                <c:pt idx="770">
                  <c:v>17.0169</c:v>
                </c:pt>
                <c:pt idx="771">
                  <c:v>17.0169</c:v>
                </c:pt>
                <c:pt idx="772">
                  <c:v>17.0169</c:v>
                </c:pt>
                <c:pt idx="773">
                  <c:v>17.054300000000001</c:v>
                </c:pt>
                <c:pt idx="774">
                  <c:v>17.224399999999999</c:v>
                </c:pt>
                <c:pt idx="775">
                  <c:v>17.1965</c:v>
                </c:pt>
                <c:pt idx="776">
                  <c:v>16.876300000000001</c:v>
                </c:pt>
                <c:pt idx="777">
                  <c:v>16.9194</c:v>
                </c:pt>
                <c:pt idx="778">
                  <c:v>16.9194</c:v>
                </c:pt>
                <c:pt idx="779">
                  <c:v>16.920300000000001</c:v>
                </c:pt>
                <c:pt idx="780">
                  <c:v>16.979500000000002</c:v>
                </c:pt>
                <c:pt idx="781">
                  <c:v>16.941700000000001</c:v>
                </c:pt>
                <c:pt idx="782">
                  <c:v>16.975899999999999</c:v>
                </c:pt>
                <c:pt idx="783">
                  <c:v>16.9788</c:v>
                </c:pt>
                <c:pt idx="784">
                  <c:v>16.980899999999998</c:v>
                </c:pt>
                <c:pt idx="785">
                  <c:v>16.980899999999998</c:v>
                </c:pt>
                <c:pt idx="786">
                  <c:v>16.980899999999998</c:v>
                </c:pt>
                <c:pt idx="787">
                  <c:v>16.963000000000001</c:v>
                </c:pt>
                <c:pt idx="788">
                  <c:v>16.957899999999999</c:v>
                </c:pt>
                <c:pt idx="789">
                  <c:v>16.928699999999999</c:v>
                </c:pt>
                <c:pt idx="790">
                  <c:v>16.988299999999999</c:v>
                </c:pt>
                <c:pt idx="791">
                  <c:v>17.076499999999999</c:v>
                </c:pt>
                <c:pt idx="792">
                  <c:v>17.076499999999999</c:v>
                </c:pt>
                <c:pt idx="793">
                  <c:v>17.142499999999998</c:v>
                </c:pt>
                <c:pt idx="794">
                  <c:v>17.193200000000001</c:v>
                </c:pt>
                <c:pt idx="795">
                  <c:v>17.071300000000001</c:v>
                </c:pt>
                <c:pt idx="796">
                  <c:v>17.294599999999999</c:v>
                </c:pt>
                <c:pt idx="797">
                  <c:v>17.527999999999999</c:v>
                </c:pt>
                <c:pt idx="798">
                  <c:v>17.447800000000001</c:v>
                </c:pt>
                <c:pt idx="799">
                  <c:v>17.447800000000001</c:v>
                </c:pt>
                <c:pt idx="800">
                  <c:v>17.447800000000001</c:v>
                </c:pt>
                <c:pt idx="801">
                  <c:v>17.393699999999999</c:v>
                </c:pt>
                <c:pt idx="802">
                  <c:v>17.456800000000001</c:v>
                </c:pt>
                <c:pt idx="803">
                  <c:v>17.339500000000001</c:v>
                </c:pt>
                <c:pt idx="804">
                  <c:v>17.532900000000001</c:v>
                </c:pt>
                <c:pt idx="805">
                  <c:v>17.589200000000002</c:v>
                </c:pt>
                <c:pt idx="806">
                  <c:v>17.589200000000002</c:v>
                </c:pt>
                <c:pt idx="807">
                  <c:v>17.589200000000002</c:v>
                </c:pt>
                <c:pt idx="808">
                  <c:v>17.475000000000001</c:v>
                </c:pt>
                <c:pt idx="809">
                  <c:v>17.532299999999999</c:v>
                </c:pt>
                <c:pt idx="810">
                  <c:v>17.561599999999999</c:v>
                </c:pt>
                <c:pt idx="811">
                  <c:v>17.4315</c:v>
                </c:pt>
                <c:pt idx="812">
                  <c:v>17.5063</c:v>
                </c:pt>
                <c:pt idx="813">
                  <c:v>17.5063</c:v>
                </c:pt>
                <c:pt idx="814">
                  <c:v>17.5063</c:v>
                </c:pt>
                <c:pt idx="815">
                  <c:v>17.549199999999999</c:v>
                </c:pt>
                <c:pt idx="816">
                  <c:v>17.5565</c:v>
                </c:pt>
                <c:pt idx="817">
                  <c:v>17.723500000000001</c:v>
                </c:pt>
                <c:pt idx="818">
                  <c:v>17.701000000000001</c:v>
                </c:pt>
                <c:pt idx="819">
                  <c:v>17.723299999999998</c:v>
                </c:pt>
                <c:pt idx="820">
                  <c:v>17.723299999999998</c:v>
                </c:pt>
                <c:pt idx="821">
                  <c:v>17.723299999999998</c:v>
                </c:pt>
                <c:pt idx="822">
                  <c:v>17.6082</c:v>
                </c:pt>
                <c:pt idx="823">
                  <c:v>17.6295</c:v>
                </c:pt>
                <c:pt idx="824">
                  <c:v>17.654299999999999</c:v>
                </c:pt>
                <c:pt idx="825">
                  <c:v>17.6722</c:v>
                </c:pt>
                <c:pt idx="826">
                  <c:v>17.7273</c:v>
                </c:pt>
                <c:pt idx="827">
                  <c:v>17.7273</c:v>
                </c:pt>
                <c:pt idx="828">
                  <c:v>17.7273</c:v>
                </c:pt>
                <c:pt idx="829">
                  <c:v>17.613099999999999</c:v>
                </c:pt>
                <c:pt idx="830">
                  <c:v>17.581499999999998</c:v>
                </c:pt>
                <c:pt idx="831">
                  <c:v>17.685099999999998</c:v>
                </c:pt>
                <c:pt idx="832">
                  <c:v>17.6478</c:v>
                </c:pt>
                <c:pt idx="833">
                  <c:v>17.7197</c:v>
                </c:pt>
                <c:pt idx="834">
                  <c:v>17.7197</c:v>
                </c:pt>
                <c:pt idx="835">
                  <c:v>17.7197</c:v>
                </c:pt>
                <c:pt idx="836">
                  <c:v>17.7989</c:v>
                </c:pt>
                <c:pt idx="837">
                  <c:v>17.6859</c:v>
                </c:pt>
                <c:pt idx="838">
                  <c:v>17.798300000000001</c:v>
                </c:pt>
                <c:pt idx="839">
                  <c:v>17.9038</c:v>
                </c:pt>
                <c:pt idx="840">
                  <c:v>17.858599999999999</c:v>
                </c:pt>
                <c:pt idx="841">
                  <c:v>17.858599999999999</c:v>
                </c:pt>
                <c:pt idx="842">
                  <c:v>17.858599999999999</c:v>
                </c:pt>
                <c:pt idx="843">
                  <c:v>17.861499999999999</c:v>
                </c:pt>
                <c:pt idx="844">
                  <c:v>17.8323</c:v>
                </c:pt>
                <c:pt idx="845">
                  <c:v>17.863399999999999</c:v>
                </c:pt>
                <c:pt idx="846">
                  <c:v>17.994800000000001</c:v>
                </c:pt>
                <c:pt idx="847">
                  <c:v>17.953099999999999</c:v>
                </c:pt>
                <c:pt idx="848">
                  <c:v>17.964500000000001</c:v>
                </c:pt>
                <c:pt idx="849">
                  <c:v>17.963999999999999</c:v>
                </c:pt>
                <c:pt idx="850">
                  <c:v>17.950500000000002</c:v>
                </c:pt>
                <c:pt idx="851">
                  <c:v>17.9937</c:v>
                </c:pt>
                <c:pt idx="852">
                  <c:v>18.055800000000001</c:v>
                </c:pt>
                <c:pt idx="853">
                  <c:v>18.0852</c:v>
                </c:pt>
                <c:pt idx="854">
                  <c:v>18.069800000000001</c:v>
                </c:pt>
                <c:pt idx="855">
                  <c:v>18.069800000000001</c:v>
                </c:pt>
                <c:pt idx="856">
                  <c:v>18.0718</c:v>
                </c:pt>
                <c:pt idx="857">
                  <c:v>18.064699999999998</c:v>
                </c:pt>
                <c:pt idx="858">
                  <c:v>18.026</c:v>
                </c:pt>
                <c:pt idx="859">
                  <c:v>17.959499999999998</c:v>
                </c:pt>
                <c:pt idx="860">
                  <c:v>18.010400000000001</c:v>
                </c:pt>
                <c:pt idx="861">
                  <c:v>18.174600000000002</c:v>
                </c:pt>
                <c:pt idx="862">
                  <c:v>18.174900000000001</c:v>
                </c:pt>
                <c:pt idx="863">
                  <c:v>18.174800000000001</c:v>
                </c:pt>
                <c:pt idx="864">
                  <c:v>18.236000000000001</c:v>
                </c:pt>
                <c:pt idx="865">
                  <c:v>18.1371</c:v>
                </c:pt>
                <c:pt idx="866">
                  <c:v>18.124600000000001</c:v>
                </c:pt>
                <c:pt idx="867">
                  <c:v>18.424800000000001</c:v>
                </c:pt>
                <c:pt idx="868">
                  <c:v>18.4697</c:v>
                </c:pt>
                <c:pt idx="869">
                  <c:v>18.4697</c:v>
                </c:pt>
                <c:pt idx="870">
                  <c:v>18.4697</c:v>
                </c:pt>
                <c:pt idx="871">
                  <c:v>18.476800000000001</c:v>
                </c:pt>
                <c:pt idx="872">
                  <c:v>18.581900000000001</c:v>
                </c:pt>
                <c:pt idx="873">
                  <c:v>18.412199999999999</c:v>
                </c:pt>
                <c:pt idx="874">
                  <c:v>18.4834</c:v>
                </c:pt>
                <c:pt idx="875">
                  <c:v>18.540600000000001</c:v>
                </c:pt>
                <c:pt idx="876">
                  <c:v>18.540600000000001</c:v>
                </c:pt>
                <c:pt idx="877">
                  <c:v>18.540299999999998</c:v>
                </c:pt>
                <c:pt idx="878">
                  <c:v>18.542999999999999</c:v>
                </c:pt>
                <c:pt idx="879">
                  <c:v>18.6996</c:v>
                </c:pt>
                <c:pt idx="880">
                  <c:v>18.7361</c:v>
                </c:pt>
                <c:pt idx="881">
                  <c:v>18.738399999999999</c:v>
                </c:pt>
                <c:pt idx="882">
                  <c:v>18.6435</c:v>
                </c:pt>
                <c:pt idx="883">
                  <c:v>18.766999999999999</c:v>
                </c:pt>
                <c:pt idx="884">
                  <c:v>18.766200000000001</c:v>
                </c:pt>
                <c:pt idx="885">
                  <c:v>18.691700000000001</c:v>
                </c:pt>
                <c:pt idx="886">
                  <c:v>18.713799999999999</c:v>
                </c:pt>
                <c:pt idx="887">
                  <c:v>18.666499999999999</c:v>
                </c:pt>
                <c:pt idx="888">
                  <c:v>18.6144</c:v>
                </c:pt>
                <c:pt idx="889">
                  <c:v>18.628299999999999</c:v>
                </c:pt>
                <c:pt idx="890">
                  <c:v>18.628299999999999</c:v>
                </c:pt>
                <c:pt idx="891">
                  <c:v>18.627600000000001</c:v>
                </c:pt>
                <c:pt idx="892">
                  <c:v>18.6313</c:v>
                </c:pt>
                <c:pt idx="893">
                  <c:v>18.4406</c:v>
                </c:pt>
                <c:pt idx="894">
                  <c:v>18.425799999999999</c:v>
                </c:pt>
                <c:pt idx="895">
                  <c:v>18.3672</c:v>
                </c:pt>
                <c:pt idx="896">
                  <c:v>18.344100000000001</c:v>
                </c:pt>
                <c:pt idx="897">
                  <c:v>18.344100000000001</c:v>
                </c:pt>
                <c:pt idx="898">
                  <c:v>18.344100000000001</c:v>
                </c:pt>
                <c:pt idx="899">
                  <c:v>18.4467</c:v>
                </c:pt>
                <c:pt idx="900">
                  <c:v>18.311499999999999</c:v>
                </c:pt>
                <c:pt idx="901">
                  <c:v>18.314800000000002</c:v>
                </c:pt>
                <c:pt idx="902">
                  <c:v>18.405799999999999</c:v>
                </c:pt>
                <c:pt idx="903">
                  <c:v>18.3751</c:v>
                </c:pt>
                <c:pt idx="904">
                  <c:v>18.3751</c:v>
                </c:pt>
                <c:pt idx="905">
                  <c:v>18.3751</c:v>
                </c:pt>
                <c:pt idx="906">
                  <c:v>18.839400000000001</c:v>
                </c:pt>
                <c:pt idx="907">
                  <c:v>18.9438</c:v>
                </c:pt>
                <c:pt idx="908">
                  <c:v>18.9739</c:v>
                </c:pt>
                <c:pt idx="909">
                  <c:v>18.942</c:v>
                </c:pt>
                <c:pt idx="910">
                  <c:v>18.918500000000002</c:v>
                </c:pt>
                <c:pt idx="911">
                  <c:v>18.918500000000002</c:v>
                </c:pt>
                <c:pt idx="912">
                  <c:v>18.918500000000002</c:v>
                </c:pt>
                <c:pt idx="913">
                  <c:v>18.970700000000001</c:v>
                </c:pt>
                <c:pt idx="914">
                  <c:v>19.050799999999999</c:v>
                </c:pt>
                <c:pt idx="915">
                  <c:v>19.038399999999999</c:v>
                </c:pt>
                <c:pt idx="916">
                  <c:v>19.13</c:v>
                </c:pt>
                <c:pt idx="917">
                  <c:v>19.250499999999999</c:v>
                </c:pt>
                <c:pt idx="918">
                  <c:v>19.250499999999999</c:v>
                </c:pt>
                <c:pt idx="919">
                  <c:v>19.250499999999999</c:v>
                </c:pt>
                <c:pt idx="920">
                  <c:v>19.27</c:v>
                </c:pt>
                <c:pt idx="921">
                  <c:v>19.205400000000001</c:v>
                </c:pt>
                <c:pt idx="922">
                  <c:v>19.2273</c:v>
                </c:pt>
                <c:pt idx="923">
                  <c:v>19.187799999999999</c:v>
                </c:pt>
                <c:pt idx="924">
                  <c:v>17.687799999999999</c:v>
                </c:pt>
                <c:pt idx="925">
                  <c:v>17.687799999999999</c:v>
                </c:pt>
                <c:pt idx="926">
                  <c:v>17.6877</c:v>
                </c:pt>
                <c:pt idx="927">
                  <c:v>17.6875</c:v>
                </c:pt>
                <c:pt idx="928">
                  <c:v>17.901199999999999</c:v>
                </c:pt>
                <c:pt idx="929">
                  <c:v>17.851299999999998</c:v>
                </c:pt>
                <c:pt idx="930">
                  <c:v>17.693899999999999</c:v>
                </c:pt>
                <c:pt idx="931">
                  <c:v>17.8277</c:v>
                </c:pt>
                <c:pt idx="932">
                  <c:v>17.8277</c:v>
                </c:pt>
                <c:pt idx="933">
                  <c:v>17.8277</c:v>
                </c:pt>
                <c:pt idx="934">
                  <c:v>17.928100000000001</c:v>
                </c:pt>
                <c:pt idx="935">
                  <c:v>17.9192</c:v>
                </c:pt>
                <c:pt idx="936">
                  <c:v>17.879000000000001</c:v>
                </c:pt>
                <c:pt idx="937">
                  <c:v>17.922699999999999</c:v>
                </c:pt>
                <c:pt idx="938">
                  <c:v>17.858699999999999</c:v>
                </c:pt>
                <c:pt idx="939">
                  <c:v>17.858699999999999</c:v>
                </c:pt>
                <c:pt idx="940">
                  <c:v>17.858699999999999</c:v>
                </c:pt>
                <c:pt idx="941">
                  <c:v>17.8432</c:v>
                </c:pt>
                <c:pt idx="942">
                  <c:v>17.839300000000001</c:v>
                </c:pt>
                <c:pt idx="943">
                  <c:v>17.9026</c:v>
                </c:pt>
                <c:pt idx="944">
                  <c:v>17.946000000000002</c:v>
                </c:pt>
                <c:pt idx="945">
                  <c:v>18.151700000000002</c:v>
                </c:pt>
                <c:pt idx="946">
                  <c:v>18.149799999999999</c:v>
                </c:pt>
                <c:pt idx="947">
                  <c:v>18.149799999999999</c:v>
                </c:pt>
                <c:pt idx="948">
                  <c:v>18.102799999999998</c:v>
                </c:pt>
                <c:pt idx="949">
                  <c:v>18.045999999999999</c:v>
                </c:pt>
                <c:pt idx="950">
                  <c:v>18.038</c:v>
                </c:pt>
                <c:pt idx="951">
                  <c:v>17.948699999999999</c:v>
                </c:pt>
                <c:pt idx="952">
                  <c:v>17.935199999999998</c:v>
                </c:pt>
                <c:pt idx="953">
                  <c:v>17.935199999999998</c:v>
                </c:pt>
                <c:pt idx="954">
                  <c:v>17.935199999999998</c:v>
                </c:pt>
                <c:pt idx="955">
                  <c:v>17.871200000000002</c:v>
                </c:pt>
                <c:pt idx="956">
                  <c:v>17.9544</c:v>
                </c:pt>
                <c:pt idx="957">
                  <c:v>18.049600000000002</c:v>
                </c:pt>
                <c:pt idx="958">
                  <c:v>17.736000000000001</c:v>
                </c:pt>
                <c:pt idx="959">
                  <c:v>17.886800000000001</c:v>
                </c:pt>
                <c:pt idx="960">
                  <c:v>17.886800000000001</c:v>
                </c:pt>
                <c:pt idx="961">
                  <c:v>17.886800000000001</c:v>
                </c:pt>
                <c:pt idx="962">
                  <c:v>17.970099999999999</c:v>
                </c:pt>
                <c:pt idx="963">
                  <c:v>17.837700000000002</c:v>
                </c:pt>
                <c:pt idx="964">
                  <c:v>17.800699999999999</c:v>
                </c:pt>
                <c:pt idx="965">
                  <c:v>17.850300000000001</c:v>
                </c:pt>
                <c:pt idx="966">
                  <c:v>17.869</c:v>
                </c:pt>
                <c:pt idx="967">
                  <c:v>17.869</c:v>
                </c:pt>
                <c:pt idx="968">
                  <c:v>17.870200000000001</c:v>
                </c:pt>
                <c:pt idx="969">
                  <c:v>17.921800000000001</c:v>
                </c:pt>
                <c:pt idx="970">
                  <c:v>17.900099999999998</c:v>
                </c:pt>
                <c:pt idx="971">
                  <c:v>17.976199999999999</c:v>
                </c:pt>
                <c:pt idx="972">
                  <c:v>17.872199999999999</c:v>
                </c:pt>
                <c:pt idx="973">
                  <c:v>17.743400000000001</c:v>
                </c:pt>
                <c:pt idx="974">
                  <c:v>17.908300000000001</c:v>
                </c:pt>
                <c:pt idx="975">
                  <c:v>17.908300000000001</c:v>
                </c:pt>
                <c:pt idx="976">
                  <c:v>17.948</c:v>
                </c:pt>
                <c:pt idx="977">
                  <c:v>17.900099999999998</c:v>
                </c:pt>
                <c:pt idx="978">
                  <c:v>17.909300000000002</c:v>
                </c:pt>
                <c:pt idx="979">
                  <c:v>17.8995</c:v>
                </c:pt>
                <c:pt idx="980">
                  <c:v>17.818999999999999</c:v>
                </c:pt>
                <c:pt idx="981">
                  <c:v>17.818999999999999</c:v>
                </c:pt>
                <c:pt idx="982">
                  <c:v>17.818999999999999</c:v>
                </c:pt>
                <c:pt idx="983">
                  <c:v>17.8794</c:v>
                </c:pt>
                <c:pt idx="984">
                  <c:v>17.876100000000001</c:v>
                </c:pt>
                <c:pt idx="985">
                  <c:v>18.090299999999999</c:v>
                </c:pt>
                <c:pt idx="986">
                  <c:v>18.128399999999999</c:v>
                </c:pt>
                <c:pt idx="987">
                  <c:v>18.260200000000001</c:v>
                </c:pt>
                <c:pt idx="988">
                  <c:v>18.260200000000001</c:v>
                </c:pt>
                <c:pt idx="989">
                  <c:v>18.260200000000001</c:v>
                </c:pt>
                <c:pt idx="990">
                  <c:v>18.2746</c:v>
                </c:pt>
                <c:pt idx="991">
                  <c:v>18.282399999999999</c:v>
                </c:pt>
                <c:pt idx="992">
                  <c:v>18.329999999999998</c:v>
                </c:pt>
                <c:pt idx="993">
                  <c:v>18.440100000000001</c:v>
                </c:pt>
                <c:pt idx="994">
                  <c:v>18.344200000000001</c:v>
                </c:pt>
                <c:pt idx="995">
                  <c:v>18.344200000000001</c:v>
                </c:pt>
                <c:pt idx="996">
                  <c:v>18.342400000000001</c:v>
                </c:pt>
                <c:pt idx="997">
                  <c:v>18.269200000000001</c:v>
                </c:pt>
                <c:pt idx="998">
                  <c:v>18.328800000000001</c:v>
                </c:pt>
                <c:pt idx="999">
                  <c:v>18.363499999999998</c:v>
                </c:pt>
                <c:pt idx="1000">
                  <c:v>18.430900000000001</c:v>
                </c:pt>
                <c:pt idx="1001">
                  <c:v>18.385999999999999</c:v>
                </c:pt>
                <c:pt idx="1002">
                  <c:v>18.385999999999999</c:v>
                </c:pt>
                <c:pt idx="1003">
                  <c:v>18.385999999999999</c:v>
                </c:pt>
                <c:pt idx="1004">
                  <c:v>18.4283</c:v>
                </c:pt>
                <c:pt idx="1005">
                  <c:v>18.5822</c:v>
                </c:pt>
                <c:pt idx="1006">
                  <c:v>18.576799999999999</c:v>
                </c:pt>
                <c:pt idx="1007">
                  <c:v>18.604199999999999</c:v>
                </c:pt>
                <c:pt idx="1008">
                  <c:v>18.5303</c:v>
                </c:pt>
                <c:pt idx="1009">
                  <c:v>18.5303</c:v>
                </c:pt>
                <c:pt idx="1010">
                  <c:v>18.5303</c:v>
                </c:pt>
                <c:pt idx="1011">
                  <c:v>18.5884</c:v>
                </c:pt>
                <c:pt idx="1012">
                  <c:v>17.207000000000001</c:v>
                </c:pt>
                <c:pt idx="1013">
                  <c:v>17.020099999999999</c:v>
                </c:pt>
                <c:pt idx="1014">
                  <c:v>16.803599999999999</c:v>
                </c:pt>
                <c:pt idx="1015">
                  <c:v>16.715299999999999</c:v>
                </c:pt>
                <c:pt idx="1016">
                  <c:v>16.715399999999999</c:v>
                </c:pt>
                <c:pt idx="1017">
                  <c:v>16.715399999999999</c:v>
                </c:pt>
                <c:pt idx="1018">
                  <c:v>16.7746</c:v>
                </c:pt>
                <c:pt idx="1019">
                  <c:v>16.722999999999999</c:v>
                </c:pt>
                <c:pt idx="1020">
                  <c:v>16.786799999999999</c:v>
                </c:pt>
                <c:pt idx="1021">
                  <c:v>16.7928</c:v>
                </c:pt>
                <c:pt idx="1022">
                  <c:v>16.709</c:v>
                </c:pt>
                <c:pt idx="1023">
                  <c:v>16.709</c:v>
                </c:pt>
                <c:pt idx="1024">
                  <c:v>16.709</c:v>
                </c:pt>
                <c:pt idx="1025">
                  <c:v>16.721399999999999</c:v>
                </c:pt>
                <c:pt idx="1026">
                  <c:v>16.756</c:v>
                </c:pt>
                <c:pt idx="1027">
                  <c:v>16.765699999999999</c:v>
                </c:pt>
                <c:pt idx="1028">
                  <c:v>16.753</c:v>
                </c:pt>
                <c:pt idx="1029">
                  <c:v>16.825600000000001</c:v>
                </c:pt>
                <c:pt idx="1030">
                  <c:v>16.825600000000001</c:v>
                </c:pt>
                <c:pt idx="1031">
                  <c:v>16.825600000000001</c:v>
                </c:pt>
                <c:pt idx="1032">
                  <c:v>16.8553</c:v>
                </c:pt>
                <c:pt idx="1033">
                  <c:v>16.809799999999999</c:v>
                </c:pt>
                <c:pt idx="1034">
                  <c:v>16.748100000000001</c:v>
                </c:pt>
                <c:pt idx="1035">
                  <c:v>16.857299999999999</c:v>
                </c:pt>
                <c:pt idx="1036">
                  <c:v>16.924199999999999</c:v>
                </c:pt>
                <c:pt idx="1037">
                  <c:v>16.924199999999999</c:v>
                </c:pt>
                <c:pt idx="1038">
                  <c:v>16.924199999999999</c:v>
                </c:pt>
                <c:pt idx="1039">
                  <c:v>16.869299999999999</c:v>
                </c:pt>
                <c:pt idx="1040">
                  <c:v>16.875800000000002</c:v>
                </c:pt>
                <c:pt idx="1041">
                  <c:v>16.8874</c:v>
                </c:pt>
                <c:pt idx="1042">
                  <c:v>17.008099999999999</c:v>
                </c:pt>
                <c:pt idx="1043">
                  <c:v>17.0488</c:v>
                </c:pt>
                <c:pt idx="1044">
                  <c:v>17.0488</c:v>
                </c:pt>
                <c:pt idx="1045">
                  <c:v>17.0488</c:v>
                </c:pt>
                <c:pt idx="1046">
                  <c:v>17.1523</c:v>
                </c:pt>
                <c:pt idx="1047">
                  <c:v>17.192599999999999</c:v>
                </c:pt>
                <c:pt idx="1048">
                  <c:v>17.148199999999999</c:v>
                </c:pt>
                <c:pt idx="1049">
                  <c:v>17.087900000000001</c:v>
                </c:pt>
                <c:pt idx="1050">
                  <c:v>17.133400000000002</c:v>
                </c:pt>
                <c:pt idx="1051">
                  <c:v>17.133400000000002</c:v>
                </c:pt>
                <c:pt idx="1052">
                  <c:v>17.133400000000002</c:v>
                </c:pt>
                <c:pt idx="1053">
                  <c:v>17.152999999999999</c:v>
                </c:pt>
                <c:pt idx="1054">
                  <c:v>17.2545</c:v>
                </c:pt>
                <c:pt idx="1055">
                  <c:v>17.285299999999999</c:v>
                </c:pt>
                <c:pt idx="1056">
                  <c:v>17.186800000000002</c:v>
                </c:pt>
                <c:pt idx="1057">
                  <c:v>17.256399999999999</c:v>
                </c:pt>
                <c:pt idx="1058">
                  <c:v>17.256399999999999</c:v>
                </c:pt>
                <c:pt idx="1059">
                  <c:v>17.256399999999999</c:v>
                </c:pt>
                <c:pt idx="1060">
                  <c:v>17.1919</c:v>
                </c:pt>
                <c:pt idx="1061">
                  <c:v>17.067599999999999</c:v>
                </c:pt>
                <c:pt idx="1062">
                  <c:v>17.043299999999999</c:v>
                </c:pt>
                <c:pt idx="1063">
                  <c:v>17.129899999999999</c:v>
                </c:pt>
                <c:pt idx="1064">
                  <c:v>17.220300000000002</c:v>
                </c:pt>
                <c:pt idx="1065">
                  <c:v>17.220199999999998</c:v>
                </c:pt>
                <c:pt idx="1066">
                  <c:v>17.276900000000001</c:v>
                </c:pt>
                <c:pt idx="1067">
                  <c:v>17.2561</c:v>
                </c:pt>
                <c:pt idx="1068">
                  <c:v>17.312100000000001</c:v>
                </c:pt>
                <c:pt idx="1069">
                  <c:v>17.3154</c:v>
                </c:pt>
                <c:pt idx="1070">
                  <c:v>17.287299999999998</c:v>
                </c:pt>
                <c:pt idx="1071">
                  <c:v>17.276299999999999</c:v>
                </c:pt>
                <c:pt idx="1072">
                  <c:v>17.276299999999999</c:v>
                </c:pt>
                <c:pt idx="1073">
                  <c:v>17.276399999999999</c:v>
                </c:pt>
                <c:pt idx="1074">
                  <c:v>17.3139</c:v>
                </c:pt>
                <c:pt idx="1075">
                  <c:v>17.4361</c:v>
                </c:pt>
                <c:pt idx="1076">
                  <c:v>17.4557</c:v>
                </c:pt>
                <c:pt idx="1077">
                  <c:v>17.4831</c:v>
                </c:pt>
                <c:pt idx="1078">
                  <c:v>17.5548</c:v>
                </c:pt>
                <c:pt idx="1079">
                  <c:v>17.5548</c:v>
                </c:pt>
                <c:pt idx="1080">
                  <c:v>17.5549</c:v>
                </c:pt>
                <c:pt idx="1081">
                  <c:v>17.560500000000001</c:v>
                </c:pt>
                <c:pt idx="1082">
                  <c:v>17.530200000000001</c:v>
                </c:pt>
                <c:pt idx="1083">
                  <c:v>17.5718</c:v>
                </c:pt>
                <c:pt idx="1084">
                  <c:v>17.616</c:v>
                </c:pt>
                <c:pt idx="1085">
                  <c:v>17.543299999999999</c:v>
                </c:pt>
                <c:pt idx="1086">
                  <c:v>17.543299999999999</c:v>
                </c:pt>
                <c:pt idx="1087">
                  <c:v>17.543299999999999</c:v>
                </c:pt>
                <c:pt idx="1088">
                  <c:v>17.534300000000002</c:v>
                </c:pt>
                <c:pt idx="1089">
                  <c:v>17.517900000000001</c:v>
                </c:pt>
                <c:pt idx="1090">
                  <c:v>17.486000000000001</c:v>
                </c:pt>
                <c:pt idx="1091">
                  <c:v>17.485800000000001</c:v>
                </c:pt>
                <c:pt idx="1092">
                  <c:v>17.472300000000001</c:v>
                </c:pt>
                <c:pt idx="1093">
                  <c:v>17.472300000000001</c:v>
                </c:pt>
                <c:pt idx="1094">
                  <c:v>17.472300000000001</c:v>
                </c:pt>
                <c:pt idx="1095">
                  <c:v>17.567900000000002</c:v>
                </c:pt>
                <c:pt idx="1096">
                  <c:v>17.590599999999998</c:v>
                </c:pt>
                <c:pt idx="1097">
                  <c:v>17.651399999999999</c:v>
                </c:pt>
                <c:pt idx="1098">
                  <c:v>17.688600000000001</c:v>
                </c:pt>
                <c:pt idx="1099">
                  <c:v>17.642499999999998</c:v>
                </c:pt>
                <c:pt idx="1100">
                  <c:v>17.642499999999998</c:v>
                </c:pt>
                <c:pt idx="1101">
                  <c:v>17.642499999999998</c:v>
                </c:pt>
                <c:pt idx="1102">
                  <c:v>17.628599999999999</c:v>
                </c:pt>
                <c:pt idx="1103">
                  <c:v>17.634699999999999</c:v>
                </c:pt>
                <c:pt idx="1104">
                  <c:v>17.674700000000001</c:v>
                </c:pt>
                <c:pt idx="1105">
                  <c:v>17.545400000000001</c:v>
                </c:pt>
                <c:pt idx="1106">
                  <c:v>17.519100000000002</c:v>
                </c:pt>
                <c:pt idx="1107">
                  <c:v>17.519100000000002</c:v>
                </c:pt>
                <c:pt idx="1108">
                  <c:v>17.519100000000002</c:v>
                </c:pt>
                <c:pt idx="1109">
                  <c:v>16.766999999999999</c:v>
                </c:pt>
                <c:pt idx="1110">
                  <c:v>16.752600000000001</c:v>
                </c:pt>
                <c:pt idx="1111">
                  <c:v>16.683199999999999</c:v>
                </c:pt>
                <c:pt idx="1112">
                  <c:v>16.781500000000001</c:v>
                </c:pt>
                <c:pt idx="1113">
                  <c:v>16.813800000000001</c:v>
                </c:pt>
                <c:pt idx="1114">
                  <c:v>16.813800000000001</c:v>
                </c:pt>
                <c:pt idx="1115">
                  <c:v>16.8142</c:v>
                </c:pt>
                <c:pt idx="1116">
                  <c:v>16.830300000000001</c:v>
                </c:pt>
                <c:pt idx="1117">
                  <c:v>16.903099999999998</c:v>
                </c:pt>
                <c:pt idx="1118">
                  <c:v>16.9833</c:v>
                </c:pt>
                <c:pt idx="1119">
                  <c:v>17.0533</c:v>
                </c:pt>
                <c:pt idx="1120">
                  <c:v>17.129200000000001</c:v>
                </c:pt>
                <c:pt idx="1121">
                  <c:v>17.129200000000001</c:v>
                </c:pt>
                <c:pt idx="1122">
                  <c:v>17.129300000000001</c:v>
                </c:pt>
                <c:pt idx="1123">
                  <c:v>17.069099999999999</c:v>
                </c:pt>
                <c:pt idx="1124">
                  <c:v>17.062899999999999</c:v>
                </c:pt>
                <c:pt idx="1125">
                  <c:v>17.077400000000001</c:v>
                </c:pt>
                <c:pt idx="1126">
                  <c:v>17.105599999999999</c:v>
                </c:pt>
                <c:pt idx="1127">
                  <c:v>16.965699999999998</c:v>
                </c:pt>
                <c:pt idx="1128">
                  <c:v>16.965699999999998</c:v>
                </c:pt>
                <c:pt idx="1129">
                  <c:v>16.965699999999998</c:v>
                </c:pt>
                <c:pt idx="1130">
                  <c:v>17.026199999999999</c:v>
                </c:pt>
                <c:pt idx="1131">
                  <c:v>16.988600000000002</c:v>
                </c:pt>
                <c:pt idx="1132">
                  <c:v>16.8856</c:v>
                </c:pt>
                <c:pt idx="1133">
                  <c:v>16.916899999999998</c:v>
                </c:pt>
                <c:pt idx="1134">
                  <c:v>16.9801</c:v>
                </c:pt>
                <c:pt idx="1135">
                  <c:v>16.9801</c:v>
                </c:pt>
                <c:pt idx="1136">
                  <c:v>16.9801</c:v>
                </c:pt>
                <c:pt idx="1137">
                  <c:v>17.0624</c:v>
                </c:pt>
                <c:pt idx="1138">
                  <c:v>17.072399999999998</c:v>
                </c:pt>
                <c:pt idx="1139">
                  <c:v>17.101600000000001</c:v>
                </c:pt>
                <c:pt idx="1140">
                  <c:v>17.072500000000002</c:v>
                </c:pt>
                <c:pt idx="1141">
                  <c:v>17.0001</c:v>
                </c:pt>
                <c:pt idx="1142">
                  <c:v>17.0001</c:v>
                </c:pt>
                <c:pt idx="1143">
                  <c:v>17.0001</c:v>
                </c:pt>
                <c:pt idx="1144">
                  <c:v>17.2531</c:v>
                </c:pt>
                <c:pt idx="1145">
                  <c:v>17.178899999999999</c:v>
                </c:pt>
                <c:pt idx="1146">
                  <c:v>17.1753</c:v>
                </c:pt>
                <c:pt idx="1147">
                  <c:v>17.2178</c:v>
                </c:pt>
                <c:pt idx="1148">
                  <c:v>17.209700000000002</c:v>
                </c:pt>
                <c:pt idx="1149">
                  <c:v>17.209700000000002</c:v>
                </c:pt>
                <c:pt idx="1150">
                  <c:v>17.209700000000002</c:v>
                </c:pt>
                <c:pt idx="1151">
                  <c:v>17.217300000000002</c:v>
                </c:pt>
                <c:pt idx="1152">
                  <c:v>17.226400000000002</c:v>
                </c:pt>
                <c:pt idx="1153">
                  <c:v>17.282800000000002</c:v>
                </c:pt>
                <c:pt idx="1154">
                  <c:v>17.299900000000001</c:v>
                </c:pt>
                <c:pt idx="1155">
                  <c:v>17.363199999999999</c:v>
                </c:pt>
                <c:pt idx="1156">
                  <c:v>17.363199999999999</c:v>
                </c:pt>
                <c:pt idx="1157">
                  <c:v>17.363199999999999</c:v>
                </c:pt>
                <c:pt idx="1158">
                  <c:v>17.443200000000001</c:v>
                </c:pt>
                <c:pt idx="1159">
                  <c:v>17.479399999999998</c:v>
                </c:pt>
                <c:pt idx="1160">
                  <c:v>17.508600000000001</c:v>
                </c:pt>
                <c:pt idx="1161">
                  <c:v>17.769100000000002</c:v>
                </c:pt>
                <c:pt idx="1162">
                  <c:v>17.869</c:v>
                </c:pt>
                <c:pt idx="1163">
                  <c:v>17.869</c:v>
                </c:pt>
                <c:pt idx="1164">
                  <c:v>17.869</c:v>
                </c:pt>
                <c:pt idx="1165">
                  <c:v>17.852900000000002</c:v>
                </c:pt>
                <c:pt idx="1166">
                  <c:v>17.904800000000002</c:v>
                </c:pt>
                <c:pt idx="1167">
                  <c:v>17.9635</c:v>
                </c:pt>
                <c:pt idx="1168">
                  <c:v>17.9725</c:v>
                </c:pt>
                <c:pt idx="1169">
                  <c:v>18.083100000000002</c:v>
                </c:pt>
                <c:pt idx="1170">
                  <c:v>18.083100000000002</c:v>
                </c:pt>
                <c:pt idx="1171">
                  <c:v>18.083100000000002</c:v>
                </c:pt>
                <c:pt idx="1172">
                  <c:v>18.256</c:v>
                </c:pt>
                <c:pt idx="1173">
                  <c:v>18.245899999999999</c:v>
                </c:pt>
                <c:pt idx="1174">
                  <c:v>18.236799999999999</c:v>
                </c:pt>
                <c:pt idx="1175">
                  <c:v>18.215</c:v>
                </c:pt>
                <c:pt idx="1176">
                  <c:v>18.3064</c:v>
                </c:pt>
                <c:pt idx="1177">
                  <c:v>18.3064</c:v>
                </c:pt>
                <c:pt idx="1178">
                  <c:v>18.3064</c:v>
                </c:pt>
                <c:pt idx="1179">
                  <c:v>18.374700000000001</c:v>
                </c:pt>
                <c:pt idx="1180">
                  <c:v>18.507100000000001</c:v>
                </c:pt>
                <c:pt idx="1181">
                  <c:v>18.569400000000002</c:v>
                </c:pt>
                <c:pt idx="1182">
                  <c:v>18.6036</c:v>
                </c:pt>
                <c:pt idx="1183">
                  <c:v>18.5852</c:v>
                </c:pt>
                <c:pt idx="1184">
                  <c:v>18.5852</c:v>
                </c:pt>
                <c:pt idx="1185">
                  <c:v>18.5852</c:v>
                </c:pt>
                <c:pt idx="1186">
                  <c:v>18.472300000000001</c:v>
                </c:pt>
                <c:pt idx="1187">
                  <c:v>18.357600000000001</c:v>
                </c:pt>
                <c:pt idx="1188">
                  <c:v>18.317399999999999</c:v>
                </c:pt>
                <c:pt idx="1189">
                  <c:v>18.328199999999999</c:v>
                </c:pt>
                <c:pt idx="1190">
                  <c:v>18.0687</c:v>
                </c:pt>
                <c:pt idx="1191">
                  <c:v>18.0687</c:v>
                </c:pt>
                <c:pt idx="1192">
                  <c:v>18.0687</c:v>
                </c:pt>
                <c:pt idx="1193">
                  <c:v>17.760400000000001</c:v>
                </c:pt>
                <c:pt idx="1194">
                  <c:v>17.193000000000001</c:v>
                </c:pt>
                <c:pt idx="1195">
                  <c:v>17.376100000000001</c:v>
                </c:pt>
                <c:pt idx="1196">
                  <c:v>17.207000000000001</c:v>
                </c:pt>
                <c:pt idx="1197">
                  <c:v>16.939800000000002</c:v>
                </c:pt>
                <c:pt idx="1198">
                  <c:v>16.939800000000002</c:v>
                </c:pt>
                <c:pt idx="1199">
                  <c:v>16.939800000000002</c:v>
                </c:pt>
                <c:pt idx="1200">
                  <c:v>17.101199999999999</c:v>
                </c:pt>
                <c:pt idx="1201">
                  <c:v>17.128299999999999</c:v>
                </c:pt>
                <c:pt idx="1202">
                  <c:v>17.2928</c:v>
                </c:pt>
                <c:pt idx="1203">
                  <c:v>17.497399999999999</c:v>
                </c:pt>
                <c:pt idx="1204">
                  <c:v>17.6418</c:v>
                </c:pt>
                <c:pt idx="1205">
                  <c:v>17.6418</c:v>
                </c:pt>
                <c:pt idx="1206">
                  <c:v>17.6419</c:v>
                </c:pt>
                <c:pt idx="1207">
                  <c:v>17.6021</c:v>
                </c:pt>
                <c:pt idx="1208">
                  <c:v>17.548999999999999</c:v>
                </c:pt>
                <c:pt idx="1209">
                  <c:v>17.5215</c:v>
                </c:pt>
                <c:pt idx="1210">
                  <c:v>16.087900000000001</c:v>
                </c:pt>
                <c:pt idx="1211">
                  <c:v>16.117799999999999</c:v>
                </c:pt>
                <c:pt idx="1212">
                  <c:v>16.117899999999999</c:v>
                </c:pt>
                <c:pt idx="1213">
                  <c:v>16.116099999999999</c:v>
                </c:pt>
                <c:pt idx="1214">
                  <c:v>16.208300000000001</c:v>
                </c:pt>
                <c:pt idx="1215">
                  <c:v>16.128699999999998</c:v>
                </c:pt>
                <c:pt idx="1216">
                  <c:v>16.024000000000001</c:v>
                </c:pt>
                <c:pt idx="1217">
                  <c:v>15.773400000000001</c:v>
                </c:pt>
                <c:pt idx="1218">
                  <c:v>15.635899999999999</c:v>
                </c:pt>
                <c:pt idx="1219">
                  <c:v>15.635899999999999</c:v>
                </c:pt>
                <c:pt idx="1220">
                  <c:v>15.6357</c:v>
                </c:pt>
                <c:pt idx="1221">
                  <c:v>15.687099999999999</c:v>
                </c:pt>
                <c:pt idx="1222">
                  <c:v>15.853</c:v>
                </c:pt>
                <c:pt idx="1223">
                  <c:v>15.8254</c:v>
                </c:pt>
                <c:pt idx="1224">
                  <c:v>15.907999999999999</c:v>
                </c:pt>
                <c:pt idx="1225">
                  <c:v>15.9156</c:v>
                </c:pt>
                <c:pt idx="1226">
                  <c:v>15.915100000000001</c:v>
                </c:pt>
                <c:pt idx="1227">
                  <c:v>15.914999999999999</c:v>
                </c:pt>
                <c:pt idx="1228">
                  <c:v>16.057400000000001</c:v>
                </c:pt>
                <c:pt idx="1229">
                  <c:v>16.078399999999998</c:v>
                </c:pt>
                <c:pt idx="1230">
                  <c:v>16.0441</c:v>
                </c:pt>
                <c:pt idx="1231">
                  <c:v>16.0595</c:v>
                </c:pt>
                <c:pt idx="1232">
                  <c:v>16.015899999999998</c:v>
                </c:pt>
                <c:pt idx="1233">
                  <c:v>16.015999999999998</c:v>
                </c:pt>
                <c:pt idx="1234">
                  <c:v>16.015999999999998</c:v>
                </c:pt>
                <c:pt idx="1235">
                  <c:v>15.914199999999999</c:v>
                </c:pt>
                <c:pt idx="1236">
                  <c:v>15.884600000000001</c:v>
                </c:pt>
                <c:pt idx="1237">
                  <c:v>15.8536</c:v>
                </c:pt>
                <c:pt idx="1238">
                  <c:v>15.825699999999999</c:v>
                </c:pt>
                <c:pt idx="1239">
                  <c:v>15.6128</c:v>
                </c:pt>
                <c:pt idx="1240">
                  <c:v>15.6129</c:v>
                </c:pt>
                <c:pt idx="1241">
                  <c:v>15.6129</c:v>
                </c:pt>
                <c:pt idx="1242">
                  <c:v>15.613300000000001</c:v>
                </c:pt>
                <c:pt idx="1243">
                  <c:v>15.781599999999999</c:v>
                </c:pt>
                <c:pt idx="1244">
                  <c:v>15.705</c:v>
                </c:pt>
                <c:pt idx="1245">
                  <c:v>15.762600000000001</c:v>
                </c:pt>
                <c:pt idx="1246">
                  <c:v>15.787000000000001</c:v>
                </c:pt>
                <c:pt idx="1247">
                  <c:v>15.787000000000001</c:v>
                </c:pt>
                <c:pt idx="1248">
                  <c:v>15.811299999999999</c:v>
                </c:pt>
                <c:pt idx="1249">
                  <c:v>15.808</c:v>
                </c:pt>
                <c:pt idx="1250">
                  <c:v>15.699299999999999</c:v>
                </c:pt>
                <c:pt idx="1251">
                  <c:v>15.6722</c:v>
                </c:pt>
                <c:pt idx="1252">
                  <c:v>15.872299999999999</c:v>
                </c:pt>
                <c:pt idx="1253">
                  <c:v>15.869400000000001</c:v>
                </c:pt>
                <c:pt idx="1254">
                  <c:v>15.869400000000001</c:v>
                </c:pt>
                <c:pt idx="1255">
                  <c:v>15.869400000000001</c:v>
                </c:pt>
                <c:pt idx="1256">
                  <c:v>15.956</c:v>
                </c:pt>
                <c:pt idx="1257">
                  <c:v>16.112200000000001</c:v>
                </c:pt>
                <c:pt idx="1258">
                  <c:v>16.0899</c:v>
                </c:pt>
                <c:pt idx="1259">
                  <c:v>16.052199999999999</c:v>
                </c:pt>
                <c:pt idx="1260">
                  <c:v>16.090800000000002</c:v>
                </c:pt>
                <c:pt idx="1261">
                  <c:v>16.090800000000002</c:v>
                </c:pt>
                <c:pt idx="1262">
                  <c:v>16.090699999999998</c:v>
                </c:pt>
                <c:pt idx="1263">
                  <c:v>16.1004</c:v>
                </c:pt>
                <c:pt idx="1264">
                  <c:v>16.1554</c:v>
                </c:pt>
                <c:pt idx="1265">
                  <c:v>16.268899999999999</c:v>
                </c:pt>
                <c:pt idx="1266">
                  <c:v>16.262899999999998</c:v>
                </c:pt>
                <c:pt idx="1267">
                  <c:v>16.154299999999999</c:v>
                </c:pt>
                <c:pt idx="1268">
                  <c:v>16.154900000000001</c:v>
                </c:pt>
                <c:pt idx="1269">
                  <c:v>16.154900000000001</c:v>
                </c:pt>
                <c:pt idx="1270">
                  <c:v>16.110700000000001</c:v>
                </c:pt>
                <c:pt idx="1271">
                  <c:v>16.1342</c:v>
                </c:pt>
                <c:pt idx="1272">
                  <c:v>15.9994</c:v>
                </c:pt>
                <c:pt idx="1273">
                  <c:v>16.0441</c:v>
                </c:pt>
                <c:pt idx="1274">
                  <c:v>16.095199999999998</c:v>
                </c:pt>
                <c:pt idx="1275">
                  <c:v>16.095199999999998</c:v>
                </c:pt>
                <c:pt idx="1276">
                  <c:v>16.095199999999998</c:v>
                </c:pt>
                <c:pt idx="1277">
                  <c:v>16.1022</c:v>
                </c:pt>
                <c:pt idx="1278">
                  <c:v>15.986499999999999</c:v>
                </c:pt>
                <c:pt idx="1279">
                  <c:v>16.011900000000001</c:v>
                </c:pt>
                <c:pt idx="1280">
                  <c:v>15.9612</c:v>
                </c:pt>
                <c:pt idx="1281">
                  <c:v>15.988099999999999</c:v>
                </c:pt>
                <c:pt idx="1282">
                  <c:v>15.988099999999999</c:v>
                </c:pt>
                <c:pt idx="1283">
                  <c:v>15.988099999999999</c:v>
                </c:pt>
                <c:pt idx="1284">
                  <c:v>16.034700000000001</c:v>
                </c:pt>
                <c:pt idx="1285">
                  <c:v>16.0078</c:v>
                </c:pt>
                <c:pt idx="1286">
                  <c:v>16.054600000000001</c:v>
                </c:pt>
                <c:pt idx="1287">
                  <c:v>16.092400000000001</c:v>
                </c:pt>
                <c:pt idx="1288">
                  <c:v>16.2196</c:v>
                </c:pt>
                <c:pt idx="1289">
                  <c:v>16.2196</c:v>
                </c:pt>
                <c:pt idx="1290">
                  <c:v>16.2195</c:v>
                </c:pt>
                <c:pt idx="1291">
                  <c:v>16.274799999999999</c:v>
                </c:pt>
                <c:pt idx="1292">
                  <c:v>15.528600000000001</c:v>
                </c:pt>
                <c:pt idx="1293">
                  <c:v>15.4773</c:v>
                </c:pt>
                <c:pt idx="1294">
                  <c:v>15.554500000000001</c:v>
                </c:pt>
                <c:pt idx="1295">
                  <c:v>15.548400000000001</c:v>
                </c:pt>
                <c:pt idx="1296">
                  <c:v>15.548400000000001</c:v>
                </c:pt>
                <c:pt idx="1297">
                  <c:v>15.548400000000001</c:v>
                </c:pt>
                <c:pt idx="1298">
                  <c:v>15.557399999999999</c:v>
                </c:pt>
                <c:pt idx="1299">
                  <c:v>15.6006</c:v>
                </c:pt>
                <c:pt idx="1300">
                  <c:v>15.412800000000001</c:v>
                </c:pt>
                <c:pt idx="1301">
                  <c:v>15.366300000000001</c:v>
                </c:pt>
                <c:pt idx="1302">
                  <c:v>15.303000000000001</c:v>
                </c:pt>
                <c:pt idx="1303">
                  <c:v>15.303000000000001</c:v>
                </c:pt>
                <c:pt idx="1304">
                  <c:v>15.303000000000001</c:v>
                </c:pt>
                <c:pt idx="1305">
                  <c:v>15.2399</c:v>
                </c:pt>
                <c:pt idx="1306">
                  <c:v>15.0571</c:v>
                </c:pt>
                <c:pt idx="1307">
                  <c:v>15.0562</c:v>
                </c:pt>
                <c:pt idx="1308">
                  <c:v>15.0868</c:v>
                </c:pt>
                <c:pt idx="1309">
                  <c:v>15.1342</c:v>
                </c:pt>
                <c:pt idx="1310">
                  <c:v>15.1342</c:v>
                </c:pt>
                <c:pt idx="1311">
                  <c:v>15.1342</c:v>
                </c:pt>
                <c:pt idx="1312">
                  <c:v>15.2674</c:v>
                </c:pt>
                <c:pt idx="1313">
                  <c:v>15.198600000000001</c:v>
                </c:pt>
                <c:pt idx="1314">
                  <c:v>15.301500000000001</c:v>
                </c:pt>
                <c:pt idx="1315">
                  <c:v>15.3492</c:v>
                </c:pt>
                <c:pt idx="1316">
                  <c:v>15.2659</c:v>
                </c:pt>
                <c:pt idx="1317">
                  <c:v>15.2659</c:v>
                </c:pt>
                <c:pt idx="1318">
                  <c:v>15.2659</c:v>
                </c:pt>
                <c:pt idx="1319">
                  <c:v>15.366899999999999</c:v>
                </c:pt>
                <c:pt idx="1320">
                  <c:v>15.3355</c:v>
                </c:pt>
                <c:pt idx="1321">
                  <c:v>15.335800000000001</c:v>
                </c:pt>
                <c:pt idx="1322">
                  <c:v>15.303800000000001</c:v>
                </c:pt>
                <c:pt idx="1323">
                  <c:v>15.188499999999999</c:v>
                </c:pt>
                <c:pt idx="1324">
                  <c:v>15.188499999999999</c:v>
                </c:pt>
                <c:pt idx="1325">
                  <c:v>15.188499999999999</c:v>
                </c:pt>
                <c:pt idx="1326">
                  <c:v>15.0648</c:v>
                </c:pt>
                <c:pt idx="1327">
                  <c:v>14.9031</c:v>
                </c:pt>
                <c:pt idx="1328">
                  <c:v>14.969099999999999</c:v>
                </c:pt>
                <c:pt idx="1329">
                  <c:v>14.913399999999999</c:v>
                </c:pt>
                <c:pt idx="1330">
                  <c:v>15.039</c:v>
                </c:pt>
                <c:pt idx="1331">
                  <c:v>15.039</c:v>
                </c:pt>
                <c:pt idx="1332">
                  <c:v>15.039</c:v>
                </c:pt>
                <c:pt idx="1333">
                  <c:v>14.840400000000001</c:v>
                </c:pt>
                <c:pt idx="1334">
                  <c:v>14.827299999999999</c:v>
                </c:pt>
                <c:pt idx="1335">
                  <c:v>14.815</c:v>
                </c:pt>
                <c:pt idx="1336">
                  <c:v>14.7234</c:v>
                </c:pt>
                <c:pt idx="1337">
                  <c:v>14.867000000000001</c:v>
                </c:pt>
                <c:pt idx="1338">
                  <c:v>14.867000000000001</c:v>
                </c:pt>
                <c:pt idx="1339">
                  <c:v>14.881600000000001</c:v>
                </c:pt>
                <c:pt idx="1340">
                  <c:v>14.664999999999999</c:v>
                </c:pt>
                <c:pt idx="1341">
                  <c:v>14.787599999999999</c:v>
                </c:pt>
                <c:pt idx="1342">
                  <c:v>14.7859</c:v>
                </c:pt>
                <c:pt idx="1343">
                  <c:v>14.849399999999999</c:v>
                </c:pt>
                <c:pt idx="1344">
                  <c:v>14.965</c:v>
                </c:pt>
                <c:pt idx="1345">
                  <c:v>14.965</c:v>
                </c:pt>
                <c:pt idx="1346">
                  <c:v>14.965</c:v>
                </c:pt>
                <c:pt idx="1347">
                  <c:v>15.075900000000001</c:v>
                </c:pt>
                <c:pt idx="1348">
                  <c:v>15.0783</c:v>
                </c:pt>
                <c:pt idx="1349">
                  <c:v>14.9038</c:v>
                </c:pt>
                <c:pt idx="1350">
                  <c:v>14.9391</c:v>
                </c:pt>
                <c:pt idx="1351">
                  <c:v>14.988899999999999</c:v>
                </c:pt>
                <c:pt idx="1352">
                  <c:v>14.988899999999999</c:v>
                </c:pt>
                <c:pt idx="1353">
                  <c:v>14.988899999999999</c:v>
                </c:pt>
                <c:pt idx="1354">
                  <c:v>14.9878</c:v>
                </c:pt>
                <c:pt idx="1355">
                  <c:v>14.990600000000001</c:v>
                </c:pt>
                <c:pt idx="1356">
                  <c:v>15.029299999999999</c:v>
                </c:pt>
                <c:pt idx="1357">
                  <c:v>14.9777</c:v>
                </c:pt>
                <c:pt idx="1358">
                  <c:v>15.0778</c:v>
                </c:pt>
                <c:pt idx="1359">
                  <c:v>15.0778</c:v>
                </c:pt>
                <c:pt idx="1360">
                  <c:v>15.0778</c:v>
                </c:pt>
                <c:pt idx="1361">
                  <c:v>15.043699999999999</c:v>
                </c:pt>
                <c:pt idx="1362">
                  <c:v>15.1683</c:v>
                </c:pt>
                <c:pt idx="1363">
                  <c:v>15.1363</c:v>
                </c:pt>
                <c:pt idx="1364">
                  <c:v>15.208299999999999</c:v>
                </c:pt>
                <c:pt idx="1365">
                  <c:v>15.280200000000001</c:v>
                </c:pt>
                <c:pt idx="1366">
                  <c:v>15.280200000000001</c:v>
                </c:pt>
                <c:pt idx="1367">
                  <c:v>15.280200000000001</c:v>
                </c:pt>
                <c:pt idx="1368">
                  <c:v>15.279500000000001</c:v>
                </c:pt>
                <c:pt idx="1369">
                  <c:v>15.2445</c:v>
                </c:pt>
                <c:pt idx="1370">
                  <c:v>15.193899999999999</c:v>
                </c:pt>
                <c:pt idx="1371">
                  <c:v>15.016500000000001</c:v>
                </c:pt>
                <c:pt idx="1372">
                  <c:v>15.0562</c:v>
                </c:pt>
                <c:pt idx="1373">
                  <c:v>15.0562</c:v>
                </c:pt>
                <c:pt idx="1374">
                  <c:v>15.0562</c:v>
                </c:pt>
                <c:pt idx="1375">
                  <c:v>15.003500000000001</c:v>
                </c:pt>
                <c:pt idx="1376">
                  <c:v>15.137499999999999</c:v>
                </c:pt>
                <c:pt idx="1377">
                  <c:v>15.3363</c:v>
                </c:pt>
                <c:pt idx="1378">
                  <c:v>15.315099999999999</c:v>
                </c:pt>
                <c:pt idx="1379">
                  <c:v>15.0336</c:v>
                </c:pt>
                <c:pt idx="1380">
                  <c:v>15.0336</c:v>
                </c:pt>
                <c:pt idx="1381">
                  <c:v>15.0336</c:v>
                </c:pt>
                <c:pt idx="1382">
                  <c:v>14.906700000000001</c:v>
                </c:pt>
                <c:pt idx="1383">
                  <c:v>14.948499999999999</c:v>
                </c:pt>
                <c:pt idx="1384">
                  <c:v>14.752599999999999</c:v>
                </c:pt>
                <c:pt idx="1385">
                  <c:v>14.8361</c:v>
                </c:pt>
                <c:pt idx="1386">
                  <c:v>14.8864</c:v>
                </c:pt>
                <c:pt idx="1387">
                  <c:v>14.8864</c:v>
                </c:pt>
                <c:pt idx="1388">
                  <c:v>14.8865</c:v>
                </c:pt>
                <c:pt idx="1389">
                  <c:v>14.9666</c:v>
                </c:pt>
                <c:pt idx="1390">
                  <c:v>15.0299</c:v>
                </c:pt>
                <c:pt idx="1391">
                  <c:v>15.1122</c:v>
                </c:pt>
                <c:pt idx="1392">
                  <c:v>15.0265</c:v>
                </c:pt>
                <c:pt idx="1393">
                  <c:v>15.1088</c:v>
                </c:pt>
                <c:pt idx="1394">
                  <c:v>15.1088</c:v>
                </c:pt>
                <c:pt idx="1395">
                  <c:v>15.108700000000001</c:v>
                </c:pt>
                <c:pt idx="1396">
                  <c:v>15.257999999999999</c:v>
                </c:pt>
                <c:pt idx="1397">
                  <c:v>15.303599999999999</c:v>
                </c:pt>
                <c:pt idx="1398">
                  <c:v>15.3194</c:v>
                </c:pt>
                <c:pt idx="1399">
                  <c:v>15.26</c:v>
                </c:pt>
                <c:pt idx="1400">
                  <c:v>15.154400000000001</c:v>
                </c:pt>
                <c:pt idx="1401">
                  <c:v>15.154400000000001</c:v>
                </c:pt>
                <c:pt idx="1402">
                  <c:v>15.154400000000001</c:v>
                </c:pt>
                <c:pt idx="1403">
                  <c:v>15.116099999999999</c:v>
                </c:pt>
                <c:pt idx="1404">
                  <c:v>14.972300000000001</c:v>
                </c:pt>
                <c:pt idx="1405">
                  <c:v>14.866</c:v>
                </c:pt>
                <c:pt idx="1406">
                  <c:v>14.8034</c:v>
                </c:pt>
                <c:pt idx="1407">
                  <c:v>14.7349</c:v>
                </c:pt>
                <c:pt idx="1408">
                  <c:v>14.7349</c:v>
                </c:pt>
                <c:pt idx="1409">
                  <c:v>14.7349</c:v>
                </c:pt>
                <c:pt idx="1410">
                  <c:v>14.785500000000001</c:v>
                </c:pt>
                <c:pt idx="1411">
                  <c:v>14.7784</c:v>
                </c:pt>
                <c:pt idx="1412">
                  <c:v>14.857699999999999</c:v>
                </c:pt>
                <c:pt idx="1413">
                  <c:v>14.9253</c:v>
                </c:pt>
                <c:pt idx="1414">
                  <c:v>14.9964</c:v>
                </c:pt>
                <c:pt idx="1415">
                  <c:v>14.9964</c:v>
                </c:pt>
                <c:pt idx="1416">
                  <c:v>14.9964</c:v>
                </c:pt>
                <c:pt idx="1417">
                  <c:v>15.0307</c:v>
                </c:pt>
                <c:pt idx="1418">
                  <c:v>15.107900000000001</c:v>
                </c:pt>
                <c:pt idx="1419">
                  <c:v>15.191800000000001</c:v>
                </c:pt>
                <c:pt idx="1420">
                  <c:v>15.327299999999999</c:v>
                </c:pt>
                <c:pt idx="1421">
                  <c:v>15.429500000000001</c:v>
                </c:pt>
                <c:pt idx="1422">
                  <c:v>15.429500000000001</c:v>
                </c:pt>
                <c:pt idx="1423">
                  <c:v>15.4297</c:v>
                </c:pt>
                <c:pt idx="1424">
                  <c:v>15.3855</c:v>
                </c:pt>
                <c:pt idx="1425">
                  <c:v>15.445600000000001</c:v>
                </c:pt>
                <c:pt idx="1426">
                  <c:v>15.4397</c:v>
                </c:pt>
                <c:pt idx="1427">
                  <c:v>15.3596</c:v>
                </c:pt>
                <c:pt idx="1428">
                  <c:v>15.2644</c:v>
                </c:pt>
                <c:pt idx="1429">
                  <c:v>15.2644</c:v>
                </c:pt>
                <c:pt idx="1430">
                  <c:v>15.2644</c:v>
                </c:pt>
                <c:pt idx="1431">
                  <c:v>15.236700000000001</c:v>
                </c:pt>
                <c:pt idx="1432">
                  <c:v>15.1647</c:v>
                </c:pt>
                <c:pt idx="1433">
                  <c:v>15.135899999999999</c:v>
                </c:pt>
                <c:pt idx="1434">
                  <c:v>15.0146</c:v>
                </c:pt>
                <c:pt idx="1435">
                  <c:v>14.9025</c:v>
                </c:pt>
                <c:pt idx="1436">
                  <c:v>14.9025</c:v>
                </c:pt>
                <c:pt idx="1437">
                  <c:v>14.9025</c:v>
                </c:pt>
                <c:pt idx="1438">
                  <c:v>14.771599999999999</c:v>
                </c:pt>
                <c:pt idx="1439">
                  <c:v>14.718999999999999</c:v>
                </c:pt>
                <c:pt idx="1440">
                  <c:v>14.644299999999999</c:v>
                </c:pt>
                <c:pt idx="1441">
                  <c:v>14.317500000000001</c:v>
                </c:pt>
                <c:pt idx="1442">
                  <c:v>14.314</c:v>
                </c:pt>
                <c:pt idx="1443">
                  <c:v>14.314</c:v>
                </c:pt>
                <c:pt idx="1444">
                  <c:v>14.314</c:v>
                </c:pt>
                <c:pt idx="1445">
                  <c:v>14.293100000000001</c:v>
                </c:pt>
                <c:pt idx="1446">
                  <c:v>14.444900000000001</c:v>
                </c:pt>
                <c:pt idx="1447">
                  <c:v>14.4351</c:v>
                </c:pt>
                <c:pt idx="1448">
                  <c:v>14.3278</c:v>
                </c:pt>
                <c:pt idx="1449">
                  <c:v>14.305099999999999</c:v>
                </c:pt>
                <c:pt idx="1450">
                  <c:v>14.305099999999999</c:v>
                </c:pt>
                <c:pt idx="1451">
                  <c:v>14.305099999999999</c:v>
                </c:pt>
                <c:pt idx="1452">
                  <c:v>14.237500000000001</c:v>
                </c:pt>
                <c:pt idx="1453">
                  <c:v>13.994400000000001</c:v>
                </c:pt>
                <c:pt idx="1454">
                  <c:v>13.9053</c:v>
                </c:pt>
                <c:pt idx="1455">
                  <c:v>13.801399999999999</c:v>
                </c:pt>
                <c:pt idx="1456">
                  <c:v>13.760999999999999</c:v>
                </c:pt>
                <c:pt idx="1457">
                  <c:v>13.760999999999999</c:v>
                </c:pt>
                <c:pt idx="1458">
                  <c:v>13.768000000000001</c:v>
                </c:pt>
                <c:pt idx="1459">
                  <c:v>13.8264</c:v>
                </c:pt>
                <c:pt idx="1460">
                  <c:v>13.853</c:v>
                </c:pt>
                <c:pt idx="1461">
                  <c:v>14.064399999999999</c:v>
                </c:pt>
                <c:pt idx="1462">
                  <c:v>14.148999999999999</c:v>
                </c:pt>
                <c:pt idx="1463">
                  <c:v>14.2355</c:v>
                </c:pt>
                <c:pt idx="1464">
                  <c:v>14.2356</c:v>
                </c:pt>
                <c:pt idx="1465">
                  <c:v>14.2356</c:v>
                </c:pt>
                <c:pt idx="1466">
                  <c:v>14.172000000000001</c:v>
                </c:pt>
                <c:pt idx="1467">
                  <c:v>14.213900000000001</c:v>
                </c:pt>
                <c:pt idx="1468">
                  <c:v>14.3491</c:v>
                </c:pt>
                <c:pt idx="1469">
                  <c:v>14.386799999999999</c:v>
                </c:pt>
                <c:pt idx="1470">
                  <c:v>14.251200000000001</c:v>
                </c:pt>
                <c:pt idx="1471">
                  <c:v>14.251200000000001</c:v>
                </c:pt>
                <c:pt idx="1472">
                  <c:v>14.251300000000001</c:v>
                </c:pt>
                <c:pt idx="1473">
                  <c:v>14.083399999999999</c:v>
                </c:pt>
                <c:pt idx="1474">
                  <c:v>13.925800000000001</c:v>
                </c:pt>
                <c:pt idx="1475">
                  <c:v>13.8932</c:v>
                </c:pt>
                <c:pt idx="1476">
                  <c:v>13.843999999999999</c:v>
                </c:pt>
                <c:pt idx="1477">
                  <c:v>13.8879</c:v>
                </c:pt>
                <c:pt idx="1478">
                  <c:v>13.8879</c:v>
                </c:pt>
                <c:pt idx="1479">
                  <c:v>13.8879</c:v>
                </c:pt>
                <c:pt idx="1480">
                  <c:v>13.9026</c:v>
                </c:pt>
                <c:pt idx="1481">
                  <c:v>13.720700000000001</c:v>
                </c:pt>
                <c:pt idx="1482">
                  <c:v>13.7814</c:v>
                </c:pt>
                <c:pt idx="1483">
                  <c:v>13.7616</c:v>
                </c:pt>
                <c:pt idx="1484">
                  <c:v>13.7523</c:v>
                </c:pt>
                <c:pt idx="1485">
                  <c:v>13.7523</c:v>
                </c:pt>
                <c:pt idx="1486">
                  <c:v>13.7523</c:v>
                </c:pt>
                <c:pt idx="1487">
                  <c:v>13.846</c:v>
                </c:pt>
                <c:pt idx="1488">
                  <c:v>13.808</c:v>
                </c:pt>
                <c:pt idx="1489">
                  <c:v>13.814</c:v>
                </c:pt>
                <c:pt idx="1490">
                  <c:v>13.962400000000001</c:v>
                </c:pt>
                <c:pt idx="1491">
                  <c:v>13.883699999999999</c:v>
                </c:pt>
                <c:pt idx="1492">
                  <c:v>13.883699999999999</c:v>
                </c:pt>
                <c:pt idx="1493">
                  <c:v>13.883699999999999</c:v>
                </c:pt>
                <c:pt idx="1494">
                  <c:v>14.084</c:v>
                </c:pt>
                <c:pt idx="1495">
                  <c:v>13.947800000000001</c:v>
                </c:pt>
                <c:pt idx="1496">
                  <c:v>13.787599999999999</c:v>
                </c:pt>
                <c:pt idx="1497">
                  <c:v>13.489800000000001</c:v>
                </c:pt>
                <c:pt idx="1498">
                  <c:v>13.5665</c:v>
                </c:pt>
                <c:pt idx="1499">
                  <c:v>13.5665</c:v>
                </c:pt>
                <c:pt idx="1500">
                  <c:v>13.5665</c:v>
                </c:pt>
                <c:pt idx="1501">
                  <c:v>13.289899999999999</c:v>
                </c:pt>
                <c:pt idx="1502">
                  <c:v>13.3474</c:v>
                </c:pt>
                <c:pt idx="1503">
                  <c:v>13.616199999999999</c:v>
                </c:pt>
                <c:pt idx="1504">
                  <c:v>13.6096</c:v>
                </c:pt>
                <c:pt idx="1505">
                  <c:v>13.4506</c:v>
                </c:pt>
                <c:pt idx="1506">
                  <c:v>13.4506</c:v>
                </c:pt>
                <c:pt idx="1507">
                  <c:v>13.4506</c:v>
                </c:pt>
                <c:pt idx="1508">
                  <c:v>13.415800000000001</c:v>
                </c:pt>
                <c:pt idx="1509">
                  <c:v>13.292299999999999</c:v>
                </c:pt>
                <c:pt idx="1510">
                  <c:v>13.357100000000001</c:v>
                </c:pt>
                <c:pt idx="1511">
                  <c:v>13.1473</c:v>
                </c:pt>
                <c:pt idx="1512">
                  <c:v>13.0916</c:v>
                </c:pt>
                <c:pt idx="1513">
                  <c:v>13.0916</c:v>
                </c:pt>
                <c:pt idx="1514">
                  <c:v>13.0916</c:v>
                </c:pt>
                <c:pt idx="1515">
                  <c:v>13.0718</c:v>
                </c:pt>
                <c:pt idx="1516">
                  <c:v>12.917899999999999</c:v>
                </c:pt>
                <c:pt idx="1517">
                  <c:v>12.9434</c:v>
                </c:pt>
                <c:pt idx="1518">
                  <c:v>12.950100000000001</c:v>
                </c:pt>
                <c:pt idx="1519">
                  <c:v>13.1404</c:v>
                </c:pt>
                <c:pt idx="1520">
                  <c:v>13.1404</c:v>
                </c:pt>
                <c:pt idx="1521">
                  <c:v>13.1404</c:v>
                </c:pt>
                <c:pt idx="1522">
                  <c:v>13.198399999999999</c:v>
                </c:pt>
                <c:pt idx="1523">
                  <c:v>13.1967</c:v>
                </c:pt>
                <c:pt idx="1524">
                  <c:v>13.1096</c:v>
                </c:pt>
                <c:pt idx="1525">
                  <c:v>13.122</c:v>
                </c:pt>
                <c:pt idx="1526">
                  <c:v>13.325100000000001</c:v>
                </c:pt>
                <c:pt idx="1527">
                  <c:v>13.325100000000001</c:v>
                </c:pt>
                <c:pt idx="1528">
                  <c:v>13.325100000000001</c:v>
                </c:pt>
                <c:pt idx="1529">
                  <c:v>13.448</c:v>
                </c:pt>
                <c:pt idx="1530">
                  <c:v>13.5219</c:v>
                </c:pt>
                <c:pt idx="1531">
                  <c:v>13.6988</c:v>
                </c:pt>
                <c:pt idx="1532">
                  <c:v>13.7117</c:v>
                </c:pt>
                <c:pt idx="1533">
                  <c:v>13.704599999999999</c:v>
                </c:pt>
                <c:pt idx="1534">
                  <c:v>13.704599999999999</c:v>
                </c:pt>
                <c:pt idx="1535">
                  <c:v>13.704700000000001</c:v>
                </c:pt>
                <c:pt idx="1536">
                  <c:v>13.652200000000001</c:v>
                </c:pt>
                <c:pt idx="1537">
                  <c:v>13.696899999999999</c:v>
                </c:pt>
                <c:pt idx="1538">
                  <c:v>13.6891</c:v>
                </c:pt>
                <c:pt idx="1539">
                  <c:v>13.6784</c:v>
                </c:pt>
                <c:pt idx="1540">
                  <c:v>13.850099999999999</c:v>
                </c:pt>
                <c:pt idx="1541">
                  <c:v>13.850099999999999</c:v>
                </c:pt>
                <c:pt idx="1542">
                  <c:v>13.850099999999999</c:v>
                </c:pt>
                <c:pt idx="1543">
                  <c:v>13.849299999999999</c:v>
                </c:pt>
                <c:pt idx="1544">
                  <c:v>13.778499999999999</c:v>
                </c:pt>
                <c:pt idx="1545">
                  <c:v>13.760899999999999</c:v>
                </c:pt>
                <c:pt idx="1546">
                  <c:v>13.777200000000001</c:v>
                </c:pt>
                <c:pt idx="1547">
                  <c:v>13.916399999999999</c:v>
                </c:pt>
                <c:pt idx="1548">
                  <c:v>13.916399999999999</c:v>
                </c:pt>
                <c:pt idx="1549">
                  <c:v>13.916399999999999</c:v>
                </c:pt>
                <c:pt idx="1550">
                  <c:v>13.852499999999999</c:v>
                </c:pt>
                <c:pt idx="1551">
                  <c:v>13.894</c:v>
                </c:pt>
                <c:pt idx="1552">
                  <c:v>13.928599999999999</c:v>
                </c:pt>
                <c:pt idx="1553">
                  <c:v>14.0503</c:v>
                </c:pt>
                <c:pt idx="1554">
                  <c:v>14.0427</c:v>
                </c:pt>
                <c:pt idx="1555">
                  <c:v>14.0427</c:v>
                </c:pt>
                <c:pt idx="1556">
                  <c:v>14.0427</c:v>
                </c:pt>
                <c:pt idx="1557">
                  <c:v>14.028600000000001</c:v>
                </c:pt>
                <c:pt idx="1558">
                  <c:v>14.171900000000001</c:v>
                </c:pt>
                <c:pt idx="1559">
                  <c:v>14.148899999999999</c:v>
                </c:pt>
                <c:pt idx="1560">
                  <c:v>13.9931</c:v>
                </c:pt>
                <c:pt idx="1561">
                  <c:v>13.853199999999999</c:v>
                </c:pt>
                <c:pt idx="1562">
                  <c:v>13.853199999999999</c:v>
                </c:pt>
                <c:pt idx="1563">
                  <c:v>13.853199999999999</c:v>
                </c:pt>
                <c:pt idx="1564">
                  <c:v>13.865399999999999</c:v>
                </c:pt>
                <c:pt idx="1565">
                  <c:v>13.996600000000001</c:v>
                </c:pt>
                <c:pt idx="1566">
                  <c:v>14.075200000000001</c:v>
                </c:pt>
                <c:pt idx="1567">
                  <c:v>14.035</c:v>
                </c:pt>
                <c:pt idx="1568">
                  <c:v>14.121700000000001</c:v>
                </c:pt>
                <c:pt idx="1569">
                  <c:v>14.121700000000001</c:v>
                </c:pt>
                <c:pt idx="1570">
                  <c:v>14.121700000000001</c:v>
                </c:pt>
                <c:pt idx="1571">
                  <c:v>14.238</c:v>
                </c:pt>
                <c:pt idx="1572">
                  <c:v>14.272399999999999</c:v>
                </c:pt>
                <c:pt idx="1573">
                  <c:v>14.364000000000001</c:v>
                </c:pt>
                <c:pt idx="1574">
                  <c:v>14.3409</c:v>
                </c:pt>
                <c:pt idx="1575">
                  <c:v>14.506600000000001</c:v>
                </c:pt>
                <c:pt idx="1576">
                  <c:v>14.506399999999999</c:v>
                </c:pt>
                <c:pt idx="1577">
                  <c:v>14.5068</c:v>
                </c:pt>
                <c:pt idx="1578">
                  <c:v>14.565799999999999</c:v>
                </c:pt>
                <c:pt idx="1579">
                  <c:v>14.6044</c:v>
                </c:pt>
                <c:pt idx="1580">
                  <c:v>14.6427</c:v>
                </c:pt>
                <c:pt idx="1581">
                  <c:v>14.6234</c:v>
                </c:pt>
                <c:pt idx="1582">
                  <c:v>14.668799999999999</c:v>
                </c:pt>
                <c:pt idx="1583">
                  <c:v>14.668799999999999</c:v>
                </c:pt>
                <c:pt idx="1584">
                  <c:v>14.668799999999999</c:v>
                </c:pt>
                <c:pt idx="1585">
                  <c:v>14.670299999999999</c:v>
                </c:pt>
                <c:pt idx="1586">
                  <c:v>14.6417</c:v>
                </c:pt>
                <c:pt idx="1587">
                  <c:v>14.6259</c:v>
                </c:pt>
                <c:pt idx="1588">
                  <c:v>14.5459</c:v>
                </c:pt>
                <c:pt idx="1589">
                  <c:v>14.4171</c:v>
                </c:pt>
                <c:pt idx="1590">
                  <c:v>14.4171</c:v>
                </c:pt>
                <c:pt idx="1591">
                  <c:v>14.4171</c:v>
                </c:pt>
                <c:pt idx="1592">
                  <c:v>14.510400000000001</c:v>
                </c:pt>
                <c:pt idx="1593">
                  <c:v>14.619199999999999</c:v>
                </c:pt>
                <c:pt idx="1594">
                  <c:v>14.698600000000001</c:v>
                </c:pt>
                <c:pt idx="1595">
                  <c:v>14.7475</c:v>
                </c:pt>
                <c:pt idx="1596">
                  <c:v>14.888500000000001</c:v>
                </c:pt>
                <c:pt idx="1597">
                  <c:v>14.888500000000001</c:v>
                </c:pt>
                <c:pt idx="1598">
                  <c:v>14.888500000000001</c:v>
                </c:pt>
                <c:pt idx="1599">
                  <c:v>14.966699999999999</c:v>
                </c:pt>
                <c:pt idx="1600">
                  <c:v>15.030200000000001</c:v>
                </c:pt>
                <c:pt idx="1601">
                  <c:v>14.951000000000001</c:v>
                </c:pt>
                <c:pt idx="1602">
                  <c:v>14.987</c:v>
                </c:pt>
                <c:pt idx="1603">
                  <c:v>14.8514</c:v>
                </c:pt>
                <c:pt idx="1604">
                  <c:v>14.8531</c:v>
                </c:pt>
                <c:pt idx="1605">
                  <c:v>14.8531</c:v>
                </c:pt>
                <c:pt idx="1606">
                  <c:v>14.7683</c:v>
                </c:pt>
                <c:pt idx="1607">
                  <c:v>14.8866</c:v>
                </c:pt>
                <c:pt idx="1608">
                  <c:v>14.8392</c:v>
                </c:pt>
                <c:pt idx="1609">
                  <c:v>14.757899999999999</c:v>
                </c:pt>
                <c:pt idx="1610">
                  <c:v>14.833600000000001</c:v>
                </c:pt>
                <c:pt idx="1611">
                  <c:v>14.833600000000001</c:v>
                </c:pt>
                <c:pt idx="1612">
                  <c:v>14.8337</c:v>
                </c:pt>
                <c:pt idx="1613">
                  <c:v>14.9862</c:v>
                </c:pt>
                <c:pt idx="1614">
                  <c:v>14.9856</c:v>
                </c:pt>
                <c:pt idx="1615">
                  <c:v>15.1473</c:v>
                </c:pt>
                <c:pt idx="1616">
                  <c:v>15.0928</c:v>
                </c:pt>
                <c:pt idx="1617">
                  <c:v>15.103199999999999</c:v>
                </c:pt>
                <c:pt idx="1618">
                  <c:v>15.103199999999999</c:v>
                </c:pt>
                <c:pt idx="1619">
                  <c:v>15.103199999999999</c:v>
                </c:pt>
                <c:pt idx="1620">
                  <c:v>15.124499999999999</c:v>
                </c:pt>
                <c:pt idx="1621">
                  <c:v>15.098599999999999</c:v>
                </c:pt>
                <c:pt idx="1622">
                  <c:v>15.087899999999999</c:v>
                </c:pt>
                <c:pt idx="1623">
                  <c:v>15.0792</c:v>
                </c:pt>
                <c:pt idx="1624">
                  <c:v>15.129200000000001</c:v>
                </c:pt>
                <c:pt idx="1625">
                  <c:v>15.129200000000001</c:v>
                </c:pt>
                <c:pt idx="1626">
                  <c:v>15.129200000000001</c:v>
                </c:pt>
                <c:pt idx="1627">
                  <c:v>15.182</c:v>
                </c:pt>
                <c:pt idx="1628">
                  <c:v>15.209899999999999</c:v>
                </c:pt>
                <c:pt idx="1629">
                  <c:v>15.229799999999999</c:v>
                </c:pt>
                <c:pt idx="1630">
                  <c:v>15.168900000000001</c:v>
                </c:pt>
                <c:pt idx="1631">
                  <c:v>15.168100000000001</c:v>
                </c:pt>
                <c:pt idx="1632">
                  <c:v>15.168100000000001</c:v>
                </c:pt>
                <c:pt idx="1633">
                  <c:v>15.168699999999999</c:v>
                </c:pt>
                <c:pt idx="1634">
                  <c:v>15.1653</c:v>
                </c:pt>
                <c:pt idx="1635">
                  <c:v>15.1869</c:v>
                </c:pt>
                <c:pt idx="1636">
                  <c:v>15.151199999999999</c:v>
                </c:pt>
                <c:pt idx="1637">
                  <c:v>15.1014</c:v>
                </c:pt>
                <c:pt idx="1638">
                  <c:v>15.1343</c:v>
                </c:pt>
                <c:pt idx="1639">
                  <c:v>15.1343</c:v>
                </c:pt>
                <c:pt idx="1640">
                  <c:v>15.1343</c:v>
                </c:pt>
                <c:pt idx="1641">
                  <c:v>15.1401</c:v>
                </c:pt>
                <c:pt idx="1642">
                  <c:v>15.1836</c:v>
                </c:pt>
                <c:pt idx="1643">
                  <c:v>15.2193</c:v>
                </c:pt>
                <c:pt idx="1644">
                  <c:v>15.107799999999999</c:v>
                </c:pt>
                <c:pt idx="1645">
                  <c:v>15.1713</c:v>
                </c:pt>
                <c:pt idx="1646">
                  <c:v>15.1713</c:v>
                </c:pt>
                <c:pt idx="1647">
                  <c:v>15.1713</c:v>
                </c:pt>
                <c:pt idx="1648">
                  <c:v>15.067500000000001</c:v>
                </c:pt>
                <c:pt idx="1649">
                  <c:v>14.9108</c:v>
                </c:pt>
                <c:pt idx="1650">
                  <c:v>14.8771</c:v>
                </c:pt>
                <c:pt idx="1651">
                  <c:v>14.710800000000001</c:v>
                </c:pt>
                <c:pt idx="1652">
                  <c:v>14.748799999999999</c:v>
                </c:pt>
                <c:pt idx="1653">
                  <c:v>14.748799999999999</c:v>
                </c:pt>
                <c:pt idx="1654">
                  <c:v>14.748799999999999</c:v>
                </c:pt>
                <c:pt idx="1655">
                  <c:v>14.6206</c:v>
                </c:pt>
                <c:pt idx="1656">
                  <c:v>14.9338</c:v>
                </c:pt>
                <c:pt idx="1657">
                  <c:v>15.0206</c:v>
                </c:pt>
                <c:pt idx="1658">
                  <c:v>15.087300000000001</c:v>
                </c:pt>
                <c:pt idx="1659">
                  <c:v>15.0771</c:v>
                </c:pt>
                <c:pt idx="1660">
                  <c:v>15.0771</c:v>
                </c:pt>
                <c:pt idx="1661">
                  <c:v>15.077500000000001</c:v>
                </c:pt>
                <c:pt idx="1662">
                  <c:v>15.033300000000001</c:v>
                </c:pt>
                <c:pt idx="1663">
                  <c:v>15.060700000000001</c:v>
                </c:pt>
                <c:pt idx="1664">
                  <c:v>15.021800000000001</c:v>
                </c:pt>
                <c:pt idx="1665">
                  <c:v>14.876300000000001</c:v>
                </c:pt>
                <c:pt idx="1666">
                  <c:v>14.989000000000001</c:v>
                </c:pt>
                <c:pt idx="1667">
                  <c:v>14.989000000000001</c:v>
                </c:pt>
                <c:pt idx="1668">
                  <c:v>14.988899999999999</c:v>
                </c:pt>
                <c:pt idx="1669">
                  <c:v>15.0052</c:v>
                </c:pt>
                <c:pt idx="1670">
                  <c:v>14.9925</c:v>
                </c:pt>
                <c:pt idx="1671">
                  <c:v>14.7875</c:v>
                </c:pt>
                <c:pt idx="1672">
                  <c:v>14.7692</c:v>
                </c:pt>
                <c:pt idx="1673">
                  <c:v>14.6989</c:v>
                </c:pt>
                <c:pt idx="1674">
                  <c:v>14.6989</c:v>
                </c:pt>
                <c:pt idx="1675">
                  <c:v>14.6989</c:v>
                </c:pt>
                <c:pt idx="1676">
                  <c:v>14.754899999999999</c:v>
                </c:pt>
                <c:pt idx="1677">
                  <c:v>14.8391</c:v>
                </c:pt>
                <c:pt idx="1678">
                  <c:v>14.988300000000001</c:v>
                </c:pt>
                <c:pt idx="1679">
                  <c:v>14.994899999999999</c:v>
                </c:pt>
                <c:pt idx="1680">
                  <c:v>15.167999999999999</c:v>
                </c:pt>
                <c:pt idx="1681">
                  <c:v>15.167999999999999</c:v>
                </c:pt>
                <c:pt idx="1682">
                  <c:v>15.167999999999999</c:v>
                </c:pt>
                <c:pt idx="1683">
                  <c:v>15.2082</c:v>
                </c:pt>
                <c:pt idx="1684">
                  <c:v>15.312799999999999</c:v>
                </c:pt>
                <c:pt idx="1685">
                  <c:v>15.257899999999999</c:v>
                </c:pt>
                <c:pt idx="1686">
                  <c:v>15.198499999999999</c:v>
                </c:pt>
                <c:pt idx="1687">
                  <c:v>15.1347</c:v>
                </c:pt>
                <c:pt idx="1688">
                  <c:v>15.1347</c:v>
                </c:pt>
                <c:pt idx="1689">
                  <c:v>15.1347</c:v>
                </c:pt>
                <c:pt idx="1690">
                  <c:v>15.0999</c:v>
                </c:pt>
                <c:pt idx="1691">
                  <c:v>15.231999999999999</c:v>
                </c:pt>
                <c:pt idx="1692">
                  <c:v>15.328900000000001</c:v>
                </c:pt>
                <c:pt idx="1693">
                  <c:v>15.4956</c:v>
                </c:pt>
                <c:pt idx="1694">
                  <c:v>15.430199999999999</c:v>
                </c:pt>
                <c:pt idx="1695">
                  <c:v>15.430199999999999</c:v>
                </c:pt>
                <c:pt idx="1696">
                  <c:v>15.430199999999999</c:v>
                </c:pt>
                <c:pt idx="1697">
                  <c:v>15.4771</c:v>
                </c:pt>
                <c:pt idx="1698">
                  <c:v>15.4529</c:v>
                </c:pt>
                <c:pt idx="1699">
                  <c:v>15.3826</c:v>
                </c:pt>
                <c:pt idx="1700">
                  <c:v>15.4023</c:v>
                </c:pt>
                <c:pt idx="1701">
                  <c:v>15.4696</c:v>
                </c:pt>
                <c:pt idx="1702">
                  <c:v>15.4696</c:v>
                </c:pt>
                <c:pt idx="1703">
                  <c:v>15.4696</c:v>
                </c:pt>
                <c:pt idx="1704">
                  <c:v>15.5372</c:v>
                </c:pt>
                <c:pt idx="1705">
                  <c:v>15.5814</c:v>
                </c:pt>
                <c:pt idx="1706">
                  <c:v>15.6501</c:v>
                </c:pt>
                <c:pt idx="1707">
                  <c:v>15.683999999999999</c:v>
                </c:pt>
                <c:pt idx="1708">
                  <c:v>15.5427</c:v>
                </c:pt>
                <c:pt idx="1709">
                  <c:v>15.5427</c:v>
                </c:pt>
                <c:pt idx="1710">
                  <c:v>15.5427</c:v>
                </c:pt>
                <c:pt idx="1711">
                  <c:v>15.4673</c:v>
                </c:pt>
                <c:pt idx="1712">
                  <c:v>15.404299999999999</c:v>
                </c:pt>
                <c:pt idx="1713">
                  <c:v>15.4298</c:v>
                </c:pt>
                <c:pt idx="1714">
                  <c:v>15.4521</c:v>
                </c:pt>
                <c:pt idx="1715">
                  <c:v>15.466900000000001</c:v>
                </c:pt>
                <c:pt idx="1716">
                  <c:v>15.466900000000001</c:v>
                </c:pt>
                <c:pt idx="1717">
                  <c:v>15.466900000000001</c:v>
                </c:pt>
                <c:pt idx="1718">
                  <c:v>15.492699999999999</c:v>
                </c:pt>
                <c:pt idx="1719">
                  <c:v>15.464499999999999</c:v>
                </c:pt>
                <c:pt idx="1720">
                  <c:v>15.434699999999999</c:v>
                </c:pt>
                <c:pt idx="1721">
                  <c:v>15.343299999999999</c:v>
                </c:pt>
                <c:pt idx="1722">
                  <c:v>15.4444</c:v>
                </c:pt>
                <c:pt idx="1723">
                  <c:v>15.4444</c:v>
                </c:pt>
                <c:pt idx="1724">
                  <c:v>15.4444</c:v>
                </c:pt>
                <c:pt idx="1725">
                  <c:v>15.425700000000001</c:v>
                </c:pt>
                <c:pt idx="1726">
                  <c:v>15.477600000000001</c:v>
                </c:pt>
                <c:pt idx="1727">
                  <c:v>15.498200000000001</c:v>
                </c:pt>
                <c:pt idx="1728">
                  <c:v>15.445499999999999</c:v>
                </c:pt>
                <c:pt idx="1729">
                  <c:v>15.4108</c:v>
                </c:pt>
                <c:pt idx="1730">
                  <c:v>15.4108</c:v>
                </c:pt>
                <c:pt idx="1731">
                  <c:v>15.406700000000001</c:v>
                </c:pt>
                <c:pt idx="1732">
                  <c:v>15.3985</c:v>
                </c:pt>
                <c:pt idx="1733">
                  <c:v>15.288600000000001</c:v>
                </c:pt>
                <c:pt idx="1734">
                  <c:v>15.266</c:v>
                </c:pt>
                <c:pt idx="1735">
                  <c:v>15.244300000000001</c:v>
                </c:pt>
                <c:pt idx="1736">
                  <c:v>14.998900000000001</c:v>
                </c:pt>
                <c:pt idx="1737">
                  <c:v>14.998900000000001</c:v>
                </c:pt>
                <c:pt idx="1738">
                  <c:v>14.998900000000001</c:v>
                </c:pt>
                <c:pt idx="1739">
                  <c:v>14.7484</c:v>
                </c:pt>
                <c:pt idx="1740">
                  <c:v>14.6487</c:v>
                </c:pt>
                <c:pt idx="1741">
                  <c:v>14.7392</c:v>
                </c:pt>
                <c:pt idx="1742">
                  <c:v>14.9275</c:v>
                </c:pt>
                <c:pt idx="1743">
                  <c:v>14.8865</c:v>
                </c:pt>
                <c:pt idx="1744">
                  <c:v>14.8865</c:v>
                </c:pt>
                <c:pt idx="1745">
                  <c:v>14.8865</c:v>
                </c:pt>
                <c:pt idx="1746">
                  <c:v>14.8757</c:v>
                </c:pt>
                <c:pt idx="1747">
                  <c:v>14.803599999999999</c:v>
                </c:pt>
                <c:pt idx="1748">
                  <c:v>14.728</c:v>
                </c:pt>
                <c:pt idx="1749">
                  <c:v>14.5952</c:v>
                </c:pt>
                <c:pt idx="1750">
                  <c:v>14.7134</c:v>
                </c:pt>
                <c:pt idx="1751">
                  <c:v>14.7134</c:v>
                </c:pt>
                <c:pt idx="1752">
                  <c:v>14.7134</c:v>
                </c:pt>
                <c:pt idx="1753">
                  <c:v>14.8688</c:v>
                </c:pt>
                <c:pt idx="1754">
                  <c:v>14.8369</c:v>
                </c:pt>
                <c:pt idx="1755">
                  <c:v>14.9254</c:v>
                </c:pt>
                <c:pt idx="1756">
                  <c:v>14.8713</c:v>
                </c:pt>
                <c:pt idx="1757">
                  <c:v>14.851800000000001</c:v>
                </c:pt>
                <c:pt idx="1758">
                  <c:v>14.8514</c:v>
                </c:pt>
                <c:pt idx="1759">
                  <c:v>14.8515</c:v>
                </c:pt>
                <c:pt idx="1760">
                  <c:v>14.766299999999999</c:v>
                </c:pt>
                <c:pt idx="1761">
                  <c:v>14.8484</c:v>
                </c:pt>
                <c:pt idx="1762">
                  <c:v>14.815899999999999</c:v>
                </c:pt>
                <c:pt idx="1763">
                  <c:v>14.902699999999999</c:v>
                </c:pt>
                <c:pt idx="1764">
                  <c:v>14.9956</c:v>
                </c:pt>
                <c:pt idx="1765">
                  <c:v>14.9956</c:v>
                </c:pt>
                <c:pt idx="1766">
                  <c:v>14.9955</c:v>
                </c:pt>
                <c:pt idx="1767">
                  <c:v>14.958299999999999</c:v>
                </c:pt>
                <c:pt idx="1768">
                  <c:v>14.962400000000001</c:v>
                </c:pt>
                <c:pt idx="1769">
                  <c:v>15.124599999999999</c:v>
                </c:pt>
                <c:pt idx="1770">
                  <c:v>15.253299999999999</c:v>
                </c:pt>
                <c:pt idx="1771">
                  <c:v>15.3239</c:v>
                </c:pt>
                <c:pt idx="1772">
                  <c:v>15.3239</c:v>
                </c:pt>
                <c:pt idx="1773">
                  <c:v>15.324</c:v>
                </c:pt>
                <c:pt idx="1774">
                  <c:v>15.329800000000001</c:v>
                </c:pt>
                <c:pt idx="1775">
                  <c:v>15.3391</c:v>
                </c:pt>
                <c:pt idx="1776">
                  <c:v>15.4376</c:v>
                </c:pt>
                <c:pt idx="1777">
                  <c:v>15.513999999999999</c:v>
                </c:pt>
                <c:pt idx="1778">
                  <c:v>15.630100000000001</c:v>
                </c:pt>
                <c:pt idx="1779">
                  <c:v>15.630100000000001</c:v>
                </c:pt>
                <c:pt idx="1780">
                  <c:v>15.630100000000001</c:v>
                </c:pt>
                <c:pt idx="1781">
                  <c:v>15.492100000000001</c:v>
                </c:pt>
                <c:pt idx="1782">
                  <c:v>15.5305</c:v>
                </c:pt>
                <c:pt idx="1783">
                  <c:v>15.5139</c:v>
                </c:pt>
                <c:pt idx="1784">
                  <c:v>15.5853</c:v>
                </c:pt>
                <c:pt idx="1785">
                  <c:v>15.5814</c:v>
                </c:pt>
                <c:pt idx="1786">
                  <c:v>15.5814</c:v>
                </c:pt>
                <c:pt idx="1787">
                  <c:v>15.5814</c:v>
                </c:pt>
                <c:pt idx="1788">
                  <c:v>15.510400000000001</c:v>
                </c:pt>
                <c:pt idx="1789">
                  <c:v>15.5258</c:v>
                </c:pt>
                <c:pt idx="1790">
                  <c:v>15.395099999999999</c:v>
                </c:pt>
                <c:pt idx="1791">
                  <c:v>15.4413</c:v>
                </c:pt>
                <c:pt idx="1792">
                  <c:v>15.4419</c:v>
                </c:pt>
                <c:pt idx="1793">
                  <c:v>15.4419</c:v>
                </c:pt>
                <c:pt idx="1794">
                  <c:v>15.4419</c:v>
                </c:pt>
                <c:pt idx="1795">
                  <c:v>15.3901</c:v>
                </c:pt>
                <c:pt idx="1796">
                  <c:v>15.299899999999999</c:v>
                </c:pt>
                <c:pt idx="1797">
                  <c:v>15.053599999999999</c:v>
                </c:pt>
                <c:pt idx="1798">
                  <c:v>15.0313</c:v>
                </c:pt>
                <c:pt idx="1799">
                  <c:v>15.0966</c:v>
                </c:pt>
                <c:pt idx="1800">
                  <c:v>15.0966</c:v>
                </c:pt>
                <c:pt idx="1801">
                  <c:v>15.0966</c:v>
                </c:pt>
                <c:pt idx="1802">
                  <c:v>15.1805</c:v>
                </c:pt>
                <c:pt idx="1803">
                  <c:v>15.072100000000001</c:v>
                </c:pt>
                <c:pt idx="1804">
                  <c:v>15.0886</c:v>
                </c:pt>
                <c:pt idx="1805">
                  <c:v>15.163</c:v>
                </c:pt>
                <c:pt idx="1806">
                  <c:v>15.4404</c:v>
                </c:pt>
                <c:pt idx="1807">
                  <c:v>15.4404</c:v>
                </c:pt>
                <c:pt idx="1808">
                  <c:v>15.4412</c:v>
                </c:pt>
                <c:pt idx="1809">
                  <c:v>15.3979</c:v>
                </c:pt>
                <c:pt idx="1810">
                  <c:v>15.5579</c:v>
                </c:pt>
                <c:pt idx="1811">
                  <c:v>15.601699999999999</c:v>
                </c:pt>
                <c:pt idx="1812">
                  <c:v>15.6515</c:v>
                </c:pt>
                <c:pt idx="1813">
                  <c:v>15.633599999999999</c:v>
                </c:pt>
                <c:pt idx="1814">
                  <c:v>15.633599999999999</c:v>
                </c:pt>
                <c:pt idx="1815">
                  <c:v>15.633699999999999</c:v>
                </c:pt>
                <c:pt idx="1816">
                  <c:v>15.7224</c:v>
                </c:pt>
                <c:pt idx="1817">
                  <c:v>15.7288</c:v>
                </c:pt>
                <c:pt idx="1818">
                  <c:v>15.7363</c:v>
                </c:pt>
                <c:pt idx="1819">
                  <c:v>15.8109</c:v>
                </c:pt>
                <c:pt idx="1820">
                  <c:v>15.829700000000001</c:v>
                </c:pt>
                <c:pt idx="1821">
                  <c:v>15.829700000000001</c:v>
                </c:pt>
                <c:pt idx="1822">
                  <c:v>15.829700000000001</c:v>
                </c:pt>
                <c:pt idx="1823">
                  <c:v>15.8476</c:v>
                </c:pt>
                <c:pt idx="1824">
                  <c:v>15.8996</c:v>
                </c:pt>
                <c:pt idx="1825">
                  <c:v>15.9102</c:v>
                </c:pt>
                <c:pt idx="1826">
                  <c:v>15.922000000000001</c:v>
                </c:pt>
                <c:pt idx="1827">
                  <c:v>16.015599999999999</c:v>
                </c:pt>
                <c:pt idx="1828">
                  <c:v>16.015599999999999</c:v>
                </c:pt>
                <c:pt idx="1829">
                  <c:v>16.015599999999999</c:v>
                </c:pt>
                <c:pt idx="1830">
                  <c:v>16.098199999999999</c:v>
                </c:pt>
                <c:pt idx="1831">
                  <c:v>16.099699999999999</c:v>
                </c:pt>
                <c:pt idx="1832">
                  <c:v>16.122599999999998</c:v>
                </c:pt>
                <c:pt idx="1833">
                  <c:v>16.1447</c:v>
                </c:pt>
                <c:pt idx="1834">
                  <c:v>16.105599999999999</c:v>
                </c:pt>
                <c:pt idx="1835">
                  <c:v>16.105599999999999</c:v>
                </c:pt>
                <c:pt idx="1836">
                  <c:v>16.105699999999999</c:v>
                </c:pt>
                <c:pt idx="1837">
                  <c:v>16.103000000000002</c:v>
                </c:pt>
                <c:pt idx="1838">
                  <c:v>16.750800000000002</c:v>
                </c:pt>
                <c:pt idx="1839">
                  <c:v>16.6753</c:v>
                </c:pt>
                <c:pt idx="1840">
                  <c:v>16.6189</c:v>
                </c:pt>
                <c:pt idx="1841">
                  <c:v>16.745100000000001</c:v>
                </c:pt>
                <c:pt idx="1842">
                  <c:v>16.745000000000001</c:v>
                </c:pt>
                <c:pt idx="1843">
                  <c:v>16.745000000000001</c:v>
                </c:pt>
                <c:pt idx="1844">
                  <c:v>16.790299999999998</c:v>
                </c:pt>
                <c:pt idx="1845">
                  <c:v>16.772099999999998</c:v>
                </c:pt>
                <c:pt idx="1846">
                  <c:v>16.671700000000001</c:v>
                </c:pt>
                <c:pt idx="1847">
                  <c:v>16.652200000000001</c:v>
                </c:pt>
                <c:pt idx="1848">
                  <c:v>16.6921</c:v>
                </c:pt>
                <c:pt idx="1849">
                  <c:v>16.6921</c:v>
                </c:pt>
                <c:pt idx="1850">
                  <c:v>16.6921</c:v>
                </c:pt>
                <c:pt idx="1851">
                  <c:v>16.8095</c:v>
                </c:pt>
                <c:pt idx="1852">
                  <c:v>16.829000000000001</c:v>
                </c:pt>
                <c:pt idx="1853">
                  <c:v>16.862100000000002</c:v>
                </c:pt>
                <c:pt idx="1854">
                  <c:v>16.839700000000001</c:v>
                </c:pt>
                <c:pt idx="1855">
                  <c:v>16.773099999999999</c:v>
                </c:pt>
                <c:pt idx="1856">
                  <c:v>16.773099999999999</c:v>
                </c:pt>
                <c:pt idx="1857">
                  <c:v>16.773099999999999</c:v>
                </c:pt>
                <c:pt idx="1858">
                  <c:v>16.716200000000001</c:v>
                </c:pt>
                <c:pt idx="1859">
                  <c:v>16.6355</c:v>
                </c:pt>
                <c:pt idx="1860">
                  <c:v>16.7104</c:v>
                </c:pt>
                <c:pt idx="1861">
                  <c:v>16.734400000000001</c:v>
                </c:pt>
                <c:pt idx="1862">
                  <c:v>16.834499999999998</c:v>
                </c:pt>
                <c:pt idx="1863">
                  <c:v>16.834499999999998</c:v>
                </c:pt>
                <c:pt idx="1864">
                  <c:v>16.834499999999998</c:v>
                </c:pt>
                <c:pt idx="1865">
                  <c:v>16.854099999999999</c:v>
                </c:pt>
                <c:pt idx="1866">
                  <c:v>16.8264</c:v>
                </c:pt>
                <c:pt idx="1867">
                  <c:v>16.856100000000001</c:v>
                </c:pt>
                <c:pt idx="1868">
                  <c:v>16.908200000000001</c:v>
                </c:pt>
                <c:pt idx="1869">
                  <c:v>17.126200000000001</c:v>
                </c:pt>
                <c:pt idx="1870">
                  <c:v>17.126200000000001</c:v>
                </c:pt>
                <c:pt idx="1871">
                  <c:v>17.126200000000001</c:v>
                </c:pt>
                <c:pt idx="1872">
                  <c:v>17.274100000000001</c:v>
                </c:pt>
                <c:pt idx="1873">
                  <c:v>17.247299999999999</c:v>
                </c:pt>
                <c:pt idx="1874">
                  <c:v>17.185300000000002</c:v>
                </c:pt>
                <c:pt idx="1875">
                  <c:v>17.198499999999999</c:v>
                </c:pt>
                <c:pt idx="1876">
                  <c:v>17.238199999999999</c:v>
                </c:pt>
                <c:pt idx="1877">
                  <c:v>17.238199999999999</c:v>
                </c:pt>
                <c:pt idx="1878">
                  <c:v>17.238199999999999</c:v>
                </c:pt>
                <c:pt idx="1879">
                  <c:v>17.230699999999999</c:v>
                </c:pt>
                <c:pt idx="1880">
                  <c:v>17.2514</c:v>
                </c:pt>
                <c:pt idx="1881">
                  <c:v>17.2377</c:v>
                </c:pt>
                <c:pt idx="1882">
                  <c:v>17.262599999999999</c:v>
                </c:pt>
                <c:pt idx="1883">
                  <c:v>17.3627</c:v>
                </c:pt>
                <c:pt idx="1884">
                  <c:v>17.3627</c:v>
                </c:pt>
                <c:pt idx="1885">
                  <c:v>17.3627</c:v>
                </c:pt>
                <c:pt idx="1886">
                  <c:v>17.303999999999998</c:v>
                </c:pt>
                <c:pt idx="1887">
                  <c:v>17.312100000000001</c:v>
                </c:pt>
                <c:pt idx="1888">
                  <c:v>17.3081</c:v>
                </c:pt>
                <c:pt idx="1889">
                  <c:v>17.41</c:v>
                </c:pt>
                <c:pt idx="1890">
                  <c:v>17.354900000000001</c:v>
                </c:pt>
                <c:pt idx="1891">
                  <c:v>17.354900000000001</c:v>
                </c:pt>
                <c:pt idx="1892">
                  <c:v>17.354800000000001</c:v>
                </c:pt>
                <c:pt idx="1893">
                  <c:v>17.2622</c:v>
                </c:pt>
                <c:pt idx="1894">
                  <c:v>17.302</c:v>
                </c:pt>
                <c:pt idx="1895">
                  <c:v>17.236000000000001</c:v>
                </c:pt>
                <c:pt idx="1896">
                  <c:v>17.3005</c:v>
                </c:pt>
                <c:pt idx="1897">
                  <c:v>17.337800000000001</c:v>
                </c:pt>
                <c:pt idx="1898">
                  <c:v>17.337800000000001</c:v>
                </c:pt>
                <c:pt idx="1899">
                  <c:v>17.337800000000001</c:v>
                </c:pt>
                <c:pt idx="1900">
                  <c:v>17.325399999999998</c:v>
                </c:pt>
                <c:pt idx="1901">
                  <c:v>17.376300000000001</c:v>
                </c:pt>
                <c:pt idx="1902">
                  <c:v>17.389500000000002</c:v>
                </c:pt>
                <c:pt idx="1903">
                  <c:v>17.4085</c:v>
                </c:pt>
                <c:pt idx="1904">
                  <c:v>17.485700000000001</c:v>
                </c:pt>
                <c:pt idx="1905">
                  <c:v>17.485700000000001</c:v>
                </c:pt>
                <c:pt idx="1906">
                  <c:v>17.485700000000001</c:v>
                </c:pt>
                <c:pt idx="1907">
                  <c:v>17.470400000000001</c:v>
                </c:pt>
                <c:pt idx="1908">
                  <c:v>17.4298</c:v>
                </c:pt>
                <c:pt idx="1909">
                  <c:v>17.433299999999999</c:v>
                </c:pt>
                <c:pt idx="1910">
                  <c:v>17.3047</c:v>
                </c:pt>
                <c:pt idx="1911">
                  <c:v>17.376300000000001</c:v>
                </c:pt>
                <c:pt idx="1912">
                  <c:v>17.376300000000001</c:v>
                </c:pt>
                <c:pt idx="1913">
                  <c:v>17.376300000000001</c:v>
                </c:pt>
                <c:pt idx="1914">
                  <c:v>17.055299999999999</c:v>
                </c:pt>
                <c:pt idx="1915">
                  <c:v>17.0748</c:v>
                </c:pt>
                <c:pt idx="1916">
                  <c:v>17.124099999999999</c:v>
                </c:pt>
                <c:pt idx="1917">
                  <c:v>16.9863</c:v>
                </c:pt>
                <c:pt idx="1918">
                  <c:v>16.9406</c:v>
                </c:pt>
                <c:pt idx="1919">
                  <c:v>16.9406</c:v>
                </c:pt>
                <c:pt idx="1920">
                  <c:v>16.9406</c:v>
                </c:pt>
                <c:pt idx="1921">
                  <c:v>16.875800000000002</c:v>
                </c:pt>
                <c:pt idx="1922">
                  <c:v>17.048500000000001</c:v>
                </c:pt>
                <c:pt idx="1923">
                  <c:v>17.1829</c:v>
                </c:pt>
                <c:pt idx="1924">
                  <c:v>17.331199999999999</c:v>
                </c:pt>
                <c:pt idx="1925">
                  <c:v>17.267099999999999</c:v>
                </c:pt>
                <c:pt idx="1926">
                  <c:v>17.267099999999999</c:v>
                </c:pt>
                <c:pt idx="1927">
                  <c:v>17.267099999999999</c:v>
                </c:pt>
                <c:pt idx="1928">
                  <c:v>17.189</c:v>
                </c:pt>
                <c:pt idx="1929">
                  <c:v>17.289899999999999</c:v>
                </c:pt>
                <c:pt idx="1930">
                  <c:v>17.3567</c:v>
                </c:pt>
                <c:pt idx="1931">
                  <c:v>17.2866</c:v>
                </c:pt>
                <c:pt idx="1932">
                  <c:v>17.245899999999999</c:v>
                </c:pt>
                <c:pt idx="1933">
                  <c:v>17.245899999999999</c:v>
                </c:pt>
                <c:pt idx="1934">
                  <c:v>17.245899999999999</c:v>
                </c:pt>
                <c:pt idx="1935">
                  <c:v>17.2288</c:v>
                </c:pt>
                <c:pt idx="1936">
                  <c:v>17.1204</c:v>
                </c:pt>
                <c:pt idx="1937">
                  <c:v>17.1571</c:v>
                </c:pt>
                <c:pt idx="1938">
                  <c:v>17.031500000000001</c:v>
                </c:pt>
                <c:pt idx="1939">
                  <c:v>17.024999999999999</c:v>
                </c:pt>
                <c:pt idx="1940">
                  <c:v>17.024999999999999</c:v>
                </c:pt>
                <c:pt idx="1941">
                  <c:v>17.024999999999999</c:v>
                </c:pt>
                <c:pt idx="1942">
                  <c:v>16.6143</c:v>
                </c:pt>
                <c:pt idx="1943">
                  <c:v>16.2986</c:v>
                </c:pt>
                <c:pt idx="1944">
                  <c:v>15.6005</c:v>
                </c:pt>
                <c:pt idx="1945">
                  <c:v>15.354200000000001</c:v>
                </c:pt>
                <c:pt idx="1946">
                  <c:v>14.956099999999999</c:v>
                </c:pt>
                <c:pt idx="1947">
                  <c:v>14.9557</c:v>
                </c:pt>
                <c:pt idx="1948">
                  <c:v>14.9567</c:v>
                </c:pt>
                <c:pt idx="1949">
                  <c:v>15.1251</c:v>
                </c:pt>
                <c:pt idx="1950">
                  <c:v>15.2576</c:v>
                </c:pt>
                <c:pt idx="1951">
                  <c:v>15.3583</c:v>
                </c:pt>
                <c:pt idx="1952">
                  <c:v>15.375999999999999</c:v>
                </c:pt>
                <c:pt idx="1953">
                  <c:v>15.030200000000001</c:v>
                </c:pt>
                <c:pt idx="1954">
                  <c:v>15.030200000000001</c:v>
                </c:pt>
                <c:pt idx="1955">
                  <c:v>15.03</c:v>
                </c:pt>
                <c:pt idx="1956">
                  <c:v>14.1595</c:v>
                </c:pt>
                <c:pt idx="1957">
                  <c:v>13.9877</c:v>
                </c:pt>
                <c:pt idx="1958">
                  <c:v>13.743499999999999</c:v>
                </c:pt>
                <c:pt idx="1959">
                  <c:v>12.331899999999999</c:v>
                </c:pt>
                <c:pt idx="1960">
                  <c:v>12.237299999999999</c:v>
                </c:pt>
                <c:pt idx="1961">
                  <c:v>12.237299999999999</c:v>
                </c:pt>
                <c:pt idx="1962">
                  <c:v>12.237299999999999</c:v>
                </c:pt>
                <c:pt idx="1963">
                  <c:v>11.7844</c:v>
                </c:pt>
                <c:pt idx="1964">
                  <c:v>11.8979</c:v>
                </c:pt>
                <c:pt idx="1965">
                  <c:v>11.385400000000001</c:v>
                </c:pt>
                <c:pt idx="1966">
                  <c:v>11.451499999999999</c:v>
                </c:pt>
                <c:pt idx="1967">
                  <c:v>11.569599999999999</c:v>
                </c:pt>
                <c:pt idx="1968">
                  <c:v>11.569599999999999</c:v>
                </c:pt>
                <c:pt idx="1969">
                  <c:v>11.569599999999999</c:v>
                </c:pt>
                <c:pt idx="1970">
                  <c:v>11.2507</c:v>
                </c:pt>
                <c:pt idx="1971">
                  <c:v>12.050599999999999</c:v>
                </c:pt>
                <c:pt idx="1972">
                  <c:v>12.6485</c:v>
                </c:pt>
                <c:pt idx="1973">
                  <c:v>13.0395</c:v>
                </c:pt>
                <c:pt idx="1974">
                  <c:v>12.928800000000001</c:v>
                </c:pt>
                <c:pt idx="1975">
                  <c:v>12.928800000000001</c:v>
                </c:pt>
                <c:pt idx="1976">
                  <c:v>12.9308</c:v>
                </c:pt>
                <c:pt idx="1977">
                  <c:v>13.015499999999999</c:v>
                </c:pt>
                <c:pt idx="1978">
                  <c:v>13.025600000000001</c:v>
                </c:pt>
                <c:pt idx="1979">
                  <c:v>12.664899999999999</c:v>
                </c:pt>
                <c:pt idx="1980">
                  <c:v>12.575200000000001</c:v>
                </c:pt>
                <c:pt idx="1981">
                  <c:v>12.4107</c:v>
                </c:pt>
                <c:pt idx="1982">
                  <c:v>12.4107</c:v>
                </c:pt>
                <c:pt idx="1983">
                  <c:v>12.4107</c:v>
                </c:pt>
                <c:pt idx="1984">
                  <c:v>12.8497</c:v>
                </c:pt>
                <c:pt idx="1985">
                  <c:v>13.161099999999999</c:v>
                </c:pt>
                <c:pt idx="1986">
                  <c:v>13.1972</c:v>
                </c:pt>
                <c:pt idx="1987">
                  <c:v>13.419499999999999</c:v>
                </c:pt>
                <c:pt idx="1988">
                  <c:v>13.4473</c:v>
                </c:pt>
                <c:pt idx="1989">
                  <c:v>13.4473</c:v>
                </c:pt>
                <c:pt idx="1990">
                  <c:v>13.4473</c:v>
                </c:pt>
                <c:pt idx="1991">
                  <c:v>13.405099999999999</c:v>
                </c:pt>
                <c:pt idx="1992">
                  <c:v>13.6172</c:v>
                </c:pt>
                <c:pt idx="1993">
                  <c:v>13.274699999999999</c:v>
                </c:pt>
                <c:pt idx="1994">
                  <c:v>13.213699999999999</c:v>
                </c:pt>
                <c:pt idx="1995">
                  <c:v>13.5509</c:v>
                </c:pt>
                <c:pt idx="1996">
                  <c:v>13.550599999999999</c:v>
                </c:pt>
                <c:pt idx="1997">
                  <c:v>13.550599999999999</c:v>
                </c:pt>
                <c:pt idx="1998">
                  <c:v>13.567600000000001</c:v>
                </c:pt>
                <c:pt idx="1999">
                  <c:v>13.162699999999999</c:v>
                </c:pt>
                <c:pt idx="2000">
                  <c:v>13.2698</c:v>
                </c:pt>
                <c:pt idx="2001">
                  <c:v>13.4061</c:v>
                </c:pt>
                <c:pt idx="2002">
                  <c:v>13.287000000000001</c:v>
                </c:pt>
                <c:pt idx="2003">
                  <c:v>13.287000000000001</c:v>
                </c:pt>
                <c:pt idx="2004">
                  <c:v>13.2872</c:v>
                </c:pt>
                <c:pt idx="2005">
                  <c:v>13.5726</c:v>
                </c:pt>
                <c:pt idx="2006">
                  <c:v>13.7315</c:v>
                </c:pt>
                <c:pt idx="2007">
                  <c:v>13.932499999999999</c:v>
                </c:pt>
                <c:pt idx="2008">
                  <c:v>13.8627</c:v>
                </c:pt>
                <c:pt idx="2009">
                  <c:v>13.6793</c:v>
                </c:pt>
                <c:pt idx="2010">
                  <c:v>13.6793</c:v>
                </c:pt>
                <c:pt idx="2011">
                  <c:v>13.6793</c:v>
                </c:pt>
                <c:pt idx="2012">
                  <c:v>13.374599999999999</c:v>
                </c:pt>
                <c:pt idx="2013">
                  <c:v>13.5334</c:v>
                </c:pt>
                <c:pt idx="2014">
                  <c:v>13.4899</c:v>
                </c:pt>
                <c:pt idx="2015">
                  <c:v>13.532500000000001</c:v>
                </c:pt>
                <c:pt idx="2016">
                  <c:v>13.7949</c:v>
                </c:pt>
                <c:pt idx="2017">
                  <c:v>13.7949</c:v>
                </c:pt>
                <c:pt idx="2018">
                  <c:v>13.795</c:v>
                </c:pt>
                <c:pt idx="2019">
                  <c:v>13.7499</c:v>
                </c:pt>
                <c:pt idx="2020">
                  <c:v>13.782400000000001</c:v>
                </c:pt>
                <c:pt idx="2021">
                  <c:v>13.5725</c:v>
                </c:pt>
                <c:pt idx="2022">
                  <c:v>13.2562</c:v>
                </c:pt>
                <c:pt idx="2023">
                  <c:v>13.3132</c:v>
                </c:pt>
                <c:pt idx="2024">
                  <c:v>13.3132</c:v>
                </c:pt>
                <c:pt idx="2025">
                  <c:v>13.3132</c:v>
                </c:pt>
                <c:pt idx="2026">
                  <c:v>15.333399999999999</c:v>
                </c:pt>
                <c:pt idx="2027">
                  <c:v>15.457599999999999</c:v>
                </c:pt>
                <c:pt idx="2028">
                  <c:v>15.6096</c:v>
                </c:pt>
                <c:pt idx="2029">
                  <c:v>15.452199999999999</c:v>
                </c:pt>
                <c:pt idx="2030">
                  <c:v>15.320600000000001</c:v>
                </c:pt>
                <c:pt idx="2031">
                  <c:v>15.320600000000001</c:v>
                </c:pt>
                <c:pt idx="2032">
                  <c:v>15.3202</c:v>
                </c:pt>
                <c:pt idx="2033">
                  <c:v>15.5364</c:v>
                </c:pt>
                <c:pt idx="2034">
                  <c:v>15.883599999999999</c:v>
                </c:pt>
                <c:pt idx="2035">
                  <c:v>15.9255</c:v>
                </c:pt>
                <c:pt idx="2036">
                  <c:v>16.283899999999999</c:v>
                </c:pt>
                <c:pt idx="2037">
                  <c:v>16.1358</c:v>
                </c:pt>
                <c:pt idx="2038">
                  <c:v>16.135999999999999</c:v>
                </c:pt>
                <c:pt idx="2039">
                  <c:v>16.1358</c:v>
                </c:pt>
                <c:pt idx="2040">
                  <c:v>16.336500000000001</c:v>
                </c:pt>
                <c:pt idx="2041">
                  <c:v>16.582899999999999</c:v>
                </c:pt>
                <c:pt idx="2042">
                  <c:v>16.9635</c:v>
                </c:pt>
                <c:pt idx="2043">
                  <c:v>17.027200000000001</c:v>
                </c:pt>
                <c:pt idx="2044">
                  <c:v>17.2667</c:v>
                </c:pt>
                <c:pt idx="2045">
                  <c:v>17.2667</c:v>
                </c:pt>
                <c:pt idx="2046">
                  <c:v>17.2667</c:v>
                </c:pt>
                <c:pt idx="2047">
                  <c:v>17.337299999999999</c:v>
                </c:pt>
                <c:pt idx="2048">
                  <c:v>17.320699999999999</c:v>
                </c:pt>
                <c:pt idx="2049">
                  <c:v>17.2942</c:v>
                </c:pt>
                <c:pt idx="2050">
                  <c:v>16.729800000000001</c:v>
                </c:pt>
                <c:pt idx="2051">
                  <c:v>16.5364</c:v>
                </c:pt>
                <c:pt idx="2052">
                  <c:v>16.5364</c:v>
                </c:pt>
                <c:pt idx="2053">
                  <c:v>16.5364</c:v>
                </c:pt>
                <c:pt idx="2054">
                  <c:v>16.370200000000001</c:v>
                </c:pt>
                <c:pt idx="2055">
                  <c:v>16.861000000000001</c:v>
                </c:pt>
                <c:pt idx="2056">
                  <c:v>16.943100000000001</c:v>
                </c:pt>
                <c:pt idx="2057">
                  <c:v>16.8489</c:v>
                </c:pt>
                <c:pt idx="2058">
                  <c:v>16.846800000000002</c:v>
                </c:pt>
                <c:pt idx="2059">
                  <c:v>16.846800000000002</c:v>
                </c:pt>
                <c:pt idx="2060">
                  <c:v>16.846800000000002</c:v>
                </c:pt>
                <c:pt idx="2061">
                  <c:v>16.8184</c:v>
                </c:pt>
                <c:pt idx="2062">
                  <c:v>17.104399999999998</c:v>
                </c:pt>
                <c:pt idx="2063">
                  <c:v>16.684200000000001</c:v>
                </c:pt>
                <c:pt idx="2064">
                  <c:v>16.6386</c:v>
                </c:pt>
                <c:pt idx="2065">
                  <c:v>16.594799999999999</c:v>
                </c:pt>
                <c:pt idx="2066">
                  <c:v>16.594799999999999</c:v>
                </c:pt>
                <c:pt idx="2067">
                  <c:v>16.594799999999999</c:v>
                </c:pt>
                <c:pt idx="2068">
                  <c:v>16.5579</c:v>
                </c:pt>
                <c:pt idx="2069">
                  <c:v>16.607199999999999</c:v>
                </c:pt>
                <c:pt idx="2070">
                  <c:v>16.538399999999999</c:v>
                </c:pt>
                <c:pt idx="2071">
                  <c:v>16.758800000000001</c:v>
                </c:pt>
                <c:pt idx="2072">
                  <c:v>16.728000000000002</c:v>
                </c:pt>
                <c:pt idx="2073">
                  <c:v>16.728000000000002</c:v>
                </c:pt>
                <c:pt idx="2074">
                  <c:v>16.728000000000002</c:v>
                </c:pt>
                <c:pt idx="2075">
                  <c:v>17.049199999999999</c:v>
                </c:pt>
                <c:pt idx="2076">
                  <c:v>16.922699999999999</c:v>
                </c:pt>
                <c:pt idx="2077">
                  <c:v>16.843699999999998</c:v>
                </c:pt>
                <c:pt idx="2078">
                  <c:v>16.7469</c:v>
                </c:pt>
                <c:pt idx="2079">
                  <c:v>16.812999999999999</c:v>
                </c:pt>
                <c:pt idx="2080">
                  <c:v>16.813099999999999</c:v>
                </c:pt>
                <c:pt idx="2081">
                  <c:v>16.813099999999999</c:v>
                </c:pt>
                <c:pt idx="2082">
                  <c:v>17.0596</c:v>
                </c:pt>
                <c:pt idx="2083">
                  <c:v>16.968900000000001</c:v>
                </c:pt>
                <c:pt idx="2084">
                  <c:v>17.2865</c:v>
                </c:pt>
                <c:pt idx="2085">
                  <c:v>17.1953</c:v>
                </c:pt>
                <c:pt idx="2086">
                  <c:v>17.194199999999999</c:v>
                </c:pt>
                <c:pt idx="2087">
                  <c:v>17.194199999999999</c:v>
                </c:pt>
                <c:pt idx="2088">
                  <c:v>17.194199999999999</c:v>
                </c:pt>
                <c:pt idx="2089">
                  <c:v>17.287099999999999</c:v>
                </c:pt>
                <c:pt idx="2090">
                  <c:v>17.4526</c:v>
                </c:pt>
                <c:pt idx="2091">
                  <c:v>17.3889</c:v>
                </c:pt>
                <c:pt idx="2092">
                  <c:v>17.407</c:v>
                </c:pt>
                <c:pt idx="2093">
                  <c:v>17.246700000000001</c:v>
                </c:pt>
                <c:pt idx="2094">
                  <c:v>17.246700000000001</c:v>
                </c:pt>
                <c:pt idx="2095">
                  <c:v>17.246700000000001</c:v>
                </c:pt>
                <c:pt idx="2096">
                  <c:v>17.397600000000001</c:v>
                </c:pt>
                <c:pt idx="2097">
                  <c:v>17.383299999999998</c:v>
                </c:pt>
                <c:pt idx="2098">
                  <c:v>17.284300000000002</c:v>
                </c:pt>
                <c:pt idx="2099">
                  <c:v>17.050799999999999</c:v>
                </c:pt>
                <c:pt idx="2100">
                  <c:v>16.812999999999999</c:v>
                </c:pt>
                <c:pt idx="2101">
                  <c:v>16.812999999999999</c:v>
                </c:pt>
                <c:pt idx="2102">
                  <c:v>16.812999999999999</c:v>
                </c:pt>
                <c:pt idx="2103">
                  <c:v>16.990100000000002</c:v>
                </c:pt>
                <c:pt idx="2104">
                  <c:v>17.1386</c:v>
                </c:pt>
                <c:pt idx="2105">
                  <c:v>17.3248</c:v>
                </c:pt>
                <c:pt idx="2106">
                  <c:v>17.197099999999999</c:v>
                </c:pt>
                <c:pt idx="2107">
                  <c:v>17.130600000000001</c:v>
                </c:pt>
                <c:pt idx="2108">
                  <c:v>17.130600000000001</c:v>
                </c:pt>
                <c:pt idx="2109">
                  <c:v>17.130600000000001</c:v>
                </c:pt>
                <c:pt idx="2110">
                  <c:v>17.1799</c:v>
                </c:pt>
                <c:pt idx="2111">
                  <c:v>21.366800000000001</c:v>
                </c:pt>
                <c:pt idx="2112">
                  <c:v>21.633600000000001</c:v>
                </c:pt>
                <c:pt idx="2113">
                  <c:v>21.8446</c:v>
                </c:pt>
                <c:pt idx="2114">
                  <c:v>21.6755</c:v>
                </c:pt>
                <c:pt idx="2115">
                  <c:v>21.675899999999999</c:v>
                </c:pt>
                <c:pt idx="2116">
                  <c:v>21.675699999999999</c:v>
                </c:pt>
                <c:pt idx="2117">
                  <c:v>21.802399999999999</c:v>
                </c:pt>
                <c:pt idx="2118">
                  <c:v>21.828099999999999</c:v>
                </c:pt>
                <c:pt idx="2119">
                  <c:v>21.940899999999999</c:v>
                </c:pt>
                <c:pt idx="2120">
                  <c:v>21.6463</c:v>
                </c:pt>
                <c:pt idx="2121">
                  <c:v>21.5686</c:v>
                </c:pt>
                <c:pt idx="2122">
                  <c:v>21.5686</c:v>
                </c:pt>
                <c:pt idx="2123">
                  <c:v>21.5686</c:v>
                </c:pt>
                <c:pt idx="2124">
                  <c:v>21.8644</c:v>
                </c:pt>
                <c:pt idx="2125">
                  <c:v>21.906400000000001</c:v>
                </c:pt>
                <c:pt idx="2126">
                  <c:v>22.049600000000002</c:v>
                </c:pt>
                <c:pt idx="2127">
                  <c:v>21.986599999999999</c:v>
                </c:pt>
                <c:pt idx="2128">
                  <c:v>22.084700000000002</c:v>
                </c:pt>
                <c:pt idx="2129">
                  <c:v>22.084700000000002</c:v>
                </c:pt>
                <c:pt idx="2130">
                  <c:v>22.081600000000002</c:v>
                </c:pt>
                <c:pt idx="2131">
                  <c:v>22.070900000000002</c:v>
                </c:pt>
                <c:pt idx="2132">
                  <c:v>21.987300000000001</c:v>
                </c:pt>
                <c:pt idx="2133">
                  <c:v>22.1249</c:v>
                </c:pt>
                <c:pt idx="2134">
                  <c:v>21.974</c:v>
                </c:pt>
                <c:pt idx="2135">
                  <c:v>21.642299999999999</c:v>
                </c:pt>
                <c:pt idx="2136">
                  <c:v>21.642299999999999</c:v>
                </c:pt>
                <c:pt idx="2137">
                  <c:v>21.642299999999999</c:v>
                </c:pt>
                <c:pt idx="2138">
                  <c:v>21.8887</c:v>
                </c:pt>
                <c:pt idx="2139">
                  <c:v>21.738600000000002</c:v>
                </c:pt>
                <c:pt idx="2140">
                  <c:v>21.891200000000001</c:v>
                </c:pt>
                <c:pt idx="2141">
                  <c:v>21.956700000000001</c:v>
                </c:pt>
                <c:pt idx="2142">
                  <c:v>21.955100000000002</c:v>
                </c:pt>
                <c:pt idx="2143">
                  <c:v>21.955100000000002</c:v>
                </c:pt>
                <c:pt idx="2144">
                  <c:v>21.9574</c:v>
                </c:pt>
                <c:pt idx="2145">
                  <c:v>22.120799999999999</c:v>
                </c:pt>
                <c:pt idx="2146">
                  <c:v>22.166499999999999</c:v>
                </c:pt>
                <c:pt idx="2147">
                  <c:v>22.283999999999999</c:v>
                </c:pt>
                <c:pt idx="2148">
                  <c:v>22.119</c:v>
                </c:pt>
                <c:pt idx="2149">
                  <c:v>22.126899999999999</c:v>
                </c:pt>
                <c:pt idx="2150">
                  <c:v>22.126899999999999</c:v>
                </c:pt>
                <c:pt idx="2151">
                  <c:v>22.126899999999999</c:v>
                </c:pt>
                <c:pt idx="2152">
                  <c:v>21.495899999999999</c:v>
                </c:pt>
                <c:pt idx="2153">
                  <c:v>21.433700000000002</c:v>
                </c:pt>
                <c:pt idx="2154">
                  <c:v>21.4758</c:v>
                </c:pt>
                <c:pt idx="2155">
                  <c:v>21.186699999999998</c:v>
                </c:pt>
                <c:pt idx="2156">
                  <c:v>21.1877</c:v>
                </c:pt>
                <c:pt idx="2157">
                  <c:v>21.1877</c:v>
                </c:pt>
                <c:pt idx="2158">
                  <c:v>21.1877</c:v>
                </c:pt>
                <c:pt idx="2159">
                  <c:v>21.593299999999999</c:v>
                </c:pt>
                <c:pt idx="2160">
                  <c:v>21.612400000000001</c:v>
                </c:pt>
                <c:pt idx="2161">
                  <c:v>21.482099999999999</c:v>
                </c:pt>
                <c:pt idx="2162">
                  <c:v>21.455300000000001</c:v>
                </c:pt>
                <c:pt idx="2163">
                  <c:v>21.407</c:v>
                </c:pt>
                <c:pt idx="2164">
                  <c:v>21.407</c:v>
                </c:pt>
                <c:pt idx="2165">
                  <c:v>21.407</c:v>
                </c:pt>
                <c:pt idx="2166">
                  <c:v>21.741900000000001</c:v>
                </c:pt>
                <c:pt idx="2167">
                  <c:v>21.789899999999999</c:v>
                </c:pt>
                <c:pt idx="2168">
                  <c:v>21.744</c:v>
                </c:pt>
                <c:pt idx="2169">
                  <c:v>21.881399999999999</c:v>
                </c:pt>
                <c:pt idx="2170">
                  <c:v>22.039899999999999</c:v>
                </c:pt>
                <c:pt idx="2171">
                  <c:v>22.041899999999998</c:v>
                </c:pt>
                <c:pt idx="2172">
                  <c:v>22.042000000000002</c:v>
                </c:pt>
                <c:pt idx="2173">
                  <c:v>22.16</c:v>
                </c:pt>
                <c:pt idx="2174">
                  <c:v>22.025300000000001</c:v>
                </c:pt>
                <c:pt idx="2175">
                  <c:v>22.033000000000001</c:v>
                </c:pt>
                <c:pt idx="2176">
                  <c:v>21.5928</c:v>
                </c:pt>
                <c:pt idx="2177">
                  <c:v>21.729500000000002</c:v>
                </c:pt>
                <c:pt idx="2178">
                  <c:v>21.729500000000002</c:v>
                </c:pt>
                <c:pt idx="2179">
                  <c:v>21.729500000000002</c:v>
                </c:pt>
                <c:pt idx="2180">
                  <c:v>21.857099999999999</c:v>
                </c:pt>
                <c:pt idx="2181">
                  <c:v>21.802700000000002</c:v>
                </c:pt>
                <c:pt idx="2182">
                  <c:v>21.7926</c:v>
                </c:pt>
                <c:pt idx="2183">
                  <c:v>21.6433</c:v>
                </c:pt>
                <c:pt idx="2184">
                  <c:v>21.762499999999999</c:v>
                </c:pt>
                <c:pt idx="2185">
                  <c:v>21.762499999999999</c:v>
                </c:pt>
                <c:pt idx="2186">
                  <c:v>21.762499999999999</c:v>
                </c:pt>
                <c:pt idx="2187">
                  <c:v>21.4907</c:v>
                </c:pt>
                <c:pt idx="2188">
                  <c:v>21.3706</c:v>
                </c:pt>
                <c:pt idx="2189">
                  <c:v>20.868400000000001</c:v>
                </c:pt>
                <c:pt idx="2190">
                  <c:v>20.632200000000001</c:v>
                </c:pt>
                <c:pt idx="2191">
                  <c:v>20.521999999999998</c:v>
                </c:pt>
                <c:pt idx="2192">
                  <c:v>20.521999999999998</c:v>
                </c:pt>
                <c:pt idx="2193">
                  <c:v>20.521999999999998</c:v>
                </c:pt>
                <c:pt idx="2194">
                  <c:v>20.837399999999999</c:v>
                </c:pt>
                <c:pt idx="2195">
                  <c:v>21.330200000000001</c:v>
                </c:pt>
                <c:pt idx="2196">
                  <c:v>21.646699999999999</c:v>
                </c:pt>
                <c:pt idx="2197">
                  <c:v>22.125900000000001</c:v>
                </c:pt>
                <c:pt idx="2198">
                  <c:v>22.2209</c:v>
                </c:pt>
                <c:pt idx="2199">
                  <c:v>22.2209</c:v>
                </c:pt>
                <c:pt idx="2200">
                  <c:v>22.221</c:v>
                </c:pt>
                <c:pt idx="2201">
                  <c:v>22.7361</c:v>
                </c:pt>
                <c:pt idx="2202">
                  <c:v>22.987300000000001</c:v>
                </c:pt>
                <c:pt idx="2203">
                  <c:v>23.163699999999999</c:v>
                </c:pt>
                <c:pt idx="2204">
                  <c:v>23.219899999999999</c:v>
                </c:pt>
                <c:pt idx="2205">
                  <c:v>23.137599999999999</c:v>
                </c:pt>
                <c:pt idx="2206">
                  <c:v>23.137599999999999</c:v>
                </c:pt>
                <c:pt idx="2207">
                  <c:v>23.135300000000001</c:v>
                </c:pt>
                <c:pt idx="2208">
                  <c:v>23.4771</c:v>
                </c:pt>
                <c:pt idx="2209">
                  <c:v>23.549099999999999</c:v>
                </c:pt>
                <c:pt idx="2210">
                  <c:v>23.6068</c:v>
                </c:pt>
                <c:pt idx="2211">
                  <c:v>23.620100000000001</c:v>
                </c:pt>
                <c:pt idx="2212">
                  <c:v>23.727399999999999</c:v>
                </c:pt>
                <c:pt idx="2213">
                  <c:v>23.727399999999999</c:v>
                </c:pt>
                <c:pt idx="2214">
                  <c:v>23.726199999999999</c:v>
                </c:pt>
                <c:pt idx="2215">
                  <c:v>23.615100000000002</c:v>
                </c:pt>
                <c:pt idx="2216">
                  <c:v>23.989599999999999</c:v>
                </c:pt>
                <c:pt idx="2217">
                  <c:v>24.083400000000001</c:v>
                </c:pt>
                <c:pt idx="2218">
                  <c:v>24.090900000000001</c:v>
                </c:pt>
                <c:pt idx="2219">
                  <c:v>24.245999999999999</c:v>
                </c:pt>
                <c:pt idx="2220">
                  <c:v>24.245999999999999</c:v>
                </c:pt>
                <c:pt idx="2221">
                  <c:v>24.245999999999999</c:v>
                </c:pt>
                <c:pt idx="2222">
                  <c:v>23.9375</c:v>
                </c:pt>
                <c:pt idx="2223">
                  <c:v>24.182200000000002</c:v>
                </c:pt>
                <c:pt idx="2224">
                  <c:v>24.260200000000001</c:v>
                </c:pt>
                <c:pt idx="2225">
                  <c:v>24.440999999999999</c:v>
                </c:pt>
                <c:pt idx="2226">
                  <c:v>24.497800000000002</c:v>
                </c:pt>
                <c:pt idx="2227">
                  <c:v>24.497800000000002</c:v>
                </c:pt>
                <c:pt idx="2228">
                  <c:v>24.497800000000002</c:v>
                </c:pt>
                <c:pt idx="2229">
                  <c:v>24.408100000000001</c:v>
                </c:pt>
                <c:pt idx="2230">
                  <c:v>24.397099999999998</c:v>
                </c:pt>
                <c:pt idx="2231">
                  <c:v>24.534300000000002</c:v>
                </c:pt>
                <c:pt idx="2232">
                  <c:v>24.517099999999999</c:v>
                </c:pt>
                <c:pt idx="2233">
                  <c:v>24.401900000000001</c:v>
                </c:pt>
                <c:pt idx="2234">
                  <c:v>24.401900000000001</c:v>
                </c:pt>
                <c:pt idx="2235">
                  <c:v>24.401900000000001</c:v>
                </c:pt>
                <c:pt idx="2236">
                  <c:v>24.511099999999999</c:v>
                </c:pt>
                <c:pt idx="2237">
                  <c:v>24.556100000000001</c:v>
                </c:pt>
                <c:pt idx="2238">
                  <c:v>24.789100000000001</c:v>
                </c:pt>
                <c:pt idx="2239">
                  <c:v>24.995799999999999</c:v>
                </c:pt>
                <c:pt idx="2240">
                  <c:v>24.883500000000002</c:v>
                </c:pt>
                <c:pt idx="2241">
                  <c:v>24.883500000000002</c:v>
                </c:pt>
                <c:pt idx="2242">
                  <c:v>24.883500000000002</c:v>
                </c:pt>
                <c:pt idx="2243">
                  <c:v>24.4465</c:v>
                </c:pt>
                <c:pt idx="2244">
                  <c:v>24.427199999999999</c:v>
                </c:pt>
                <c:pt idx="2245">
                  <c:v>24.6708</c:v>
                </c:pt>
                <c:pt idx="2246">
                  <c:v>24.725200000000001</c:v>
                </c:pt>
                <c:pt idx="2247">
                  <c:v>24.732199999999999</c:v>
                </c:pt>
                <c:pt idx="2248">
                  <c:v>24.732199999999999</c:v>
                </c:pt>
                <c:pt idx="2249">
                  <c:v>24.732199999999999</c:v>
                </c:pt>
                <c:pt idx="2250">
                  <c:v>24.910299999999999</c:v>
                </c:pt>
                <c:pt idx="2251">
                  <c:v>25.206399999999999</c:v>
                </c:pt>
                <c:pt idx="2252">
                  <c:v>25.232500000000002</c:v>
                </c:pt>
                <c:pt idx="2253">
                  <c:v>25.069600000000001</c:v>
                </c:pt>
                <c:pt idx="2254">
                  <c:v>24.998100000000001</c:v>
                </c:pt>
                <c:pt idx="2255">
                  <c:v>24.998100000000001</c:v>
                </c:pt>
                <c:pt idx="2256">
                  <c:v>24.998100000000001</c:v>
                </c:pt>
                <c:pt idx="2257">
                  <c:v>25.174399999999999</c:v>
                </c:pt>
                <c:pt idx="2258">
                  <c:v>25.189299999999999</c:v>
                </c:pt>
                <c:pt idx="2259">
                  <c:v>25.3644</c:v>
                </c:pt>
                <c:pt idx="2260">
                  <c:v>25.529699999999998</c:v>
                </c:pt>
                <c:pt idx="2261">
                  <c:v>25.789100000000001</c:v>
                </c:pt>
                <c:pt idx="2262">
                  <c:v>25.789100000000001</c:v>
                </c:pt>
                <c:pt idx="2263">
                  <c:v>25.789100000000001</c:v>
                </c:pt>
                <c:pt idx="2264">
                  <c:v>25.472999999999999</c:v>
                </c:pt>
                <c:pt idx="2265">
                  <c:v>25.5276</c:v>
                </c:pt>
                <c:pt idx="2266">
                  <c:v>25.580300000000001</c:v>
                </c:pt>
                <c:pt idx="2267">
                  <c:v>25.719000000000001</c:v>
                </c:pt>
                <c:pt idx="2268">
                  <c:v>25.4331</c:v>
                </c:pt>
                <c:pt idx="2269">
                  <c:v>25.4331</c:v>
                </c:pt>
                <c:pt idx="2270">
                  <c:v>25.4331</c:v>
                </c:pt>
                <c:pt idx="2271">
                  <c:v>25.390999999999998</c:v>
                </c:pt>
                <c:pt idx="2272">
                  <c:v>25.516999999999999</c:v>
                </c:pt>
                <c:pt idx="2273">
                  <c:v>25.6007</c:v>
                </c:pt>
                <c:pt idx="2274">
                  <c:v>25.725200000000001</c:v>
                </c:pt>
                <c:pt idx="2275">
                  <c:v>25.608799999999999</c:v>
                </c:pt>
                <c:pt idx="2276">
                  <c:v>25.608799999999999</c:v>
                </c:pt>
                <c:pt idx="2277">
                  <c:v>25.608799999999999</c:v>
                </c:pt>
                <c:pt idx="2278">
                  <c:v>25.460599999999999</c:v>
                </c:pt>
                <c:pt idx="2279">
                  <c:v>25.547799999999999</c:v>
                </c:pt>
                <c:pt idx="2280">
                  <c:v>25.263500000000001</c:v>
                </c:pt>
                <c:pt idx="2281">
                  <c:v>25.139800000000001</c:v>
                </c:pt>
                <c:pt idx="2282">
                  <c:v>24.728300000000001</c:v>
                </c:pt>
                <c:pt idx="2283">
                  <c:v>24.728300000000001</c:v>
                </c:pt>
                <c:pt idx="2284">
                  <c:v>24.728200000000001</c:v>
                </c:pt>
                <c:pt idx="2285">
                  <c:v>24.9055</c:v>
                </c:pt>
                <c:pt idx="2286">
                  <c:v>25.1035</c:v>
                </c:pt>
                <c:pt idx="2287">
                  <c:v>25.242699999999999</c:v>
                </c:pt>
                <c:pt idx="2288">
                  <c:v>25.213699999999999</c:v>
                </c:pt>
                <c:pt idx="2289">
                  <c:v>25.4053</c:v>
                </c:pt>
                <c:pt idx="2290">
                  <c:v>25.4053</c:v>
                </c:pt>
                <c:pt idx="2291">
                  <c:v>25.4053</c:v>
                </c:pt>
                <c:pt idx="2292">
                  <c:v>25.640699999999999</c:v>
                </c:pt>
                <c:pt idx="2293">
                  <c:v>25.740200000000002</c:v>
                </c:pt>
                <c:pt idx="2294">
                  <c:v>25.807700000000001</c:v>
                </c:pt>
                <c:pt idx="2295">
                  <c:v>25.8933</c:v>
                </c:pt>
                <c:pt idx="2296">
                  <c:v>25.9664</c:v>
                </c:pt>
                <c:pt idx="2297">
                  <c:v>25.9664</c:v>
                </c:pt>
                <c:pt idx="2298">
                  <c:v>25.9664</c:v>
                </c:pt>
                <c:pt idx="2299">
                  <c:v>26.280899999999999</c:v>
                </c:pt>
                <c:pt idx="2300">
                  <c:v>26.306999999999999</c:v>
                </c:pt>
                <c:pt idx="2301">
                  <c:v>26.019400000000001</c:v>
                </c:pt>
                <c:pt idx="2302">
                  <c:v>25.890799999999999</c:v>
                </c:pt>
                <c:pt idx="2303">
                  <c:v>26.043199999999999</c:v>
                </c:pt>
                <c:pt idx="2304">
                  <c:v>26.043199999999999</c:v>
                </c:pt>
                <c:pt idx="2305">
                  <c:v>26.043199999999999</c:v>
                </c:pt>
                <c:pt idx="2306">
                  <c:v>26.057099999999998</c:v>
                </c:pt>
                <c:pt idx="2307">
                  <c:v>26.063600000000001</c:v>
                </c:pt>
                <c:pt idx="2308">
                  <c:v>24.986999999999998</c:v>
                </c:pt>
                <c:pt idx="2309">
                  <c:v>25.3874</c:v>
                </c:pt>
                <c:pt idx="2310">
                  <c:v>24.702100000000002</c:v>
                </c:pt>
                <c:pt idx="2311">
                  <c:v>24.702000000000002</c:v>
                </c:pt>
                <c:pt idx="2312">
                  <c:v>24.7013</c:v>
                </c:pt>
                <c:pt idx="2313">
                  <c:v>25.020600000000002</c:v>
                </c:pt>
                <c:pt idx="2314">
                  <c:v>25.040900000000001</c:v>
                </c:pt>
                <c:pt idx="2315">
                  <c:v>25.150099999999998</c:v>
                </c:pt>
                <c:pt idx="2316">
                  <c:v>25.009799999999998</c:v>
                </c:pt>
                <c:pt idx="2317">
                  <c:v>24.659400000000002</c:v>
                </c:pt>
                <c:pt idx="2318">
                  <c:v>24.659300000000002</c:v>
                </c:pt>
                <c:pt idx="2319">
                  <c:v>24.6554</c:v>
                </c:pt>
                <c:pt idx="2320">
                  <c:v>24.847200000000001</c:v>
                </c:pt>
                <c:pt idx="2321">
                  <c:v>25.0868</c:v>
                </c:pt>
                <c:pt idx="2322">
                  <c:v>25.415099999999999</c:v>
                </c:pt>
                <c:pt idx="2323">
                  <c:v>25.593599999999999</c:v>
                </c:pt>
                <c:pt idx="2324">
                  <c:v>25.5563</c:v>
                </c:pt>
                <c:pt idx="2325">
                  <c:v>25.5563</c:v>
                </c:pt>
                <c:pt idx="2326">
                  <c:v>25.555700000000002</c:v>
                </c:pt>
                <c:pt idx="2327">
                  <c:v>25.622399999999999</c:v>
                </c:pt>
                <c:pt idx="2328">
                  <c:v>25.6373</c:v>
                </c:pt>
                <c:pt idx="2329">
                  <c:v>25.589099999999998</c:v>
                </c:pt>
                <c:pt idx="2330">
                  <c:v>25.826799999999999</c:v>
                </c:pt>
                <c:pt idx="2331">
                  <c:v>25.651700000000002</c:v>
                </c:pt>
                <c:pt idx="2332">
                  <c:v>25.651700000000002</c:v>
                </c:pt>
                <c:pt idx="2333">
                  <c:v>25.647400000000001</c:v>
                </c:pt>
                <c:pt idx="2334">
                  <c:v>25.665500000000002</c:v>
                </c:pt>
                <c:pt idx="2335">
                  <c:v>25.515999999999998</c:v>
                </c:pt>
                <c:pt idx="2336">
                  <c:v>25.2104</c:v>
                </c:pt>
                <c:pt idx="2337">
                  <c:v>25.199200000000001</c:v>
                </c:pt>
                <c:pt idx="2338">
                  <c:v>25.3949</c:v>
                </c:pt>
                <c:pt idx="2339">
                  <c:v>25.3949</c:v>
                </c:pt>
                <c:pt idx="2340">
                  <c:v>25.3949</c:v>
                </c:pt>
                <c:pt idx="2341">
                  <c:v>25.398800000000001</c:v>
                </c:pt>
                <c:pt idx="2342">
                  <c:v>25.389399999999998</c:v>
                </c:pt>
                <c:pt idx="2343">
                  <c:v>25.270299999999999</c:v>
                </c:pt>
                <c:pt idx="2344">
                  <c:v>24.855899999999998</c:v>
                </c:pt>
                <c:pt idx="2345">
                  <c:v>24.917400000000001</c:v>
                </c:pt>
                <c:pt idx="2346">
                  <c:v>24.917400000000001</c:v>
                </c:pt>
                <c:pt idx="2347">
                  <c:v>24.917400000000001</c:v>
                </c:pt>
                <c:pt idx="2348">
                  <c:v>25.089099999999998</c:v>
                </c:pt>
                <c:pt idx="2349">
                  <c:v>25.179099999999998</c:v>
                </c:pt>
                <c:pt idx="2350">
                  <c:v>25.254200000000001</c:v>
                </c:pt>
                <c:pt idx="2351">
                  <c:v>25.3657</c:v>
                </c:pt>
                <c:pt idx="2352">
                  <c:v>25.3687</c:v>
                </c:pt>
                <c:pt idx="2353">
                  <c:v>25.3687</c:v>
                </c:pt>
                <c:pt idx="2354">
                  <c:v>25.369199999999999</c:v>
                </c:pt>
                <c:pt idx="2355">
                  <c:v>25.292400000000001</c:v>
                </c:pt>
                <c:pt idx="2356">
                  <c:v>25.3582</c:v>
                </c:pt>
                <c:pt idx="2357">
                  <c:v>25.476800000000001</c:v>
                </c:pt>
                <c:pt idx="2358">
                  <c:v>25.610099999999999</c:v>
                </c:pt>
                <c:pt idx="2359">
                  <c:v>25.767099999999999</c:v>
                </c:pt>
                <c:pt idx="2360">
                  <c:v>25.767099999999999</c:v>
                </c:pt>
                <c:pt idx="2361">
                  <c:v>25.767099999999999</c:v>
                </c:pt>
                <c:pt idx="2362">
                  <c:v>25.853899999999999</c:v>
                </c:pt>
                <c:pt idx="2363">
                  <c:v>25.460699999999999</c:v>
                </c:pt>
                <c:pt idx="2364">
                  <c:v>25.400099999999998</c:v>
                </c:pt>
                <c:pt idx="2365">
                  <c:v>25.660499999999999</c:v>
                </c:pt>
                <c:pt idx="2366">
                  <c:v>25.654</c:v>
                </c:pt>
                <c:pt idx="2367">
                  <c:v>25.654</c:v>
                </c:pt>
                <c:pt idx="2368">
                  <c:v>25.654</c:v>
                </c:pt>
                <c:pt idx="2369">
                  <c:v>25.764700000000001</c:v>
                </c:pt>
                <c:pt idx="2370">
                  <c:v>25.689699999999998</c:v>
                </c:pt>
                <c:pt idx="2371">
                  <c:v>25.7271</c:v>
                </c:pt>
                <c:pt idx="2372">
                  <c:v>25.721900000000002</c:v>
                </c:pt>
                <c:pt idx="2373">
                  <c:v>25.4617</c:v>
                </c:pt>
                <c:pt idx="2374">
                  <c:v>25.4617</c:v>
                </c:pt>
                <c:pt idx="2375">
                  <c:v>25.4617</c:v>
                </c:pt>
                <c:pt idx="2376">
                  <c:v>25.623699999999999</c:v>
                </c:pt>
                <c:pt idx="2377">
                  <c:v>25.333100000000002</c:v>
                </c:pt>
                <c:pt idx="2378">
                  <c:v>25.603200000000001</c:v>
                </c:pt>
                <c:pt idx="2379">
                  <c:v>25.764700000000001</c:v>
                </c:pt>
                <c:pt idx="2380">
                  <c:v>26.0929</c:v>
                </c:pt>
                <c:pt idx="2381">
                  <c:v>26.0929</c:v>
                </c:pt>
                <c:pt idx="2382">
                  <c:v>26.0929</c:v>
                </c:pt>
                <c:pt idx="2383">
                  <c:v>26.2255</c:v>
                </c:pt>
                <c:pt idx="2384">
                  <c:v>25.693999999999999</c:v>
                </c:pt>
                <c:pt idx="2385">
                  <c:v>25.478100000000001</c:v>
                </c:pt>
                <c:pt idx="2386">
                  <c:v>25.297499999999999</c:v>
                </c:pt>
                <c:pt idx="2387">
                  <c:v>22.747199999999999</c:v>
                </c:pt>
                <c:pt idx="2388">
                  <c:v>22.747199999999999</c:v>
                </c:pt>
                <c:pt idx="2389">
                  <c:v>22.748000000000001</c:v>
                </c:pt>
                <c:pt idx="2390">
                  <c:v>22.724</c:v>
                </c:pt>
                <c:pt idx="2391">
                  <c:v>22.971800000000002</c:v>
                </c:pt>
                <c:pt idx="2392">
                  <c:v>22.662700000000001</c:v>
                </c:pt>
                <c:pt idx="2393">
                  <c:v>22.911000000000001</c:v>
                </c:pt>
                <c:pt idx="2394">
                  <c:v>22.974499999999999</c:v>
                </c:pt>
                <c:pt idx="2395">
                  <c:v>22.974499999999999</c:v>
                </c:pt>
                <c:pt idx="2396">
                  <c:v>22.974499999999999</c:v>
                </c:pt>
                <c:pt idx="2397">
                  <c:v>23.069900000000001</c:v>
                </c:pt>
                <c:pt idx="2398">
                  <c:v>23.134599999999999</c:v>
                </c:pt>
                <c:pt idx="2399">
                  <c:v>23.113800000000001</c:v>
                </c:pt>
                <c:pt idx="2400">
                  <c:v>23.067900000000002</c:v>
                </c:pt>
                <c:pt idx="2401">
                  <c:v>23.2288</c:v>
                </c:pt>
                <c:pt idx="2402">
                  <c:v>23.2288</c:v>
                </c:pt>
                <c:pt idx="2403">
                  <c:v>23.2288</c:v>
                </c:pt>
                <c:pt idx="2404">
                  <c:v>23.1555</c:v>
                </c:pt>
                <c:pt idx="2405">
                  <c:v>23.307700000000001</c:v>
                </c:pt>
                <c:pt idx="2406">
                  <c:v>23.354900000000001</c:v>
                </c:pt>
                <c:pt idx="2407">
                  <c:v>23.254100000000001</c:v>
                </c:pt>
                <c:pt idx="2408">
                  <c:v>23.3949</c:v>
                </c:pt>
                <c:pt idx="2409">
                  <c:v>23.3949</c:v>
                </c:pt>
                <c:pt idx="2410">
                  <c:v>23.395199999999999</c:v>
                </c:pt>
                <c:pt idx="2411">
                  <c:v>23.483499999999999</c:v>
                </c:pt>
                <c:pt idx="2412">
                  <c:v>23.487400000000001</c:v>
                </c:pt>
                <c:pt idx="2413">
                  <c:v>23.453199999999999</c:v>
                </c:pt>
                <c:pt idx="2414">
                  <c:v>23.453099999999999</c:v>
                </c:pt>
                <c:pt idx="2415">
                  <c:v>23.4559</c:v>
                </c:pt>
                <c:pt idx="2416">
                  <c:v>23.454699999999999</c:v>
                </c:pt>
                <c:pt idx="2417">
                  <c:v>23.454699999999999</c:v>
                </c:pt>
                <c:pt idx="2418">
                  <c:v>23.515899999999998</c:v>
                </c:pt>
                <c:pt idx="2419">
                  <c:v>23.594100000000001</c:v>
                </c:pt>
                <c:pt idx="2420">
                  <c:v>23.627700000000001</c:v>
                </c:pt>
                <c:pt idx="2421">
                  <c:v>23.303999999999998</c:v>
                </c:pt>
                <c:pt idx="2422">
                  <c:v>22.887799999999999</c:v>
                </c:pt>
                <c:pt idx="2423">
                  <c:v>22.887799999999999</c:v>
                </c:pt>
                <c:pt idx="2424">
                  <c:v>22.887799999999999</c:v>
                </c:pt>
                <c:pt idx="2425">
                  <c:v>22.886900000000001</c:v>
                </c:pt>
                <c:pt idx="2426">
                  <c:v>23.079899999999999</c:v>
                </c:pt>
                <c:pt idx="2427">
                  <c:v>23.011500000000002</c:v>
                </c:pt>
                <c:pt idx="2428">
                  <c:v>23.0654</c:v>
                </c:pt>
                <c:pt idx="2429">
                  <c:v>23.119800000000001</c:v>
                </c:pt>
                <c:pt idx="2430">
                  <c:v>23.119800000000001</c:v>
                </c:pt>
                <c:pt idx="2431">
                  <c:v>23.120100000000001</c:v>
                </c:pt>
                <c:pt idx="2432">
                  <c:v>22.9955</c:v>
                </c:pt>
                <c:pt idx="2433">
                  <c:v>22.962399999999999</c:v>
                </c:pt>
                <c:pt idx="2434">
                  <c:v>22.751000000000001</c:v>
                </c:pt>
                <c:pt idx="2435">
                  <c:v>22.818999999999999</c:v>
                </c:pt>
                <c:pt idx="2436">
                  <c:v>22.8812</c:v>
                </c:pt>
                <c:pt idx="2437">
                  <c:v>22.8812</c:v>
                </c:pt>
                <c:pt idx="2438">
                  <c:v>22.8812</c:v>
                </c:pt>
                <c:pt idx="2439">
                  <c:v>22.966999999999999</c:v>
                </c:pt>
                <c:pt idx="2440">
                  <c:v>22.865500000000001</c:v>
                </c:pt>
                <c:pt idx="2441">
                  <c:v>22.904900000000001</c:v>
                </c:pt>
                <c:pt idx="2442">
                  <c:v>22.701799999999999</c:v>
                </c:pt>
                <c:pt idx="2443">
                  <c:v>22.859500000000001</c:v>
                </c:pt>
                <c:pt idx="2444">
                  <c:v>22.859500000000001</c:v>
                </c:pt>
                <c:pt idx="2445">
                  <c:v>22.8596</c:v>
                </c:pt>
                <c:pt idx="2446">
                  <c:v>23.095700000000001</c:v>
                </c:pt>
                <c:pt idx="2447">
                  <c:v>23.083100000000002</c:v>
                </c:pt>
                <c:pt idx="2448">
                  <c:v>23.061</c:v>
                </c:pt>
                <c:pt idx="2449">
                  <c:v>22.847200000000001</c:v>
                </c:pt>
                <c:pt idx="2450">
                  <c:v>22.7563</c:v>
                </c:pt>
                <c:pt idx="2451">
                  <c:v>22.7563</c:v>
                </c:pt>
                <c:pt idx="2452">
                  <c:v>22.7561</c:v>
                </c:pt>
                <c:pt idx="2453">
                  <c:v>22.338899999999999</c:v>
                </c:pt>
                <c:pt idx="2454">
                  <c:v>22.265000000000001</c:v>
                </c:pt>
                <c:pt idx="2455">
                  <c:v>22.585599999999999</c:v>
                </c:pt>
                <c:pt idx="2456">
                  <c:v>22.711500000000001</c:v>
                </c:pt>
                <c:pt idx="2457">
                  <c:v>22.799299999999999</c:v>
                </c:pt>
                <c:pt idx="2458">
                  <c:v>22.799299999999999</c:v>
                </c:pt>
                <c:pt idx="2459">
                  <c:v>22.799299999999999</c:v>
                </c:pt>
                <c:pt idx="2460">
                  <c:v>22.9056</c:v>
                </c:pt>
                <c:pt idx="2461">
                  <c:v>22.885300000000001</c:v>
                </c:pt>
                <c:pt idx="2462">
                  <c:v>22.869399999999999</c:v>
                </c:pt>
                <c:pt idx="2463">
                  <c:v>23.143000000000001</c:v>
                </c:pt>
                <c:pt idx="2464">
                  <c:v>22.9374</c:v>
                </c:pt>
                <c:pt idx="2465">
                  <c:v>22.9374</c:v>
                </c:pt>
                <c:pt idx="2466">
                  <c:v>22.9374</c:v>
                </c:pt>
                <c:pt idx="2467">
                  <c:v>23.2179</c:v>
                </c:pt>
                <c:pt idx="2468">
                  <c:v>23.210100000000001</c:v>
                </c:pt>
                <c:pt idx="2469">
                  <c:v>23.237200000000001</c:v>
                </c:pt>
                <c:pt idx="2470">
                  <c:v>23.308599999999998</c:v>
                </c:pt>
                <c:pt idx="2471">
                  <c:v>23.1736</c:v>
                </c:pt>
                <c:pt idx="2472">
                  <c:v>23.1736</c:v>
                </c:pt>
                <c:pt idx="2473">
                  <c:v>23.1736</c:v>
                </c:pt>
                <c:pt idx="2474">
                  <c:v>23.183199999999999</c:v>
                </c:pt>
                <c:pt idx="2475">
                  <c:v>17.697099999999999</c:v>
                </c:pt>
                <c:pt idx="2476">
                  <c:v>17.8157</c:v>
                </c:pt>
                <c:pt idx="2477">
                  <c:v>17.805800000000001</c:v>
                </c:pt>
                <c:pt idx="2478">
                  <c:v>17.9893</c:v>
                </c:pt>
                <c:pt idx="2479">
                  <c:v>17.9893</c:v>
                </c:pt>
                <c:pt idx="2480">
                  <c:v>17.995899999999999</c:v>
                </c:pt>
                <c:pt idx="2481">
                  <c:v>17.883099999999999</c:v>
                </c:pt>
                <c:pt idx="2482">
                  <c:v>17.772099999999998</c:v>
                </c:pt>
                <c:pt idx="2483">
                  <c:v>17.753599999999999</c:v>
                </c:pt>
                <c:pt idx="2484">
                  <c:v>17.469100000000001</c:v>
                </c:pt>
                <c:pt idx="2485">
                  <c:v>17.451599999999999</c:v>
                </c:pt>
                <c:pt idx="2486">
                  <c:v>17.451599999999999</c:v>
                </c:pt>
                <c:pt idx="2487">
                  <c:v>17.451599999999999</c:v>
                </c:pt>
                <c:pt idx="2488">
                  <c:v>17.6814</c:v>
                </c:pt>
                <c:pt idx="2489">
                  <c:v>17.744499999999999</c:v>
                </c:pt>
                <c:pt idx="2490">
                  <c:v>17.718</c:v>
                </c:pt>
                <c:pt idx="2491">
                  <c:v>17.686</c:v>
                </c:pt>
                <c:pt idx="2492">
                  <c:v>17.7623</c:v>
                </c:pt>
                <c:pt idx="2493">
                  <c:v>17.7623</c:v>
                </c:pt>
                <c:pt idx="2494">
                  <c:v>17.764199999999999</c:v>
                </c:pt>
                <c:pt idx="2495">
                  <c:v>17.833300000000001</c:v>
                </c:pt>
                <c:pt idx="2496">
                  <c:v>17.8202</c:v>
                </c:pt>
                <c:pt idx="2497">
                  <c:v>17.982800000000001</c:v>
                </c:pt>
                <c:pt idx="2498">
                  <c:v>18.014800000000001</c:v>
                </c:pt>
                <c:pt idx="2499">
                  <c:v>18.049299999999999</c:v>
                </c:pt>
                <c:pt idx="2500">
                  <c:v>18.049299999999999</c:v>
                </c:pt>
                <c:pt idx="2501">
                  <c:v>18.049299999999999</c:v>
                </c:pt>
                <c:pt idx="2502">
                  <c:v>18.163</c:v>
                </c:pt>
                <c:pt idx="2503">
                  <c:v>18.1114</c:v>
                </c:pt>
                <c:pt idx="2504">
                  <c:v>17.9711</c:v>
                </c:pt>
                <c:pt idx="2505">
                  <c:v>17.9284</c:v>
                </c:pt>
                <c:pt idx="2506">
                  <c:v>17.981000000000002</c:v>
                </c:pt>
                <c:pt idx="2507">
                  <c:v>17.981000000000002</c:v>
                </c:pt>
                <c:pt idx="2508">
                  <c:v>17.981000000000002</c:v>
                </c:pt>
                <c:pt idx="2509">
                  <c:v>17.9895</c:v>
                </c:pt>
                <c:pt idx="2510">
                  <c:v>18.039899999999999</c:v>
                </c:pt>
                <c:pt idx="2511">
                  <c:v>17.904800000000002</c:v>
                </c:pt>
                <c:pt idx="2512">
                  <c:v>17.859000000000002</c:v>
                </c:pt>
                <c:pt idx="2513">
                  <c:v>17.7241</c:v>
                </c:pt>
                <c:pt idx="2514">
                  <c:v>17.7241</c:v>
                </c:pt>
                <c:pt idx="2515">
                  <c:v>17.7241</c:v>
                </c:pt>
                <c:pt idx="2516">
                  <c:v>17.494700000000002</c:v>
                </c:pt>
                <c:pt idx="2517">
                  <c:v>17.5627</c:v>
                </c:pt>
                <c:pt idx="2518">
                  <c:v>17.632899999999999</c:v>
                </c:pt>
                <c:pt idx="2519">
                  <c:v>17.758199999999999</c:v>
                </c:pt>
                <c:pt idx="2520">
                  <c:v>17.671500000000002</c:v>
                </c:pt>
                <c:pt idx="2521">
                  <c:v>17.671500000000002</c:v>
                </c:pt>
                <c:pt idx="2522">
                  <c:v>17.671500000000002</c:v>
                </c:pt>
                <c:pt idx="2523">
                  <c:v>17.645700000000001</c:v>
                </c:pt>
                <c:pt idx="2524">
                  <c:v>17.331199999999999</c:v>
                </c:pt>
                <c:pt idx="2525">
                  <c:v>17.220300000000002</c:v>
                </c:pt>
                <c:pt idx="2526">
                  <c:v>17.226700000000001</c:v>
                </c:pt>
                <c:pt idx="2527">
                  <c:v>17.069700000000001</c:v>
                </c:pt>
                <c:pt idx="2528">
                  <c:v>17.069700000000001</c:v>
                </c:pt>
                <c:pt idx="2529">
                  <c:v>17.069800000000001</c:v>
                </c:pt>
                <c:pt idx="2530">
                  <c:v>17.040199999999999</c:v>
                </c:pt>
                <c:pt idx="2531">
                  <c:v>17.057200000000002</c:v>
                </c:pt>
                <c:pt idx="2532">
                  <c:v>16.876899999999999</c:v>
                </c:pt>
                <c:pt idx="2533">
                  <c:v>17.0868</c:v>
                </c:pt>
                <c:pt idx="2534">
                  <c:v>17.112100000000002</c:v>
                </c:pt>
                <c:pt idx="2535">
                  <c:v>17.112100000000002</c:v>
                </c:pt>
                <c:pt idx="2536">
                  <c:v>17.112100000000002</c:v>
                </c:pt>
                <c:pt idx="2537">
                  <c:v>17.154399999999999</c:v>
                </c:pt>
                <c:pt idx="2538">
                  <c:v>17.079799999999999</c:v>
                </c:pt>
                <c:pt idx="2539">
                  <c:v>17.1721</c:v>
                </c:pt>
                <c:pt idx="2540">
                  <c:v>17.348700000000001</c:v>
                </c:pt>
                <c:pt idx="2541">
                  <c:v>17.529599999999999</c:v>
                </c:pt>
                <c:pt idx="2542">
                  <c:v>17.529599999999999</c:v>
                </c:pt>
                <c:pt idx="2543">
                  <c:v>17.529</c:v>
                </c:pt>
                <c:pt idx="2544">
                  <c:v>17.453800000000001</c:v>
                </c:pt>
                <c:pt idx="2545">
                  <c:v>17.5685</c:v>
                </c:pt>
                <c:pt idx="2546">
                  <c:v>17.627400000000002</c:v>
                </c:pt>
                <c:pt idx="2547">
                  <c:v>17.5702</c:v>
                </c:pt>
                <c:pt idx="2548">
                  <c:v>17.635100000000001</c:v>
                </c:pt>
                <c:pt idx="2549">
                  <c:v>17.635100000000001</c:v>
                </c:pt>
                <c:pt idx="2550">
                  <c:v>17.635100000000001</c:v>
                </c:pt>
                <c:pt idx="2551">
                  <c:v>17.610199999999999</c:v>
                </c:pt>
                <c:pt idx="2552">
                  <c:v>17.705500000000001</c:v>
                </c:pt>
                <c:pt idx="2553">
                  <c:v>17.667100000000001</c:v>
                </c:pt>
                <c:pt idx="2554">
                  <c:v>17.774899999999999</c:v>
                </c:pt>
                <c:pt idx="2555">
                  <c:v>17.631599999999999</c:v>
                </c:pt>
                <c:pt idx="2556">
                  <c:v>17.631599999999999</c:v>
                </c:pt>
                <c:pt idx="2557">
                  <c:v>17.631599999999999</c:v>
                </c:pt>
                <c:pt idx="2558">
                  <c:v>17.832899999999999</c:v>
                </c:pt>
                <c:pt idx="2559">
                  <c:v>17.804600000000001</c:v>
                </c:pt>
                <c:pt idx="2560">
                  <c:v>17.8476</c:v>
                </c:pt>
                <c:pt idx="2561">
                  <c:v>17.911799999999999</c:v>
                </c:pt>
                <c:pt idx="2562">
                  <c:v>17.916699999999999</c:v>
                </c:pt>
                <c:pt idx="2563">
                  <c:v>17.916699999999999</c:v>
                </c:pt>
                <c:pt idx="2564">
                  <c:v>17.916699999999999</c:v>
                </c:pt>
                <c:pt idx="2565">
                  <c:v>17.950399999999998</c:v>
                </c:pt>
                <c:pt idx="2566">
                  <c:v>17.8874</c:v>
                </c:pt>
                <c:pt idx="2567">
                  <c:v>17.783899999999999</c:v>
                </c:pt>
                <c:pt idx="2568">
                  <c:v>17.763200000000001</c:v>
                </c:pt>
                <c:pt idx="2569">
                  <c:v>17.223600000000001</c:v>
                </c:pt>
                <c:pt idx="2570">
                  <c:v>17.223600000000001</c:v>
                </c:pt>
                <c:pt idx="2571">
                  <c:v>17.223600000000001</c:v>
                </c:pt>
                <c:pt idx="2572">
                  <c:v>17.249099999999999</c:v>
                </c:pt>
                <c:pt idx="2573">
                  <c:v>17.171800000000001</c:v>
                </c:pt>
                <c:pt idx="2574">
                  <c:v>17.105699999999999</c:v>
                </c:pt>
                <c:pt idx="2575">
                  <c:v>17.1007</c:v>
                </c:pt>
                <c:pt idx="2576">
                  <c:v>17.0745</c:v>
                </c:pt>
                <c:pt idx="2577">
                  <c:v>17.0745</c:v>
                </c:pt>
                <c:pt idx="2578">
                  <c:v>17.0745</c:v>
                </c:pt>
                <c:pt idx="2579">
                  <c:v>17.002800000000001</c:v>
                </c:pt>
                <c:pt idx="2580">
                  <c:v>16.880199999999999</c:v>
                </c:pt>
                <c:pt idx="2581">
                  <c:v>16.765599999999999</c:v>
                </c:pt>
                <c:pt idx="2582">
                  <c:v>16.838200000000001</c:v>
                </c:pt>
                <c:pt idx="2583">
                  <c:v>16.483799999999999</c:v>
                </c:pt>
                <c:pt idx="2584">
                  <c:v>16.483799999999999</c:v>
                </c:pt>
                <c:pt idx="2585">
                  <c:v>16.483799999999999</c:v>
                </c:pt>
                <c:pt idx="2586">
                  <c:v>16.4116</c:v>
                </c:pt>
                <c:pt idx="2587">
                  <c:v>16.2423</c:v>
                </c:pt>
                <c:pt idx="2588">
                  <c:v>16.545100000000001</c:v>
                </c:pt>
                <c:pt idx="2589">
                  <c:v>16.383400000000002</c:v>
                </c:pt>
                <c:pt idx="2590">
                  <c:v>16.326000000000001</c:v>
                </c:pt>
                <c:pt idx="2591">
                  <c:v>16.326000000000001</c:v>
                </c:pt>
                <c:pt idx="2592">
                  <c:v>16.326000000000001</c:v>
                </c:pt>
                <c:pt idx="2593">
                  <c:v>16.436800000000002</c:v>
                </c:pt>
                <c:pt idx="2594">
                  <c:v>16.773700000000002</c:v>
                </c:pt>
                <c:pt idx="2595">
                  <c:v>16.842400000000001</c:v>
                </c:pt>
                <c:pt idx="2596">
                  <c:v>16.7698</c:v>
                </c:pt>
                <c:pt idx="2597">
                  <c:v>16.7212</c:v>
                </c:pt>
                <c:pt idx="2598">
                  <c:v>16.7212</c:v>
                </c:pt>
                <c:pt idx="2599">
                  <c:v>16.7212</c:v>
                </c:pt>
                <c:pt idx="2600">
                  <c:v>16.6387</c:v>
                </c:pt>
                <c:pt idx="2601">
                  <c:v>16.5245</c:v>
                </c:pt>
                <c:pt idx="2602">
                  <c:v>16.543600000000001</c:v>
                </c:pt>
                <c:pt idx="2603">
                  <c:v>16.8005</c:v>
                </c:pt>
                <c:pt idx="2604">
                  <c:v>16.643899999999999</c:v>
                </c:pt>
                <c:pt idx="2605">
                  <c:v>16.643899999999999</c:v>
                </c:pt>
                <c:pt idx="2606">
                  <c:v>16.643899999999999</c:v>
                </c:pt>
                <c:pt idx="2607">
                  <c:v>16.416899999999998</c:v>
                </c:pt>
                <c:pt idx="2608">
                  <c:v>16.603200000000001</c:v>
                </c:pt>
                <c:pt idx="2609">
                  <c:v>16.766999999999999</c:v>
                </c:pt>
                <c:pt idx="2610">
                  <c:v>16.906500000000001</c:v>
                </c:pt>
                <c:pt idx="2611">
                  <c:v>16.9163</c:v>
                </c:pt>
                <c:pt idx="2612">
                  <c:v>16.9163</c:v>
                </c:pt>
                <c:pt idx="2613">
                  <c:v>16.9163</c:v>
                </c:pt>
                <c:pt idx="2614">
                  <c:v>16.942399999999999</c:v>
                </c:pt>
                <c:pt idx="2615">
                  <c:v>17.05</c:v>
                </c:pt>
                <c:pt idx="2616">
                  <c:v>17.078499999999998</c:v>
                </c:pt>
                <c:pt idx="2617">
                  <c:v>17.0532</c:v>
                </c:pt>
                <c:pt idx="2618">
                  <c:v>17.0639</c:v>
                </c:pt>
                <c:pt idx="2619">
                  <c:v>17.014399999999998</c:v>
                </c:pt>
                <c:pt idx="2620">
                  <c:v>17.014399999999998</c:v>
                </c:pt>
                <c:pt idx="2621">
                  <c:v>16.973400000000002</c:v>
                </c:pt>
                <c:pt idx="2622">
                  <c:v>17.1721</c:v>
                </c:pt>
                <c:pt idx="2623">
                  <c:v>17.229399999999998</c:v>
                </c:pt>
                <c:pt idx="2624">
                  <c:v>16.9207</c:v>
                </c:pt>
                <c:pt idx="2625">
                  <c:v>16.962900000000001</c:v>
                </c:pt>
                <c:pt idx="2626">
                  <c:v>16.962900000000001</c:v>
                </c:pt>
                <c:pt idx="2627">
                  <c:v>16.965499999999999</c:v>
                </c:pt>
                <c:pt idx="2628">
                  <c:v>16.797599999999999</c:v>
                </c:pt>
                <c:pt idx="2629">
                  <c:v>16.876200000000001</c:v>
                </c:pt>
                <c:pt idx="2630">
                  <c:v>17.138100000000001</c:v>
                </c:pt>
                <c:pt idx="2631">
                  <c:v>17.188400000000001</c:v>
                </c:pt>
                <c:pt idx="2632">
                  <c:v>16.994700000000002</c:v>
                </c:pt>
                <c:pt idx="2633">
                  <c:v>16.994700000000002</c:v>
                </c:pt>
                <c:pt idx="2634">
                  <c:v>16.994700000000002</c:v>
                </c:pt>
                <c:pt idx="2635">
                  <c:v>17.031099999999999</c:v>
                </c:pt>
                <c:pt idx="2636">
                  <c:v>16.851600000000001</c:v>
                </c:pt>
                <c:pt idx="2637">
                  <c:v>16.761600000000001</c:v>
                </c:pt>
                <c:pt idx="2638">
                  <c:v>16.891400000000001</c:v>
                </c:pt>
                <c:pt idx="2639">
                  <c:v>16.6401</c:v>
                </c:pt>
                <c:pt idx="2640">
                  <c:v>16.6401</c:v>
                </c:pt>
                <c:pt idx="2641">
                  <c:v>16.6402</c:v>
                </c:pt>
                <c:pt idx="2642">
                  <c:v>16.161000000000001</c:v>
                </c:pt>
                <c:pt idx="2643">
                  <c:v>16.109300000000001</c:v>
                </c:pt>
                <c:pt idx="2644">
                  <c:v>16.276599999999998</c:v>
                </c:pt>
                <c:pt idx="2645">
                  <c:v>16.051100000000002</c:v>
                </c:pt>
                <c:pt idx="2646">
                  <c:v>16.036899999999999</c:v>
                </c:pt>
                <c:pt idx="2647">
                  <c:v>16.036899999999999</c:v>
                </c:pt>
                <c:pt idx="2648">
                  <c:v>16.036899999999999</c:v>
                </c:pt>
                <c:pt idx="2649">
                  <c:v>16.189</c:v>
                </c:pt>
                <c:pt idx="2650">
                  <c:v>16.392900000000001</c:v>
                </c:pt>
                <c:pt idx="2651">
                  <c:v>16.5852</c:v>
                </c:pt>
                <c:pt idx="2652">
                  <c:v>16.4742</c:v>
                </c:pt>
                <c:pt idx="2653">
                  <c:v>16.372599999999998</c:v>
                </c:pt>
                <c:pt idx="2654">
                  <c:v>16.372599999999998</c:v>
                </c:pt>
                <c:pt idx="2655">
                  <c:v>16.372599999999998</c:v>
                </c:pt>
                <c:pt idx="2656">
                  <c:v>16.4619</c:v>
                </c:pt>
                <c:pt idx="2657">
                  <c:v>16.453099999999999</c:v>
                </c:pt>
                <c:pt idx="2658">
                  <c:v>16.712299999999999</c:v>
                </c:pt>
                <c:pt idx="2659">
                  <c:v>16.738399999999999</c:v>
                </c:pt>
                <c:pt idx="2660">
                  <c:v>16.598500000000001</c:v>
                </c:pt>
                <c:pt idx="2661">
                  <c:v>16.598500000000001</c:v>
                </c:pt>
                <c:pt idx="2662">
                  <c:v>16.598500000000001</c:v>
                </c:pt>
                <c:pt idx="2663">
                  <c:v>16.242699999999999</c:v>
                </c:pt>
                <c:pt idx="2664">
                  <c:v>16.395600000000002</c:v>
                </c:pt>
                <c:pt idx="2665">
                  <c:v>16.503699999999998</c:v>
                </c:pt>
                <c:pt idx="2666">
                  <c:v>16.433</c:v>
                </c:pt>
                <c:pt idx="2667">
                  <c:v>16.282699999999998</c:v>
                </c:pt>
                <c:pt idx="2668">
                  <c:v>16.282699999999998</c:v>
                </c:pt>
                <c:pt idx="2669">
                  <c:v>16.282699999999998</c:v>
                </c:pt>
                <c:pt idx="2670">
                  <c:v>16.136900000000001</c:v>
                </c:pt>
                <c:pt idx="2671">
                  <c:v>16.053000000000001</c:v>
                </c:pt>
                <c:pt idx="2672">
                  <c:v>14.4322</c:v>
                </c:pt>
                <c:pt idx="2673">
                  <c:v>14.0101</c:v>
                </c:pt>
                <c:pt idx="2674">
                  <c:v>14.4702</c:v>
                </c:pt>
                <c:pt idx="2675">
                  <c:v>14.4702</c:v>
                </c:pt>
                <c:pt idx="2676">
                  <c:v>14.4716</c:v>
                </c:pt>
                <c:pt idx="2677">
                  <c:v>14.433</c:v>
                </c:pt>
                <c:pt idx="2678">
                  <c:v>14.218999999999999</c:v>
                </c:pt>
                <c:pt idx="2679">
                  <c:v>14.180999999999999</c:v>
                </c:pt>
                <c:pt idx="2680">
                  <c:v>14.052099999999999</c:v>
                </c:pt>
                <c:pt idx="2681">
                  <c:v>13.615</c:v>
                </c:pt>
                <c:pt idx="2682">
                  <c:v>13.615</c:v>
                </c:pt>
                <c:pt idx="2683">
                  <c:v>13.614699999999999</c:v>
                </c:pt>
                <c:pt idx="2684">
                  <c:v>13.350099999999999</c:v>
                </c:pt>
                <c:pt idx="2685">
                  <c:v>13.229100000000001</c:v>
                </c:pt>
                <c:pt idx="2686">
                  <c:v>13.7545</c:v>
                </c:pt>
                <c:pt idx="2687">
                  <c:v>13.739100000000001</c:v>
                </c:pt>
                <c:pt idx="2688">
                  <c:v>13.609</c:v>
                </c:pt>
                <c:pt idx="2689">
                  <c:v>13.609</c:v>
                </c:pt>
                <c:pt idx="2690">
                  <c:v>13.608599999999999</c:v>
                </c:pt>
                <c:pt idx="2691">
                  <c:v>13.706899999999999</c:v>
                </c:pt>
                <c:pt idx="2692">
                  <c:v>13.6739</c:v>
                </c:pt>
                <c:pt idx="2693">
                  <c:v>14.0206</c:v>
                </c:pt>
                <c:pt idx="2694">
                  <c:v>14.269500000000001</c:v>
                </c:pt>
                <c:pt idx="2695">
                  <c:v>14.3309</c:v>
                </c:pt>
                <c:pt idx="2696">
                  <c:v>14.3307</c:v>
                </c:pt>
                <c:pt idx="2697">
                  <c:v>14.332599999999999</c:v>
                </c:pt>
                <c:pt idx="2698">
                  <c:v>14.3171</c:v>
                </c:pt>
                <c:pt idx="2699">
                  <c:v>14.400499999999999</c:v>
                </c:pt>
                <c:pt idx="2700">
                  <c:v>14.3567</c:v>
                </c:pt>
                <c:pt idx="2701">
                  <c:v>14.327299999999999</c:v>
                </c:pt>
                <c:pt idx="2702">
                  <c:v>14.288500000000001</c:v>
                </c:pt>
                <c:pt idx="2703">
                  <c:v>14.288500000000001</c:v>
                </c:pt>
                <c:pt idx="2704">
                  <c:v>14.288500000000001</c:v>
                </c:pt>
                <c:pt idx="2705">
                  <c:v>14.2355</c:v>
                </c:pt>
                <c:pt idx="2706">
                  <c:v>14.5708</c:v>
                </c:pt>
                <c:pt idx="2707">
                  <c:v>14.574299999999999</c:v>
                </c:pt>
                <c:pt idx="2708">
                  <c:v>14.4314</c:v>
                </c:pt>
                <c:pt idx="2709">
                  <c:v>14.333500000000001</c:v>
                </c:pt>
                <c:pt idx="2710">
                  <c:v>14.333500000000001</c:v>
                </c:pt>
                <c:pt idx="2711">
                  <c:v>14.3337</c:v>
                </c:pt>
                <c:pt idx="2712">
                  <c:v>14.404199999999999</c:v>
                </c:pt>
                <c:pt idx="2713">
                  <c:v>14.3613</c:v>
                </c:pt>
                <c:pt idx="2714">
                  <c:v>14.134</c:v>
                </c:pt>
                <c:pt idx="2715">
                  <c:v>14.039199999999999</c:v>
                </c:pt>
                <c:pt idx="2716">
                  <c:v>14.1252</c:v>
                </c:pt>
                <c:pt idx="2717">
                  <c:v>14.1252</c:v>
                </c:pt>
                <c:pt idx="2718">
                  <c:v>14.1252</c:v>
                </c:pt>
                <c:pt idx="2719">
                  <c:v>14.0413</c:v>
                </c:pt>
                <c:pt idx="2720">
                  <c:v>13.951599999999999</c:v>
                </c:pt>
                <c:pt idx="2721">
                  <c:v>13.952400000000001</c:v>
                </c:pt>
                <c:pt idx="2722">
                  <c:v>13.968</c:v>
                </c:pt>
                <c:pt idx="2723">
                  <c:v>13.9513</c:v>
                </c:pt>
                <c:pt idx="2724">
                  <c:v>13.9513</c:v>
                </c:pt>
                <c:pt idx="2725">
                  <c:v>13.9513</c:v>
                </c:pt>
                <c:pt idx="2726">
                  <c:v>13.8933</c:v>
                </c:pt>
                <c:pt idx="2727">
                  <c:v>13.797700000000001</c:v>
                </c:pt>
                <c:pt idx="2728">
                  <c:v>14.0101</c:v>
                </c:pt>
                <c:pt idx="2729">
                  <c:v>14.0075</c:v>
                </c:pt>
                <c:pt idx="2730">
                  <c:v>13.708299999999999</c:v>
                </c:pt>
                <c:pt idx="2731">
                  <c:v>13.708299999999999</c:v>
                </c:pt>
                <c:pt idx="2732">
                  <c:v>13.708299999999999</c:v>
                </c:pt>
                <c:pt idx="2733">
                  <c:v>13.4315</c:v>
                </c:pt>
                <c:pt idx="2734">
                  <c:v>13.2994</c:v>
                </c:pt>
                <c:pt idx="2735">
                  <c:v>13.188000000000001</c:v>
                </c:pt>
                <c:pt idx="2736">
                  <c:v>13.252599999999999</c:v>
                </c:pt>
                <c:pt idx="2737">
                  <c:v>13.3916</c:v>
                </c:pt>
                <c:pt idx="2738">
                  <c:v>13.391500000000001</c:v>
                </c:pt>
                <c:pt idx="2739">
                  <c:v>13.391400000000001</c:v>
                </c:pt>
                <c:pt idx="2740">
                  <c:v>13.2112</c:v>
                </c:pt>
                <c:pt idx="2741">
                  <c:v>13.3576</c:v>
                </c:pt>
                <c:pt idx="2742">
                  <c:v>13.2791</c:v>
                </c:pt>
                <c:pt idx="2743">
                  <c:v>13.2118</c:v>
                </c:pt>
                <c:pt idx="2744">
                  <c:v>13.076499999999999</c:v>
                </c:pt>
                <c:pt idx="2745">
                  <c:v>13.075200000000001</c:v>
                </c:pt>
                <c:pt idx="2746">
                  <c:v>13.0732</c:v>
                </c:pt>
                <c:pt idx="2747">
                  <c:v>12.689299999999999</c:v>
                </c:pt>
                <c:pt idx="2748">
                  <c:v>12.715400000000001</c:v>
                </c:pt>
                <c:pt idx="2749">
                  <c:v>12.8489</c:v>
                </c:pt>
                <c:pt idx="2750">
                  <c:v>12.952999999999999</c:v>
                </c:pt>
                <c:pt idx="2751">
                  <c:v>13.1228</c:v>
                </c:pt>
                <c:pt idx="2752">
                  <c:v>13.1228</c:v>
                </c:pt>
                <c:pt idx="2753">
                  <c:v>13.1228</c:v>
                </c:pt>
                <c:pt idx="2754">
                  <c:v>13.148400000000001</c:v>
                </c:pt>
                <c:pt idx="2755">
                  <c:v>13.372400000000001</c:v>
                </c:pt>
                <c:pt idx="2756">
                  <c:v>13.321400000000001</c:v>
                </c:pt>
                <c:pt idx="2757">
                  <c:v>13.231199999999999</c:v>
                </c:pt>
                <c:pt idx="2758">
                  <c:v>13.3034</c:v>
                </c:pt>
                <c:pt idx="2759">
                  <c:v>13.3034</c:v>
                </c:pt>
                <c:pt idx="2760">
                  <c:v>13.3033</c:v>
                </c:pt>
                <c:pt idx="2761">
                  <c:v>13.5425</c:v>
                </c:pt>
                <c:pt idx="2762">
                  <c:v>13.480399999999999</c:v>
                </c:pt>
                <c:pt idx="2763">
                  <c:v>13.494</c:v>
                </c:pt>
                <c:pt idx="2764">
                  <c:v>13.589499999999999</c:v>
                </c:pt>
                <c:pt idx="2765">
                  <c:v>13.761900000000001</c:v>
                </c:pt>
                <c:pt idx="2766">
                  <c:v>13.761900000000001</c:v>
                </c:pt>
                <c:pt idx="2767">
                  <c:v>13.762</c:v>
                </c:pt>
                <c:pt idx="2768">
                  <c:v>13.9475</c:v>
                </c:pt>
                <c:pt idx="2769">
                  <c:v>13.7765</c:v>
                </c:pt>
                <c:pt idx="2770">
                  <c:v>13.6693</c:v>
                </c:pt>
                <c:pt idx="2771">
                  <c:v>13.7403</c:v>
                </c:pt>
                <c:pt idx="2772">
                  <c:v>13.717599999999999</c:v>
                </c:pt>
                <c:pt idx="2773">
                  <c:v>13.717599999999999</c:v>
                </c:pt>
                <c:pt idx="2774">
                  <c:v>13.717599999999999</c:v>
                </c:pt>
                <c:pt idx="2775">
                  <c:v>13.7936</c:v>
                </c:pt>
                <c:pt idx="2776">
                  <c:v>13.7265</c:v>
                </c:pt>
                <c:pt idx="2777">
                  <c:v>13.7056</c:v>
                </c:pt>
                <c:pt idx="2778">
                  <c:v>13.4712</c:v>
                </c:pt>
                <c:pt idx="2779">
                  <c:v>13.0778</c:v>
                </c:pt>
                <c:pt idx="2780">
                  <c:v>13.0778</c:v>
                </c:pt>
                <c:pt idx="2781">
                  <c:v>13.0777</c:v>
                </c:pt>
                <c:pt idx="2782">
                  <c:v>12.696899999999999</c:v>
                </c:pt>
                <c:pt idx="2783">
                  <c:v>12.492100000000001</c:v>
                </c:pt>
                <c:pt idx="2784">
                  <c:v>12.5687</c:v>
                </c:pt>
                <c:pt idx="2785">
                  <c:v>12.491</c:v>
                </c:pt>
                <c:pt idx="2786">
                  <c:v>12.328799999999999</c:v>
                </c:pt>
                <c:pt idx="2787">
                  <c:v>12.328799999999999</c:v>
                </c:pt>
                <c:pt idx="2788">
                  <c:v>12.328799999999999</c:v>
                </c:pt>
                <c:pt idx="2789">
                  <c:v>12.4611</c:v>
                </c:pt>
                <c:pt idx="2790">
                  <c:v>12.568099999999999</c:v>
                </c:pt>
                <c:pt idx="2791">
                  <c:v>12.510300000000001</c:v>
                </c:pt>
                <c:pt idx="2792">
                  <c:v>12.4107</c:v>
                </c:pt>
                <c:pt idx="2793">
                  <c:v>12.6533</c:v>
                </c:pt>
                <c:pt idx="2794">
                  <c:v>12.6533</c:v>
                </c:pt>
                <c:pt idx="2795">
                  <c:v>12.6534</c:v>
                </c:pt>
                <c:pt idx="2796">
                  <c:v>12.7843</c:v>
                </c:pt>
                <c:pt idx="2797">
                  <c:v>12.7521</c:v>
                </c:pt>
                <c:pt idx="2798">
                  <c:v>12.619300000000001</c:v>
                </c:pt>
                <c:pt idx="2799">
                  <c:v>12.436199999999999</c:v>
                </c:pt>
                <c:pt idx="2800">
                  <c:v>12.3124</c:v>
                </c:pt>
                <c:pt idx="2801">
                  <c:v>12.3124</c:v>
                </c:pt>
                <c:pt idx="2802">
                  <c:v>12.3124</c:v>
                </c:pt>
                <c:pt idx="2803">
                  <c:v>12.433</c:v>
                </c:pt>
                <c:pt idx="2804">
                  <c:v>12.1328</c:v>
                </c:pt>
                <c:pt idx="2805">
                  <c:v>12.182600000000001</c:v>
                </c:pt>
                <c:pt idx="2806">
                  <c:v>12.3696</c:v>
                </c:pt>
                <c:pt idx="2807">
                  <c:v>12.427899999999999</c:v>
                </c:pt>
                <c:pt idx="2808">
                  <c:v>12.427899999999999</c:v>
                </c:pt>
                <c:pt idx="2809">
                  <c:v>12.427899999999999</c:v>
                </c:pt>
                <c:pt idx="2810">
                  <c:v>12.291600000000001</c:v>
                </c:pt>
                <c:pt idx="2811">
                  <c:v>12.2803</c:v>
                </c:pt>
                <c:pt idx="2812">
                  <c:v>12.250299999999999</c:v>
                </c:pt>
                <c:pt idx="2813">
                  <c:v>11.993600000000001</c:v>
                </c:pt>
                <c:pt idx="2814">
                  <c:v>12.2096</c:v>
                </c:pt>
                <c:pt idx="2815">
                  <c:v>12.2096</c:v>
                </c:pt>
                <c:pt idx="2816">
                  <c:v>12.2096</c:v>
                </c:pt>
                <c:pt idx="2817">
                  <c:v>12.4124</c:v>
                </c:pt>
                <c:pt idx="2818">
                  <c:v>12.5852</c:v>
                </c:pt>
                <c:pt idx="2819">
                  <c:v>12.620699999999999</c:v>
                </c:pt>
                <c:pt idx="2820">
                  <c:v>12.6417</c:v>
                </c:pt>
                <c:pt idx="2821">
                  <c:v>12.7494</c:v>
                </c:pt>
                <c:pt idx="2822">
                  <c:v>12.7494</c:v>
                </c:pt>
                <c:pt idx="2823">
                  <c:v>12.7494</c:v>
                </c:pt>
                <c:pt idx="2824">
                  <c:v>12.7166</c:v>
                </c:pt>
                <c:pt idx="2825">
                  <c:v>12.660600000000001</c:v>
                </c:pt>
                <c:pt idx="2826">
                  <c:v>12.6783</c:v>
                </c:pt>
                <c:pt idx="2827">
                  <c:v>12.870200000000001</c:v>
                </c:pt>
                <c:pt idx="2828">
                  <c:v>13.017300000000001</c:v>
                </c:pt>
                <c:pt idx="2829">
                  <c:v>13.017300000000001</c:v>
                </c:pt>
                <c:pt idx="2830">
                  <c:v>13.017300000000001</c:v>
                </c:pt>
                <c:pt idx="2831">
                  <c:v>13.1541</c:v>
                </c:pt>
                <c:pt idx="2832">
                  <c:v>13</c:v>
                </c:pt>
                <c:pt idx="2833">
                  <c:v>12.9278</c:v>
                </c:pt>
                <c:pt idx="2834">
                  <c:v>13.0472</c:v>
                </c:pt>
                <c:pt idx="2835">
                  <c:v>12.923500000000001</c:v>
                </c:pt>
                <c:pt idx="2836">
                  <c:v>12.9253</c:v>
                </c:pt>
                <c:pt idx="2837">
                  <c:v>12.9253</c:v>
                </c:pt>
                <c:pt idx="2838">
                  <c:v>13.060499999999999</c:v>
                </c:pt>
                <c:pt idx="2839">
                  <c:v>13.508900000000001</c:v>
                </c:pt>
                <c:pt idx="2840">
                  <c:v>13.842700000000001</c:v>
                </c:pt>
                <c:pt idx="2841">
                  <c:v>13.9015</c:v>
                </c:pt>
                <c:pt idx="2842">
                  <c:v>13.853899999999999</c:v>
                </c:pt>
                <c:pt idx="2843">
                  <c:v>13.854100000000001</c:v>
                </c:pt>
                <c:pt idx="2844">
                  <c:v>13.853899999999999</c:v>
                </c:pt>
                <c:pt idx="2845">
                  <c:v>13.8894</c:v>
                </c:pt>
                <c:pt idx="2846">
                  <c:v>13.8424</c:v>
                </c:pt>
                <c:pt idx="2847">
                  <c:v>13.7461</c:v>
                </c:pt>
                <c:pt idx="2848">
                  <c:v>13.737500000000001</c:v>
                </c:pt>
                <c:pt idx="2849">
                  <c:v>13.544</c:v>
                </c:pt>
                <c:pt idx="2850">
                  <c:v>13.544</c:v>
                </c:pt>
                <c:pt idx="2851">
                  <c:v>13.5442</c:v>
                </c:pt>
                <c:pt idx="2852">
                  <c:v>13.388</c:v>
                </c:pt>
                <c:pt idx="2853">
                  <c:v>13.347099999999999</c:v>
                </c:pt>
                <c:pt idx="2854">
                  <c:v>13.3376</c:v>
                </c:pt>
                <c:pt idx="2855">
                  <c:v>13.395099999999999</c:v>
                </c:pt>
                <c:pt idx="2856">
                  <c:v>13.2796</c:v>
                </c:pt>
                <c:pt idx="2857">
                  <c:v>13.2796</c:v>
                </c:pt>
                <c:pt idx="2858">
                  <c:v>13.280099999999999</c:v>
                </c:pt>
                <c:pt idx="2859">
                  <c:v>13.0527</c:v>
                </c:pt>
                <c:pt idx="2860">
                  <c:v>13.043900000000001</c:v>
                </c:pt>
                <c:pt idx="2861">
                  <c:v>12.991199999999999</c:v>
                </c:pt>
                <c:pt idx="2862">
                  <c:v>12.6373</c:v>
                </c:pt>
                <c:pt idx="2863">
                  <c:v>12.8742</c:v>
                </c:pt>
                <c:pt idx="2864">
                  <c:v>12.8742</c:v>
                </c:pt>
                <c:pt idx="2865">
                  <c:v>12.8742</c:v>
                </c:pt>
                <c:pt idx="2866">
                  <c:v>12.7247</c:v>
                </c:pt>
                <c:pt idx="2867">
                  <c:v>12.6698</c:v>
                </c:pt>
                <c:pt idx="2868">
                  <c:v>12.587300000000001</c:v>
                </c:pt>
                <c:pt idx="2869">
                  <c:v>12.7271</c:v>
                </c:pt>
                <c:pt idx="2870">
                  <c:v>12.9977</c:v>
                </c:pt>
                <c:pt idx="2871">
                  <c:v>12.9976</c:v>
                </c:pt>
                <c:pt idx="2872">
                  <c:v>12.9976</c:v>
                </c:pt>
                <c:pt idx="2873">
                  <c:v>13.2631</c:v>
                </c:pt>
                <c:pt idx="2874">
                  <c:v>12.9946</c:v>
                </c:pt>
                <c:pt idx="2875">
                  <c:v>12.838900000000001</c:v>
                </c:pt>
                <c:pt idx="2876">
                  <c:v>12.765499999999999</c:v>
                </c:pt>
                <c:pt idx="2877">
                  <c:v>12.6427</c:v>
                </c:pt>
                <c:pt idx="2878">
                  <c:v>12.6427</c:v>
                </c:pt>
                <c:pt idx="2879">
                  <c:v>12.6426</c:v>
                </c:pt>
                <c:pt idx="2880">
                  <c:v>12.609400000000001</c:v>
                </c:pt>
                <c:pt idx="2881">
                  <c:v>12.5284</c:v>
                </c:pt>
                <c:pt idx="2882">
                  <c:v>12.427300000000001</c:v>
                </c:pt>
                <c:pt idx="2883">
                  <c:v>12.2576</c:v>
                </c:pt>
                <c:pt idx="2884">
                  <c:v>11.9323</c:v>
                </c:pt>
                <c:pt idx="2885">
                  <c:v>11.9323</c:v>
                </c:pt>
                <c:pt idx="2886">
                  <c:v>11.932499999999999</c:v>
                </c:pt>
                <c:pt idx="2887">
                  <c:v>11.7331</c:v>
                </c:pt>
                <c:pt idx="2888">
                  <c:v>11.7079</c:v>
                </c:pt>
                <c:pt idx="2889">
                  <c:v>11.6934</c:v>
                </c:pt>
                <c:pt idx="2890">
                  <c:v>11.701000000000001</c:v>
                </c:pt>
                <c:pt idx="2891">
                  <c:v>11.749700000000001</c:v>
                </c:pt>
                <c:pt idx="2892">
                  <c:v>11.7005</c:v>
                </c:pt>
                <c:pt idx="2893">
                  <c:v>11.7005</c:v>
                </c:pt>
                <c:pt idx="2894">
                  <c:v>11.8065</c:v>
                </c:pt>
                <c:pt idx="2895">
                  <c:v>12.2788</c:v>
                </c:pt>
                <c:pt idx="2896">
                  <c:v>12.157500000000001</c:v>
                </c:pt>
                <c:pt idx="2897">
                  <c:v>12.104200000000001</c:v>
                </c:pt>
                <c:pt idx="2898">
                  <c:v>11.9323</c:v>
                </c:pt>
                <c:pt idx="2899">
                  <c:v>11.9323</c:v>
                </c:pt>
                <c:pt idx="2900">
                  <c:v>11.9323</c:v>
                </c:pt>
                <c:pt idx="2901">
                  <c:v>11.780900000000001</c:v>
                </c:pt>
                <c:pt idx="2902">
                  <c:v>11.6806</c:v>
                </c:pt>
                <c:pt idx="2903">
                  <c:v>11.6097</c:v>
                </c:pt>
                <c:pt idx="2904">
                  <c:v>11.6347</c:v>
                </c:pt>
                <c:pt idx="2905">
                  <c:v>11.770799999999999</c:v>
                </c:pt>
                <c:pt idx="2906">
                  <c:v>11.770799999999999</c:v>
                </c:pt>
                <c:pt idx="2907">
                  <c:v>11.771100000000001</c:v>
                </c:pt>
                <c:pt idx="2908">
                  <c:v>11.914899999999999</c:v>
                </c:pt>
                <c:pt idx="2909">
                  <c:v>12.0169</c:v>
                </c:pt>
                <c:pt idx="2910">
                  <c:v>11.917899999999999</c:v>
                </c:pt>
                <c:pt idx="2911">
                  <c:v>11.9665</c:v>
                </c:pt>
                <c:pt idx="2912">
                  <c:v>11.835000000000001</c:v>
                </c:pt>
                <c:pt idx="2913">
                  <c:v>11.835000000000001</c:v>
                </c:pt>
                <c:pt idx="2914">
                  <c:v>11.835000000000001</c:v>
                </c:pt>
                <c:pt idx="2915">
                  <c:v>12.036</c:v>
                </c:pt>
                <c:pt idx="2916">
                  <c:v>12.2729</c:v>
                </c:pt>
                <c:pt idx="2917">
                  <c:v>12.4566</c:v>
                </c:pt>
                <c:pt idx="2918">
                  <c:v>12.4087</c:v>
                </c:pt>
                <c:pt idx="2919">
                  <c:v>12.32</c:v>
                </c:pt>
                <c:pt idx="2920">
                  <c:v>12.32</c:v>
                </c:pt>
                <c:pt idx="2921">
                  <c:v>12.32</c:v>
                </c:pt>
                <c:pt idx="2922">
                  <c:v>12.323700000000001</c:v>
                </c:pt>
                <c:pt idx="2923">
                  <c:v>12.415800000000001</c:v>
                </c:pt>
                <c:pt idx="2924">
                  <c:v>12.4216</c:v>
                </c:pt>
                <c:pt idx="2925">
                  <c:v>12.186299999999999</c:v>
                </c:pt>
                <c:pt idx="2926">
                  <c:v>12.465</c:v>
                </c:pt>
                <c:pt idx="2927">
                  <c:v>12.465</c:v>
                </c:pt>
                <c:pt idx="2928">
                  <c:v>12.4579</c:v>
                </c:pt>
                <c:pt idx="2929">
                  <c:v>12.632999999999999</c:v>
                </c:pt>
                <c:pt idx="2930">
                  <c:v>12.8233</c:v>
                </c:pt>
                <c:pt idx="2931">
                  <c:v>12.7265</c:v>
                </c:pt>
                <c:pt idx="2932">
                  <c:v>13.1677</c:v>
                </c:pt>
                <c:pt idx="2933">
                  <c:v>13.9261</c:v>
                </c:pt>
                <c:pt idx="2934">
                  <c:v>13.924799999999999</c:v>
                </c:pt>
                <c:pt idx="2935">
                  <c:v>13.9247</c:v>
                </c:pt>
                <c:pt idx="2936">
                  <c:v>13.872999999999999</c:v>
                </c:pt>
                <c:pt idx="2937">
                  <c:v>14.0082</c:v>
                </c:pt>
                <c:pt idx="2938">
                  <c:v>13.953099999999999</c:v>
                </c:pt>
                <c:pt idx="2939">
                  <c:v>13.7927</c:v>
                </c:pt>
                <c:pt idx="2940">
                  <c:v>13.969799999999999</c:v>
                </c:pt>
                <c:pt idx="2941">
                  <c:v>13.969799999999999</c:v>
                </c:pt>
                <c:pt idx="2942">
                  <c:v>13.969799999999999</c:v>
                </c:pt>
                <c:pt idx="2943">
                  <c:v>13.787699999999999</c:v>
                </c:pt>
                <c:pt idx="2944">
                  <c:v>13.9505</c:v>
                </c:pt>
                <c:pt idx="2945">
                  <c:v>14.1472</c:v>
                </c:pt>
                <c:pt idx="2946">
                  <c:v>14.3025</c:v>
                </c:pt>
                <c:pt idx="2947">
                  <c:v>14.279500000000001</c:v>
                </c:pt>
                <c:pt idx="2948">
                  <c:v>14.279500000000001</c:v>
                </c:pt>
                <c:pt idx="2949">
                  <c:v>14.279500000000001</c:v>
                </c:pt>
                <c:pt idx="2950">
                  <c:v>14.176600000000001</c:v>
                </c:pt>
                <c:pt idx="2951">
                  <c:v>14.1547</c:v>
                </c:pt>
                <c:pt idx="2952">
                  <c:v>14.1409</c:v>
                </c:pt>
                <c:pt idx="2953">
                  <c:v>14.5191</c:v>
                </c:pt>
                <c:pt idx="2954">
                  <c:v>14.4267</c:v>
                </c:pt>
                <c:pt idx="2955">
                  <c:v>14.4267</c:v>
                </c:pt>
                <c:pt idx="2956">
                  <c:v>14.4267</c:v>
                </c:pt>
                <c:pt idx="2957">
                  <c:v>14.4245</c:v>
                </c:pt>
                <c:pt idx="2958">
                  <c:v>14.3306</c:v>
                </c:pt>
                <c:pt idx="2959">
                  <c:v>14.241400000000001</c:v>
                </c:pt>
                <c:pt idx="2960">
                  <c:v>14.2684</c:v>
                </c:pt>
                <c:pt idx="2961">
                  <c:v>14.3941</c:v>
                </c:pt>
                <c:pt idx="2962">
                  <c:v>14.3941</c:v>
                </c:pt>
                <c:pt idx="2963">
                  <c:v>14.3941</c:v>
                </c:pt>
                <c:pt idx="2964">
                  <c:v>14.2865</c:v>
                </c:pt>
                <c:pt idx="2965">
                  <c:v>14.6127</c:v>
                </c:pt>
                <c:pt idx="2966">
                  <c:v>14.6469</c:v>
                </c:pt>
                <c:pt idx="2967">
                  <c:v>14.2685</c:v>
                </c:pt>
                <c:pt idx="2968">
                  <c:v>14.086499999999999</c:v>
                </c:pt>
                <c:pt idx="2969">
                  <c:v>14.086499999999999</c:v>
                </c:pt>
                <c:pt idx="2970">
                  <c:v>14.086499999999999</c:v>
                </c:pt>
                <c:pt idx="2971">
                  <c:v>14.041</c:v>
                </c:pt>
                <c:pt idx="2972">
                  <c:v>14.1149</c:v>
                </c:pt>
                <c:pt idx="2973">
                  <c:v>14.239599999999999</c:v>
                </c:pt>
                <c:pt idx="2974">
                  <c:v>14.158899999999999</c:v>
                </c:pt>
                <c:pt idx="2975">
                  <c:v>14.137600000000001</c:v>
                </c:pt>
                <c:pt idx="2976">
                  <c:v>14.137600000000001</c:v>
                </c:pt>
                <c:pt idx="2977">
                  <c:v>14.137600000000001</c:v>
                </c:pt>
                <c:pt idx="2978">
                  <c:v>14.1432</c:v>
                </c:pt>
                <c:pt idx="2979">
                  <c:v>14.1905</c:v>
                </c:pt>
                <c:pt idx="2980">
                  <c:v>14.1357</c:v>
                </c:pt>
                <c:pt idx="2981">
                  <c:v>14.224299999999999</c:v>
                </c:pt>
                <c:pt idx="2982">
                  <c:v>14.1403</c:v>
                </c:pt>
                <c:pt idx="2983">
                  <c:v>14.1403</c:v>
                </c:pt>
                <c:pt idx="2984">
                  <c:v>14.0968</c:v>
                </c:pt>
                <c:pt idx="2985">
                  <c:v>14.183400000000001</c:v>
                </c:pt>
                <c:pt idx="2986">
                  <c:v>14.213800000000001</c:v>
                </c:pt>
                <c:pt idx="2987">
                  <c:v>14.368399999999999</c:v>
                </c:pt>
                <c:pt idx="2988">
                  <c:v>14.2235</c:v>
                </c:pt>
                <c:pt idx="2989">
                  <c:v>14.4727</c:v>
                </c:pt>
                <c:pt idx="2990">
                  <c:v>14.4727</c:v>
                </c:pt>
                <c:pt idx="2991">
                  <c:v>14.4727</c:v>
                </c:pt>
                <c:pt idx="2992">
                  <c:v>14.7201</c:v>
                </c:pt>
                <c:pt idx="2993">
                  <c:v>14.6387</c:v>
                </c:pt>
                <c:pt idx="2994">
                  <c:v>14.733700000000001</c:v>
                </c:pt>
                <c:pt idx="2995">
                  <c:v>14.9542</c:v>
                </c:pt>
                <c:pt idx="2996">
                  <c:v>15.0869</c:v>
                </c:pt>
                <c:pt idx="2997">
                  <c:v>15.0869</c:v>
                </c:pt>
                <c:pt idx="2998">
                  <c:v>15.0869</c:v>
                </c:pt>
                <c:pt idx="2999">
                  <c:v>14.9961</c:v>
                </c:pt>
                <c:pt idx="3000">
                  <c:v>15.055300000000001</c:v>
                </c:pt>
                <c:pt idx="3001">
                  <c:v>15.167899999999999</c:v>
                </c:pt>
                <c:pt idx="3002">
                  <c:v>14.921099999999999</c:v>
                </c:pt>
                <c:pt idx="3003">
                  <c:v>14.9961</c:v>
                </c:pt>
                <c:pt idx="3004">
                  <c:v>14.9961</c:v>
                </c:pt>
                <c:pt idx="3005">
                  <c:v>14.9961</c:v>
                </c:pt>
                <c:pt idx="3006">
                  <c:v>15.104799999999999</c:v>
                </c:pt>
                <c:pt idx="3007">
                  <c:v>15.1587</c:v>
                </c:pt>
                <c:pt idx="3008">
                  <c:v>15.189299999999999</c:v>
                </c:pt>
                <c:pt idx="3009">
                  <c:v>15.166399999999999</c:v>
                </c:pt>
                <c:pt idx="3010">
                  <c:v>15.2041</c:v>
                </c:pt>
                <c:pt idx="3011">
                  <c:v>15.2041</c:v>
                </c:pt>
                <c:pt idx="3012">
                  <c:v>15.2041</c:v>
                </c:pt>
                <c:pt idx="3013">
                  <c:v>15.197100000000001</c:v>
                </c:pt>
                <c:pt idx="3014">
                  <c:v>15.1403</c:v>
                </c:pt>
                <c:pt idx="3015">
                  <c:v>15.222200000000001</c:v>
                </c:pt>
                <c:pt idx="3016">
                  <c:v>15.3752</c:v>
                </c:pt>
                <c:pt idx="3017">
                  <c:v>15.2684</c:v>
                </c:pt>
                <c:pt idx="3018">
                  <c:v>15.2684</c:v>
                </c:pt>
                <c:pt idx="3019">
                  <c:v>15.2684</c:v>
                </c:pt>
                <c:pt idx="3020">
                  <c:v>15.015599999999999</c:v>
                </c:pt>
                <c:pt idx="3021">
                  <c:v>15.0518</c:v>
                </c:pt>
                <c:pt idx="3022">
                  <c:v>15.107200000000001</c:v>
                </c:pt>
                <c:pt idx="3023">
                  <c:v>15.222899999999999</c:v>
                </c:pt>
                <c:pt idx="3024">
                  <c:v>15.0259</c:v>
                </c:pt>
                <c:pt idx="3025">
                  <c:v>15.0259</c:v>
                </c:pt>
                <c:pt idx="3026">
                  <c:v>15.0259</c:v>
                </c:pt>
                <c:pt idx="3027">
                  <c:v>15.1007</c:v>
                </c:pt>
                <c:pt idx="3028">
                  <c:v>15.1371</c:v>
                </c:pt>
                <c:pt idx="3029">
                  <c:v>15.0533</c:v>
                </c:pt>
                <c:pt idx="3030">
                  <c:v>15.103300000000001</c:v>
                </c:pt>
                <c:pt idx="3031">
                  <c:v>15.0381</c:v>
                </c:pt>
                <c:pt idx="3032">
                  <c:v>15.0381</c:v>
                </c:pt>
                <c:pt idx="3033">
                  <c:v>15.0381</c:v>
                </c:pt>
                <c:pt idx="3034">
                  <c:v>15.097</c:v>
                </c:pt>
                <c:pt idx="3035">
                  <c:v>15.0402</c:v>
                </c:pt>
                <c:pt idx="3036">
                  <c:v>14.0511</c:v>
                </c:pt>
                <c:pt idx="3037">
                  <c:v>13.985099999999999</c:v>
                </c:pt>
                <c:pt idx="3038">
                  <c:v>13.9024</c:v>
                </c:pt>
                <c:pt idx="3039">
                  <c:v>13.914</c:v>
                </c:pt>
                <c:pt idx="3040">
                  <c:v>13.912699999999999</c:v>
                </c:pt>
                <c:pt idx="3041">
                  <c:v>14.0512</c:v>
                </c:pt>
                <c:pt idx="3042">
                  <c:v>14.080399999999999</c:v>
                </c:pt>
                <c:pt idx="3043">
                  <c:v>14.194100000000001</c:v>
                </c:pt>
                <c:pt idx="3044">
                  <c:v>14.2197</c:v>
                </c:pt>
                <c:pt idx="3045">
                  <c:v>14.2903</c:v>
                </c:pt>
                <c:pt idx="3046">
                  <c:v>14.2903</c:v>
                </c:pt>
                <c:pt idx="3047">
                  <c:v>14.290100000000001</c:v>
                </c:pt>
                <c:pt idx="3048">
                  <c:v>14.3969</c:v>
                </c:pt>
                <c:pt idx="3049">
                  <c:v>14.2408</c:v>
                </c:pt>
                <c:pt idx="3050">
                  <c:v>14.1976</c:v>
                </c:pt>
                <c:pt idx="3051">
                  <c:v>14.370100000000001</c:v>
                </c:pt>
                <c:pt idx="3052">
                  <c:v>14.166399999999999</c:v>
                </c:pt>
                <c:pt idx="3053">
                  <c:v>14.166399999999999</c:v>
                </c:pt>
                <c:pt idx="3054">
                  <c:v>14.166399999999999</c:v>
                </c:pt>
                <c:pt idx="3055">
                  <c:v>13.982200000000001</c:v>
                </c:pt>
                <c:pt idx="3056">
                  <c:v>13.9871</c:v>
                </c:pt>
                <c:pt idx="3057">
                  <c:v>13.6431</c:v>
                </c:pt>
                <c:pt idx="3058">
                  <c:v>13.7759</c:v>
                </c:pt>
                <c:pt idx="3059">
                  <c:v>13.7797</c:v>
                </c:pt>
                <c:pt idx="3060">
                  <c:v>13.7797</c:v>
                </c:pt>
                <c:pt idx="3061">
                  <c:v>13.7797</c:v>
                </c:pt>
                <c:pt idx="3062">
                  <c:v>13.875</c:v>
                </c:pt>
                <c:pt idx="3063">
                  <c:v>13.9887</c:v>
                </c:pt>
                <c:pt idx="3064">
                  <c:v>14.0984</c:v>
                </c:pt>
                <c:pt idx="3065">
                  <c:v>14.206099999999999</c:v>
                </c:pt>
                <c:pt idx="3066">
                  <c:v>13.927199999999999</c:v>
                </c:pt>
                <c:pt idx="3067">
                  <c:v>13.927199999999999</c:v>
                </c:pt>
                <c:pt idx="3068">
                  <c:v>13.927199999999999</c:v>
                </c:pt>
                <c:pt idx="3069">
                  <c:v>14.018800000000001</c:v>
                </c:pt>
                <c:pt idx="3070">
                  <c:v>14.1205</c:v>
                </c:pt>
                <c:pt idx="3071">
                  <c:v>14.2464</c:v>
                </c:pt>
                <c:pt idx="3072">
                  <c:v>14.4154</c:v>
                </c:pt>
                <c:pt idx="3073">
                  <c:v>14.4712</c:v>
                </c:pt>
                <c:pt idx="3074">
                  <c:v>14.4384</c:v>
                </c:pt>
                <c:pt idx="3075">
                  <c:v>14.438499999999999</c:v>
                </c:pt>
                <c:pt idx="3076">
                  <c:v>14.5228</c:v>
                </c:pt>
                <c:pt idx="3077">
                  <c:v>14.6043</c:v>
                </c:pt>
                <c:pt idx="3078">
                  <c:v>14.4991</c:v>
                </c:pt>
                <c:pt idx="3079">
                  <c:v>14.467000000000001</c:v>
                </c:pt>
                <c:pt idx="3080">
                  <c:v>14.4725</c:v>
                </c:pt>
                <c:pt idx="3081">
                  <c:v>14.4725</c:v>
                </c:pt>
                <c:pt idx="3082">
                  <c:v>14.4725</c:v>
                </c:pt>
                <c:pt idx="3083">
                  <c:v>14.3604</c:v>
                </c:pt>
                <c:pt idx="3084">
                  <c:v>14.530900000000001</c:v>
                </c:pt>
                <c:pt idx="3085">
                  <c:v>14.641400000000001</c:v>
                </c:pt>
                <c:pt idx="3086">
                  <c:v>14.770099999999999</c:v>
                </c:pt>
                <c:pt idx="3087">
                  <c:v>14.7766</c:v>
                </c:pt>
                <c:pt idx="3088">
                  <c:v>14.7766</c:v>
                </c:pt>
                <c:pt idx="3089">
                  <c:v>14.7766</c:v>
                </c:pt>
                <c:pt idx="3090">
                  <c:v>14.6877</c:v>
                </c:pt>
                <c:pt idx="3091">
                  <c:v>14.804500000000001</c:v>
                </c:pt>
                <c:pt idx="3092">
                  <c:v>14.753299999999999</c:v>
                </c:pt>
                <c:pt idx="3093">
                  <c:v>14.791600000000001</c:v>
                </c:pt>
                <c:pt idx="3094">
                  <c:v>14.7806</c:v>
                </c:pt>
                <c:pt idx="3095">
                  <c:v>14.7806</c:v>
                </c:pt>
                <c:pt idx="3096">
                  <c:v>14.7803</c:v>
                </c:pt>
                <c:pt idx="3097">
                  <c:v>14.825699999999999</c:v>
                </c:pt>
                <c:pt idx="3098">
                  <c:v>14.7478</c:v>
                </c:pt>
                <c:pt idx="3099">
                  <c:v>14.7042</c:v>
                </c:pt>
                <c:pt idx="3100">
                  <c:v>14.6899</c:v>
                </c:pt>
                <c:pt idx="3101">
                  <c:v>14.7631</c:v>
                </c:pt>
                <c:pt idx="3102">
                  <c:v>14.7637</c:v>
                </c:pt>
                <c:pt idx="3103">
                  <c:v>14.7637</c:v>
                </c:pt>
                <c:pt idx="3104">
                  <c:v>14.7317</c:v>
                </c:pt>
                <c:pt idx="3105">
                  <c:v>14.579800000000001</c:v>
                </c:pt>
                <c:pt idx="3106">
                  <c:v>14.736499999999999</c:v>
                </c:pt>
                <c:pt idx="3107">
                  <c:v>14.674200000000001</c:v>
                </c:pt>
                <c:pt idx="3108">
                  <c:v>14.7713</c:v>
                </c:pt>
                <c:pt idx="3109">
                  <c:v>14.7713</c:v>
                </c:pt>
                <c:pt idx="3110">
                  <c:v>14.7713</c:v>
                </c:pt>
                <c:pt idx="3111">
                  <c:v>14.8218</c:v>
                </c:pt>
                <c:pt idx="3112">
                  <c:v>14.7616</c:v>
                </c:pt>
                <c:pt idx="3113">
                  <c:v>14.7339</c:v>
                </c:pt>
                <c:pt idx="3114">
                  <c:v>14.668799999999999</c:v>
                </c:pt>
                <c:pt idx="3115">
                  <c:v>14.2164</c:v>
                </c:pt>
                <c:pt idx="3116">
                  <c:v>14.2159</c:v>
                </c:pt>
                <c:pt idx="3117">
                  <c:v>14.2159</c:v>
                </c:pt>
                <c:pt idx="3118">
                  <c:v>14.281599999999999</c:v>
                </c:pt>
                <c:pt idx="3119">
                  <c:v>14.224500000000001</c:v>
                </c:pt>
                <c:pt idx="3120">
                  <c:v>14.142200000000001</c:v>
                </c:pt>
                <c:pt idx="3121">
                  <c:v>14.1418</c:v>
                </c:pt>
                <c:pt idx="3122">
                  <c:v>14.2468</c:v>
                </c:pt>
                <c:pt idx="3123">
                  <c:v>14.246600000000001</c:v>
                </c:pt>
                <c:pt idx="3124">
                  <c:v>14.246600000000001</c:v>
                </c:pt>
                <c:pt idx="3125">
                  <c:v>14.2729</c:v>
                </c:pt>
                <c:pt idx="3126">
                  <c:v>14.1683</c:v>
                </c:pt>
                <c:pt idx="3127">
                  <c:v>13.969900000000001</c:v>
                </c:pt>
                <c:pt idx="3128">
                  <c:v>13.8668</c:v>
                </c:pt>
                <c:pt idx="3129">
                  <c:v>13.957800000000001</c:v>
                </c:pt>
                <c:pt idx="3130">
                  <c:v>13.957800000000001</c:v>
                </c:pt>
                <c:pt idx="3131">
                  <c:v>13.9582</c:v>
                </c:pt>
                <c:pt idx="3132">
                  <c:v>13.9924</c:v>
                </c:pt>
                <c:pt idx="3133">
                  <c:v>13.911199999999999</c:v>
                </c:pt>
                <c:pt idx="3134">
                  <c:v>13.6822</c:v>
                </c:pt>
                <c:pt idx="3135">
                  <c:v>13.871600000000001</c:v>
                </c:pt>
                <c:pt idx="3136">
                  <c:v>14.0579</c:v>
                </c:pt>
                <c:pt idx="3137">
                  <c:v>14.0579</c:v>
                </c:pt>
                <c:pt idx="3138">
                  <c:v>14.0579</c:v>
                </c:pt>
                <c:pt idx="3139">
                  <c:v>14.077</c:v>
                </c:pt>
                <c:pt idx="3140">
                  <c:v>14.113200000000001</c:v>
                </c:pt>
                <c:pt idx="3141">
                  <c:v>14.0632</c:v>
                </c:pt>
                <c:pt idx="3142">
                  <c:v>14.1234</c:v>
                </c:pt>
                <c:pt idx="3143">
                  <c:v>14.145200000000001</c:v>
                </c:pt>
                <c:pt idx="3144">
                  <c:v>14.145200000000001</c:v>
                </c:pt>
                <c:pt idx="3145">
                  <c:v>14.145200000000001</c:v>
                </c:pt>
                <c:pt idx="3146">
                  <c:v>14.168699999999999</c:v>
                </c:pt>
                <c:pt idx="3147">
                  <c:v>14.321999999999999</c:v>
                </c:pt>
                <c:pt idx="3148">
                  <c:v>14.463900000000001</c:v>
                </c:pt>
                <c:pt idx="3149">
                  <c:v>14.491899999999999</c:v>
                </c:pt>
                <c:pt idx="3150">
                  <c:v>14.5862</c:v>
                </c:pt>
                <c:pt idx="3151">
                  <c:v>14.5862</c:v>
                </c:pt>
                <c:pt idx="3152">
                  <c:v>14.5862</c:v>
                </c:pt>
                <c:pt idx="3153">
                  <c:v>14.464499999999999</c:v>
                </c:pt>
                <c:pt idx="3154">
                  <c:v>14.383800000000001</c:v>
                </c:pt>
                <c:pt idx="3155">
                  <c:v>14.3673</c:v>
                </c:pt>
                <c:pt idx="3156">
                  <c:v>14.289899999999999</c:v>
                </c:pt>
                <c:pt idx="3157">
                  <c:v>14.081799999999999</c:v>
                </c:pt>
                <c:pt idx="3158">
                  <c:v>14.081799999999999</c:v>
                </c:pt>
                <c:pt idx="3159">
                  <c:v>14.081799999999999</c:v>
                </c:pt>
                <c:pt idx="3160">
                  <c:v>14.087300000000001</c:v>
                </c:pt>
                <c:pt idx="3161">
                  <c:v>14.1173</c:v>
                </c:pt>
                <c:pt idx="3162">
                  <c:v>14.179</c:v>
                </c:pt>
                <c:pt idx="3163">
                  <c:v>14.1745</c:v>
                </c:pt>
                <c:pt idx="3164">
                  <c:v>14.2966</c:v>
                </c:pt>
                <c:pt idx="3165">
                  <c:v>14.258699999999999</c:v>
                </c:pt>
                <c:pt idx="3166">
                  <c:v>14.258699999999999</c:v>
                </c:pt>
                <c:pt idx="3167">
                  <c:v>14.301</c:v>
                </c:pt>
                <c:pt idx="3168">
                  <c:v>14.2888</c:v>
                </c:pt>
                <c:pt idx="3169">
                  <c:v>14.186299999999999</c:v>
                </c:pt>
                <c:pt idx="3170">
                  <c:v>13.891999999999999</c:v>
                </c:pt>
                <c:pt idx="3171">
                  <c:v>13.964499999999999</c:v>
                </c:pt>
                <c:pt idx="3172">
                  <c:v>13.964499999999999</c:v>
                </c:pt>
                <c:pt idx="3173">
                  <c:v>13.964499999999999</c:v>
                </c:pt>
                <c:pt idx="3174">
                  <c:v>13.984</c:v>
                </c:pt>
                <c:pt idx="3175">
                  <c:v>14.097300000000001</c:v>
                </c:pt>
                <c:pt idx="3176">
                  <c:v>14.4046</c:v>
                </c:pt>
                <c:pt idx="3177">
                  <c:v>14.6172</c:v>
                </c:pt>
                <c:pt idx="3178">
                  <c:v>14.6417</c:v>
                </c:pt>
                <c:pt idx="3179">
                  <c:v>14.6417</c:v>
                </c:pt>
                <c:pt idx="3180">
                  <c:v>14.6417</c:v>
                </c:pt>
                <c:pt idx="3181">
                  <c:v>14.5502</c:v>
                </c:pt>
                <c:pt idx="3182">
                  <c:v>14.638</c:v>
                </c:pt>
                <c:pt idx="3183">
                  <c:v>14.630800000000001</c:v>
                </c:pt>
                <c:pt idx="3184">
                  <c:v>14.5945</c:v>
                </c:pt>
                <c:pt idx="3185">
                  <c:v>14.5587</c:v>
                </c:pt>
                <c:pt idx="3186">
                  <c:v>14.5587</c:v>
                </c:pt>
                <c:pt idx="3187">
                  <c:v>14.5587</c:v>
                </c:pt>
                <c:pt idx="3188">
                  <c:v>14.5669</c:v>
                </c:pt>
                <c:pt idx="3189">
                  <c:v>14.6036</c:v>
                </c:pt>
                <c:pt idx="3190">
                  <c:v>14.5916</c:v>
                </c:pt>
                <c:pt idx="3191">
                  <c:v>14.6645</c:v>
                </c:pt>
                <c:pt idx="3192">
                  <c:v>14.687799999999999</c:v>
                </c:pt>
                <c:pt idx="3193">
                  <c:v>14.687799999999999</c:v>
                </c:pt>
                <c:pt idx="3194">
                  <c:v>14.687799999999999</c:v>
                </c:pt>
                <c:pt idx="3195">
                  <c:v>14.708299999999999</c:v>
                </c:pt>
                <c:pt idx="3196">
                  <c:v>14.5608</c:v>
                </c:pt>
                <c:pt idx="3197">
                  <c:v>14.2925</c:v>
                </c:pt>
                <c:pt idx="3198">
                  <c:v>14.205399999999999</c:v>
                </c:pt>
                <c:pt idx="3199">
                  <c:v>14.331200000000001</c:v>
                </c:pt>
                <c:pt idx="3200">
                  <c:v>14.331200000000001</c:v>
                </c:pt>
                <c:pt idx="3201">
                  <c:v>14.331200000000001</c:v>
                </c:pt>
                <c:pt idx="3202">
                  <c:v>14.3185</c:v>
                </c:pt>
                <c:pt idx="3203">
                  <c:v>14.2285</c:v>
                </c:pt>
                <c:pt idx="3204">
                  <c:v>14.012700000000001</c:v>
                </c:pt>
                <c:pt idx="3205">
                  <c:v>14.149699999999999</c:v>
                </c:pt>
                <c:pt idx="3206">
                  <c:v>13.989800000000001</c:v>
                </c:pt>
                <c:pt idx="3207">
                  <c:v>13.989800000000001</c:v>
                </c:pt>
                <c:pt idx="3208">
                  <c:v>13.9908</c:v>
                </c:pt>
                <c:pt idx="3209">
                  <c:v>13.8832</c:v>
                </c:pt>
                <c:pt idx="3210">
                  <c:v>13.8475</c:v>
                </c:pt>
                <c:pt idx="3211">
                  <c:v>13.751099999999999</c:v>
                </c:pt>
                <c:pt idx="3212">
                  <c:v>13.6389</c:v>
                </c:pt>
                <c:pt idx="3213">
                  <c:v>13.5639</c:v>
                </c:pt>
                <c:pt idx="3214">
                  <c:v>13.5639</c:v>
                </c:pt>
                <c:pt idx="3215">
                  <c:v>13.563599999999999</c:v>
                </c:pt>
                <c:pt idx="3216">
                  <c:v>13.545500000000001</c:v>
                </c:pt>
                <c:pt idx="3217">
                  <c:v>13.6419</c:v>
                </c:pt>
                <c:pt idx="3218">
                  <c:v>13.7338</c:v>
                </c:pt>
                <c:pt idx="3219">
                  <c:v>13.6785</c:v>
                </c:pt>
                <c:pt idx="3220">
                  <c:v>13.544499999999999</c:v>
                </c:pt>
                <c:pt idx="3221">
                  <c:v>13.544499999999999</c:v>
                </c:pt>
                <c:pt idx="3222">
                  <c:v>13.544499999999999</c:v>
                </c:pt>
                <c:pt idx="3223">
                  <c:v>13.718299999999999</c:v>
                </c:pt>
                <c:pt idx="3224">
                  <c:v>13.858599999999999</c:v>
                </c:pt>
                <c:pt idx="3225">
                  <c:v>13.9933</c:v>
                </c:pt>
                <c:pt idx="3226">
                  <c:v>13.906499999999999</c:v>
                </c:pt>
                <c:pt idx="3227">
                  <c:v>13.873100000000001</c:v>
                </c:pt>
                <c:pt idx="3228">
                  <c:v>13.873100000000001</c:v>
                </c:pt>
                <c:pt idx="3229">
                  <c:v>13.873100000000001</c:v>
                </c:pt>
                <c:pt idx="3230">
                  <c:v>13.886699999999999</c:v>
                </c:pt>
                <c:pt idx="3231">
                  <c:v>13.7659</c:v>
                </c:pt>
                <c:pt idx="3232">
                  <c:v>13.7318</c:v>
                </c:pt>
                <c:pt idx="3233">
                  <c:v>13.7052</c:v>
                </c:pt>
                <c:pt idx="3234">
                  <c:v>13.6845</c:v>
                </c:pt>
                <c:pt idx="3235">
                  <c:v>13.6845</c:v>
                </c:pt>
                <c:pt idx="3236">
                  <c:v>13.6845</c:v>
                </c:pt>
                <c:pt idx="3237">
                  <c:v>13.778</c:v>
                </c:pt>
                <c:pt idx="3238">
                  <c:v>13.744899999999999</c:v>
                </c:pt>
                <c:pt idx="3239">
                  <c:v>13.717599999999999</c:v>
                </c:pt>
                <c:pt idx="3240">
                  <c:v>13.852</c:v>
                </c:pt>
                <c:pt idx="3241">
                  <c:v>13.91</c:v>
                </c:pt>
                <c:pt idx="3242">
                  <c:v>13.91</c:v>
                </c:pt>
                <c:pt idx="3243">
                  <c:v>13.91</c:v>
                </c:pt>
                <c:pt idx="3244">
                  <c:v>13.814</c:v>
                </c:pt>
                <c:pt idx="3245">
                  <c:v>13.8195</c:v>
                </c:pt>
                <c:pt idx="3246">
                  <c:v>13.895200000000001</c:v>
                </c:pt>
                <c:pt idx="3247">
                  <c:v>13.6645</c:v>
                </c:pt>
                <c:pt idx="3248">
                  <c:v>13.623900000000001</c:v>
                </c:pt>
                <c:pt idx="3249">
                  <c:v>13.623900000000001</c:v>
                </c:pt>
                <c:pt idx="3250">
                  <c:v>13.623900000000001</c:v>
                </c:pt>
                <c:pt idx="3251">
                  <c:v>13.4825</c:v>
                </c:pt>
                <c:pt idx="3252">
                  <c:v>13.4062</c:v>
                </c:pt>
                <c:pt idx="3253">
                  <c:v>13.322100000000001</c:v>
                </c:pt>
                <c:pt idx="3254">
                  <c:v>13.3597</c:v>
                </c:pt>
                <c:pt idx="3255">
                  <c:v>13.4057</c:v>
                </c:pt>
                <c:pt idx="3256">
                  <c:v>13.4057</c:v>
                </c:pt>
                <c:pt idx="3257">
                  <c:v>13.3858</c:v>
                </c:pt>
                <c:pt idx="3258">
                  <c:v>13.186299999999999</c:v>
                </c:pt>
                <c:pt idx="3259">
                  <c:v>13.015700000000001</c:v>
                </c:pt>
                <c:pt idx="3260">
                  <c:v>12.9339</c:v>
                </c:pt>
                <c:pt idx="3261">
                  <c:v>13.0678</c:v>
                </c:pt>
                <c:pt idx="3262">
                  <c:v>13.136699999999999</c:v>
                </c:pt>
                <c:pt idx="3263">
                  <c:v>13.1366</c:v>
                </c:pt>
                <c:pt idx="3264">
                  <c:v>13.136699999999999</c:v>
                </c:pt>
                <c:pt idx="3265">
                  <c:v>13.1372</c:v>
                </c:pt>
                <c:pt idx="3266">
                  <c:v>13.4283</c:v>
                </c:pt>
                <c:pt idx="3267">
                  <c:v>13.465199999999999</c:v>
                </c:pt>
                <c:pt idx="3268">
                  <c:v>13.4503</c:v>
                </c:pt>
                <c:pt idx="3269">
                  <c:v>13.2636</c:v>
                </c:pt>
                <c:pt idx="3270">
                  <c:v>13.2636</c:v>
                </c:pt>
                <c:pt idx="3271">
                  <c:v>13.263400000000001</c:v>
                </c:pt>
                <c:pt idx="3272">
                  <c:v>13.2707</c:v>
                </c:pt>
                <c:pt idx="3273">
                  <c:v>13.3222</c:v>
                </c:pt>
                <c:pt idx="3274">
                  <c:v>13.196999999999999</c:v>
                </c:pt>
                <c:pt idx="3275">
                  <c:v>13.0694</c:v>
                </c:pt>
                <c:pt idx="3276">
                  <c:v>12.9472</c:v>
                </c:pt>
                <c:pt idx="3277">
                  <c:v>12.9472</c:v>
                </c:pt>
                <c:pt idx="3278">
                  <c:v>12.9472</c:v>
                </c:pt>
                <c:pt idx="3279">
                  <c:v>12.9376</c:v>
                </c:pt>
                <c:pt idx="3280">
                  <c:v>12.960599999999999</c:v>
                </c:pt>
                <c:pt idx="3281">
                  <c:v>12.9716</c:v>
                </c:pt>
                <c:pt idx="3282">
                  <c:v>12.833500000000001</c:v>
                </c:pt>
                <c:pt idx="3283">
                  <c:v>12.849500000000001</c:v>
                </c:pt>
                <c:pt idx="3284">
                  <c:v>12.849500000000001</c:v>
                </c:pt>
                <c:pt idx="3285">
                  <c:v>12.849500000000001</c:v>
                </c:pt>
                <c:pt idx="3286">
                  <c:v>12.8931</c:v>
                </c:pt>
                <c:pt idx="3287">
                  <c:v>12.866899999999999</c:v>
                </c:pt>
                <c:pt idx="3288">
                  <c:v>13.003299999999999</c:v>
                </c:pt>
                <c:pt idx="3289">
                  <c:v>13.2507</c:v>
                </c:pt>
                <c:pt idx="3290">
                  <c:v>13.417400000000001</c:v>
                </c:pt>
                <c:pt idx="3291">
                  <c:v>13.417400000000001</c:v>
                </c:pt>
                <c:pt idx="3292">
                  <c:v>13.417400000000001</c:v>
                </c:pt>
                <c:pt idx="3293">
                  <c:v>13.4717</c:v>
                </c:pt>
                <c:pt idx="3294">
                  <c:v>13.333299999999999</c:v>
                </c:pt>
                <c:pt idx="3295">
                  <c:v>13.330500000000001</c:v>
                </c:pt>
                <c:pt idx="3296">
                  <c:v>13.452199999999999</c:v>
                </c:pt>
                <c:pt idx="3297">
                  <c:v>13.392300000000001</c:v>
                </c:pt>
                <c:pt idx="3298">
                  <c:v>13.3924</c:v>
                </c:pt>
                <c:pt idx="3299">
                  <c:v>13.396100000000001</c:v>
                </c:pt>
                <c:pt idx="3300">
                  <c:v>13.4754</c:v>
                </c:pt>
                <c:pt idx="3301">
                  <c:v>13.760899999999999</c:v>
                </c:pt>
                <c:pt idx="3302">
                  <c:v>13.897600000000001</c:v>
                </c:pt>
                <c:pt idx="3303">
                  <c:v>13.837199999999999</c:v>
                </c:pt>
                <c:pt idx="3304">
                  <c:v>13.983700000000001</c:v>
                </c:pt>
                <c:pt idx="3305">
                  <c:v>13.983700000000001</c:v>
                </c:pt>
                <c:pt idx="3306">
                  <c:v>13.983700000000001</c:v>
                </c:pt>
                <c:pt idx="3307">
                  <c:v>14.0505</c:v>
                </c:pt>
                <c:pt idx="3308">
                  <c:v>14.048299999999999</c:v>
                </c:pt>
                <c:pt idx="3309">
                  <c:v>13.9907</c:v>
                </c:pt>
                <c:pt idx="3310">
                  <c:v>14.054</c:v>
                </c:pt>
                <c:pt idx="3311">
                  <c:v>14.1274</c:v>
                </c:pt>
                <c:pt idx="3312">
                  <c:v>14.1274</c:v>
                </c:pt>
                <c:pt idx="3313">
                  <c:v>14.1274</c:v>
                </c:pt>
                <c:pt idx="3314">
                  <c:v>14.0791</c:v>
                </c:pt>
                <c:pt idx="3315">
                  <c:v>14.1112</c:v>
                </c:pt>
                <c:pt idx="3316">
                  <c:v>14.1326</c:v>
                </c:pt>
                <c:pt idx="3317">
                  <c:v>14.1442</c:v>
                </c:pt>
                <c:pt idx="3318">
                  <c:v>14.1813</c:v>
                </c:pt>
                <c:pt idx="3319">
                  <c:v>14.1813</c:v>
                </c:pt>
                <c:pt idx="3320">
                  <c:v>14.1813</c:v>
                </c:pt>
                <c:pt idx="3321">
                  <c:v>14.160399999999999</c:v>
                </c:pt>
                <c:pt idx="3322">
                  <c:v>14.135300000000001</c:v>
                </c:pt>
                <c:pt idx="3323">
                  <c:v>14.2521</c:v>
                </c:pt>
                <c:pt idx="3324">
                  <c:v>14.2523</c:v>
                </c:pt>
                <c:pt idx="3325">
                  <c:v>14.2529</c:v>
                </c:pt>
                <c:pt idx="3326">
                  <c:v>14.2529</c:v>
                </c:pt>
                <c:pt idx="3327">
                  <c:v>14.2529</c:v>
                </c:pt>
                <c:pt idx="3328">
                  <c:v>14.2583</c:v>
                </c:pt>
                <c:pt idx="3329">
                  <c:v>14.2903</c:v>
                </c:pt>
                <c:pt idx="3330">
                  <c:v>14.321</c:v>
                </c:pt>
                <c:pt idx="3331">
                  <c:v>14.645200000000001</c:v>
                </c:pt>
                <c:pt idx="3332">
                  <c:v>14.616199999999999</c:v>
                </c:pt>
                <c:pt idx="3333">
                  <c:v>14.616199999999999</c:v>
                </c:pt>
                <c:pt idx="3334">
                  <c:v>14.616199999999999</c:v>
                </c:pt>
                <c:pt idx="3335">
                  <c:v>14.529400000000001</c:v>
                </c:pt>
                <c:pt idx="3336">
                  <c:v>14.655799999999999</c:v>
                </c:pt>
                <c:pt idx="3337">
                  <c:v>14.6982</c:v>
                </c:pt>
                <c:pt idx="3338">
                  <c:v>14.690799999999999</c:v>
                </c:pt>
                <c:pt idx="3339">
                  <c:v>14.7376</c:v>
                </c:pt>
                <c:pt idx="3340">
                  <c:v>14.7376</c:v>
                </c:pt>
                <c:pt idx="3341">
                  <c:v>14.7376</c:v>
                </c:pt>
                <c:pt idx="3342">
                  <c:v>14.7417</c:v>
                </c:pt>
                <c:pt idx="3343">
                  <c:v>14.7425</c:v>
                </c:pt>
                <c:pt idx="3344">
                  <c:v>14.903600000000001</c:v>
                </c:pt>
                <c:pt idx="3345">
                  <c:v>14.9377</c:v>
                </c:pt>
                <c:pt idx="3346">
                  <c:v>14.904</c:v>
                </c:pt>
                <c:pt idx="3347">
                  <c:v>14.904</c:v>
                </c:pt>
                <c:pt idx="3348">
                  <c:v>14.904</c:v>
                </c:pt>
                <c:pt idx="3349">
                  <c:v>14.880599999999999</c:v>
                </c:pt>
                <c:pt idx="3350">
                  <c:v>14.7448</c:v>
                </c:pt>
                <c:pt idx="3351">
                  <c:v>14.5627</c:v>
                </c:pt>
                <c:pt idx="3352">
                  <c:v>14.6556</c:v>
                </c:pt>
                <c:pt idx="3353">
                  <c:v>14.690200000000001</c:v>
                </c:pt>
                <c:pt idx="3354">
                  <c:v>14.690200000000001</c:v>
                </c:pt>
                <c:pt idx="3355">
                  <c:v>14.690200000000001</c:v>
                </c:pt>
                <c:pt idx="3356">
                  <c:v>14.708399999999999</c:v>
                </c:pt>
                <c:pt idx="3357">
                  <c:v>14.6633</c:v>
                </c:pt>
                <c:pt idx="3358">
                  <c:v>14.699400000000001</c:v>
                </c:pt>
                <c:pt idx="3359">
                  <c:v>14.6647</c:v>
                </c:pt>
                <c:pt idx="3360">
                  <c:v>14.817600000000001</c:v>
                </c:pt>
                <c:pt idx="3361">
                  <c:v>14.817600000000001</c:v>
                </c:pt>
                <c:pt idx="3362">
                  <c:v>14.817600000000001</c:v>
                </c:pt>
                <c:pt idx="3363">
                  <c:v>14.763299999999999</c:v>
                </c:pt>
                <c:pt idx="3364">
                  <c:v>14.5932</c:v>
                </c:pt>
                <c:pt idx="3365">
                  <c:v>14.3919</c:v>
                </c:pt>
                <c:pt idx="3366">
                  <c:v>14.4467</c:v>
                </c:pt>
                <c:pt idx="3367">
                  <c:v>14.5006</c:v>
                </c:pt>
                <c:pt idx="3368">
                  <c:v>14.5006</c:v>
                </c:pt>
                <c:pt idx="3369">
                  <c:v>14.5006</c:v>
                </c:pt>
                <c:pt idx="3370">
                  <c:v>14.6303</c:v>
                </c:pt>
                <c:pt idx="3371">
                  <c:v>14.5501</c:v>
                </c:pt>
                <c:pt idx="3372">
                  <c:v>14.754099999999999</c:v>
                </c:pt>
                <c:pt idx="3373">
                  <c:v>14.711</c:v>
                </c:pt>
                <c:pt idx="3374">
                  <c:v>14.79</c:v>
                </c:pt>
                <c:pt idx="3375">
                  <c:v>14.79</c:v>
                </c:pt>
                <c:pt idx="3376">
                  <c:v>14.79</c:v>
                </c:pt>
                <c:pt idx="3377">
                  <c:v>14.815</c:v>
                </c:pt>
                <c:pt idx="3378">
                  <c:v>14.8508</c:v>
                </c:pt>
                <c:pt idx="3379">
                  <c:v>14.9597</c:v>
                </c:pt>
                <c:pt idx="3380">
                  <c:v>14.8439</c:v>
                </c:pt>
                <c:pt idx="3381">
                  <c:v>14.7934</c:v>
                </c:pt>
                <c:pt idx="3382">
                  <c:v>14.7934</c:v>
                </c:pt>
                <c:pt idx="3383">
                  <c:v>14.7934</c:v>
                </c:pt>
                <c:pt idx="3384">
                  <c:v>14.712899999999999</c:v>
                </c:pt>
                <c:pt idx="3385">
                  <c:v>14.792199999999999</c:v>
                </c:pt>
                <c:pt idx="3386">
                  <c:v>14.8102</c:v>
                </c:pt>
                <c:pt idx="3387">
                  <c:v>14.789</c:v>
                </c:pt>
                <c:pt idx="3388">
                  <c:v>14.8065</c:v>
                </c:pt>
                <c:pt idx="3389">
                  <c:v>14.8065</c:v>
                </c:pt>
                <c:pt idx="3390">
                  <c:v>14.8065</c:v>
                </c:pt>
                <c:pt idx="3391">
                  <c:v>14.831</c:v>
                </c:pt>
                <c:pt idx="3392">
                  <c:v>14.736700000000001</c:v>
                </c:pt>
                <c:pt idx="3393">
                  <c:v>14.7462</c:v>
                </c:pt>
                <c:pt idx="3394">
                  <c:v>14.893700000000001</c:v>
                </c:pt>
                <c:pt idx="3395">
                  <c:v>15.019500000000001</c:v>
                </c:pt>
                <c:pt idx="3396">
                  <c:v>15.019500000000001</c:v>
                </c:pt>
                <c:pt idx="3397">
                  <c:v>15.019500000000001</c:v>
                </c:pt>
                <c:pt idx="3398">
                  <c:v>15.051299999999999</c:v>
                </c:pt>
                <c:pt idx="3399">
                  <c:v>15.098800000000001</c:v>
                </c:pt>
                <c:pt idx="3400">
                  <c:v>15.037599999999999</c:v>
                </c:pt>
                <c:pt idx="3401">
                  <c:v>14.895899999999999</c:v>
                </c:pt>
                <c:pt idx="3402">
                  <c:v>15.0562</c:v>
                </c:pt>
                <c:pt idx="3403">
                  <c:v>15.0562</c:v>
                </c:pt>
                <c:pt idx="3404">
                  <c:v>15.0555</c:v>
                </c:pt>
                <c:pt idx="3405">
                  <c:v>15.0724</c:v>
                </c:pt>
                <c:pt idx="3406">
                  <c:v>15.1084</c:v>
                </c:pt>
                <c:pt idx="3407">
                  <c:v>15.0464</c:v>
                </c:pt>
                <c:pt idx="3408">
                  <c:v>15.104200000000001</c:v>
                </c:pt>
                <c:pt idx="3409">
                  <c:v>15.225899999999999</c:v>
                </c:pt>
                <c:pt idx="3410">
                  <c:v>15.225899999999999</c:v>
                </c:pt>
                <c:pt idx="3411">
                  <c:v>15.225899999999999</c:v>
                </c:pt>
                <c:pt idx="3412">
                  <c:v>15.243600000000001</c:v>
                </c:pt>
                <c:pt idx="3413">
                  <c:v>15.303000000000001</c:v>
                </c:pt>
                <c:pt idx="3414">
                  <c:v>15.395799999999999</c:v>
                </c:pt>
                <c:pt idx="3415">
                  <c:v>15.577500000000001</c:v>
                </c:pt>
                <c:pt idx="3416">
                  <c:v>15.6656</c:v>
                </c:pt>
                <c:pt idx="3417">
                  <c:v>15.6656</c:v>
                </c:pt>
                <c:pt idx="3418">
                  <c:v>15.6656</c:v>
                </c:pt>
                <c:pt idx="3419">
                  <c:v>15.4954</c:v>
                </c:pt>
                <c:pt idx="3420">
                  <c:v>15.551</c:v>
                </c:pt>
                <c:pt idx="3421">
                  <c:v>15.568899999999999</c:v>
                </c:pt>
                <c:pt idx="3422">
                  <c:v>15.4954</c:v>
                </c:pt>
                <c:pt idx="3423">
                  <c:v>15.435700000000001</c:v>
                </c:pt>
                <c:pt idx="3424">
                  <c:v>15.435600000000001</c:v>
                </c:pt>
                <c:pt idx="3425">
                  <c:v>15.435600000000001</c:v>
                </c:pt>
                <c:pt idx="3426">
                  <c:v>15.4864</c:v>
                </c:pt>
                <c:pt idx="3427">
                  <c:v>15.4794</c:v>
                </c:pt>
                <c:pt idx="3428">
                  <c:v>15.4726</c:v>
                </c:pt>
                <c:pt idx="3429">
                  <c:v>15.6669</c:v>
                </c:pt>
                <c:pt idx="3430">
                  <c:v>15.6043</c:v>
                </c:pt>
                <c:pt idx="3431">
                  <c:v>15.6044</c:v>
                </c:pt>
                <c:pt idx="3432">
                  <c:v>15.6038</c:v>
                </c:pt>
                <c:pt idx="3433">
                  <c:v>15.586399999999999</c:v>
                </c:pt>
                <c:pt idx="3434">
                  <c:v>15.6234</c:v>
                </c:pt>
                <c:pt idx="3435">
                  <c:v>15.6654</c:v>
                </c:pt>
                <c:pt idx="3436">
                  <c:v>15.601900000000001</c:v>
                </c:pt>
                <c:pt idx="3437">
                  <c:v>15.6029</c:v>
                </c:pt>
                <c:pt idx="3438">
                  <c:v>15.6029</c:v>
                </c:pt>
                <c:pt idx="3439">
                  <c:v>15.6043</c:v>
                </c:pt>
                <c:pt idx="3440">
                  <c:v>15.4496</c:v>
                </c:pt>
                <c:pt idx="3441">
                  <c:v>15.398400000000001</c:v>
                </c:pt>
                <c:pt idx="3442">
                  <c:v>15.451599999999999</c:v>
                </c:pt>
                <c:pt idx="3443">
                  <c:v>15.563499999999999</c:v>
                </c:pt>
                <c:pt idx="3444">
                  <c:v>15.373799999999999</c:v>
                </c:pt>
                <c:pt idx="3445">
                  <c:v>15.373799999999999</c:v>
                </c:pt>
                <c:pt idx="3446">
                  <c:v>15.373799999999999</c:v>
                </c:pt>
                <c:pt idx="3447">
                  <c:v>15.4877</c:v>
                </c:pt>
                <c:pt idx="3448">
                  <c:v>15.485900000000001</c:v>
                </c:pt>
                <c:pt idx="3449">
                  <c:v>15.3454</c:v>
                </c:pt>
                <c:pt idx="3450">
                  <c:v>15.2439</c:v>
                </c:pt>
                <c:pt idx="3451">
                  <c:v>15.192600000000001</c:v>
                </c:pt>
                <c:pt idx="3452">
                  <c:v>15.192600000000001</c:v>
                </c:pt>
                <c:pt idx="3453">
                  <c:v>15.192600000000001</c:v>
                </c:pt>
                <c:pt idx="3454">
                  <c:v>15.1447</c:v>
                </c:pt>
                <c:pt idx="3455">
                  <c:v>14.886699999999999</c:v>
                </c:pt>
                <c:pt idx="3456">
                  <c:v>14.8491</c:v>
                </c:pt>
                <c:pt idx="3457">
                  <c:v>14.9115</c:v>
                </c:pt>
                <c:pt idx="3458">
                  <c:v>14.8367</c:v>
                </c:pt>
                <c:pt idx="3459">
                  <c:v>14.8367</c:v>
                </c:pt>
                <c:pt idx="3460">
                  <c:v>14.842499999999999</c:v>
                </c:pt>
                <c:pt idx="3461">
                  <c:v>14.9437</c:v>
                </c:pt>
                <c:pt idx="3462">
                  <c:v>15.1251</c:v>
                </c:pt>
                <c:pt idx="3463">
                  <c:v>15.1456</c:v>
                </c:pt>
                <c:pt idx="3464">
                  <c:v>15.033799999999999</c:v>
                </c:pt>
                <c:pt idx="3465">
                  <c:v>15.0966</c:v>
                </c:pt>
                <c:pt idx="3466">
                  <c:v>15.0966</c:v>
                </c:pt>
                <c:pt idx="3467">
                  <c:v>15.0967</c:v>
                </c:pt>
                <c:pt idx="3468">
                  <c:v>15.160500000000001</c:v>
                </c:pt>
                <c:pt idx="3469">
                  <c:v>15.1305</c:v>
                </c:pt>
                <c:pt idx="3470">
                  <c:v>15.0718</c:v>
                </c:pt>
                <c:pt idx="3471">
                  <c:v>15.151199999999999</c:v>
                </c:pt>
                <c:pt idx="3472">
                  <c:v>15.3246</c:v>
                </c:pt>
                <c:pt idx="3473">
                  <c:v>15.3246</c:v>
                </c:pt>
                <c:pt idx="3474">
                  <c:v>15.3246</c:v>
                </c:pt>
                <c:pt idx="3475">
                  <c:v>15.3719</c:v>
                </c:pt>
                <c:pt idx="3476">
                  <c:v>15.514699999999999</c:v>
                </c:pt>
                <c:pt idx="3477">
                  <c:v>15.4252</c:v>
                </c:pt>
                <c:pt idx="3478">
                  <c:v>15.469900000000001</c:v>
                </c:pt>
                <c:pt idx="3479">
                  <c:v>15.5627</c:v>
                </c:pt>
                <c:pt idx="3480">
                  <c:v>15.5627</c:v>
                </c:pt>
                <c:pt idx="3481">
                  <c:v>15.5627</c:v>
                </c:pt>
                <c:pt idx="3482">
                  <c:v>15.6008</c:v>
                </c:pt>
                <c:pt idx="3483">
                  <c:v>16.173500000000001</c:v>
                </c:pt>
                <c:pt idx="3484">
                  <c:v>16.282599999999999</c:v>
                </c:pt>
                <c:pt idx="3485">
                  <c:v>16.309200000000001</c:v>
                </c:pt>
                <c:pt idx="3486">
                  <c:v>16.308</c:v>
                </c:pt>
                <c:pt idx="3487">
                  <c:v>16.3079</c:v>
                </c:pt>
                <c:pt idx="3488">
                  <c:v>16.308</c:v>
                </c:pt>
                <c:pt idx="3489">
                  <c:v>16.321100000000001</c:v>
                </c:pt>
                <c:pt idx="3490">
                  <c:v>16.2788</c:v>
                </c:pt>
                <c:pt idx="3491">
                  <c:v>16.177299999999999</c:v>
                </c:pt>
                <c:pt idx="3492">
                  <c:v>16.196200000000001</c:v>
                </c:pt>
                <c:pt idx="3493">
                  <c:v>16.158899999999999</c:v>
                </c:pt>
                <c:pt idx="3494">
                  <c:v>16.158899999999999</c:v>
                </c:pt>
                <c:pt idx="3495">
                  <c:v>16.158899999999999</c:v>
                </c:pt>
                <c:pt idx="3496">
                  <c:v>16.258600000000001</c:v>
                </c:pt>
                <c:pt idx="3497">
                  <c:v>16.207599999999999</c:v>
                </c:pt>
                <c:pt idx="3498">
                  <c:v>15.957700000000001</c:v>
                </c:pt>
                <c:pt idx="3499">
                  <c:v>16.028500000000001</c:v>
                </c:pt>
                <c:pt idx="3500">
                  <c:v>16.137799999999999</c:v>
                </c:pt>
                <c:pt idx="3501">
                  <c:v>16.137799999999999</c:v>
                </c:pt>
                <c:pt idx="3502">
                  <c:v>16.137799999999999</c:v>
                </c:pt>
                <c:pt idx="3503">
                  <c:v>16.263999999999999</c:v>
                </c:pt>
                <c:pt idx="3504">
                  <c:v>16.230599999999999</c:v>
                </c:pt>
                <c:pt idx="3505">
                  <c:v>16.224499999999999</c:v>
                </c:pt>
                <c:pt idx="3506">
                  <c:v>16.347999999999999</c:v>
                </c:pt>
                <c:pt idx="3507">
                  <c:v>16.230499999999999</c:v>
                </c:pt>
                <c:pt idx="3508">
                  <c:v>16.230499999999999</c:v>
                </c:pt>
                <c:pt idx="3509">
                  <c:v>16.230499999999999</c:v>
                </c:pt>
                <c:pt idx="3510">
                  <c:v>16.160399999999999</c:v>
                </c:pt>
                <c:pt idx="3511">
                  <c:v>16.0153</c:v>
                </c:pt>
                <c:pt idx="3512">
                  <c:v>16.263300000000001</c:v>
                </c:pt>
                <c:pt idx="3513">
                  <c:v>15.9962</c:v>
                </c:pt>
                <c:pt idx="3514">
                  <c:v>15.8019</c:v>
                </c:pt>
                <c:pt idx="3515">
                  <c:v>15.8019</c:v>
                </c:pt>
                <c:pt idx="3516">
                  <c:v>15.8019</c:v>
                </c:pt>
                <c:pt idx="3517">
                  <c:v>15.7545</c:v>
                </c:pt>
                <c:pt idx="3518">
                  <c:v>15.894500000000001</c:v>
                </c:pt>
                <c:pt idx="3519">
                  <c:v>15.9152</c:v>
                </c:pt>
                <c:pt idx="3520">
                  <c:v>15.954000000000001</c:v>
                </c:pt>
                <c:pt idx="3521">
                  <c:v>15.807</c:v>
                </c:pt>
                <c:pt idx="3522">
                  <c:v>15.807</c:v>
                </c:pt>
                <c:pt idx="3523">
                  <c:v>15.807</c:v>
                </c:pt>
                <c:pt idx="3524">
                  <c:v>15.927</c:v>
                </c:pt>
                <c:pt idx="3525">
                  <c:v>15.962</c:v>
                </c:pt>
                <c:pt idx="3526">
                  <c:v>15.874499999999999</c:v>
                </c:pt>
                <c:pt idx="3527">
                  <c:v>15.8322</c:v>
                </c:pt>
                <c:pt idx="3528">
                  <c:v>15.838100000000001</c:v>
                </c:pt>
                <c:pt idx="3529">
                  <c:v>15.838100000000001</c:v>
                </c:pt>
                <c:pt idx="3530">
                  <c:v>15.838100000000001</c:v>
                </c:pt>
                <c:pt idx="3531">
                  <c:v>15.8383</c:v>
                </c:pt>
                <c:pt idx="3532">
                  <c:v>15.860200000000001</c:v>
                </c:pt>
                <c:pt idx="3533">
                  <c:v>16.037400000000002</c:v>
                </c:pt>
                <c:pt idx="3534">
                  <c:v>16.163699999999999</c:v>
                </c:pt>
                <c:pt idx="3535">
                  <c:v>16.14</c:v>
                </c:pt>
                <c:pt idx="3536">
                  <c:v>16.14</c:v>
                </c:pt>
                <c:pt idx="3537">
                  <c:v>16.14</c:v>
                </c:pt>
                <c:pt idx="3538">
                  <c:v>16.1175</c:v>
                </c:pt>
                <c:pt idx="3539">
                  <c:v>16.039300000000001</c:v>
                </c:pt>
                <c:pt idx="3540">
                  <c:v>16.162400000000002</c:v>
                </c:pt>
                <c:pt idx="3541">
                  <c:v>16.401700000000002</c:v>
                </c:pt>
                <c:pt idx="3542">
                  <c:v>16.508700000000001</c:v>
                </c:pt>
                <c:pt idx="3543">
                  <c:v>16.508700000000001</c:v>
                </c:pt>
                <c:pt idx="3544">
                  <c:v>16.508700000000001</c:v>
                </c:pt>
                <c:pt idx="3545">
                  <c:v>16.402899999999999</c:v>
                </c:pt>
                <c:pt idx="3546">
                  <c:v>16.314499999999999</c:v>
                </c:pt>
                <c:pt idx="3547">
                  <c:v>16.383900000000001</c:v>
                </c:pt>
                <c:pt idx="3548">
                  <c:v>16.264800000000001</c:v>
                </c:pt>
                <c:pt idx="3549">
                  <c:v>16.1142</c:v>
                </c:pt>
                <c:pt idx="3550">
                  <c:v>16.114000000000001</c:v>
                </c:pt>
                <c:pt idx="3551">
                  <c:v>16.114000000000001</c:v>
                </c:pt>
                <c:pt idx="3552">
                  <c:v>16.157699999999998</c:v>
                </c:pt>
                <c:pt idx="3553">
                  <c:v>16.1617</c:v>
                </c:pt>
                <c:pt idx="3554">
                  <c:v>16.110900000000001</c:v>
                </c:pt>
                <c:pt idx="3555">
                  <c:v>15.8826</c:v>
                </c:pt>
                <c:pt idx="3556">
                  <c:v>15.965400000000001</c:v>
                </c:pt>
                <c:pt idx="3557">
                  <c:v>15.965400000000001</c:v>
                </c:pt>
                <c:pt idx="3558">
                  <c:v>15.965400000000001</c:v>
                </c:pt>
                <c:pt idx="3559">
                  <c:v>15.981199999999999</c:v>
                </c:pt>
                <c:pt idx="3560">
                  <c:v>15.987399999999999</c:v>
                </c:pt>
                <c:pt idx="3561">
                  <c:v>16.264900000000001</c:v>
                </c:pt>
                <c:pt idx="3562">
                  <c:v>15.995900000000001</c:v>
                </c:pt>
                <c:pt idx="3563">
                  <c:v>15.6495</c:v>
                </c:pt>
                <c:pt idx="3564">
                  <c:v>15.6495</c:v>
                </c:pt>
                <c:pt idx="3565">
                  <c:v>15.6495</c:v>
                </c:pt>
                <c:pt idx="3566">
                  <c:v>15.0688</c:v>
                </c:pt>
                <c:pt idx="3567">
                  <c:v>15.3245</c:v>
                </c:pt>
                <c:pt idx="3568">
                  <c:v>15.508900000000001</c:v>
                </c:pt>
                <c:pt idx="3569">
                  <c:v>15.553900000000001</c:v>
                </c:pt>
                <c:pt idx="3570">
                  <c:v>15.673500000000001</c:v>
                </c:pt>
                <c:pt idx="3571">
                  <c:v>15.673500000000001</c:v>
                </c:pt>
                <c:pt idx="3572">
                  <c:v>15.673400000000001</c:v>
                </c:pt>
                <c:pt idx="3573">
                  <c:v>15.6487</c:v>
                </c:pt>
                <c:pt idx="3574">
                  <c:v>15.882999999999999</c:v>
                </c:pt>
                <c:pt idx="3575">
                  <c:v>16.061499999999999</c:v>
                </c:pt>
                <c:pt idx="3576">
                  <c:v>16.1431</c:v>
                </c:pt>
                <c:pt idx="3577">
                  <c:v>16.3353</c:v>
                </c:pt>
                <c:pt idx="3578">
                  <c:v>16.3352</c:v>
                </c:pt>
                <c:pt idx="3579">
                  <c:v>16.335899999999999</c:v>
                </c:pt>
                <c:pt idx="3580">
                  <c:v>16.485399999999998</c:v>
                </c:pt>
                <c:pt idx="3581">
                  <c:v>16.567499999999999</c:v>
                </c:pt>
                <c:pt idx="3582">
                  <c:v>16.615500000000001</c:v>
                </c:pt>
                <c:pt idx="3583">
                  <c:v>16.653500000000001</c:v>
                </c:pt>
                <c:pt idx="3584">
                  <c:v>16.825900000000001</c:v>
                </c:pt>
                <c:pt idx="3585">
                  <c:v>16.826000000000001</c:v>
                </c:pt>
                <c:pt idx="3586">
                  <c:v>16.826000000000001</c:v>
                </c:pt>
                <c:pt idx="3587">
                  <c:v>16.825800000000001</c:v>
                </c:pt>
                <c:pt idx="3588">
                  <c:v>16.896799999999999</c:v>
                </c:pt>
                <c:pt idx="3589">
                  <c:v>16.953499999999998</c:v>
                </c:pt>
                <c:pt idx="3590">
                  <c:v>16.966100000000001</c:v>
                </c:pt>
                <c:pt idx="3591">
                  <c:v>17.005199999999999</c:v>
                </c:pt>
                <c:pt idx="3592">
                  <c:v>17.005199999999999</c:v>
                </c:pt>
                <c:pt idx="3593">
                  <c:v>17.005199999999999</c:v>
                </c:pt>
                <c:pt idx="3594">
                  <c:v>16.974399999999999</c:v>
                </c:pt>
                <c:pt idx="3595">
                  <c:v>16.876100000000001</c:v>
                </c:pt>
                <c:pt idx="3596">
                  <c:v>16.679200000000002</c:v>
                </c:pt>
                <c:pt idx="3597">
                  <c:v>16.589099999999998</c:v>
                </c:pt>
                <c:pt idx="3598">
                  <c:v>16.520900000000001</c:v>
                </c:pt>
                <c:pt idx="3599">
                  <c:v>16.520900000000001</c:v>
                </c:pt>
                <c:pt idx="3600">
                  <c:v>16.520900000000001</c:v>
                </c:pt>
                <c:pt idx="3601">
                  <c:v>16.477</c:v>
                </c:pt>
                <c:pt idx="3602">
                  <c:v>16.380700000000001</c:v>
                </c:pt>
                <c:pt idx="3603">
                  <c:v>16.343900000000001</c:v>
                </c:pt>
                <c:pt idx="3604">
                  <c:v>16.556999999999999</c:v>
                </c:pt>
                <c:pt idx="3605">
                  <c:v>16.714099999999998</c:v>
                </c:pt>
                <c:pt idx="3606">
                  <c:v>16.714099999999998</c:v>
                </c:pt>
                <c:pt idx="3607">
                  <c:v>16.713999999999999</c:v>
                </c:pt>
                <c:pt idx="3608">
                  <c:v>16.747900000000001</c:v>
                </c:pt>
                <c:pt idx="3609">
                  <c:v>16.734000000000002</c:v>
                </c:pt>
                <c:pt idx="3610">
                  <c:v>16.677499999999998</c:v>
                </c:pt>
                <c:pt idx="3611">
                  <c:v>16.9239</c:v>
                </c:pt>
                <c:pt idx="3612">
                  <c:v>16.787400000000002</c:v>
                </c:pt>
                <c:pt idx="3613">
                  <c:v>16.787400000000002</c:v>
                </c:pt>
                <c:pt idx="3614">
                  <c:v>16.787400000000002</c:v>
                </c:pt>
                <c:pt idx="3615">
                  <c:v>16.845700000000001</c:v>
                </c:pt>
                <c:pt idx="3616">
                  <c:v>16.867799999999999</c:v>
                </c:pt>
                <c:pt idx="3617">
                  <c:v>16.866</c:v>
                </c:pt>
                <c:pt idx="3618">
                  <c:v>17.114100000000001</c:v>
                </c:pt>
                <c:pt idx="3619">
                  <c:v>17.302</c:v>
                </c:pt>
                <c:pt idx="3620">
                  <c:v>17.302</c:v>
                </c:pt>
                <c:pt idx="3621">
                  <c:v>17.302</c:v>
                </c:pt>
                <c:pt idx="3622">
                  <c:v>17.0395</c:v>
                </c:pt>
                <c:pt idx="3623">
                  <c:v>16.890499999999999</c:v>
                </c:pt>
                <c:pt idx="3624">
                  <c:v>16.743500000000001</c:v>
                </c:pt>
                <c:pt idx="3625">
                  <c:v>16.645099999999999</c:v>
                </c:pt>
                <c:pt idx="3626">
                  <c:v>16.596900000000002</c:v>
                </c:pt>
                <c:pt idx="3627">
                  <c:v>16.596900000000002</c:v>
                </c:pt>
                <c:pt idx="3628">
                  <c:v>16.596900000000002</c:v>
                </c:pt>
                <c:pt idx="3629">
                  <c:v>16.705100000000002</c:v>
                </c:pt>
                <c:pt idx="3630">
                  <c:v>16.5442</c:v>
                </c:pt>
                <c:pt idx="3631">
                  <c:v>16.582799999999999</c:v>
                </c:pt>
                <c:pt idx="3632">
                  <c:v>16.5749</c:v>
                </c:pt>
                <c:pt idx="3633">
                  <c:v>16.638999999999999</c:v>
                </c:pt>
                <c:pt idx="3634">
                  <c:v>16.638999999999999</c:v>
                </c:pt>
                <c:pt idx="3635">
                  <c:v>16.638999999999999</c:v>
                </c:pt>
                <c:pt idx="3636">
                  <c:v>16.657499999999999</c:v>
                </c:pt>
                <c:pt idx="3637">
                  <c:v>16.584099999999999</c:v>
                </c:pt>
                <c:pt idx="3638">
                  <c:v>16.464500000000001</c:v>
                </c:pt>
                <c:pt idx="3639">
                  <c:v>16.5063</c:v>
                </c:pt>
                <c:pt idx="3640">
                  <c:v>16.5733</c:v>
                </c:pt>
                <c:pt idx="3641">
                  <c:v>16.5733</c:v>
                </c:pt>
                <c:pt idx="3642">
                  <c:v>16.5733</c:v>
                </c:pt>
                <c:pt idx="3643">
                  <c:v>16.451599999999999</c:v>
                </c:pt>
                <c:pt idx="3644">
                  <c:v>16.3231</c:v>
                </c:pt>
                <c:pt idx="3645">
                  <c:v>16.181000000000001</c:v>
                </c:pt>
                <c:pt idx="3646">
                  <c:v>16.235199999999999</c:v>
                </c:pt>
                <c:pt idx="3647">
                  <c:v>16.244</c:v>
                </c:pt>
                <c:pt idx="3648">
                  <c:v>16.244</c:v>
                </c:pt>
                <c:pt idx="3649">
                  <c:v>16.244</c:v>
                </c:pt>
                <c:pt idx="3650">
                  <c:v>16.295500000000001</c:v>
                </c:pt>
                <c:pt idx="3651">
                  <c:v>16.2377</c:v>
                </c:pt>
                <c:pt idx="3652">
                  <c:v>16.191400000000002</c:v>
                </c:pt>
              </c:numCache>
            </c:numRef>
          </c:val>
          <c:smooth val="0"/>
          <c:extLst>
            <c:ext xmlns:c16="http://schemas.microsoft.com/office/drawing/2014/chart" uri="{C3380CC4-5D6E-409C-BE32-E72D297353CC}">
              <c16:uniqueId val="{00001C8B-B17B-4DFD-B39D-4E979940D241}"/>
            </c:ext>
          </c:extLst>
        </c:ser>
        <c:ser>
          <c:idx val="2"/>
          <c:order val="2"/>
          <c:tx>
            <c:strRef>
              <c:f>'Equity market PEs'!$Y$8</c:f>
              <c:strCache>
                <c:ptCount val="1"/>
                <c:pt idx="0">
                  <c:v>10 Year Avg</c:v>
                </c:pt>
              </c:strCache>
            </c:strRef>
          </c:tx>
          <c:spPr>
            <a:ln w="12700" cap="rnd">
              <a:solidFill>
                <a:schemeClr val="tx2"/>
              </a:solidFill>
              <a:prstDash val="sysDash"/>
              <a:round/>
            </a:ln>
            <a:effectLst/>
          </c:spPr>
          <c:marker>
            <c:symbol val="none"/>
          </c:marker>
          <c:cat>
            <c:numRef>
              <c:f>'Equity market PEs'!$V$9:$V$3661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PEs'!$Y$9:$Y$3661</c:f>
              <c:numCache>
                <c:formatCode>0.0</c:formatCode>
                <c:ptCount val="3653"/>
                <c:pt idx="0">
                  <c:v>14.575324137931005</c:v>
                </c:pt>
                <c:pt idx="1">
                  <c:v>14.575324137931005</c:v>
                </c:pt>
                <c:pt idx="2">
                  <c:v>14.575324137931005</c:v>
                </c:pt>
                <c:pt idx="3">
                  <c:v>14.575324137931005</c:v>
                </c:pt>
                <c:pt idx="4">
                  <c:v>14.575324137931005</c:v>
                </c:pt>
                <c:pt idx="5">
                  <c:v>14.575324137931005</c:v>
                </c:pt>
                <c:pt idx="6">
                  <c:v>14.575324137931005</c:v>
                </c:pt>
                <c:pt idx="7">
                  <c:v>14.575324137931005</c:v>
                </c:pt>
                <c:pt idx="8">
                  <c:v>14.575324137931005</c:v>
                </c:pt>
                <c:pt idx="9">
                  <c:v>14.575324137931005</c:v>
                </c:pt>
                <c:pt idx="10">
                  <c:v>14.575324137931005</c:v>
                </c:pt>
                <c:pt idx="11">
                  <c:v>14.575324137931005</c:v>
                </c:pt>
                <c:pt idx="12">
                  <c:v>14.575324137931005</c:v>
                </c:pt>
                <c:pt idx="13">
                  <c:v>14.575324137931005</c:v>
                </c:pt>
                <c:pt idx="14">
                  <c:v>14.575324137931005</c:v>
                </c:pt>
                <c:pt idx="15">
                  <c:v>14.575324137931005</c:v>
                </c:pt>
                <c:pt idx="16">
                  <c:v>14.575324137931005</c:v>
                </c:pt>
                <c:pt idx="17">
                  <c:v>14.575324137931005</c:v>
                </c:pt>
                <c:pt idx="18">
                  <c:v>14.575324137931005</c:v>
                </c:pt>
                <c:pt idx="19">
                  <c:v>14.575324137931005</c:v>
                </c:pt>
                <c:pt idx="20">
                  <c:v>14.575324137931005</c:v>
                </c:pt>
                <c:pt idx="21">
                  <c:v>14.575324137931005</c:v>
                </c:pt>
                <c:pt idx="22">
                  <c:v>14.575324137931005</c:v>
                </c:pt>
                <c:pt idx="23">
                  <c:v>14.575324137931005</c:v>
                </c:pt>
                <c:pt idx="24">
                  <c:v>14.575324137931005</c:v>
                </c:pt>
                <c:pt idx="25">
                  <c:v>14.575324137931005</c:v>
                </c:pt>
                <c:pt idx="26">
                  <c:v>14.575324137931005</c:v>
                </c:pt>
                <c:pt idx="27">
                  <c:v>14.575324137931005</c:v>
                </c:pt>
                <c:pt idx="28">
                  <c:v>14.575324137931005</c:v>
                </c:pt>
                <c:pt idx="29">
                  <c:v>14.575324137931005</c:v>
                </c:pt>
                <c:pt idx="30">
                  <c:v>14.575324137931005</c:v>
                </c:pt>
                <c:pt idx="31">
                  <c:v>14.575324137931005</c:v>
                </c:pt>
                <c:pt idx="32">
                  <c:v>14.575324137931005</c:v>
                </c:pt>
                <c:pt idx="33">
                  <c:v>14.575324137931005</c:v>
                </c:pt>
                <c:pt idx="34">
                  <c:v>14.575324137931005</c:v>
                </c:pt>
                <c:pt idx="35">
                  <c:v>14.575324137931005</c:v>
                </c:pt>
                <c:pt idx="36">
                  <c:v>14.575324137931005</c:v>
                </c:pt>
                <c:pt idx="37">
                  <c:v>14.575324137931005</c:v>
                </c:pt>
                <c:pt idx="38">
                  <c:v>14.575324137931005</c:v>
                </c:pt>
                <c:pt idx="39">
                  <c:v>14.575324137931005</c:v>
                </c:pt>
                <c:pt idx="40">
                  <c:v>14.575324137931005</c:v>
                </c:pt>
                <c:pt idx="41">
                  <c:v>14.575324137931005</c:v>
                </c:pt>
                <c:pt idx="42">
                  <c:v>14.575324137931005</c:v>
                </c:pt>
                <c:pt idx="43">
                  <c:v>14.575324137931005</c:v>
                </c:pt>
                <c:pt idx="44">
                  <c:v>14.575324137931005</c:v>
                </c:pt>
                <c:pt idx="45">
                  <c:v>14.575324137931005</c:v>
                </c:pt>
                <c:pt idx="46">
                  <c:v>14.575324137931005</c:v>
                </c:pt>
                <c:pt idx="47">
                  <c:v>14.575324137931005</c:v>
                </c:pt>
                <c:pt idx="48">
                  <c:v>14.575324137931005</c:v>
                </c:pt>
                <c:pt idx="49">
                  <c:v>14.575324137931005</c:v>
                </c:pt>
                <c:pt idx="50">
                  <c:v>14.575324137931005</c:v>
                </c:pt>
                <c:pt idx="51">
                  <c:v>14.575324137931005</c:v>
                </c:pt>
                <c:pt idx="52">
                  <c:v>14.575324137931005</c:v>
                </c:pt>
                <c:pt idx="53">
                  <c:v>14.575324137931005</c:v>
                </c:pt>
                <c:pt idx="54">
                  <c:v>14.575324137931005</c:v>
                </c:pt>
                <c:pt idx="55">
                  <c:v>14.575324137931005</c:v>
                </c:pt>
                <c:pt idx="56">
                  <c:v>14.575324137931005</c:v>
                </c:pt>
                <c:pt idx="57">
                  <c:v>14.575324137931005</c:v>
                </c:pt>
                <c:pt idx="58">
                  <c:v>14.575324137931005</c:v>
                </c:pt>
                <c:pt idx="59">
                  <c:v>14.575324137931005</c:v>
                </c:pt>
                <c:pt idx="60">
                  <c:v>14.575324137931005</c:v>
                </c:pt>
                <c:pt idx="61">
                  <c:v>14.575324137931005</c:v>
                </c:pt>
                <c:pt idx="62">
                  <c:v>14.575324137931005</c:v>
                </c:pt>
                <c:pt idx="63">
                  <c:v>14.575324137931005</c:v>
                </c:pt>
                <c:pt idx="64">
                  <c:v>14.575324137931005</c:v>
                </c:pt>
                <c:pt idx="65">
                  <c:v>14.575324137931005</c:v>
                </c:pt>
                <c:pt idx="66">
                  <c:v>14.575324137931005</c:v>
                </c:pt>
                <c:pt idx="67">
                  <c:v>14.575324137931005</c:v>
                </c:pt>
                <c:pt idx="68">
                  <c:v>14.575324137931005</c:v>
                </c:pt>
                <c:pt idx="69">
                  <c:v>14.575324137931005</c:v>
                </c:pt>
                <c:pt idx="70">
                  <c:v>14.575324137931005</c:v>
                </c:pt>
                <c:pt idx="71">
                  <c:v>14.575324137931005</c:v>
                </c:pt>
                <c:pt idx="72">
                  <c:v>14.575324137931005</c:v>
                </c:pt>
                <c:pt idx="73">
                  <c:v>14.575324137931005</c:v>
                </c:pt>
                <c:pt idx="74">
                  <c:v>14.575324137931005</c:v>
                </c:pt>
                <c:pt idx="75">
                  <c:v>14.575324137931005</c:v>
                </c:pt>
                <c:pt idx="76">
                  <c:v>14.575324137931005</c:v>
                </c:pt>
                <c:pt idx="77">
                  <c:v>14.575324137931005</c:v>
                </c:pt>
                <c:pt idx="78">
                  <c:v>14.575324137931005</c:v>
                </c:pt>
                <c:pt idx="79">
                  <c:v>14.575324137931005</c:v>
                </c:pt>
                <c:pt idx="80">
                  <c:v>14.575324137931005</c:v>
                </c:pt>
                <c:pt idx="81">
                  <c:v>14.575324137931005</c:v>
                </c:pt>
                <c:pt idx="82">
                  <c:v>14.575324137931005</c:v>
                </c:pt>
                <c:pt idx="83">
                  <c:v>14.575324137931005</c:v>
                </c:pt>
                <c:pt idx="84">
                  <c:v>14.575324137931005</c:v>
                </c:pt>
                <c:pt idx="85">
                  <c:v>14.575324137931005</c:v>
                </c:pt>
                <c:pt idx="86">
                  <c:v>14.575324137931005</c:v>
                </c:pt>
                <c:pt idx="87">
                  <c:v>14.575324137931005</c:v>
                </c:pt>
                <c:pt idx="88">
                  <c:v>14.575324137931005</c:v>
                </c:pt>
                <c:pt idx="89">
                  <c:v>14.575324137931005</c:v>
                </c:pt>
                <c:pt idx="90">
                  <c:v>14.575324137931005</c:v>
                </c:pt>
                <c:pt idx="91">
                  <c:v>14.575324137931005</c:v>
                </c:pt>
                <c:pt idx="92">
                  <c:v>14.575324137931005</c:v>
                </c:pt>
                <c:pt idx="93">
                  <c:v>14.575324137931005</c:v>
                </c:pt>
                <c:pt idx="94">
                  <c:v>14.575324137931005</c:v>
                </c:pt>
                <c:pt idx="95">
                  <c:v>14.575324137931005</c:v>
                </c:pt>
                <c:pt idx="96">
                  <c:v>14.575324137931005</c:v>
                </c:pt>
                <c:pt idx="97">
                  <c:v>14.575324137931005</c:v>
                </c:pt>
                <c:pt idx="98">
                  <c:v>14.575324137931005</c:v>
                </c:pt>
                <c:pt idx="99">
                  <c:v>14.575324137931005</c:v>
                </c:pt>
                <c:pt idx="100">
                  <c:v>14.575324137931005</c:v>
                </c:pt>
                <c:pt idx="101">
                  <c:v>14.575324137931005</c:v>
                </c:pt>
                <c:pt idx="102">
                  <c:v>14.575324137931005</c:v>
                </c:pt>
                <c:pt idx="103">
                  <c:v>14.575324137931005</c:v>
                </c:pt>
                <c:pt idx="104">
                  <c:v>14.575324137931005</c:v>
                </c:pt>
                <c:pt idx="105">
                  <c:v>14.575324137931005</c:v>
                </c:pt>
                <c:pt idx="106">
                  <c:v>14.575324137931005</c:v>
                </c:pt>
                <c:pt idx="107">
                  <c:v>14.575324137931005</c:v>
                </c:pt>
                <c:pt idx="108">
                  <c:v>14.575324137931005</c:v>
                </c:pt>
                <c:pt idx="109">
                  <c:v>14.575324137931005</c:v>
                </c:pt>
                <c:pt idx="110">
                  <c:v>14.575324137931005</c:v>
                </c:pt>
                <c:pt idx="111">
                  <c:v>14.575324137931005</c:v>
                </c:pt>
                <c:pt idx="112">
                  <c:v>14.575324137931005</c:v>
                </c:pt>
                <c:pt idx="113">
                  <c:v>14.575324137931005</c:v>
                </c:pt>
                <c:pt idx="114">
                  <c:v>14.575324137931005</c:v>
                </c:pt>
                <c:pt idx="115">
                  <c:v>14.575324137931005</c:v>
                </c:pt>
                <c:pt idx="116">
                  <c:v>14.575324137931005</c:v>
                </c:pt>
                <c:pt idx="117">
                  <c:v>14.575324137931005</c:v>
                </c:pt>
                <c:pt idx="118">
                  <c:v>14.575324137931005</c:v>
                </c:pt>
                <c:pt idx="119">
                  <c:v>14.575324137931005</c:v>
                </c:pt>
                <c:pt idx="120">
                  <c:v>14.575324137931005</c:v>
                </c:pt>
                <c:pt idx="121">
                  <c:v>14.575324137931005</c:v>
                </c:pt>
                <c:pt idx="122">
                  <c:v>14.575324137931005</c:v>
                </c:pt>
                <c:pt idx="123">
                  <c:v>14.575324137931005</c:v>
                </c:pt>
                <c:pt idx="124">
                  <c:v>14.575324137931005</c:v>
                </c:pt>
                <c:pt idx="125">
                  <c:v>14.575324137931005</c:v>
                </c:pt>
                <c:pt idx="126">
                  <c:v>14.575324137931005</c:v>
                </c:pt>
                <c:pt idx="127">
                  <c:v>14.575324137931005</c:v>
                </c:pt>
                <c:pt idx="128">
                  <c:v>14.575324137931005</c:v>
                </c:pt>
                <c:pt idx="129">
                  <c:v>14.575324137931005</c:v>
                </c:pt>
                <c:pt idx="130">
                  <c:v>14.575324137931005</c:v>
                </c:pt>
                <c:pt idx="131">
                  <c:v>14.575324137931005</c:v>
                </c:pt>
                <c:pt idx="132">
                  <c:v>14.575324137931005</c:v>
                </c:pt>
                <c:pt idx="133">
                  <c:v>14.575324137931005</c:v>
                </c:pt>
                <c:pt idx="134">
                  <c:v>14.575324137931005</c:v>
                </c:pt>
                <c:pt idx="135">
                  <c:v>14.575324137931005</c:v>
                </c:pt>
                <c:pt idx="136">
                  <c:v>14.575324137931005</c:v>
                </c:pt>
                <c:pt idx="137">
                  <c:v>14.575324137931005</c:v>
                </c:pt>
                <c:pt idx="138">
                  <c:v>14.575324137931005</c:v>
                </c:pt>
                <c:pt idx="139">
                  <c:v>14.575324137931005</c:v>
                </c:pt>
                <c:pt idx="140">
                  <c:v>14.575324137931005</c:v>
                </c:pt>
                <c:pt idx="141">
                  <c:v>14.575324137931005</c:v>
                </c:pt>
                <c:pt idx="142">
                  <c:v>14.575324137931005</c:v>
                </c:pt>
                <c:pt idx="143">
                  <c:v>14.575324137931005</c:v>
                </c:pt>
                <c:pt idx="144">
                  <c:v>14.575324137931005</c:v>
                </c:pt>
                <c:pt idx="145">
                  <c:v>14.575324137931005</c:v>
                </c:pt>
                <c:pt idx="146">
                  <c:v>14.575324137931005</c:v>
                </c:pt>
                <c:pt idx="147">
                  <c:v>14.575324137931005</c:v>
                </c:pt>
                <c:pt idx="148">
                  <c:v>14.575324137931005</c:v>
                </c:pt>
                <c:pt idx="149">
                  <c:v>14.575324137931005</c:v>
                </c:pt>
                <c:pt idx="150">
                  <c:v>14.575324137931005</c:v>
                </c:pt>
                <c:pt idx="151">
                  <c:v>14.575324137931005</c:v>
                </c:pt>
                <c:pt idx="152">
                  <c:v>14.575324137931005</c:v>
                </c:pt>
                <c:pt idx="153">
                  <c:v>14.575324137931005</c:v>
                </c:pt>
                <c:pt idx="154">
                  <c:v>14.575324137931005</c:v>
                </c:pt>
                <c:pt idx="155">
                  <c:v>14.575324137931005</c:v>
                </c:pt>
                <c:pt idx="156">
                  <c:v>14.575324137931005</c:v>
                </c:pt>
                <c:pt idx="157">
                  <c:v>14.575324137931005</c:v>
                </c:pt>
                <c:pt idx="158">
                  <c:v>14.575324137931005</c:v>
                </c:pt>
                <c:pt idx="159">
                  <c:v>14.575324137931005</c:v>
                </c:pt>
                <c:pt idx="160">
                  <c:v>14.575324137931005</c:v>
                </c:pt>
                <c:pt idx="161">
                  <c:v>14.575324137931005</c:v>
                </c:pt>
                <c:pt idx="162">
                  <c:v>14.575324137931005</c:v>
                </c:pt>
                <c:pt idx="163">
                  <c:v>14.575324137931005</c:v>
                </c:pt>
                <c:pt idx="164">
                  <c:v>14.575324137931005</c:v>
                </c:pt>
                <c:pt idx="165">
                  <c:v>14.575324137931005</c:v>
                </c:pt>
                <c:pt idx="166">
                  <c:v>14.575324137931005</c:v>
                </c:pt>
                <c:pt idx="167">
                  <c:v>14.575324137931005</c:v>
                </c:pt>
                <c:pt idx="168">
                  <c:v>14.575324137931005</c:v>
                </c:pt>
                <c:pt idx="169">
                  <c:v>14.575324137931005</c:v>
                </c:pt>
                <c:pt idx="170">
                  <c:v>14.575324137931005</c:v>
                </c:pt>
                <c:pt idx="171">
                  <c:v>14.575324137931005</c:v>
                </c:pt>
                <c:pt idx="172">
                  <c:v>14.575324137931005</c:v>
                </c:pt>
                <c:pt idx="173">
                  <c:v>14.575324137931005</c:v>
                </c:pt>
                <c:pt idx="174">
                  <c:v>14.575324137931005</c:v>
                </c:pt>
                <c:pt idx="175">
                  <c:v>14.575324137931005</c:v>
                </c:pt>
                <c:pt idx="176">
                  <c:v>14.575324137931005</c:v>
                </c:pt>
                <c:pt idx="177">
                  <c:v>14.575324137931005</c:v>
                </c:pt>
                <c:pt idx="178">
                  <c:v>14.575324137931005</c:v>
                </c:pt>
                <c:pt idx="179">
                  <c:v>14.575324137931005</c:v>
                </c:pt>
                <c:pt idx="180">
                  <c:v>14.575324137931005</c:v>
                </c:pt>
                <c:pt idx="181">
                  <c:v>14.575324137931005</c:v>
                </c:pt>
                <c:pt idx="182">
                  <c:v>14.575324137931005</c:v>
                </c:pt>
                <c:pt idx="183">
                  <c:v>14.575324137931005</c:v>
                </c:pt>
                <c:pt idx="184">
                  <c:v>14.575324137931005</c:v>
                </c:pt>
                <c:pt idx="185">
                  <c:v>14.575324137931005</c:v>
                </c:pt>
                <c:pt idx="186">
                  <c:v>14.575324137931005</c:v>
                </c:pt>
                <c:pt idx="187">
                  <c:v>14.575324137931005</c:v>
                </c:pt>
                <c:pt idx="188">
                  <c:v>14.575324137931005</c:v>
                </c:pt>
                <c:pt idx="189">
                  <c:v>14.575324137931005</c:v>
                </c:pt>
                <c:pt idx="190">
                  <c:v>14.575324137931005</c:v>
                </c:pt>
                <c:pt idx="191">
                  <c:v>14.575324137931005</c:v>
                </c:pt>
                <c:pt idx="192">
                  <c:v>14.575324137931005</c:v>
                </c:pt>
                <c:pt idx="193">
                  <c:v>14.575324137931005</c:v>
                </c:pt>
                <c:pt idx="194">
                  <c:v>14.575324137931005</c:v>
                </c:pt>
                <c:pt idx="195">
                  <c:v>14.575324137931005</c:v>
                </c:pt>
                <c:pt idx="196">
                  <c:v>14.575324137931005</c:v>
                </c:pt>
                <c:pt idx="197">
                  <c:v>14.575324137931005</c:v>
                </c:pt>
                <c:pt idx="198">
                  <c:v>14.575324137931005</c:v>
                </c:pt>
                <c:pt idx="199">
                  <c:v>14.575324137931005</c:v>
                </c:pt>
                <c:pt idx="200">
                  <c:v>14.575324137931005</c:v>
                </c:pt>
                <c:pt idx="201">
                  <c:v>14.575324137931005</c:v>
                </c:pt>
                <c:pt idx="202">
                  <c:v>14.575324137931005</c:v>
                </c:pt>
                <c:pt idx="203">
                  <c:v>14.575324137931005</c:v>
                </c:pt>
                <c:pt idx="204">
                  <c:v>14.575324137931005</c:v>
                </c:pt>
                <c:pt idx="205">
                  <c:v>14.575324137931005</c:v>
                </c:pt>
                <c:pt idx="206">
                  <c:v>14.575324137931005</c:v>
                </c:pt>
                <c:pt idx="207">
                  <c:v>14.575324137931005</c:v>
                </c:pt>
                <c:pt idx="208">
                  <c:v>14.575324137931005</c:v>
                </c:pt>
                <c:pt idx="209">
                  <c:v>14.575324137931005</c:v>
                </c:pt>
                <c:pt idx="210">
                  <c:v>14.575324137931005</c:v>
                </c:pt>
                <c:pt idx="211">
                  <c:v>14.575324137931005</c:v>
                </c:pt>
                <c:pt idx="212">
                  <c:v>14.575324137931005</c:v>
                </c:pt>
                <c:pt idx="213">
                  <c:v>14.575324137931005</c:v>
                </c:pt>
                <c:pt idx="214">
                  <c:v>14.575324137931005</c:v>
                </c:pt>
                <c:pt idx="215">
                  <c:v>14.575324137931005</c:v>
                </c:pt>
                <c:pt idx="216">
                  <c:v>14.575324137931005</c:v>
                </c:pt>
                <c:pt idx="217">
                  <c:v>14.575324137931005</c:v>
                </c:pt>
                <c:pt idx="218">
                  <c:v>14.575324137931005</c:v>
                </c:pt>
                <c:pt idx="219">
                  <c:v>14.575324137931005</c:v>
                </c:pt>
                <c:pt idx="220">
                  <c:v>14.575324137931005</c:v>
                </c:pt>
                <c:pt idx="221">
                  <c:v>14.575324137931005</c:v>
                </c:pt>
                <c:pt idx="222">
                  <c:v>14.575324137931005</c:v>
                </c:pt>
                <c:pt idx="223">
                  <c:v>14.575324137931005</c:v>
                </c:pt>
                <c:pt idx="224">
                  <c:v>14.575324137931005</c:v>
                </c:pt>
                <c:pt idx="225">
                  <c:v>14.575324137931005</c:v>
                </c:pt>
                <c:pt idx="226">
                  <c:v>14.575324137931005</c:v>
                </c:pt>
                <c:pt idx="227">
                  <c:v>14.575324137931005</c:v>
                </c:pt>
                <c:pt idx="228">
                  <c:v>14.575324137931005</c:v>
                </c:pt>
                <c:pt idx="229">
                  <c:v>14.575324137931005</c:v>
                </c:pt>
                <c:pt idx="230">
                  <c:v>14.575324137931005</c:v>
                </c:pt>
                <c:pt idx="231">
                  <c:v>14.575324137931005</c:v>
                </c:pt>
                <c:pt idx="232">
                  <c:v>14.575324137931005</c:v>
                </c:pt>
                <c:pt idx="233">
                  <c:v>14.575324137931005</c:v>
                </c:pt>
                <c:pt idx="234">
                  <c:v>14.575324137931005</c:v>
                </c:pt>
                <c:pt idx="235">
                  <c:v>14.575324137931005</c:v>
                </c:pt>
                <c:pt idx="236">
                  <c:v>14.575324137931005</c:v>
                </c:pt>
                <c:pt idx="237">
                  <c:v>14.575324137931005</c:v>
                </c:pt>
                <c:pt idx="238">
                  <c:v>14.575324137931005</c:v>
                </c:pt>
                <c:pt idx="239">
                  <c:v>14.575324137931005</c:v>
                </c:pt>
                <c:pt idx="240">
                  <c:v>14.575324137931005</c:v>
                </c:pt>
                <c:pt idx="241">
                  <c:v>14.575324137931005</c:v>
                </c:pt>
                <c:pt idx="242">
                  <c:v>14.575324137931005</c:v>
                </c:pt>
                <c:pt idx="243">
                  <c:v>14.575324137931005</c:v>
                </c:pt>
                <c:pt idx="244">
                  <c:v>14.575324137931005</c:v>
                </c:pt>
                <c:pt idx="245">
                  <c:v>14.575324137931005</c:v>
                </c:pt>
                <c:pt idx="246">
                  <c:v>14.575324137931005</c:v>
                </c:pt>
                <c:pt idx="247">
                  <c:v>14.575324137931005</c:v>
                </c:pt>
                <c:pt idx="248">
                  <c:v>14.575324137931005</c:v>
                </c:pt>
                <c:pt idx="249">
                  <c:v>14.575324137931005</c:v>
                </c:pt>
                <c:pt idx="250">
                  <c:v>14.575324137931005</c:v>
                </c:pt>
                <c:pt idx="251">
                  <c:v>14.575324137931005</c:v>
                </c:pt>
                <c:pt idx="252">
                  <c:v>14.575324137931005</c:v>
                </c:pt>
                <c:pt idx="253">
                  <c:v>14.575324137931005</c:v>
                </c:pt>
                <c:pt idx="254">
                  <c:v>14.575324137931005</c:v>
                </c:pt>
                <c:pt idx="255">
                  <c:v>14.575324137931005</c:v>
                </c:pt>
                <c:pt idx="256">
                  <c:v>14.575324137931005</c:v>
                </c:pt>
                <c:pt idx="257">
                  <c:v>14.575324137931005</c:v>
                </c:pt>
                <c:pt idx="258">
                  <c:v>14.575324137931005</c:v>
                </c:pt>
                <c:pt idx="259">
                  <c:v>14.575324137931005</c:v>
                </c:pt>
                <c:pt idx="260">
                  <c:v>14.575324137931005</c:v>
                </c:pt>
                <c:pt idx="261">
                  <c:v>14.575324137931005</c:v>
                </c:pt>
                <c:pt idx="262">
                  <c:v>14.575324137931005</c:v>
                </c:pt>
                <c:pt idx="263">
                  <c:v>14.575324137931005</c:v>
                </c:pt>
                <c:pt idx="264">
                  <c:v>14.575324137931005</c:v>
                </c:pt>
                <c:pt idx="265">
                  <c:v>14.575324137931005</c:v>
                </c:pt>
                <c:pt idx="266">
                  <c:v>14.575324137931005</c:v>
                </c:pt>
                <c:pt idx="267">
                  <c:v>14.575324137931005</c:v>
                </c:pt>
                <c:pt idx="268">
                  <c:v>14.575324137931005</c:v>
                </c:pt>
                <c:pt idx="269">
                  <c:v>14.575324137931005</c:v>
                </c:pt>
                <c:pt idx="270">
                  <c:v>14.575324137931005</c:v>
                </c:pt>
                <c:pt idx="271">
                  <c:v>14.575324137931005</c:v>
                </c:pt>
                <c:pt idx="272">
                  <c:v>14.575324137931005</c:v>
                </c:pt>
                <c:pt idx="273">
                  <c:v>14.575324137931005</c:v>
                </c:pt>
                <c:pt idx="274">
                  <c:v>14.575324137931005</c:v>
                </c:pt>
                <c:pt idx="275">
                  <c:v>14.575324137931005</c:v>
                </c:pt>
                <c:pt idx="276">
                  <c:v>14.575324137931005</c:v>
                </c:pt>
                <c:pt idx="277">
                  <c:v>14.575324137931005</c:v>
                </c:pt>
                <c:pt idx="278">
                  <c:v>14.575324137931005</c:v>
                </c:pt>
                <c:pt idx="279">
                  <c:v>14.575324137931005</c:v>
                </c:pt>
                <c:pt idx="280">
                  <c:v>14.575324137931005</c:v>
                </c:pt>
                <c:pt idx="281">
                  <c:v>14.575324137931005</c:v>
                </c:pt>
                <c:pt idx="282">
                  <c:v>14.575324137931005</c:v>
                </c:pt>
                <c:pt idx="283">
                  <c:v>14.575324137931005</c:v>
                </c:pt>
                <c:pt idx="284">
                  <c:v>14.575324137931005</c:v>
                </c:pt>
                <c:pt idx="285">
                  <c:v>14.575324137931005</c:v>
                </c:pt>
                <c:pt idx="286">
                  <c:v>14.575324137931005</c:v>
                </c:pt>
                <c:pt idx="287">
                  <c:v>14.575324137931005</c:v>
                </c:pt>
                <c:pt idx="288">
                  <c:v>14.575324137931005</c:v>
                </c:pt>
                <c:pt idx="289">
                  <c:v>14.575324137931005</c:v>
                </c:pt>
                <c:pt idx="290">
                  <c:v>14.575324137931005</c:v>
                </c:pt>
                <c:pt idx="291">
                  <c:v>14.575324137931005</c:v>
                </c:pt>
                <c:pt idx="292">
                  <c:v>14.575324137931005</c:v>
                </c:pt>
                <c:pt idx="293">
                  <c:v>14.575324137931005</c:v>
                </c:pt>
                <c:pt idx="294">
                  <c:v>14.575324137931005</c:v>
                </c:pt>
                <c:pt idx="295">
                  <c:v>14.575324137931005</c:v>
                </c:pt>
                <c:pt idx="296">
                  <c:v>14.575324137931005</c:v>
                </c:pt>
                <c:pt idx="297">
                  <c:v>14.575324137931005</c:v>
                </c:pt>
                <c:pt idx="298">
                  <c:v>14.575324137931005</c:v>
                </c:pt>
                <c:pt idx="299">
                  <c:v>14.575324137931005</c:v>
                </c:pt>
                <c:pt idx="300">
                  <c:v>14.575324137931005</c:v>
                </c:pt>
                <c:pt idx="301">
                  <c:v>14.575324137931005</c:v>
                </c:pt>
                <c:pt idx="302">
                  <c:v>14.575324137931005</c:v>
                </c:pt>
                <c:pt idx="303">
                  <c:v>14.575324137931005</c:v>
                </c:pt>
                <c:pt idx="304">
                  <c:v>14.575324137931005</c:v>
                </c:pt>
                <c:pt idx="305">
                  <c:v>14.575324137931005</c:v>
                </c:pt>
                <c:pt idx="306">
                  <c:v>14.575324137931005</c:v>
                </c:pt>
                <c:pt idx="307">
                  <c:v>14.575324137931005</c:v>
                </c:pt>
                <c:pt idx="308">
                  <c:v>14.575324137931005</c:v>
                </c:pt>
                <c:pt idx="309">
                  <c:v>14.575324137931005</c:v>
                </c:pt>
                <c:pt idx="310">
                  <c:v>14.575324137931005</c:v>
                </c:pt>
                <c:pt idx="311">
                  <c:v>14.575324137931005</c:v>
                </c:pt>
                <c:pt idx="312">
                  <c:v>14.575324137931005</c:v>
                </c:pt>
                <c:pt idx="313">
                  <c:v>14.575324137931005</c:v>
                </c:pt>
                <c:pt idx="314">
                  <c:v>14.575324137931005</c:v>
                </c:pt>
                <c:pt idx="315">
                  <c:v>14.575324137931005</c:v>
                </c:pt>
                <c:pt idx="316">
                  <c:v>14.575324137931005</c:v>
                </c:pt>
                <c:pt idx="317">
                  <c:v>14.575324137931005</c:v>
                </c:pt>
                <c:pt idx="318">
                  <c:v>14.575324137931005</c:v>
                </c:pt>
                <c:pt idx="319">
                  <c:v>14.575324137931005</c:v>
                </c:pt>
                <c:pt idx="320">
                  <c:v>14.575324137931005</c:v>
                </c:pt>
                <c:pt idx="321">
                  <c:v>14.575324137931005</c:v>
                </c:pt>
                <c:pt idx="322">
                  <c:v>14.575324137931005</c:v>
                </c:pt>
                <c:pt idx="323">
                  <c:v>14.575324137931005</c:v>
                </c:pt>
                <c:pt idx="324">
                  <c:v>14.575324137931005</c:v>
                </c:pt>
                <c:pt idx="325">
                  <c:v>14.575324137931005</c:v>
                </c:pt>
                <c:pt idx="326">
                  <c:v>14.575324137931005</c:v>
                </c:pt>
                <c:pt idx="327">
                  <c:v>14.575324137931005</c:v>
                </c:pt>
                <c:pt idx="328">
                  <c:v>14.575324137931005</c:v>
                </c:pt>
                <c:pt idx="329">
                  <c:v>14.575324137931005</c:v>
                </c:pt>
                <c:pt idx="330">
                  <c:v>14.575324137931005</c:v>
                </c:pt>
                <c:pt idx="331">
                  <c:v>14.575324137931005</c:v>
                </c:pt>
                <c:pt idx="332">
                  <c:v>14.575324137931005</c:v>
                </c:pt>
                <c:pt idx="333">
                  <c:v>14.575324137931005</c:v>
                </c:pt>
                <c:pt idx="334">
                  <c:v>14.575324137931005</c:v>
                </c:pt>
                <c:pt idx="335">
                  <c:v>14.575324137931005</c:v>
                </c:pt>
                <c:pt idx="336">
                  <c:v>14.575324137931005</c:v>
                </c:pt>
                <c:pt idx="337">
                  <c:v>14.575324137931005</c:v>
                </c:pt>
                <c:pt idx="338">
                  <c:v>14.575324137931005</c:v>
                </c:pt>
                <c:pt idx="339">
                  <c:v>14.575324137931005</c:v>
                </c:pt>
                <c:pt idx="340">
                  <c:v>14.575324137931005</c:v>
                </c:pt>
                <c:pt idx="341">
                  <c:v>14.575324137931005</c:v>
                </c:pt>
                <c:pt idx="342">
                  <c:v>14.575324137931005</c:v>
                </c:pt>
                <c:pt idx="343">
                  <c:v>14.575324137931005</c:v>
                </c:pt>
                <c:pt idx="344">
                  <c:v>14.575324137931005</c:v>
                </c:pt>
                <c:pt idx="345">
                  <c:v>14.575324137931005</c:v>
                </c:pt>
                <c:pt idx="346">
                  <c:v>14.575324137931005</c:v>
                </c:pt>
                <c:pt idx="347">
                  <c:v>14.575324137931005</c:v>
                </c:pt>
                <c:pt idx="348">
                  <c:v>14.575324137931005</c:v>
                </c:pt>
                <c:pt idx="349">
                  <c:v>14.575324137931005</c:v>
                </c:pt>
                <c:pt idx="350">
                  <c:v>14.575324137931005</c:v>
                </c:pt>
                <c:pt idx="351">
                  <c:v>14.575324137931005</c:v>
                </c:pt>
                <c:pt idx="352">
                  <c:v>14.575324137931005</c:v>
                </c:pt>
                <c:pt idx="353">
                  <c:v>14.575324137931005</c:v>
                </c:pt>
                <c:pt idx="354">
                  <c:v>14.575324137931005</c:v>
                </c:pt>
                <c:pt idx="355">
                  <c:v>14.575324137931005</c:v>
                </c:pt>
                <c:pt idx="356">
                  <c:v>14.575324137931005</c:v>
                </c:pt>
                <c:pt idx="357">
                  <c:v>14.575324137931005</c:v>
                </c:pt>
                <c:pt idx="358">
                  <c:v>14.575324137931005</c:v>
                </c:pt>
                <c:pt idx="359">
                  <c:v>14.575324137931005</c:v>
                </c:pt>
                <c:pt idx="360">
                  <c:v>14.575324137931005</c:v>
                </c:pt>
                <c:pt idx="361">
                  <c:v>14.575324137931005</c:v>
                </c:pt>
                <c:pt idx="362">
                  <c:v>14.575324137931005</c:v>
                </c:pt>
                <c:pt idx="363">
                  <c:v>14.575324137931005</c:v>
                </c:pt>
                <c:pt idx="364">
                  <c:v>14.575324137931005</c:v>
                </c:pt>
                <c:pt idx="365">
                  <c:v>14.575324137931005</c:v>
                </c:pt>
                <c:pt idx="366">
                  <c:v>14.575324137931005</c:v>
                </c:pt>
                <c:pt idx="367">
                  <c:v>14.575324137931005</c:v>
                </c:pt>
                <c:pt idx="368">
                  <c:v>14.575324137931005</c:v>
                </c:pt>
                <c:pt idx="369">
                  <c:v>14.575324137931005</c:v>
                </c:pt>
                <c:pt idx="370">
                  <c:v>14.575324137931005</c:v>
                </c:pt>
                <c:pt idx="371">
                  <c:v>14.575324137931005</c:v>
                </c:pt>
                <c:pt idx="372">
                  <c:v>14.575324137931005</c:v>
                </c:pt>
                <c:pt idx="373">
                  <c:v>14.575324137931005</c:v>
                </c:pt>
                <c:pt idx="374">
                  <c:v>14.575324137931005</c:v>
                </c:pt>
                <c:pt idx="375">
                  <c:v>14.575324137931005</c:v>
                </c:pt>
                <c:pt idx="376">
                  <c:v>14.575324137931005</c:v>
                </c:pt>
                <c:pt idx="377">
                  <c:v>14.575324137931005</c:v>
                </c:pt>
                <c:pt idx="378">
                  <c:v>14.575324137931005</c:v>
                </c:pt>
                <c:pt idx="379">
                  <c:v>14.575324137931005</c:v>
                </c:pt>
                <c:pt idx="380">
                  <c:v>14.575324137931005</c:v>
                </c:pt>
                <c:pt idx="381">
                  <c:v>14.575324137931005</c:v>
                </c:pt>
                <c:pt idx="382">
                  <c:v>14.575324137931005</c:v>
                </c:pt>
                <c:pt idx="383">
                  <c:v>14.575324137931005</c:v>
                </c:pt>
                <c:pt idx="384">
                  <c:v>14.575324137931005</c:v>
                </c:pt>
                <c:pt idx="385">
                  <c:v>14.575324137931005</c:v>
                </c:pt>
                <c:pt idx="386">
                  <c:v>14.575324137931005</c:v>
                </c:pt>
                <c:pt idx="387">
                  <c:v>14.575324137931005</c:v>
                </c:pt>
                <c:pt idx="388">
                  <c:v>14.575324137931005</c:v>
                </c:pt>
                <c:pt idx="389">
                  <c:v>14.575324137931005</c:v>
                </c:pt>
                <c:pt idx="390">
                  <c:v>14.575324137931005</c:v>
                </c:pt>
                <c:pt idx="391">
                  <c:v>14.575324137931005</c:v>
                </c:pt>
                <c:pt idx="392">
                  <c:v>14.575324137931005</c:v>
                </c:pt>
                <c:pt idx="393">
                  <c:v>14.575324137931005</c:v>
                </c:pt>
                <c:pt idx="394">
                  <c:v>14.575324137931005</c:v>
                </c:pt>
                <c:pt idx="395">
                  <c:v>14.575324137931005</c:v>
                </c:pt>
                <c:pt idx="396">
                  <c:v>14.575324137931005</c:v>
                </c:pt>
                <c:pt idx="397">
                  <c:v>14.575324137931005</c:v>
                </c:pt>
                <c:pt idx="398">
                  <c:v>14.575324137931005</c:v>
                </c:pt>
                <c:pt idx="399">
                  <c:v>14.575324137931005</c:v>
                </c:pt>
                <c:pt idx="400">
                  <c:v>14.575324137931005</c:v>
                </c:pt>
                <c:pt idx="401">
                  <c:v>14.575324137931005</c:v>
                </c:pt>
                <c:pt idx="402">
                  <c:v>14.575324137931005</c:v>
                </c:pt>
                <c:pt idx="403">
                  <c:v>14.575324137931005</c:v>
                </c:pt>
                <c:pt idx="404">
                  <c:v>14.575324137931005</c:v>
                </c:pt>
                <c:pt idx="405">
                  <c:v>14.575324137931005</c:v>
                </c:pt>
                <c:pt idx="406">
                  <c:v>14.575324137931005</c:v>
                </c:pt>
                <c:pt idx="407">
                  <c:v>14.575324137931005</c:v>
                </c:pt>
                <c:pt idx="408">
                  <c:v>14.575324137931005</c:v>
                </c:pt>
                <c:pt idx="409">
                  <c:v>14.575324137931005</c:v>
                </c:pt>
                <c:pt idx="410">
                  <c:v>14.575324137931005</c:v>
                </c:pt>
                <c:pt idx="411">
                  <c:v>14.575324137931005</c:v>
                </c:pt>
                <c:pt idx="412">
                  <c:v>14.575324137931005</c:v>
                </c:pt>
                <c:pt idx="413">
                  <c:v>14.575324137931005</c:v>
                </c:pt>
                <c:pt idx="414">
                  <c:v>14.575324137931005</c:v>
                </c:pt>
                <c:pt idx="415">
                  <c:v>14.575324137931005</c:v>
                </c:pt>
                <c:pt idx="416">
                  <c:v>14.575324137931005</c:v>
                </c:pt>
                <c:pt idx="417">
                  <c:v>14.575324137931005</c:v>
                </c:pt>
                <c:pt idx="418">
                  <c:v>14.575324137931005</c:v>
                </c:pt>
                <c:pt idx="419">
                  <c:v>14.575324137931005</c:v>
                </c:pt>
                <c:pt idx="420">
                  <c:v>14.575324137931005</c:v>
                </c:pt>
                <c:pt idx="421">
                  <c:v>14.575324137931005</c:v>
                </c:pt>
                <c:pt idx="422">
                  <c:v>14.575324137931005</c:v>
                </c:pt>
                <c:pt idx="423">
                  <c:v>14.575324137931005</c:v>
                </c:pt>
                <c:pt idx="424">
                  <c:v>14.575324137931005</c:v>
                </c:pt>
                <c:pt idx="425">
                  <c:v>14.575324137931005</c:v>
                </c:pt>
                <c:pt idx="426">
                  <c:v>14.575324137931005</c:v>
                </c:pt>
                <c:pt idx="427">
                  <c:v>14.575324137931005</c:v>
                </c:pt>
                <c:pt idx="428">
                  <c:v>14.575324137931005</c:v>
                </c:pt>
                <c:pt idx="429">
                  <c:v>14.575324137931005</c:v>
                </c:pt>
                <c:pt idx="430">
                  <c:v>14.575324137931005</c:v>
                </c:pt>
                <c:pt idx="431">
                  <c:v>14.575324137931005</c:v>
                </c:pt>
                <c:pt idx="432">
                  <c:v>14.575324137931005</c:v>
                </c:pt>
                <c:pt idx="433">
                  <c:v>14.575324137931005</c:v>
                </c:pt>
                <c:pt idx="434">
                  <c:v>14.575324137931005</c:v>
                </c:pt>
                <c:pt idx="435">
                  <c:v>14.575324137931005</c:v>
                </c:pt>
                <c:pt idx="436">
                  <c:v>14.575324137931005</c:v>
                </c:pt>
                <c:pt idx="437">
                  <c:v>14.575324137931005</c:v>
                </c:pt>
                <c:pt idx="438">
                  <c:v>14.575324137931005</c:v>
                </c:pt>
                <c:pt idx="439">
                  <c:v>14.575324137931005</c:v>
                </c:pt>
                <c:pt idx="440">
                  <c:v>14.575324137931005</c:v>
                </c:pt>
                <c:pt idx="441">
                  <c:v>14.575324137931005</c:v>
                </c:pt>
                <c:pt idx="442">
                  <c:v>14.575324137931005</c:v>
                </c:pt>
                <c:pt idx="443">
                  <c:v>14.575324137931005</c:v>
                </c:pt>
                <c:pt idx="444">
                  <c:v>14.575324137931005</c:v>
                </c:pt>
                <c:pt idx="445">
                  <c:v>14.575324137931005</c:v>
                </c:pt>
                <c:pt idx="446">
                  <c:v>14.575324137931005</c:v>
                </c:pt>
                <c:pt idx="447">
                  <c:v>14.575324137931005</c:v>
                </c:pt>
                <c:pt idx="448">
                  <c:v>14.575324137931005</c:v>
                </c:pt>
                <c:pt idx="449">
                  <c:v>14.575324137931005</c:v>
                </c:pt>
                <c:pt idx="450">
                  <c:v>14.575324137931005</c:v>
                </c:pt>
                <c:pt idx="451">
                  <c:v>14.575324137931005</c:v>
                </c:pt>
                <c:pt idx="452">
                  <c:v>14.575324137931005</c:v>
                </c:pt>
                <c:pt idx="453">
                  <c:v>14.575324137931005</c:v>
                </c:pt>
                <c:pt idx="454">
                  <c:v>14.575324137931005</c:v>
                </c:pt>
                <c:pt idx="455">
                  <c:v>14.575324137931005</c:v>
                </c:pt>
                <c:pt idx="456">
                  <c:v>14.575324137931005</c:v>
                </c:pt>
                <c:pt idx="457">
                  <c:v>14.575324137931005</c:v>
                </c:pt>
                <c:pt idx="458">
                  <c:v>14.575324137931005</c:v>
                </c:pt>
                <c:pt idx="459">
                  <c:v>14.575324137931005</c:v>
                </c:pt>
                <c:pt idx="460">
                  <c:v>14.575324137931005</c:v>
                </c:pt>
                <c:pt idx="461">
                  <c:v>14.575324137931005</c:v>
                </c:pt>
                <c:pt idx="462">
                  <c:v>14.575324137931005</c:v>
                </c:pt>
                <c:pt idx="463">
                  <c:v>14.575324137931005</c:v>
                </c:pt>
                <c:pt idx="464">
                  <c:v>14.575324137931005</c:v>
                </c:pt>
                <c:pt idx="465">
                  <c:v>14.575324137931005</c:v>
                </c:pt>
                <c:pt idx="466">
                  <c:v>14.575324137931005</c:v>
                </c:pt>
                <c:pt idx="467">
                  <c:v>14.575324137931005</c:v>
                </c:pt>
                <c:pt idx="468">
                  <c:v>14.575324137931005</c:v>
                </c:pt>
                <c:pt idx="469">
                  <c:v>14.575324137931005</c:v>
                </c:pt>
                <c:pt idx="470">
                  <c:v>14.575324137931005</c:v>
                </c:pt>
                <c:pt idx="471">
                  <c:v>14.575324137931005</c:v>
                </c:pt>
                <c:pt idx="472">
                  <c:v>14.575324137931005</c:v>
                </c:pt>
                <c:pt idx="473">
                  <c:v>14.575324137931005</c:v>
                </c:pt>
                <c:pt idx="474">
                  <c:v>14.575324137931005</c:v>
                </c:pt>
                <c:pt idx="475">
                  <c:v>14.575324137931005</c:v>
                </c:pt>
                <c:pt idx="476">
                  <c:v>14.575324137931005</c:v>
                </c:pt>
                <c:pt idx="477">
                  <c:v>14.575324137931005</c:v>
                </c:pt>
                <c:pt idx="478">
                  <c:v>14.575324137931005</c:v>
                </c:pt>
                <c:pt idx="479">
                  <c:v>14.575324137931005</c:v>
                </c:pt>
                <c:pt idx="480">
                  <c:v>14.575324137931005</c:v>
                </c:pt>
                <c:pt idx="481">
                  <c:v>14.575324137931005</c:v>
                </c:pt>
                <c:pt idx="482">
                  <c:v>14.575324137931005</c:v>
                </c:pt>
                <c:pt idx="483">
                  <c:v>14.575324137931005</c:v>
                </c:pt>
                <c:pt idx="484">
                  <c:v>14.575324137931005</c:v>
                </c:pt>
                <c:pt idx="485">
                  <c:v>14.575324137931005</c:v>
                </c:pt>
                <c:pt idx="486">
                  <c:v>14.575324137931005</c:v>
                </c:pt>
                <c:pt idx="487">
                  <c:v>14.575324137931005</c:v>
                </c:pt>
                <c:pt idx="488">
                  <c:v>14.575324137931005</c:v>
                </c:pt>
                <c:pt idx="489">
                  <c:v>14.575324137931005</c:v>
                </c:pt>
                <c:pt idx="490">
                  <c:v>14.575324137931005</c:v>
                </c:pt>
                <c:pt idx="491">
                  <c:v>14.575324137931005</c:v>
                </c:pt>
                <c:pt idx="492">
                  <c:v>14.575324137931005</c:v>
                </c:pt>
                <c:pt idx="493">
                  <c:v>14.575324137931005</c:v>
                </c:pt>
                <c:pt idx="494">
                  <c:v>14.575324137931005</c:v>
                </c:pt>
                <c:pt idx="495">
                  <c:v>14.575324137931005</c:v>
                </c:pt>
                <c:pt idx="496">
                  <c:v>14.575324137931005</c:v>
                </c:pt>
                <c:pt idx="497">
                  <c:v>14.575324137931005</c:v>
                </c:pt>
                <c:pt idx="498">
                  <c:v>14.575324137931005</c:v>
                </c:pt>
                <c:pt idx="499">
                  <c:v>14.575324137931005</c:v>
                </c:pt>
                <c:pt idx="500">
                  <c:v>14.575324137931005</c:v>
                </c:pt>
                <c:pt idx="501">
                  <c:v>14.575324137931005</c:v>
                </c:pt>
                <c:pt idx="502">
                  <c:v>14.575324137931005</c:v>
                </c:pt>
                <c:pt idx="503">
                  <c:v>14.575324137931005</c:v>
                </c:pt>
                <c:pt idx="504">
                  <c:v>14.575324137931005</c:v>
                </c:pt>
                <c:pt idx="505">
                  <c:v>14.575324137931005</c:v>
                </c:pt>
                <c:pt idx="506">
                  <c:v>14.575324137931005</c:v>
                </c:pt>
                <c:pt idx="507">
                  <c:v>14.575324137931005</c:v>
                </c:pt>
                <c:pt idx="508">
                  <c:v>14.575324137931005</c:v>
                </c:pt>
                <c:pt idx="509">
                  <c:v>14.575324137931005</c:v>
                </c:pt>
                <c:pt idx="510">
                  <c:v>14.575324137931005</c:v>
                </c:pt>
                <c:pt idx="511">
                  <c:v>14.575324137931005</c:v>
                </c:pt>
                <c:pt idx="512">
                  <c:v>14.575324137931005</c:v>
                </c:pt>
                <c:pt idx="513">
                  <c:v>14.575324137931005</c:v>
                </c:pt>
                <c:pt idx="514">
                  <c:v>14.575324137931005</c:v>
                </c:pt>
                <c:pt idx="515">
                  <c:v>14.575324137931005</c:v>
                </c:pt>
                <c:pt idx="516">
                  <c:v>14.575324137931005</c:v>
                </c:pt>
                <c:pt idx="517">
                  <c:v>14.575324137931005</c:v>
                </c:pt>
                <c:pt idx="518">
                  <c:v>14.575324137931005</c:v>
                </c:pt>
                <c:pt idx="519">
                  <c:v>14.575324137931005</c:v>
                </c:pt>
                <c:pt idx="520">
                  <c:v>14.575324137931005</c:v>
                </c:pt>
                <c:pt idx="521">
                  <c:v>14.575324137931005</c:v>
                </c:pt>
                <c:pt idx="522">
                  <c:v>14.575324137931005</c:v>
                </c:pt>
                <c:pt idx="523">
                  <c:v>14.575324137931005</c:v>
                </c:pt>
                <c:pt idx="524">
                  <c:v>14.575324137931005</c:v>
                </c:pt>
                <c:pt idx="525">
                  <c:v>14.575324137931005</c:v>
                </c:pt>
                <c:pt idx="526">
                  <c:v>14.575324137931005</c:v>
                </c:pt>
                <c:pt idx="527">
                  <c:v>14.575324137931005</c:v>
                </c:pt>
                <c:pt idx="528">
                  <c:v>14.575324137931005</c:v>
                </c:pt>
                <c:pt idx="529">
                  <c:v>14.575324137931005</c:v>
                </c:pt>
                <c:pt idx="530">
                  <c:v>14.575324137931005</c:v>
                </c:pt>
                <c:pt idx="531">
                  <c:v>14.575324137931005</c:v>
                </c:pt>
                <c:pt idx="532">
                  <c:v>14.575324137931005</c:v>
                </c:pt>
                <c:pt idx="533">
                  <c:v>14.575324137931005</c:v>
                </c:pt>
                <c:pt idx="534">
                  <c:v>14.575324137931005</c:v>
                </c:pt>
                <c:pt idx="535">
                  <c:v>14.575324137931005</c:v>
                </c:pt>
                <c:pt idx="536">
                  <c:v>14.575324137931005</c:v>
                </c:pt>
                <c:pt idx="537">
                  <c:v>14.575324137931005</c:v>
                </c:pt>
                <c:pt idx="538">
                  <c:v>14.575324137931005</c:v>
                </c:pt>
                <c:pt idx="539">
                  <c:v>14.575324137931005</c:v>
                </c:pt>
                <c:pt idx="540">
                  <c:v>14.575324137931005</c:v>
                </c:pt>
                <c:pt idx="541">
                  <c:v>14.575324137931005</c:v>
                </c:pt>
                <c:pt idx="542">
                  <c:v>14.575324137931005</c:v>
                </c:pt>
                <c:pt idx="543">
                  <c:v>14.575324137931005</c:v>
                </c:pt>
                <c:pt idx="544">
                  <c:v>14.575324137931005</c:v>
                </c:pt>
                <c:pt idx="545">
                  <c:v>14.575324137931005</c:v>
                </c:pt>
                <c:pt idx="546">
                  <c:v>14.575324137931005</c:v>
                </c:pt>
                <c:pt idx="547">
                  <c:v>14.575324137931005</c:v>
                </c:pt>
                <c:pt idx="548">
                  <c:v>14.575324137931005</c:v>
                </c:pt>
                <c:pt idx="549">
                  <c:v>14.575324137931005</c:v>
                </c:pt>
                <c:pt idx="550">
                  <c:v>14.575324137931005</c:v>
                </c:pt>
                <c:pt idx="551">
                  <c:v>14.575324137931005</c:v>
                </c:pt>
                <c:pt idx="552">
                  <c:v>14.575324137931005</c:v>
                </c:pt>
                <c:pt idx="553">
                  <c:v>14.575324137931005</c:v>
                </c:pt>
                <c:pt idx="554">
                  <c:v>14.575324137931005</c:v>
                </c:pt>
                <c:pt idx="555">
                  <c:v>14.575324137931005</c:v>
                </c:pt>
                <c:pt idx="556">
                  <c:v>14.575324137931005</c:v>
                </c:pt>
                <c:pt idx="557">
                  <c:v>14.575324137931005</c:v>
                </c:pt>
                <c:pt idx="558">
                  <c:v>14.575324137931005</c:v>
                </c:pt>
                <c:pt idx="559">
                  <c:v>14.575324137931005</c:v>
                </c:pt>
                <c:pt idx="560">
                  <c:v>14.575324137931005</c:v>
                </c:pt>
                <c:pt idx="561">
                  <c:v>14.575324137931005</c:v>
                </c:pt>
                <c:pt idx="562">
                  <c:v>14.575324137931005</c:v>
                </c:pt>
                <c:pt idx="563">
                  <c:v>14.575324137931005</c:v>
                </c:pt>
                <c:pt idx="564">
                  <c:v>14.575324137931005</c:v>
                </c:pt>
                <c:pt idx="565">
                  <c:v>14.575324137931005</c:v>
                </c:pt>
                <c:pt idx="566">
                  <c:v>14.575324137931005</c:v>
                </c:pt>
                <c:pt idx="567">
                  <c:v>14.575324137931005</c:v>
                </c:pt>
                <c:pt idx="568">
                  <c:v>14.575324137931005</c:v>
                </c:pt>
                <c:pt idx="569">
                  <c:v>14.575324137931005</c:v>
                </c:pt>
                <c:pt idx="570">
                  <c:v>14.575324137931005</c:v>
                </c:pt>
                <c:pt idx="571">
                  <c:v>14.575324137931005</c:v>
                </c:pt>
                <c:pt idx="572">
                  <c:v>14.575324137931005</c:v>
                </c:pt>
                <c:pt idx="573">
                  <c:v>14.575324137931005</c:v>
                </c:pt>
                <c:pt idx="574">
                  <c:v>14.575324137931005</c:v>
                </c:pt>
                <c:pt idx="575">
                  <c:v>14.575324137931005</c:v>
                </c:pt>
                <c:pt idx="576">
                  <c:v>14.575324137931005</c:v>
                </c:pt>
                <c:pt idx="577">
                  <c:v>14.575324137931005</c:v>
                </c:pt>
                <c:pt idx="578">
                  <c:v>14.575324137931005</c:v>
                </c:pt>
                <c:pt idx="579">
                  <c:v>14.575324137931005</c:v>
                </c:pt>
                <c:pt idx="580">
                  <c:v>14.575324137931005</c:v>
                </c:pt>
                <c:pt idx="581">
                  <c:v>14.575324137931005</c:v>
                </c:pt>
                <c:pt idx="582">
                  <c:v>14.575324137931005</c:v>
                </c:pt>
                <c:pt idx="583">
                  <c:v>14.575324137931005</c:v>
                </c:pt>
                <c:pt idx="584">
                  <c:v>14.575324137931005</c:v>
                </c:pt>
                <c:pt idx="585">
                  <c:v>14.575324137931005</c:v>
                </c:pt>
                <c:pt idx="586">
                  <c:v>14.575324137931005</c:v>
                </c:pt>
                <c:pt idx="587">
                  <c:v>14.575324137931005</c:v>
                </c:pt>
                <c:pt idx="588">
                  <c:v>14.575324137931005</c:v>
                </c:pt>
                <c:pt idx="589">
                  <c:v>14.575324137931005</c:v>
                </c:pt>
                <c:pt idx="590">
                  <c:v>14.575324137931005</c:v>
                </c:pt>
                <c:pt idx="591">
                  <c:v>14.575324137931005</c:v>
                </c:pt>
                <c:pt idx="592">
                  <c:v>14.575324137931005</c:v>
                </c:pt>
                <c:pt idx="593">
                  <c:v>14.575324137931005</c:v>
                </c:pt>
                <c:pt idx="594">
                  <c:v>14.575324137931005</c:v>
                </c:pt>
                <c:pt idx="595">
                  <c:v>14.575324137931005</c:v>
                </c:pt>
                <c:pt idx="596">
                  <c:v>14.575324137931005</c:v>
                </c:pt>
                <c:pt idx="597">
                  <c:v>14.575324137931005</c:v>
                </c:pt>
                <c:pt idx="598">
                  <c:v>14.575324137931005</c:v>
                </c:pt>
                <c:pt idx="599">
                  <c:v>14.575324137931005</c:v>
                </c:pt>
                <c:pt idx="600">
                  <c:v>14.575324137931005</c:v>
                </c:pt>
                <c:pt idx="601">
                  <c:v>14.575324137931005</c:v>
                </c:pt>
                <c:pt idx="602">
                  <c:v>14.575324137931005</c:v>
                </c:pt>
                <c:pt idx="603">
                  <c:v>14.575324137931005</c:v>
                </c:pt>
                <c:pt idx="604">
                  <c:v>14.575324137931005</c:v>
                </c:pt>
                <c:pt idx="605">
                  <c:v>14.575324137931005</c:v>
                </c:pt>
                <c:pt idx="606">
                  <c:v>14.575324137931005</c:v>
                </c:pt>
                <c:pt idx="607">
                  <c:v>14.575324137931005</c:v>
                </c:pt>
                <c:pt idx="608">
                  <c:v>14.575324137931005</c:v>
                </c:pt>
                <c:pt idx="609">
                  <c:v>14.575324137931005</c:v>
                </c:pt>
                <c:pt idx="610">
                  <c:v>14.575324137931005</c:v>
                </c:pt>
                <c:pt idx="611">
                  <c:v>14.575324137931005</c:v>
                </c:pt>
                <c:pt idx="612">
                  <c:v>14.575324137931005</c:v>
                </c:pt>
                <c:pt idx="613">
                  <c:v>14.575324137931005</c:v>
                </c:pt>
                <c:pt idx="614">
                  <c:v>14.575324137931005</c:v>
                </c:pt>
                <c:pt idx="615">
                  <c:v>14.575324137931005</c:v>
                </c:pt>
                <c:pt idx="616">
                  <c:v>14.575324137931005</c:v>
                </c:pt>
                <c:pt idx="617">
                  <c:v>14.575324137931005</c:v>
                </c:pt>
                <c:pt idx="618">
                  <c:v>14.575324137931005</c:v>
                </c:pt>
                <c:pt idx="619">
                  <c:v>14.575324137931005</c:v>
                </c:pt>
                <c:pt idx="620">
                  <c:v>14.575324137931005</c:v>
                </c:pt>
                <c:pt idx="621">
                  <c:v>14.575324137931005</c:v>
                </c:pt>
                <c:pt idx="622">
                  <c:v>14.575324137931005</c:v>
                </c:pt>
                <c:pt idx="623">
                  <c:v>14.575324137931005</c:v>
                </c:pt>
                <c:pt idx="624">
                  <c:v>14.575324137931005</c:v>
                </c:pt>
                <c:pt idx="625">
                  <c:v>14.575324137931005</c:v>
                </c:pt>
                <c:pt idx="626">
                  <c:v>14.575324137931005</c:v>
                </c:pt>
                <c:pt idx="627">
                  <c:v>14.575324137931005</c:v>
                </c:pt>
                <c:pt idx="628">
                  <c:v>14.575324137931005</c:v>
                </c:pt>
                <c:pt idx="629">
                  <c:v>14.575324137931005</c:v>
                </c:pt>
                <c:pt idx="630">
                  <c:v>14.575324137931005</c:v>
                </c:pt>
                <c:pt idx="631">
                  <c:v>14.575324137931005</c:v>
                </c:pt>
                <c:pt idx="632">
                  <c:v>14.575324137931005</c:v>
                </c:pt>
                <c:pt idx="633">
                  <c:v>14.575324137931005</c:v>
                </c:pt>
                <c:pt idx="634">
                  <c:v>14.575324137931005</c:v>
                </c:pt>
                <c:pt idx="635">
                  <c:v>14.575324137931005</c:v>
                </c:pt>
                <c:pt idx="636">
                  <c:v>14.575324137931005</c:v>
                </c:pt>
                <c:pt idx="637">
                  <c:v>14.575324137931005</c:v>
                </c:pt>
                <c:pt idx="638">
                  <c:v>14.575324137931005</c:v>
                </c:pt>
                <c:pt idx="639">
                  <c:v>14.575324137931005</c:v>
                </c:pt>
                <c:pt idx="640">
                  <c:v>14.575324137931005</c:v>
                </c:pt>
                <c:pt idx="641">
                  <c:v>14.575324137931005</c:v>
                </c:pt>
                <c:pt idx="642">
                  <c:v>14.575324137931005</c:v>
                </c:pt>
                <c:pt idx="643">
                  <c:v>14.575324137931005</c:v>
                </c:pt>
                <c:pt idx="644">
                  <c:v>14.575324137931005</c:v>
                </c:pt>
                <c:pt idx="645">
                  <c:v>14.575324137931005</c:v>
                </c:pt>
                <c:pt idx="646">
                  <c:v>14.575324137931005</c:v>
                </c:pt>
                <c:pt idx="647">
                  <c:v>14.575324137931005</c:v>
                </c:pt>
                <c:pt idx="648">
                  <c:v>14.575324137931005</c:v>
                </c:pt>
                <c:pt idx="649">
                  <c:v>14.575324137931005</c:v>
                </c:pt>
                <c:pt idx="650">
                  <c:v>14.575324137931005</c:v>
                </c:pt>
                <c:pt idx="651">
                  <c:v>14.575324137931005</c:v>
                </c:pt>
                <c:pt idx="652">
                  <c:v>14.575324137931005</c:v>
                </c:pt>
                <c:pt idx="653">
                  <c:v>14.575324137931005</c:v>
                </c:pt>
                <c:pt idx="654">
                  <c:v>14.575324137931005</c:v>
                </c:pt>
                <c:pt idx="655">
                  <c:v>14.575324137931005</c:v>
                </c:pt>
                <c:pt idx="656">
                  <c:v>14.575324137931005</c:v>
                </c:pt>
                <c:pt idx="657">
                  <c:v>14.575324137931005</c:v>
                </c:pt>
                <c:pt idx="658">
                  <c:v>14.575324137931005</c:v>
                </c:pt>
                <c:pt idx="659">
                  <c:v>14.575324137931005</c:v>
                </c:pt>
                <c:pt idx="660">
                  <c:v>14.575324137931005</c:v>
                </c:pt>
                <c:pt idx="661">
                  <c:v>14.575324137931005</c:v>
                </c:pt>
                <c:pt idx="662">
                  <c:v>14.575324137931005</c:v>
                </c:pt>
                <c:pt idx="663">
                  <c:v>14.575324137931005</c:v>
                </c:pt>
                <c:pt idx="664">
                  <c:v>14.575324137931005</c:v>
                </c:pt>
                <c:pt idx="665">
                  <c:v>14.575324137931005</c:v>
                </c:pt>
                <c:pt idx="666">
                  <c:v>14.575324137931005</c:v>
                </c:pt>
                <c:pt idx="667">
                  <c:v>14.575324137931005</c:v>
                </c:pt>
                <c:pt idx="668">
                  <c:v>14.575324137931005</c:v>
                </c:pt>
                <c:pt idx="669">
                  <c:v>14.575324137931005</c:v>
                </c:pt>
                <c:pt idx="670">
                  <c:v>14.575324137931005</c:v>
                </c:pt>
                <c:pt idx="671">
                  <c:v>14.575324137931005</c:v>
                </c:pt>
                <c:pt idx="672">
                  <c:v>14.575324137931005</c:v>
                </c:pt>
                <c:pt idx="673">
                  <c:v>14.575324137931005</c:v>
                </c:pt>
                <c:pt idx="674">
                  <c:v>14.575324137931005</c:v>
                </c:pt>
                <c:pt idx="675">
                  <c:v>14.575324137931005</c:v>
                </c:pt>
                <c:pt idx="676">
                  <c:v>14.575324137931005</c:v>
                </c:pt>
                <c:pt idx="677">
                  <c:v>14.575324137931005</c:v>
                </c:pt>
                <c:pt idx="678">
                  <c:v>14.575324137931005</c:v>
                </c:pt>
                <c:pt idx="679">
                  <c:v>14.575324137931005</c:v>
                </c:pt>
                <c:pt idx="680">
                  <c:v>14.575324137931005</c:v>
                </c:pt>
                <c:pt idx="681">
                  <c:v>14.575324137931005</c:v>
                </c:pt>
                <c:pt idx="682">
                  <c:v>14.575324137931005</c:v>
                </c:pt>
                <c:pt idx="683">
                  <c:v>14.575324137931005</c:v>
                </c:pt>
                <c:pt idx="684">
                  <c:v>14.575324137931005</c:v>
                </c:pt>
                <c:pt idx="685">
                  <c:v>14.575324137931005</c:v>
                </c:pt>
                <c:pt idx="686">
                  <c:v>14.575324137931005</c:v>
                </c:pt>
                <c:pt idx="687">
                  <c:v>14.575324137931005</c:v>
                </c:pt>
                <c:pt idx="688">
                  <c:v>14.575324137931005</c:v>
                </c:pt>
                <c:pt idx="689">
                  <c:v>14.575324137931005</c:v>
                </c:pt>
                <c:pt idx="690">
                  <c:v>14.575324137931005</c:v>
                </c:pt>
                <c:pt idx="691">
                  <c:v>14.575324137931005</c:v>
                </c:pt>
                <c:pt idx="692">
                  <c:v>14.575324137931005</c:v>
                </c:pt>
                <c:pt idx="693">
                  <c:v>14.575324137931005</c:v>
                </c:pt>
                <c:pt idx="694">
                  <c:v>14.575324137931005</c:v>
                </c:pt>
                <c:pt idx="695">
                  <c:v>14.575324137931005</c:v>
                </c:pt>
                <c:pt idx="696">
                  <c:v>14.575324137931005</c:v>
                </c:pt>
                <c:pt idx="697">
                  <c:v>14.575324137931005</c:v>
                </c:pt>
                <c:pt idx="698">
                  <c:v>14.575324137931005</c:v>
                </c:pt>
                <c:pt idx="699">
                  <c:v>14.575324137931005</c:v>
                </c:pt>
                <c:pt idx="700">
                  <c:v>14.575324137931005</c:v>
                </c:pt>
                <c:pt idx="701">
                  <c:v>14.575324137931005</c:v>
                </c:pt>
                <c:pt idx="702">
                  <c:v>14.575324137931005</c:v>
                </c:pt>
                <c:pt idx="703">
                  <c:v>14.575324137931005</c:v>
                </c:pt>
                <c:pt idx="704">
                  <c:v>14.575324137931005</c:v>
                </c:pt>
                <c:pt idx="705">
                  <c:v>14.575324137931005</c:v>
                </c:pt>
                <c:pt idx="706">
                  <c:v>14.575324137931005</c:v>
                </c:pt>
                <c:pt idx="707">
                  <c:v>14.575324137931005</c:v>
                </c:pt>
                <c:pt idx="708">
                  <c:v>14.575324137931005</c:v>
                </c:pt>
                <c:pt idx="709">
                  <c:v>14.575324137931005</c:v>
                </c:pt>
                <c:pt idx="710">
                  <c:v>14.575324137931005</c:v>
                </c:pt>
                <c:pt idx="711">
                  <c:v>14.575324137931005</c:v>
                </c:pt>
                <c:pt idx="712">
                  <c:v>14.575324137931005</c:v>
                </c:pt>
                <c:pt idx="713">
                  <c:v>14.575324137931005</c:v>
                </c:pt>
                <c:pt idx="714">
                  <c:v>14.575324137931005</c:v>
                </c:pt>
                <c:pt idx="715">
                  <c:v>14.575324137931005</c:v>
                </c:pt>
                <c:pt idx="716">
                  <c:v>14.575324137931005</c:v>
                </c:pt>
                <c:pt idx="717">
                  <c:v>14.575324137931005</c:v>
                </c:pt>
                <c:pt idx="718">
                  <c:v>14.575324137931005</c:v>
                </c:pt>
                <c:pt idx="719">
                  <c:v>14.575324137931005</c:v>
                </c:pt>
                <c:pt idx="720">
                  <c:v>14.575324137931005</c:v>
                </c:pt>
                <c:pt idx="721">
                  <c:v>14.575324137931005</c:v>
                </c:pt>
                <c:pt idx="722">
                  <c:v>14.575324137931005</c:v>
                </c:pt>
                <c:pt idx="723">
                  <c:v>14.575324137931005</c:v>
                </c:pt>
                <c:pt idx="724">
                  <c:v>14.575324137931005</c:v>
                </c:pt>
                <c:pt idx="725">
                  <c:v>14.575324137931005</c:v>
                </c:pt>
                <c:pt idx="726">
                  <c:v>14.575324137931005</c:v>
                </c:pt>
                <c:pt idx="727">
                  <c:v>14.575324137931005</c:v>
                </c:pt>
                <c:pt idx="728">
                  <c:v>14.575324137931005</c:v>
                </c:pt>
                <c:pt idx="729">
                  <c:v>14.575324137931005</c:v>
                </c:pt>
                <c:pt idx="730">
                  <c:v>14.575324137931005</c:v>
                </c:pt>
                <c:pt idx="731">
                  <c:v>14.575324137931005</c:v>
                </c:pt>
                <c:pt idx="732">
                  <c:v>14.575324137931005</c:v>
                </c:pt>
                <c:pt idx="733">
                  <c:v>14.575324137931005</c:v>
                </c:pt>
                <c:pt idx="734">
                  <c:v>14.575324137931005</c:v>
                </c:pt>
                <c:pt idx="735">
                  <c:v>14.575324137931005</c:v>
                </c:pt>
                <c:pt idx="736">
                  <c:v>14.575324137931005</c:v>
                </c:pt>
                <c:pt idx="737">
                  <c:v>14.575324137931005</c:v>
                </c:pt>
                <c:pt idx="738">
                  <c:v>14.575324137931005</c:v>
                </c:pt>
                <c:pt idx="739">
                  <c:v>14.575324137931005</c:v>
                </c:pt>
                <c:pt idx="740">
                  <c:v>14.575324137931005</c:v>
                </c:pt>
                <c:pt idx="741">
                  <c:v>14.575324137931005</c:v>
                </c:pt>
                <c:pt idx="742">
                  <c:v>14.575324137931005</c:v>
                </c:pt>
                <c:pt idx="743">
                  <c:v>14.575324137931005</c:v>
                </c:pt>
                <c:pt idx="744">
                  <c:v>14.575324137931005</c:v>
                </c:pt>
                <c:pt idx="745">
                  <c:v>14.575324137931005</c:v>
                </c:pt>
                <c:pt idx="746">
                  <c:v>14.575324137931005</c:v>
                </c:pt>
                <c:pt idx="747">
                  <c:v>14.575324137931005</c:v>
                </c:pt>
                <c:pt idx="748">
                  <c:v>14.575324137931005</c:v>
                </c:pt>
                <c:pt idx="749">
                  <c:v>14.575324137931005</c:v>
                </c:pt>
                <c:pt idx="750">
                  <c:v>14.575324137931005</c:v>
                </c:pt>
                <c:pt idx="751">
                  <c:v>14.575324137931005</c:v>
                </c:pt>
                <c:pt idx="752">
                  <c:v>14.575324137931005</c:v>
                </c:pt>
                <c:pt idx="753">
                  <c:v>14.575324137931005</c:v>
                </c:pt>
                <c:pt idx="754">
                  <c:v>14.575324137931005</c:v>
                </c:pt>
                <c:pt idx="755">
                  <c:v>14.575324137931005</c:v>
                </c:pt>
                <c:pt idx="756">
                  <c:v>14.575324137931005</c:v>
                </c:pt>
                <c:pt idx="757">
                  <c:v>14.575324137931005</c:v>
                </c:pt>
                <c:pt idx="758">
                  <c:v>14.575324137931005</c:v>
                </c:pt>
                <c:pt idx="759">
                  <c:v>14.575324137931005</c:v>
                </c:pt>
                <c:pt idx="760">
                  <c:v>14.575324137931005</c:v>
                </c:pt>
                <c:pt idx="761">
                  <c:v>14.575324137931005</c:v>
                </c:pt>
                <c:pt idx="762">
                  <c:v>14.575324137931005</c:v>
                </c:pt>
                <c:pt idx="763">
                  <c:v>14.575324137931005</c:v>
                </c:pt>
                <c:pt idx="764">
                  <c:v>14.575324137931005</c:v>
                </c:pt>
                <c:pt idx="765">
                  <c:v>14.575324137931005</c:v>
                </c:pt>
                <c:pt idx="766">
                  <c:v>14.575324137931005</c:v>
                </c:pt>
                <c:pt idx="767">
                  <c:v>14.575324137931005</c:v>
                </c:pt>
                <c:pt idx="768">
                  <c:v>14.575324137931005</c:v>
                </c:pt>
                <c:pt idx="769">
                  <c:v>14.575324137931005</c:v>
                </c:pt>
                <c:pt idx="770">
                  <c:v>14.575324137931005</c:v>
                </c:pt>
                <c:pt idx="771">
                  <c:v>14.575324137931005</c:v>
                </c:pt>
                <c:pt idx="772">
                  <c:v>14.575324137931005</c:v>
                </c:pt>
                <c:pt idx="773">
                  <c:v>14.575324137931005</c:v>
                </c:pt>
                <c:pt idx="774">
                  <c:v>14.575324137931005</c:v>
                </c:pt>
                <c:pt idx="775">
                  <c:v>14.575324137931005</c:v>
                </c:pt>
                <c:pt idx="776">
                  <c:v>14.575324137931005</c:v>
                </c:pt>
                <c:pt idx="777">
                  <c:v>14.575324137931005</c:v>
                </c:pt>
                <c:pt idx="778">
                  <c:v>14.575324137931005</c:v>
                </c:pt>
                <c:pt idx="779">
                  <c:v>14.575324137931005</c:v>
                </c:pt>
                <c:pt idx="780">
                  <c:v>14.575324137931005</c:v>
                </c:pt>
                <c:pt idx="781">
                  <c:v>14.575324137931005</c:v>
                </c:pt>
                <c:pt idx="782">
                  <c:v>14.575324137931005</c:v>
                </c:pt>
                <c:pt idx="783">
                  <c:v>14.575324137931005</c:v>
                </c:pt>
                <c:pt idx="784">
                  <c:v>14.575324137931005</c:v>
                </c:pt>
                <c:pt idx="785">
                  <c:v>14.575324137931005</c:v>
                </c:pt>
                <c:pt idx="786">
                  <c:v>14.575324137931005</c:v>
                </c:pt>
                <c:pt idx="787">
                  <c:v>14.575324137931005</c:v>
                </c:pt>
                <c:pt idx="788">
                  <c:v>14.575324137931005</c:v>
                </c:pt>
                <c:pt idx="789">
                  <c:v>14.575324137931005</c:v>
                </c:pt>
                <c:pt idx="790">
                  <c:v>14.575324137931005</c:v>
                </c:pt>
                <c:pt idx="791">
                  <c:v>14.575324137931005</c:v>
                </c:pt>
                <c:pt idx="792">
                  <c:v>14.575324137931005</c:v>
                </c:pt>
                <c:pt idx="793">
                  <c:v>14.575324137931005</c:v>
                </c:pt>
                <c:pt idx="794">
                  <c:v>14.575324137931005</c:v>
                </c:pt>
                <c:pt idx="795">
                  <c:v>14.575324137931005</c:v>
                </c:pt>
                <c:pt idx="796">
                  <c:v>14.575324137931005</c:v>
                </c:pt>
                <c:pt idx="797">
                  <c:v>14.575324137931005</c:v>
                </c:pt>
                <c:pt idx="798">
                  <c:v>14.575324137931005</c:v>
                </c:pt>
                <c:pt idx="799">
                  <c:v>14.575324137931005</c:v>
                </c:pt>
                <c:pt idx="800">
                  <c:v>14.575324137931005</c:v>
                </c:pt>
                <c:pt idx="801">
                  <c:v>14.575324137931005</c:v>
                </c:pt>
                <c:pt idx="802">
                  <c:v>14.575324137931005</c:v>
                </c:pt>
                <c:pt idx="803">
                  <c:v>14.575324137931005</c:v>
                </c:pt>
                <c:pt idx="804">
                  <c:v>14.575324137931005</c:v>
                </c:pt>
                <c:pt idx="805">
                  <c:v>14.575324137931005</c:v>
                </c:pt>
                <c:pt idx="806">
                  <c:v>14.575324137931005</c:v>
                </c:pt>
                <c:pt idx="807">
                  <c:v>14.575324137931005</c:v>
                </c:pt>
                <c:pt idx="808">
                  <c:v>14.575324137931005</c:v>
                </c:pt>
                <c:pt idx="809">
                  <c:v>14.575324137931005</c:v>
                </c:pt>
                <c:pt idx="810">
                  <c:v>14.575324137931005</c:v>
                </c:pt>
                <c:pt idx="811">
                  <c:v>14.575324137931005</c:v>
                </c:pt>
                <c:pt idx="812">
                  <c:v>14.575324137931005</c:v>
                </c:pt>
                <c:pt idx="813">
                  <c:v>14.575324137931005</c:v>
                </c:pt>
                <c:pt idx="814">
                  <c:v>14.575324137931005</c:v>
                </c:pt>
                <c:pt idx="815">
                  <c:v>14.575324137931005</c:v>
                </c:pt>
                <c:pt idx="816">
                  <c:v>14.575324137931005</c:v>
                </c:pt>
                <c:pt idx="817">
                  <c:v>14.575324137931005</c:v>
                </c:pt>
                <c:pt idx="818">
                  <c:v>14.575324137931005</c:v>
                </c:pt>
                <c:pt idx="819">
                  <c:v>14.575324137931005</c:v>
                </c:pt>
                <c:pt idx="820">
                  <c:v>14.575324137931005</c:v>
                </c:pt>
                <c:pt idx="821">
                  <c:v>14.575324137931005</c:v>
                </c:pt>
                <c:pt idx="822">
                  <c:v>14.575324137931005</c:v>
                </c:pt>
                <c:pt idx="823">
                  <c:v>14.575324137931005</c:v>
                </c:pt>
                <c:pt idx="824">
                  <c:v>14.575324137931005</c:v>
                </c:pt>
                <c:pt idx="825">
                  <c:v>14.575324137931005</c:v>
                </c:pt>
                <c:pt idx="826">
                  <c:v>14.575324137931005</c:v>
                </c:pt>
                <c:pt idx="827">
                  <c:v>14.575324137931005</c:v>
                </c:pt>
                <c:pt idx="828">
                  <c:v>14.575324137931005</c:v>
                </c:pt>
                <c:pt idx="829">
                  <c:v>14.575324137931005</c:v>
                </c:pt>
                <c:pt idx="830">
                  <c:v>14.575324137931005</c:v>
                </c:pt>
                <c:pt idx="831">
                  <c:v>14.575324137931005</c:v>
                </c:pt>
                <c:pt idx="832">
                  <c:v>14.575324137931005</c:v>
                </c:pt>
                <c:pt idx="833">
                  <c:v>14.575324137931005</c:v>
                </c:pt>
                <c:pt idx="834">
                  <c:v>14.575324137931005</c:v>
                </c:pt>
                <c:pt idx="835">
                  <c:v>14.575324137931005</c:v>
                </c:pt>
                <c:pt idx="836">
                  <c:v>14.575324137931005</c:v>
                </c:pt>
                <c:pt idx="837">
                  <c:v>14.575324137931005</c:v>
                </c:pt>
                <c:pt idx="838">
                  <c:v>14.575324137931005</c:v>
                </c:pt>
                <c:pt idx="839">
                  <c:v>14.575324137931005</c:v>
                </c:pt>
                <c:pt idx="840">
                  <c:v>14.575324137931005</c:v>
                </c:pt>
                <c:pt idx="841">
                  <c:v>14.575324137931005</c:v>
                </c:pt>
                <c:pt idx="842">
                  <c:v>14.575324137931005</c:v>
                </c:pt>
                <c:pt idx="843">
                  <c:v>14.575324137931005</c:v>
                </c:pt>
                <c:pt idx="844">
                  <c:v>14.575324137931005</c:v>
                </c:pt>
                <c:pt idx="845">
                  <c:v>14.575324137931005</c:v>
                </c:pt>
                <c:pt idx="846">
                  <c:v>14.575324137931005</c:v>
                </c:pt>
                <c:pt idx="847">
                  <c:v>14.575324137931005</c:v>
                </c:pt>
                <c:pt idx="848">
                  <c:v>14.575324137931005</c:v>
                </c:pt>
                <c:pt idx="849">
                  <c:v>14.575324137931005</c:v>
                </c:pt>
                <c:pt idx="850">
                  <c:v>14.575324137931005</c:v>
                </c:pt>
                <c:pt idx="851">
                  <c:v>14.575324137931005</c:v>
                </c:pt>
                <c:pt idx="852">
                  <c:v>14.575324137931005</c:v>
                </c:pt>
                <c:pt idx="853">
                  <c:v>14.575324137931005</c:v>
                </c:pt>
                <c:pt idx="854">
                  <c:v>14.575324137931005</c:v>
                </c:pt>
                <c:pt idx="855">
                  <c:v>14.575324137931005</c:v>
                </c:pt>
                <c:pt idx="856">
                  <c:v>14.575324137931005</c:v>
                </c:pt>
                <c:pt idx="857">
                  <c:v>14.575324137931005</c:v>
                </c:pt>
                <c:pt idx="858">
                  <c:v>14.575324137931005</c:v>
                </c:pt>
                <c:pt idx="859">
                  <c:v>14.575324137931005</c:v>
                </c:pt>
                <c:pt idx="860">
                  <c:v>14.575324137931005</c:v>
                </c:pt>
                <c:pt idx="861">
                  <c:v>14.575324137931005</c:v>
                </c:pt>
                <c:pt idx="862">
                  <c:v>14.575324137931005</c:v>
                </c:pt>
                <c:pt idx="863">
                  <c:v>14.575324137931005</c:v>
                </c:pt>
                <c:pt idx="864">
                  <c:v>14.575324137931005</c:v>
                </c:pt>
                <c:pt idx="865">
                  <c:v>14.575324137931005</c:v>
                </c:pt>
                <c:pt idx="866">
                  <c:v>14.575324137931005</c:v>
                </c:pt>
                <c:pt idx="867">
                  <c:v>14.575324137931005</c:v>
                </c:pt>
                <c:pt idx="868">
                  <c:v>14.575324137931005</c:v>
                </c:pt>
                <c:pt idx="869">
                  <c:v>14.575324137931005</c:v>
                </c:pt>
                <c:pt idx="870">
                  <c:v>14.575324137931005</c:v>
                </c:pt>
                <c:pt idx="871">
                  <c:v>14.575324137931005</c:v>
                </c:pt>
                <c:pt idx="872">
                  <c:v>14.575324137931005</c:v>
                </c:pt>
                <c:pt idx="873">
                  <c:v>14.575324137931005</c:v>
                </c:pt>
                <c:pt idx="874">
                  <c:v>14.575324137931005</c:v>
                </c:pt>
                <c:pt idx="875">
                  <c:v>14.575324137931005</c:v>
                </c:pt>
                <c:pt idx="876">
                  <c:v>14.575324137931005</c:v>
                </c:pt>
                <c:pt idx="877">
                  <c:v>14.575324137931005</c:v>
                </c:pt>
                <c:pt idx="878">
                  <c:v>14.575324137931005</c:v>
                </c:pt>
                <c:pt idx="879">
                  <c:v>14.575324137931005</c:v>
                </c:pt>
                <c:pt idx="880">
                  <c:v>14.575324137931005</c:v>
                </c:pt>
                <c:pt idx="881">
                  <c:v>14.575324137931005</c:v>
                </c:pt>
                <c:pt idx="882">
                  <c:v>14.575324137931005</c:v>
                </c:pt>
                <c:pt idx="883">
                  <c:v>14.575324137931005</c:v>
                </c:pt>
                <c:pt idx="884">
                  <c:v>14.575324137931005</c:v>
                </c:pt>
                <c:pt idx="885">
                  <c:v>14.575324137931005</c:v>
                </c:pt>
                <c:pt idx="886">
                  <c:v>14.575324137931005</c:v>
                </c:pt>
                <c:pt idx="887">
                  <c:v>14.575324137931005</c:v>
                </c:pt>
                <c:pt idx="888">
                  <c:v>14.575324137931005</c:v>
                </c:pt>
                <c:pt idx="889">
                  <c:v>14.575324137931005</c:v>
                </c:pt>
                <c:pt idx="890">
                  <c:v>14.575324137931005</c:v>
                </c:pt>
                <c:pt idx="891">
                  <c:v>14.575324137931005</c:v>
                </c:pt>
                <c:pt idx="892">
                  <c:v>14.575324137931005</c:v>
                </c:pt>
                <c:pt idx="893">
                  <c:v>14.575324137931005</c:v>
                </c:pt>
                <c:pt idx="894">
                  <c:v>14.575324137931005</c:v>
                </c:pt>
                <c:pt idx="895">
                  <c:v>14.575324137931005</c:v>
                </c:pt>
                <c:pt idx="896">
                  <c:v>14.575324137931005</c:v>
                </c:pt>
                <c:pt idx="897">
                  <c:v>14.575324137931005</c:v>
                </c:pt>
                <c:pt idx="898">
                  <c:v>14.575324137931005</c:v>
                </c:pt>
                <c:pt idx="899">
                  <c:v>14.575324137931005</c:v>
                </c:pt>
                <c:pt idx="900">
                  <c:v>14.575324137931005</c:v>
                </c:pt>
                <c:pt idx="901">
                  <c:v>14.575324137931005</c:v>
                </c:pt>
                <c:pt idx="902">
                  <c:v>14.575324137931005</c:v>
                </c:pt>
                <c:pt idx="903">
                  <c:v>14.575324137931005</c:v>
                </c:pt>
                <c:pt idx="904">
                  <c:v>14.575324137931005</c:v>
                </c:pt>
                <c:pt idx="905">
                  <c:v>14.575324137931005</c:v>
                </c:pt>
                <c:pt idx="906">
                  <c:v>14.575324137931005</c:v>
                </c:pt>
                <c:pt idx="907">
                  <c:v>14.575324137931005</c:v>
                </c:pt>
                <c:pt idx="908">
                  <c:v>14.575324137931005</c:v>
                </c:pt>
                <c:pt idx="909">
                  <c:v>14.575324137931005</c:v>
                </c:pt>
                <c:pt idx="910">
                  <c:v>14.575324137931005</c:v>
                </c:pt>
                <c:pt idx="911">
                  <c:v>14.575324137931005</c:v>
                </c:pt>
                <c:pt idx="912">
                  <c:v>14.575324137931005</c:v>
                </c:pt>
                <c:pt idx="913">
                  <c:v>14.575324137931005</c:v>
                </c:pt>
                <c:pt idx="914">
                  <c:v>14.575324137931005</c:v>
                </c:pt>
                <c:pt idx="915">
                  <c:v>14.575324137931005</c:v>
                </c:pt>
                <c:pt idx="916">
                  <c:v>14.575324137931005</c:v>
                </c:pt>
                <c:pt idx="917">
                  <c:v>14.575324137931005</c:v>
                </c:pt>
                <c:pt idx="918">
                  <c:v>14.575324137931005</c:v>
                </c:pt>
                <c:pt idx="919">
                  <c:v>14.575324137931005</c:v>
                </c:pt>
                <c:pt idx="920">
                  <c:v>14.575324137931005</c:v>
                </c:pt>
                <c:pt idx="921">
                  <c:v>14.575324137931005</c:v>
                </c:pt>
                <c:pt idx="922">
                  <c:v>14.575324137931005</c:v>
                </c:pt>
                <c:pt idx="923">
                  <c:v>14.575324137931005</c:v>
                </c:pt>
                <c:pt idx="924">
                  <c:v>14.575324137931005</c:v>
                </c:pt>
                <c:pt idx="925">
                  <c:v>14.575324137931005</c:v>
                </c:pt>
                <c:pt idx="926">
                  <c:v>14.575324137931005</c:v>
                </c:pt>
                <c:pt idx="927">
                  <c:v>14.575324137931005</c:v>
                </c:pt>
                <c:pt idx="928">
                  <c:v>14.575324137931005</c:v>
                </c:pt>
                <c:pt idx="929">
                  <c:v>14.575324137931005</c:v>
                </c:pt>
                <c:pt idx="930">
                  <c:v>14.575324137931005</c:v>
                </c:pt>
                <c:pt idx="931">
                  <c:v>14.575324137931005</c:v>
                </c:pt>
                <c:pt idx="932">
                  <c:v>14.575324137931005</c:v>
                </c:pt>
                <c:pt idx="933">
                  <c:v>14.575324137931005</c:v>
                </c:pt>
                <c:pt idx="934">
                  <c:v>14.575324137931005</c:v>
                </c:pt>
                <c:pt idx="935">
                  <c:v>14.575324137931005</c:v>
                </c:pt>
                <c:pt idx="936">
                  <c:v>14.575324137931005</c:v>
                </c:pt>
                <c:pt idx="937">
                  <c:v>14.575324137931005</c:v>
                </c:pt>
                <c:pt idx="938">
                  <c:v>14.575324137931005</c:v>
                </c:pt>
                <c:pt idx="939">
                  <c:v>14.575324137931005</c:v>
                </c:pt>
                <c:pt idx="940">
                  <c:v>14.575324137931005</c:v>
                </c:pt>
                <c:pt idx="941">
                  <c:v>14.575324137931005</c:v>
                </c:pt>
                <c:pt idx="942">
                  <c:v>14.575324137931005</c:v>
                </c:pt>
                <c:pt idx="943">
                  <c:v>14.575324137931005</c:v>
                </c:pt>
                <c:pt idx="944">
                  <c:v>14.575324137931005</c:v>
                </c:pt>
                <c:pt idx="945">
                  <c:v>14.575324137931005</c:v>
                </c:pt>
                <c:pt idx="946">
                  <c:v>14.575324137931005</c:v>
                </c:pt>
                <c:pt idx="947">
                  <c:v>14.575324137931005</c:v>
                </c:pt>
                <c:pt idx="948">
                  <c:v>14.575324137931005</c:v>
                </c:pt>
                <c:pt idx="949">
                  <c:v>14.575324137931005</c:v>
                </c:pt>
                <c:pt idx="950">
                  <c:v>14.575324137931005</c:v>
                </c:pt>
                <c:pt idx="951">
                  <c:v>14.575324137931005</c:v>
                </c:pt>
                <c:pt idx="952">
                  <c:v>14.575324137931005</c:v>
                </c:pt>
                <c:pt idx="953">
                  <c:v>14.575324137931005</c:v>
                </c:pt>
                <c:pt idx="954">
                  <c:v>14.575324137931005</c:v>
                </c:pt>
                <c:pt idx="955">
                  <c:v>14.575324137931005</c:v>
                </c:pt>
                <c:pt idx="956">
                  <c:v>14.575324137931005</c:v>
                </c:pt>
                <c:pt idx="957">
                  <c:v>14.575324137931005</c:v>
                </c:pt>
                <c:pt idx="958">
                  <c:v>14.575324137931005</c:v>
                </c:pt>
                <c:pt idx="959">
                  <c:v>14.575324137931005</c:v>
                </c:pt>
                <c:pt idx="960">
                  <c:v>14.575324137931005</c:v>
                </c:pt>
                <c:pt idx="961">
                  <c:v>14.575324137931005</c:v>
                </c:pt>
                <c:pt idx="962">
                  <c:v>14.575324137931005</c:v>
                </c:pt>
                <c:pt idx="963">
                  <c:v>14.575324137931005</c:v>
                </c:pt>
                <c:pt idx="964">
                  <c:v>14.575324137931005</c:v>
                </c:pt>
                <c:pt idx="965">
                  <c:v>14.575324137931005</c:v>
                </c:pt>
                <c:pt idx="966">
                  <c:v>14.575324137931005</c:v>
                </c:pt>
                <c:pt idx="967">
                  <c:v>14.575324137931005</c:v>
                </c:pt>
                <c:pt idx="968">
                  <c:v>14.575324137931005</c:v>
                </c:pt>
                <c:pt idx="969">
                  <c:v>14.575324137931005</c:v>
                </c:pt>
                <c:pt idx="970">
                  <c:v>14.575324137931005</c:v>
                </c:pt>
                <c:pt idx="971">
                  <c:v>14.575324137931005</c:v>
                </c:pt>
                <c:pt idx="972">
                  <c:v>14.575324137931005</c:v>
                </c:pt>
                <c:pt idx="973">
                  <c:v>14.575324137931005</c:v>
                </c:pt>
                <c:pt idx="974">
                  <c:v>14.575324137931005</c:v>
                </c:pt>
                <c:pt idx="975">
                  <c:v>14.575324137931005</c:v>
                </c:pt>
                <c:pt idx="976">
                  <c:v>14.575324137931005</c:v>
                </c:pt>
                <c:pt idx="977">
                  <c:v>14.575324137931005</c:v>
                </c:pt>
                <c:pt idx="978">
                  <c:v>14.575324137931005</c:v>
                </c:pt>
                <c:pt idx="979">
                  <c:v>14.575324137931005</c:v>
                </c:pt>
                <c:pt idx="980">
                  <c:v>14.575324137931005</c:v>
                </c:pt>
                <c:pt idx="981">
                  <c:v>14.575324137931005</c:v>
                </c:pt>
                <c:pt idx="982">
                  <c:v>14.575324137931005</c:v>
                </c:pt>
                <c:pt idx="983">
                  <c:v>14.575324137931005</c:v>
                </c:pt>
                <c:pt idx="984">
                  <c:v>14.575324137931005</c:v>
                </c:pt>
                <c:pt idx="985">
                  <c:v>14.575324137931005</c:v>
                </c:pt>
                <c:pt idx="986">
                  <c:v>14.575324137931005</c:v>
                </c:pt>
                <c:pt idx="987">
                  <c:v>14.575324137931005</c:v>
                </c:pt>
                <c:pt idx="988">
                  <c:v>14.575324137931005</c:v>
                </c:pt>
                <c:pt idx="989">
                  <c:v>14.575324137931005</c:v>
                </c:pt>
                <c:pt idx="990">
                  <c:v>14.575324137931005</c:v>
                </c:pt>
                <c:pt idx="991">
                  <c:v>14.575324137931005</c:v>
                </c:pt>
                <c:pt idx="992">
                  <c:v>14.575324137931005</c:v>
                </c:pt>
                <c:pt idx="993">
                  <c:v>14.575324137931005</c:v>
                </c:pt>
                <c:pt idx="994">
                  <c:v>14.575324137931005</c:v>
                </c:pt>
                <c:pt idx="995">
                  <c:v>14.575324137931005</c:v>
                </c:pt>
                <c:pt idx="996">
                  <c:v>14.575324137931005</c:v>
                </c:pt>
                <c:pt idx="997">
                  <c:v>14.575324137931005</c:v>
                </c:pt>
                <c:pt idx="998">
                  <c:v>14.575324137931005</c:v>
                </c:pt>
                <c:pt idx="999">
                  <c:v>14.575324137931005</c:v>
                </c:pt>
                <c:pt idx="1000">
                  <c:v>14.575324137931005</c:v>
                </c:pt>
                <c:pt idx="1001">
                  <c:v>14.575324137931005</c:v>
                </c:pt>
                <c:pt idx="1002">
                  <c:v>14.575324137931005</c:v>
                </c:pt>
                <c:pt idx="1003">
                  <c:v>14.575324137931005</c:v>
                </c:pt>
                <c:pt idx="1004">
                  <c:v>14.575324137931005</c:v>
                </c:pt>
                <c:pt idx="1005">
                  <c:v>14.575324137931005</c:v>
                </c:pt>
                <c:pt idx="1006">
                  <c:v>14.575324137931005</c:v>
                </c:pt>
                <c:pt idx="1007">
                  <c:v>14.575324137931005</c:v>
                </c:pt>
                <c:pt idx="1008">
                  <c:v>14.575324137931005</c:v>
                </c:pt>
                <c:pt idx="1009">
                  <c:v>14.575324137931005</c:v>
                </c:pt>
                <c:pt idx="1010">
                  <c:v>14.575324137931005</c:v>
                </c:pt>
                <c:pt idx="1011">
                  <c:v>14.575324137931005</c:v>
                </c:pt>
                <c:pt idx="1012">
                  <c:v>14.575324137931005</c:v>
                </c:pt>
                <c:pt idx="1013">
                  <c:v>14.575324137931005</c:v>
                </c:pt>
                <c:pt idx="1014">
                  <c:v>14.575324137931005</c:v>
                </c:pt>
                <c:pt idx="1015">
                  <c:v>14.575324137931005</c:v>
                </c:pt>
                <c:pt idx="1016">
                  <c:v>14.575324137931005</c:v>
                </c:pt>
                <c:pt idx="1017">
                  <c:v>14.575324137931005</c:v>
                </c:pt>
                <c:pt idx="1018">
                  <c:v>14.575324137931005</c:v>
                </c:pt>
                <c:pt idx="1019">
                  <c:v>14.575324137931005</c:v>
                </c:pt>
                <c:pt idx="1020">
                  <c:v>14.575324137931005</c:v>
                </c:pt>
                <c:pt idx="1021">
                  <c:v>14.575324137931005</c:v>
                </c:pt>
                <c:pt idx="1022">
                  <c:v>14.575324137931005</c:v>
                </c:pt>
                <c:pt idx="1023">
                  <c:v>14.575324137931005</c:v>
                </c:pt>
                <c:pt idx="1024">
                  <c:v>14.575324137931005</c:v>
                </c:pt>
                <c:pt idx="1025">
                  <c:v>14.575324137931005</c:v>
                </c:pt>
                <c:pt idx="1026">
                  <c:v>14.575324137931005</c:v>
                </c:pt>
                <c:pt idx="1027">
                  <c:v>14.575324137931005</c:v>
                </c:pt>
                <c:pt idx="1028">
                  <c:v>14.575324137931005</c:v>
                </c:pt>
                <c:pt idx="1029">
                  <c:v>14.575324137931005</c:v>
                </c:pt>
                <c:pt idx="1030">
                  <c:v>14.575324137931005</c:v>
                </c:pt>
                <c:pt idx="1031">
                  <c:v>14.575324137931005</c:v>
                </c:pt>
                <c:pt idx="1032">
                  <c:v>14.575324137931005</c:v>
                </c:pt>
                <c:pt idx="1033">
                  <c:v>14.575324137931005</c:v>
                </c:pt>
                <c:pt idx="1034">
                  <c:v>14.575324137931005</c:v>
                </c:pt>
                <c:pt idx="1035">
                  <c:v>14.575324137931005</c:v>
                </c:pt>
                <c:pt idx="1036">
                  <c:v>14.575324137931005</c:v>
                </c:pt>
                <c:pt idx="1037">
                  <c:v>14.575324137931005</c:v>
                </c:pt>
                <c:pt idx="1038">
                  <c:v>14.575324137931005</c:v>
                </c:pt>
                <c:pt idx="1039">
                  <c:v>14.575324137931005</c:v>
                </c:pt>
                <c:pt idx="1040">
                  <c:v>14.575324137931005</c:v>
                </c:pt>
                <c:pt idx="1041">
                  <c:v>14.575324137931005</c:v>
                </c:pt>
                <c:pt idx="1042">
                  <c:v>14.575324137931005</c:v>
                </c:pt>
                <c:pt idx="1043">
                  <c:v>14.575324137931005</c:v>
                </c:pt>
                <c:pt idx="1044">
                  <c:v>14.575324137931005</c:v>
                </c:pt>
                <c:pt idx="1045">
                  <c:v>14.575324137931005</c:v>
                </c:pt>
                <c:pt idx="1046">
                  <c:v>14.575324137931005</c:v>
                </c:pt>
                <c:pt idx="1047">
                  <c:v>14.575324137931005</c:v>
                </c:pt>
                <c:pt idx="1048">
                  <c:v>14.575324137931005</c:v>
                </c:pt>
                <c:pt idx="1049">
                  <c:v>14.575324137931005</c:v>
                </c:pt>
                <c:pt idx="1050">
                  <c:v>14.575324137931005</c:v>
                </c:pt>
                <c:pt idx="1051">
                  <c:v>14.575324137931005</c:v>
                </c:pt>
                <c:pt idx="1052">
                  <c:v>14.575324137931005</c:v>
                </c:pt>
                <c:pt idx="1053">
                  <c:v>14.575324137931005</c:v>
                </c:pt>
                <c:pt idx="1054">
                  <c:v>14.575324137931005</c:v>
                </c:pt>
                <c:pt idx="1055">
                  <c:v>14.575324137931005</c:v>
                </c:pt>
                <c:pt idx="1056">
                  <c:v>14.575324137931005</c:v>
                </c:pt>
                <c:pt idx="1057">
                  <c:v>14.575324137931005</c:v>
                </c:pt>
                <c:pt idx="1058">
                  <c:v>14.575324137931005</c:v>
                </c:pt>
                <c:pt idx="1059">
                  <c:v>14.575324137931005</c:v>
                </c:pt>
                <c:pt idx="1060">
                  <c:v>14.575324137931005</c:v>
                </c:pt>
                <c:pt idx="1061">
                  <c:v>14.575324137931005</c:v>
                </c:pt>
                <c:pt idx="1062">
                  <c:v>14.575324137931005</c:v>
                </c:pt>
                <c:pt idx="1063">
                  <c:v>14.575324137931005</c:v>
                </c:pt>
                <c:pt idx="1064">
                  <c:v>14.575324137931005</c:v>
                </c:pt>
                <c:pt idx="1065">
                  <c:v>14.575324137931005</c:v>
                </c:pt>
                <c:pt idx="1066">
                  <c:v>14.575324137931005</c:v>
                </c:pt>
                <c:pt idx="1067">
                  <c:v>14.575324137931005</c:v>
                </c:pt>
                <c:pt idx="1068">
                  <c:v>14.575324137931005</c:v>
                </c:pt>
                <c:pt idx="1069">
                  <c:v>14.575324137931005</c:v>
                </c:pt>
                <c:pt idx="1070">
                  <c:v>14.575324137931005</c:v>
                </c:pt>
                <c:pt idx="1071">
                  <c:v>14.575324137931005</c:v>
                </c:pt>
                <c:pt idx="1072">
                  <c:v>14.575324137931005</c:v>
                </c:pt>
                <c:pt idx="1073">
                  <c:v>14.575324137931005</c:v>
                </c:pt>
                <c:pt idx="1074">
                  <c:v>14.575324137931005</c:v>
                </c:pt>
                <c:pt idx="1075">
                  <c:v>14.575324137931005</c:v>
                </c:pt>
                <c:pt idx="1076">
                  <c:v>14.575324137931005</c:v>
                </c:pt>
                <c:pt idx="1077">
                  <c:v>14.575324137931005</c:v>
                </c:pt>
                <c:pt idx="1078">
                  <c:v>14.575324137931005</c:v>
                </c:pt>
                <c:pt idx="1079">
                  <c:v>14.575324137931005</c:v>
                </c:pt>
                <c:pt idx="1080">
                  <c:v>14.575324137931005</c:v>
                </c:pt>
                <c:pt idx="1081">
                  <c:v>14.575324137931005</c:v>
                </c:pt>
                <c:pt idx="1082">
                  <c:v>14.575324137931005</c:v>
                </c:pt>
                <c:pt idx="1083">
                  <c:v>14.575324137931005</c:v>
                </c:pt>
                <c:pt idx="1084">
                  <c:v>14.575324137931005</c:v>
                </c:pt>
                <c:pt idx="1085">
                  <c:v>14.575324137931005</c:v>
                </c:pt>
                <c:pt idx="1086">
                  <c:v>14.575324137931005</c:v>
                </c:pt>
                <c:pt idx="1087">
                  <c:v>14.575324137931005</c:v>
                </c:pt>
                <c:pt idx="1088">
                  <c:v>14.575324137931005</c:v>
                </c:pt>
                <c:pt idx="1089">
                  <c:v>14.575324137931005</c:v>
                </c:pt>
                <c:pt idx="1090">
                  <c:v>14.575324137931005</c:v>
                </c:pt>
                <c:pt idx="1091">
                  <c:v>14.575324137931005</c:v>
                </c:pt>
                <c:pt idx="1092">
                  <c:v>14.575324137931005</c:v>
                </c:pt>
                <c:pt idx="1093">
                  <c:v>14.575324137931005</c:v>
                </c:pt>
                <c:pt idx="1094">
                  <c:v>14.575324137931005</c:v>
                </c:pt>
                <c:pt idx="1095">
                  <c:v>14.575324137931005</c:v>
                </c:pt>
                <c:pt idx="1096">
                  <c:v>14.575324137931005</c:v>
                </c:pt>
                <c:pt idx="1097">
                  <c:v>14.575324137931005</c:v>
                </c:pt>
                <c:pt idx="1098">
                  <c:v>14.575324137931005</c:v>
                </c:pt>
                <c:pt idx="1099">
                  <c:v>14.575324137931005</c:v>
                </c:pt>
                <c:pt idx="1100">
                  <c:v>14.575324137931005</c:v>
                </c:pt>
                <c:pt idx="1101">
                  <c:v>14.575324137931005</c:v>
                </c:pt>
                <c:pt idx="1102">
                  <c:v>14.575324137931005</c:v>
                </c:pt>
                <c:pt idx="1103">
                  <c:v>14.575324137931005</c:v>
                </c:pt>
                <c:pt idx="1104">
                  <c:v>14.575324137931005</c:v>
                </c:pt>
                <c:pt idx="1105">
                  <c:v>14.575324137931005</c:v>
                </c:pt>
                <c:pt idx="1106">
                  <c:v>14.575324137931005</c:v>
                </c:pt>
                <c:pt idx="1107">
                  <c:v>14.575324137931005</c:v>
                </c:pt>
                <c:pt idx="1108">
                  <c:v>14.575324137931005</c:v>
                </c:pt>
                <c:pt idx="1109">
                  <c:v>14.575324137931005</c:v>
                </c:pt>
                <c:pt idx="1110">
                  <c:v>14.575324137931005</c:v>
                </c:pt>
                <c:pt idx="1111">
                  <c:v>14.575324137931005</c:v>
                </c:pt>
                <c:pt idx="1112">
                  <c:v>14.575324137931005</c:v>
                </c:pt>
                <c:pt idx="1113">
                  <c:v>14.575324137931005</c:v>
                </c:pt>
                <c:pt idx="1114">
                  <c:v>14.575324137931005</c:v>
                </c:pt>
                <c:pt idx="1115">
                  <c:v>14.575324137931005</c:v>
                </c:pt>
                <c:pt idx="1116">
                  <c:v>14.575324137931005</c:v>
                </c:pt>
                <c:pt idx="1117">
                  <c:v>14.575324137931005</c:v>
                </c:pt>
                <c:pt idx="1118">
                  <c:v>14.575324137931005</c:v>
                </c:pt>
                <c:pt idx="1119">
                  <c:v>14.575324137931005</c:v>
                </c:pt>
                <c:pt idx="1120">
                  <c:v>14.575324137931005</c:v>
                </c:pt>
                <c:pt idx="1121">
                  <c:v>14.575324137931005</c:v>
                </c:pt>
                <c:pt idx="1122">
                  <c:v>14.575324137931005</c:v>
                </c:pt>
                <c:pt idx="1123">
                  <c:v>14.575324137931005</c:v>
                </c:pt>
                <c:pt idx="1124">
                  <c:v>14.575324137931005</c:v>
                </c:pt>
                <c:pt idx="1125">
                  <c:v>14.575324137931005</c:v>
                </c:pt>
                <c:pt idx="1126">
                  <c:v>14.575324137931005</c:v>
                </c:pt>
                <c:pt idx="1127">
                  <c:v>14.575324137931005</c:v>
                </c:pt>
                <c:pt idx="1128">
                  <c:v>14.575324137931005</c:v>
                </c:pt>
                <c:pt idx="1129">
                  <c:v>14.575324137931005</c:v>
                </c:pt>
                <c:pt idx="1130">
                  <c:v>14.575324137931005</c:v>
                </c:pt>
                <c:pt idx="1131">
                  <c:v>14.575324137931005</c:v>
                </c:pt>
                <c:pt idx="1132">
                  <c:v>14.575324137931005</c:v>
                </c:pt>
                <c:pt idx="1133">
                  <c:v>14.575324137931005</c:v>
                </c:pt>
                <c:pt idx="1134">
                  <c:v>14.575324137931005</c:v>
                </c:pt>
                <c:pt idx="1135">
                  <c:v>14.575324137931005</c:v>
                </c:pt>
                <c:pt idx="1136">
                  <c:v>14.575324137931005</c:v>
                </c:pt>
                <c:pt idx="1137">
                  <c:v>14.575324137931005</c:v>
                </c:pt>
                <c:pt idx="1138">
                  <c:v>14.575324137931005</c:v>
                </c:pt>
                <c:pt idx="1139">
                  <c:v>14.575324137931005</c:v>
                </c:pt>
                <c:pt idx="1140">
                  <c:v>14.575324137931005</c:v>
                </c:pt>
                <c:pt idx="1141">
                  <c:v>14.575324137931005</c:v>
                </c:pt>
                <c:pt idx="1142">
                  <c:v>14.575324137931005</c:v>
                </c:pt>
                <c:pt idx="1143">
                  <c:v>14.575324137931005</c:v>
                </c:pt>
                <c:pt idx="1144">
                  <c:v>14.575324137931005</c:v>
                </c:pt>
                <c:pt idx="1145">
                  <c:v>14.575324137931005</c:v>
                </c:pt>
                <c:pt idx="1146">
                  <c:v>14.575324137931005</c:v>
                </c:pt>
                <c:pt idx="1147">
                  <c:v>14.575324137931005</c:v>
                </c:pt>
                <c:pt idx="1148">
                  <c:v>14.575324137931005</c:v>
                </c:pt>
                <c:pt idx="1149">
                  <c:v>14.575324137931005</c:v>
                </c:pt>
                <c:pt idx="1150">
                  <c:v>14.575324137931005</c:v>
                </c:pt>
                <c:pt idx="1151">
                  <c:v>14.575324137931005</c:v>
                </c:pt>
                <c:pt idx="1152">
                  <c:v>14.575324137931005</c:v>
                </c:pt>
                <c:pt idx="1153">
                  <c:v>14.575324137931005</c:v>
                </c:pt>
                <c:pt idx="1154">
                  <c:v>14.575324137931005</c:v>
                </c:pt>
                <c:pt idx="1155">
                  <c:v>14.575324137931005</c:v>
                </c:pt>
                <c:pt idx="1156">
                  <c:v>14.575324137931005</c:v>
                </c:pt>
                <c:pt idx="1157">
                  <c:v>14.575324137931005</c:v>
                </c:pt>
                <c:pt idx="1158">
                  <c:v>14.575324137931005</c:v>
                </c:pt>
                <c:pt idx="1159">
                  <c:v>14.575324137931005</c:v>
                </c:pt>
                <c:pt idx="1160">
                  <c:v>14.575324137931005</c:v>
                </c:pt>
                <c:pt idx="1161">
                  <c:v>14.575324137931005</c:v>
                </c:pt>
                <c:pt idx="1162">
                  <c:v>14.575324137931005</c:v>
                </c:pt>
                <c:pt idx="1163">
                  <c:v>14.575324137931005</c:v>
                </c:pt>
                <c:pt idx="1164">
                  <c:v>14.575324137931005</c:v>
                </c:pt>
                <c:pt idx="1165">
                  <c:v>14.575324137931005</c:v>
                </c:pt>
                <c:pt idx="1166">
                  <c:v>14.575324137931005</c:v>
                </c:pt>
                <c:pt idx="1167">
                  <c:v>14.575324137931005</c:v>
                </c:pt>
                <c:pt idx="1168">
                  <c:v>14.575324137931005</c:v>
                </c:pt>
                <c:pt idx="1169">
                  <c:v>14.575324137931005</c:v>
                </c:pt>
                <c:pt idx="1170">
                  <c:v>14.575324137931005</c:v>
                </c:pt>
                <c:pt idx="1171">
                  <c:v>14.575324137931005</c:v>
                </c:pt>
                <c:pt idx="1172">
                  <c:v>14.575324137931005</c:v>
                </c:pt>
                <c:pt idx="1173">
                  <c:v>14.575324137931005</c:v>
                </c:pt>
                <c:pt idx="1174">
                  <c:v>14.575324137931005</c:v>
                </c:pt>
                <c:pt idx="1175">
                  <c:v>14.575324137931005</c:v>
                </c:pt>
                <c:pt idx="1176">
                  <c:v>14.575324137931005</c:v>
                </c:pt>
                <c:pt idx="1177">
                  <c:v>14.575324137931005</c:v>
                </c:pt>
                <c:pt idx="1178">
                  <c:v>14.575324137931005</c:v>
                </c:pt>
                <c:pt idx="1179">
                  <c:v>14.575324137931005</c:v>
                </c:pt>
                <c:pt idx="1180">
                  <c:v>14.575324137931005</c:v>
                </c:pt>
                <c:pt idx="1181">
                  <c:v>14.575324137931005</c:v>
                </c:pt>
                <c:pt idx="1182">
                  <c:v>14.575324137931005</c:v>
                </c:pt>
                <c:pt idx="1183">
                  <c:v>14.575324137931005</c:v>
                </c:pt>
                <c:pt idx="1184">
                  <c:v>14.575324137931005</c:v>
                </c:pt>
                <c:pt idx="1185">
                  <c:v>14.575324137931005</c:v>
                </c:pt>
                <c:pt idx="1186">
                  <c:v>14.575324137931005</c:v>
                </c:pt>
                <c:pt idx="1187">
                  <c:v>14.575324137931005</c:v>
                </c:pt>
                <c:pt idx="1188">
                  <c:v>14.575324137931005</c:v>
                </c:pt>
                <c:pt idx="1189">
                  <c:v>14.575324137931005</c:v>
                </c:pt>
                <c:pt idx="1190">
                  <c:v>14.575324137931005</c:v>
                </c:pt>
                <c:pt idx="1191">
                  <c:v>14.575324137931005</c:v>
                </c:pt>
                <c:pt idx="1192">
                  <c:v>14.575324137931005</c:v>
                </c:pt>
                <c:pt idx="1193">
                  <c:v>14.575324137931005</c:v>
                </c:pt>
                <c:pt idx="1194">
                  <c:v>14.575324137931005</c:v>
                </c:pt>
                <c:pt idx="1195">
                  <c:v>14.575324137931005</c:v>
                </c:pt>
                <c:pt idx="1196">
                  <c:v>14.575324137931005</c:v>
                </c:pt>
                <c:pt idx="1197">
                  <c:v>14.575324137931005</c:v>
                </c:pt>
                <c:pt idx="1198">
                  <c:v>14.575324137931005</c:v>
                </c:pt>
                <c:pt idx="1199">
                  <c:v>14.575324137931005</c:v>
                </c:pt>
                <c:pt idx="1200">
                  <c:v>14.575324137931005</c:v>
                </c:pt>
                <c:pt idx="1201">
                  <c:v>14.575324137931005</c:v>
                </c:pt>
                <c:pt idx="1202">
                  <c:v>14.575324137931005</c:v>
                </c:pt>
                <c:pt idx="1203">
                  <c:v>14.575324137931005</c:v>
                </c:pt>
                <c:pt idx="1204">
                  <c:v>14.575324137931005</c:v>
                </c:pt>
                <c:pt idx="1205">
                  <c:v>14.575324137931005</c:v>
                </c:pt>
                <c:pt idx="1206">
                  <c:v>14.575324137931005</c:v>
                </c:pt>
                <c:pt idx="1207">
                  <c:v>14.575324137931005</c:v>
                </c:pt>
                <c:pt idx="1208">
                  <c:v>14.575324137931005</c:v>
                </c:pt>
                <c:pt idx="1209">
                  <c:v>14.575324137931005</c:v>
                </c:pt>
                <c:pt idx="1210">
                  <c:v>14.575324137931005</c:v>
                </c:pt>
                <c:pt idx="1211">
                  <c:v>14.575324137931005</c:v>
                </c:pt>
                <c:pt idx="1212">
                  <c:v>14.575324137931005</c:v>
                </c:pt>
                <c:pt idx="1213">
                  <c:v>14.575324137931005</c:v>
                </c:pt>
                <c:pt idx="1214">
                  <c:v>14.575324137931005</c:v>
                </c:pt>
                <c:pt idx="1215">
                  <c:v>14.575324137931005</c:v>
                </c:pt>
                <c:pt idx="1216">
                  <c:v>14.575324137931005</c:v>
                </c:pt>
                <c:pt idx="1217">
                  <c:v>14.575324137931005</c:v>
                </c:pt>
                <c:pt idx="1218">
                  <c:v>14.575324137931005</c:v>
                </c:pt>
                <c:pt idx="1219">
                  <c:v>14.575324137931005</c:v>
                </c:pt>
                <c:pt idx="1220">
                  <c:v>14.575324137931005</c:v>
                </c:pt>
                <c:pt idx="1221">
                  <c:v>14.575324137931005</c:v>
                </c:pt>
                <c:pt idx="1222">
                  <c:v>14.575324137931005</c:v>
                </c:pt>
                <c:pt idx="1223">
                  <c:v>14.575324137931005</c:v>
                </c:pt>
                <c:pt idx="1224">
                  <c:v>14.575324137931005</c:v>
                </c:pt>
                <c:pt idx="1225">
                  <c:v>14.575324137931005</c:v>
                </c:pt>
                <c:pt idx="1226">
                  <c:v>14.575324137931005</c:v>
                </c:pt>
                <c:pt idx="1227">
                  <c:v>14.575324137931005</c:v>
                </c:pt>
                <c:pt idx="1228">
                  <c:v>14.575324137931005</c:v>
                </c:pt>
                <c:pt idx="1229">
                  <c:v>14.575324137931005</c:v>
                </c:pt>
                <c:pt idx="1230">
                  <c:v>14.575324137931005</c:v>
                </c:pt>
                <c:pt idx="1231">
                  <c:v>14.575324137931005</c:v>
                </c:pt>
                <c:pt idx="1232">
                  <c:v>14.575324137931005</c:v>
                </c:pt>
                <c:pt idx="1233">
                  <c:v>14.575324137931005</c:v>
                </c:pt>
                <c:pt idx="1234">
                  <c:v>14.575324137931005</c:v>
                </c:pt>
                <c:pt idx="1235">
                  <c:v>14.575324137931005</c:v>
                </c:pt>
                <c:pt idx="1236">
                  <c:v>14.575324137931005</c:v>
                </c:pt>
                <c:pt idx="1237">
                  <c:v>14.575324137931005</c:v>
                </c:pt>
                <c:pt idx="1238">
                  <c:v>14.575324137931005</c:v>
                </c:pt>
                <c:pt idx="1239">
                  <c:v>14.575324137931005</c:v>
                </c:pt>
                <c:pt idx="1240">
                  <c:v>14.575324137931005</c:v>
                </c:pt>
                <c:pt idx="1241">
                  <c:v>14.575324137931005</c:v>
                </c:pt>
                <c:pt idx="1242">
                  <c:v>14.575324137931005</c:v>
                </c:pt>
                <c:pt idx="1243">
                  <c:v>14.575324137931005</c:v>
                </c:pt>
                <c:pt idx="1244">
                  <c:v>14.575324137931005</c:v>
                </c:pt>
                <c:pt idx="1245">
                  <c:v>14.575324137931005</c:v>
                </c:pt>
                <c:pt idx="1246">
                  <c:v>14.575324137931005</c:v>
                </c:pt>
                <c:pt idx="1247">
                  <c:v>14.575324137931005</c:v>
                </c:pt>
                <c:pt idx="1248">
                  <c:v>14.575324137931005</c:v>
                </c:pt>
                <c:pt idx="1249">
                  <c:v>14.575324137931005</c:v>
                </c:pt>
                <c:pt idx="1250">
                  <c:v>14.575324137931005</c:v>
                </c:pt>
                <c:pt idx="1251">
                  <c:v>14.575324137931005</c:v>
                </c:pt>
                <c:pt idx="1252">
                  <c:v>14.575324137931005</c:v>
                </c:pt>
                <c:pt idx="1253">
                  <c:v>14.575324137931005</c:v>
                </c:pt>
                <c:pt idx="1254">
                  <c:v>14.575324137931005</c:v>
                </c:pt>
                <c:pt idx="1255">
                  <c:v>14.575324137931005</c:v>
                </c:pt>
                <c:pt idx="1256">
                  <c:v>14.575324137931005</c:v>
                </c:pt>
                <c:pt idx="1257">
                  <c:v>14.575324137931005</c:v>
                </c:pt>
                <c:pt idx="1258">
                  <c:v>14.575324137931005</c:v>
                </c:pt>
                <c:pt idx="1259">
                  <c:v>14.575324137931005</c:v>
                </c:pt>
                <c:pt idx="1260">
                  <c:v>14.575324137931005</c:v>
                </c:pt>
                <c:pt idx="1261">
                  <c:v>14.575324137931005</c:v>
                </c:pt>
                <c:pt idx="1262">
                  <c:v>14.575324137931005</c:v>
                </c:pt>
                <c:pt idx="1263">
                  <c:v>14.575324137931005</c:v>
                </c:pt>
                <c:pt idx="1264">
                  <c:v>14.575324137931005</c:v>
                </c:pt>
                <c:pt idx="1265">
                  <c:v>14.575324137931005</c:v>
                </c:pt>
                <c:pt idx="1266">
                  <c:v>14.575324137931005</c:v>
                </c:pt>
                <c:pt idx="1267">
                  <c:v>14.575324137931005</c:v>
                </c:pt>
                <c:pt idx="1268">
                  <c:v>14.575324137931005</c:v>
                </c:pt>
                <c:pt idx="1269">
                  <c:v>14.575324137931005</c:v>
                </c:pt>
                <c:pt idx="1270">
                  <c:v>14.575324137931005</c:v>
                </c:pt>
                <c:pt idx="1271">
                  <c:v>14.575324137931005</c:v>
                </c:pt>
                <c:pt idx="1272">
                  <c:v>14.575324137931005</c:v>
                </c:pt>
                <c:pt idx="1273">
                  <c:v>14.575324137931005</c:v>
                </c:pt>
                <c:pt idx="1274">
                  <c:v>14.575324137931005</c:v>
                </c:pt>
                <c:pt idx="1275">
                  <c:v>14.575324137931005</c:v>
                </c:pt>
                <c:pt idx="1276">
                  <c:v>14.575324137931005</c:v>
                </c:pt>
                <c:pt idx="1277">
                  <c:v>14.575324137931005</c:v>
                </c:pt>
                <c:pt idx="1278">
                  <c:v>14.575324137931005</c:v>
                </c:pt>
                <c:pt idx="1279">
                  <c:v>14.575324137931005</c:v>
                </c:pt>
                <c:pt idx="1280">
                  <c:v>14.575324137931005</c:v>
                </c:pt>
                <c:pt idx="1281">
                  <c:v>14.575324137931005</c:v>
                </c:pt>
                <c:pt idx="1282">
                  <c:v>14.575324137931005</c:v>
                </c:pt>
                <c:pt idx="1283">
                  <c:v>14.575324137931005</c:v>
                </c:pt>
                <c:pt idx="1284">
                  <c:v>14.575324137931005</c:v>
                </c:pt>
                <c:pt idx="1285">
                  <c:v>14.575324137931005</c:v>
                </c:pt>
                <c:pt idx="1286">
                  <c:v>14.575324137931005</c:v>
                </c:pt>
                <c:pt idx="1287">
                  <c:v>14.575324137931005</c:v>
                </c:pt>
                <c:pt idx="1288">
                  <c:v>14.575324137931005</c:v>
                </c:pt>
                <c:pt idx="1289">
                  <c:v>14.575324137931005</c:v>
                </c:pt>
                <c:pt idx="1290">
                  <c:v>14.575324137931005</c:v>
                </c:pt>
                <c:pt idx="1291">
                  <c:v>14.575324137931005</c:v>
                </c:pt>
                <c:pt idx="1292">
                  <c:v>14.575324137931005</c:v>
                </c:pt>
                <c:pt idx="1293">
                  <c:v>14.575324137931005</c:v>
                </c:pt>
                <c:pt idx="1294">
                  <c:v>14.575324137931005</c:v>
                </c:pt>
                <c:pt idx="1295">
                  <c:v>14.575324137931005</c:v>
                </c:pt>
                <c:pt idx="1296">
                  <c:v>14.575324137931005</c:v>
                </c:pt>
                <c:pt idx="1297">
                  <c:v>14.575324137931005</c:v>
                </c:pt>
                <c:pt idx="1298">
                  <c:v>14.575324137931005</c:v>
                </c:pt>
                <c:pt idx="1299">
                  <c:v>14.575324137931005</c:v>
                </c:pt>
                <c:pt idx="1300">
                  <c:v>14.575324137931005</c:v>
                </c:pt>
                <c:pt idx="1301">
                  <c:v>14.575324137931005</c:v>
                </c:pt>
                <c:pt idx="1302">
                  <c:v>14.575324137931005</c:v>
                </c:pt>
                <c:pt idx="1303">
                  <c:v>14.575324137931005</c:v>
                </c:pt>
                <c:pt idx="1304">
                  <c:v>14.575324137931005</c:v>
                </c:pt>
                <c:pt idx="1305">
                  <c:v>14.575324137931005</c:v>
                </c:pt>
                <c:pt idx="1306">
                  <c:v>14.575324137931005</c:v>
                </c:pt>
                <c:pt idx="1307">
                  <c:v>14.575324137931005</c:v>
                </c:pt>
                <c:pt idx="1308">
                  <c:v>14.575324137931005</c:v>
                </c:pt>
                <c:pt idx="1309">
                  <c:v>14.575324137931005</c:v>
                </c:pt>
                <c:pt idx="1310">
                  <c:v>14.575324137931005</c:v>
                </c:pt>
                <c:pt idx="1311">
                  <c:v>14.575324137931005</c:v>
                </c:pt>
                <c:pt idx="1312">
                  <c:v>14.575324137931005</c:v>
                </c:pt>
                <c:pt idx="1313">
                  <c:v>14.575324137931005</c:v>
                </c:pt>
                <c:pt idx="1314">
                  <c:v>14.575324137931005</c:v>
                </c:pt>
                <c:pt idx="1315">
                  <c:v>14.575324137931005</c:v>
                </c:pt>
                <c:pt idx="1316">
                  <c:v>14.575324137931005</c:v>
                </c:pt>
                <c:pt idx="1317">
                  <c:v>14.575324137931005</c:v>
                </c:pt>
                <c:pt idx="1318">
                  <c:v>14.575324137931005</c:v>
                </c:pt>
                <c:pt idx="1319">
                  <c:v>14.575324137931005</c:v>
                </c:pt>
                <c:pt idx="1320">
                  <c:v>14.575324137931005</c:v>
                </c:pt>
                <c:pt idx="1321">
                  <c:v>14.575324137931005</c:v>
                </c:pt>
                <c:pt idx="1322">
                  <c:v>14.575324137931005</c:v>
                </c:pt>
                <c:pt idx="1323">
                  <c:v>14.575324137931005</c:v>
                </c:pt>
                <c:pt idx="1324">
                  <c:v>14.575324137931005</c:v>
                </c:pt>
                <c:pt idx="1325">
                  <c:v>14.575324137931005</c:v>
                </c:pt>
                <c:pt idx="1326">
                  <c:v>14.575324137931005</c:v>
                </c:pt>
                <c:pt idx="1327">
                  <c:v>14.575324137931005</c:v>
                </c:pt>
                <c:pt idx="1328">
                  <c:v>14.575324137931005</c:v>
                </c:pt>
                <c:pt idx="1329">
                  <c:v>14.575324137931005</c:v>
                </c:pt>
                <c:pt idx="1330">
                  <c:v>14.575324137931005</c:v>
                </c:pt>
                <c:pt idx="1331">
                  <c:v>14.575324137931005</c:v>
                </c:pt>
                <c:pt idx="1332">
                  <c:v>14.575324137931005</c:v>
                </c:pt>
                <c:pt idx="1333">
                  <c:v>14.575324137931005</c:v>
                </c:pt>
                <c:pt idx="1334">
                  <c:v>14.575324137931005</c:v>
                </c:pt>
                <c:pt idx="1335">
                  <c:v>14.575324137931005</c:v>
                </c:pt>
                <c:pt idx="1336">
                  <c:v>14.575324137931005</c:v>
                </c:pt>
                <c:pt idx="1337">
                  <c:v>14.575324137931005</c:v>
                </c:pt>
                <c:pt idx="1338">
                  <c:v>14.575324137931005</c:v>
                </c:pt>
                <c:pt idx="1339">
                  <c:v>14.575324137931005</c:v>
                </c:pt>
                <c:pt idx="1340">
                  <c:v>14.575324137931005</c:v>
                </c:pt>
                <c:pt idx="1341">
                  <c:v>14.575324137931005</c:v>
                </c:pt>
                <c:pt idx="1342">
                  <c:v>14.575324137931005</c:v>
                </c:pt>
                <c:pt idx="1343">
                  <c:v>14.575324137931005</c:v>
                </c:pt>
                <c:pt idx="1344">
                  <c:v>14.575324137931005</c:v>
                </c:pt>
                <c:pt idx="1345">
                  <c:v>14.575324137931005</c:v>
                </c:pt>
                <c:pt idx="1346">
                  <c:v>14.575324137931005</c:v>
                </c:pt>
                <c:pt idx="1347">
                  <c:v>14.575324137931005</c:v>
                </c:pt>
                <c:pt idx="1348">
                  <c:v>14.575324137931005</c:v>
                </c:pt>
                <c:pt idx="1349">
                  <c:v>14.575324137931005</c:v>
                </c:pt>
                <c:pt idx="1350">
                  <c:v>14.575324137931005</c:v>
                </c:pt>
                <c:pt idx="1351">
                  <c:v>14.575324137931005</c:v>
                </c:pt>
                <c:pt idx="1352">
                  <c:v>14.575324137931005</c:v>
                </c:pt>
                <c:pt idx="1353">
                  <c:v>14.575324137931005</c:v>
                </c:pt>
                <c:pt idx="1354">
                  <c:v>14.575324137931005</c:v>
                </c:pt>
                <c:pt idx="1355">
                  <c:v>14.575324137931005</c:v>
                </c:pt>
                <c:pt idx="1356">
                  <c:v>14.575324137931005</c:v>
                </c:pt>
                <c:pt idx="1357">
                  <c:v>14.575324137931005</c:v>
                </c:pt>
                <c:pt idx="1358">
                  <c:v>14.575324137931005</c:v>
                </c:pt>
                <c:pt idx="1359">
                  <c:v>14.575324137931005</c:v>
                </c:pt>
                <c:pt idx="1360">
                  <c:v>14.575324137931005</c:v>
                </c:pt>
                <c:pt idx="1361">
                  <c:v>14.575324137931005</c:v>
                </c:pt>
                <c:pt idx="1362">
                  <c:v>14.575324137931005</c:v>
                </c:pt>
                <c:pt idx="1363">
                  <c:v>14.575324137931005</c:v>
                </c:pt>
                <c:pt idx="1364">
                  <c:v>14.575324137931005</c:v>
                </c:pt>
                <c:pt idx="1365">
                  <c:v>14.575324137931005</c:v>
                </c:pt>
                <c:pt idx="1366">
                  <c:v>14.575324137931005</c:v>
                </c:pt>
                <c:pt idx="1367">
                  <c:v>14.575324137931005</c:v>
                </c:pt>
                <c:pt idx="1368">
                  <c:v>14.575324137931005</c:v>
                </c:pt>
                <c:pt idx="1369">
                  <c:v>14.575324137931005</c:v>
                </c:pt>
                <c:pt idx="1370">
                  <c:v>14.575324137931005</c:v>
                </c:pt>
                <c:pt idx="1371">
                  <c:v>14.575324137931005</c:v>
                </c:pt>
                <c:pt idx="1372">
                  <c:v>14.575324137931005</c:v>
                </c:pt>
                <c:pt idx="1373">
                  <c:v>14.575324137931005</c:v>
                </c:pt>
                <c:pt idx="1374">
                  <c:v>14.575324137931005</c:v>
                </c:pt>
                <c:pt idx="1375">
                  <c:v>14.575324137931005</c:v>
                </c:pt>
                <c:pt idx="1376">
                  <c:v>14.575324137931005</c:v>
                </c:pt>
                <c:pt idx="1377">
                  <c:v>14.575324137931005</c:v>
                </c:pt>
                <c:pt idx="1378">
                  <c:v>14.575324137931005</c:v>
                </c:pt>
                <c:pt idx="1379">
                  <c:v>14.575324137931005</c:v>
                </c:pt>
                <c:pt idx="1380">
                  <c:v>14.575324137931005</c:v>
                </c:pt>
                <c:pt idx="1381">
                  <c:v>14.575324137931005</c:v>
                </c:pt>
                <c:pt idx="1382">
                  <c:v>14.575324137931005</c:v>
                </c:pt>
                <c:pt idx="1383">
                  <c:v>14.575324137931005</c:v>
                </c:pt>
                <c:pt idx="1384">
                  <c:v>14.575324137931005</c:v>
                </c:pt>
                <c:pt idx="1385">
                  <c:v>14.575324137931005</c:v>
                </c:pt>
                <c:pt idx="1386">
                  <c:v>14.575324137931005</c:v>
                </c:pt>
                <c:pt idx="1387">
                  <c:v>14.575324137931005</c:v>
                </c:pt>
                <c:pt idx="1388">
                  <c:v>14.575324137931005</c:v>
                </c:pt>
                <c:pt idx="1389">
                  <c:v>14.575324137931005</c:v>
                </c:pt>
                <c:pt idx="1390">
                  <c:v>14.575324137931005</c:v>
                </c:pt>
                <c:pt idx="1391">
                  <c:v>14.575324137931005</c:v>
                </c:pt>
                <c:pt idx="1392">
                  <c:v>14.575324137931005</c:v>
                </c:pt>
                <c:pt idx="1393">
                  <c:v>14.575324137931005</c:v>
                </c:pt>
                <c:pt idx="1394">
                  <c:v>14.575324137931005</c:v>
                </c:pt>
                <c:pt idx="1395">
                  <c:v>14.575324137931005</c:v>
                </c:pt>
                <c:pt idx="1396">
                  <c:v>14.575324137931005</c:v>
                </c:pt>
                <c:pt idx="1397">
                  <c:v>14.575324137931005</c:v>
                </c:pt>
                <c:pt idx="1398">
                  <c:v>14.575324137931005</c:v>
                </c:pt>
                <c:pt idx="1399">
                  <c:v>14.575324137931005</c:v>
                </c:pt>
                <c:pt idx="1400">
                  <c:v>14.575324137931005</c:v>
                </c:pt>
                <c:pt idx="1401">
                  <c:v>14.575324137931005</c:v>
                </c:pt>
                <c:pt idx="1402">
                  <c:v>14.575324137931005</c:v>
                </c:pt>
                <c:pt idx="1403">
                  <c:v>14.575324137931005</c:v>
                </c:pt>
                <c:pt idx="1404">
                  <c:v>14.575324137931005</c:v>
                </c:pt>
                <c:pt idx="1405">
                  <c:v>14.575324137931005</c:v>
                </c:pt>
                <c:pt idx="1406">
                  <c:v>14.575324137931005</c:v>
                </c:pt>
                <c:pt idx="1407">
                  <c:v>14.575324137931005</c:v>
                </c:pt>
                <c:pt idx="1408">
                  <c:v>14.575324137931005</c:v>
                </c:pt>
                <c:pt idx="1409">
                  <c:v>14.575324137931005</c:v>
                </c:pt>
                <c:pt idx="1410">
                  <c:v>14.575324137931005</c:v>
                </c:pt>
                <c:pt idx="1411">
                  <c:v>14.575324137931005</c:v>
                </c:pt>
                <c:pt idx="1412">
                  <c:v>14.575324137931005</c:v>
                </c:pt>
                <c:pt idx="1413">
                  <c:v>14.575324137931005</c:v>
                </c:pt>
                <c:pt idx="1414">
                  <c:v>14.575324137931005</c:v>
                </c:pt>
                <c:pt idx="1415">
                  <c:v>14.575324137931005</c:v>
                </c:pt>
                <c:pt idx="1416">
                  <c:v>14.575324137931005</c:v>
                </c:pt>
                <c:pt idx="1417">
                  <c:v>14.575324137931005</c:v>
                </c:pt>
                <c:pt idx="1418">
                  <c:v>14.575324137931005</c:v>
                </c:pt>
                <c:pt idx="1419">
                  <c:v>14.575324137931005</c:v>
                </c:pt>
                <c:pt idx="1420">
                  <c:v>14.575324137931005</c:v>
                </c:pt>
                <c:pt idx="1421">
                  <c:v>14.575324137931005</c:v>
                </c:pt>
                <c:pt idx="1422">
                  <c:v>14.575324137931005</c:v>
                </c:pt>
                <c:pt idx="1423">
                  <c:v>14.575324137931005</c:v>
                </c:pt>
                <c:pt idx="1424">
                  <c:v>14.575324137931005</c:v>
                </c:pt>
                <c:pt idx="1425">
                  <c:v>14.575324137931005</c:v>
                </c:pt>
                <c:pt idx="1426">
                  <c:v>14.575324137931005</c:v>
                </c:pt>
                <c:pt idx="1427">
                  <c:v>14.575324137931005</c:v>
                </c:pt>
                <c:pt idx="1428">
                  <c:v>14.575324137931005</c:v>
                </c:pt>
                <c:pt idx="1429">
                  <c:v>14.575324137931005</c:v>
                </c:pt>
                <c:pt idx="1430">
                  <c:v>14.575324137931005</c:v>
                </c:pt>
                <c:pt idx="1431">
                  <c:v>14.575324137931005</c:v>
                </c:pt>
                <c:pt idx="1432">
                  <c:v>14.575324137931005</c:v>
                </c:pt>
                <c:pt idx="1433">
                  <c:v>14.575324137931005</c:v>
                </c:pt>
                <c:pt idx="1434">
                  <c:v>14.575324137931005</c:v>
                </c:pt>
                <c:pt idx="1435">
                  <c:v>14.575324137931005</c:v>
                </c:pt>
                <c:pt idx="1436">
                  <c:v>14.575324137931005</c:v>
                </c:pt>
                <c:pt idx="1437">
                  <c:v>14.575324137931005</c:v>
                </c:pt>
                <c:pt idx="1438">
                  <c:v>14.575324137931005</c:v>
                </c:pt>
                <c:pt idx="1439">
                  <c:v>14.575324137931005</c:v>
                </c:pt>
                <c:pt idx="1440">
                  <c:v>14.575324137931005</c:v>
                </c:pt>
                <c:pt idx="1441">
                  <c:v>14.575324137931005</c:v>
                </c:pt>
                <c:pt idx="1442">
                  <c:v>14.575324137931005</c:v>
                </c:pt>
                <c:pt idx="1443">
                  <c:v>14.575324137931005</c:v>
                </c:pt>
                <c:pt idx="1444">
                  <c:v>14.575324137931005</c:v>
                </c:pt>
                <c:pt idx="1445">
                  <c:v>14.575324137931005</c:v>
                </c:pt>
                <c:pt idx="1446">
                  <c:v>14.575324137931005</c:v>
                </c:pt>
                <c:pt idx="1447">
                  <c:v>14.575324137931005</c:v>
                </c:pt>
                <c:pt idx="1448">
                  <c:v>14.575324137931005</c:v>
                </c:pt>
                <c:pt idx="1449">
                  <c:v>14.575324137931005</c:v>
                </c:pt>
                <c:pt idx="1450">
                  <c:v>14.575324137931005</c:v>
                </c:pt>
                <c:pt idx="1451">
                  <c:v>14.575324137931005</c:v>
                </c:pt>
                <c:pt idx="1452">
                  <c:v>14.575324137931005</c:v>
                </c:pt>
                <c:pt idx="1453">
                  <c:v>14.575324137931005</c:v>
                </c:pt>
                <c:pt idx="1454">
                  <c:v>14.575324137931005</c:v>
                </c:pt>
                <c:pt idx="1455">
                  <c:v>14.575324137931005</c:v>
                </c:pt>
                <c:pt idx="1456">
                  <c:v>14.575324137931005</c:v>
                </c:pt>
                <c:pt idx="1457">
                  <c:v>14.575324137931005</c:v>
                </c:pt>
                <c:pt idx="1458">
                  <c:v>14.575324137931005</c:v>
                </c:pt>
                <c:pt idx="1459">
                  <c:v>14.575324137931005</c:v>
                </c:pt>
                <c:pt idx="1460">
                  <c:v>14.575324137931005</c:v>
                </c:pt>
                <c:pt idx="1461">
                  <c:v>14.575324137931005</c:v>
                </c:pt>
                <c:pt idx="1462">
                  <c:v>14.575324137931005</c:v>
                </c:pt>
                <c:pt idx="1463">
                  <c:v>14.575324137931005</c:v>
                </c:pt>
                <c:pt idx="1464">
                  <c:v>14.575324137931005</c:v>
                </c:pt>
                <c:pt idx="1465">
                  <c:v>14.575324137931005</c:v>
                </c:pt>
                <c:pt idx="1466">
                  <c:v>14.575324137931005</c:v>
                </c:pt>
                <c:pt idx="1467">
                  <c:v>14.575324137931005</c:v>
                </c:pt>
                <c:pt idx="1468">
                  <c:v>14.575324137931005</c:v>
                </c:pt>
                <c:pt idx="1469">
                  <c:v>14.575324137931005</c:v>
                </c:pt>
                <c:pt idx="1470">
                  <c:v>14.575324137931005</c:v>
                </c:pt>
                <c:pt idx="1471">
                  <c:v>14.575324137931005</c:v>
                </c:pt>
                <c:pt idx="1472">
                  <c:v>14.575324137931005</c:v>
                </c:pt>
                <c:pt idx="1473">
                  <c:v>14.575324137931005</c:v>
                </c:pt>
                <c:pt idx="1474">
                  <c:v>14.575324137931005</c:v>
                </c:pt>
                <c:pt idx="1475">
                  <c:v>14.575324137931005</c:v>
                </c:pt>
                <c:pt idx="1476">
                  <c:v>14.575324137931005</c:v>
                </c:pt>
                <c:pt idx="1477">
                  <c:v>14.575324137931005</c:v>
                </c:pt>
                <c:pt idx="1478">
                  <c:v>14.575324137931005</c:v>
                </c:pt>
                <c:pt idx="1479">
                  <c:v>14.575324137931005</c:v>
                </c:pt>
                <c:pt idx="1480">
                  <c:v>14.575324137931005</c:v>
                </c:pt>
                <c:pt idx="1481">
                  <c:v>14.575324137931005</c:v>
                </c:pt>
                <c:pt idx="1482">
                  <c:v>14.575324137931005</c:v>
                </c:pt>
                <c:pt idx="1483">
                  <c:v>14.575324137931005</c:v>
                </c:pt>
                <c:pt idx="1484">
                  <c:v>14.575324137931005</c:v>
                </c:pt>
                <c:pt idx="1485">
                  <c:v>14.575324137931005</c:v>
                </c:pt>
                <c:pt idx="1486">
                  <c:v>14.575324137931005</c:v>
                </c:pt>
                <c:pt idx="1487">
                  <c:v>14.575324137931005</c:v>
                </c:pt>
                <c:pt idx="1488">
                  <c:v>14.575324137931005</c:v>
                </c:pt>
                <c:pt idx="1489">
                  <c:v>14.575324137931005</c:v>
                </c:pt>
                <c:pt idx="1490">
                  <c:v>14.575324137931005</c:v>
                </c:pt>
                <c:pt idx="1491">
                  <c:v>14.575324137931005</c:v>
                </c:pt>
                <c:pt idx="1492">
                  <c:v>14.575324137931005</c:v>
                </c:pt>
                <c:pt idx="1493">
                  <c:v>14.575324137931005</c:v>
                </c:pt>
                <c:pt idx="1494">
                  <c:v>14.575324137931005</c:v>
                </c:pt>
                <c:pt idx="1495">
                  <c:v>14.575324137931005</c:v>
                </c:pt>
                <c:pt idx="1496">
                  <c:v>14.575324137931005</c:v>
                </c:pt>
                <c:pt idx="1497">
                  <c:v>14.575324137931005</c:v>
                </c:pt>
                <c:pt idx="1498">
                  <c:v>14.575324137931005</c:v>
                </c:pt>
                <c:pt idx="1499">
                  <c:v>14.575324137931005</c:v>
                </c:pt>
                <c:pt idx="1500">
                  <c:v>14.575324137931005</c:v>
                </c:pt>
                <c:pt idx="1501">
                  <c:v>14.575324137931005</c:v>
                </c:pt>
                <c:pt idx="1502">
                  <c:v>14.575324137931005</c:v>
                </c:pt>
                <c:pt idx="1503">
                  <c:v>14.575324137931005</c:v>
                </c:pt>
                <c:pt idx="1504">
                  <c:v>14.575324137931005</c:v>
                </c:pt>
                <c:pt idx="1505">
                  <c:v>14.575324137931005</c:v>
                </c:pt>
                <c:pt idx="1506">
                  <c:v>14.575324137931005</c:v>
                </c:pt>
                <c:pt idx="1507">
                  <c:v>14.575324137931005</c:v>
                </c:pt>
                <c:pt idx="1508">
                  <c:v>14.575324137931005</c:v>
                </c:pt>
                <c:pt idx="1509">
                  <c:v>14.575324137931005</c:v>
                </c:pt>
                <c:pt idx="1510">
                  <c:v>14.575324137931005</c:v>
                </c:pt>
                <c:pt idx="1511">
                  <c:v>14.575324137931005</c:v>
                </c:pt>
                <c:pt idx="1512">
                  <c:v>14.575324137931005</c:v>
                </c:pt>
                <c:pt idx="1513">
                  <c:v>14.575324137931005</c:v>
                </c:pt>
                <c:pt idx="1514">
                  <c:v>14.575324137931005</c:v>
                </c:pt>
                <c:pt idx="1515">
                  <c:v>14.575324137931005</c:v>
                </c:pt>
                <c:pt idx="1516">
                  <c:v>14.575324137931005</c:v>
                </c:pt>
                <c:pt idx="1517">
                  <c:v>14.575324137931005</c:v>
                </c:pt>
                <c:pt idx="1518">
                  <c:v>14.575324137931005</c:v>
                </c:pt>
                <c:pt idx="1519">
                  <c:v>14.575324137931005</c:v>
                </c:pt>
                <c:pt idx="1520">
                  <c:v>14.575324137931005</c:v>
                </c:pt>
                <c:pt idx="1521">
                  <c:v>14.575324137931005</c:v>
                </c:pt>
                <c:pt idx="1522">
                  <c:v>14.575324137931005</c:v>
                </c:pt>
                <c:pt idx="1523">
                  <c:v>14.575324137931005</c:v>
                </c:pt>
                <c:pt idx="1524">
                  <c:v>14.575324137931005</c:v>
                </c:pt>
                <c:pt idx="1525">
                  <c:v>14.575324137931005</c:v>
                </c:pt>
                <c:pt idx="1526">
                  <c:v>14.575324137931005</c:v>
                </c:pt>
                <c:pt idx="1527">
                  <c:v>14.575324137931005</c:v>
                </c:pt>
                <c:pt idx="1528">
                  <c:v>14.575324137931005</c:v>
                </c:pt>
                <c:pt idx="1529">
                  <c:v>14.575324137931005</c:v>
                </c:pt>
                <c:pt idx="1530">
                  <c:v>14.575324137931005</c:v>
                </c:pt>
                <c:pt idx="1531">
                  <c:v>14.575324137931005</c:v>
                </c:pt>
                <c:pt idx="1532">
                  <c:v>14.575324137931005</c:v>
                </c:pt>
                <c:pt idx="1533">
                  <c:v>14.575324137931005</c:v>
                </c:pt>
                <c:pt idx="1534">
                  <c:v>14.575324137931005</c:v>
                </c:pt>
                <c:pt idx="1535">
                  <c:v>14.575324137931005</c:v>
                </c:pt>
                <c:pt idx="1536">
                  <c:v>14.575324137931005</c:v>
                </c:pt>
                <c:pt idx="1537">
                  <c:v>14.575324137931005</c:v>
                </c:pt>
                <c:pt idx="1538">
                  <c:v>14.575324137931005</c:v>
                </c:pt>
                <c:pt idx="1539">
                  <c:v>14.575324137931005</c:v>
                </c:pt>
                <c:pt idx="1540">
                  <c:v>14.575324137931005</c:v>
                </c:pt>
                <c:pt idx="1541">
                  <c:v>14.575324137931005</c:v>
                </c:pt>
                <c:pt idx="1542">
                  <c:v>14.575324137931005</c:v>
                </c:pt>
                <c:pt idx="1543">
                  <c:v>14.575324137931005</c:v>
                </c:pt>
                <c:pt idx="1544">
                  <c:v>14.575324137931005</c:v>
                </c:pt>
                <c:pt idx="1545">
                  <c:v>14.575324137931005</c:v>
                </c:pt>
                <c:pt idx="1546">
                  <c:v>14.575324137931005</c:v>
                </c:pt>
                <c:pt idx="1547">
                  <c:v>14.575324137931005</c:v>
                </c:pt>
                <c:pt idx="1548">
                  <c:v>14.575324137931005</c:v>
                </c:pt>
                <c:pt idx="1549">
                  <c:v>14.575324137931005</c:v>
                </c:pt>
                <c:pt idx="1550">
                  <c:v>14.575324137931005</c:v>
                </c:pt>
                <c:pt idx="1551">
                  <c:v>14.575324137931005</c:v>
                </c:pt>
                <c:pt idx="1552">
                  <c:v>14.575324137931005</c:v>
                </c:pt>
                <c:pt idx="1553">
                  <c:v>14.575324137931005</c:v>
                </c:pt>
                <c:pt idx="1554">
                  <c:v>14.575324137931005</c:v>
                </c:pt>
                <c:pt idx="1555">
                  <c:v>14.575324137931005</c:v>
                </c:pt>
                <c:pt idx="1556">
                  <c:v>14.575324137931005</c:v>
                </c:pt>
                <c:pt idx="1557">
                  <c:v>14.575324137931005</c:v>
                </c:pt>
                <c:pt idx="1558">
                  <c:v>14.575324137931005</c:v>
                </c:pt>
                <c:pt idx="1559">
                  <c:v>14.575324137931005</c:v>
                </c:pt>
                <c:pt idx="1560">
                  <c:v>14.575324137931005</c:v>
                </c:pt>
                <c:pt idx="1561">
                  <c:v>14.575324137931005</c:v>
                </c:pt>
                <c:pt idx="1562">
                  <c:v>14.575324137931005</c:v>
                </c:pt>
                <c:pt idx="1563">
                  <c:v>14.575324137931005</c:v>
                </c:pt>
                <c:pt idx="1564">
                  <c:v>14.575324137931005</c:v>
                </c:pt>
                <c:pt idx="1565">
                  <c:v>14.575324137931005</c:v>
                </c:pt>
                <c:pt idx="1566">
                  <c:v>14.575324137931005</c:v>
                </c:pt>
                <c:pt idx="1567">
                  <c:v>14.575324137931005</c:v>
                </c:pt>
                <c:pt idx="1568">
                  <c:v>14.575324137931005</c:v>
                </c:pt>
                <c:pt idx="1569">
                  <c:v>14.575324137931005</c:v>
                </c:pt>
                <c:pt idx="1570">
                  <c:v>14.575324137931005</c:v>
                </c:pt>
                <c:pt idx="1571">
                  <c:v>14.575324137931005</c:v>
                </c:pt>
                <c:pt idx="1572">
                  <c:v>14.575324137931005</c:v>
                </c:pt>
                <c:pt idx="1573">
                  <c:v>14.575324137931005</c:v>
                </c:pt>
                <c:pt idx="1574">
                  <c:v>14.575324137931005</c:v>
                </c:pt>
                <c:pt idx="1575">
                  <c:v>14.575324137931005</c:v>
                </c:pt>
                <c:pt idx="1576">
                  <c:v>14.575324137931005</c:v>
                </c:pt>
                <c:pt idx="1577">
                  <c:v>14.575324137931005</c:v>
                </c:pt>
                <c:pt idx="1578">
                  <c:v>14.575324137931005</c:v>
                </c:pt>
                <c:pt idx="1579">
                  <c:v>14.575324137931005</c:v>
                </c:pt>
                <c:pt idx="1580">
                  <c:v>14.575324137931005</c:v>
                </c:pt>
                <c:pt idx="1581">
                  <c:v>14.575324137931005</c:v>
                </c:pt>
                <c:pt idx="1582">
                  <c:v>14.575324137931005</c:v>
                </c:pt>
                <c:pt idx="1583">
                  <c:v>14.575324137931005</c:v>
                </c:pt>
                <c:pt idx="1584">
                  <c:v>14.575324137931005</c:v>
                </c:pt>
                <c:pt idx="1585">
                  <c:v>14.575324137931005</c:v>
                </c:pt>
                <c:pt idx="1586">
                  <c:v>14.575324137931005</c:v>
                </c:pt>
                <c:pt idx="1587">
                  <c:v>14.575324137931005</c:v>
                </c:pt>
                <c:pt idx="1588">
                  <c:v>14.575324137931005</c:v>
                </c:pt>
                <c:pt idx="1589">
                  <c:v>14.575324137931005</c:v>
                </c:pt>
                <c:pt idx="1590">
                  <c:v>14.575324137931005</c:v>
                </c:pt>
                <c:pt idx="1591">
                  <c:v>14.575324137931005</c:v>
                </c:pt>
                <c:pt idx="1592">
                  <c:v>14.575324137931005</c:v>
                </c:pt>
                <c:pt idx="1593">
                  <c:v>14.575324137931005</c:v>
                </c:pt>
                <c:pt idx="1594">
                  <c:v>14.575324137931005</c:v>
                </c:pt>
                <c:pt idx="1595">
                  <c:v>14.575324137931005</c:v>
                </c:pt>
                <c:pt idx="1596">
                  <c:v>14.575324137931005</c:v>
                </c:pt>
                <c:pt idx="1597">
                  <c:v>14.575324137931005</c:v>
                </c:pt>
                <c:pt idx="1598">
                  <c:v>14.575324137931005</c:v>
                </c:pt>
                <c:pt idx="1599">
                  <c:v>14.575324137931005</c:v>
                </c:pt>
                <c:pt idx="1600">
                  <c:v>14.575324137931005</c:v>
                </c:pt>
                <c:pt idx="1601">
                  <c:v>14.575324137931005</c:v>
                </c:pt>
                <c:pt idx="1602">
                  <c:v>14.575324137931005</c:v>
                </c:pt>
                <c:pt idx="1603">
                  <c:v>14.575324137931005</c:v>
                </c:pt>
                <c:pt idx="1604">
                  <c:v>14.575324137931005</c:v>
                </c:pt>
                <c:pt idx="1605">
                  <c:v>14.575324137931005</c:v>
                </c:pt>
                <c:pt idx="1606">
                  <c:v>14.575324137931005</c:v>
                </c:pt>
                <c:pt idx="1607">
                  <c:v>14.575324137931005</c:v>
                </c:pt>
                <c:pt idx="1608">
                  <c:v>14.575324137931005</c:v>
                </c:pt>
                <c:pt idx="1609">
                  <c:v>14.575324137931005</c:v>
                </c:pt>
                <c:pt idx="1610">
                  <c:v>14.575324137931005</c:v>
                </c:pt>
                <c:pt idx="1611">
                  <c:v>14.575324137931005</c:v>
                </c:pt>
                <c:pt idx="1612">
                  <c:v>14.575324137931005</c:v>
                </c:pt>
                <c:pt idx="1613">
                  <c:v>14.575324137931005</c:v>
                </c:pt>
                <c:pt idx="1614">
                  <c:v>14.575324137931005</c:v>
                </c:pt>
                <c:pt idx="1615">
                  <c:v>14.575324137931005</c:v>
                </c:pt>
                <c:pt idx="1616">
                  <c:v>14.575324137931005</c:v>
                </c:pt>
                <c:pt idx="1617">
                  <c:v>14.575324137931005</c:v>
                </c:pt>
                <c:pt idx="1618">
                  <c:v>14.575324137931005</c:v>
                </c:pt>
                <c:pt idx="1619">
                  <c:v>14.575324137931005</c:v>
                </c:pt>
                <c:pt idx="1620">
                  <c:v>14.575324137931005</c:v>
                </c:pt>
                <c:pt idx="1621">
                  <c:v>14.575324137931005</c:v>
                </c:pt>
                <c:pt idx="1622">
                  <c:v>14.575324137931005</c:v>
                </c:pt>
                <c:pt idx="1623">
                  <c:v>14.575324137931005</c:v>
                </c:pt>
                <c:pt idx="1624">
                  <c:v>14.575324137931005</c:v>
                </c:pt>
                <c:pt idx="1625">
                  <c:v>14.575324137931005</c:v>
                </c:pt>
                <c:pt idx="1626">
                  <c:v>14.575324137931005</c:v>
                </c:pt>
                <c:pt idx="1627">
                  <c:v>14.575324137931005</c:v>
                </c:pt>
                <c:pt idx="1628">
                  <c:v>14.575324137931005</c:v>
                </c:pt>
                <c:pt idx="1629">
                  <c:v>14.575324137931005</c:v>
                </c:pt>
                <c:pt idx="1630">
                  <c:v>14.575324137931005</c:v>
                </c:pt>
                <c:pt idx="1631">
                  <c:v>14.575324137931005</c:v>
                </c:pt>
                <c:pt idx="1632">
                  <c:v>14.575324137931005</c:v>
                </c:pt>
                <c:pt idx="1633">
                  <c:v>14.575324137931005</c:v>
                </c:pt>
                <c:pt idx="1634">
                  <c:v>14.575324137931005</c:v>
                </c:pt>
                <c:pt idx="1635">
                  <c:v>14.575324137931005</c:v>
                </c:pt>
                <c:pt idx="1636">
                  <c:v>14.575324137931005</c:v>
                </c:pt>
                <c:pt idx="1637">
                  <c:v>14.575324137931005</c:v>
                </c:pt>
                <c:pt idx="1638">
                  <c:v>14.575324137931005</c:v>
                </c:pt>
                <c:pt idx="1639">
                  <c:v>14.575324137931005</c:v>
                </c:pt>
                <c:pt idx="1640">
                  <c:v>14.575324137931005</c:v>
                </c:pt>
                <c:pt idx="1641">
                  <c:v>14.575324137931005</c:v>
                </c:pt>
                <c:pt idx="1642">
                  <c:v>14.575324137931005</c:v>
                </c:pt>
                <c:pt idx="1643">
                  <c:v>14.575324137931005</c:v>
                </c:pt>
                <c:pt idx="1644">
                  <c:v>14.575324137931005</c:v>
                </c:pt>
                <c:pt idx="1645">
                  <c:v>14.575324137931005</c:v>
                </c:pt>
                <c:pt idx="1646">
                  <c:v>14.575324137931005</c:v>
                </c:pt>
                <c:pt idx="1647">
                  <c:v>14.575324137931005</c:v>
                </c:pt>
                <c:pt idx="1648">
                  <c:v>14.575324137931005</c:v>
                </c:pt>
                <c:pt idx="1649">
                  <c:v>14.575324137931005</c:v>
                </c:pt>
                <c:pt idx="1650">
                  <c:v>14.575324137931005</c:v>
                </c:pt>
                <c:pt idx="1651">
                  <c:v>14.575324137931005</c:v>
                </c:pt>
                <c:pt idx="1652">
                  <c:v>14.575324137931005</c:v>
                </c:pt>
                <c:pt idx="1653">
                  <c:v>14.575324137931005</c:v>
                </c:pt>
                <c:pt idx="1654">
                  <c:v>14.575324137931005</c:v>
                </c:pt>
                <c:pt idx="1655">
                  <c:v>14.575324137931005</c:v>
                </c:pt>
                <c:pt idx="1656">
                  <c:v>14.575324137931005</c:v>
                </c:pt>
                <c:pt idx="1657">
                  <c:v>14.575324137931005</c:v>
                </c:pt>
                <c:pt idx="1658">
                  <c:v>14.575324137931005</c:v>
                </c:pt>
                <c:pt idx="1659">
                  <c:v>14.575324137931005</c:v>
                </c:pt>
                <c:pt idx="1660">
                  <c:v>14.575324137931005</c:v>
                </c:pt>
                <c:pt idx="1661">
                  <c:v>14.575324137931005</c:v>
                </c:pt>
                <c:pt idx="1662">
                  <c:v>14.575324137931005</c:v>
                </c:pt>
                <c:pt idx="1663">
                  <c:v>14.575324137931005</c:v>
                </c:pt>
                <c:pt idx="1664">
                  <c:v>14.575324137931005</c:v>
                </c:pt>
                <c:pt idx="1665">
                  <c:v>14.575324137931005</c:v>
                </c:pt>
                <c:pt idx="1666">
                  <c:v>14.575324137931005</c:v>
                </c:pt>
                <c:pt idx="1667">
                  <c:v>14.575324137931005</c:v>
                </c:pt>
                <c:pt idx="1668">
                  <c:v>14.575324137931005</c:v>
                </c:pt>
                <c:pt idx="1669">
                  <c:v>14.575324137931005</c:v>
                </c:pt>
                <c:pt idx="1670">
                  <c:v>14.575324137931005</c:v>
                </c:pt>
                <c:pt idx="1671">
                  <c:v>14.575324137931005</c:v>
                </c:pt>
                <c:pt idx="1672">
                  <c:v>14.575324137931005</c:v>
                </c:pt>
                <c:pt idx="1673">
                  <c:v>14.575324137931005</c:v>
                </c:pt>
                <c:pt idx="1674">
                  <c:v>14.575324137931005</c:v>
                </c:pt>
                <c:pt idx="1675">
                  <c:v>14.575324137931005</c:v>
                </c:pt>
                <c:pt idx="1676">
                  <c:v>14.575324137931005</c:v>
                </c:pt>
                <c:pt idx="1677">
                  <c:v>14.575324137931005</c:v>
                </c:pt>
                <c:pt idx="1678">
                  <c:v>14.575324137931005</c:v>
                </c:pt>
                <c:pt idx="1679">
                  <c:v>14.575324137931005</c:v>
                </c:pt>
                <c:pt idx="1680">
                  <c:v>14.575324137931005</c:v>
                </c:pt>
                <c:pt idx="1681">
                  <c:v>14.575324137931005</c:v>
                </c:pt>
                <c:pt idx="1682">
                  <c:v>14.575324137931005</c:v>
                </c:pt>
                <c:pt idx="1683">
                  <c:v>14.575324137931005</c:v>
                </c:pt>
                <c:pt idx="1684">
                  <c:v>14.575324137931005</c:v>
                </c:pt>
                <c:pt idx="1685">
                  <c:v>14.575324137931005</c:v>
                </c:pt>
                <c:pt idx="1686">
                  <c:v>14.575324137931005</c:v>
                </c:pt>
                <c:pt idx="1687">
                  <c:v>14.575324137931005</c:v>
                </c:pt>
                <c:pt idx="1688">
                  <c:v>14.575324137931005</c:v>
                </c:pt>
                <c:pt idx="1689">
                  <c:v>14.575324137931005</c:v>
                </c:pt>
                <c:pt idx="1690">
                  <c:v>14.575324137931005</c:v>
                </c:pt>
                <c:pt idx="1691">
                  <c:v>14.575324137931005</c:v>
                </c:pt>
                <c:pt idx="1692">
                  <c:v>14.575324137931005</c:v>
                </c:pt>
                <c:pt idx="1693">
                  <c:v>14.575324137931005</c:v>
                </c:pt>
                <c:pt idx="1694">
                  <c:v>14.575324137931005</c:v>
                </c:pt>
                <c:pt idx="1695">
                  <c:v>14.575324137931005</c:v>
                </c:pt>
                <c:pt idx="1696">
                  <c:v>14.575324137931005</c:v>
                </c:pt>
                <c:pt idx="1697">
                  <c:v>14.575324137931005</c:v>
                </c:pt>
                <c:pt idx="1698">
                  <c:v>14.575324137931005</c:v>
                </c:pt>
                <c:pt idx="1699">
                  <c:v>14.575324137931005</c:v>
                </c:pt>
                <c:pt idx="1700">
                  <c:v>14.575324137931005</c:v>
                </c:pt>
                <c:pt idx="1701">
                  <c:v>14.575324137931005</c:v>
                </c:pt>
                <c:pt idx="1702">
                  <c:v>14.575324137931005</c:v>
                </c:pt>
                <c:pt idx="1703">
                  <c:v>14.575324137931005</c:v>
                </c:pt>
                <c:pt idx="1704">
                  <c:v>14.575324137931005</c:v>
                </c:pt>
                <c:pt idx="1705">
                  <c:v>14.575324137931005</c:v>
                </c:pt>
                <c:pt idx="1706">
                  <c:v>14.575324137931005</c:v>
                </c:pt>
                <c:pt idx="1707">
                  <c:v>14.575324137931005</c:v>
                </c:pt>
                <c:pt idx="1708">
                  <c:v>14.575324137931005</c:v>
                </c:pt>
                <c:pt idx="1709">
                  <c:v>14.575324137931005</c:v>
                </c:pt>
                <c:pt idx="1710">
                  <c:v>14.575324137931005</c:v>
                </c:pt>
                <c:pt idx="1711">
                  <c:v>14.575324137931005</c:v>
                </c:pt>
                <c:pt idx="1712">
                  <c:v>14.575324137931005</c:v>
                </c:pt>
                <c:pt idx="1713">
                  <c:v>14.575324137931005</c:v>
                </c:pt>
                <c:pt idx="1714">
                  <c:v>14.575324137931005</c:v>
                </c:pt>
                <c:pt idx="1715">
                  <c:v>14.575324137931005</c:v>
                </c:pt>
                <c:pt idx="1716">
                  <c:v>14.575324137931005</c:v>
                </c:pt>
                <c:pt idx="1717">
                  <c:v>14.575324137931005</c:v>
                </c:pt>
                <c:pt idx="1718">
                  <c:v>14.575324137931005</c:v>
                </c:pt>
                <c:pt idx="1719">
                  <c:v>14.575324137931005</c:v>
                </c:pt>
                <c:pt idx="1720">
                  <c:v>14.575324137931005</c:v>
                </c:pt>
                <c:pt idx="1721">
                  <c:v>14.575324137931005</c:v>
                </c:pt>
                <c:pt idx="1722">
                  <c:v>14.575324137931005</c:v>
                </c:pt>
                <c:pt idx="1723">
                  <c:v>14.575324137931005</c:v>
                </c:pt>
                <c:pt idx="1724">
                  <c:v>14.575324137931005</c:v>
                </c:pt>
                <c:pt idx="1725">
                  <c:v>14.575324137931005</c:v>
                </c:pt>
                <c:pt idx="1726">
                  <c:v>14.575324137931005</c:v>
                </c:pt>
                <c:pt idx="1727">
                  <c:v>14.575324137931005</c:v>
                </c:pt>
                <c:pt idx="1728">
                  <c:v>14.575324137931005</c:v>
                </c:pt>
                <c:pt idx="1729">
                  <c:v>14.575324137931005</c:v>
                </c:pt>
                <c:pt idx="1730">
                  <c:v>14.575324137931005</c:v>
                </c:pt>
                <c:pt idx="1731">
                  <c:v>14.575324137931005</c:v>
                </c:pt>
                <c:pt idx="1732">
                  <c:v>14.575324137931005</c:v>
                </c:pt>
                <c:pt idx="1733">
                  <c:v>14.575324137931005</c:v>
                </c:pt>
                <c:pt idx="1734">
                  <c:v>14.575324137931005</c:v>
                </c:pt>
                <c:pt idx="1735">
                  <c:v>14.575324137931005</c:v>
                </c:pt>
                <c:pt idx="1736">
                  <c:v>14.575324137931005</c:v>
                </c:pt>
                <c:pt idx="1737">
                  <c:v>14.575324137931005</c:v>
                </c:pt>
                <c:pt idx="1738">
                  <c:v>14.575324137931005</c:v>
                </c:pt>
                <c:pt idx="1739">
                  <c:v>14.575324137931005</c:v>
                </c:pt>
                <c:pt idx="1740">
                  <c:v>14.575324137931005</c:v>
                </c:pt>
                <c:pt idx="1741">
                  <c:v>14.575324137931005</c:v>
                </c:pt>
                <c:pt idx="1742">
                  <c:v>14.575324137931005</c:v>
                </c:pt>
                <c:pt idx="1743">
                  <c:v>14.575324137931005</c:v>
                </c:pt>
                <c:pt idx="1744">
                  <c:v>14.575324137931005</c:v>
                </c:pt>
                <c:pt idx="1745">
                  <c:v>14.575324137931005</c:v>
                </c:pt>
                <c:pt idx="1746">
                  <c:v>14.575324137931005</c:v>
                </c:pt>
                <c:pt idx="1747">
                  <c:v>14.575324137931005</c:v>
                </c:pt>
                <c:pt idx="1748">
                  <c:v>14.575324137931005</c:v>
                </c:pt>
                <c:pt idx="1749">
                  <c:v>14.575324137931005</c:v>
                </c:pt>
                <c:pt idx="1750">
                  <c:v>14.575324137931005</c:v>
                </c:pt>
                <c:pt idx="1751">
                  <c:v>14.575324137931005</c:v>
                </c:pt>
                <c:pt idx="1752">
                  <c:v>14.575324137931005</c:v>
                </c:pt>
                <c:pt idx="1753">
                  <c:v>14.575324137931005</c:v>
                </c:pt>
                <c:pt idx="1754">
                  <c:v>14.575324137931005</c:v>
                </c:pt>
                <c:pt idx="1755">
                  <c:v>14.575324137931005</c:v>
                </c:pt>
                <c:pt idx="1756">
                  <c:v>14.575324137931005</c:v>
                </c:pt>
                <c:pt idx="1757">
                  <c:v>14.575324137931005</c:v>
                </c:pt>
                <c:pt idx="1758">
                  <c:v>14.575324137931005</c:v>
                </c:pt>
                <c:pt idx="1759">
                  <c:v>14.575324137931005</c:v>
                </c:pt>
                <c:pt idx="1760">
                  <c:v>14.575324137931005</c:v>
                </c:pt>
                <c:pt idx="1761">
                  <c:v>14.575324137931005</c:v>
                </c:pt>
                <c:pt idx="1762">
                  <c:v>14.575324137931005</c:v>
                </c:pt>
                <c:pt idx="1763">
                  <c:v>14.575324137931005</c:v>
                </c:pt>
                <c:pt idx="1764">
                  <c:v>14.575324137931005</c:v>
                </c:pt>
                <c:pt idx="1765">
                  <c:v>14.575324137931005</c:v>
                </c:pt>
                <c:pt idx="1766">
                  <c:v>14.575324137931005</c:v>
                </c:pt>
                <c:pt idx="1767">
                  <c:v>14.575324137931005</c:v>
                </c:pt>
                <c:pt idx="1768">
                  <c:v>14.575324137931005</c:v>
                </c:pt>
                <c:pt idx="1769">
                  <c:v>14.575324137931005</c:v>
                </c:pt>
                <c:pt idx="1770">
                  <c:v>14.575324137931005</c:v>
                </c:pt>
                <c:pt idx="1771">
                  <c:v>14.575324137931005</c:v>
                </c:pt>
                <c:pt idx="1772">
                  <c:v>14.575324137931005</c:v>
                </c:pt>
                <c:pt idx="1773">
                  <c:v>14.575324137931005</c:v>
                </c:pt>
                <c:pt idx="1774">
                  <c:v>14.575324137931005</c:v>
                </c:pt>
                <c:pt idx="1775">
                  <c:v>14.575324137931005</c:v>
                </c:pt>
                <c:pt idx="1776">
                  <c:v>14.575324137931005</c:v>
                </c:pt>
                <c:pt idx="1777">
                  <c:v>14.575324137931005</c:v>
                </c:pt>
                <c:pt idx="1778">
                  <c:v>14.575324137931005</c:v>
                </c:pt>
                <c:pt idx="1779">
                  <c:v>14.575324137931005</c:v>
                </c:pt>
                <c:pt idx="1780">
                  <c:v>14.575324137931005</c:v>
                </c:pt>
                <c:pt idx="1781">
                  <c:v>14.575324137931005</c:v>
                </c:pt>
                <c:pt idx="1782">
                  <c:v>14.575324137931005</c:v>
                </c:pt>
                <c:pt idx="1783">
                  <c:v>14.575324137931005</c:v>
                </c:pt>
                <c:pt idx="1784">
                  <c:v>14.575324137931005</c:v>
                </c:pt>
                <c:pt idx="1785">
                  <c:v>14.575324137931005</c:v>
                </c:pt>
                <c:pt idx="1786">
                  <c:v>14.575324137931005</c:v>
                </c:pt>
                <c:pt idx="1787">
                  <c:v>14.575324137931005</c:v>
                </c:pt>
                <c:pt idx="1788">
                  <c:v>14.575324137931005</c:v>
                </c:pt>
                <c:pt idx="1789">
                  <c:v>14.575324137931005</c:v>
                </c:pt>
                <c:pt idx="1790">
                  <c:v>14.575324137931005</c:v>
                </c:pt>
                <c:pt idx="1791">
                  <c:v>14.575324137931005</c:v>
                </c:pt>
                <c:pt idx="1792">
                  <c:v>14.575324137931005</c:v>
                </c:pt>
                <c:pt idx="1793">
                  <c:v>14.575324137931005</c:v>
                </c:pt>
                <c:pt idx="1794">
                  <c:v>14.575324137931005</c:v>
                </c:pt>
                <c:pt idx="1795">
                  <c:v>14.575324137931005</c:v>
                </c:pt>
                <c:pt idx="1796">
                  <c:v>14.575324137931005</c:v>
                </c:pt>
                <c:pt idx="1797">
                  <c:v>14.575324137931005</c:v>
                </c:pt>
                <c:pt idx="1798">
                  <c:v>14.575324137931005</c:v>
                </c:pt>
                <c:pt idx="1799">
                  <c:v>14.575324137931005</c:v>
                </c:pt>
                <c:pt idx="1800">
                  <c:v>14.575324137931005</c:v>
                </c:pt>
                <c:pt idx="1801">
                  <c:v>14.575324137931005</c:v>
                </c:pt>
                <c:pt idx="1802">
                  <c:v>14.575324137931005</c:v>
                </c:pt>
                <c:pt idx="1803">
                  <c:v>14.575324137931005</c:v>
                </c:pt>
                <c:pt idx="1804">
                  <c:v>14.575324137931005</c:v>
                </c:pt>
                <c:pt idx="1805">
                  <c:v>14.575324137931005</c:v>
                </c:pt>
                <c:pt idx="1806">
                  <c:v>14.575324137931005</c:v>
                </c:pt>
                <c:pt idx="1807">
                  <c:v>14.575324137931005</c:v>
                </c:pt>
                <c:pt idx="1808">
                  <c:v>14.575324137931005</c:v>
                </c:pt>
                <c:pt idx="1809">
                  <c:v>14.575324137931005</c:v>
                </c:pt>
                <c:pt idx="1810">
                  <c:v>14.575324137931005</c:v>
                </c:pt>
                <c:pt idx="1811">
                  <c:v>14.575324137931005</c:v>
                </c:pt>
                <c:pt idx="1812">
                  <c:v>14.575324137931005</c:v>
                </c:pt>
                <c:pt idx="1813">
                  <c:v>14.575324137931005</c:v>
                </c:pt>
                <c:pt idx="1814">
                  <c:v>14.575324137931005</c:v>
                </c:pt>
                <c:pt idx="1815">
                  <c:v>14.575324137931005</c:v>
                </c:pt>
                <c:pt idx="1816">
                  <c:v>14.575324137931005</c:v>
                </c:pt>
                <c:pt idx="1817">
                  <c:v>14.575324137931005</c:v>
                </c:pt>
                <c:pt idx="1818">
                  <c:v>14.575324137931005</c:v>
                </c:pt>
                <c:pt idx="1819">
                  <c:v>14.575324137931005</c:v>
                </c:pt>
                <c:pt idx="1820">
                  <c:v>14.575324137931005</c:v>
                </c:pt>
                <c:pt idx="1821">
                  <c:v>14.575324137931005</c:v>
                </c:pt>
                <c:pt idx="1822">
                  <c:v>14.575324137931005</c:v>
                </c:pt>
                <c:pt idx="1823">
                  <c:v>14.575324137931005</c:v>
                </c:pt>
                <c:pt idx="1824">
                  <c:v>14.575324137931005</c:v>
                </c:pt>
                <c:pt idx="1825">
                  <c:v>14.575324137931005</c:v>
                </c:pt>
                <c:pt idx="1826">
                  <c:v>14.575324137931005</c:v>
                </c:pt>
                <c:pt idx="1827">
                  <c:v>14.575324137931005</c:v>
                </c:pt>
                <c:pt idx="1828">
                  <c:v>14.575324137931005</c:v>
                </c:pt>
                <c:pt idx="1829">
                  <c:v>14.575324137931005</c:v>
                </c:pt>
                <c:pt idx="1830">
                  <c:v>14.575324137931005</c:v>
                </c:pt>
                <c:pt idx="1831">
                  <c:v>14.575324137931005</c:v>
                </c:pt>
                <c:pt idx="1832">
                  <c:v>14.575324137931005</c:v>
                </c:pt>
                <c:pt idx="1833">
                  <c:v>14.575324137931005</c:v>
                </c:pt>
                <c:pt idx="1834">
                  <c:v>14.575324137931005</c:v>
                </c:pt>
                <c:pt idx="1835">
                  <c:v>14.575324137931005</c:v>
                </c:pt>
                <c:pt idx="1836">
                  <c:v>14.575324137931005</c:v>
                </c:pt>
                <c:pt idx="1837">
                  <c:v>14.575324137931005</c:v>
                </c:pt>
                <c:pt idx="1838">
                  <c:v>14.575324137931005</c:v>
                </c:pt>
                <c:pt idx="1839">
                  <c:v>14.575324137931005</c:v>
                </c:pt>
                <c:pt idx="1840">
                  <c:v>14.575324137931005</c:v>
                </c:pt>
                <c:pt idx="1841">
                  <c:v>14.575324137931005</c:v>
                </c:pt>
                <c:pt idx="1842">
                  <c:v>14.575324137931005</c:v>
                </c:pt>
                <c:pt idx="1843">
                  <c:v>14.575324137931005</c:v>
                </c:pt>
                <c:pt idx="1844">
                  <c:v>14.575324137931005</c:v>
                </c:pt>
                <c:pt idx="1845">
                  <c:v>14.575324137931005</c:v>
                </c:pt>
                <c:pt idx="1846">
                  <c:v>14.575324137931005</c:v>
                </c:pt>
                <c:pt idx="1847">
                  <c:v>14.575324137931005</c:v>
                </c:pt>
                <c:pt idx="1848">
                  <c:v>14.575324137931005</c:v>
                </c:pt>
                <c:pt idx="1849">
                  <c:v>14.575324137931005</c:v>
                </c:pt>
                <c:pt idx="1850">
                  <c:v>14.575324137931005</c:v>
                </c:pt>
                <c:pt idx="1851">
                  <c:v>14.575324137931005</c:v>
                </c:pt>
                <c:pt idx="1852">
                  <c:v>14.575324137931005</c:v>
                </c:pt>
                <c:pt idx="1853">
                  <c:v>14.575324137931005</c:v>
                </c:pt>
                <c:pt idx="1854">
                  <c:v>14.575324137931005</c:v>
                </c:pt>
                <c:pt idx="1855">
                  <c:v>14.575324137931005</c:v>
                </c:pt>
                <c:pt idx="1856">
                  <c:v>14.575324137931005</c:v>
                </c:pt>
                <c:pt idx="1857">
                  <c:v>14.575324137931005</c:v>
                </c:pt>
                <c:pt idx="1858">
                  <c:v>14.575324137931005</c:v>
                </c:pt>
                <c:pt idx="1859">
                  <c:v>14.575324137931005</c:v>
                </c:pt>
                <c:pt idx="1860">
                  <c:v>14.575324137931005</c:v>
                </c:pt>
                <c:pt idx="1861">
                  <c:v>14.575324137931005</c:v>
                </c:pt>
                <c:pt idx="1862">
                  <c:v>14.575324137931005</c:v>
                </c:pt>
                <c:pt idx="1863">
                  <c:v>14.575324137931005</c:v>
                </c:pt>
                <c:pt idx="1864">
                  <c:v>14.575324137931005</c:v>
                </c:pt>
                <c:pt idx="1865">
                  <c:v>14.575324137931005</c:v>
                </c:pt>
                <c:pt idx="1866">
                  <c:v>14.575324137931005</c:v>
                </c:pt>
                <c:pt idx="1867">
                  <c:v>14.575324137931005</c:v>
                </c:pt>
                <c:pt idx="1868">
                  <c:v>14.575324137931005</c:v>
                </c:pt>
                <c:pt idx="1869">
                  <c:v>14.575324137931005</c:v>
                </c:pt>
                <c:pt idx="1870">
                  <c:v>14.575324137931005</c:v>
                </c:pt>
                <c:pt idx="1871">
                  <c:v>14.575324137931005</c:v>
                </c:pt>
                <c:pt idx="1872">
                  <c:v>14.575324137931005</c:v>
                </c:pt>
                <c:pt idx="1873">
                  <c:v>14.575324137931005</c:v>
                </c:pt>
                <c:pt idx="1874">
                  <c:v>14.575324137931005</c:v>
                </c:pt>
                <c:pt idx="1875">
                  <c:v>14.575324137931005</c:v>
                </c:pt>
                <c:pt idx="1876">
                  <c:v>14.575324137931005</c:v>
                </c:pt>
                <c:pt idx="1877">
                  <c:v>14.575324137931005</c:v>
                </c:pt>
                <c:pt idx="1878">
                  <c:v>14.575324137931005</c:v>
                </c:pt>
                <c:pt idx="1879">
                  <c:v>14.575324137931005</c:v>
                </c:pt>
                <c:pt idx="1880">
                  <c:v>14.575324137931005</c:v>
                </c:pt>
                <c:pt idx="1881">
                  <c:v>14.575324137931005</c:v>
                </c:pt>
                <c:pt idx="1882">
                  <c:v>14.575324137931005</c:v>
                </c:pt>
                <c:pt idx="1883">
                  <c:v>14.575324137931005</c:v>
                </c:pt>
                <c:pt idx="1884">
                  <c:v>14.575324137931005</c:v>
                </c:pt>
                <c:pt idx="1885">
                  <c:v>14.575324137931005</c:v>
                </c:pt>
                <c:pt idx="1886">
                  <c:v>14.575324137931005</c:v>
                </c:pt>
                <c:pt idx="1887">
                  <c:v>14.575324137931005</c:v>
                </c:pt>
                <c:pt idx="1888">
                  <c:v>14.575324137931005</c:v>
                </c:pt>
                <c:pt idx="1889">
                  <c:v>14.575324137931005</c:v>
                </c:pt>
                <c:pt idx="1890">
                  <c:v>14.575324137931005</c:v>
                </c:pt>
                <c:pt idx="1891">
                  <c:v>14.575324137931005</c:v>
                </c:pt>
                <c:pt idx="1892">
                  <c:v>14.575324137931005</c:v>
                </c:pt>
                <c:pt idx="1893">
                  <c:v>14.575324137931005</c:v>
                </c:pt>
                <c:pt idx="1894">
                  <c:v>14.575324137931005</c:v>
                </c:pt>
                <c:pt idx="1895">
                  <c:v>14.575324137931005</c:v>
                </c:pt>
                <c:pt idx="1896">
                  <c:v>14.575324137931005</c:v>
                </c:pt>
                <c:pt idx="1897">
                  <c:v>14.575324137931005</c:v>
                </c:pt>
                <c:pt idx="1898">
                  <c:v>14.575324137931005</c:v>
                </c:pt>
                <c:pt idx="1899">
                  <c:v>14.575324137931005</c:v>
                </c:pt>
                <c:pt idx="1900">
                  <c:v>14.575324137931005</c:v>
                </c:pt>
                <c:pt idx="1901">
                  <c:v>14.575324137931005</c:v>
                </c:pt>
                <c:pt idx="1902">
                  <c:v>14.575324137931005</c:v>
                </c:pt>
                <c:pt idx="1903">
                  <c:v>14.575324137931005</c:v>
                </c:pt>
                <c:pt idx="1904">
                  <c:v>14.575324137931005</c:v>
                </c:pt>
                <c:pt idx="1905">
                  <c:v>14.575324137931005</c:v>
                </c:pt>
                <c:pt idx="1906">
                  <c:v>14.575324137931005</c:v>
                </c:pt>
                <c:pt idx="1907">
                  <c:v>14.575324137931005</c:v>
                </c:pt>
                <c:pt idx="1908">
                  <c:v>14.575324137931005</c:v>
                </c:pt>
                <c:pt idx="1909">
                  <c:v>14.575324137931005</c:v>
                </c:pt>
                <c:pt idx="1910">
                  <c:v>14.575324137931005</c:v>
                </c:pt>
                <c:pt idx="1911">
                  <c:v>14.575324137931005</c:v>
                </c:pt>
                <c:pt idx="1912">
                  <c:v>14.575324137931005</c:v>
                </c:pt>
                <c:pt idx="1913">
                  <c:v>14.575324137931005</c:v>
                </c:pt>
                <c:pt idx="1914">
                  <c:v>14.575324137931005</c:v>
                </c:pt>
                <c:pt idx="1915">
                  <c:v>14.575324137931005</c:v>
                </c:pt>
                <c:pt idx="1916">
                  <c:v>14.575324137931005</c:v>
                </c:pt>
                <c:pt idx="1917">
                  <c:v>14.575324137931005</c:v>
                </c:pt>
                <c:pt idx="1918">
                  <c:v>14.575324137931005</c:v>
                </c:pt>
                <c:pt idx="1919">
                  <c:v>14.575324137931005</c:v>
                </c:pt>
                <c:pt idx="1920">
                  <c:v>14.575324137931005</c:v>
                </c:pt>
                <c:pt idx="1921">
                  <c:v>14.575324137931005</c:v>
                </c:pt>
                <c:pt idx="1922">
                  <c:v>14.575324137931005</c:v>
                </c:pt>
                <c:pt idx="1923">
                  <c:v>14.575324137931005</c:v>
                </c:pt>
                <c:pt idx="1924">
                  <c:v>14.575324137931005</c:v>
                </c:pt>
                <c:pt idx="1925">
                  <c:v>14.575324137931005</c:v>
                </c:pt>
                <c:pt idx="1926">
                  <c:v>14.575324137931005</c:v>
                </c:pt>
                <c:pt idx="1927">
                  <c:v>14.575324137931005</c:v>
                </c:pt>
                <c:pt idx="1928">
                  <c:v>14.575324137931005</c:v>
                </c:pt>
                <c:pt idx="1929">
                  <c:v>14.575324137931005</c:v>
                </c:pt>
                <c:pt idx="1930">
                  <c:v>14.575324137931005</c:v>
                </c:pt>
                <c:pt idx="1931">
                  <c:v>14.575324137931005</c:v>
                </c:pt>
                <c:pt idx="1932">
                  <c:v>14.575324137931005</c:v>
                </c:pt>
                <c:pt idx="1933">
                  <c:v>14.575324137931005</c:v>
                </c:pt>
                <c:pt idx="1934">
                  <c:v>14.575324137931005</c:v>
                </c:pt>
                <c:pt idx="1935">
                  <c:v>14.575324137931005</c:v>
                </c:pt>
                <c:pt idx="1936">
                  <c:v>14.575324137931005</c:v>
                </c:pt>
                <c:pt idx="1937">
                  <c:v>14.575324137931005</c:v>
                </c:pt>
                <c:pt idx="1938">
                  <c:v>14.575324137931005</c:v>
                </c:pt>
                <c:pt idx="1939">
                  <c:v>14.575324137931005</c:v>
                </c:pt>
                <c:pt idx="1940">
                  <c:v>14.575324137931005</c:v>
                </c:pt>
                <c:pt idx="1941">
                  <c:v>14.575324137931005</c:v>
                </c:pt>
                <c:pt idx="1942">
                  <c:v>14.575324137931005</c:v>
                </c:pt>
                <c:pt idx="1943">
                  <c:v>14.575324137931005</c:v>
                </c:pt>
                <c:pt idx="1944">
                  <c:v>14.575324137931005</c:v>
                </c:pt>
                <c:pt idx="1945">
                  <c:v>14.575324137931005</c:v>
                </c:pt>
                <c:pt idx="1946">
                  <c:v>14.575324137931005</c:v>
                </c:pt>
                <c:pt idx="1947">
                  <c:v>14.575324137931005</c:v>
                </c:pt>
                <c:pt idx="1948">
                  <c:v>14.575324137931005</c:v>
                </c:pt>
                <c:pt idx="1949">
                  <c:v>14.575324137931005</c:v>
                </c:pt>
                <c:pt idx="1950">
                  <c:v>14.575324137931005</c:v>
                </c:pt>
                <c:pt idx="1951">
                  <c:v>14.575324137931005</c:v>
                </c:pt>
                <c:pt idx="1952">
                  <c:v>14.575324137931005</c:v>
                </c:pt>
                <c:pt idx="1953">
                  <c:v>14.575324137931005</c:v>
                </c:pt>
                <c:pt idx="1954">
                  <c:v>14.575324137931005</c:v>
                </c:pt>
                <c:pt idx="1955">
                  <c:v>14.575324137931005</c:v>
                </c:pt>
                <c:pt idx="1956">
                  <c:v>14.575324137931005</c:v>
                </c:pt>
                <c:pt idx="1957">
                  <c:v>14.575324137931005</c:v>
                </c:pt>
                <c:pt idx="1958">
                  <c:v>14.575324137931005</c:v>
                </c:pt>
                <c:pt idx="1959">
                  <c:v>14.575324137931005</c:v>
                </c:pt>
                <c:pt idx="1960">
                  <c:v>14.575324137931005</c:v>
                </c:pt>
                <c:pt idx="1961">
                  <c:v>14.575324137931005</c:v>
                </c:pt>
                <c:pt idx="1962">
                  <c:v>14.575324137931005</c:v>
                </c:pt>
                <c:pt idx="1963">
                  <c:v>14.575324137931005</c:v>
                </c:pt>
                <c:pt idx="1964">
                  <c:v>14.575324137931005</c:v>
                </c:pt>
                <c:pt idx="1965">
                  <c:v>14.575324137931005</c:v>
                </c:pt>
                <c:pt idx="1966">
                  <c:v>14.575324137931005</c:v>
                </c:pt>
                <c:pt idx="1967">
                  <c:v>14.575324137931005</c:v>
                </c:pt>
                <c:pt idx="1968">
                  <c:v>14.575324137931005</c:v>
                </c:pt>
                <c:pt idx="1969">
                  <c:v>14.575324137931005</c:v>
                </c:pt>
                <c:pt idx="1970">
                  <c:v>14.575324137931005</c:v>
                </c:pt>
                <c:pt idx="1971">
                  <c:v>14.575324137931005</c:v>
                </c:pt>
                <c:pt idx="1972">
                  <c:v>14.575324137931005</c:v>
                </c:pt>
                <c:pt idx="1973">
                  <c:v>14.575324137931005</c:v>
                </c:pt>
                <c:pt idx="1974">
                  <c:v>14.575324137931005</c:v>
                </c:pt>
                <c:pt idx="1975">
                  <c:v>14.575324137931005</c:v>
                </c:pt>
                <c:pt idx="1976">
                  <c:v>14.575324137931005</c:v>
                </c:pt>
                <c:pt idx="1977">
                  <c:v>14.575324137931005</c:v>
                </c:pt>
                <c:pt idx="1978">
                  <c:v>14.575324137931005</c:v>
                </c:pt>
                <c:pt idx="1979">
                  <c:v>14.575324137931005</c:v>
                </c:pt>
                <c:pt idx="1980">
                  <c:v>14.575324137931005</c:v>
                </c:pt>
                <c:pt idx="1981">
                  <c:v>14.575324137931005</c:v>
                </c:pt>
                <c:pt idx="1982">
                  <c:v>14.575324137931005</c:v>
                </c:pt>
                <c:pt idx="1983">
                  <c:v>14.575324137931005</c:v>
                </c:pt>
                <c:pt idx="1984">
                  <c:v>14.575324137931005</c:v>
                </c:pt>
                <c:pt idx="1985">
                  <c:v>14.575324137931005</c:v>
                </c:pt>
                <c:pt idx="1986">
                  <c:v>14.575324137931005</c:v>
                </c:pt>
                <c:pt idx="1987">
                  <c:v>14.575324137931005</c:v>
                </c:pt>
                <c:pt idx="1988">
                  <c:v>14.575324137931005</c:v>
                </c:pt>
                <c:pt idx="1989">
                  <c:v>14.575324137931005</c:v>
                </c:pt>
                <c:pt idx="1990">
                  <c:v>14.575324137931005</c:v>
                </c:pt>
                <c:pt idx="1991">
                  <c:v>14.575324137931005</c:v>
                </c:pt>
                <c:pt idx="1992">
                  <c:v>14.575324137931005</c:v>
                </c:pt>
                <c:pt idx="1993">
                  <c:v>14.575324137931005</c:v>
                </c:pt>
                <c:pt idx="1994">
                  <c:v>14.575324137931005</c:v>
                </c:pt>
                <c:pt idx="1995">
                  <c:v>14.575324137931005</c:v>
                </c:pt>
                <c:pt idx="1996">
                  <c:v>14.575324137931005</c:v>
                </c:pt>
                <c:pt idx="1997">
                  <c:v>14.575324137931005</c:v>
                </c:pt>
                <c:pt idx="1998">
                  <c:v>14.575324137931005</c:v>
                </c:pt>
                <c:pt idx="1999">
                  <c:v>14.575324137931005</c:v>
                </c:pt>
                <c:pt idx="2000">
                  <c:v>14.575324137931005</c:v>
                </c:pt>
                <c:pt idx="2001">
                  <c:v>14.575324137931005</c:v>
                </c:pt>
                <c:pt idx="2002">
                  <c:v>14.575324137931005</c:v>
                </c:pt>
                <c:pt idx="2003">
                  <c:v>14.575324137931005</c:v>
                </c:pt>
                <c:pt idx="2004">
                  <c:v>14.575324137931005</c:v>
                </c:pt>
                <c:pt idx="2005">
                  <c:v>14.575324137931005</c:v>
                </c:pt>
                <c:pt idx="2006">
                  <c:v>14.575324137931005</c:v>
                </c:pt>
                <c:pt idx="2007">
                  <c:v>14.575324137931005</c:v>
                </c:pt>
                <c:pt idx="2008">
                  <c:v>14.575324137931005</c:v>
                </c:pt>
                <c:pt idx="2009">
                  <c:v>14.575324137931005</c:v>
                </c:pt>
                <c:pt idx="2010">
                  <c:v>14.575324137931005</c:v>
                </c:pt>
                <c:pt idx="2011">
                  <c:v>14.575324137931005</c:v>
                </c:pt>
                <c:pt idx="2012">
                  <c:v>14.575324137931005</c:v>
                </c:pt>
                <c:pt idx="2013">
                  <c:v>14.575324137931005</c:v>
                </c:pt>
                <c:pt idx="2014">
                  <c:v>14.575324137931005</c:v>
                </c:pt>
                <c:pt idx="2015">
                  <c:v>14.575324137931005</c:v>
                </c:pt>
                <c:pt idx="2016">
                  <c:v>14.575324137931005</c:v>
                </c:pt>
                <c:pt idx="2017">
                  <c:v>14.575324137931005</c:v>
                </c:pt>
                <c:pt idx="2018">
                  <c:v>14.575324137931005</c:v>
                </c:pt>
                <c:pt idx="2019">
                  <c:v>14.575324137931005</c:v>
                </c:pt>
                <c:pt idx="2020">
                  <c:v>14.575324137931005</c:v>
                </c:pt>
                <c:pt idx="2021">
                  <c:v>14.575324137931005</c:v>
                </c:pt>
                <c:pt idx="2022">
                  <c:v>14.575324137931005</c:v>
                </c:pt>
                <c:pt idx="2023">
                  <c:v>14.575324137931005</c:v>
                </c:pt>
                <c:pt idx="2024">
                  <c:v>14.575324137931005</c:v>
                </c:pt>
                <c:pt idx="2025">
                  <c:v>14.575324137931005</c:v>
                </c:pt>
                <c:pt idx="2026">
                  <c:v>14.575324137931005</c:v>
                </c:pt>
                <c:pt idx="2027">
                  <c:v>14.575324137931005</c:v>
                </c:pt>
                <c:pt idx="2028">
                  <c:v>14.575324137931005</c:v>
                </c:pt>
                <c:pt idx="2029">
                  <c:v>14.575324137931005</c:v>
                </c:pt>
                <c:pt idx="2030">
                  <c:v>14.575324137931005</c:v>
                </c:pt>
                <c:pt idx="2031">
                  <c:v>14.575324137931005</c:v>
                </c:pt>
                <c:pt idx="2032">
                  <c:v>14.575324137931005</c:v>
                </c:pt>
                <c:pt idx="2033">
                  <c:v>14.575324137931005</c:v>
                </c:pt>
                <c:pt idx="2034">
                  <c:v>14.575324137931005</c:v>
                </c:pt>
                <c:pt idx="2035">
                  <c:v>14.575324137931005</c:v>
                </c:pt>
                <c:pt idx="2036">
                  <c:v>14.575324137931005</c:v>
                </c:pt>
                <c:pt idx="2037">
                  <c:v>14.575324137931005</c:v>
                </c:pt>
                <c:pt idx="2038">
                  <c:v>14.575324137931005</c:v>
                </c:pt>
                <c:pt idx="2039">
                  <c:v>14.575324137931005</c:v>
                </c:pt>
                <c:pt idx="2040">
                  <c:v>14.575324137931005</c:v>
                </c:pt>
                <c:pt idx="2041">
                  <c:v>14.575324137931005</c:v>
                </c:pt>
                <c:pt idx="2042">
                  <c:v>14.575324137931005</c:v>
                </c:pt>
                <c:pt idx="2043">
                  <c:v>14.575324137931005</c:v>
                </c:pt>
                <c:pt idx="2044">
                  <c:v>14.575324137931005</c:v>
                </c:pt>
                <c:pt idx="2045">
                  <c:v>14.575324137931005</c:v>
                </c:pt>
                <c:pt idx="2046">
                  <c:v>14.575324137931005</c:v>
                </c:pt>
                <c:pt idx="2047">
                  <c:v>14.575324137931005</c:v>
                </c:pt>
                <c:pt idx="2048">
                  <c:v>14.575324137931005</c:v>
                </c:pt>
                <c:pt idx="2049">
                  <c:v>14.575324137931005</c:v>
                </c:pt>
                <c:pt idx="2050">
                  <c:v>14.575324137931005</c:v>
                </c:pt>
                <c:pt idx="2051">
                  <c:v>14.575324137931005</c:v>
                </c:pt>
                <c:pt idx="2052">
                  <c:v>14.575324137931005</c:v>
                </c:pt>
                <c:pt idx="2053">
                  <c:v>14.575324137931005</c:v>
                </c:pt>
                <c:pt idx="2054">
                  <c:v>14.575324137931005</c:v>
                </c:pt>
                <c:pt idx="2055">
                  <c:v>14.575324137931005</c:v>
                </c:pt>
                <c:pt idx="2056">
                  <c:v>14.575324137931005</c:v>
                </c:pt>
                <c:pt idx="2057">
                  <c:v>14.575324137931005</c:v>
                </c:pt>
                <c:pt idx="2058">
                  <c:v>14.575324137931005</c:v>
                </c:pt>
                <c:pt idx="2059">
                  <c:v>14.575324137931005</c:v>
                </c:pt>
                <c:pt idx="2060">
                  <c:v>14.575324137931005</c:v>
                </c:pt>
                <c:pt idx="2061">
                  <c:v>14.575324137931005</c:v>
                </c:pt>
                <c:pt idx="2062">
                  <c:v>14.575324137931005</c:v>
                </c:pt>
                <c:pt idx="2063">
                  <c:v>14.575324137931005</c:v>
                </c:pt>
                <c:pt idx="2064">
                  <c:v>14.575324137931005</c:v>
                </c:pt>
                <c:pt idx="2065">
                  <c:v>14.575324137931005</c:v>
                </c:pt>
                <c:pt idx="2066">
                  <c:v>14.575324137931005</c:v>
                </c:pt>
                <c:pt idx="2067">
                  <c:v>14.575324137931005</c:v>
                </c:pt>
                <c:pt idx="2068">
                  <c:v>14.575324137931005</c:v>
                </c:pt>
                <c:pt idx="2069">
                  <c:v>14.575324137931005</c:v>
                </c:pt>
                <c:pt idx="2070">
                  <c:v>14.575324137931005</c:v>
                </c:pt>
                <c:pt idx="2071">
                  <c:v>14.575324137931005</c:v>
                </c:pt>
                <c:pt idx="2072">
                  <c:v>14.575324137931005</c:v>
                </c:pt>
                <c:pt idx="2073">
                  <c:v>14.575324137931005</c:v>
                </c:pt>
                <c:pt idx="2074">
                  <c:v>14.575324137931005</c:v>
                </c:pt>
                <c:pt idx="2075">
                  <c:v>14.575324137931005</c:v>
                </c:pt>
                <c:pt idx="2076">
                  <c:v>14.575324137931005</c:v>
                </c:pt>
                <c:pt idx="2077">
                  <c:v>14.575324137931005</c:v>
                </c:pt>
                <c:pt idx="2078">
                  <c:v>14.575324137931005</c:v>
                </c:pt>
                <c:pt idx="2079">
                  <c:v>14.575324137931005</c:v>
                </c:pt>
                <c:pt idx="2080">
                  <c:v>14.575324137931005</c:v>
                </c:pt>
                <c:pt idx="2081">
                  <c:v>14.575324137931005</c:v>
                </c:pt>
                <c:pt idx="2082">
                  <c:v>14.575324137931005</c:v>
                </c:pt>
                <c:pt idx="2083">
                  <c:v>14.575324137931005</c:v>
                </c:pt>
                <c:pt idx="2084">
                  <c:v>14.575324137931005</c:v>
                </c:pt>
                <c:pt idx="2085">
                  <c:v>14.575324137931005</c:v>
                </c:pt>
                <c:pt idx="2086">
                  <c:v>14.575324137931005</c:v>
                </c:pt>
                <c:pt idx="2087">
                  <c:v>14.575324137931005</c:v>
                </c:pt>
                <c:pt idx="2088">
                  <c:v>14.575324137931005</c:v>
                </c:pt>
                <c:pt idx="2089">
                  <c:v>14.575324137931005</c:v>
                </c:pt>
                <c:pt idx="2090">
                  <c:v>14.575324137931005</c:v>
                </c:pt>
                <c:pt idx="2091">
                  <c:v>14.575324137931005</c:v>
                </c:pt>
                <c:pt idx="2092">
                  <c:v>14.575324137931005</c:v>
                </c:pt>
                <c:pt idx="2093">
                  <c:v>14.575324137931005</c:v>
                </c:pt>
                <c:pt idx="2094">
                  <c:v>14.575324137931005</c:v>
                </c:pt>
                <c:pt idx="2095">
                  <c:v>14.575324137931005</c:v>
                </c:pt>
                <c:pt idx="2096">
                  <c:v>14.575324137931005</c:v>
                </c:pt>
                <c:pt idx="2097">
                  <c:v>14.575324137931005</c:v>
                </c:pt>
                <c:pt idx="2098">
                  <c:v>14.575324137931005</c:v>
                </c:pt>
                <c:pt idx="2099">
                  <c:v>14.575324137931005</c:v>
                </c:pt>
                <c:pt idx="2100">
                  <c:v>14.575324137931005</c:v>
                </c:pt>
                <c:pt idx="2101">
                  <c:v>14.575324137931005</c:v>
                </c:pt>
                <c:pt idx="2102">
                  <c:v>14.575324137931005</c:v>
                </c:pt>
                <c:pt idx="2103">
                  <c:v>14.575324137931005</c:v>
                </c:pt>
                <c:pt idx="2104">
                  <c:v>14.575324137931005</c:v>
                </c:pt>
                <c:pt idx="2105">
                  <c:v>14.575324137931005</c:v>
                </c:pt>
                <c:pt idx="2106">
                  <c:v>14.575324137931005</c:v>
                </c:pt>
                <c:pt idx="2107">
                  <c:v>14.575324137931005</c:v>
                </c:pt>
                <c:pt idx="2108">
                  <c:v>14.575324137931005</c:v>
                </c:pt>
                <c:pt idx="2109">
                  <c:v>14.575324137931005</c:v>
                </c:pt>
                <c:pt idx="2110">
                  <c:v>14.575324137931005</c:v>
                </c:pt>
                <c:pt idx="2111">
                  <c:v>14.575324137931005</c:v>
                </c:pt>
                <c:pt idx="2112">
                  <c:v>14.575324137931005</c:v>
                </c:pt>
                <c:pt idx="2113">
                  <c:v>14.575324137931005</c:v>
                </c:pt>
                <c:pt idx="2114">
                  <c:v>14.575324137931005</c:v>
                </c:pt>
                <c:pt idx="2115">
                  <c:v>14.575324137931005</c:v>
                </c:pt>
                <c:pt idx="2116">
                  <c:v>14.575324137931005</c:v>
                </c:pt>
                <c:pt idx="2117">
                  <c:v>14.575324137931005</c:v>
                </c:pt>
                <c:pt idx="2118">
                  <c:v>14.575324137931005</c:v>
                </c:pt>
                <c:pt idx="2119">
                  <c:v>14.575324137931005</c:v>
                </c:pt>
                <c:pt idx="2120">
                  <c:v>14.575324137931005</c:v>
                </c:pt>
                <c:pt idx="2121">
                  <c:v>14.575324137931005</c:v>
                </c:pt>
                <c:pt idx="2122">
                  <c:v>14.575324137931005</c:v>
                </c:pt>
                <c:pt idx="2123">
                  <c:v>14.575324137931005</c:v>
                </c:pt>
                <c:pt idx="2124">
                  <c:v>14.575324137931005</c:v>
                </c:pt>
                <c:pt idx="2125">
                  <c:v>14.575324137931005</c:v>
                </c:pt>
                <c:pt idx="2126">
                  <c:v>14.575324137931005</c:v>
                </c:pt>
                <c:pt idx="2127">
                  <c:v>14.575324137931005</c:v>
                </c:pt>
                <c:pt idx="2128">
                  <c:v>14.575324137931005</c:v>
                </c:pt>
                <c:pt idx="2129">
                  <c:v>14.575324137931005</c:v>
                </c:pt>
                <c:pt idx="2130">
                  <c:v>14.575324137931005</c:v>
                </c:pt>
                <c:pt idx="2131">
                  <c:v>14.575324137931005</c:v>
                </c:pt>
                <c:pt idx="2132">
                  <c:v>14.575324137931005</c:v>
                </c:pt>
                <c:pt idx="2133">
                  <c:v>14.575324137931005</c:v>
                </c:pt>
                <c:pt idx="2134">
                  <c:v>14.575324137931005</c:v>
                </c:pt>
                <c:pt idx="2135">
                  <c:v>14.575324137931005</c:v>
                </c:pt>
                <c:pt idx="2136">
                  <c:v>14.575324137931005</c:v>
                </c:pt>
                <c:pt idx="2137">
                  <c:v>14.575324137931005</c:v>
                </c:pt>
                <c:pt idx="2138">
                  <c:v>14.575324137931005</c:v>
                </c:pt>
                <c:pt idx="2139">
                  <c:v>14.575324137931005</c:v>
                </c:pt>
                <c:pt idx="2140">
                  <c:v>14.575324137931005</c:v>
                </c:pt>
                <c:pt idx="2141">
                  <c:v>14.575324137931005</c:v>
                </c:pt>
                <c:pt idx="2142">
                  <c:v>14.575324137931005</c:v>
                </c:pt>
                <c:pt idx="2143">
                  <c:v>14.575324137931005</c:v>
                </c:pt>
                <c:pt idx="2144">
                  <c:v>14.575324137931005</c:v>
                </c:pt>
                <c:pt idx="2145">
                  <c:v>14.575324137931005</c:v>
                </c:pt>
                <c:pt idx="2146">
                  <c:v>14.575324137931005</c:v>
                </c:pt>
                <c:pt idx="2147">
                  <c:v>14.575324137931005</c:v>
                </c:pt>
                <c:pt idx="2148">
                  <c:v>14.575324137931005</c:v>
                </c:pt>
                <c:pt idx="2149">
                  <c:v>14.575324137931005</c:v>
                </c:pt>
                <c:pt idx="2150">
                  <c:v>14.575324137931005</c:v>
                </c:pt>
                <c:pt idx="2151">
                  <c:v>14.575324137931005</c:v>
                </c:pt>
                <c:pt idx="2152">
                  <c:v>14.575324137931005</c:v>
                </c:pt>
                <c:pt idx="2153">
                  <c:v>14.575324137931005</c:v>
                </c:pt>
                <c:pt idx="2154">
                  <c:v>14.575324137931005</c:v>
                </c:pt>
                <c:pt idx="2155">
                  <c:v>14.575324137931005</c:v>
                </c:pt>
                <c:pt idx="2156">
                  <c:v>14.575324137931005</c:v>
                </c:pt>
                <c:pt idx="2157">
                  <c:v>14.575324137931005</c:v>
                </c:pt>
                <c:pt idx="2158">
                  <c:v>14.575324137931005</c:v>
                </c:pt>
                <c:pt idx="2159">
                  <c:v>14.575324137931005</c:v>
                </c:pt>
                <c:pt idx="2160">
                  <c:v>14.575324137931005</c:v>
                </c:pt>
                <c:pt idx="2161">
                  <c:v>14.575324137931005</c:v>
                </c:pt>
                <c:pt idx="2162">
                  <c:v>14.575324137931005</c:v>
                </c:pt>
                <c:pt idx="2163">
                  <c:v>14.575324137931005</c:v>
                </c:pt>
                <c:pt idx="2164">
                  <c:v>14.575324137931005</c:v>
                </c:pt>
                <c:pt idx="2165">
                  <c:v>14.575324137931005</c:v>
                </c:pt>
                <c:pt idx="2166">
                  <c:v>14.575324137931005</c:v>
                </c:pt>
                <c:pt idx="2167">
                  <c:v>14.575324137931005</c:v>
                </c:pt>
                <c:pt idx="2168">
                  <c:v>14.575324137931005</c:v>
                </c:pt>
                <c:pt idx="2169">
                  <c:v>14.575324137931005</c:v>
                </c:pt>
                <c:pt idx="2170">
                  <c:v>14.575324137931005</c:v>
                </c:pt>
                <c:pt idx="2171">
                  <c:v>14.575324137931005</c:v>
                </c:pt>
                <c:pt idx="2172">
                  <c:v>14.575324137931005</c:v>
                </c:pt>
                <c:pt idx="2173">
                  <c:v>14.575324137931005</c:v>
                </c:pt>
                <c:pt idx="2174">
                  <c:v>14.575324137931005</c:v>
                </c:pt>
                <c:pt idx="2175">
                  <c:v>14.575324137931005</c:v>
                </c:pt>
                <c:pt idx="2176">
                  <c:v>14.575324137931005</c:v>
                </c:pt>
                <c:pt idx="2177">
                  <c:v>14.575324137931005</c:v>
                </c:pt>
                <c:pt idx="2178">
                  <c:v>14.575324137931005</c:v>
                </c:pt>
                <c:pt idx="2179">
                  <c:v>14.575324137931005</c:v>
                </c:pt>
                <c:pt idx="2180">
                  <c:v>14.575324137931005</c:v>
                </c:pt>
                <c:pt idx="2181">
                  <c:v>14.575324137931005</c:v>
                </c:pt>
                <c:pt idx="2182">
                  <c:v>14.575324137931005</c:v>
                </c:pt>
                <c:pt idx="2183">
                  <c:v>14.575324137931005</c:v>
                </c:pt>
                <c:pt idx="2184">
                  <c:v>14.575324137931005</c:v>
                </c:pt>
                <c:pt idx="2185">
                  <c:v>14.575324137931005</c:v>
                </c:pt>
                <c:pt idx="2186">
                  <c:v>14.575324137931005</c:v>
                </c:pt>
                <c:pt idx="2187">
                  <c:v>14.575324137931005</c:v>
                </c:pt>
                <c:pt idx="2188">
                  <c:v>14.575324137931005</c:v>
                </c:pt>
                <c:pt idx="2189">
                  <c:v>14.575324137931005</c:v>
                </c:pt>
                <c:pt idx="2190">
                  <c:v>14.575324137931005</c:v>
                </c:pt>
                <c:pt idx="2191">
                  <c:v>14.575324137931005</c:v>
                </c:pt>
                <c:pt idx="2192">
                  <c:v>14.575324137931005</c:v>
                </c:pt>
                <c:pt idx="2193">
                  <c:v>14.575324137931005</c:v>
                </c:pt>
                <c:pt idx="2194">
                  <c:v>14.575324137931005</c:v>
                </c:pt>
                <c:pt idx="2195">
                  <c:v>14.575324137931005</c:v>
                </c:pt>
                <c:pt idx="2196">
                  <c:v>14.575324137931005</c:v>
                </c:pt>
                <c:pt idx="2197">
                  <c:v>14.575324137931005</c:v>
                </c:pt>
                <c:pt idx="2198">
                  <c:v>14.575324137931005</c:v>
                </c:pt>
                <c:pt idx="2199">
                  <c:v>14.575324137931005</c:v>
                </c:pt>
                <c:pt idx="2200">
                  <c:v>14.575324137931005</c:v>
                </c:pt>
                <c:pt idx="2201">
                  <c:v>14.575324137931005</c:v>
                </c:pt>
                <c:pt idx="2202">
                  <c:v>14.575324137931005</c:v>
                </c:pt>
                <c:pt idx="2203">
                  <c:v>14.575324137931005</c:v>
                </c:pt>
                <c:pt idx="2204">
                  <c:v>14.575324137931005</c:v>
                </c:pt>
                <c:pt idx="2205">
                  <c:v>14.575324137931005</c:v>
                </c:pt>
                <c:pt idx="2206">
                  <c:v>14.575324137931005</c:v>
                </c:pt>
                <c:pt idx="2207">
                  <c:v>14.575324137931005</c:v>
                </c:pt>
                <c:pt idx="2208">
                  <c:v>14.575324137931005</c:v>
                </c:pt>
                <c:pt idx="2209">
                  <c:v>14.575324137931005</c:v>
                </c:pt>
                <c:pt idx="2210">
                  <c:v>14.575324137931005</c:v>
                </c:pt>
                <c:pt idx="2211">
                  <c:v>14.575324137931005</c:v>
                </c:pt>
                <c:pt idx="2212">
                  <c:v>14.575324137931005</c:v>
                </c:pt>
                <c:pt idx="2213">
                  <c:v>14.575324137931005</c:v>
                </c:pt>
                <c:pt idx="2214">
                  <c:v>14.575324137931005</c:v>
                </c:pt>
                <c:pt idx="2215">
                  <c:v>14.575324137931005</c:v>
                </c:pt>
                <c:pt idx="2216">
                  <c:v>14.575324137931005</c:v>
                </c:pt>
                <c:pt idx="2217">
                  <c:v>14.575324137931005</c:v>
                </c:pt>
                <c:pt idx="2218">
                  <c:v>14.575324137931005</c:v>
                </c:pt>
                <c:pt idx="2219">
                  <c:v>14.575324137931005</c:v>
                </c:pt>
                <c:pt idx="2220">
                  <c:v>14.575324137931005</c:v>
                </c:pt>
                <c:pt idx="2221">
                  <c:v>14.575324137931005</c:v>
                </c:pt>
                <c:pt idx="2222">
                  <c:v>14.575324137931005</c:v>
                </c:pt>
                <c:pt idx="2223">
                  <c:v>14.575324137931005</c:v>
                </c:pt>
                <c:pt idx="2224">
                  <c:v>14.575324137931005</c:v>
                </c:pt>
                <c:pt idx="2225">
                  <c:v>14.575324137931005</c:v>
                </c:pt>
                <c:pt idx="2226">
                  <c:v>14.575324137931005</c:v>
                </c:pt>
                <c:pt idx="2227">
                  <c:v>14.575324137931005</c:v>
                </c:pt>
                <c:pt idx="2228">
                  <c:v>14.575324137931005</c:v>
                </c:pt>
                <c:pt idx="2229">
                  <c:v>14.575324137931005</c:v>
                </c:pt>
                <c:pt idx="2230">
                  <c:v>14.575324137931005</c:v>
                </c:pt>
                <c:pt idx="2231">
                  <c:v>14.575324137931005</c:v>
                </c:pt>
                <c:pt idx="2232">
                  <c:v>14.575324137931005</c:v>
                </c:pt>
                <c:pt idx="2233">
                  <c:v>14.575324137931005</c:v>
                </c:pt>
                <c:pt idx="2234">
                  <c:v>14.575324137931005</c:v>
                </c:pt>
                <c:pt idx="2235">
                  <c:v>14.575324137931005</c:v>
                </c:pt>
                <c:pt idx="2236">
                  <c:v>14.575324137931005</c:v>
                </c:pt>
                <c:pt idx="2237">
                  <c:v>14.575324137931005</c:v>
                </c:pt>
                <c:pt idx="2238">
                  <c:v>14.575324137931005</c:v>
                </c:pt>
                <c:pt idx="2239">
                  <c:v>14.575324137931005</c:v>
                </c:pt>
                <c:pt idx="2240">
                  <c:v>14.575324137931005</c:v>
                </c:pt>
                <c:pt idx="2241">
                  <c:v>14.575324137931005</c:v>
                </c:pt>
                <c:pt idx="2242">
                  <c:v>14.575324137931005</c:v>
                </c:pt>
                <c:pt idx="2243">
                  <c:v>14.575324137931005</c:v>
                </c:pt>
                <c:pt idx="2244">
                  <c:v>14.575324137931005</c:v>
                </c:pt>
                <c:pt idx="2245">
                  <c:v>14.575324137931005</c:v>
                </c:pt>
                <c:pt idx="2246">
                  <c:v>14.575324137931005</c:v>
                </c:pt>
                <c:pt idx="2247">
                  <c:v>14.575324137931005</c:v>
                </c:pt>
                <c:pt idx="2248">
                  <c:v>14.575324137931005</c:v>
                </c:pt>
                <c:pt idx="2249">
                  <c:v>14.575324137931005</c:v>
                </c:pt>
                <c:pt idx="2250">
                  <c:v>14.575324137931005</c:v>
                </c:pt>
                <c:pt idx="2251">
                  <c:v>14.575324137931005</c:v>
                </c:pt>
                <c:pt idx="2252">
                  <c:v>14.575324137931005</c:v>
                </c:pt>
                <c:pt idx="2253">
                  <c:v>14.575324137931005</c:v>
                </c:pt>
                <c:pt idx="2254">
                  <c:v>14.575324137931005</c:v>
                </c:pt>
                <c:pt idx="2255">
                  <c:v>14.575324137931005</c:v>
                </c:pt>
                <c:pt idx="2256">
                  <c:v>14.575324137931005</c:v>
                </c:pt>
                <c:pt idx="2257">
                  <c:v>14.575324137931005</c:v>
                </c:pt>
                <c:pt idx="2258">
                  <c:v>14.575324137931005</c:v>
                </c:pt>
                <c:pt idx="2259">
                  <c:v>14.575324137931005</c:v>
                </c:pt>
                <c:pt idx="2260">
                  <c:v>14.575324137931005</c:v>
                </c:pt>
                <c:pt idx="2261">
                  <c:v>14.575324137931005</c:v>
                </c:pt>
                <c:pt idx="2262">
                  <c:v>14.575324137931005</c:v>
                </c:pt>
                <c:pt idx="2263">
                  <c:v>14.575324137931005</c:v>
                </c:pt>
                <c:pt idx="2264">
                  <c:v>14.575324137931005</c:v>
                </c:pt>
                <c:pt idx="2265">
                  <c:v>14.575324137931005</c:v>
                </c:pt>
                <c:pt idx="2266">
                  <c:v>14.575324137931005</c:v>
                </c:pt>
                <c:pt idx="2267">
                  <c:v>14.575324137931005</c:v>
                </c:pt>
                <c:pt idx="2268">
                  <c:v>14.575324137931005</c:v>
                </c:pt>
                <c:pt idx="2269">
                  <c:v>14.575324137931005</c:v>
                </c:pt>
                <c:pt idx="2270">
                  <c:v>14.575324137931005</c:v>
                </c:pt>
                <c:pt idx="2271">
                  <c:v>14.575324137931005</c:v>
                </c:pt>
                <c:pt idx="2272">
                  <c:v>14.575324137931005</c:v>
                </c:pt>
                <c:pt idx="2273">
                  <c:v>14.575324137931005</c:v>
                </c:pt>
                <c:pt idx="2274">
                  <c:v>14.575324137931005</c:v>
                </c:pt>
                <c:pt idx="2275">
                  <c:v>14.575324137931005</c:v>
                </c:pt>
                <c:pt idx="2276">
                  <c:v>14.575324137931005</c:v>
                </c:pt>
                <c:pt idx="2277">
                  <c:v>14.575324137931005</c:v>
                </c:pt>
                <c:pt idx="2278">
                  <c:v>14.575324137931005</c:v>
                </c:pt>
                <c:pt idx="2279">
                  <c:v>14.575324137931005</c:v>
                </c:pt>
                <c:pt idx="2280">
                  <c:v>14.575324137931005</c:v>
                </c:pt>
                <c:pt idx="2281">
                  <c:v>14.575324137931005</c:v>
                </c:pt>
                <c:pt idx="2282">
                  <c:v>14.575324137931005</c:v>
                </c:pt>
                <c:pt idx="2283">
                  <c:v>14.575324137931005</c:v>
                </c:pt>
                <c:pt idx="2284">
                  <c:v>14.575324137931005</c:v>
                </c:pt>
                <c:pt idx="2285">
                  <c:v>14.575324137931005</c:v>
                </c:pt>
                <c:pt idx="2286">
                  <c:v>14.575324137931005</c:v>
                </c:pt>
                <c:pt idx="2287">
                  <c:v>14.575324137931005</c:v>
                </c:pt>
                <c:pt idx="2288">
                  <c:v>14.575324137931005</c:v>
                </c:pt>
                <c:pt idx="2289">
                  <c:v>14.575324137931005</c:v>
                </c:pt>
                <c:pt idx="2290">
                  <c:v>14.575324137931005</c:v>
                </c:pt>
                <c:pt idx="2291">
                  <c:v>14.575324137931005</c:v>
                </c:pt>
                <c:pt idx="2292">
                  <c:v>14.575324137931005</c:v>
                </c:pt>
                <c:pt idx="2293">
                  <c:v>14.575324137931005</c:v>
                </c:pt>
                <c:pt idx="2294">
                  <c:v>14.575324137931005</c:v>
                </c:pt>
                <c:pt idx="2295">
                  <c:v>14.575324137931005</c:v>
                </c:pt>
                <c:pt idx="2296">
                  <c:v>14.575324137931005</c:v>
                </c:pt>
                <c:pt idx="2297">
                  <c:v>14.575324137931005</c:v>
                </c:pt>
                <c:pt idx="2298">
                  <c:v>14.575324137931005</c:v>
                </c:pt>
                <c:pt idx="2299">
                  <c:v>14.575324137931005</c:v>
                </c:pt>
                <c:pt idx="2300">
                  <c:v>14.575324137931005</c:v>
                </c:pt>
                <c:pt idx="2301">
                  <c:v>14.575324137931005</c:v>
                </c:pt>
                <c:pt idx="2302">
                  <c:v>14.575324137931005</c:v>
                </c:pt>
                <c:pt idx="2303">
                  <c:v>14.575324137931005</c:v>
                </c:pt>
                <c:pt idx="2304">
                  <c:v>14.575324137931005</c:v>
                </c:pt>
                <c:pt idx="2305">
                  <c:v>14.575324137931005</c:v>
                </c:pt>
                <c:pt idx="2306">
                  <c:v>14.575324137931005</c:v>
                </c:pt>
                <c:pt idx="2307">
                  <c:v>14.575324137931005</c:v>
                </c:pt>
                <c:pt idx="2308">
                  <c:v>14.575324137931005</c:v>
                </c:pt>
                <c:pt idx="2309">
                  <c:v>14.575324137931005</c:v>
                </c:pt>
                <c:pt idx="2310">
                  <c:v>14.575324137931005</c:v>
                </c:pt>
                <c:pt idx="2311">
                  <c:v>14.575324137931005</c:v>
                </c:pt>
                <c:pt idx="2312">
                  <c:v>14.575324137931005</c:v>
                </c:pt>
                <c:pt idx="2313">
                  <c:v>14.575324137931005</c:v>
                </c:pt>
                <c:pt idx="2314">
                  <c:v>14.575324137931005</c:v>
                </c:pt>
                <c:pt idx="2315">
                  <c:v>14.575324137931005</c:v>
                </c:pt>
                <c:pt idx="2316">
                  <c:v>14.575324137931005</c:v>
                </c:pt>
                <c:pt idx="2317">
                  <c:v>14.575324137931005</c:v>
                </c:pt>
                <c:pt idx="2318">
                  <c:v>14.575324137931005</c:v>
                </c:pt>
                <c:pt idx="2319">
                  <c:v>14.575324137931005</c:v>
                </c:pt>
                <c:pt idx="2320">
                  <c:v>14.575324137931005</c:v>
                </c:pt>
                <c:pt idx="2321">
                  <c:v>14.575324137931005</c:v>
                </c:pt>
                <c:pt idx="2322">
                  <c:v>14.575324137931005</c:v>
                </c:pt>
                <c:pt idx="2323">
                  <c:v>14.575324137931005</c:v>
                </c:pt>
                <c:pt idx="2324">
                  <c:v>14.575324137931005</c:v>
                </c:pt>
                <c:pt idx="2325">
                  <c:v>14.575324137931005</c:v>
                </c:pt>
                <c:pt idx="2326">
                  <c:v>14.575324137931005</c:v>
                </c:pt>
                <c:pt idx="2327">
                  <c:v>14.575324137931005</c:v>
                </c:pt>
                <c:pt idx="2328">
                  <c:v>14.575324137931005</c:v>
                </c:pt>
                <c:pt idx="2329">
                  <c:v>14.575324137931005</c:v>
                </c:pt>
                <c:pt idx="2330">
                  <c:v>14.575324137931005</c:v>
                </c:pt>
                <c:pt idx="2331">
                  <c:v>14.575324137931005</c:v>
                </c:pt>
                <c:pt idx="2332">
                  <c:v>14.575324137931005</c:v>
                </c:pt>
                <c:pt idx="2333">
                  <c:v>14.575324137931005</c:v>
                </c:pt>
                <c:pt idx="2334">
                  <c:v>14.575324137931005</c:v>
                </c:pt>
                <c:pt idx="2335">
                  <c:v>14.575324137931005</c:v>
                </c:pt>
                <c:pt idx="2336">
                  <c:v>14.575324137931005</c:v>
                </c:pt>
                <c:pt idx="2337">
                  <c:v>14.575324137931005</c:v>
                </c:pt>
                <c:pt idx="2338">
                  <c:v>14.575324137931005</c:v>
                </c:pt>
                <c:pt idx="2339">
                  <c:v>14.575324137931005</c:v>
                </c:pt>
                <c:pt idx="2340">
                  <c:v>14.575324137931005</c:v>
                </c:pt>
                <c:pt idx="2341">
                  <c:v>14.575324137931005</c:v>
                </c:pt>
                <c:pt idx="2342">
                  <c:v>14.575324137931005</c:v>
                </c:pt>
                <c:pt idx="2343">
                  <c:v>14.575324137931005</c:v>
                </c:pt>
                <c:pt idx="2344">
                  <c:v>14.575324137931005</c:v>
                </c:pt>
                <c:pt idx="2345">
                  <c:v>14.575324137931005</c:v>
                </c:pt>
                <c:pt idx="2346">
                  <c:v>14.575324137931005</c:v>
                </c:pt>
                <c:pt idx="2347">
                  <c:v>14.575324137931005</c:v>
                </c:pt>
                <c:pt idx="2348">
                  <c:v>14.575324137931005</c:v>
                </c:pt>
                <c:pt idx="2349">
                  <c:v>14.575324137931005</c:v>
                </c:pt>
                <c:pt idx="2350">
                  <c:v>14.575324137931005</c:v>
                </c:pt>
                <c:pt idx="2351">
                  <c:v>14.575324137931005</c:v>
                </c:pt>
                <c:pt idx="2352">
                  <c:v>14.575324137931005</c:v>
                </c:pt>
                <c:pt idx="2353">
                  <c:v>14.575324137931005</c:v>
                </c:pt>
                <c:pt idx="2354">
                  <c:v>14.575324137931005</c:v>
                </c:pt>
                <c:pt idx="2355">
                  <c:v>14.575324137931005</c:v>
                </c:pt>
                <c:pt idx="2356">
                  <c:v>14.575324137931005</c:v>
                </c:pt>
                <c:pt idx="2357">
                  <c:v>14.575324137931005</c:v>
                </c:pt>
                <c:pt idx="2358">
                  <c:v>14.575324137931005</c:v>
                </c:pt>
                <c:pt idx="2359">
                  <c:v>14.575324137931005</c:v>
                </c:pt>
                <c:pt idx="2360">
                  <c:v>14.575324137931005</c:v>
                </c:pt>
                <c:pt idx="2361">
                  <c:v>14.575324137931005</c:v>
                </c:pt>
                <c:pt idx="2362">
                  <c:v>14.575324137931005</c:v>
                </c:pt>
                <c:pt idx="2363">
                  <c:v>14.575324137931005</c:v>
                </c:pt>
                <c:pt idx="2364">
                  <c:v>14.575324137931005</c:v>
                </c:pt>
                <c:pt idx="2365">
                  <c:v>14.575324137931005</c:v>
                </c:pt>
                <c:pt idx="2366">
                  <c:v>14.575324137931005</c:v>
                </c:pt>
                <c:pt idx="2367">
                  <c:v>14.575324137931005</c:v>
                </c:pt>
                <c:pt idx="2368">
                  <c:v>14.575324137931005</c:v>
                </c:pt>
                <c:pt idx="2369">
                  <c:v>14.575324137931005</c:v>
                </c:pt>
                <c:pt idx="2370">
                  <c:v>14.575324137931005</c:v>
                </c:pt>
                <c:pt idx="2371">
                  <c:v>14.575324137931005</c:v>
                </c:pt>
                <c:pt idx="2372">
                  <c:v>14.575324137931005</c:v>
                </c:pt>
                <c:pt idx="2373">
                  <c:v>14.575324137931005</c:v>
                </c:pt>
                <c:pt idx="2374">
                  <c:v>14.575324137931005</c:v>
                </c:pt>
                <c:pt idx="2375">
                  <c:v>14.575324137931005</c:v>
                </c:pt>
                <c:pt idx="2376">
                  <c:v>14.575324137931005</c:v>
                </c:pt>
                <c:pt idx="2377">
                  <c:v>14.575324137931005</c:v>
                </c:pt>
                <c:pt idx="2378">
                  <c:v>14.575324137931005</c:v>
                </c:pt>
                <c:pt idx="2379">
                  <c:v>14.575324137931005</c:v>
                </c:pt>
                <c:pt idx="2380">
                  <c:v>14.575324137931005</c:v>
                </c:pt>
                <c:pt idx="2381">
                  <c:v>14.575324137931005</c:v>
                </c:pt>
                <c:pt idx="2382">
                  <c:v>14.575324137931005</c:v>
                </c:pt>
                <c:pt idx="2383">
                  <c:v>14.575324137931005</c:v>
                </c:pt>
                <c:pt idx="2384">
                  <c:v>14.575324137931005</c:v>
                </c:pt>
                <c:pt idx="2385">
                  <c:v>14.575324137931005</c:v>
                </c:pt>
                <c:pt idx="2386">
                  <c:v>14.575324137931005</c:v>
                </c:pt>
                <c:pt idx="2387">
                  <c:v>14.575324137931005</c:v>
                </c:pt>
                <c:pt idx="2388">
                  <c:v>14.575324137931005</c:v>
                </c:pt>
                <c:pt idx="2389">
                  <c:v>14.575324137931005</c:v>
                </c:pt>
                <c:pt idx="2390">
                  <c:v>14.575324137931005</c:v>
                </c:pt>
                <c:pt idx="2391">
                  <c:v>14.575324137931005</c:v>
                </c:pt>
                <c:pt idx="2392">
                  <c:v>14.575324137931005</c:v>
                </c:pt>
                <c:pt idx="2393">
                  <c:v>14.575324137931005</c:v>
                </c:pt>
                <c:pt idx="2394">
                  <c:v>14.575324137931005</c:v>
                </c:pt>
                <c:pt idx="2395">
                  <c:v>14.575324137931005</c:v>
                </c:pt>
                <c:pt idx="2396">
                  <c:v>14.575324137931005</c:v>
                </c:pt>
                <c:pt idx="2397">
                  <c:v>14.575324137931005</c:v>
                </c:pt>
                <c:pt idx="2398">
                  <c:v>14.575324137931005</c:v>
                </c:pt>
                <c:pt idx="2399">
                  <c:v>14.575324137931005</c:v>
                </c:pt>
                <c:pt idx="2400">
                  <c:v>14.575324137931005</c:v>
                </c:pt>
                <c:pt idx="2401">
                  <c:v>14.575324137931005</c:v>
                </c:pt>
                <c:pt idx="2402">
                  <c:v>14.575324137931005</c:v>
                </c:pt>
                <c:pt idx="2403">
                  <c:v>14.575324137931005</c:v>
                </c:pt>
                <c:pt idx="2404">
                  <c:v>14.575324137931005</c:v>
                </c:pt>
                <c:pt idx="2405">
                  <c:v>14.575324137931005</c:v>
                </c:pt>
                <c:pt idx="2406">
                  <c:v>14.575324137931005</c:v>
                </c:pt>
                <c:pt idx="2407">
                  <c:v>14.575324137931005</c:v>
                </c:pt>
                <c:pt idx="2408">
                  <c:v>14.575324137931005</c:v>
                </c:pt>
                <c:pt idx="2409">
                  <c:v>14.575324137931005</c:v>
                </c:pt>
                <c:pt idx="2410">
                  <c:v>14.575324137931005</c:v>
                </c:pt>
                <c:pt idx="2411">
                  <c:v>14.575324137931005</c:v>
                </c:pt>
                <c:pt idx="2412">
                  <c:v>14.575324137931005</c:v>
                </c:pt>
                <c:pt idx="2413">
                  <c:v>14.575324137931005</c:v>
                </c:pt>
                <c:pt idx="2414">
                  <c:v>14.575324137931005</c:v>
                </c:pt>
                <c:pt idx="2415">
                  <c:v>14.575324137931005</c:v>
                </c:pt>
                <c:pt idx="2416">
                  <c:v>14.575324137931005</c:v>
                </c:pt>
                <c:pt idx="2417">
                  <c:v>14.575324137931005</c:v>
                </c:pt>
                <c:pt idx="2418">
                  <c:v>14.575324137931005</c:v>
                </c:pt>
                <c:pt idx="2419">
                  <c:v>14.575324137931005</c:v>
                </c:pt>
                <c:pt idx="2420">
                  <c:v>14.575324137931005</c:v>
                </c:pt>
                <c:pt idx="2421">
                  <c:v>14.575324137931005</c:v>
                </c:pt>
                <c:pt idx="2422">
                  <c:v>14.575324137931005</c:v>
                </c:pt>
                <c:pt idx="2423">
                  <c:v>14.575324137931005</c:v>
                </c:pt>
                <c:pt idx="2424">
                  <c:v>14.575324137931005</c:v>
                </c:pt>
                <c:pt idx="2425">
                  <c:v>14.575324137931005</c:v>
                </c:pt>
                <c:pt idx="2426">
                  <c:v>14.575324137931005</c:v>
                </c:pt>
                <c:pt idx="2427">
                  <c:v>14.575324137931005</c:v>
                </c:pt>
                <c:pt idx="2428">
                  <c:v>14.575324137931005</c:v>
                </c:pt>
                <c:pt idx="2429">
                  <c:v>14.575324137931005</c:v>
                </c:pt>
                <c:pt idx="2430">
                  <c:v>14.575324137931005</c:v>
                </c:pt>
                <c:pt idx="2431">
                  <c:v>14.575324137931005</c:v>
                </c:pt>
                <c:pt idx="2432">
                  <c:v>14.575324137931005</c:v>
                </c:pt>
                <c:pt idx="2433">
                  <c:v>14.575324137931005</c:v>
                </c:pt>
                <c:pt idx="2434">
                  <c:v>14.575324137931005</c:v>
                </c:pt>
                <c:pt idx="2435">
                  <c:v>14.575324137931005</c:v>
                </c:pt>
                <c:pt idx="2436">
                  <c:v>14.575324137931005</c:v>
                </c:pt>
                <c:pt idx="2437">
                  <c:v>14.575324137931005</c:v>
                </c:pt>
                <c:pt idx="2438">
                  <c:v>14.575324137931005</c:v>
                </c:pt>
                <c:pt idx="2439">
                  <c:v>14.575324137931005</c:v>
                </c:pt>
                <c:pt idx="2440">
                  <c:v>14.575324137931005</c:v>
                </c:pt>
                <c:pt idx="2441">
                  <c:v>14.575324137931005</c:v>
                </c:pt>
                <c:pt idx="2442">
                  <c:v>14.575324137931005</c:v>
                </c:pt>
                <c:pt idx="2443">
                  <c:v>14.575324137931005</c:v>
                </c:pt>
                <c:pt idx="2444">
                  <c:v>14.575324137931005</c:v>
                </c:pt>
                <c:pt idx="2445">
                  <c:v>14.575324137931005</c:v>
                </c:pt>
                <c:pt idx="2446">
                  <c:v>14.575324137931005</c:v>
                </c:pt>
                <c:pt idx="2447">
                  <c:v>14.575324137931005</c:v>
                </c:pt>
                <c:pt idx="2448">
                  <c:v>14.575324137931005</c:v>
                </c:pt>
                <c:pt idx="2449">
                  <c:v>14.575324137931005</c:v>
                </c:pt>
                <c:pt idx="2450">
                  <c:v>14.575324137931005</c:v>
                </c:pt>
                <c:pt idx="2451">
                  <c:v>14.575324137931005</c:v>
                </c:pt>
                <c:pt idx="2452">
                  <c:v>14.575324137931005</c:v>
                </c:pt>
                <c:pt idx="2453">
                  <c:v>14.575324137931005</c:v>
                </c:pt>
                <c:pt idx="2454">
                  <c:v>14.575324137931005</c:v>
                </c:pt>
                <c:pt idx="2455">
                  <c:v>14.575324137931005</c:v>
                </c:pt>
                <c:pt idx="2456">
                  <c:v>14.575324137931005</c:v>
                </c:pt>
                <c:pt idx="2457">
                  <c:v>14.575324137931005</c:v>
                </c:pt>
                <c:pt idx="2458">
                  <c:v>14.575324137931005</c:v>
                </c:pt>
                <c:pt idx="2459">
                  <c:v>14.575324137931005</c:v>
                </c:pt>
                <c:pt idx="2460">
                  <c:v>14.575324137931005</c:v>
                </c:pt>
                <c:pt idx="2461">
                  <c:v>14.575324137931005</c:v>
                </c:pt>
                <c:pt idx="2462">
                  <c:v>14.575324137931005</c:v>
                </c:pt>
                <c:pt idx="2463">
                  <c:v>14.575324137931005</c:v>
                </c:pt>
                <c:pt idx="2464">
                  <c:v>14.575324137931005</c:v>
                </c:pt>
                <c:pt idx="2465">
                  <c:v>14.575324137931005</c:v>
                </c:pt>
                <c:pt idx="2466">
                  <c:v>14.575324137931005</c:v>
                </c:pt>
                <c:pt idx="2467">
                  <c:v>14.575324137931005</c:v>
                </c:pt>
                <c:pt idx="2468">
                  <c:v>14.575324137931005</c:v>
                </c:pt>
                <c:pt idx="2469">
                  <c:v>14.575324137931005</c:v>
                </c:pt>
                <c:pt idx="2470">
                  <c:v>14.575324137931005</c:v>
                </c:pt>
                <c:pt idx="2471">
                  <c:v>14.575324137931005</c:v>
                </c:pt>
                <c:pt idx="2472">
                  <c:v>14.575324137931005</c:v>
                </c:pt>
                <c:pt idx="2473">
                  <c:v>14.575324137931005</c:v>
                </c:pt>
                <c:pt idx="2474">
                  <c:v>14.575324137931005</c:v>
                </c:pt>
                <c:pt idx="2475">
                  <c:v>14.575324137931005</c:v>
                </c:pt>
                <c:pt idx="2476">
                  <c:v>14.575324137931005</c:v>
                </c:pt>
                <c:pt idx="2477">
                  <c:v>14.575324137931005</c:v>
                </c:pt>
                <c:pt idx="2478">
                  <c:v>14.575324137931005</c:v>
                </c:pt>
                <c:pt idx="2479">
                  <c:v>14.575324137931005</c:v>
                </c:pt>
                <c:pt idx="2480">
                  <c:v>14.575324137931005</c:v>
                </c:pt>
                <c:pt idx="2481">
                  <c:v>14.575324137931005</c:v>
                </c:pt>
                <c:pt idx="2482">
                  <c:v>14.575324137931005</c:v>
                </c:pt>
                <c:pt idx="2483">
                  <c:v>14.575324137931005</c:v>
                </c:pt>
                <c:pt idx="2484">
                  <c:v>14.575324137931005</c:v>
                </c:pt>
                <c:pt idx="2485">
                  <c:v>14.575324137931005</c:v>
                </c:pt>
                <c:pt idx="2486">
                  <c:v>14.575324137931005</c:v>
                </c:pt>
                <c:pt idx="2487">
                  <c:v>14.575324137931005</c:v>
                </c:pt>
                <c:pt idx="2488">
                  <c:v>14.575324137931005</c:v>
                </c:pt>
                <c:pt idx="2489">
                  <c:v>14.575324137931005</c:v>
                </c:pt>
                <c:pt idx="2490">
                  <c:v>14.575324137931005</c:v>
                </c:pt>
                <c:pt idx="2491">
                  <c:v>14.575324137931005</c:v>
                </c:pt>
                <c:pt idx="2492">
                  <c:v>14.575324137931005</c:v>
                </c:pt>
                <c:pt idx="2493">
                  <c:v>14.575324137931005</c:v>
                </c:pt>
                <c:pt idx="2494">
                  <c:v>14.575324137931005</c:v>
                </c:pt>
                <c:pt idx="2495">
                  <c:v>14.575324137931005</c:v>
                </c:pt>
                <c:pt idx="2496">
                  <c:v>14.575324137931005</c:v>
                </c:pt>
                <c:pt idx="2497">
                  <c:v>14.575324137931005</c:v>
                </c:pt>
                <c:pt idx="2498">
                  <c:v>14.575324137931005</c:v>
                </c:pt>
                <c:pt idx="2499">
                  <c:v>14.575324137931005</c:v>
                </c:pt>
                <c:pt idx="2500">
                  <c:v>14.575324137931005</c:v>
                </c:pt>
                <c:pt idx="2501">
                  <c:v>14.575324137931005</c:v>
                </c:pt>
                <c:pt idx="2502">
                  <c:v>14.575324137931005</c:v>
                </c:pt>
                <c:pt idx="2503">
                  <c:v>14.575324137931005</c:v>
                </c:pt>
                <c:pt idx="2504">
                  <c:v>14.575324137931005</c:v>
                </c:pt>
                <c:pt idx="2505">
                  <c:v>14.575324137931005</c:v>
                </c:pt>
                <c:pt idx="2506">
                  <c:v>14.575324137931005</c:v>
                </c:pt>
                <c:pt idx="2507">
                  <c:v>14.575324137931005</c:v>
                </c:pt>
                <c:pt idx="2508">
                  <c:v>14.575324137931005</c:v>
                </c:pt>
                <c:pt idx="2509">
                  <c:v>14.575324137931005</c:v>
                </c:pt>
                <c:pt idx="2510">
                  <c:v>14.575324137931005</c:v>
                </c:pt>
                <c:pt idx="2511">
                  <c:v>14.575324137931005</c:v>
                </c:pt>
                <c:pt idx="2512">
                  <c:v>14.575324137931005</c:v>
                </c:pt>
                <c:pt idx="2513">
                  <c:v>14.575324137931005</c:v>
                </c:pt>
                <c:pt idx="2514">
                  <c:v>14.575324137931005</c:v>
                </c:pt>
                <c:pt idx="2515">
                  <c:v>14.575324137931005</c:v>
                </c:pt>
                <c:pt idx="2516">
                  <c:v>14.575324137931005</c:v>
                </c:pt>
                <c:pt idx="2517">
                  <c:v>14.575324137931005</c:v>
                </c:pt>
                <c:pt idx="2518">
                  <c:v>14.575324137931005</c:v>
                </c:pt>
                <c:pt idx="2519">
                  <c:v>14.575324137931005</c:v>
                </c:pt>
                <c:pt idx="2520">
                  <c:v>14.575324137931005</c:v>
                </c:pt>
                <c:pt idx="2521">
                  <c:v>14.575324137931005</c:v>
                </c:pt>
                <c:pt idx="2522">
                  <c:v>14.575324137931005</c:v>
                </c:pt>
                <c:pt idx="2523">
                  <c:v>14.575324137931005</c:v>
                </c:pt>
                <c:pt idx="2524">
                  <c:v>14.575324137931005</c:v>
                </c:pt>
                <c:pt idx="2525">
                  <c:v>14.575324137931005</c:v>
                </c:pt>
                <c:pt idx="2526">
                  <c:v>14.575324137931005</c:v>
                </c:pt>
                <c:pt idx="2527">
                  <c:v>14.575324137931005</c:v>
                </c:pt>
                <c:pt idx="2528">
                  <c:v>14.575324137931005</c:v>
                </c:pt>
                <c:pt idx="2529">
                  <c:v>14.575324137931005</c:v>
                </c:pt>
                <c:pt idx="2530">
                  <c:v>14.575324137931005</c:v>
                </c:pt>
                <c:pt idx="2531">
                  <c:v>14.575324137931005</c:v>
                </c:pt>
                <c:pt idx="2532">
                  <c:v>14.575324137931005</c:v>
                </c:pt>
                <c:pt idx="2533">
                  <c:v>14.575324137931005</c:v>
                </c:pt>
                <c:pt idx="2534">
                  <c:v>14.575324137931005</c:v>
                </c:pt>
                <c:pt idx="2535">
                  <c:v>14.575324137931005</c:v>
                </c:pt>
                <c:pt idx="2536">
                  <c:v>14.575324137931005</c:v>
                </c:pt>
                <c:pt idx="2537">
                  <c:v>14.575324137931005</c:v>
                </c:pt>
                <c:pt idx="2538">
                  <c:v>14.575324137931005</c:v>
                </c:pt>
                <c:pt idx="2539">
                  <c:v>14.575324137931005</c:v>
                </c:pt>
                <c:pt idx="2540">
                  <c:v>14.575324137931005</c:v>
                </c:pt>
                <c:pt idx="2541">
                  <c:v>14.575324137931005</c:v>
                </c:pt>
                <c:pt idx="2542">
                  <c:v>14.575324137931005</c:v>
                </c:pt>
                <c:pt idx="2543">
                  <c:v>14.575324137931005</c:v>
                </c:pt>
                <c:pt idx="2544">
                  <c:v>14.575324137931005</c:v>
                </c:pt>
                <c:pt idx="2545">
                  <c:v>14.575324137931005</c:v>
                </c:pt>
                <c:pt idx="2546">
                  <c:v>14.575324137931005</c:v>
                </c:pt>
                <c:pt idx="2547">
                  <c:v>14.575324137931005</c:v>
                </c:pt>
                <c:pt idx="2548">
                  <c:v>14.575324137931005</c:v>
                </c:pt>
                <c:pt idx="2549">
                  <c:v>14.575324137931005</c:v>
                </c:pt>
                <c:pt idx="2550">
                  <c:v>14.575324137931005</c:v>
                </c:pt>
                <c:pt idx="2551">
                  <c:v>14.575324137931005</c:v>
                </c:pt>
                <c:pt idx="2552">
                  <c:v>14.575324137931005</c:v>
                </c:pt>
                <c:pt idx="2553">
                  <c:v>14.575324137931005</c:v>
                </c:pt>
                <c:pt idx="2554">
                  <c:v>14.575324137931005</c:v>
                </c:pt>
                <c:pt idx="2555">
                  <c:v>14.575324137931005</c:v>
                </c:pt>
                <c:pt idx="2556">
                  <c:v>14.575324137931005</c:v>
                </c:pt>
                <c:pt idx="2557">
                  <c:v>14.575324137931005</c:v>
                </c:pt>
                <c:pt idx="2558">
                  <c:v>14.575324137931005</c:v>
                </c:pt>
                <c:pt idx="2559">
                  <c:v>14.575324137931005</c:v>
                </c:pt>
                <c:pt idx="2560">
                  <c:v>14.575324137931005</c:v>
                </c:pt>
                <c:pt idx="2561">
                  <c:v>14.575324137931005</c:v>
                </c:pt>
                <c:pt idx="2562">
                  <c:v>14.575324137931005</c:v>
                </c:pt>
                <c:pt idx="2563">
                  <c:v>14.575324137931005</c:v>
                </c:pt>
                <c:pt idx="2564">
                  <c:v>14.575324137931005</c:v>
                </c:pt>
                <c:pt idx="2565">
                  <c:v>14.575324137931005</c:v>
                </c:pt>
                <c:pt idx="2566">
                  <c:v>14.575324137931005</c:v>
                </c:pt>
                <c:pt idx="2567">
                  <c:v>14.575324137931005</c:v>
                </c:pt>
                <c:pt idx="2568">
                  <c:v>14.575324137931005</c:v>
                </c:pt>
                <c:pt idx="2569">
                  <c:v>14.575324137931005</c:v>
                </c:pt>
                <c:pt idx="2570">
                  <c:v>14.575324137931005</c:v>
                </c:pt>
                <c:pt idx="2571">
                  <c:v>14.575324137931005</c:v>
                </c:pt>
                <c:pt idx="2572">
                  <c:v>14.575324137931005</c:v>
                </c:pt>
                <c:pt idx="2573">
                  <c:v>14.575324137931005</c:v>
                </c:pt>
                <c:pt idx="2574">
                  <c:v>14.575324137931005</c:v>
                </c:pt>
                <c:pt idx="2575">
                  <c:v>14.575324137931005</c:v>
                </c:pt>
                <c:pt idx="2576">
                  <c:v>14.575324137931005</c:v>
                </c:pt>
                <c:pt idx="2577">
                  <c:v>14.575324137931005</c:v>
                </c:pt>
                <c:pt idx="2578">
                  <c:v>14.575324137931005</c:v>
                </c:pt>
                <c:pt idx="2579">
                  <c:v>14.575324137931005</c:v>
                </c:pt>
                <c:pt idx="2580">
                  <c:v>14.575324137931005</c:v>
                </c:pt>
                <c:pt idx="2581">
                  <c:v>14.575324137931005</c:v>
                </c:pt>
                <c:pt idx="2582">
                  <c:v>14.575324137931005</c:v>
                </c:pt>
                <c:pt idx="2583">
                  <c:v>14.575324137931005</c:v>
                </c:pt>
                <c:pt idx="2584">
                  <c:v>14.575324137931005</c:v>
                </c:pt>
                <c:pt idx="2585">
                  <c:v>14.575324137931005</c:v>
                </c:pt>
                <c:pt idx="2586">
                  <c:v>14.575324137931005</c:v>
                </c:pt>
                <c:pt idx="2587">
                  <c:v>14.575324137931005</c:v>
                </c:pt>
                <c:pt idx="2588">
                  <c:v>14.575324137931005</c:v>
                </c:pt>
                <c:pt idx="2589">
                  <c:v>14.575324137931005</c:v>
                </c:pt>
                <c:pt idx="2590">
                  <c:v>14.575324137931005</c:v>
                </c:pt>
                <c:pt idx="2591">
                  <c:v>14.575324137931005</c:v>
                </c:pt>
                <c:pt idx="2592">
                  <c:v>14.575324137931005</c:v>
                </c:pt>
                <c:pt idx="2593">
                  <c:v>14.575324137931005</c:v>
                </c:pt>
                <c:pt idx="2594">
                  <c:v>14.575324137931005</c:v>
                </c:pt>
                <c:pt idx="2595">
                  <c:v>14.575324137931005</c:v>
                </c:pt>
                <c:pt idx="2596">
                  <c:v>14.575324137931005</c:v>
                </c:pt>
                <c:pt idx="2597">
                  <c:v>14.575324137931005</c:v>
                </c:pt>
                <c:pt idx="2598">
                  <c:v>14.575324137931005</c:v>
                </c:pt>
                <c:pt idx="2599">
                  <c:v>14.575324137931005</c:v>
                </c:pt>
                <c:pt idx="2600">
                  <c:v>14.575324137931005</c:v>
                </c:pt>
                <c:pt idx="2601">
                  <c:v>14.575324137931005</c:v>
                </c:pt>
                <c:pt idx="2602">
                  <c:v>14.575324137931005</c:v>
                </c:pt>
                <c:pt idx="2603">
                  <c:v>14.575324137931005</c:v>
                </c:pt>
                <c:pt idx="2604">
                  <c:v>14.575324137931005</c:v>
                </c:pt>
                <c:pt idx="2605">
                  <c:v>14.575324137931005</c:v>
                </c:pt>
                <c:pt idx="2606">
                  <c:v>14.575324137931005</c:v>
                </c:pt>
                <c:pt idx="2607">
                  <c:v>14.575324137931005</c:v>
                </c:pt>
                <c:pt idx="2608">
                  <c:v>14.575324137931005</c:v>
                </c:pt>
                <c:pt idx="2609">
                  <c:v>14.575324137931005</c:v>
                </c:pt>
                <c:pt idx="2610">
                  <c:v>14.575324137931005</c:v>
                </c:pt>
                <c:pt idx="2611">
                  <c:v>14.575324137931005</c:v>
                </c:pt>
                <c:pt idx="2612">
                  <c:v>14.575324137931005</c:v>
                </c:pt>
                <c:pt idx="2613">
                  <c:v>14.575324137931005</c:v>
                </c:pt>
                <c:pt idx="2614">
                  <c:v>14.575324137931005</c:v>
                </c:pt>
                <c:pt idx="2615">
                  <c:v>14.575324137931005</c:v>
                </c:pt>
                <c:pt idx="2616">
                  <c:v>14.575324137931005</c:v>
                </c:pt>
                <c:pt idx="2617">
                  <c:v>14.575324137931005</c:v>
                </c:pt>
                <c:pt idx="2618">
                  <c:v>14.575324137931005</c:v>
                </c:pt>
                <c:pt idx="2619">
                  <c:v>14.575324137931005</c:v>
                </c:pt>
                <c:pt idx="2620">
                  <c:v>14.575324137931005</c:v>
                </c:pt>
                <c:pt idx="2621">
                  <c:v>14.575324137931005</c:v>
                </c:pt>
                <c:pt idx="2622">
                  <c:v>14.575324137931005</c:v>
                </c:pt>
                <c:pt idx="2623">
                  <c:v>14.575324137931005</c:v>
                </c:pt>
                <c:pt idx="2624">
                  <c:v>14.575324137931005</c:v>
                </c:pt>
                <c:pt idx="2625">
                  <c:v>14.575324137931005</c:v>
                </c:pt>
                <c:pt idx="2626">
                  <c:v>14.575324137931005</c:v>
                </c:pt>
                <c:pt idx="2627">
                  <c:v>14.575324137931005</c:v>
                </c:pt>
                <c:pt idx="2628">
                  <c:v>14.575324137931005</c:v>
                </c:pt>
                <c:pt idx="2629">
                  <c:v>14.575324137931005</c:v>
                </c:pt>
                <c:pt idx="2630">
                  <c:v>14.575324137931005</c:v>
                </c:pt>
                <c:pt idx="2631">
                  <c:v>14.575324137931005</c:v>
                </c:pt>
                <c:pt idx="2632">
                  <c:v>14.575324137931005</c:v>
                </c:pt>
                <c:pt idx="2633">
                  <c:v>14.575324137931005</c:v>
                </c:pt>
                <c:pt idx="2634">
                  <c:v>14.575324137931005</c:v>
                </c:pt>
                <c:pt idx="2635">
                  <c:v>14.575324137931005</c:v>
                </c:pt>
                <c:pt idx="2636">
                  <c:v>14.575324137931005</c:v>
                </c:pt>
                <c:pt idx="2637">
                  <c:v>14.575324137931005</c:v>
                </c:pt>
                <c:pt idx="2638">
                  <c:v>14.575324137931005</c:v>
                </c:pt>
                <c:pt idx="2639">
                  <c:v>14.575324137931005</c:v>
                </c:pt>
                <c:pt idx="2640">
                  <c:v>14.575324137931005</c:v>
                </c:pt>
                <c:pt idx="2641">
                  <c:v>14.575324137931005</c:v>
                </c:pt>
                <c:pt idx="2642">
                  <c:v>14.575324137931005</c:v>
                </c:pt>
                <c:pt idx="2643">
                  <c:v>14.575324137931005</c:v>
                </c:pt>
                <c:pt idx="2644">
                  <c:v>14.575324137931005</c:v>
                </c:pt>
                <c:pt idx="2645">
                  <c:v>14.575324137931005</c:v>
                </c:pt>
                <c:pt idx="2646">
                  <c:v>14.575324137931005</c:v>
                </c:pt>
                <c:pt idx="2647">
                  <c:v>14.575324137931005</c:v>
                </c:pt>
                <c:pt idx="2648">
                  <c:v>14.575324137931005</c:v>
                </c:pt>
                <c:pt idx="2649">
                  <c:v>14.575324137931005</c:v>
                </c:pt>
                <c:pt idx="2650">
                  <c:v>14.575324137931005</c:v>
                </c:pt>
                <c:pt idx="2651">
                  <c:v>14.575324137931005</c:v>
                </c:pt>
                <c:pt idx="2652">
                  <c:v>14.575324137931005</c:v>
                </c:pt>
                <c:pt idx="2653">
                  <c:v>14.575324137931005</c:v>
                </c:pt>
                <c:pt idx="2654">
                  <c:v>14.575324137931005</c:v>
                </c:pt>
                <c:pt idx="2655">
                  <c:v>14.575324137931005</c:v>
                </c:pt>
                <c:pt idx="2656">
                  <c:v>14.575324137931005</c:v>
                </c:pt>
                <c:pt idx="2657">
                  <c:v>14.575324137931005</c:v>
                </c:pt>
                <c:pt idx="2658">
                  <c:v>14.575324137931005</c:v>
                </c:pt>
                <c:pt idx="2659">
                  <c:v>14.575324137931005</c:v>
                </c:pt>
                <c:pt idx="2660">
                  <c:v>14.575324137931005</c:v>
                </c:pt>
                <c:pt idx="2661">
                  <c:v>14.575324137931005</c:v>
                </c:pt>
                <c:pt idx="2662">
                  <c:v>14.575324137931005</c:v>
                </c:pt>
                <c:pt idx="2663">
                  <c:v>14.575324137931005</c:v>
                </c:pt>
                <c:pt idx="2664">
                  <c:v>14.575324137931005</c:v>
                </c:pt>
                <c:pt idx="2665">
                  <c:v>14.575324137931005</c:v>
                </c:pt>
                <c:pt idx="2666">
                  <c:v>14.575324137931005</c:v>
                </c:pt>
                <c:pt idx="2667">
                  <c:v>14.575324137931005</c:v>
                </c:pt>
                <c:pt idx="2668">
                  <c:v>14.575324137931005</c:v>
                </c:pt>
                <c:pt idx="2669">
                  <c:v>14.575324137931005</c:v>
                </c:pt>
                <c:pt idx="2670">
                  <c:v>14.575324137931005</c:v>
                </c:pt>
                <c:pt idx="2671">
                  <c:v>14.575324137931005</c:v>
                </c:pt>
                <c:pt idx="2672">
                  <c:v>14.575324137931005</c:v>
                </c:pt>
                <c:pt idx="2673">
                  <c:v>14.575324137931005</c:v>
                </c:pt>
                <c:pt idx="2674">
                  <c:v>14.575324137931005</c:v>
                </c:pt>
                <c:pt idx="2675">
                  <c:v>14.575324137931005</c:v>
                </c:pt>
                <c:pt idx="2676">
                  <c:v>14.575324137931005</c:v>
                </c:pt>
                <c:pt idx="2677">
                  <c:v>14.575324137931005</c:v>
                </c:pt>
                <c:pt idx="2678">
                  <c:v>14.575324137931005</c:v>
                </c:pt>
                <c:pt idx="2679">
                  <c:v>14.575324137931005</c:v>
                </c:pt>
                <c:pt idx="2680">
                  <c:v>14.575324137931005</c:v>
                </c:pt>
                <c:pt idx="2681">
                  <c:v>14.575324137931005</c:v>
                </c:pt>
                <c:pt idx="2682">
                  <c:v>14.575324137931005</c:v>
                </c:pt>
                <c:pt idx="2683">
                  <c:v>14.575324137931005</c:v>
                </c:pt>
                <c:pt idx="2684">
                  <c:v>14.575324137931005</c:v>
                </c:pt>
                <c:pt idx="2685">
                  <c:v>14.575324137931005</c:v>
                </c:pt>
                <c:pt idx="2686">
                  <c:v>14.575324137931005</c:v>
                </c:pt>
                <c:pt idx="2687">
                  <c:v>14.575324137931005</c:v>
                </c:pt>
                <c:pt idx="2688">
                  <c:v>14.575324137931005</c:v>
                </c:pt>
                <c:pt idx="2689">
                  <c:v>14.575324137931005</c:v>
                </c:pt>
                <c:pt idx="2690">
                  <c:v>14.575324137931005</c:v>
                </c:pt>
                <c:pt idx="2691">
                  <c:v>14.575324137931005</c:v>
                </c:pt>
                <c:pt idx="2692">
                  <c:v>14.575324137931005</c:v>
                </c:pt>
                <c:pt idx="2693">
                  <c:v>14.575324137931005</c:v>
                </c:pt>
                <c:pt idx="2694">
                  <c:v>14.575324137931005</c:v>
                </c:pt>
                <c:pt idx="2695">
                  <c:v>14.575324137931005</c:v>
                </c:pt>
                <c:pt idx="2696">
                  <c:v>14.575324137931005</c:v>
                </c:pt>
                <c:pt idx="2697">
                  <c:v>14.575324137931005</c:v>
                </c:pt>
                <c:pt idx="2698">
                  <c:v>14.575324137931005</c:v>
                </c:pt>
                <c:pt idx="2699">
                  <c:v>14.575324137931005</c:v>
                </c:pt>
                <c:pt idx="2700">
                  <c:v>14.575324137931005</c:v>
                </c:pt>
                <c:pt idx="2701">
                  <c:v>14.575324137931005</c:v>
                </c:pt>
                <c:pt idx="2702">
                  <c:v>14.575324137931005</c:v>
                </c:pt>
                <c:pt idx="2703">
                  <c:v>14.575324137931005</c:v>
                </c:pt>
                <c:pt idx="2704">
                  <c:v>14.575324137931005</c:v>
                </c:pt>
                <c:pt idx="2705">
                  <c:v>14.575324137931005</c:v>
                </c:pt>
                <c:pt idx="2706">
                  <c:v>14.575324137931005</c:v>
                </c:pt>
                <c:pt idx="2707">
                  <c:v>14.575324137931005</c:v>
                </c:pt>
                <c:pt idx="2708">
                  <c:v>14.575324137931005</c:v>
                </c:pt>
                <c:pt idx="2709">
                  <c:v>14.575324137931005</c:v>
                </c:pt>
                <c:pt idx="2710">
                  <c:v>14.575324137931005</c:v>
                </c:pt>
                <c:pt idx="2711">
                  <c:v>14.575324137931005</c:v>
                </c:pt>
                <c:pt idx="2712">
                  <c:v>14.575324137931005</c:v>
                </c:pt>
                <c:pt idx="2713">
                  <c:v>14.575324137931005</c:v>
                </c:pt>
                <c:pt idx="2714">
                  <c:v>14.575324137931005</c:v>
                </c:pt>
                <c:pt idx="2715">
                  <c:v>14.575324137931005</c:v>
                </c:pt>
                <c:pt idx="2716">
                  <c:v>14.575324137931005</c:v>
                </c:pt>
                <c:pt idx="2717">
                  <c:v>14.575324137931005</c:v>
                </c:pt>
                <c:pt idx="2718">
                  <c:v>14.575324137931005</c:v>
                </c:pt>
                <c:pt idx="2719">
                  <c:v>14.575324137931005</c:v>
                </c:pt>
                <c:pt idx="2720">
                  <c:v>14.575324137931005</c:v>
                </c:pt>
                <c:pt idx="2721">
                  <c:v>14.575324137931005</c:v>
                </c:pt>
                <c:pt idx="2722">
                  <c:v>14.575324137931005</c:v>
                </c:pt>
                <c:pt idx="2723">
                  <c:v>14.575324137931005</c:v>
                </c:pt>
                <c:pt idx="2724">
                  <c:v>14.575324137931005</c:v>
                </c:pt>
                <c:pt idx="2725">
                  <c:v>14.575324137931005</c:v>
                </c:pt>
                <c:pt idx="2726">
                  <c:v>14.575324137931005</c:v>
                </c:pt>
                <c:pt idx="2727">
                  <c:v>14.575324137931005</c:v>
                </c:pt>
                <c:pt idx="2728">
                  <c:v>14.575324137931005</c:v>
                </c:pt>
                <c:pt idx="2729">
                  <c:v>14.575324137931005</c:v>
                </c:pt>
                <c:pt idx="2730">
                  <c:v>14.575324137931005</c:v>
                </c:pt>
                <c:pt idx="2731">
                  <c:v>14.575324137931005</c:v>
                </c:pt>
                <c:pt idx="2732">
                  <c:v>14.575324137931005</c:v>
                </c:pt>
                <c:pt idx="2733">
                  <c:v>14.575324137931005</c:v>
                </c:pt>
                <c:pt idx="2734">
                  <c:v>14.575324137931005</c:v>
                </c:pt>
                <c:pt idx="2735">
                  <c:v>14.575324137931005</c:v>
                </c:pt>
                <c:pt idx="2736">
                  <c:v>14.575324137931005</c:v>
                </c:pt>
                <c:pt idx="2737">
                  <c:v>14.575324137931005</c:v>
                </c:pt>
                <c:pt idx="2738">
                  <c:v>14.575324137931005</c:v>
                </c:pt>
                <c:pt idx="2739">
                  <c:v>14.575324137931005</c:v>
                </c:pt>
                <c:pt idx="2740">
                  <c:v>14.575324137931005</c:v>
                </c:pt>
                <c:pt idx="2741">
                  <c:v>14.575324137931005</c:v>
                </c:pt>
                <c:pt idx="2742">
                  <c:v>14.575324137931005</c:v>
                </c:pt>
                <c:pt idx="2743">
                  <c:v>14.575324137931005</c:v>
                </c:pt>
                <c:pt idx="2744">
                  <c:v>14.575324137931005</c:v>
                </c:pt>
                <c:pt idx="2745">
                  <c:v>14.575324137931005</c:v>
                </c:pt>
                <c:pt idx="2746">
                  <c:v>14.575324137931005</c:v>
                </c:pt>
                <c:pt idx="2747">
                  <c:v>14.575324137931005</c:v>
                </c:pt>
                <c:pt idx="2748">
                  <c:v>14.575324137931005</c:v>
                </c:pt>
                <c:pt idx="2749">
                  <c:v>14.575324137931005</c:v>
                </c:pt>
                <c:pt idx="2750">
                  <c:v>14.575324137931005</c:v>
                </c:pt>
                <c:pt idx="2751">
                  <c:v>14.575324137931005</c:v>
                </c:pt>
                <c:pt idx="2752">
                  <c:v>14.575324137931005</c:v>
                </c:pt>
                <c:pt idx="2753">
                  <c:v>14.575324137931005</c:v>
                </c:pt>
                <c:pt idx="2754">
                  <c:v>14.575324137931005</c:v>
                </c:pt>
                <c:pt idx="2755">
                  <c:v>14.575324137931005</c:v>
                </c:pt>
                <c:pt idx="2756">
                  <c:v>14.575324137931005</c:v>
                </c:pt>
                <c:pt idx="2757">
                  <c:v>14.575324137931005</c:v>
                </c:pt>
                <c:pt idx="2758">
                  <c:v>14.575324137931005</c:v>
                </c:pt>
                <c:pt idx="2759">
                  <c:v>14.575324137931005</c:v>
                </c:pt>
                <c:pt idx="2760">
                  <c:v>14.575324137931005</c:v>
                </c:pt>
                <c:pt idx="2761">
                  <c:v>14.575324137931005</c:v>
                </c:pt>
                <c:pt idx="2762">
                  <c:v>14.575324137931005</c:v>
                </c:pt>
                <c:pt idx="2763">
                  <c:v>14.575324137931005</c:v>
                </c:pt>
                <c:pt idx="2764">
                  <c:v>14.575324137931005</c:v>
                </c:pt>
                <c:pt idx="2765">
                  <c:v>14.575324137931005</c:v>
                </c:pt>
                <c:pt idx="2766">
                  <c:v>14.575324137931005</c:v>
                </c:pt>
                <c:pt idx="2767">
                  <c:v>14.575324137931005</c:v>
                </c:pt>
                <c:pt idx="2768">
                  <c:v>14.575324137931005</c:v>
                </c:pt>
                <c:pt idx="2769">
                  <c:v>14.575324137931005</c:v>
                </c:pt>
                <c:pt idx="2770">
                  <c:v>14.575324137931005</c:v>
                </c:pt>
                <c:pt idx="2771">
                  <c:v>14.575324137931005</c:v>
                </c:pt>
                <c:pt idx="2772">
                  <c:v>14.575324137931005</c:v>
                </c:pt>
                <c:pt idx="2773">
                  <c:v>14.575324137931005</c:v>
                </c:pt>
                <c:pt idx="2774">
                  <c:v>14.575324137931005</c:v>
                </c:pt>
                <c:pt idx="2775">
                  <c:v>14.575324137931005</c:v>
                </c:pt>
                <c:pt idx="2776">
                  <c:v>14.575324137931005</c:v>
                </c:pt>
                <c:pt idx="2777">
                  <c:v>14.575324137931005</c:v>
                </c:pt>
                <c:pt idx="2778">
                  <c:v>14.575324137931005</c:v>
                </c:pt>
                <c:pt idx="2779">
                  <c:v>14.575324137931005</c:v>
                </c:pt>
                <c:pt idx="2780">
                  <c:v>14.575324137931005</c:v>
                </c:pt>
                <c:pt idx="2781">
                  <c:v>14.575324137931005</c:v>
                </c:pt>
                <c:pt idx="2782">
                  <c:v>14.575324137931005</c:v>
                </c:pt>
                <c:pt idx="2783">
                  <c:v>14.575324137931005</c:v>
                </c:pt>
                <c:pt idx="2784">
                  <c:v>14.575324137931005</c:v>
                </c:pt>
                <c:pt idx="2785">
                  <c:v>14.575324137931005</c:v>
                </c:pt>
                <c:pt idx="2786">
                  <c:v>14.575324137931005</c:v>
                </c:pt>
                <c:pt idx="2787">
                  <c:v>14.575324137931005</c:v>
                </c:pt>
                <c:pt idx="2788">
                  <c:v>14.575324137931005</c:v>
                </c:pt>
                <c:pt idx="2789">
                  <c:v>14.575324137931005</c:v>
                </c:pt>
                <c:pt idx="2790">
                  <c:v>14.575324137931005</c:v>
                </c:pt>
                <c:pt idx="2791">
                  <c:v>14.575324137931005</c:v>
                </c:pt>
                <c:pt idx="2792">
                  <c:v>14.575324137931005</c:v>
                </c:pt>
                <c:pt idx="2793">
                  <c:v>14.575324137931005</c:v>
                </c:pt>
                <c:pt idx="2794">
                  <c:v>14.575324137931005</c:v>
                </c:pt>
                <c:pt idx="2795">
                  <c:v>14.575324137931005</c:v>
                </c:pt>
                <c:pt idx="2796">
                  <c:v>14.575324137931005</c:v>
                </c:pt>
                <c:pt idx="2797">
                  <c:v>14.575324137931005</c:v>
                </c:pt>
                <c:pt idx="2798">
                  <c:v>14.575324137931005</c:v>
                </c:pt>
                <c:pt idx="2799">
                  <c:v>14.575324137931005</c:v>
                </c:pt>
                <c:pt idx="2800">
                  <c:v>14.575324137931005</c:v>
                </c:pt>
                <c:pt idx="2801">
                  <c:v>14.575324137931005</c:v>
                </c:pt>
                <c:pt idx="2802">
                  <c:v>14.575324137931005</c:v>
                </c:pt>
                <c:pt idx="2803">
                  <c:v>14.575324137931005</c:v>
                </c:pt>
                <c:pt idx="2804">
                  <c:v>14.575324137931005</c:v>
                </c:pt>
                <c:pt idx="2805">
                  <c:v>14.575324137931005</c:v>
                </c:pt>
                <c:pt idx="2806">
                  <c:v>14.575324137931005</c:v>
                </c:pt>
                <c:pt idx="2807">
                  <c:v>14.575324137931005</c:v>
                </c:pt>
                <c:pt idx="2808">
                  <c:v>14.575324137931005</c:v>
                </c:pt>
                <c:pt idx="2809">
                  <c:v>14.575324137931005</c:v>
                </c:pt>
                <c:pt idx="2810">
                  <c:v>14.575324137931005</c:v>
                </c:pt>
                <c:pt idx="2811">
                  <c:v>14.575324137931005</c:v>
                </c:pt>
                <c:pt idx="2812">
                  <c:v>14.575324137931005</c:v>
                </c:pt>
                <c:pt idx="2813">
                  <c:v>14.575324137931005</c:v>
                </c:pt>
                <c:pt idx="2814">
                  <c:v>14.575324137931005</c:v>
                </c:pt>
                <c:pt idx="2815">
                  <c:v>14.575324137931005</c:v>
                </c:pt>
                <c:pt idx="2816">
                  <c:v>14.575324137931005</c:v>
                </c:pt>
                <c:pt idx="2817">
                  <c:v>14.575324137931005</c:v>
                </c:pt>
                <c:pt idx="2818">
                  <c:v>14.575324137931005</c:v>
                </c:pt>
                <c:pt idx="2819">
                  <c:v>14.575324137931005</c:v>
                </c:pt>
                <c:pt idx="2820">
                  <c:v>14.575324137931005</c:v>
                </c:pt>
                <c:pt idx="2821">
                  <c:v>14.575324137931005</c:v>
                </c:pt>
                <c:pt idx="2822">
                  <c:v>14.575324137931005</c:v>
                </c:pt>
                <c:pt idx="2823">
                  <c:v>14.575324137931005</c:v>
                </c:pt>
                <c:pt idx="2824">
                  <c:v>14.575324137931005</c:v>
                </c:pt>
                <c:pt idx="2825">
                  <c:v>14.575324137931005</c:v>
                </c:pt>
                <c:pt idx="2826">
                  <c:v>14.575324137931005</c:v>
                </c:pt>
                <c:pt idx="2827">
                  <c:v>14.575324137931005</c:v>
                </c:pt>
                <c:pt idx="2828">
                  <c:v>14.575324137931005</c:v>
                </c:pt>
                <c:pt idx="2829">
                  <c:v>14.575324137931005</c:v>
                </c:pt>
                <c:pt idx="2830">
                  <c:v>14.575324137931005</c:v>
                </c:pt>
                <c:pt idx="2831">
                  <c:v>14.575324137931005</c:v>
                </c:pt>
                <c:pt idx="2832">
                  <c:v>14.575324137931005</c:v>
                </c:pt>
                <c:pt idx="2833">
                  <c:v>14.575324137931005</c:v>
                </c:pt>
                <c:pt idx="2834">
                  <c:v>14.575324137931005</c:v>
                </c:pt>
                <c:pt idx="2835">
                  <c:v>14.575324137931005</c:v>
                </c:pt>
                <c:pt idx="2836">
                  <c:v>14.575324137931005</c:v>
                </c:pt>
                <c:pt idx="2837">
                  <c:v>14.575324137931005</c:v>
                </c:pt>
                <c:pt idx="2838">
                  <c:v>14.575324137931005</c:v>
                </c:pt>
                <c:pt idx="2839">
                  <c:v>14.575324137931005</c:v>
                </c:pt>
                <c:pt idx="2840">
                  <c:v>14.575324137931005</c:v>
                </c:pt>
                <c:pt idx="2841">
                  <c:v>14.575324137931005</c:v>
                </c:pt>
                <c:pt idx="2842">
                  <c:v>14.575324137931005</c:v>
                </c:pt>
                <c:pt idx="2843">
                  <c:v>14.575324137931005</c:v>
                </c:pt>
                <c:pt idx="2844">
                  <c:v>14.575324137931005</c:v>
                </c:pt>
                <c:pt idx="2845">
                  <c:v>14.575324137931005</c:v>
                </c:pt>
                <c:pt idx="2846">
                  <c:v>14.575324137931005</c:v>
                </c:pt>
                <c:pt idx="2847">
                  <c:v>14.575324137931005</c:v>
                </c:pt>
                <c:pt idx="2848">
                  <c:v>14.575324137931005</c:v>
                </c:pt>
                <c:pt idx="2849">
                  <c:v>14.575324137931005</c:v>
                </c:pt>
                <c:pt idx="2850">
                  <c:v>14.575324137931005</c:v>
                </c:pt>
                <c:pt idx="2851">
                  <c:v>14.575324137931005</c:v>
                </c:pt>
                <c:pt idx="2852">
                  <c:v>14.575324137931005</c:v>
                </c:pt>
                <c:pt idx="2853">
                  <c:v>14.575324137931005</c:v>
                </c:pt>
                <c:pt idx="2854">
                  <c:v>14.575324137931005</c:v>
                </c:pt>
                <c:pt idx="2855">
                  <c:v>14.575324137931005</c:v>
                </c:pt>
                <c:pt idx="2856">
                  <c:v>14.575324137931005</c:v>
                </c:pt>
                <c:pt idx="2857">
                  <c:v>14.575324137931005</c:v>
                </c:pt>
                <c:pt idx="2858">
                  <c:v>14.575324137931005</c:v>
                </c:pt>
                <c:pt idx="2859">
                  <c:v>14.575324137931005</c:v>
                </c:pt>
                <c:pt idx="2860">
                  <c:v>14.575324137931005</c:v>
                </c:pt>
                <c:pt idx="2861">
                  <c:v>14.575324137931005</c:v>
                </c:pt>
                <c:pt idx="2862">
                  <c:v>14.575324137931005</c:v>
                </c:pt>
                <c:pt idx="2863">
                  <c:v>14.575324137931005</c:v>
                </c:pt>
                <c:pt idx="2864">
                  <c:v>14.575324137931005</c:v>
                </c:pt>
                <c:pt idx="2865">
                  <c:v>14.575324137931005</c:v>
                </c:pt>
                <c:pt idx="2866">
                  <c:v>14.575324137931005</c:v>
                </c:pt>
                <c:pt idx="2867">
                  <c:v>14.575324137931005</c:v>
                </c:pt>
                <c:pt idx="2868">
                  <c:v>14.575324137931005</c:v>
                </c:pt>
                <c:pt idx="2869">
                  <c:v>14.575324137931005</c:v>
                </c:pt>
                <c:pt idx="2870">
                  <c:v>14.575324137931005</c:v>
                </c:pt>
                <c:pt idx="2871">
                  <c:v>14.575324137931005</c:v>
                </c:pt>
                <c:pt idx="2872">
                  <c:v>14.575324137931005</c:v>
                </c:pt>
                <c:pt idx="2873">
                  <c:v>14.575324137931005</c:v>
                </c:pt>
                <c:pt idx="2874">
                  <c:v>14.575324137931005</c:v>
                </c:pt>
                <c:pt idx="2875">
                  <c:v>14.575324137931005</c:v>
                </c:pt>
                <c:pt idx="2876">
                  <c:v>14.575324137931005</c:v>
                </c:pt>
                <c:pt idx="2877">
                  <c:v>14.575324137931005</c:v>
                </c:pt>
                <c:pt idx="2878">
                  <c:v>14.575324137931005</c:v>
                </c:pt>
                <c:pt idx="2879">
                  <c:v>14.575324137931005</c:v>
                </c:pt>
                <c:pt idx="2880">
                  <c:v>14.575324137931005</c:v>
                </c:pt>
                <c:pt idx="2881">
                  <c:v>14.575324137931005</c:v>
                </c:pt>
                <c:pt idx="2882">
                  <c:v>14.575324137931005</c:v>
                </c:pt>
                <c:pt idx="2883">
                  <c:v>14.575324137931005</c:v>
                </c:pt>
                <c:pt idx="2884">
                  <c:v>14.575324137931005</c:v>
                </c:pt>
                <c:pt idx="2885">
                  <c:v>14.575324137931005</c:v>
                </c:pt>
                <c:pt idx="2886">
                  <c:v>14.575324137931005</c:v>
                </c:pt>
                <c:pt idx="2887">
                  <c:v>14.575324137931005</c:v>
                </c:pt>
                <c:pt idx="2888">
                  <c:v>14.575324137931005</c:v>
                </c:pt>
                <c:pt idx="2889">
                  <c:v>14.575324137931005</c:v>
                </c:pt>
                <c:pt idx="2890">
                  <c:v>14.575324137931005</c:v>
                </c:pt>
                <c:pt idx="2891">
                  <c:v>14.575324137931005</c:v>
                </c:pt>
                <c:pt idx="2892">
                  <c:v>14.575324137931005</c:v>
                </c:pt>
                <c:pt idx="2893">
                  <c:v>14.575324137931005</c:v>
                </c:pt>
                <c:pt idx="2894">
                  <c:v>14.575324137931005</c:v>
                </c:pt>
                <c:pt idx="2895">
                  <c:v>14.575324137931005</c:v>
                </c:pt>
                <c:pt idx="2896">
                  <c:v>14.575324137931005</c:v>
                </c:pt>
                <c:pt idx="2897">
                  <c:v>14.575324137931005</c:v>
                </c:pt>
                <c:pt idx="2898">
                  <c:v>14.575324137931005</c:v>
                </c:pt>
                <c:pt idx="2899">
                  <c:v>14.575324137931005</c:v>
                </c:pt>
                <c:pt idx="2900">
                  <c:v>14.575324137931005</c:v>
                </c:pt>
                <c:pt idx="2901">
                  <c:v>14.575324137931005</c:v>
                </c:pt>
                <c:pt idx="2902">
                  <c:v>14.575324137931005</c:v>
                </c:pt>
                <c:pt idx="2903">
                  <c:v>14.575324137931005</c:v>
                </c:pt>
                <c:pt idx="2904">
                  <c:v>14.575324137931005</c:v>
                </c:pt>
                <c:pt idx="2905">
                  <c:v>14.575324137931005</c:v>
                </c:pt>
                <c:pt idx="2906">
                  <c:v>14.575324137931005</c:v>
                </c:pt>
                <c:pt idx="2907">
                  <c:v>14.575324137931005</c:v>
                </c:pt>
                <c:pt idx="2908">
                  <c:v>14.575324137931005</c:v>
                </c:pt>
                <c:pt idx="2909">
                  <c:v>14.575324137931005</c:v>
                </c:pt>
                <c:pt idx="2910">
                  <c:v>14.575324137931005</c:v>
                </c:pt>
                <c:pt idx="2911">
                  <c:v>14.575324137931005</c:v>
                </c:pt>
                <c:pt idx="2912">
                  <c:v>14.575324137931005</c:v>
                </c:pt>
                <c:pt idx="2913">
                  <c:v>14.575324137931005</c:v>
                </c:pt>
                <c:pt idx="2914">
                  <c:v>14.575324137931005</c:v>
                </c:pt>
                <c:pt idx="2915">
                  <c:v>14.575324137931005</c:v>
                </c:pt>
                <c:pt idx="2916">
                  <c:v>14.575324137931005</c:v>
                </c:pt>
                <c:pt idx="2917">
                  <c:v>14.575324137931005</c:v>
                </c:pt>
                <c:pt idx="2918">
                  <c:v>14.575324137931005</c:v>
                </c:pt>
                <c:pt idx="2919">
                  <c:v>14.575324137931005</c:v>
                </c:pt>
                <c:pt idx="2920">
                  <c:v>14.575324137931005</c:v>
                </c:pt>
                <c:pt idx="2921">
                  <c:v>14.575324137931005</c:v>
                </c:pt>
                <c:pt idx="2922">
                  <c:v>14.575324137931005</c:v>
                </c:pt>
                <c:pt idx="2923">
                  <c:v>14.575324137931005</c:v>
                </c:pt>
                <c:pt idx="2924">
                  <c:v>14.575324137931005</c:v>
                </c:pt>
                <c:pt idx="2925">
                  <c:v>14.575324137931005</c:v>
                </c:pt>
                <c:pt idx="2926">
                  <c:v>14.575324137931005</c:v>
                </c:pt>
                <c:pt idx="2927">
                  <c:v>14.575324137931005</c:v>
                </c:pt>
                <c:pt idx="2928">
                  <c:v>14.575324137931005</c:v>
                </c:pt>
                <c:pt idx="2929">
                  <c:v>14.575324137931005</c:v>
                </c:pt>
                <c:pt idx="2930">
                  <c:v>14.575324137931005</c:v>
                </c:pt>
                <c:pt idx="2931">
                  <c:v>14.575324137931005</c:v>
                </c:pt>
                <c:pt idx="2932">
                  <c:v>14.575324137931005</c:v>
                </c:pt>
                <c:pt idx="2933">
                  <c:v>14.575324137931005</c:v>
                </c:pt>
                <c:pt idx="2934">
                  <c:v>14.575324137931005</c:v>
                </c:pt>
                <c:pt idx="2935">
                  <c:v>14.575324137931005</c:v>
                </c:pt>
                <c:pt idx="2936">
                  <c:v>14.575324137931005</c:v>
                </c:pt>
                <c:pt idx="2937">
                  <c:v>14.575324137931005</c:v>
                </c:pt>
                <c:pt idx="2938">
                  <c:v>14.575324137931005</c:v>
                </c:pt>
                <c:pt idx="2939">
                  <c:v>14.575324137931005</c:v>
                </c:pt>
                <c:pt idx="2940">
                  <c:v>14.575324137931005</c:v>
                </c:pt>
                <c:pt idx="2941">
                  <c:v>14.575324137931005</c:v>
                </c:pt>
                <c:pt idx="2942">
                  <c:v>14.575324137931005</c:v>
                </c:pt>
                <c:pt idx="2943">
                  <c:v>14.575324137931005</c:v>
                </c:pt>
                <c:pt idx="2944">
                  <c:v>14.575324137931005</c:v>
                </c:pt>
                <c:pt idx="2945">
                  <c:v>14.575324137931005</c:v>
                </c:pt>
                <c:pt idx="2946">
                  <c:v>14.575324137931005</c:v>
                </c:pt>
                <c:pt idx="2947">
                  <c:v>14.575324137931005</c:v>
                </c:pt>
                <c:pt idx="2948">
                  <c:v>14.575324137931005</c:v>
                </c:pt>
                <c:pt idx="2949">
                  <c:v>14.575324137931005</c:v>
                </c:pt>
                <c:pt idx="2950">
                  <c:v>14.575324137931005</c:v>
                </c:pt>
                <c:pt idx="2951">
                  <c:v>14.575324137931005</c:v>
                </c:pt>
                <c:pt idx="2952">
                  <c:v>14.575324137931005</c:v>
                </c:pt>
                <c:pt idx="2953">
                  <c:v>14.575324137931005</c:v>
                </c:pt>
                <c:pt idx="2954">
                  <c:v>14.575324137931005</c:v>
                </c:pt>
                <c:pt idx="2955">
                  <c:v>14.575324137931005</c:v>
                </c:pt>
                <c:pt idx="2956">
                  <c:v>14.575324137931005</c:v>
                </c:pt>
                <c:pt idx="2957">
                  <c:v>14.575324137931005</c:v>
                </c:pt>
                <c:pt idx="2958">
                  <c:v>14.575324137931005</c:v>
                </c:pt>
                <c:pt idx="2959">
                  <c:v>14.575324137931005</c:v>
                </c:pt>
                <c:pt idx="2960">
                  <c:v>14.575324137931005</c:v>
                </c:pt>
                <c:pt idx="2961">
                  <c:v>14.575324137931005</c:v>
                </c:pt>
                <c:pt idx="2962">
                  <c:v>14.575324137931005</c:v>
                </c:pt>
                <c:pt idx="2963">
                  <c:v>14.575324137931005</c:v>
                </c:pt>
                <c:pt idx="2964">
                  <c:v>14.575324137931005</c:v>
                </c:pt>
                <c:pt idx="2965">
                  <c:v>14.575324137931005</c:v>
                </c:pt>
                <c:pt idx="2966">
                  <c:v>14.575324137931005</c:v>
                </c:pt>
                <c:pt idx="2967">
                  <c:v>14.575324137931005</c:v>
                </c:pt>
                <c:pt idx="2968">
                  <c:v>14.575324137931005</c:v>
                </c:pt>
                <c:pt idx="2969">
                  <c:v>14.575324137931005</c:v>
                </c:pt>
                <c:pt idx="2970">
                  <c:v>14.575324137931005</c:v>
                </c:pt>
                <c:pt idx="2971">
                  <c:v>14.575324137931005</c:v>
                </c:pt>
                <c:pt idx="2972">
                  <c:v>14.575324137931005</c:v>
                </c:pt>
                <c:pt idx="2973">
                  <c:v>14.575324137931005</c:v>
                </c:pt>
                <c:pt idx="2974">
                  <c:v>14.575324137931005</c:v>
                </c:pt>
                <c:pt idx="2975">
                  <c:v>14.575324137931005</c:v>
                </c:pt>
                <c:pt idx="2976">
                  <c:v>14.575324137931005</c:v>
                </c:pt>
                <c:pt idx="2977">
                  <c:v>14.575324137931005</c:v>
                </c:pt>
                <c:pt idx="2978">
                  <c:v>14.575324137931005</c:v>
                </c:pt>
                <c:pt idx="2979">
                  <c:v>14.575324137931005</c:v>
                </c:pt>
                <c:pt idx="2980">
                  <c:v>14.575324137931005</c:v>
                </c:pt>
                <c:pt idx="2981">
                  <c:v>14.575324137931005</c:v>
                </c:pt>
                <c:pt idx="2982">
                  <c:v>14.575324137931005</c:v>
                </c:pt>
                <c:pt idx="2983">
                  <c:v>14.575324137931005</c:v>
                </c:pt>
                <c:pt idx="2984">
                  <c:v>14.575324137931005</c:v>
                </c:pt>
                <c:pt idx="2985">
                  <c:v>14.575324137931005</c:v>
                </c:pt>
                <c:pt idx="2986">
                  <c:v>14.575324137931005</c:v>
                </c:pt>
                <c:pt idx="2987">
                  <c:v>14.575324137931005</c:v>
                </c:pt>
                <c:pt idx="2988">
                  <c:v>14.575324137931005</c:v>
                </c:pt>
                <c:pt idx="2989">
                  <c:v>14.575324137931005</c:v>
                </c:pt>
                <c:pt idx="2990">
                  <c:v>14.575324137931005</c:v>
                </c:pt>
                <c:pt idx="2991">
                  <c:v>14.575324137931005</c:v>
                </c:pt>
                <c:pt idx="2992">
                  <c:v>14.575324137931005</c:v>
                </c:pt>
                <c:pt idx="2993">
                  <c:v>14.575324137931005</c:v>
                </c:pt>
                <c:pt idx="2994">
                  <c:v>14.575324137931005</c:v>
                </c:pt>
                <c:pt idx="2995">
                  <c:v>14.575324137931005</c:v>
                </c:pt>
                <c:pt idx="2996">
                  <c:v>14.575324137931005</c:v>
                </c:pt>
                <c:pt idx="2997">
                  <c:v>14.575324137931005</c:v>
                </c:pt>
                <c:pt idx="2998">
                  <c:v>14.575324137931005</c:v>
                </c:pt>
                <c:pt idx="2999">
                  <c:v>14.575324137931005</c:v>
                </c:pt>
                <c:pt idx="3000">
                  <c:v>14.575324137931005</c:v>
                </c:pt>
                <c:pt idx="3001">
                  <c:v>14.575324137931005</c:v>
                </c:pt>
                <c:pt idx="3002">
                  <c:v>14.575324137931005</c:v>
                </c:pt>
                <c:pt idx="3003">
                  <c:v>14.575324137931005</c:v>
                </c:pt>
                <c:pt idx="3004">
                  <c:v>14.575324137931005</c:v>
                </c:pt>
                <c:pt idx="3005">
                  <c:v>14.575324137931005</c:v>
                </c:pt>
                <c:pt idx="3006">
                  <c:v>14.575324137931005</c:v>
                </c:pt>
                <c:pt idx="3007">
                  <c:v>14.575324137931005</c:v>
                </c:pt>
                <c:pt idx="3008">
                  <c:v>14.575324137931005</c:v>
                </c:pt>
                <c:pt idx="3009">
                  <c:v>14.575324137931005</c:v>
                </c:pt>
                <c:pt idx="3010">
                  <c:v>14.575324137931005</c:v>
                </c:pt>
                <c:pt idx="3011">
                  <c:v>14.575324137931005</c:v>
                </c:pt>
                <c:pt idx="3012">
                  <c:v>14.575324137931005</c:v>
                </c:pt>
                <c:pt idx="3013">
                  <c:v>14.575324137931005</c:v>
                </c:pt>
                <c:pt idx="3014">
                  <c:v>14.575324137931005</c:v>
                </c:pt>
                <c:pt idx="3015">
                  <c:v>14.575324137931005</c:v>
                </c:pt>
                <c:pt idx="3016">
                  <c:v>14.575324137931005</c:v>
                </c:pt>
                <c:pt idx="3017">
                  <c:v>14.575324137931005</c:v>
                </c:pt>
                <c:pt idx="3018">
                  <c:v>14.575324137931005</c:v>
                </c:pt>
                <c:pt idx="3019">
                  <c:v>14.575324137931005</c:v>
                </c:pt>
                <c:pt idx="3020">
                  <c:v>14.575324137931005</c:v>
                </c:pt>
                <c:pt idx="3021">
                  <c:v>14.575324137931005</c:v>
                </c:pt>
                <c:pt idx="3022">
                  <c:v>14.575324137931005</c:v>
                </c:pt>
                <c:pt idx="3023">
                  <c:v>14.575324137931005</c:v>
                </c:pt>
                <c:pt idx="3024">
                  <c:v>14.575324137931005</c:v>
                </c:pt>
                <c:pt idx="3025">
                  <c:v>14.575324137931005</c:v>
                </c:pt>
                <c:pt idx="3026">
                  <c:v>14.575324137931005</c:v>
                </c:pt>
                <c:pt idx="3027">
                  <c:v>14.575324137931005</c:v>
                </c:pt>
                <c:pt idx="3028">
                  <c:v>14.575324137931005</c:v>
                </c:pt>
                <c:pt idx="3029">
                  <c:v>14.575324137931005</c:v>
                </c:pt>
                <c:pt idx="3030">
                  <c:v>14.575324137931005</c:v>
                </c:pt>
                <c:pt idx="3031">
                  <c:v>14.575324137931005</c:v>
                </c:pt>
                <c:pt idx="3032">
                  <c:v>14.575324137931005</c:v>
                </c:pt>
                <c:pt idx="3033">
                  <c:v>14.575324137931005</c:v>
                </c:pt>
                <c:pt idx="3034">
                  <c:v>14.575324137931005</c:v>
                </c:pt>
                <c:pt idx="3035">
                  <c:v>14.575324137931005</c:v>
                </c:pt>
                <c:pt idx="3036">
                  <c:v>14.575324137931005</c:v>
                </c:pt>
                <c:pt idx="3037">
                  <c:v>14.575324137931005</c:v>
                </c:pt>
                <c:pt idx="3038">
                  <c:v>14.575324137931005</c:v>
                </c:pt>
                <c:pt idx="3039">
                  <c:v>14.575324137931005</c:v>
                </c:pt>
                <c:pt idx="3040">
                  <c:v>14.575324137931005</c:v>
                </c:pt>
                <c:pt idx="3041">
                  <c:v>14.575324137931005</c:v>
                </c:pt>
                <c:pt idx="3042">
                  <c:v>14.575324137931005</c:v>
                </c:pt>
                <c:pt idx="3043">
                  <c:v>14.575324137931005</c:v>
                </c:pt>
                <c:pt idx="3044">
                  <c:v>14.575324137931005</c:v>
                </c:pt>
                <c:pt idx="3045">
                  <c:v>14.575324137931005</c:v>
                </c:pt>
                <c:pt idx="3046">
                  <c:v>14.575324137931005</c:v>
                </c:pt>
                <c:pt idx="3047">
                  <c:v>14.575324137931005</c:v>
                </c:pt>
                <c:pt idx="3048">
                  <c:v>14.575324137931005</c:v>
                </c:pt>
                <c:pt idx="3049">
                  <c:v>14.575324137931005</c:v>
                </c:pt>
                <c:pt idx="3050">
                  <c:v>14.575324137931005</c:v>
                </c:pt>
                <c:pt idx="3051">
                  <c:v>14.575324137931005</c:v>
                </c:pt>
                <c:pt idx="3052">
                  <c:v>14.575324137931005</c:v>
                </c:pt>
                <c:pt idx="3053">
                  <c:v>14.575324137931005</c:v>
                </c:pt>
                <c:pt idx="3054">
                  <c:v>14.575324137931005</c:v>
                </c:pt>
                <c:pt idx="3055">
                  <c:v>14.575324137931005</c:v>
                </c:pt>
                <c:pt idx="3056">
                  <c:v>14.575324137931005</c:v>
                </c:pt>
                <c:pt idx="3057">
                  <c:v>14.575324137931005</c:v>
                </c:pt>
                <c:pt idx="3058">
                  <c:v>14.575324137931005</c:v>
                </c:pt>
                <c:pt idx="3059">
                  <c:v>14.575324137931005</c:v>
                </c:pt>
                <c:pt idx="3060">
                  <c:v>14.575324137931005</c:v>
                </c:pt>
                <c:pt idx="3061">
                  <c:v>14.575324137931005</c:v>
                </c:pt>
                <c:pt idx="3062">
                  <c:v>14.575324137931005</c:v>
                </c:pt>
                <c:pt idx="3063">
                  <c:v>14.575324137931005</c:v>
                </c:pt>
                <c:pt idx="3064">
                  <c:v>14.575324137931005</c:v>
                </c:pt>
                <c:pt idx="3065">
                  <c:v>14.575324137931005</c:v>
                </c:pt>
                <c:pt idx="3066">
                  <c:v>14.575324137931005</c:v>
                </c:pt>
                <c:pt idx="3067">
                  <c:v>14.575324137931005</c:v>
                </c:pt>
                <c:pt idx="3068">
                  <c:v>14.575324137931005</c:v>
                </c:pt>
                <c:pt idx="3069">
                  <c:v>14.575324137931005</c:v>
                </c:pt>
                <c:pt idx="3070">
                  <c:v>14.575324137931005</c:v>
                </c:pt>
                <c:pt idx="3071">
                  <c:v>14.575324137931005</c:v>
                </c:pt>
                <c:pt idx="3072">
                  <c:v>14.575324137931005</c:v>
                </c:pt>
                <c:pt idx="3073">
                  <c:v>14.575324137931005</c:v>
                </c:pt>
                <c:pt idx="3074">
                  <c:v>14.575324137931005</c:v>
                </c:pt>
                <c:pt idx="3075">
                  <c:v>14.575324137931005</c:v>
                </c:pt>
                <c:pt idx="3076">
                  <c:v>14.575324137931005</c:v>
                </c:pt>
                <c:pt idx="3077">
                  <c:v>14.575324137931005</c:v>
                </c:pt>
                <c:pt idx="3078">
                  <c:v>14.575324137931005</c:v>
                </c:pt>
                <c:pt idx="3079">
                  <c:v>14.575324137931005</c:v>
                </c:pt>
                <c:pt idx="3080">
                  <c:v>14.575324137931005</c:v>
                </c:pt>
                <c:pt idx="3081">
                  <c:v>14.575324137931005</c:v>
                </c:pt>
                <c:pt idx="3082">
                  <c:v>14.575324137931005</c:v>
                </c:pt>
                <c:pt idx="3083">
                  <c:v>14.575324137931005</c:v>
                </c:pt>
                <c:pt idx="3084">
                  <c:v>14.575324137931005</c:v>
                </c:pt>
                <c:pt idx="3085">
                  <c:v>14.575324137931005</c:v>
                </c:pt>
                <c:pt idx="3086">
                  <c:v>14.575324137931005</c:v>
                </c:pt>
                <c:pt idx="3087">
                  <c:v>14.575324137931005</c:v>
                </c:pt>
                <c:pt idx="3088">
                  <c:v>14.575324137931005</c:v>
                </c:pt>
                <c:pt idx="3089">
                  <c:v>14.575324137931005</c:v>
                </c:pt>
                <c:pt idx="3090">
                  <c:v>14.575324137931005</c:v>
                </c:pt>
                <c:pt idx="3091">
                  <c:v>14.575324137931005</c:v>
                </c:pt>
                <c:pt idx="3092">
                  <c:v>14.575324137931005</c:v>
                </c:pt>
                <c:pt idx="3093">
                  <c:v>14.575324137931005</c:v>
                </c:pt>
                <c:pt idx="3094">
                  <c:v>14.575324137931005</c:v>
                </c:pt>
                <c:pt idx="3095">
                  <c:v>14.575324137931005</c:v>
                </c:pt>
                <c:pt idx="3096">
                  <c:v>14.575324137931005</c:v>
                </c:pt>
                <c:pt idx="3097">
                  <c:v>14.575324137931005</c:v>
                </c:pt>
                <c:pt idx="3098">
                  <c:v>14.575324137931005</c:v>
                </c:pt>
                <c:pt idx="3099">
                  <c:v>14.575324137931005</c:v>
                </c:pt>
                <c:pt idx="3100">
                  <c:v>14.575324137931005</c:v>
                </c:pt>
                <c:pt idx="3101">
                  <c:v>14.575324137931005</c:v>
                </c:pt>
                <c:pt idx="3102">
                  <c:v>14.575324137931005</c:v>
                </c:pt>
                <c:pt idx="3103">
                  <c:v>14.575324137931005</c:v>
                </c:pt>
                <c:pt idx="3104">
                  <c:v>14.575324137931005</c:v>
                </c:pt>
                <c:pt idx="3105">
                  <c:v>14.575324137931005</c:v>
                </c:pt>
                <c:pt idx="3106">
                  <c:v>14.575324137931005</c:v>
                </c:pt>
                <c:pt idx="3107">
                  <c:v>14.575324137931005</c:v>
                </c:pt>
                <c:pt idx="3108">
                  <c:v>14.575324137931005</c:v>
                </c:pt>
                <c:pt idx="3109">
                  <c:v>14.575324137931005</c:v>
                </c:pt>
                <c:pt idx="3110">
                  <c:v>14.575324137931005</c:v>
                </c:pt>
                <c:pt idx="3111">
                  <c:v>14.575324137931005</c:v>
                </c:pt>
                <c:pt idx="3112">
                  <c:v>14.575324137931005</c:v>
                </c:pt>
                <c:pt idx="3113">
                  <c:v>14.575324137931005</c:v>
                </c:pt>
                <c:pt idx="3114">
                  <c:v>14.575324137931005</c:v>
                </c:pt>
                <c:pt idx="3115">
                  <c:v>14.575324137931005</c:v>
                </c:pt>
                <c:pt idx="3116">
                  <c:v>14.575324137931005</c:v>
                </c:pt>
                <c:pt idx="3117">
                  <c:v>14.575324137931005</c:v>
                </c:pt>
                <c:pt idx="3118">
                  <c:v>14.575324137931005</c:v>
                </c:pt>
                <c:pt idx="3119">
                  <c:v>14.575324137931005</c:v>
                </c:pt>
                <c:pt idx="3120">
                  <c:v>14.575324137931005</c:v>
                </c:pt>
                <c:pt idx="3121">
                  <c:v>14.575324137931005</c:v>
                </c:pt>
                <c:pt idx="3122">
                  <c:v>14.575324137931005</c:v>
                </c:pt>
                <c:pt idx="3123">
                  <c:v>14.575324137931005</c:v>
                </c:pt>
                <c:pt idx="3124">
                  <c:v>14.575324137931005</c:v>
                </c:pt>
                <c:pt idx="3125">
                  <c:v>14.575324137931005</c:v>
                </c:pt>
                <c:pt idx="3126">
                  <c:v>14.575324137931005</c:v>
                </c:pt>
                <c:pt idx="3127">
                  <c:v>14.575324137931005</c:v>
                </c:pt>
                <c:pt idx="3128">
                  <c:v>14.575324137931005</c:v>
                </c:pt>
                <c:pt idx="3129">
                  <c:v>14.575324137931005</c:v>
                </c:pt>
                <c:pt idx="3130">
                  <c:v>14.575324137931005</c:v>
                </c:pt>
                <c:pt idx="3131">
                  <c:v>14.575324137931005</c:v>
                </c:pt>
                <c:pt idx="3132">
                  <c:v>14.575324137931005</c:v>
                </c:pt>
                <c:pt idx="3133">
                  <c:v>14.575324137931005</c:v>
                </c:pt>
                <c:pt idx="3134">
                  <c:v>14.575324137931005</c:v>
                </c:pt>
                <c:pt idx="3135">
                  <c:v>14.575324137931005</c:v>
                </c:pt>
                <c:pt idx="3136">
                  <c:v>14.575324137931005</c:v>
                </c:pt>
                <c:pt idx="3137">
                  <c:v>14.575324137931005</c:v>
                </c:pt>
                <c:pt idx="3138">
                  <c:v>14.575324137931005</c:v>
                </c:pt>
                <c:pt idx="3139">
                  <c:v>14.575324137931005</c:v>
                </c:pt>
                <c:pt idx="3140">
                  <c:v>14.575324137931005</c:v>
                </c:pt>
                <c:pt idx="3141">
                  <c:v>14.575324137931005</c:v>
                </c:pt>
                <c:pt idx="3142">
                  <c:v>14.575324137931005</c:v>
                </c:pt>
                <c:pt idx="3143">
                  <c:v>14.575324137931005</c:v>
                </c:pt>
                <c:pt idx="3144">
                  <c:v>14.575324137931005</c:v>
                </c:pt>
                <c:pt idx="3145">
                  <c:v>14.575324137931005</c:v>
                </c:pt>
                <c:pt idx="3146">
                  <c:v>14.575324137931005</c:v>
                </c:pt>
                <c:pt idx="3147">
                  <c:v>14.575324137931005</c:v>
                </c:pt>
                <c:pt idx="3148">
                  <c:v>14.575324137931005</c:v>
                </c:pt>
                <c:pt idx="3149">
                  <c:v>14.575324137931005</c:v>
                </c:pt>
                <c:pt idx="3150">
                  <c:v>14.575324137931005</c:v>
                </c:pt>
                <c:pt idx="3151">
                  <c:v>14.575324137931005</c:v>
                </c:pt>
                <c:pt idx="3152">
                  <c:v>14.575324137931005</c:v>
                </c:pt>
                <c:pt idx="3153">
                  <c:v>14.575324137931005</c:v>
                </c:pt>
                <c:pt idx="3154">
                  <c:v>14.575324137931005</c:v>
                </c:pt>
                <c:pt idx="3155">
                  <c:v>14.575324137931005</c:v>
                </c:pt>
                <c:pt idx="3156">
                  <c:v>14.575324137931005</c:v>
                </c:pt>
                <c:pt idx="3157">
                  <c:v>14.575324137931005</c:v>
                </c:pt>
                <c:pt idx="3158">
                  <c:v>14.575324137931005</c:v>
                </c:pt>
                <c:pt idx="3159">
                  <c:v>14.575324137931005</c:v>
                </c:pt>
                <c:pt idx="3160">
                  <c:v>14.575324137931005</c:v>
                </c:pt>
                <c:pt idx="3161">
                  <c:v>14.575324137931005</c:v>
                </c:pt>
                <c:pt idx="3162">
                  <c:v>14.575324137931005</c:v>
                </c:pt>
                <c:pt idx="3163">
                  <c:v>14.575324137931005</c:v>
                </c:pt>
                <c:pt idx="3164">
                  <c:v>14.575324137931005</c:v>
                </c:pt>
                <c:pt idx="3165">
                  <c:v>14.575324137931005</c:v>
                </c:pt>
                <c:pt idx="3166">
                  <c:v>14.575324137931005</c:v>
                </c:pt>
                <c:pt idx="3167">
                  <c:v>14.575324137931005</c:v>
                </c:pt>
                <c:pt idx="3168">
                  <c:v>14.575324137931005</c:v>
                </c:pt>
                <c:pt idx="3169">
                  <c:v>14.575324137931005</c:v>
                </c:pt>
                <c:pt idx="3170">
                  <c:v>14.575324137931005</c:v>
                </c:pt>
                <c:pt idx="3171">
                  <c:v>14.575324137931005</c:v>
                </c:pt>
                <c:pt idx="3172">
                  <c:v>14.575324137931005</c:v>
                </c:pt>
                <c:pt idx="3173">
                  <c:v>14.575324137931005</c:v>
                </c:pt>
                <c:pt idx="3174">
                  <c:v>14.575324137931005</c:v>
                </c:pt>
                <c:pt idx="3175">
                  <c:v>14.575324137931005</c:v>
                </c:pt>
                <c:pt idx="3176">
                  <c:v>14.575324137931005</c:v>
                </c:pt>
                <c:pt idx="3177">
                  <c:v>14.575324137931005</c:v>
                </c:pt>
                <c:pt idx="3178">
                  <c:v>14.575324137931005</c:v>
                </c:pt>
                <c:pt idx="3179">
                  <c:v>14.575324137931005</c:v>
                </c:pt>
                <c:pt idx="3180">
                  <c:v>14.575324137931005</c:v>
                </c:pt>
                <c:pt idx="3181">
                  <c:v>14.575324137931005</c:v>
                </c:pt>
                <c:pt idx="3182">
                  <c:v>14.575324137931005</c:v>
                </c:pt>
                <c:pt idx="3183">
                  <c:v>14.575324137931005</c:v>
                </c:pt>
                <c:pt idx="3184">
                  <c:v>14.575324137931005</c:v>
                </c:pt>
                <c:pt idx="3185">
                  <c:v>14.575324137931005</c:v>
                </c:pt>
                <c:pt idx="3186">
                  <c:v>14.575324137931005</c:v>
                </c:pt>
                <c:pt idx="3187">
                  <c:v>14.575324137931005</c:v>
                </c:pt>
                <c:pt idx="3188">
                  <c:v>14.575324137931005</c:v>
                </c:pt>
                <c:pt idx="3189">
                  <c:v>14.575324137931005</c:v>
                </c:pt>
                <c:pt idx="3190">
                  <c:v>14.575324137931005</c:v>
                </c:pt>
                <c:pt idx="3191">
                  <c:v>14.575324137931005</c:v>
                </c:pt>
                <c:pt idx="3192">
                  <c:v>14.575324137931005</c:v>
                </c:pt>
                <c:pt idx="3193">
                  <c:v>14.575324137931005</c:v>
                </c:pt>
                <c:pt idx="3194">
                  <c:v>14.575324137931005</c:v>
                </c:pt>
                <c:pt idx="3195">
                  <c:v>14.575324137931005</c:v>
                </c:pt>
                <c:pt idx="3196">
                  <c:v>14.575324137931005</c:v>
                </c:pt>
                <c:pt idx="3197">
                  <c:v>14.575324137931005</c:v>
                </c:pt>
                <c:pt idx="3198">
                  <c:v>14.575324137931005</c:v>
                </c:pt>
                <c:pt idx="3199">
                  <c:v>14.575324137931005</c:v>
                </c:pt>
                <c:pt idx="3200">
                  <c:v>14.575324137931005</c:v>
                </c:pt>
                <c:pt idx="3201">
                  <c:v>14.575324137931005</c:v>
                </c:pt>
                <c:pt idx="3202">
                  <c:v>14.575324137931005</c:v>
                </c:pt>
                <c:pt idx="3203">
                  <c:v>14.575324137931005</c:v>
                </c:pt>
                <c:pt idx="3204">
                  <c:v>14.575324137931005</c:v>
                </c:pt>
                <c:pt idx="3205">
                  <c:v>14.575324137931005</c:v>
                </c:pt>
                <c:pt idx="3206">
                  <c:v>14.575324137931005</c:v>
                </c:pt>
                <c:pt idx="3207">
                  <c:v>14.575324137931005</c:v>
                </c:pt>
                <c:pt idx="3208">
                  <c:v>14.575324137931005</c:v>
                </c:pt>
                <c:pt idx="3209">
                  <c:v>14.575324137931005</c:v>
                </c:pt>
                <c:pt idx="3210">
                  <c:v>14.575324137931005</c:v>
                </c:pt>
                <c:pt idx="3211">
                  <c:v>14.575324137931005</c:v>
                </c:pt>
                <c:pt idx="3212">
                  <c:v>14.575324137931005</c:v>
                </c:pt>
                <c:pt idx="3213">
                  <c:v>14.575324137931005</c:v>
                </c:pt>
                <c:pt idx="3214">
                  <c:v>14.575324137931005</c:v>
                </c:pt>
                <c:pt idx="3215">
                  <c:v>14.575324137931005</c:v>
                </c:pt>
                <c:pt idx="3216">
                  <c:v>14.575324137931005</c:v>
                </c:pt>
                <c:pt idx="3217">
                  <c:v>14.575324137931005</c:v>
                </c:pt>
                <c:pt idx="3218">
                  <c:v>14.575324137931005</c:v>
                </c:pt>
                <c:pt idx="3219">
                  <c:v>14.575324137931005</c:v>
                </c:pt>
                <c:pt idx="3220">
                  <c:v>14.575324137931005</c:v>
                </c:pt>
                <c:pt idx="3221">
                  <c:v>14.575324137931005</c:v>
                </c:pt>
                <c:pt idx="3222">
                  <c:v>14.575324137931005</c:v>
                </c:pt>
                <c:pt idx="3223">
                  <c:v>14.575324137931005</c:v>
                </c:pt>
                <c:pt idx="3224">
                  <c:v>14.575324137931005</c:v>
                </c:pt>
                <c:pt idx="3225">
                  <c:v>14.575324137931005</c:v>
                </c:pt>
                <c:pt idx="3226">
                  <c:v>14.575324137931005</c:v>
                </c:pt>
                <c:pt idx="3227">
                  <c:v>14.575324137931005</c:v>
                </c:pt>
                <c:pt idx="3228">
                  <c:v>14.575324137931005</c:v>
                </c:pt>
                <c:pt idx="3229">
                  <c:v>14.575324137931005</c:v>
                </c:pt>
                <c:pt idx="3230">
                  <c:v>14.575324137931005</c:v>
                </c:pt>
                <c:pt idx="3231">
                  <c:v>14.575324137931005</c:v>
                </c:pt>
                <c:pt idx="3232">
                  <c:v>14.575324137931005</c:v>
                </c:pt>
                <c:pt idx="3233">
                  <c:v>14.575324137931005</c:v>
                </c:pt>
                <c:pt idx="3234">
                  <c:v>14.575324137931005</c:v>
                </c:pt>
                <c:pt idx="3235">
                  <c:v>14.575324137931005</c:v>
                </c:pt>
                <c:pt idx="3236">
                  <c:v>14.575324137931005</c:v>
                </c:pt>
                <c:pt idx="3237">
                  <c:v>14.575324137931005</c:v>
                </c:pt>
                <c:pt idx="3238">
                  <c:v>14.575324137931005</c:v>
                </c:pt>
                <c:pt idx="3239">
                  <c:v>14.575324137931005</c:v>
                </c:pt>
                <c:pt idx="3240">
                  <c:v>14.575324137931005</c:v>
                </c:pt>
                <c:pt idx="3241">
                  <c:v>14.575324137931005</c:v>
                </c:pt>
                <c:pt idx="3242">
                  <c:v>14.575324137931005</c:v>
                </c:pt>
                <c:pt idx="3243">
                  <c:v>14.575324137931005</c:v>
                </c:pt>
                <c:pt idx="3244">
                  <c:v>14.575324137931005</c:v>
                </c:pt>
                <c:pt idx="3245">
                  <c:v>14.575324137931005</c:v>
                </c:pt>
                <c:pt idx="3246">
                  <c:v>14.575324137931005</c:v>
                </c:pt>
                <c:pt idx="3247">
                  <c:v>14.575324137931005</c:v>
                </c:pt>
                <c:pt idx="3248">
                  <c:v>14.575324137931005</c:v>
                </c:pt>
                <c:pt idx="3249">
                  <c:v>14.575324137931005</c:v>
                </c:pt>
                <c:pt idx="3250">
                  <c:v>14.575324137931005</c:v>
                </c:pt>
                <c:pt idx="3251">
                  <c:v>14.575324137931005</c:v>
                </c:pt>
                <c:pt idx="3252">
                  <c:v>14.575324137931005</c:v>
                </c:pt>
                <c:pt idx="3253">
                  <c:v>14.575324137931005</c:v>
                </c:pt>
                <c:pt idx="3254">
                  <c:v>14.575324137931005</c:v>
                </c:pt>
                <c:pt idx="3255">
                  <c:v>14.575324137931005</c:v>
                </c:pt>
                <c:pt idx="3256">
                  <c:v>14.575324137931005</c:v>
                </c:pt>
                <c:pt idx="3257">
                  <c:v>14.575324137931005</c:v>
                </c:pt>
                <c:pt idx="3258">
                  <c:v>14.575324137931005</c:v>
                </c:pt>
                <c:pt idx="3259">
                  <c:v>14.575324137931005</c:v>
                </c:pt>
                <c:pt idx="3260">
                  <c:v>14.575324137931005</c:v>
                </c:pt>
                <c:pt idx="3261">
                  <c:v>14.575324137931005</c:v>
                </c:pt>
                <c:pt idx="3262">
                  <c:v>14.575324137931005</c:v>
                </c:pt>
                <c:pt idx="3263">
                  <c:v>14.575324137931005</c:v>
                </c:pt>
                <c:pt idx="3264">
                  <c:v>14.575324137931005</c:v>
                </c:pt>
                <c:pt idx="3265">
                  <c:v>14.575324137931005</c:v>
                </c:pt>
                <c:pt idx="3266">
                  <c:v>14.575324137931005</c:v>
                </c:pt>
                <c:pt idx="3267">
                  <c:v>14.575324137931005</c:v>
                </c:pt>
                <c:pt idx="3268">
                  <c:v>14.575324137931005</c:v>
                </c:pt>
                <c:pt idx="3269">
                  <c:v>14.575324137931005</c:v>
                </c:pt>
                <c:pt idx="3270">
                  <c:v>14.575324137931005</c:v>
                </c:pt>
                <c:pt idx="3271">
                  <c:v>14.575324137931005</c:v>
                </c:pt>
                <c:pt idx="3272">
                  <c:v>14.575324137931005</c:v>
                </c:pt>
                <c:pt idx="3273">
                  <c:v>14.575324137931005</c:v>
                </c:pt>
                <c:pt idx="3274">
                  <c:v>14.575324137931005</c:v>
                </c:pt>
                <c:pt idx="3275">
                  <c:v>14.575324137931005</c:v>
                </c:pt>
                <c:pt idx="3276">
                  <c:v>14.575324137931005</c:v>
                </c:pt>
                <c:pt idx="3277">
                  <c:v>14.575324137931005</c:v>
                </c:pt>
                <c:pt idx="3278">
                  <c:v>14.575324137931005</c:v>
                </c:pt>
                <c:pt idx="3279">
                  <c:v>14.575324137931005</c:v>
                </c:pt>
                <c:pt idx="3280">
                  <c:v>14.575324137931005</c:v>
                </c:pt>
                <c:pt idx="3281">
                  <c:v>14.575324137931005</c:v>
                </c:pt>
                <c:pt idx="3282">
                  <c:v>14.575324137931005</c:v>
                </c:pt>
                <c:pt idx="3283">
                  <c:v>14.575324137931005</c:v>
                </c:pt>
                <c:pt idx="3284">
                  <c:v>14.575324137931005</c:v>
                </c:pt>
                <c:pt idx="3285">
                  <c:v>14.575324137931005</c:v>
                </c:pt>
                <c:pt idx="3286">
                  <c:v>14.575324137931005</c:v>
                </c:pt>
                <c:pt idx="3287">
                  <c:v>14.575324137931005</c:v>
                </c:pt>
                <c:pt idx="3288">
                  <c:v>14.575324137931005</c:v>
                </c:pt>
                <c:pt idx="3289">
                  <c:v>14.575324137931005</c:v>
                </c:pt>
                <c:pt idx="3290">
                  <c:v>14.575324137931005</c:v>
                </c:pt>
                <c:pt idx="3291">
                  <c:v>14.575324137931005</c:v>
                </c:pt>
                <c:pt idx="3292">
                  <c:v>14.575324137931005</c:v>
                </c:pt>
                <c:pt idx="3293">
                  <c:v>14.575324137931005</c:v>
                </c:pt>
                <c:pt idx="3294">
                  <c:v>14.575324137931005</c:v>
                </c:pt>
                <c:pt idx="3295">
                  <c:v>14.575324137931005</c:v>
                </c:pt>
                <c:pt idx="3296">
                  <c:v>14.575324137931005</c:v>
                </c:pt>
                <c:pt idx="3297">
                  <c:v>14.575324137931005</c:v>
                </c:pt>
                <c:pt idx="3298">
                  <c:v>14.575324137931005</c:v>
                </c:pt>
                <c:pt idx="3299">
                  <c:v>14.575324137931005</c:v>
                </c:pt>
                <c:pt idx="3300">
                  <c:v>14.575324137931005</c:v>
                </c:pt>
                <c:pt idx="3301">
                  <c:v>14.575324137931005</c:v>
                </c:pt>
                <c:pt idx="3302">
                  <c:v>14.575324137931005</c:v>
                </c:pt>
                <c:pt idx="3303">
                  <c:v>14.575324137931005</c:v>
                </c:pt>
                <c:pt idx="3304">
                  <c:v>14.575324137931005</c:v>
                </c:pt>
                <c:pt idx="3305">
                  <c:v>14.575324137931005</c:v>
                </c:pt>
                <c:pt idx="3306">
                  <c:v>14.575324137931005</c:v>
                </c:pt>
                <c:pt idx="3307">
                  <c:v>14.575324137931005</c:v>
                </c:pt>
                <c:pt idx="3308">
                  <c:v>14.575324137931005</c:v>
                </c:pt>
                <c:pt idx="3309">
                  <c:v>14.575324137931005</c:v>
                </c:pt>
                <c:pt idx="3310">
                  <c:v>14.575324137931005</c:v>
                </c:pt>
                <c:pt idx="3311">
                  <c:v>14.575324137931005</c:v>
                </c:pt>
                <c:pt idx="3312">
                  <c:v>14.575324137931005</c:v>
                </c:pt>
                <c:pt idx="3313">
                  <c:v>14.575324137931005</c:v>
                </c:pt>
                <c:pt idx="3314">
                  <c:v>14.575324137931005</c:v>
                </c:pt>
                <c:pt idx="3315">
                  <c:v>14.575324137931005</c:v>
                </c:pt>
                <c:pt idx="3316">
                  <c:v>14.575324137931005</c:v>
                </c:pt>
                <c:pt idx="3317">
                  <c:v>14.575324137931005</c:v>
                </c:pt>
                <c:pt idx="3318">
                  <c:v>14.575324137931005</c:v>
                </c:pt>
                <c:pt idx="3319">
                  <c:v>14.575324137931005</c:v>
                </c:pt>
                <c:pt idx="3320">
                  <c:v>14.575324137931005</c:v>
                </c:pt>
                <c:pt idx="3321">
                  <c:v>14.575324137931005</c:v>
                </c:pt>
                <c:pt idx="3322">
                  <c:v>14.575324137931005</c:v>
                </c:pt>
                <c:pt idx="3323">
                  <c:v>14.575324137931005</c:v>
                </c:pt>
                <c:pt idx="3324">
                  <c:v>14.575324137931005</c:v>
                </c:pt>
                <c:pt idx="3325">
                  <c:v>14.575324137931005</c:v>
                </c:pt>
                <c:pt idx="3326">
                  <c:v>14.575324137931005</c:v>
                </c:pt>
                <c:pt idx="3327">
                  <c:v>14.575324137931005</c:v>
                </c:pt>
                <c:pt idx="3328">
                  <c:v>14.575324137931005</c:v>
                </c:pt>
                <c:pt idx="3329">
                  <c:v>14.575324137931005</c:v>
                </c:pt>
                <c:pt idx="3330">
                  <c:v>14.575324137931005</c:v>
                </c:pt>
                <c:pt idx="3331">
                  <c:v>14.575324137931005</c:v>
                </c:pt>
                <c:pt idx="3332">
                  <c:v>14.575324137931005</c:v>
                </c:pt>
                <c:pt idx="3333">
                  <c:v>14.575324137931005</c:v>
                </c:pt>
                <c:pt idx="3334">
                  <c:v>14.575324137931005</c:v>
                </c:pt>
                <c:pt idx="3335">
                  <c:v>14.575324137931005</c:v>
                </c:pt>
                <c:pt idx="3336">
                  <c:v>14.575324137931005</c:v>
                </c:pt>
                <c:pt idx="3337">
                  <c:v>14.575324137931005</c:v>
                </c:pt>
                <c:pt idx="3338">
                  <c:v>14.575324137931005</c:v>
                </c:pt>
                <c:pt idx="3339">
                  <c:v>14.575324137931005</c:v>
                </c:pt>
                <c:pt idx="3340">
                  <c:v>14.575324137931005</c:v>
                </c:pt>
                <c:pt idx="3341">
                  <c:v>14.575324137931005</c:v>
                </c:pt>
                <c:pt idx="3342">
                  <c:v>14.575324137931005</c:v>
                </c:pt>
                <c:pt idx="3343">
                  <c:v>14.575324137931005</c:v>
                </c:pt>
                <c:pt idx="3344">
                  <c:v>14.575324137931005</c:v>
                </c:pt>
                <c:pt idx="3345">
                  <c:v>14.575324137931005</c:v>
                </c:pt>
                <c:pt idx="3346">
                  <c:v>14.575324137931005</c:v>
                </c:pt>
                <c:pt idx="3347">
                  <c:v>14.575324137931005</c:v>
                </c:pt>
                <c:pt idx="3348">
                  <c:v>14.575324137931005</c:v>
                </c:pt>
                <c:pt idx="3349">
                  <c:v>14.575324137931005</c:v>
                </c:pt>
                <c:pt idx="3350">
                  <c:v>14.575324137931005</c:v>
                </c:pt>
                <c:pt idx="3351">
                  <c:v>14.575324137931005</c:v>
                </c:pt>
                <c:pt idx="3352">
                  <c:v>14.575324137931005</c:v>
                </c:pt>
                <c:pt idx="3353">
                  <c:v>14.575324137931005</c:v>
                </c:pt>
                <c:pt idx="3354">
                  <c:v>14.575324137931005</c:v>
                </c:pt>
                <c:pt idx="3355">
                  <c:v>14.575324137931005</c:v>
                </c:pt>
                <c:pt idx="3356">
                  <c:v>14.575324137931005</c:v>
                </c:pt>
                <c:pt idx="3357">
                  <c:v>14.575324137931005</c:v>
                </c:pt>
                <c:pt idx="3358">
                  <c:v>14.575324137931005</c:v>
                </c:pt>
                <c:pt idx="3359">
                  <c:v>14.575324137931005</c:v>
                </c:pt>
                <c:pt idx="3360">
                  <c:v>14.575324137931005</c:v>
                </c:pt>
                <c:pt idx="3361">
                  <c:v>14.575324137931005</c:v>
                </c:pt>
                <c:pt idx="3362">
                  <c:v>14.575324137931005</c:v>
                </c:pt>
                <c:pt idx="3363">
                  <c:v>14.575324137931005</c:v>
                </c:pt>
                <c:pt idx="3364">
                  <c:v>14.575324137931005</c:v>
                </c:pt>
                <c:pt idx="3365">
                  <c:v>14.575324137931005</c:v>
                </c:pt>
                <c:pt idx="3366">
                  <c:v>14.575324137931005</c:v>
                </c:pt>
                <c:pt idx="3367">
                  <c:v>14.575324137931005</c:v>
                </c:pt>
                <c:pt idx="3368">
                  <c:v>14.575324137931005</c:v>
                </c:pt>
                <c:pt idx="3369">
                  <c:v>14.575324137931005</c:v>
                </c:pt>
                <c:pt idx="3370">
                  <c:v>14.575324137931005</c:v>
                </c:pt>
                <c:pt idx="3371">
                  <c:v>14.575324137931005</c:v>
                </c:pt>
                <c:pt idx="3372">
                  <c:v>14.575324137931005</c:v>
                </c:pt>
                <c:pt idx="3373">
                  <c:v>14.575324137931005</c:v>
                </c:pt>
                <c:pt idx="3374">
                  <c:v>14.575324137931005</c:v>
                </c:pt>
                <c:pt idx="3375">
                  <c:v>14.575324137931005</c:v>
                </c:pt>
                <c:pt idx="3376">
                  <c:v>14.575324137931005</c:v>
                </c:pt>
                <c:pt idx="3377">
                  <c:v>14.575324137931005</c:v>
                </c:pt>
                <c:pt idx="3378">
                  <c:v>14.575324137931005</c:v>
                </c:pt>
                <c:pt idx="3379">
                  <c:v>14.575324137931005</c:v>
                </c:pt>
                <c:pt idx="3380">
                  <c:v>14.575324137931005</c:v>
                </c:pt>
                <c:pt idx="3381">
                  <c:v>14.575324137931005</c:v>
                </c:pt>
                <c:pt idx="3382">
                  <c:v>14.575324137931005</c:v>
                </c:pt>
                <c:pt idx="3383">
                  <c:v>14.575324137931005</c:v>
                </c:pt>
                <c:pt idx="3384">
                  <c:v>14.575324137931005</c:v>
                </c:pt>
                <c:pt idx="3385">
                  <c:v>14.575324137931005</c:v>
                </c:pt>
                <c:pt idx="3386">
                  <c:v>14.575324137931005</c:v>
                </c:pt>
                <c:pt idx="3387">
                  <c:v>14.575324137931005</c:v>
                </c:pt>
                <c:pt idx="3388">
                  <c:v>14.575324137931005</c:v>
                </c:pt>
                <c:pt idx="3389">
                  <c:v>14.575324137931005</c:v>
                </c:pt>
                <c:pt idx="3390">
                  <c:v>14.575324137931005</c:v>
                </c:pt>
                <c:pt idx="3391">
                  <c:v>14.575324137931005</c:v>
                </c:pt>
                <c:pt idx="3392">
                  <c:v>14.575324137931005</c:v>
                </c:pt>
                <c:pt idx="3393">
                  <c:v>14.575324137931005</c:v>
                </c:pt>
                <c:pt idx="3394">
                  <c:v>14.575324137931005</c:v>
                </c:pt>
                <c:pt idx="3395">
                  <c:v>14.575324137931005</c:v>
                </c:pt>
                <c:pt idx="3396">
                  <c:v>14.575324137931005</c:v>
                </c:pt>
                <c:pt idx="3397">
                  <c:v>14.575324137931005</c:v>
                </c:pt>
                <c:pt idx="3398">
                  <c:v>14.575324137931005</c:v>
                </c:pt>
                <c:pt idx="3399">
                  <c:v>14.575324137931005</c:v>
                </c:pt>
                <c:pt idx="3400">
                  <c:v>14.575324137931005</c:v>
                </c:pt>
                <c:pt idx="3401">
                  <c:v>14.575324137931005</c:v>
                </c:pt>
                <c:pt idx="3402">
                  <c:v>14.575324137931005</c:v>
                </c:pt>
                <c:pt idx="3403">
                  <c:v>14.575324137931005</c:v>
                </c:pt>
                <c:pt idx="3404">
                  <c:v>14.575324137931005</c:v>
                </c:pt>
                <c:pt idx="3405">
                  <c:v>14.575324137931005</c:v>
                </c:pt>
                <c:pt idx="3406">
                  <c:v>14.575324137931005</c:v>
                </c:pt>
                <c:pt idx="3407">
                  <c:v>14.575324137931005</c:v>
                </c:pt>
                <c:pt idx="3408">
                  <c:v>14.575324137931005</c:v>
                </c:pt>
                <c:pt idx="3409">
                  <c:v>14.575324137931005</c:v>
                </c:pt>
                <c:pt idx="3410">
                  <c:v>14.575324137931005</c:v>
                </c:pt>
                <c:pt idx="3411">
                  <c:v>14.575324137931005</c:v>
                </c:pt>
                <c:pt idx="3412">
                  <c:v>14.575324137931005</c:v>
                </c:pt>
                <c:pt idx="3413">
                  <c:v>14.575324137931005</c:v>
                </c:pt>
                <c:pt idx="3414">
                  <c:v>14.575324137931005</c:v>
                </c:pt>
                <c:pt idx="3415">
                  <c:v>14.575324137931005</c:v>
                </c:pt>
                <c:pt idx="3416">
                  <c:v>14.575324137931005</c:v>
                </c:pt>
                <c:pt idx="3417">
                  <c:v>14.575324137931005</c:v>
                </c:pt>
                <c:pt idx="3418">
                  <c:v>14.575324137931005</c:v>
                </c:pt>
                <c:pt idx="3419">
                  <c:v>14.575324137931005</c:v>
                </c:pt>
                <c:pt idx="3420">
                  <c:v>14.575324137931005</c:v>
                </c:pt>
                <c:pt idx="3421">
                  <c:v>14.575324137931005</c:v>
                </c:pt>
                <c:pt idx="3422">
                  <c:v>14.575324137931005</c:v>
                </c:pt>
                <c:pt idx="3423">
                  <c:v>14.575324137931005</c:v>
                </c:pt>
                <c:pt idx="3424">
                  <c:v>14.575324137931005</c:v>
                </c:pt>
                <c:pt idx="3425">
                  <c:v>14.575324137931005</c:v>
                </c:pt>
                <c:pt idx="3426">
                  <c:v>14.575324137931005</c:v>
                </c:pt>
                <c:pt idx="3427">
                  <c:v>14.575324137931005</c:v>
                </c:pt>
                <c:pt idx="3428">
                  <c:v>14.575324137931005</c:v>
                </c:pt>
                <c:pt idx="3429">
                  <c:v>14.575324137931005</c:v>
                </c:pt>
                <c:pt idx="3430">
                  <c:v>14.575324137931005</c:v>
                </c:pt>
                <c:pt idx="3431">
                  <c:v>14.575324137931005</c:v>
                </c:pt>
                <c:pt idx="3432">
                  <c:v>14.575324137931005</c:v>
                </c:pt>
                <c:pt idx="3433">
                  <c:v>14.575324137931005</c:v>
                </c:pt>
                <c:pt idx="3434">
                  <c:v>14.575324137931005</c:v>
                </c:pt>
                <c:pt idx="3435">
                  <c:v>14.575324137931005</c:v>
                </c:pt>
                <c:pt idx="3436">
                  <c:v>14.575324137931005</c:v>
                </c:pt>
                <c:pt idx="3437">
                  <c:v>14.575324137931005</c:v>
                </c:pt>
                <c:pt idx="3438">
                  <c:v>14.575324137931005</c:v>
                </c:pt>
                <c:pt idx="3439">
                  <c:v>14.575324137931005</c:v>
                </c:pt>
                <c:pt idx="3440">
                  <c:v>14.575324137931005</c:v>
                </c:pt>
                <c:pt idx="3441">
                  <c:v>14.575324137931005</c:v>
                </c:pt>
                <c:pt idx="3442">
                  <c:v>14.575324137931005</c:v>
                </c:pt>
                <c:pt idx="3443">
                  <c:v>14.575324137931005</c:v>
                </c:pt>
                <c:pt idx="3444">
                  <c:v>14.575324137931005</c:v>
                </c:pt>
                <c:pt idx="3445">
                  <c:v>14.575324137931005</c:v>
                </c:pt>
                <c:pt idx="3446">
                  <c:v>14.575324137931005</c:v>
                </c:pt>
                <c:pt idx="3447">
                  <c:v>14.575324137931005</c:v>
                </c:pt>
                <c:pt idx="3448">
                  <c:v>14.575324137931005</c:v>
                </c:pt>
                <c:pt idx="3449">
                  <c:v>14.575324137931005</c:v>
                </c:pt>
                <c:pt idx="3450">
                  <c:v>14.575324137931005</c:v>
                </c:pt>
                <c:pt idx="3451">
                  <c:v>14.575324137931005</c:v>
                </c:pt>
                <c:pt idx="3452">
                  <c:v>14.575324137931005</c:v>
                </c:pt>
                <c:pt idx="3453">
                  <c:v>14.575324137931005</c:v>
                </c:pt>
                <c:pt idx="3454">
                  <c:v>14.575324137931005</c:v>
                </c:pt>
                <c:pt idx="3455">
                  <c:v>14.575324137931005</c:v>
                </c:pt>
                <c:pt idx="3456">
                  <c:v>14.575324137931005</c:v>
                </c:pt>
                <c:pt idx="3457">
                  <c:v>14.575324137931005</c:v>
                </c:pt>
                <c:pt idx="3458">
                  <c:v>14.575324137931005</c:v>
                </c:pt>
                <c:pt idx="3459">
                  <c:v>14.575324137931005</c:v>
                </c:pt>
                <c:pt idx="3460">
                  <c:v>14.575324137931005</c:v>
                </c:pt>
                <c:pt idx="3461">
                  <c:v>14.575324137931005</c:v>
                </c:pt>
                <c:pt idx="3462">
                  <c:v>14.575324137931005</c:v>
                </c:pt>
                <c:pt idx="3463">
                  <c:v>14.575324137931005</c:v>
                </c:pt>
                <c:pt idx="3464">
                  <c:v>14.575324137931005</c:v>
                </c:pt>
                <c:pt idx="3465">
                  <c:v>14.575324137931005</c:v>
                </c:pt>
                <c:pt idx="3466">
                  <c:v>14.575324137931005</c:v>
                </c:pt>
                <c:pt idx="3467">
                  <c:v>14.575324137931005</c:v>
                </c:pt>
                <c:pt idx="3468">
                  <c:v>14.575324137931005</c:v>
                </c:pt>
                <c:pt idx="3469">
                  <c:v>14.575324137931005</c:v>
                </c:pt>
                <c:pt idx="3470">
                  <c:v>14.575324137931005</c:v>
                </c:pt>
                <c:pt idx="3471">
                  <c:v>14.575324137931005</c:v>
                </c:pt>
                <c:pt idx="3472">
                  <c:v>14.575324137931005</c:v>
                </c:pt>
                <c:pt idx="3473">
                  <c:v>14.575324137931005</c:v>
                </c:pt>
                <c:pt idx="3474">
                  <c:v>14.575324137931005</c:v>
                </c:pt>
                <c:pt idx="3475">
                  <c:v>14.575324137931005</c:v>
                </c:pt>
                <c:pt idx="3476">
                  <c:v>14.575324137931005</c:v>
                </c:pt>
                <c:pt idx="3477">
                  <c:v>14.575324137931005</c:v>
                </c:pt>
                <c:pt idx="3478">
                  <c:v>14.575324137931005</c:v>
                </c:pt>
                <c:pt idx="3479">
                  <c:v>14.575324137931005</c:v>
                </c:pt>
                <c:pt idx="3480">
                  <c:v>14.575324137931005</c:v>
                </c:pt>
                <c:pt idx="3481">
                  <c:v>14.575324137931005</c:v>
                </c:pt>
                <c:pt idx="3482">
                  <c:v>14.575324137931005</c:v>
                </c:pt>
                <c:pt idx="3483">
                  <c:v>14.575324137931005</c:v>
                </c:pt>
                <c:pt idx="3484">
                  <c:v>14.575324137931005</c:v>
                </c:pt>
                <c:pt idx="3485">
                  <c:v>14.575324137931005</c:v>
                </c:pt>
                <c:pt idx="3486">
                  <c:v>14.575324137931005</c:v>
                </c:pt>
                <c:pt idx="3487">
                  <c:v>14.575324137931005</c:v>
                </c:pt>
                <c:pt idx="3488">
                  <c:v>14.575324137931005</c:v>
                </c:pt>
                <c:pt idx="3489">
                  <c:v>14.575324137931005</c:v>
                </c:pt>
                <c:pt idx="3490">
                  <c:v>14.575324137931005</c:v>
                </c:pt>
                <c:pt idx="3491">
                  <c:v>14.575324137931005</c:v>
                </c:pt>
                <c:pt idx="3492">
                  <c:v>14.575324137931005</c:v>
                </c:pt>
                <c:pt idx="3493">
                  <c:v>14.575324137931005</c:v>
                </c:pt>
                <c:pt idx="3494">
                  <c:v>14.575324137931005</c:v>
                </c:pt>
                <c:pt idx="3495">
                  <c:v>14.575324137931005</c:v>
                </c:pt>
                <c:pt idx="3496">
                  <c:v>14.575324137931005</c:v>
                </c:pt>
                <c:pt idx="3497">
                  <c:v>14.575324137931005</c:v>
                </c:pt>
                <c:pt idx="3498">
                  <c:v>14.575324137931005</c:v>
                </c:pt>
                <c:pt idx="3499">
                  <c:v>14.575324137931005</c:v>
                </c:pt>
                <c:pt idx="3500">
                  <c:v>14.575324137931005</c:v>
                </c:pt>
                <c:pt idx="3501">
                  <c:v>14.575324137931005</c:v>
                </c:pt>
                <c:pt idx="3502">
                  <c:v>14.575324137931005</c:v>
                </c:pt>
                <c:pt idx="3503">
                  <c:v>14.575324137931005</c:v>
                </c:pt>
                <c:pt idx="3504">
                  <c:v>14.575324137931005</c:v>
                </c:pt>
                <c:pt idx="3505">
                  <c:v>14.575324137931005</c:v>
                </c:pt>
                <c:pt idx="3506">
                  <c:v>14.575324137931005</c:v>
                </c:pt>
                <c:pt idx="3507">
                  <c:v>14.575324137931005</c:v>
                </c:pt>
                <c:pt idx="3508">
                  <c:v>14.575324137931005</c:v>
                </c:pt>
                <c:pt idx="3509">
                  <c:v>14.575324137931005</c:v>
                </c:pt>
                <c:pt idx="3510">
                  <c:v>14.575324137931005</c:v>
                </c:pt>
                <c:pt idx="3511">
                  <c:v>14.575324137931005</c:v>
                </c:pt>
                <c:pt idx="3512">
                  <c:v>14.575324137931005</c:v>
                </c:pt>
                <c:pt idx="3513">
                  <c:v>14.575324137931005</c:v>
                </c:pt>
                <c:pt idx="3514">
                  <c:v>14.575324137931005</c:v>
                </c:pt>
                <c:pt idx="3515">
                  <c:v>14.575324137931005</c:v>
                </c:pt>
                <c:pt idx="3516">
                  <c:v>14.575324137931005</c:v>
                </c:pt>
                <c:pt idx="3517">
                  <c:v>14.575324137931005</c:v>
                </c:pt>
                <c:pt idx="3518">
                  <c:v>14.575324137931005</c:v>
                </c:pt>
                <c:pt idx="3519">
                  <c:v>14.575324137931005</c:v>
                </c:pt>
                <c:pt idx="3520">
                  <c:v>14.575324137931005</c:v>
                </c:pt>
                <c:pt idx="3521">
                  <c:v>14.575324137931005</c:v>
                </c:pt>
                <c:pt idx="3522">
                  <c:v>14.575324137931005</c:v>
                </c:pt>
                <c:pt idx="3523">
                  <c:v>14.575324137931005</c:v>
                </c:pt>
                <c:pt idx="3524">
                  <c:v>14.575324137931005</c:v>
                </c:pt>
                <c:pt idx="3525">
                  <c:v>14.575324137931005</c:v>
                </c:pt>
                <c:pt idx="3526">
                  <c:v>14.575324137931005</c:v>
                </c:pt>
                <c:pt idx="3527">
                  <c:v>14.575324137931005</c:v>
                </c:pt>
                <c:pt idx="3528">
                  <c:v>14.575324137931005</c:v>
                </c:pt>
                <c:pt idx="3529">
                  <c:v>14.575324137931005</c:v>
                </c:pt>
                <c:pt idx="3530">
                  <c:v>14.575324137931005</c:v>
                </c:pt>
                <c:pt idx="3531">
                  <c:v>14.575324137931005</c:v>
                </c:pt>
                <c:pt idx="3532">
                  <c:v>14.575324137931005</c:v>
                </c:pt>
                <c:pt idx="3533">
                  <c:v>14.575324137931005</c:v>
                </c:pt>
                <c:pt idx="3534">
                  <c:v>14.575324137931005</c:v>
                </c:pt>
                <c:pt idx="3535">
                  <c:v>14.575324137931005</c:v>
                </c:pt>
                <c:pt idx="3536">
                  <c:v>14.575324137931005</c:v>
                </c:pt>
                <c:pt idx="3537">
                  <c:v>14.575324137931005</c:v>
                </c:pt>
                <c:pt idx="3538">
                  <c:v>14.575324137931005</c:v>
                </c:pt>
                <c:pt idx="3539">
                  <c:v>14.575324137931005</c:v>
                </c:pt>
                <c:pt idx="3540">
                  <c:v>14.575324137931005</c:v>
                </c:pt>
                <c:pt idx="3541">
                  <c:v>14.575324137931005</c:v>
                </c:pt>
                <c:pt idx="3542">
                  <c:v>14.575324137931005</c:v>
                </c:pt>
                <c:pt idx="3543">
                  <c:v>14.575324137931005</c:v>
                </c:pt>
                <c:pt idx="3544">
                  <c:v>14.575324137931005</c:v>
                </c:pt>
                <c:pt idx="3545">
                  <c:v>14.575324137931005</c:v>
                </c:pt>
                <c:pt idx="3546">
                  <c:v>14.575324137931005</c:v>
                </c:pt>
                <c:pt idx="3547">
                  <c:v>14.575324137931005</c:v>
                </c:pt>
                <c:pt idx="3548">
                  <c:v>14.575324137931005</c:v>
                </c:pt>
                <c:pt idx="3549">
                  <c:v>14.575324137931005</c:v>
                </c:pt>
                <c:pt idx="3550">
                  <c:v>14.575324137931005</c:v>
                </c:pt>
                <c:pt idx="3551">
                  <c:v>14.575324137931005</c:v>
                </c:pt>
                <c:pt idx="3552">
                  <c:v>14.575324137931005</c:v>
                </c:pt>
                <c:pt idx="3553">
                  <c:v>14.575324137931005</c:v>
                </c:pt>
                <c:pt idx="3554">
                  <c:v>14.575324137931005</c:v>
                </c:pt>
                <c:pt idx="3555">
                  <c:v>14.575324137931005</c:v>
                </c:pt>
                <c:pt idx="3556">
                  <c:v>14.575324137931005</c:v>
                </c:pt>
                <c:pt idx="3557">
                  <c:v>14.575324137931005</c:v>
                </c:pt>
                <c:pt idx="3558">
                  <c:v>14.575324137931005</c:v>
                </c:pt>
                <c:pt idx="3559">
                  <c:v>14.575324137931005</c:v>
                </c:pt>
                <c:pt idx="3560">
                  <c:v>14.575324137931005</c:v>
                </c:pt>
                <c:pt idx="3561">
                  <c:v>14.575324137931005</c:v>
                </c:pt>
                <c:pt idx="3562">
                  <c:v>14.575324137931005</c:v>
                </c:pt>
                <c:pt idx="3563">
                  <c:v>14.575324137931005</c:v>
                </c:pt>
                <c:pt idx="3564">
                  <c:v>14.575324137931005</c:v>
                </c:pt>
                <c:pt idx="3565">
                  <c:v>14.575324137931005</c:v>
                </c:pt>
                <c:pt idx="3566">
                  <c:v>14.575324137931005</c:v>
                </c:pt>
                <c:pt idx="3567">
                  <c:v>14.575324137931005</c:v>
                </c:pt>
                <c:pt idx="3568">
                  <c:v>14.575324137931005</c:v>
                </c:pt>
                <c:pt idx="3569">
                  <c:v>14.575324137931005</c:v>
                </c:pt>
                <c:pt idx="3570">
                  <c:v>14.575324137931005</c:v>
                </c:pt>
                <c:pt idx="3571">
                  <c:v>14.575324137931005</c:v>
                </c:pt>
                <c:pt idx="3572">
                  <c:v>14.575324137931005</c:v>
                </c:pt>
                <c:pt idx="3573">
                  <c:v>14.575324137931005</c:v>
                </c:pt>
                <c:pt idx="3574">
                  <c:v>14.575324137931005</c:v>
                </c:pt>
                <c:pt idx="3575">
                  <c:v>14.575324137931005</c:v>
                </c:pt>
                <c:pt idx="3576">
                  <c:v>14.575324137931005</c:v>
                </c:pt>
                <c:pt idx="3577">
                  <c:v>14.575324137931005</c:v>
                </c:pt>
                <c:pt idx="3578">
                  <c:v>14.575324137931005</c:v>
                </c:pt>
                <c:pt idx="3579">
                  <c:v>14.575324137931005</c:v>
                </c:pt>
                <c:pt idx="3580">
                  <c:v>14.575324137931005</c:v>
                </c:pt>
                <c:pt idx="3581">
                  <c:v>14.575324137931005</c:v>
                </c:pt>
                <c:pt idx="3582">
                  <c:v>14.575324137931005</c:v>
                </c:pt>
                <c:pt idx="3583">
                  <c:v>14.575324137931005</c:v>
                </c:pt>
                <c:pt idx="3584">
                  <c:v>14.575324137931005</c:v>
                </c:pt>
                <c:pt idx="3585">
                  <c:v>14.575324137931005</c:v>
                </c:pt>
                <c:pt idx="3586">
                  <c:v>14.575324137931005</c:v>
                </c:pt>
                <c:pt idx="3587">
                  <c:v>14.575324137931005</c:v>
                </c:pt>
                <c:pt idx="3588">
                  <c:v>14.575324137931005</c:v>
                </c:pt>
                <c:pt idx="3589">
                  <c:v>14.575324137931005</c:v>
                </c:pt>
                <c:pt idx="3590">
                  <c:v>14.575324137931005</c:v>
                </c:pt>
                <c:pt idx="3591">
                  <c:v>14.575324137931005</c:v>
                </c:pt>
                <c:pt idx="3592">
                  <c:v>14.575324137931005</c:v>
                </c:pt>
                <c:pt idx="3593">
                  <c:v>14.575324137931005</c:v>
                </c:pt>
                <c:pt idx="3594">
                  <c:v>14.575324137931005</c:v>
                </c:pt>
                <c:pt idx="3595">
                  <c:v>14.575324137931005</c:v>
                </c:pt>
                <c:pt idx="3596">
                  <c:v>14.575324137931005</c:v>
                </c:pt>
                <c:pt idx="3597">
                  <c:v>14.575324137931005</c:v>
                </c:pt>
                <c:pt idx="3598">
                  <c:v>14.575324137931005</c:v>
                </c:pt>
                <c:pt idx="3599">
                  <c:v>14.575324137931005</c:v>
                </c:pt>
                <c:pt idx="3600">
                  <c:v>14.575324137931005</c:v>
                </c:pt>
                <c:pt idx="3601">
                  <c:v>14.575324137931005</c:v>
                </c:pt>
                <c:pt idx="3602">
                  <c:v>14.575324137931005</c:v>
                </c:pt>
                <c:pt idx="3603">
                  <c:v>14.575324137931005</c:v>
                </c:pt>
                <c:pt idx="3604">
                  <c:v>14.575324137931005</c:v>
                </c:pt>
                <c:pt idx="3605">
                  <c:v>14.575324137931005</c:v>
                </c:pt>
                <c:pt idx="3606">
                  <c:v>14.575324137931005</c:v>
                </c:pt>
                <c:pt idx="3607">
                  <c:v>14.575324137931005</c:v>
                </c:pt>
                <c:pt idx="3608">
                  <c:v>14.575324137931005</c:v>
                </c:pt>
                <c:pt idx="3609">
                  <c:v>14.575324137931005</c:v>
                </c:pt>
                <c:pt idx="3610">
                  <c:v>14.575324137931005</c:v>
                </c:pt>
                <c:pt idx="3611">
                  <c:v>14.575324137931005</c:v>
                </c:pt>
                <c:pt idx="3612">
                  <c:v>14.575324137931005</c:v>
                </c:pt>
                <c:pt idx="3613">
                  <c:v>14.575324137931005</c:v>
                </c:pt>
                <c:pt idx="3614">
                  <c:v>14.575324137931005</c:v>
                </c:pt>
                <c:pt idx="3615">
                  <c:v>14.575324137931005</c:v>
                </c:pt>
                <c:pt idx="3616">
                  <c:v>14.575324137931005</c:v>
                </c:pt>
                <c:pt idx="3617">
                  <c:v>14.575324137931005</c:v>
                </c:pt>
                <c:pt idx="3618">
                  <c:v>14.575324137931005</c:v>
                </c:pt>
                <c:pt idx="3619">
                  <c:v>14.575324137931005</c:v>
                </c:pt>
                <c:pt idx="3620">
                  <c:v>14.575324137931005</c:v>
                </c:pt>
                <c:pt idx="3621">
                  <c:v>14.575324137931005</c:v>
                </c:pt>
                <c:pt idx="3622">
                  <c:v>14.575324137931005</c:v>
                </c:pt>
                <c:pt idx="3623">
                  <c:v>14.575324137931005</c:v>
                </c:pt>
                <c:pt idx="3624">
                  <c:v>14.575324137931005</c:v>
                </c:pt>
                <c:pt idx="3625">
                  <c:v>14.575324137931005</c:v>
                </c:pt>
                <c:pt idx="3626">
                  <c:v>14.575324137931005</c:v>
                </c:pt>
                <c:pt idx="3627">
                  <c:v>14.575324137931005</c:v>
                </c:pt>
                <c:pt idx="3628">
                  <c:v>14.575324137931005</c:v>
                </c:pt>
                <c:pt idx="3629">
                  <c:v>14.575324137931005</c:v>
                </c:pt>
                <c:pt idx="3630">
                  <c:v>14.575324137931005</c:v>
                </c:pt>
                <c:pt idx="3631">
                  <c:v>14.575324137931005</c:v>
                </c:pt>
                <c:pt idx="3632">
                  <c:v>14.575324137931005</c:v>
                </c:pt>
                <c:pt idx="3633">
                  <c:v>14.575324137931005</c:v>
                </c:pt>
                <c:pt idx="3634">
                  <c:v>14.575324137931005</c:v>
                </c:pt>
                <c:pt idx="3635">
                  <c:v>14.575324137931005</c:v>
                </c:pt>
                <c:pt idx="3636">
                  <c:v>14.575324137931005</c:v>
                </c:pt>
                <c:pt idx="3637">
                  <c:v>14.575324137931005</c:v>
                </c:pt>
                <c:pt idx="3638">
                  <c:v>14.575324137931005</c:v>
                </c:pt>
                <c:pt idx="3639">
                  <c:v>14.575324137931005</c:v>
                </c:pt>
                <c:pt idx="3640">
                  <c:v>14.575324137931005</c:v>
                </c:pt>
                <c:pt idx="3641">
                  <c:v>14.575324137931005</c:v>
                </c:pt>
                <c:pt idx="3642">
                  <c:v>14.575324137931005</c:v>
                </c:pt>
                <c:pt idx="3643">
                  <c:v>14.575324137931005</c:v>
                </c:pt>
                <c:pt idx="3644">
                  <c:v>14.575324137931005</c:v>
                </c:pt>
                <c:pt idx="3645">
                  <c:v>14.575324137931005</c:v>
                </c:pt>
                <c:pt idx="3646">
                  <c:v>14.575324137931005</c:v>
                </c:pt>
                <c:pt idx="3647">
                  <c:v>14.575324137931005</c:v>
                </c:pt>
                <c:pt idx="3648">
                  <c:v>14.575324137931005</c:v>
                </c:pt>
                <c:pt idx="3649">
                  <c:v>14.575324137931005</c:v>
                </c:pt>
                <c:pt idx="3650">
                  <c:v>14.575324137931005</c:v>
                </c:pt>
                <c:pt idx="3651">
                  <c:v>14.575324137931005</c:v>
                </c:pt>
                <c:pt idx="3652">
                  <c:v>14.575324137931005</c:v>
                </c:pt>
              </c:numCache>
            </c:numRef>
          </c:val>
          <c:smooth val="0"/>
          <c:extLst>
            <c:ext xmlns:c16="http://schemas.microsoft.com/office/drawing/2014/chart" uri="{C3380CC4-5D6E-409C-BE32-E72D297353CC}">
              <c16:uniqueId val="{00001C8C-B17B-4DFD-B39D-4E979940D241}"/>
            </c:ext>
          </c:extLst>
        </c:ser>
        <c:ser>
          <c:idx val="3"/>
          <c:order val="3"/>
          <c:tx>
            <c:strRef>
              <c:f>'Equity market PEs'!$Z$8</c:f>
              <c:strCache>
                <c:ptCount val="1"/>
                <c:pt idx="0">
                  <c:v>10 Year Avg</c:v>
                </c:pt>
              </c:strCache>
            </c:strRef>
          </c:tx>
          <c:spPr>
            <a:ln w="12700" cap="rnd">
              <a:solidFill>
                <a:schemeClr val="accent2"/>
              </a:solidFill>
              <a:prstDash val="sysDash"/>
              <a:round/>
            </a:ln>
            <a:effectLst/>
          </c:spPr>
          <c:marker>
            <c:symbol val="none"/>
          </c:marker>
          <c:cat>
            <c:numRef>
              <c:f>'Equity market PEs'!$V$9:$V$3661</c:f>
              <c:numCache>
                <c:formatCode>m/d/yyyy</c:formatCode>
                <c:ptCount val="3653"/>
                <c:pt idx="0">
                  <c:v>41943</c:v>
                </c:pt>
                <c:pt idx="1">
                  <c:v>41944</c:v>
                </c:pt>
                <c:pt idx="2">
                  <c:v>41945</c:v>
                </c:pt>
                <c:pt idx="3">
                  <c:v>41946</c:v>
                </c:pt>
                <c:pt idx="4">
                  <c:v>41947</c:v>
                </c:pt>
                <c:pt idx="5">
                  <c:v>41948</c:v>
                </c:pt>
                <c:pt idx="6">
                  <c:v>41949</c:v>
                </c:pt>
                <c:pt idx="7">
                  <c:v>41950</c:v>
                </c:pt>
                <c:pt idx="8">
                  <c:v>41951</c:v>
                </c:pt>
                <c:pt idx="9">
                  <c:v>41952</c:v>
                </c:pt>
                <c:pt idx="10">
                  <c:v>41953</c:v>
                </c:pt>
                <c:pt idx="11">
                  <c:v>41954</c:v>
                </c:pt>
                <c:pt idx="12">
                  <c:v>41955</c:v>
                </c:pt>
                <c:pt idx="13">
                  <c:v>41956</c:v>
                </c:pt>
                <c:pt idx="14">
                  <c:v>41957</c:v>
                </c:pt>
                <c:pt idx="15">
                  <c:v>41958</c:v>
                </c:pt>
                <c:pt idx="16">
                  <c:v>41959</c:v>
                </c:pt>
                <c:pt idx="17">
                  <c:v>41960</c:v>
                </c:pt>
                <c:pt idx="18">
                  <c:v>41961</c:v>
                </c:pt>
                <c:pt idx="19">
                  <c:v>41962</c:v>
                </c:pt>
                <c:pt idx="20">
                  <c:v>41963</c:v>
                </c:pt>
                <c:pt idx="21">
                  <c:v>41964</c:v>
                </c:pt>
                <c:pt idx="22">
                  <c:v>41965</c:v>
                </c:pt>
                <c:pt idx="23">
                  <c:v>41966</c:v>
                </c:pt>
                <c:pt idx="24">
                  <c:v>41967</c:v>
                </c:pt>
                <c:pt idx="25">
                  <c:v>41968</c:v>
                </c:pt>
                <c:pt idx="26">
                  <c:v>41969</c:v>
                </c:pt>
                <c:pt idx="27">
                  <c:v>41970</c:v>
                </c:pt>
                <c:pt idx="28">
                  <c:v>41971</c:v>
                </c:pt>
                <c:pt idx="29">
                  <c:v>41972</c:v>
                </c:pt>
                <c:pt idx="30">
                  <c:v>41973</c:v>
                </c:pt>
                <c:pt idx="31">
                  <c:v>41974</c:v>
                </c:pt>
                <c:pt idx="32">
                  <c:v>41975</c:v>
                </c:pt>
                <c:pt idx="33">
                  <c:v>41976</c:v>
                </c:pt>
                <c:pt idx="34">
                  <c:v>41977</c:v>
                </c:pt>
                <c:pt idx="35">
                  <c:v>41978</c:v>
                </c:pt>
                <c:pt idx="36">
                  <c:v>41979</c:v>
                </c:pt>
                <c:pt idx="37">
                  <c:v>41980</c:v>
                </c:pt>
                <c:pt idx="38">
                  <c:v>41981</c:v>
                </c:pt>
                <c:pt idx="39">
                  <c:v>41982</c:v>
                </c:pt>
                <c:pt idx="40">
                  <c:v>41983</c:v>
                </c:pt>
                <c:pt idx="41">
                  <c:v>41984</c:v>
                </c:pt>
                <c:pt idx="42">
                  <c:v>41985</c:v>
                </c:pt>
                <c:pt idx="43">
                  <c:v>41986</c:v>
                </c:pt>
                <c:pt idx="44">
                  <c:v>41987</c:v>
                </c:pt>
                <c:pt idx="45">
                  <c:v>41988</c:v>
                </c:pt>
                <c:pt idx="46">
                  <c:v>41989</c:v>
                </c:pt>
                <c:pt idx="47">
                  <c:v>41990</c:v>
                </c:pt>
                <c:pt idx="48">
                  <c:v>41991</c:v>
                </c:pt>
                <c:pt idx="49">
                  <c:v>41992</c:v>
                </c:pt>
                <c:pt idx="50">
                  <c:v>41993</c:v>
                </c:pt>
                <c:pt idx="51">
                  <c:v>41994</c:v>
                </c:pt>
                <c:pt idx="52">
                  <c:v>41995</c:v>
                </c:pt>
                <c:pt idx="53">
                  <c:v>41996</c:v>
                </c:pt>
                <c:pt idx="54">
                  <c:v>41997</c:v>
                </c:pt>
                <c:pt idx="55">
                  <c:v>41998</c:v>
                </c:pt>
                <c:pt idx="56">
                  <c:v>41999</c:v>
                </c:pt>
                <c:pt idx="57">
                  <c:v>42000</c:v>
                </c:pt>
                <c:pt idx="58">
                  <c:v>42001</c:v>
                </c:pt>
                <c:pt idx="59">
                  <c:v>42002</c:v>
                </c:pt>
                <c:pt idx="60">
                  <c:v>42003</c:v>
                </c:pt>
                <c:pt idx="61">
                  <c:v>42004</c:v>
                </c:pt>
                <c:pt idx="62">
                  <c:v>42005</c:v>
                </c:pt>
                <c:pt idx="63">
                  <c:v>42006</c:v>
                </c:pt>
                <c:pt idx="64">
                  <c:v>42007</c:v>
                </c:pt>
                <c:pt idx="65">
                  <c:v>42008</c:v>
                </c:pt>
                <c:pt idx="66">
                  <c:v>42009</c:v>
                </c:pt>
                <c:pt idx="67">
                  <c:v>42010</c:v>
                </c:pt>
                <c:pt idx="68">
                  <c:v>42011</c:v>
                </c:pt>
                <c:pt idx="69">
                  <c:v>42012</c:v>
                </c:pt>
                <c:pt idx="70">
                  <c:v>42013</c:v>
                </c:pt>
                <c:pt idx="71">
                  <c:v>42014</c:v>
                </c:pt>
                <c:pt idx="72">
                  <c:v>42015</c:v>
                </c:pt>
                <c:pt idx="73">
                  <c:v>42016</c:v>
                </c:pt>
                <c:pt idx="74">
                  <c:v>42017</c:v>
                </c:pt>
                <c:pt idx="75">
                  <c:v>42018</c:v>
                </c:pt>
                <c:pt idx="76">
                  <c:v>42019</c:v>
                </c:pt>
                <c:pt idx="77">
                  <c:v>42020</c:v>
                </c:pt>
                <c:pt idx="78">
                  <c:v>42021</c:v>
                </c:pt>
                <c:pt idx="79">
                  <c:v>42022</c:v>
                </c:pt>
                <c:pt idx="80">
                  <c:v>42023</c:v>
                </c:pt>
                <c:pt idx="81">
                  <c:v>42024</c:v>
                </c:pt>
                <c:pt idx="82">
                  <c:v>42025</c:v>
                </c:pt>
                <c:pt idx="83">
                  <c:v>42026</c:v>
                </c:pt>
                <c:pt idx="84">
                  <c:v>42027</c:v>
                </c:pt>
                <c:pt idx="85">
                  <c:v>42028</c:v>
                </c:pt>
                <c:pt idx="86">
                  <c:v>42029</c:v>
                </c:pt>
                <c:pt idx="87">
                  <c:v>42030</c:v>
                </c:pt>
                <c:pt idx="88">
                  <c:v>42031</c:v>
                </c:pt>
                <c:pt idx="89">
                  <c:v>42032</c:v>
                </c:pt>
                <c:pt idx="90">
                  <c:v>42033</c:v>
                </c:pt>
                <c:pt idx="91">
                  <c:v>42034</c:v>
                </c:pt>
                <c:pt idx="92">
                  <c:v>42035</c:v>
                </c:pt>
                <c:pt idx="93">
                  <c:v>42036</c:v>
                </c:pt>
                <c:pt idx="94">
                  <c:v>42037</c:v>
                </c:pt>
                <c:pt idx="95">
                  <c:v>42038</c:v>
                </c:pt>
                <c:pt idx="96">
                  <c:v>42039</c:v>
                </c:pt>
                <c:pt idx="97">
                  <c:v>42040</c:v>
                </c:pt>
                <c:pt idx="98">
                  <c:v>42041</c:v>
                </c:pt>
                <c:pt idx="99">
                  <c:v>42042</c:v>
                </c:pt>
                <c:pt idx="100">
                  <c:v>42043</c:v>
                </c:pt>
                <c:pt idx="101">
                  <c:v>42044</c:v>
                </c:pt>
                <c:pt idx="102">
                  <c:v>42045</c:v>
                </c:pt>
                <c:pt idx="103">
                  <c:v>42046</c:v>
                </c:pt>
                <c:pt idx="104">
                  <c:v>42047</c:v>
                </c:pt>
                <c:pt idx="105">
                  <c:v>42048</c:v>
                </c:pt>
                <c:pt idx="106">
                  <c:v>42049</c:v>
                </c:pt>
                <c:pt idx="107">
                  <c:v>42050</c:v>
                </c:pt>
                <c:pt idx="108">
                  <c:v>42051</c:v>
                </c:pt>
                <c:pt idx="109">
                  <c:v>42052</c:v>
                </c:pt>
                <c:pt idx="110">
                  <c:v>42053</c:v>
                </c:pt>
                <c:pt idx="111">
                  <c:v>42054</c:v>
                </c:pt>
                <c:pt idx="112">
                  <c:v>42055</c:v>
                </c:pt>
                <c:pt idx="113">
                  <c:v>42056</c:v>
                </c:pt>
                <c:pt idx="114">
                  <c:v>42057</c:v>
                </c:pt>
                <c:pt idx="115">
                  <c:v>42058</c:v>
                </c:pt>
                <c:pt idx="116">
                  <c:v>42059</c:v>
                </c:pt>
                <c:pt idx="117">
                  <c:v>42060</c:v>
                </c:pt>
                <c:pt idx="118">
                  <c:v>42061</c:v>
                </c:pt>
                <c:pt idx="119">
                  <c:v>42062</c:v>
                </c:pt>
                <c:pt idx="120">
                  <c:v>42063</c:v>
                </c:pt>
                <c:pt idx="121">
                  <c:v>42064</c:v>
                </c:pt>
                <c:pt idx="122">
                  <c:v>42065</c:v>
                </c:pt>
                <c:pt idx="123">
                  <c:v>42066</c:v>
                </c:pt>
                <c:pt idx="124">
                  <c:v>42067</c:v>
                </c:pt>
                <c:pt idx="125">
                  <c:v>42068</c:v>
                </c:pt>
                <c:pt idx="126">
                  <c:v>42069</c:v>
                </c:pt>
                <c:pt idx="127">
                  <c:v>42070</c:v>
                </c:pt>
                <c:pt idx="128">
                  <c:v>42071</c:v>
                </c:pt>
                <c:pt idx="129">
                  <c:v>42072</c:v>
                </c:pt>
                <c:pt idx="130">
                  <c:v>42073</c:v>
                </c:pt>
                <c:pt idx="131">
                  <c:v>42074</c:v>
                </c:pt>
                <c:pt idx="132">
                  <c:v>42075</c:v>
                </c:pt>
                <c:pt idx="133">
                  <c:v>42076</c:v>
                </c:pt>
                <c:pt idx="134">
                  <c:v>42077</c:v>
                </c:pt>
                <c:pt idx="135">
                  <c:v>42078</c:v>
                </c:pt>
                <c:pt idx="136">
                  <c:v>42079</c:v>
                </c:pt>
                <c:pt idx="137">
                  <c:v>42080</c:v>
                </c:pt>
                <c:pt idx="138">
                  <c:v>42081</c:v>
                </c:pt>
                <c:pt idx="139">
                  <c:v>42082</c:v>
                </c:pt>
                <c:pt idx="140">
                  <c:v>42083</c:v>
                </c:pt>
                <c:pt idx="141">
                  <c:v>42084</c:v>
                </c:pt>
                <c:pt idx="142">
                  <c:v>42085</c:v>
                </c:pt>
                <c:pt idx="143">
                  <c:v>42086</c:v>
                </c:pt>
                <c:pt idx="144">
                  <c:v>42087</c:v>
                </c:pt>
                <c:pt idx="145">
                  <c:v>42088</c:v>
                </c:pt>
                <c:pt idx="146">
                  <c:v>42089</c:v>
                </c:pt>
                <c:pt idx="147">
                  <c:v>42090</c:v>
                </c:pt>
                <c:pt idx="148">
                  <c:v>42091</c:v>
                </c:pt>
                <c:pt idx="149">
                  <c:v>42092</c:v>
                </c:pt>
                <c:pt idx="150">
                  <c:v>42093</c:v>
                </c:pt>
                <c:pt idx="151">
                  <c:v>42094</c:v>
                </c:pt>
                <c:pt idx="152">
                  <c:v>42095</c:v>
                </c:pt>
                <c:pt idx="153">
                  <c:v>42096</c:v>
                </c:pt>
                <c:pt idx="154">
                  <c:v>42097</c:v>
                </c:pt>
                <c:pt idx="155">
                  <c:v>42098</c:v>
                </c:pt>
                <c:pt idx="156">
                  <c:v>42099</c:v>
                </c:pt>
                <c:pt idx="157">
                  <c:v>42100</c:v>
                </c:pt>
                <c:pt idx="158">
                  <c:v>42101</c:v>
                </c:pt>
                <c:pt idx="159">
                  <c:v>42102</c:v>
                </c:pt>
                <c:pt idx="160">
                  <c:v>42103</c:v>
                </c:pt>
                <c:pt idx="161">
                  <c:v>42104</c:v>
                </c:pt>
                <c:pt idx="162">
                  <c:v>42105</c:v>
                </c:pt>
                <c:pt idx="163">
                  <c:v>42106</c:v>
                </c:pt>
                <c:pt idx="164">
                  <c:v>42107</c:v>
                </c:pt>
                <c:pt idx="165">
                  <c:v>42108</c:v>
                </c:pt>
                <c:pt idx="166">
                  <c:v>42109</c:v>
                </c:pt>
                <c:pt idx="167">
                  <c:v>42110</c:v>
                </c:pt>
                <c:pt idx="168">
                  <c:v>42111</c:v>
                </c:pt>
                <c:pt idx="169">
                  <c:v>42112</c:v>
                </c:pt>
                <c:pt idx="170">
                  <c:v>42113</c:v>
                </c:pt>
                <c:pt idx="171">
                  <c:v>42114</c:v>
                </c:pt>
                <c:pt idx="172">
                  <c:v>42115</c:v>
                </c:pt>
                <c:pt idx="173">
                  <c:v>42116</c:v>
                </c:pt>
                <c:pt idx="174">
                  <c:v>42117</c:v>
                </c:pt>
                <c:pt idx="175">
                  <c:v>42118</c:v>
                </c:pt>
                <c:pt idx="176">
                  <c:v>42119</c:v>
                </c:pt>
                <c:pt idx="177">
                  <c:v>42120</c:v>
                </c:pt>
                <c:pt idx="178">
                  <c:v>42121</c:v>
                </c:pt>
                <c:pt idx="179">
                  <c:v>42122</c:v>
                </c:pt>
                <c:pt idx="180">
                  <c:v>42123</c:v>
                </c:pt>
                <c:pt idx="181">
                  <c:v>42124</c:v>
                </c:pt>
                <c:pt idx="182">
                  <c:v>42125</c:v>
                </c:pt>
                <c:pt idx="183">
                  <c:v>42126</c:v>
                </c:pt>
                <c:pt idx="184">
                  <c:v>42127</c:v>
                </c:pt>
                <c:pt idx="185">
                  <c:v>42128</c:v>
                </c:pt>
                <c:pt idx="186">
                  <c:v>42129</c:v>
                </c:pt>
                <c:pt idx="187">
                  <c:v>42130</c:v>
                </c:pt>
                <c:pt idx="188">
                  <c:v>42131</c:v>
                </c:pt>
                <c:pt idx="189">
                  <c:v>42132</c:v>
                </c:pt>
                <c:pt idx="190">
                  <c:v>42133</c:v>
                </c:pt>
                <c:pt idx="191">
                  <c:v>42134</c:v>
                </c:pt>
                <c:pt idx="192">
                  <c:v>42135</c:v>
                </c:pt>
                <c:pt idx="193">
                  <c:v>42136</c:v>
                </c:pt>
                <c:pt idx="194">
                  <c:v>42137</c:v>
                </c:pt>
                <c:pt idx="195">
                  <c:v>42138</c:v>
                </c:pt>
                <c:pt idx="196">
                  <c:v>42139</c:v>
                </c:pt>
                <c:pt idx="197">
                  <c:v>42140</c:v>
                </c:pt>
                <c:pt idx="198">
                  <c:v>42141</c:v>
                </c:pt>
                <c:pt idx="199">
                  <c:v>42142</c:v>
                </c:pt>
                <c:pt idx="200">
                  <c:v>42143</c:v>
                </c:pt>
                <c:pt idx="201">
                  <c:v>42144</c:v>
                </c:pt>
                <c:pt idx="202">
                  <c:v>42145</c:v>
                </c:pt>
                <c:pt idx="203">
                  <c:v>42146</c:v>
                </c:pt>
                <c:pt idx="204">
                  <c:v>42147</c:v>
                </c:pt>
                <c:pt idx="205">
                  <c:v>42148</c:v>
                </c:pt>
                <c:pt idx="206">
                  <c:v>42149</c:v>
                </c:pt>
                <c:pt idx="207">
                  <c:v>42150</c:v>
                </c:pt>
                <c:pt idx="208">
                  <c:v>42151</c:v>
                </c:pt>
                <c:pt idx="209">
                  <c:v>42152</c:v>
                </c:pt>
                <c:pt idx="210">
                  <c:v>42153</c:v>
                </c:pt>
                <c:pt idx="211">
                  <c:v>42154</c:v>
                </c:pt>
                <c:pt idx="212">
                  <c:v>42155</c:v>
                </c:pt>
                <c:pt idx="213">
                  <c:v>42156</c:v>
                </c:pt>
                <c:pt idx="214">
                  <c:v>42157</c:v>
                </c:pt>
                <c:pt idx="215">
                  <c:v>42158</c:v>
                </c:pt>
                <c:pt idx="216">
                  <c:v>42159</c:v>
                </c:pt>
                <c:pt idx="217">
                  <c:v>42160</c:v>
                </c:pt>
                <c:pt idx="218">
                  <c:v>42161</c:v>
                </c:pt>
                <c:pt idx="219">
                  <c:v>42162</c:v>
                </c:pt>
                <c:pt idx="220">
                  <c:v>42163</c:v>
                </c:pt>
                <c:pt idx="221">
                  <c:v>42164</c:v>
                </c:pt>
                <c:pt idx="222">
                  <c:v>42165</c:v>
                </c:pt>
                <c:pt idx="223">
                  <c:v>42166</c:v>
                </c:pt>
                <c:pt idx="224">
                  <c:v>42167</c:v>
                </c:pt>
                <c:pt idx="225">
                  <c:v>42168</c:v>
                </c:pt>
                <c:pt idx="226">
                  <c:v>42169</c:v>
                </c:pt>
                <c:pt idx="227">
                  <c:v>42170</c:v>
                </c:pt>
                <c:pt idx="228">
                  <c:v>42171</c:v>
                </c:pt>
                <c:pt idx="229">
                  <c:v>42172</c:v>
                </c:pt>
                <c:pt idx="230">
                  <c:v>42173</c:v>
                </c:pt>
                <c:pt idx="231">
                  <c:v>42174</c:v>
                </c:pt>
                <c:pt idx="232">
                  <c:v>42175</c:v>
                </c:pt>
                <c:pt idx="233">
                  <c:v>42176</c:v>
                </c:pt>
                <c:pt idx="234">
                  <c:v>42177</c:v>
                </c:pt>
                <c:pt idx="235">
                  <c:v>42178</c:v>
                </c:pt>
                <c:pt idx="236">
                  <c:v>42179</c:v>
                </c:pt>
                <c:pt idx="237">
                  <c:v>42180</c:v>
                </c:pt>
                <c:pt idx="238">
                  <c:v>42181</c:v>
                </c:pt>
                <c:pt idx="239">
                  <c:v>42182</c:v>
                </c:pt>
                <c:pt idx="240">
                  <c:v>42183</c:v>
                </c:pt>
                <c:pt idx="241">
                  <c:v>42184</c:v>
                </c:pt>
                <c:pt idx="242">
                  <c:v>42185</c:v>
                </c:pt>
                <c:pt idx="243">
                  <c:v>42186</c:v>
                </c:pt>
                <c:pt idx="244">
                  <c:v>42187</c:v>
                </c:pt>
                <c:pt idx="245">
                  <c:v>42188</c:v>
                </c:pt>
                <c:pt idx="246">
                  <c:v>42189</c:v>
                </c:pt>
                <c:pt idx="247">
                  <c:v>42190</c:v>
                </c:pt>
                <c:pt idx="248">
                  <c:v>42191</c:v>
                </c:pt>
                <c:pt idx="249">
                  <c:v>42192</c:v>
                </c:pt>
                <c:pt idx="250">
                  <c:v>42193</c:v>
                </c:pt>
                <c:pt idx="251">
                  <c:v>42194</c:v>
                </c:pt>
                <c:pt idx="252">
                  <c:v>42195</c:v>
                </c:pt>
                <c:pt idx="253">
                  <c:v>42196</c:v>
                </c:pt>
                <c:pt idx="254">
                  <c:v>42197</c:v>
                </c:pt>
                <c:pt idx="255">
                  <c:v>42198</c:v>
                </c:pt>
                <c:pt idx="256">
                  <c:v>42199</c:v>
                </c:pt>
                <c:pt idx="257">
                  <c:v>42200</c:v>
                </c:pt>
                <c:pt idx="258">
                  <c:v>42201</c:v>
                </c:pt>
                <c:pt idx="259">
                  <c:v>42202</c:v>
                </c:pt>
                <c:pt idx="260">
                  <c:v>42203</c:v>
                </c:pt>
                <c:pt idx="261">
                  <c:v>42204</c:v>
                </c:pt>
                <c:pt idx="262">
                  <c:v>42205</c:v>
                </c:pt>
                <c:pt idx="263">
                  <c:v>42206</c:v>
                </c:pt>
                <c:pt idx="264">
                  <c:v>42207</c:v>
                </c:pt>
                <c:pt idx="265">
                  <c:v>42208</c:v>
                </c:pt>
                <c:pt idx="266">
                  <c:v>42209</c:v>
                </c:pt>
                <c:pt idx="267">
                  <c:v>42210</c:v>
                </c:pt>
                <c:pt idx="268">
                  <c:v>42211</c:v>
                </c:pt>
                <c:pt idx="269">
                  <c:v>42212</c:v>
                </c:pt>
                <c:pt idx="270">
                  <c:v>42213</c:v>
                </c:pt>
                <c:pt idx="271">
                  <c:v>42214</c:v>
                </c:pt>
                <c:pt idx="272">
                  <c:v>42215</c:v>
                </c:pt>
                <c:pt idx="273">
                  <c:v>42216</c:v>
                </c:pt>
                <c:pt idx="274">
                  <c:v>42217</c:v>
                </c:pt>
                <c:pt idx="275">
                  <c:v>42218</c:v>
                </c:pt>
                <c:pt idx="276">
                  <c:v>42219</c:v>
                </c:pt>
                <c:pt idx="277">
                  <c:v>42220</c:v>
                </c:pt>
                <c:pt idx="278">
                  <c:v>42221</c:v>
                </c:pt>
                <c:pt idx="279">
                  <c:v>42222</c:v>
                </c:pt>
                <c:pt idx="280">
                  <c:v>42223</c:v>
                </c:pt>
                <c:pt idx="281">
                  <c:v>42224</c:v>
                </c:pt>
                <c:pt idx="282">
                  <c:v>42225</c:v>
                </c:pt>
                <c:pt idx="283">
                  <c:v>42226</c:v>
                </c:pt>
                <c:pt idx="284">
                  <c:v>42227</c:v>
                </c:pt>
                <c:pt idx="285">
                  <c:v>42228</c:v>
                </c:pt>
                <c:pt idx="286">
                  <c:v>42229</c:v>
                </c:pt>
                <c:pt idx="287">
                  <c:v>42230</c:v>
                </c:pt>
                <c:pt idx="288">
                  <c:v>42231</c:v>
                </c:pt>
                <c:pt idx="289">
                  <c:v>42232</c:v>
                </c:pt>
                <c:pt idx="290">
                  <c:v>42233</c:v>
                </c:pt>
                <c:pt idx="291">
                  <c:v>42234</c:v>
                </c:pt>
                <c:pt idx="292">
                  <c:v>42235</c:v>
                </c:pt>
                <c:pt idx="293">
                  <c:v>42236</c:v>
                </c:pt>
                <c:pt idx="294">
                  <c:v>42237</c:v>
                </c:pt>
                <c:pt idx="295">
                  <c:v>42238</c:v>
                </c:pt>
                <c:pt idx="296">
                  <c:v>42239</c:v>
                </c:pt>
                <c:pt idx="297">
                  <c:v>42240</c:v>
                </c:pt>
                <c:pt idx="298">
                  <c:v>42241</c:v>
                </c:pt>
                <c:pt idx="299">
                  <c:v>42242</c:v>
                </c:pt>
                <c:pt idx="300">
                  <c:v>42243</c:v>
                </c:pt>
                <c:pt idx="301">
                  <c:v>42244</c:v>
                </c:pt>
                <c:pt idx="302">
                  <c:v>42245</c:v>
                </c:pt>
                <c:pt idx="303">
                  <c:v>42246</c:v>
                </c:pt>
                <c:pt idx="304">
                  <c:v>42247</c:v>
                </c:pt>
                <c:pt idx="305">
                  <c:v>42248</c:v>
                </c:pt>
                <c:pt idx="306">
                  <c:v>42249</c:v>
                </c:pt>
                <c:pt idx="307">
                  <c:v>42250</c:v>
                </c:pt>
                <c:pt idx="308">
                  <c:v>42251</c:v>
                </c:pt>
                <c:pt idx="309">
                  <c:v>42252</c:v>
                </c:pt>
                <c:pt idx="310">
                  <c:v>42253</c:v>
                </c:pt>
                <c:pt idx="311">
                  <c:v>42254</c:v>
                </c:pt>
                <c:pt idx="312">
                  <c:v>42255</c:v>
                </c:pt>
                <c:pt idx="313">
                  <c:v>42256</c:v>
                </c:pt>
                <c:pt idx="314">
                  <c:v>42257</c:v>
                </c:pt>
                <c:pt idx="315">
                  <c:v>42258</c:v>
                </c:pt>
                <c:pt idx="316">
                  <c:v>42259</c:v>
                </c:pt>
                <c:pt idx="317">
                  <c:v>42260</c:v>
                </c:pt>
                <c:pt idx="318">
                  <c:v>42261</c:v>
                </c:pt>
                <c:pt idx="319">
                  <c:v>42262</c:v>
                </c:pt>
                <c:pt idx="320">
                  <c:v>42263</c:v>
                </c:pt>
                <c:pt idx="321">
                  <c:v>42264</c:v>
                </c:pt>
                <c:pt idx="322">
                  <c:v>42265</c:v>
                </c:pt>
                <c:pt idx="323">
                  <c:v>42266</c:v>
                </c:pt>
                <c:pt idx="324">
                  <c:v>42267</c:v>
                </c:pt>
                <c:pt idx="325">
                  <c:v>42268</c:v>
                </c:pt>
                <c:pt idx="326">
                  <c:v>42269</c:v>
                </c:pt>
                <c:pt idx="327">
                  <c:v>42270</c:v>
                </c:pt>
                <c:pt idx="328">
                  <c:v>42271</c:v>
                </c:pt>
                <c:pt idx="329">
                  <c:v>42272</c:v>
                </c:pt>
                <c:pt idx="330">
                  <c:v>42273</c:v>
                </c:pt>
                <c:pt idx="331">
                  <c:v>42274</c:v>
                </c:pt>
                <c:pt idx="332">
                  <c:v>42275</c:v>
                </c:pt>
                <c:pt idx="333">
                  <c:v>42276</c:v>
                </c:pt>
                <c:pt idx="334">
                  <c:v>42277</c:v>
                </c:pt>
                <c:pt idx="335">
                  <c:v>42278</c:v>
                </c:pt>
                <c:pt idx="336">
                  <c:v>42279</c:v>
                </c:pt>
                <c:pt idx="337">
                  <c:v>42280</c:v>
                </c:pt>
                <c:pt idx="338">
                  <c:v>42281</c:v>
                </c:pt>
                <c:pt idx="339">
                  <c:v>42282</c:v>
                </c:pt>
                <c:pt idx="340">
                  <c:v>42283</c:v>
                </c:pt>
                <c:pt idx="341">
                  <c:v>42284</c:v>
                </c:pt>
                <c:pt idx="342">
                  <c:v>42285</c:v>
                </c:pt>
                <c:pt idx="343">
                  <c:v>42286</c:v>
                </c:pt>
                <c:pt idx="344">
                  <c:v>42287</c:v>
                </c:pt>
                <c:pt idx="345">
                  <c:v>42288</c:v>
                </c:pt>
                <c:pt idx="346">
                  <c:v>42289</c:v>
                </c:pt>
                <c:pt idx="347">
                  <c:v>42290</c:v>
                </c:pt>
                <c:pt idx="348">
                  <c:v>42291</c:v>
                </c:pt>
                <c:pt idx="349">
                  <c:v>42292</c:v>
                </c:pt>
                <c:pt idx="350">
                  <c:v>42293</c:v>
                </c:pt>
                <c:pt idx="351">
                  <c:v>42294</c:v>
                </c:pt>
                <c:pt idx="352">
                  <c:v>42295</c:v>
                </c:pt>
                <c:pt idx="353">
                  <c:v>42296</c:v>
                </c:pt>
                <c:pt idx="354">
                  <c:v>42297</c:v>
                </c:pt>
                <c:pt idx="355">
                  <c:v>42298</c:v>
                </c:pt>
                <c:pt idx="356">
                  <c:v>42299</c:v>
                </c:pt>
                <c:pt idx="357">
                  <c:v>42300</c:v>
                </c:pt>
                <c:pt idx="358">
                  <c:v>42301</c:v>
                </c:pt>
                <c:pt idx="359">
                  <c:v>42302</c:v>
                </c:pt>
                <c:pt idx="360">
                  <c:v>42303</c:v>
                </c:pt>
                <c:pt idx="361">
                  <c:v>42304</c:v>
                </c:pt>
                <c:pt idx="362">
                  <c:v>42305</c:v>
                </c:pt>
                <c:pt idx="363">
                  <c:v>42306</c:v>
                </c:pt>
                <c:pt idx="364">
                  <c:v>42307</c:v>
                </c:pt>
                <c:pt idx="365">
                  <c:v>42308</c:v>
                </c:pt>
                <c:pt idx="366">
                  <c:v>42309</c:v>
                </c:pt>
                <c:pt idx="367">
                  <c:v>42310</c:v>
                </c:pt>
                <c:pt idx="368">
                  <c:v>42311</c:v>
                </c:pt>
                <c:pt idx="369">
                  <c:v>42312</c:v>
                </c:pt>
                <c:pt idx="370">
                  <c:v>42313</c:v>
                </c:pt>
                <c:pt idx="371">
                  <c:v>42314</c:v>
                </c:pt>
                <c:pt idx="372">
                  <c:v>42315</c:v>
                </c:pt>
                <c:pt idx="373">
                  <c:v>42316</c:v>
                </c:pt>
                <c:pt idx="374">
                  <c:v>42317</c:v>
                </c:pt>
                <c:pt idx="375">
                  <c:v>42318</c:v>
                </c:pt>
                <c:pt idx="376">
                  <c:v>42319</c:v>
                </c:pt>
                <c:pt idx="377">
                  <c:v>42320</c:v>
                </c:pt>
                <c:pt idx="378">
                  <c:v>42321</c:v>
                </c:pt>
                <c:pt idx="379">
                  <c:v>42322</c:v>
                </c:pt>
                <c:pt idx="380">
                  <c:v>42323</c:v>
                </c:pt>
                <c:pt idx="381">
                  <c:v>42324</c:v>
                </c:pt>
                <c:pt idx="382">
                  <c:v>42325</c:v>
                </c:pt>
                <c:pt idx="383">
                  <c:v>42326</c:v>
                </c:pt>
                <c:pt idx="384">
                  <c:v>42327</c:v>
                </c:pt>
                <c:pt idx="385">
                  <c:v>42328</c:v>
                </c:pt>
                <c:pt idx="386">
                  <c:v>42329</c:v>
                </c:pt>
                <c:pt idx="387">
                  <c:v>42330</c:v>
                </c:pt>
                <c:pt idx="388">
                  <c:v>42331</c:v>
                </c:pt>
                <c:pt idx="389">
                  <c:v>42332</c:v>
                </c:pt>
                <c:pt idx="390">
                  <c:v>42333</c:v>
                </c:pt>
                <c:pt idx="391">
                  <c:v>42334</c:v>
                </c:pt>
                <c:pt idx="392">
                  <c:v>42335</c:v>
                </c:pt>
                <c:pt idx="393">
                  <c:v>42336</c:v>
                </c:pt>
                <c:pt idx="394">
                  <c:v>42337</c:v>
                </c:pt>
                <c:pt idx="395">
                  <c:v>42338</c:v>
                </c:pt>
                <c:pt idx="396">
                  <c:v>42339</c:v>
                </c:pt>
                <c:pt idx="397">
                  <c:v>42340</c:v>
                </c:pt>
                <c:pt idx="398">
                  <c:v>42341</c:v>
                </c:pt>
                <c:pt idx="399">
                  <c:v>42342</c:v>
                </c:pt>
                <c:pt idx="400">
                  <c:v>42343</c:v>
                </c:pt>
                <c:pt idx="401">
                  <c:v>42344</c:v>
                </c:pt>
                <c:pt idx="402">
                  <c:v>42345</c:v>
                </c:pt>
                <c:pt idx="403">
                  <c:v>42346</c:v>
                </c:pt>
                <c:pt idx="404">
                  <c:v>42347</c:v>
                </c:pt>
                <c:pt idx="405">
                  <c:v>42348</c:v>
                </c:pt>
                <c:pt idx="406">
                  <c:v>42349</c:v>
                </c:pt>
                <c:pt idx="407">
                  <c:v>42350</c:v>
                </c:pt>
                <c:pt idx="408">
                  <c:v>42351</c:v>
                </c:pt>
                <c:pt idx="409">
                  <c:v>42352</c:v>
                </c:pt>
                <c:pt idx="410">
                  <c:v>42353</c:v>
                </c:pt>
                <c:pt idx="411">
                  <c:v>42354</c:v>
                </c:pt>
                <c:pt idx="412">
                  <c:v>42355</c:v>
                </c:pt>
                <c:pt idx="413">
                  <c:v>42356</c:v>
                </c:pt>
                <c:pt idx="414">
                  <c:v>42357</c:v>
                </c:pt>
                <c:pt idx="415">
                  <c:v>42358</c:v>
                </c:pt>
                <c:pt idx="416">
                  <c:v>42359</c:v>
                </c:pt>
                <c:pt idx="417">
                  <c:v>42360</c:v>
                </c:pt>
                <c:pt idx="418">
                  <c:v>42361</c:v>
                </c:pt>
                <c:pt idx="419">
                  <c:v>42362</c:v>
                </c:pt>
                <c:pt idx="420">
                  <c:v>42363</c:v>
                </c:pt>
                <c:pt idx="421">
                  <c:v>42364</c:v>
                </c:pt>
                <c:pt idx="422">
                  <c:v>42365</c:v>
                </c:pt>
                <c:pt idx="423">
                  <c:v>42366</c:v>
                </c:pt>
                <c:pt idx="424">
                  <c:v>42367</c:v>
                </c:pt>
                <c:pt idx="425">
                  <c:v>42368</c:v>
                </c:pt>
                <c:pt idx="426">
                  <c:v>42369</c:v>
                </c:pt>
                <c:pt idx="427">
                  <c:v>42370</c:v>
                </c:pt>
                <c:pt idx="428">
                  <c:v>42371</c:v>
                </c:pt>
                <c:pt idx="429">
                  <c:v>42372</c:v>
                </c:pt>
                <c:pt idx="430">
                  <c:v>42373</c:v>
                </c:pt>
                <c:pt idx="431">
                  <c:v>42374</c:v>
                </c:pt>
                <c:pt idx="432">
                  <c:v>42375</c:v>
                </c:pt>
                <c:pt idx="433">
                  <c:v>42376</c:v>
                </c:pt>
                <c:pt idx="434">
                  <c:v>42377</c:v>
                </c:pt>
                <c:pt idx="435">
                  <c:v>42378</c:v>
                </c:pt>
                <c:pt idx="436">
                  <c:v>42379</c:v>
                </c:pt>
                <c:pt idx="437">
                  <c:v>42380</c:v>
                </c:pt>
                <c:pt idx="438">
                  <c:v>42381</c:v>
                </c:pt>
                <c:pt idx="439">
                  <c:v>42382</c:v>
                </c:pt>
                <c:pt idx="440">
                  <c:v>42383</c:v>
                </c:pt>
                <c:pt idx="441">
                  <c:v>42384</c:v>
                </c:pt>
                <c:pt idx="442">
                  <c:v>42385</c:v>
                </c:pt>
                <c:pt idx="443">
                  <c:v>42386</c:v>
                </c:pt>
                <c:pt idx="444">
                  <c:v>42387</c:v>
                </c:pt>
                <c:pt idx="445">
                  <c:v>42388</c:v>
                </c:pt>
                <c:pt idx="446">
                  <c:v>42389</c:v>
                </c:pt>
                <c:pt idx="447">
                  <c:v>42390</c:v>
                </c:pt>
                <c:pt idx="448">
                  <c:v>42391</c:v>
                </c:pt>
                <c:pt idx="449">
                  <c:v>42392</c:v>
                </c:pt>
                <c:pt idx="450">
                  <c:v>42393</c:v>
                </c:pt>
                <c:pt idx="451">
                  <c:v>42394</c:v>
                </c:pt>
                <c:pt idx="452">
                  <c:v>42395</c:v>
                </c:pt>
                <c:pt idx="453">
                  <c:v>42396</c:v>
                </c:pt>
                <c:pt idx="454">
                  <c:v>42397</c:v>
                </c:pt>
                <c:pt idx="455">
                  <c:v>42398</c:v>
                </c:pt>
                <c:pt idx="456">
                  <c:v>42399</c:v>
                </c:pt>
                <c:pt idx="457">
                  <c:v>42400</c:v>
                </c:pt>
                <c:pt idx="458">
                  <c:v>42401</c:v>
                </c:pt>
                <c:pt idx="459">
                  <c:v>42402</c:v>
                </c:pt>
                <c:pt idx="460">
                  <c:v>42403</c:v>
                </c:pt>
                <c:pt idx="461">
                  <c:v>42404</c:v>
                </c:pt>
                <c:pt idx="462">
                  <c:v>42405</c:v>
                </c:pt>
                <c:pt idx="463">
                  <c:v>42406</c:v>
                </c:pt>
                <c:pt idx="464">
                  <c:v>42407</c:v>
                </c:pt>
                <c:pt idx="465">
                  <c:v>42408</c:v>
                </c:pt>
                <c:pt idx="466">
                  <c:v>42409</c:v>
                </c:pt>
                <c:pt idx="467">
                  <c:v>42410</c:v>
                </c:pt>
                <c:pt idx="468">
                  <c:v>42411</c:v>
                </c:pt>
                <c:pt idx="469">
                  <c:v>42412</c:v>
                </c:pt>
                <c:pt idx="470">
                  <c:v>42413</c:v>
                </c:pt>
                <c:pt idx="471">
                  <c:v>42414</c:v>
                </c:pt>
                <c:pt idx="472">
                  <c:v>42415</c:v>
                </c:pt>
                <c:pt idx="473">
                  <c:v>42416</c:v>
                </c:pt>
                <c:pt idx="474">
                  <c:v>42417</c:v>
                </c:pt>
                <c:pt idx="475">
                  <c:v>42418</c:v>
                </c:pt>
                <c:pt idx="476">
                  <c:v>42419</c:v>
                </c:pt>
                <c:pt idx="477">
                  <c:v>42420</c:v>
                </c:pt>
                <c:pt idx="478">
                  <c:v>42421</c:v>
                </c:pt>
                <c:pt idx="479">
                  <c:v>42422</c:v>
                </c:pt>
                <c:pt idx="480">
                  <c:v>42423</c:v>
                </c:pt>
                <c:pt idx="481">
                  <c:v>42424</c:v>
                </c:pt>
                <c:pt idx="482">
                  <c:v>42425</c:v>
                </c:pt>
                <c:pt idx="483">
                  <c:v>42426</c:v>
                </c:pt>
                <c:pt idx="484">
                  <c:v>42427</c:v>
                </c:pt>
                <c:pt idx="485">
                  <c:v>42428</c:v>
                </c:pt>
                <c:pt idx="486">
                  <c:v>42429</c:v>
                </c:pt>
                <c:pt idx="487">
                  <c:v>42430</c:v>
                </c:pt>
                <c:pt idx="488">
                  <c:v>42431</c:v>
                </c:pt>
                <c:pt idx="489">
                  <c:v>42432</c:v>
                </c:pt>
                <c:pt idx="490">
                  <c:v>42433</c:v>
                </c:pt>
                <c:pt idx="491">
                  <c:v>42434</c:v>
                </c:pt>
                <c:pt idx="492">
                  <c:v>42435</c:v>
                </c:pt>
                <c:pt idx="493">
                  <c:v>42436</c:v>
                </c:pt>
                <c:pt idx="494">
                  <c:v>42437</c:v>
                </c:pt>
                <c:pt idx="495">
                  <c:v>42438</c:v>
                </c:pt>
                <c:pt idx="496">
                  <c:v>42439</c:v>
                </c:pt>
                <c:pt idx="497">
                  <c:v>42440</c:v>
                </c:pt>
                <c:pt idx="498">
                  <c:v>42441</c:v>
                </c:pt>
                <c:pt idx="499">
                  <c:v>42442</c:v>
                </c:pt>
                <c:pt idx="500">
                  <c:v>42443</c:v>
                </c:pt>
                <c:pt idx="501">
                  <c:v>42444</c:v>
                </c:pt>
                <c:pt idx="502">
                  <c:v>42445</c:v>
                </c:pt>
                <c:pt idx="503">
                  <c:v>42446</c:v>
                </c:pt>
                <c:pt idx="504">
                  <c:v>42447</c:v>
                </c:pt>
                <c:pt idx="505">
                  <c:v>42448</c:v>
                </c:pt>
                <c:pt idx="506">
                  <c:v>42449</c:v>
                </c:pt>
                <c:pt idx="507">
                  <c:v>42450</c:v>
                </c:pt>
                <c:pt idx="508">
                  <c:v>42451</c:v>
                </c:pt>
                <c:pt idx="509">
                  <c:v>42452</c:v>
                </c:pt>
                <c:pt idx="510">
                  <c:v>42453</c:v>
                </c:pt>
                <c:pt idx="511">
                  <c:v>42454</c:v>
                </c:pt>
                <c:pt idx="512">
                  <c:v>42455</c:v>
                </c:pt>
                <c:pt idx="513">
                  <c:v>42456</c:v>
                </c:pt>
                <c:pt idx="514">
                  <c:v>42457</c:v>
                </c:pt>
                <c:pt idx="515">
                  <c:v>42458</c:v>
                </c:pt>
                <c:pt idx="516">
                  <c:v>42459</c:v>
                </c:pt>
                <c:pt idx="517">
                  <c:v>42460</c:v>
                </c:pt>
                <c:pt idx="518">
                  <c:v>42461</c:v>
                </c:pt>
                <c:pt idx="519">
                  <c:v>42462</c:v>
                </c:pt>
                <c:pt idx="520">
                  <c:v>42463</c:v>
                </c:pt>
                <c:pt idx="521">
                  <c:v>42464</c:v>
                </c:pt>
                <c:pt idx="522">
                  <c:v>42465</c:v>
                </c:pt>
                <c:pt idx="523">
                  <c:v>42466</c:v>
                </c:pt>
                <c:pt idx="524">
                  <c:v>42467</c:v>
                </c:pt>
                <c:pt idx="525">
                  <c:v>42468</c:v>
                </c:pt>
                <c:pt idx="526">
                  <c:v>42469</c:v>
                </c:pt>
                <c:pt idx="527">
                  <c:v>42470</c:v>
                </c:pt>
                <c:pt idx="528">
                  <c:v>42471</c:v>
                </c:pt>
                <c:pt idx="529">
                  <c:v>42472</c:v>
                </c:pt>
                <c:pt idx="530">
                  <c:v>42473</c:v>
                </c:pt>
                <c:pt idx="531">
                  <c:v>42474</c:v>
                </c:pt>
                <c:pt idx="532">
                  <c:v>42475</c:v>
                </c:pt>
                <c:pt idx="533">
                  <c:v>42476</c:v>
                </c:pt>
                <c:pt idx="534">
                  <c:v>42477</c:v>
                </c:pt>
                <c:pt idx="535">
                  <c:v>42478</c:v>
                </c:pt>
                <c:pt idx="536">
                  <c:v>42479</c:v>
                </c:pt>
                <c:pt idx="537">
                  <c:v>42480</c:v>
                </c:pt>
                <c:pt idx="538">
                  <c:v>42481</c:v>
                </c:pt>
                <c:pt idx="539">
                  <c:v>42482</c:v>
                </c:pt>
                <c:pt idx="540">
                  <c:v>42483</c:v>
                </c:pt>
                <c:pt idx="541">
                  <c:v>42484</c:v>
                </c:pt>
                <c:pt idx="542">
                  <c:v>42485</c:v>
                </c:pt>
                <c:pt idx="543">
                  <c:v>42486</c:v>
                </c:pt>
                <c:pt idx="544">
                  <c:v>42487</c:v>
                </c:pt>
                <c:pt idx="545">
                  <c:v>42488</c:v>
                </c:pt>
                <c:pt idx="546">
                  <c:v>42489</c:v>
                </c:pt>
                <c:pt idx="547">
                  <c:v>42490</c:v>
                </c:pt>
                <c:pt idx="548">
                  <c:v>42491</c:v>
                </c:pt>
                <c:pt idx="549">
                  <c:v>42492</c:v>
                </c:pt>
                <c:pt idx="550">
                  <c:v>42493</c:v>
                </c:pt>
                <c:pt idx="551">
                  <c:v>42494</c:v>
                </c:pt>
                <c:pt idx="552">
                  <c:v>42495</c:v>
                </c:pt>
                <c:pt idx="553">
                  <c:v>42496</c:v>
                </c:pt>
                <c:pt idx="554">
                  <c:v>42497</c:v>
                </c:pt>
                <c:pt idx="555">
                  <c:v>42498</c:v>
                </c:pt>
                <c:pt idx="556">
                  <c:v>42499</c:v>
                </c:pt>
                <c:pt idx="557">
                  <c:v>42500</c:v>
                </c:pt>
                <c:pt idx="558">
                  <c:v>42501</c:v>
                </c:pt>
                <c:pt idx="559">
                  <c:v>42502</c:v>
                </c:pt>
                <c:pt idx="560">
                  <c:v>42503</c:v>
                </c:pt>
                <c:pt idx="561">
                  <c:v>42504</c:v>
                </c:pt>
                <c:pt idx="562">
                  <c:v>42505</c:v>
                </c:pt>
                <c:pt idx="563">
                  <c:v>42506</c:v>
                </c:pt>
                <c:pt idx="564">
                  <c:v>42507</c:v>
                </c:pt>
                <c:pt idx="565">
                  <c:v>42508</c:v>
                </c:pt>
                <c:pt idx="566">
                  <c:v>42509</c:v>
                </c:pt>
                <c:pt idx="567">
                  <c:v>42510</c:v>
                </c:pt>
                <c:pt idx="568">
                  <c:v>42511</c:v>
                </c:pt>
                <c:pt idx="569">
                  <c:v>42512</c:v>
                </c:pt>
                <c:pt idx="570">
                  <c:v>42513</c:v>
                </c:pt>
                <c:pt idx="571">
                  <c:v>42514</c:v>
                </c:pt>
                <c:pt idx="572">
                  <c:v>42515</c:v>
                </c:pt>
                <c:pt idx="573">
                  <c:v>42516</c:v>
                </c:pt>
                <c:pt idx="574">
                  <c:v>42517</c:v>
                </c:pt>
                <c:pt idx="575">
                  <c:v>42518</c:v>
                </c:pt>
                <c:pt idx="576">
                  <c:v>42519</c:v>
                </c:pt>
                <c:pt idx="577">
                  <c:v>42520</c:v>
                </c:pt>
                <c:pt idx="578">
                  <c:v>42521</c:v>
                </c:pt>
                <c:pt idx="579">
                  <c:v>42522</c:v>
                </c:pt>
                <c:pt idx="580">
                  <c:v>42523</c:v>
                </c:pt>
                <c:pt idx="581">
                  <c:v>42524</c:v>
                </c:pt>
                <c:pt idx="582">
                  <c:v>42525</c:v>
                </c:pt>
                <c:pt idx="583">
                  <c:v>42526</c:v>
                </c:pt>
                <c:pt idx="584">
                  <c:v>42527</c:v>
                </c:pt>
                <c:pt idx="585">
                  <c:v>42528</c:v>
                </c:pt>
                <c:pt idx="586">
                  <c:v>42529</c:v>
                </c:pt>
                <c:pt idx="587">
                  <c:v>42530</c:v>
                </c:pt>
                <c:pt idx="588">
                  <c:v>42531</c:v>
                </c:pt>
                <c:pt idx="589">
                  <c:v>42532</c:v>
                </c:pt>
                <c:pt idx="590">
                  <c:v>42533</c:v>
                </c:pt>
                <c:pt idx="591">
                  <c:v>42534</c:v>
                </c:pt>
                <c:pt idx="592">
                  <c:v>42535</c:v>
                </c:pt>
                <c:pt idx="593">
                  <c:v>42536</c:v>
                </c:pt>
                <c:pt idx="594">
                  <c:v>42537</c:v>
                </c:pt>
                <c:pt idx="595">
                  <c:v>42538</c:v>
                </c:pt>
                <c:pt idx="596">
                  <c:v>42539</c:v>
                </c:pt>
                <c:pt idx="597">
                  <c:v>42540</c:v>
                </c:pt>
                <c:pt idx="598">
                  <c:v>42541</c:v>
                </c:pt>
                <c:pt idx="599">
                  <c:v>42542</c:v>
                </c:pt>
                <c:pt idx="600">
                  <c:v>42543</c:v>
                </c:pt>
                <c:pt idx="601">
                  <c:v>42544</c:v>
                </c:pt>
                <c:pt idx="602">
                  <c:v>42545</c:v>
                </c:pt>
                <c:pt idx="603">
                  <c:v>42546</c:v>
                </c:pt>
                <c:pt idx="604">
                  <c:v>42547</c:v>
                </c:pt>
                <c:pt idx="605">
                  <c:v>42548</c:v>
                </c:pt>
                <c:pt idx="606">
                  <c:v>42549</c:v>
                </c:pt>
                <c:pt idx="607">
                  <c:v>42550</c:v>
                </c:pt>
                <c:pt idx="608">
                  <c:v>42551</c:v>
                </c:pt>
                <c:pt idx="609">
                  <c:v>42552</c:v>
                </c:pt>
                <c:pt idx="610">
                  <c:v>42553</c:v>
                </c:pt>
                <c:pt idx="611">
                  <c:v>42554</c:v>
                </c:pt>
                <c:pt idx="612">
                  <c:v>42555</c:v>
                </c:pt>
                <c:pt idx="613">
                  <c:v>42556</c:v>
                </c:pt>
                <c:pt idx="614">
                  <c:v>42557</c:v>
                </c:pt>
                <c:pt idx="615">
                  <c:v>42558</c:v>
                </c:pt>
                <c:pt idx="616">
                  <c:v>42559</c:v>
                </c:pt>
                <c:pt idx="617">
                  <c:v>42560</c:v>
                </c:pt>
                <c:pt idx="618">
                  <c:v>42561</c:v>
                </c:pt>
                <c:pt idx="619">
                  <c:v>42562</c:v>
                </c:pt>
                <c:pt idx="620">
                  <c:v>42563</c:v>
                </c:pt>
                <c:pt idx="621">
                  <c:v>42564</c:v>
                </c:pt>
                <c:pt idx="622">
                  <c:v>42565</c:v>
                </c:pt>
                <c:pt idx="623">
                  <c:v>42566</c:v>
                </c:pt>
                <c:pt idx="624">
                  <c:v>42567</c:v>
                </c:pt>
                <c:pt idx="625">
                  <c:v>42568</c:v>
                </c:pt>
                <c:pt idx="626">
                  <c:v>42569</c:v>
                </c:pt>
                <c:pt idx="627">
                  <c:v>42570</c:v>
                </c:pt>
                <c:pt idx="628">
                  <c:v>42571</c:v>
                </c:pt>
                <c:pt idx="629">
                  <c:v>42572</c:v>
                </c:pt>
                <c:pt idx="630">
                  <c:v>42573</c:v>
                </c:pt>
                <c:pt idx="631">
                  <c:v>42574</c:v>
                </c:pt>
                <c:pt idx="632">
                  <c:v>42575</c:v>
                </c:pt>
                <c:pt idx="633">
                  <c:v>42576</c:v>
                </c:pt>
                <c:pt idx="634">
                  <c:v>42577</c:v>
                </c:pt>
                <c:pt idx="635">
                  <c:v>42578</c:v>
                </c:pt>
                <c:pt idx="636">
                  <c:v>42579</c:v>
                </c:pt>
                <c:pt idx="637">
                  <c:v>42580</c:v>
                </c:pt>
                <c:pt idx="638">
                  <c:v>42581</c:v>
                </c:pt>
                <c:pt idx="639">
                  <c:v>42582</c:v>
                </c:pt>
                <c:pt idx="640">
                  <c:v>42583</c:v>
                </c:pt>
                <c:pt idx="641">
                  <c:v>42584</c:v>
                </c:pt>
                <c:pt idx="642">
                  <c:v>42585</c:v>
                </c:pt>
                <c:pt idx="643">
                  <c:v>42586</c:v>
                </c:pt>
                <c:pt idx="644">
                  <c:v>42587</c:v>
                </c:pt>
                <c:pt idx="645">
                  <c:v>42588</c:v>
                </c:pt>
                <c:pt idx="646">
                  <c:v>42589</c:v>
                </c:pt>
                <c:pt idx="647">
                  <c:v>42590</c:v>
                </c:pt>
                <c:pt idx="648">
                  <c:v>42591</c:v>
                </c:pt>
                <c:pt idx="649">
                  <c:v>42592</c:v>
                </c:pt>
                <c:pt idx="650">
                  <c:v>42593</c:v>
                </c:pt>
                <c:pt idx="651">
                  <c:v>42594</c:v>
                </c:pt>
                <c:pt idx="652">
                  <c:v>42595</c:v>
                </c:pt>
                <c:pt idx="653">
                  <c:v>42596</c:v>
                </c:pt>
                <c:pt idx="654">
                  <c:v>42597</c:v>
                </c:pt>
                <c:pt idx="655">
                  <c:v>42598</c:v>
                </c:pt>
                <c:pt idx="656">
                  <c:v>42599</c:v>
                </c:pt>
                <c:pt idx="657">
                  <c:v>42600</c:v>
                </c:pt>
                <c:pt idx="658">
                  <c:v>42601</c:v>
                </c:pt>
                <c:pt idx="659">
                  <c:v>42602</c:v>
                </c:pt>
                <c:pt idx="660">
                  <c:v>42603</c:v>
                </c:pt>
                <c:pt idx="661">
                  <c:v>42604</c:v>
                </c:pt>
                <c:pt idx="662">
                  <c:v>42605</c:v>
                </c:pt>
                <c:pt idx="663">
                  <c:v>42606</c:v>
                </c:pt>
                <c:pt idx="664">
                  <c:v>42607</c:v>
                </c:pt>
                <c:pt idx="665">
                  <c:v>42608</c:v>
                </c:pt>
                <c:pt idx="666">
                  <c:v>42609</c:v>
                </c:pt>
                <c:pt idx="667">
                  <c:v>42610</c:v>
                </c:pt>
                <c:pt idx="668">
                  <c:v>42611</c:v>
                </c:pt>
                <c:pt idx="669">
                  <c:v>42612</c:v>
                </c:pt>
                <c:pt idx="670">
                  <c:v>42613</c:v>
                </c:pt>
                <c:pt idx="671">
                  <c:v>42614</c:v>
                </c:pt>
                <c:pt idx="672">
                  <c:v>42615</c:v>
                </c:pt>
                <c:pt idx="673">
                  <c:v>42616</c:v>
                </c:pt>
                <c:pt idx="674">
                  <c:v>42617</c:v>
                </c:pt>
                <c:pt idx="675">
                  <c:v>42618</c:v>
                </c:pt>
                <c:pt idx="676">
                  <c:v>42619</c:v>
                </c:pt>
                <c:pt idx="677">
                  <c:v>42620</c:v>
                </c:pt>
                <c:pt idx="678">
                  <c:v>42621</c:v>
                </c:pt>
                <c:pt idx="679">
                  <c:v>42622</c:v>
                </c:pt>
                <c:pt idx="680">
                  <c:v>42623</c:v>
                </c:pt>
                <c:pt idx="681">
                  <c:v>42624</c:v>
                </c:pt>
                <c:pt idx="682">
                  <c:v>42625</c:v>
                </c:pt>
                <c:pt idx="683">
                  <c:v>42626</c:v>
                </c:pt>
                <c:pt idx="684">
                  <c:v>42627</c:v>
                </c:pt>
                <c:pt idx="685">
                  <c:v>42628</c:v>
                </c:pt>
                <c:pt idx="686">
                  <c:v>42629</c:v>
                </c:pt>
                <c:pt idx="687">
                  <c:v>42630</c:v>
                </c:pt>
                <c:pt idx="688">
                  <c:v>42631</c:v>
                </c:pt>
                <c:pt idx="689">
                  <c:v>42632</c:v>
                </c:pt>
                <c:pt idx="690">
                  <c:v>42633</c:v>
                </c:pt>
                <c:pt idx="691">
                  <c:v>42634</c:v>
                </c:pt>
                <c:pt idx="692">
                  <c:v>42635</c:v>
                </c:pt>
                <c:pt idx="693">
                  <c:v>42636</c:v>
                </c:pt>
                <c:pt idx="694">
                  <c:v>42637</c:v>
                </c:pt>
                <c:pt idx="695">
                  <c:v>42638</c:v>
                </c:pt>
                <c:pt idx="696">
                  <c:v>42639</c:v>
                </c:pt>
                <c:pt idx="697">
                  <c:v>42640</c:v>
                </c:pt>
                <c:pt idx="698">
                  <c:v>42641</c:v>
                </c:pt>
                <c:pt idx="699">
                  <c:v>42642</c:v>
                </c:pt>
                <c:pt idx="700">
                  <c:v>42643</c:v>
                </c:pt>
                <c:pt idx="701">
                  <c:v>42644</c:v>
                </c:pt>
                <c:pt idx="702">
                  <c:v>42645</c:v>
                </c:pt>
                <c:pt idx="703">
                  <c:v>42646</c:v>
                </c:pt>
                <c:pt idx="704">
                  <c:v>42647</c:v>
                </c:pt>
                <c:pt idx="705">
                  <c:v>42648</c:v>
                </c:pt>
                <c:pt idx="706">
                  <c:v>42649</c:v>
                </c:pt>
                <c:pt idx="707">
                  <c:v>42650</c:v>
                </c:pt>
                <c:pt idx="708">
                  <c:v>42651</c:v>
                </c:pt>
                <c:pt idx="709">
                  <c:v>42652</c:v>
                </c:pt>
                <c:pt idx="710">
                  <c:v>42653</c:v>
                </c:pt>
                <c:pt idx="711">
                  <c:v>42654</c:v>
                </c:pt>
                <c:pt idx="712">
                  <c:v>42655</c:v>
                </c:pt>
                <c:pt idx="713">
                  <c:v>42656</c:v>
                </c:pt>
                <c:pt idx="714">
                  <c:v>42657</c:v>
                </c:pt>
                <c:pt idx="715">
                  <c:v>42658</c:v>
                </c:pt>
                <c:pt idx="716">
                  <c:v>42659</c:v>
                </c:pt>
                <c:pt idx="717">
                  <c:v>42660</c:v>
                </c:pt>
                <c:pt idx="718">
                  <c:v>42661</c:v>
                </c:pt>
                <c:pt idx="719">
                  <c:v>42662</c:v>
                </c:pt>
                <c:pt idx="720">
                  <c:v>42663</c:v>
                </c:pt>
                <c:pt idx="721">
                  <c:v>42664</c:v>
                </c:pt>
                <c:pt idx="722">
                  <c:v>42665</c:v>
                </c:pt>
                <c:pt idx="723">
                  <c:v>42666</c:v>
                </c:pt>
                <c:pt idx="724">
                  <c:v>42667</c:v>
                </c:pt>
                <c:pt idx="725">
                  <c:v>42668</c:v>
                </c:pt>
                <c:pt idx="726">
                  <c:v>42669</c:v>
                </c:pt>
                <c:pt idx="727">
                  <c:v>42670</c:v>
                </c:pt>
                <c:pt idx="728">
                  <c:v>42671</c:v>
                </c:pt>
                <c:pt idx="729">
                  <c:v>42672</c:v>
                </c:pt>
                <c:pt idx="730">
                  <c:v>42673</c:v>
                </c:pt>
                <c:pt idx="731">
                  <c:v>42674</c:v>
                </c:pt>
                <c:pt idx="732">
                  <c:v>42675</c:v>
                </c:pt>
                <c:pt idx="733">
                  <c:v>42676</c:v>
                </c:pt>
                <c:pt idx="734">
                  <c:v>42677</c:v>
                </c:pt>
                <c:pt idx="735">
                  <c:v>42678</c:v>
                </c:pt>
                <c:pt idx="736">
                  <c:v>42679</c:v>
                </c:pt>
                <c:pt idx="737">
                  <c:v>42680</c:v>
                </c:pt>
                <c:pt idx="738">
                  <c:v>42681</c:v>
                </c:pt>
                <c:pt idx="739">
                  <c:v>42682</c:v>
                </c:pt>
                <c:pt idx="740">
                  <c:v>42683</c:v>
                </c:pt>
                <c:pt idx="741">
                  <c:v>42684</c:v>
                </c:pt>
                <c:pt idx="742">
                  <c:v>42685</c:v>
                </c:pt>
                <c:pt idx="743">
                  <c:v>42686</c:v>
                </c:pt>
                <c:pt idx="744">
                  <c:v>42687</c:v>
                </c:pt>
                <c:pt idx="745">
                  <c:v>42688</c:v>
                </c:pt>
                <c:pt idx="746">
                  <c:v>42689</c:v>
                </c:pt>
                <c:pt idx="747">
                  <c:v>42690</c:v>
                </c:pt>
                <c:pt idx="748">
                  <c:v>42691</c:v>
                </c:pt>
                <c:pt idx="749">
                  <c:v>42692</c:v>
                </c:pt>
                <c:pt idx="750">
                  <c:v>42693</c:v>
                </c:pt>
                <c:pt idx="751">
                  <c:v>42694</c:v>
                </c:pt>
                <c:pt idx="752">
                  <c:v>42695</c:v>
                </c:pt>
                <c:pt idx="753">
                  <c:v>42696</c:v>
                </c:pt>
                <c:pt idx="754">
                  <c:v>42697</c:v>
                </c:pt>
                <c:pt idx="755">
                  <c:v>42698</c:v>
                </c:pt>
                <c:pt idx="756">
                  <c:v>42699</c:v>
                </c:pt>
                <c:pt idx="757">
                  <c:v>42700</c:v>
                </c:pt>
                <c:pt idx="758">
                  <c:v>42701</c:v>
                </c:pt>
                <c:pt idx="759">
                  <c:v>42702</c:v>
                </c:pt>
                <c:pt idx="760">
                  <c:v>42703</c:v>
                </c:pt>
                <c:pt idx="761">
                  <c:v>42704</c:v>
                </c:pt>
                <c:pt idx="762">
                  <c:v>42705</c:v>
                </c:pt>
                <c:pt idx="763">
                  <c:v>42706</c:v>
                </c:pt>
                <c:pt idx="764">
                  <c:v>42707</c:v>
                </c:pt>
                <c:pt idx="765">
                  <c:v>42708</c:v>
                </c:pt>
                <c:pt idx="766">
                  <c:v>42709</c:v>
                </c:pt>
                <c:pt idx="767">
                  <c:v>42710</c:v>
                </c:pt>
                <c:pt idx="768">
                  <c:v>42711</c:v>
                </c:pt>
                <c:pt idx="769">
                  <c:v>42712</c:v>
                </c:pt>
                <c:pt idx="770">
                  <c:v>42713</c:v>
                </c:pt>
                <c:pt idx="771">
                  <c:v>42714</c:v>
                </c:pt>
                <c:pt idx="772">
                  <c:v>42715</c:v>
                </c:pt>
                <c:pt idx="773">
                  <c:v>42716</c:v>
                </c:pt>
                <c:pt idx="774">
                  <c:v>42717</c:v>
                </c:pt>
                <c:pt idx="775">
                  <c:v>42718</c:v>
                </c:pt>
                <c:pt idx="776">
                  <c:v>42719</c:v>
                </c:pt>
                <c:pt idx="777">
                  <c:v>42720</c:v>
                </c:pt>
                <c:pt idx="778">
                  <c:v>42721</c:v>
                </c:pt>
                <c:pt idx="779">
                  <c:v>42722</c:v>
                </c:pt>
                <c:pt idx="780">
                  <c:v>42723</c:v>
                </c:pt>
                <c:pt idx="781">
                  <c:v>42724</c:v>
                </c:pt>
                <c:pt idx="782">
                  <c:v>42725</c:v>
                </c:pt>
                <c:pt idx="783">
                  <c:v>42726</c:v>
                </c:pt>
                <c:pt idx="784">
                  <c:v>42727</c:v>
                </c:pt>
                <c:pt idx="785">
                  <c:v>42728</c:v>
                </c:pt>
                <c:pt idx="786">
                  <c:v>42729</c:v>
                </c:pt>
                <c:pt idx="787">
                  <c:v>42730</c:v>
                </c:pt>
                <c:pt idx="788">
                  <c:v>42731</c:v>
                </c:pt>
                <c:pt idx="789">
                  <c:v>42732</c:v>
                </c:pt>
                <c:pt idx="790">
                  <c:v>42733</c:v>
                </c:pt>
                <c:pt idx="791">
                  <c:v>42734</c:v>
                </c:pt>
                <c:pt idx="792">
                  <c:v>42735</c:v>
                </c:pt>
                <c:pt idx="793">
                  <c:v>42736</c:v>
                </c:pt>
                <c:pt idx="794">
                  <c:v>42737</c:v>
                </c:pt>
                <c:pt idx="795">
                  <c:v>42738</c:v>
                </c:pt>
                <c:pt idx="796">
                  <c:v>42739</c:v>
                </c:pt>
                <c:pt idx="797">
                  <c:v>42740</c:v>
                </c:pt>
                <c:pt idx="798">
                  <c:v>42741</c:v>
                </c:pt>
                <c:pt idx="799">
                  <c:v>42742</c:v>
                </c:pt>
                <c:pt idx="800">
                  <c:v>42743</c:v>
                </c:pt>
                <c:pt idx="801">
                  <c:v>42744</c:v>
                </c:pt>
                <c:pt idx="802">
                  <c:v>42745</c:v>
                </c:pt>
                <c:pt idx="803">
                  <c:v>42746</c:v>
                </c:pt>
                <c:pt idx="804">
                  <c:v>42747</c:v>
                </c:pt>
                <c:pt idx="805">
                  <c:v>42748</c:v>
                </c:pt>
                <c:pt idx="806">
                  <c:v>42749</c:v>
                </c:pt>
                <c:pt idx="807">
                  <c:v>42750</c:v>
                </c:pt>
                <c:pt idx="808">
                  <c:v>42751</c:v>
                </c:pt>
                <c:pt idx="809">
                  <c:v>42752</c:v>
                </c:pt>
                <c:pt idx="810">
                  <c:v>42753</c:v>
                </c:pt>
                <c:pt idx="811">
                  <c:v>42754</c:v>
                </c:pt>
                <c:pt idx="812">
                  <c:v>42755</c:v>
                </c:pt>
                <c:pt idx="813">
                  <c:v>42756</c:v>
                </c:pt>
                <c:pt idx="814">
                  <c:v>42757</c:v>
                </c:pt>
                <c:pt idx="815">
                  <c:v>42758</c:v>
                </c:pt>
                <c:pt idx="816">
                  <c:v>42759</c:v>
                </c:pt>
                <c:pt idx="817">
                  <c:v>42760</c:v>
                </c:pt>
                <c:pt idx="818">
                  <c:v>42761</c:v>
                </c:pt>
                <c:pt idx="819">
                  <c:v>42762</c:v>
                </c:pt>
                <c:pt idx="820">
                  <c:v>42763</c:v>
                </c:pt>
                <c:pt idx="821">
                  <c:v>42764</c:v>
                </c:pt>
                <c:pt idx="822">
                  <c:v>42765</c:v>
                </c:pt>
                <c:pt idx="823">
                  <c:v>42766</c:v>
                </c:pt>
                <c:pt idx="824">
                  <c:v>42767</c:v>
                </c:pt>
                <c:pt idx="825">
                  <c:v>42768</c:v>
                </c:pt>
                <c:pt idx="826">
                  <c:v>42769</c:v>
                </c:pt>
                <c:pt idx="827">
                  <c:v>42770</c:v>
                </c:pt>
                <c:pt idx="828">
                  <c:v>42771</c:v>
                </c:pt>
                <c:pt idx="829">
                  <c:v>42772</c:v>
                </c:pt>
                <c:pt idx="830">
                  <c:v>42773</c:v>
                </c:pt>
                <c:pt idx="831">
                  <c:v>42774</c:v>
                </c:pt>
                <c:pt idx="832">
                  <c:v>42775</c:v>
                </c:pt>
                <c:pt idx="833">
                  <c:v>42776</c:v>
                </c:pt>
                <c:pt idx="834">
                  <c:v>42777</c:v>
                </c:pt>
                <c:pt idx="835">
                  <c:v>42778</c:v>
                </c:pt>
                <c:pt idx="836">
                  <c:v>42779</c:v>
                </c:pt>
                <c:pt idx="837">
                  <c:v>42780</c:v>
                </c:pt>
                <c:pt idx="838">
                  <c:v>42781</c:v>
                </c:pt>
                <c:pt idx="839">
                  <c:v>42782</c:v>
                </c:pt>
                <c:pt idx="840">
                  <c:v>42783</c:v>
                </c:pt>
                <c:pt idx="841">
                  <c:v>42784</c:v>
                </c:pt>
                <c:pt idx="842">
                  <c:v>42785</c:v>
                </c:pt>
                <c:pt idx="843">
                  <c:v>42786</c:v>
                </c:pt>
                <c:pt idx="844">
                  <c:v>42787</c:v>
                </c:pt>
                <c:pt idx="845">
                  <c:v>42788</c:v>
                </c:pt>
                <c:pt idx="846">
                  <c:v>42789</c:v>
                </c:pt>
                <c:pt idx="847">
                  <c:v>42790</c:v>
                </c:pt>
                <c:pt idx="848">
                  <c:v>42791</c:v>
                </c:pt>
                <c:pt idx="849">
                  <c:v>42792</c:v>
                </c:pt>
                <c:pt idx="850">
                  <c:v>42793</c:v>
                </c:pt>
                <c:pt idx="851">
                  <c:v>42794</c:v>
                </c:pt>
                <c:pt idx="852">
                  <c:v>42795</c:v>
                </c:pt>
                <c:pt idx="853">
                  <c:v>42796</c:v>
                </c:pt>
                <c:pt idx="854">
                  <c:v>42797</c:v>
                </c:pt>
                <c:pt idx="855">
                  <c:v>42798</c:v>
                </c:pt>
                <c:pt idx="856">
                  <c:v>42799</c:v>
                </c:pt>
                <c:pt idx="857">
                  <c:v>42800</c:v>
                </c:pt>
                <c:pt idx="858">
                  <c:v>42801</c:v>
                </c:pt>
                <c:pt idx="859">
                  <c:v>42802</c:v>
                </c:pt>
                <c:pt idx="860">
                  <c:v>42803</c:v>
                </c:pt>
                <c:pt idx="861">
                  <c:v>42804</c:v>
                </c:pt>
                <c:pt idx="862">
                  <c:v>42805</c:v>
                </c:pt>
                <c:pt idx="863">
                  <c:v>42806</c:v>
                </c:pt>
                <c:pt idx="864">
                  <c:v>42807</c:v>
                </c:pt>
                <c:pt idx="865">
                  <c:v>42808</c:v>
                </c:pt>
                <c:pt idx="866">
                  <c:v>42809</c:v>
                </c:pt>
                <c:pt idx="867">
                  <c:v>42810</c:v>
                </c:pt>
                <c:pt idx="868">
                  <c:v>42811</c:v>
                </c:pt>
                <c:pt idx="869">
                  <c:v>42812</c:v>
                </c:pt>
                <c:pt idx="870">
                  <c:v>42813</c:v>
                </c:pt>
                <c:pt idx="871">
                  <c:v>42814</c:v>
                </c:pt>
                <c:pt idx="872">
                  <c:v>42815</c:v>
                </c:pt>
                <c:pt idx="873">
                  <c:v>42816</c:v>
                </c:pt>
                <c:pt idx="874">
                  <c:v>42817</c:v>
                </c:pt>
                <c:pt idx="875">
                  <c:v>42818</c:v>
                </c:pt>
                <c:pt idx="876">
                  <c:v>42819</c:v>
                </c:pt>
                <c:pt idx="877">
                  <c:v>42820</c:v>
                </c:pt>
                <c:pt idx="878">
                  <c:v>42821</c:v>
                </c:pt>
                <c:pt idx="879">
                  <c:v>42822</c:v>
                </c:pt>
                <c:pt idx="880">
                  <c:v>42823</c:v>
                </c:pt>
                <c:pt idx="881">
                  <c:v>42824</c:v>
                </c:pt>
                <c:pt idx="882">
                  <c:v>42825</c:v>
                </c:pt>
                <c:pt idx="883">
                  <c:v>42826</c:v>
                </c:pt>
                <c:pt idx="884">
                  <c:v>42827</c:v>
                </c:pt>
                <c:pt idx="885">
                  <c:v>42828</c:v>
                </c:pt>
                <c:pt idx="886">
                  <c:v>42829</c:v>
                </c:pt>
                <c:pt idx="887">
                  <c:v>42830</c:v>
                </c:pt>
                <c:pt idx="888">
                  <c:v>42831</c:v>
                </c:pt>
                <c:pt idx="889">
                  <c:v>42832</c:v>
                </c:pt>
                <c:pt idx="890">
                  <c:v>42833</c:v>
                </c:pt>
                <c:pt idx="891">
                  <c:v>42834</c:v>
                </c:pt>
                <c:pt idx="892">
                  <c:v>42835</c:v>
                </c:pt>
                <c:pt idx="893">
                  <c:v>42836</c:v>
                </c:pt>
                <c:pt idx="894">
                  <c:v>42837</c:v>
                </c:pt>
                <c:pt idx="895">
                  <c:v>42838</c:v>
                </c:pt>
                <c:pt idx="896">
                  <c:v>42839</c:v>
                </c:pt>
                <c:pt idx="897">
                  <c:v>42840</c:v>
                </c:pt>
                <c:pt idx="898">
                  <c:v>42841</c:v>
                </c:pt>
                <c:pt idx="899">
                  <c:v>42842</c:v>
                </c:pt>
                <c:pt idx="900">
                  <c:v>42843</c:v>
                </c:pt>
                <c:pt idx="901">
                  <c:v>42844</c:v>
                </c:pt>
                <c:pt idx="902">
                  <c:v>42845</c:v>
                </c:pt>
                <c:pt idx="903">
                  <c:v>42846</c:v>
                </c:pt>
                <c:pt idx="904">
                  <c:v>42847</c:v>
                </c:pt>
                <c:pt idx="905">
                  <c:v>42848</c:v>
                </c:pt>
                <c:pt idx="906">
                  <c:v>42849</c:v>
                </c:pt>
                <c:pt idx="907">
                  <c:v>42850</c:v>
                </c:pt>
                <c:pt idx="908">
                  <c:v>42851</c:v>
                </c:pt>
                <c:pt idx="909">
                  <c:v>42852</c:v>
                </c:pt>
                <c:pt idx="910">
                  <c:v>42853</c:v>
                </c:pt>
                <c:pt idx="911">
                  <c:v>42854</c:v>
                </c:pt>
                <c:pt idx="912">
                  <c:v>42855</c:v>
                </c:pt>
                <c:pt idx="913">
                  <c:v>42856</c:v>
                </c:pt>
                <c:pt idx="914">
                  <c:v>42857</c:v>
                </c:pt>
                <c:pt idx="915">
                  <c:v>42858</c:v>
                </c:pt>
                <c:pt idx="916">
                  <c:v>42859</c:v>
                </c:pt>
                <c:pt idx="917">
                  <c:v>42860</c:v>
                </c:pt>
                <c:pt idx="918">
                  <c:v>42861</c:v>
                </c:pt>
                <c:pt idx="919">
                  <c:v>42862</c:v>
                </c:pt>
                <c:pt idx="920">
                  <c:v>42863</c:v>
                </c:pt>
                <c:pt idx="921">
                  <c:v>42864</c:v>
                </c:pt>
                <c:pt idx="922">
                  <c:v>42865</c:v>
                </c:pt>
                <c:pt idx="923">
                  <c:v>42866</c:v>
                </c:pt>
                <c:pt idx="924">
                  <c:v>42867</c:v>
                </c:pt>
                <c:pt idx="925">
                  <c:v>42868</c:v>
                </c:pt>
                <c:pt idx="926">
                  <c:v>42869</c:v>
                </c:pt>
                <c:pt idx="927">
                  <c:v>42870</c:v>
                </c:pt>
                <c:pt idx="928">
                  <c:v>42871</c:v>
                </c:pt>
                <c:pt idx="929">
                  <c:v>42872</c:v>
                </c:pt>
                <c:pt idx="930">
                  <c:v>42873</c:v>
                </c:pt>
                <c:pt idx="931">
                  <c:v>42874</c:v>
                </c:pt>
                <c:pt idx="932">
                  <c:v>42875</c:v>
                </c:pt>
                <c:pt idx="933">
                  <c:v>42876</c:v>
                </c:pt>
                <c:pt idx="934">
                  <c:v>42877</c:v>
                </c:pt>
                <c:pt idx="935">
                  <c:v>42878</c:v>
                </c:pt>
                <c:pt idx="936">
                  <c:v>42879</c:v>
                </c:pt>
                <c:pt idx="937">
                  <c:v>42880</c:v>
                </c:pt>
                <c:pt idx="938">
                  <c:v>42881</c:v>
                </c:pt>
                <c:pt idx="939">
                  <c:v>42882</c:v>
                </c:pt>
                <c:pt idx="940">
                  <c:v>42883</c:v>
                </c:pt>
                <c:pt idx="941">
                  <c:v>42884</c:v>
                </c:pt>
                <c:pt idx="942">
                  <c:v>42885</c:v>
                </c:pt>
                <c:pt idx="943">
                  <c:v>42886</c:v>
                </c:pt>
                <c:pt idx="944">
                  <c:v>42887</c:v>
                </c:pt>
                <c:pt idx="945">
                  <c:v>42888</c:v>
                </c:pt>
                <c:pt idx="946">
                  <c:v>42889</c:v>
                </c:pt>
                <c:pt idx="947">
                  <c:v>42890</c:v>
                </c:pt>
                <c:pt idx="948">
                  <c:v>42891</c:v>
                </c:pt>
                <c:pt idx="949">
                  <c:v>42892</c:v>
                </c:pt>
                <c:pt idx="950">
                  <c:v>42893</c:v>
                </c:pt>
                <c:pt idx="951">
                  <c:v>42894</c:v>
                </c:pt>
                <c:pt idx="952">
                  <c:v>42895</c:v>
                </c:pt>
                <c:pt idx="953">
                  <c:v>42896</c:v>
                </c:pt>
                <c:pt idx="954">
                  <c:v>42897</c:v>
                </c:pt>
                <c:pt idx="955">
                  <c:v>42898</c:v>
                </c:pt>
                <c:pt idx="956">
                  <c:v>42899</c:v>
                </c:pt>
                <c:pt idx="957">
                  <c:v>42900</c:v>
                </c:pt>
                <c:pt idx="958">
                  <c:v>42901</c:v>
                </c:pt>
                <c:pt idx="959">
                  <c:v>42902</c:v>
                </c:pt>
                <c:pt idx="960">
                  <c:v>42903</c:v>
                </c:pt>
                <c:pt idx="961">
                  <c:v>42904</c:v>
                </c:pt>
                <c:pt idx="962">
                  <c:v>42905</c:v>
                </c:pt>
                <c:pt idx="963">
                  <c:v>42906</c:v>
                </c:pt>
                <c:pt idx="964">
                  <c:v>42907</c:v>
                </c:pt>
                <c:pt idx="965">
                  <c:v>42908</c:v>
                </c:pt>
                <c:pt idx="966">
                  <c:v>42909</c:v>
                </c:pt>
                <c:pt idx="967">
                  <c:v>42910</c:v>
                </c:pt>
                <c:pt idx="968">
                  <c:v>42911</c:v>
                </c:pt>
                <c:pt idx="969">
                  <c:v>42912</c:v>
                </c:pt>
                <c:pt idx="970">
                  <c:v>42913</c:v>
                </c:pt>
                <c:pt idx="971">
                  <c:v>42914</c:v>
                </c:pt>
                <c:pt idx="972">
                  <c:v>42915</c:v>
                </c:pt>
                <c:pt idx="973">
                  <c:v>42916</c:v>
                </c:pt>
                <c:pt idx="974">
                  <c:v>42917</c:v>
                </c:pt>
                <c:pt idx="975">
                  <c:v>42918</c:v>
                </c:pt>
                <c:pt idx="976">
                  <c:v>42919</c:v>
                </c:pt>
                <c:pt idx="977">
                  <c:v>42920</c:v>
                </c:pt>
                <c:pt idx="978">
                  <c:v>42921</c:v>
                </c:pt>
                <c:pt idx="979">
                  <c:v>42922</c:v>
                </c:pt>
                <c:pt idx="980">
                  <c:v>42923</c:v>
                </c:pt>
                <c:pt idx="981">
                  <c:v>42924</c:v>
                </c:pt>
                <c:pt idx="982">
                  <c:v>42925</c:v>
                </c:pt>
                <c:pt idx="983">
                  <c:v>42926</c:v>
                </c:pt>
                <c:pt idx="984">
                  <c:v>42927</c:v>
                </c:pt>
                <c:pt idx="985">
                  <c:v>42928</c:v>
                </c:pt>
                <c:pt idx="986">
                  <c:v>42929</c:v>
                </c:pt>
                <c:pt idx="987">
                  <c:v>42930</c:v>
                </c:pt>
                <c:pt idx="988">
                  <c:v>42931</c:v>
                </c:pt>
                <c:pt idx="989">
                  <c:v>42932</c:v>
                </c:pt>
                <c:pt idx="990">
                  <c:v>42933</c:v>
                </c:pt>
                <c:pt idx="991">
                  <c:v>42934</c:v>
                </c:pt>
                <c:pt idx="992">
                  <c:v>42935</c:v>
                </c:pt>
                <c:pt idx="993">
                  <c:v>42936</c:v>
                </c:pt>
                <c:pt idx="994">
                  <c:v>42937</c:v>
                </c:pt>
                <c:pt idx="995">
                  <c:v>42938</c:v>
                </c:pt>
                <c:pt idx="996">
                  <c:v>42939</c:v>
                </c:pt>
                <c:pt idx="997">
                  <c:v>42940</c:v>
                </c:pt>
                <c:pt idx="998">
                  <c:v>42941</c:v>
                </c:pt>
                <c:pt idx="999">
                  <c:v>42942</c:v>
                </c:pt>
                <c:pt idx="1000">
                  <c:v>42943</c:v>
                </c:pt>
                <c:pt idx="1001">
                  <c:v>42944</c:v>
                </c:pt>
                <c:pt idx="1002">
                  <c:v>42945</c:v>
                </c:pt>
                <c:pt idx="1003">
                  <c:v>42946</c:v>
                </c:pt>
                <c:pt idx="1004">
                  <c:v>42947</c:v>
                </c:pt>
                <c:pt idx="1005">
                  <c:v>42948</c:v>
                </c:pt>
                <c:pt idx="1006">
                  <c:v>42949</c:v>
                </c:pt>
                <c:pt idx="1007">
                  <c:v>42950</c:v>
                </c:pt>
                <c:pt idx="1008">
                  <c:v>42951</c:v>
                </c:pt>
                <c:pt idx="1009">
                  <c:v>42952</c:v>
                </c:pt>
                <c:pt idx="1010">
                  <c:v>42953</c:v>
                </c:pt>
                <c:pt idx="1011">
                  <c:v>42954</c:v>
                </c:pt>
                <c:pt idx="1012">
                  <c:v>42955</c:v>
                </c:pt>
                <c:pt idx="1013">
                  <c:v>42956</c:v>
                </c:pt>
                <c:pt idx="1014">
                  <c:v>42957</c:v>
                </c:pt>
                <c:pt idx="1015">
                  <c:v>42958</c:v>
                </c:pt>
                <c:pt idx="1016">
                  <c:v>42959</c:v>
                </c:pt>
                <c:pt idx="1017">
                  <c:v>42960</c:v>
                </c:pt>
                <c:pt idx="1018">
                  <c:v>42961</c:v>
                </c:pt>
                <c:pt idx="1019">
                  <c:v>42962</c:v>
                </c:pt>
                <c:pt idx="1020">
                  <c:v>42963</c:v>
                </c:pt>
                <c:pt idx="1021">
                  <c:v>42964</c:v>
                </c:pt>
                <c:pt idx="1022">
                  <c:v>42965</c:v>
                </c:pt>
                <c:pt idx="1023">
                  <c:v>42966</c:v>
                </c:pt>
                <c:pt idx="1024">
                  <c:v>42967</c:v>
                </c:pt>
                <c:pt idx="1025">
                  <c:v>42968</c:v>
                </c:pt>
                <c:pt idx="1026">
                  <c:v>42969</c:v>
                </c:pt>
                <c:pt idx="1027">
                  <c:v>42970</c:v>
                </c:pt>
                <c:pt idx="1028">
                  <c:v>42971</c:v>
                </c:pt>
                <c:pt idx="1029">
                  <c:v>42972</c:v>
                </c:pt>
                <c:pt idx="1030">
                  <c:v>42973</c:v>
                </c:pt>
                <c:pt idx="1031">
                  <c:v>42974</c:v>
                </c:pt>
                <c:pt idx="1032">
                  <c:v>42975</c:v>
                </c:pt>
                <c:pt idx="1033">
                  <c:v>42976</c:v>
                </c:pt>
                <c:pt idx="1034">
                  <c:v>42977</c:v>
                </c:pt>
                <c:pt idx="1035">
                  <c:v>42978</c:v>
                </c:pt>
                <c:pt idx="1036">
                  <c:v>42979</c:v>
                </c:pt>
                <c:pt idx="1037">
                  <c:v>42980</c:v>
                </c:pt>
                <c:pt idx="1038">
                  <c:v>42981</c:v>
                </c:pt>
                <c:pt idx="1039">
                  <c:v>42982</c:v>
                </c:pt>
                <c:pt idx="1040">
                  <c:v>42983</c:v>
                </c:pt>
                <c:pt idx="1041">
                  <c:v>42984</c:v>
                </c:pt>
                <c:pt idx="1042">
                  <c:v>42985</c:v>
                </c:pt>
                <c:pt idx="1043">
                  <c:v>42986</c:v>
                </c:pt>
                <c:pt idx="1044">
                  <c:v>42987</c:v>
                </c:pt>
                <c:pt idx="1045">
                  <c:v>42988</c:v>
                </c:pt>
                <c:pt idx="1046">
                  <c:v>42989</c:v>
                </c:pt>
                <c:pt idx="1047">
                  <c:v>42990</c:v>
                </c:pt>
                <c:pt idx="1048">
                  <c:v>42991</c:v>
                </c:pt>
                <c:pt idx="1049">
                  <c:v>42992</c:v>
                </c:pt>
                <c:pt idx="1050">
                  <c:v>42993</c:v>
                </c:pt>
                <c:pt idx="1051">
                  <c:v>42994</c:v>
                </c:pt>
                <c:pt idx="1052">
                  <c:v>42995</c:v>
                </c:pt>
                <c:pt idx="1053">
                  <c:v>42996</c:v>
                </c:pt>
                <c:pt idx="1054">
                  <c:v>42997</c:v>
                </c:pt>
                <c:pt idx="1055">
                  <c:v>42998</c:v>
                </c:pt>
                <c:pt idx="1056">
                  <c:v>42999</c:v>
                </c:pt>
                <c:pt idx="1057">
                  <c:v>43000</c:v>
                </c:pt>
                <c:pt idx="1058">
                  <c:v>43001</c:v>
                </c:pt>
                <c:pt idx="1059">
                  <c:v>43002</c:v>
                </c:pt>
                <c:pt idx="1060">
                  <c:v>43003</c:v>
                </c:pt>
                <c:pt idx="1061">
                  <c:v>43004</c:v>
                </c:pt>
                <c:pt idx="1062">
                  <c:v>43005</c:v>
                </c:pt>
                <c:pt idx="1063">
                  <c:v>43006</c:v>
                </c:pt>
                <c:pt idx="1064">
                  <c:v>43007</c:v>
                </c:pt>
                <c:pt idx="1065">
                  <c:v>43008</c:v>
                </c:pt>
                <c:pt idx="1066">
                  <c:v>43009</c:v>
                </c:pt>
                <c:pt idx="1067">
                  <c:v>43010</c:v>
                </c:pt>
                <c:pt idx="1068">
                  <c:v>43011</c:v>
                </c:pt>
                <c:pt idx="1069">
                  <c:v>43012</c:v>
                </c:pt>
                <c:pt idx="1070">
                  <c:v>43013</c:v>
                </c:pt>
                <c:pt idx="1071">
                  <c:v>43014</c:v>
                </c:pt>
                <c:pt idx="1072">
                  <c:v>43015</c:v>
                </c:pt>
                <c:pt idx="1073">
                  <c:v>43016</c:v>
                </c:pt>
                <c:pt idx="1074">
                  <c:v>43017</c:v>
                </c:pt>
                <c:pt idx="1075">
                  <c:v>43018</c:v>
                </c:pt>
                <c:pt idx="1076">
                  <c:v>43019</c:v>
                </c:pt>
                <c:pt idx="1077">
                  <c:v>43020</c:v>
                </c:pt>
                <c:pt idx="1078">
                  <c:v>43021</c:v>
                </c:pt>
                <c:pt idx="1079">
                  <c:v>43022</c:v>
                </c:pt>
                <c:pt idx="1080">
                  <c:v>43023</c:v>
                </c:pt>
                <c:pt idx="1081">
                  <c:v>43024</c:v>
                </c:pt>
                <c:pt idx="1082">
                  <c:v>43025</c:v>
                </c:pt>
                <c:pt idx="1083">
                  <c:v>43026</c:v>
                </c:pt>
                <c:pt idx="1084">
                  <c:v>43027</c:v>
                </c:pt>
                <c:pt idx="1085">
                  <c:v>43028</c:v>
                </c:pt>
                <c:pt idx="1086">
                  <c:v>43029</c:v>
                </c:pt>
                <c:pt idx="1087">
                  <c:v>43030</c:v>
                </c:pt>
                <c:pt idx="1088">
                  <c:v>43031</c:v>
                </c:pt>
                <c:pt idx="1089">
                  <c:v>43032</c:v>
                </c:pt>
                <c:pt idx="1090">
                  <c:v>43033</c:v>
                </c:pt>
                <c:pt idx="1091">
                  <c:v>43034</c:v>
                </c:pt>
                <c:pt idx="1092">
                  <c:v>43035</c:v>
                </c:pt>
                <c:pt idx="1093">
                  <c:v>43036</c:v>
                </c:pt>
                <c:pt idx="1094">
                  <c:v>43037</c:v>
                </c:pt>
                <c:pt idx="1095">
                  <c:v>43038</c:v>
                </c:pt>
                <c:pt idx="1096">
                  <c:v>43039</c:v>
                </c:pt>
                <c:pt idx="1097">
                  <c:v>43040</c:v>
                </c:pt>
                <c:pt idx="1098">
                  <c:v>43041</c:v>
                </c:pt>
                <c:pt idx="1099">
                  <c:v>43042</c:v>
                </c:pt>
                <c:pt idx="1100">
                  <c:v>43043</c:v>
                </c:pt>
                <c:pt idx="1101">
                  <c:v>43044</c:v>
                </c:pt>
                <c:pt idx="1102">
                  <c:v>43045</c:v>
                </c:pt>
                <c:pt idx="1103">
                  <c:v>43046</c:v>
                </c:pt>
                <c:pt idx="1104">
                  <c:v>43047</c:v>
                </c:pt>
                <c:pt idx="1105">
                  <c:v>43048</c:v>
                </c:pt>
                <c:pt idx="1106">
                  <c:v>43049</c:v>
                </c:pt>
                <c:pt idx="1107">
                  <c:v>43050</c:v>
                </c:pt>
                <c:pt idx="1108">
                  <c:v>43051</c:v>
                </c:pt>
                <c:pt idx="1109">
                  <c:v>43052</c:v>
                </c:pt>
                <c:pt idx="1110">
                  <c:v>43053</c:v>
                </c:pt>
                <c:pt idx="1111">
                  <c:v>43054</c:v>
                </c:pt>
                <c:pt idx="1112">
                  <c:v>43055</c:v>
                </c:pt>
                <c:pt idx="1113">
                  <c:v>43056</c:v>
                </c:pt>
                <c:pt idx="1114">
                  <c:v>43057</c:v>
                </c:pt>
                <c:pt idx="1115">
                  <c:v>43058</c:v>
                </c:pt>
                <c:pt idx="1116">
                  <c:v>43059</c:v>
                </c:pt>
                <c:pt idx="1117">
                  <c:v>43060</c:v>
                </c:pt>
                <c:pt idx="1118">
                  <c:v>43061</c:v>
                </c:pt>
                <c:pt idx="1119">
                  <c:v>43062</c:v>
                </c:pt>
                <c:pt idx="1120">
                  <c:v>43063</c:v>
                </c:pt>
                <c:pt idx="1121">
                  <c:v>43064</c:v>
                </c:pt>
                <c:pt idx="1122">
                  <c:v>43065</c:v>
                </c:pt>
                <c:pt idx="1123">
                  <c:v>43066</c:v>
                </c:pt>
                <c:pt idx="1124">
                  <c:v>43067</c:v>
                </c:pt>
                <c:pt idx="1125">
                  <c:v>43068</c:v>
                </c:pt>
                <c:pt idx="1126">
                  <c:v>43069</c:v>
                </c:pt>
                <c:pt idx="1127">
                  <c:v>43070</c:v>
                </c:pt>
                <c:pt idx="1128">
                  <c:v>43071</c:v>
                </c:pt>
                <c:pt idx="1129">
                  <c:v>43072</c:v>
                </c:pt>
                <c:pt idx="1130">
                  <c:v>43073</c:v>
                </c:pt>
                <c:pt idx="1131">
                  <c:v>43074</c:v>
                </c:pt>
                <c:pt idx="1132">
                  <c:v>43075</c:v>
                </c:pt>
                <c:pt idx="1133">
                  <c:v>43076</c:v>
                </c:pt>
                <c:pt idx="1134">
                  <c:v>43077</c:v>
                </c:pt>
                <c:pt idx="1135">
                  <c:v>43078</c:v>
                </c:pt>
                <c:pt idx="1136">
                  <c:v>43079</c:v>
                </c:pt>
                <c:pt idx="1137">
                  <c:v>43080</c:v>
                </c:pt>
                <c:pt idx="1138">
                  <c:v>43081</c:v>
                </c:pt>
                <c:pt idx="1139">
                  <c:v>43082</c:v>
                </c:pt>
                <c:pt idx="1140">
                  <c:v>43083</c:v>
                </c:pt>
                <c:pt idx="1141">
                  <c:v>43084</c:v>
                </c:pt>
                <c:pt idx="1142">
                  <c:v>43085</c:v>
                </c:pt>
                <c:pt idx="1143">
                  <c:v>43086</c:v>
                </c:pt>
                <c:pt idx="1144">
                  <c:v>43087</c:v>
                </c:pt>
                <c:pt idx="1145">
                  <c:v>43088</c:v>
                </c:pt>
                <c:pt idx="1146">
                  <c:v>43089</c:v>
                </c:pt>
                <c:pt idx="1147">
                  <c:v>43090</c:v>
                </c:pt>
                <c:pt idx="1148">
                  <c:v>43091</c:v>
                </c:pt>
                <c:pt idx="1149">
                  <c:v>43092</c:v>
                </c:pt>
                <c:pt idx="1150">
                  <c:v>43093</c:v>
                </c:pt>
                <c:pt idx="1151">
                  <c:v>43094</c:v>
                </c:pt>
                <c:pt idx="1152">
                  <c:v>43095</c:v>
                </c:pt>
                <c:pt idx="1153">
                  <c:v>43096</c:v>
                </c:pt>
                <c:pt idx="1154">
                  <c:v>43097</c:v>
                </c:pt>
                <c:pt idx="1155">
                  <c:v>43098</c:v>
                </c:pt>
                <c:pt idx="1156">
                  <c:v>43099</c:v>
                </c:pt>
                <c:pt idx="1157">
                  <c:v>43100</c:v>
                </c:pt>
                <c:pt idx="1158">
                  <c:v>43101</c:v>
                </c:pt>
                <c:pt idx="1159">
                  <c:v>43102</c:v>
                </c:pt>
                <c:pt idx="1160">
                  <c:v>43103</c:v>
                </c:pt>
                <c:pt idx="1161">
                  <c:v>43104</c:v>
                </c:pt>
                <c:pt idx="1162">
                  <c:v>43105</c:v>
                </c:pt>
                <c:pt idx="1163">
                  <c:v>43106</c:v>
                </c:pt>
                <c:pt idx="1164">
                  <c:v>43107</c:v>
                </c:pt>
                <c:pt idx="1165">
                  <c:v>43108</c:v>
                </c:pt>
                <c:pt idx="1166">
                  <c:v>43109</c:v>
                </c:pt>
                <c:pt idx="1167">
                  <c:v>43110</c:v>
                </c:pt>
                <c:pt idx="1168">
                  <c:v>43111</c:v>
                </c:pt>
                <c:pt idx="1169">
                  <c:v>43112</c:v>
                </c:pt>
                <c:pt idx="1170">
                  <c:v>43113</c:v>
                </c:pt>
                <c:pt idx="1171">
                  <c:v>43114</c:v>
                </c:pt>
                <c:pt idx="1172">
                  <c:v>43115</c:v>
                </c:pt>
                <c:pt idx="1173">
                  <c:v>43116</c:v>
                </c:pt>
                <c:pt idx="1174">
                  <c:v>43117</c:v>
                </c:pt>
                <c:pt idx="1175">
                  <c:v>43118</c:v>
                </c:pt>
                <c:pt idx="1176">
                  <c:v>43119</c:v>
                </c:pt>
                <c:pt idx="1177">
                  <c:v>43120</c:v>
                </c:pt>
                <c:pt idx="1178">
                  <c:v>43121</c:v>
                </c:pt>
                <c:pt idx="1179">
                  <c:v>43122</c:v>
                </c:pt>
                <c:pt idx="1180">
                  <c:v>43123</c:v>
                </c:pt>
                <c:pt idx="1181">
                  <c:v>43124</c:v>
                </c:pt>
                <c:pt idx="1182">
                  <c:v>43125</c:v>
                </c:pt>
                <c:pt idx="1183">
                  <c:v>43126</c:v>
                </c:pt>
                <c:pt idx="1184">
                  <c:v>43127</c:v>
                </c:pt>
                <c:pt idx="1185">
                  <c:v>43128</c:v>
                </c:pt>
                <c:pt idx="1186">
                  <c:v>43129</c:v>
                </c:pt>
                <c:pt idx="1187">
                  <c:v>43130</c:v>
                </c:pt>
                <c:pt idx="1188">
                  <c:v>43131</c:v>
                </c:pt>
                <c:pt idx="1189">
                  <c:v>43132</c:v>
                </c:pt>
                <c:pt idx="1190">
                  <c:v>43133</c:v>
                </c:pt>
                <c:pt idx="1191">
                  <c:v>43134</c:v>
                </c:pt>
                <c:pt idx="1192">
                  <c:v>43135</c:v>
                </c:pt>
                <c:pt idx="1193">
                  <c:v>43136</c:v>
                </c:pt>
                <c:pt idx="1194">
                  <c:v>43137</c:v>
                </c:pt>
                <c:pt idx="1195">
                  <c:v>43138</c:v>
                </c:pt>
                <c:pt idx="1196">
                  <c:v>43139</c:v>
                </c:pt>
                <c:pt idx="1197">
                  <c:v>43140</c:v>
                </c:pt>
                <c:pt idx="1198">
                  <c:v>43141</c:v>
                </c:pt>
                <c:pt idx="1199">
                  <c:v>43142</c:v>
                </c:pt>
                <c:pt idx="1200">
                  <c:v>43143</c:v>
                </c:pt>
                <c:pt idx="1201">
                  <c:v>43144</c:v>
                </c:pt>
                <c:pt idx="1202">
                  <c:v>43145</c:v>
                </c:pt>
                <c:pt idx="1203">
                  <c:v>43146</c:v>
                </c:pt>
                <c:pt idx="1204">
                  <c:v>43147</c:v>
                </c:pt>
                <c:pt idx="1205">
                  <c:v>43148</c:v>
                </c:pt>
                <c:pt idx="1206">
                  <c:v>43149</c:v>
                </c:pt>
                <c:pt idx="1207">
                  <c:v>43150</c:v>
                </c:pt>
                <c:pt idx="1208">
                  <c:v>43151</c:v>
                </c:pt>
                <c:pt idx="1209">
                  <c:v>43152</c:v>
                </c:pt>
                <c:pt idx="1210">
                  <c:v>43153</c:v>
                </c:pt>
                <c:pt idx="1211">
                  <c:v>43154</c:v>
                </c:pt>
                <c:pt idx="1212">
                  <c:v>43155</c:v>
                </c:pt>
                <c:pt idx="1213">
                  <c:v>43156</c:v>
                </c:pt>
                <c:pt idx="1214">
                  <c:v>43157</c:v>
                </c:pt>
                <c:pt idx="1215">
                  <c:v>43158</c:v>
                </c:pt>
                <c:pt idx="1216">
                  <c:v>43159</c:v>
                </c:pt>
                <c:pt idx="1217">
                  <c:v>43160</c:v>
                </c:pt>
                <c:pt idx="1218">
                  <c:v>43161</c:v>
                </c:pt>
                <c:pt idx="1219">
                  <c:v>43162</c:v>
                </c:pt>
                <c:pt idx="1220">
                  <c:v>43163</c:v>
                </c:pt>
                <c:pt idx="1221">
                  <c:v>43164</c:v>
                </c:pt>
                <c:pt idx="1222">
                  <c:v>43165</c:v>
                </c:pt>
                <c:pt idx="1223">
                  <c:v>43166</c:v>
                </c:pt>
                <c:pt idx="1224">
                  <c:v>43167</c:v>
                </c:pt>
                <c:pt idx="1225">
                  <c:v>43168</c:v>
                </c:pt>
                <c:pt idx="1226">
                  <c:v>43169</c:v>
                </c:pt>
                <c:pt idx="1227">
                  <c:v>43170</c:v>
                </c:pt>
                <c:pt idx="1228">
                  <c:v>43171</c:v>
                </c:pt>
                <c:pt idx="1229">
                  <c:v>43172</c:v>
                </c:pt>
                <c:pt idx="1230">
                  <c:v>43173</c:v>
                </c:pt>
                <c:pt idx="1231">
                  <c:v>43174</c:v>
                </c:pt>
                <c:pt idx="1232">
                  <c:v>43175</c:v>
                </c:pt>
                <c:pt idx="1233">
                  <c:v>43176</c:v>
                </c:pt>
                <c:pt idx="1234">
                  <c:v>43177</c:v>
                </c:pt>
                <c:pt idx="1235">
                  <c:v>43178</c:v>
                </c:pt>
                <c:pt idx="1236">
                  <c:v>43179</c:v>
                </c:pt>
                <c:pt idx="1237">
                  <c:v>43180</c:v>
                </c:pt>
                <c:pt idx="1238">
                  <c:v>43181</c:v>
                </c:pt>
                <c:pt idx="1239">
                  <c:v>43182</c:v>
                </c:pt>
                <c:pt idx="1240">
                  <c:v>43183</c:v>
                </c:pt>
                <c:pt idx="1241">
                  <c:v>43184</c:v>
                </c:pt>
                <c:pt idx="1242">
                  <c:v>43185</c:v>
                </c:pt>
                <c:pt idx="1243">
                  <c:v>43186</c:v>
                </c:pt>
                <c:pt idx="1244">
                  <c:v>43187</c:v>
                </c:pt>
                <c:pt idx="1245">
                  <c:v>43188</c:v>
                </c:pt>
                <c:pt idx="1246">
                  <c:v>43189</c:v>
                </c:pt>
                <c:pt idx="1247">
                  <c:v>43190</c:v>
                </c:pt>
                <c:pt idx="1248">
                  <c:v>43191</c:v>
                </c:pt>
                <c:pt idx="1249">
                  <c:v>43192</c:v>
                </c:pt>
                <c:pt idx="1250">
                  <c:v>43193</c:v>
                </c:pt>
                <c:pt idx="1251">
                  <c:v>43194</c:v>
                </c:pt>
                <c:pt idx="1252">
                  <c:v>43195</c:v>
                </c:pt>
                <c:pt idx="1253">
                  <c:v>43196</c:v>
                </c:pt>
                <c:pt idx="1254">
                  <c:v>43197</c:v>
                </c:pt>
                <c:pt idx="1255">
                  <c:v>43198</c:v>
                </c:pt>
                <c:pt idx="1256">
                  <c:v>43199</c:v>
                </c:pt>
                <c:pt idx="1257">
                  <c:v>43200</c:v>
                </c:pt>
                <c:pt idx="1258">
                  <c:v>43201</c:v>
                </c:pt>
                <c:pt idx="1259">
                  <c:v>43202</c:v>
                </c:pt>
                <c:pt idx="1260">
                  <c:v>43203</c:v>
                </c:pt>
                <c:pt idx="1261">
                  <c:v>43204</c:v>
                </c:pt>
                <c:pt idx="1262">
                  <c:v>43205</c:v>
                </c:pt>
                <c:pt idx="1263">
                  <c:v>43206</c:v>
                </c:pt>
                <c:pt idx="1264">
                  <c:v>43207</c:v>
                </c:pt>
                <c:pt idx="1265">
                  <c:v>43208</c:v>
                </c:pt>
                <c:pt idx="1266">
                  <c:v>43209</c:v>
                </c:pt>
                <c:pt idx="1267">
                  <c:v>43210</c:v>
                </c:pt>
                <c:pt idx="1268">
                  <c:v>43211</c:v>
                </c:pt>
                <c:pt idx="1269">
                  <c:v>43212</c:v>
                </c:pt>
                <c:pt idx="1270">
                  <c:v>43213</c:v>
                </c:pt>
                <c:pt idx="1271">
                  <c:v>43214</c:v>
                </c:pt>
                <c:pt idx="1272">
                  <c:v>43215</c:v>
                </c:pt>
                <c:pt idx="1273">
                  <c:v>43216</c:v>
                </c:pt>
                <c:pt idx="1274">
                  <c:v>43217</c:v>
                </c:pt>
                <c:pt idx="1275">
                  <c:v>43218</c:v>
                </c:pt>
                <c:pt idx="1276">
                  <c:v>43219</c:v>
                </c:pt>
                <c:pt idx="1277">
                  <c:v>43220</c:v>
                </c:pt>
                <c:pt idx="1278">
                  <c:v>43221</c:v>
                </c:pt>
                <c:pt idx="1279">
                  <c:v>43222</c:v>
                </c:pt>
                <c:pt idx="1280">
                  <c:v>43223</c:v>
                </c:pt>
                <c:pt idx="1281">
                  <c:v>43224</c:v>
                </c:pt>
                <c:pt idx="1282">
                  <c:v>43225</c:v>
                </c:pt>
                <c:pt idx="1283">
                  <c:v>43226</c:v>
                </c:pt>
                <c:pt idx="1284">
                  <c:v>43227</c:v>
                </c:pt>
                <c:pt idx="1285">
                  <c:v>43228</c:v>
                </c:pt>
                <c:pt idx="1286">
                  <c:v>43229</c:v>
                </c:pt>
                <c:pt idx="1287">
                  <c:v>43230</c:v>
                </c:pt>
                <c:pt idx="1288">
                  <c:v>43231</c:v>
                </c:pt>
                <c:pt idx="1289">
                  <c:v>43232</c:v>
                </c:pt>
                <c:pt idx="1290">
                  <c:v>43233</c:v>
                </c:pt>
                <c:pt idx="1291">
                  <c:v>43234</c:v>
                </c:pt>
                <c:pt idx="1292">
                  <c:v>43235</c:v>
                </c:pt>
                <c:pt idx="1293">
                  <c:v>43236</c:v>
                </c:pt>
                <c:pt idx="1294">
                  <c:v>43237</c:v>
                </c:pt>
                <c:pt idx="1295">
                  <c:v>43238</c:v>
                </c:pt>
                <c:pt idx="1296">
                  <c:v>43239</c:v>
                </c:pt>
                <c:pt idx="1297">
                  <c:v>43240</c:v>
                </c:pt>
                <c:pt idx="1298">
                  <c:v>43241</c:v>
                </c:pt>
                <c:pt idx="1299">
                  <c:v>43242</c:v>
                </c:pt>
                <c:pt idx="1300">
                  <c:v>43243</c:v>
                </c:pt>
                <c:pt idx="1301">
                  <c:v>43244</c:v>
                </c:pt>
                <c:pt idx="1302">
                  <c:v>43245</c:v>
                </c:pt>
                <c:pt idx="1303">
                  <c:v>43246</c:v>
                </c:pt>
                <c:pt idx="1304">
                  <c:v>43247</c:v>
                </c:pt>
                <c:pt idx="1305">
                  <c:v>43248</c:v>
                </c:pt>
                <c:pt idx="1306">
                  <c:v>43249</c:v>
                </c:pt>
                <c:pt idx="1307">
                  <c:v>43250</c:v>
                </c:pt>
                <c:pt idx="1308">
                  <c:v>43251</c:v>
                </c:pt>
                <c:pt idx="1309">
                  <c:v>43252</c:v>
                </c:pt>
                <c:pt idx="1310">
                  <c:v>43253</c:v>
                </c:pt>
                <c:pt idx="1311">
                  <c:v>43254</c:v>
                </c:pt>
                <c:pt idx="1312">
                  <c:v>43255</c:v>
                </c:pt>
                <c:pt idx="1313">
                  <c:v>43256</c:v>
                </c:pt>
                <c:pt idx="1314">
                  <c:v>43257</c:v>
                </c:pt>
                <c:pt idx="1315">
                  <c:v>43258</c:v>
                </c:pt>
                <c:pt idx="1316">
                  <c:v>43259</c:v>
                </c:pt>
                <c:pt idx="1317">
                  <c:v>43260</c:v>
                </c:pt>
                <c:pt idx="1318">
                  <c:v>43261</c:v>
                </c:pt>
                <c:pt idx="1319">
                  <c:v>43262</c:v>
                </c:pt>
                <c:pt idx="1320">
                  <c:v>43263</c:v>
                </c:pt>
                <c:pt idx="1321">
                  <c:v>43264</c:v>
                </c:pt>
                <c:pt idx="1322">
                  <c:v>43265</c:v>
                </c:pt>
                <c:pt idx="1323">
                  <c:v>43266</c:v>
                </c:pt>
                <c:pt idx="1324">
                  <c:v>43267</c:v>
                </c:pt>
                <c:pt idx="1325">
                  <c:v>43268</c:v>
                </c:pt>
                <c:pt idx="1326">
                  <c:v>43269</c:v>
                </c:pt>
                <c:pt idx="1327">
                  <c:v>43270</c:v>
                </c:pt>
                <c:pt idx="1328">
                  <c:v>43271</c:v>
                </c:pt>
                <c:pt idx="1329">
                  <c:v>43272</c:v>
                </c:pt>
                <c:pt idx="1330">
                  <c:v>43273</c:v>
                </c:pt>
                <c:pt idx="1331">
                  <c:v>43274</c:v>
                </c:pt>
                <c:pt idx="1332">
                  <c:v>43275</c:v>
                </c:pt>
                <c:pt idx="1333">
                  <c:v>43276</c:v>
                </c:pt>
                <c:pt idx="1334">
                  <c:v>43277</c:v>
                </c:pt>
                <c:pt idx="1335">
                  <c:v>43278</c:v>
                </c:pt>
                <c:pt idx="1336">
                  <c:v>43279</c:v>
                </c:pt>
                <c:pt idx="1337">
                  <c:v>43280</c:v>
                </c:pt>
                <c:pt idx="1338">
                  <c:v>43281</c:v>
                </c:pt>
                <c:pt idx="1339">
                  <c:v>43282</c:v>
                </c:pt>
                <c:pt idx="1340">
                  <c:v>43283</c:v>
                </c:pt>
                <c:pt idx="1341">
                  <c:v>43284</c:v>
                </c:pt>
                <c:pt idx="1342">
                  <c:v>43285</c:v>
                </c:pt>
                <c:pt idx="1343">
                  <c:v>43286</c:v>
                </c:pt>
                <c:pt idx="1344">
                  <c:v>43287</c:v>
                </c:pt>
                <c:pt idx="1345">
                  <c:v>43288</c:v>
                </c:pt>
                <c:pt idx="1346">
                  <c:v>43289</c:v>
                </c:pt>
                <c:pt idx="1347">
                  <c:v>43290</c:v>
                </c:pt>
                <c:pt idx="1348">
                  <c:v>43291</c:v>
                </c:pt>
                <c:pt idx="1349">
                  <c:v>43292</c:v>
                </c:pt>
                <c:pt idx="1350">
                  <c:v>43293</c:v>
                </c:pt>
                <c:pt idx="1351">
                  <c:v>43294</c:v>
                </c:pt>
                <c:pt idx="1352">
                  <c:v>43295</c:v>
                </c:pt>
                <c:pt idx="1353">
                  <c:v>43296</c:v>
                </c:pt>
                <c:pt idx="1354">
                  <c:v>43297</c:v>
                </c:pt>
                <c:pt idx="1355">
                  <c:v>43298</c:v>
                </c:pt>
                <c:pt idx="1356">
                  <c:v>43299</c:v>
                </c:pt>
                <c:pt idx="1357">
                  <c:v>43300</c:v>
                </c:pt>
                <c:pt idx="1358">
                  <c:v>43301</c:v>
                </c:pt>
                <c:pt idx="1359">
                  <c:v>43302</c:v>
                </c:pt>
                <c:pt idx="1360">
                  <c:v>43303</c:v>
                </c:pt>
                <c:pt idx="1361">
                  <c:v>43304</c:v>
                </c:pt>
                <c:pt idx="1362">
                  <c:v>43305</c:v>
                </c:pt>
                <c:pt idx="1363">
                  <c:v>43306</c:v>
                </c:pt>
                <c:pt idx="1364">
                  <c:v>43307</c:v>
                </c:pt>
                <c:pt idx="1365">
                  <c:v>43308</c:v>
                </c:pt>
                <c:pt idx="1366">
                  <c:v>43309</c:v>
                </c:pt>
                <c:pt idx="1367">
                  <c:v>43310</c:v>
                </c:pt>
                <c:pt idx="1368">
                  <c:v>43311</c:v>
                </c:pt>
                <c:pt idx="1369">
                  <c:v>43312</c:v>
                </c:pt>
                <c:pt idx="1370">
                  <c:v>43313</c:v>
                </c:pt>
                <c:pt idx="1371">
                  <c:v>43314</c:v>
                </c:pt>
                <c:pt idx="1372">
                  <c:v>43315</c:v>
                </c:pt>
                <c:pt idx="1373">
                  <c:v>43316</c:v>
                </c:pt>
                <c:pt idx="1374">
                  <c:v>43317</c:v>
                </c:pt>
                <c:pt idx="1375">
                  <c:v>43318</c:v>
                </c:pt>
                <c:pt idx="1376">
                  <c:v>43319</c:v>
                </c:pt>
                <c:pt idx="1377">
                  <c:v>43320</c:v>
                </c:pt>
                <c:pt idx="1378">
                  <c:v>43321</c:v>
                </c:pt>
                <c:pt idx="1379">
                  <c:v>43322</c:v>
                </c:pt>
                <c:pt idx="1380">
                  <c:v>43323</c:v>
                </c:pt>
                <c:pt idx="1381">
                  <c:v>43324</c:v>
                </c:pt>
                <c:pt idx="1382">
                  <c:v>43325</c:v>
                </c:pt>
                <c:pt idx="1383">
                  <c:v>43326</c:v>
                </c:pt>
                <c:pt idx="1384">
                  <c:v>43327</c:v>
                </c:pt>
                <c:pt idx="1385">
                  <c:v>43328</c:v>
                </c:pt>
                <c:pt idx="1386">
                  <c:v>43329</c:v>
                </c:pt>
                <c:pt idx="1387">
                  <c:v>43330</c:v>
                </c:pt>
                <c:pt idx="1388">
                  <c:v>43331</c:v>
                </c:pt>
                <c:pt idx="1389">
                  <c:v>43332</c:v>
                </c:pt>
                <c:pt idx="1390">
                  <c:v>43333</c:v>
                </c:pt>
                <c:pt idx="1391">
                  <c:v>43334</c:v>
                </c:pt>
                <c:pt idx="1392">
                  <c:v>43335</c:v>
                </c:pt>
                <c:pt idx="1393">
                  <c:v>43336</c:v>
                </c:pt>
                <c:pt idx="1394">
                  <c:v>43337</c:v>
                </c:pt>
                <c:pt idx="1395">
                  <c:v>43338</c:v>
                </c:pt>
                <c:pt idx="1396">
                  <c:v>43339</c:v>
                </c:pt>
                <c:pt idx="1397">
                  <c:v>43340</c:v>
                </c:pt>
                <c:pt idx="1398">
                  <c:v>43341</c:v>
                </c:pt>
                <c:pt idx="1399">
                  <c:v>43342</c:v>
                </c:pt>
                <c:pt idx="1400">
                  <c:v>43343</c:v>
                </c:pt>
                <c:pt idx="1401">
                  <c:v>43344</c:v>
                </c:pt>
                <c:pt idx="1402">
                  <c:v>43345</c:v>
                </c:pt>
                <c:pt idx="1403">
                  <c:v>43346</c:v>
                </c:pt>
                <c:pt idx="1404">
                  <c:v>43347</c:v>
                </c:pt>
                <c:pt idx="1405">
                  <c:v>43348</c:v>
                </c:pt>
                <c:pt idx="1406">
                  <c:v>43349</c:v>
                </c:pt>
                <c:pt idx="1407">
                  <c:v>43350</c:v>
                </c:pt>
                <c:pt idx="1408">
                  <c:v>43351</c:v>
                </c:pt>
                <c:pt idx="1409">
                  <c:v>43352</c:v>
                </c:pt>
                <c:pt idx="1410">
                  <c:v>43353</c:v>
                </c:pt>
                <c:pt idx="1411">
                  <c:v>43354</c:v>
                </c:pt>
                <c:pt idx="1412">
                  <c:v>43355</c:v>
                </c:pt>
                <c:pt idx="1413">
                  <c:v>43356</c:v>
                </c:pt>
                <c:pt idx="1414">
                  <c:v>43357</c:v>
                </c:pt>
                <c:pt idx="1415">
                  <c:v>43358</c:v>
                </c:pt>
                <c:pt idx="1416">
                  <c:v>43359</c:v>
                </c:pt>
                <c:pt idx="1417">
                  <c:v>43360</c:v>
                </c:pt>
                <c:pt idx="1418">
                  <c:v>43361</c:v>
                </c:pt>
                <c:pt idx="1419">
                  <c:v>43362</c:v>
                </c:pt>
                <c:pt idx="1420">
                  <c:v>43363</c:v>
                </c:pt>
                <c:pt idx="1421">
                  <c:v>43364</c:v>
                </c:pt>
                <c:pt idx="1422">
                  <c:v>43365</c:v>
                </c:pt>
                <c:pt idx="1423">
                  <c:v>43366</c:v>
                </c:pt>
                <c:pt idx="1424">
                  <c:v>43367</c:v>
                </c:pt>
                <c:pt idx="1425">
                  <c:v>43368</c:v>
                </c:pt>
                <c:pt idx="1426">
                  <c:v>43369</c:v>
                </c:pt>
                <c:pt idx="1427">
                  <c:v>43370</c:v>
                </c:pt>
                <c:pt idx="1428">
                  <c:v>43371</c:v>
                </c:pt>
                <c:pt idx="1429">
                  <c:v>43372</c:v>
                </c:pt>
                <c:pt idx="1430">
                  <c:v>43373</c:v>
                </c:pt>
                <c:pt idx="1431">
                  <c:v>43374</c:v>
                </c:pt>
                <c:pt idx="1432">
                  <c:v>43375</c:v>
                </c:pt>
                <c:pt idx="1433">
                  <c:v>43376</c:v>
                </c:pt>
                <c:pt idx="1434">
                  <c:v>43377</c:v>
                </c:pt>
                <c:pt idx="1435">
                  <c:v>43378</c:v>
                </c:pt>
                <c:pt idx="1436">
                  <c:v>43379</c:v>
                </c:pt>
                <c:pt idx="1437">
                  <c:v>43380</c:v>
                </c:pt>
                <c:pt idx="1438">
                  <c:v>43381</c:v>
                </c:pt>
                <c:pt idx="1439">
                  <c:v>43382</c:v>
                </c:pt>
                <c:pt idx="1440">
                  <c:v>43383</c:v>
                </c:pt>
                <c:pt idx="1441">
                  <c:v>43384</c:v>
                </c:pt>
                <c:pt idx="1442">
                  <c:v>43385</c:v>
                </c:pt>
                <c:pt idx="1443">
                  <c:v>43386</c:v>
                </c:pt>
                <c:pt idx="1444">
                  <c:v>43387</c:v>
                </c:pt>
                <c:pt idx="1445">
                  <c:v>43388</c:v>
                </c:pt>
                <c:pt idx="1446">
                  <c:v>43389</c:v>
                </c:pt>
                <c:pt idx="1447">
                  <c:v>43390</c:v>
                </c:pt>
                <c:pt idx="1448">
                  <c:v>43391</c:v>
                </c:pt>
                <c:pt idx="1449">
                  <c:v>43392</c:v>
                </c:pt>
                <c:pt idx="1450">
                  <c:v>43393</c:v>
                </c:pt>
                <c:pt idx="1451">
                  <c:v>43394</c:v>
                </c:pt>
                <c:pt idx="1452">
                  <c:v>43395</c:v>
                </c:pt>
                <c:pt idx="1453">
                  <c:v>43396</c:v>
                </c:pt>
                <c:pt idx="1454">
                  <c:v>43397</c:v>
                </c:pt>
                <c:pt idx="1455">
                  <c:v>43398</c:v>
                </c:pt>
                <c:pt idx="1456">
                  <c:v>43399</c:v>
                </c:pt>
                <c:pt idx="1457">
                  <c:v>43400</c:v>
                </c:pt>
                <c:pt idx="1458">
                  <c:v>43401</c:v>
                </c:pt>
                <c:pt idx="1459">
                  <c:v>43402</c:v>
                </c:pt>
                <c:pt idx="1460">
                  <c:v>43403</c:v>
                </c:pt>
                <c:pt idx="1461">
                  <c:v>43404</c:v>
                </c:pt>
                <c:pt idx="1462">
                  <c:v>43405</c:v>
                </c:pt>
                <c:pt idx="1463">
                  <c:v>43406</c:v>
                </c:pt>
                <c:pt idx="1464">
                  <c:v>43407</c:v>
                </c:pt>
                <c:pt idx="1465">
                  <c:v>43408</c:v>
                </c:pt>
                <c:pt idx="1466">
                  <c:v>43409</c:v>
                </c:pt>
                <c:pt idx="1467">
                  <c:v>43410</c:v>
                </c:pt>
                <c:pt idx="1468">
                  <c:v>43411</c:v>
                </c:pt>
                <c:pt idx="1469">
                  <c:v>43412</c:v>
                </c:pt>
                <c:pt idx="1470">
                  <c:v>43413</c:v>
                </c:pt>
                <c:pt idx="1471">
                  <c:v>43414</c:v>
                </c:pt>
                <c:pt idx="1472">
                  <c:v>43415</c:v>
                </c:pt>
                <c:pt idx="1473">
                  <c:v>43416</c:v>
                </c:pt>
                <c:pt idx="1474">
                  <c:v>43417</c:v>
                </c:pt>
                <c:pt idx="1475">
                  <c:v>43418</c:v>
                </c:pt>
                <c:pt idx="1476">
                  <c:v>43419</c:v>
                </c:pt>
                <c:pt idx="1477">
                  <c:v>43420</c:v>
                </c:pt>
                <c:pt idx="1478">
                  <c:v>43421</c:v>
                </c:pt>
                <c:pt idx="1479">
                  <c:v>43422</c:v>
                </c:pt>
                <c:pt idx="1480">
                  <c:v>43423</c:v>
                </c:pt>
                <c:pt idx="1481">
                  <c:v>43424</c:v>
                </c:pt>
                <c:pt idx="1482">
                  <c:v>43425</c:v>
                </c:pt>
                <c:pt idx="1483">
                  <c:v>43426</c:v>
                </c:pt>
                <c:pt idx="1484">
                  <c:v>43427</c:v>
                </c:pt>
                <c:pt idx="1485">
                  <c:v>43428</c:v>
                </c:pt>
                <c:pt idx="1486">
                  <c:v>43429</c:v>
                </c:pt>
                <c:pt idx="1487">
                  <c:v>43430</c:v>
                </c:pt>
                <c:pt idx="1488">
                  <c:v>43431</c:v>
                </c:pt>
                <c:pt idx="1489">
                  <c:v>43432</c:v>
                </c:pt>
                <c:pt idx="1490">
                  <c:v>43433</c:v>
                </c:pt>
                <c:pt idx="1491">
                  <c:v>43434</c:v>
                </c:pt>
                <c:pt idx="1492">
                  <c:v>43435</c:v>
                </c:pt>
                <c:pt idx="1493">
                  <c:v>43436</c:v>
                </c:pt>
                <c:pt idx="1494">
                  <c:v>43437</c:v>
                </c:pt>
                <c:pt idx="1495">
                  <c:v>43438</c:v>
                </c:pt>
                <c:pt idx="1496">
                  <c:v>43439</c:v>
                </c:pt>
                <c:pt idx="1497">
                  <c:v>43440</c:v>
                </c:pt>
                <c:pt idx="1498">
                  <c:v>43441</c:v>
                </c:pt>
                <c:pt idx="1499">
                  <c:v>43442</c:v>
                </c:pt>
                <c:pt idx="1500">
                  <c:v>43443</c:v>
                </c:pt>
                <c:pt idx="1501">
                  <c:v>43444</c:v>
                </c:pt>
                <c:pt idx="1502">
                  <c:v>43445</c:v>
                </c:pt>
                <c:pt idx="1503">
                  <c:v>43446</c:v>
                </c:pt>
                <c:pt idx="1504">
                  <c:v>43447</c:v>
                </c:pt>
                <c:pt idx="1505">
                  <c:v>43448</c:v>
                </c:pt>
                <c:pt idx="1506">
                  <c:v>43449</c:v>
                </c:pt>
                <c:pt idx="1507">
                  <c:v>43450</c:v>
                </c:pt>
                <c:pt idx="1508">
                  <c:v>43451</c:v>
                </c:pt>
                <c:pt idx="1509">
                  <c:v>43452</c:v>
                </c:pt>
                <c:pt idx="1510">
                  <c:v>43453</c:v>
                </c:pt>
                <c:pt idx="1511">
                  <c:v>43454</c:v>
                </c:pt>
                <c:pt idx="1512">
                  <c:v>43455</c:v>
                </c:pt>
                <c:pt idx="1513">
                  <c:v>43456</c:v>
                </c:pt>
                <c:pt idx="1514">
                  <c:v>43457</c:v>
                </c:pt>
                <c:pt idx="1515">
                  <c:v>43458</c:v>
                </c:pt>
                <c:pt idx="1516">
                  <c:v>43459</c:v>
                </c:pt>
                <c:pt idx="1517">
                  <c:v>43460</c:v>
                </c:pt>
                <c:pt idx="1518">
                  <c:v>43461</c:v>
                </c:pt>
                <c:pt idx="1519">
                  <c:v>43462</c:v>
                </c:pt>
                <c:pt idx="1520">
                  <c:v>43463</c:v>
                </c:pt>
                <c:pt idx="1521">
                  <c:v>43464</c:v>
                </c:pt>
                <c:pt idx="1522">
                  <c:v>43465</c:v>
                </c:pt>
                <c:pt idx="1523">
                  <c:v>43466</c:v>
                </c:pt>
                <c:pt idx="1524">
                  <c:v>43467</c:v>
                </c:pt>
                <c:pt idx="1525">
                  <c:v>43468</c:v>
                </c:pt>
                <c:pt idx="1526">
                  <c:v>43469</c:v>
                </c:pt>
                <c:pt idx="1527">
                  <c:v>43470</c:v>
                </c:pt>
                <c:pt idx="1528">
                  <c:v>43471</c:v>
                </c:pt>
                <c:pt idx="1529">
                  <c:v>43472</c:v>
                </c:pt>
                <c:pt idx="1530">
                  <c:v>43473</c:v>
                </c:pt>
                <c:pt idx="1531">
                  <c:v>43474</c:v>
                </c:pt>
                <c:pt idx="1532">
                  <c:v>43475</c:v>
                </c:pt>
                <c:pt idx="1533">
                  <c:v>43476</c:v>
                </c:pt>
                <c:pt idx="1534">
                  <c:v>43477</c:v>
                </c:pt>
                <c:pt idx="1535">
                  <c:v>43478</c:v>
                </c:pt>
                <c:pt idx="1536">
                  <c:v>43479</c:v>
                </c:pt>
                <c:pt idx="1537">
                  <c:v>43480</c:v>
                </c:pt>
                <c:pt idx="1538">
                  <c:v>43481</c:v>
                </c:pt>
                <c:pt idx="1539">
                  <c:v>43482</c:v>
                </c:pt>
                <c:pt idx="1540">
                  <c:v>43483</c:v>
                </c:pt>
                <c:pt idx="1541">
                  <c:v>43484</c:v>
                </c:pt>
                <c:pt idx="1542">
                  <c:v>43485</c:v>
                </c:pt>
                <c:pt idx="1543">
                  <c:v>43486</c:v>
                </c:pt>
                <c:pt idx="1544">
                  <c:v>43487</c:v>
                </c:pt>
                <c:pt idx="1545">
                  <c:v>43488</c:v>
                </c:pt>
                <c:pt idx="1546">
                  <c:v>43489</c:v>
                </c:pt>
                <c:pt idx="1547">
                  <c:v>43490</c:v>
                </c:pt>
                <c:pt idx="1548">
                  <c:v>43491</c:v>
                </c:pt>
                <c:pt idx="1549">
                  <c:v>43492</c:v>
                </c:pt>
                <c:pt idx="1550">
                  <c:v>43493</c:v>
                </c:pt>
                <c:pt idx="1551">
                  <c:v>43494</c:v>
                </c:pt>
                <c:pt idx="1552">
                  <c:v>43495</c:v>
                </c:pt>
                <c:pt idx="1553">
                  <c:v>43496</c:v>
                </c:pt>
                <c:pt idx="1554">
                  <c:v>43497</c:v>
                </c:pt>
                <c:pt idx="1555">
                  <c:v>43498</c:v>
                </c:pt>
                <c:pt idx="1556">
                  <c:v>43499</c:v>
                </c:pt>
                <c:pt idx="1557">
                  <c:v>43500</c:v>
                </c:pt>
                <c:pt idx="1558">
                  <c:v>43501</c:v>
                </c:pt>
                <c:pt idx="1559">
                  <c:v>43502</c:v>
                </c:pt>
                <c:pt idx="1560">
                  <c:v>43503</c:v>
                </c:pt>
                <c:pt idx="1561">
                  <c:v>43504</c:v>
                </c:pt>
                <c:pt idx="1562">
                  <c:v>43505</c:v>
                </c:pt>
                <c:pt idx="1563">
                  <c:v>43506</c:v>
                </c:pt>
                <c:pt idx="1564">
                  <c:v>43507</c:v>
                </c:pt>
                <c:pt idx="1565">
                  <c:v>43508</c:v>
                </c:pt>
                <c:pt idx="1566">
                  <c:v>43509</c:v>
                </c:pt>
                <c:pt idx="1567">
                  <c:v>43510</c:v>
                </c:pt>
                <c:pt idx="1568">
                  <c:v>43511</c:v>
                </c:pt>
                <c:pt idx="1569">
                  <c:v>43512</c:v>
                </c:pt>
                <c:pt idx="1570">
                  <c:v>43513</c:v>
                </c:pt>
                <c:pt idx="1571">
                  <c:v>43514</c:v>
                </c:pt>
                <c:pt idx="1572">
                  <c:v>43515</c:v>
                </c:pt>
                <c:pt idx="1573">
                  <c:v>43516</c:v>
                </c:pt>
                <c:pt idx="1574">
                  <c:v>43517</c:v>
                </c:pt>
                <c:pt idx="1575">
                  <c:v>43518</c:v>
                </c:pt>
                <c:pt idx="1576">
                  <c:v>43519</c:v>
                </c:pt>
                <c:pt idx="1577">
                  <c:v>43520</c:v>
                </c:pt>
                <c:pt idx="1578">
                  <c:v>43521</c:v>
                </c:pt>
                <c:pt idx="1579">
                  <c:v>43522</c:v>
                </c:pt>
                <c:pt idx="1580">
                  <c:v>43523</c:v>
                </c:pt>
                <c:pt idx="1581">
                  <c:v>43524</c:v>
                </c:pt>
                <c:pt idx="1582">
                  <c:v>43525</c:v>
                </c:pt>
                <c:pt idx="1583">
                  <c:v>43526</c:v>
                </c:pt>
                <c:pt idx="1584">
                  <c:v>43527</c:v>
                </c:pt>
                <c:pt idx="1585">
                  <c:v>43528</c:v>
                </c:pt>
                <c:pt idx="1586">
                  <c:v>43529</c:v>
                </c:pt>
                <c:pt idx="1587">
                  <c:v>43530</c:v>
                </c:pt>
                <c:pt idx="1588">
                  <c:v>43531</c:v>
                </c:pt>
                <c:pt idx="1589">
                  <c:v>43532</c:v>
                </c:pt>
                <c:pt idx="1590">
                  <c:v>43533</c:v>
                </c:pt>
                <c:pt idx="1591">
                  <c:v>43534</c:v>
                </c:pt>
                <c:pt idx="1592">
                  <c:v>43535</c:v>
                </c:pt>
                <c:pt idx="1593">
                  <c:v>43536</c:v>
                </c:pt>
                <c:pt idx="1594">
                  <c:v>43537</c:v>
                </c:pt>
                <c:pt idx="1595">
                  <c:v>43538</c:v>
                </c:pt>
                <c:pt idx="1596">
                  <c:v>43539</c:v>
                </c:pt>
                <c:pt idx="1597">
                  <c:v>43540</c:v>
                </c:pt>
                <c:pt idx="1598">
                  <c:v>43541</c:v>
                </c:pt>
                <c:pt idx="1599">
                  <c:v>43542</c:v>
                </c:pt>
                <c:pt idx="1600">
                  <c:v>43543</c:v>
                </c:pt>
                <c:pt idx="1601">
                  <c:v>43544</c:v>
                </c:pt>
                <c:pt idx="1602">
                  <c:v>43545</c:v>
                </c:pt>
                <c:pt idx="1603">
                  <c:v>43546</c:v>
                </c:pt>
                <c:pt idx="1604">
                  <c:v>43547</c:v>
                </c:pt>
                <c:pt idx="1605">
                  <c:v>43548</c:v>
                </c:pt>
                <c:pt idx="1606">
                  <c:v>43549</c:v>
                </c:pt>
                <c:pt idx="1607">
                  <c:v>43550</c:v>
                </c:pt>
                <c:pt idx="1608">
                  <c:v>43551</c:v>
                </c:pt>
                <c:pt idx="1609">
                  <c:v>43552</c:v>
                </c:pt>
                <c:pt idx="1610">
                  <c:v>43553</c:v>
                </c:pt>
                <c:pt idx="1611">
                  <c:v>43554</c:v>
                </c:pt>
                <c:pt idx="1612">
                  <c:v>43555</c:v>
                </c:pt>
                <c:pt idx="1613">
                  <c:v>43556</c:v>
                </c:pt>
                <c:pt idx="1614">
                  <c:v>43557</c:v>
                </c:pt>
                <c:pt idx="1615">
                  <c:v>43558</c:v>
                </c:pt>
                <c:pt idx="1616">
                  <c:v>43559</c:v>
                </c:pt>
                <c:pt idx="1617">
                  <c:v>43560</c:v>
                </c:pt>
                <c:pt idx="1618">
                  <c:v>43561</c:v>
                </c:pt>
                <c:pt idx="1619">
                  <c:v>43562</c:v>
                </c:pt>
                <c:pt idx="1620">
                  <c:v>43563</c:v>
                </c:pt>
                <c:pt idx="1621">
                  <c:v>43564</c:v>
                </c:pt>
                <c:pt idx="1622">
                  <c:v>43565</c:v>
                </c:pt>
                <c:pt idx="1623">
                  <c:v>43566</c:v>
                </c:pt>
                <c:pt idx="1624">
                  <c:v>43567</c:v>
                </c:pt>
                <c:pt idx="1625">
                  <c:v>43568</c:v>
                </c:pt>
                <c:pt idx="1626">
                  <c:v>43569</c:v>
                </c:pt>
                <c:pt idx="1627">
                  <c:v>43570</c:v>
                </c:pt>
                <c:pt idx="1628">
                  <c:v>43571</c:v>
                </c:pt>
                <c:pt idx="1629">
                  <c:v>43572</c:v>
                </c:pt>
                <c:pt idx="1630">
                  <c:v>43573</c:v>
                </c:pt>
                <c:pt idx="1631">
                  <c:v>43574</c:v>
                </c:pt>
                <c:pt idx="1632">
                  <c:v>43575</c:v>
                </c:pt>
                <c:pt idx="1633">
                  <c:v>43576</c:v>
                </c:pt>
                <c:pt idx="1634">
                  <c:v>43577</c:v>
                </c:pt>
                <c:pt idx="1635">
                  <c:v>43578</c:v>
                </c:pt>
                <c:pt idx="1636">
                  <c:v>43579</c:v>
                </c:pt>
                <c:pt idx="1637">
                  <c:v>43580</c:v>
                </c:pt>
                <c:pt idx="1638">
                  <c:v>43581</c:v>
                </c:pt>
                <c:pt idx="1639">
                  <c:v>43582</c:v>
                </c:pt>
                <c:pt idx="1640">
                  <c:v>43583</c:v>
                </c:pt>
                <c:pt idx="1641">
                  <c:v>43584</c:v>
                </c:pt>
                <c:pt idx="1642">
                  <c:v>43585</c:v>
                </c:pt>
                <c:pt idx="1643">
                  <c:v>43586</c:v>
                </c:pt>
                <c:pt idx="1644">
                  <c:v>43587</c:v>
                </c:pt>
                <c:pt idx="1645">
                  <c:v>43588</c:v>
                </c:pt>
                <c:pt idx="1646">
                  <c:v>43589</c:v>
                </c:pt>
                <c:pt idx="1647">
                  <c:v>43590</c:v>
                </c:pt>
                <c:pt idx="1648">
                  <c:v>43591</c:v>
                </c:pt>
                <c:pt idx="1649">
                  <c:v>43592</c:v>
                </c:pt>
                <c:pt idx="1650">
                  <c:v>43593</c:v>
                </c:pt>
                <c:pt idx="1651">
                  <c:v>43594</c:v>
                </c:pt>
                <c:pt idx="1652">
                  <c:v>43595</c:v>
                </c:pt>
                <c:pt idx="1653">
                  <c:v>43596</c:v>
                </c:pt>
                <c:pt idx="1654">
                  <c:v>43597</c:v>
                </c:pt>
                <c:pt idx="1655">
                  <c:v>43598</c:v>
                </c:pt>
                <c:pt idx="1656">
                  <c:v>43599</c:v>
                </c:pt>
                <c:pt idx="1657">
                  <c:v>43600</c:v>
                </c:pt>
                <c:pt idx="1658">
                  <c:v>43601</c:v>
                </c:pt>
                <c:pt idx="1659">
                  <c:v>43602</c:v>
                </c:pt>
                <c:pt idx="1660">
                  <c:v>43603</c:v>
                </c:pt>
                <c:pt idx="1661">
                  <c:v>43604</c:v>
                </c:pt>
                <c:pt idx="1662">
                  <c:v>43605</c:v>
                </c:pt>
                <c:pt idx="1663">
                  <c:v>43606</c:v>
                </c:pt>
                <c:pt idx="1664">
                  <c:v>43607</c:v>
                </c:pt>
                <c:pt idx="1665">
                  <c:v>43608</c:v>
                </c:pt>
                <c:pt idx="1666">
                  <c:v>43609</c:v>
                </c:pt>
                <c:pt idx="1667">
                  <c:v>43610</c:v>
                </c:pt>
                <c:pt idx="1668">
                  <c:v>43611</c:v>
                </c:pt>
                <c:pt idx="1669">
                  <c:v>43612</c:v>
                </c:pt>
                <c:pt idx="1670">
                  <c:v>43613</c:v>
                </c:pt>
                <c:pt idx="1671">
                  <c:v>43614</c:v>
                </c:pt>
                <c:pt idx="1672">
                  <c:v>43615</c:v>
                </c:pt>
                <c:pt idx="1673">
                  <c:v>43616</c:v>
                </c:pt>
                <c:pt idx="1674">
                  <c:v>43617</c:v>
                </c:pt>
                <c:pt idx="1675">
                  <c:v>43618</c:v>
                </c:pt>
                <c:pt idx="1676">
                  <c:v>43619</c:v>
                </c:pt>
                <c:pt idx="1677">
                  <c:v>43620</c:v>
                </c:pt>
                <c:pt idx="1678">
                  <c:v>43621</c:v>
                </c:pt>
                <c:pt idx="1679">
                  <c:v>43622</c:v>
                </c:pt>
                <c:pt idx="1680">
                  <c:v>43623</c:v>
                </c:pt>
                <c:pt idx="1681">
                  <c:v>43624</c:v>
                </c:pt>
                <c:pt idx="1682">
                  <c:v>43625</c:v>
                </c:pt>
                <c:pt idx="1683">
                  <c:v>43626</c:v>
                </c:pt>
                <c:pt idx="1684">
                  <c:v>43627</c:v>
                </c:pt>
                <c:pt idx="1685">
                  <c:v>43628</c:v>
                </c:pt>
                <c:pt idx="1686">
                  <c:v>43629</c:v>
                </c:pt>
                <c:pt idx="1687">
                  <c:v>43630</c:v>
                </c:pt>
                <c:pt idx="1688">
                  <c:v>43631</c:v>
                </c:pt>
                <c:pt idx="1689">
                  <c:v>43632</c:v>
                </c:pt>
                <c:pt idx="1690">
                  <c:v>43633</c:v>
                </c:pt>
                <c:pt idx="1691">
                  <c:v>43634</c:v>
                </c:pt>
                <c:pt idx="1692">
                  <c:v>43635</c:v>
                </c:pt>
                <c:pt idx="1693">
                  <c:v>43636</c:v>
                </c:pt>
                <c:pt idx="1694">
                  <c:v>43637</c:v>
                </c:pt>
                <c:pt idx="1695">
                  <c:v>43638</c:v>
                </c:pt>
                <c:pt idx="1696">
                  <c:v>43639</c:v>
                </c:pt>
                <c:pt idx="1697">
                  <c:v>43640</c:v>
                </c:pt>
                <c:pt idx="1698">
                  <c:v>43641</c:v>
                </c:pt>
                <c:pt idx="1699">
                  <c:v>43642</c:v>
                </c:pt>
                <c:pt idx="1700">
                  <c:v>43643</c:v>
                </c:pt>
                <c:pt idx="1701">
                  <c:v>43644</c:v>
                </c:pt>
                <c:pt idx="1702">
                  <c:v>43645</c:v>
                </c:pt>
                <c:pt idx="1703">
                  <c:v>43646</c:v>
                </c:pt>
                <c:pt idx="1704">
                  <c:v>43647</c:v>
                </c:pt>
                <c:pt idx="1705">
                  <c:v>43648</c:v>
                </c:pt>
                <c:pt idx="1706">
                  <c:v>43649</c:v>
                </c:pt>
                <c:pt idx="1707">
                  <c:v>43650</c:v>
                </c:pt>
                <c:pt idx="1708">
                  <c:v>43651</c:v>
                </c:pt>
                <c:pt idx="1709">
                  <c:v>43652</c:v>
                </c:pt>
                <c:pt idx="1710">
                  <c:v>43653</c:v>
                </c:pt>
                <c:pt idx="1711">
                  <c:v>43654</c:v>
                </c:pt>
                <c:pt idx="1712">
                  <c:v>43655</c:v>
                </c:pt>
                <c:pt idx="1713">
                  <c:v>43656</c:v>
                </c:pt>
                <c:pt idx="1714">
                  <c:v>43657</c:v>
                </c:pt>
                <c:pt idx="1715">
                  <c:v>43658</c:v>
                </c:pt>
                <c:pt idx="1716">
                  <c:v>43659</c:v>
                </c:pt>
                <c:pt idx="1717">
                  <c:v>43660</c:v>
                </c:pt>
                <c:pt idx="1718">
                  <c:v>43661</c:v>
                </c:pt>
                <c:pt idx="1719">
                  <c:v>43662</c:v>
                </c:pt>
                <c:pt idx="1720">
                  <c:v>43663</c:v>
                </c:pt>
                <c:pt idx="1721">
                  <c:v>43664</c:v>
                </c:pt>
                <c:pt idx="1722">
                  <c:v>43665</c:v>
                </c:pt>
                <c:pt idx="1723">
                  <c:v>43666</c:v>
                </c:pt>
                <c:pt idx="1724">
                  <c:v>43667</c:v>
                </c:pt>
                <c:pt idx="1725">
                  <c:v>43668</c:v>
                </c:pt>
                <c:pt idx="1726">
                  <c:v>43669</c:v>
                </c:pt>
                <c:pt idx="1727">
                  <c:v>43670</c:v>
                </c:pt>
                <c:pt idx="1728">
                  <c:v>43671</c:v>
                </c:pt>
                <c:pt idx="1729">
                  <c:v>43672</c:v>
                </c:pt>
                <c:pt idx="1730">
                  <c:v>43673</c:v>
                </c:pt>
                <c:pt idx="1731">
                  <c:v>43674</c:v>
                </c:pt>
                <c:pt idx="1732">
                  <c:v>43675</c:v>
                </c:pt>
                <c:pt idx="1733">
                  <c:v>43676</c:v>
                </c:pt>
                <c:pt idx="1734">
                  <c:v>43677</c:v>
                </c:pt>
                <c:pt idx="1735">
                  <c:v>43678</c:v>
                </c:pt>
                <c:pt idx="1736">
                  <c:v>43679</c:v>
                </c:pt>
                <c:pt idx="1737">
                  <c:v>43680</c:v>
                </c:pt>
                <c:pt idx="1738">
                  <c:v>43681</c:v>
                </c:pt>
                <c:pt idx="1739">
                  <c:v>43682</c:v>
                </c:pt>
                <c:pt idx="1740">
                  <c:v>43683</c:v>
                </c:pt>
                <c:pt idx="1741">
                  <c:v>43684</c:v>
                </c:pt>
                <c:pt idx="1742">
                  <c:v>43685</c:v>
                </c:pt>
                <c:pt idx="1743">
                  <c:v>43686</c:v>
                </c:pt>
                <c:pt idx="1744">
                  <c:v>43687</c:v>
                </c:pt>
                <c:pt idx="1745">
                  <c:v>43688</c:v>
                </c:pt>
                <c:pt idx="1746">
                  <c:v>43689</c:v>
                </c:pt>
                <c:pt idx="1747">
                  <c:v>43690</c:v>
                </c:pt>
                <c:pt idx="1748">
                  <c:v>43691</c:v>
                </c:pt>
                <c:pt idx="1749">
                  <c:v>43692</c:v>
                </c:pt>
                <c:pt idx="1750">
                  <c:v>43693</c:v>
                </c:pt>
                <c:pt idx="1751">
                  <c:v>43694</c:v>
                </c:pt>
                <c:pt idx="1752">
                  <c:v>43695</c:v>
                </c:pt>
                <c:pt idx="1753">
                  <c:v>43696</c:v>
                </c:pt>
                <c:pt idx="1754">
                  <c:v>43697</c:v>
                </c:pt>
                <c:pt idx="1755">
                  <c:v>43698</c:v>
                </c:pt>
                <c:pt idx="1756">
                  <c:v>43699</c:v>
                </c:pt>
                <c:pt idx="1757">
                  <c:v>43700</c:v>
                </c:pt>
                <c:pt idx="1758">
                  <c:v>43701</c:v>
                </c:pt>
                <c:pt idx="1759">
                  <c:v>43702</c:v>
                </c:pt>
                <c:pt idx="1760">
                  <c:v>43703</c:v>
                </c:pt>
                <c:pt idx="1761">
                  <c:v>43704</c:v>
                </c:pt>
                <c:pt idx="1762">
                  <c:v>43705</c:v>
                </c:pt>
                <c:pt idx="1763">
                  <c:v>43706</c:v>
                </c:pt>
                <c:pt idx="1764">
                  <c:v>43707</c:v>
                </c:pt>
                <c:pt idx="1765">
                  <c:v>43708</c:v>
                </c:pt>
                <c:pt idx="1766">
                  <c:v>43709</c:v>
                </c:pt>
                <c:pt idx="1767">
                  <c:v>43710</c:v>
                </c:pt>
                <c:pt idx="1768">
                  <c:v>43711</c:v>
                </c:pt>
                <c:pt idx="1769">
                  <c:v>43712</c:v>
                </c:pt>
                <c:pt idx="1770">
                  <c:v>43713</c:v>
                </c:pt>
                <c:pt idx="1771">
                  <c:v>43714</c:v>
                </c:pt>
                <c:pt idx="1772">
                  <c:v>43715</c:v>
                </c:pt>
                <c:pt idx="1773">
                  <c:v>43716</c:v>
                </c:pt>
                <c:pt idx="1774">
                  <c:v>43717</c:v>
                </c:pt>
                <c:pt idx="1775">
                  <c:v>43718</c:v>
                </c:pt>
                <c:pt idx="1776">
                  <c:v>43719</c:v>
                </c:pt>
                <c:pt idx="1777">
                  <c:v>43720</c:v>
                </c:pt>
                <c:pt idx="1778">
                  <c:v>43721</c:v>
                </c:pt>
                <c:pt idx="1779">
                  <c:v>43722</c:v>
                </c:pt>
                <c:pt idx="1780">
                  <c:v>43723</c:v>
                </c:pt>
                <c:pt idx="1781">
                  <c:v>43724</c:v>
                </c:pt>
                <c:pt idx="1782">
                  <c:v>43725</c:v>
                </c:pt>
                <c:pt idx="1783">
                  <c:v>43726</c:v>
                </c:pt>
                <c:pt idx="1784">
                  <c:v>43727</c:v>
                </c:pt>
                <c:pt idx="1785">
                  <c:v>43728</c:v>
                </c:pt>
                <c:pt idx="1786">
                  <c:v>43729</c:v>
                </c:pt>
                <c:pt idx="1787">
                  <c:v>43730</c:v>
                </c:pt>
                <c:pt idx="1788">
                  <c:v>43731</c:v>
                </c:pt>
                <c:pt idx="1789">
                  <c:v>43732</c:v>
                </c:pt>
                <c:pt idx="1790">
                  <c:v>43733</c:v>
                </c:pt>
                <c:pt idx="1791">
                  <c:v>43734</c:v>
                </c:pt>
                <c:pt idx="1792">
                  <c:v>43735</c:v>
                </c:pt>
                <c:pt idx="1793">
                  <c:v>43736</c:v>
                </c:pt>
                <c:pt idx="1794">
                  <c:v>43737</c:v>
                </c:pt>
                <c:pt idx="1795">
                  <c:v>43738</c:v>
                </c:pt>
                <c:pt idx="1796">
                  <c:v>43739</c:v>
                </c:pt>
                <c:pt idx="1797">
                  <c:v>43740</c:v>
                </c:pt>
                <c:pt idx="1798">
                  <c:v>43741</c:v>
                </c:pt>
                <c:pt idx="1799">
                  <c:v>43742</c:v>
                </c:pt>
                <c:pt idx="1800">
                  <c:v>43743</c:v>
                </c:pt>
                <c:pt idx="1801">
                  <c:v>43744</c:v>
                </c:pt>
                <c:pt idx="1802">
                  <c:v>43745</c:v>
                </c:pt>
                <c:pt idx="1803">
                  <c:v>43746</c:v>
                </c:pt>
                <c:pt idx="1804">
                  <c:v>43747</c:v>
                </c:pt>
                <c:pt idx="1805">
                  <c:v>43748</c:v>
                </c:pt>
                <c:pt idx="1806">
                  <c:v>43749</c:v>
                </c:pt>
                <c:pt idx="1807">
                  <c:v>43750</c:v>
                </c:pt>
                <c:pt idx="1808">
                  <c:v>43751</c:v>
                </c:pt>
                <c:pt idx="1809">
                  <c:v>43752</c:v>
                </c:pt>
                <c:pt idx="1810">
                  <c:v>43753</c:v>
                </c:pt>
                <c:pt idx="1811">
                  <c:v>43754</c:v>
                </c:pt>
                <c:pt idx="1812">
                  <c:v>43755</c:v>
                </c:pt>
                <c:pt idx="1813">
                  <c:v>43756</c:v>
                </c:pt>
                <c:pt idx="1814">
                  <c:v>43757</c:v>
                </c:pt>
                <c:pt idx="1815">
                  <c:v>43758</c:v>
                </c:pt>
                <c:pt idx="1816">
                  <c:v>43759</c:v>
                </c:pt>
                <c:pt idx="1817">
                  <c:v>43760</c:v>
                </c:pt>
                <c:pt idx="1818">
                  <c:v>43761</c:v>
                </c:pt>
                <c:pt idx="1819">
                  <c:v>43762</c:v>
                </c:pt>
                <c:pt idx="1820">
                  <c:v>43763</c:v>
                </c:pt>
                <c:pt idx="1821">
                  <c:v>43764</c:v>
                </c:pt>
                <c:pt idx="1822">
                  <c:v>43765</c:v>
                </c:pt>
                <c:pt idx="1823">
                  <c:v>43766</c:v>
                </c:pt>
                <c:pt idx="1824">
                  <c:v>43767</c:v>
                </c:pt>
                <c:pt idx="1825">
                  <c:v>43768</c:v>
                </c:pt>
                <c:pt idx="1826">
                  <c:v>43769</c:v>
                </c:pt>
                <c:pt idx="1827">
                  <c:v>43770</c:v>
                </c:pt>
                <c:pt idx="1828">
                  <c:v>43771</c:v>
                </c:pt>
                <c:pt idx="1829">
                  <c:v>43772</c:v>
                </c:pt>
                <c:pt idx="1830">
                  <c:v>43773</c:v>
                </c:pt>
                <c:pt idx="1831">
                  <c:v>43774</c:v>
                </c:pt>
                <c:pt idx="1832">
                  <c:v>43775</c:v>
                </c:pt>
                <c:pt idx="1833">
                  <c:v>43776</c:v>
                </c:pt>
                <c:pt idx="1834">
                  <c:v>43777</c:v>
                </c:pt>
                <c:pt idx="1835">
                  <c:v>43778</c:v>
                </c:pt>
                <c:pt idx="1836">
                  <c:v>43779</c:v>
                </c:pt>
                <c:pt idx="1837">
                  <c:v>43780</c:v>
                </c:pt>
                <c:pt idx="1838">
                  <c:v>43781</c:v>
                </c:pt>
                <c:pt idx="1839">
                  <c:v>43782</c:v>
                </c:pt>
                <c:pt idx="1840">
                  <c:v>43783</c:v>
                </c:pt>
                <c:pt idx="1841">
                  <c:v>43784</c:v>
                </c:pt>
                <c:pt idx="1842">
                  <c:v>43785</c:v>
                </c:pt>
                <c:pt idx="1843">
                  <c:v>43786</c:v>
                </c:pt>
                <c:pt idx="1844">
                  <c:v>43787</c:v>
                </c:pt>
                <c:pt idx="1845">
                  <c:v>43788</c:v>
                </c:pt>
                <c:pt idx="1846">
                  <c:v>43789</c:v>
                </c:pt>
                <c:pt idx="1847">
                  <c:v>43790</c:v>
                </c:pt>
                <c:pt idx="1848">
                  <c:v>43791</c:v>
                </c:pt>
                <c:pt idx="1849">
                  <c:v>43792</c:v>
                </c:pt>
                <c:pt idx="1850">
                  <c:v>43793</c:v>
                </c:pt>
                <c:pt idx="1851">
                  <c:v>43794</c:v>
                </c:pt>
                <c:pt idx="1852">
                  <c:v>43795</c:v>
                </c:pt>
                <c:pt idx="1853">
                  <c:v>43796</c:v>
                </c:pt>
                <c:pt idx="1854">
                  <c:v>43797</c:v>
                </c:pt>
                <c:pt idx="1855">
                  <c:v>43798</c:v>
                </c:pt>
                <c:pt idx="1856">
                  <c:v>43799</c:v>
                </c:pt>
                <c:pt idx="1857">
                  <c:v>43800</c:v>
                </c:pt>
                <c:pt idx="1858">
                  <c:v>43801</c:v>
                </c:pt>
                <c:pt idx="1859">
                  <c:v>43802</c:v>
                </c:pt>
                <c:pt idx="1860">
                  <c:v>43803</c:v>
                </c:pt>
                <c:pt idx="1861">
                  <c:v>43804</c:v>
                </c:pt>
                <c:pt idx="1862">
                  <c:v>43805</c:v>
                </c:pt>
                <c:pt idx="1863">
                  <c:v>43806</c:v>
                </c:pt>
                <c:pt idx="1864">
                  <c:v>43807</c:v>
                </c:pt>
                <c:pt idx="1865">
                  <c:v>43808</c:v>
                </c:pt>
                <c:pt idx="1866">
                  <c:v>43809</c:v>
                </c:pt>
                <c:pt idx="1867">
                  <c:v>43810</c:v>
                </c:pt>
                <c:pt idx="1868">
                  <c:v>43811</c:v>
                </c:pt>
                <c:pt idx="1869">
                  <c:v>43812</c:v>
                </c:pt>
                <c:pt idx="1870">
                  <c:v>43813</c:v>
                </c:pt>
                <c:pt idx="1871">
                  <c:v>43814</c:v>
                </c:pt>
                <c:pt idx="1872">
                  <c:v>43815</c:v>
                </c:pt>
                <c:pt idx="1873">
                  <c:v>43816</c:v>
                </c:pt>
                <c:pt idx="1874">
                  <c:v>43817</c:v>
                </c:pt>
                <c:pt idx="1875">
                  <c:v>43818</c:v>
                </c:pt>
                <c:pt idx="1876">
                  <c:v>43819</c:v>
                </c:pt>
                <c:pt idx="1877">
                  <c:v>43820</c:v>
                </c:pt>
                <c:pt idx="1878">
                  <c:v>43821</c:v>
                </c:pt>
                <c:pt idx="1879">
                  <c:v>43822</c:v>
                </c:pt>
                <c:pt idx="1880">
                  <c:v>43823</c:v>
                </c:pt>
                <c:pt idx="1881">
                  <c:v>43824</c:v>
                </c:pt>
                <c:pt idx="1882">
                  <c:v>43825</c:v>
                </c:pt>
                <c:pt idx="1883">
                  <c:v>43826</c:v>
                </c:pt>
                <c:pt idx="1884">
                  <c:v>43827</c:v>
                </c:pt>
                <c:pt idx="1885">
                  <c:v>43828</c:v>
                </c:pt>
                <c:pt idx="1886">
                  <c:v>43829</c:v>
                </c:pt>
                <c:pt idx="1887">
                  <c:v>43830</c:v>
                </c:pt>
                <c:pt idx="1888">
                  <c:v>43831</c:v>
                </c:pt>
                <c:pt idx="1889">
                  <c:v>43832</c:v>
                </c:pt>
                <c:pt idx="1890">
                  <c:v>43833</c:v>
                </c:pt>
                <c:pt idx="1891">
                  <c:v>43834</c:v>
                </c:pt>
                <c:pt idx="1892">
                  <c:v>43835</c:v>
                </c:pt>
                <c:pt idx="1893">
                  <c:v>43836</c:v>
                </c:pt>
                <c:pt idx="1894">
                  <c:v>43837</c:v>
                </c:pt>
                <c:pt idx="1895">
                  <c:v>43838</c:v>
                </c:pt>
                <c:pt idx="1896">
                  <c:v>43839</c:v>
                </c:pt>
                <c:pt idx="1897">
                  <c:v>43840</c:v>
                </c:pt>
                <c:pt idx="1898">
                  <c:v>43841</c:v>
                </c:pt>
                <c:pt idx="1899">
                  <c:v>43842</c:v>
                </c:pt>
                <c:pt idx="1900">
                  <c:v>43843</c:v>
                </c:pt>
                <c:pt idx="1901">
                  <c:v>43844</c:v>
                </c:pt>
                <c:pt idx="1902">
                  <c:v>43845</c:v>
                </c:pt>
                <c:pt idx="1903">
                  <c:v>43846</c:v>
                </c:pt>
                <c:pt idx="1904">
                  <c:v>43847</c:v>
                </c:pt>
                <c:pt idx="1905">
                  <c:v>43848</c:v>
                </c:pt>
                <c:pt idx="1906">
                  <c:v>43849</c:v>
                </c:pt>
                <c:pt idx="1907">
                  <c:v>43850</c:v>
                </c:pt>
                <c:pt idx="1908">
                  <c:v>43851</c:v>
                </c:pt>
                <c:pt idx="1909">
                  <c:v>43852</c:v>
                </c:pt>
                <c:pt idx="1910">
                  <c:v>43853</c:v>
                </c:pt>
                <c:pt idx="1911">
                  <c:v>43854</c:v>
                </c:pt>
                <c:pt idx="1912">
                  <c:v>43855</c:v>
                </c:pt>
                <c:pt idx="1913">
                  <c:v>43856</c:v>
                </c:pt>
                <c:pt idx="1914">
                  <c:v>43857</c:v>
                </c:pt>
                <c:pt idx="1915">
                  <c:v>43858</c:v>
                </c:pt>
                <c:pt idx="1916">
                  <c:v>43859</c:v>
                </c:pt>
                <c:pt idx="1917">
                  <c:v>43860</c:v>
                </c:pt>
                <c:pt idx="1918">
                  <c:v>43861</c:v>
                </c:pt>
                <c:pt idx="1919">
                  <c:v>43862</c:v>
                </c:pt>
                <c:pt idx="1920">
                  <c:v>43863</c:v>
                </c:pt>
                <c:pt idx="1921">
                  <c:v>43864</c:v>
                </c:pt>
                <c:pt idx="1922">
                  <c:v>43865</c:v>
                </c:pt>
                <c:pt idx="1923">
                  <c:v>43866</c:v>
                </c:pt>
                <c:pt idx="1924">
                  <c:v>43867</c:v>
                </c:pt>
                <c:pt idx="1925">
                  <c:v>43868</c:v>
                </c:pt>
                <c:pt idx="1926">
                  <c:v>43869</c:v>
                </c:pt>
                <c:pt idx="1927">
                  <c:v>43870</c:v>
                </c:pt>
                <c:pt idx="1928">
                  <c:v>43871</c:v>
                </c:pt>
                <c:pt idx="1929">
                  <c:v>43872</c:v>
                </c:pt>
                <c:pt idx="1930">
                  <c:v>43873</c:v>
                </c:pt>
                <c:pt idx="1931">
                  <c:v>43874</c:v>
                </c:pt>
                <c:pt idx="1932">
                  <c:v>43875</c:v>
                </c:pt>
                <c:pt idx="1933">
                  <c:v>43876</c:v>
                </c:pt>
                <c:pt idx="1934">
                  <c:v>43877</c:v>
                </c:pt>
                <c:pt idx="1935">
                  <c:v>43878</c:v>
                </c:pt>
                <c:pt idx="1936">
                  <c:v>43879</c:v>
                </c:pt>
                <c:pt idx="1937">
                  <c:v>43880</c:v>
                </c:pt>
                <c:pt idx="1938">
                  <c:v>43881</c:v>
                </c:pt>
                <c:pt idx="1939">
                  <c:v>43882</c:v>
                </c:pt>
                <c:pt idx="1940">
                  <c:v>43883</c:v>
                </c:pt>
                <c:pt idx="1941">
                  <c:v>43884</c:v>
                </c:pt>
                <c:pt idx="1942">
                  <c:v>43885</c:v>
                </c:pt>
                <c:pt idx="1943">
                  <c:v>43886</c:v>
                </c:pt>
                <c:pt idx="1944">
                  <c:v>43887</c:v>
                </c:pt>
                <c:pt idx="1945">
                  <c:v>43888</c:v>
                </c:pt>
                <c:pt idx="1946">
                  <c:v>43889</c:v>
                </c:pt>
                <c:pt idx="1947">
                  <c:v>43890</c:v>
                </c:pt>
                <c:pt idx="1948">
                  <c:v>43891</c:v>
                </c:pt>
                <c:pt idx="1949">
                  <c:v>43892</c:v>
                </c:pt>
                <c:pt idx="1950">
                  <c:v>43893</c:v>
                </c:pt>
                <c:pt idx="1951">
                  <c:v>43894</c:v>
                </c:pt>
                <c:pt idx="1952">
                  <c:v>43895</c:v>
                </c:pt>
                <c:pt idx="1953">
                  <c:v>43896</c:v>
                </c:pt>
                <c:pt idx="1954">
                  <c:v>43897</c:v>
                </c:pt>
                <c:pt idx="1955">
                  <c:v>43898</c:v>
                </c:pt>
                <c:pt idx="1956">
                  <c:v>43899</c:v>
                </c:pt>
                <c:pt idx="1957">
                  <c:v>43900</c:v>
                </c:pt>
                <c:pt idx="1958">
                  <c:v>43901</c:v>
                </c:pt>
                <c:pt idx="1959">
                  <c:v>43902</c:v>
                </c:pt>
                <c:pt idx="1960">
                  <c:v>43903</c:v>
                </c:pt>
                <c:pt idx="1961">
                  <c:v>43904</c:v>
                </c:pt>
                <c:pt idx="1962">
                  <c:v>43905</c:v>
                </c:pt>
                <c:pt idx="1963">
                  <c:v>43906</c:v>
                </c:pt>
                <c:pt idx="1964">
                  <c:v>43907</c:v>
                </c:pt>
                <c:pt idx="1965">
                  <c:v>43908</c:v>
                </c:pt>
                <c:pt idx="1966">
                  <c:v>43909</c:v>
                </c:pt>
                <c:pt idx="1967">
                  <c:v>43910</c:v>
                </c:pt>
                <c:pt idx="1968">
                  <c:v>43911</c:v>
                </c:pt>
                <c:pt idx="1969">
                  <c:v>43912</c:v>
                </c:pt>
                <c:pt idx="1970">
                  <c:v>43913</c:v>
                </c:pt>
                <c:pt idx="1971">
                  <c:v>43914</c:v>
                </c:pt>
                <c:pt idx="1972">
                  <c:v>43915</c:v>
                </c:pt>
                <c:pt idx="1973">
                  <c:v>43916</c:v>
                </c:pt>
                <c:pt idx="1974">
                  <c:v>43917</c:v>
                </c:pt>
                <c:pt idx="1975">
                  <c:v>43918</c:v>
                </c:pt>
                <c:pt idx="1976">
                  <c:v>43919</c:v>
                </c:pt>
                <c:pt idx="1977">
                  <c:v>43920</c:v>
                </c:pt>
                <c:pt idx="1978">
                  <c:v>43921</c:v>
                </c:pt>
                <c:pt idx="1979">
                  <c:v>43922</c:v>
                </c:pt>
                <c:pt idx="1980">
                  <c:v>43923</c:v>
                </c:pt>
                <c:pt idx="1981">
                  <c:v>43924</c:v>
                </c:pt>
                <c:pt idx="1982">
                  <c:v>43925</c:v>
                </c:pt>
                <c:pt idx="1983">
                  <c:v>43926</c:v>
                </c:pt>
                <c:pt idx="1984">
                  <c:v>43927</c:v>
                </c:pt>
                <c:pt idx="1985">
                  <c:v>43928</c:v>
                </c:pt>
                <c:pt idx="1986">
                  <c:v>43929</c:v>
                </c:pt>
                <c:pt idx="1987">
                  <c:v>43930</c:v>
                </c:pt>
                <c:pt idx="1988">
                  <c:v>43931</c:v>
                </c:pt>
                <c:pt idx="1989">
                  <c:v>43932</c:v>
                </c:pt>
                <c:pt idx="1990">
                  <c:v>43933</c:v>
                </c:pt>
                <c:pt idx="1991">
                  <c:v>43934</c:v>
                </c:pt>
                <c:pt idx="1992">
                  <c:v>43935</c:v>
                </c:pt>
                <c:pt idx="1993">
                  <c:v>43936</c:v>
                </c:pt>
                <c:pt idx="1994">
                  <c:v>43937</c:v>
                </c:pt>
                <c:pt idx="1995">
                  <c:v>43938</c:v>
                </c:pt>
                <c:pt idx="1996">
                  <c:v>43939</c:v>
                </c:pt>
                <c:pt idx="1997">
                  <c:v>43940</c:v>
                </c:pt>
                <c:pt idx="1998">
                  <c:v>43941</c:v>
                </c:pt>
                <c:pt idx="1999">
                  <c:v>43942</c:v>
                </c:pt>
                <c:pt idx="2000">
                  <c:v>43943</c:v>
                </c:pt>
                <c:pt idx="2001">
                  <c:v>43944</c:v>
                </c:pt>
                <c:pt idx="2002">
                  <c:v>43945</c:v>
                </c:pt>
                <c:pt idx="2003">
                  <c:v>43946</c:v>
                </c:pt>
                <c:pt idx="2004">
                  <c:v>43947</c:v>
                </c:pt>
                <c:pt idx="2005">
                  <c:v>43948</c:v>
                </c:pt>
                <c:pt idx="2006">
                  <c:v>43949</c:v>
                </c:pt>
                <c:pt idx="2007">
                  <c:v>43950</c:v>
                </c:pt>
                <c:pt idx="2008">
                  <c:v>43951</c:v>
                </c:pt>
                <c:pt idx="2009">
                  <c:v>43952</c:v>
                </c:pt>
                <c:pt idx="2010">
                  <c:v>43953</c:v>
                </c:pt>
                <c:pt idx="2011">
                  <c:v>43954</c:v>
                </c:pt>
                <c:pt idx="2012">
                  <c:v>43955</c:v>
                </c:pt>
                <c:pt idx="2013">
                  <c:v>43956</c:v>
                </c:pt>
                <c:pt idx="2014">
                  <c:v>43957</c:v>
                </c:pt>
                <c:pt idx="2015">
                  <c:v>43958</c:v>
                </c:pt>
                <c:pt idx="2016">
                  <c:v>43959</c:v>
                </c:pt>
                <c:pt idx="2017">
                  <c:v>43960</c:v>
                </c:pt>
                <c:pt idx="2018">
                  <c:v>43961</c:v>
                </c:pt>
                <c:pt idx="2019">
                  <c:v>43962</c:v>
                </c:pt>
                <c:pt idx="2020">
                  <c:v>43963</c:v>
                </c:pt>
                <c:pt idx="2021">
                  <c:v>43964</c:v>
                </c:pt>
                <c:pt idx="2022">
                  <c:v>43965</c:v>
                </c:pt>
                <c:pt idx="2023">
                  <c:v>43966</c:v>
                </c:pt>
                <c:pt idx="2024">
                  <c:v>43967</c:v>
                </c:pt>
                <c:pt idx="2025">
                  <c:v>43968</c:v>
                </c:pt>
                <c:pt idx="2026">
                  <c:v>43969</c:v>
                </c:pt>
                <c:pt idx="2027">
                  <c:v>43970</c:v>
                </c:pt>
                <c:pt idx="2028">
                  <c:v>43971</c:v>
                </c:pt>
                <c:pt idx="2029">
                  <c:v>43972</c:v>
                </c:pt>
                <c:pt idx="2030">
                  <c:v>43973</c:v>
                </c:pt>
                <c:pt idx="2031">
                  <c:v>43974</c:v>
                </c:pt>
                <c:pt idx="2032">
                  <c:v>43975</c:v>
                </c:pt>
                <c:pt idx="2033">
                  <c:v>43976</c:v>
                </c:pt>
                <c:pt idx="2034">
                  <c:v>43977</c:v>
                </c:pt>
                <c:pt idx="2035">
                  <c:v>43978</c:v>
                </c:pt>
                <c:pt idx="2036">
                  <c:v>43979</c:v>
                </c:pt>
                <c:pt idx="2037">
                  <c:v>43980</c:v>
                </c:pt>
                <c:pt idx="2038">
                  <c:v>43981</c:v>
                </c:pt>
                <c:pt idx="2039">
                  <c:v>43982</c:v>
                </c:pt>
                <c:pt idx="2040">
                  <c:v>43983</c:v>
                </c:pt>
                <c:pt idx="2041">
                  <c:v>43984</c:v>
                </c:pt>
                <c:pt idx="2042">
                  <c:v>43985</c:v>
                </c:pt>
                <c:pt idx="2043">
                  <c:v>43986</c:v>
                </c:pt>
                <c:pt idx="2044">
                  <c:v>43987</c:v>
                </c:pt>
                <c:pt idx="2045">
                  <c:v>43988</c:v>
                </c:pt>
                <c:pt idx="2046">
                  <c:v>43989</c:v>
                </c:pt>
                <c:pt idx="2047">
                  <c:v>43990</c:v>
                </c:pt>
                <c:pt idx="2048">
                  <c:v>43991</c:v>
                </c:pt>
                <c:pt idx="2049">
                  <c:v>43992</c:v>
                </c:pt>
                <c:pt idx="2050">
                  <c:v>43993</c:v>
                </c:pt>
                <c:pt idx="2051">
                  <c:v>43994</c:v>
                </c:pt>
                <c:pt idx="2052">
                  <c:v>43995</c:v>
                </c:pt>
                <c:pt idx="2053">
                  <c:v>43996</c:v>
                </c:pt>
                <c:pt idx="2054">
                  <c:v>43997</c:v>
                </c:pt>
                <c:pt idx="2055">
                  <c:v>43998</c:v>
                </c:pt>
                <c:pt idx="2056">
                  <c:v>43999</c:v>
                </c:pt>
                <c:pt idx="2057">
                  <c:v>44000</c:v>
                </c:pt>
                <c:pt idx="2058">
                  <c:v>44001</c:v>
                </c:pt>
                <c:pt idx="2059">
                  <c:v>44002</c:v>
                </c:pt>
                <c:pt idx="2060">
                  <c:v>44003</c:v>
                </c:pt>
                <c:pt idx="2061">
                  <c:v>44004</c:v>
                </c:pt>
                <c:pt idx="2062">
                  <c:v>44005</c:v>
                </c:pt>
                <c:pt idx="2063">
                  <c:v>44006</c:v>
                </c:pt>
                <c:pt idx="2064">
                  <c:v>44007</c:v>
                </c:pt>
                <c:pt idx="2065">
                  <c:v>44008</c:v>
                </c:pt>
                <c:pt idx="2066">
                  <c:v>44009</c:v>
                </c:pt>
                <c:pt idx="2067">
                  <c:v>44010</c:v>
                </c:pt>
                <c:pt idx="2068">
                  <c:v>44011</c:v>
                </c:pt>
                <c:pt idx="2069">
                  <c:v>44012</c:v>
                </c:pt>
                <c:pt idx="2070">
                  <c:v>44013</c:v>
                </c:pt>
                <c:pt idx="2071">
                  <c:v>44014</c:v>
                </c:pt>
                <c:pt idx="2072">
                  <c:v>44015</c:v>
                </c:pt>
                <c:pt idx="2073">
                  <c:v>44016</c:v>
                </c:pt>
                <c:pt idx="2074">
                  <c:v>44017</c:v>
                </c:pt>
                <c:pt idx="2075">
                  <c:v>44018</c:v>
                </c:pt>
                <c:pt idx="2076">
                  <c:v>44019</c:v>
                </c:pt>
                <c:pt idx="2077">
                  <c:v>44020</c:v>
                </c:pt>
                <c:pt idx="2078">
                  <c:v>44021</c:v>
                </c:pt>
                <c:pt idx="2079">
                  <c:v>44022</c:v>
                </c:pt>
                <c:pt idx="2080">
                  <c:v>44023</c:v>
                </c:pt>
                <c:pt idx="2081">
                  <c:v>44024</c:v>
                </c:pt>
                <c:pt idx="2082">
                  <c:v>44025</c:v>
                </c:pt>
                <c:pt idx="2083">
                  <c:v>44026</c:v>
                </c:pt>
                <c:pt idx="2084">
                  <c:v>44027</c:v>
                </c:pt>
                <c:pt idx="2085">
                  <c:v>44028</c:v>
                </c:pt>
                <c:pt idx="2086">
                  <c:v>44029</c:v>
                </c:pt>
                <c:pt idx="2087">
                  <c:v>44030</c:v>
                </c:pt>
                <c:pt idx="2088">
                  <c:v>44031</c:v>
                </c:pt>
                <c:pt idx="2089">
                  <c:v>44032</c:v>
                </c:pt>
                <c:pt idx="2090">
                  <c:v>44033</c:v>
                </c:pt>
                <c:pt idx="2091">
                  <c:v>44034</c:v>
                </c:pt>
                <c:pt idx="2092">
                  <c:v>44035</c:v>
                </c:pt>
                <c:pt idx="2093">
                  <c:v>44036</c:v>
                </c:pt>
                <c:pt idx="2094">
                  <c:v>44037</c:v>
                </c:pt>
                <c:pt idx="2095">
                  <c:v>44038</c:v>
                </c:pt>
                <c:pt idx="2096">
                  <c:v>44039</c:v>
                </c:pt>
                <c:pt idx="2097">
                  <c:v>44040</c:v>
                </c:pt>
                <c:pt idx="2098">
                  <c:v>44041</c:v>
                </c:pt>
                <c:pt idx="2099">
                  <c:v>44042</c:v>
                </c:pt>
                <c:pt idx="2100">
                  <c:v>44043</c:v>
                </c:pt>
                <c:pt idx="2101">
                  <c:v>44044</c:v>
                </c:pt>
                <c:pt idx="2102">
                  <c:v>44045</c:v>
                </c:pt>
                <c:pt idx="2103">
                  <c:v>44046</c:v>
                </c:pt>
                <c:pt idx="2104">
                  <c:v>44047</c:v>
                </c:pt>
                <c:pt idx="2105">
                  <c:v>44048</c:v>
                </c:pt>
                <c:pt idx="2106">
                  <c:v>44049</c:v>
                </c:pt>
                <c:pt idx="2107">
                  <c:v>44050</c:v>
                </c:pt>
                <c:pt idx="2108">
                  <c:v>44051</c:v>
                </c:pt>
                <c:pt idx="2109">
                  <c:v>44052</c:v>
                </c:pt>
                <c:pt idx="2110">
                  <c:v>44053</c:v>
                </c:pt>
                <c:pt idx="2111">
                  <c:v>44054</c:v>
                </c:pt>
                <c:pt idx="2112">
                  <c:v>44055</c:v>
                </c:pt>
                <c:pt idx="2113">
                  <c:v>44056</c:v>
                </c:pt>
                <c:pt idx="2114">
                  <c:v>44057</c:v>
                </c:pt>
                <c:pt idx="2115">
                  <c:v>44058</c:v>
                </c:pt>
                <c:pt idx="2116">
                  <c:v>44059</c:v>
                </c:pt>
                <c:pt idx="2117">
                  <c:v>44060</c:v>
                </c:pt>
                <c:pt idx="2118">
                  <c:v>44061</c:v>
                </c:pt>
                <c:pt idx="2119">
                  <c:v>44062</c:v>
                </c:pt>
                <c:pt idx="2120">
                  <c:v>44063</c:v>
                </c:pt>
                <c:pt idx="2121">
                  <c:v>44064</c:v>
                </c:pt>
                <c:pt idx="2122">
                  <c:v>44065</c:v>
                </c:pt>
                <c:pt idx="2123">
                  <c:v>44066</c:v>
                </c:pt>
                <c:pt idx="2124">
                  <c:v>44067</c:v>
                </c:pt>
                <c:pt idx="2125">
                  <c:v>44068</c:v>
                </c:pt>
                <c:pt idx="2126">
                  <c:v>44069</c:v>
                </c:pt>
                <c:pt idx="2127">
                  <c:v>44070</c:v>
                </c:pt>
                <c:pt idx="2128">
                  <c:v>44071</c:v>
                </c:pt>
                <c:pt idx="2129">
                  <c:v>44072</c:v>
                </c:pt>
                <c:pt idx="2130">
                  <c:v>44073</c:v>
                </c:pt>
                <c:pt idx="2131">
                  <c:v>44074</c:v>
                </c:pt>
                <c:pt idx="2132">
                  <c:v>44075</c:v>
                </c:pt>
                <c:pt idx="2133">
                  <c:v>44076</c:v>
                </c:pt>
                <c:pt idx="2134">
                  <c:v>44077</c:v>
                </c:pt>
                <c:pt idx="2135">
                  <c:v>44078</c:v>
                </c:pt>
                <c:pt idx="2136">
                  <c:v>44079</c:v>
                </c:pt>
                <c:pt idx="2137">
                  <c:v>44080</c:v>
                </c:pt>
                <c:pt idx="2138">
                  <c:v>44081</c:v>
                </c:pt>
                <c:pt idx="2139">
                  <c:v>44082</c:v>
                </c:pt>
                <c:pt idx="2140">
                  <c:v>44083</c:v>
                </c:pt>
                <c:pt idx="2141">
                  <c:v>44084</c:v>
                </c:pt>
                <c:pt idx="2142">
                  <c:v>44085</c:v>
                </c:pt>
                <c:pt idx="2143">
                  <c:v>44086</c:v>
                </c:pt>
                <c:pt idx="2144">
                  <c:v>44087</c:v>
                </c:pt>
                <c:pt idx="2145">
                  <c:v>44088</c:v>
                </c:pt>
                <c:pt idx="2146">
                  <c:v>44089</c:v>
                </c:pt>
                <c:pt idx="2147">
                  <c:v>44090</c:v>
                </c:pt>
                <c:pt idx="2148">
                  <c:v>44091</c:v>
                </c:pt>
                <c:pt idx="2149">
                  <c:v>44092</c:v>
                </c:pt>
                <c:pt idx="2150">
                  <c:v>44093</c:v>
                </c:pt>
                <c:pt idx="2151">
                  <c:v>44094</c:v>
                </c:pt>
                <c:pt idx="2152">
                  <c:v>44095</c:v>
                </c:pt>
                <c:pt idx="2153">
                  <c:v>44096</c:v>
                </c:pt>
                <c:pt idx="2154">
                  <c:v>44097</c:v>
                </c:pt>
                <c:pt idx="2155">
                  <c:v>44098</c:v>
                </c:pt>
                <c:pt idx="2156">
                  <c:v>44099</c:v>
                </c:pt>
                <c:pt idx="2157">
                  <c:v>44100</c:v>
                </c:pt>
                <c:pt idx="2158">
                  <c:v>44101</c:v>
                </c:pt>
                <c:pt idx="2159">
                  <c:v>44102</c:v>
                </c:pt>
                <c:pt idx="2160">
                  <c:v>44103</c:v>
                </c:pt>
                <c:pt idx="2161">
                  <c:v>44104</c:v>
                </c:pt>
                <c:pt idx="2162">
                  <c:v>44105</c:v>
                </c:pt>
                <c:pt idx="2163">
                  <c:v>44106</c:v>
                </c:pt>
                <c:pt idx="2164">
                  <c:v>44107</c:v>
                </c:pt>
                <c:pt idx="2165">
                  <c:v>44108</c:v>
                </c:pt>
                <c:pt idx="2166">
                  <c:v>44109</c:v>
                </c:pt>
                <c:pt idx="2167">
                  <c:v>44110</c:v>
                </c:pt>
                <c:pt idx="2168">
                  <c:v>44111</c:v>
                </c:pt>
                <c:pt idx="2169">
                  <c:v>44112</c:v>
                </c:pt>
                <c:pt idx="2170">
                  <c:v>44113</c:v>
                </c:pt>
                <c:pt idx="2171">
                  <c:v>44114</c:v>
                </c:pt>
                <c:pt idx="2172">
                  <c:v>44115</c:v>
                </c:pt>
                <c:pt idx="2173">
                  <c:v>44116</c:v>
                </c:pt>
                <c:pt idx="2174">
                  <c:v>44117</c:v>
                </c:pt>
                <c:pt idx="2175">
                  <c:v>44118</c:v>
                </c:pt>
                <c:pt idx="2176">
                  <c:v>44119</c:v>
                </c:pt>
                <c:pt idx="2177">
                  <c:v>44120</c:v>
                </c:pt>
                <c:pt idx="2178">
                  <c:v>44121</c:v>
                </c:pt>
                <c:pt idx="2179">
                  <c:v>44122</c:v>
                </c:pt>
                <c:pt idx="2180">
                  <c:v>44123</c:v>
                </c:pt>
                <c:pt idx="2181">
                  <c:v>44124</c:v>
                </c:pt>
                <c:pt idx="2182">
                  <c:v>44125</c:v>
                </c:pt>
                <c:pt idx="2183">
                  <c:v>44126</c:v>
                </c:pt>
                <c:pt idx="2184">
                  <c:v>44127</c:v>
                </c:pt>
                <c:pt idx="2185">
                  <c:v>44128</c:v>
                </c:pt>
                <c:pt idx="2186">
                  <c:v>44129</c:v>
                </c:pt>
                <c:pt idx="2187">
                  <c:v>44130</c:v>
                </c:pt>
                <c:pt idx="2188">
                  <c:v>44131</c:v>
                </c:pt>
                <c:pt idx="2189">
                  <c:v>44132</c:v>
                </c:pt>
                <c:pt idx="2190">
                  <c:v>44133</c:v>
                </c:pt>
                <c:pt idx="2191">
                  <c:v>44134</c:v>
                </c:pt>
                <c:pt idx="2192">
                  <c:v>44135</c:v>
                </c:pt>
                <c:pt idx="2193">
                  <c:v>44136</c:v>
                </c:pt>
                <c:pt idx="2194">
                  <c:v>44137</c:v>
                </c:pt>
                <c:pt idx="2195">
                  <c:v>44138</c:v>
                </c:pt>
                <c:pt idx="2196">
                  <c:v>44139</c:v>
                </c:pt>
                <c:pt idx="2197">
                  <c:v>44140</c:v>
                </c:pt>
                <c:pt idx="2198">
                  <c:v>44141</c:v>
                </c:pt>
                <c:pt idx="2199">
                  <c:v>44142</c:v>
                </c:pt>
                <c:pt idx="2200">
                  <c:v>44143</c:v>
                </c:pt>
                <c:pt idx="2201">
                  <c:v>44144</c:v>
                </c:pt>
                <c:pt idx="2202">
                  <c:v>44145</c:v>
                </c:pt>
                <c:pt idx="2203">
                  <c:v>44146</c:v>
                </c:pt>
                <c:pt idx="2204">
                  <c:v>44147</c:v>
                </c:pt>
                <c:pt idx="2205">
                  <c:v>44148</c:v>
                </c:pt>
                <c:pt idx="2206">
                  <c:v>44149</c:v>
                </c:pt>
                <c:pt idx="2207">
                  <c:v>44150</c:v>
                </c:pt>
                <c:pt idx="2208">
                  <c:v>44151</c:v>
                </c:pt>
                <c:pt idx="2209">
                  <c:v>44152</c:v>
                </c:pt>
                <c:pt idx="2210">
                  <c:v>44153</c:v>
                </c:pt>
                <c:pt idx="2211">
                  <c:v>44154</c:v>
                </c:pt>
                <c:pt idx="2212">
                  <c:v>44155</c:v>
                </c:pt>
                <c:pt idx="2213">
                  <c:v>44156</c:v>
                </c:pt>
                <c:pt idx="2214">
                  <c:v>44157</c:v>
                </c:pt>
                <c:pt idx="2215">
                  <c:v>44158</c:v>
                </c:pt>
                <c:pt idx="2216">
                  <c:v>44159</c:v>
                </c:pt>
                <c:pt idx="2217">
                  <c:v>44160</c:v>
                </c:pt>
                <c:pt idx="2218">
                  <c:v>44161</c:v>
                </c:pt>
                <c:pt idx="2219">
                  <c:v>44162</c:v>
                </c:pt>
                <c:pt idx="2220">
                  <c:v>44163</c:v>
                </c:pt>
                <c:pt idx="2221">
                  <c:v>44164</c:v>
                </c:pt>
                <c:pt idx="2222">
                  <c:v>44165</c:v>
                </c:pt>
                <c:pt idx="2223">
                  <c:v>44166</c:v>
                </c:pt>
                <c:pt idx="2224">
                  <c:v>44167</c:v>
                </c:pt>
                <c:pt idx="2225">
                  <c:v>44168</c:v>
                </c:pt>
                <c:pt idx="2226">
                  <c:v>44169</c:v>
                </c:pt>
                <c:pt idx="2227">
                  <c:v>44170</c:v>
                </c:pt>
                <c:pt idx="2228">
                  <c:v>44171</c:v>
                </c:pt>
                <c:pt idx="2229">
                  <c:v>44172</c:v>
                </c:pt>
                <c:pt idx="2230">
                  <c:v>44173</c:v>
                </c:pt>
                <c:pt idx="2231">
                  <c:v>44174</c:v>
                </c:pt>
                <c:pt idx="2232">
                  <c:v>44175</c:v>
                </c:pt>
                <c:pt idx="2233">
                  <c:v>44176</c:v>
                </c:pt>
                <c:pt idx="2234">
                  <c:v>44177</c:v>
                </c:pt>
                <c:pt idx="2235">
                  <c:v>44178</c:v>
                </c:pt>
                <c:pt idx="2236">
                  <c:v>44179</c:v>
                </c:pt>
                <c:pt idx="2237">
                  <c:v>44180</c:v>
                </c:pt>
                <c:pt idx="2238">
                  <c:v>44181</c:v>
                </c:pt>
                <c:pt idx="2239">
                  <c:v>44182</c:v>
                </c:pt>
                <c:pt idx="2240">
                  <c:v>44183</c:v>
                </c:pt>
                <c:pt idx="2241">
                  <c:v>44184</c:v>
                </c:pt>
                <c:pt idx="2242">
                  <c:v>44185</c:v>
                </c:pt>
                <c:pt idx="2243">
                  <c:v>44186</c:v>
                </c:pt>
                <c:pt idx="2244">
                  <c:v>44187</c:v>
                </c:pt>
                <c:pt idx="2245">
                  <c:v>44188</c:v>
                </c:pt>
                <c:pt idx="2246">
                  <c:v>44189</c:v>
                </c:pt>
                <c:pt idx="2247">
                  <c:v>44190</c:v>
                </c:pt>
                <c:pt idx="2248">
                  <c:v>44191</c:v>
                </c:pt>
                <c:pt idx="2249">
                  <c:v>44192</c:v>
                </c:pt>
                <c:pt idx="2250">
                  <c:v>44193</c:v>
                </c:pt>
                <c:pt idx="2251">
                  <c:v>44194</c:v>
                </c:pt>
                <c:pt idx="2252">
                  <c:v>44195</c:v>
                </c:pt>
                <c:pt idx="2253">
                  <c:v>44196</c:v>
                </c:pt>
                <c:pt idx="2254">
                  <c:v>44197</c:v>
                </c:pt>
                <c:pt idx="2255">
                  <c:v>44198</c:v>
                </c:pt>
                <c:pt idx="2256">
                  <c:v>44199</c:v>
                </c:pt>
                <c:pt idx="2257">
                  <c:v>44200</c:v>
                </c:pt>
                <c:pt idx="2258">
                  <c:v>44201</c:v>
                </c:pt>
                <c:pt idx="2259">
                  <c:v>44202</c:v>
                </c:pt>
                <c:pt idx="2260">
                  <c:v>44203</c:v>
                </c:pt>
                <c:pt idx="2261">
                  <c:v>44204</c:v>
                </c:pt>
                <c:pt idx="2262">
                  <c:v>44205</c:v>
                </c:pt>
                <c:pt idx="2263">
                  <c:v>44206</c:v>
                </c:pt>
                <c:pt idx="2264">
                  <c:v>44207</c:v>
                </c:pt>
                <c:pt idx="2265">
                  <c:v>44208</c:v>
                </c:pt>
                <c:pt idx="2266">
                  <c:v>44209</c:v>
                </c:pt>
                <c:pt idx="2267">
                  <c:v>44210</c:v>
                </c:pt>
                <c:pt idx="2268">
                  <c:v>44211</c:v>
                </c:pt>
                <c:pt idx="2269">
                  <c:v>44212</c:v>
                </c:pt>
                <c:pt idx="2270">
                  <c:v>44213</c:v>
                </c:pt>
                <c:pt idx="2271">
                  <c:v>44214</c:v>
                </c:pt>
                <c:pt idx="2272">
                  <c:v>44215</c:v>
                </c:pt>
                <c:pt idx="2273">
                  <c:v>44216</c:v>
                </c:pt>
                <c:pt idx="2274">
                  <c:v>44217</c:v>
                </c:pt>
                <c:pt idx="2275">
                  <c:v>44218</c:v>
                </c:pt>
                <c:pt idx="2276">
                  <c:v>44219</c:v>
                </c:pt>
                <c:pt idx="2277">
                  <c:v>44220</c:v>
                </c:pt>
                <c:pt idx="2278">
                  <c:v>44221</c:v>
                </c:pt>
                <c:pt idx="2279">
                  <c:v>44222</c:v>
                </c:pt>
                <c:pt idx="2280">
                  <c:v>44223</c:v>
                </c:pt>
                <c:pt idx="2281">
                  <c:v>44224</c:v>
                </c:pt>
                <c:pt idx="2282">
                  <c:v>44225</c:v>
                </c:pt>
                <c:pt idx="2283">
                  <c:v>44226</c:v>
                </c:pt>
                <c:pt idx="2284">
                  <c:v>44227</c:v>
                </c:pt>
                <c:pt idx="2285">
                  <c:v>44228</c:v>
                </c:pt>
                <c:pt idx="2286">
                  <c:v>44229</c:v>
                </c:pt>
                <c:pt idx="2287">
                  <c:v>44230</c:v>
                </c:pt>
                <c:pt idx="2288">
                  <c:v>44231</c:v>
                </c:pt>
                <c:pt idx="2289">
                  <c:v>44232</c:v>
                </c:pt>
                <c:pt idx="2290">
                  <c:v>44233</c:v>
                </c:pt>
                <c:pt idx="2291">
                  <c:v>44234</c:v>
                </c:pt>
                <c:pt idx="2292">
                  <c:v>44235</c:v>
                </c:pt>
                <c:pt idx="2293">
                  <c:v>44236</c:v>
                </c:pt>
                <c:pt idx="2294">
                  <c:v>44237</c:v>
                </c:pt>
                <c:pt idx="2295">
                  <c:v>44238</c:v>
                </c:pt>
                <c:pt idx="2296">
                  <c:v>44239</c:v>
                </c:pt>
                <c:pt idx="2297">
                  <c:v>44240</c:v>
                </c:pt>
                <c:pt idx="2298">
                  <c:v>44241</c:v>
                </c:pt>
                <c:pt idx="2299">
                  <c:v>44242</c:v>
                </c:pt>
                <c:pt idx="2300">
                  <c:v>44243</c:v>
                </c:pt>
                <c:pt idx="2301">
                  <c:v>44244</c:v>
                </c:pt>
                <c:pt idx="2302">
                  <c:v>44245</c:v>
                </c:pt>
                <c:pt idx="2303">
                  <c:v>44246</c:v>
                </c:pt>
                <c:pt idx="2304">
                  <c:v>44247</c:v>
                </c:pt>
                <c:pt idx="2305">
                  <c:v>44248</c:v>
                </c:pt>
                <c:pt idx="2306">
                  <c:v>44249</c:v>
                </c:pt>
                <c:pt idx="2307">
                  <c:v>44250</c:v>
                </c:pt>
                <c:pt idx="2308">
                  <c:v>44251</c:v>
                </c:pt>
                <c:pt idx="2309">
                  <c:v>44252</c:v>
                </c:pt>
                <c:pt idx="2310">
                  <c:v>44253</c:v>
                </c:pt>
                <c:pt idx="2311">
                  <c:v>44254</c:v>
                </c:pt>
                <c:pt idx="2312">
                  <c:v>44255</c:v>
                </c:pt>
                <c:pt idx="2313">
                  <c:v>44256</c:v>
                </c:pt>
                <c:pt idx="2314">
                  <c:v>44257</c:v>
                </c:pt>
                <c:pt idx="2315">
                  <c:v>44258</c:v>
                </c:pt>
                <c:pt idx="2316">
                  <c:v>44259</c:v>
                </c:pt>
                <c:pt idx="2317">
                  <c:v>44260</c:v>
                </c:pt>
                <c:pt idx="2318">
                  <c:v>44261</c:v>
                </c:pt>
                <c:pt idx="2319">
                  <c:v>44262</c:v>
                </c:pt>
                <c:pt idx="2320">
                  <c:v>44263</c:v>
                </c:pt>
                <c:pt idx="2321">
                  <c:v>44264</c:v>
                </c:pt>
                <c:pt idx="2322">
                  <c:v>44265</c:v>
                </c:pt>
                <c:pt idx="2323">
                  <c:v>44266</c:v>
                </c:pt>
                <c:pt idx="2324">
                  <c:v>44267</c:v>
                </c:pt>
                <c:pt idx="2325">
                  <c:v>44268</c:v>
                </c:pt>
                <c:pt idx="2326">
                  <c:v>44269</c:v>
                </c:pt>
                <c:pt idx="2327">
                  <c:v>44270</c:v>
                </c:pt>
                <c:pt idx="2328">
                  <c:v>44271</c:v>
                </c:pt>
                <c:pt idx="2329">
                  <c:v>44272</c:v>
                </c:pt>
                <c:pt idx="2330">
                  <c:v>44273</c:v>
                </c:pt>
                <c:pt idx="2331">
                  <c:v>44274</c:v>
                </c:pt>
                <c:pt idx="2332">
                  <c:v>44275</c:v>
                </c:pt>
                <c:pt idx="2333">
                  <c:v>44276</c:v>
                </c:pt>
                <c:pt idx="2334">
                  <c:v>44277</c:v>
                </c:pt>
                <c:pt idx="2335">
                  <c:v>44278</c:v>
                </c:pt>
                <c:pt idx="2336">
                  <c:v>44279</c:v>
                </c:pt>
                <c:pt idx="2337">
                  <c:v>44280</c:v>
                </c:pt>
                <c:pt idx="2338">
                  <c:v>44281</c:v>
                </c:pt>
                <c:pt idx="2339">
                  <c:v>44282</c:v>
                </c:pt>
                <c:pt idx="2340">
                  <c:v>44283</c:v>
                </c:pt>
                <c:pt idx="2341">
                  <c:v>44284</c:v>
                </c:pt>
                <c:pt idx="2342">
                  <c:v>44285</c:v>
                </c:pt>
                <c:pt idx="2343">
                  <c:v>44286</c:v>
                </c:pt>
                <c:pt idx="2344">
                  <c:v>44287</c:v>
                </c:pt>
                <c:pt idx="2345">
                  <c:v>44288</c:v>
                </c:pt>
                <c:pt idx="2346">
                  <c:v>44289</c:v>
                </c:pt>
                <c:pt idx="2347">
                  <c:v>44290</c:v>
                </c:pt>
                <c:pt idx="2348">
                  <c:v>44291</c:v>
                </c:pt>
                <c:pt idx="2349">
                  <c:v>44292</c:v>
                </c:pt>
                <c:pt idx="2350">
                  <c:v>44293</c:v>
                </c:pt>
                <c:pt idx="2351">
                  <c:v>44294</c:v>
                </c:pt>
                <c:pt idx="2352">
                  <c:v>44295</c:v>
                </c:pt>
                <c:pt idx="2353">
                  <c:v>44296</c:v>
                </c:pt>
                <c:pt idx="2354">
                  <c:v>44297</c:v>
                </c:pt>
                <c:pt idx="2355">
                  <c:v>44298</c:v>
                </c:pt>
                <c:pt idx="2356">
                  <c:v>44299</c:v>
                </c:pt>
                <c:pt idx="2357">
                  <c:v>44300</c:v>
                </c:pt>
                <c:pt idx="2358">
                  <c:v>44301</c:v>
                </c:pt>
                <c:pt idx="2359">
                  <c:v>44302</c:v>
                </c:pt>
                <c:pt idx="2360">
                  <c:v>44303</c:v>
                </c:pt>
                <c:pt idx="2361">
                  <c:v>44304</c:v>
                </c:pt>
                <c:pt idx="2362">
                  <c:v>44305</c:v>
                </c:pt>
                <c:pt idx="2363">
                  <c:v>44306</c:v>
                </c:pt>
                <c:pt idx="2364">
                  <c:v>44307</c:v>
                </c:pt>
                <c:pt idx="2365">
                  <c:v>44308</c:v>
                </c:pt>
                <c:pt idx="2366">
                  <c:v>44309</c:v>
                </c:pt>
                <c:pt idx="2367">
                  <c:v>44310</c:v>
                </c:pt>
                <c:pt idx="2368">
                  <c:v>44311</c:v>
                </c:pt>
                <c:pt idx="2369">
                  <c:v>44312</c:v>
                </c:pt>
                <c:pt idx="2370">
                  <c:v>44313</c:v>
                </c:pt>
                <c:pt idx="2371">
                  <c:v>44314</c:v>
                </c:pt>
                <c:pt idx="2372">
                  <c:v>44315</c:v>
                </c:pt>
                <c:pt idx="2373">
                  <c:v>44316</c:v>
                </c:pt>
                <c:pt idx="2374">
                  <c:v>44317</c:v>
                </c:pt>
                <c:pt idx="2375">
                  <c:v>44318</c:v>
                </c:pt>
                <c:pt idx="2376">
                  <c:v>44319</c:v>
                </c:pt>
                <c:pt idx="2377">
                  <c:v>44320</c:v>
                </c:pt>
                <c:pt idx="2378">
                  <c:v>44321</c:v>
                </c:pt>
                <c:pt idx="2379">
                  <c:v>44322</c:v>
                </c:pt>
                <c:pt idx="2380">
                  <c:v>44323</c:v>
                </c:pt>
                <c:pt idx="2381">
                  <c:v>44324</c:v>
                </c:pt>
                <c:pt idx="2382">
                  <c:v>44325</c:v>
                </c:pt>
                <c:pt idx="2383">
                  <c:v>44326</c:v>
                </c:pt>
                <c:pt idx="2384">
                  <c:v>44327</c:v>
                </c:pt>
                <c:pt idx="2385">
                  <c:v>44328</c:v>
                </c:pt>
                <c:pt idx="2386">
                  <c:v>44329</c:v>
                </c:pt>
                <c:pt idx="2387">
                  <c:v>44330</c:v>
                </c:pt>
                <c:pt idx="2388">
                  <c:v>44331</c:v>
                </c:pt>
                <c:pt idx="2389">
                  <c:v>44332</c:v>
                </c:pt>
                <c:pt idx="2390">
                  <c:v>44333</c:v>
                </c:pt>
                <c:pt idx="2391">
                  <c:v>44334</c:v>
                </c:pt>
                <c:pt idx="2392">
                  <c:v>44335</c:v>
                </c:pt>
                <c:pt idx="2393">
                  <c:v>44336</c:v>
                </c:pt>
                <c:pt idx="2394">
                  <c:v>44337</c:v>
                </c:pt>
                <c:pt idx="2395">
                  <c:v>44338</c:v>
                </c:pt>
                <c:pt idx="2396">
                  <c:v>44339</c:v>
                </c:pt>
                <c:pt idx="2397">
                  <c:v>44340</c:v>
                </c:pt>
                <c:pt idx="2398">
                  <c:v>44341</c:v>
                </c:pt>
                <c:pt idx="2399">
                  <c:v>44342</c:v>
                </c:pt>
                <c:pt idx="2400">
                  <c:v>44343</c:v>
                </c:pt>
                <c:pt idx="2401">
                  <c:v>44344</c:v>
                </c:pt>
                <c:pt idx="2402">
                  <c:v>44345</c:v>
                </c:pt>
                <c:pt idx="2403">
                  <c:v>44346</c:v>
                </c:pt>
                <c:pt idx="2404">
                  <c:v>44347</c:v>
                </c:pt>
                <c:pt idx="2405">
                  <c:v>44348</c:v>
                </c:pt>
                <c:pt idx="2406">
                  <c:v>44349</c:v>
                </c:pt>
                <c:pt idx="2407">
                  <c:v>44350</c:v>
                </c:pt>
                <c:pt idx="2408">
                  <c:v>44351</c:v>
                </c:pt>
                <c:pt idx="2409">
                  <c:v>44352</c:v>
                </c:pt>
                <c:pt idx="2410">
                  <c:v>44353</c:v>
                </c:pt>
                <c:pt idx="2411">
                  <c:v>44354</c:v>
                </c:pt>
                <c:pt idx="2412">
                  <c:v>44355</c:v>
                </c:pt>
                <c:pt idx="2413">
                  <c:v>44356</c:v>
                </c:pt>
                <c:pt idx="2414">
                  <c:v>44357</c:v>
                </c:pt>
                <c:pt idx="2415">
                  <c:v>44358</c:v>
                </c:pt>
                <c:pt idx="2416">
                  <c:v>44359</c:v>
                </c:pt>
                <c:pt idx="2417">
                  <c:v>44360</c:v>
                </c:pt>
                <c:pt idx="2418">
                  <c:v>44361</c:v>
                </c:pt>
                <c:pt idx="2419">
                  <c:v>44362</c:v>
                </c:pt>
                <c:pt idx="2420">
                  <c:v>44363</c:v>
                </c:pt>
                <c:pt idx="2421">
                  <c:v>44364</c:v>
                </c:pt>
                <c:pt idx="2422">
                  <c:v>44365</c:v>
                </c:pt>
                <c:pt idx="2423">
                  <c:v>44366</c:v>
                </c:pt>
                <c:pt idx="2424">
                  <c:v>44367</c:v>
                </c:pt>
                <c:pt idx="2425">
                  <c:v>44368</c:v>
                </c:pt>
                <c:pt idx="2426">
                  <c:v>44369</c:v>
                </c:pt>
                <c:pt idx="2427">
                  <c:v>44370</c:v>
                </c:pt>
                <c:pt idx="2428">
                  <c:v>44371</c:v>
                </c:pt>
                <c:pt idx="2429">
                  <c:v>44372</c:v>
                </c:pt>
                <c:pt idx="2430">
                  <c:v>44373</c:v>
                </c:pt>
                <c:pt idx="2431">
                  <c:v>44374</c:v>
                </c:pt>
                <c:pt idx="2432">
                  <c:v>44375</c:v>
                </c:pt>
                <c:pt idx="2433">
                  <c:v>44376</c:v>
                </c:pt>
                <c:pt idx="2434">
                  <c:v>44377</c:v>
                </c:pt>
                <c:pt idx="2435">
                  <c:v>44378</c:v>
                </c:pt>
                <c:pt idx="2436">
                  <c:v>44379</c:v>
                </c:pt>
                <c:pt idx="2437">
                  <c:v>44380</c:v>
                </c:pt>
                <c:pt idx="2438">
                  <c:v>44381</c:v>
                </c:pt>
                <c:pt idx="2439">
                  <c:v>44382</c:v>
                </c:pt>
                <c:pt idx="2440">
                  <c:v>44383</c:v>
                </c:pt>
                <c:pt idx="2441">
                  <c:v>44384</c:v>
                </c:pt>
                <c:pt idx="2442">
                  <c:v>44385</c:v>
                </c:pt>
                <c:pt idx="2443">
                  <c:v>44386</c:v>
                </c:pt>
                <c:pt idx="2444">
                  <c:v>44387</c:v>
                </c:pt>
                <c:pt idx="2445">
                  <c:v>44388</c:v>
                </c:pt>
                <c:pt idx="2446">
                  <c:v>44389</c:v>
                </c:pt>
                <c:pt idx="2447">
                  <c:v>44390</c:v>
                </c:pt>
                <c:pt idx="2448">
                  <c:v>44391</c:v>
                </c:pt>
                <c:pt idx="2449">
                  <c:v>44392</c:v>
                </c:pt>
                <c:pt idx="2450">
                  <c:v>44393</c:v>
                </c:pt>
                <c:pt idx="2451">
                  <c:v>44394</c:v>
                </c:pt>
                <c:pt idx="2452">
                  <c:v>44395</c:v>
                </c:pt>
                <c:pt idx="2453">
                  <c:v>44396</c:v>
                </c:pt>
                <c:pt idx="2454">
                  <c:v>44397</c:v>
                </c:pt>
                <c:pt idx="2455">
                  <c:v>44398</c:v>
                </c:pt>
                <c:pt idx="2456">
                  <c:v>44399</c:v>
                </c:pt>
                <c:pt idx="2457">
                  <c:v>44400</c:v>
                </c:pt>
                <c:pt idx="2458">
                  <c:v>44401</c:v>
                </c:pt>
                <c:pt idx="2459">
                  <c:v>44402</c:v>
                </c:pt>
                <c:pt idx="2460">
                  <c:v>44403</c:v>
                </c:pt>
                <c:pt idx="2461">
                  <c:v>44404</c:v>
                </c:pt>
                <c:pt idx="2462">
                  <c:v>44405</c:v>
                </c:pt>
                <c:pt idx="2463">
                  <c:v>44406</c:v>
                </c:pt>
                <c:pt idx="2464">
                  <c:v>44407</c:v>
                </c:pt>
                <c:pt idx="2465">
                  <c:v>44408</c:v>
                </c:pt>
                <c:pt idx="2466">
                  <c:v>44409</c:v>
                </c:pt>
                <c:pt idx="2467">
                  <c:v>44410</c:v>
                </c:pt>
                <c:pt idx="2468">
                  <c:v>44411</c:v>
                </c:pt>
                <c:pt idx="2469">
                  <c:v>44412</c:v>
                </c:pt>
                <c:pt idx="2470">
                  <c:v>44413</c:v>
                </c:pt>
                <c:pt idx="2471">
                  <c:v>44414</c:v>
                </c:pt>
                <c:pt idx="2472">
                  <c:v>44415</c:v>
                </c:pt>
                <c:pt idx="2473">
                  <c:v>44416</c:v>
                </c:pt>
                <c:pt idx="2474">
                  <c:v>44417</c:v>
                </c:pt>
                <c:pt idx="2475">
                  <c:v>44418</c:v>
                </c:pt>
                <c:pt idx="2476">
                  <c:v>44419</c:v>
                </c:pt>
                <c:pt idx="2477">
                  <c:v>44420</c:v>
                </c:pt>
                <c:pt idx="2478">
                  <c:v>44421</c:v>
                </c:pt>
                <c:pt idx="2479">
                  <c:v>44422</c:v>
                </c:pt>
                <c:pt idx="2480">
                  <c:v>44423</c:v>
                </c:pt>
                <c:pt idx="2481">
                  <c:v>44424</c:v>
                </c:pt>
                <c:pt idx="2482">
                  <c:v>44425</c:v>
                </c:pt>
                <c:pt idx="2483">
                  <c:v>44426</c:v>
                </c:pt>
                <c:pt idx="2484">
                  <c:v>44427</c:v>
                </c:pt>
                <c:pt idx="2485">
                  <c:v>44428</c:v>
                </c:pt>
                <c:pt idx="2486">
                  <c:v>44429</c:v>
                </c:pt>
                <c:pt idx="2487">
                  <c:v>44430</c:v>
                </c:pt>
                <c:pt idx="2488">
                  <c:v>44431</c:v>
                </c:pt>
                <c:pt idx="2489">
                  <c:v>44432</c:v>
                </c:pt>
                <c:pt idx="2490">
                  <c:v>44433</c:v>
                </c:pt>
                <c:pt idx="2491">
                  <c:v>44434</c:v>
                </c:pt>
                <c:pt idx="2492">
                  <c:v>44435</c:v>
                </c:pt>
                <c:pt idx="2493">
                  <c:v>44436</c:v>
                </c:pt>
                <c:pt idx="2494">
                  <c:v>44437</c:v>
                </c:pt>
                <c:pt idx="2495">
                  <c:v>44438</c:v>
                </c:pt>
                <c:pt idx="2496">
                  <c:v>44439</c:v>
                </c:pt>
                <c:pt idx="2497">
                  <c:v>44440</c:v>
                </c:pt>
                <c:pt idx="2498">
                  <c:v>44441</c:v>
                </c:pt>
                <c:pt idx="2499">
                  <c:v>44442</c:v>
                </c:pt>
                <c:pt idx="2500">
                  <c:v>44443</c:v>
                </c:pt>
                <c:pt idx="2501">
                  <c:v>44444</c:v>
                </c:pt>
                <c:pt idx="2502">
                  <c:v>44445</c:v>
                </c:pt>
                <c:pt idx="2503">
                  <c:v>44446</c:v>
                </c:pt>
                <c:pt idx="2504">
                  <c:v>44447</c:v>
                </c:pt>
                <c:pt idx="2505">
                  <c:v>44448</c:v>
                </c:pt>
                <c:pt idx="2506">
                  <c:v>44449</c:v>
                </c:pt>
                <c:pt idx="2507">
                  <c:v>44450</c:v>
                </c:pt>
                <c:pt idx="2508">
                  <c:v>44451</c:v>
                </c:pt>
                <c:pt idx="2509">
                  <c:v>44452</c:v>
                </c:pt>
                <c:pt idx="2510">
                  <c:v>44453</c:v>
                </c:pt>
                <c:pt idx="2511">
                  <c:v>44454</c:v>
                </c:pt>
                <c:pt idx="2512">
                  <c:v>44455</c:v>
                </c:pt>
                <c:pt idx="2513">
                  <c:v>44456</c:v>
                </c:pt>
                <c:pt idx="2514">
                  <c:v>44457</c:v>
                </c:pt>
                <c:pt idx="2515">
                  <c:v>44458</c:v>
                </c:pt>
                <c:pt idx="2516">
                  <c:v>44459</c:v>
                </c:pt>
                <c:pt idx="2517">
                  <c:v>44460</c:v>
                </c:pt>
                <c:pt idx="2518">
                  <c:v>44461</c:v>
                </c:pt>
                <c:pt idx="2519">
                  <c:v>44462</c:v>
                </c:pt>
                <c:pt idx="2520">
                  <c:v>44463</c:v>
                </c:pt>
                <c:pt idx="2521">
                  <c:v>44464</c:v>
                </c:pt>
                <c:pt idx="2522">
                  <c:v>44465</c:v>
                </c:pt>
                <c:pt idx="2523">
                  <c:v>44466</c:v>
                </c:pt>
                <c:pt idx="2524">
                  <c:v>44467</c:v>
                </c:pt>
                <c:pt idx="2525">
                  <c:v>44468</c:v>
                </c:pt>
                <c:pt idx="2526">
                  <c:v>44469</c:v>
                </c:pt>
                <c:pt idx="2527">
                  <c:v>44470</c:v>
                </c:pt>
                <c:pt idx="2528">
                  <c:v>44471</c:v>
                </c:pt>
                <c:pt idx="2529">
                  <c:v>44472</c:v>
                </c:pt>
                <c:pt idx="2530">
                  <c:v>44473</c:v>
                </c:pt>
                <c:pt idx="2531">
                  <c:v>44474</c:v>
                </c:pt>
                <c:pt idx="2532">
                  <c:v>44475</c:v>
                </c:pt>
                <c:pt idx="2533">
                  <c:v>44476</c:v>
                </c:pt>
                <c:pt idx="2534">
                  <c:v>44477</c:v>
                </c:pt>
                <c:pt idx="2535">
                  <c:v>44478</c:v>
                </c:pt>
                <c:pt idx="2536">
                  <c:v>44479</c:v>
                </c:pt>
                <c:pt idx="2537">
                  <c:v>44480</c:v>
                </c:pt>
                <c:pt idx="2538">
                  <c:v>44481</c:v>
                </c:pt>
                <c:pt idx="2539">
                  <c:v>44482</c:v>
                </c:pt>
                <c:pt idx="2540">
                  <c:v>44483</c:v>
                </c:pt>
                <c:pt idx="2541">
                  <c:v>44484</c:v>
                </c:pt>
                <c:pt idx="2542">
                  <c:v>44485</c:v>
                </c:pt>
                <c:pt idx="2543">
                  <c:v>44486</c:v>
                </c:pt>
                <c:pt idx="2544">
                  <c:v>44487</c:v>
                </c:pt>
                <c:pt idx="2545">
                  <c:v>44488</c:v>
                </c:pt>
                <c:pt idx="2546">
                  <c:v>44489</c:v>
                </c:pt>
                <c:pt idx="2547">
                  <c:v>44490</c:v>
                </c:pt>
                <c:pt idx="2548">
                  <c:v>44491</c:v>
                </c:pt>
                <c:pt idx="2549">
                  <c:v>44492</c:v>
                </c:pt>
                <c:pt idx="2550">
                  <c:v>44493</c:v>
                </c:pt>
                <c:pt idx="2551">
                  <c:v>44494</c:v>
                </c:pt>
                <c:pt idx="2552">
                  <c:v>44495</c:v>
                </c:pt>
                <c:pt idx="2553">
                  <c:v>44496</c:v>
                </c:pt>
                <c:pt idx="2554">
                  <c:v>44497</c:v>
                </c:pt>
                <c:pt idx="2555">
                  <c:v>44498</c:v>
                </c:pt>
                <c:pt idx="2556">
                  <c:v>44499</c:v>
                </c:pt>
                <c:pt idx="2557">
                  <c:v>44500</c:v>
                </c:pt>
                <c:pt idx="2558">
                  <c:v>44501</c:v>
                </c:pt>
                <c:pt idx="2559">
                  <c:v>44502</c:v>
                </c:pt>
                <c:pt idx="2560">
                  <c:v>44503</c:v>
                </c:pt>
                <c:pt idx="2561">
                  <c:v>44504</c:v>
                </c:pt>
                <c:pt idx="2562">
                  <c:v>44505</c:v>
                </c:pt>
                <c:pt idx="2563">
                  <c:v>44506</c:v>
                </c:pt>
                <c:pt idx="2564">
                  <c:v>44507</c:v>
                </c:pt>
                <c:pt idx="2565">
                  <c:v>44508</c:v>
                </c:pt>
                <c:pt idx="2566">
                  <c:v>44509</c:v>
                </c:pt>
                <c:pt idx="2567">
                  <c:v>44510</c:v>
                </c:pt>
                <c:pt idx="2568">
                  <c:v>44511</c:v>
                </c:pt>
                <c:pt idx="2569">
                  <c:v>44512</c:v>
                </c:pt>
                <c:pt idx="2570">
                  <c:v>44513</c:v>
                </c:pt>
                <c:pt idx="2571">
                  <c:v>44514</c:v>
                </c:pt>
                <c:pt idx="2572">
                  <c:v>44515</c:v>
                </c:pt>
                <c:pt idx="2573">
                  <c:v>44516</c:v>
                </c:pt>
                <c:pt idx="2574">
                  <c:v>44517</c:v>
                </c:pt>
                <c:pt idx="2575">
                  <c:v>44518</c:v>
                </c:pt>
                <c:pt idx="2576">
                  <c:v>44519</c:v>
                </c:pt>
                <c:pt idx="2577">
                  <c:v>44520</c:v>
                </c:pt>
                <c:pt idx="2578">
                  <c:v>44521</c:v>
                </c:pt>
                <c:pt idx="2579">
                  <c:v>44522</c:v>
                </c:pt>
                <c:pt idx="2580">
                  <c:v>44523</c:v>
                </c:pt>
                <c:pt idx="2581">
                  <c:v>44524</c:v>
                </c:pt>
                <c:pt idx="2582">
                  <c:v>44525</c:v>
                </c:pt>
                <c:pt idx="2583">
                  <c:v>44526</c:v>
                </c:pt>
                <c:pt idx="2584">
                  <c:v>44527</c:v>
                </c:pt>
                <c:pt idx="2585">
                  <c:v>44528</c:v>
                </c:pt>
                <c:pt idx="2586">
                  <c:v>44529</c:v>
                </c:pt>
                <c:pt idx="2587">
                  <c:v>44530</c:v>
                </c:pt>
                <c:pt idx="2588">
                  <c:v>44531</c:v>
                </c:pt>
                <c:pt idx="2589">
                  <c:v>44532</c:v>
                </c:pt>
                <c:pt idx="2590">
                  <c:v>44533</c:v>
                </c:pt>
                <c:pt idx="2591">
                  <c:v>44534</c:v>
                </c:pt>
                <c:pt idx="2592">
                  <c:v>44535</c:v>
                </c:pt>
                <c:pt idx="2593">
                  <c:v>44536</c:v>
                </c:pt>
                <c:pt idx="2594">
                  <c:v>44537</c:v>
                </c:pt>
                <c:pt idx="2595">
                  <c:v>44538</c:v>
                </c:pt>
                <c:pt idx="2596">
                  <c:v>44539</c:v>
                </c:pt>
                <c:pt idx="2597">
                  <c:v>44540</c:v>
                </c:pt>
                <c:pt idx="2598">
                  <c:v>44541</c:v>
                </c:pt>
                <c:pt idx="2599">
                  <c:v>44542</c:v>
                </c:pt>
                <c:pt idx="2600">
                  <c:v>44543</c:v>
                </c:pt>
                <c:pt idx="2601">
                  <c:v>44544</c:v>
                </c:pt>
                <c:pt idx="2602">
                  <c:v>44545</c:v>
                </c:pt>
                <c:pt idx="2603">
                  <c:v>44546</c:v>
                </c:pt>
                <c:pt idx="2604">
                  <c:v>44547</c:v>
                </c:pt>
                <c:pt idx="2605">
                  <c:v>44548</c:v>
                </c:pt>
                <c:pt idx="2606">
                  <c:v>44549</c:v>
                </c:pt>
                <c:pt idx="2607">
                  <c:v>44550</c:v>
                </c:pt>
                <c:pt idx="2608">
                  <c:v>44551</c:v>
                </c:pt>
                <c:pt idx="2609">
                  <c:v>44552</c:v>
                </c:pt>
                <c:pt idx="2610">
                  <c:v>44553</c:v>
                </c:pt>
                <c:pt idx="2611">
                  <c:v>44554</c:v>
                </c:pt>
                <c:pt idx="2612">
                  <c:v>44555</c:v>
                </c:pt>
                <c:pt idx="2613">
                  <c:v>44556</c:v>
                </c:pt>
                <c:pt idx="2614">
                  <c:v>44557</c:v>
                </c:pt>
                <c:pt idx="2615">
                  <c:v>44558</c:v>
                </c:pt>
                <c:pt idx="2616">
                  <c:v>44559</c:v>
                </c:pt>
                <c:pt idx="2617">
                  <c:v>44560</c:v>
                </c:pt>
                <c:pt idx="2618">
                  <c:v>44561</c:v>
                </c:pt>
                <c:pt idx="2619">
                  <c:v>44562</c:v>
                </c:pt>
                <c:pt idx="2620">
                  <c:v>44563</c:v>
                </c:pt>
                <c:pt idx="2621">
                  <c:v>44564</c:v>
                </c:pt>
                <c:pt idx="2622">
                  <c:v>44565</c:v>
                </c:pt>
                <c:pt idx="2623">
                  <c:v>44566</c:v>
                </c:pt>
                <c:pt idx="2624">
                  <c:v>44567</c:v>
                </c:pt>
                <c:pt idx="2625">
                  <c:v>44568</c:v>
                </c:pt>
                <c:pt idx="2626">
                  <c:v>44569</c:v>
                </c:pt>
                <c:pt idx="2627">
                  <c:v>44570</c:v>
                </c:pt>
                <c:pt idx="2628">
                  <c:v>44571</c:v>
                </c:pt>
                <c:pt idx="2629">
                  <c:v>44572</c:v>
                </c:pt>
                <c:pt idx="2630">
                  <c:v>44573</c:v>
                </c:pt>
                <c:pt idx="2631">
                  <c:v>44574</c:v>
                </c:pt>
                <c:pt idx="2632">
                  <c:v>44575</c:v>
                </c:pt>
                <c:pt idx="2633">
                  <c:v>44576</c:v>
                </c:pt>
                <c:pt idx="2634">
                  <c:v>44577</c:v>
                </c:pt>
                <c:pt idx="2635">
                  <c:v>44578</c:v>
                </c:pt>
                <c:pt idx="2636">
                  <c:v>44579</c:v>
                </c:pt>
                <c:pt idx="2637">
                  <c:v>44580</c:v>
                </c:pt>
                <c:pt idx="2638">
                  <c:v>44581</c:v>
                </c:pt>
                <c:pt idx="2639">
                  <c:v>44582</c:v>
                </c:pt>
                <c:pt idx="2640">
                  <c:v>44583</c:v>
                </c:pt>
                <c:pt idx="2641">
                  <c:v>44584</c:v>
                </c:pt>
                <c:pt idx="2642">
                  <c:v>44585</c:v>
                </c:pt>
                <c:pt idx="2643">
                  <c:v>44586</c:v>
                </c:pt>
                <c:pt idx="2644">
                  <c:v>44587</c:v>
                </c:pt>
                <c:pt idx="2645">
                  <c:v>44588</c:v>
                </c:pt>
                <c:pt idx="2646">
                  <c:v>44589</c:v>
                </c:pt>
                <c:pt idx="2647">
                  <c:v>44590</c:v>
                </c:pt>
                <c:pt idx="2648">
                  <c:v>44591</c:v>
                </c:pt>
                <c:pt idx="2649">
                  <c:v>44592</c:v>
                </c:pt>
                <c:pt idx="2650">
                  <c:v>44593</c:v>
                </c:pt>
                <c:pt idx="2651">
                  <c:v>44594</c:v>
                </c:pt>
                <c:pt idx="2652">
                  <c:v>44595</c:v>
                </c:pt>
                <c:pt idx="2653">
                  <c:v>44596</c:v>
                </c:pt>
                <c:pt idx="2654">
                  <c:v>44597</c:v>
                </c:pt>
                <c:pt idx="2655">
                  <c:v>44598</c:v>
                </c:pt>
                <c:pt idx="2656">
                  <c:v>44599</c:v>
                </c:pt>
                <c:pt idx="2657">
                  <c:v>44600</c:v>
                </c:pt>
                <c:pt idx="2658">
                  <c:v>44601</c:v>
                </c:pt>
                <c:pt idx="2659">
                  <c:v>44602</c:v>
                </c:pt>
                <c:pt idx="2660">
                  <c:v>44603</c:v>
                </c:pt>
                <c:pt idx="2661">
                  <c:v>44604</c:v>
                </c:pt>
                <c:pt idx="2662">
                  <c:v>44605</c:v>
                </c:pt>
                <c:pt idx="2663">
                  <c:v>44606</c:v>
                </c:pt>
                <c:pt idx="2664">
                  <c:v>44607</c:v>
                </c:pt>
                <c:pt idx="2665">
                  <c:v>44608</c:v>
                </c:pt>
                <c:pt idx="2666">
                  <c:v>44609</c:v>
                </c:pt>
                <c:pt idx="2667">
                  <c:v>44610</c:v>
                </c:pt>
                <c:pt idx="2668">
                  <c:v>44611</c:v>
                </c:pt>
                <c:pt idx="2669">
                  <c:v>44612</c:v>
                </c:pt>
                <c:pt idx="2670">
                  <c:v>44613</c:v>
                </c:pt>
                <c:pt idx="2671">
                  <c:v>44614</c:v>
                </c:pt>
                <c:pt idx="2672">
                  <c:v>44615</c:v>
                </c:pt>
                <c:pt idx="2673">
                  <c:v>44616</c:v>
                </c:pt>
                <c:pt idx="2674">
                  <c:v>44617</c:v>
                </c:pt>
                <c:pt idx="2675">
                  <c:v>44618</c:v>
                </c:pt>
                <c:pt idx="2676">
                  <c:v>44619</c:v>
                </c:pt>
                <c:pt idx="2677">
                  <c:v>44620</c:v>
                </c:pt>
                <c:pt idx="2678">
                  <c:v>44621</c:v>
                </c:pt>
                <c:pt idx="2679">
                  <c:v>44622</c:v>
                </c:pt>
                <c:pt idx="2680">
                  <c:v>44623</c:v>
                </c:pt>
                <c:pt idx="2681">
                  <c:v>44624</c:v>
                </c:pt>
                <c:pt idx="2682">
                  <c:v>44625</c:v>
                </c:pt>
                <c:pt idx="2683">
                  <c:v>44626</c:v>
                </c:pt>
                <c:pt idx="2684">
                  <c:v>44627</c:v>
                </c:pt>
                <c:pt idx="2685">
                  <c:v>44628</c:v>
                </c:pt>
                <c:pt idx="2686">
                  <c:v>44629</c:v>
                </c:pt>
                <c:pt idx="2687">
                  <c:v>44630</c:v>
                </c:pt>
                <c:pt idx="2688">
                  <c:v>44631</c:v>
                </c:pt>
                <c:pt idx="2689">
                  <c:v>44632</c:v>
                </c:pt>
                <c:pt idx="2690">
                  <c:v>44633</c:v>
                </c:pt>
                <c:pt idx="2691">
                  <c:v>44634</c:v>
                </c:pt>
                <c:pt idx="2692">
                  <c:v>44635</c:v>
                </c:pt>
                <c:pt idx="2693">
                  <c:v>44636</c:v>
                </c:pt>
                <c:pt idx="2694">
                  <c:v>44637</c:v>
                </c:pt>
                <c:pt idx="2695">
                  <c:v>44638</c:v>
                </c:pt>
                <c:pt idx="2696">
                  <c:v>44639</c:v>
                </c:pt>
                <c:pt idx="2697">
                  <c:v>44640</c:v>
                </c:pt>
                <c:pt idx="2698">
                  <c:v>44641</c:v>
                </c:pt>
                <c:pt idx="2699">
                  <c:v>44642</c:v>
                </c:pt>
                <c:pt idx="2700">
                  <c:v>44643</c:v>
                </c:pt>
                <c:pt idx="2701">
                  <c:v>44644</c:v>
                </c:pt>
                <c:pt idx="2702">
                  <c:v>44645</c:v>
                </c:pt>
                <c:pt idx="2703">
                  <c:v>44646</c:v>
                </c:pt>
                <c:pt idx="2704">
                  <c:v>44647</c:v>
                </c:pt>
                <c:pt idx="2705">
                  <c:v>44648</c:v>
                </c:pt>
                <c:pt idx="2706">
                  <c:v>44649</c:v>
                </c:pt>
                <c:pt idx="2707">
                  <c:v>44650</c:v>
                </c:pt>
                <c:pt idx="2708">
                  <c:v>44651</c:v>
                </c:pt>
                <c:pt idx="2709">
                  <c:v>44652</c:v>
                </c:pt>
                <c:pt idx="2710">
                  <c:v>44653</c:v>
                </c:pt>
                <c:pt idx="2711">
                  <c:v>44654</c:v>
                </c:pt>
                <c:pt idx="2712">
                  <c:v>44655</c:v>
                </c:pt>
                <c:pt idx="2713">
                  <c:v>44656</c:v>
                </c:pt>
                <c:pt idx="2714">
                  <c:v>44657</c:v>
                </c:pt>
                <c:pt idx="2715">
                  <c:v>44658</c:v>
                </c:pt>
                <c:pt idx="2716">
                  <c:v>44659</c:v>
                </c:pt>
                <c:pt idx="2717">
                  <c:v>44660</c:v>
                </c:pt>
                <c:pt idx="2718">
                  <c:v>44661</c:v>
                </c:pt>
                <c:pt idx="2719">
                  <c:v>44662</c:v>
                </c:pt>
                <c:pt idx="2720">
                  <c:v>44663</c:v>
                </c:pt>
                <c:pt idx="2721">
                  <c:v>44664</c:v>
                </c:pt>
                <c:pt idx="2722">
                  <c:v>44665</c:v>
                </c:pt>
                <c:pt idx="2723">
                  <c:v>44666</c:v>
                </c:pt>
                <c:pt idx="2724">
                  <c:v>44667</c:v>
                </c:pt>
                <c:pt idx="2725">
                  <c:v>44668</c:v>
                </c:pt>
                <c:pt idx="2726">
                  <c:v>44669</c:v>
                </c:pt>
                <c:pt idx="2727">
                  <c:v>44670</c:v>
                </c:pt>
                <c:pt idx="2728">
                  <c:v>44671</c:v>
                </c:pt>
                <c:pt idx="2729">
                  <c:v>44672</c:v>
                </c:pt>
                <c:pt idx="2730">
                  <c:v>44673</c:v>
                </c:pt>
                <c:pt idx="2731">
                  <c:v>44674</c:v>
                </c:pt>
                <c:pt idx="2732">
                  <c:v>44675</c:v>
                </c:pt>
                <c:pt idx="2733">
                  <c:v>44676</c:v>
                </c:pt>
                <c:pt idx="2734">
                  <c:v>44677</c:v>
                </c:pt>
                <c:pt idx="2735">
                  <c:v>44678</c:v>
                </c:pt>
                <c:pt idx="2736">
                  <c:v>44679</c:v>
                </c:pt>
                <c:pt idx="2737">
                  <c:v>44680</c:v>
                </c:pt>
                <c:pt idx="2738">
                  <c:v>44681</c:v>
                </c:pt>
                <c:pt idx="2739">
                  <c:v>44682</c:v>
                </c:pt>
                <c:pt idx="2740">
                  <c:v>44683</c:v>
                </c:pt>
                <c:pt idx="2741">
                  <c:v>44684</c:v>
                </c:pt>
                <c:pt idx="2742">
                  <c:v>44685</c:v>
                </c:pt>
                <c:pt idx="2743">
                  <c:v>44686</c:v>
                </c:pt>
                <c:pt idx="2744">
                  <c:v>44687</c:v>
                </c:pt>
                <c:pt idx="2745">
                  <c:v>44688</c:v>
                </c:pt>
                <c:pt idx="2746">
                  <c:v>44689</c:v>
                </c:pt>
                <c:pt idx="2747">
                  <c:v>44690</c:v>
                </c:pt>
                <c:pt idx="2748">
                  <c:v>44691</c:v>
                </c:pt>
                <c:pt idx="2749">
                  <c:v>44692</c:v>
                </c:pt>
                <c:pt idx="2750">
                  <c:v>44693</c:v>
                </c:pt>
                <c:pt idx="2751">
                  <c:v>44694</c:v>
                </c:pt>
                <c:pt idx="2752">
                  <c:v>44695</c:v>
                </c:pt>
                <c:pt idx="2753">
                  <c:v>44696</c:v>
                </c:pt>
                <c:pt idx="2754">
                  <c:v>44697</c:v>
                </c:pt>
                <c:pt idx="2755">
                  <c:v>44698</c:v>
                </c:pt>
                <c:pt idx="2756">
                  <c:v>44699</c:v>
                </c:pt>
                <c:pt idx="2757">
                  <c:v>44700</c:v>
                </c:pt>
                <c:pt idx="2758">
                  <c:v>44701</c:v>
                </c:pt>
                <c:pt idx="2759">
                  <c:v>44702</c:v>
                </c:pt>
                <c:pt idx="2760">
                  <c:v>44703</c:v>
                </c:pt>
                <c:pt idx="2761">
                  <c:v>44704</c:v>
                </c:pt>
                <c:pt idx="2762">
                  <c:v>44705</c:v>
                </c:pt>
                <c:pt idx="2763">
                  <c:v>44706</c:v>
                </c:pt>
                <c:pt idx="2764">
                  <c:v>44707</c:v>
                </c:pt>
                <c:pt idx="2765">
                  <c:v>44708</c:v>
                </c:pt>
                <c:pt idx="2766">
                  <c:v>44709</c:v>
                </c:pt>
                <c:pt idx="2767">
                  <c:v>44710</c:v>
                </c:pt>
                <c:pt idx="2768">
                  <c:v>44711</c:v>
                </c:pt>
                <c:pt idx="2769">
                  <c:v>44712</c:v>
                </c:pt>
                <c:pt idx="2770">
                  <c:v>44713</c:v>
                </c:pt>
                <c:pt idx="2771">
                  <c:v>44714</c:v>
                </c:pt>
                <c:pt idx="2772">
                  <c:v>44715</c:v>
                </c:pt>
                <c:pt idx="2773">
                  <c:v>44716</c:v>
                </c:pt>
                <c:pt idx="2774">
                  <c:v>44717</c:v>
                </c:pt>
                <c:pt idx="2775">
                  <c:v>44718</c:v>
                </c:pt>
                <c:pt idx="2776">
                  <c:v>44719</c:v>
                </c:pt>
                <c:pt idx="2777">
                  <c:v>44720</c:v>
                </c:pt>
                <c:pt idx="2778">
                  <c:v>44721</c:v>
                </c:pt>
                <c:pt idx="2779">
                  <c:v>44722</c:v>
                </c:pt>
                <c:pt idx="2780">
                  <c:v>44723</c:v>
                </c:pt>
                <c:pt idx="2781">
                  <c:v>44724</c:v>
                </c:pt>
                <c:pt idx="2782">
                  <c:v>44725</c:v>
                </c:pt>
                <c:pt idx="2783">
                  <c:v>44726</c:v>
                </c:pt>
                <c:pt idx="2784">
                  <c:v>44727</c:v>
                </c:pt>
                <c:pt idx="2785">
                  <c:v>44728</c:v>
                </c:pt>
                <c:pt idx="2786">
                  <c:v>44729</c:v>
                </c:pt>
                <c:pt idx="2787">
                  <c:v>44730</c:v>
                </c:pt>
                <c:pt idx="2788">
                  <c:v>44731</c:v>
                </c:pt>
                <c:pt idx="2789">
                  <c:v>44732</c:v>
                </c:pt>
                <c:pt idx="2790">
                  <c:v>44733</c:v>
                </c:pt>
                <c:pt idx="2791">
                  <c:v>44734</c:v>
                </c:pt>
                <c:pt idx="2792">
                  <c:v>44735</c:v>
                </c:pt>
                <c:pt idx="2793">
                  <c:v>44736</c:v>
                </c:pt>
                <c:pt idx="2794">
                  <c:v>44737</c:v>
                </c:pt>
                <c:pt idx="2795">
                  <c:v>44738</c:v>
                </c:pt>
                <c:pt idx="2796">
                  <c:v>44739</c:v>
                </c:pt>
                <c:pt idx="2797">
                  <c:v>44740</c:v>
                </c:pt>
                <c:pt idx="2798">
                  <c:v>44741</c:v>
                </c:pt>
                <c:pt idx="2799">
                  <c:v>44742</c:v>
                </c:pt>
                <c:pt idx="2800">
                  <c:v>44743</c:v>
                </c:pt>
                <c:pt idx="2801">
                  <c:v>44744</c:v>
                </c:pt>
                <c:pt idx="2802">
                  <c:v>44745</c:v>
                </c:pt>
                <c:pt idx="2803">
                  <c:v>44746</c:v>
                </c:pt>
                <c:pt idx="2804">
                  <c:v>44747</c:v>
                </c:pt>
                <c:pt idx="2805">
                  <c:v>44748</c:v>
                </c:pt>
                <c:pt idx="2806">
                  <c:v>44749</c:v>
                </c:pt>
                <c:pt idx="2807">
                  <c:v>44750</c:v>
                </c:pt>
                <c:pt idx="2808">
                  <c:v>44751</c:v>
                </c:pt>
                <c:pt idx="2809">
                  <c:v>44752</c:v>
                </c:pt>
                <c:pt idx="2810">
                  <c:v>44753</c:v>
                </c:pt>
                <c:pt idx="2811">
                  <c:v>44754</c:v>
                </c:pt>
                <c:pt idx="2812">
                  <c:v>44755</c:v>
                </c:pt>
                <c:pt idx="2813">
                  <c:v>44756</c:v>
                </c:pt>
                <c:pt idx="2814">
                  <c:v>44757</c:v>
                </c:pt>
                <c:pt idx="2815">
                  <c:v>44758</c:v>
                </c:pt>
                <c:pt idx="2816">
                  <c:v>44759</c:v>
                </c:pt>
                <c:pt idx="2817">
                  <c:v>44760</c:v>
                </c:pt>
                <c:pt idx="2818">
                  <c:v>44761</c:v>
                </c:pt>
                <c:pt idx="2819">
                  <c:v>44762</c:v>
                </c:pt>
                <c:pt idx="2820">
                  <c:v>44763</c:v>
                </c:pt>
                <c:pt idx="2821">
                  <c:v>44764</c:v>
                </c:pt>
                <c:pt idx="2822">
                  <c:v>44765</c:v>
                </c:pt>
                <c:pt idx="2823">
                  <c:v>44766</c:v>
                </c:pt>
                <c:pt idx="2824">
                  <c:v>44767</c:v>
                </c:pt>
                <c:pt idx="2825">
                  <c:v>44768</c:v>
                </c:pt>
                <c:pt idx="2826">
                  <c:v>44769</c:v>
                </c:pt>
                <c:pt idx="2827">
                  <c:v>44770</c:v>
                </c:pt>
                <c:pt idx="2828">
                  <c:v>44771</c:v>
                </c:pt>
                <c:pt idx="2829">
                  <c:v>44772</c:v>
                </c:pt>
                <c:pt idx="2830">
                  <c:v>44773</c:v>
                </c:pt>
                <c:pt idx="2831">
                  <c:v>44774</c:v>
                </c:pt>
                <c:pt idx="2832">
                  <c:v>44775</c:v>
                </c:pt>
                <c:pt idx="2833">
                  <c:v>44776</c:v>
                </c:pt>
                <c:pt idx="2834">
                  <c:v>44777</c:v>
                </c:pt>
                <c:pt idx="2835">
                  <c:v>44778</c:v>
                </c:pt>
                <c:pt idx="2836">
                  <c:v>44779</c:v>
                </c:pt>
                <c:pt idx="2837">
                  <c:v>44780</c:v>
                </c:pt>
                <c:pt idx="2838">
                  <c:v>44781</c:v>
                </c:pt>
                <c:pt idx="2839">
                  <c:v>44782</c:v>
                </c:pt>
                <c:pt idx="2840">
                  <c:v>44783</c:v>
                </c:pt>
                <c:pt idx="2841">
                  <c:v>44784</c:v>
                </c:pt>
                <c:pt idx="2842">
                  <c:v>44785</c:v>
                </c:pt>
                <c:pt idx="2843">
                  <c:v>44786</c:v>
                </c:pt>
                <c:pt idx="2844">
                  <c:v>44787</c:v>
                </c:pt>
                <c:pt idx="2845">
                  <c:v>44788</c:v>
                </c:pt>
                <c:pt idx="2846">
                  <c:v>44789</c:v>
                </c:pt>
                <c:pt idx="2847">
                  <c:v>44790</c:v>
                </c:pt>
                <c:pt idx="2848">
                  <c:v>44791</c:v>
                </c:pt>
                <c:pt idx="2849">
                  <c:v>44792</c:v>
                </c:pt>
                <c:pt idx="2850">
                  <c:v>44793</c:v>
                </c:pt>
                <c:pt idx="2851">
                  <c:v>44794</c:v>
                </c:pt>
                <c:pt idx="2852">
                  <c:v>44795</c:v>
                </c:pt>
                <c:pt idx="2853">
                  <c:v>44796</c:v>
                </c:pt>
                <c:pt idx="2854">
                  <c:v>44797</c:v>
                </c:pt>
                <c:pt idx="2855">
                  <c:v>44798</c:v>
                </c:pt>
                <c:pt idx="2856">
                  <c:v>44799</c:v>
                </c:pt>
                <c:pt idx="2857">
                  <c:v>44800</c:v>
                </c:pt>
                <c:pt idx="2858">
                  <c:v>44801</c:v>
                </c:pt>
                <c:pt idx="2859">
                  <c:v>44802</c:v>
                </c:pt>
                <c:pt idx="2860">
                  <c:v>44803</c:v>
                </c:pt>
                <c:pt idx="2861">
                  <c:v>44804</c:v>
                </c:pt>
                <c:pt idx="2862">
                  <c:v>44805</c:v>
                </c:pt>
                <c:pt idx="2863">
                  <c:v>44806</c:v>
                </c:pt>
                <c:pt idx="2864">
                  <c:v>44807</c:v>
                </c:pt>
                <c:pt idx="2865">
                  <c:v>44808</c:v>
                </c:pt>
                <c:pt idx="2866">
                  <c:v>44809</c:v>
                </c:pt>
                <c:pt idx="2867">
                  <c:v>44810</c:v>
                </c:pt>
                <c:pt idx="2868">
                  <c:v>44811</c:v>
                </c:pt>
                <c:pt idx="2869">
                  <c:v>44812</c:v>
                </c:pt>
                <c:pt idx="2870">
                  <c:v>44813</c:v>
                </c:pt>
                <c:pt idx="2871">
                  <c:v>44814</c:v>
                </c:pt>
                <c:pt idx="2872">
                  <c:v>44815</c:v>
                </c:pt>
                <c:pt idx="2873">
                  <c:v>44816</c:v>
                </c:pt>
                <c:pt idx="2874">
                  <c:v>44817</c:v>
                </c:pt>
                <c:pt idx="2875">
                  <c:v>44818</c:v>
                </c:pt>
                <c:pt idx="2876">
                  <c:v>44819</c:v>
                </c:pt>
                <c:pt idx="2877">
                  <c:v>44820</c:v>
                </c:pt>
                <c:pt idx="2878">
                  <c:v>44821</c:v>
                </c:pt>
                <c:pt idx="2879">
                  <c:v>44822</c:v>
                </c:pt>
                <c:pt idx="2880">
                  <c:v>44823</c:v>
                </c:pt>
                <c:pt idx="2881">
                  <c:v>44824</c:v>
                </c:pt>
                <c:pt idx="2882">
                  <c:v>44825</c:v>
                </c:pt>
                <c:pt idx="2883">
                  <c:v>44826</c:v>
                </c:pt>
                <c:pt idx="2884">
                  <c:v>44827</c:v>
                </c:pt>
                <c:pt idx="2885">
                  <c:v>44828</c:v>
                </c:pt>
                <c:pt idx="2886">
                  <c:v>44829</c:v>
                </c:pt>
                <c:pt idx="2887">
                  <c:v>44830</c:v>
                </c:pt>
                <c:pt idx="2888">
                  <c:v>44831</c:v>
                </c:pt>
                <c:pt idx="2889">
                  <c:v>44832</c:v>
                </c:pt>
                <c:pt idx="2890">
                  <c:v>44833</c:v>
                </c:pt>
                <c:pt idx="2891">
                  <c:v>44834</c:v>
                </c:pt>
                <c:pt idx="2892">
                  <c:v>44835</c:v>
                </c:pt>
                <c:pt idx="2893">
                  <c:v>44836</c:v>
                </c:pt>
                <c:pt idx="2894">
                  <c:v>44837</c:v>
                </c:pt>
                <c:pt idx="2895">
                  <c:v>44838</c:v>
                </c:pt>
                <c:pt idx="2896">
                  <c:v>44839</c:v>
                </c:pt>
                <c:pt idx="2897">
                  <c:v>44840</c:v>
                </c:pt>
                <c:pt idx="2898">
                  <c:v>44841</c:v>
                </c:pt>
                <c:pt idx="2899">
                  <c:v>44842</c:v>
                </c:pt>
                <c:pt idx="2900">
                  <c:v>44843</c:v>
                </c:pt>
                <c:pt idx="2901">
                  <c:v>44844</c:v>
                </c:pt>
                <c:pt idx="2902">
                  <c:v>44845</c:v>
                </c:pt>
                <c:pt idx="2903">
                  <c:v>44846</c:v>
                </c:pt>
                <c:pt idx="2904">
                  <c:v>44847</c:v>
                </c:pt>
                <c:pt idx="2905">
                  <c:v>44848</c:v>
                </c:pt>
                <c:pt idx="2906">
                  <c:v>44849</c:v>
                </c:pt>
                <c:pt idx="2907">
                  <c:v>44850</c:v>
                </c:pt>
                <c:pt idx="2908">
                  <c:v>44851</c:v>
                </c:pt>
                <c:pt idx="2909">
                  <c:v>44852</c:v>
                </c:pt>
                <c:pt idx="2910">
                  <c:v>44853</c:v>
                </c:pt>
                <c:pt idx="2911">
                  <c:v>44854</c:v>
                </c:pt>
                <c:pt idx="2912">
                  <c:v>44855</c:v>
                </c:pt>
                <c:pt idx="2913">
                  <c:v>44856</c:v>
                </c:pt>
                <c:pt idx="2914">
                  <c:v>44857</c:v>
                </c:pt>
                <c:pt idx="2915">
                  <c:v>44858</c:v>
                </c:pt>
                <c:pt idx="2916">
                  <c:v>44859</c:v>
                </c:pt>
                <c:pt idx="2917">
                  <c:v>44860</c:v>
                </c:pt>
                <c:pt idx="2918">
                  <c:v>44861</c:v>
                </c:pt>
                <c:pt idx="2919">
                  <c:v>44862</c:v>
                </c:pt>
                <c:pt idx="2920">
                  <c:v>44863</c:v>
                </c:pt>
                <c:pt idx="2921">
                  <c:v>44864</c:v>
                </c:pt>
                <c:pt idx="2922">
                  <c:v>44865</c:v>
                </c:pt>
                <c:pt idx="2923">
                  <c:v>44866</c:v>
                </c:pt>
                <c:pt idx="2924">
                  <c:v>44867</c:v>
                </c:pt>
                <c:pt idx="2925">
                  <c:v>44868</c:v>
                </c:pt>
                <c:pt idx="2926">
                  <c:v>44869</c:v>
                </c:pt>
                <c:pt idx="2927">
                  <c:v>44870</c:v>
                </c:pt>
                <c:pt idx="2928">
                  <c:v>44871</c:v>
                </c:pt>
                <c:pt idx="2929">
                  <c:v>44872</c:v>
                </c:pt>
                <c:pt idx="2930">
                  <c:v>44873</c:v>
                </c:pt>
                <c:pt idx="2931">
                  <c:v>44874</c:v>
                </c:pt>
                <c:pt idx="2932">
                  <c:v>44875</c:v>
                </c:pt>
                <c:pt idx="2933">
                  <c:v>44876</c:v>
                </c:pt>
                <c:pt idx="2934">
                  <c:v>44877</c:v>
                </c:pt>
                <c:pt idx="2935">
                  <c:v>44878</c:v>
                </c:pt>
                <c:pt idx="2936">
                  <c:v>44879</c:v>
                </c:pt>
                <c:pt idx="2937">
                  <c:v>44880</c:v>
                </c:pt>
                <c:pt idx="2938">
                  <c:v>44881</c:v>
                </c:pt>
                <c:pt idx="2939">
                  <c:v>44882</c:v>
                </c:pt>
                <c:pt idx="2940">
                  <c:v>44883</c:v>
                </c:pt>
                <c:pt idx="2941">
                  <c:v>44884</c:v>
                </c:pt>
                <c:pt idx="2942">
                  <c:v>44885</c:v>
                </c:pt>
                <c:pt idx="2943">
                  <c:v>44886</c:v>
                </c:pt>
                <c:pt idx="2944">
                  <c:v>44887</c:v>
                </c:pt>
                <c:pt idx="2945">
                  <c:v>44888</c:v>
                </c:pt>
                <c:pt idx="2946">
                  <c:v>44889</c:v>
                </c:pt>
                <c:pt idx="2947">
                  <c:v>44890</c:v>
                </c:pt>
                <c:pt idx="2948">
                  <c:v>44891</c:v>
                </c:pt>
                <c:pt idx="2949">
                  <c:v>44892</c:v>
                </c:pt>
                <c:pt idx="2950">
                  <c:v>44893</c:v>
                </c:pt>
                <c:pt idx="2951">
                  <c:v>44894</c:v>
                </c:pt>
                <c:pt idx="2952">
                  <c:v>44895</c:v>
                </c:pt>
                <c:pt idx="2953">
                  <c:v>44896</c:v>
                </c:pt>
                <c:pt idx="2954">
                  <c:v>44897</c:v>
                </c:pt>
                <c:pt idx="2955">
                  <c:v>44898</c:v>
                </c:pt>
                <c:pt idx="2956">
                  <c:v>44899</c:v>
                </c:pt>
                <c:pt idx="2957">
                  <c:v>44900</c:v>
                </c:pt>
                <c:pt idx="2958">
                  <c:v>44901</c:v>
                </c:pt>
                <c:pt idx="2959">
                  <c:v>44902</c:v>
                </c:pt>
                <c:pt idx="2960">
                  <c:v>44903</c:v>
                </c:pt>
                <c:pt idx="2961">
                  <c:v>44904</c:v>
                </c:pt>
                <c:pt idx="2962">
                  <c:v>44905</c:v>
                </c:pt>
                <c:pt idx="2963">
                  <c:v>44906</c:v>
                </c:pt>
                <c:pt idx="2964">
                  <c:v>44907</c:v>
                </c:pt>
                <c:pt idx="2965">
                  <c:v>44908</c:v>
                </c:pt>
                <c:pt idx="2966">
                  <c:v>44909</c:v>
                </c:pt>
                <c:pt idx="2967">
                  <c:v>44910</c:v>
                </c:pt>
                <c:pt idx="2968">
                  <c:v>44911</c:v>
                </c:pt>
                <c:pt idx="2969">
                  <c:v>44912</c:v>
                </c:pt>
                <c:pt idx="2970">
                  <c:v>44913</c:v>
                </c:pt>
                <c:pt idx="2971">
                  <c:v>44914</c:v>
                </c:pt>
                <c:pt idx="2972">
                  <c:v>44915</c:v>
                </c:pt>
                <c:pt idx="2973">
                  <c:v>44916</c:v>
                </c:pt>
                <c:pt idx="2974">
                  <c:v>44917</c:v>
                </c:pt>
                <c:pt idx="2975">
                  <c:v>44918</c:v>
                </c:pt>
                <c:pt idx="2976">
                  <c:v>44919</c:v>
                </c:pt>
                <c:pt idx="2977">
                  <c:v>44920</c:v>
                </c:pt>
                <c:pt idx="2978">
                  <c:v>44921</c:v>
                </c:pt>
                <c:pt idx="2979">
                  <c:v>44922</c:v>
                </c:pt>
                <c:pt idx="2980">
                  <c:v>44923</c:v>
                </c:pt>
                <c:pt idx="2981">
                  <c:v>44924</c:v>
                </c:pt>
                <c:pt idx="2982">
                  <c:v>44925</c:v>
                </c:pt>
                <c:pt idx="2983">
                  <c:v>44926</c:v>
                </c:pt>
                <c:pt idx="2984">
                  <c:v>44927</c:v>
                </c:pt>
                <c:pt idx="2985">
                  <c:v>44928</c:v>
                </c:pt>
                <c:pt idx="2986">
                  <c:v>44929</c:v>
                </c:pt>
                <c:pt idx="2987">
                  <c:v>44930</c:v>
                </c:pt>
                <c:pt idx="2988">
                  <c:v>44931</c:v>
                </c:pt>
                <c:pt idx="2989">
                  <c:v>44932</c:v>
                </c:pt>
                <c:pt idx="2990">
                  <c:v>44933</c:v>
                </c:pt>
                <c:pt idx="2991">
                  <c:v>44934</c:v>
                </c:pt>
                <c:pt idx="2992">
                  <c:v>44935</c:v>
                </c:pt>
                <c:pt idx="2993">
                  <c:v>44936</c:v>
                </c:pt>
                <c:pt idx="2994">
                  <c:v>44937</c:v>
                </c:pt>
                <c:pt idx="2995">
                  <c:v>44938</c:v>
                </c:pt>
                <c:pt idx="2996">
                  <c:v>44939</c:v>
                </c:pt>
                <c:pt idx="2997">
                  <c:v>44940</c:v>
                </c:pt>
                <c:pt idx="2998">
                  <c:v>44941</c:v>
                </c:pt>
                <c:pt idx="2999">
                  <c:v>44942</c:v>
                </c:pt>
                <c:pt idx="3000">
                  <c:v>44943</c:v>
                </c:pt>
                <c:pt idx="3001">
                  <c:v>44944</c:v>
                </c:pt>
                <c:pt idx="3002">
                  <c:v>44945</c:v>
                </c:pt>
                <c:pt idx="3003">
                  <c:v>44946</c:v>
                </c:pt>
                <c:pt idx="3004">
                  <c:v>44947</c:v>
                </c:pt>
                <c:pt idx="3005">
                  <c:v>44948</c:v>
                </c:pt>
                <c:pt idx="3006">
                  <c:v>44949</c:v>
                </c:pt>
                <c:pt idx="3007">
                  <c:v>44950</c:v>
                </c:pt>
                <c:pt idx="3008">
                  <c:v>44951</c:v>
                </c:pt>
                <c:pt idx="3009">
                  <c:v>44952</c:v>
                </c:pt>
                <c:pt idx="3010">
                  <c:v>44953</c:v>
                </c:pt>
                <c:pt idx="3011">
                  <c:v>44954</c:v>
                </c:pt>
                <c:pt idx="3012">
                  <c:v>44955</c:v>
                </c:pt>
                <c:pt idx="3013">
                  <c:v>44956</c:v>
                </c:pt>
                <c:pt idx="3014">
                  <c:v>44957</c:v>
                </c:pt>
                <c:pt idx="3015">
                  <c:v>44958</c:v>
                </c:pt>
                <c:pt idx="3016">
                  <c:v>44959</c:v>
                </c:pt>
                <c:pt idx="3017">
                  <c:v>44960</c:v>
                </c:pt>
                <c:pt idx="3018">
                  <c:v>44961</c:v>
                </c:pt>
                <c:pt idx="3019">
                  <c:v>44962</c:v>
                </c:pt>
                <c:pt idx="3020">
                  <c:v>44963</c:v>
                </c:pt>
                <c:pt idx="3021">
                  <c:v>44964</c:v>
                </c:pt>
                <c:pt idx="3022">
                  <c:v>44965</c:v>
                </c:pt>
                <c:pt idx="3023">
                  <c:v>44966</c:v>
                </c:pt>
                <c:pt idx="3024">
                  <c:v>44967</c:v>
                </c:pt>
                <c:pt idx="3025">
                  <c:v>44968</c:v>
                </c:pt>
                <c:pt idx="3026">
                  <c:v>44969</c:v>
                </c:pt>
                <c:pt idx="3027">
                  <c:v>44970</c:v>
                </c:pt>
                <c:pt idx="3028">
                  <c:v>44971</c:v>
                </c:pt>
                <c:pt idx="3029">
                  <c:v>44972</c:v>
                </c:pt>
                <c:pt idx="3030">
                  <c:v>44973</c:v>
                </c:pt>
                <c:pt idx="3031">
                  <c:v>44974</c:v>
                </c:pt>
                <c:pt idx="3032">
                  <c:v>44975</c:v>
                </c:pt>
                <c:pt idx="3033">
                  <c:v>44976</c:v>
                </c:pt>
                <c:pt idx="3034">
                  <c:v>44977</c:v>
                </c:pt>
                <c:pt idx="3035">
                  <c:v>44978</c:v>
                </c:pt>
                <c:pt idx="3036">
                  <c:v>44979</c:v>
                </c:pt>
                <c:pt idx="3037">
                  <c:v>44980</c:v>
                </c:pt>
                <c:pt idx="3038">
                  <c:v>44981</c:v>
                </c:pt>
                <c:pt idx="3039">
                  <c:v>44982</c:v>
                </c:pt>
                <c:pt idx="3040">
                  <c:v>44983</c:v>
                </c:pt>
                <c:pt idx="3041">
                  <c:v>44984</c:v>
                </c:pt>
                <c:pt idx="3042">
                  <c:v>44985</c:v>
                </c:pt>
                <c:pt idx="3043">
                  <c:v>44986</c:v>
                </c:pt>
                <c:pt idx="3044">
                  <c:v>44987</c:v>
                </c:pt>
                <c:pt idx="3045">
                  <c:v>44988</c:v>
                </c:pt>
                <c:pt idx="3046">
                  <c:v>44989</c:v>
                </c:pt>
                <c:pt idx="3047">
                  <c:v>44990</c:v>
                </c:pt>
                <c:pt idx="3048">
                  <c:v>44991</c:v>
                </c:pt>
                <c:pt idx="3049">
                  <c:v>44992</c:v>
                </c:pt>
                <c:pt idx="3050">
                  <c:v>44993</c:v>
                </c:pt>
                <c:pt idx="3051">
                  <c:v>44994</c:v>
                </c:pt>
                <c:pt idx="3052">
                  <c:v>44995</c:v>
                </c:pt>
                <c:pt idx="3053">
                  <c:v>44996</c:v>
                </c:pt>
                <c:pt idx="3054">
                  <c:v>44997</c:v>
                </c:pt>
                <c:pt idx="3055">
                  <c:v>44998</c:v>
                </c:pt>
                <c:pt idx="3056">
                  <c:v>44999</c:v>
                </c:pt>
                <c:pt idx="3057">
                  <c:v>45000</c:v>
                </c:pt>
                <c:pt idx="3058">
                  <c:v>45001</c:v>
                </c:pt>
                <c:pt idx="3059">
                  <c:v>45002</c:v>
                </c:pt>
                <c:pt idx="3060">
                  <c:v>45003</c:v>
                </c:pt>
                <c:pt idx="3061">
                  <c:v>45004</c:v>
                </c:pt>
                <c:pt idx="3062">
                  <c:v>45005</c:v>
                </c:pt>
                <c:pt idx="3063">
                  <c:v>45006</c:v>
                </c:pt>
                <c:pt idx="3064">
                  <c:v>45007</c:v>
                </c:pt>
                <c:pt idx="3065">
                  <c:v>45008</c:v>
                </c:pt>
                <c:pt idx="3066">
                  <c:v>45009</c:v>
                </c:pt>
                <c:pt idx="3067">
                  <c:v>45010</c:v>
                </c:pt>
                <c:pt idx="3068">
                  <c:v>45011</c:v>
                </c:pt>
                <c:pt idx="3069">
                  <c:v>45012</c:v>
                </c:pt>
                <c:pt idx="3070">
                  <c:v>45013</c:v>
                </c:pt>
                <c:pt idx="3071">
                  <c:v>45014</c:v>
                </c:pt>
                <c:pt idx="3072">
                  <c:v>45015</c:v>
                </c:pt>
                <c:pt idx="3073">
                  <c:v>45016</c:v>
                </c:pt>
                <c:pt idx="3074">
                  <c:v>45017</c:v>
                </c:pt>
                <c:pt idx="3075">
                  <c:v>45018</c:v>
                </c:pt>
                <c:pt idx="3076">
                  <c:v>45019</c:v>
                </c:pt>
                <c:pt idx="3077">
                  <c:v>45020</c:v>
                </c:pt>
                <c:pt idx="3078">
                  <c:v>45021</c:v>
                </c:pt>
                <c:pt idx="3079">
                  <c:v>45022</c:v>
                </c:pt>
                <c:pt idx="3080">
                  <c:v>45023</c:v>
                </c:pt>
                <c:pt idx="3081">
                  <c:v>45024</c:v>
                </c:pt>
                <c:pt idx="3082">
                  <c:v>45025</c:v>
                </c:pt>
                <c:pt idx="3083">
                  <c:v>45026</c:v>
                </c:pt>
                <c:pt idx="3084">
                  <c:v>45027</c:v>
                </c:pt>
                <c:pt idx="3085">
                  <c:v>45028</c:v>
                </c:pt>
                <c:pt idx="3086">
                  <c:v>45029</c:v>
                </c:pt>
                <c:pt idx="3087">
                  <c:v>45030</c:v>
                </c:pt>
                <c:pt idx="3088">
                  <c:v>45031</c:v>
                </c:pt>
                <c:pt idx="3089">
                  <c:v>45032</c:v>
                </c:pt>
                <c:pt idx="3090">
                  <c:v>45033</c:v>
                </c:pt>
                <c:pt idx="3091">
                  <c:v>45034</c:v>
                </c:pt>
                <c:pt idx="3092">
                  <c:v>45035</c:v>
                </c:pt>
                <c:pt idx="3093">
                  <c:v>45036</c:v>
                </c:pt>
                <c:pt idx="3094">
                  <c:v>45037</c:v>
                </c:pt>
                <c:pt idx="3095">
                  <c:v>45038</c:v>
                </c:pt>
                <c:pt idx="3096">
                  <c:v>45039</c:v>
                </c:pt>
                <c:pt idx="3097">
                  <c:v>45040</c:v>
                </c:pt>
                <c:pt idx="3098">
                  <c:v>45041</c:v>
                </c:pt>
                <c:pt idx="3099">
                  <c:v>45042</c:v>
                </c:pt>
                <c:pt idx="3100">
                  <c:v>45043</c:v>
                </c:pt>
                <c:pt idx="3101">
                  <c:v>45044</c:v>
                </c:pt>
                <c:pt idx="3102">
                  <c:v>45045</c:v>
                </c:pt>
                <c:pt idx="3103">
                  <c:v>45046</c:v>
                </c:pt>
                <c:pt idx="3104">
                  <c:v>45047</c:v>
                </c:pt>
                <c:pt idx="3105">
                  <c:v>45048</c:v>
                </c:pt>
                <c:pt idx="3106">
                  <c:v>45049</c:v>
                </c:pt>
                <c:pt idx="3107">
                  <c:v>45050</c:v>
                </c:pt>
                <c:pt idx="3108">
                  <c:v>45051</c:v>
                </c:pt>
                <c:pt idx="3109">
                  <c:v>45052</c:v>
                </c:pt>
                <c:pt idx="3110">
                  <c:v>45053</c:v>
                </c:pt>
                <c:pt idx="3111">
                  <c:v>45054</c:v>
                </c:pt>
                <c:pt idx="3112">
                  <c:v>45055</c:v>
                </c:pt>
                <c:pt idx="3113">
                  <c:v>45056</c:v>
                </c:pt>
                <c:pt idx="3114">
                  <c:v>45057</c:v>
                </c:pt>
                <c:pt idx="3115">
                  <c:v>45058</c:v>
                </c:pt>
                <c:pt idx="3116">
                  <c:v>45059</c:v>
                </c:pt>
                <c:pt idx="3117">
                  <c:v>45060</c:v>
                </c:pt>
                <c:pt idx="3118">
                  <c:v>45061</c:v>
                </c:pt>
                <c:pt idx="3119">
                  <c:v>45062</c:v>
                </c:pt>
                <c:pt idx="3120">
                  <c:v>45063</c:v>
                </c:pt>
                <c:pt idx="3121">
                  <c:v>45064</c:v>
                </c:pt>
                <c:pt idx="3122">
                  <c:v>45065</c:v>
                </c:pt>
                <c:pt idx="3123">
                  <c:v>45066</c:v>
                </c:pt>
                <c:pt idx="3124">
                  <c:v>45067</c:v>
                </c:pt>
                <c:pt idx="3125">
                  <c:v>45068</c:v>
                </c:pt>
                <c:pt idx="3126">
                  <c:v>45069</c:v>
                </c:pt>
                <c:pt idx="3127">
                  <c:v>45070</c:v>
                </c:pt>
                <c:pt idx="3128">
                  <c:v>45071</c:v>
                </c:pt>
                <c:pt idx="3129">
                  <c:v>45072</c:v>
                </c:pt>
                <c:pt idx="3130">
                  <c:v>45073</c:v>
                </c:pt>
                <c:pt idx="3131">
                  <c:v>45074</c:v>
                </c:pt>
                <c:pt idx="3132">
                  <c:v>45075</c:v>
                </c:pt>
                <c:pt idx="3133">
                  <c:v>45076</c:v>
                </c:pt>
                <c:pt idx="3134">
                  <c:v>45077</c:v>
                </c:pt>
                <c:pt idx="3135">
                  <c:v>45078</c:v>
                </c:pt>
                <c:pt idx="3136">
                  <c:v>45079</c:v>
                </c:pt>
                <c:pt idx="3137">
                  <c:v>45080</c:v>
                </c:pt>
                <c:pt idx="3138">
                  <c:v>45081</c:v>
                </c:pt>
                <c:pt idx="3139">
                  <c:v>45082</c:v>
                </c:pt>
                <c:pt idx="3140">
                  <c:v>45083</c:v>
                </c:pt>
                <c:pt idx="3141">
                  <c:v>45084</c:v>
                </c:pt>
                <c:pt idx="3142">
                  <c:v>45085</c:v>
                </c:pt>
                <c:pt idx="3143">
                  <c:v>45086</c:v>
                </c:pt>
                <c:pt idx="3144">
                  <c:v>45087</c:v>
                </c:pt>
                <c:pt idx="3145">
                  <c:v>45088</c:v>
                </c:pt>
                <c:pt idx="3146">
                  <c:v>45089</c:v>
                </c:pt>
                <c:pt idx="3147">
                  <c:v>45090</c:v>
                </c:pt>
                <c:pt idx="3148">
                  <c:v>45091</c:v>
                </c:pt>
                <c:pt idx="3149">
                  <c:v>45092</c:v>
                </c:pt>
                <c:pt idx="3150">
                  <c:v>45093</c:v>
                </c:pt>
                <c:pt idx="3151">
                  <c:v>45094</c:v>
                </c:pt>
                <c:pt idx="3152">
                  <c:v>45095</c:v>
                </c:pt>
                <c:pt idx="3153">
                  <c:v>45096</c:v>
                </c:pt>
                <c:pt idx="3154">
                  <c:v>45097</c:v>
                </c:pt>
                <c:pt idx="3155">
                  <c:v>45098</c:v>
                </c:pt>
                <c:pt idx="3156">
                  <c:v>45099</c:v>
                </c:pt>
                <c:pt idx="3157">
                  <c:v>45100</c:v>
                </c:pt>
                <c:pt idx="3158">
                  <c:v>45101</c:v>
                </c:pt>
                <c:pt idx="3159">
                  <c:v>45102</c:v>
                </c:pt>
                <c:pt idx="3160">
                  <c:v>45103</c:v>
                </c:pt>
                <c:pt idx="3161">
                  <c:v>45104</c:v>
                </c:pt>
                <c:pt idx="3162">
                  <c:v>45105</c:v>
                </c:pt>
                <c:pt idx="3163">
                  <c:v>45106</c:v>
                </c:pt>
                <c:pt idx="3164">
                  <c:v>45107</c:v>
                </c:pt>
                <c:pt idx="3165">
                  <c:v>45108</c:v>
                </c:pt>
                <c:pt idx="3166">
                  <c:v>45109</c:v>
                </c:pt>
                <c:pt idx="3167">
                  <c:v>45110</c:v>
                </c:pt>
                <c:pt idx="3168">
                  <c:v>45111</c:v>
                </c:pt>
                <c:pt idx="3169">
                  <c:v>45112</c:v>
                </c:pt>
                <c:pt idx="3170">
                  <c:v>45113</c:v>
                </c:pt>
                <c:pt idx="3171">
                  <c:v>45114</c:v>
                </c:pt>
                <c:pt idx="3172">
                  <c:v>45115</c:v>
                </c:pt>
                <c:pt idx="3173">
                  <c:v>45116</c:v>
                </c:pt>
                <c:pt idx="3174">
                  <c:v>45117</c:v>
                </c:pt>
                <c:pt idx="3175">
                  <c:v>45118</c:v>
                </c:pt>
                <c:pt idx="3176">
                  <c:v>45119</c:v>
                </c:pt>
                <c:pt idx="3177">
                  <c:v>45120</c:v>
                </c:pt>
                <c:pt idx="3178">
                  <c:v>45121</c:v>
                </c:pt>
                <c:pt idx="3179">
                  <c:v>45122</c:v>
                </c:pt>
                <c:pt idx="3180">
                  <c:v>45123</c:v>
                </c:pt>
                <c:pt idx="3181">
                  <c:v>45124</c:v>
                </c:pt>
                <c:pt idx="3182">
                  <c:v>45125</c:v>
                </c:pt>
                <c:pt idx="3183">
                  <c:v>45126</c:v>
                </c:pt>
                <c:pt idx="3184">
                  <c:v>45127</c:v>
                </c:pt>
                <c:pt idx="3185">
                  <c:v>45128</c:v>
                </c:pt>
                <c:pt idx="3186">
                  <c:v>45129</c:v>
                </c:pt>
                <c:pt idx="3187">
                  <c:v>45130</c:v>
                </c:pt>
                <c:pt idx="3188">
                  <c:v>45131</c:v>
                </c:pt>
                <c:pt idx="3189">
                  <c:v>45132</c:v>
                </c:pt>
                <c:pt idx="3190">
                  <c:v>45133</c:v>
                </c:pt>
                <c:pt idx="3191">
                  <c:v>45134</c:v>
                </c:pt>
                <c:pt idx="3192">
                  <c:v>45135</c:v>
                </c:pt>
                <c:pt idx="3193">
                  <c:v>45136</c:v>
                </c:pt>
                <c:pt idx="3194">
                  <c:v>45137</c:v>
                </c:pt>
                <c:pt idx="3195">
                  <c:v>45138</c:v>
                </c:pt>
                <c:pt idx="3196">
                  <c:v>45139</c:v>
                </c:pt>
                <c:pt idx="3197">
                  <c:v>45140</c:v>
                </c:pt>
                <c:pt idx="3198">
                  <c:v>45141</c:v>
                </c:pt>
                <c:pt idx="3199">
                  <c:v>45142</c:v>
                </c:pt>
                <c:pt idx="3200">
                  <c:v>45143</c:v>
                </c:pt>
                <c:pt idx="3201">
                  <c:v>45144</c:v>
                </c:pt>
                <c:pt idx="3202">
                  <c:v>45145</c:v>
                </c:pt>
                <c:pt idx="3203">
                  <c:v>45146</c:v>
                </c:pt>
                <c:pt idx="3204">
                  <c:v>45147</c:v>
                </c:pt>
                <c:pt idx="3205">
                  <c:v>45148</c:v>
                </c:pt>
                <c:pt idx="3206">
                  <c:v>45149</c:v>
                </c:pt>
                <c:pt idx="3207">
                  <c:v>45150</c:v>
                </c:pt>
                <c:pt idx="3208">
                  <c:v>45151</c:v>
                </c:pt>
                <c:pt idx="3209">
                  <c:v>45152</c:v>
                </c:pt>
                <c:pt idx="3210">
                  <c:v>45153</c:v>
                </c:pt>
                <c:pt idx="3211">
                  <c:v>45154</c:v>
                </c:pt>
                <c:pt idx="3212">
                  <c:v>45155</c:v>
                </c:pt>
                <c:pt idx="3213">
                  <c:v>45156</c:v>
                </c:pt>
                <c:pt idx="3214">
                  <c:v>45157</c:v>
                </c:pt>
                <c:pt idx="3215">
                  <c:v>45158</c:v>
                </c:pt>
                <c:pt idx="3216">
                  <c:v>45159</c:v>
                </c:pt>
                <c:pt idx="3217">
                  <c:v>45160</c:v>
                </c:pt>
                <c:pt idx="3218">
                  <c:v>45161</c:v>
                </c:pt>
                <c:pt idx="3219">
                  <c:v>45162</c:v>
                </c:pt>
                <c:pt idx="3220">
                  <c:v>45163</c:v>
                </c:pt>
                <c:pt idx="3221">
                  <c:v>45164</c:v>
                </c:pt>
                <c:pt idx="3222">
                  <c:v>45165</c:v>
                </c:pt>
                <c:pt idx="3223">
                  <c:v>45166</c:v>
                </c:pt>
                <c:pt idx="3224">
                  <c:v>45167</c:v>
                </c:pt>
                <c:pt idx="3225">
                  <c:v>45168</c:v>
                </c:pt>
                <c:pt idx="3226">
                  <c:v>45169</c:v>
                </c:pt>
                <c:pt idx="3227">
                  <c:v>45170</c:v>
                </c:pt>
                <c:pt idx="3228">
                  <c:v>45171</c:v>
                </c:pt>
                <c:pt idx="3229">
                  <c:v>45172</c:v>
                </c:pt>
                <c:pt idx="3230">
                  <c:v>45173</c:v>
                </c:pt>
                <c:pt idx="3231">
                  <c:v>45174</c:v>
                </c:pt>
                <c:pt idx="3232">
                  <c:v>45175</c:v>
                </c:pt>
                <c:pt idx="3233">
                  <c:v>45176</c:v>
                </c:pt>
                <c:pt idx="3234">
                  <c:v>45177</c:v>
                </c:pt>
                <c:pt idx="3235">
                  <c:v>45178</c:v>
                </c:pt>
                <c:pt idx="3236">
                  <c:v>45179</c:v>
                </c:pt>
                <c:pt idx="3237">
                  <c:v>45180</c:v>
                </c:pt>
                <c:pt idx="3238">
                  <c:v>45181</c:v>
                </c:pt>
                <c:pt idx="3239">
                  <c:v>45182</c:v>
                </c:pt>
                <c:pt idx="3240">
                  <c:v>45183</c:v>
                </c:pt>
                <c:pt idx="3241">
                  <c:v>45184</c:v>
                </c:pt>
                <c:pt idx="3242">
                  <c:v>45185</c:v>
                </c:pt>
                <c:pt idx="3243">
                  <c:v>45186</c:v>
                </c:pt>
                <c:pt idx="3244">
                  <c:v>45187</c:v>
                </c:pt>
                <c:pt idx="3245">
                  <c:v>45188</c:v>
                </c:pt>
                <c:pt idx="3246">
                  <c:v>45189</c:v>
                </c:pt>
                <c:pt idx="3247">
                  <c:v>45190</c:v>
                </c:pt>
                <c:pt idx="3248">
                  <c:v>45191</c:v>
                </c:pt>
                <c:pt idx="3249">
                  <c:v>45192</c:v>
                </c:pt>
                <c:pt idx="3250">
                  <c:v>45193</c:v>
                </c:pt>
                <c:pt idx="3251">
                  <c:v>45194</c:v>
                </c:pt>
                <c:pt idx="3252">
                  <c:v>45195</c:v>
                </c:pt>
                <c:pt idx="3253">
                  <c:v>45196</c:v>
                </c:pt>
                <c:pt idx="3254">
                  <c:v>45197</c:v>
                </c:pt>
                <c:pt idx="3255">
                  <c:v>45198</c:v>
                </c:pt>
                <c:pt idx="3256">
                  <c:v>45199</c:v>
                </c:pt>
                <c:pt idx="3257">
                  <c:v>45200</c:v>
                </c:pt>
                <c:pt idx="3258">
                  <c:v>45201</c:v>
                </c:pt>
                <c:pt idx="3259">
                  <c:v>45202</c:v>
                </c:pt>
                <c:pt idx="3260">
                  <c:v>45203</c:v>
                </c:pt>
                <c:pt idx="3261">
                  <c:v>45204</c:v>
                </c:pt>
                <c:pt idx="3262">
                  <c:v>45205</c:v>
                </c:pt>
                <c:pt idx="3263">
                  <c:v>45206</c:v>
                </c:pt>
                <c:pt idx="3264">
                  <c:v>45207</c:v>
                </c:pt>
                <c:pt idx="3265">
                  <c:v>45208</c:v>
                </c:pt>
                <c:pt idx="3266">
                  <c:v>45209</c:v>
                </c:pt>
                <c:pt idx="3267">
                  <c:v>45210</c:v>
                </c:pt>
                <c:pt idx="3268">
                  <c:v>45211</c:v>
                </c:pt>
                <c:pt idx="3269">
                  <c:v>45212</c:v>
                </c:pt>
                <c:pt idx="3270">
                  <c:v>45213</c:v>
                </c:pt>
                <c:pt idx="3271">
                  <c:v>45214</c:v>
                </c:pt>
                <c:pt idx="3272">
                  <c:v>45215</c:v>
                </c:pt>
                <c:pt idx="3273">
                  <c:v>45216</c:v>
                </c:pt>
                <c:pt idx="3274">
                  <c:v>45217</c:v>
                </c:pt>
                <c:pt idx="3275">
                  <c:v>45218</c:v>
                </c:pt>
                <c:pt idx="3276">
                  <c:v>45219</c:v>
                </c:pt>
                <c:pt idx="3277">
                  <c:v>45220</c:v>
                </c:pt>
                <c:pt idx="3278">
                  <c:v>45221</c:v>
                </c:pt>
                <c:pt idx="3279">
                  <c:v>45222</c:v>
                </c:pt>
                <c:pt idx="3280">
                  <c:v>45223</c:v>
                </c:pt>
                <c:pt idx="3281">
                  <c:v>45224</c:v>
                </c:pt>
                <c:pt idx="3282">
                  <c:v>45225</c:v>
                </c:pt>
                <c:pt idx="3283">
                  <c:v>45226</c:v>
                </c:pt>
                <c:pt idx="3284">
                  <c:v>45227</c:v>
                </c:pt>
                <c:pt idx="3285">
                  <c:v>45228</c:v>
                </c:pt>
                <c:pt idx="3286">
                  <c:v>45229</c:v>
                </c:pt>
                <c:pt idx="3287">
                  <c:v>45230</c:v>
                </c:pt>
                <c:pt idx="3288">
                  <c:v>45231</c:v>
                </c:pt>
                <c:pt idx="3289">
                  <c:v>45232</c:v>
                </c:pt>
                <c:pt idx="3290">
                  <c:v>45233</c:v>
                </c:pt>
                <c:pt idx="3291">
                  <c:v>45234</c:v>
                </c:pt>
                <c:pt idx="3292">
                  <c:v>45235</c:v>
                </c:pt>
                <c:pt idx="3293">
                  <c:v>45236</c:v>
                </c:pt>
                <c:pt idx="3294">
                  <c:v>45237</c:v>
                </c:pt>
                <c:pt idx="3295">
                  <c:v>45238</c:v>
                </c:pt>
                <c:pt idx="3296">
                  <c:v>45239</c:v>
                </c:pt>
                <c:pt idx="3297">
                  <c:v>45240</c:v>
                </c:pt>
                <c:pt idx="3298">
                  <c:v>45241</c:v>
                </c:pt>
                <c:pt idx="3299">
                  <c:v>45242</c:v>
                </c:pt>
                <c:pt idx="3300">
                  <c:v>45243</c:v>
                </c:pt>
                <c:pt idx="3301">
                  <c:v>45244</c:v>
                </c:pt>
                <c:pt idx="3302">
                  <c:v>45245</c:v>
                </c:pt>
                <c:pt idx="3303">
                  <c:v>45246</c:v>
                </c:pt>
                <c:pt idx="3304">
                  <c:v>45247</c:v>
                </c:pt>
                <c:pt idx="3305">
                  <c:v>45248</c:v>
                </c:pt>
                <c:pt idx="3306">
                  <c:v>45249</c:v>
                </c:pt>
                <c:pt idx="3307">
                  <c:v>45250</c:v>
                </c:pt>
                <c:pt idx="3308">
                  <c:v>45251</c:v>
                </c:pt>
                <c:pt idx="3309">
                  <c:v>45252</c:v>
                </c:pt>
                <c:pt idx="3310">
                  <c:v>45253</c:v>
                </c:pt>
                <c:pt idx="3311">
                  <c:v>45254</c:v>
                </c:pt>
                <c:pt idx="3312">
                  <c:v>45255</c:v>
                </c:pt>
                <c:pt idx="3313">
                  <c:v>45256</c:v>
                </c:pt>
                <c:pt idx="3314">
                  <c:v>45257</c:v>
                </c:pt>
                <c:pt idx="3315">
                  <c:v>45258</c:v>
                </c:pt>
                <c:pt idx="3316">
                  <c:v>45259</c:v>
                </c:pt>
                <c:pt idx="3317">
                  <c:v>45260</c:v>
                </c:pt>
                <c:pt idx="3318">
                  <c:v>45261</c:v>
                </c:pt>
                <c:pt idx="3319">
                  <c:v>45262</c:v>
                </c:pt>
                <c:pt idx="3320">
                  <c:v>45263</c:v>
                </c:pt>
                <c:pt idx="3321">
                  <c:v>45264</c:v>
                </c:pt>
                <c:pt idx="3322">
                  <c:v>45265</c:v>
                </c:pt>
                <c:pt idx="3323">
                  <c:v>45266</c:v>
                </c:pt>
                <c:pt idx="3324">
                  <c:v>45267</c:v>
                </c:pt>
                <c:pt idx="3325">
                  <c:v>45268</c:v>
                </c:pt>
                <c:pt idx="3326">
                  <c:v>45269</c:v>
                </c:pt>
                <c:pt idx="3327">
                  <c:v>45270</c:v>
                </c:pt>
                <c:pt idx="3328">
                  <c:v>45271</c:v>
                </c:pt>
                <c:pt idx="3329">
                  <c:v>45272</c:v>
                </c:pt>
                <c:pt idx="3330">
                  <c:v>45273</c:v>
                </c:pt>
                <c:pt idx="3331">
                  <c:v>45274</c:v>
                </c:pt>
                <c:pt idx="3332">
                  <c:v>45275</c:v>
                </c:pt>
                <c:pt idx="3333">
                  <c:v>45276</c:v>
                </c:pt>
                <c:pt idx="3334">
                  <c:v>45277</c:v>
                </c:pt>
                <c:pt idx="3335">
                  <c:v>45278</c:v>
                </c:pt>
                <c:pt idx="3336">
                  <c:v>45279</c:v>
                </c:pt>
                <c:pt idx="3337">
                  <c:v>45280</c:v>
                </c:pt>
                <c:pt idx="3338">
                  <c:v>45281</c:v>
                </c:pt>
                <c:pt idx="3339">
                  <c:v>45282</c:v>
                </c:pt>
                <c:pt idx="3340">
                  <c:v>45283</c:v>
                </c:pt>
                <c:pt idx="3341">
                  <c:v>45284</c:v>
                </c:pt>
                <c:pt idx="3342">
                  <c:v>45285</c:v>
                </c:pt>
                <c:pt idx="3343">
                  <c:v>45286</c:v>
                </c:pt>
                <c:pt idx="3344">
                  <c:v>45287</c:v>
                </c:pt>
                <c:pt idx="3345">
                  <c:v>45288</c:v>
                </c:pt>
                <c:pt idx="3346">
                  <c:v>45289</c:v>
                </c:pt>
                <c:pt idx="3347">
                  <c:v>45290</c:v>
                </c:pt>
                <c:pt idx="3348">
                  <c:v>45291</c:v>
                </c:pt>
                <c:pt idx="3349">
                  <c:v>45292</c:v>
                </c:pt>
                <c:pt idx="3350">
                  <c:v>45293</c:v>
                </c:pt>
                <c:pt idx="3351">
                  <c:v>45294</c:v>
                </c:pt>
                <c:pt idx="3352">
                  <c:v>45295</c:v>
                </c:pt>
                <c:pt idx="3353">
                  <c:v>45296</c:v>
                </c:pt>
                <c:pt idx="3354">
                  <c:v>45297</c:v>
                </c:pt>
                <c:pt idx="3355">
                  <c:v>45298</c:v>
                </c:pt>
                <c:pt idx="3356">
                  <c:v>45299</c:v>
                </c:pt>
                <c:pt idx="3357">
                  <c:v>45300</c:v>
                </c:pt>
                <c:pt idx="3358">
                  <c:v>45301</c:v>
                </c:pt>
                <c:pt idx="3359">
                  <c:v>45302</c:v>
                </c:pt>
                <c:pt idx="3360">
                  <c:v>45303</c:v>
                </c:pt>
                <c:pt idx="3361">
                  <c:v>45304</c:v>
                </c:pt>
                <c:pt idx="3362">
                  <c:v>45305</c:v>
                </c:pt>
                <c:pt idx="3363">
                  <c:v>45306</c:v>
                </c:pt>
                <c:pt idx="3364">
                  <c:v>45307</c:v>
                </c:pt>
                <c:pt idx="3365">
                  <c:v>45308</c:v>
                </c:pt>
                <c:pt idx="3366">
                  <c:v>45309</c:v>
                </c:pt>
                <c:pt idx="3367">
                  <c:v>45310</c:v>
                </c:pt>
                <c:pt idx="3368">
                  <c:v>45311</c:v>
                </c:pt>
                <c:pt idx="3369">
                  <c:v>45312</c:v>
                </c:pt>
                <c:pt idx="3370">
                  <c:v>45313</c:v>
                </c:pt>
                <c:pt idx="3371">
                  <c:v>45314</c:v>
                </c:pt>
                <c:pt idx="3372">
                  <c:v>45315</c:v>
                </c:pt>
                <c:pt idx="3373">
                  <c:v>45316</c:v>
                </c:pt>
                <c:pt idx="3374">
                  <c:v>45317</c:v>
                </c:pt>
                <c:pt idx="3375">
                  <c:v>45318</c:v>
                </c:pt>
                <c:pt idx="3376">
                  <c:v>45319</c:v>
                </c:pt>
                <c:pt idx="3377">
                  <c:v>45320</c:v>
                </c:pt>
                <c:pt idx="3378">
                  <c:v>45321</c:v>
                </c:pt>
                <c:pt idx="3379">
                  <c:v>45322</c:v>
                </c:pt>
                <c:pt idx="3380">
                  <c:v>45323</c:v>
                </c:pt>
                <c:pt idx="3381">
                  <c:v>45324</c:v>
                </c:pt>
                <c:pt idx="3382">
                  <c:v>45325</c:v>
                </c:pt>
                <c:pt idx="3383">
                  <c:v>45326</c:v>
                </c:pt>
                <c:pt idx="3384">
                  <c:v>45327</c:v>
                </c:pt>
                <c:pt idx="3385">
                  <c:v>45328</c:v>
                </c:pt>
                <c:pt idx="3386">
                  <c:v>45329</c:v>
                </c:pt>
                <c:pt idx="3387">
                  <c:v>45330</c:v>
                </c:pt>
                <c:pt idx="3388">
                  <c:v>45331</c:v>
                </c:pt>
                <c:pt idx="3389">
                  <c:v>45332</c:v>
                </c:pt>
                <c:pt idx="3390">
                  <c:v>45333</c:v>
                </c:pt>
                <c:pt idx="3391">
                  <c:v>45334</c:v>
                </c:pt>
                <c:pt idx="3392">
                  <c:v>45335</c:v>
                </c:pt>
                <c:pt idx="3393">
                  <c:v>45336</c:v>
                </c:pt>
                <c:pt idx="3394">
                  <c:v>45337</c:v>
                </c:pt>
                <c:pt idx="3395">
                  <c:v>45338</c:v>
                </c:pt>
                <c:pt idx="3396">
                  <c:v>45339</c:v>
                </c:pt>
                <c:pt idx="3397">
                  <c:v>45340</c:v>
                </c:pt>
                <c:pt idx="3398">
                  <c:v>45341</c:v>
                </c:pt>
                <c:pt idx="3399">
                  <c:v>45342</c:v>
                </c:pt>
                <c:pt idx="3400">
                  <c:v>45343</c:v>
                </c:pt>
                <c:pt idx="3401">
                  <c:v>45344</c:v>
                </c:pt>
                <c:pt idx="3402">
                  <c:v>45345</c:v>
                </c:pt>
                <c:pt idx="3403">
                  <c:v>45346</c:v>
                </c:pt>
                <c:pt idx="3404">
                  <c:v>45347</c:v>
                </c:pt>
                <c:pt idx="3405">
                  <c:v>45348</c:v>
                </c:pt>
                <c:pt idx="3406">
                  <c:v>45349</c:v>
                </c:pt>
                <c:pt idx="3407">
                  <c:v>45350</c:v>
                </c:pt>
                <c:pt idx="3408">
                  <c:v>45351</c:v>
                </c:pt>
                <c:pt idx="3409">
                  <c:v>45352</c:v>
                </c:pt>
                <c:pt idx="3410">
                  <c:v>45353</c:v>
                </c:pt>
                <c:pt idx="3411">
                  <c:v>45354</c:v>
                </c:pt>
                <c:pt idx="3412">
                  <c:v>45355</c:v>
                </c:pt>
                <c:pt idx="3413">
                  <c:v>45356</c:v>
                </c:pt>
                <c:pt idx="3414">
                  <c:v>45357</c:v>
                </c:pt>
                <c:pt idx="3415">
                  <c:v>45358</c:v>
                </c:pt>
                <c:pt idx="3416">
                  <c:v>45359</c:v>
                </c:pt>
                <c:pt idx="3417">
                  <c:v>45360</c:v>
                </c:pt>
                <c:pt idx="3418">
                  <c:v>45361</c:v>
                </c:pt>
                <c:pt idx="3419">
                  <c:v>45362</c:v>
                </c:pt>
                <c:pt idx="3420">
                  <c:v>45363</c:v>
                </c:pt>
                <c:pt idx="3421">
                  <c:v>45364</c:v>
                </c:pt>
                <c:pt idx="3422">
                  <c:v>45365</c:v>
                </c:pt>
                <c:pt idx="3423">
                  <c:v>45366</c:v>
                </c:pt>
                <c:pt idx="3424">
                  <c:v>45367</c:v>
                </c:pt>
                <c:pt idx="3425">
                  <c:v>45368</c:v>
                </c:pt>
                <c:pt idx="3426">
                  <c:v>45369</c:v>
                </c:pt>
                <c:pt idx="3427">
                  <c:v>45370</c:v>
                </c:pt>
                <c:pt idx="3428">
                  <c:v>45371</c:v>
                </c:pt>
                <c:pt idx="3429">
                  <c:v>45372</c:v>
                </c:pt>
                <c:pt idx="3430">
                  <c:v>45373</c:v>
                </c:pt>
                <c:pt idx="3431">
                  <c:v>45374</c:v>
                </c:pt>
                <c:pt idx="3432">
                  <c:v>45375</c:v>
                </c:pt>
                <c:pt idx="3433">
                  <c:v>45376</c:v>
                </c:pt>
                <c:pt idx="3434">
                  <c:v>45377</c:v>
                </c:pt>
                <c:pt idx="3435">
                  <c:v>45378</c:v>
                </c:pt>
                <c:pt idx="3436">
                  <c:v>45379</c:v>
                </c:pt>
                <c:pt idx="3437">
                  <c:v>45380</c:v>
                </c:pt>
                <c:pt idx="3438">
                  <c:v>45381</c:v>
                </c:pt>
                <c:pt idx="3439">
                  <c:v>45382</c:v>
                </c:pt>
                <c:pt idx="3440">
                  <c:v>45383</c:v>
                </c:pt>
                <c:pt idx="3441">
                  <c:v>45384</c:v>
                </c:pt>
                <c:pt idx="3442">
                  <c:v>45385</c:v>
                </c:pt>
                <c:pt idx="3443">
                  <c:v>45386</c:v>
                </c:pt>
                <c:pt idx="3444">
                  <c:v>45387</c:v>
                </c:pt>
                <c:pt idx="3445">
                  <c:v>45388</c:v>
                </c:pt>
                <c:pt idx="3446">
                  <c:v>45389</c:v>
                </c:pt>
                <c:pt idx="3447">
                  <c:v>45390</c:v>
                </c:pt>
                <c:pt idx="3448">
                  <c:v>45391</c:v>
                </c:pt>
                <c:pt idx="3449">
                  <c:v>45392</c:v>
                </c:pt>
                <c:pt idx="3450">
                  <c:v>45393</c:v>
                </c:pt>
                <c:pt idx="3451">
                  <c:v>45394</c:v>
                </c:pt>
                <c:pt idx="3452">
                  <c:v>45395</c:v>
                </c:pt>
                <c:pt idx="3453">
                  <c:v>45396</c:v>
                </c:pt>
                <c:pt idx="3454">
                  <c:v>45397</c:v>
                </c:pt>
                <c:pt idx="3455">
                  <c:v>45398</c:v>
                </c:pt>
                <c:pt idx="3456">
                  <c:v>45399</c:v>
                </c:pt>
                <c:pt idx="3457">
                  <c:v>45400</c:v>
                </c:pt>
                <c:pt idx="3458">
                  <c:v>45401</c:v>
                </c:pt>
                <c:pt idx="3459">
                  <c:v>45402</c:v>
                </c:pt>
                <c:pt idx="3460">
                  <c:v>45403</c:v>
                </c:pt>
                <c:pt idx="3461">
                  <c:v>45404</c:v>
                </c:pt>
                <c:pt idx="3462">
                  <c:v>45405</c:v>
                </c:pt>
                <c:pt idx="3463">
                  <c:v>45406</c:v>
                </c:pt>
                <c:pt idx="3464">
                  <c:v>45407</c:v>
                </c:pt>
                <c:pt idx="3465">
                  <c:v>45408</c:v>
                </c:pt>
                <c:pt idx="3466">
                  <c:v>45409</c:v>
                </c:pt>
                <c:pt idx="3467">
                  <c:v>45410</c:v>
                </c:pt>
                <c:pt idx="3468">
                  <c:v>45411</c:v>
                </c:pt>
                <c:pt idx="3469">
                  <c:v>45412</c:v>
                </c:pt>
                <c:pt idx="3470">
                  <c:v>45413</c:v>
                </c:pt>
                <c:pt idx="3471">
                  <c:v>45414</c:v>
                </c:pt>
                <c:pt idx="3472">
                  <c:v>45415</c:v>
                </c:pt>
                <c:pt idx="3473">
                  <c:v>45416</c:v>
                </c:pt>
                <c:pt idx="3474">
                  <c:v>45417</c:v>
                </c:pt>
                <c:pt idx="3475">
                  <c:v>45418</c:v>
                </c:pt>
                <c:pt idx="3476">
                  <c:v>45419</c:v>
                </c:pt>
                <c:pt idx="3477">
                  <c:v>45420</c:v>
                </c:pt>
                <c:pt idx="3478">
                  <c:v>45421</c:v>
                </c:pt>
                <c:pt idx="3479">
                  <c:v>45422</c:v>
                </c:pt>
                <c:pt idx="3480">
                  <c:v>45423</c:v>
                </c:pt>
                <c:pt idx="3481">
                  <c:v>45424</c:v>
                </c:pt>
                <c:pt idx="3482">
                  <c:v>45425</c:v>
                </c:pt>
                <c:pt idx="3483">
                  <c:v>45426</c:v>
                </c:pt>
                <c:pt idx="3484">
                  <c:v>45427</c:v>
                </c:pt>
                <c:pt idx="3485">
                  <c:v>45428</c:v>
                </c:pt>
                <c:pt idx="3486">
                  <c:v>45429</c:v>
                </c:pt>
                <c:pt idx="3487">
                  <c:v>45430</c:v>
                </c:pt>
                <c:pt idx="3488">
                  <c:v>45431</c:v>
                </c:pt>
                <c:pt idx="3489">
                  <c:v>45432</c:v>
                </c:pt>
                <c:pt idx="3490">
                  <c:v>45433</c:v>
                </c:pt>
                <c:pt idx="3491">
                  <c:v>45434</c:v>
                </c:pt>
                <c:pt idx="3492">
                  <c:v>45435</c:v>
                </c:pt>
                <c:pt idx="3493">
                  <c:v>45436</c:v>
                </c:pt>
                <c:pt idx="3494">
                  <c:v>45437</c:v>
                </c:pt>
                <c:pt idx="3495">
                  <c:v>45438</c:v>
                </c:pt>
                <c:pt idx="3496">
                  <c:v>45439</c:v>
                </c:pt>
                <c:pt idx="3497">
                  <c:v>45440</c:v>
                </c:pt>
                <c:pt idx="3498">
                  <c:v>45441</c:v>
                </c:pt>
                <c:pt idx="3499">
                  <c:v>45442</c:v>
                </c:pt>
                <c:pt idx="3500">
                  <c:v>45443</c:v>
                </c:pt>
                <c:pt idx="3501">
                  <c:v>45444</c:v>
                </c:pt>
                <c:pt idx="3502">
                  <c:v>45445</c:v>
                </c:pt>
                <c:pt idx="3503">
                  <c:v>45446</c:v>
                </c:pt>
                <c:pt idx="3504">
                  <c:v>45447</c:v>
                </c:pt>
                <c:pt idx="3505">
                  <c:v>45448</c:v>
                </c:pt>
                <c:pt idx="3506">
                  <c:v>45449</c:v>
                </c:pt>
                <c:pt idx="3507">
                  <c:v>45450</c:v>
                </c:pt>
                <c:pt idx="3508">
                  <c:v>45451</c:v>
                </c:pt>
                <c:pt idx="3509">
                  <c:v>45452</c:v>
                </c:pt>
                <c:pt idx="3510">
                  <c:v>45453</c:v>
                </c:pt>
                <c:pt idx="3511">
                  <c:v>45454</c:v>
                </c:pt>
                <c:pt idx="3512">
                  <c:v>45455</c:v>
                </c:pt>
                <c:pt idx="3513">
                  <c:v>45456</c:v>
                </c:pt>
                <c:pt idx="3514">
                  <c:v>45457</c:v>
                </c:pt>
                <c:pt idx="3515">
                  <c:v>45458</c:v>
                </c:pt>
                <c:pt idx="3516">
                  <c:v>45459</c:v>
                </c:pt>
                <c:pt idx="3517">
                  <c:v>45460</c:v>
                </c:pt>
                <c:pt idx="3518">
                  <c:v>45461</c:v>
                </c:pt>
                <c:pt idx="3519">
                  <c:v>45462</c:v>
                </c:pt>
                <c:pt idx="3520">
                  <c:v>45463</c:v>
                </c:pt>
                <c:pt idx="3521">
                  <c:v>45464</c:v>
                </c:pt>
                <c:pt idx="3522">
                  <c:v>45465</c:v>
                </c:pt>
                <c:pt idx="3523">
                  <c:v>45466</c:v>
                </c:pt>
                <c:pt idx="3524">
                  <c:v>45467</c:v>
                </c:pt>
                <c:pt idx="3525">
                  <c:v>45468</c:v>
                </c:pt>
                <c:pt idx="3526">
                  <c:v>45469</c:v>
                </c:pt>
                <c:pt idx="3527">
                  <c:v>45470</c:v>
                </c:pt>
                <c:pt idx="3528">
                  <c:v>45471</c:v>
                </c:pt>
                <c:pt idx="3529">
                  <c:v>45472</c:v>
                </c:pt>
                <c:pt idx="3530">
                  <c:v>45473</c:v>
                </c:pt>
                <c:pt idx="3531">
                  <c:v>45474</c:v>
                </c:pt>
                <c:pt idx="3532">
                  <c:v>45475</c:v>
                </c:pt>
                <c:pt idx="3533">
                  <c:v>45476</c:v>
                </c:pt>
                <c:pt idx="3534">
                  <c:v>45477</c:v>
                </c:pt>
                <c:pt idx="3535">
                  <c:v>45478</c:v>
                </c:pt>
                <c:pt idx="3536">
                  <c:v>45479</c:v>
                </c:pt>
                <c:pt idx="3537">
                  <c:v>45480</c:v>
                </c:pt>
                <c:pt idx="3538">
                  <c:v>45481</c:v>
                </c:pt>
                <c:pt idx="3539">
                  <c:v>45482</c:v>
                </c:pt>
                <c:pt idx="3540">
                  <c:v>45483</c:v>
                </c:pt>
                <c:pt idx="3541">
                  <c:v>45484</c:v>
                </c:pt>
                <c:pt idx="3542">
                  <c:v>45485</c:v>
                </c:pt>
                <c:pt idx="3543">
                  <c:v>45486</c:v>
                </c:pt>
                <c:pt idx="3544">
                  <c:v>45487</c:v>
                </c:pt>
                <c:pt idx="3545">
                  <c:v>45488</c:v>
                </c:pt>
                <c:pt idx="3546">
                  <c:v>45489</c:v>
                </c:pt>
                <c:pt idx="3547">
                  <c:v>45490</c:v>
                </c:pt>
                <c:pt idx="3548">
                  <c:v>45491</c:v>
                </c:pt>
                <c:pt idx="3549">
                  <c:v>45492</c:v>
                </c:pt>
                <c:pt idx="3550">
                  <c:v>45493</c:v>
                </c:pt>
                <c:pt idx="3551">
                  <c:v>45494</c:v>
                </c:pt>
                <c:pt idx="3552">
                  <c:v>45495</c:v>
                </c:pt>
                <c:pt idx="3553">
                  <c:v>45496</c:v>
                </c:pt>
                <c:pt idx="3554">
                  <c:v>45497</c:v>
                </c:pt>
                <c:pt idx="3555">
                  <c:v>45498</c:v>
                </c:pt>
                <c:pt idx="3556">
                  <c:v>45499</c:v>
                </c:pt>
                <c:pt idx="3557">
                  <c:v>45500</c:v>
                </c:pt>
                <c:pt idx="3558">
                  <c:v>45501</c:v>
                </c:pt>
                <c:pt idx="3559">
                  <c:v>45502</c:v>
                </c:pt>
                <c:pt idx="3560">
                  <c:v>45503</c:v>
                </c:pt>
                <c:pt idx="3561">
                  <c:v>45504</c:v>
                </c:pt>
                <c:pt idx="3562">
                  <c:v>45505</c:v>
                </c:pt>
                <c:pt idx="3563">
                  <c:v>45506</c:v>
                </c:pt>
                <c:pt idx="3564">
                  <c:v>45507</c:v>
                </c:pt>
                <c:pt idx="3565">
                  <c:v>45508</c:v>
                </c:pt>
                <c:pt idx="3566">
                  <c:v>45509</c:v>
                </c:pt>
                <c:pt idx="3567">
                  <c:v>45510</c:v>
                </c:pt>
                <c:pt idx="3568">
                  <c:v>45511</c:v>
                </c:pt>
                <c:pt idx="3569">
                  <c:v>45512</c:v>
                </c:pt>
                <c:pt idx="3570">
                  <c:v>45513</c:v>
                </c:pt>
                <c:pt idx="3571">
                  <c:v>45514</c:v>
                </c:pt>
                <c:pt idx="3572">
                  <c:v>45515</c:v>
                </c:pt>
                <c:pt idx="3573">
                  <c:v>45516</c:v>
                </c:pt>
                <c:pt idx="3574">
                  <c:v>45517</c:v>
                </c:pt>
                <c:pt idx="3575">
                  <c:v>45518</c:v>
                </c:pt>
                <c:pt idx="3576">
                  <c:v>45519</c:v>
                </c:pt>
                <c:pt idx="3577">
                  <c:v>45520</c:v>
                </c:pt>
                <c:pt idx="3578">
                  <c:v>45521</c:v>
                </c:pt>
                <c:pt idx="3579">
                  <c:v>45522</c:v>
                </c:pt>
                <c:pt idx="3580">
                  <c:v>45523</c:v>
                </c:pt>
                <c:pt idx="3581">
                  <c:v>45524</c:v>
                </c:pt>
                <c:pt idx="3582">
                  <c:v>45525</c:v>
                </c:pt>
                <c:pt idx="3583">
                  <c:v>45526</c:v>
                </c:pt>
                <c:pt idx="3584">
                  <c:v>45527</c:v>
                </c:pt>
                <c:pt idx="3585">
                  <c:v>45528</c:v>
                </c:pt>
                <c:pt idx="3586">
                  <c:v>45529</c:v>
                </c:pt>
                <c:pt idx="3587">
                  <c:v>45530</c:v>
                </c:pt>
                <c:pt idx="3588">
                  <c:v>45531</c:v>
                </c:pt>
                <c:pt idx="3589">
                  <c:v>45532</c:v>
                </c:pt>
                <c:pt idx="3590">
                  <c:v>45533</c:v>
                </c:pt>
                <c:pt idx="3591">
                  <c:v>45534</c:v>
                </c:pt>
                <c:pt idx="3592">
                  <c:v>45535</c:v>
                </c:pt>
                <c:pt idx="3593">
                  <c:v>45536</c:v>
                </c:pt>
                <c:pt idx="3594">
                  <c:v>45537</c:v>
                </c:pt>
                <c:pt idx="3595">
                  <c:v>45538</c:v>
                </c:pt>
                <c:pt idx="3596">
                  <c:v>45539</c:v>
                </c:pt>
                <c:pt idx="3597">
                  <c:v>45540</c:v>
                </c:pt>
                <c:pt idx="3598">
                  <c:v>45541</c:v>
                </c:pt>
                <c:pt idx="3599">
                  <c:v>45542</c:v>
                </c:pt>
                <c:pt idx="3600">
                  <c:v>45543</c:v>
                </c:pt>
                <c:pt idx="3601">
                  <c:v>45544</c:v>
                </c:pt>
                <c:pt idx="3602">
                  <c:v>45545</c:v>
                </c:pt>
                <c:pt idx="3603">
                  <c:v>45546</c:v>
                </c:pt>
                <c:pt idx="3604">
                  <c:v>45547</c:v>
                </c:pt>
                <c:pt idx="3605">
                  <c:v>45548</c:v>
                </c:pt>
                <c:pt idx="3606">
                  <c:v>45549</c:v>
                </c:pt>
                <c:pt idx="3607">
                  <c:v>45550</c:v>
                </c:pt>
                <c:pt idx="3608">
                  <c:v>45551</c:v>
                </c:pt>
                <c:pt idx="3609">
                  <c:v>45552</c:v>
                </c:pt>
                <c:pt idx="3610">
                  <c:v>45553</c:v>
                </c:pt>
                <c:pt idx="3611">
                  <c:v>45554</c:v>
                </c:pt>
                <c:pt idx="3612">
                  <c:v>45555</c:v>
                </c:pt>
                <c:pt idx="3613">
                  <c:v>45556</c:v>
                </c:pt>
                <c:pt idx="3614">
                  <c:v>45557</c:v>
                </c:pt>
                <c:pt idx="3615">
                  <c:v>45558</c:v>
                </c:pt>
                <c:pt idx="3616">
                  <c:v>45559</c:v>
                </c:pt>
                <c:pt idx="3617">
                  <c:v>45560</c:v>
                </c:pt>
                <c:pt idx="3618">
                  <c:v>45561</c:v>
                </c:pt>
                <c:pt idx="3619">
                  <c:v>45562</c:v>
                </c:pt>
                <c:pt idx="3620">
                  <c:v>45563</c:v>
                </c:pt>
                <c:pt idx="3621">
                  <c:v>45564</c:v>
                </c:pt>
                <c:pt idx="3622">
                  <c:v>45565</c:v>
                </c:pt>
                <c:pt idx="3623">
                  <c:v>45566</c:v>
                </c:pt>
                <c:pt idx="3624">
                  <c:v>45567</c:v>
                </c:pt>
                <c:pt idx="3625">
                  <c:v>45568</c:v>
                </c:pt>
                <c:pt idx="3626">
                  <c:v>45569</c:v>
                </c:pt>
                <c:pt idx="3627">
                  <c:v>45570</c:v>
                </c:pt>
                <c:pt idx="3628">
                  <c:v>45571</c:v>
                </c:pt>
                <c:pt idx="3629">
                  <c:v>45572</c:v>
                </c:pt>
                <c:pt idx="3630">
                  <c:v>45573</c:v>
                </c:pt>
                <c:pt idx="3631">
                  <c:v>45574</c:v>
                </c:pt>
                <c:pt idx="3632">
                  <c:v>45575</c:v>
                </c:pt>
                <c:pt idx="3633">
                  <c:v>45576</c:v>
                </c:pt>
                <c:pt idx="3634">
                  <c:v>45577</c:v>
                </c:pt>
                <c:pt idx="3635">
                  <c:v>45578</c:v>
                </c:pt>
                <c:pt idx="3636">
                  <c:v>45579</c:v>
                </c:pt>
                <c:pt idx="3637">
                  <c:v>45580</c:v>
                </c:pt>
                <c:pt idx="3638">
                  <c:v>45581</c:v>
                </c:pt>
                <c:pt idx="3639">
                  <c:v>45582</c:v>
                </c:pt>
                <c:pt idx="3640">
                  <c:v>45583</c:v>
                </c:pt>
                <c:pt idx="3641">
                  <c:v>45584</c:v>
                </c:pt>
                <c:pt idx="3642">
                  <c:v>45585</c:v>
                </c:pt>
                <c:pt idx="3643">
                  <c:v>45586</c:v>
                </c:pt>
                <c:pt idx="3644">
                  <c:v>45587</c:v>
                </c:pt>
                <c:pt idx="3645">
                  <c:v>45588</c:v>
                </c:pt>
                <c:pt idx="3646">
                  <c:v>45589</c:v>
                </c:pt>
                <c:pt idx="3647">
                  <c:v>45590</c:v>
                </c:pt>
                <c:pt idx="3648">
                  <c:v>45591</c:v>
                </c:pt>
                <c:pt idx="3649">
                  <c:v>45592</c:v>
                </c:pt>
                <c:pt idx="3650">
                  <c:v>45593</c:v>
                </c:pt>
                <c:pt idx="3651">
                  <c:v>45594</c:v>
                </c:pt>
                <c:pt idx="3652">
                  <c:v>45595</c:v>
                </c:pt>
              </c:numCache>
            </c:numRef>
          </c:cat>
          <c:val>
            <c:numRef>
              <c:f>'Equity market PEs'!$Z$9:$Z$3661</c:f>
              <c:numCache>
                <c:formatCode>0.0</c:formatCode>
                <c:ptCount val="3653"/>
                <c:pt idx="0">
                  <c:v>16.569396004378742</c:v>
                </c:pt>
                <c:pt idx="1">
                  <c:v>16.569396004378742</c:v>
                </c:pt>
                <c:pt idx="2">
                  <c:v>16.569396004378742</c:v>
                </c:pt>
                <c:pt idx="3">
                  <c:v>16.569396004378742</c:v>
                </c:pt>
                <c:pt idx="4">
                  <c:v>16.569396004378742</c:v>
                </c:pt>
                <c:pt idx="5">
                  <c:v>16.569396004378742</c:v>
                </c:pt>
                <c:pt idx="6">
                  <c:v>16.569396004378742</c:v>
                </c:pt>
                <c:pt idx="7">
                  <c:v>16.569396004378742</c:v>
                </c:pt>
                <c:pt idx="8">
                  <c:v>16.569396004378742</c:v>
                </c:pt>
                <c:pt idx="9">
                  <c:v>16.569396004378742</c:v>
                </c:pt>
                <c:pt idx="10">
                  <c:v>16.569396004378742</c:v>
                </c:pt>
                <c:pt idx="11">
                  <c:v>16.569396004378742</c:v>
                </c:pt>
                <c:pt idx="12">
                  <c:v>16.569396004378742</c:v>
                </c:pt>
                <c:pt idx="13">
                  <c:v>16.569396004378742</c:v>
                </c:pt>
                <c:pt idx="14">
                  <c:v>16.569396004378742</c:v>
                </c:pt>
                <c:pt idx="15">
                  <c:v>16.569396004378742</c:v>
                </c:pt>
                <c:pt idx="16">
                  <c:v>16.569396004378742</c:v>
                </c:pt>
                <c:pt idx="17">
                  <c:v>16.569396004378742</c:v>
                </c:pt>
                <c:pt idx="18">
                  <c:v>16.569396004378742</c:v>
                </c:pt>
                <c:pt idx="19">
                  <c:v>16.569396004378742</c:v>
                </c:pt>
                <c:pt idx="20">
                  <c:v>16.569396004378742</c:v>
                </c:pt>
                <c:pt idx="21">
                  <c:v>16.569396004378742</c:v>
                </c:pt>
                <c:pt idx="22">
                  <c:v>16.569396004378742</c:v>
                </c:pt>
                <c:pt idx="23">
                  <c:v>16.569396004378742</c:v>
                </c:pt>
                <c:pt idx="24">
                  <c:v>16.569396004378742</c:v>
                </c:pt>
                <c:pt idx="25">
                  <c:v>16.569396004378742</c:v>
                </c:pt>
                <c:pt idx="26">
                  <c:v>16.569396004378742</c:v>
                </c:pt>
                <c:pt idx="27">
                  <c:v>16.569396004378742</c:v>
                </c:pt>
                <c:pt idx="28">
                  <c:v>16.569396004378742</c:v>
                </c:pt>
                <c:pt idx="29">
                  <c:v>16.569396004378742</c:v>
                </c:pt>
                <c:pt idx="30">
                  <c:v>16.569396004378742</c:v>
                </c:pt>
                <c:pt idx="31">
                  <c:v>16.569396004378742</c:v>
                </c:pt>
                <c:pt idx="32">
                  <c:v>16.569396004378742</c:v>
                </c:pt>
                <c:pt idx="33">
                  <c:v>16.569396004378742</c:v>
                </c:pt>
                <c:pt idx="34">
                  <c:v>16.569396004378742</c:v>
                </c:pt>
                <c:pt idx="35">
                  <c:v>16.569396004378742</c:v>
                </c:pt>
                <c:pt idx="36">
                  <c:v>16.569396004378742</c:v>
                </c:pt>
                <c:pt idx="37">
                  <c:v>16.569396004378742</c:v>
                </c:pt>
                <c:pt idx="38">
                  <c:v>16.569396004378742</c:v>
                </c:pt>
                <c:pt idx="39">
                  <c:v>16.569396004378742</c:v>
                </c:pt>
                <c:pt idx="40">
                  <c:v>16.569396004378742</c:v>
                </c:pt>
                <c:pt idx="41">
                  <c:v>16.569396004378742</c:v>
                </c:pt>
                <c:pt idx="42">
                  <c:v>16.569396004378742</c:v>
                </c:pt>
                <c:pt idx="43">
                  <c:v>16.569396004378742</c:v>
                </c:pt>
                <c:pt idx="44">
                  <c:v>16.569396004378742</c:v>
                </c:pt>
                <c:pt idx="45">
                  <c:v>16.569396004378742</c:v>
                </c:pt>
                <c:pt idx="46">
                  <c:v>16.569396004378742</c:v>
                </c:pt>
                <c:pt idx="47">
                  <c:v>16.569396004378742</c:v>
                </c:pt>
                <c:pt idx="48">
                  <c:v>16.569396004378742</c:v>
                </c:pt>
                <c:pt idx="49">
                  <c:v>16.569396004378742</c:v>
                </c:pt>
                <c:pt idx="50">
                  <c:v>16.569396004378742</c:v>
                </c:pt>
                <c:pt idx="51">
                  <c:v>16.569396004378742</c:v>
                </c:pt>
                <c:pt idx="52">
                  <c:v>16.569396004378742</c:v>
                </c:pt>
                <c:pt idx="53">
                  <c:v>16.569396004378742</c:v>
                </c:pt>
                <c:pt idx="54">
                  <c:v>16.569396004378742</c:v>
                </c:pt>
                <c:pt idx="55">
                  <c:v>16.569396004378742</c:v>
                </c:pt>
                <c:pt idx="56">
                  <c:v>16.569396004378742</c:v>
                </c:pt>
                <c:pt idx="57">
                  <c:v>16.569396004378742</c:v>
                </c:pt>
                <c:pt idx="58">
                  <c:v>16.569396004378742</c:v>
                </c:pt>
                <c:pt idx="59">
                  <c:v>16.569396004378742</c:v>
                </c:pt>
                <c:pt idx="60">
                  <c:v>16.569396004378742</c:v>
                </c:pt>
                <c:pt idx="61">
                  <c:v>16.569396004378742</c:v>
                </c:pt>
                <c:pt idx="62">
                  <c:v>16.569396004378742</c:v>
                </c:pt>
                <c:pt idx="63">
                  <c:v>16.569396004378742</c:v>
                </c:pt>
                <c:pt idx="64">
                  <c:v>16.569396004378742</c:v>
                </c:pt>
                <c:pt idx="65">
                  <c:v>16.569396004378742</c:v>
                </c:pt>
                <c:pt idx="66">
                  <c:v>16.569396004378742</c:v>
                </c:pt>
                <c:pt idx="67">
                  <c:v>16.569396004378742</c:v>
                </c:pt>
                <c:pt idx="68">
                  <c:v>16.569396004378742</c:v>
                </c:pt>
                <c:pt idx="69">
                  <c:v>16.569396004378742</c:v>
                </c:pt>
                <c:pt idx="70">
                  <c:v>16.569396004378742</c:v>
                </c:pt>
                <c:pt idx="71">
                  <c:v>16.569396004378742</c:v>
                </c:pt>
                <c:pt idx="72">
                  <c:v>16.569396004378742</c:v>
                </c:pt>
                <c:pt idx="73">
                  <c:v>16.569396004378742</c:v>
                </c:pt>
                <c:pt idx="74">
                  <c:v>16.569396004378742</c:v>
                </c:pt>
                <c:pt idx="75">
                  <c:v>16.569396004378742</c:v>
                </c:pt>
                <c:pt idx="76">
                  <c:v>16.569396004378742</c:v>
                </c:pt>
                <c:pt idx="77">
                  <c:v>16.569396004378742</c:v>
                </c:pt>
                <c:pt idx="78">
                  <c:v>16.569396004378742</c:v>
                </c:pt>
                <c:pt idx="79">
                  <c:v>16.569396004378742</c:v>
                </c:pt>
                <c:pt idx="80">
                  <c:v>16.569396004378742</c:v>
                </c:pt>
                <c:pt idx="81">
                  <c:v>16.569396004378742</c:v>
                </c:pt>
                <c:pt idx="82">
                  <c:v>16.569396004378742</c:v>
                </c:pt>
                <c:pt idx="83">
                  <c:v>16.569396004378742</c:v>
                </c:pt>
                <c:pt idx="84">
                  <c:v>16.569396004378742</c:v>
                </c:pt>
                <c:pt idx="85">
                  <c:v>16.569396004378742</c:v>
                </c:pt>
                <c:pt idx="86">
                  <c:v>16.569396004378742</c:v>
                </c:pt>
                <c:pt idx="87">
                  <c:v>16.569396004378742</c:v>
                </c:pt>
                <c:pt idx="88">
                  <c:v>16.569396004378742</c:v>
                </c:pt>
                <c:pt idx="89">
                  <c:v>16.569396004378742</c:v>
                </c:pt>
                <c:pt idx="90">
                  <c:v>16.569396004378742</c:v>
                </c:pt>
                <c:pt idx="91">
                  <c:v>16.569396004378742</c:v>
                </c:pt>
                <c:pt idx="92">
                  <c:v>16.569396004378742</c:v>
                </c:pt>
                <c:pt idx="93">
                  <c:v>16.569396004378742</c:v>
                </c:pt>
                <c:pt idx="94">
                  <c:v>16.569396004378742</c:v>
                </c:pt>
                <c:pt idx="95">
                  <c:v>16.569396004378742</c:v>
                </c:pt>
                <c:pt idx="96">
                  <c:v>16.569396004378742</c:v>
                </c:pt>
                <c:pt idx="97">
                  <c:v>16.569396004378742</c:v>
                </c:pt>
                <c:pt idx="98">
                  <c:v>16.569396004378742</c:v>
                </c:pt>
                <c:pt idx="99">
                  <c:v>16.569396004378742</c:v>
                </c:pt>
                <c:pt idx="100">
                  <c:v>16.569396004378742</c:v>
                </c:pt>
                <c:pt idx="101">
                  <c:v>16.569396004378742</c:v>
                </c:pt>
                <c:pt idx="102">
                  <c:v>16.569396004378742</c:v>
                </c:pt>
                <c:pt idx="103">
                  <c:v>16.569396004378742</c:v>
                </c:pt>
                <c:pt idx="104">
                  <c:v>16.569396004378742</c:v>
                </c:pt>
                <c:pt idx="105">
                  <c:v>16.569396004378742</c:v>
                </c:pt>
                <c:pt idx="106">
                  <c:v>16.569396004378742</c:v>
                </c:pt>
                <c:pt idx="107">
                  <c:v>16.569396004378742</c:v>
                </c:pt>
                <c:pt idx="108">
                  <c:v>16.569396004378742</c:v>
                </c:pt>
                <c:pt idx="109">
                  <c:v>16.569396004378742</c:v>
                </c:pt>
                <c:pt idx="110">
                  <c:v>16.569396004378742</c:v>
                </c:pt>
                <c:pt idx="111">
                  <c:v>16.569396004378742</c:v>
                </c:pt>
                <c:pt idx="112">
                  <c:v>16.569396004378742</c:v>
                </c:pt>
                <c:pt idx="113">
                  <c:v>16.569396004378742</c:v>
                </c:pt>
                <c:pt idx="114">
                  <c:v>16.569396004378742</c:v>
                </c:pt>
                <c:pt idx="115">
                  <c:v>16.569396004378742</c:v>
                </c:pt>
                <c:pt idx="116">
                  <c:v>16.569396004378742</c:v>
                </c:pt>
                <c:pt idx="117">
                  <c:v>16.569396004378742</c:v>
                </c:pt>
                <c:pt idx="118">
                  <c:v>16.569396004378742</c:v>
                </c:pt>
                <c:pt idx="119">
                  <c:v>16.569396004378742</c:v>
                </c:pt>
                <c:pt idx="120">
                  <c:v>16.569396004378742</c:v>
                </c:pt>
                <c:pt idx="121">
                  <c:v>16.569396004378742</c:v>
                </c:pt>
                <c:pt idx="122">
                  <c:v>16.569396004378742</c:v>
                </c:pt>
                <c:pt idx="123">
                  <c:v>16.569396004378742</c:v>
                </c:pt>
                <c:pt idx="124">
                  <c:v>16.569396004378742</c:v>
                </c:pt>
                <c:pt idx="125">
                  <c:v>16.569396004378742</c:v>
                </c:pt>
                <c:pt idx="126">
                  <c:v>16.569396004378742</c:v>
                </c:pt>
                <c:pt idx="127">
                  <c:v>16.569396004378742</c:v>
                </c:pt>
                <c:pt idx="128">
                  <c:v>16.569396004378742</c:v>
                </c:pt>
                <c:pt idx="129">
                  <c:v>16.569396004378742</c:v>
                </c:pt>
                <c:pt idx="130">
                  <c:v>16.569396004378742</c:v>
                </c:pt>
                <c:pt idx="131">
                  <c:v>16.569396004378742</c:v>
                </c:pt>
                <c:pt idx="132">
                  <c:v>16.569396004378742</c:v>
                </c:pt>
                <c:pt idx="133">
                  <c:v>16.569396004378742</c:v>
                </c:pt>
                <c:pt idx="134">
                  <c:v>16.569396004378742</c:v>
                </c:pt>
                <c:pt idx="135">
                  <c:v>16.569396004378742</c:v>
                </c:pt>
                <c:pt idx="136">
                  <c:v>16.569396004378742</c:v>
                </c:pt>
                <c:pt idx="137">
                  <c:v>16.569396004378742</c:v>
                </c:pt>
                <c:pt idx="138">
                  <c:v>16.569396004378742</c:v>
                </c:pt>
                <c:pt idx="139">
                  <c:v>16.569396004378742</c:v>
                </c:pt>
                <c:pt idx="140">
                  <c:v>16.569396004378742</c:v>
                </c:pt>
                <c:pt idx="141">
                  <c:v>16.569396004378742</c:v>
                </c:pt>
                <c:pt idx="142">
                  <c:v>16.569396004378742</c:v>
                </c:pt>
                <c:pt idx="143">
                  <c:v>16.569396004378742</c:v>
                </c:pt>
                <c:pt idx="144">
                  <c:v>16.569396004378742</c:v>
                </c:pt>
                <c:pt idx="145">
                  <c:v>16.569396004378742</c:v>
                </c:pt>
                <c:pt idx="146">
                  <c:v>16.569396004378742</c:v>
                </c:pt>
                <c:pt idx="147">
                  <c:v>16.569396004378742</c:v>
                </c:pt>
                <c:pt idx="148">
                  <c:v>16.569396004378742</c:v>
                </c:pt>
                <c:pt idx="149">
                  <c:v>16.569396004378742</c:v>
                </c:pt>
                <c:pt idx="150">
                  <c:v>16.569396004378742</c:v>
                </c:pt>
                <c:pt idx="151">
                  <c:v>16.569396004378742</c:v>
                </c:pt>
                <c:pt idx="152">
                  <c:v>16.569396004378742</c:v>
                </c:pt>
                <c:pt idx="153">
                  <c:v>16.569396004378742</c:v>
                </c:pt>
                <c:pt idx="154">
                  <c:v>16.569396004378742</c:v>
                </c:pt>
                <c:pt idx="155">
                  <c:v>16.569396004378742</c:v>
                </c:pt>
                <c:pt idx="156">
                  <c:v>16.569396004378742</c:v>
                </c:pt>
                <c:pt idx="157">
                  <c:v>16.569396004378742</c:v>
                </c:pt>
                <c:pt idx="158">
                  <c:v>16.569396004378742</c:v>
                </c:pt>
                <c:pt idx="159">
                  <c:v>16.569396004378742</c:v>
                </c:pt>
                <c:pt idx="160">
                  <c:v>16.569396004378742</c:v>
                </c:pt>
                <c:pt idx="161">
                  <c:v>16.569396004378742</c:v>
                </c:pt>
                <c:pt idx="162">
                  <c:v>16.569396004378742</c:v>
                </c:pt>
                <c:pt idx="163">
                  <c:v>16.569396004378742</c:v>
                </c:pt>
                <c:pt idx="164">
                  <c:v>16.569396004378742</c:v>
                </c:pt>
                <c:pt idx="165">
                  <c:v>16.569396004378742</c:v>
                </c:pt>
                <c:pt idx="166">
                  <c:v>16.569396004378742</c:v>
                </c:pt>
                <c:pt idx="167">
                  <c:v>16.569396004378742</c:v>
                </c:pt>
                <c:pt idx="168">
                  <c:v>16.569396004378742</c:v>
                </c:pt>
                <c:pt idx="169">
                  <c:v>16.569396004378742</c:v>
                </c:pt>
                <c:pt idx="170">
                  <c:v>16.569396004378742</c:v>
                </c:pt>
                <c:pt idx="171">
                  <c:v>16.569396004378742</c:v>
                </c:pt>
                <c:pt idx="172">
                  <c:v>16.569396004378742</c:v>
                </c:pt>
                <c:pt idx="173">
                  <c:v>16.569396004378742</c:v>
                </c:pt>
                <c:pt idx="174">
                  <c:v>16.569396004378742</c:v>
                </c:pt>
                <c:pt idx="175">
                  <c:v>16.569396004378742</c:v>
                </c:pt>
                <c:pt idx="176">
                  <c:v>16.569396004378742</c:v>
                </c:pt>
                <c:pt idx="177">
                  <c:v>16.569396004378742</c:v>
                </c:pt>
                <c:pt idx="178">
                  <c:v>16.569396004378742</c:v>
                </c:pt>
                <c:pt idx="179">
                  <c:v>16.569396004378742</c:v>
                </c:pt>
                <c:pt idx="180">
                  <c:v>16.569396004378742</c:v>
                </c:pt>
                <c:pt idx="181">
                  <c:v>16.569396004378742</c:v>
                </c:pt>
                <c:pt idx="182">
                  <c:v>16.569396004378742</c:v>
                </c:pt>
                <c:pt idx="183">
                  <c:v>16.569396004378742</c:v>
                </c:pt>
                <c:pt idx="184">
                  <c:v>16.569396004378742</c:v>
                </c:pt>
                <c:pt idx="185">
                  <c:v>16.569396004378742</c:v>
                </c:pt>
                <c:pt idx="186">
                  <c:v>16.569396004378742</c:v>
                </c:pt>
                <c:pt idx="187">
                  <c:v>16.569396004378742</c:v>
                </c:pt>
                <c:pt idx="188">
                  <c:v>16.569396004378742</c:v>
                </c:pt>
                <c:pt idx="189">
                  <c:v>16.569396004378742</c:v>
                </c:pt>
                <c:pt idx="190">
                  <c:v>16.569396004378742</c:v>
                </c:pt>
                <c:pt idx="191">
                  <c:v>16.569396004378742</c:v>
                </c:pt>
                <c:pt idx="192">
                  <c:v>16.569396004378742</c:v>
                </c:pt>
                <c:pt idx="193">
                  <c:v>16.569396004378742</c:v>
                </c:pt>
                <c:pt idx="194">
                  <c:v>16.569396004378742</c:v>
                </c:pt>
                <c:pt idx="195">
                  <c:v>16.569396004378742</c:v>
                </c:pt>
                <c:pt idx="196">
                  <c:v>16.569396004378742</c:v>
                </c:pt>
                <c:pt idx="197">
                  <c:v>16.569396004378742</c:v>
                </c:pt>
                <c:pt idx="198">
                  <c:v>16.569396004378742</c:v>
                </c:pt>
                <c:pt idx="199">
                  <c:v>16.569396004378742</c:v>
                </c:pt>
                <c:pt idx="200">
                  <c:v>16.569396004378742</c:v>
                </c:pt>
                <c:pt idx="201">
                  <c:v>16.569396004378742</c:v>
                </c:pt>
                <c:pt idx="202">
                  <c:v>16.569396004378742</c:v>
                </c:pt>
                <c:pt idx="203">
                  <c:v>16.569396004378742</c:v>
                </c:pt>
                <c:pt idx="204">
                  <c:v>16.569396004378742</c:v>
                </c:pt>
                <c:pt idx="205">
                  <c:v>16.569396004378742</c:v>
                </c:pt>
                <c:pt idx="206">
                  <c:v>16.569396004378742</c:v>
                </c:pt>
                <c:pt idx="207">
                  <c:v>16.569396004378742</c:v>
                </c:pt>
                <c:pt idx="208">
                  <c:v>16.569396004378742</c:v>
                </c:pt>
                <c:pt idx="209">
                  <c:v>16.569396004378742</c:v>
                </c:pt>
                <c:pt idx="210">
                  <c:v>16.569396004378742</c:v>
                </c:pt>
                <c:pt idx="211">
                  <c:v>16.569396004378742</c:v>
                </c:pt>
                <c:pt idx="212">
                  <c:v>16.569396004378742</c:v>
                </c:pt>
                <c:pt idx="213">
                  <c:v>16.569396004378742</c:v>
                </c:pt>
                <c:pt idx="214">
                  <c:v>16.569396004378742</c:v>
                </c:pt>
                <c:pt idx="215">
                  <c:v>16.569396004378742</c:v>
                </c:pt>
                <c:pt idx="216">
                  <c:v>16.569396004378742</c:v>
                </c:pt>
                <c:pt idx="217">
                  <c:v>16.569396004378742</c:v>
                </c:pt>
                <c:pt idx="218">
                  <c:v>16.569396004378742</c:v>
                </c:pt>
                <c:pt idx="219">
                  <c:v>16.569396004378742</c:v>
                </c:pt>
                <c:pt idx="220">
                  <c:v>16.569396004378742</c:v>
                </c:pt>
                <c:pt idx="221">
                  <c:v>16.569396004378742</c:v>
                </c:pt>
                <c:pt idx="222">
                  <c:v>16.569396004378742</c:v>
                </c:pt>
                <c:pt idx="223">
                  <c:v>16.569396004378742</c:v>
                </c:pt>
                <c:pt idx="224">
                  <c:v>16.569396004378742</c:v>
                </c:pt>
                <c:pt idx="225">
                  <c:v>16.569396004378742</c:v>
                </c:pt>
                <c:pt idx="226">
                  <c:v>16.569396004378742</c:v>
                </c:pt>
                <c:pt idx="227">
                  <c:v>16.569396004378742</c:v>
                </c:pt>
                <c:pt idx="228">
                  <c:v>16.569396004378742</c:v>
                </c:pt>
                <c:pt idx="229">
                  <c:v>16.569396004378742</c:v>
                </c:pt>
                <c:pt idx="230">
                  <c:v>16.569396004378742</c:v>
                </c:pt>
                <c:pt idx="231">
                  <c:v>16.569396004378742</c:v>
                </c:pt>
                <c:pt idx="232">
                  <c:v>16.569396004378742</c:v>
                </c:pt>
                <c:pt idx="233">
                  <c:v>16.569396004378742</c:v>
                </c:pt>
                <c:pt idx="234">
                  <c:v>16.569396004378742</c:v>
                </c:pt>
                <c:pt idx="235">
                  <c:v>16.569396004378742</c:v>
                </c:pt>
                <c:pt idx="236">
                  <c:v>16.569396004378742</c:v>
                </c:pt>
                <c:pt idx="237">
                  <c:v>16.569396004378742</c:v>
                </c:pt>
                <c:pt idx="238">
                  <c:v>16.569396004378742</c:v>
                </c:pt>
                <c:pt idx="239">
                  <c:v>16.569396004378742</c:v>
                </c:pt>
                <c:pt idx="240">
                  <c:v>16.569396004378742</c:v>
                </c:pt>
                <c:pt idx="241">
                  <c:v>16.569396004378742</c:v>
                </c:pt>
                <c:pt idx="242">
                  <c:v>16.569396004378742</c:v>
                </c:pt>
                <c:pt idx="243">
                  <c:v>16.569396004378742</c:v>
                </c:pt>
                <c:pt idx="244">
                  <c:v>16.569396004378742</c:v>
                </c:pt>
                <c:pt idx="245">
                  <c:v>16.569396004378742</c:v>
                </c:pt>
                <c:pt idx="246">
                  <c:v>16.569396004378742</c:v>
                </c:pt>
                <c:pt idx="247">
                  <c:v>16.569396004378742</c:v>
                </c:pt>
                <c:pt idx="248">
                  <c:v>16.569396004378742</c:v>
                </c:pt>
                <c:pt idx="249">
                  <c:v>16.569396004378742</c:v>
                </c:pt>
                <c:pt idx="250">
                  <c:v>16.569396004378742</c:v>
                </c:pt>
                <c:pt idx="251">
                  <c:v>16.569396004378742</c:v>
                </c:pt>
                <c:pt idx="252">
                  <c:v>16.569396004378742</c:v>
                </c:pt>
                <c:pt idx="253">
                  <c:v>16.569396004378742</c:v>
                </c:pt>
                <c:pt idx="254">
                  <c:v>16.569396004378742</c:v>
                </c:pt>
                <c:pt idx="255">
                  <c:v>16.569396004378742</c:v>
                </c:pt>
                <c:pt idx="256">
                  <c:v>16.569396004378742</c:v>
                </c:pt>
                <c:pt idx="257">
                  <c:v>16.569396004378742</c:v>
                </c:pt>
                <c:pt idx="258">
                  <c:v>16.569396004378742</c:v>
                </c:pt>
                <c:pt idx="259">
                  <c:v>16.569396004378742</c:v>
                </c:pt>
                <c:pt idx="260">
                  <c:v>16.569396004378742</c:v>
                </c:pt>
                <c:pt idx="261">
                  <c:v>16.569396004378742</c:v>
                </c:pt>
                <c:pt idx="262">
                  <c:v>16.569396004378742</c:v>
                </c:pt>
                <c:pt idx="263">
                  <c:v>16.569396004378742</c:v>
                </c:pt>
                <c:pt idx="264">
                  <c:v>16.569396004378742</c:v>
                </c:pt>
                <c:pt idx="265">
                  <c:v>16.569396004378742</c:v>
                </c:pt>
                <c:pt idx="266">
                  <c:v>16.569396004378742</c:v>
                </c:pt>
                <c:pt idx="267">
                  <c:v>16.569396004378742</c:v>
                </c:pt>
                <c:pt idx="268">
                  <c:v>16.569396004378742</c:v>
                </c:pt>
                <c:pt idx="269">
                  <c:v>16.569396004378742</c:v>
                </c:pt>
                <c:pt idx="270">
                  <c:v>16.569396004378742</c:v>
                </c:pt>
                <c:pt idx="271">
                  <c:v>16.569396004378742</c:v>
                </c:pt>
                <c:pt idx="272">
                  <c:v>16.569396004378742</c:v>
                </c:pt>
                <c:pt idx="273">
                  <c:v>16.569396004378742</c:v>
                </c:pt>
                <c:pt idx="274">
                  <c:v>16.569396004378742</c:v>
                </c:pt>
                <c:pt idx="275">
                  <c:v>16.569396004378742</c:v>
                </c:pt>
                <c:pt idx="276">
                  <c:v>16.569396004378742</c:v>
                </c:pt>
                <c:pt idx="277">
                  <c:v>16.569396004378742</c:v>
                </c:pt>
                <c:pt idx="278">
                  <c:v>16.569396004378742</c:v>
                </c:pt>
                <c:pt idx="279">
                  <c:v>16.569396004378742</c:v>
                </c:pt>
                <c:pt idx="280">
                  <c:v>16.569396004378742</c:v>
                </c:pt>
                <c:pt idx="281">
                  <c:v>16.569396004378742</c:v>
                </c:pt>
                <c:pt idx="282">
                  <c:v>16.569396004378742</c:v>
                </c:pt>
                <c:pt idx="283">
                  <c:v>16.569396004378742</c:v>
                </c:pt>
                <c:pt idx="284">
                  <c:v>16.569396004378742</c:v>
                </c:pt>
                <c:pt idx="285">
                  <c:v>16.569396004378742</c:v>
                </c:pt>
                <c:pt idx="286">
                  <c:v>16.569396004378742</c:v>
                </c:pt>
                <c:pt idx="287">
                  <c:v>16.569396004378742</c:v>
                </c:pt>
                <c:pt idx="288">
                  <c:v>16.569396004378742</c:v>
                </c:pt>
                <c:pt idx="289">
                  <c:v>16.569396004378742</c:v>
                </c:pt>
                <c:pt idx="290">
                  <c:v>16.569396004378742</c:v>
                </c:pt>
                <c:pt idx="291">
                  <c:v>16.569396004378742</c:v>
                </c:pt>
                <c:pt idx="292">
                  <c:v>16.569396004378742</c:v>
                </c:pt>
                <c:pt idx="293">
                  <c:v>16.569396004378742</c:v>
                </c:pt>
                <c:pt idx="294">
                  <c:v>16.569396004378742</c:v>
                </c:pt>
                <c:pt idx="295">
                  <c:v>16.569396004378742</c:v>
                </c:pt>
                <c:pt idx="296">
                  <c:v>16.569396004378742</c:v>
                </c:pt>
                <c:pt idx="297">
                  <c:v>16.569396004378742</c:v>
                </c:pt>
                <c:pt idx="298">
                  <c:v>16.569396004378742</c:v>
                </c:pt>
                <c:pt idx="299">
                  <c:v>16.569396004378742</c:v>
                </c:pt>
                <c:pt idx="300">
                  <c:v>16.569396004378742</c:v>
                </c:pt>
                <c:pt idx="301">
                  <c:v>16.569396004378742</c:v>
                </c:pt>
                <c:pt idx="302">
                  <c:v>16.569396004378742</c:v>
                </c:pt>
                <c:pt idx="303">
                  <c:v>16.569396004378742</c:v>
                </c:pt>
                <c:pt idx="304">
                  <c:v>16.569396004378742</c:v>
                </c:pt>
                <c:pt idx="305">
                  <c:v>16.569396004378742</c:v>
                </c:pt>
                <c:pt idx="306">
                  <c:v>16.569396004378742</c:v>
                </c:pt>
                <c:pt idx="307">
                  <c:v>16.569396004378742</c:v>
                </c:pt>
                <c:pt idx="308">
                  <c:v>16.569396004378742</c:v>
                </c:pt>
                <c:pt idx="309">
                  <c:v>16.569396004378742</c:v>
                </c:pt>
                <c:pt idx="310">
                  <c:v>16.569396004378742</c:v>
                </c:pt>
                <c:pt idx="311">
                  <c:v>16.569396004378742</c:v>
                </c:pt>
                <c:pt idx="312">
                  <c:v>16.569396004378742</c:v>
                </c:pt>
                <c:pt idx="313">
                  <c:v>16.569396004378742</c:v>
                </c:pt>
                <c:pt idx="314">
                  <c:v>16.569396004378742</c:v>
                </c:pt>
                <c:pt idx="315">
                  <c:v>16.569396004378742</c:v>
                </c:pt>
                <c:pt idx="316">
                  <c:v>16.569396004378742</c:v>
                </c:pt>
                <c:pt idx="317">
                  <c:v>16.569396004378742</c:v>
                </c:pt>
                <c:pt idx="318">
                  <c:v>16.569396004378742</c:v>
                </c:pt>
                <c:pt idx="319">
                  <c:v>16.569396004378742</c:v>
                </c:pt>
                <c:pt idx="320">
                  <c:v>16.569396004378742</c:v>
                </c:pt>
                <c:pt idx="321">
                  <c:v>16.569396004378742</c:v>
                </c:pt>
                <c:pt idx="322">
                  <c:v>16.569396004378742</c:v>
                </c:pt>
                <c:pt idx="323">
                  <c:v>16.569396004378742</c:v>
                </c:pt>
                <c:pt idx="324">
                  <c:v>16.569396004378742</c:v>
                </c:pt>
                <c:pt idx="325">
                  <c:v>16.569396004378742</c:v>
                </c:pt>
                <c:pt idx="326">
                  <c:v>16.569396004378742</c:v>
                </c:pt>
                <c:pt idx="327">
                  <c:v>16.569396004378742</c:v>
                </c:pt>
                <c:pt idx="328">
                  <c:v>16.569396004378742</c:v>
                </c:pt>
                <c:pt idx="329">
                  <c:v>16.569396004378742</c:v>
                </c:pt>
                <c:pt idx="330">
                  <c:v>16.569396004378742</c:v>
                </c:pt>
                <c:pt idx="331">
                  <c:v>16.569396004378742</c:v>
                </c:pt>
                <c:pt idx="332">
                  <c:v>16.569396004378742</c:v>
                </c:pt>
                <c:pt idx="333">
                  <c:v>16.569396004378742</c:v>
                </c:pt>
                <c:pt idx="334">
                  <c:v>16.569396004378742</c:v>
                </c:pt>
                <c:pt idx="335">
                  <c:v>16.569396004378742</c:v>
                </c:pt>
                <c:pt idx="336">
                  <c:v>16.569396004378742</c:v>
                </c:pt>
                <c:pt idx="337">
                  <c:v>16.569396004378742</c:v>
                </c:pt>
                <c:pt idx="338">
                  <c:v>16.569396004378742</c:v>
                </c:pt>
                <c:pt idx="339">
                  <c:v>16.569396004378742</c:v>
                </c:pt>
                <c:pt idx="340">
                  <c:v>16.569396004378742</c:v>
                </c:pt>
                <c:pt idx="341">
                  <c:v>16.569396004378742</c:v>
                </c:pt>
                <c:pt idx="342">
                  <c:v>16.569396004378742</c:v>
                </c:pt>
                <c:pt idx="343">
                  <c:v>16.569396004378742</c:v>
                </c:pt>
                <c:pt idx="344">
                  <c:v>16.569396004378742</c:v>
                </c:pt>
                <c:pt idx="345">
                  <c:v>16.569396004378742</c:v>
                </c:pt>
                <c:pt idx="346">
                  <c:v>16.569396004378742</c:v>
                </c:pt>
                <c:pt idx="347">
                  <c:v>16.569396004378742</c:v>
                </c:pt>
                <c:pt idx="348">
                  <c:v>16.569396004378742</c:v>
                </c:pt>
                <c:pt idx="349">
                  <c:v>16.569396004378742</c:v>
                </c:pt>
                <c:pt idx="350">
                  <c:v>16.569396004378742</c:v>
                </c:pt>
                <c:pt idx="351">
                  <c:v>16.569396004378742</c:v>
                </c:pt>
                <c:pt idx="352">
                  <c:v>16.569396004378742</c:v>
                </c:pt>
                <c:pt idx="353">
                  <c:v>16.569396004378742</c:v>
                </c:pt>
                <c:pt idx="354">
                  <c:v>16.569396004378742</c:v>
                </c:pt>
                <c:pt idx="355">
                  <c:v>16.569396004378742</c:v>
                </c:pt>
                <c:pt idx="356">
                  <c:v>16.569396004378742</c:v>
                </c:pt>
                <c:pt idx="357">
                  <c:v>16.569396004378742</c:v>
                </c:pt>
                <c:pt idx="358">
                  <c:v>16.569396004378742</c:v>
                </c:pt>
                <c:pt idx="359">
                  <c:v>16.569396004378742</c:v>
                </c:pt>
                <c:pt idx="360">
                  <c:v>16.569396004378742</c:v>
                </c:pt>
                <c:pt idx="361">
                  <c:v>16.569396004378742</c:v>
                </c:pt>
                <c:pt idx="362">
                  <c:v>16.569396004378742</c:v>
                </c:pt>
                <c:pt idx="363">
                  <c:v>16.569396004378742</c:v>
                </c:pt>
                <c:pt idx="364">
                  <c:v>16.569396004378742</c:v>
                </c:pt>
                <c:pt idx="365">
                  <c:v>16.569396004378742</c:v>
                </c:pt>
                <c:pt idx="366">
                  <c:v>16.569396004378742</c:v>
                </c:pt>
                <c:pt idx="367">
                  <c:v>16.569396004378742</c:v>
                </c:pt>
                <c:pt idx="368">
                  <c:v>16.569396004378742</c:v>
                </c:pt>
                <c:pt idx="369">
                  <c:v>16.569396004378742</c:v>
                </c:pt>
                <c:pt idx="370">
                  <c:v>16.569396004378742</c:v>
                </c:pt>
                <c:pt idx="371">
                  <c:v>16.569396004378742</c:v>
                </c:pt>
                <c:pt idx="372">
                  <c:v>16.569396004378742</c:v>
                </c:pt>
                <c:pt idx="373">
                  <c:v>16.569396004378742</c:v>
                </c:pt>
                <c:pt idx="374">
                  <c:v>16.569396004378742</c:v>
                </c:pt>
                <c:pt idx="375">
                  <c:v>16.569396004378742</c:v>
                </c:pt>
                <c:pt idx="376">
                  <c:v>16.569396004378742</c:v>
                </c:pt>
                <c:pt idx="377">
                  <c:v>16.569396004378742</c:v>
                </c:pt>
                <c:pt idx="378">
                  <c:v>16.569396004378742</c:v>
                </c:pt>
                <c:pt idx="379">
                  <c:v>16.569396004378742</c:v>
                </c:pt>
                <c:pt idx="380">
                  <c:v>16.569396004378742</c:v>
                </c:pt>
                <c:pt idx="381">
                  <c:v>16.569396004378742</c:v>
                </c:pt>
                <c:pt idx="382">
                  <c:v>16.569396004378742</c:v>
                </c:pt>
                <c:pt idx="383">
                  <c:v>16.569396004378742</c:v>
                </c:pt>
                <c:pt idx="384">
                  <c:v>16.569396004378742</c:v>
                </c:pt>
                <c:pt idx="385">
                  <c:v>16.569396004378742</c:v>
                </c:pt>
                <c:pt idx="386">
                  <c:v>16.569396004378742</c:v>
                </c:pt>
                <c:pt idx="387">
                  <c:v>16.569396004378742</c:v>
                </c:pt>
                <c:pt idx="388">
                  <c:v>16.569396004378742</c:v>
                </c:pt>
                <c:pt idx="389">
                  <c:v>16.569396004378742</c:v>
                </c:pt>
                <c:pt idx="390">
                  <c:v>16.569396004378742</c:v>
                </c:pt>
                <c:pt idx="391">
                  <c:v>16.569396004378742</c:v>
                </c:pt>
                <c:pt idx="392">
                  <c:v>16.569396004378742</c:v>
                </c:pt>
                <c:pt idx="393">
                  <c:v>16.569396004378742</c:v>
                </c:pt>
                <c:pt idx="394">
                  <c:v>16.569396004378742</c:v>
                </c:pt>
                <c:pt idx="395">
                  <c:v>16.569396004378742</c:v>
                </c:pt>
                <c:pt idx="396">
                  <c:v>16.569396004378742</c:v>
                </c:pt>
                <c:pt idx="397">
                  <c:v>16.569396004378742</c:v>
                </c:pt>
                <c:pt idx="398">
                  <c:v>16.569396004378742</c:v>
                </c:pt>
                <c:pt idx="399">
                  <c:v>16.569396004378742</c:v>
                </c:pt>
                <c:pt idx="400">
                  <c:v>16.569396004378742</c:v>
                </c:pt>
                <c:pt idx="401">
                  <c:v>16.569396004378742</c:v>
                </c:pt>
                <c:pt idx="402">
                  <c:v>16.569396004378742</c:v>
                </c:pt>
                <c:pt idx="403">
                  <c:v>16.569396004378742</c:v>
                </c:pt>
                <c:pt idx="404">
                  <c:v>16.569396004378742</c:v>
                </c:pt>
                <c:pt idx="405">
                  <c:v>16.569396004378742</c:v>
                </c:pt>
                <c:pt idx="406">
                  <c:v>16.569396004378742</c:v>
                </c:pt>
                <c:pt idx="407">
                  <c:v>16.569396004378742</c:v>
                </c:pt>
                <c:pt idx="408">
                  <c:v>16.569396004378742</c:v>
                </c:pt>
                <c:pt idx="409">
                  <c:v>16.569396004378742</c:v>
                </c:pt>
                <c:pt idx="410">
                  <c:v>16.569396004378742</c:v>
                </c:pt>
                <c:pt idx="411">
                  <c:v>16.569396004378742</c:v>
                </c:pt>
                <c:pt idx="412">
                  <c:v>16.569396004378742</c:v>
                </c:pt>
                <c:pt idx="413">
                  <c:v>16.569396004378742</c:v>
                </c:pt>
                <c:pt idx="414">
                  <c:v>16.569396004378742</c:v>
                </c:pt>
                <c:pt idx="415">
                  <c:v>16.569396004378742</c:v>
                </c:pt>
                <c:pt idx="416">
                  <c:v>16.569396004378742</c:v>
                </c:pt>
                <c:pt idx="417">
                  <c:v>16.569396004378742</c:v>
                </c:pt>
                <c:pt idx="418">
                  <c:v>16.569396004378742</c:v>
                </c:pt>
                <c:pt idx="419">
                  <c:v>16.569396004378742</c:v>
                </c:pt>
                <c:pt idx="420">
                  <c:v>16.569396004378742</c:v>
                </c:pt>
                <c:pt idx="421">
                  <c:v>16.569396004378742</c:v>
                </c:pt>
                <c:pt idx="422">
                  <c:v>16.569396004378742</c:v>
                </c:pt>
                <c:pt idx="423">
                  <c:v>16.569396004378742</c:v>
                </c:pt>
                <c:pt idx="424">
                  <c:v>16.569396004378742</c:v>
                </c:pt>
                <c:pt idx="425">
                  <c:v>16.569396004378742</c:v>
                </c:pt>
                <c:pt idx="426">
                  <c:v>16.569396004378742</c:v>
                </c:pt>
                <c:pt idx="427">
                  <c:v>16.569396004378742</c:v>
                </c:pt>
                <c:pt idx="428">
                  <c:v>16.569396004378742</c:v>
                </c:pt>
                <c:pt idx="429">
                  <c:v>16.569396004378742</c:v>
                </c:pt>
                <c:pt idx="430">
                  <c:v>16.569396004378742</c:v>
                </c:pt>
                <c:pt idx="431">
                  <c:v>16.569396004378742</c:v>
                </c:pt>
                <c:pt idx="432">
                  <c:v>16.569396004378742</c:v>
                </c:pt>
                <c:pt idx="433">
                  <c:v>16.569396004378742</c:v>
                </c:pt>
                <c:pt idx="434">
                  <c:v>16.569396004378742</c:v>
                </c:pt>
                <c:pt idx="435">
                  <c:v>16.569396004378742</c:v>
                </c:pt>
                <c:pt idx="436">
                  <c:v>16.569396004378742</c:v>
                </c:pt>
                <c:pt idx="437">
                  <c:v>16.569396004378742</c:v>
                </c:pt>
                <c:pt idx="438">
                  <c:v>16.569396004378742</c:v>
                </c:pt>
                <c:pt idx="439">
                  <c:v>16.569396004378742</c:v>
                </c:pt>
                <c:pt idx="440">
                  <c:v>16.569396004378742</c:v>
                </c:pt>
                <c:pt idx="441">
                  <c:v>16.569396004378742</c:v>
                </c:pt>
                <c:pt idx="442">
                  <c:v>16.569396004378742</c:v>
                </c:pt>
                <c:pt idx="443">
                  <c:v>16.569396004378742</c:v>
                </c:pt>
                <c:pt idx="444">
                  <c:v>16.569396004378742</c:v>
                </c:pt>
                <c:pt idx="445">
                  <c:v>16.569396004378742</c:v>
                </c:pt>
                <c:pt idx="446">
                  <c:v>16.569396004378742</c:v>
                </c:pt>
                <c:pt idx="447">
                  <c:v>16.569396004378742</c:v>
                </c:pt>
                <c:pt idx="448">
                  <c:v>16.569396004378742</c:v>
                </c:pt>
                <c:pt idx="449">
                  <c:v>16.569396004378742</c:v>
                </c:pt>
                <c:pt idx="450">
                  <c:v>16.569396004378742</c:v>
                </c:pt>
                <c:pt idx="451">
                  <c:v>16.569396004378742</c:v>
                </c:pt>
                <c:pt idx="452">
                  <c:v>16.569396004378742</c:v>
                </c:pt>
                <c:pt idx="453">
                  <c:v>16.569396004378742</c:v>
                </c:pt>
                <c:pt idx="454">
                  <c:v>16.569396004378742</c:v>
                </c:pt>
                <c:pt idx="455">
                  <c:v>16.569396004378742</c:v>
                </c:pt>
                <c:pt idx="456">
                  <c:v>16.569396004378742</c:v>
                </c:pt>
                <c:pt idx="457">
                  <c:v>16.569396004378742</c:v>
                </c:pt>
                <c:pt idx="458">
                  <c:v>16.569396004378742</c:v>
                </c:pt>
                <c:pt idx="459">
                  <c:v>16.569396004378742</c:v>
                </c:pt>
                <c:pt idx="460">
                  <c:v>16.569396004378742</c:v>
                </c:pt>
                <c:pt idx="461">
                  <c:v>16.569396004378742</c:v>
                </c:pt>
                <c:pt idx="462">
                  <c:v>16.569396004378742</c:v>
                </c:pt>
                <c:pt idx="463">
                  <c:v>16.569396004378742</c:v>
                </c:pt>
                <c:pt idx="464">
                  <c:v>16.569396004378742</c:v>
                </c:pt>
                <c:pt idx="465">
                  <c:v>16.569396004378742</c:v>
                </c:pt>
                <c:pt idx="466">
                  <c:v>16.569396004378742</c:v>
                </c:pt>
                <c:pt idx="467">
                  <c:v>16.569396004378742</c:v>
                </c:pt>
                <c:pt idx="468">
                  <c:v>16.569396004378742</c:v>
                </c:pt>
                <c:pt idx="469">
                  <c:v>16.569396004378742</c:v>
                </c:pt>
                <c:pt idx="470">
                  <c:v>16.569396004378742</c:v>
                </c:pt>
                <c:pt idx="471">
                  <c:v>16.569396004378742</c:v>
                </c:pt>
                <c:pt idx="472">
                  <c:v>16.569396004378742</c:v>
                </c:pt>
                <c:pt idx="473">
                  <c:v>16.569396004378742</c:v>
                </c:pt>
                <c:pt idx="474">
                  <c:v>16.569396004378742</c:v>
                </c:pt>
                <c:pt idx="475">
                  <c:v>16.569396004378742</c:v>
                </c:pt>
                <c:pt idx="476">
                  <c:v>16.569396004378742</c:v>
                </c:pt>
                <c:pt idx="477">
                  <c:v>16.569396004378742</c:v>
                </c:pt>
                <c:pt idx="478">
                  <c:v>16.569396004378742</c:v>
                </c:pt>
                <c:pt idx="479">
                  <c:v>16.569396004378742</c:v>
                </c:pt>
                <c:pt idx="480">
                  <c:v>16.569396004378742</c:v>
                </c:pt>
                <c:pt idx="481">
                  <c:v>16.569396004378742</c:v>
                </c:pt>
                <c:pt idx="482">
                  <c:v>16.569396004378742</c:v>
                </c:pt>
                <c:pt idx="483">
                  <c:v>16.569396004378742</c:v>
                </c:pt>
                <c:pt idx="484">
                  <c:v>16.569396004378742</c:v>
                </c:pt>
                <c:pt idx="485">
                  <c:v>16.569396004378742</c:v>
                </c:pt>
                <c:pt idx="486">
                  <c:v>16.569396004378742</c:v>
                </c:pt>
                <c:pt idx="487">
                  <c:v>16.569396004378742</c:v>
                </c:pt>
                <c:pt idx="488">
                  <c:v>16.569396004378742</c:v>
                </c:pt>
                <c:pt idx="489">
                  <c:v>16.569396004378742</c:v>
                </c:pt>
                <c:pt idx="490">
                  <c:v>16.569396004378742</c:v>
                </c:pt>
                <c:pt idx="491">
                  <c:v>16.569396004378742</c:v>
                </c:pt>
                <c:pt idx="492">
                  <c:v>16.569396004378742</c:v>
                </c:pt>
                <c:pt idx="493">
                  <c:v>16.569396004378742</c:v>
                </c:pt>
                <c:pt idx="494">
                  <c:v>16.569396004378742</c:v>
                </c:pt>
                <c:pt idx="495">
                  <c:v>16.569396004378742</c:v>
                </c:pt>
                <c:pt idx="496">
                  <c:v>16.569396004378742</c:v>
                </c:pt>
                <c:pt idx="497">
                  <c:v>16.569396004378742</c:v>
                </c:pt>
                <c:pt idx="498">
                  <c:v>16.569396004378742</c:v>
                </c:pt>
                <c:pt idx="499">
                  <c:v>16.569396004378742</c:v>
                </c:pt>
                <c:pt idx="500">
                  <c:v>16.569396004378742</c:v>
                </c:pt>
                <c:pt idx="501">
                  <c:v>16.569396004378742</c:v>
                </c:pt>
                <c:pt idx="502">
                  <c:v>16.569396004378742</c:v>
                </c:pt>
                <c:pt idx="503">
                  <c:v>16.569396004378742</c:v>
                </c:pt>
                <c:pt idx="504">
                  <c:v>16.569396004378742</c:v>
                </c:pt>
                <c:pt idx="505">
                  <c:v>16.569396004378742</c:v>
                </c:pt>
                <c:pt idx="506">
                  <c:v>16.569396004378742</c:v>
                </c:pt>
                <c:pt idx="507">
                  <c:v>16.569396004378742</c:v>
                </c:pt>
                <c:pt idx="508">
                  <c:v>16.569396004378742</c:v>
                </c:pt>
                <c:pt idx="509">
                  <c:v>16.569396004378742</c:v>
                </c:pt>
                <c:pt idx="510">
                  <c:v>16.569396004378742</c:v>
                </c:pt>
                <c:pt idx="511">
                  <c:v>16.569396004378742</c:v>
                </c:pt>
                <c:pt idx="512">
                  <c:v>16.569396004378742</c:v>
                </c:pt>
                <c:pt idx="513">
                  <c:v>16.569396004378742</c:v>
                </c:pt>
                <c:pt idx="514">
                  <c:v>16.569396004378742</c:v>
                </c:pt>
                <c:pt idx="515">
                  <c:v>16.569396004378742</c:v>
                </c:pt>
                <c:pt idx="516">
                  <c:v>16.569396004378742</c:v>
                </c:pt>
                <c:pt idx="517">
                  <c:v>16.569396004378742</c:v>
                </c:pt>
                <c:pt idx="518">
                  <c:v>16.569396004378742</c:v>
                </c:pt>
                <c:pt idx="519">
                  <c:v>16.569396004378742</c:v>
                </c:pt>
                <c:pt idx="520">
                  <c:v>16.569396004378742</c:v>
                </c:pt>
                <c:pt idx="521">
                  <c:v>16.569396004378742</c:v>
                </c:pt>
                <c:pt idx="522">
                  <c:v>16.569396004378742</c:v>
                </c:pt>
                <c:pt idx="523">
                  <c:v>16.569396004378742</c:v>
                </c:pt>
                <c:pt idx="524">
                  <c:v>16.569396004378742</c:v>
                </c:pt>
                <c:pt idx="525">
                  <c:v>16.569396004378742</c:v>
                </c:pt>
                <c:pt idx="526">
                  <c:v>16.569396004378742</c:v>
                </c:pt>
                <c:pt idx="527">
                  <c:v>16.569396004378742</c:v>
                </c:pt>
                <c:pt idx="528">
                  <c:v>16.569396004378742</c:v>
                </c:pt>
                <c:pt idx="529">
                  <c:v>16.569396004378742</c:v>
                </c:pt>
                <c:pt idx="530">
                  <c:v>16.569396004378742</c:v>
                </c:pt>
                <c:pt idx="531">
                  <c:v>16.569396004378742</c:v>
                </c:pt>
                <c:pt idx="532">
                  <c:v>16.569396004378742</c:v>
                </c:pt>
                <c:pt idx="533">
                  <c:v>16.569396004378742</c:v>
                </c:pt>
                <c:pt idx="534">
                  <c:v>16.569396004378742</c:v>
                </c:pt>
                <c:pt idx="535">
                  <c:v>16.569396004378742</c:v>
                </c:pt>
                <c:pt idx="536">
                  <c:v>16.569396004378742</c:v>
                </c:pt>
                <c:pt idx="537">
                  <c:v>16.569396004378742</c:v>
                </c:pt>
                <c:pt idx="538">
                  <c:v>16.569396004378742</c:v>
                </c:pt>
                <c:pt idx="539">
                  <c:v>16.569396004378742</c:v>
                </c:pt>
                <c:pt idx="540">
                  <c:v>16.569396004378742</c:v>
                </c:pt>
                <c:pt idx="541">
                  <c:v>16.569396004378742</c:v>
                </c:pt>
                <c:pt idx="542">
                  <c:v>16.569396004378742</c:v>
                </c:pt>
                <c:pt idx="543">
                  <c:v>16.569396004378742</c:v>
                </c:pt>
                <c:pt idx="544">
                  <c:v>16.569396004378742</c:v>
                </c:pt>
                <c:pt idx="545">
                  <c:v>16.569396004378742</c:v>
                </c:pt>
                <c:pt idx="546">
                  <c:v>16.569396004378742</c:v>
                </c:pt>
                <c:pt idx="547">
                  <c:v>16.569396004378742</c:v>
                </c:pt>
                <c:pt idx="548">
                  <c:v>16.569396004378742</c:v>
                </c:pt>
                <c:pt idx="549">
                  <c:v>16.569396004378742</c:v>
                </c:pt>
                <c:pt idx="550">
                  <c:v>16.569396004378742</c:v>
                </c:pt>
                <c:pt idx="551">
                  <c:v>16.569396004378742</c:v>
                </c:pt>
                <c:pt idx="552">
                  <c:v>16.569396004378742</c:v>
                </c:pt>
                <c:pt idx="553">
                  <c:v>16.569396004378742</c:v>
                </c:pt>
                <c:pt idx="554">
                  <c:v>16.569396004378742</c:v>
                </c:pt>
                <c:pt idx="555">
                  <c:v>16.569396004378742</c:v>
                </c:pt>
                <c:pt idx="556">
                  <c:v>16.569396004378742</c:v>
                </c:pt>
                <c:pt idx="557">
                  <c:v>16.569396004378742</c:v>
                </c:pt>
                <c:pt idx="558">
                  <c:v>16.569396004378742</c:v>
                </c:pt>
                <c:pt idx="559">
                  <c:v>16.569396004378742</c:v>
                </c:pt>
                <c:pt idx="560">
                  <c:v>16.569396004378742</c:v>
                </c:pt>
                <c:pt idx="561">
                  <c:v>16.569396004378742</c:v>
                </c:pt>
                <c:pt idx="562">
                  <c:v>16.569396004378742</c:v>
                </c:pt>
                <c:pt idx="563">
                  <c:v>16.569396004378742</c:v>
                </c:pt>
                <c:pt idx="564">
                  <c:v>16.569396004378742</c:v>
                </c:pt>
                <c:pt idx="565">
                  <c:v>16.569396004378742</c:v>
                </c:pt>
                <c:pt idx="566">
                  <c:v>16.569396004378742</c:v>
                </c:pt>
                <c:pt idx="567">
                  <c:v>16.569396004378742</c:v>
                </c:pt>
                <c:pt idx="568">
                  <c:v>16.569396004378742</c:v>
                </c:pt>
                <c:pt idx="569">
                  <c:v>16.569396004378742</c:v>
                </c:pt>
                <c:pt idx="570">
                  <c:v>16.569396004378742</c:v>
                </c:pt>
                <c:pt idx="571">
                  <c:v>16.569396004378742</c:v>
                </c:pt>
                <c:pt idx="572">
                  <c:v>16.569396004378742</c:v>
                </c:pt>
                <c:pt idx="573">
                  <c:v>16.569396004378742</c:v>
                </c:pt>
                <c:pt idx="574">
                  <c:v>16.569396004378742</c:v>
                </c:pt>
                <c:pt idx="575">
                  <c:v>16.569396004378742</c:v>
                </c:pt>
                <c:pt idx="576">
                  <c:v>16.569396004378742</c:v>
                </c:pt>
                <c:pt idx="577">
                  <c:v>16.569396004378742</c:v>
                </c:pt>
                <c:pt idx="578">
                  <c:v>16.569396004378742</c:v>
                </c:pt>
                <c:pt idx="579">
                  <c:v>16.569396004378742</c:v>
                </c:pt>
                <c:pt idx="580">
                  <c:v>16.569396004378742</c:v>
                </c:pt>
                <c:pt idx="581">
                  <c:v>16.569396004378742</c:v>
                </c:pt>
                <c:pt idx="582">
                  <c:v>16.569396004378742</c:v>
                </c:pt>
                <c:pt idx="583">
                  <c:v>16.569396004378742</c:v>
                </c:pt>
                <c:pt idx="584">
                  <c:v>16.569396004378742</c:v>
                </c:pt>
                <c:pt idx="585">
                  <c:v>16.569396004378742</c:v>
                </c:pt>
                <c:pt idx="586">
                  <c:v>16.569396004378742</c:v>
                </c:pt>
                <c:pt idx="587">
                  <c:v>16.569396004378742</c:v>
                </c:pt>
                <c:pt idx="588">
                  <c:v>16.569396004378742</c:v>
                </c:pt>
                <c:pt idx="589">
                  <c:v>16.569396004378742</c:v>
                </c:pt>
                <c:pt idx="590">
                  <c:v>16.569396004378742</c:v>
                </c:pt>
                <c:pt idx="591">
                  <c:v>16.569396004378742</c:v>
                </c:pt>
                <c:pt idx="592">
                  <c:v>16.569396004378742</c:v>
                </c:pt>
                <c:pt idx="593">
                  <c:v>16.569396004378742</c:v>
                </c:pt>
                <c:pt idx="594">
                  <c:v>16.569396004378742</c:v>
                </c:pt>
                <c:pt idx="595">
                  <c:v>16.569396004378742</c:v>
                </c:pt>
                <c:pt idx="596">
                  <c:v>16.569396004378742</c:v>
                </c:pt>
                <c:pt idx="597">
                  <c:v>16.569396004378742</c:v>
                </c:pt>
                <c:pt idx="598">
                  <c:v>16.569396004378742</c:v>
                </c:pt>
                <c:pt idx="599">
                  <c:v>16.569396004378742</c:v>
                </c:pt>
                <c:pt idx="600">
                  <c:v>16.569396004378742</c:v>
                </c:pt>
                <c:pt idx="601">
                  <c:v>16.569396004378742</c:v>
                </c:pt>
                <c:pt idx="602">
                  <c:v>16.569396004378742</c:v>
                </c:pt>
                <c:pt idx="603">
                  <c:v>16.569396004378742</c:v>
                </c:pt>
                <c:pt idx="604">
                  <c:v>16.569396004378742</c:v>
                </c:pt>
                <c:pt idx="605">
                  <c:v>16.569396004378742</c:v>
                </c:pt>
                <c:pt idx="606">
                  <c:v>16.569396004378742</c:v>
                </c:pt>
                <c:pt idx="607">
                  <c:v>16.569396004378742</c:v>
                </c:pt>
                <c:pt idx="608">
                  <c:v>16.569396004378742</c:v>
                </c:pt>
                <c:pt idx="609">
                  <c:v>16.569396004378742</c:v>
                </c:pt>
                <c:pt idx="610">
                  <c:v>16.569396004378742</c:v>
                </c:pt>
                <c:pt idx="611">
                  <c:v>16.569396004378742</c:v>
                </c:pt>
                <c:pt idx="612">
                  <c:v>16.569396004378742</c:v>
                </c:pt>
                <c:pt idx="613">
                  <c:v>16.569396004378742</c:v>
                </c:pt>
                <c:pt idx="614">
                  <c:v>16.569396004378742</c:v>
                </c:pt>
                <c:pt idx="615">
                  <c:v>16.569396004378742</c:v>
                </c:pt>
                <c:pt idx="616">
                  <c:v>16.569396004378742</c:v>
                </c:pt>
                <c:pt idx="617">
                  <c:v>16.569396004378742</c:v>
                </c:pt>
                <c:pt idx="618">
                  <c:v>16.569396004378742</c:v>
                </c:pt>
                <c:pt idx="619">
                  <c:v>16.569396004378742</c:v>
                </c:pt>
                <c:pt idx="620">
                  <c:v>16.569396004378742</c:v>
                </c:pt>
                <c:pt idx="621">
                  <c:v>16.569396004378742</c:v>
                </c:pt>
                <c:pt idx="622">
                  <c:v>16.569396004378742</c:v>
                </c:pt>
                <c:pt idx="623">
                  <c:v>16.569396004378742</c:v>
                </c:pt>
                <c:pt idx="624">
                  <c:v>16.569396004378742</c:v>
                </c:pt>
                <c:pt idx="625">
                  <c:v>16.569396004378742</c:v>
                </c:pt>
                <c:pt idx="626">
                  <c:v>16.569396004378742</c:v>
                </c:pt>
                <c:pt idx="627">
                  <c:v>16.569396004378742</c:v>
                </c:pt>
                <c:pt idx="628">
                  <c:v>16.569396004378742</c:v>
                </c:pt>
                <c:pt idx="629">
                  <c:v>16.569396004378742</c:v>
                </c:pt>
                <c:pt idx="630">
                  <c:v>16.569396004378742</c:v>
                </c:pt>
                <c:pt idx="631">
                  <c:v>16.569396004378742</c:v>
                </c:pt>
                <c:pt idx="632">
                  <c:v>16.569396004378742</c:v>
                </c:pt>
                <c:pt idx="633">
                  <c:v>16.569396004378742</c:v>
                </c:pt>
                <c:pt idx="634">
                  <c:v>16.569396004378742</c:v>
                </c:pt>
                <c:pt idx="635">
                  <c:v>16.569396004378742</c:v>
                </c:pt>
                <c:pt idx="636">
                  <c:v>16.569396004378742</c:v>
                </c:pt>
                <c:pt idx="637">
                  <c:v>16.569396004378742</c:v>
                </c:pt>
                <c:pt idx="638">
                  <c:v>16.569396004378742</c:v>
                </c:pt>
                <c:pt idx="639">
                  <c:v>16.569396004378742</c:v>
                </c:pt>
                <c:pt idx="640">
                  <c:v>16.569396004378742</c:v>
                </c:pt>
                <c:pt idx="641">
                  <c:v>16.569396004378742</c:v>
                </c:pt>
                <c:pt idx="642">
                  <c:v>16.569396004378742</c:v>
                </c:pt>
                <c:pt idx="643">
                  <c:v>16.569396004378742</c:v>
                </c:pt>
                <c:pt idx="644">
                  <c:v>16.569396004378742</c:v>
                </c:pt>
                <c:pt idx="645">
                  <c:v>16.569396004378742</c:v>
                </c:pt>
                <c:pt idx="646">
                  <c:v>16.569396004378742</c:v>
                </c:pt>
                <c:pt idx="647">
                  <c:v>16.569396004378742</c:v>
                </c:pt>
                <c:pt idx="648">
                  <c:v>16.569396004378742</c:v>
                </c:pt>
                <c:pt idx="649">
                  <c:v>16.569396004378742</c:v>
                </c:pt>
                <c:pt idx="650">
                  <c:v>16.569396004378742</c:v>
                </c:pt>
                <c:pt idx="651">
                  <c:v>16.569396004378742</c:v>
                </c:pt>
                <c:pt idx="652">
                  <c:v>16.569396004378742</c:v>
                </c:pt>
                <c:pt idx="653">
                  <c:v>16.569396004378742</c:v>
                </c:pt>
                <c:pt idx="654">
                  <c:v>16.569396004378742</c:v>
                </c:pt>
                <c:pt idx="655">
                  <c:v>16.569396004378742</c:v>
                </c:pt>
                <c:pt idx="656">
                  <c:v>16.569396004378742</c:v>
                </c:pt>
                <c:pt idx="657">
                  <c:v>16.569396004378742</c:v>
                </c:pt>
                <c:pt idx="658">
                  <c:v>16.569396004378742</c:v>
                </c:pt>
                <c:pt idx="659">
                  <c:v>16.569396004378742</c:v>
                </c:pt>
                <c:pt idx="660">
                  <c:v>16.569396004378742</c:v>
                </c:pt>
                <c:pt idx="661">
                  <c:v>16.569396004378742</c:v>
                </c:pt>
                <c:pt idx="662">
                  <c:v>16.569396004378742</c:v>
                </c:pt>
                <c:pt idx="663">
                  <c:v>16.569396004378742</c:v>
                </c:pt>
                <c:pt idx="664">
                  <c:v>16.569396004378742</c:v>
                </c:pt>
                <c:pt idx="665">
                  <c:v>16.569396004378742</c:v>
                </c:pt>
                <c:pt idx="666">
                  <c:v>16.569396004378742</c:v>
                </c:pt>
                <c:pt idx="667">
                  <c:v>16.569396004378742</c:v>
                </c:pt>
                <c:pt idx="668">
                  <c:v>16.569396004378742</c:v>
                </c:pt>
                <c:pt idx="669">
                  <c:v>16.569396004378742</c:v>
                </c:pt>
                <c:pt idx="670">
                  <c:v>16.569396004378742</c:v>
                </c:pt>
                <c:pt idx="671">
                  <c:v>16.569396004378742</c:v>
                </c:pt>
                <c:pt idx="672">
                  <c:v>16.569396004378742</c:v>
                </c:pt>
                <c:pt idx="673">
                  <c:v>16.569396004378742</c:v>
                </c:pt>
                <c:pt idx="674">
                  <c:v>16.569396004378742</c:v>
                </c:pt>
                <c:pt idx="675">
                  <c:v>16.569396004378742</c:v>
                </c:pt>
                <c:pt idx="676">
                  <c:v>16.569396004378742</c:v>
                </c:pt>
                <c:pt idx="677">
                  <c:v>16.569396004378742</c:v>
                </c:pt>
                <c:pt idx="678">
                  <c:v>16.569396004378742</c:v>
                </c:pt>
                <c:pt idx="679">
                  <c:v>16.569396004378742</c:v>
                </c:pt>
                <c:pt idx="680">
                  <c:v>16.569396004378742</c:v>
                </c:pt>
                <c:pt idx="681">
                  <c:v>16.569396004378742</c:v>
                </c:pt>
                <c:pt idx="682">
                  <c:v>16.569396004378742</c:v>
                </c:pt>
                <c:pt idx="683">
                  <c:v>16.569396004378742</c:v>
                </c:pt>
                <c:pt idx="684">
                  <c:v>16.569396004378742</c:v>
                </c:pt>
                <c:pt idx="685">
                  <c:v>16.569396004378742</c:v>
                </c:pt>
                <c:pt idx="686">
                  <c:v>16.569396004378742</c:v>
                </c:pt>
                <c:pt idx="687">
                  <c:v>16.569396004378742</c:v>
                </c:pt>
                <c:pt idx="688">
                  <c:v>16.569396004378742</c:v>
                </c:pt>
                <c:pt idx="689">
                  <c:v>16.569396004378742</c:v>
                </c:pt>
                <c:pt idx="690">
                  <c:v>16.569396004378742</c:v>
                </c:pt>
                <c:pt idx="691">
                  <c:v>16.569396004378742</c:v>
                </c:pt>
                <c:pt idx="692">
                  <c:v>16.569396004378742</c:v>
                </c:pt>
                <c:pt idx="693">
                  <c:v>16.569396004378742</c:v>
                </c:pt>
                <c:pt idx="694">
                  <c:v>16.569396004378742</c:v>
                </c:pt>
                <c:pt idx="695">
                  <c:v>16.569396004378742</c:v>
                </c:pt>
                <c:pt idx="696">
                  <c:v>16.569396004378742</c:v>
                </c:pt>
                <c:pt idx="697">
                  <c:v>16.569396004378742</c:v>
                </c:pt>
                <c:pt idx="698">
                  <c:v>16.569396004378742</c:v>
                </c:pt>
                <c:pt idx="699">
                  <c:v>16.569396004378742</c:v>
                </c:pt>
                <c:pt idx="700">
                  <c:v>16.569396004378742</c:v>
                </c:pt>
                <c:pt idx="701">
                  <c:v>16.569396004378742</c:v>
                </c:pt>
                <c:pt idx="702">
                  <c:v>16.569396004378742</c:v>
                </c:pt>
                <c:pt idx="703">
                  <c:v>16.569396004378742</c:v>
                </c:pt>
                <c:pt idx="704">
                  <c:v>16.569396004378742</c:v>
                </c:pt>
                <c:pt idx="705">
                  <c:v>16.569396004378742</c:v>
                </c:pt>
                <c:pt idx="706">
                  <c:v>16.569396004378742</c:v>
                </c:pt>
                <c:pt idx="707">
                  <c:v>16.569396004378742</c:v>
                </c:pt>
                <c:pt idx="708">
                  <c:v>16.569396004378742</c:v>
                </c:pt>
                <c:pt idx="709">
                  <c:v>16.569396004378742</c:v>
                </c:pt>
                <c:pt idx="710">
                  <c:v>16.569396004378742</c:v>
                </c:pt>
                <c:pt idx="711">
                  <c:v>16.569396004378742</c:v>
                </c:pt>
                <c:pt idx="712">
                  <c:v>16.569396004378742</c:v>
                </c:pt>
                <c:pt idx="713">
                  <c:v>16.569396004378742</c:v>
                </c:pt>
                <c:pt idx="714">
                  <c:v>16.569396004378742</c:v>
                </c:pt>
                <c:pt idx="715">
                  <c:v>16.569396004378742</c:v>
                </c:pt>
                <c:pt idx="716">
                  <c:v>16.569396004378742</c:v>
                </c:pt>
                <c:pt idx="717">
                  <c:v>16.569396004378742</c:v>
                </c:pt>
                <c:pt idx="718">
                  <c:v>16.569396004378742</c:v>
                </c:pt>
                <c:pt idx="719">
                  <c:v>16.569396004378742</c:v>
                </c:pt>
                <c:pt idx="720">
                  <c:v>16.569396004378742</c:v>
                </c:pt>
                <c:pt idx="721">
                  <c:v>16.569396004378742</c:v>
                </c:pt>
                <c:pt idx="722">
                  <c:v>16.569396004378742</c:v>
                </c:pt>
                <c:pt idx="723">
                  <c:v>16.569396004378742</c:v>
                </c:pt>
                <c:pt idx="724">
                  <c:v>16.569396004378742</c:v>
                </c:pt>
                <c:pt idx="725">
                  <c:v>16.569396004378742</c:v>
                </c:pt>
                <c:pt idx="726">
                  <c:v>16.569396004378742</c:v>
                </c:pt>
                <c:pt idx="727">
                  <c:v>16.569396004378742</c:v>
                </c:pt>
                <c:pt idx="728">
                  <c:v>16.569396004378742</c:v>
                </c:pt>
                <c:pt idx="729">
                  <c:v>16.569396004378742</c:v>
                </c:pt>
                <c:pt idx="730">
                  <c:v>16.569396004378742</c:v>
                </c:pt>
                <c:pt idx="731">
                  <c:v>16.569396004378742</c:v>
                </c:pt>
                <c:pt idx="732">
                  <c:v>16.569396004378742</c:v>
                </c:pt>
                <c:pt idx="733">
                  <c:v>16.569396004378742</c:v>
                </c:pt>
                <c:pt idx="734">
                  <c:v>16.569396004378742</c:v>
                </c:pt>
                <c:pt idx="735">
                  <c:v>16.569396004378742</c:v>
                </c:pt>
                <c:pt idx="736">
                  <c:v>16.569396004378742</c:v>
                </c:pt>
                <c:pt idx="737">
                  <c:v>16.569396004378742</c:v>
                </c:pt>
                <c:pt idx="738">
                  <c:v>16.569396004378742</c:v>
                </c:pt>
                <c:pt idx="739">
                  <c:v>16.569396004378742</c:v>
                </c:pt>
                <c:pt idx="740">
                  <c:v>16.569396004378742</c:v>
                </c:pt>
                <c:pt idx="741">
                  <c:v>16.569396004378742</c:v>
                </c:pt>
                <c:pt idx="742">
                  <c:v>16.569396004378742</c:v>
                </c:pt>
                <c:pt idx="743">
                  <c:v>16.569396004378742</c:v>
                </c:pt>
                <c:pt idx="744">
                  <c:v>16.569396004378742</c:v>
                </c:pt>
                <c:pt idx="745">
                  <c:v>16.569396004378742</c:v>
                </c:pt>
                <c:pt idx="746">
                  <c:v>16.569396004378742</c:v>
                </c:pt>
                <c:pt idx="747">
                  <c:v>16.569396004378742</c:v>
                </c:pt>
                <c:pt idx="748">
                  <c:v>16.569396004378742</c:v>
                </c:pt>
                <c:pt idx="749">
                  <c:v>16.569396004378742</c:v>
                </c:pt>
                <c:pt idx="750">
                  <c:v>16.569396004378742</c:v>
                </c:pt>
                <c:pt idx="751">
                  <c:v>16.569396004378742</c:v>
                </c:pt>
                <c:pt idx="752">
                  <c:v>16.569396004378742</c:v>
                </c:pt>
                <c:pt idx="753">
                  <c:v>16.569396004378742</c:v>
                </c:pt>
                <c:pt idx="754">
                  <c:v>16.569396004378742</c:v>
                </c:pt>
                <c:pt idx="755">
                  <c:v>16.569396004378742</c:v>
                </c:pt>
                <c:pt idx="756">
                  <c:v>16.569396004378742</c:v>
                </c:pt>
                <c:pt idx="757">
                  <c:v>16.569396004378742</c:v>
                </c:pt>
                <c:pt idx="758">
                  <c:v>16.569396004378742</c:v>
                </c:pt>
                <c:pt idx="759">
                  <c:v>16.569396004378742</c:v>
                </c:pt>
                <c:pt idx="760">
                  <c:v>16.569396004378742</c:v>
                </c:pt>
                <c:pt idx="761">
                  <c:v>16.569396004378742</c:v>
                </c:pt>
                <c:pt idx="762">
                  <c:v>16.569396004378742</c:v>
                </c:pt>
                <c:pt idx="763">
                  <c:v>16.569396004378742</c:v>
                </c:pt>
                <c:pt idx="764">
                  <c:v>16.569396004378742</c:v>
                </c:pt>
                <c:pt idx="765">
                  <c:v>16.569396004378742</c:v>
                </c:pt>
                <c:pt idx="766">
                  <c:v>16.569396004378742</c:v>
                </c:pt>
                <c:pt idx="767">
                  <c:v>16.569396004378742</c:v>
                </c:pt>
                <c:pt idx="768">
                  <c:v>16.569396004378742</c:v>
                </c:pt>
                <c:pt idx="769">
                  <c:v>16.569396004378742</c:v>
                </c:pt>
                <c:pt idx="770">
                  <c:v>16.569396004378742</c:v>
                </c:pt>
                <c:pt idx="771">
                  <c:v>16.569396004378742</c:v>
                </c:pt>
                <c:pt idx="772">
                  <c:v>16.569396004378742</c:v>
                </c:pt>
                <c:pt idx="773">
                  <c:v>16.569396004378742</c:v>
                </c:pt>
                <c:pt idx="774">
                  <c:v>16.569396004378742</c:v>
                </c:pt>
                <c:pt idx="775">
                  <c:v>16.569396004378742</c:v>
                </c:pt>
                <c:pt idx="776">
                  <c:v>16.569396004378742</c:v>
                </c:pt>
                <c:pt idx="777">
                  <c:v>16.569396004378742</c:v>
                </c:pt>
                <c:pt idx="778">
                  <c:v>16.569396004378742</c:v>
                </c:pt>
                <c:pt idx="779">
                  <c:v>16.569396004378742</c:v>
                </c:pt>
                <c:pt idx="780">
                  <c:v>16.569396004378742</c:v>
                </c:pt>
                <c:pt idx="781">
                  <c:v>16.569396004378742</c:v>
                </c:pt>
                <c:pt idx="782">
                  <c:v>16.569396004378742</c:v>
                </c:pt>
                <c:pt idx="783">
                  <c:v>16.569396004378742</c:v>
                </c:pt>
                <c:pt idx="784">
                  <c:v>16.569396004378742</c:v>
                </c:pt>
                <c:pt idx="785">
                  <c:v>16.569396004378742</c:v>
                </c:pt>
                <c:pt idx="786">
                  <c:v>16.569396004378742</c:v>
                </c:pt>
                <c:pt idx="787">
                  <c:v>16.569396004378742</c:v>
                </c:pt>
                <c:pt idx="788">
                  <c:v>16.569396004378742</c:v>
                </c:pt>
                <c:pt idx="789">
                  <c:v>16.569396004378742</c:v>
                </c:pt>
                <c:pt idx="790">
                  <c:v>16.569396004378742</c:v>
                </c:pt>
                <c:pt idx="791">
                  <c:v>16.569396004378742</c:v>
                </c:pt>
                <c:pt idx="792">
                  <c:v>16.569396004378742</c:v>
                </c:pt>
                <c:pt idx="793">
                  <c:v>16.569396004378742</c:v>
                </c:pt>
                <c:pt idx="794">
                  <c:v>16.569396004378742</c:v>
                </c:pt>
                <c:pt idx="795">
                  <c:v>16.569396004378742</c:v>
                </c:pt>
                <c:pt idx="796">
                  <c:v>16.569396004378742</c:v>
                </c:pt>
                <c:pt idx="797">
                  <c:v>16.569396004378742</c:v>
                </c:pt>
                <c:pt idx="798">
                  <c:v>16.569396004378742</c:v>
                </c:pt>
                <c:pt idx="799">
                  <c:v>16.569396004378742</c:v>
                </c:pt>
                <c:pt idx="800">
                  <c:v>16.569396004378742</c:v>
                </c:pt>
                <c:pt idx="801">
                  <c:v>16.569396004378742</c:v>
                </c:pt>
                <c:pt idx="802">
                  <c:v>16.569396004378742</c:v>
                </c:pt>
                <c:pt idx="803">
                  <c:v>16.569396004378742</c:v>
                </c:pt>
                <c:pt idx="804">
                  <c:v>16.569396004378742</c:v>
                </c:pt>
                <c:pt idx="805">
                  <c:v>16.569396004378742</c:v>
                </c:pt>
                <c:pt idx="806">
                  <c:v>16.569396004378742</c:v>
                </c:pt>
                <c:pt idx="807">
                  <c:v>16.569396004378742</c:v>
                </c:pt>
                <c:pt idx="808">
                  <c:v>16.569396004378742</c:v>
                </c:pt>
                <c:pt idx="809">
                  <c:v>16.569396004378742</c:v>
                </c:pt>
                <c:pt idx="810">
                  <c:v>16.569396004378742</c:v>
                </c:pt>
                <c:pt idx="811">
                  <c:v>16.569396004378742</c:v>
                </c:pt>
                <c:pt idx="812">
                  <c:v>16.569396004378742</c:v>
                </c:pt>
                <c:pt idx="813">
                  <c:v>16.569396004378742</c:v>
                </c:pt>
                <c:pt idx="814">
                  <c:v>16.569396004378742</c:v>
                </c:pt>
                <c:pt idx="815">
                  <c:v>16.569396004378742</c:v>
                </c:pt>
                <c:pt idx="816">
                  <c:v>16.569396004378742</c:v>
                </c:pt>
                <c:pt idx="817">
                  <c:v>16.569396004378742</c:v>
                </c:pt>
                <c:pt idx="818">
                  <c:v>16.569396004378742</c:v>
                </c:pt>
                <c:pt idx="819">
                  <c:v>16.569396004378742</c:v>
                </c:pt>
                <c:pt idx="820">
                  <c:v>16.569396004378742</c:v>
                </c:pt>
                <c:pt idx="821">
                  <c:v>16.569396004378742</c:v>
                </c:pt>
                <c:pt idx="822">
                  <c:v>16.569396004378742</c:v>
                </c:pt>
                <c:pt idx="823">
                  <c:v>16.569396004378742</c:v>
                </c:pt>
                <c:pt idx="824">
                  <c:v>16.569396004378742</c:v>
                </c:pt>
                <c:pt idx="825">
                  <c:v>16.569396004378742</c:v>
                </c:pt>
                <c:pt idx="826">
                  <c:v>16.569396004378742</c:v>
                </c:pt>
                <c:pt idx="827">
                  <c:v>16.569396004378742</c:v>
                </c:pt>
                <c:pt idx="828">
                  <c:v>16.569396004378742</c:v>
                </c:pt>
                <c:pt idx="829">
                  <c:v>16.569396004378742</c:v>
                </c:pt>
                <c:pt idx="830">
                  <c:v>16.569396004378742</c:v>
                </c:pt>
                <c:pt idx="831">
                  <c:v>16.569396004378742</c:v>
                </c:pt>
                <c:pt idx="832">
                  <c:v>16.569396004378742</c:v>
                </c:pt>
                <c:pt idx="833">
                  <c:v>16.569396004378742</c:v>
                </c:pt>
                <c:pt idx="834">
                  <c:v>16.569396004378742</c:v>
                </c:pt>
                <c:pt idx="835">
                  <c:v>16.569396004378742</c:v>
                </c:pt>
                <c:pt idx="836">
                  <c:v>16.569396004378742</c:v>
                </c:pt>
                <c:pt idx="837">
                  <c:v>16.569396004378742</c:v>
                </c:pt>
                <c:pt idx="838">
                  <c:v>16.569396004378742</c:v>
                </c:pt>
                <c:pt idx="839">
                  <c:v>16.569396004378742</c:v>
                </c:pt>
                <c:pt idx="840">
                  <c:v>16.569396004378742</c:v>
                </c:pt>
                <c:pt idx="841">
                  <c:v>16.569396004378742</c:v>
                </c:pt>
                <c:pt idx="842">
                  <c:v>16.569396004378742</c:v>
                </c:pt>
                <c:pt idx="843">
                  <c:v>16.569396004378742</c:v>
                </c:pt>
                <c:pt idx="844">
                  <c:v>16.569396004378742</c:v>
                </c:pt>
                <c:pt idx="845">
                  <c:v>16.569396004378742</c:v>
                </c:pt>
                <c:pt idx="846">
                  <c:v>16.569396004378742</c:v>
                </c:pt>
                <c:pt idx="847">
                  <c:v>16.569396004378742</c:v>
                </c:pt>
                <c:pt idx="848">
                  <c:v>16.569396004378742</c:v>
                </c:pt>
                <c:pt idx="849">
                  <c:v>16.569396004378742</c:v>
                </c:pt>
                <c:pt idx="850">
                  <c:v>16.569396004378742</c:v>
                </c:pt>
                <c:pt idx="851">
                  <c:v>16.569396004378742</c:v>
                </c:pt>
                <c:pt idx="852">
                  <c:v>16.569396004378742</c:v>
                </c:pt>
                <c:pt idx="853">
                  <c:v>16.569396004378742</c:v>
                </c:pt>
                <c:pt idx="854">
                  <c:v>16.569396004378742</c:v>
                </c:pt>
                <c:pt idx="855">
                  <c:v>16.569396004378742</c:v>
                </c:pt>
                <c:pt idx="856">
                  <c:v>16.569396004378742</c:v>
                </c:pt>
                <c:pt idx="857">
                  <c:v>16.569396004378742</c:v>
                </c:pt>
                <c:pt idx="858">
                  <c:v>16.569396004378742</c:v>
                </c:pt>
                <c:pt idx="859">
                  <c:v>16.569396004378742</c:v>
                </c:pt>
                <c:pt idx="860">
                  <c:v>16.569396004378742</c:v>
                </c:pt>
                <c:pt idx="861">
                  <c:v>16.569396004378742</c:v>
                </c:pt>
                <c:pt idx="862">
                  <c:v>16.569396004378742</c:v>
                </c:pt>
                <c:pt idx="863">
                  <c:v>16.569396004378742</c:v>
                </c:pt>
                <c:pt idx="864">
                  <c:v>16.569396004378742</c:v>
                </c:pt>
                <c:pt idx="865">
                  <c:v>16.569396004378742</c:v>
                </c:pt>
                <c:pt idx="866">
                  <c:v>16.569396004378742</c:v>
                </c:pt>
                <c:pt idx="867">
                  <c:v>16.569396004378742</c:v>
                </c:pt>
                <c:pt idx="868">
                  <c:v>16.569396004378742</c:v>
                </c:pt>
                <c:pt idx="869">
                  <c:v>16.569396004378742</c:v>
                </c:pt>
                <c:pt idx="870">
                  <c:v>16.569396004378742</c:v>
                </c:pt>
                <c:pt idx="871">
                  <c:v>16.569396004378742</c:v>
                </c:pt>
                <c:pt idx="872">
                  <c:v>16.569396004378742</c:v>
                </c:pt>
                <c:pt idx="873">
                  <c:v>16.569396004378742</c:v>
                </c:pt>
                <c:pt idx="874">
                  <c:v>16.569396004378742</c:v>
                </c:pt>
                <c:pt idx="875">
                  <c:v>16.569396004378742</c:v>
                </c:pt>
                <c:pt idx="876">
                  <c:v>16.569396004378742</c:v>
                </c:pt>
                <c:pt idx="877">
                  <c:v>16.569396004378742</c:v>
                </c:pt>
                <c:pt idx="878">
                  <c:v>16.569396004378742</c:v>
                </c:pt>
                <c:pt idx="879">
                  <c:v>16.569396004378742</c:v>
                </c:pt>
                <c:pt idx="880">
                  <c:v>16.569396004378742</c:v>
                </c:pt>
                <c:pt idx="881">
                  <c:v>16.569396004378742</c:v>
                </c:pt>
                <c:pt idx="882">
                  <c:v>16.569396004378742</c:v>
                </c:pt>
                <c:pt idx="883">
                  <c:v>16.569396004378742</c:v>
                </c:pt>
                <c:pt idx="884">
                  <c:v>16.569396004378742</c:v>
                </c:pt>
                <c:pt idx="885">
                  <c:v>16.569396004378742</c:v>
                </c:pt>
                <c:pt idx="886">
                  <c:v>16.569396004378742</c:v>
                </c:pt>
                <c:pt idx="887">
                  <c:v>16.569396004378742</c:v>
                </c:pt>
                <c:pt idx="888">
                  <c:v>16.569396004378742</c:v>
                </c:pt>
                <c:pt idx="889">
                  <c:v>16.569396004378742</c:v>
                </c:pt>
                <c:pt idx="890">
                  <c:v>16.569396004378742</c:v>
                </c:pt>
                <c:pt idx="891">
                  <c:v>16.569396004378742</c:v>
                </c:pt>
                <c:pt idx="892">
                  <c:v>16.569396004378742</c:v>
                </c:pt>
                <c:pt idx="893">
                  <c:v>16.569396004378742</c:v>
                </c:pt>
                <c:pt idx="894">
                  <c:v>16.569396004378742</c:v>
                </c:pt>
                <c:pt idx="895">
                  <c:v>16.569396004378742</c:v>
                </c:pt>
                <c:pt idx="896">
                  <c:v>16.569396004378742</c:v>
                </c:pt>
                <c:pt idx="897">
                  <c:v>16.569396004378742</c:v>
                </c:pt>
                <c:pt idx="898">
                  <c:v>16.569396004378742</c:v>
                </c:pt>
                <c:pt idx="899">
                  <c:v>16.569396004378742</c:v>
                </c:pt>
                <c:pt idx="900">
                  <c:v>16.569396004378742</c:v>
                </c:pt>
                <c:pt idx="901">
                  <c:v>16.569396004378742</c:v>
                </c:pt>
                <c:pt idx="902">
                  <c:v>16.569396004378742</c:v>
                </c:pt>
                <c:pt idx="903">
                  <c:v>16.569396004378742</c:v>
                </c:pt>
                <c:pt idx="904">
                  <c:v>16.569396004378742</c:v>
                </c:pt>
                <c:pt idx="905">
                  <c:v>16.569396004378742</c:v>
                </c:pt>
                <c:pt idx="906">
                  <c:v>16.569396004378742</c:v>
                </c:pt>
                <c:pt idx="907">
                  <c:v>16.569396004378742</c:v>
                </c:pt>
                <c:pt idx="908">
                  <c:v>16.569396004378742</c:v>
                </c:pt>
                <c:pt idx="909">
                  <c:v>16.569396004378742</c:v>
                </c:pt>
                <c:pt idx="910">
                  <c:v>16.569396004378742</c:v>
                </c:pt>
                <c:pt idx="911">
                  <c:v>16.569396004378742</c:v>
                </c:pt>
                <c:pt idx="912">
                  <c:v>16.569396004378742</c:v>
                </c:pt>
                <c:pt idx="913">
                  <c:v>16.569396004378742</c:v>
                </c:pt>
                <c:pt idx="914">
                  <c:v>16.569396004378742</c:v>
                </c:pt>
                <c:pt idx="915">
                  <c:v>16.569396004378742</c:v>
                </c:pt>
                <c:pt idx="916">
                  <c:v>16.569396004378742</c:v>
                </c:pt>
                <c:pt idx="917">
                  <c:v>16.569396004378742</c:v>
                </c:pt>
                <c:pt idx="918">
                  <c:v>16.569396004378742</c:v>
                </c:pt>
                <c:pt idx="919">
                  <c:v>16.569396004378742</c:v>
                </c:pt>
                <c:pt idx="920">
                  <c:v>16.569396004378742</c:v>
                </c:pt>
                <c:pt idx="921">
                  <c:v>16.569396004378742</c:v>
                </c:pt>
                <c:pt idx="922">
                  <c:v>16.569396004378742</c:v>
                </c:pt>
                <c:pt idx="923">
                  <c:v>16.569396004378742</c:v>
                </c:pt>
                <c:pt idx="924">
                  <c:v>16.569396004378742</c:v>
                </c:pt>
                <c:pt idx="925">
                  <c:v>16.569396004378742</c:v>
                </c:pt>
                <c:pt idx="926">
                  <c:v>16.569396004378742</c:v>
                </c:pt>
                <c:pt idx="927">
                  <c:v>16.569396004378742</c:v>
                </c:pt>
                <c:pt idx="928">
                  <c:v>16.569396004378742</c:v>
                </c:pt>
                <c:pt idx="929">
                  <c:v>16.569396004378742</c:v>
                </c:pt>
                <c:pt idx="930">
                  <c:v>16.569396004378742</c:v>
                </c:pt>
                <c:pt idx="931">
                  <c:v>16.569396004378742</c:v>
                </c:pt>
                <c:pt idx="932">
                  <c:v>16.569396004378742</c:v>
                </c:pt>
                <c:pt idx="933">
                  <c:v>16.569396004378742</c:v>
                </c:pt>
                <c:pt idx="934">
                  <c:v>16.569396004378742</c:v>
                </c:pt>
                <c:pt idx="935">
                  <c:v>16.569396004378742</c:v>
                </c:pt>
                <c:pt idx="936">
                  <c:v>16.569396004378742</c:v>
                </c:pt>
                <c:pt idx="937">
                  <c:v>16.569396004378742</c:v>
                </c:pt>
                <c:pt idx="938">
                  <c:v>16.569396004378742</c:v>
                </c:pt>
                <c:pt idx="939">
                  <c:v>16.569396004378742</c:v>
                </c:pt>
                <c:pt idx="940">
                  <c:v>16.569396004378742</c:v>
                </c:pt>
                <c:pt idx="941">
                  <c:v>16.569396004378742</c:v>
                </c:pt>
                <c:pt idx="942">
                  <c:v>16.569396004378742</c:v>
                </c:pt>
                <c:pt idx="943">
                  <c:v>16.569396004378742</c:v>
                </c:pt>
                <c:pt idx="944">
                  <c:v>16.569396004378742</c:v>
                </c:pt>
                <c:pt idx="945">
                  <c:v>16.569396004378742</c:v>
                </c:pt>
                <c:pt idx="946">
                  <c:v>16.569396004378742</c:v>
                </c:pt>
                <c:pt idx="947">
                  <c:v>16.569396004378742</c:v>
                </c:pt>
                <c:pt idx="948">
                  <c:v>16.569396004378742</c:v>
                </c:pt>
                <c:pt idx="949">
                  <c:v>16.569396004378742</c:v>
                </c:pt>
                <c:pt idx="950">
                  <c:v>16.569396004378742</c:v>
                </c:pt>
                <c:pt idx="951">
                  <c:v>16.569396004378742</c:v>
                </c:pt>
                <c:pt idx="952">
                  <c:v>16.569396004378742</c:v>
                </c:pt>
                <c:pt idx="953">
                  <c:v>16.569396004378742</c:v>
                </c:pt>
                <c:pt idx="954">
                  <c:v>16.569396004378742</c:v>
                </c:pt>
                <c:pt idx="955">
                  <c:v>16.569396004378742</c:v>
                </c:pt>
                <c:pt idx="956">
                  <c:v>16.569396004378742</c:v>
                </c:pt>
                <c:pt idx="957">
                  <c:v>16.569396004378742</c:v>
                </c:pt>
                <c:pt idx="958">
                  <c:v>16.569396004378742</c:v>
                </c:pt>
                <c:pt idx="959">
                  <c:v>16.569396004378742</c:v>
                </c:pt>
                <c:pt idx="960">
                  <c:v>16.569396004378742</c:v>
                </c:pt>
                <c:pt idx="961">
                  <c:v>16.569396004378742</c:v>
                </c:pt>
                <c:pt idx="962">
                  <c:v>16.569396004378742</c:v>
                </c:pt>
                <c:pt idx="963">
                  <c:v>16.569396004378742</c:v>
                </c:pt>
                <c:pt idx="964">
                  <c:v>16.569396004378742</c:v>
                </c:pt>
                <c:pt idx="965">
                  <c:v>16.569396004378742</c:v>
                </c:pt>
                <c:pt idx="966">
                  <c:v>16.569396004378742</c:v>
                </c:pt>
                <c:pt idx="967">
                  <c:v>16.569396004378742</c:v>
                </c:pt>
                <c:pt idx="968">
                  <c:v>16.569396004378742</c:v>
                </c:pt>
                <c:pt idx="969">
                  <c:v>16.569396004378742</c:v>
                </c:pt>
                <c:pt idx="970">
                  <c:v>16.569396004378742</c:v>
                </c:pt>
                <c:pt idx="971">
                  <c:v>16.569396004378742</c:v>
                </c:pt>
                <c:pt idx="972">
                  <c:v>16.569396004378742</c:v>
                </c:pt>
                <c:pt idx="973">
                  <c:v>16.569396004378742</c:v>
                </c:pt>
                <c:pt idx="974">
                  <c:v>16.569396004378742</c:v>
                </c:pt>
                <c:pt idx="975">
                  <c:v>16.569396004378742</c:v>
                </c:pt>
                <c:pt idx="976">
                  <c:v>16.569396004378742</c:v>
                </c:pt>
                <c:pt idx="977">
                  <c:v>16.569396004378742</c:v>
                </c:pt>
                <c:pt idx="978">
                  <c:v>16.569396004378742</c:v>
                </c:pt>
                <c:pt idx="979">
                  <c:v>16.569396004378742</c:v>
                </c:pt>
                <c:pt idx="980">
                  <c:v>16.569396004378742</c:v>
                </c:pt>
                <c:pt idx="981">
                  <c:v>16.569396004378742</c:v>
                </c:pt>
                <c:pt idx="982">
                  <c:v>16.569396004378742</c:v>
                </c:pt>
                <c:pt idx="983">
                  <c:v>16.569396004378742</c:v>
                </c:pt>
                <c:pt idx="984">
                  <c:v>16.569396004378742</c:v>
                </c:pt>
                <c:pt idx="985">
                  <c:v>16.569396004378742</c:v>
                </c:pt>
                <c:pt idx="986">
                  <c:v>16.569396004378742</c:v>
                </c:pt>
                <c:pt idx="987">
                  <c:v>16.569396004378742</c:v>
                </c:pt>
                <c:pt idx="988">
                  <c:v>16.569396004378742</c:v>
                </c:pt>
                <c:pt idx="989">
                  <c:v>16.569396004378742</c:v>
                </c:pt>
                <c:pt idx="990">
                  <c:v>16.569396004378742</c:v>
                </c:pt>
                <c:pt idx="991">
                  <c:v>16.569396004378742</c:v>
                </c:pt>
                <c:pt idx="992">
                  <c:v>16.569396004378742</c:v>
                </c:pt>
                <c:pt idx="993">
                  <c:v>16.569396004378742</c:v>
                </c:pt>
                <c:pt idx="994">
                  <c:v>16.569396004378742</c:v>
                </c:pt>
                <c:pt idx="995">
                  <c:v>16.569396004378742</c:v>
                </c:pt>
                <c:pt idx="996">
                  <c:v>16.569396004378742</c:v>
                </c:pt>
                <c:pt idx="997">
                  <c:v>16.569396004378742</c:v>
                </c:pt>
                <c:pt idx="998">
                  <c:v>16.569396004378742</c:v>
                </c:pt>
                <c:pt idx="999">
                  <c:v>16.569396004378742</c:v>
                </c:pt>
                <c:pt idx="1000">
                  <c:v>16.569396004378742</c:v>
                </c:pt>
                <c:pt idx="1001">
                  <c:v>16.569396004378742</c:v>
                </c:pt>
                <c:pt idx="1002">
                  <c:v>16.569396004378742</c:v>
                </c:pt>
                <c:pt idx="1003">
                  <c:v>16.569396004378742</c:v>
                </c:pt>
                <c:pt idx="1004">
                  <c:v>16.569396004378742</c:v>
                </c:pt>
                <c:pt idx="1005">
                  <c:v>16.569396004378742</c:v>
                </c:pt>
                <c:pt idx="1006">
                  <c:v>16.569396004378742</c:v>
                </c:pt>
                <c:pt idx="1007">
                  <c:v>16.569396004378742</c:v>
                </c:pt>
                <c:pt idx="1008">
                  <c:v>16.569396004378742</c:v>
                </c:pt>
                <c:pt idx="1009">
                  <c:v>16.569396004378742</c:v>
                </c:pt>
                <c:pt idx="1010">
                  <c:v>16.569396004378742</c:v>
                </c:pt>
                <c:pt idx="1011">
                  <c:v>16.569396004378742</c:v>
                </c:pt>
                <c:pt idx="1012">
                  <c:v>16.569396004378742</c:v>
                </c:pt>
                <c:pt idx="1013">
                  <c:v>16.569396004378742</c:v>
                </c:pt>
                <c:pt idx="1014">
                  <c:v>16.569396004378742</c:v>
                </c:pt>
                <c:pt idx="1015">
                  <c:v>16.569396004378742</c:v>
                </c:pt>
                <c:pt idx="1016">
                  <c:v>16.569396004378742</c:v>
                </c:pt>
                <c:pt idx="1017">
                  <c:v>16.569396004378742</c:v>
                </c:pt>
                <c:pt idx="1018">
                  <c:v>16.569396004378742</c:v>
                </c:pt>
                <c:pt idx="1019">
                  <c:v>16.569396004378742</c:v>
                </c:pt>
                <c:pt idx="1020">
                  <c:v>16.569396004378742</c:v>
                </c:pt>
                <c:pt idx="1021">
                  <c:v>16.569396004378742</c:v>
                </c:pt>
                <c:pt idx="1022">
                  <c:v>16.569396004378742</c:v>
                </c:pt>
                <c:pt idx="1023">
                  <c:v>16.569396004378742</c:v>
                </c:pt>
                <c:pt idx="1024">
                  <c:v>16.569396004378742</c:v>
                </c:pt>
                <c:pt idx="1025">
                  <c:v>16.569396004378742</c:v>
                </c:pt>
                <c:pt idx="1026">
                  <c:v>16.569396004378742</c:v>
                </c:pt>
                <c:pt idx="1027">
                  <c:v>16.569396004378742</c:v>
                </c:pt>
                <c:pt idx="1028">
                  <c:v>16.569396004378742</c:v>
                </c:pt>
                <c:pt idx="1029">
                  <c:v>16.569396004378742</c:v>
                </c:pt>
                <c:pt idx="1030">
                  <c:v>16.569396004378742</c:v>
                </c:pt>
                <c:pt idx="1031">
                  <c:v>16.569396004378742</c:v>
                </c:pt>
                <c:pt idx="1032">
                  <c:v>16.569396004378742</c:v>
                </c:pt>
                <c:pt idx="1033">
                  <c:v>16.569396004378742</c:v>
                </c:pt>
                <c:pt idx="1034">
                  <c:v>16.569396004378742</c:v>
                </c:pt>
                <c:pt idx="1035">
                  <c:v>16.569396004378742</c:v>
                </c:pt>
                <c:pt idx="1036">
                  <c:v>16.569396004378742</c:v>
                </c:pt>
                <c:pt idx="1037">
                  <c:v>16.569396004378742</c:v>
                </c:pt>
                <c:pt idx="1038">
                  <c:v>16.569396004378742</c:v>
                </c:pt>
                <c:pt idx="1039">
                  <c:v>16.569396004378742</c:v>
                </c:pt>
                <c:pt idx="1040">
                  <c:v>16.569396004378742</c:v>
                </c:pt>
                <c:pt idx="1041">
                  <c:v>16.569396004378742</c:v>
                </c:pt>
                <c:pt idx="1042">
                  <c:v>16.569396004378742</c:v>
                </c:pt>
                <c:pt idx="1043">
                  <c:v>16.569396004378742</c:v>
                </c:pt>
                <c:pt idx="1044">
                  <c:v>16.569396004378742</c:v>
                </c:pt>
                <c:pt idx="1045">
                  <c:v>16.569396004378742</c:v>
                </c:pt>
                <c:pt idx="1046">
                  <c:v>16.569396004378742</c:v>
                </c:pt>
                <c:pt idx="1047">
                  <c:v>16.569396004378742</c:v>
                </c:pt>
                <c:pt idx="1048">
                  <c:v>16.569396004378742</c:v>
                </c:pt>
                <c:pt idx="1049">
                  <c:v>16.569396004378742</c:v>
                </c:pt>
                <c:pt idx="1050">
                  <c:v>16.569396004378742</c:v>
                </c:pt>
                <c:pt idx="1051">
                  <c:v>16.569396004378742</c:v>
                </c:pt>
                <c:pt idx="1052">
                  <c:v>16.569396004378742</c:v>
                </c:pt>
                <c:pt idx="1053">
                  <c:v>16.569396004378742</c:v>
                </c:pt>
                <c:pt idx="1054">
                  <c:v>16.569396004378742</c:v>
                </c:pt>
                <c:pt idx="1055">
                  <c:v>16.569396004378742</c:v>
                </c:pt>
                <c:pt idx="1056">
                  <c:v>16.569396004378742</c:v>
                </c:pt>
                <c:pt idx="1057">
                  <c:v>16.569396004378742</c:v>
                </c:pt>
                <c:pt idx="1058">
                  <c:v>16.569396004378742</c:v>
                </c:pt>
                <c:pt idx="1059">
                  <c:v>16.569396004378742</c:v>
                </c:pt>
                <c:pt idx="1060">
                  <c:v>16.569396004378742</c:v>
                </c:pt>
                <c:pt idx="1061">
                  <c:v>16.569396004378742</c:v>
                </c:pt>
                <c:pt idx="1062">
                  <c:v>16.569396004378742</c:v>
                </c:pt>
                <c:pt idx="1063">
                  <c:v>16.569396004378742</c:v>
                </c:pt>
                <c:pt idx="1064">
                  <c:v>16.569396004378742</c:v>
                </c:pt>
                <c:pt idx="1065">
                  <c:v>16.569396004378742</c:v>
                </c:pt>
                <c:pt idx="1066">
                  <c:v>16.569396004378742</c:v>
                </c:pt>
                <c:pt idx="1067">
                  <c:v>16.569396004378742</c:v>
                </c:pt>
                <c:pt idx="1068">
                  <c:v>16.569396004378742</c:v>
                </c:pt>
                <c:pt idx="1069">
                  <c:v>16.569396004378742</c:v>
                </c:pt>
                <c:pt idx="1070">
                  <c:v>16.569396004378742</c:v>
                </c:pt>
                <c:pt idx="1071">
                  <c:v>16.569396004378742</c:v>
                </c:pt>
                <c:pt idx="1072">
                  <c:v>16.569396004378742</c:v>
                </c:pt>
                <c:pt idx="1073">
                  <c:v>16.569396004378742</c:v>
                </c:pt>
                <c:pt idx="1074">
                  <c:v>16.569396004378742</c:v>
                </c:pt>
                <c:pt idx="1075">
                  <c:v>16.569396004378742</c:v>
                </c:pt>
                <c:pt idx="1076">
                  <c:v>16.569396004378742</c:v>
                </c:pt>
                <c:pt idx="1077">
                  <c:v>16.569396004378742</c:v>
                </c:pt>
                <c:pt idx="1078">
                  <c:v>16.569396004378742</c:v>
                </c:pt>
                <c:pt idx="1079">
                  <c:v>16.569396004378742</c:v>
                </c:pt>
                <c:pt idx="1080">
                  <c:v>16.569396004378742</c:v>
                </c:pt>
                <c:pt idx="1081">
                  <c:v>16.569396004378742</c:v>
                </c:pt>
                <c:pt idx="1082">
                  <c:v>16.569396004378742</c:v>
                </c:pt>
                <c:pt idx="1083">
                  <c:v>16.569396004378742</c:v>
                </c:pt>
                <c:pt idx="1084">
                  <c:v>16.569396004378742</c:v>
                </c:pt>
                <c:pt idx="1085">
                  <c:v>16.569396004378742</c:v>
                </c:pt>
                <c:pt idx="1086">
                  <c:v>16.569396004378742</c:v>
                </c:pt>
                <c:pt idx="1087">
                  <c:v>16.569396004378742</c:v>
                </c:pt>
                <c:pt idx="1088">
                  <c:v>16.569396004378742</c:v>
                </c:pt>
                <c:pt idx="1089">
                  <c:v>16.569396004378742</c:v>
                </c:pt>
                <c:pt idx="1090">
                  <c:v>16.569396004378742</c:v>
                </c:pt>
                <c:pt idx="1091">
                  <c:v>16.569396004378742</c:v>
                </c:pt>
                <c:pt idx="1092">
                  <c:v>16.569396004378742</c:v>
                </c:pt>
                <c:pt idx="1093">
                  <c:v>16.569396004378742</c:v>
                </c:pt>
                <c:pt idx="1094">
                  <c:v>16.569396004378742</c:v>
                </c:pt>
                <c:pt idx="1095">
                  <c:v>16.569396004378742</c:v>
                </c:pt>
                <c:pt idx="1096">
                  <c:v>16.569396004378742</c:v>
                </c:pt>
                <c:pt idx="1097">
                  <c:v>16.569396004378742</c:v>
                </c:pt>
                <c:pt idx="1098">
                  <c:v>16.569396004378742</c:v>
                </c:pt>
                <c:pt idx="1099">
                  <c:v>16.569396004378742</c:v>
                </c:pt>
                <c:pt idx="1100">
                  <c:v>16.569396004378742</c:v>
                </c:pt>
                <c:pt idx="1101">
                  <c:v>16.569396004378742</c:v>
                </c:pt>
                <c:pt idx="1102">
                  <c:v>16.569396004378742</c:v>
                </c:pt>
                <c:pt idx="1103">
                  <c:v>16.569396004378742</c:v>
                </c:pt>
                <c:pt idx="1104">
                  <c:v>16.569396004378742</c:v>
                </c:pt>
                <c:pt idx="1105">
                  <c:v>16.569396004378742</c:v>
                </c:pt>
                <c:pt idx="1106">
                  <c:v>16.569396004378742</c:v>
                </c:pt>
                <c:pt idx="1107">
                  <c:v>16.569396004378742</c:v>
                </c:pt>
                <c:pt idx="1108">
                  <c:v>16.569396004378742</c:v>
                </c:pt>
                <c:pt idx="1109">
                  <c:v>16.569396004378742</c:v>
                </c:pt>
                <c:pt idx="1110">
                  <c:v>16.569396004378742</c:v>
                </c:pt>
                <c:pt idx="1111">
                  <c:v>16.569396004378742</c:v>
                </c:pt>
                <c:pt idx="1112">
                  <c:v>16.569396004378742</c:v>
                </c:pt>
                <c:pt idx="1113">
                  <c:v>16.569396004378742</c:v>
                </c:pt>
                <c:pt idx="1114">
                  <c:v>16.569396004378742</c:v>
                </c:pt>
                <c:pt idx="1115">
                  <c:v>16.569396004378742</c:v>
                </c:pt>
                <c:pt idx="1116">
                  <c:v>16.569396004378742</c:v>
                </c:pt>
                <c:pt idx="1117">
                  <c:v>16.569396004378742</c:v>
                </c:pt>
                <c:pt idx="1118">
                  <c:v>16.569396004378742</c:v>
                </c:pt>
                <c:pt idx="1119">
                  <c:v>16.569396004378742</c:v>
                </c:pt>
                <c:pt idx="1120">
                  <c:v>16.569396004378742</c:v>
                </c:pt>
                <c:pt idx="1121">
                  <c:v>16.569396004378742</c:v>
                </c:pt>
                <c:pt idx="1122">
                  <c:v>16.569396004378742</c:v>
                </c:pt>
                <c:pt idx="1123">
                  <c:v>16.569396004378742</c:v>
                </c:pt>
                <c:pt idx="1124">
                  <c:v>16.569396004378742</c:v>
                </c:pt>
                <c:pt idx="1125">
                  <c:v>16.569396004378742</c:v>
                </c:pt>
                <c:pt idx="1126">
                  <c:v>16.569396004378742</c:v>
                </c:pt>
                <c:pt idx="1127">
                  <c:v>16.569396004378742</c:v>
                </c:pt>
                <c:pt idx="1128">
                  <c:v>16.569396004378742</c:v>
                </c:pt>
                <c:pt idx="1129">
                  <c:v>16.569396004378742</c:v>
                </c:pt>
                <c:pt idx="1130">
                  <c:v>16.569396004378742</c:v>
                </c:pt>
                <c:pt idx="1131">
                  <c:v>16.569396004378742</c:v>
                </c:pt>
                <c:pt idx="1132">
                  <c:v>16.569396004378742</c:v>
                </c:pt>
                <c:pt idx="1133">
                  <c:v>16.569396004378742</c:v>
                </c:pt>
                <c:pt idx="1134">
                  <c:v>16.569396004378742</c:v>
                </c:pt>
                <c:pt idx="1135">
                  <c:v>16.569396004378742</c:v>
                </c:pt>
                <c:pt idx="1136">
                  <c:v>16.569396004378742</c:v>
                </c:pt>
                <c:pt idx="1137">
                  <c:v>16.569396004378742</c:v>
                </c:pt>
                <c:pt idx="1138">
                  <c:v>16.569396004378742</c:v>
                </c:pt>
                <c:pt idx="1139">
                  <c:v>16.569396004378742</c:v>
                </c:pt>
                <c:pt idx="1140">
                  <c:v>16.569396004378742</c:v>
                </c:pt>
                <c:pt idx="1141">
                  <c:v>16.569396004378742</c:v>
                </c:pt>
                <c:pt idx="1142">
                  <c:v>16.569396004378742</c:v>
                </c:pt>
                <c:pt idx="1143">
                  <c:v>16.569396004378742</c:v>
                </c:pt>
                <c:pt idx="1144">
                  <c:v>16.569396004378742</c:v>
                </c:pt>
                <c:pt idx="1145">
                  <c:v>16.569396004378742</c:v>
                </c:pt>
                <c:pt idx="1146">
                  <c:v>16.569396004378742</c:v>
                </c:pt>
                <c:pt idx="1147">
                  <c:v>16.569396004378742</c:v>
                </c:pt>
                <c:pt idx="1148">
                  <c:v>16.569396004378742</c:v>
                </c:pt>
                <c:pt idx="1149">
                  <c:v>16.569396004378742</c:v>
                </c:pt>
                <c:pt idx="1150">
                  <c:v>16.569396004378742</c:v>
                </c:pt>
                <c:pt idx="1151">
                  <c:v>16.569396004378742</c:v>
                </c:pt>
                <c:pt idx="1152">
                  <c:v>16.569396004378742</c:v>
                </c:pt>
                <c:pt idx="1153">
                  <c:v>16.569396004378742</c:v>
                </c:pt>
                <c:pt idx="1154">
                  <c:v>16.569396004378742</c:v>
                </c:pt>
                <c:pt idx="1155">
                  <c:v>16.569396004378742</c:v>
                </c:pt>
                <c:pt idx="1156">
                  <c:v>16.569396004378742</c:v>
                </c:pt>
                <c:pt idx="1157">
                  <c:v>16.569396004378742</c:v>
                </c:pt>
                <c:pt idx="1158">
                  <c:v>16.569396004378742</c:v>
                </c:pt>
                <c:pt idx="1159">
                  <c:v>16.569396004378742</c:v>
                </c:pt>
                <c:pt idx="1160">
                  <c:v>16.569396004378742</c:v>
                </c:pt>
                <c:pt idx="1161">
                  <c:v>16.569396004378742</c:v>
                </c:pt>
                <c:pt idx="1162">
                  <c:v>16.569396004378742</c:v>
                </c:pt>
                <c:pt idx="1163">
                  <c:v>16.569396004378742</c:v>
                </c:pt>
                <c:pt idx="1164">
                  <c:v>16.569396004378742</c:v>
                </c:pt>
                <c:pt idx="1165">
                  <c:v>16.569396004378742</c:v>
                </c:pt>
                <c:pt idx="1166">
                  <c:v>16.569396004378742</c:v>
                </c:pt>
                <c:pt idx="1167">
                  <c:v>16.569396004378742</c:v>
                </c:pt>
                <c:pt idx="1168">
                  <c:v>16.569396004378742</c:v>
                </c:pt>
                <c:pt idx="1169">
                  <c:v>16.569396004378742</c:v>
                </c:pt>
                <c:pt idx="1170">
                  <c:v>16.569396004378742</c:v>
                </c:pt>
                <c:pt idx="1171">
                  <c:v>16.569396004378742</c:v>
                </c:pt>
                <c:pt idx="1172">
                  <c:v>16.569396004378742</c:v>
                </c:pt>
                <c:pt idx="1173">
                  <c:v>16.569396004378742</c:v>
                </c:pt>
                <c:pt idx="1174">
                  <c:v>16.569396004378742</c:v>
                </c:pt>
                <c:pt idx="1175">
                  <c:v>16.569396004378742</c:v>
                </c:pt>
                <c:pt idx="1176">
                  <c:v>16.569396004378742</c:v>
                </c:pt>
                <c:pt idx="1177">
                  <c:v>16.569396004378742</c:v>
                </c:pt>
                <c:pt idx="1178">
                  <c:v>16.569396004378742</c:v>
                </c:pt>
                <c:pt idx="1179">
                  <c:v>16.569396004378742</c:v>
                </c:pt>
                <c:pt idx="1180">
                  <c:v>16.569396004378742</c:v>
                </c:pt>
                <c:pt idx="1181">
                  <c:v>16.569396004378742</c:v>
                </c:pt>
                <c:pt idx="1182">
                  <c:v>16.569396004378742</c:v>
                </c:pt>
                <c:pt idx="1183">
                  <c:v>16.569396004378742</c:v>
                </c:pt>
                <c:pt idx="1184">
                  <c:v>16.569396004378742</c:v>
                </c:pt>
                <c:pt idx="1185">
                  <c:v>16.569396004378742</c:v>
                </c:pt>
                <c:pt idx="1186">
                  <c:v>16.569396004378742</c:v>
                </c:pt>
                <c:pt idx="1187">
                  <c:v>16.569396004378742</c:v>
                </c:pt>
                <c:pt idx="1188">
                  <c:v>16.569396004378742</c:v>
                </c:pt>
                <c:pt idx="1189">
                  <c:v>16.569396004378742</c:v>
                </c:pt>
                <c:pt idx="1190">
                  <c:v>16.569396004378742</c:v>
                </c:pt>
                <c:pt idx="1191">
                  <c:v>16.569396004378742</c:v>
                </c:pt>
                <c:pt idx="1192">
                  <c:v>16.569396004378742</c:v>
                </c:pt>
                <c:pt idx="1193">
                  <c:v>16.569396004378742</c:v>
                </c:pt>
                <c:pt idx="1194">
                  <c:v>16.569396004378742</c:v>
                </c:pt>
                <c:pt idx="1195">
                  <c:v>16.569396004378742</c:v>
                </c:pt>
                <c:pt idx="1196">
                  <c:v>16.569396004378742</c:v>
                </c:pt>
                <c:pt idx="1197">
                  <c:v>16.569396004378742</c:v>
                </c:pt>
                <c:pt idx="1198">
                  <c:v>16.569396004378742</c:v>
                </c:pt>
                <c:pt idx="1199">
                  <c:v>16.569396004378742</c:v>
                </c:pt>
                <c:pt idx="1200">
                  <c:v>16.569396004378742</c:v>
                </c:pt>
                <c:pt idx="1201">
                  <c:v>16.569396004378742</c:v>
                </c:pt>
                <c:pt idx="1202">
                  <c:v>16.569396004378742</c:v>
                </c:pt>
                <c:pt idx="1203">
                  <c:v>16.569396004378742</c:v>
                </c:pt>
                <c:pt idx="1204">
                  <c:v>16.569396004378742</c:v>
                </c:pt>
                <c:pt idx="1205">
                  <c:v>16.569396004378742</c:v>
                </c:pt>
                <c:pt idx="1206">
                  <c:v>16.569396004378742</c:v>
                </c:pt>
                <c:pt idx="1207">
                  <c:v>16.569396004378742</c:v>
                </c:pt>
                <c:pt idx="1208">
                  <c:v>16.569396004378742</c:v>
                </c:pt>
                <c:pt idx="1209">
                  <c:v>16.569396004378742</c:v>
                </c:pt>
                <c:pt idx="1210">
                  <c:v>16.569396004378742</c:v>
                </c:pt>
                <c:pt idx="1211">
                  <c:v>16.569396004378742</c:v>
                </c:pt>
                <c:pt idx="1212">
                  <c:v>16.569396004378742</c:v>
                </c:pt>
                <c:pt idx="1213">
                  <c:v>16.569396004378742</c:v>
                </c:pt>
                <c:pt idx="1214">
                  <c:v>16.569396004378742</c:v>
                </c:pt>
                <c:pt idx="1215">
                  <c:v>16.569396004378742</c:v>
                </c:pt>
                <c:pt idx="1216">
                  <c:v>16.569396004378742</c:v>
                </c:pt>
                <c:pt idx="1217">
                  <c:v>16.569396004378742</c:v>
                </c:pt>
                <c:pt idx="1218">
                  <c:v>16.569396004378742</c:v>
                </c:pt>
                <c:pt idx="1219">
                  <c:v>16.569396004378742</c:v>
                </c:pt>
                <c:pt idx="1220">
                  <c:v>16.569396004378742</c:v>
                </c:pt>
                <c:pt idx="1221">
                  <c:v>16.569396004378742</c:v>
                </c:pt>
                <c:pt idx="1222">
                  <c:v>16.569396004378742</c:v>
                </c:pt>
                <c:pt idx="1223">
                  <c:v>16.569396004378742</c:v>
                </c:pt>
                <c:pt idx="1224">
                  <c:v>16.569396004378742</c:v>
                </c:pt>
                <c:pt idx="1225">
                  <c:v>16.569396004378742</c:v>
                </c:pt>
                <c:pt idx="1226">
                  <c:v>16.569396004378742</c:v>
                </c:pt>
                <c:pt idx="1227">
                  <c:v>16.569396004378742</c:v>
                </c:pt>
                <c:pt idx="1228">
                  <c:v>16.569396004378742</c:v>
                </c:pt>
                <c:pt idx="1229">
                  <c:v>16.569396004378742</c:v>
                </c:pt>
                <c:pt idx="1230">
                  <c:v>16.569396004378742</c:v>
                </c:pt>
                <c:pt idx="1231">
                  <c:v>16.569396004378742</c:v>
                </c:pt>
                <c:pt idx="1232">
                  <c:v>16.569396004378742</c:v>
                </c:pt>
                <c:pt idx="1233">
                  <c:v>16.569396004378742</c:v>
                </c:pt>
                <c:pt idx="1234">
                  <c:v>16.569396004378742</c:v>
                </c:pt>
                <c:pt idx="1235">
                  <c:v>16.569396004378742</c:v>
                </c:pt>
                <c:pt idx="1236">
                  <c:v>16.569396004378742</c:v>
                </c:pt>
                <c:pt idx="1237">
                  <c:v>16.569396004378742</c:v>
                </c:pt>
                <c:pt idx="1238">
                  <c:v>16.569396004378742</c:v>
                </c:pt>
                <c:pt idx="1239">
                  <c:v>16.569396004378742</c:v>
                </c:pt>
                <c:pt idx="1240">
                  <c:v>16.569396004378742</c:v>
                </c:pt>
                <c:pt idx="1241">
                  <c:v>16.569396004378742</c:v>
                </c:pt>
                <c:pt idx="1242">
                  <c:v>16.569396004378742</c:v>
                </c:pt>
                <c:pt idx="1243">
                  <c:v>16.569396004378742</c:v>
                </c:pt>
                <c:pt idx="1244">
                  <c:v>16.569396004378742</c:v>
                </c:pt>
                <c:pt idx="1245">
                  <c:v>16.569396004378742</c:v>
                </c:pt>
                <c:pt idx="1246">
                  <c:v>16.569396004378742</c:v>
                </c:pt>
                <c:pt idx="1247">
                  <c:v>16.569396004378742</c:v>
                </c:pt>
                <c:pt idx="1248">
                  <c:v>16.569396004378742</c:v>
                </c:pt>
                <c:pt idx="1249">
                  <c:v>16.569396004378742</c:v>
                </c:pt>
                <c:pt idx="1250">
                  <c:v>16.569396004378742</c:v>
                </c:pt>
                <c:pt idx="1251">
                  <c:v>16.569396004378742</c:v>
                </c:pt>
                <c:pt idx="1252">
                  <c:v>16.569396004378742</c:v>
                </c:pt>
                <c:pt idx="1253">
                  <c:v>16.569396004378742</c:v>
                </c:pt>
                <c:pt idx="1254">
                  <c:v>16.569396004378742</c:v>
                </c:pt>
                <c:pt idx="1255">
                  <c:v>16.569396004378742</c:v>
                </c:pt>
                <c:pt idx="1256">
                  <c:v>16.569396004378742</c:v>
                </c:pt>
                <c:pt idx="1257">
                  <c:v>16.569396004378742</c:v>
                </c:pt>
                <c:pt idx="1258">
                  <c:v>16.569396004378742</c:v>
                </c:pt>
                <c:pt idx="1259">
                  <c:v>16.569396004378742</c:v>
                </c:pt>
                <c:pt idx="1260">
                  <c:v>16.569396004378742</c:v>
                </c:pt>
                <c:pt idx="1261">
                  <c:v>16.569396004378742</c:v>
                </c:pt>
                <c:pt idx="1262">
                  <c:v>16.569396004378742</c:v>
                </c:pt>
                <c:pt idx="1263">
                  <c:v>16.569396004378742</c:v>
                </c:pt>
                <c:pt idx="1264">
                  <c:v>16.569396004378742</c:v>
                </c:pt>
                <c:pt idx="1265">
                  <c:v>16.569396004378742</c:v>
                </c:pt>
                <c:pt idx="1266">
                  <c:v>16.569396004378742</c:v>
                </c:pt>
                <c:pt idx="1267">
                  <c:v>16.569396004378742</c:v>
                </c:pt>
                <c:pt idx="1268">
                  <c:v>16.569396004378742</c:v>
                </c:pt>
                <c:pt idx="1269">
                  <c:v>16.569396004378742</c:v>
                </c:pt>
                <c:pt idx="1270">
                  <c:v>16.569396004378742</c:v>
                </c:pt>
                <c:pt idx="1271">
                  <c:v>16.569396004378742</c:v>
                </c:pt>
                <c:pt idx="1272">
                  <c:v>16.569396004378742</c:v>
                </c:pt>
                <c:pt idx="1273">
                  <c:v>16.569396004378742</c:v>
                </c:pt>
                <c:pt idx="1274">
                  <c:v>16.569396004378742</c:v>
                </c:pt>
                <c:pt idx="1275">
                  <c:v>16.569396004378742</c:v>
                </c:pt>
                <c:pt idx="1276">
                  <c:v>16.569396004378742</c:v>
                </c:pt>
                <c:pt idx="1277">
                  <c:v>16.569396004378742</c:v>
                </c:pt>
                <c:pt idx="1278">
                  <c:v>16.569396004378742</c:v>
                </c:pt>
                <c:pt idx="1279">
                  <c:v>16.569396004378742</c:v>
                </c:pt>
                <c:pt idx="1280">
                  <c:v>16.569396004378742</c:v>
                </c:pt>
                <c:pt idx="1281">
                  <c:v>16.569396004378742</c:v>
                </c:pt>
                <c:pt idx="1282">
                  <c:v>16.569396004378742</c:v>
                </c:pt>
                <c:pt idx="1283">
                  <c:v>16.569396004378742</c:v>
                </c:pt>
                <c:pt idx="1284">
                  <c:v>16.569396004378742</c:v>
                </c:pt>
                <c:pt idx="1285">
                  <c:v>16.569396004378742</c:v>
                </c:pt>
                <c:pt idx="1286">
                  <c:v>16.569396004378742</c:v>
                </c:pt>
                <c:pt idx="1287">
                  <c:v>16.569396004378742</c:v>
                </c:pt>
                <c:pt idx="1288">
                  <c:v>16.569396004378742</c:v>
                </c:pt>
                <c:pt idx="1289">
                  <c:v>16.569396004378742</c:v>
                </c:pt>
                <c:pt idx="1290">
                  <c:v>16.569396004378742</c:v>
                </c:pt>
                <c:pt idx="1291">
                  <c:v>16.569396004378742</c:v>
                </c:pt>
                <c:pt idx="1292">
                  <c:v>16.569396004378742</c:v>
                </c:pt>
                <c:pt idx="1293">
                  <c:v>16.569396004378742</c:v>
                </c:pt>
                <c:pt idx="1294">
                  <c:v>16.569396004378742</c:v>
                </c:pt>
                <c:pt idx="1295">
                  <c:v>16.569396004378742</c:v>
                </c:pt>
                <c:pt idx="1296">
                  <c:v>16.569396004378742</c:v>
                </c:pt>
                <c:pt idx="1297">
                  <c:v>16.569396004378742</c:v>
                </c:pt>
                <c:pt idx="1298">
                  <c:v>16.569396004378742</c:v>
                </c:pt>
                <c:pt idx="1299">
                  <c:v>16.569396004378742</c:v>
                </c:pt>
                <c:pt idx="1300">
                  <c:v>16.569396004378742</c:v>
                </c:pt>
                <c:pt idx="1301">
                  <c:v>16.569396004378742</c:v>
                </c:pt>
                <c:pt idx="1302">
                  <c:v>16.569396004378742</c:v>
                </c:pt>
                <c:pt idx="1303">
                  <c:v>16.569396004378742</c:v>
                </c:pt>
                <c:pt idx="1304">
                  <c:v>16.569396004378742</c:v>
                </c:pt>
                <c:pt idx="1305">
                  <c:v>16.569396004378742</c:v>
                </c:pt>
                <c:pt idx="1306">
                  <c:v>16.569396004378742</c:v>
                </c:pt>
                <c:pt idx="1307">
                  <c:v>16.569396004378742</c:v>
                </c:pt>
                <c:pt idx="1308">
                  <c:v>16.569396004378742</c:v>
                </c:pt>
                <c:pt idx="1309">
                  <c:v>16.569396004378742</c:v>
                </c:pt>
                <c:pt idx="1310">
                  <c:v>16.569396004378742</c:v>
                </c:pt>
                <c:pt idx="1311">
                  <c:v>16.569396004378742</c:v>
                </c:pt>
                <c:pt idx="1312">
                  <c:v>16.569396004378742</c:v>
                </c:pt>
                <c:pt idx="1313">
                  <c:v>16.569396004378742</c:v>
                </c:pt>
                <c:pt idx="1314">
                  <c:v>16.569396004378742</c:v>
                </c:pt>
                <c:pt idx="1315">
                  <c:v>16.569396004378742</c:v>
                </c:pt>
                <c:pt idx="1316">
                  <c:v>16.569396004378742</c:v>
                </c:pt>
                <c:pt idx="1317">
                  <c:v>16.569396004378742</c:v>
                </c:pt>
                <c:pt idx="1318">
                  <c:v>16.569396004378742</c:v>
                </c:pt>
                <c:pt idx="1319">
                  <c:v>16.569396004378742</c:v>
                </c:pt>
                <c:pt idx="1320">
                  <c:v>16.569396004378742</c:v>
                </c:pt>
                <c:pt idx="1321">
                  <c:v>16.569396004378742</c:v>
                </c:pt>
                <c:pt idx="1322">
                  <c:v>16.569396004378742</c:v>
                </c:pt>
                <c:pt idx="1323">
                  <c:v>16.569396004378742</c:v>
                </c:pt>
                <c:pt idx="1324">
                  <c:v>16.569396004378742</c:v>
                </c:pt>
                <c:pt idx="1325">
                  <c:v>16.569396004378742</c:v>
                </c:pt>
                <c:pt idx="1326">
                  <c:v>16.569396004378742</c:v>
                </c:pt>
                <c:pt idx="1327">
                  <c:v>16.569396004378742</c:v>
                </c:pt>
                <c:pt idx="1328">
                  <c:v>16.569396004378742</c:v>
                </c:pt>
                <c:pt idx="1329">
                  <c:v>16.569396004378742</c:v>
                </c:pt>
                <c:pt idx="1330">
                  <c:v>16.569396004378742</c:v>
                </c:pt>
                <c:pt idx="1331">
                  <c:v>16.569396004378742</c:v>
                </c:pt>
                <c:pt idx="1332">
                  <c:v>16.569396004378742</c:v>
                </c:pt>
                <c:pt idx="1333">
                  <c:v>16.569396004378742</c:v>
                </c:pt>
                <c:pt idx="1334">
                  <c:v>16.569396004378742</c:v>
                </c:pt>
                <c:pt idx="1335">
                  <c:v>16.569396004378742</c:v>
                </c:pt>
                <c:pt idx="1336">
                  <c:v>16.569396004378742</c:v>
                </c:pt>
                <c:pt idx="1337">
                  <c:v>16.569396004378742</c:v>
                </c:pt>
                <c:pt idx="1338">
                  <c:v>16.569396004378742</c:v>
                </c:pt>
                <c:pt idx="1339">
                  <c:v>16.569396004378742</c:v>
                </c:pt>
                <c:pt idx="1340">
                  <c:v>16.569396004378742</c:v>
                </c:pt>
                <c:pt idx="1341">
                  <c:v>16.569396004378742</c:v>
                </c:pt>
                <c:pt idx="1342">
                  <c:v>16.569396004378742</c:v>
                </c:pt>
                <c:pt idx="1343">
                  <c:v>16.569396004378742</c:v>
                </c:pt>
                <c:pt idx="1344">
                  <c:v>16.569396004378742</c:v>
                </c:pt>
                <c:pt idx="1345">
                  <c:v>16.569396004378742</c:v>
                </c:pt>
                <c:pt idx="1346">
                  <c:v>16.569396004378742</c:v>
                </c:pt>
                <c:pt idx="1347">
                  <c:v>16.569396004378742</c:v>
                </c:pt>
                <c:pt idx="1348">
                  <c:v>16.569396004378742</c:v>
                </c:pt>
                <c:pt idx="1349">
                  <c:v>16.569396004378742</c:v>
                </c:pt>
                <c:pt idx="1350">
                  <c:v>16.569396004378742</c:v>
                </c:pt>
                <c:pt idx="1351">
                  <c:v>16.569396004378742</c:v>
                </c:pt>
                <c:pt idx="1352">
                  <c:v>16.569396004378742</c:v>
                </c:pt>
                <c:pt idx="1353">
                  <c:v>16.569396004378742</c:v>
                </c:pt>
                <c:pt idx="1354">
                  <c:v>16.569396004378742</c:v>
                </c:pt>
                <c:pt idx="1355">
                  <c:v>16.569396004378742</c:v>
                </c:pt>
                <c:pt idx="1356">
                  <c:v>16.569396004378742</c:v>
                </c:pt>
                <c:pt idx="1357">
                  <c:v>16.569396004378742</c:v>
                </c:pt>
                <c:pt idx="1358">
                  <c:v>16.569396004378742</c:v>
                </c:pt>
                <c:pt idx="1359">
                  <c:v>16.569396004378742</c:v>
                </c:pt>
                <c:pt idx="1360">
                  <c:v>16.569396004378742</c:v>
                </c:pt>
                <c:pt idx="1361">
                  <c:v>16.569396004378742</c:v>
                </c:pt>
                <c:pt idx="1362">
                  <c:v>16.569396004378742</c:v>
                </c:pt>
                <c:pt idx="1363">
                  <c:v>16.569396004378742</c:v>
                </c:pt>
                <c:pt idx="1364">
                  <c:v>16.569396004378742</c:v>
                </c:pt>
                <c:pt idx="1365">
                  <c:v>16.569396004378742</c:v>
                </c:pt>
                <c:pt idx="1366">
                  <c:v>16.569396004378742</c:v>
                </c:pt>
                <c:pt idx="1367">
                  <c:v>16.569396004378742</c:v>
                </c:pt>
                <c:pt idx="1368">
                  <c:v>16.569396004378742</c:v>
                </c:pt>
                <c:pt idx="1369">
                  <c:v>16.569396004378742</c:v>
                </c:pt>
                <c:pt idx="1370">
                  <c:v>16.569396004378742</c:v>
                </c:pt>
                <c:pt idx="1371">
                  <c:v>16.569396004378742</c:v>
                </c:pt>
                <c:pt idx="1372">
                  <c:v>16.569396004378742</c:v>
                </c:pt>
                <c:pt idx="1373">
                  <c:v>16.569396004378742</c:v>
                </c:pt>
                <c:pt idx="1374">
                  <c:v>16.569396004378742</c:v>
                </c:pt>
                <c:pt idx="1375">
                  <c:v>16.569396004378742</c:v>
                </c:pt>
                <c:pt idx="1376">
                  <c:v>16.569396004378742</c:v>
                </c:pt>
                <c:pt idx="1377">
                  <c:v>16.569396004378742</c:v>
                </c:pt>
                <c:pt idx="1378">
                  <c:v>16.569396004378742</c:v>
                </c:pt>
                <c:pt idx="1379">
                  <c:v>16.569396004378742</c:v>
                </c:pt>
                <c:pt idx="1380">
                  <c:v>16.569396004378742</c:v>
                </c:pt>
                <c:pt idx="1381">
                  <c:v>16.569396004378742</c:v>
                </c:pt>
                <c:pt idx="1382">
                  <c:v>16.569396004378742</c:v>
                </c:pt>
                <c:pt idx="1383">
                  <c:v>16.569396004378742</c:v>
                </c:pt>
                <c:pt idx="1384">
                  <c:v>16.569396004378742</c:v>
                </c:pt>
                <c:pt idx="1385">
                  <c:v>16.569396004378742</c:v>
                </c:pt>
                <c:pt idx="1386">
                  <c:v>16.569396004378742</c:v>
                </c:pt>
                <c:pt idx="1387">
                  <c:v>16.569396004378742</c:v>
                </c:pt>
                <c:pt idx="1388">
                  <c:v>16.569396004378742</c:v>
                </c:pt>
                <c:pt idx="1389">
                  <c:v>16.569396004378742</c:v>
                </c:pt>
                <c:pt idx="1390">
                  <c:v>16.569396004378742</c:v>
                </c:pt>
                <c:pt idx="1391">
                  <c:v>16.569396004378742</c:v>
                </c:pt>
                <c:pt idx="1392">
                  <c:v>16.569396004378742</c:v>
                </c:pt>
                <c:pt idx="1393">
                  <c:v>16.569396004378742</c:v>
                </c:pt>
                <c:pt idx="1394">
                  <c:v>16.569396004378742</c:v>
                </c:pt>
                <c:pt idx="1395">
                  <c:v>16.569396004378742</c:v>
                </c:pt>
                <c:pt idx="1396">
                  <c:v>16.569396004378742</c:v>
                </c:pt>
                <c:pt idx="1397">
                  <c:v>16.569396004378742</c:v>
                </c:pt>
                <c:pt idx="1398">
                  <c:v>16.569396004378742</c:v>
                </c:pt>
                <c:pt idx="1399">
                  <c:v>16.569396004378742</c:v>
                </c:pt>
                <c:pt idx="1400">
                  <c:v>16.569396004378742</c:v>
                </c:pt>
                <c:pt idx="1401">
                  <c:v>16.569396004378742</c:v>
                </c:pt>
                <c:pt idx="1402">
                  <c:v>16.569396004378742</c:v>
                </c:pt>
                <c:pt idx="1403">
                  <c:v>16.569396004378742</c:v>
                </c:pt>
                <c:pt idx="1404">
                  <c:v>16.569396004378742</c:v>
                </c:pt>
                <c:pt idx="1405">
                  <c:v>16.569396004378742</c:v>
                </c:pt>
                <c:pt idx="1406">
                  <c:v>16.569396004378742</c:v>
                </c:pt>
                <c:pt idx="1407">
                  <c:v>16.569396004378742</c:v>
                </c:pt>
                <c:pt idx="1408">
                  <c:v>16.569396004378742</c:v>
                </c:pt>
                <c:pt idx="1409">
                  <c:v>16.569396004378742</c:v>
                </c:pt>
                <c:pt idx="1410">
                  <c:v>16.569396004378742</c:v>
                </c:pt>
                <c:pt idx="1411">
                  <c:v>16.569396004378742</c:v>
                </c:pt>
                <c:pt idx="1412">
                  <c:v>16.569396004378742</c:v>
                </c:pt>
                <c:pt idx="1413">
                  <c:v>16.569396004378742</c:v>
                </c:pt>
                <c:pt idx="1414">
                  <c:v>16.569396004378742</c:v>
                </c:pt>
                <c:pt idx="1415">
                  <c:v>16.569396004378742</c:v>
                </c:pt>
                <c:pt idx="1416">
                  <c:v>16.569396004378742</c:v>
                </c:pt>
                <c:pt idx="1417">
                  <c:v>16.569396004378742</c:v>
                </c:pt>
                <c:pt idx="1418">
                  <c:v>16.569396004378742</c:v>
                </c:pt>
                <c:pt idx="1419">
                  <c:v>16.569396004378742</c:v>
                </c:pt>
                <c:pt idx="1420">
                  <c:v>16.569396004378742</c:v>
                </c:pt>
                <c:pt idx="1421">
                  <c:v>16.569396004378742</c:v>
                </c:pt>
                <c:pt idx="1422">
                  <c:v>16.569396004378742</c:v>
                </c:pt>
                <c:pt idx="1423">
                  <c:v>16.569396004378742</c:v>
                </c:pt>
                <c:pt idx="1424">
                  <c:v>16.569396004378742</c:v>
                </c:pt>
                <c:pt idx="1425">
                  <c:v>16.569396004378742</c:v>
                </c:pt>
                <c:pt idx="1426">
                  <c:v>16.569396004378742</c:v>
                </c:pt>
                <c:pt idx="1427">
                  <c:v>16.569396004378742</c:v>
                </c:pt>
                <c:pt idx="1428">
                  <c:v>16.569396004378742</c:v>
                </c:pt>
                <c:pt idx="1429">
                  <c:v>16.569396004378742</c:v>
                </c:pt>
                <c:pt idx="1430">
                  <c:v>16.569396004378742</c:v>
                </c:pt>
                <c:pt idx="1431">
                  <c:v>16.569396004378742</c:v>
                </c:pt>
                <c:pt idx="1432">
                  <c:v>16.569396004378742</c:v>
                </c:pt>
                <c:pt idx="1433">
                  <c:v>16.569396004378742</c:v>
                </c:pt>
                <c:pt idx="1434">
                  <c:v>16.569396004378742</c:v>
                </c:pt>
                <c:pt idx="1435">
                  <c:v>16.569396004378742</c:v>
                </c:pt>
                <c:pt idx="1436">
                  <c:v>16.569396004378742</c:v>
                </c:pt>
                <c:pt idx="1437">
                  <c:v>16.569396004378742</c:v>
                </c:pt>
                <c:pt idx="1438">
                  <c:v>16.569396004378742</c:v>
                </c:pt>
                <c:pt idx="1439">
                  <c:v>16.569396004378742</c:v>
                </c:pt>
                <c:pt idx="1440">
                  <c:v>16.569396004378742</c:v>
                </c:pt>
                <c:pt idx="1441">
                  <c:v>16.569396004378742</c:v>
                </c:pt>
                <c:pt idx="1442">
                  <c:v>16.569396004378742</c:v>
                </c:pt>
                <c:pt idx="1443">
                  <c:v>16.569396004378742</c:v>
                </c:pt>
                <c:pt idx="1444">
                  <c:v>16.569396004378742</c:v>
                </c:pt>
                <c:pt idx="1445">
                  <c:v>16.569396004378742</c:v>
                </c:pt>
                <c:pt idx="1446">
                  <c:v>16.569396004378742</c:v>
                </c:pt>
                <c:pt idx="1447">
                  <c:v>16.569396004378742</c:v>
                </c:pt>
                <c:pt idx="1448">
                  <c:v>16.569396004378742</c:v>
                </c:pt>
                <c:pt idx="1449">
                  <c:v>16.569396004378742</c:v>
                </c:pt>
                <c:pt idx="1450">
                  <c:v>16.569396004378742</c:v>
                </c:pt>
                <c:pt idx="1451">
                  <c:v>16.569396004378742</c:v>
                </c:pt>
                <c:pt idx="1452">
                  <c:v>16.569396004378742</c:v>
                </c:pt>
                <c:pt idx="1453">
                  <c:v>16.569396004378742</c:v>
                </c:pt>
                <c:pt idx="1454">
                  <c:v>16.569396004378742</c:v>
                </c:pt>
                <c:pt idx="1455">
                  <c:v>16.569396004378742</c:v>
                </c:pt>
                <c:pt idx="1456">
                  <c:v>16.569396004378742</c:v>
                </c:pt>
                <c:pt idx="1457">
                  <c:v>16.569396004378742</c:v>
                </c:pt>
                <c:pt idx="1458">
                  <c:v>16.569396004378742</c:v>
                </c:pt>
                <c:pt idx="1459">
                  <c:v>16.569396004378742</c:v>
                </c:pt>
                <c:pt idx="1460">
                  <c:v>16.569396004378742</c:v>
                </c:pt>
                <c:pt idx="1461">
                  <c:v>16.569396004378742</c:v>
                </c:pt>
                <c:pt idx="1462">
                  <c:v>16.569396004378742</c:v>
                </c:pt>
                <c:pt idx="1463">
                  <c:v>16.569396004378742</c:v>
                </c:pt>
                <c:pt idx="1464">
                  <c:v>16.569396004378742</c:v>
                </c:pt>
                <c:pt idx="1465">
                  <c:v>16.569396004378742</c:v>
                </c:pt>
                <c:pt idx="1466">
                  <c:v>16.569396004378742</c:v>
                </c:pt>
                <c:pt idx="1467">
                  <c:v>16.569396004378742</c:v>
                </c:pt>
                <c:pt idx="1468">
                  <c:v>16.569396004378742</c:v>
                </c:pt>
                <c:pt idx="1469">
                  <c:v>16.569396004378742</c:v>
                </c:pt>
                <c:pt idx="1470">
                  <c:v>16.569396004378742</c:v>
                </c:pt>
                <c:pt idx="1471">
                  <c:v>16.569396004378742</c:v>
                </c:pt>
                <c:pt idx="1472">
                  <c:v>16.569396004378742</c:v>
                </c:pt>
                <c:pt idx="1473">
                  <c:v>16.569396004378742</c:v>
                </c:pt>
                <c:pt idx="1474">
                  <c:v>16.569396004378742</c:v>
                </c:pt>
                <c:pt idx="1475">
                  <c:v>16.569396004378742</c:v>
                </c:pt>
                <c:pt idx="1476">
                  <c:v>16.569396004378742</c:v>
                </c:pt>
                <c:pt idx="1477">
                  <c:v>16.569396004378742</c:v>
                </c:pt>
                <c:pt idx="1478">
                  <c:v>16.569396004378742</c:v>
                </c:pt>
                <c:pt idx="1479">
                  <c:v>16.569396004378742</c:v>
                </c:pt>
                <c:pt idx="1480">
                  <c:v>16.569396004378742</c:v>
                </c:pt>
                <c:pt idx="1481">
                  <c:v>16.569396004378742</c:v>
                </c:pt>
                <c:pt idx="1482">
                  <c:v>16.569396004378742</c:v>
                </c:pt>
                <c:pt idx="1483">
                  <c:v>16.569396004378742</c:v>
                </c:pt>
                <c:pt idx="1484">
                  <c:v>16.569396004378742</c:v>
                </c:pt>
                <c:pt idx="1485">
                  <c:v>16.569396004378742</c:v>
                </c:pt>
                <c:pt idx="1486">
                  <c:v>16.569396004378742</c:v>
                </c:pt>
                <c:pt idx="1487">
                  <c:v>16.569396004378742</c:v>
                </c:pt>
                <c:pt idx="1488">
                  <c:v>16.569396004378742</c:v>
                </c:pt>
                <c:pt idx="1489">
                  <c:v>16.569396004378742</c:v>
                </c:pt>
                <c:pt idx="1490">
                  <c:v>16.569396004378742</c:v>
                </c:pt>
                <c:pt idx="1491">
                  <c:v>16.569396004378742</c:v>
                </c:pt>
                <c:pt idx="1492">
                  <c:v>16.569396004378742</c:v>
                </c:pt>
                <c:pt idx="1493">
                  <c:v>16.569396004378742</c:v>
                </c:pt>
                <c:pt idx="1494">
                  <c:v>16.569396004378742</c:v>
                </c:pt>
                <c:pt idx="1495">
                  <c:v>16.569396004378742</c:v>
                </c:pt>
                <c:pt idx="1496">
                  <c:v>16.569396004378742</c:v>
                </c:pt>
                <c:pt idx="1497">
                  <c:v>16.569396004378742</c:v>
                </c:pt>
                <c:pt idx="1498">
                  <c:v>16.569396004378742</c:v>
                </c:pt>
                <c:pt idx="1499">
                  <c:v>16.569396004378742</c:v>
                </c:pt>
                <c:pt idx="1500">
                  <c:v>16.569396004378742</c:v>
                </c:pt>
                <c:pt idx="1501">
                  <c:v>16.569396004378742</c:v>
                </c:pt>
                <c:pt idx="1502">
                  <c:v>16.569396004378742</c:v>
                </c:pt>
                <c:pt idx="1503">
                  <c:v>16.569396004378742</c:v>
                </c:pt>
                <c:pt idx="1504">
                  <c:v>16.569396004378742</c:v>
                </c:pt>
                <c:pt idx="1505">
                  <c:v>16.569396004378742</c:v>
                </c:pt>
                <c:pt idx="1506">
                  <c:v>16.569396004378742</c:v>
                </c:pt>
                <c:pt idx="1507">
                  <c:v>16.569396004378742</c:v>
                </c:pt>
                <c:pt idx="1508">
                  <c:v>16.569396004378742</c:v>
                </c:pt>
                <c:pt idx="1509">
                  <c:v>16.569396004378742</c:v>
                </c:pt>
                <c:pt idx="1510">
                  <c:v>16.569396004378742</c:v>
                </c:pt>
                <c:pt idx="1511">
                  <c:v>16.569396004378742</c:v>
                </c:pt>
                <c:pt idx="1512">
                  <c:v>16.569396004378742</c:v>
                </c:pt>
                <c:pt idx="1513">
                  <c:v>16.569396004378742</c:v>
                </c:pt>
                <c:pt idx="1514">
                  <c:v>16.569396004378742</c:v>
                </c:pt>
                <c:pt idx="1515">
                  <c:v>16.569396004378742</c:v>
                </c:pt>
                <c:pt idx="1516">
                  <c:v>16.569396004378742</c:v>
                </c:pt>
                <c:pt idx="1517">
                  <c:v>16.569396004378742</c:v>
                </c:pt>
                <c:pt idx="1518">
                  <c:v>16.569396004378742</c:v>
                </c:pt>
                <c:pt idx="1519">
                  <c:v>16.569396004378742</c:v>
                </c:pt>
                <c:pt idx="1520">
                  <c:v>16.569396004378742</c:v>
                </c:pt>
                <c:pt idx="1521">
                  <c:v>16.569396004378742</c:v>
                </c:pt>
                <c:pt idx="1522">
                  <c:v>16.569396004378742</c:v>
                </c:pt>
                <c:pt idx="1523">
                  <c:v>16.569396004378742</c:v>
                </c:pt>
                <c:pt idx="1524">
                  <c:v>16.569396004378742</c:v>
                </c:pt>
                <c:pt idx="1525">
                  <c:v>16.569396004378742</c:v>
                </c:pt>
                <c:pt idx="1526">
                  <c:v>16.569396004378742</c:v>
                </c:pt>
                <c:pt idx="1527">
                  <c:v>16.569396004378742</c:v>
                </c:pt>
                <c:pt idx="1528">
                  <c:v>16.569396004378742</c:v>
                </c:pt>
                <c:pt idx="1529">
                  <c:v>16.569396004378742</c:v>
                </c:pt>
                <c:pt idx="1530">
                  <c:v>16.569396004378742</c:v>
                </c:pt>
                <c:pt idx="1531">
                  <c:v>16.569396004378742</c:v>
                </c:pt>
                <c:pt idx="1532">
                  <c:v>16.569396004378742</c:v>
                </c:pt>
                <c:pt idx="1533">
                  <c:v>16.569396004378742</c:v>
                </c:pt>
                <c:pt idx="1534">
                  <c:v>16.569396004378742</c:v>
                </c:pt>
                <c:pt idx="1535">
                  <c:v>16.569396004378742</c:v>
                </c:pt>
                <c:pt idx="1536">
                  <c:v>16.569396004378742</c:v>
                </c:pt>
                <c:pt idx="1537">
                  <c:v>16.569396004378742</c:v>
                </c:pt>
                <c:pt idx="1538">
                  <c:v>16.569396004378742</c:v>
                </c:pt>
                <c:pt idx="1539">
                  <c:v>16.569396004378742</c:v>
                </c:pt>
                <c:pt idx="1540">
                  <c:v>16.569396004378742</c:v>
                </c:pt>
                <c:pt idx="1541">
                  <c:v>16.569396004378742</c:v>
                </c:pt>
                <c:pt idx="1542">
                  <c:v>16.569396004378742</c:v>
                </c:pt>
                <c:pt idx="1543">
                  <c:v>16.569396004378742</c:v>
                </c:pt>
                <c:pt idx="1544">
                  <c:v>16.569396004378742</c:v>
                </c:pt>
                <c:pt idx="1545">
                  <c:v>16.569396004378742</c:v>
                </c:pt>
                <c:pt idx="1546">
                  <c:v>16.569396004378742</c:v>
                </c:pt>
                <c:pt idx="1547">
                  <c:v>16.569396004378742</c:v>
                </c:pt>
                <c:pt idx="1548">
                  <c:v>16.569396004378742</c:v>
                </c:pt>
                <c:pt idx="1549">
                  <c:v>16.569396004378742</c:v>
                </c:pt>
                <c:pt idx="1550">
                  <c:v>16.569396004378742</c:v>
                </c:pt>
                <c:pt idx="1551">
                  <c:v>16.569396004378742</c:v>
                </c:pt>
                <c:pt idx="1552">
                  <c:v>16.569396004378742</c:v>
                </c:pt>
                <c:pt idx="1553">
                  <c:v>16.569396004378742</c:v>
                </c:pt>
                <c:pt idx="1554">
                  <c:v>16.569396004378742</c:v>
                </c:pt>
                <c:pt idx="1555">
                  <c:v>16.569396004378742</c:v>
                </c:pt>
                <c:pt idx="1556">
                  <c:v>16.569396004378742</c:v>
                </c:pt>
                <c:pt idx="1557">
                  <c:v>16.569396004378742</c:v>
                </c:pt>
                <c:pt idx="1558">
                  <c:v>16.569396004378742</c:v>
                </c:pt>
                <c:pt idx="1559">
                  <c:v>16.569396004378742</c:v>
                </c:pt>
                <c:pt idx="1560">
                  <c:v>16.569396004378742</c:v>
                </c:pt>
                <c:pt idx="1561">
                  <c:v>16.569396004378742</c:v>
                </c:pt>
                <c:pt idx="1562">
                  <c:v>16.569396004378742</c:v>
                </c:pt>
                <c:pt idx="1563">
                  <c:v>16.569396004378742</c:v>
                </c:pt>
                <c:pt idx="1564">
                  <c:v>16.569396004378742</c:v>
                </c:pt>
                <c:pt idx="1565">
                  <c:v>16.569396004378742</c:v>
                </c:pt>
                <c:pt idx="1566">
                  <c:v>16.569396004378742</c:v>
                </c:pt>
                <c:pt idx="1567">
                  <c:v>16.569396004378742</c:v>
                </c:pt>
                <c:pt idx="1568">
                  <c:v>16.569396004378742</c:v>
                </c:pt>
                <c:pt idx="1569">
                  <c:v>16.569396004378742</c:v>
                </c:pt>
                <c:pt idx="1570">
                  <c:v>16.569396004378742</c:v>
                </c:pt>
                <c:pt idx="1571">
                  <c:v>16.569396004378742</c:v>
                </c:pt>
                <c:pt idx="1572">
                  <c:v>16.569396004378742</c:v>
                </c:pt>
                <c:pt idx="1573">
                  <c:v>16.569396004378742</c:v>
                </c:pt>
                <c:pt idx="1574">
                  <c:v>16.569396004378742</c:v>
                </c:pt>
                <c:pt idx="1575">
                  <c:v>16.569396004378742</c:v>
                </c:pt>
                <c:pt idx="1576">
                  <c:v>16.569396004378742</c:v>
                </c:pt>
                <c:pt idx="1577">
                  <c:v>16.569396004378742</c:v>
                </c:pt>
                <c:pt idx="1578">
                  <c:v>16.569396004378742</c:v>
                </c:pt>
                <c:pt idx="1579">
                  <c:v>16.569396004378742</c:v>
                </c:pt>
                <c:pt idx="1580">
                  <c:v>16.569396004378742</c:v>
                </c:pt>
                <c:pt idx="1581">
                  <c:v>16.569396004378742</c:v>
                </c:pt>
                <c:pt idx="1582">
                  <c:v>16.569396004378742</c:v>
                </c:pt>
                <c:pt idx="1583">
                  <c:v>16.569396004378742</c:v>
                </c:pt>
                <c:pt idx="1584">
                  <c:v>16.569396004378742</c:v>
                </c:pt>
                <c:pt idx="1585">
                  <c:v>16.569396004378742</c:v>
                </c:pt>
                <c:pt idx="1586">
                  <c:v>16.569396004378742</c:v>
                </c:pt>
                <c:pt idx="1587">
                  <c:v>16.569396004378742</c:v>
                </c:pt>
                <c:pt idx="1588">
                  <c:v>16.569396004378742</c:v>
                </c:pt>
                <c:pt idx="1589">
                  <c:v>16.569396004378742</c:v>
                </c:pt>
                <c:pt idx="1590">
                  <c:v>16.569396004378742</c:v>
                </c:pt>
                <c:pt idx="1591">
                  <c:v>16.569396004378742</c:v>
                </c:pt>
                <c:pt idx="1592">
                  <c:v>16.569396004378742</c:v>
                </c:pt>
                <c:pt idx="1593">
                  <c:v>16.569396004378742</c:v>
                </c:pt>
                <c:pt idx="1594">
                  <c:v>16.569396004378742</c:v>
                </c:pt>
                <c:pt idx="1595">
                  <c:v>16.569396004378742</c:v>
                </c:pt>
                <c:pt idx="1596">
                  <c:v>16.569396004378742</c:v>
                </c:pt>
                <c:pt idx="1597">
                  <c:v>16.569396004378742</c:v>
                </c:pt>
                <c:pt idx="1598">
                  <c:v>16.569396004378742</c:v>
                </c:pt>
                <c:pt idx="1599">
                  <c:v>16.569396004378742</c:v>
                </c:pt>
                <c:pt idx="1600">
                  <c:v>16.569396004378742</c:v>
                </c:pt>
                <c:pt idx="1601">
                  <c:v>16.569396004378742</c:v>
                </c:pt>
                <c:pt idx="1602">
                  <c:v>16.569396004378742</c:v>
                </c:pt>
                <c:pt idx="1603">
                  <c:v>16.569396004378742</c:v>
                </c:pt>
                <c:pt idx="1604">
                  <c:v>16.569396004378742</c:v>
                </c:pt>
                <c:pt idx="1605">
                  <c:v>16.569396004378742</c:v>
                </c:pt>
                <c:pt idx="1606">
                  <c:v>16.569396004378742</c:v>
                </c:pt>
                <c:pt idx="1607">
                  <c:v>16.569396004378742</c:v>
                </c:pt>
                <c:pt idx="1608">
                  <c:v>16.569396004378742</c:v>
                </c:pt>
                <c:pt idx="1609">
                  <c:v>16.569396004378742</c:v>
                </c:pt>
                <c:pt idx="1610">
                  <c:v>16.569396004378742</c:v>
                </c:pt>
                <c:pt idx="1611">
                  <c:v>16.569396004378742</c:v>
                </c:pt>
                <c:pt idx="1612">
                  <c:v>16.569396004378742</c:v>
                </c:pt>
                <c:pt idx="1613">
                  <c:v>16.569396004378742</c:v>
                </c:pt>
                <c:pt idx="1614">
                  <c:v>16.569396004378742</c:v>
                </c:pt>
                <c:pt idx="1615">
                  <c:v>16.569396004378742</c:v>
                </c:pt>
                <c:pt idx="1616">
                  <c:v>16.569396004378742</c:v>
                </c:pt>
                <c:pt idx="1617">
                  <c:v>16.569396004378742</c:v>
                </c:pt>
                <c:pt idx="1618">
                  <c:v>16.569396004378742</c:v>
                </c:pt>
                <c:pt idx="1619">
                  <c:v>16.569396004378742</c:v>
                </c:pt>
                <c:pt idx="1620">
                  <c:v>16.569396004378742</c:v>
                </c:pt>
                <c:pt idx="1621">
                  <c:v>16.569396004378742</c:v>
                </c:pt>
                <c:pt idx="1622">
                  <c:v>16.569396004378742</c:v>
                </c:pt>
                <c:pt idx="1623">
                  <c:v>16.569396004378742</c:v>
                </c:pt>
                <c:pt idx="1624">
                  <c:v>16.569396004378742</c:v>
                </c:pt>
                <c:pt idx="1625">
                  <c:v>16.569396004378742</c:v>
                </c:pt>
                <c:pt idx="1626">
                  <c:v>16.569396004378742</c:v>
                </c:pt>
                <c:pt idx="1627">
                  <c:v>16.569396004378742</c:v>
                </c:pt>
                <c:pt idx="1628">
                  <c:v>16.569396004378742</c:v>
                </c:pt>
                <c:pt idx="1629">
                  <c:v>16.569396004378742</c:v>
                </c:pt>
                <c:pt idx="1630">
                  <c:v>16.569396004378742</c:v>
                </c:pt>
                <c:pt idx="1631">
                  <c:v>16.569396004378742</c:v>
                </c:pt>
                <c:pt idx="1632">
                  <c:v>16.569396004378742</c:v>
                </c:pt>
                <c:pt idx="1633">
                  <c:v>16.569396004378742</c:v>
                </c:pt>
                <c:pt idx="1634">
                  <c:v>16.569396004378742</c:v>
                </c:pt>
                <c:pt idx="1635">
                  <c:v>16.569396004378742</c:v>
                </c:pt>
                <c:pt idx="1636">
                  <c:v>16.569396004378742</c:v>
                </c:pt>
                <c:pt idx="1637">
                  <c:v>16.569396004378742</c:v>
                </c:pt>
                <c:pt idx="1638">
                  <c:v>16.569396004378742</c:v>
                </c:pt>
                <c:pt idx="1639">
                  <c:v>16.569396004378742</c:v>
                </c:pt>
                <c:pt idx="1640">
                  <c:v>16.569396004378742</c:v>
                </c:pt>
                <c:pt idx="1641">
                  <c:v>16.569396004378742</c:v>
                </c:pt>
                <c:pt idx="1642">
                  <c:v>16.569396004378742</c:v>
                </c:pt>
                <c:pt idx="1643">
                  <c:v>16.569396004378742</c:v>
                </c:pt>
                <c:pt idx="1644">
                  <c:v>16.569396004378742</c:v>
                </c:pt>
                <c:pt idx="1645">
                  <c:v>16.569396004378742</c:v>
                </c:pt>
                <c:pt idx="1646">
                  <c:v>16.569396004378742</c:v>
                </c:pt>
                <c:pt idx="1647">
                  <c:v>16.569396004378742</c:v>
                </c:pt>
                <c:pt idx="1648">
                  <c:v>16.569396004378742</c:v>
                </c:pt>
                <c:pt idx="1649">
                  <c:v>16.569396004378742</c:v>
                </c:pt>
                <c:pt idx="1650">
                  <c:v>16.569396004378742</c:v>
                </c:pt>
                <c:pt idx="1651">
                  <c:v>16.569396004378742</c:v>
                </c:pt>
                <c:pt idx="1652">
                  <c:v>16.569396004378742</c:v>
                </c:pt>
                <c:pt idx="1653">
                  <c:v>16.569396004378742</c:v>
                </c:pt>
                <c:pt idx="1654">
                  <c:v>16.569396004378742</c:v>
                </c:pt>
                <c:pt idx="1655">
                  <c:v>16.569396004378742</c:v>
                </c:pt>
                <c:pt idx="1656">
                  <c:v>16.569396004378742</c:v>
                </c:pt>
                <c:pt idx="1657">
                  <c:v>16.569396004378742</c:v>
                </c:pt>
                <c:pt idx="1658">
                  <c:v>16.569396004378742</c:v>
                </c:pt>
                <c:pt idx="1659">
                  <c:v>16.569396004378742</c:v>
                </c:pt>
                <c:pt idx="1660">
                  <c:v>16.569396004378742</c:v>
                </c:pt>
                <c:pt idx="1661">
                  <c:v>16.569396004378742</c:v>
                </c:pt>
                <c:pt idx="1662">
                  <c:v>16.569396004378742</c:v>
                </c:pt>
                <c:pt idx="1663">
                  <c:v>16.569396004378742</c:v>
                </c:pt>
                <c:pt idx="1664">
                  <c:v>16.569396004378742</c:v>
                </c:pt>
                <c:pt idx="1665">
                  <c:v>16.569396004378742</c:v>
                </c:pt>
                <c:pt idx="1666">
                  <c:v>16.569396004378742</c:v>
                </c:pt>
                <c:pt idx="1667">
                  <c:v>16.569396004378742</c:v>
                </c:pt>
                <c:pt idx="1668">
                  <c:v>16.569396004378742</c:v>
                </c:pt>
                <c:pt idx="1669">
                  <c:v>16.569396004378742</c:v>
                </c:pt>
                <c:pt idx="1670">
                  <c:v>16.569396004378742</c:v>
                </c:pt>
                <c:pt idx="1671">
                  <c:v>16.569396004378742</c:v>
                </c:pt>
                <c:pt idx="1672">
                  <c:v>16.569396004378742</c:v>
                </c:pt>
                <c:pt idx="1673">
                  <c:v>16.569396004378742</c:v>
                </c:pt>
                <c:pt idx="1674">
                  <c:v>16.569396004378742</c:v>
                </c:pt>
                <c:pt idx="1675">
                  <c:v>16.569396004378742</c:v>
                </c:pt>
                <c:pt idx="1676">
                  <c:v>16.569396004378742</c:v>
                </c:pt>
                <c:pt idx="1677">
                  <c:v>16.569396004378742</c:v>
                </c:pt>
                <c:pt idx="1678">
                  <c:v>16.569396004378742</c:v>
                </c:pt>
                <c:pt idx="1679">
                  <c:v>16.569396004378742</c:v>
                </c:pt>
                <c:pt idx="1680">
                  <c:v>16.569396004378742</c:v>
                </c:pt>
                <c:pt idx="1681">
                  <c:v>16.569396004378742</c:v>
                </c:pt>
                <c:pt idx="1682">
                  <c:v>16.569396004378742</c:v>
                </c:pt>
                <c:pt idx="1683">
                  <c:v>16.569396004378742</c:v>
                </c:pt>
                <c:pt idx="1684">
                  <c:v>16.569396004378742</c:v>
                </c:pt>
                <c:pt idx="1685">
                  <c:v>16.569396004378742</c:v>
                </c:pt>
                <c:pt idx="1686">
                  <c:v>16.569396004378742</c:v>
                </c:pt>
                <c:pt idx="1687">
                  <c:v>16.569396004378742</c:v>
                </c:pt>
                <c:pt idx="1688">
                  <c:v>16.569396004378742</c:v>
                </c:pt>
                <c:pt idx="1689">
                  <c:v>16.569396004378742</c:v>
                </c:pt>
                <c:pt idx="1690">
                  <c:v>16.569396004378742</c:v>
                </c:pt>
                <c:pt idx="1691">
                  <c:v>16.569396004378742</c:v>
                </c:pt>
                <c:pt idx="1692">
                  <c:v>16.569396004378742</c:v>
                </c:pt>
                <c:pt idx="1693">
                  <c:v>16.569396004378742</c:v>
                </c:pt>
                <c:pt idx="1694">
                  <c:v>16.569396004378742</c:v>
                </c:pt>
                <c:pt idx="1695">
                  <c:v>16.569396004378742</c:v>
                </c:pt>
                <c:pt idx="1696">
                  <c:v>16.569396004378742</c:v>
                </c:pt>
                <c:pt idx="1697">
                  <c:v>16.569396004378742</c:v>
                </c:pt>
                <c:pt idx="1698">
                  <c:v>16.569396004378742</c:v>
                </c:pt>
                <c:pt idx="1699">
                  <c:v>16.569396004378742</c:v>
                </c:pt>
                <c:pt idx="1700">
                  <c:v>16.569396004378742</c:v>
                </c:pt>
                <c:pt idx="1701">
                  <c:v>16.569396004378742</c:v>
                </c:pt>
                <c:pt idx="1702">
                  <c:v>16.569396004378742</c:v>
                </c:pt>
                <c:pt idx="1703">
                  <c:v>16.569396004378742</c:v>
                </c:pt>
                <c:pt idx="1704">
                  <c:v>16.569396004378742</c:v>
                </c:pt>
                <c:pt idx="1705">
                  <c:v>16.569396004378742</c:v>
                </c:pt>
                <c:pt idx="1706">
                  <c:v>16.569396004378742</c:v>
                </c:pt>
                <c:pt idx="1707">
                  <c:v>16.569396004378742</c:v>
                </c:pt>
                <c:pt idx="1708">
                  <c:v>16.569396004378742</c:v>
                </c:pt>
                <c:pt idx="1709">
                  <c:v>16.569396004378742</c:v>
                </c:pt>
                <c:pt idx="1710">
                  <c:v>16.569396004378742</c:v>
                </c:pt>
                <c:pt idx="1711">
                  <c:v>16.569396004378742</c:v>
                </c:pt>
                <c:pt idx="1712">
                  <c:v>16.569396004378742</c:v>
                </c:pt>
                <c:pt idx="1713">
                  <c:v>16.569396004378742</c:v>
                </c:pt>
                <c:pt idx="1714">
                  <c:v>16.569396004378742</c:v>
                </c:pt>
                <c:pt idx="1715">
                  <c:v>16.569396004378742</c:v>
                </c:pt>
                <c:pt idx="1716">
                  <c:v>16.569396004378742</c:v>
                </c:pt>
                <c:pt idx="1717">
                  <c:v>16.569396004378742</c:v>
                </c:pt>
                <c:pt idx="1718">
                  <c:v>16.569396004378742</c:v>
                </c:pt>
                <c:pt idx="1719">
                  <c:v>16.569396004378742</c:v>
                </c:pt>
                <c:pt idx="1720">
                  <c:v>16.569396004378742</c:v>
                </c:pt>
                <c:pt idx="1721">
                  <c:v>16.569396004378742</c:v>
                </c:pt>
                <c:pt idx="1722">
                  <c:v>16.569396004378742</c:v>
                </c:pt>
                <c:pt idx="1723">
                  <c:v>16.569396004378742</c:v>
                </c:pt>
                <c:pt idx="1724">
                  <c:v>16.569396004378742</c:v>
                </c:pt>
                <c:pt idx="1725">
                  <c:v>16.569396004378742</c:v>
                </c:pt>
                <c:pt idx="1726">
                  <c:v>16.569396004378742</c:v>
                </c:pt>
                <c:pt idx="1727">
                  <c:v>16.569396004378742</c:v>
                </c:pt>
                <c:pt idx="1728">
                  <c:v>16.569396004378742</c:v>
                </c:pt>
                <c:pt idx="1729">
                  <c:v>16.569396004378742</c:v>
                </c:pt>
                <c:pt idx="1730">
                  <c:v>16.569396004378742</c:v>
                </c:pt>
                <c:pt idx="1731">
                  <c:v>16.569396004378742</c:v>
                </c:pt>
                <c:pt idx="1732">
                  <c:v>16.569396004378742</c:v>
                </c:pt>
                <c:pt idx="1733">
                  <c:v>16.569396004378742</c:v>
                </c:pt>
                <c:pt idx="1734">
                  <c:v>16.569396004378742</c:v>
                </c:pt>
                <c:pt idx="1735">
                  <c:v>16.569396004378742</c:v>
                </c:pt>
                <c:pt idx="1736">
                  <c:v>16.569396004378742</c:v>
                </c:pt>
                <c:pt idx="1737">
                  <c:v>16.569396004378742</c:v>
                </c:pt>
                <c:pt idx="1738">
                  <c:v>16.569396004378742</c:v>
                </c:pt>
                <c:pt idx="1739">
                  <c:v>16.569396004378742</c:v>
                </c:pt>
                <c:pt idx="1740">
                  <c:v>16.569396004378742</c:v>
                </c:pt>
                <c:pt idx="1741">
                  <c:v>16.569396004378742</c:v>
                </c:pt>
                <c:pt idx="1742">
                  <c:v>16.569396004378742</c:v>
                </c:pt>
                <c:pt idx="1743">
                  <c:v>16.569396004378742</c:v>
                </c:pt>
                <c:pt idx="1744">
                  <c:v>16.569396004378742</c:v>
                </c:pt>
                <c:pt idx="1745">
                  <c:v>16.569396004378742</c:v>
                </c:pt>
                <c:pt idx="1746">
                  <c:v>16.569396004378742</c:v>
                </c:pt>
                <c:pt idx="1747">
                  <c:v>16.569396004378742</c:v>
                </c:pt>
                <c:pt idx="1748">
                  <c:v>16.569396004378742</c:v>
                </c:pt>
                <c:pt idx="1749">
                  <c:v>16.569396004378742</c:v>
                </c:pt>
                <c:pt idx="1750">
                  <c:v>16.569396004378742</c:v>
                </c:pt>
                <c:pt idx="1751">
                  <c:v>16.569396004378742</c:v>
                </c:pt>
                <c:pt idx="1752">
                  <c:v>16.569396004378742</c:v>
                </c:pt>
                <c:pt idx="1753">
                  <c:v>16.569396004378742</c:v>
                </c:pt>
                <c:pt idx="1754">
                  <c:v>16.569396004378742</c:v>
                </c:pt>
                <c:pt idx="1755">
                  <c:v>16.569396004378742</c:v>
                </c:pt>
                <c:pt idx="1756">
                  <c:v>16.569396004378742</c:v>
                </c:pt>
                <c:pt idx="1757">
                  <c:v>16.569396004378742</c:v>
                </c:pt>
                <c:pt idx="1758">
                  <c:v>16.569396004378742</c:v>
                </c:pt>
                <c:pt idx="1759">
                  <c:v>16.569396004378742</c:v>
                </c:pt>
                <c:pt idx="1760">
                  <c:v>16.569396004378742</c:v>
                </c:pt>
                <c:pt idx="1761">
                  <c:v>16.569396004378742</c:v>
                </c:pt>
                <c:pt idx="1762">
                  <c:v>16.569396004378742</c:v>
                </c:pt>
                <c:pt idx="1763">
                  <c:v>16.569396004378742</c:v>
                </c:pt>
                <c:pt idx="1764">
                  <c:v>16.569396004378742</c:v>
                </c:pt>
                <c:pt idx="1765">
                  <c:v>16.569396004378742</c:v>
                </c:pt>
                <c:pt idx="1766">
                  <c:v>16.569396004378742</c:v>
                </c:pt>
                <c:pt idx="1767">
                  <c:v>16.569396004378742</c:v>
                </c:pt>
                <c:pt idx="1768">
                  <c:v>16.569396004378742</c:v>
                </c:pt>
                <c:pt idx="1769">
                  <c:v>16.569396004378742</c:v>
                </c:pt>
                <c:pt idx="1770">
                  <c:v>16.569396004378742</c:v>
                </c:pt>
                <c:pt idx="1771">
                  <c:v>16.569396004378742</c:v>
                </c:pt>
                <c:pt idx="1772">
                  <c:v>16.569396004378742</c:v>
                </c:pt>
                <c:pt idx="1773">
                  <c:v>16.569396004378742</c:v>
                </c:pt>
                <c:pt idx="1774">
                  <c:v>16.569396004378742</c:v>
                </c:pt>
                <c:pt idx="1775">
                  <c:v>16.569396004378742</c:v>
                </c:pt>
                <c:pt idx="1776">
                  <c:v>16.569396004378742</c:v>
                </c:pt>
                <c:pt idx="1777">
                  <c:v>16.569396004378742</c:v>
                </c:pt>
                <c:pt idx="1778">
                  <c:v>16.569396004378742</c:v>
                </c:pt>
                <c:pt idx="1779">
                  <c:v>16.569396004378742</c:v>
                </c:pt>
                <c:pt idx="1780">
                  <c:v>16.569396004378742</c:v>
                </c:pt>
                <c:pt idx="1781">
                  <c:v>16.569396004378742</c:v>
                </c:pt>
                <c:pt idx="1782">
                  <c:v>16.569396004378742</c:v>
                </c:pt>
                <c:pt idx="1783">
                  <c:v>16.569396004378742</c:v>
                </c:pt>
                <c:pt idx="1784">
                  <c:v>16.569396004378742</c:v>
                </c:pt>
                <c:pt idx="1785">
                  <c:v>16.569396004378742</c:v>
                </c:pt>
                <c:pt idx="1786">
                  <c:v>16.569396004378742</c:v>
                </c:pt>
                <c:pt idx="1787">
                  <c:v>16.569396004378742</c:v>
                </c:pt>
                <c:pt idx="1788">
                  <c:v>16.569396004378742</c:v>
                </c:pt>
                <c:pt idx="1789">
                  <c:v>16.569396004378742</c:v>
                </c:pt>
                <c:pt idx="1790">
                  <c:v>16.569396004378742</c:v>
                </c:pt>
                <c:pt idx="1791">
                  <c:v>16.569396004378742</c:v>
                </c:pt>
                <c:pt idx="1792">
                  <c:v>16.569396004378742</c:v>
                </c:pt>
                <c:pt idx="1793">
                  <c:v>16.569396004378742</c:v>
                </c:pt>
                <c:pt idx="1794">
                  <c:v>16.569396004378742</c:v>
                </c:pt>
                <c:pt idx="1795">
                  <c:v>16.569396004378742</c:v>
                </c:pt>
                <c:pt idx="1796">
                  <c:v>16.569396004378742</c:v>
                </c:pt>
                <c:pt idx="1797">
                  <c:v>16.569396004378742</c:v>
                </c:pt>
                <c:pt idx="1798">
                  <c:v>16.569396004378742</c:v>
                </c:pt>
                <c:pt idx="1799">
                  <c:v>16.569396004378742</c:v>
                </c:pt>
                <c:pt idx="1800">
                  <c:v>16.569396004378742</c:v>
                </c:pt>
                <c:pt idx="1801">
                  <c:v>16.569396004378742</c:v>
                </c:pt>
                <c:pt idx="1802">
                  <c:v>16.569396004378742</c:v>
                </c:pt>
                <c:pt idx="1803">
                  <c:v>16.569396004378742</c:v>
                </c:pt>
                <c:pt idx="1804">
                  <c:v>16.569396004378742</c:v>
                </c:pt>
                <c:pt idx="1805">
                  <c:v>16.569396004378742</c:v>
                </c:pt>
                <c:pt idx="1806">
                  <c:v>16.569396004378742</c:v>
                </c:pt>
                <c:pt idx="1807">
                  <c:v>16.569396004378742</c:v>
                </c:pt>
                <c:pt idx="1808">
                  <c:v>16.569396004378742</c:v>
                </c:pt>
                <c:pt idx="1809">
                  <c:v>16.569396004378742</c:v>
                </c:pt>
                <c:pt idx="1810">
                  <c:v>16.569396004378742</c:v>
                </c:pt>
                <c:pt idx="1811">
                  <c:v>16.569396004378742</c:v>
                </c:pt>
                <c:pt idx="1812">
                  <c:v>16.569396004378742</c:v>
                </c:pt>
                <c:pt idx="1813">
                  <c:v>16.569396004378742</c:v>
                </c:pt>
                <c:pt idx="1814">
                  <c:v>16.569396004378742</c:v>
                </c:pt>
                <c:pt idx="1815">
                  <c:v>16.569396004378742</c:v>
                </c:pt>
                <c:pt idx="1816">
                  <c:v>16.569396004378742</c:v>
                </c:pt>
                <c:pt idx="1817">
                  <c:v>16.569396004378742</c:v>
                </c:pt>
                <c:pt idx="1818">
                  <c:v>16.569396004378742</c:v>
                </c:pt>
                <c:pt idx="1819">
                  <c:v>16.569396004378742</c:v>
                </c:pt>
                <c:pt idx="1820">
                  <c:v>16.569396004378742</c:v>
                </c:pt>
                <c:pt idx="1821">
                  <c:v>16.569396004378742</c:v>
                </c:pt>
                <c:pt idx="1822">
                  <c:v>16.569396004378742</c:v>
                </c:pt>
                <c:pt idx="1823">
                  <c:v>16.569396004378742</c:v>
                </c:pt>
                <c:pt idx="1824">
                  <c:v>16.569396004378742</c:v>
                </c:pt>
                <c:pt idx="1825">
                  <c:v>16.569396004378742</c:v>
                </c:pt>
                <c:pt idx="1826">
                  <c:v>16.569396004378742</c:v>
                </c:pt>
                <c:pt idx="1827">
                  <c:v>16.569396004378742</c:v>
                </c:pt>
                <c:pt idx="1828">
                  <c:v>16.569396004378742</c:v>
                </c:pt>
                <c:pt idx="1829">
                  <c:v>16.569396004378742</c:v>
                </c:pt>
                <c:pt idx="1830">
                  <c:v>16.569396004378742</c:v>
                </c:pt>
                <c:pt idx="1831">
                  <c:v>16.569396004378742</c:v>
                </c:pt>
                <c:pt idx="1832">
                  <c:v>16.569396004378742</c:v>
                </c:pt>
                <c:pt idx="1833">
                  <c:v>16.569396004378742</c:v>
                </c:pt>
                <c:pt idx="1834">
                  <c:v>16.569396004378742</c:v>
                </c:pt>
                <c:pt idx="1835">
                  <c:v>16.569396004378742</c:v>
                </c:pt>
                <c:pt idx="1836">
                  <c:v>16.569396004378742</c:v>
                </c:pt>
                <c:pt idx="1837">
                  <c:v>16.569396004378742</c:v>
                </c:pt>
                <c:pt idx="1838">
                  <c:v>16.569396004378742</c:v>
                </c:pt>
                <c:pt idx="1839">
                  <c:v>16.569396004378742</c:v>
                </c:pt>
                <c:pt idx="1840">
                  <c:v>16.569396004378742</c:v>
                </c:pt>
                <c:pt idx="1841">
                  <c:v>16.569396004378742</c:v>
                </c:pt>
                <c:pt idx="1842">
                  <c:v>16.569396004378742</c:v>
                </c:pt>
                <c:pt idx="1843">
                  <c:v>16.569396004378742</c:v>
                </c:pt>
                <c:pt idx="1844">
                  <c:v>16.569396004378742</c:v>
                </c:pt>
                <c:pt idx="1845">
                  <c:v>16.569396004378742</c:v>
                </c:pt>
                <c:pt idx="1846">
                  <c:v>16.569396004378742</c:v>
                </c:pt>
                <c:pt idx="1847">
                  <c:v>16.569396004378742</c:v>
                </c:pt>
                <c:pt idx="1848">
                  <c:v>16.569396004378742</c:v>
                </c:pt>
                <c:pt idx="1849">
                  <c:v>16.569396004378742</c:v>
                </c:pt>
                <c:pt idx="1850">
                  <c:v>16.569396004378742</c:v>
                </c:pt>
                <c:pt idx="1851">
                  <c:v>16.569396004378742</c:v>
                </c:pt>
                <c:pt idx="1852">
                  <c:v>16.569396004378742</c:v>
                </c:pt>
                <c:pt idx="1853">
                  <c:v>16.569396004378742</c:v>
                </c:pt>
                <c:pt idx="1854">
                  <c:v>16.569396004378742</c:v>
                </c:pt>
                <c:pt idx="1855">
                  <c:v>16.569396004378742</c:v>
                </c:pt>
                <c:pt idx="1856">
                  <c:v>16.569396004378742</c:v>
                </c:pt>
                <c:pt idx="1857">
                  <c:v>16.569396004378742</c:v>
                </c:pt>
                <c:pt idx="1858">
                  <c:v>16.569396004378742</c:v>
                </c:pt>
                <c:pt idx="1859">
                  <c:v>16.569396004378742</c:v>
                </c:pt>
                <c:pt idx="1860">
                  <c:v>16.569396004378742</c:v>
                </c:pt>
                <c:pt idx="1861">
                  <c:v>16.569396004378742</c:v>
                </c:pt>
                <c:pt idx="1862">
                  <c:v>16.569396004378742</c:v>
                </c:pt>
                <c:pt idx="1863">
                  <c:v>16.569396004378742</c:v>
                </c:pt>
                <c:pt idx="1864">
                  <c:v>16.569396004378742</c:v>
                </c:pt>
                <c:pt idx="1865">
                  <c:v>16.569396004378742</c:v>
                </c:pt>
                <c:pt idx="1866">
                  <c:v>16.569396004378742</c:v>
                </c:pt>
                <c:pt idx="1867">
                  <c:v>16.569396004378742</c:v>
                </c:pt>
                <c:pt idx="1868">
                  <c:v>16.569396004378742</c:v>
                </c:pt>
                <c:pt idx="1869">
                  <c:v>16.569396004378742</c:v>
                </c:pt>
                <c:pt idx="1870">
                  <c:v>16.569396004378742</c:v>
                </c:pt>
                <c:pt idx="1871">
                  <c:v>16.569396004378742</c:v>
                </c:pt>
                <c:pt idx="1872">
                  <c:v>16.569396004378742</c:v>
                </c:pt>
                <c:pt idx="1873">
                  <c:v>16.569396004378742</c:v>
                </c:pt>
                <c:pt idx="1874">
                  <c:v>16.569396004378742</c:v>
                </c:pt>
                <c:pt idx="1875">
                  <c:v>16.569396004378742</c:v>
                </c:pt>
                <c:pt idx="1876">
                  <c:v>16.569396004378742</c:v>
                </c:pt>
                <c:pt idx="1877">
                  <c:v>16.569396004378742</c:v>
                </c:pt>
                <c:pt idx="1878">
                  <c:v>16.569396004378742</c:v>
                </c:pt>
                <c:pt idx="1879">
                  <c:v>16.569396004378742</c:v>
                </c:pt>
                <c:pt idx="1880">
                  <c:v>16.569396004378742</c:v>
                </c:pt>
                <c:pt idx="1881">
                  <c:v>16.569396004378742</c:v>
                </c:pt>
                <c:pt idx="1882">
                  <c:v>16.569396004378742</c:v>
                </c:pt>
                <c:pt idx="1883">
                  <c:v>16.569396004378742</c:v>
                </c:pt>
                <c:pt idx="1884">
                  <c:v>16.569396004378742</c:v>
                </c:pt>
                <c:pt idx="1885">
                  <c:v>16.569396004378742</c:v>
                </c:pt>
                <c:pt idx="1886">
                  <c:v>16.569396004378742</c:v>
                </c:pt>
                <c:pt idx="1887">
                  <c:v>16.569396004378742</c:v>
                </c:pt>
                <c:pt idx="1888">
                  <c:v>16.569396004378742</c:v>
                </c:pt>
                <c:pt idx="1889">
                  <c:v>16.569396004378742</c:v>
                </c:pt>
                <c:pt idx="1890">
                  <c:v>16.569396004378742</c:v>
                </c:pt>
                <c:pt idx="1891">
                  <c:v>16.569396004378742</c:v>
                </c:pt>
                <c:pt idx="1892">
                  <c:v>16.569396004378742</c:v>
                </c:pt>
                <c:pt idx="1893">
                  <c:v>16.569396004378742</c:v>
                </c:pt>
                <c:pt idx="1894">
                  <c:v>16.569396004378742</c:v>
                </c:pt>
                <c:pt idx="1895">
                  <c:v>16.569396004378742</c:v>
                </c:pt>
                <c:pt idx="1896">
                  <c:v>16.569396004378742</c:v>
                </c:pt>
                <c:pt idx="1897">
                  <c:v>16.569396004378742</c:v>
                </c:pt>
                <c:pt idx="1898">
                  <c:v>16.569396004378742</c:v>
                </c:pt>
                <c:pt idx="1899">
                  <c:v>16.569396004378742</c:v>
                </c:pt>
                <c:pt idx="1900">
                  <c:v>16.569396004378742</c:v>
                </c:pt>
                <c:pt idx="1901">
                  <c:v>16.569396004378742</c:v>
                </c:pt>
                <c:pt idx="1902">
                  <c:v>16.569396004378742</c:v>
                </c:pt>
                <c:pt idx="1903">
                  <c:v>16.569396004378742</c:v>
                </c:pt>
                <c:pt idx="1904">
                  <c:v>16.569396004378742</c:v>
                </c:pt>
                <c:pt idx="1905">
                  <c:v>16.569396004378742</c:v>
                </c:pt>
                <c:pt idx="1906">
                  <c:v>16.569396004378742</c:v>
                </c:pt>
                <c:pt idx="1907">
                  <c:v>16.569396004378742</c:v>
                </c:pt>
                <c:pt idx="1908">
                  <c:v>16.569396004378742</c:v>
                </c:pt>
                <c:pt idx="1909">
                  <c:v>16.569396004378742</c:v>
                </c:pt>
                <c:pt idx="1910">
                  <c:v>16.569396004378742</c:v>
                </c:pt>
                <c:pt idx="1911">
                  <c:v>16.569396004378742</c:v>
                </c:pt>
                <c:pt idx="1912">
                  <c:v>16.569396004378742</c:v>
                </c:pt>
                <c:pt idx="1913">
                  <c:v>16.569396004378742</c:v>
                </c:pt>
                <c:pt idx="1914">
                  <c:v>16.569396004378742</c:v>
                </c:pt>
                <c:pt idx="1915">
                  <c:v>16.569396004378742</c:v>
                </c:pt>
                <c:pt idx="1916">
                  <c:v>16.569396004378742</c:v>
                </c:pt>
                <c:pt idx="1917">
                  <c:v>16.569396004378742</c:v>
                </c:pt>
                <c:pt idx="1918">
                  <c:v>16.569396004378742</c:v>
                </c:pt>
                <c:pt idx="1919">
                  <c:v>16.569396004378742</c:v>
                </c:pt>
                <c:pt idx="1920">
                  <c:v>16.569396004378742</c:v>
                </c:pt>
                <c:pt idx="1921">
                  <c:v>16.569396004378742</c:v>
                </c:pt>
                <c:pt idx="1922">
                  <c:v>16.569396004378742</c:v>
                </c:pt>
                <c:pt idx="1923">
                  <c:v>16.569396004378742</c:v>
                </c:pt>
                <c:pt idx="1924">
                  <c:v>16.569396004378742</c:v>
                </c:pt>
                <c:pt idx="1925">
                  <c:v>16.569396004378742</c:v>
                </c:pt>
                <c:pt idx="1926">
                  <c:v>16.569396004378742</c:v>
                </c:pt>
                <c:pt idx="1927">
                  <c:v>16.569396004378742</c:v>
                </c:pt>
                <c:pt idx="1928">
                  <c:v>16.569396004378742</c:v>
                </c:pt>
                <c:pt idx="1929">
                  <c:v>16.569396004378742</c:v>
                </c:pt>
                <c:pt idx="1930">
                  <c:v>16.569396004378742</c:v>
                </c:pt>
                <c:pt idx="1931">
                  <c:v>16.569396004378742</c:v>
                </c:pt>
                <c:pt idx="1932">
                  <c:v>16.569396004378742</c:v>
                </c:pt>
                <c:pt idx="1933">
                  <c:v>16.569396004378742</c:v>
                </c:pt>
                <c:pt idx="1934">
                  <c:v>16.569396004378742</c:v>
                </c:pt>
                <c:pt idx="1935">
                  <c:v>16.569396004378742</c:v>
                </c:pt>
                <c:pt idx="1936">
                  <c:v>16.569396004378742</c:v>
                </c:pt>
                <c:pt idx="1937">
                  <c:v>16.569396004378742</c:v>
                </c:pt>
                <c:pt idx="1938">
                  <c:v>16.569396004378742</c:v>
                </c:pt>
                <c:pt idx="1939">
                  <c:v>16.569396004378742</c:v>
                </c:pt>
                <c:pt idx="1940">
                  <c:v>16.569396004378742</c:v>
                </c:pt>
                <c:pt idx="1941">
                  <c:v>16.569396004378742</c:v>
                </c:pt>
                <c:pt idx="1942">
                  <c:v>16.569396004378742</c:v>
                </c:pt>
                <c:pt idx="1943">
                  <c:v>16.569396004378742</c:v>
                </c:pt>
                <c:pt idx="1944">
                  <c:v>16.569396004378742</c:v>
                </c:pt>
                <c:pt idx="1945">
                  <c:v>16.569396004378742</c:v>
                </c:pt>
                <c:pt idx="1946">
                  <c:v>16.569396004378742</c:v>
                </c:pt>
                <c:pt idx="1947">
                  <c:v>16.569396004378742</c:v>
                </c:pt>
                <c:pt idx="1948">
                  <c:v>16.569396004378742</c:v>
                </c:pt>
                <c:pt idx="1949">
                  <c:v>16.569396004378742</c:v>
                </c:pt>
                <c:pt idx="1950">
                  <c:v>16.569396004378742</c:v>
                </c:pt>
                <c:pt idx="1951">
                  <c:v>16.569396004378742</c:v>
                </c:pt>
                <c:pt idx="1952">
                  <c:v>16.569396004378742</c:v>
                </c:pt>
                <c:pt idx="1953">
                  <c:v>16.569396004378742</c:v>
                </c:pt>
                <c:pt idx="1954">
                  <c:v>16.569396004378742</c:v>
                </c:pt>
                <c:pt idx="1955">
                  <c:v>16.569396004378742</c:v>
                </c:pt>
                <c:pt idx="1956">
                  <c:v>16.569396004378742</c:v>
                </c:pt>
                <c:pt idx="1957">
                  <c:v>16.569396004378742</c:v>
                </c:pt>
                <c:pt idx="1958">
                  <c:v>16.569396004378742</c:v>
                </c:pt>
                <c:pt idx="1959">
                  <c:v>16.569396004378742</c:v>
                </c:pt>
                <c:pt idx="1960">
                  <c:v>16.569396004378742</c:v>
                </c:pt>
                <c:pt idx="1961">
                  <c:v>16.569396004378742</c:v>
                </c:pt>
                <c:pt idx="1962">
                  <c:v>16.569396004378742</c:v>
                </c:pt>
                <c:pt idx="1963">
                  <c:v>16.569396004378742</c:v>
                </c:pt>
                <c:pt idx="1964">
                  <c:v>16.569396004378742</c:v>
                </c:pt>
                <c:pt idx="1965">
                  <c:v>16.569396004378742</c:v>
                </c:pt>
                <c:pt idx="1966">
                  <c:v>16.569396004378742</c:v>
                </c:pt>
                <c:pt idx="1967">
                  <c:v>16.569396004378742</c:v>
                </c:pt>
                <c:pt idx="1968">
                  <c:v>16.569396004378742</c:v>
                </c:pt>
                <c:pt idx="1969">
                  <c:v>16.569396004378742</c:v>
                </c:pt>
                <c:pt idx="1970">
                  <c:v>16.569396004378742</c:v>
                </c:pt>
                <c:pt idx="1971">
                  <c:v>16.569396004378742</c:v>
                </c:pt>
                <c:pt idx="1972">
                  <c:v>16.569396004378742</c:v>
                </c:pt>
                <c:pt idx="1973">
                  <c:v>16.569396004378742</c:v>
                </c:pt>
                <c:pt idx="1974">
                  <c:v>16.569396004378742</c:v>
                </c:pt>
                <c:pt idx="1975">
                  <c:v>16.569396004378742</c:v>
                </c:pt>
                <c:pt idx="1976">
                  <c:v>16.569396004378742</c:v>
                </c:pt>
                <c:pt idx="1977">
                  <c:v>16.569396004378742</c:v>
                </c:pt>
                <c:pt idx="1978">
                  <c:v>16.569396004378742</c:v>
                </c:pt>
                <c:pt idx="1979">
                  <c:v>16.569396004378742</c:v>
                </c:pt>
                <c:pt idx="1980">
                  <c:v>16.569396004378742</c:v>
                </c:pt>
                <c:pt idx="1981">
                  <c:v>16.569396004378742</c:v>
                </c:pt>
                <c:pt idx="1982">
                  <c:v>16.569396004378742</c:v>
                </c:pt>
                <c:pt idx="1983">
                  <c:v>16.569396004378742</c:v>
                </c:pt>
                <c:pt idx="1984">
                  <c:v>16.569396004378742</c:v>
                </c:pt>
                <c:pt idx="1985">
                  <c:v>16.569396004378742</c:v>
                </c:pt>
                <c:pt idx="1986">
                  <c:v>16.569396004378742</c:v>
                </c:pt>
                <c:pt idx="1987">
                  <c:v>16.569396004378742</c:v>
                </c:pt>
                <c:pt idx="1988">
                  <c:v>16.569396004378742</c:v>
                </c:pt>
                <c:pt idx="1989">
                  <c:v>16.569396004378742</c:v>
                </c:pt>
                <c:pt idx="1990">
                  <c:v>16.569396004378742</c:v>
                </c:pt>
                <c:pt idx="1991">
                  <c:v>16.569396004378742</c:v>
                </c:pt>
                <c:pt idx="1992">
                  <c:v>16.569396004378742</c:v>
                </c:pt>
                <c:pt idx="1993">
                  <c:v>16.569396004378742</c:v>
                </c:pt>
                <c:pt idx="1994">
                  <c:v>16.569396004378742</c:v>
                </c:pt>
                <c:pt idx="1995">
                  <c:v>16.569396004378742</c:v>
                </c:pt>
                <c:pt idx="1996">
                  <c:v>16.569396004378742</c:v>
                </c:pt>
                <c:pt idx="1997">
                  <c:v>16.569396004378742</c:v>
                </c:pt>
                <c:pt idx="1998">
                  <c:v>16.569396004378742</c:v>
                </c:pt>
                <c:pt idx="1999">
                  <c:v>16.569396004378742</c:v>
                </c:pt>
                <c:pt idx="2000">
                  <c:v>16.569396004378742</c:v>
                </c:pt>
                <c:pt idx="2001">
                  <c:v>16.569396004378742</c:v>
                </c:pt>
                <c:pt idx="2002">
                  <c:v>16.569396004378742</c:v>
                </c:pt>
                <c:pt idx="2003">
                  <c:v>16.569396004378742</c:v>
                </c:pt>
                <c:pt idx="2004">
                  <c:v>16.569396004378742</c:v>
                </c:pt>
                <c:pt idx="2005">
                  <c:v>16.569396004378742</c:v>
                </c:pt>
                <c:pt idx="2006">
                  <c:v>16.569396004378742</c:v>
                </c:pt>
                <c:pt idx="2007">
                  <c:v>16.569396004378742</c:v>
                </c:pt>
                <c:pt idx="2008">
                  <c:v>16.569396004378742</c:v>
                </c:pt>
                <c:pt idx="2009">
                  <c:v>16.569396004378742</c:v>
                </c:pt>
                <c:pt idx="2010">
                  <c:v>16.569396004378742</c:v>
                </c:pt>
                <c:pt idx="2011">
                  <c:v>16.569396004378742</c:v>
                </c:pt>
                <c:pt idx="2012">
                  <c:v>16.569396004378742</c:v>
                </c:pt>
                <c:pt idx="2013">
                  <c:v>16.569396004378742</c:v>
                </c:pt>
                <c:pt idx="2014">
                  <c:v>16.569396004378742</c:v>
                </c:pt>
                <c:pt idx="2015">
                  <c:v>16.569396004378742</c:v>
                </c:pt>
                <c:pt idx="2016">
                  <c:v>16.569396004378742</c:v>
                </c:pt>
                <c:pt idx="2017">
                  <c:v>16.569396004378742</c:v>
                </c:pt>
                <c:pt idx="2018">
                  <c:v>16.569396004378742</c:v>
                </c:pt>
                <c:pt idx="2019">
                  <c:v>16.569396004378742</c:v>
                </c:pt>
                <c:pt idx="2020">
                  <c:v>16.569396004378742</c:v>
                </c:pt>
                <c:pt idx="2021">
                  <c:v>16.569396004378742</c:v>
                </c:pt>
                <c:pt idx="2022">
                  <c:v>16.569396004378742</c:v>
                </c:pt>
                <c:pt idx="2023">
                  <c:v>16.569396004378742</c:v>
                </c:pt>
                <c:pt idx="2024">
                  <c:v>16.569396004378742</c:v>
                </c:pt>
                <c:pt idx="2025">
                  <c:v>16.569396004378742</c:v>
                </c:pt>
                <c:pt idx="2026">
                  <c:v>16.569396004378742</c:v>
                </c:pt>
                <c:pt idx="2027">
                  <c:v>16.569396004378742</c:v>
                </c:pt>
                <c:pt idx="2028">
                  <c:v>16.569396004378742</c:v>
                </c:pt>
                <c:pt idx="2029">
                  <c:v>16.569396004378742</c:v>
                </c:pt>
                <c:pt idx="2030">
                  <c:v>16.569396004378742</c:v>
                </c:pt>
                <c:pt idx="2031">
                  <c:v>16.569396004378742</c:v>
                </c:pt>
                <c:pt idx="2032">
                  <c:v>16.569396004378742</c:v>
                </c:pt>
                <c:pt idx="2033">
                  <c:v>16.569396004378742</c:v>
                </c:pt>
                <c:pt idx="2034">
                  <c:v>16.569396004378742</c:v>
                </c:pt>
                <c:pt idx="2035">
                  <c:v>16.569396004378742</c:v>
                </c:pt>
                <c:pt idx="2036">
                  <c:v>16.569396004378742</c:v>
                </c:pt>
                <c:pt idx="2037">
                  <c:v>16.569396004378742</c:v>
                </c:pt>
                <c:pt idx="2038">
                  <c:v>16.569396004378742</c:v>
                </c:pt>
                <c:pt idx="2039">
                  <c:v>16.569396004378742</c:v>
                </c:pt>
                <c:pt idx="2040">
                  <c:v>16.569396004378742</c:v>
                </c:pt>
                <c:pt idx="2041">
                  <c:v>16.569396004378742</c:v>
                </c:pt>
                <c:pt idx="2042">
                  <c:v>16.569396004378742</c:v>
                </c:pt>
                <c:pt idx="2043">
                  <c:v>16.569396004378742</c:v>
                </c:pt>
                <c:pt idx="2044">
                  <c:v>16.569396004378742</c:v>
                </c:pt>
                <c:pt idx="2045">
                  <c:v>16.569396004378742</c:v>
                </c:pt>
                <c:pt idx="2046">
                  <c:v>16.569396004378742</c:v>
                </c:pt>
                <c:pt idx="2047">
                  <c:v>16.569396004378742</c:v>
                </c:pt>
                <c:pt idx="2048">
                  <c:v>16.569396004378742</c:v>
                </c:pt>
                <c:pt idx="2049">
                  <c:v>16.569396004378742</c:v>
                </c:pt>
                <c:pt idx="2050">
                  <c:v>16.569396004378742</c:v>
                </c:pt>
                <c:pt idx="2051">
                  <c:v>16.569396004378742</c:v>
                </c:pt>
                <c:pt idx="2052">
                  <c:v>16.569396004378742</c:v>
                </c:pt>
                <c:pt idx="2053">
                  <c:v>16.569396004378742</c:v>
                </c:pt>
                <c:pt idx="2054">
                  <c:v>16.569396004378742</c:v>
                </c:pt>
                <c:pt idx="2055">
                  <c:v>16.569396004378742</c:v>
                </c:pt>
                <c:pt idx="2056">
                  <c:v>16.569396004378742</c:v>
                </c:pt>
                <c:pt idx="2057">
                  <c:v>16.569396004378742</c:v>
                </c:pt>
                <c:pt idx="2058">
                  <c:v>16.569396004378742</c:v>
                </c:pt>
                <c:pt idx="2059">
                  <c:v>16.569396004378742</c:v>
                </c:pt>
                <c:pt idx="2060">
                  <c:v>16.569396004378742</c:v>
                </c:pt>
                <c:pt idx="2061">
                  <c:v>16.569396004378742</c:v>
                </c:pt>
                <c:pt idx="2062">
                  <c:v>16.569396004378742</c:v>
                </c:pt>
                <c:pt idx="2063">
                  <c:v>16.569396004378742</c:v>
                </c:pt>
                <c:pt idx="2064">
                  <c:v>16.569396004378742</c:v>
                </c:pt>
                <c:pt idx="2065">
                  <c:v>16.569396004378742</c:v>
                </c:pt>
                <c:pt idx="2066">
                  <c:v>16.569396004378742</c:v>
                </c:pt>
                <c:pt idx="2067">
                  <c:v>16.569396004378742</c:v>
                </c:pt>
                <c:pt idx="2068">
                  <c:v>16.569396004378742</c:v>
                </c:pt>
                <c:pt idx="2069">
                  <c:v>16.569396004378742</c:v>
                </c:pt>
                <c:pt idx="2070">
                  <c:v>16.569396004378742</c:v>
                </c:pt>
                <c:pt idx="2071">
                  <c:v>16.569396004378742</c:v>
                </c:pt>
                <c:pt idx="2072">
                  <c:v>16.569396004378742</c:v>
                </c:pt>
                <c:pt idx="2073">
                  <c:v>16.569396004378742</c:v>
                </c:pt>
                <c:pt idx="2074">
                  <c:v>16.569396004378742</c:v>
                </c:pt>
                <c:pt idx="2075">
                  <c:v>16.569396004378742</c:v>
                </c:pt>
                <c:pt idx="2076">
                  <c:v>16.569396004378742</c:v>
                </c:pt>
                <c:pt idx="2077">
                  <c:v>16.569396004378742</c:v>
                </c:pt>
                <c:pt idx="2078">
                  <c:v>16.569396004378742</c:v>
                </c:pt>
                <c:pt idx="2079">
                  <c:v>16.569396004378742</c:v>
                </c:pt>
                <c:pt idx="2080">
                  <c:v>16.569396004378742</c:v>
                </c:pt>
                <c:pt idx="2081">
                  <c:v>16.569396004378742</c:v>
                </c:pt>
                <c:pt idx="2082">
                  <c:v>16.569396004378742</c:v>
                </c:pt>
                <c:pt idx="2083">
                  <c:v>16.569396004378742</c:v>
                </c:pt>
                <c:pt idx="2084">
                  <c:v>16.569396004378742</c:v>
                </c:pt>
                <c:pt idx="2085">
                  <c:v>16.569396004378742</c:v>
                </c:pt>
                <c:pt idx="2086">
                  <c:v>16.569396004378742</c:v>
                </c:pt>
                <c:pt idx="2087">
                  <c:v>16.569396004378742</c:v>
                </c:pt>
                <c:pt idx="2088">
                  <c:v>16.569396004378742</c:v>
                </c:pt>
                <c:pt idx="2089">
                  <c:v>16.569396004378742</c:v>
                </c:pt>
                <c:pt idx="2090">
                  <c:v>16.569396004378742</c:v>
                </c:pt>
                <c:pt idx="2091">
                  <c:v>16.569396004378742</c:v>
                </c:pt>
                <c:pt idx="2092">
                  <c:v>16.569396004378742</c:v>
                </c:pt>
                <c:pt idx="2093">
                  <c:v>16.569396004378742</c:v>
                </c:pt>
                <c:pt idx="2094">
                  <c:v>16.569396004378742</c:v>
                </c:pt>
                <c:pt idx="2095">
                  <c:v>16.569396004378742</c:v>
                </c:pt>
                <c:pt idx="2096">
                  <c:v>16.569396004378742</c:v>
                </c:pt>
                <c:pt idx="2097">
                  <c:v>16.569396004378742</c:v>
                </c:pt>
                <c:pt idx="2098">
                  <c:v>16.569396004378742</c:v>
                </c:pt>
                <c:pt idx="2099">
                  <c:v>16.569396004378742</c:v>
                </c:pt>
                <c:pt idx="2100">
                  <c:v>16.569396004378742</c:v>
                </c:pt>
                <c:pt idx="2101">
                  <c:v>16.569396004378742</c:v>
                </c:pt>
                <c:pt idx="2102">
                  <c:v>16.569396004378742</c:v>
                </c:pt>
                <c:pt idx="2103">
                  <c:v>16.569396004378742</c:v>
                </c:pt>
                <c:pt idx="2104">
                  <c:v>16.569396004378742</c:v>
                </c:pt>
                <c:pt idx="2105">
                  <c:v>16.569396004378742</c:v>
                </c:pt>
                <c:pt idx="2106">
                  <c:v>16.569396004378742</c:v>
                </c:pt>
                <c:pt idx="2107">
                  <c:v>16.569396004378742</c:v>
                </c:pt>
                <c:pt idx="2108">
                  <c:v>16.569396004378742</c:v>
                </c:pt>
                <c:pt idx="2109">
                  <c:v>16.569396004378742</c:v>
                </c:pt>
                <c:pt idx="2110">
                  <c:v>16.569396004378742</c:v>
                </c:pt>
                <c:pt idx="2111">
                  <c:v>16.569396004378742</c:v>
                </c:pt>
                <c:pt idx="2112">
                  <c:v>16.569396004378742</c:v>
                </c:pt>
                <c:pt idx="2113">
                  <c:v>16.569396004378742</c:v>
                </c:pt>
                <c:pt idx="2114">
                  <c:v>16.569396004378742</c:v>
                </c:pt>
                <c:pt idx="2115">
                  <c:v>16.569396004378742</c:v>
                </c:pt>
                <c:pt idx="2116">
                  <c:v>16.569396004378742</c:v>
                </c:pt>
                <c:pt idx="2117">
                  <c:v>16.569396004378742</c:v>
                </c:pt>
                <c:pt idx="2118">
                  <c:v>16.569396004378742</c:v>
                </c:pt>
                <c:pt idx="2119">
                  <c:v>16.569396004378742</c:v>
                </c:pt>
                <c:pt idx="2120">
                  <c:v>16.569396004378742</c:v>
                </c:pt>
                <c:pt idx="2121">
                  <c:v>16.569396004378742</c:v>
                </c:pt>
                <c:pt idx="2122">
                  <c:v>16.569396004378742</c:v>
                </c:pt>
                <c:pt idx="2123">
                  <c:v>16.569396004378742</c:v>
                </c:pt>
                <c:pt idx="2124">
                  <c:v>16.569396004378742</c:v>
                </c:pt>
                <c:pt idx="2125">
                  <c:v>16.569396004378742</c:v>
                </c:pt>
                <c:pt idx="2126">
                  <c:v>16.569396004378742</c:v>
                </c:pt>
                <c:pt idx="2127">
                  <c:v>16.569396004378742</c:v>
                </c:pt>
                <c:pt idx="2128">
                  <c:v>16.569396004378742</c:v>
                </c:pt>
                <c:pt idx="2129">
                  <c:v>16.569396004378742</c:v>
                </c:pt>
                <c:pt idx="2130">
                  <c:v>16.569396004378742</c:v>
                </c:pt>
                <c:pt idx="2131">
                  <c:v>16.569396004378742</c:v>
                </c:pt>
                <c:pt idx="2132">
                  <c:v>16.569396004378742</c:v>
                </c:pt>
                <c:pt idx="2133">
                  <c:v>16.569396004378742</c:v>
                </c:pt>
                <c:pt idx="2134">
                  <c:v>16.569396004378742</c:v>
                </c:pt>
                <c:pt idx="2135">
                  <c:v>16.569396004378742</c:v>
                </c:pt>
                <c:pt idx="2136">
                  <c:v>16.569396004378742</c:v>
                </c:pt>
                <c:pt idx="2137">
                  <c:v>16.569396004378742</c:v>
                </c:pt>
                <c:pt idx="2138">
                  <c:v>16.569396004378742</c:v>
                </c:pt>
                <c:pt idx="2139">
                  <c:v>16.569396004378742</c:v>
                </c:pt>
                <c:pt idx="2140">
                  <c:v>16.569396004378742</c:v>
                </c:pt>
                <c:pt idx="2141">
                  <c:v>16.569396004378742</c:v>
                </c:pt>
                <c:pt idx="2142">
                  <c:v>16.569396004378742</c:v>
                </c:pt>
                <c:pt idx="2143">
                  <c:v>16.569396004378742</c:v>
                </c:pt>
                <c:pt idx="2144">
                  <c:v>16.569396004378742</c:v>
                </c:pt>
                <c:pt idx="2145">
                  <c:v>16.569396004378742</c:v>
                </c:pt>
                <c:pt idx="2146">
                  <c:v>16.569396004378742</c:v>
                </c:pt>
                <c:pt idx="2147">
                  <c:v>16.569396004378742</c:v>
                </c:pt>
                <c:pt idx="2148">
                  <c:v>16.569396004378742</c:v>
                </c:pt>
                <c:pt idx="2149">
                  <c:v>16.569396004378742</c:v>
                </c:pt>
                <c:pt idx="2150">
                  <c:v>16.569396004378742</c:v>
                </c:pt>
                <c:pt idx="2151">
                  <c:v>16.569396004378742</c:v>
                </c:pt>
                <c:pt idx="2152">
                  <c:v>16.569396004378742</c:v>
                </c:pt>
                <c:pt idx="2153">
                  <c:v>16.569396004378742</c:v>
                </c:pt>
                <c:pt idx="2154">
                  <c:v>16.569396004378742</c:v>
                </c:pt>
                <c:pt idx="2155">
                  <c:v>16.569396004378742</c:v>
                </c:pt>
                <c:pt idx="2156">
                  <c:v>16.569396004378742</c:v>
                </c:pt>
                <c:pt idx="2157">
                  <c:v>16.569396004378742</c:v>
                </c:pt>
                <c:pt idx="2158">
                  <c:v>16.569396004378742</c:v>
                </c:pt>
                <c:pt idx="2159">
                  <c:v>16.569396004378742</c:v>
                </c:pt>
                <c:pt idx="2160">
                  <c:v>16.569396004378742</c:v>
                </c:pt>
                <c:pt idx="2161">
                  <c:v>16.569396004378742</c:v>
                </c:pt>
                <c:pt idx="2162">
                  <c:v>16.569396004378742</c:v>
                </c:pt>
                <c:pt idx="2163">
                  <c:v>16.569396004378742</c:v>
                </c:pt>
                <c:pt idx="2164">
                  <c:v>16.569396004378742</c:v>
                </c:pt>
                <c:pt idx="2165">
                  <c:v>16.569396004378742</c:v>
                </c:pt>
                <c:pt idx="2166">
                  <c:v>16.569396004378742</c:v>
                </c:pt>
                <c:pt idx="2167">
                  <c:v>16.569396004378742</c:v>
                </c:pt>
                <c:pt idx="2168">
                  <c:v>16.569396004378742</c:v>
                </c:pt>
                <c:pt idx="2169">
                  <c:v>16.569396004378742</c:v>
                </c:pt>
                <c:pt idx="2170">
                  <c:v>16.569396004378742</c:v>
                </c:pt>
                <c:pt idx="2171">
                  <c:v>16.569396004378742</c:v>
                </c:pt>
                <c:pt idx="2172">
                  <c:v>16.569396004378742</c:v>
                </c:pt>
                <c:pt idx="2173">
                  <c:v>16.569396004378742</c:v>
                </c:pt>
                <c:pt idx="2174">
                  <c:v>16.569396004378742</c:v>
                </c:pt>
                <c:pt idx="2175">
                  <c:v>16.569396004378742</c:v>
                </c:pt>
                <c:pt idx="2176">
                  <c:v>16.569396004378742</c:v>
                </c:pt>
                <c:pt idx="2177">
                  <c:v>16.569396004378742</c:v>
                </c:pt>
                <c:pt idx="2178">
                  <c:v>16.569396004378742</c:v>
                </c:pt>
                <c:pt idx="2179">
                  <c:v>16.569396004378742</c:v>
                </c:pt>
                <c:pt idx="2180">
                  <c:v>16.569396004378742</c:v>
                </c:pt>
                <c:pt idx="2181">
                  <c:v>16.569396004378742</c:v>
                </c:pt>
                <c:pt idx="2182">
                  <c:v>16.569396004378742</c:v>
                </c:pt>
                <c:pt idx="2183">
                  <c:v>16.569396004378742</c:v>
                </c:pt>
                <c:pt idx="2184">
                  <c:v>16.569396004378742</c:v>
                </c:pt>
                <c:pt idx="2185">
                  <c:v>16.569396004378742</c:v>
                </c:pt>
                <c:pt idx="2186">
                  <c:v>16.569396004378742</c:v>
                </c:pt>
                <c:pt idx="2187">
                  <c:v>16.569396004378742</c:v>
                </c:pt>
                <c:pt idx="2188">
                  <c:v>16.569396004378742</c:v>
                </c:pt>
                <c:pt idx="2189">
                  <c:v>16.569396004378742</c:v>
                </c:pt>
                <c:pt idx="2190">
                  <c:v>16.569396004378742</c:v>
                </c:pt>
                <c:pt idx="2191">
                  <c:v>16.569396004378742</c:v>
                </c:pt>
                <c:pt idx="2192">
                  <c:v>16.569396004378742</c:v>
                </c:pt>
                <c:pt idx="2193">
                  <c:v>16.569396004378742</c:v>
                </c:pt>
                <c:pt idx="2194">
                  <c:v>16.569396004378742</c:v>
                </c:pt>
                <c:pt idx="2195">
                  <c:v>16.569396004378742</c:v>
                </c:pt>
                <c:pt idx="2196">
                  <c:v>16.569396004378742</c:v>
                </c:pt>
                <c:pt idx="2197">
                  <c:v>16.569396004378742</c:v>
                </c:pt>
                <c:pt idx="2198">
                  <c:v>16.569396004378742</c:v>
                </c:pt>
                <c:pt idx="2199">
                  <c:v>16.569396004378742</c:v>
                </c:pt>
                <c:pt idx="2200">
                  <c:v>16.569396004378742</c:v>
                </c:pt>
                <c:pt idx="2201">
                  <c:v>16.569396004378742</c:v>
                </c:pt>
                <c:pt idx="2202">
                  <c:v>16.569396004378742</c:v>
                </c:pt>
                <c:pt idx="2203">
                  <c:v>16.569396004378742</c:v>
                </c:pt>
                <c:pt idx="2204">
                  <c:v>16.569396004378742</c:v>
                </c:pt>
                <c:pt idx="2205">
                  <c:v>16.569396004378742</c:v>
                </c:pt>
                <c:pt idx="2206">
                  <c:v>16.569396004378742</c:v>
                </c:pt>
                <c:pt idx="2207">
                  <c:v>16.569396004378742</c:v>
                </c:pt>
                <c:pt idx="2208">
                  <c:v>16.569396004378742</c:v>
                </c:pt>
                <c:pt idx="2209">
                  <c:v>16.569396004378742</c:v>
                </c:pt>
                <c:pt idx="2210">
                  <c:v>16.569396004378742</c:v>
                </c:pt>
                <c:pt idx="2211">
                  <c:v>16.569396004378742</c:v>
                </c:pt>
                <c:pt idx="2212">
                  <c:v>16.569396004378742</c:v>
                </c:pt>
                <c:pt idx="2213">
                  <c:v>16.569396004378742</c:v>
                </c:pt>
                <c:pt idx="2214">
                  <c:v>16.569396004378742</c:v>
                </c:pt>
                <c:pt idx="2215">
                  <c:v>16.569396004378742</c:v>
                </c:pt>
                <c:pt idx="2216">
                  <c:v>16.569396004378742</c:v>
                </c:pt>
                <c:pt idx="2217">
                  <c:v>16.569396004378742</c:v>
                </c:pt>
                <c:pt idx="2218">
                  <c:v>16.569396004378742</c:v>
                </c:pt>
                <c:pt idx="2219">
                  <c:v>16.569396004378742</c:v>
                </c:pt>
                <c:pt idx="2220">
                  <c:v>16.569396004378742</c:v>
                </c:pt>
                <c:pt idx="2221">
                  <c:v>16.569396004378742</c:v>
                </c:pt>
                <c:pt idx="2222">
                  <c:v>16.569396004378742</c:v>
                </c:pt>
                <c:pt idx="2223">
                  <c:v>16.569396004378742</c:v>
                </c:pt>
                <c:pt idx="2224">
                  <c:v>16.569396004378742</c:v>
                </c:pt>
                <c:pt idx="2225">
                  <c:v>16.569396004378742</c:v>
                </c:pt>
                <c:pt idx="2226">
                  <c:v>16.569396004378742</c:v>
                </c:pt>
                <c:pt idx="2227">
                  <c:v>16.569396004378742</c:v>
                </c:pt>
                <c:pt idx="2228">
                  <c:v>16.569396004378742</c:v>
                </c:pt>
                <c:pt idx="2229">
                  <c:v>16.569396004378742</c:v>
                </c:pt>
                <c:pt idx="2230">
                  <c:v>16.569396004378742</c:v>
                </c:pt>
                <c:pt idx="2231">
                  <c:v>16.569396004378742</c:v>
                </c:pt>
                <c:pt idx="2232">
                  <c:v>16.569396004378742</c:v>
                </c:pt>
                <c:pt idx="2233">
                  <c:v>16.569396004378742</c:v>
                </c:pt>
                <c:pt idx="2234">
                  <c:v>16.569396004378742</c:v>
                </c:pt>
                <c:pt idx="2235">
                  <c:v>16.569396004378742</c:v>
                </c:pt>
                <c:pt idx="2236">
                  <c:v>16.569396004378742</c:v>
                </c:pt>
                <c:pt idx="2237">
                  <c:v>16.569396004378742</c:v>
                </c:pt>
                <c:pt idx="2238">
                  <c:v>16.569396004378742</c:v>
                </c:pt>
                <c:pt idx="2239">
                  <c:v>16.569396004378742</c:v>
                </c:pt>
                <c:pt idx="2240">
                  <c:v>16.569396004378742</c:v>
                </c:pt>
                <c:pt idx="2241">
                  <c:v>16.569396004378742</c:v>
                </c:pt>
                <c:pt idx="2242">
                  <c:v>16.569396004378742</c:v>
                </c:pt>
                <c:pt idx="2243">
                  <c:v>16.569396004378742</c:v>
                </c:pt>
                <c:pt idx="2244">
                  <c:v>16.569396004378742</c:v>
                </c:pt>
                <c:pt idx="2245">
                  <c:v>16.569396004378742</c:v>
                </c:pt>
                <c:pt idx="2246">
                  <c:v>16.569396004378742</c:v>
                </c:pt>
                <c:pt idx="2247">
                  <c:v>16.569396004378742</c:v>
                </c:pt>
                <c:pt idx="2248">
                  <c:v>16.569396004378742</c:v>
                </c:pt>
                <c:pt idx="2249">
                  <c:v>16.569396004378742</c:v>
                </c:pt>
                <c:pt idx="2250">
                  <c:v>16.569396004378742</c:v>
                </c:pt>
                <c:pt idx="2251">
                  <c:v>16.569396004378742</c:v>
                </c:pt>
                <c:pt idx="2252">
                  <c:v>16.569396004378742</c:v>
                </c:pt>
                <c:pt idx="2253">
                  <c:v>16.569396004378742</c:v>
                </c:pt>
                <c:pt idx="2254">
                  <c:v>16.569396004378742</c:v>
                </c:pt>
                <c:pt idx="2255">
                  <c:v>16.569396004378742</c:v>
                </c:pt>
                <c:pt idx="2256">
                  <c:v>16.569396004378742</c:v>
                </c:pt>
                <c:pt idx="2257">
                  <c:v>16.569396004378742</c:v>
                </c:pt>
                <c:pt idx="2258">
                  <c:v>16.569396004378742</c:v>
                </c:pt>
                <c:pt idx="2259">
                  <c:v>16.569396004378742</c:v>
                </c:pt>
                <c:pt idx="2260">
                  <c:v>16.569396004378742</c:v>
                </c:pt>
                <c:pt idx="2261">
                  <c:v>16.569396004378742</c:v>
                </c:pt>
                <c:pt idx="2262">
                  <c:v>16.569396004378742</c:v>
                </c:pt>
                <c:pt idx="2263">
                  <c:v>16.569396004378742</c:v>
                </c:pt>
                <c:pt idx="2264">
                  <c:v>16.569396004378742</c:v>
                </c:pt>
                <c:pt idx="2265">
                  <c:v>16.569396004378742</c:v>
                </c:pt>
                <c:pt idx="2266">
                  <c:v>16.569396004378742</c:v>
                </c:pt>
                <c:pt idx="2267">
                  <c:v>16.569396004378742</c:v>
                </c:pt>
                <c:pt idx="2268">
                  <c:v>16.569396004378742</c:v>
                </c:pt>
                <c:pt idx="2269">
                  <c:v>16.569396004378742</c:v>
                </c:pt>
                <c:pt idx="2270">
                  <c:v>16.569396004378742</c:v>
                </c:pt>
                <c:pt idx="2271">
                  <c:v>16.569396004378742</c:v>
                </c:pt>
                <c:pt idx="2272">
                  <c:v>16.569396004378742</c:v>
                </c:pt>
                <c:pt idx="2273">
                  <c:v>16.569396004378742</c:v>
                </c:pt>
                <c:pt idx="2274">
                  <c:v>16.569396004378742</c:v>
                </c:pt>
                <c:pt idx="2275">
                  <c:v>16.569396004378742</c:v>
                </c:pt>
                <c:pt idx="2276">
                  <c:v>16.569396004378742</c:v>
                </c:pt>
                <c:pt idx="2277">
                  <c:v>16.569396004378742</c:v>
                </c:pt>
                <c:pt idx="2278">
                  <c:v>16.569396004378742</c:v>
                </c:pt>
                <c:pt idx="2279">
                  <c:v>16.569396004378742</c:v>
                </c:pt>
                <c:pt idx="2280">
                  <c:v>16.569396004378742</c:v>
                </c:pt>
                <c:pt idx="2281">
                  <c:v>16.569396004378742</c:v>
                </c:pt>
                <c:pt idx="2282">
                  <c:v>16.569396004378742</c:v>
                </c:pt>
                <c:pt idx="2283">
                  <c:v>16.569396004378742</c:v>
                </c:pt>
                <c:pt idx="2284">
                  <c:v>16.569396004378742</c:v>
                </c:pt>
                <c:pt idx="2285">
                  <c:v>16.569396004378742</c:v>
                </c:pt>
                <c:pt idx="2286">
                  <c:v>16.569396004378742</c:v>
                </c:pt>
                <c:pt idx="2287">
                  <c:v>16.569396004378742</c:v>
                </c:pt>
                <c:pt idx="2288">
                  <c:v>16.569396004378742</c:v>
                </c:pt>
                <c:pt idx="2289">
                  <c:v>16.569396004378742</c:v>
                </c:pt>
                <c:pt idx="2290">
                  <c:v>16.569396004378742</c:v>
                </c:pt>
                <c:pt idx="2291">
                  <c:v>16.569396004378742</c:v>
                </c:pt>
                <c:pt idx="2292">
                  <c:v>16.569396004378742</c:v>
                </c:pt>
                <c:pt idx="2293">
                  <c:v>16.569396004378742</c:v>
                </c:pt>
                <c:pt idx="2294">
                  <c:v>16.569396004378742</c:v>
                </c:pt>
                <c:pt idx="2295">
                  <c:v>16.569396004378742</c:v>
                </c:pt>
                <c:pt idx="2296">
                  <c:v>16.569396004378742</c:v>
                </c:pt>
                <c:pt idx="2297">
                  <c:v>16.569396004378742</c:v>
                </c:pt>
                <c:pt idx="2298">
                  <c:v>16.569396004378742</c:v>
                </c:pt>
                <c:pt idx="2299">
                  <c:v>16.569396004378742</c:v>
                </c:pt>
                <c:pt idx="2300">
                  <c:v>16.569396004378742</c:v>
                </c:pt>
                <c:pt idx="2301">
                  <c:v>16.569396004378742</c:v>
                </c:pt>
                <c:pt idx="2302">
                  <c:v>16.569396004378742</c:v>
                </c:pt>
                <c:pt idx="2303">
                  <c:v>16.569396004378742</c:v>
                </c:pt>
                <c:pt idx="2304">
                  <c:v>16.569396004378742</c:v>
                </c:pt>
                <c:pt idx="2305">
                  <c:v>16.569396004378742</c:v>
                </c:pt>
                <c:pt idx="2306">
                  <c:v>16.569396004378742</c:v>
                </c:pt>
                <c:pt idx="2307">
                  <c:v>16.569396004378742</c:v>
                </c:pt>
                <c:pt idx="2308">
                  <c:v>16.569396004378742</c:v>
                </c:pt>
                <c:pt idx="2309">
                  <c:v>16.569396004378742</c:v>
                </c:pt>
                <c:pt idx="2310">
                  <c:v>16.569396004378742</c:v>
                </c:pt>
                <c:pt idx="2311">
                  <c:v>16.569396004378742</c:v>
                </c:pt>
                <c:pt idx="2312">
                  <c:v>16.569396004378742</c:v>
                </c:pt>
                <c:pt idx="2313">
                  <c:v>16.569396004378742</c:v>
                </c:pt>
                <c:pt idx="2314">
                  <c:v>16.569396004378742</c:v>
                </c:pt>
                <c:pt idx="2315">
                  <c:v>16.569396004378742</c:v>
                </c:pt>
                <c:pt idx="2316">
                  <c:v>16.569396004378742</c:v>
                </c:pt>
                <c:pt idx="2317">
                  <c:v>16.569396004378742</c:v>
                </c:pt>
                <c:pt idx="2318">
                  <c:v>16.569396004378742</c:v>
                </c:pt>
                <c:pt idx="2319">
                  <c:v>16.569396004378742</c:v>
                </c:pt>
                <c:pt idx="2320">
                  <c:v>16.569396004378742</c:v>
                </c:pt>
                <c:pt idx="2321">
                  <c:v>16.569396004378742</c:v>
                </c:pt>
                <c:pt idx="2322">
                  <c:v>16.569396004378742</c:v>
                </c:pt>
                <c:pt idx="2323">
                  <c:v>16.569396004378742</c:v>
                </c:pt>
                <c:pt idx="2324">
                  <c:v>16.569396004378742</c:v>
                </c:pt>
                <c:pt idx="2325">
                  <c:v>16.569396004378742</c:v>
                </c:pt>
                <c:pt idx="2326">
                  <c:v>16.569396004378742</c:v>
                </c:pt>
                <c:pt idx="2327">
                  <c:v>16.569396004378742</c:v>
                </c:pt>
                <c:pt idx="2328">
                  <c:v>16.569396004378742</c:v>
                </c:pt>
                <c:pt idx="2329">
                  <c:v>16.569396004378742</c:v>
                </c:pt>
                <c:pt idx="2330">
                  <c:v>16.569396004378742</c:v>
                </c:pt>
                <c:pt idx="2331">
                  <c:v>16.569396004378742</c:v>
                </c:pt>
                <c:pt idx="2332">
                  <c:v>16.569396004378742</c:v>
                </c:pt>
                <c:pt idx="2333">
                  <c:v>16.569396004378742</c:v>
                </c:pt>
                <c:pt idx="2334">
                  <c:v>16.569396004378742</c:v>
                </c:pt>
                <c:pt idx="2335">
                  <c:v>16.569396004378742</c:v>
                </c:pt>
                <c:pt idx="2336">
                  <c:v>16.569396004378742</c:v>
                </c:pt>
                <c:pt idx="2337">
                  <c:v>16.569396004378742</c:v>
                </c:pt>
                <c:pt idx="2338">
                  <c:v>16.569396004378742</c:v>
                </c:pt>
                <c:pt idx="2339">
                  <c:v>16.569396004378742</c:v>
                </c:pt>
                <c:pt idx="2340">
                  <c:v>16.569396004378742</c:v>
                </c:pt>
                <c:pt idx="2341">
                  <c:v>16.569396004378742</c:v>
                </c:pt>
                <c:pt idx="2342">
                  <c:v>16.569396004378742</c:v>
                </c:pt>
                <c:pt idx="2343">
                  <c:v>16.569396004378742</c:v>
                </c:pt>
                <c:pt idx="2344">
                  <c:v>16.569396004378742</c:v>
                </c:pt>
                <c:pt idx="2345">
                  <c:v>16.569396004378742</c:v>
                </c:pt>
                <c:pt idx="2346">
                  <c:v>16.569396004378742</c:v>
                </c:pt>
                <c:pt idx="2347">
                  <c:v>16.569396004378742</c:v>
                </c:pt>
                <c:pt idx="2348">
                  <c:v>16.569396004378742</c:v>
                </c:pt>
                <c:pt idx="2349">
                  <c:v>16.569396004378742</c:v>
                </c:pt>
                <c:pt idx="2350">
                  <c:v>16.569396004378742</c:v>
                </c:pt>
                <c:pt idx="2351">
                  <c:v>16.569396004378742</c:v>
                </c:pt>
                <c:pt idx="2352">
                  <c:v>16.569396004378742</c:v>
                </c:pt>
                <c:pt idx="2353">
                  <c:v>16.569396004378742</c:v>
                </c:pt>
                <c:pt idx="2354">
                  <c:v>16.569396004378742</c:v>
                </c:pt>
                <c:pt idx="2355">
                  <c:v>16.569396004378742</c:v>
                </c:pt>
                <c:pt idx="2356">
                  <c:v>16.569396004378742</c:v>
                </c:pt>
                <c:pt idx="2357">
                  <c:v>16.569396004378742</c:v>
                </c:pt>
                <c:pt idx="2358">
                  <c:v>16.569396004378742</c:v>
                </c:pt>
                <c:pt idx="2359">
                  <c:v>16.569396004378742</c:v>
                </c:pt>
                <c:pt idx="2360">
                  <c:v>16.569396004378742</c:v>
                </c:pt>
                <c:pt idx="2361">
                  <c:v>16.569396004378742</c:v>
                </c:pt>
                <c:pt idx="2362">
                  <c:v>16.569396004378742</c:v>
                </c:pt>
                <c:pt idx="2363">
                  <c:v>16.569396004378742</c:v>
                </c:pt>
                <c:pt idx="2364">
                  <c:v>16.569396004378742</c:v>
                </c:pt>
                <c:pt idx="2365">
                  <c:v>16.569396004378742</c:v>
                </c:pt>
                <c:pt idx="2366">
                  <c:v>16.569396004378742</c:v>
                </c:pt>
                <c:pt idx="2367">
                  <c:v>16.569396004378742</c:v>
                </c:pt>
                <c:pt idx="2368">
                  <c:v>16.569396004378742</c:v>
                </c:pt>
                <c:pt idx="2369">
                  <c:v>16.569396004378742</c:v>
                </c:pt>
                <c:pt idx="2370">
                  <c:v>16.569396004378742</c:v>
                </c:pt>
                <c:pt idx="2371">
                  <c:v>16.569396004378742</c:v>
                </c:pt>
                <c:pt idx="2372">
                  <c:v>16.569396004378742</c:v>
                </c:pt>
                <c:pt idx="2373">
                  <c:v>16.569396004378742</c:v>
                </c:pt>
                <c:pt idx="2374">
                  <c:v>16.569396004378742</c:v>
                </c:pt>
                <c:pt idx="2375">
                  <c:v>16.569396004378742</c:v>
                </c:pt>
                <c:pt idx="2376">
                  <c:v>16.569396004378742</c:v>
                </c:pt>
                <c:pt idx="2377">
                  <c:v>16.569396004378742</c:v>
                </c:pt>
                <c:pt idx="2378">
                  <c:v>16.569396004378742</c:v>
                </c:pt>
                <c:pt idx="2379">
                  <c:v>16.569396004378742</c:v>
                </c:pt>
                <c:pt idx="2380">
                  <c:v>16.569396004378742</c:v>
                </c:pt>
                <c:pt idx="2381">
                  <c:v>16.569396004378742</c:v>
                </c:pt>
                <c:pt idx="2382">
                  <c:v>16.569396004378742</c:v>
                </c:pt>
                <c:pt idx="2383">
                  <c:v>16.569396004378742</c:v>
                </c:pt>
                <c:pt idx="2384">
                  <c:v>16.569396004378742</c:v>
                </c:pt>
                <c:pt idx="2385">
                  <c:v>16.569396004378742</c:v>
                </c:pt>
                <c:pt idx="2386">
                  <c:v>16.569396004378742</c:v>
                </c:pt>
                <c:pt idx="2387">
                  <c:v>16.569396004378742</c:v>
                </c:pt>
                <c:pt idx="2388">
                  <c:v>16.569396004378742</c:v>
                </c:pt>
                <c:pt idx="2389">
                  <c:v>16.569396004378742</c:v>
                </c:pt>
                <c:pt idx="2390">
                  <c:v>16.569396004378742</c:v>
                </c:pt>
                <c:pt idx="2391">
                  <c:v>16.569396004378742</c:v>
                </c:pt>
                <c:pt idx="2392">
                  <c:v>16.569396004378742</c:v>
                </c:pt>
                <c:pt idx="2393">
                  <c:v>16.569396004378742</c:v>
                </c:pt>
                <c:pt idx="2394">
                  <c:v>16.569396004378742</c:v>
                </c:pt>
                <c:pt idx="2395">
                  <c:v>16.569396004378742</c:v>
                </c:pt>
                <c:pt idx="2396">
                  <c:v>16.569396004378742</c:v>
                </c:pt>
                <c:pt idx="2397">
                  <c:v>16.569396004378742</c:v>
                </c:pt>
                <c:pt idx="2398">
                  <c:v>16.569396004378742</c:v>
                </c:pt>
                <c:pt idx="2399">
                  <c:v>16.569396004378742</c:v>
                </c:pt>
                <c:pt idx="2400">
                  <c:v>16.569396004378742</c:v>
                </c:pt>
                <c:pt idx="2401">
                  <c:v>16.569396004378742</c:v>
                </c:pt>
                <c:pt idx="2402">
                  <c:v>16.569396004378742</c:v>
                </c:pt>
                <c:pt idx="2403">
                  <c:v>16.569396004378742</c:v>
                </c:pt>
                <c:pt idx="2404">
                  <c:v>16.569396004378742</c:v>
                </c:pt>
                <c:pt idx="2405">
                  <c:v>16.569396004378742</c:v>
                </c:pt>
                <c:pt idx="2406">
                  <c:v>16.569396004378742</c:v>
                </c:pt>
                <c:pt idx="2407">
                  <c:v>16.569396004378742</c:v>
                </c:pt>
                <c:pt idx="2408">
                  <c:v>16.569396004378742</c:v>
                </c:pt>
                <c:pt idx="2409">
                  <c:v>16.569396004378742</c:v>
                </c:pt>
                <c:pt idx="2410">
                  <c:v>16.569396004378742</c:v>
                </c:pt>
                <c:pt idx="2411">
                  <c:v>16.569396004378742</c:v>
                </c:pt>
                <c:pt idx="2412">
                  <c:v>16.569396004378742</c:v>
                </c:pt>
                <c:pt idx="2413">
                  <c:v>16.569396004378742</c:v>
                </c:pt>
                <c:pt idx="2414">
                  <c:v>16.569396004378742</c:v>
                </c:pt>
                <c:pt idx="2415">
                  <c:v>16.569396004378742</c:v>
                </c:pt>
                <c:pt idx="2416">
                  <c:v>16.569396004378742</c:v>
                </c:pt>
                <c:pt idx="2417">
                  <c:v>16.569396004378742</c:v>
                </c:pt>
                <c:pt idx="2418">
                  <c:v>16.569396004378742</c:v>
                </c:pt>
                <c:pt idx="2419">
                  <c:v>16.569396004378742</c:v>
                </c:pt>
                <c:pt idx="2420">
                  <c:v>16.569396004378742</c:v>
                </c:pt>
                <c:pt idx="2421">
                  <c:v>16.569396004378742</c:v>
                </c:pt>
                <c:pt idx="2422">
                  <c:v>16.569396004378742</c:v>
                </c:pt>
                <c:pt idx="2423">
                  <c:v>16.569396004378742</c:v>
                </c:pt>
                <c:pt idx="2424">
                  <c:v>16.569396004378742</c:v>
                </c:pt>
                <c:pt idx="2425">
                  <c:v>16.569396004378742</c:v>
                </c:pt>
                <c:pt idx="2426">
                  <c:v>16.569396004378742</c:v>
                </c:pt>
                <c:pt idx="2427">
                  <c:v>16.569396004378742</c:v>
                </c:pt>
                <c:pt idx="2428">
                  <c:v>16.569396004378742</c:v>
                </c:pt>
                <c:pt idx="2429">
                  <c:v>16.569396004378742</c:v>
                </c:pt>
                <c:pt idx="2430">
                  <c:v>16.569396004378742</c:v>
                </c:pt>
                <c:pt idx="2431">
                  <c:v>16.569396004378742</c:v>
                </c:pt>
                <c:pt idx="2432">
                  <c:v>16.569396004378742</c:v>
                </c:pt>
                <c:pt idx="2433">
                  <c:v>16.569396004378742</c:v>
                </c:pt>
                <c:pt idx="2434">
                  <c:v>16.569396004378742</c:v>
                </c:pt>
                <c:pt idx="2435">
                  <c:v>16.569396004378742</c:v>
                </c:pt>
                <c:pt idx="2436">
                  <c:v>16.569396004378742</c:v>
                </c:pt>
                <c:pt idx="2437">
                  <c:v>16.569396004378742</c:v>
                </c:pt>
                <c:pt idx="2438">
                  <c:v>16.569396004378742</c:v>
                </c:pt>
                <c:pt idx="2439">
                  <c:v>16.569396004378742</c:v>
                </c:pt>
                <c:pt idx="2440">
                  <c:v>16.569396004378742</c:v>
                </c:pt>
                <c:pt idx="2441">
                  <c:v>16.569396004378742</c:v>
                </c:pt>
                <c:pt idx="2442">
                  <c:v>16.569396004378742</c:v>
                </c:pt>
                <c:pt idx="2443">
                  <c:v>16.569396004378742</c:v>
                </c:pt>
                <c:pt idx="2444">
                  <c:v>16.569396004378742</c:v>
                </c:pt>
                <c:pt idx="2445">
                  <c:v>16.569396004378742</c:v>
                </c:pt>
                <c:pt idx="2446">
                  <c:v>16.569396004378742</c:v>
                </c:pt>
                <c:pt idx="2447">
                  <c:v>16.569396004378742</c:v>
                </c:pt>
                <c:pt idx="2448">
                  <c:v>16.569396004378742</c:v>
                </c:pt>
                <c:pt idx="2449">
                  <c:v>16.569396004378742</c:v>
                </c:pt>
                <c:pt idx="2450">
                  <c:v>16.569396004378742</c:v>
                </c:pt>
                <c:pt idx="2451">
                  <c:v>16.569396004378742</c:v>
                </c:pt>
                <c:pt idx="2452">
                  <c:v>16.569396004378742</c:v>
                </c:pt>
                <c:pt idx="2453">
                  <c:v>16.569396004378742</c:v>
                </c:pt>
                <c:pt idx="2454">
                  <c:v>16.569396004378742</c:v>
                </c:pt>
                <c:pt idx="2455">
                  <c:v>16.569396004378742</c:v>
                </c:pt>
                <c:pt idx="2456">
                  <c:v>16.569396004378742</c:v>
                </c:pt>
                <c:pt idx="2457">
                  <c:v>16.569396004378742</c:v>
                </c:pt>
                <c:pt idx="2458">
                  <c:v>16.569396004378742</c:v>
                </c:pt>
                <c:pt idx="2459">
                  <c:v>16.569396004378742</c:v>
                </c:pt>
                <c:pt idx="2460">
                  <c:v>16.569396004378742</c:v>
                </c:pt>
                <c:pt idx="2461">
                  <c:v>16.569396004378742</c:v>
                </c:pt>
                <c:pt idx="2462">
                  <c:v>16.569396004378742</c:v>
                </c:pt>
                <c:pt idx="2463">
                  <c:v>16.569396004378742</c:v>
                </c:pt>
                <c:pt idx="2464">
                  <c:v>16.569396004378742</c:v>
                </c:pt>
                <c:pt idx="2465">
                  <c:v>16.569396004378742</c:v>
                </c:pt>
                <c:pt idx="2466">
                  <c:v>16.569396004378742</c:v>
                </c:pt>
                <c:pt idx="2467">
                  <c:v>16.569396004378742</c:v>
                </c:pt>
                <c:pt idx="2468">
                  <c:v>16.569396004378742</c:v>
                </c:pt>
                <c:pt idx="2469">
                  <c:v>16.569396004378742</c:v>
                </c:pt>
                <c:pt idx="2470">
                  <c:v>16.569396004378742</c:v>
                </c:pt>
                <c:pt idx="2471">
                  <c:v>16.569396004378742</c:v>
                </c:pt>
                <c:pt idx="2472">
                  <c:v>16.569396004378742</c:v>
                </c:pt>
                <c:pt idx="2473">
                  <c:v>16.569396004378742</c:v>
                </c:pt>
                <c:pt idx="2474">
                  <c:v>16.569396004378742</c:v>
                </c:pt>
                <c:pt idx="2475">
                  <c:v>16.569396004378742</c:v>
                </c:pt>
                <c:pt idx="2476">
                  <c:v>16.569396004378742</c:v>
                </c:pt>
                <c:pt idx="2477">
                  <c:v>16.569396004378742</c:v>
                </c:pt>
                <c:pt idx="2478">
                  <c:v>16.569396004378742</c:v>
                </c:pt>
                <c:pt idx="2479">
                  <c:v>16.569396004378742</c:v>
                </c:pt>
                <c:pt idx="2480">
                  <c:v>16.569396004378742</c:v>
                </c:pt>
                <c:pt idx="2481">
                  <c:v>16.569396004378742</c:v>
                </c:pt>
                <c:pt idx="2482">
                  <c:v>16.569396004378742</c:v>
                </c:pt>
                <c:pt idx="2483">
                  <c:v>16.569396004378742</c:v>
                </c:pt>
                <c:pt idx="2484">
                  <c:v>16.569396004378742</c:v>
                </c:pt>
                <c:pt idx="2485">
                  <c:v>16.569396004378742</c:v>
                </c:pt>
                <c:pt idx="2486">
                  <c:v>16.569396004378742</c:v>
                </c:pt>
                <c:pt idx="2487">
                  <c:v>16.569396004378742</c:v>
                </c:pt>
                <c:pt idx="2488">
                  <c:v>16.569396004378742</c:v>
                </c:pt>
                <c:pt idx="2489">
                  <c:v>16.569396004378742</c:v>
                </c:pt>
                <c:pt idx="2490">
                  <c:v>16.569396004378742</c:v>
                </c:pt>
                <c:pt idx="2491">
                  <c:v>16.569396004378742</c:v>
                </c:pt>
                <c:pt idx="2492">
                  <c:v>16.569396004378742</c:v>
                </c:pt>
                <c:pt idx="2493">
                  <c:v>16.569396004378742</c:v>
                </c:pt>
                <c:pt idx="2494">
                  <c:v>16.569396004378742</c:v>
                </c:pt>
                <c:pt idx="2495">
                  <c:v>16.569396004378742</c:v>
                </c:pt>
                <c:pt idx="2496">
                  <c:v>16.569396004378742</c:v>
                </c:pt>
                <c:pt idx="2497">
                  <c:v>16.569396004378742</c:v>
                </c:pt>
                <c:pt idx="2498">
                  <c:v>16.569396004378742</c:v>
                </c:pt>
                <c:pt idx="2499">
                  <c:v>16.569396004378742</c:v>
                </c:pt>
                <c:pt idx="2500">
                  <c:v>16.569396004378742</c:v>
                </c:pt>
                <c:pt idx="2501">
                  <c:v>16.569396004378742</c:v>
                </c:pt>
                <c:pt idx="2502">
                  <c:v>16.569396004378742</c:v>
                </c:pt>
                <c:pt idx="2503">
                  <c:v>16.569396004378742</c:v>
                </c:pt>
                <c:pt idx="2504">
                  <c:v>16.569396004378742</c:v>
                </c:pt>
                <c:pt idx="2505">
                  <c:v>16.569396004378742</c:v>
                </c:pt>
                <c:pt idx="2506">
                  <c:v>16.569396004378742</c:v>
                </c:pt>
                <c:pt idx="2507">
                  <c:v>16.569396004378742</c:v>
                </c:pt>
                <c:pt idx="2508">
                  <c:v>16.569396004378742</c:v>
                </c:pt>
                <c:pt idx="2509">
                  <c:v>16.569396004378742</c:v>
                </c:pt>
                <c:pt idx="2510">
                  <c:v>16.569396004378742</c:v>
                </c:pt>
                <c:pt idx="2511">
                  <c:v>16.569396004378742</c:v>
                </c:pt>
                <c:pt idx="2512">
                  <c:v>16.569396004378742</c:v>
                </c:pt>
                <c:pt idx="2513">
                  <c:v>16.569396004378742</c:v>
                </c:pt>
                <c:pt idx="2514">
                  <c:v>16.569396004378742</c:v>
                </c:pt>
                <c:pt idx="2515">
                  <c:v>16.569396004378742</c:v>
                </c:pt>
                <c:pt idx="2516">
                  <c:v>16.569396004378742</c:v>
                </c:pt>
                <c:pt idx="2517">
                  <c:v>16.569396004378742</c:v>
                </c:pt>
                <c:pt idx="2518">
                  <c:v>16.569396004378742</c:v>
                </c:pt>
                <c:pt idx="2519">
                  <c:v>16.569396004378742</c:v>
                </c:pt>
                <c:pt idx="2520">
                  <c:v>16.569396004378742</c:v>
                </c:pt>
                <c:pt idx="2521">
                  <c:v>16.569396004378742</c:v>
                </c:pt>
                <c:pt idx="2522">
                  <c:v>16.569396004378742</c:v>
                </c:pt>
                <c:pt idx="2523">
                  <c:v>16.569396004378742</c:v>
                </c:pt>
                <c:pt idx="2524">
                  <c:v>16.569396004378742</c:v>
                </c:pt>
                <c:pt idx="2525">
                  <c:v>16.569396004378742</c:v>
                </c:pt>
                <c:pt idx="2526">
                  <c:v>16.569396004378742</c:v>
                </c:pt>
                <c:pt idx="2527">
                  <c:v>16.569396004378742</c:v>
                </c:pt>
                <c:pt idx="2528">
                  <c:v>16.569396004378742</c:v>
                </c:pt>
                <c:pt idx="2529">
                  <c:v>16.569396004378742</c:v>
                </c:pt>
                <c:pt idx="2530">
                  <c:v>16.569396004378742</c:v>
                </c:pt>
                <c:pt idx="2531">
                  <c:v>16.569396004378742</c:v>
                </c:pt>
                <c:pt idx="2532">
                  <c:v>16.569396004378742</c:v>
                </c:pt>
                <c:pt idx="2533">
                  <c:v>16.569396004378742</c:v>
                </c:pt>
                <c:pt idx="2534">
                  <c:v>16.569396004378742</c:v>
                </c:pt>
                <c:pt idx="2535">
                  <c:v>16.569396004378742</c:v>
                </c:pt>
                <c:pt idx="2536">
                  <c:v>16.569396004378742</c:v>
                </c:pt>
                <c:pt idx="2537">
                  <c:v>16.569396004378742</c:v>
                </c:pt>
                <c:pt idx="2538">
                  <c:v>16.569396004378742</c:v>
                </c:pt>
                <c:pt idx="2539">
                  <c:v>16.569396004378742</c:v>
                </c:pt>
                <c:pt idx="2540">
                  <c:v>16.569396004378742</c:v>
                </c:pt>
                <c:pt idx="2541">
                  <c:v>16.569396004378742</c:v>
                </c:pt>
                <c:pt idx="2542">
                  <c:v>16.569396004378742</c:v>
                </c:pt>
                <c:pt idx="2543">
                  <c:v>16.569396004378742</c:v>
                </c:pt>
                <c:pt idx="2544">
                  <c:v>16.569396004378742</c:v>
                </c:pt>
                <c:pt idx="2545">
                  <c:v>16.569396004378742</c:v>
                </c:pt>
                <c:pt idx="2546">
                  <c:v>16.569396004378742</c:v>
                </c:pt>
                <c:pt idx="2547">
                  <c:v>16.569396004378742</c:v>
                </c:pt>
                <c:pt idx="2548">
                  <c:v>16.569396004378742</c:v>
                </c:pt>
                <c:pt idx="2549">
                  <c:v>16.569396004378742</c:v>
                </c:pt>
                <c:pt idx="2550">
                  <c:v>16.569396004378742</c:v>
                </c:pt>
                <c:pt idx="2551">
                  <c:v>16.569396004378742</c:v>
                </c:pt>
                <c:pt idx="2552">
                  <c:v>16.569396004378742</c:v>
                </c:pt>
                <c:pt idx="2553">
                  <c:v>16.569396004378742</c:v>
                </c:pt>
                <c:pt idx="2554">
                  <c:v>16.569396004378742</c:v>
                </c:pt>
                <c:pt idx="2555">
                  <c:v>16.569396004378742</c:v>
                </c:pt>
                <c:pt idx="2556">
                  <c:v>16.569396004378742</c:v>
                </c:pt>
                <c:pt idx="2557">
                  <c:v>16.569396004378742</c:v>
                </c:pt>
                <c:pt idx="2558">
                  <c:v>16.569396004378742</c:v>
                </c:pt>
                <c:pt idx="2559">
                  <c:v>16.569396004378742</c:v>
                </c:pt>
                <c:pt idx="2560">
                  <c:v>16.569396004378742</c:v>
                </c:pt>
                <c:pt idx="2561">
                  <c:v>16.569396004378742</c:v>
                </c:pt>
                <c:pt idx="2562">
                  <c:v>16.569396004378742</c:v>
                </c:pt>
                <c:pt idx="2563">
                  <c:v>16.569396004378742</c:v>
                </c:pt>
                <c:pt idx="2564">
                  <c:v>16.569396004378742</c:v>
                </c:pt>
                <c:pt idx="2565">
                  <c:v>16.569396004378742</c:v>
                </c:pt>
                <c:pt idx="2566">
                  <c:v>16.569396004378742</c:v>
                </c:pt>
                <c:pt idx="2567">
                  <c:v>16.569396004378742</c:v>
                </c:pt>
                <c:pt idx="2568">
                  <c:v>16.569396004378742</c:v>
                </c:pt>
                <c:pt idx="2569">
                  <c:v>16.569396004378742</c:v>
                </c:pt>
                <c:pt idx="2570">
                  <c:v>16.569396004378742</c:v>
                </c:pt>
                <c:pt idx="2571">
                  <c:v>16.569396004378742</c:v>
                </c:pt>
                <c:pt idx="2572">
                  <c:v>16.569396004378742</c:v>
                </c:pt>
                <c:pt idx="2573">
                  <c:v>16.569396004378742</c:v>
                </c:pt>
                <c:pt idx="2574">
                  <c:v>16.569396004378742</c:v>
                </c:pt>
                <c:pt idx="2575">
                  <c:v>16.569396004378742</c:v>
                </c:pt>
                <c:pt idx="2576">
                  <c:v>16.569396004378742</c:v>
                </c:pt>
                <c:pt idx="2577">
                  <c:v>16.569396004378742</c:v>
                </c:pt>
                <c:pt idx="2578">
                  <c:v>16.569396004378742</c:v>
                </c:pt>
                <c:pt idx="2579">
                  <c:v>16.569396004378742</c:v>
                </c:pt>
                <c:pt idx="2580">
                  <c:v>16.569396004378742</c:v>
                </c:pt>
                <c:pt idx="2581">
                  <c:v>16.569396004378742</c:v>
                </c:pt>
                <c:pt idx="2582">
                  <c:v>16.569396004378742</c:v>
                </c:pt>
                <c:pt idx="2583">
                  <c:v>16.569396004378742</c:v>
                </c:pt>
                <c:pt idx="2584">
                  <c:v>16.569396004378742</c:v>
                </c:pt>
                <c:pt idx="2585">
                  <c:v>16.569396004378742</c:v>
                </c:pt>
                <c:pt idx="2586">
                  <c:v>16.569396004378742</c:v>
                </c:pt>
                <c:pt idx="2587">
                  <c:v>16.569396004378742</c:v>
                </c:pt>
                <c:pt idx="2588">
                  <c:v>16.569396004378742</c:v>
                </c:pt>
                <c:pt idx="2589">
                  <c:v>16.569396004378742</c:v>
                </c:pt>
                <c:pt idx="2590">
                  <c:v>16.569396004378742</c:v>
                </c:pt>
                <c:pt idx="2591">
                  <c:v>16.569396004378742</c:v>
                </c:pt>
                <c:pt idx="2592">
                  <c:v>16.569396004378742</c:v>
                </c:pt>
                <c:pt idx="2593">
                  <c:v>16.569396004378742</c:v>
                </c:pt>
                <c:pt idx="2594">
                  <c:v>16.569396004378742</c:v>
                </c:pt>
                <c:pt idx="2595">
                  <c:v>16.569396004378742</c:v>
                </c:pt>
                <c:pt idx="2596">
                  <c:v>16.569396004378742</c:v>
                </c:pt>
                <c:pt idx="2597">
                  <c:v>16.569396004378742</c:v>
                </c:pt>
                <c:pt idx="2598">
                  <c:v>16.569396004378742</c:v>
                </c:pt>
                <c:pt idx="2599">
                  <c:v>16.569396004378742</c:v>
                </c:pt>
                <c:pt idx="2600">
                  <c:v>16.569396004378742</c:v>
                </c:pt>
                <c:pt idx="2601">
                  <c:v>16.569396004378742</c:v>
                </c:pt>
                <c:pt idx="2602">
                  <c:v>16.569396004378742</c:v>
                </c:pt>
                <c:pt idx="2603">
                  <c:v>16.569396004378742</c:v>
                </c:pt>
                <c:pt idx="2604">
                  <c:v>16.569396004378742</c:v>
                </c:pt>
                <c:pt idx="2605">
                  <c:v>16.569396004378742</c:v>
                </c:pt>
                <c:pt idx="2606">
                  <c:v>16.569396004378742</c:v>
                </c:pt>
                <c:pt idx="2607">
                  <c:v>16.569396004378742</c:v>
                </c:pt>
                <c:pt idx="2608">
                  <c:v>16.569396004378742</c:v>
                </c:pt>
                <c:pt idx="2609">
                  <c:v>16.569396004378742</c:v>
                </c:pt>
                <c:pt idx="2610">
                  <c:v>16.569396004378742</c:v>
                </c:pt>
                <c:pt idx="2611">
                  <c:v>16.569396004378742</c:v>
                </c:pt>
                <c:pt idx="2612">
                  <c:v>16.569396004378742</c:v>
                </c:pt>
                <c:pt idx="2613">
                  <c:v>16.569396004378742</c:v>
                </c:pt>
                <c:pt idx="2614">
                  <c:v>16.569396004378742</c:v>
                </c:pt>
                <c:pt idx="2615">
                  <c:v>16.569396004378742</c:v>
                </c:pt>
                <c:pt idx="2616">
                  <c:v>16.569396004378742</c:v>
                </c:pt>
                <c:pt idx="2617">
                  <c:v>16.569396004378742</c:v>
                </c:pt>
                <c:pt idx="2618">
                  <c:v>16.569396004378742</c:v>
                </c:pt>
                <c:pt idx="2619">
                  <c:v>16.569396004378742</c:v>
                </c:pt>
                <c:pt idx="2620">
                  <c:v>16.569396004378742</c:v>
                </c:pt>
                <c:pt idx="2621">
                  <c:v>16.569396004378742</c:v>
                </c:pt>
                <c:pt idx="2622">
                  <c:v>16.569396004378742</c:v>
                </c:pt>
                <c:pt idx="2623">
                  <c:v>16.569396004378742</c:v>
                </c:pt>
                <c:pt idx="2624">
                  <c:v>16.569396004378742</c:v>
                </c:pt>
                <c:pt idx="2625">
                  <c:v>16.569396004378742</c:v>
                </c:pt>
                <c:pt idx="2626">
                  <c:v>16.569396004378742</c:v>
                </c:pt>
                <c:pt idx="2627">
                  <c:v>16.569396004378742</c:v>
                </c:pt>
                <c:pt idx="2628">
                  <c:v>16.569396004378742</c:v>
                </c:pt>
                <c:pt idx="2629">
                  <c:v>16.569396004378742</c:v>
                </c:pt>
                <c:pt idx="2630">
                  <c:v>16.569396004378742</c:v>
                </c:pt>
                <c:pt idx="2631">
                  <c:v>16.569396004378742</c:v>
                </c:pt>
                <c:pt idx="2632">
                  <c:v>16.569396004378742</c:v>
                </c:pt>
                <c:pt idx="2633">
                  <c:v>16.569396004378742</c:v>
                </c:pt>
                <c:pt idx="2634">
                  <c:v>16.569396004378742</c:v>
                </c:pt>
                <c:pt idx="2635">
                  <c:v>16.569396004378742</c:v>
                </c:pt>
                <c:pt idx="2636">
                  <c:v>16.569396004378742</c:v>
                </c:pt>
                <c:pt idx="2637">
                  <c:v>16.569396004378742</c:v>
                </c:pt>
                <c:pt idx="2638">
                  <c:v>16.569396004378742</c:v>
                </c:pt>
                <c:pt idx="2639">
                  <c:v>16.569396004378742</c:v>
                </c:pt>
                <c:pt idx="2640">
                  <c:v>16.569396004378742</c:v>
                </c:pt>
                <c:pt idx="2641">
                  <c:v>16.569396004378742</c:v>
                </c:pt>
                <c:pt idx="2642">
                  <c:v>16.569396004378742</c:v>
                </c:pt>
                <c:pt idx="2643">
                  <c:v>16.569396004378742</c:v>
                </c:pt>
                <c:pt idx="2644">
                  <c:v>16.569396004378742</c:v>
                </c:pt>
                <c:pt idx="2645">
                  <c:v>16.569396004378742</c:v>
                </c:pt>
                <c:pt idx="2646">
                  <c:v>16.569396004378742</c:v>
                </c:pt>
                <c:pt idx="2647">
                  <c:v>16.569396004378742</c:v>
                </c:pt>
                <c:pt idx="2648">
                  <c:v>16.569396004378742</c:v>
                </c:pt>
                <c:pt idx="2649">
                  <c:v>16.569396004378742</c:v>
                </c:pt>
                <c:pt idx="2650">
                  <c:v>16.569396004378742</c:v>
                </c:pt>
                <c:pt idx="2651">
                  <c:v>16.569396004378742</c:v>
                </c:pt>
                <c:pt idx="2652">
                  <c:v>16.569396004378742</c:v>
                </c:pt>
                <c:pt idx="2653">
                  <c:v>16.569396004378742</c:v>
                </c:pt>
                <c:pt idx="2654">
                  <c:v>16.569396004378742</c:v>
                </c:pt>
                <c:pt idx="2655">
                  <c:v>16.569396004378742</c:v>
                </c:pt>
                <c:pt idx="2656">
                  <c:v>16.569396004378742</c:v>
                </c:pt>
                <c:pt idx="2657">
                  <c:v>16.569396004378742</c:v>
                </c:pt>
                <c:pt idx="2658">
                  <c:v>16.569396004378742</c:v>
                </c:pt>
                <c:pt idx="2659">
                  <c:v>16.569396004378742</c:v>
                </c:pt>
                <c:pt idx="2660">
                  <c:v>16.569396004378742</c:v>
                </c:pt>
                <c:pt idx="2661">
                  <c:v>16.569396004378742</c:v>
                </c:pt>
                <c:pt idx="2662">
                  <c:v>16.569396004378742</c:v>
                </c:pt>
                <c:pt idx="2663">
                  <c:v>16.569396004378742</c:v>
                </c:pt>
                <c:pt idx="2664">
                  <c:v>16.569396004378742</c:v>
                </c:pt>
                <c:pt idx="2665">
                  <c:v>16.569396004378742</c:v>
                </c:pt>
                <c:pt idx="2666">
                  <c:v>16.569396004378742</c:v>
                </c:pt>
                <c:pt idx="2667">
                  <c:v>16.569396004378742</c:v>
                </c:pt>
                <c:pt idx="2668">
                  <c:v>16.569396004378742</c:v>
                </c:pt>
                <c:pt idx="2669">
                  <c:v>16.569396004378742</c:v>
                </c:pt>
                <c:pt idx="2670">
                  <c:v>16.569396004378742</c:v>
                </c:pt>
                <c:pt idx="2671">
                  <c:v>16.569396004378742</c:v>
                </c:pt>
                <c:pt idx="2672">
                  <c:v>16.569396004378742</c:v>
                </c:pt>
                <c:pt idx="2673">
                  <c:v>16.569396004378742</c:v>
                </c:pt>
                <c:pt idx="2674">
                  <c:v>16.569396004378742</c:v>
                </c:pt>
                <c:pt idx="2675">
                  <c:v>16.569396004378742</c:v>
                </c:pt>
                <c:pt idx="2676">
                  <c:v>16.569396004378742</c:v>
                </c:pt>
                <c:pt idx="2677">
                  <c:v>16.569396004378742</c:v>
                </c:pt>
                <c:pt idx="2678">
                  <c:v>16.569396004378742</c:v>
                </c:pt>
                <c:pt idx="2679">
                  <c:v>16.569396004378742</c:v>
                </c:pt>
                <c:pt idx="2680">
                  <c:v>16.569396004378742</c:v>
                </c:pt>
                <c:pt idx="2681">
                  <c:v>16.569396004378742</c:v>
                </c:pt>
                <c:pt idx="2682">
                  <c:v>16.569396004378742</c:v>
                </c:pt>
                <c:pt idx="2683">
                  <c:v>16.569396004378742</c:v>
                </c:pt>
                <c:pt idx="2684">
                  <c:v>16.569396004378742</c:v>
                </c:pt>
                <c:pt idx="2685">
                  <c:v>16.569396004378742</c:v>
                </c:pt>
                <c:pt idx="2686">
                  <c:v>16.569396004378742</c:v>
                </c:pt>
                <c:pt idx="2687">
                  <c:v>16.569396004378742</c:v>
                </c:pt>
                <c:pt idx="2688">
                  <c:v>16.569396004378742</c:v>
                </c:pt>
                <c:pt idx="2689">
                  <c:v>16.569396004378742</c:v>
                </c:pt>
                <c:pt idx="2690">
                  <c:v>16.569396004378742</c:v>
                </c:pt>
                <c:pt idx="2691">
                  <c:v>16.569396004378742</c:v>
                </c:pt>
                <c:pt idx="2692">
                  <c:v>16.569396004378742</c:v>
                </c:pt>
                <c:pt idx="2693">
                  <c:v>16.569396004378742</c:v>
                </c:pt>
                <c:pt idx="2694">
                  <c:v>16.569396004378742</c:v>
                </c:pt>
                <c:pt idx="2695">
                  <c:v>16.569396004378742</c:v>
                </c:pt>
                <c:pt idx="2696">
                  <c:v>16.569396004378742</c:v>
                </c:pt>
                <c:pt idx="2697">
                  <c:v>16.569396004378742</c:v>
                </c:pt>
                <c:pt idx="2698">
                  <c:v>16.569396004378742</c:v>
                </c:pt>
                <c:pt idx="2699">
                  <c:v>16.569396004378742</c:v>
                </c:pt>
                <c:pt idx="2700">
                  <c:v>16.569396004378742</c:v>
                </c:pt>
                <c:pt idx="2701">
                  <c:v>16.569396004378742</c:v>
                </c:pt>
                <c:pt idx="2702">
                  <c:v>16.569396004378742</c:v>
                </c:pt>
                <c:pt idx="2703">
                  <c:v>16.569396004378742</c:v>
                </c:pt>
                <c:pt idx="2704">
                  <c:v>16.569396004378742</c:v>
                </c:pt>
                <c:pt idx="2705">
                  <c:v>16.569396004378742</c:v>
                </c:pt>
                <c:pt idx="2706">
                  <c:v>16.569396004378742</c:v>
                </c:pt>
                <c:pt idx="2707">
                  <c:v>16.569396004378742</c:v>
                </c:pt>
                <c:pt idx="2708">
                  <c:v>16.569396004378742</c:v>
                </c:pt>
                <c:pt idx="2709">
                  <c:v>16.569396004378742</c:v>
                </c:pt>
                <c:pt idx="2710">
                  <c:v>16.569396004378742</c:v>
                </c:pt>
                <c:pt idx="2711">
                  <c:v>16.569396004378742</c:v>
                </c:pt>
                <c:pt idx="2712">
                  <c:v>16.569396004378742</c:v>
                </c:pt>
                <c:pt idx="2713">
                  <c:v>16.569396004378742</c:v>
                </c:pt>
                <c:pt idx="2714">
                  <c:v>16.569396004378742</c:v>
                </c:pt>
                <c:pt idx="2715">
                  <c:v>16.569396004378742</c:v>
                </c:pt>
                <c:pt idx="2716">
                  <c:v>16.569396004378742</c:v>
                </c:pt>
                <c:pt idx="2717">
                  <c:v>16.569396004378742</c:v>
                </c:pt>
                <c:pt idx="2718">
                  <c:v>16.569396004378742</c:v>
                </c:pt>
                <c:pt idx="2719">
                  <c:v>16.569396004378742</c:v>
                </c:pt>
                <c:pt idx="2720">
                  <c:v>16.569396004378742</c:v>
                </c:pt>
                <c:pt idx="2721">
                  <c:v>16.569396004378742</c:v>
                </c:pt>
                <c:pt idx="2722">
                  <c:v>16.569396004378742</c:v>
                </c:pt>
                <c:pt idx="2723">
                  <c:v>16.569396004378742</c:v>
                </c:pt>
                <c:pt idx="2724">
                  <c:v>16.569396004378742</c:v>
                </c:pt>
                <c:pt idx="2725">
                  <c:v>16.569396004378742</c:v>
                </c:pt>
                <c:pt idx="2726">
                  <c:v>16.569396004378742</c:v>
                </c:pt>
                <c:pt idx="2727">
                  <c:v>16.569396004378742</c:v>
                </c:pt>
                <c:pt idx="2728">
                  <c:v>16.569396004378742</c:v>
                </c:pt>
                <c:pt idx="2729">
                  <c:v>16.569396004378742</c:v>
                </c:pt>
                <c:pt idx="2730">
                  <c:v>16.569396004378742</c:v>
                </c:pt>
                <c:pt idx="2731">
                  <c:v>16.569396004378742</c:v>
                </c:pt>
                <c:pt idx="2732">
                  <c:v>16.569396004378742</c:v>
                </c:pt>
                <c:pt idx="2733">
                  <c:v>16.569396004378742</c:v>
                </c:pt>
                <c:pt idx="2734">
                  <c:v>16.569396004378742</c:v>
                </c:pt>
                <c:pt idx="2735">
                  <c:v>16.569396004378742</c:v>
                </c:pt>
                <c:pt idx="2736">
                  <c:v>16.569396004378742</c:v>
                </c:pt>
                <c:pt idx="2737">
                  <c:v>16.569396004378742</c:v>
                </c:pt>
                <c:pt idx="2738">
                  <c:v>16.569396004378742</c:v>
                </c:pt>
                <c:pt idx="2739">
                  <c:v>16.569396004378742</c:v>
                </c:pt>
                <c:pt idx="2740">
                  <c:v>16.569396004378742</c:v>
                </c:pt>
                <c:pt idx="2741">
                  <c:v>16.569396004378742</c:v>
                </c:pt>
                <c:pt idx="2742">
                  <c:v>16.569396004378742</c:v>
                </c:pt>
                <c:pt idx="2743">
                  <c:v>16.569396004378742</c:v>
                </c:pt>
                <c:pt idx="2744">
                  <c:v>16.569396004378742</c:v>
                </c:pt>
                <c:pt idx="2745">
                  <c:v>16.569396004378742</c:v>
                </c:pt>
                <c:pt idx="2746">
                  <c:v>16.569396004378742</c:v>
                </c:pt>
                <c:pt idx="2747">
                  <c:v>16.569396004378742</c:v>
                </c:pt>
                <c:pt idx="2748">
                  <c:v>16.569396004378742</c:v>
                </c:pt>
                <c:pt idx="2749">
                  <c:v>16.569396004378742</c:v>
                </c:pt>
                <c:pt idx="2750">
                  <c:v>16.569396004378742</c:v>
                </c:pt>
                <c:pt idx="2751">
                  <c:v>16.569396004378742</c:v>
                </c:pt>
                <c:pt idx="2752">
                  <c:v>16.569396004378742</c:v>
                </c:pt>
                <c:pt idx="2753">
                  <c:v>16.569396004378742</c:v>
                </c:pt>
                <c:pt idx="2754">
                  <c:v>16.569396004378742</c:v>
                </c:pt>
                <c:pt idx="2755">
                  <c:v>16.569396004378742</c:v>
                </c:pt>
                <c:pt idx="2756">
                  <c:v>16.569396004378742</c:v>
                </c:pt>
                <c:pt idx="2757">
                  <c:v>16.569396004378742</c:v>
                </c:pt>
                <c:pt idx="2758">
                  <c:v>16.569396004378742</c:v>
                </c:pt>
                <c:pt idx="2759">
                  <c:v>16.569396004378742</c:v>
                </c:pt>
                <c:pt idx="2760">
                  <c:v>16.569396004378742</c:v>
                </c:pt>
                <c:pt idx="2761">
                  <c:v>16.569396004378742</c:v>
                </c:pt>
                <c:pt idx="2762">
                  <c:v>16.569396004378742</c:v>
                </c:pt>
                <c:pt idx="2763">
                  <c:v>16.569396004378742</c:v>
                </c:pt>
                <c:pt idx="2764">
                  <c:v>16.569396004378742</c:v>
                </c:pt>
                <c:pt idx="2765">
                  <c:v>16.569396004378742</c:v>
                </c:pt>
                <c:pt idx="2766">
                  <c:v>16.569396004378742</c:v>
                </c:pt>
                <c:pt idx="2767">
                  <c:v>16.569396004378742</c:v>
                </c:pt>
                <c:pt idx="2768">
                  <c:v>16.569396004378742</c:v>
                </c:pt>
                <c:pt idx="2769">
                  <c:v>16.569396004378742</c:v>
                </c:pt>
                <c:pt idx="2770">
                  <c:v>16.569396004378742</c:v>
                </c:pt>
                <c:pt idx="2771">
                  <c:v>16.569396004378742</c:v>
                </c:pt>
                <c:pt idx="2772">
                  <c:v>16.569396004378742</c:v>
                </c:pt>
                <c:pt idx="2773">
                  <c:v>16.569396004378742</c:v>
                </c:pt>
                <c:pt idx="2774">
                  <c:v>16.569396004378742</c:v>
                </c:pt>
                <c:pt idx="2775">
                  <c:v>16.569396004378742</c:v>
                </c:pt>
                <c:pt idx="2776">
                  <c:v>16.569396004378742</c:v>
                </c:pt>
                <c:pt idx="2777">
                  <c:v>16.569396004378742</c:v>
                </c:pt>
                <c:pt idx="2778">
                  <c:v>16.569396004378742</c:v>
                </c:pt>
                <c:pt idx="2779">
                  <c:v>16.569396004378742</c:v>
                </c:pt>
                <c:pt idx="2780">
                  <c:v>16.569396004378742</c:v>
                </c:pt>
                <c:pt idx="2781">
                  <c:v>16.569396004378742</c:v>
                </c:pt>
                <c:pt idx="2782">
                  <c:v>16.569396004378742</c:v>
                </c:pt>
                <c:pt idx="2783">
                  <c:v>16.569396004378742</c:v>
                </c:pt>
                <c:pt idx="2784">
                  <c:v>16.569396004378742</c:v>
                </c:pt>
                <c:pt idx="2785">
                  <c:v>16.569396004378742</c:v>
                </c:pt>
                <c:pt idx="2786">
                  <c:v>16.569396004378742</c:v>
                </c:pt>
                <c:pt idx="2787">
                  <c:v>16.569396004378742</c:v>
                </c:pt>
                <c:pt idx="2788">
                  <c:v>16.569396004378742</c:v>
                </c:pt>
                <c:pt idx="2789">
                  <c:v>16.569396004378742</c:v>
                </c:pt>
                <c:pt idx="2790">
                  <c:v>16.569396004378742</c:v>
                </c:pt>
                <c:pt idx="2791">
                  <c:v>16.569396004378742</c:v>
                </c:pt>
                <c:pt idx="2792">
                  <c:v>16.569396004378742</c:v>
                </c:pt>
                <c:pt idx="2793">
                  <c:v>16.569396004378742</c:v>
                </c:pt>
                <c:pt idx="2794">
                  <c:v>16.569396004378742</c:v>
                </c:pt>
                <c:pt idx="2795">
                  <c:v>16.569396004378742</c:v>
                </c:pt>
                <c:pt idx="2796">
                  <c:v>16.569396004378742</c:v>
                </c:pt>
                <c:pt idx="2797">
                  <c:v>16.569396004378742</c:v>
                </c:pt>
                <c:pt idx="2798">
                  <c:v>16.569396004378742</c:v>
                </c:pt>
                <c:pt idx="2799">
                  <c:v>16.569396004378742</c:v>
                </c:pt>
                <c:pt idx="2800">
                  <c:v>16.569396004378742</c:v>
                </c:pt>
                <c:pt idx="2801">
                  <c:v>16.569396004378742</c:v>
                </c:pt>
                <c:pt idx="2802">
                  <c:v>16.569396004378742</c:v>
                </c:pt>
                <c:pt idx="2803">
                  <c:v>16.569396004378742</c:v>
                </c:pt>
                <c:pt idx="2804">
                  <c:v>16.569396004378742</c:v>
                </c:pt>
                <c:pt idx="2805">
                  <c:v>16.569396004378742</c:v>
                </c:pt>
                <c:pt idx="2806">
                  <c:v>16.569396004378742</c:v>
                </c:pt>
                <c:pt idx="2807">
                  <c:v>16.569396004378742</c:v>
                </c:pt>
                <c:pt idx="2808">
                  <c:v>16.569396004378742</c:v>
                </c:pt>
                <c:pt idx="2809">
                  <c:v>16.569396004378742</c:v>
                </c:pt>
                <c:pt idx="2810">
                  <c:v>16.569396004378742</c:v>
                </c:pt>
                <c:pt idx="2811">
                  <c:v>16.569396004378742</c:v>
                </c:pt>
                <c:pt idx="2812">
                  <c:v>16.569396004378742</c:v>
                </c:pt>
                <c:pt idx="2813">
                  <c:v>16.569396004378742</c:v>
                </c:pt>
                <c:pt idx="2814">
                  <c:v>16.569396004378742</c:v>
                </c:pt>
                <c:pt idx="2815">
                  <c:v>16.569396004378742</c:v>
                </c:pt>
                <c:pt idx="2816">
                  <c:v>16.569396004378742</c:v>
                </c:pt>
                <c:pt idx="2817">
                  <c:v>16.569396004378742</c:v>
                </c:pt>
                <c:pt idx="2818">
                  <c:v>16.569396004378742</c:v>
                </c:pt>
                <c:pt idx="2819">
                  <c:v>16.569396004378742</c:v>
                </c:pt>
                <c:pt idx="2820">
                  <c:v>16.569396004378742</c:v>
                </c:pt>
                <c:pt idx="2821">
                  <c:v>16.569396004378742</c:v>
                </c:pt>
                <c:pt idx="2822">
                  <c:v>16.569396004378742</c:v>
                </c:pt>
                <c:pt idx="2823">
                  <c:v>16.569396004378742</c:v>
                </c:pt>
                <c:pt idx="2824">
                  <c:v>16.569396004378742</c:v>
                </c:pt>
                <c:pt idx="2825">
                  <c:v>16.569396004378742</c:v>
                </c:pt>
                <c:pt idx="2826">
                  <c:v>16.569396004378742</c:v>
                </c:pt>
                <c:pt idx="2827">
                  <c:v>16.569396004378742</c:v>
                </c:pt>
                <c:pt idx="2828">
                  <c:v>16.569396004378742</c:v>
                </c:pt>
                <c:pt idx="2829">
                  <c:v>16.569396004378742</c:v>
                </c:pt>
                <c:pt idx="2830">
                  <c:v>16.569396004378742</c:v>
                </c:pt>
                <c:pt idx="2831">
                  <c:v>16.569396004378742</c:v>
                </c:pt>
                <c:pt idx="2832">
                  <c:v>16.569396004378742</c:v>
                </c:pt>
                <c:pt idx="2833">
                  <c:v>16.569396004378742</c:v>
                </c:pt>
                <c:pt idx="2834">
                  <c:v>16.569396004378742</c:v>
                </c:pt>
                <c:pt idx="2835">
                  <c:v>16.569396004378742</c:v>
                </c:pt>
                <c:pt idx="2836">
                  <c:v>16.569396004378742</c:v>
                </c:pt>
                <c:pt idx="2837">
                  <c:v>16.569396004378742</c:v>
                </c:pt>
                <c:pt idx="2838">
                  <c:v>16.569396004378742</c:v>
                </c:pt>
                <c:pt idx="2839">
                  <c:v>16.569396004378742</c:v>
                </c:pt>
                <c:pt idx="2840">
                  <c:v>16.569396004378742</c:v>
                </c:pt>
                <c:pt idx="2841">
                  <c:v>16.569396004378742</c:v>
                </c:pt>
                <c:pt idx="2842">
                  <c:v>16.569396004378742</c:v>
                </c:pt>
                <c:pt idx="2843">
                  <c:v>16.569396004378742</c:v>
                </c:pt>
                <c:pt idx="2844">
                  <c:v>16.569396004378742</c:v>
                </c:pt>
                <c:pt idx="2845">
                  <c:v>16.569396004378742</c:v>
                </c:pt>
                <c:pt idx="2846">
                  <c:v>16.569396004378742</c:v>
                </c:pt>
                <c:pt idx="2847">
                  <c:v>16.569396004378742</c:v>
                </c:pt>
                <c:pt idx="2848">
                  <c:v>16.569396004378742</c:v>
                </c:pt>
                <c:pt idx="2849">
                  <c:v>16.569396004378742</c:v>
                </c:pt>
                <c:pt idx="2850">
                  <c:v>16.569396004378742</c:v>
                </c:pt>
                <c:pt idx="2851">
                  <c:v>16.569396004378742</c:v>
                </c:pt>
                <c:pt idx="2852">
                  <c:v>16.569396004378742</c:v>
                </c:pt>
                <c:pt idx="2853">
                  <c:v>16.569396004378742</c:v>
                </c:pt>
                <c:pt idx="2854">
                  <c:v>16.569396004378742</c:v>
                </c:pt>
                <c:pt idx="2855">
                  <c:v>16.569396004378742</c:v>
                </c:pt>
                <c:pt idx="2856">
                  <c:v>16.569396004378742</c:v>
                </c:pt>
                <c:pt idx="2857">
                  <c:v>16.569396004378742</c:v>
                </c:pt>
                <c:pt idx="2858">
                  <c:v>16.569396004378742</c:v>
                </c:pt>
                <c:pt idx="2859">
                  <c:v>16.569396004378742</c:v>
                </c:pt>
                <c:pt idx="2860">
                  <c:v>16.569396004378742</c:v>
                </c:pt>
                <c:pt idx="2861">
                  <c:v>16.569396004378742</c:v>
                </c:pt>
                <c:pt idx="2862">
                  <c:v>16.569396004378742</c:v>
                </c:pt>
                <c:pt idx="2863">
                  <c:v>16.569396004378742</c:v>
                </c:pt>
                <c:pt idx="2864">
                  <c:v>16.569396004378742</c:v>
                </c:pt>
                <c:pt idx="2865">
                  <c:v>16.569396004378742</c:v>
                </c:pt>
                <c:pt idx="2866">
                  <c:v>16.569396004378742</c:v>
                </c:pt>
                <c:pt idx="2867">
                  <c:v>16.569396004378742</c:v>
                </c:pt>
                <c:pt idx="2868">
                  <c:v>16.569396004378742</c:v>
                </c:pt>
                <c:pt idx="2869">
                  <c:v>16.569396004378742</c:v>
                </c:pt>
                <c:pt idx="2870">
                  <c:v>16.569396004378742</c:v>
                </c:pt>
                <c:pt idx="2871">
                  <c:v>16.569396004378742</c:v>
                </c:pt>
                <c:pt idx="2872">
                  <c:v>16.569396004378742</c:v>
                </c:pt>
                <c:pt idx="2873">
                  <c:v>16.569396004378742</c:v>
                </c:pt>
                <c:pt idx="2874">
                  <c:v>16.569396004378742</c:v>
                </c:pt>
                <c:pt idx="2875">
                  <c:v>16.569396004378742</c:v>
                </c:pt>
                <c:pt idx="2876">
                  <c:v>16.569396004378742</c:v>
                </c:pt>
                <c:pt idx="2877">
                  <c:v>16.569396004378742</c:v>
                </c:pt>
                <c:pt idx="2878">
                  <c:v>16.569396004378742</c:v>
                </c:pt>
                <c:pt idx="2879">
                  <c:v>16.569396004378742</c:v>
                </c:pt>
                <c:pt idx="2880">
                  <c:v>16.569396004378742</c:v>
                </c:pt>
                <c:pt idx="2881">
                  <c:v>16.569396004378742</c:v>
                </c:pt>
                <c:pt idx="2882">
                  <c:v>16.569396004378742</c:v>
                </c:pt>
                <c:pt idx="2883">
                  <c:v>16.569396004378742</c:v>
                </c:pt>
                <c:pt idx="2884">
                  <c:v>16.569396004378742</c:v>
                </c:pt>
                <c:pt idx="2885">
                  <c:v>16.569396004378742</c:v>
                </c:pt>
                <c:pt idx="2886">
                  <c:v>16.569396004378742</c:v>
                </c:pt>
                <c:pt idx="2887">
                  <c:v>16.569396004378742</c:v>
                </c:pt>
                <c:pt idx="2888">
                  <c:v>16.569396004378742</c:v>
                </c:pt>
                <c:pt idx="2889">
                  <c:v>16.569396004378742</c:v>
                </c:pt>
                <c:pt idx="2890">
                  <c:v>16.569396004378742</c:v>
                </c:pt>
                <c:pt idx="2891">
                  <c:v>16.569396004378742</c:v>
                </c:pt>
                <c:pt idx="2892">
                  <c:v>16.569396004378742</c:v>
                </c:pt>
                <c:pt idx="2893">
                  <c:v>16.569396004378742</c:v>
                </c:pt>
                <c:pt idx="2894">
                  <c:v>16.569396004378742</c:v>
                </c:pt>
                <c:pt idx="2895">
                  <c:v>16.569396004378742</c:v>
                </c:pt>
                <c:pt idx="2896">
                  <c:v>16.569396004378742</c:v>
                </c:pt>
                <c:pt idx="2897">
                  <c:v>16.569396004378742</c:v>
                </c:pt>
                <c:pt idx="2898">
                  <c:v>16.569396004378742</c:v>
                </c:pt>
                <c:pt idx="2899">
                  <c:v>16.569396004378742</c:v>
                </c:pt>
                <c:pt idx="2900">
                  <c:v>16.569396004378742</c:v>
                </c:pt>
                <c:pt idx="2901">
                  <c:v>16.569396004378742</c:v>
                </c:pt>
                <c:pt idx="2902">
                  <c:v>16.569396004378742</c:v>
                </c:pt>
                <c:pt idx="2903">
                  <c:v>16.569396004378742</c:v>
                </c:pt>
                <c:pt idx="2904">
                  <c:v>16.569396004378742</c:v>
                </c:pt>
                <c:pt idx="2905">
                  <c:v>16.569396004378742</c:v>
                </c:pt>
                <c:pt idx="2906">
                  <c:v>16.569396004378742</c:v>
                </c:pt>
                <c:pt idx="2907">
                  <c:v>16.569396004378742</c:v>
                </c:pt>
                <c:pt idx="2908">
                  <c:v>16.569396004378742</c:v>
                </c:pt>
                <c:pt idx="2909">
                  <c:v>16.569396004378742</c:v>
                </c:pt>
                <c:pt idx="2910">
                  <c:v>16.569396004378742</c:v>
                </c:pt>
                <c:pt idx="2911">
                  <c:v>16.569396004378742</c:v>
                </c:pt>
                <c:pt idx="2912">
                  <c:v>16.569396004378742</c:v>
                </c:pt>
                <c:pt idx="2913">
                  <c:v>16.569396004378742</c:v>
                </c:pt>
                <c:pt idx="2914">
                  <c:v>16.569396004378742</c:v>
                </c:pt>
                <c:pt idx="2915">
                  <c:v>16.569396004378742</c:v>
                </c:pt>
                <c:pt idx="2916">
                  <c:v>16.569396004378742</c:v>
                </c:pt>
                <c:pt idx="2917">
                  <c:v>16.569396004378742</c:v>
                </c:pt>
                <c:pt idx="2918">
                  <c:v>16.569396004378742</c:v>
                </c:pt>
                <c:pt idx="2919">
                  <c:v>16.569396004378742</c:v>
                </c:pt>
                <c:pt idx="2920">
                  <c:v>16.569396004378742</c:v>
                </c:pt>
                <c:pt idx="2921">
                  <c:v>16.569396004378742</c:v>
                </c:pt>
                <c:pt idx="2922">
                  <c:v>16.569396004378742</c:v>
                </c:pt>
                <c:pt idx="2923">
                  <c:v>16.569396004378742</c:v>
                </c:pt>
                <c:pt idx="2924">
                  <c:v>16.569396004378742</c:v>
                </c:pt>
                <c:pt idx="2925">
                  <c:v>16.569396004378742</c:v>
                </c:pt>
                <c:pt idx="2926">
                  <c:v>16.569396004378742</c:v>
                </c:pt>
                <c:pt idx="2927">
                  <c:v>16.569396004378742</c:v>
                </c:pt>
                <c:pt idx="2928">
                  <c:v>16.569396004378742</c:v>
                </c:pt>
                <c:pt idx="2929">
                  <c:v>16.569396004378742</c:v>
                </c:pt>
                <c:pt idx="2930">
                  <c:v>16.569396004378742</c:v>
                </c:pt>
                <c:pt idx="2931">
                  <c:v>16.569396004378742</c:v>
                </c:pt>
                <c:pt idx="2932">
                  <c:v>16.569396004378742</c:v>
                </c:pt>
                <c:pt idx="2933">
                  <c:v>16.569396004378742</c:v>
                </c:pt>
                <c:pt idx="2934">
                  <c:v>16.569396004378742</c:v>
                </c:pt>
                <c:pt idx="2935">
                  <c:v>16.569396004378742</c:v>
                </c:pt>
                <c:pt idx="2936">
                  <c:v>16.569396004378742</c:v>
                </c:pt>
                <c:pt idx="2937">
                  <c:v>16.569396004378742</c:v>
                </c:pt>
                <c:pt idx="2938">
                  <c:v>16.569396004378742</c:v>
                </c:pt>
                <c:pt idx="2939">
                  <c:v>16.569396004378742</c:v>
                </c:pt>
                <c:pt idx="2940">
                  <c:v>16.569396004378742</c:v>
                </c:pt>
                <c:pt idx="2941">
                  <c:v>16.569396004378742</c:v>
                </c:pt>
                <c:pt idx="2942">
                  <c:v>16.569396004378742</c:v>
                </c:pt>
                <c:pt idx="2943">
                  <c:v>16.569396004378742</c:v>
                </c:pt>
                <c:pt idx="2944">
                  <c:v>16.569396004378742</c:v>
                </c:pt>
                <c:pt idx="2945">
                  <c:v>16.569396004378742</c:v>
                </c:pt>
                <c:pt idx="2946">
                  <c:v>16.569396004378742</c:v>
                </c:pt>
                <c:pt idx="2947">
                  <c:v>16.569396004378742</c:v>
                </c:pt>
                <c:pt idx="2948">
                  <c:v>16.569396004378742</c:v>
                </c:pt>
                <c:pt idx="2949">
                  <c:v>16.569396004378742</c:v>
                </c:pt>
                <c:pt idx="2950">
                  <c:v>16.569396004378742</c:v>
                </c:pt>
                <c:pt idx="2951">
                  <c:v>16.569396004378742</c:v>
                </c:pt>
                <c:pt idx="2952">
                  <c:v>16.569396004378742</c:v>
                </c:pt>
                <c:pt idx="2953">
                  <c:v>16.569396004378742</c:v>
                </c:pt>
                <c:pt idx="2954">
                  <c:v>16.569396004378742</c:v>
                </c:pt>
                <c:pt idx="2955">
                  <c:v>16.569396004378742</c:v>
                </c:pt>
                <c:pt idx="2956">
                  <c:v>16.569396004378742</c:v>
                </c:pt>
                <c:pt idx="2957">
                  <c:v>16.569396004378742</c:v>
                </c:pt>
                <c:pt idx="2958">
                  <c:v>16.569396004378742</c:v>
                </c:pt>
                <c:pt idx="2959">
                  <c:v>16.569396004378742</c:v>
                </c:pt>
                <c:pt idx="2960">
                  <c:v>16.569396004378742</c:v>
                </c:pt>
                <c:pt idx="2961">
                  <c:v>16.569396004378742</c:v>
                </c:pt>
                <c:pt idx="2962">
                  <c:v>16.569396004378742</c:v>
                </c:pt>
                <c:pt idx="2963">
                  <c:v>16.569396004378742</c:v>
                </c:pt>
                <c:pt idx="2964">
                  <c:v>16.569396004378742</c:v>
                </c:pt>
                <c:pt idx="2965">
                  <c:v>16.569396004378742</c:v>
                </c:pt>
                <c:pt idx="2966">
                  <c:v>16.569396004378742</c:v>
                </c:pt>
                <c:pt idx="2967">
                  <c:v>16.569396004378742</c:v>
                </c:pt>
                <c:pt idx="2968">
                  <c:v>16.569396004378742</c:v>
                </c:pt>
                <c:pt idx="2969">
                  <c:v>16.569396004378742</c:v>
                </c:pt>
                <c:pt idx="2970">
                  <c:v>16.569396004378742</c:v>
                </c:pt>
                <c:pt idx="2971">
                  <c:v>16.569396004378742</c:v>
                </c:pt>
                <c:pt idx="2972">
                  <c:v>16.569396004378742</c:v>
                </c:pt>
                <c:pt idx="2973">
                  <c:v>16.569396004378742</c:v>
                </c:pt>
                <c:pt idx="2974">
                  <c:v>16.569396004378742</c:v>
                </c:pt>
                <c:pt idx="2975">
                  <c:v>16.569396004378742</c:v>
                </c:pt>
                <c:pt idx="2976">
                  <c:v>16.569396004378742</c:v>
                </c:pt>
                <c:pt idx="2977">
                  <c:v>16.569396004378742</c:v>
                </c:pt>
                <c:pt idx="2978">
                  <c:v>16.569396004378742</c:v>
                </c:pt>
                <c:pt idx="2979">
                  <c:v>16.569396004378742</c:v>
                </c:pt>
                <c:pt idx="2980">
                  <c:v>16.569396004378742</c:v>
                </c:pt>
                <c:pt idx="2981">
                  <c:v>16.569396004378742</c:v>
                </c:pt>
                <c:pt idx="2982">
                  <c:v>16.569396004378742</c:v>
                </c:pt>
                <c:pt idx="2983">
                  <c:v>16.569396004378742</c:v>
                </c:pt>
                <c:pt idx="2984">
                  <c:v>16.569396004378742</c:v>
                </c:pt>
                <c:pt idx="2985">
                  <c:v>16.569396004378742</c:v>
                </c:pt>
                <c:pt idx="2986">
                  <c:v>16.569396004378742</c:v>
                </c:pt>
                <c:pt idx="2987">
                  <c:v>16.569396004378742</c:v>
                </c:pt>
                <c:pt idx="2988">
                  <c:v>16.569396004378742</c:v>
                </c:pt>
                <c:pt idx="2989">
                  <c:v>16.569396004378742</c:v>
                </c:pt>
                <c:pt idx="2990">
                  <c:v>16.569396004378742</c:v>
                </c:pt>
                <c:pt idx="2991">
                  <c:v>16.569396004378742</c:v>
                </c:pt>
                <c:pt idx="2992">
                  <c:v>16.569396004378742</c:v>
                </c:pt>
                <c:pt idx="2993">
                  <c:v>16.569396004378742</c:v>
                </c:pt>
                <c:pt idx="2994">
                  <c:v>16.569396004378742</c:v>
                </c:pt>
                <c:pt idx="2995">
                  <c:v>16.569396004378742</c:v>
                </c:pt>
                <c:pt idx="2996">
                  <c:v>16.569396004378742</c:v>
                </c:pt>
                <c:pt idx="2997">
                  <c:v>16.569396004378742</c:v>
                </c:pt>
                <c:pt idx="2998">
                  <c:v>16.569396004378742</c:v>
                </c:pt>
                <c:pt idx="2999">
                  <c:v>16.569396004378742</c:v>
                </c:pt>
                <c:pt idx="3000">
                  <c:v>16.569396004378742</c:v>
                </c:pt>
                <c:pt idx="3001">
                  <c:v>16.569396004378742</c:v>
                </c:pt>
                <c:pt idx="3002">
                  <c:v>16.569396004378742</c:v>
                </c:pt>
                <c:pt idx="3003">
                  <c:v>16.569396004378742</c:v>
                </c:pt>
                <c:pt idx="3004">
                  <c:v>16.569396004378742</c:v>
                </c:pt>
                <c:pt idx="3005">
                  <c:v>16.569396004378742</c:v>
                </c:pt>
                <c:pt idx="3006">
                  <c:v>16.569396004378742</c:v>
                </c:pt>
                <c:pt idx="3007">
                  <c:v>16.569396004378742</c:v>
                </c:pt>
                <c:pt idx="3008">
                  <c:v>16.569396004378742</c:v>
                </c:pt>
                <c:pt idx="3009">
                  <c:v>16.569396004378742</c:v>
                </c:pt>
                <c:pt idx="3010">
                  <c:v>16.569396004378742</c:v>
                </c:pt>
                <c:pt idx="3011">
                  <c:v>16.569396004378742</c:v>
                </c:pt>
                <c:pt idx="3012">
                  <c:v>16.569396004378742</c:v>
                </c:pt>
                <c:pt idx="3013">
                  <c:v>16.569396004378742</c:v>
                </c:pt>
                <c:pt idx="3014">
                  <c:v>16.569396004378742</c:v>
                </c:pt>
                <c:pt idx="3015">
                  <c:v>16.569396004378742</c:v>
                </c:pt>
                <c:pt idx="3016">
                  <c:v>16.569396004378742</c:v>
                </c:pt>
                <c:pt idx="3017">
                  <c:v>16.569396004378742</c:v>
                </c:pt>
                <c:pt idx="3018">
                  <c:v>16.569396004378742</c:v>
                </c:pt>
                <c:pt idx="3019">
                  <c:v>16.569396004378742</c:v>
                </c:pt>
                <c:pt idx="3020">
                  <c:v>16.569396004378742</c:v>
                </c:pt>
                <c:pt idx="3021">
                  <c:v>16.569396004378742</c:v>
                </c:pt>
                <c:pt idx="3022">
                  <c:v>16.569396004378742</c:v>
                </c:pt>
                <c:pt idx="3023">
                  <c:v>16.569396004378742</c:v>
                </c:pt>
                <c:pt idx="3024">
                  <c:v>16.569396004378742</c:v>
                </c:pt>
                <c:pt idx="3025">
                  <c:v>16.569396004378742</c:v>
                </c:pt>
                <c:pt idx="3026">
                  <c:v>16.569396004378742</c:v>
                </c:pt>
                <c:pt idx="3027">
                  <c:v>16.569396004378742</c:v>
                </c:pt>
                <c:pt idx="3028">
                  <c:v>16.569396004378742</c:v>
                </c:pt>
                <c:pt idx="3029">
                  <c:v>16.569396004378742</c:v>
                </c:pt>
                <c:pt idx="3030">
                  <c:v>16.569396004378742</c:v>
                </c:pt>
                <c:pt idx="3031">
                  <c:v>16.569396004378742</c:v>
                </c:pt>
                <c:pt idx="3032">
                  <c:v>16.569396004378742</c:v>
                </c:pt>
                <c:pt idx="3033">
                  <c:v>16.569396004378742</c:v>
                </c:pt>
                <c:pt idx="3034">
                  <c:v>16.569396004378742</c:v>
                </c:pt>
                <c:pt idx="3035">
                  <c:v>16.569396004378742</c:v>
                </c:pt>
                <c:pt idx="3036">
                  <c:v>16.569396004378742</c:v>
                </c:pt>
                <c:pt idx="3037">
                  <c:v>16.569396004378742</c:v>
                </c:pt>
                <c:pt idx="3038">
                  <c:v>16.569396004378742</c:v>
                </c:pt>
                <c:pt idx="3039">
                  <c:v>16.569396004378742</c:v>
                </c:pt>
                <c:pt idx="3040">
                  <c:v>16.569396004378742</c:v>
                </c:pt>
                <c:pt idx="3041">
                  <c:v>16.569396004378742</c:v>
                </c:pt>
                <c:pt idx="3042">
                  <c:v>16.569396004378742</c:v>
                </c:pt>
                <c:pt idx="3043">
                  <c:v>16.569396004378742</c:v>
                </c:pt>
                <c:pt idx="3044">
                  <c:v>16.569396004378742</c:v>
                </c:pt>
                <c:pt idx="3045">
                  <c:v>16.569396004378742</c:v>
                </c:pt>
                <c:pt idx="3046">
                  <c:v>16.569396004378742</c:v>
                </c:pt>
                <c:pt idx="3047">
                  <c:v>16.569396004378742</c:v>
                </c:pt>
                <c:pt idx="3048">
                  <c:v>16.569396004378742</c:v>
                </c:pt>
                <c:pt idx="3049">
                  <c:v>16.569396004378742</c:v>
                </c:pt>
                <c:pt idx="3050">
                  <c:v>16.569396004378742</c:v>
                </c:pt>
                <c:pt idx="3051">
                  <c:v>16.569396004378742</c:v>
                </c:pt>
                <c:pt idx="3052">
                  <c:v>16.569396004378742</c:v>
                </c:pt>
                <c:pt idx="3053">
                  <c:v>16.569396004378742</c:v>
                </c:pt>
                <c:pt idx="3054">
                  <c:v>16.569396004378742</c:v>
                </c:pt>
                <c:pt idx="3055">
                  <c:v>16.569396004378742</c:v>
                </c:pt>
                <c:pt idx="3056">
                  <c:v>16.569396004378742</c:v>
                </c:pt>
                <c:pt idx="3057">
                  <c:v>16.569396004378742</c:v>
                </c:pt>
                <c:pt idx="3058">
                  <c:v>16.569396004378742</c:v>
                </c:pt>
                <c:pt idx="3059">
                  <c:v>16.569396004378742</c:v>
                </c:pt>
                <c:pt idx="3060">
                  <c:v>16.569396004378742</c:v>
                </c:pt>
                <c:pt idx="3061">
                  <c:v>16.569396004378742</c:v>
                </c:pt>
                <c:pt idx="3062">
                  <c:v>16.569396004378742</c:v>
                </c:pt>
                <c:pt idx="3063">
                  <c:v>16.569396004378742</c:v>
                </c:pt>
                <c:pt idx="3064">
                  <c:v>16.569396004378742</c:v>
                </c:pt>
                <c:pt idx="3065">
                  <c:v>16.569396004378742</c:v>
                </c:pt>
                <c:pt idx="3066">
                  <c:v>16.569396004378742</c:v>
                </c:pt>
                <c:pt idx="3067">
                  <c:v>16.569396004378742</c:v>
                </c:pt>
                <c:pt idx="3068">
                  <c:v>16.569396004378742</c:v>
                </c:pt>
                <c:pt idx="3069">
                  <c:v>16.569396004378742</c:v>
                </c:pt>
                <c:pt idx="3070">
                  <c:v>16.569396004378742</c:v>
                </c:pt>
                <c:pt idx="3071">
                  <c:v>16.569396004378742</c:v>
                </c:pt>
                <c:pt idx="3072">
                  <c:v>16.569396004378742</c:v>
                </c:pt>
                <c:pt idx="3073">
                  <c:v>16.569396004378742</c:v>
                </c:pt>
                <c:pt idx="3074">
                  <c:v>16.569396004378742</c:v>
                </c:pt>
                <c:pt idx="3075">
                  <c:v>16.569396004378742</c:v>
                </c:pt>
                <c:pt idx="3076">
                  <c:v>16.569396004378742</c:v>
                </c:pt>
                <c:pt idx="3077">
                  <c:v>16.569396004378742</c:v>
                </c:pt>
                <c:pt idx="3078">
                  <c:v>16.569396004378742</c:v>
                </c:pt>
                <c:pt idx="3079">
                  <c:v>16.569396004378742</c:v>
                </c:pt>
                <c:pt idx="3080">
                  <c:v>16.569396004378742</c:v>
                </c:pt>
                <c:pt idx="3081">
                  <c:v>16.569396004378742</c:v>
                </c:pt>
                <c:pt idx="3082">
                  <c:v>16.569396004378742</c:v>
                </c:pt>
                <c:pt idx="3083">
                  <c:v>16.569396004378742</c:v>
                </c:pt>
                <c:pt idx="3084">
                  <c:v>16.569396004378742</c:v>
                </c:pt>
                <c:pt idx="3085">
                  <c:v>16.569396004378742</c:v>
                </c:pt>
                <c:pt idx="3086">
                  <c:v>16.569396004378742</c:v>
                </c:pt>
                <c:pt idx="3087">
                  <c:v>16.569396004378742</c:v>
                </c:pt>
                <c:pt idx="3088">
                  <c:v>16.569396004378742</c:v>
                </c:pt>
                <c:pt idx="3089">
                  <c:v>16.569396004378742</c:v>
                </c:pt>
                <c:pt idx="3090">
                  <c:v>16.569396004378742</c:v>
                </c:pt>
                <c:pt idx="3091">
                  <c:v>16.569396004378742</c:v>
                </c:pt>
                <c:pt idx="3092">
                  <c:v>16.569396004378742</c:v>
                </c:pt>
                <c:pt idx="3093">
                  <c:v>16.569396004378742</c:v>
                </c:pt>
                <c:pt idx="3094">
                  <c:v>16.569396004378742</c:v>
                </c:pt>
                <c:pt idx="3095">
                  <c:v>16.569396004378742</c:v>
                </c:pt>
                <c:pt idx="3096">
                  <c:v>16.569396004378742</c:v>
                </c:pt>
                <c:pt idx="3097">
                  <c:v>16.569396004378742</c:v>
                </c:pt>
                <c:pt idx="3098">
                  <c:v>16.569396004378742</c:v>
                </c:pt>
                <c:pt idx="3099">
                  <c:v>16.569396004378742</c:v>
                </c:pt>
                <c:pt idx="3100">
                  <c:v>16.569396004378742</c:v>
                </c:pt>
                <c:pt idx="3101">
                  <c:v>16.569396004378742</c:v>
                </c:pt>
                <c:pt idx="3102">
                  <c:v>16.569396004378742</c:v>
                </c:pt>
                <c:pt idx="3103">
                  <c:v>16.569396004378742</c:v>
                </c:pt>
                <c:pt idx="3104">
                  <c:v>16.569396004378742</c:v>
                </c:pt>
                <c:pt idx="3105">
                  <c:v>16.569396004378742</c:v>
                </c:pt>
                <c:pt idx="3106">
                  <c:v>16.569396004378742</c:v>
                </c:pt>
                <c:pt idx="3107">
                  <c:v>16.569396004378742</c:v>
                </c:pt>
                <c:pt idx="3108">
                  <c:v>16.569396004378742</c:v>
                </c:pt>
                <c:pt idx="3109">
                  <c:v>16.569396004378742</c:v>
                </c:pt>
                <c:pt idx="3110">
                  <c:v>16.569396004378742</c:v>
                </c:pt>
                <c:pt idx="3111">
                  <c:v>16.569396004378742</c:v>
                </c:pt>
                <c:pt idx="3112">
                  <c:v>16.569396004378742</c:v>
                </c:pt>
                <c:pt idx="3113">
                  <c:v>16.569396004378742</c:v>
                </c:pt>
                <c:pt idx="3114">
                  <c:v>16.569396004378742</c:v>
                </c:pt>
                <c:pt idx="3115">
                  <c:v>16.569396004378742</c:v>
                </c:pt>
                <c:pt idx="3116">
                  <c:v>16.569396004378742</c:v>
                </c:pt>
                <c:pt idx="3117">
                  <c:v>16.569396004378742</c:v>
                </c:pt>
                <c:pt idx="3118">
                  <c:v>16.569396004378742</c:v>
                </c:pt>
                <c:pt idx="3119">
                  <c:v>16.569396004378742</c:v>
                </c:pt>
                <c:pt idx="3120">
                  <c:v>16.569396004378742</c:v>
                </c:pt>
                <c:pt idx="3121">
                  <c:v>16.569396004378742</c:v>
                </c:pt>
                <c:pt idx="3122">
                  <c:v>16.569396004378742</c:v>
                </c:pt>
                <c:pt idx="3123">
                  <c:v>16.569396004378742</c:v>
                </c:pt>
                <c:pt idx="3124">
                  <c:v>16.569396004378742</c:v>
                </c:pt>
                <c:pt idx="3125">
                  <c:v>16.569396004378742</c:v>
                </c:pt>
                <c:pt idx="3126">
                  <c:v>16.569396004378742</c:v>
                </c:pt>
                <c:pt idx="3127">
                  <c:v>16.569396004378742</c:v>
                </c:pt>
                <c:pt idx="3128">
                  <c:v>16.569396004378742</c:v>
                </c:pt>
                <c:pt idx="3129">
                  <c:v>16.569396004378742</c:v>
                </c:pt>
                <c:pt idx="3130">
                  <c:v>16.569396004378742</c:v>
                </c:pt>
                <c:pt idx="3131">
                  <c:v>16.569396004378742</c:v>
                </c:pt>
                <c:pt idx="3132">
                  <c:v>16.569396004378742</c:v>
                </c:pt>
                <c:pt idx="3133">
                  <c:v>16.569396004378742</c:v>
                </c:pt>
                <c:pt idx="3134">
                  <c:v>16.569396004378742</c:v>
                </c:pt>
                <c:pt idx="3135">
                  <c:v>16.569396004378742</c:v>
                </c:pt>
                <c:pt idx="3136">
                  <c:v>16.569396004378742</c:v>
                </c:pt>
                <c:pt idx="3137">
                  <c:v>16.569396004378742</c:v>
                </c:pt>
                <c:pt idx="3138">
                  <c:v>16.569396004378742</c:v>
                </c:pt>
                <c:pt idx="3139">
                  <c:v>16.569396004378742</c:v>
                </c:pt>
                <c:pt idx="3140">
                  <c:v>16.569396004378742</c:v>
                </c:pt>
                <c:pt idx="3141">
                  <c:v>16.569396004378742</c:v>
                </c:pt>
                <c:pt idx="3142">
                  <c:v>16.569396004378742</c:v>
                </c:pt>
                <c:pt idx="3143">
                  <c:v>16.569396004378742</c:v>
                </c:pt>
                <c:pt idx="3144">
                  <c:v>16.569396004378742</c:v>
                </c:pt>
                <c:pt idx="3145">
                  <c:v>16.569396004378742</c:v>
                </c:pt>
                <c:pt idx="3146">
                  <c:v>16.569396004378742</c:v>
                </c:pt>
                <c:pt idx="3147">
                  <c:v>16.569396004378742</c:v>
                </c:pt>
                <c:pt idx="3148">
                  <c:v>16.569396004378742</c:v>
                </c:pt>
                <c:pt idx="3149">
                  <c:v>16.569396004378742</c:v>
                </c:pt>
                <c:pt idx="3150">
                  <c:v>16.569396004378742</c:v>
                </c:pt>
                <c:pt idx="3151">
                  <c:v>16.569396004378742</c:v>
                </c:pt>
                <c:pt idx="3152">
                  <c:v>16.569396004378742</c:v>
                </c:pt>
                <c:pt idx="3153">
                  <c:v>16.569396004378742</c:v>
                </c:pt>
                <c:pt idx="3154">
                  <c:v>16.569396004378742</c:v>
                </c:pt>
                <c:pt idx="3155">
                  <c:v>16.569396004378742</c:v>
                </c:pt>
                <c:pt idx="3156">
                  <c:v>16.569396004378742</c:v>
                </c:pt>
                <c:pt idx="3157">
                  <c:v>16.569396004378742</c:v>
                </c:pt>
                <c:pt idx="3158">
                  <c:v>16.569396004378742</c:v>
                </c:pt>
                <c:pt idx="3159">
                  <c:v>16.569396004378742</c:v>
                </c:pt>
                <c:pt idx="3160">
                  <c:v>16.569396004378742</c:v>
                </c:pt>
                <c:pt idx="3161">
                  <c:v>16.569396004378742</c:v>
                </c:pt>
                <c:pt idx="3162">
                  <c:v>16.569396004378742</c:v>
                </c:pt>
                <c:pt idx="3163">
                  <c:v>16.569396004378742</c:v>
                </c:pt>
                <c:pt idx="3164">
                  <c:v>16.569396004378742</c:v>
                </c:pt>
                <c:pt idx="3165">
                  <c:v>16.569396004378742</c:v>
                </c:pt>
                <c:pt idx="3166">
                  <c:v>16.569396004378742</c:v>
                </c:pt>
                <c:pt idx="3167">
                  <c:v>16.569396004378742</c:v>
                </c:pt>
                <c:pt idx="3168">
                  <c:v>16.569396004378742</c:v>
                </c:pt>
                <c:pt idx="3169">
                  <c:v>16.569396004378742</c:v>
                </c:pt>
                <c:pt idx="3170">
                  <c:v>16.569396004378742</c:v>
                </c:pt>
                <c:pt idx="3171">
                  <c:v>16.569396004378742</c:v>
                </c:pt>
                <c:pt idx="3172">
                  <c:v>16.569396004378742</c:v>
                </c:pt>
                <c:pt idx="3173">
                  <c:v>16.569396004378742</c:v>
                </c:pt>
                <c:pt idx="3174">
                  <c:v>16.569396004378742</c:v>
                </c:pt>
                <c:pt idx="3175">
                  <c:v>16.569396004378742</c:v>
                </c:pt>
                <c:pt idx="3176">
                  <c:v>16.569396004378742</c:v>
                </c:pt>
                <c:pt idx="3177">
                  <c:v>16.569396004378742</c:v>
                </c:pt>
                <c:pt idx="3178">
                  <c:v>16.569396004378742</c:v>
                </c:pt>
                <c:pt idx="3179">
                  <c:v>16.569396004378742</c:v>
                </c:pt>
                <c:pt idx="3180">
                  <c:v>16.569396004378742</c:v>
                </c:pt>
                <c:pt idx="3181">
                  <c:v>16.569396004378742</c:v>
                </c:pt>
                <c:pt idx="3182">
                  <c:v>16.569396004378742</c:v>
                </c:pt>
                <c:pt idx="3183">
                  <c:v>16.569396004378742</c:v>
                </c:pt>
                <c:pt idx="3184">
                  <c:v>16.569396004378742</c:v>
                </c:pt>
                <c:pt idx="3185">
                  <c:v>16.569396004378742</c:v>
                </c:pt>
                <c:pt idx="3186">
                  <c:v>16.569396004378742</c:v>
                </c:pt>
                <c:pt idx="3187">
                  <c:v>16.569396004378742</c:v>
                </c:pt>
                <c:pt idx="3188">
                  <c:v>16.569396004378742</c:v>
                </c:pt>
                <c:pt idx="3189">
                  <c:v>16.569396004378742</c:v>
                </c:pt>
                <c:pt idx="3190">
                  <c:v>16.569396004378742</c:v>
                </c:pt>
                <c:pt idx="3191">
                  <c:v>16.569396004378742</c:v>
                </c:pt>
                <c:pt idx="3192">
                  <c:v>16.569396004378742</c:v>
                </c:pt>
                <c:pt idx="3193">
                  <c:v>16.569396004378742</c:v>
                </c:pt>
                <c:pt idx="3194">
                  <c:v>16.569396004378742</c:v>
                </c:pt>
                <c:pt idx="3195">
                  <c:v>16.569396004378742</c:v>
                </c:pt>
                <c:pt idx="3196">
                  <c:v>16.569396004378742</c:v>
                </c:pt>
                <c:pt idx="3197">
                  <c:v>16.569396004378742</c:v>
                </c:pt>
                <c:pt idx="3198">
                  <c:v>16.569396004378742</c:v>
                </c:pt>
                <c:pt idx="3199">
                  <c:v>16.569396004378742</c:v>
                </c:pt>
                <c:pt idx="3200">
                  <c:v>16.569396004378742</c:v>
                </c:pt>
                <c:pt idx="3201">
                  <c:v>16.569396004378742</c:v>
                </c:pt>
                <c:pt idx="3202">
                  <c:v>16.569396004378742</c:v>
                </c:pt>
                <c:pt idx="3203">
                  <c:v>16.569396004378742</c:v>
                </c:pt>
                <c:pt idx="3204">
                  <c:v>16.569396004378742</c:v>
                </c:pt>
                <c:pt idx="3205">
                  <c:v>16.569396004378742</c:v>
                </c:pt>
                <c:pt idx="3206">
                  <c:v>16.569396004378742</c:v>
                </c:pt>
                <c:pt idx="3207">
                  <c:v>16.569396004378742</c:v>
                </c:pt>
                <c:pt idx="3208">
                  <c:v>16.569396004378742</c:v>
                </c:pt>
                <c:pt idx="3209">
                  <c:v>16.569396004378742</c:v>
                </c:pt>
                <c:pt idx="3210">
                  <c:v>16.569396004378742</c:v>
                </c:pt>
                <c:pt idx="3211">
                  <c:v>16.569396004378742</c:v>
                </c:pt>
                <c:pt idx="3212">
                  <c:v>16.569396004378742</c:v>
                </c:pt>
                <c:pt idx="3213">
                  <c:v>16.569396004378742</c:v>
                </c:pt>
                <c:pt idx="3214">
                  <c:v>16.569396004378742</c:v>
                </c:pt>
                <c:pt idx="3215">
                  <c:v>16.569396004378742</c:v>
                </c:pt>
                <c:pt idx="3216">
                  <c:v>16.569396004378742</c:v>
                </c:pt>
                <c:pt idx="3217">
                  <c:v>16.569396004378742</c:v>
                </c:pt>
                <c:pt idx="3218">
                  <c:v>16.569396004378742</c:v>
                </c:pt>
                <c:pt idx="3219">
                  <c:v>16.569396004378742</c:v>
                </c:pt>
                <c:pt idx="3220">
                  <c:v>16.569396004378742</c:v>
                </c:pt>
                <c:pt idx="3221">
                  <c:v>16.569396004378742</c:v>
                </c:pt>
                <c:pt idx="3222">
                  <c:v>16.569396004378742</c:v>
                </c:pt>
                <c:pt idx="3223">
                  <c:v>16.569396004378742</c:v>
                </c:pt>
                <c:pt idx="3224">
                  <c:v>16.569396004378742</c:v>
                </c:pt>
                <c:pt idx="3225">
                  <c:v>16.569396004378742</c:v>
                </c:pt>
                <c:pt idx="3226">
                  <c:v>16.569396004378742</c:v>
                </c:pt>
                <c:pt idx="3227">
                  <c:v>16.569396004378742</c:v>
                </c:pt>
                <c:pt idx="3228">
                  <c:v>16.569396004378742</c:v>
                </c:pt>
                <c:pt idx="3229">
                  <c:v>16.569396004378742</c:v>
                </c:pt>
                <c:pt idx="3230">
                  <c:v>16.569396004378742</c:v>
                </c:pt>
                <c:pt idx="3231">
                  <c:v>16.569396004378742</c:v>
                </c:pt>
                <c:pt idx="3232">
                  <c:v>16.569396004378742</c:v>
                </c:pt>
                <c:pt idx="3233">
                  <c:v>16.569396004378742</c:v>
                </c:pt>
                <c:pt idx="3234">
                  <c:v>16.569396004378742</c:v>
                </c:pt>
                <c:pt idx="3235">
                  <c:v>16.569396004378742</c:v>
                </c:pt>
                <c:pt idx="3236">
                  <c:v>16.569396004378742</c:v>
                </c:pt>
                <c:pt idx="3237">
                  <c:v>16.569396004378742</c:v>
                </c:pt>
                <c:pt idx="3238">
                  <c:v>16.569396004378742</c:v>
                </c:pt>
                <c:pt idx="3239">
                  <c:v>16.569396004378742</c:v>
                </c:pt>
                <c:pt idx="3240">
                  <c:v>16.569396004378742</c:v>
                </c:pt>
                <c:pt idx="3241">
                  <c:v>16.569396004378742</c:v>
                </c:pt>
                <c:pt idx="3242">
                  <c:v>16.569396004378742</c:v>
                </c:pt>
                <c:pt idx="3243">
                  <c:v>16.569396004378742</c:v>
                </c:pt>
                <c:pt idx="3244">
                  <c:v>16.569396004378742</c:v>
                </c:pt>
                <c:pt idx="3245">
                  <c:v>16.569396004378742</c:v>
                </c:pt>
                <c:pt idx="3246">
                  <c:v>16.569396004378742</c:v>
                </c:pt>
                <c:pt idx="3247">
                  <c:v>16.569396004378742</c:v>
                </c:pt>
                <c:pt idx="3248">
                  <c:v>16.569396004378742</c:v>
                </c:pt>
                <c:pt idx="3249">
                  <c:v>16.569396004378742</c:v>
                </c:pt>
                <c:pt idx="3250">
                  <c:v>16.569396004378742</c:v>
                </c:pt>
                <c:pt idx="3251">
                  <c:v>16.569396004378742</c:v>
                </c:pt>
                <c:pt idx="3252">
                  <c:v>16.569396004378742</c:v>
                </c:pt>
                <c:pt idx="3253">
                  <c:v>16.569396004378742</c:v>
                </c:pt>
                <c:pt idx="3254">
                  <c:v>16.569396004378742</c:v>
                </c:pt>
                <c:pt idx="3255">
                  <c:v>16.569396004378742</c:v>
                </c:pt>
                <c:pt idx="3256">
                  <c:v>16.569396004378742</c:v>
                </c:pt>
                <c:pt idx="3257">
                  <c:v>16.569396004378742</c:v>
                </c:pt>
                <c:pt idx="3258">
                  <c:v>16.569396004378742</c:v>
                </c:pt>
                <c:pt idx="3259">
                  <c:v>16.569396004378742</c:v>
                </c:pt>
                <c:pt idx="3260">
                  <c:v>16.569396004378742</c:v>
                </c:pt>
                <c:pt idx="3261">
                  <c:v>16.569396004378742</c:v>
                </c:pt>
                <c:pt idx="3262">
                  <c:v>16.569396004378742</c:v>
                </c:pt>
                <c:pt idx="3263">
                  <c:v>16.569396004378742</c:v>
                </c:pt>
                <c:pt idx="3264">
                  <c:v>16.569396004378742</c:v>
                </c:pt>
                <c:pt idx="3265">
                  <c:v>16.569396004378742</c:v>
                </c:pt>
                <c:pt idx="3266">
                  <c:v>16.569396004378742</c:v>
                </c:pt>
                <c:pt idx="3267">
                  <c:v>16.569396004378742</c:v>
                </c:pt>
                <c:pt idx="3268">
                  <c:v>16.569396004378742</c:v>
                </c:pt>
                <c:pt idx="3269">
                  <c:v>16.569396004378742</c:v>
                </c:pt>
                <c:pt idx="3270">
                  <c:v>16.569396004378742</c:v>
                </c:pt>
                <c:pt idx="3271">
                  <c:v>16.569396004378742</c:v>
                </c:pt>
                <c:pt idx="3272">
                  <c:v>16.569396004378742</c:v>
                </c:pt>
                <c:pt idx="3273">
                  <c:v>16.569396004378742</c:v>
                </c:pt>
                <c:pt idx="3274">
                  <c:v>16.569396004378742</c:v>
                </c:pt>
                <c:pt idx="3275">
                  <c:v>16.569396004378742</c:v>
                </c:pt>
                <c:pt idx="3276">
                  <c:v>16.569396004378742</c:v>
                </c:pt>
                <c:pt idx="3277">
                  <c:v>16.569396004378742</c:v>
                </c:pt>
                <c:pt idx="3278">
                  <c:v>16.569396004378742</c:v>
                </c:pt>
                <c:pt idx="3279">
                  <c:v>16.569396004378742</c:v>
                </c:pt>
                <c:pt idx="3280">
                  <c:v>16.569396004378742</c:v>
                </c:pt>
                <c:pt idx="3281">
                  <c:v>16.569396004378742</c:v>
                </c:pt>
                <c:pt idx="3282">
                  <c:v>16.569396004378742</c:v>
                </c:pt>
                <c:pt idx="3283">
                  <c:v>16.569396004378742</c:v>
                </c:pt>
                <c:pt idx="3284">
                  <c:v>16.569396004378742</c:v>
                </c:pt>
                <c:pt idx="3285">
                  <c:v>16.569396004378742</c:v>
                </c:pt>
                <c:pt idx="3286">
                  <c:v>16.569396004378742</c:v>
                </c:pt>
                <c:pt idx="3287">
                  <c:v>16.569396004378742</c:v>
                </c:pt>
                <c:pt idx="3288">
                  <c:v>16.569396004378742</c:v>
                </c:pt>
                <c:pt idx="3289">
                  <c:v>16.569396004378742</c:v>
                </c:pt>
                <c:pt idx="3290">
                  <c:v>16.569396004378742</c:v>
                </c:pt>
                <c:pt idx="3291">
                  <c:v>16.569396004378742</c:v>
                </c:pt>
                <c:pt idx="3292">
                  <c:v>16.569396004378742</c:v>
                </c:pt>
                <c:pt idx="3293">
                  <c:v>16.569396004378742</c:v>
                </c:pt>
                <c:pt idx="3294">
                  <c:v>16.569396004378742</c:v>
                </c:pt>
                <c:pt idx="3295">
                  <c:v>16.569396004378742</c:v>
                </c:pt>
                <c:pt idx="3296">
                  <c:v>16.569396004378742</c:v>
                </c:pt>
                <c:pt idx="3297">
                  <c:v>16.569396004378742</c:v>
                </c:pt>
                <c:pt idx="3298">
                  <c:v>16.569396004378742</c:v>
                </c:pt>
                <c:pt idx="3299">
                  <c:v>16.569396004378742</c:v>
                </c:pt>
                <c:pt idx="3300">
                  <c:v>16.569396004378742</c:v>
                </c:pt>
                <c:pt idx="3301">
                  <c:v>16.569396004378742</c:v>
                </c:pt>
                <c:pt idx="3302">
                  <c:v>16.569396004378742</c:v>
                </c:pt>
                <c:pt idx="3303">
                  <c:v>16.569396004378742</c:v>
                </c:pt>
                <c:pt idx="3304">
                  <c:v>16.569396004378742</c:v>
                </c:pt>
                <c:pt idx="3305">
                  <c:v>16.569396004378742</c:v>
                </c:pt>
                <c:pt idx="3306">
                  <c:v>16.569396004378742</c:v>
                </c:pt>
                <c:pt idx="3307">
                  <c:v>16.569396004378742</c:v>
                </c:pt>
                <c:pt idx="3308">
                  <c:v>16.569396004378742</c:v>
                </c:pt>
                <c:pt idx="3309">
                  <c:v>16.569396004378742</c:v>
                </c:pt>
                <c:pt idx="3310">
                  <c:v>16.569396004378742</c:v>
                </c:pt>
                <c:pt idx="3311">
                  <c:v>16.569396004378742</c:v>
                </c:pt>
                <c:pt idx="3312">
                  <c:v>16.569396004378742</c:v>
                </c:pt>
                <c:pt idx="3313">
                  <c:v>16.569396004378742</c:v>
                </c:pt>
                <c:pt idx="3314">
                  <c:v>16.569396004378742</c:v>
                </c:pt>
                <c:pt idx="3315">
                  <c:v>16.569396004378742</c:v>
                </c:pt>
                <c:pt idx="3316">
                  <c:v>16.569396004378742</c:v>
                </c:pt>
                <c:pt idx="3317">
                  <c:v>16.569396004378742</c:v>
                </c:pt>
                <c:pt idx="3318">
                  <c:v>16.569396004378742</c:v>
                </c:pt>
                <c:pt idx="3319">
                  <c:v>16.569396004378742</c:v>
                </c:pt>
                <c:pt idx="3320">
                  <c:v>16.569396004378742</c:v>
                </c:pt>
                <c:pt idx="3321">
                  <c:v>16.569396004378742</c:v>
                </c:pt>
                <c:pt idx="3322">
                  <c:v>16.569396004378742</c:v>
                </c:pt>
                <c:pt idx="3323">
                  <c:v>16.569396004378742</c:v>
                </c:pt>
                <c:pt idx="3324">
                  <c:v>16.569396004378742</c:v>
                </c:pt>
                <c:pt idx="3325">
                  <c:v>16.569396004378742</c:v>
                </c:pt>
                <c:pt idx="3326">
                  <c:v>16.569396004378742</c:v>
                </c:pt>
                <c:pt idx="3327">
                  <c:v>16.569396004378742</c:v>
                </c:pt>
                <c:pt idx="3328">
                  <c:v>16.569396004378742</c:v>
                </c:pt>
                <c:pt idx="3329">
                  <c:v>16.569396004378742</c:v>
                </c:pt>
                <c:pt idx="3330">
                  <c:v>16.569396004378742</c:v>
                </c:pt>
                <c:pt idx="3331">
                  <c:v>16.569396004378742</c:v>
                </c:pt>
                <c:pt idx="3332">
                  <c:v>16.569396004378742</c:v>
                </c:pt>
                <c:pt idx="3333">
                  <c:v>16.569396004378742</c:v>
                </c:pt>
                <c:pt idx="3334">
                  <c:v>16.569396004378742</c:v>
                </c:pt>
                <c:pt idx="3335">
                  <c:v>16.569396004378742</c:v>
                </c:pt>
                <c:pt idx="3336">
                  <c:v>16.569396004378742</c:v>
                </c:pt>
                <c:pt idx="3337">
                  <c:v>16.569396004378742</c:v>
                </c:pt>
                <c:pt idx="3338">
                  <c:v>16.569396004378742</c:v>
                </c:pt>
                <c:pt idx="3339">
                  <c:v>16.569396004378742</c:v>
                </c:pt>
                <c:pt idx="3340">
                  <c:v>16.569396004378742</c:v>
                </c:pt>
                <c:pt idx="3341">
                  <c:v>16.569396004378742</c:v>
                </c:pt>
                <c:pt idx="3342">
                  <c:v>16.569396004378742</c:v>
                </c:pt>
                <c:pt idx="3343">
                  <c:v>16.569396004378742</c:v>
                </c:pt>
                <c:pt idx="3344">
                  <c:v>16.569396004378742</c:v>
                </c:pt>
                <c:pt idx="3345">
                  <c:v>16.569396004378742</c:v>
                </c:pt>
                <c:pt idx="3346">
                  <c:v>16.569396004378742</c:v>
                </c:pt>
                <c:pt idx="3347">
                  <c:v>16.569396004378742</c:v>
                </c:pt>
                <c:pt idx="3348">
                  <c:v>16.569396004378742</c:v>
                </c:pt>
                <c:pt idx="3349">
                  <c:v>16.569396004378742</c:v>
                </c:pt>
                <c:pt idx="3350">
                  <c:v>16.569396004378742</c:v>
                </c:pt>
                <c:pt idx="3351">
                  <c:v>16.569396004378742</c:v>
                </c:pt>
                <c:pt idx="3352">
                  <c:v>16.569396004378742</c:v>
                </c:pt>
                <c:pt idx="3353">
                  <c:v>16.569396004378742</c:v>
                </c:pt>
                <c:pt idx="3354">
                  <c:v>16.569396004378742</c:v>
                </c:pt>
                <c:pt idx="3355">
                  <c:v>16.569396004378742</c:v>
                </c:pt>
                <c:pt idx="3356">
                  <c:v>16.569396004378742</c:v>
                </c:pt>
                <c:pt idx="3357">
                  <c:v>16.569396004378742</c:v>
                </c:pt>
                <c:pt idx="3358">
                  <c:v>16.569396004378742</c:v>
                </c:pt>
                <c:pt idx="3359">
                  <c:v>16.569396004378742</c:v>
                </c:pt>
                <c:pt idx="3360">
                  <c:v>16.569396004378742</c:v>
                </c:pt>
                <c:pt idx="3361">
                  <c:v>16.569396004378742</c:v>
                </c:pt>
                <c:pt idx="3362">
                  <c:v>16.569396004378742</c:v>
                </c:pt>
                <c:pt idx="3363">
                  <c:v>16.569396004378742</c:v>
                </c:pt>
                <c:pt idx="3364">
                  <c:v>16.569396004378742</c:v>
                </c:pt>
                <c:pt idx="3365">
                  <c:v>16.569396004378742</c:v>
                </c:pt>
                <c:pt idx="3366">
                  <c:v>16.569396004378742</c:v>
                </c:pt>
                <c:pt idx="3367">
                  <c:v>16.569396004378742</c:v>
                </c:pt>
                <c:pt idx="3368">
                  <c:v>16.569396004378742</c:v>
                </c:pt>
                <c:pt idx="3369">
                  <c:v>16.569396004378742</c:v>
                </c:pt>
                <c:pt idx="3370">
                  <c:v>16.569396004378742</c:v>
                </c:pt>
                <c:pt idx="3371">
                  <c:v>16.569396004378742</c:v>
                </c:pt>
                <c:pt idx="3372">
                  <c:v>16.569396004378742</c:v>
                </c:pt>
                <c:pt idx="3373">
                  <c:v>16.569396004378742</c:v>
                </c:pt>
                <c:pt idx="3374">
                  <c:v>16.569396004378742</c:v>
                </c:pt>
                <c:pt idx="3375">
                  <c:v>16.569396004378742</c:v>
                </c:pt>
                <c:pt idx="3376">
                  <c:v>16.569396004378742</c:v>
                </c:pt>
                <c:pt idx="3377">
                  <c:v>16.569396004378742</c:v>
                </c:pt>
                <c:pt idx="3378">
                  <c:v>16.569396004378742</c:v>
                </c:pt>
                <c:pt idx="3379">
                  <c:v>16.569396004378742</c:v>
                </c:pt>
                <c:pt idx="3380">
                  <c:v>16.569396004378742</c:v>
                </c:pt>
                <c:pt idx="3381">
                  <c:v>16.569396004378742</c:v>
                </c:pt>
                <c:pt idx="3382">
                  <c:v>16.569396004378742</c:v>
                </c:pt>
                <c:pt idx="3383">
                  <c:v>16.569396004378742</c:v>
                </c:pt>
                <c:pt idx="3384">
                  <c:v>16.569396004378742</c:v>
                </c:pt>
                <c:pt idx="3385">
                  <c:v>16.569396004378742</c:v>
                </c:pt>
                <c:pt idx="3386">
                  <c:v>16.569396004378742</c:v>
                </c:pt>
                <c:pt idx="3387">
                  <c:v>16.569396004378742</c:v>
                </c:pt>
                <c:pt idx="3388">
                  <c:v>16.569396004378742</c:v>
                </c:pt>
                <c:pt idx="3389">
                  <c:v>16.569396004378742</c:v>
                </c:pt>
                <c:pt idx="3390">
                  <c:v>16.569396004378742</c:v>
                </c:pt>
                <c:pt idx="3391">
                  <c:v>16.569396004378742</c:v>
                </c:pt>
                <c:pt idx="3392">
                  <c:v>16.569396004378742</c:v>
                </c:pt>
                <c:pt idx="3393">
                  <c:v>16.569396004378742</c:v>
                </c:pt>
                <c:pt idx="3394">
                  <c:v>16.569396004378742</c:v>
                </c:pt>
                <c:pt idx="3395">
                  <c:v>16.569396004378742</c:v>
                </c:pt>
                <c:pt idx="3396">
                  <c:v>16.569396004378742</c:v>
                </c:pt>
                <c:pt idx="3397">
                  <c:v>16.569396004378742</c:v>
                </c:pt>
                <c:pt idx="3398">
                  <c:v>16.569396004378742</c:v>
                </c:pt>
                <c:pt idx="3399">
                  <c:v>16.569396004378742</c:v>
                </c:pt>
                <c:pt idx="3400">
                  <c:v>16.569396004378742</c:v>
                </c:pt>
                <c:pt idx="3401">
                  <c:v>16.569396004378742</c:v>
                </c:pt>
                <c:pt idx="3402">
                  <c:v>16.569396004378742</c:v>
                </c:pt>
                <c:pt idx="3403">
                  <c:v>16.569396004378742</c:v>
                </c:pt>
                <c:pt idx="3404">
                  <c:v>16.569396004378742</c:v>
                </c:pt>
                <c:pt idx="3405">
                  <c:v>16.569396004378742</c:v>
                </c:pt>
                <c:pt idx="3406">
                  <c:v>16.569396004378742</c:v>
                </c:pt>
                <c:pt idx="3407">
                  <c:v>16.569396004378742</c:v>
                </c:pt>
                <c:pt idx="3408">
                  <c:v>16.569396004378742</c:v>
                </c:pt>
                <c:pt idx="3409">
                  <c:v>16.569396004378742</c:v>
                </c:pt>
                <c:pt idx="3410">
                  <c:v>16.569396004378742</c:v>
                </c:pt>
                <c:pt idx="3411">
                  <c:v>16.569396004378742</c:v>
                </c:pt>
                <c:pt idx="3412">
                  <c:v>16.569396004378742</c:v>
                </c:pt>
                <c:pt idx="3413">
                  <c:v>16.569396004378742</c:v>
                </c:pt>
                <c:pt idx="3414">
                  <c:v>16.569396004378742</c:v>
                </c:pt>
                <c:pt idx="3415">
                  <c:v>16.569396004378742</c:v>
                </c:pt>
                <c:pt idx="3416">
                  <c:v>16.569396004378742</c:v>
                </c:pt>
                <c:pt idx="3417">
                  <c:v>16.569396004378742</c:v>
                </c:pt>
                <c:pt idx="3418">
                  <c:v>16.569396004378742</c:v>
                </c:pt>
                <c:pt idx="3419">
                  <c:v>16.569396004378742</c:v>
                </c:pt>
                <c:pt idx="3420">
                  <c:v>16.569396004378742</c:v>
                </c:pt>
                <c:pt idx="3421">
                  <c:v>16.569396004378742</c:v>
                </c:pt>
                <c:pt idx="3422">
                  <c:v>16.569396004378742</c:v>
                </c:pt>
                <c:pt idx="3423">
                  <c:v>16.569396004378742</c:v>
                </c:pt>
                <c:pt idx="3424">
                  <c:v>16.569396004378742</c:v>
                </c:pt>
                <c:pt idx="3425">
                  <c:v>16.569396004378742</c:v>
                </c:pt>
                <c:pt idx="3426">
                  <c:v>16.569396004378742</c:v>
                </c:pt>
                <c:pt idx="3427">
                  <c:v>16.569396004378742</c:v>
                </c:pt>
                <c:pt idx="3428">
                  <c:v>16.569396004378742</c:v>
                </c:pt>
                <c:pt idx="3429">
                  <c:v>16.569396004378742</c:v>
                </c:pt>
                <c:pt idx="3430">
                  <c:v>16.569396004378742</c:v>
                </c:pt>
                <c:pt idx="3431">
                  <c:v>16.569396004378742</c:v>
                </c:pt>
                <c:pt idx="3432">
                  <c:v>16.569396004378742</c:v>
                </c:pt>
                <c:pt idx="3433">
                  <c:v>16.569396004378742</c:v>
                </c:pt>
                <c:pt idx="3434">
                  <c:v>16.569396004378742</c:v>
                </c:pt>
                <c:pt idx="3435">
                  <c:v>16.569396004378742</c:v>
                </c:pt>
                <c:pt idx="3436">
                  <c:v>16.569396004378742</c:v>
                </c:pt>
                <c:pt idx="3437">
                  <c:v>16.569396004378742</c:v>
                </c:pt>
                <c:pt idx="3438">
                  <c:v>16.569396004378742</c:v>
                </c:pt>
                <c:pt idx="3439">
                  <c:v>16.569396004378742</c:v>
                </c:pt>
                <c:pt idx="3440">
                  <c:v>16.569396004378742</c:v>
                </c:pt>
                <c:pt idx="3441">
                  <c:v>16.569396004378742</c:v>
                </c:pt>
                <c:pt idx="3442">
                  <c:v>16.569396004378742</c:v>
                </c:pt>
                <c:pt idx="3443">
                  <c:v>16.569396004378742</c:v>
                </c:pt>
                <c:pt idx="3444">
                  <c:v>16.569396004378742</c:v>
                </c:pt>
                <c:pt idx="3445">
                  <c:v>16.569396004378742</c:v>
                </c:pt>
                <c:pt idx="3446">
                  <c:v>16.569396004378742</c:v>
                </c:pt>
                <c:pt idx="3447">
                  <c:v>16.569396004378742</c:v>
                </c:pt>
                <c:pt idx="3448">
                  <c:v>16.569396004378742</c:v>
                </c:pt>
                <c:pt idx="3449">
                  <c:v>16.569396004378742</c:v>
                </c:pt>
                <c:pt idx="3450">
                  <c:v>16.569396004378742</c:v>
                </c:pt>
                <c:pt idx="3451">
                  <c:v>16.569396004378742</c:v>
                </c:pt>
                <c:pt idx="3452">
                  <c:v>16.569396004378742</c:v>
                </c:pt>
                <c:pt idx="3453">
                  <c:v>16.569396004378742</c:v>
                </c:pt>
                <c:pt idx="3454">
                  <c:v>16.569396004378742</c:v>
                </c:pt>
                <c:pt idx="3455">
                  <c:v>16.569396004378742</c:v>
                </c:pt>
                <c:pt idx="3456">
                  <c:v>16.569396004378742</c:v>
                </c:pt>
                <c:pt idx="3457">
                  <c:v>16.569396004378742</c:v>
                </c:pt>
                <c:pt idx="3458">
                  <c:v>16.569396004378742</c:v>
                </c:pt>
                <c:pt idx="3459">
                  <c:v>16.569396004378742</c:v>
                </c:pt>
                <c:pt idx="3460">
                  <c:v>16.569396004378742</c:v>
                </c:pt>
                <c:pt idx="3461">
                  <c:v>16.569396004378742</c:v>
                </c:pt>
                <c:pt idx="3462">
                  <c:v>16.569396004378742</c:v>
                </c:pt>
                <c:pt idx="3463">
                  <c:v>16.569396004378742</c:v>
                </c:pt>
                <c:pt idx="3464">
                  <c:v>16.569396004378742</c:v>
                </c:pt>
                <c:pt idx="3465">
                  <c:v>16.569396004378742</c:v>
                </c:pt>
                <c:pt idx="3466">
                  <c:v>16.569396004378742</c:v>
                </c:pt>
                <c:pt idx="3467">
                  <c:v>16.569396004378742</c:v>
                </c:pt>
                <c:pt idx="3468">
                  <c:v>16.569396004378742</c:v>
                </c:pt>
                <c:pt idx="3469">
                  <c:v>16.569396004378742</c:v>
                </c:pt>
                <c:pt idx="3470">
                  <c:v>16.569396004378742</c:v>
                </c:pt>
                <c:pt idx="3471">
                  <c:v>16.569396004378742</c:v>
                </c:pt>
                <c:pt idx="3472">
                  <c:v>16.569396004378742</c:v>
                </c:pt>
                <c:pt idx="3473">
                  <c:v>16.569396004378742</c:v>
                </c:pt>
                <c:pt idx="3474">
                  <c:v>16.569396004378742</c:v>
                </c:pt>
                <c:pt idx="3475">
                  <c:v>16.569396004378742</c:v>
                </c:pt>
                <c:pt idx="3476">
                  <c:v>16.569396004378742</c:v>
                </c:pt>
                <c:pt idx="3477">
                  <c:v>16.569396004378742</c:v>
                </c:pt>
                <c:pt idx="3478">
                  <c:v>16.569396004378742</c:v>
                </c:pt>
                <c:pt idx="3479">
                  <c:v>16.569396004378742</c:v>
                </c:pt>
                <c:pt idx="3480">
                  <c:v>16.569396004378742</c:v>
                </c:pt>
                <c:pt idx="3481">
                  <c:v>16.569396004378742</c:v>
                </c:pt>
                <c:pt idx="3482">
                  <c:v>16.569396004378742</c:v>
                </c:pt>
                <c:pt idx="3483">
                  <c:v>16.569396004378742</c:v>
                </c:pt>
                <c:pt idx="3484">
                  <c:v>16.569396004378742</c:v>
                </c:pt>
                <c:pt idx="3485">
                  <c:v>16.569396004378742</c:v>
                </c:pt>
                <c:pt idx="3486">
                  <c:v>16.569396004378742</c:v>
                </c:pt>
                <c:pt idx="3487">
                  <c:v>16.569396004378742</c:v>
                </c:pt>
                <c:pt idx="3488">
                  <c:v>16.569396004378742</c:v>
                </c:pt>
                <c:pt idx="3489">
                  <c:v>16.569396004378742</c:v>
                </c:pt>
                <c:pt idx="3490">
                  <c:v>16.569396004378742</c:v>
                </c:pt>
                <c:pt idx="3491">
                  <c:v>16.569396004378742</c:v>
                </c:pt>
                <c:pt idx="3492">
                  <c:v>16.569396004378742</c:v>
                </c:pt>
                <c:pt idx="3493">
                  <c:v>16.569396004378742</c:v>
                </c:pt>
                <c:pt idx="3494">
                  <c:v>16.569396004378742</c:v>
                </c:pt>
                <c:pt idx="3495">
                  <c:v>16.569396004378742</c:v>
                </c:pt>
                <c:pt idx="3496">
                  <c:v>16.569396004378742</c:v>
                </c:pt>
                <c:pt idx="3497">
                  <c:v>16.569396004378742</c:v>
                </c:pt>
                <c:pt idx="3498">
                  <c:v>16.569396004378742</c:v>
                </c:pt>
                <c:pt idx="3499">
                  <c:v>16.569396004378742</c:v>
                </c:pt>
                <c:pt idx="3500">
                  <c:v>16.569396004378742</c:v>
                </c:pt>
                <c:pt idx="3501">
                  <c:v>16.569396004378742</c:v>
                </c:pt>
                <c:pt idx="3502">
                  <c:v>16.569396004378742</c:v>
                </c:pt>
                <c:pt idx="3503">
                  <c:v>16.569396004378742</c:v>
                </c:pt>
                <c:pt idx="3504">
                  <c:v>16.569396004378742</c:v>
                </c:pt>
                <c:pt idx="3505">
                  <c:v>16.569396004378742</c:v>
                </c:pt>
                <c:pt idx="3506">
                  <c:v>16.569396004378742</c:v>
                </c:pt>
                <c:pt idx="3507">
                  <c:v>16.569396004378742</c:v>
                </c:pt>
                <c:pt idx="3508">
                  <c:v>16.569396004378742</c:v>
                </c:pt>
                <c:pt idx="3509">
                  <c:v>16.569396004378742</c:v>
                </c:pt>
                <c:pt idx="3510">
                  <c:v>16.569396004378742</c:v>
                </c:pt>
                <c:pt idx="3511">
                  <c:v>16.569396004378742</c:v>
                </c:pt>
                <c:pt idx="3512">
                  <c:v>16.569396004378742</c:v>
                </c:pt>
                <c:pt idx="3513">
                  <c:v>16.569396004378742</c:v>
                </c:pt>
                <c:pt idx="3514">
                  <c:v>16.569396004378742</c:v>
                </c:pt>
                <c:pt idx="3515">
                  <c:v>16.569396004378742</c:v>
                </c:pt>
                <c:pt idx="3516">
                  <c:v>16.569396004378742</c:v>
                </c:pt>
                <c:pt idx="3517">
                  <c:v>16.569396004378742</c:v>
                </c:pt>
                <c:pt idx="3518">
                  <c:v>16.569396004378742</c:v>
                </c:pt>
                <c:pt idx="3519">
                  <c:v>16.569396004378742</c:v>
                </c:pt>
                <c:pt idx="3520">
                  <c:v>16.569396004378742</c:v>
                </c:pt>
                <c:pt idx="3521">
                  <c:v>16.569396004378742</c:v>
                </c:pt>
                <c:pt idx="3522">
                  <c:v>16.569396004378742</c:v>
                </c:pt>
                <c:pt idx="3523">
                  <c:v>16.569396004378742</c:v>
                </c:pt>
                <c:pt idx="3524">
                  <c:v>16.569396004378742</c:v>
                </c:pt>
                <c:pt idx="3525">
                  <c:v>16.569396004378742</c:v>
                </c:pt>
                <c:pt idx="3526">
                  <c:v>16.569396004378742</c:v>
                </c:pt>
                <c:pt idx="3527">
                  <c:v>16.569396004378742</c:v>
                </c:pt>
                <c:pt idx="3528">
                  <c:v>16.569396004378742</c:v>
                </c:pt>
                <c:pt idx="3529">
                  <c:v>16.569396004378742</c:v>
                </c:pt>
                <c:pt idx="3530">
                  <c:v>16.569396004378742</c:v>
                </c:pt>
                <c:pt idx="3531">
                  <c:v>16.569396004378742</c:v>
                </c:pt>
                <c:pt idx="3532">
                  <c:v>16.569396004378742</c:v>
                </c:pt>
                <c:pt idx="3533">
                  <c:v>16.569396004378742</c:v>
                </c:pt>
                <c:pt idx="3534">
                  <c:v>16.569396004378742</c:v>
                </c:pt>
                <c:pt idx="3535">
                  <c:v>16.569396004378742</c:v>
                </c:pt>
                <c:pt idx="3536">
                  <c:v>16.569396004378742</c:v>
                </c:pt>
                <c:pt idx="3537">
                  <c:v>16.569396004378742</c:v>
                </c:pt>
                <c:pt idx="3538">
                  <c:v>16.569396004378742</c:v>
                </c:pt>
                <c:pt idx="3539">
                  <c:v>16.569396004378742</c:v>
                </c:pt>
                <c:pt idx="3540">
                  <c:v>16.569396004378742</c:v>
                </c:pt>
                <c:pt idx="3541">
                  <c:v>16.569396004378742</c:v>
                </c:pt>
                <c:pt idx="3542">
                  <c:v>16.569396004378742</c:v>
                </c:pt>
                <c:pt idx="3543">
                  <c:v>16.569396004378742</c:v>
                </c:pt>
                <c:pt idx="3544">
                  <c:v>16.569396004378742</c:v>
                </c:pt>
                <c:pt idx="3545">
                  <c:v>16.569396004378742</c:v>
                </c:pt>
                <c:pt idx="3546">
                  <c:v>16.569396004378742</c:v>
                </c:pt>
                <c:pt idx="3547">
                  <c:v>16.569396004378742</c:v>
                </c:pt>
                <c:pt idx="3548">
                  <c:v>16.569396004378742</c:v>
                </c:pt>
                <c:pt idx="3549">
                  <c:v>16.569396004378742</c:v>
                </c:pt>
                <c:pt idx="3550">
                  <c:v>16.569396004378742</c:v>
                </c:pt>
                <c:pt idx="3551">
                  <c:v>16.569396004378742</c:v>
                </c:pt>
                <c:pt idx="3552">
                  <c:v>16.569396004378742</c:v>
                </c:pt>
                <c:pt idx="3553">
                  <c:v>16.569396004378742</c:v>
                </c:pt>
                <c:pt idx="3554">
                  <c:v>16.569396004378742</c:v>
                </c:pt>
                <c:pt idx="3555">
                  <c:v>16.569396004378742</c:v>
                </c:pt>
                <c:pt idx="3556">
                  <c:v>16.569396004378742</c:v>
                </c:pt>
                <c:pt idx="3557">
                  <c:v>16.569396004378742</c:v>
                </c:pt>
                <c:pt idx="3558">
                  <c:v>16.569396004378742</c:v>
                </c:pt>
                <c:pt idx="3559">
                  <c:v>16.569396004378742</c:v>
                </c:pt>
                <c:pt idx="3560">
                  <c:v>16.569396004378742</c:v>
                </c:pt>
                <c:pt idx="3561">
                  <c:v>16.569396004378742</c:v>
                </c:pt>
                <c:pt idx="3562">
                  <c:v>16.569396004378742</c:v>
                </c:pt>
                <c:pt idx="3563">
                  <c:v>16.569396004378742</c:v>
                </c:pt>
                <c:pt idx="3564">
                  <c:v>16.569396004378742</c:v>
                </c:pt>
                <c:pt idx="3565">
                  <c:v>16.569396004378742</c:v>
                </c:pt>
                <c:pt idx="3566">
                  <c:v>16.569396004378742</c:v>
                </c:pt>
                <c:pt idx="3567">
                  <c:v>16.569396004378742</c:v>
                </c:pt>
                <c:pt idx="3568">
                  <c:v>16.569396004378742</c:v>
                </c:pt>
                <c:pt idx="3569">
                  <c:v>16.569396004378742</c:v>
                </c:pt>
                <c:pt idx="3570">
                  <c:v>16.569396004378742</c:v>
                </c:pt>
                <c:pt idx="3571">
                  <c:v>16.569396004378742</c:v>
                </c:pt>
                <c:pt idx="3572">
                  <c:v>16.569396004378742</c:v>
                </c:pt>
                <c:pt idx="3573">
                  <c:v>16.569396004378742</c:v>
                </c:pt>
                <c:pt idx="3574">
                  <c:v>16.569396004378742</c:v>
                </c:pt>
                <c:pt idx="3575">
                  <c:v>16.569396004378742</c:v>
                </c:pt>
                <c:pt idx="3576">
                  <c:v>16.569396004378742</c:v>
                </c:pt>
                <c:pt idx="3577">
                  <c:v>16.569396004378742</c:v>
                </c:pt>
                <c:pt idx="3578">
                  <c:v>16.569396004378742</c:v>
                </c:pt>
                <c:pt idx="3579">
                  <c:v>16.569396004378742</c:v>
                </c:pt>
                <c:pt idx="3580">
                  <c:v>16.569396004378742</c:v>
                </c:pt>
                <c:pt idx="3581">
                  <c:v>16.569396004378742</c:v>
                </c:pt>
                <c:pt idx="3582">
                  <c:v>16.569396004378742</c:v>
                </c:pt>
                <c:pt idx="3583">
                  <c:v>16.569396004378742</c:v>
                </c:pt>
                <c:pt idx="3584">
                  <c:v>16.569396004378742</c:v>
                </c:pt>
                <c:pt idx="3585">
                  <c:v>16.569396004378742</c:v>
                </c:pt>
                <c:pt idx="3586">
                  <c:v>16.569396004378742</c:v>
                </c:pt>
                <c:pt idx="3587">
                  <c:v>16.569396004378742</c:v>
                </c:pt>
                <c:pt idx="3588">
                  <c:v>16.569396004378742</c:v>
                </c:pt>
                <c:pt idx="3589">
                  <c:v>16.569396004378742</c:v>
                </c:pt>
                <c:pt idx="3590">
                  <c:v>16.569396004378742</c:v>
                </c:pt>
                <c:pt idx="3591">
                  <c:v>16.569396004378742</c:v>
                </c:pt>
                <c:pt idx="3592">
                  <c:v>16.569396004378742</c:v>
                </c:pt>
                <c:pt idx="3593">
                  <c:v>16.569396004378742</c:v>
                </c:pt>
                <c:pt idx="3594">
                  <c:v>16.569396004378742</c:v>
                </c:pt>
                <c:pt idx="3595">
                  <c:v>16.569396004378742</c:v>
                </c:pt>
                <c:pt idx="3596">
                  <c:v>16.569396004378742</c:v>
                </c:pt>
                <c:pt idx="3597">
                  <c:v>16.569396004378742</c:v>
                </c:pt>
                <c:pt idx="3598">
                  <c:v>16.569396004378742</c:v>
                </c:pt>
                <c:pt idx="3599">
                  <c:v>16.569396004378742</c:v>
                </c:pt>
                <c:pt idx="3600">
                  <c:v>16.569396004378742</c:v>
                </c:pt>
                <c:pt idx="3601">
                  <c:v>16.569396004378742</c:v>
                </c:pt>
                <c:pt idx="3602">
                  <c:v>16.569396004378742</c:v>
                </c:pt>
                <c:pt idx="3603">
                  <c:v>16.569396004378742</c:v>
                </c:pt>
                <c:pt idx="3604">
                  <c:v>16.569396004378742</c:v>
                </c:pt>
                <c:pt idx="3605">
                  <c:v>16.569396004378742</c:v>
                </c:pt>
                <c:pt idx="3606">
                  <c:v>16.569396004378742</c:v>
                </c:pt>
                <c:pt idx="3607">
                  <c:v>16.569396004378742</c:v>
                </c:pt>
                <c:pt idx="3608">
                  <c:v>16.569396004378742</c:v>
                </c:pt>
                <c:pt idx="3609">
                  <c:v>16.569396004378742</c:v>
                </c:pt>
                <c:pt idx="3610">
                  <c:v>16.569396004378742</c:v>
                </c:pt>
                <c:pt idx="3611">
                  <c:v>16.569396004378742</c:v>
                </c:pt>
                <c:pt idx="3612">
                  <c:v>16.569396004378742</c:v>
                </c:pt>
                <c:pt idx="3613">
                  <c:v>16.569396004378742</c:v>
                </c:pt>
                <c:pt idx="3614">
                  <c:v>16.569396004378742</c:v>
                </c:pt>
                <c:pt idx="3615">
                  <c:v>16.569396004378742</c:v>
                </c:pt>
                <c:pt idx="3616">
                  <c:v>16.569396004378742</c:v>
                </c:pt>
                <c:pt idx="3617">
                  <c:v>16.569396004378742</c:v>
                </c:pt>
                <c:pt idx="3618">
                  <c:v>16.569396004378742</c:v>
                </c:pt>
                <c:pt idx="3619">
                  <c:v>16.569396004378742</c:v>
                </c:pt>
                <c:pt idx="3620">
                  <c:v>16.569396004378742</c:v>
                </c:pt>
                <c:pt idx="3621">
                  <c:v>16.569396004378742</c:v>
                </c:pt>
                <c:pt idx="3622">
                  <c:v>16.569396004378742</c:v>
                </c:pt>
                <c:pt idx="3623">
                  <c:v>16.569396004378742</c:v>
                </c:pt>
                <c:pt idx="3624">
                  <c:v>16.569396004378742</c:v>
                </c:pt>
                <c:pt idx="3625">
                  <c:v>16.569396004378742</c:v>
                </c:pt>
                <c:pt idx="3626">
                  <c:v>16.569396004378742</c:v>
                </c:pt>
                <c:pt idx="3627">
                  <c:v>16.569396004378742</c:v>
                </c:pt>
                <c:pt idx="3628">
                  <c:v>16.569396004378742</c:v>
                </c:pt>
                <c:pt idx="3629">
                  <c:v>16.569396004378742</c:v>
                </c:pt>
                <c:pt idx="3630">
                  <c:v>16.569396004378742</c:v>
                </c:pt>
                <c:pt idx="3631">
                  <c:v>16.569396004378742</c:v>
                </c:pt>
                <c:pt idx="3632">
                  <c:v>16.569396004378742</c:v>
                </c:pt>
                <c:pt idx="3633">
                  <c:v>16.569396004378742</c:v>
                </c:pt>
                <c:pt idx="3634">
                  <c:v>16.569396004378742</c:v>
                </c:pt>
                <c:pt idx="3635">
                  <c:v>16.569396004378742</c:v>
                </c:pt>
                <c:pt idx="3636">
                  <c:v>16.569396004378742</c:v>
                </c:pt>
                <c:pt idx="3637">
                  <c:v>16.569396004378742</c:v>
                </c:pt>
                <c:pt idx="3638">
                  <c:v>16.569396004378742</c:v>
                </c:pt>
                <c:pt idx="3639">
                  <c:v>16.569396004378742</c:v>
                </c:pt>
                <c:pt idx="3640">
                  <c:v>16.569396004378742</c:v>
                </c:pt>
                <c:pt idx="3641">
                  <c:v>16.569396004378742</c:v>
                </c:pt>
                <c:pt idx="3642">
                  <c:v>16.569396004378742</c:v>
                </c:pt>
                <c:pt idx="3643">
                  <c:v>16.569396004378742</c:v>
                </c:pt>
                <c:pt idx="3644">
                  <c:v>16.569396004378742</c:v>
                </c:pt>
                <c:pt idx="3645">
                  <c:v>16.569396004378742</c:v>
                </c:pt>
                <c:pt idx="3646">
                  <c:v>16.569396004378742</c:v>
                </c:pt>
                <c:pt idx="3647">
                  <c:v>16.569396004378742</c:v>
                </c:pt>
                <c:pt idx="3648">
                  <c:v>16.569396004378742</c:v>
                </c:pt>
                <c:pt idx="3649">
                  <c:v>16.569396004378742</c:v>
                </c:pt>
                <c:pt idx="3650">
                  <c:v>16.569396004378742</c:v>
                </c:pt>
                <c:pt idx="3651">
                  <c:v>16.569396004378742</c:v>
                </c:pt>
                <c:pt idx="3652">
                  <c:v>16.569396004378742</c:v>
                </c:pt>
              </c:numCache>
            </c:numRef>
          </c:val>
          <c:smooth val="0"/>
          <c:extLst>
            <c:ext xmlns:c16="http://schemas.microsoft.com/office/drawing/2014/chart" uri="{C3380CC4-5D6E-409C-BE32-E72D297353CC}">
              <c16:uniqueId val="{00001C8D-B17B-4DFD-B39D-4E979940D241}"/>
            </c:ext>
          </c:extLst>
        </c:ser>
        <c:dLbls>
          <c:showLegendKey val="0"/>
          <c:showVal val="0"/>
          <c:showCatName val="0"/>
          <c:showSerName val="0"/>
          <c:showPercent val="0"/>
          <c:showBubbleSize val="0"/>
        </c:dLbls>
        <c:smooth val="0"/>
        <c:axId val="1510935663"/>
        <c:axId val="1318126767"/>
      </c:lineChart>
      <c:dateAx>
        <c:axId val="1510935663"/>
        <c:scaling>
          <c:orientation val="minMax"/>
          <c:max val="4559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8126767"/>
        <c:crosses val="autoZero"/>
        <c:auto val="1"/>
        <c:lblOffset val="100"/>
        <c:baseTimeUnit val="days"/>
        <c:majorUnit val="12"/>
        <c:majorTimeUnit val="months"/>
      </c:dateAx>
      <c:valAx>
        <c:axId val="1318126767"/>
        <c:scaling>
          <c:orientation val="minMax"/>
          <c:min val="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93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solidFill>
                  <a:schemeClr val="tx1">
                    <a:lumMod val="65000"/>
                    <a:lumOff val="35000"/>
                  </a:schemeClr>
                </a:solidFill>
              </a:rPr>
              <a:t>CAD/USD</a:t>
            </a:r>
            <a:r>
              <a:rPr lang="en-US" b="1" baseline="0">
                <a:solidFill>
                  <a:schemeClr val="tx1">
                    <a:lumMod val="65000"/>
                    <a:lumOff val="35000"/>
                  </a:schemeClr>
                </a:solidFill>
              </a:rPr>
              <a:t> exchange rate</a:t>
            </a:r>
            <a:endParaRPr lang="en-US" b="1">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22132470510151"/>
          <c:y val="7.7127659574468099E-2"/>
          <c:w val="0.83843767912631606"/>
          <c:h val="0.85027549747770903"/>
        </c:manualLayout>
      </c:layout>
      <c:areaChart>
        <c:grouping val="standard"/>
        <c:varyColors val="0"/>
        <c:ser>
          <c:idx val="0"/>
          <c:order val="1"/>
          <c:tx>
            <c:strRef>
              <c:f>Currencies!$C$2</c:f>
              <c:strCache>
                <c:ptCount val="1"/>
                <c:pt idx="0">
                  <c:v> 2024 </c:v>
                </c:pt>
              </c:strCache>
            </c:strRef>
          </c:tx>
          <c:spPr>
            <a:solidFill>
              <a:schemeClr val="accent4">
                <a:lumMod val="40000"/>
                <a:lumOff val="60000"/>
              </a:schemeClr>
            </a:solidFill>
            <a:ln>
              <a:noFill/>
            </a:ln>
            <a:effectLst/>
          </c:spPr>
          <c:cat>
            <c:numRef>
              <c:f>Currencies!$F$8:$F$1500</c:f>
              <c:numCache>
                <c:formatCode>m/d/yyyy</c:formatCode>
                <c:ptCount val="14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extLst/>
            </c:numRef>
          </c:cat>
          <c:val>
            <c:numRef>
              <c:f>Currencies!$I$8:$I$1500</c:f>
              <c:numCache>
                <c:formatCode>_(* #,##0.00_);_(* \(#,##0.00\);_(* "-"??_);_(@_)</c:formatCode>
                <c:ptCount val="14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numCache>
              <c:extLst/>
            </c:numRef>
          </c:val>
          <c:extLst>
            <c:ext xmlns:c16="http://schemas.microsoft.com/office/drawing/2014/chart" uri="{C3380CC4-5D6E-409C-BE32-E72D297353CC}">
              <c16:uniqueId val="{00000000-E8EF-4BC4-8C47-B3EB5F94B286}"/>
            </c:ext>
          </c:extLst>
        </c:ser>
        <c:dLbls>
          <c:showLegendKey val="0"/>
          <c:showVal val="0"/>
          <c:showCatName val="0"/>
          <c:showSerName val="0"/>
          <c:showPercent val="0"/>
          <c:showBubbleSize val="0"/>
        </c:dLbls>
        <c:axId val="736573087"/>
        <c:axId val="734196879"/>
      </c:areaChart>
      <c:lineChart>
        <c:grouping val="standard"/>
        <c:varyColors val="0"/>
        <c:ser>
          <c:idx val="1"/>
          <c:order val="0"/>
          <c:tx>
            <c:strRef>
              <c:f>Currencies!$G$3</c:f>
              <c:strCache>
                <c:ptCount val="1"/>
                <c:pt idx="0">
                  <c:v>CAD/USD exchange rate</c:v>
                </c:pt>
              </c:strCache>
            </c:strRef>
          </c:tx>
          <c:spPr>
            <a:ln w="28575" cap="rnd">
              <a:solidFill>
                <a:schemeClr val="accent3"/>
              </a:solidFill>
              <a:round/>
            </a:ln>
            <a:effectLst/>
          </c:spPr>
          <c:marker>
            <c:symbol val="none"/>
          </c:marker>
          <c:cat>
            <c:numRef>
              <c:f>Currencies!$F$8:$F$1500</c:f>
              <c:numCache>
                <c:formatCode>m/d/yyyy</c:formatCode>
                <c:ptCount val="14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extLst/>
            </c:numRef>
          </c:cat>
          <c:val>
            <c:numRef>
              <c:f>Currencies!$G$8:$G$1500</c:f>
              <c:numCache>
                <c:formatCode>General</c:formatCode>
                <c:ptCount val="1493"/>
                <c:pt idx="0">
                  <c:v>0.77010000000000001</c:v>
                </c:pt>
                <c:pt idx="1">
                  <c:v>0.7702</c:v>
                </c:pt>
                <c:pt idx="2">
                  <c:v>0.76919999999999999</c:v>
                </c:pt>
                <c:pt idx="3">
                  <c:v>0.77129999999999999</c:v>
                </c:pt>
                <c:pt idx="4">
                  <c:v>0.76910000000000001</c:v>
                </c:pt>
                <c:pt idx="5">
                  <c:v>0.76690000000000003</c:v>
                </c:pt>
                <c:pt idx="6">
                  <c:v>0.76600000000000001</c:v>
                </c:pt>
                <c:pt idx="7">
                  <c:v>0.76619999999999999</c:v>
                </c:pt>
                <c:pt idx="8">
                  <c:v>0.76590000000000003</c:v>
                </c:pt>
                <c:pt idx="9">
                  <c:v>0.76559999999999995</c:v>
                </c:pt>
                <c:pt idx="10">
                  <c:v>0.76680000000000004</c:v>
                </c:pt>
                <c:pt idx="11">
                  <c:v>0.76680000000000004</c:v>
                </c:pt>
                <c:pt idx="12">
                  <c:v>0.76529999999999998</c:v>
                </c:pt>
                <c:pt idx="13">
                  <c:v>0.76639999999999997</c:v>
                </c:pt>
                <c:pt idx="14">
                  <c:v>0.7651</c:v>
                </c:pt>
                <c:pt idx="15">
                  <c:v>0.76129999999999998</c:v>
                </c:pt>
                <c:pt idx="16">
                  <c:v>0.76180000000000003</c:v>
                </c:pt>
                <c:pt idx="17">
                  <c:v>0.76090000000000002</c:v>
                </c:pt>
                <c:pt idx="18">
                  <c:v>0.75790000000000002</c:v>
                </c:pt>
                <c:pt idx="19">
                  <c:v>0.7601</c:v>
                </c:pt>
                <c:pt idx="20">
                  <c:v>0.75770000000000004</c:v>
                </c:pt>
                <c:pt idx="21">
                  <c:v>0.7571</c:v>
                </c:pt>
                <c:pt idx="22">
                  <c:v>0.75539999999999996</c:v>
                </c:pt>
                <c:pt idx="23">
                  <c:v>0.75260000000000005</c:v>
                </c:pt>
                <c:pt idx="24">
                  <c:v>0.75319999999999998</c:v>
                </c:pt>
                <c:pt idx="25">
                  <c:v>0.75290000000000001</c:v>
                </c:pt>
                <c:pt idx="26">
                  <c:v>0.75280000000000002</c:v>
                </c:pt>
                <c:pt idx="27">
                  <c:v>0.75160000000000005</c:v>
                </c:pt>
                <c:pt idx="28">
                  <c:v>0.75090000000000001</c:v>
                </c:pt>
                <c:pt idx="29">
                  <c:v>0.75260000000000005</c:v>
                </c:pt>
                <c:pt idx="30">
                  <c:v>0.75470000000000004</c:v>
                </c:pt>
                <c:pt idx="31">
                  <c:v>0.75370000000000004</c:v>
                </c:pt>
                <c:pt idx="32">
                  <c:v>0.75460000000000005</c:v>
                </c:pt>
                <c:pt idx="33">
                  <c:v>0.75560000000000005</c:v>
                </c:pt>
                <c:pt idx="34">
                  <c:v>0.75419999999999998</c:v>
                </c:pt>
                <c:pt idx="35">
                  <c:v>0.75639999999999996</c:v>
                </c:pt>
                <c:pt idx="36">
                  <c:v>0.75419999999999998</c:v>
                </c:pt>
                <c:pt idx="37">
                  <c:v>0.75600000000000001</c:v>
                </c:pt>
                <c:pt idx="38">
                  <c:v>0.75219999999999998</c:v>
                </c:pt>
                <c:pt idx="39">
                  <c:v>0.753</c:v>
                </c:pt>
                <c:pt idx="40">
                  <c:v>0.75</c:v>
                </c:pt>
                <c:pt idx="41">
                  <c:v>0.74660000000000004</c:v>
                </c:pt>
                <c:pt idx="42">
                  <c:v>0.74670000000000003</c:v>
                </c:pt>
                <c:pt idx="43">
                  <c:v>0.75049999999999994</c:v>
                </c:pt>
                <c:pt idx="44">
                  <c:v>0.747</c:v>
                </c:pt>
                <c:pt idx="45">
                  <c:v>0.747</c:v>
                </c:pt>
                <c:pt idx="46">
                  <c:v>0.74570000000000003</c:v>
                </c:pt>
                <c:pt idx="47">
                  <c:v>0.74529999999999996</c:v>
                </c:pt>
                <c:pt idx="48">
                  <c:v>0.7298</c:v>
                </c:pt>
                <c:pt idx="49">
                  <c:v>0.72829999999999995</c:v>
                </c:pt>
                <c:pt idx="50">
                  <c:v>0.72570000000000001</c:v>
                </c:pt>
                <c:pt idx="51">
                  <c:v>0.71809999999999996</c:v>
                </c:pt>
                <c:pt idx="52">
                  <c:v>0.72430000000000005</c:v>
                </c:pt>
                <c:pt idx="53">
                  <c:v>0.71350000000000002</c:v>
                </c:pt>
                <c:pt idx="54">
                  <c:v>0.70409999999999995</c:v>
                </c:pt>
                <c:pt idx="55">
                  <c:v>0.68940000000000001</c:v>
                </c:pt>
                <c:pt idx="56">
                  <c:v>0.68910000000000005</c:v>
                </c:pt>
                <c:pt idx="57">
                  <c:v>0.69650000000000001</c:v>
                </c:pt>
                <c:pt idx="58">
                  <c:v>0.68920000000000003</c:v>
                </c:pt>
                <c:pt idx="59">
                  <c:v>0.69140000000000001</c:v>
                </c:pt>
                <c:pt idx="60">
                  <c:v>0.70469999999999999</c:v>
                </c:pt>
                <c:pt idx="61">
                  <c:v>0.71330000000000005</c:v>
                </c:pt>
                <c:pt idx="62">
                  <c:v>0.71519999999999995</c:v>
                </c:pt>
                <c:pt idx="63">
                  <c:v>0.70620000000000005</c:v>
                </c:pt>
                <c:pt idx="64">
                  <c:v>0.71089999999999998</c:v>
                </c:pt>
                <c:pt idx="65">
                  <c:v>0.70450000000000002</c:v>
                </c:pt>
                <c:pt idx="66">
                  <c:v>0.70730000000000004</c:v>
                </c:pt>
                <c:pt idx="67">
                  <c:v>0.70389999999999997</c:v>
                </c:pt>
                <c:pt idx="68">
                  <c:v>0.7087</c:v>
                </c:pt>
                <c:pt idx="69">
                  <c:v>0.7147</c:v>
                </c:pt>
                <c:pt idx="70">
                  <c:v>0.71379999999999999</c:v>
                </c:pt>
                <c:pt idx="71">
                  <c:v>0.71560000000000001</c:v>
                </c:pt>
                <c:pt idx="72">
                  <c:v>0.71650000000000003</c:v>
                </c:pt>
                <c:pt idx="73">
                  <c:v>0.71919999999999995</c:v>
                </c:pt>
                <c:pt idx="74">
                  <c:v>0.72040000000000004</c:v>
                </c:pt>
                <c:pt idx="75">
                  <c:v>0.70850000000000002</c:v>
                </c:pt>
                <c:pt idx="76">
                  <c:v>0.71</c:v>
                </c:pt>
                <c:pt idx="77">
                  <c:v>0.71430000000000005</c:v>
                </c:pt>
                <c:pt idx="78">
                  <c:v>0.70669999999999999</c:v>
                </c:pt>
                <c:pt idx="79">
                  <c:v>0.70369999999999999</c:v>
                </c:pt>
                <c:pt idx="80">
                  <c:v>0.70620000000000005</c:v>
                </c:pt>
                <c:pt idx="81">
                  <c:v>0.71060000000000001</c:v>
                </c:pt>
                <c:pt idx="82">
                  <c:v>0.70940000000000003</c:v>
                </c:pt>
                <c:pt idx="83">
                  <c:v>0.71250000000000002</c:v>
                </c:pt>
                <c:pt idx="84">
                  <c:v>0.71440000000000003</c:v>
                </c:pt>
                <c:pt idx="85">
                  <c:v>0.72050000000000003</c:v>
                </c:pt>
                <c:pt idx="86">
                  <c:v>0.71709999999999996</c:v>
                </c:pt>
                <c:pt idx="87">
                  <c:v>0.70979999999999999</c:v>
                </c:pt>
                <c:pt idx="88">
                  <c:v>0.70979999999999999</c:v>
                </c:pt>
                <c:pt idx="89">
                  <c:v>0.71199999999999997</c:v>
                </c:pt>
                <c:pt idx="90">
                  <c:v>0.70689999999999997</c:v>
                </c:pt>
                <c:pt idx="91">
                  <c:v>0.7157</c:v>
                </c:pt>
                <c:pt idx="92">
                  <c:v>0.71799999999999997</c:v>
                </c:pt>
                <c:pt idx="93">
                  <c:v>0.71389999999999998</c:v>
                </c:pt>
                <c:pt idx="94">
                  <c:v>0.71030000000000004</c:v>
                </c:pt>
                <c:pt idx="95">
                  <c:v>0.70909999999999995</c:v>
                </c:pt>
                <c:pt idx="96">
                  <c:v>0.7117</c:v>
                </c:pt>
                <c:pt idx="97">
                  <c:v>0.70879999999999999</c:v>
                </c:pt>
                <c:pt idx="98">
                  <c:v>0.71750000000000003</c:v>
                </c:pt>
                <c:pt idx="99">
                  <c:v>0.71719999999999995</c:v>
                </c:pt>
                <c:pt idx="100">
                  <c:v>0.71940000000000004</c:v>
                </c:pt>
                <c:pt idx="101">
                  <c:v>0.71660000000000001</c:v>
                </c:pt>
                <c:pt idx="102">
                  <c:v>0.71450000000000002</c:v>
                </c:pt>
                <c:pt idx="103">
                  <c:v>0.71499999999999997</c:v>
                </c:pt>
                <c:pt idx="104">
                  <c:v>0.72589999999999999</c:v>
                </c:pt>
                <c:pt idx="105">
                  <c:v>0.72719999999999996</c:v>
                </c:pt>
                <c:pt idx="106">
                  <c:v>0.72650000000000003</c:v>
                </c:pt>
                <c:pt idx="107">
                  <c:v>0.72589999999999999</c:v>
                </c:pt>
                <c:pt idx="108">
                  <c:v>0.73680000000000001</c:v>
                </c:pt>
                <c:pt idx="109">
                  <c:v>0.73960000000000004</c:v>
                </c:pt>
                <c:pt idx="110">
                  <c:v>0.74099999999999999</c:v>
                </c:pt>
                <c:pt idx="111">
                  <c:v>0.74070000000000003</c:v>
                </c:pt>
                <c:pt idx="112">
                  <c:v>0.74509999999999998</c:v>
                </c:pt>
                <c:pt idx="113">
                  <c:v>0.74729999999999996</c:v>
                </c:pt>
                <c:pt idx="114">
                  <c:v>0.74539999999999995</c:v>
                </c:pt>
                <c:pt idx="115">
                  <c:v>0.74560000000000004</c:v>
                </c:pt>
                <c:pt idx="116">
                  <c:v>0.73370000000000002</c:v>
                </c:pt>
                <c:pt idx="117">
                  <c:v>0.73599999999999999</c:v>
                </c:pt>
                <c:pt idx="118">
                  <c:v>0.73670000000000002</c:v>
                </c:pt>
                <c:pt idx="119">
                  <c:v>0.73850000000000005</c:v>
                </c:pt>
                <c:pt idx="120">
                  <c:v>0.73719999999999997</c:v>
                </c:pt>
                <c:pt idx="121">
                  <c:v>0.73529999999999995</c:v>
                </c:pt>
                <c:pt idx="122">
                  <c:v>0.7349</c:v>
                </c:pt>
                <c:pt idx="123">
                  <c:v>0.73950000000000005</c:v>
                </c:pt>
                <c:pt idx="124">
                  <c:v>0.73799999999999999</c:v>
                </c:pt>
                <c:pt idx="125">
                  <c:v>0.73319999999999996</c:v>
                </c:pt>
                <c:pt idx="126">
                  <c:v>0.73319999999999996</c:v>
                </c:pt>
                <c:pt idx="127">
                  <c:v>0.73050000000000004</c:v>
                </c:pt>
                <c:pt idx="128">
                  <c:v>0.73209999999999997</c:v>
                </c:pt>
                <c:pt idx="129">
                  <c:v>0.73660000000000003</c:v>
                </c:pt>
                <c:pt idx="130">
                  <c:v>0.73599999999999999</c:v>
                </c:pt>
                <c:pt idx="131">
                  <c:v>0.73719999999999997</c:v>
                </c:pt>
                <c:pt idx="132">
                  <c:v>0.73819999999999997</c:v>
                </c:pt>
                <c:pt idx="133">
                  <c:v>0.73860000000000003</c:v>
                </c:pt>
                <c:pt idx="134">
                  <c:v>0.73509999999999998</c:v>
                </c:pt>
                <c:pt idx="135">
                  <c:v>0.74009999999999998</c:v>
                </c:pt>
                <c:pt idx="136">
                  <c:v>0.73619999999999997</c:v>
                </c:pt>
                <c:pt idx="137">
                  <c:v>0.73560000000000003</c:v>
                </c:pt>
                <c:pt idx="138">
                  <c:v>0.73480000000000001</c:v>
                </c:pt>
                <c:pt idx="139">
                  <c:v>0.73440000000000005</c:v>
                </c:pt>
                <c:pt idx="140">
                  <c:v>0.74029999999999996</c:v>
                </c:pt>
                <c:pt idx="141">
                  <c:v>0.73670000000000002</c:v>
                </c:pt>
                <c:pt idx="142">
                  <c:v>0.73640000000000005</c:v>
                </c:pt>
                <c:pt idx="143">
                  <c:v>0.73880000000000001</c:v>
                </c:pt>
                <c:pt idx="144">
                  <c:v>0.74299999999999999</c:v>
                </c:pt>
                <c:pt idx="145">
                  <c:v>0.74529999999999996</c:v>
                </c:pt>
                <c:pt idx="146">
                  <c:v>0.74580000000000002</c:v>
                </c:pt>
                <c:pt idx="147">
                  <c:v>0.74550000000000005</c:v>
                </c:pt>
                <c:pt idx="148">
                  <c:v>0.74880000000000002</c:v>
                </c:pt>
                <c:pt idx="149">
                  <c:v>0.74739999999999995</c:v>
                </c:pt>
                <c:pt idx="150">
                  <c:v>0.74990000000000001</c:v>
                </c:pt>
                <c:pt idx="151">
                  <c:v>0.745</c:v>
                </c:pt>
                <c:pt idx="152">
                  <c:v>0.74560000000000004</c:v>
                </c:pt>
                <c:pt idx="153">
                  <c:v>0.74670000000000003</c:v>
                </c:pt>
                <c:pt idx="154">
                  <c:v>0.75080000000000002</c:v>
                </c:pt>
                <c:pt idx="155">
                  <c:v>0.75380000000000003</c:v>
                </c:pt>
                <c:pt idx="156">
                  <c:v>0.75149999999999995</c:v>
                </c:pt>
                <c:pt idx="157">
                  <c:v>0.74719999999999998</c:v>
                </c:pt>
                <c:pt idx="158">
                  <c:v>0.749</c:v>
                </c:pt>
                <c:pt idx="159">
                  <c:v>0.75190000000000001</c:v>
                </c:pt>
                <c:pt idx="160">
                  <c:v>0.75490000000000002</c:v>
                </c:pt>
                <c:pt idx="161">
                  <c:v>0.75619999999999998</c:v>
                </c:pt>
                <c:pt idx="162">
                  <c:v>0.75370000000000004</c:v>
                </c:pt>
                <c:pt idx="163">
                  <c:v>0.75680000000000003</c:v>
                </c:pt>
                <c:pt idx="164">
                  <c:v>0.75939999999999996</c:v>
                </c:pt>
                <c:pt idx="165">
                  <c:v>0.75649999999999995</c:v>
                </c:pt>
                <c:pt idx="166">
                  <c:v>0.75829999999999997</c:v>
                </c:pt>
                <c:pt idx="167">
                  <c:v>0.75890000000000002</c:v>
                </c:pt>
                <c:pt idx="168">
                  <c:v>0.75660000000000005</c:v>
                </c:pt>
                <c:pt idx="169">
                  <c:v>0.75919999999999999</c:v>
                </c:pt>
                <c:pt idx="170">
                  <c:v>0.76080000000000003</c:v>
                </c:pt>
                <c:pt idx="171">
                  <c:v>0.76170000000000004</c:v>
                </c:pt>
                <c:pt idx="172">
                  <c:v>0.76339999999999997</c:v>
                </c:pt>
                <c:pt idx="173">
                  <c:v>0.76639999999999997</c:v>
                </c:pt>
                <c:pt idx="174">
                  <c:v>0.76539999999999997</c:v>
                </c:pt>
                <c:pt idx="175">
                  <c:v>0.76659999999999995</c:v>
                </c:pt>
                <c:pt idx="176">
                  <c:v>0.76180000000000003</c:v>
                </c:pt>
                <c:pt idx="177">
                  <c:v>0.76559999999999995</c:v>
                </c:pt>
                <c:pt idx="178">
                  <c:v>0.76349999999999996</c:v>
                </c:pt>
                <c:pt idx="179">
                  <c:v>0.75539999999999996</c:v>
                </c:pt>
                <c:pt idx="180">
                  <c:v>0.76070000000000004</c:v>
                </c:pt>
                <c:pt idx="181">
                  <c:v>0.75800000000000001</c:v>
                </c:pt>
                <c:pt idx="182">
                  <c:v>0.75890000000000002</c:v>
                </c:pt>
                <c:pt idx="183">
                  <c:v>0.75900000000000001</c:v>
                </c:pt>
                <c:pt idx="184">
                  <c:v>0.75839999999999996</c:v>
                </c:pt>
                <c:pt idx="185">
                  <c:v>0.75890000000000002</c:v>
                </c:pt>
                <c:pt idx="186">
                  <c:v>0.75960000000000005</c:v>
                </c:pt>
                <c:pt idx="187">
                  <c:v>0.75729999999999997</c:v>
                </c:pt>
                <c:pt idx="188">
                  <c:v>0.75149999999999995</c:v>
                </c:pt>
                <c:pt idx="189">
                  <c:v>0.75160000000000005</c:v>
                </c:pt>
                <c:pt idx="190">
                  <c:v>0.74709999999999999</c:v>
                </c:pt>
                <c:pt idx="191">
                  <c:v>0.74839999999999995</c:v>
                </c:pt>
                <c:pt idx="192">
                  <c:v>0.747</c:v>
                </c:pt>
                <c:pt idx="193">
                  <c:v>0.74790000000000001</c:v>
                </c:pt>
                <c:pt idx="194">
                  <c:v>0.74680000000000002</c:v>
                </c:pt>
                <c:pt idx="195">
                  <c:v>0.75070000000000003</c:v>
                </c:pt>
                <c:pt idx="196">
                  <c:v>0.75249999999999995</c:v>
                </c:pt>
                <c:pt idx="197">
                  <c:v>0.75139999999999996</c:v>
                </c:pt>
                <c:pt idx="198">
                  <c:v>0.75439999999999996</c:v>
                </c:pt>
                <c:pt idx="199">
                  <c:v>0.75119999999999998</c:v>
                </c:pt>
                <c:pt idx="200">
                  <c:v>0.75439999999999996</c:v>
                </c:pt>
                <c:pt idx="201">
                  <c:v>0.75780000000000003</c:v>
                </c:pt>
                <c:pt idx="202">
                  <c:v>0.76249999999999996</c:v>
                </c:pt>
                <c:pt idx="203">
                  <c:v>0.76259999999999994</c:v>
                </c:pt>
                <c:pt idx="204">
                  <c:v>0.7611</c:v>
                </c:pt>
                <c:pt idx="205">
                  <c:v>0.76039999999999996</c:v>
                </c:pt>
                <c:pt idx="206">
                  <c:v>0.75609999999999999</c:v>
                </c:pt>
                <c:pt idx="207">
                  <c:v>0.7581</c:v>
                </c:pt>
                <c:pt idx="208">
                  <c:v>0.7581</c:v>
                </c:pt>
                <c:pt idx="209">
                  <c:v>0.76170000000000004</c:v>
                </c:pt>
                <c:pt idx="210">
                  <c:v>0.76070000000000004</c:v>
                </c:pt>
                <c:pt idx="211">
                  <c:v>0.76119999999999999</c:v>
                </c:pt>
                <c:pt idx="212">
                  <c:v>0.76190000000000002</c:v>
                </c:pt>
                <c:pt idx="213">
                  <c:v>0.75680000000000003</c:v>
                </c:pt>
                <c:pt idx="214">
                  <c:v>0.75839999999999996</c:v>
                </c:pt>
                <c:pt idx="215">
                  <c:v>0.75060000000000004</c:v>
                </c:pt>
                <c:pt idx="216">
                  <c:v>0.75039999999999996</c:v>
                </c:pt>
                <c:pt idx="217">
                  <c:v>0.75080000000000002</c:v>
                </c:pt>
                <c:pt idx="218">
                  <c:v>0.75660000000000005</c:v>
                </c:pt>
                <c:pt idx="219">
                  <c:v>0.76119999999999999</c:v>
                </c:pt>
                <c:pt idx="220">
                  <c:v>0.76139999999999997</c:v>
                </c:pt>
                <c:pt idx="221">
                  <c:v>0.76649999999999996</c:v>
                </c:pt>
                <c:pt idx="222">
                  <c:v>0.76619999999999999</c:v>
                </c:pt>
                <c:pt idx="223">
                  <c:v>0.76880000000000004</c:v>
                </c:pt>
                <c:pt idx="224">
                  <c:v>0.76729999999999998</c:v>
                </c:pt>
                <c:pt idx="225">
                  <c:v>0.76549999999999996</c:v>
                </c:pt>
                <c:pt idx="226">
                  <c:v>0.76090000000000002</c:v>
                </c:pt>
                <c:pt idx="227">
                  <c:v>0.76160000000000005</c:v>
                </c:pt>
                <c:pt idx="228">
                  <c:v>0.76490000000000002</c:v>
                </c:pt>
                <c:pt idx="229">
                  <c:v>0.7631</c:v>
                </c:pt>
                <c:pt idx="230">
                  <c:v>0.76419999999999999</c:v>
                </c:pt>
                <c:pt idx="231">
                  <c:v>0.76500000000000001</c:v>
                </c:pt>
                <c:pt idx="232">
                  <c:v>0.76370000000000005</c:v>
                </c:pt>
                <c:pt idx="233">
                  <c:v>0.76419999999999999</c:v>
                </c:pt>
                <c:pt idx="234">
                  <c:v>0.76939999999999997</c:v>
                </c:pt>
                <c:pt idx="235">
                  <c:v>0.76880000000000004</c:v>
                </c:pt>
                <c:pt idx="236">
                  <c:v>0.76819999999999999</c:v>
                </c:pt>
                <c:pt idx="237">
                  <c:v>0.76980000000000004</c:v>
                </c:pt>
                <c:pt idx="238">
                  <c:v>0.76870000000000005</c:v>
                </c:pt>
                <c:pt idx="239">
                  <c:v>0.77310000000000001</c:v>
                </c:pt>
                <c:pt idx="240">
                  <c:v>0.7742</c:v>
                </c:pt>
                <c:pt idx="241">
                  <c:v>0.77749999999999997</c:v>
                </c:pt>
                <c:pt idx="242">
                  <c:v>0.78220000000000001</c:v>
                </c:pt>
                <c:pt idx="243">
                  <c:v>0.78120000000000001</c:v>
                </c:pt>
                <c:pt idx="244">
                  <c:v>0.78010000000000002</c:v>
                </c:pt>
                <c:pt idx="245">
                  <c:v>0.78010000000000002</c:v>
                </c:pt>
                <c:pt idx="246">
                  <c:v>0.78500000000000003</c:v>
                </c:pt>
                <c:pt idx="247">
                  <c:v>0.78300000000000003</c:v>
                </c:pt>
                <c:pt idx="248">
                  <c:v>0.78339999999999999</c:v>
                </c:pt>
                <c:pt idx="249">
                  <c:v>0.78739999999999999</c:v>
                </c:pt>
                <c:pt idx="250">
                  <c:v>0.78500000000000003</c:v>
                </c:pt>
                <c:pt idx="251">
                  <c:v>0.78610000000000002</c:v>
                </c:pt>
                <c:pt idx="252">
                  <c:v>0.78210000000000002</c:v>
                </c:pt>
                <c:pt idx="253">
                  <c:v>0.77769999999999995</c:v>
                </c:pt>
                <c:pt idx="254">
                  <c:v>0.77470000000000006</c:v>
                </c:pt>
                <c:pt idx="255">
                  <c:v>0.77849999999999997</c:v>
                </c:pt>
                <c:pt idx="256">
                  <c:v>0.77739999999999998</c:v>
                </c:pt>
                <c:pt idx="257">
                  <c:v>0.77729999999999999</c:v>
                </c:pt>
                <c:pt idx="258">
                  <c:v>0.77839999999999998</c:v>
                </c:pt>
                <c:pt idx="259">
                  <c:v>0.78010000000000002</c:v>
                </c:pt>
                <c:pt idx="260">
                  <c:v>0.78420000000000001</c:v>
                </c:pt>
                <c:pt idx="261">
                  <c:v>0.7853</c:v>
                </c:pt>
                <c:pt idx="262">
                  <c:v>0.78569999999999995</c:v>
                </c:pt>
                <c:pt idx="263">
                  <c:v>0.78269999999999995</c:v>
                </c:pt>
                <c:pt idx="264">
                  <c:v>0.78920000000000001</c:v>
                </c:pt>
                <c:pt idx="265">
                  <c:v>0.78869999999999996</c:v>
                </c:pt>
                <c:pt idx="266">
                  <c:v>0.78810000000000002</c:v>
                </c:pt>
                <c:pt idx="267">
                  <c:v>0.78810000000000002</c:v>
                </c:pt>
                <c:pt idx="268">
                  <c:v>0.78220000000000001</c:v>
                </c:pt>
                <c:pt idx="269">
                  <c:v>0.78659999999999997</c:v>
                </c:pt>
                <c:pt idx="270">
                  <c:v>0.78749999999999998</c:v>
                </c:pt>
                <c:pt idx="271">
                  <c:v>0.79090000000000005</c:v>
                </c:pt>
                <c:pt idx="272">
                  <c:v>0.78510000000000002</c:v>
                </c:pt>
                <c:pt idx="273">
                  <c:v>0.78380000000000005</c:v>
                </c:pt>
                <c:pt idx="274">
                  <c:v>0.7853</c:v>
                </c:pt>
                <c:pt idx="275">
                  <c:v>0.79159999999999997</c:v>
                </c:pt>
                <c:pt idx="276">
                  <c:v>0.79120000000000001</c:v>
                </c:pt>
                <c:pt idx="277">
                  <c:v>0.7853</c:v>
                </c:pt>
                <c:pt idx="278">
                  <c:v>0.78469999999999995</c:v>
                </c:pt>
                <c:pt idx="279">
                  <c:v>0.78769999999999996</c:v>
                </c:pt>
                <c:pt idx="280">
                  <c:v>0.78100000000000003</c:v>
                </c:pt>
                <c:pt idx="281">
                  <c:v>0.77939999999999998</c:v>
                </c:pt>
                <c:pt idx="282">
                  <c:v>0.78269999999999995</c:v>
                </c:pt>
                <c:pt idx="283">
                  <c:v>0.77780000000000005</c:v>
                </c:pt>
                <c:pt idx="284">
                  <c:v>0.78239999999999998</c:v>
                </c:pt>
                <c:pt idx="285">
                  <c:v>0.78220000000000001</c:v>
                </c:pt>
                <c:pt idx="286">
                  <c:v>0.77969999999999995</c:v>
                </c:pt>
                <c:pt idx="287">
                  <c:v>0.78359999999999996</c:v>
                </c:pt>
                <c:pt idx="288">
                  <c:v>0.78500000000000003</c:v>
                </c:pt>
                <c:pt idx="289">
                  <c:v>0.78790000000000004</c:v>
                </c:pt>
                <c:pt idx="290">
                  <c:v>0.7873</c:v>
                </c:pt>
                <c:pt idx="291">
                  <c:v>0.78720000000000001</c:v>
                </c:pt>
                <c:pt idx="292">
                  <c:v>0.78800000000000003</c:v>
                </c:pt>
                <c:pt idx="293">
                  <c:v>0.79120000000000001</c:v>
                </c:pt>
                <c:pt idx="294">
                  <c:v>0.78790000000000004</c:v>
                </c:pt>
                <c:pt idx="295">
                  <c:v>0.78739999999999999</c:v>
                </c:pt>
                <c:pt idx="296">
                  <c:v>0.78869999999999996</c:v>
                </c:pt>
                <c:pt idx="297">
                  <c:v>0.79249999999999998</c:v>
                </c:pt>
                <c:pt idx="298">
                  <c:v>0.79249999999999998</c:v>
                </c:pt>
                <c:pt idx="299">
                  <c:v>0.7944</c:v>
                </c:pt>
                <c:pt idx="300">
                  <c:v>0.79920000000000002</c:v>
                </c:pt>
                <c:pt idx="301">
                  <c:v>0.79330000000000001</c:v>
                </c:pt>
                <c:pt idx="302">
                  <c:v>0.78500000000000003</c:v>
                </c:pt>
                <c:pt idx="303">
                  <c:v>0.79069999999999996</c:v>
                </c:pt>
                <c:pt idx="304">
                  <c:v>0.79120000000000001</c:v>
                </c:pt>
                <c:pt idx="305">
                  <c:v>0.79020000000000001</c:v>
                </c:pt>
                <c:pt idx="306">
                  <c:v>0.78939999999999999</c:v>
                </c:pt>
                <c:pt idx="307">
                  <c:v>0.79</c:v>
                </c:pt>
                <c:pt idx="308">
                  <c:v>0.78949999999999998</c:v>
                </c:pt>
                <c:pt idx="309">
                  <c:v>0.79100000000000004</c:v>
                </c:pt>
                <c:pt idx="310">
                  <c:v>0.79239999999999999</c:v>
                </c:pt>
                <c:pt idx="311">
                  <c:v>0.79779999999999995</c:v>
                </c:pt>
                <c:pt idx="312">
                  <c:v>0.80149999999999999</c:v>
                </c:pt>
                <c:pt idx="313">
                  <c:v>0.80179999999999996</c:v>
                </c:pt>
                <c:pt idx="314">
                  <c:v>0.80349999999999999</c:v>
                </c:pt>
                <c:pt idx="315">
                  <c:v>0.80620000000000003</c:v>
                </c:pt>
                <c:pt idx="316">
                  <c:v>0.80089999999999995</c:v>
                </c:pt>
                <c:pt idx="317">
                  <c:v>0.80010000000000003</c:v>
                </c:pt>
                <c:pt idx="318">
                  <c:v>0.79859999999999998</c:v>
                </c:pt>
                <c:pt idx="319">
                  <c:v>0.7944</c:v>
                </c:pt>
                <c:pt idx="320">
                  <c:v>0.79469999999999996</c:v>
                </c:pt>
                <c:pt idx="321">
                  <c:v>0.79279999999999995</c:v>
                </c:pt>
                <c:pt idx="322">
                  <c:v>0.79520000000000002</c:v>
                </c:pt>
                <c:pt idx="323">
                  <c:v>0.79430000000000001</c:v>
                </c:pt>
                <c:pt idx="324">
                  <c:v>0.79190000000000005</c:v>
                </c:pt>
                <c:pt idx="325">
                  <c:v>0.79610000000000003</c:v>
                </c:pt>
                <c:pt idx="326">
                  <c:v>0.79700000000000004</c:v>
                </c:pt>
                <c:pt idx="327">
                  <c:v>0.79520000000000002</c:v>
                </c:pt>
                <c:pt idx="328">
                  <c:v>0.79859999999999998</c:v>
                </c:pt>
                <c:pt idx="329">
                  <c:v>0.79569999999999996</c:v>
                </c:pt>
                <c:pt idx="330">
                  <c:v>0.79310000000000003</c:v>
                </c:pt>
                <c:pt idx="331">
                  <c:v>0.79610000000000003</c:v>
                </c:pt>
                <c:pt idx="332">
                  <c:v>0.79810000000000003</c:v>
                </c:pt>
                <c:pt idx="333">
                  <c:v>0.79610000000000003</c:v>
                </c:pt>
                <c:pt idx="334">
                  <c:v>0.79779999999999995</c:v>
                </c:pt>
                <c:pt idx="335">
                  <c:v>0.79869999999999997</c:v>
                </c:pt>
                <c:pt idx="336">
                  <c:v>0.79710000000000003</c:v>
                </c:pt>
                <c:pt idx="337">
                  <c:v>0.79949999999999999</c:v>
                </c:pt>
                <c:pt idx="338">
                  <c:v>0.79779999999999995</c:v>
                </c:pt>
                <c:pt idx="339">
                  <c:v>0.79300000000000004</c:v>
                </c:pt>
                <c:pt idx="340">
                  <c:v>0.80010000000000003</c:v>
                </c:pt>
                <c:pt idx="341">
                  <c:v>0.79979999999999996</c:v>
                </c:pt>
                <c:pt idx="342">
                  <c:v>0.80159999999999998</c:v>
                </c:pt>
                <c:pt idx="343">
                  <c:v>0.80679999999999996</c:v>
                </c:pt>
                <c:pt idx="344">
                  <c:v>0.80640000000000001</c:v>
                </c:pt>
                <c:pt idx="345">
                  <c:v>0.81200000000000006</c:v>
                </c:pt>
                <c:pt idx="346">
                  <c:v>0.81430000000000002</c:v>
                </c:pt>
                <c:pt idx="347">
                  <c:v>0.81369999999999998</c:v>
                </c:pt>
                <c:pt idx="348">
                  <c:v>0.8145</c:v>
                </c:pt>
                <c:pt idx="349">
                  <c:v>0.8125</c:v>
                </c:pt>
                <c:pt idx="350">
                  <c:v>0.81530000000000002</c:v>
                </c:pt>
                <c:pt idx="351">
                  <c:v>0.82310000000000005</c:v>
                </c:pt>
                <c:pt idx="352">
                  <c:v>0.82430000000000003</c:v>
                </c:pt>
                <c:pt idx="353">
                  <c:v>0.82620000000000005</c:v>
                </c:pt>
                <c:pt idx="354">
                  <c:v>0.82630000000000003</c:v>
                </c:pt>
                <c:pt idx="355">
                  <c:v>0.82410000000000005</c:v>
                </c:pt>
                <c:pt idx="356">
                  <c:v>0.82230000000000003</c:v>
                </c:pt>
                <c:pt idx="357">
                  <c:v>0.82640000000000002</c:v>
                </c:pt>
                <c:pt idx="358">
                  <c:v>0.82869999999999999</c:v>
                </c:pt>
                <c:pt idx="359">
                  <c:v>0.82909999999999995</c:v>
                </c:pt>
                <c:pt idx="360">
                  <c:v>0.82420000000000004</c:v>
                </c:pt>
                <c:pt idx="361">
                  <c:v>0.82930000000000004</c:v>
                </c:pt>
                <c:pt idx="362">
                  <c:v>0.82850000000000001</c:v>
                </c:pt>
                <c:pt idx="363">
                  <c:v>0.83030000000000004</c:v>
                </c:pt>
                <c:pt idx="364">
                  <c:v>0.82869999999999999</c:v>
                </c:pt>
                <c:pt idx="365">
                  <c:v>0.82469999999999999</c:v>
                </c:pt>
                <c:pt idx="366">
                  <c:v>0.82869999999999999</c:v>
                </c:pt>
                <c:pt idx="367">
                  <c:v>0.82799999999999996</c:v>
                </c:pt>
                <c:pt idx="368">
                  <c:v>0.82889999999999997</c:v>
                </c:pt>
                <c:pt idx="369">
                  <c:v>0.82840000000000003</c:v>
                </c:pt>
                <c:pt idx="370">
                  <c:v>0.83089999999999997</c:v>
                </c:pt>
                <c:pt idx="371">
                  <c:v>0.82579999999999998</c:v>
                </c:pt>
                <c:pt idx="372">
                  <c:v>0.82750000000000001</c:v>
                </c:pt>
                <c:pt idx="373">
                  <c:v>0.82769999999999999</c:v>
                </c:pt>
                <c:pt idx="374">
                  <c:v>0.8256</c:v>
                </c:pt>
                <c:pt idx="375">
                  <c:v>0.82579999999999998</c:v>
                </c:pt>
                <c:pt idx="376">
                  <c:v>0.82669999999999999</c:v>
                </c:pt>
                <c:pt idx="377">
                  <c:v>0.8226</c:v>
                </c:pt>
                <c:pt idx="378">
                  <c:v>0.82330000000000003</c:v>
                </c:pt>
                <c:pt idx="379">
                  <c:v>0.82050000000000001</c:v>
                </c:pt>
                <c:pt idx="380">
                  <c:v>0.8145</c:v>
                </c:pt>
                <c:pt idx="381">
                  <c:v>0.8095</c:v>
                </c:pt>
                <c:pt idx="382">
                  <c:v>0.80220000000000002</c:v>
                </c:pt>
                <c:pt idx="383">
                  <c:v>0.80910000000000004</c:v>
                </c:pt>
                <c:pt idx="384">
                  <c:v>0.81259999999999999</c:v>
                </c:pt>
                <c:pt idx="385">
                  <c:v>0.81259999999999999</c:v>
                </c:pt>
                <c:pt idx="386">
                  <c:v>0.81140000000000001</c:v>
                </c:pt>
                <c:pt idx="387">
                  <c:v>0.81340000000000001</c:v>
                </c:pt>
                <c:pt idx="388">
                  <c:v>0.8105</c:v>
                </c:pt>
                <c:pt idx="389">
                  <c:v>0.80640000000000001</c:v>
                </c:pt>
                <c:pt idx="390">
                  <c:v>0.80659999999999998</c:v>
                </c:pt>
                <c:pt idx="391">
                  <c:v>0.80410000000000004</c:v>
                </c:pt>
                <c:pt idx="392">
                  <c:v>0.8115</c:v>
                </c:pt>
                <c:pt idx="393">
                  <c:v>0.81030000000000002</c:v>
                </c:pt>
                <c:pt idx="394">
                  <c:v>0.80279999999999996</c:v>
                </c:pt>
                <c:pt idx="395">
                  <c:v>0.80110000000000003</c:v>
                </c:pt>
                <c:pt idx="396">
                  <c:v>0.79790000000000005</c:v>
                </c:pt>
                <c:pt idx="397">
                  <c:v>0.80349999999999999</c:v>
                </c:pt>
                <c:pt idx="398">
                  <c:v>0.80300000000000005</c:v>
                </c:pt>
                <c:pt idx="399">
                  <c:v>0.79900000000000004</c:v>
                </c:pt>
                <c:pt idx="400">
                  <c:v>0.7994</c:v>
                </c:pt>
                <c:pt idx="401">
                  <c:v>0.79400000000000004</c:v>
                </c:pt>
                <c:pt idx="402">
                  <c:v>0.79279999999999995</c:v>
                </c:pt>
                <c:pt idx="403">
                  <c:v>0.78459999999999996</c:v>
                </c:pt>
                <c:pt idx="404">
                  <c:v>0.78859999999999997</c:v>
                </c:pt>
                <c:pt idx="405">
                  <c:v>0.79610000000000003</c:v>
                </c:pt>
                <c:pt idx="406">
                  <c:v>0.79620000000000002</c:v>
                </c:pt>
                <c:pt idx="407">
                  <c:v>0.79590000000000005</c:v>
                </c:pt>
                <c:pt idx="408">
                  <c:v>0.79710000000000003</c:v>
                </c:pt>
                <c:pt idx="409">
                  <c:v>0.79349999999999998</c:v>
                </c:pt>
                <c:pt idx="410">
                  <c:v>0.79859999999999998</c:v>
                </c:pt>
                <c:pt idx="411">
                  <c:v>0.80349999999999999</c:v>
                </c:pt>
                <c:pt idx="412">
                  <c:v>0.80189999999999995</c:v>
                </c:pt>
                <c:pt idx="413">
                  <c:v>0.79979999999999996</c:v>
                </c:pt>
                <c:pt idx="414">
                  <c:v>0.79759999999999998</c:v>
                </c:pt>
                <c:pt idx="415">
                  <c:v>0.7974</c:v>
                </c:pt>
                <c:pt idx="416">
                  <c:v>0.79990000000000006</c:v>
                </c:pt>
                <c:pt idx="417">
                  <c:v>0.79669999999999996</c:v>
                </c:pt>
                <c:pt idx="418">
                  <c:v>0.79490000000000005</c:v>
                </c:pt>
                <c:pt idx="419">
                  <c:v>0.79869999999999997</c:v>
                </c:pt>
                <c:pt idx="420">
                  <c:v>0.79969999999999997</c:v>
                </c:pt>
                <c:pt idx="421">
                  <c:v>0.79859999999999998</c:v>
                </c:pt>
                <c:pt idx="422">
                  <c:v>0.79900000000000004</c:v>
                </c:pt>
                <c:pt idx="423">
                  <c:v>0.79530000000000001</c:v>
                </c:pt>
                <c:pt idx="424">
                  <c:v>0.79179999999999995</c:v>
                </c:pt>
                <c:pt idx="425">
                  <c:v>0.78990000000000005</c:v>
                </c:pt>
                <c:pt idx="426">
                  <c:v>0.77949999999999997</c:v>
                </c:pt>
                <c:pt idx="427">
                  <c:v>0.78</c:v>
                </c:pt>
                <c:pt idx="428">
                  <c:v>0.79069999999999996</c:v>
                </c:pt>
                <c:pt idx="429">
                  <c:v>0.79420000000000002</c:v>
                </c:pt>
                <c:pt idx="430">
                  <c:v>0.79430000000000001</c:v>
                </c:pt>
                <c:pt idx="431">
                  <c:v>0.78820000000000001</c:v>
                </c:pt>
                <c:pt idx="432">
                  <c:v>0.79249999999999998</c:v>
                </c:pt>
                <c:pt idx="433">
                  <c:v>0.79330000000000001</c:v>
                </c:pt>
                <c:pt idx="434">
                  <c:v>0.79269999999999996</c:v>
                </c:pt>
                <c:pt idx="435">
                  <c:v>0.79239999999999999</c:v>
                </c:pt>
                <c:pt idx="436">
                  <c:v>0.79659999999999997</c:v>
                </c:pt>
                <c:pt idx="437">
                  <c:v>0.7984</c:v>
                </c:pt>
                <c:pt idx="438">
                  <c:v>0.79779999999999995</c:v>
                </c:pt>
                <c:pt idx="439">
                  <c:v>0.79069999999999996</c:v>
                </c:pt>
                <c:pt idx="440">
                  <c:v>0.78790000000000004</c:v>
                </c:pt>
                <c:pt idx="441">
                  <c:v>0.78959999999999997</c:v>
                </c:pt>
                <c:pt idx="442">
                  <c:v>0.78800000000000003</c:v>
                </c:pt>
                <c:pt idx="443">
                  <c:v>0.79069999999999996</c:v>
                </c:pt>
                <c:pt idx="444">
                  <c:v>0.78779999999999994</c:v>
                </c:pt>
                <c:pt idx="445">
                  <c:v>0.79179999999999995</c:v>
                </c:pt>
                <c:pt idx="446">
                  <c:v>0.78839999999999999</c:v>
                </c:pt>
                <c:pt idx="447">
                  <c:v>0.78310000000000002</c:v>
                </c:pt>
                <c:pt idx="448">
                  <c:v>0.78</c:v>
                </c:pt>
                <c:pt idx="449">
                  <c:v>0.78029999999999999</c:v>
                </c:pt>
                <c:pt idx="450">
                  <c:v>0.78280000000000005</c:v>
                </c:pt>
                <c:pt idx="451">
                  <c:v>0.79020000000000001</c:v>
                </c:pt>
                <c:pt idx="452">
                  <c:v>0.79039999999999999</c:v>
                </c:pt>
                <c:pt idx="453">
                  <c:v>0.79190000000000005</c:v>
                </c:pt>
                <c:pt idx="454">
                  <c:v>0.78839999999999999</c:v>
                </c:pt>
                <c:pt idx="455">
                  <c:v>0.78410000000000002</c:v>
                </c:pt>
                <c:pt idx="456">
                  <c:v>0.78849999999999998</c:v>
                </c:pt>
                <c:pt idx="457">
                  <c:v>0.79069999999999996</c:v>
                </c:pt>
                <c:pt idx="458">
                  <c:v>0.7944</c:v>
                </c:pt>
                <c:pt idx="459">
                  <c:v>0.79479999999999995</c:v>
                </c:pt>
                <c:pt idx="460">
                  <c:v>0.79430000000000001</c:v>
                </c:pt>
                <c:pt idx="461">
                  <c:v>0.79669999999999996</c:v>
                </c:pt>
                <c:pt idx="462">
                  <c:v>0.80179999999999996</c:v>
                </c:pt>
                <c:pt idx="463">
                  <c:v>0.80120000000000002</c:v>
                </c:pt>
                <c:pt idx="464">
                  <c:v>0.80210000000000004</c:v>
                </c:pt>
                <c:pt idx="465">
                  <c:v>0.80369999999999997</c:v>
                </c:pt>
                <c:pt idx="466">
                  <c:v>0.80840000000000001</c:v>
                </c:pt>
                <c:pt idx="467">
                  <c:v>0.80879999999999996</c:v>
                </c:pt>
                <c:pt idx="468">
                  <c:v>0.80779999999999996</c:v>
                </c:pt>
                <c:pt idx="469">
                  <c:v>0.80869999999999997</c:v>
                </c:pt>
                <c:pt idx="470">
                  <c:v>0.81169999999999998</c:v>
                </c:pt>
                <c:pt idx="471">
                  <c:v>0.8085</c:v>
                </c:pt>
                <c:pt idx="472">
                  <c:v>0.80859999999999999</c:v>
                </c:pt>
                <c:pt idx="473">
                  <c:v>0.80740000000000001</c:v>
                </c:pt>
                <c:pt idx="474">
                  <c:v>0.80710000000000004</c:v>
                </c:pt>
                <c:pt idx="475">
                  <c:v>0.80900000000000005</c:v>
                </c:pt>
                <c:pt idx="476">
                  <c:v>0.81</c:v>
                </c:pt>
                <c:pt idx="477">
                  <c:v>0.80730000000000002</c:v>
                </c:pt>
                <c:pt idx="478">
                  <c:v>0.80840000000000001</c:v>
                </c:pt>
                <c:pt idx="479">
                  <c:v>0.80579999999999996</c:v>
                </c:pt>
                <c:pt idx="480">
                  <c:v>0.80700000000000005</c:v>
                </c:pt>
                <c:pt idx="481">
                  <c:v>0.80259999999999998</c:v>
                </c:pt>
                <c:pt idx="482">
                  <c:v>0.80289999999999995</c:v>
                </c:pt>
                <c:pt idx="483">
                  <c:v>0.80369999999999997</c:v>
                </c:pt>
                <c:pt idx="484">
                  <c:v>0.80410000000000004</c:v>
                </c:pt>
                <c:pt idx="485">
                  <c:v>0.80030000000000001</c:v>
                </c:pt>
                <c:pt idx="486">
                  <c:v>0.79500000000000004</c:v>
                </c:pt>
                <c:pt idx="487">
                  <c:v>0.79679999999999995</c:v>
                </c:pt>
                <c:pt idx="488">
                  <c:v>0.79900000000000004</c:v>
                </c:pt>
                <c:pt idx="489">
                  <c:v>0.79620000000000002</c:v>
                </c:pt>
                <c:pt idx="490">
                  <c:v>0.79300000000000004</c:v>
                </c:pt>
                <c:pt idx="491">
                  <c:v>0.79359999999999997</c:v>
                </c:pt>
                <c:pt idx="492">
                  <c:v>0.79100000000000004</c:v>
                </c:pt>
                <c:pt idx="493">
                  <c:v>0.78739999999999999</c:v>
                </c:pt>
                <c:pt idx="494">
                  <c:v>0.7893</c:v>
                </c:pt>
                <c:pt idx="495">
                  <c:v>0.78939999999999999</c:v>
                </c:pt>
                <c:pt idx="496">
                  <c:v>0.79069999999999996</c:v>
                </c:pt>
                <c:pt idx="497">
                  <c:v>0.78169999999999995</c:v>
                </c:pt>
                <c:pt idx="498">
                  <c:v>0.78510000000000002</c:v>
                </c:pt>
                <c:pt idx="499">
                  <c:v>0.78249999999999997</c:v>
                </c:pt>
                <c:pt idx="500">
                  <c:v>0.78</c:v>
                </c:pt>
                <c:pt idx="501">
                  <c:v>0.78069999999999995</c:v>
                </c:pt>
                <c:pt idx="502">
                  <c:v>0.77849999999999997</c:v>
                </c:pt>
                <c:pt idx="503">
                  <c:v>0.78390000000000004</c:v>
                </c:pt>
                <c:pt idx="504">
                  <c:v>0.79120000000000001</c:v>
                </c:pt>
                <c:pt idx="505">
                  <c:v>0.79039999999999999</c:v>
                </c:pt>
                <c:pt idx="506">
                  <c:v>0.78659999999999997</c:v>
                </c:pt>
                <c:pt idx="507">
                  <c:v>0.78580000000000005</c:v>
                </c:pt>
                <c:pt idx="508">
                  <c:v>0.78069999999999995</c:v>
                </c:pt>
                <c:pt idx="509">
                  <c:v>0.77739999999999998</c:v>
                </c:pt>
                <c:pt idx="510">
                  <c:v>0.7792</c:v>
                </c:pt>
                <c:pt idx="511">
                  <c:v>0.78269999999999995</c:v>
                </c:pt>
                <c:pt idx="512">
                  <c:v>0.77559999999999996</c:v>
                </c:pt>
                <c:pt idx="513">
                  <c:v>0.77270000000000005</c:v>
                </c:pt>
                <c:pt idx="514">
                  <c:v>0.77439999999999998</c:v>
                </c:pt>
                <c:pt idx="515">
                  <c:v>0.77900000000000003</c:v>
                </c:pt>
                <c:pt idx="516">
                  <c:v>0.78100000000000003</c:v>
                </c:pt>
                <c:pt idx="517">
                  <c:v>0.78039999999999998</c:v>
                </c:pt>
                <c:pt idx="518">
                  <c:v>0.78180000000000005</c:v>
                </c:pt>
                <c:pt idx="519">
                  <c:v>0.78</c:v>
                </c:pt>
                <c:pt idx="520">
                  <c:v>0.78190000000000004</c:v>
                </c:pt>
                <c:pt idx="521">
                  <c:v>0.78500000000000003</c:v>
                </c:pt>
                <c:pt idx="522">
                  <c:v>0.79120000000000001</c:v>
                </c:pt>
                <c:pt idx="523">
                  <c:v>0.78459999999999996</c:v>
                </c:pt>
                <c:pt idx="524">
                  <c:v>0.78700000000000003</c:v>
                </c:pt>
                <c:pt idx="525">
                  <c:v>0.78400000000000003</c:v>
                </c:pt>
                <c:pt idx="526">
                  <c:v>0.78569999999999995</c:v>
                </c:pt>
                <c:pt idx="527">
                  <c:v>0.79100000000000004</c:v>
                </c:pt>
                <c:pt idx="528">
                  <c:v>0.78890000000000005</c:v>
                </c:pt>
                <c:pt idx="529">
                  <c:v>0.79530000000000001</c:v>
                </c:pt>
                <c:pt idx="530">
                  <c:v>0.7994</c:v>
                </c:pt>
                <c:pt idx="531">
                  <c:v>0.79879999999999995</c:v>
                </c:pt>
                <c:pt idx="532">
                  <c:v>0.79679999999999995</c:v>
                </c:pt>
                <c:pt idx="533">
                  <c:v>0.79900000000000004</c:v>
                </c:pt>
                <c:pt idx="534">
                  <c:v>0.79910000000000003</c:v>
                </c:pt>
                <c:pt idx="535">
                  <c:v>0.79900000000000004</c:v>
                </c:pt>
                <c:pt idx="536">
                  <c:v>0.79959999999999998</c:v>
                </c:pt>
                <c:pt idx="537">
                  <c:v>0.79490000000000005</c:v>
                </c:pt>
                <c:pt idx="538">
                  <c:v>0.7913</c:v>
                </c:pt>
                <c:pt idx="539">
                  <c:v>0.79159999999999997</c:v>
                </c:pt>
                <c:pt idx="540">
                  <c:v>0.7893</c:v>
                </c:pt>
                <c:pt idx="541">
                  <c:v>0.78480000000000005</c:v>
                </c:pt>
                <c:pt idx="542">
                  <c:v>0.78310000000000002</c:v>
                </c:pt>
                <c:pt idx="543">
                  <c:v>0.78690000000000004</c:v>
                </c:pt>
                <c:pt idx="544">
                  <c:v>0.7883</c:v>
                </c:pt>
                <c:pt idx="545">
                  <c:v>0.78920000000000001</c:v>
                </c:pt>
                <c:pt idx="546">
                  <c:v>0.78890000000000005</c:v>
                </c:pt>
                <c:pt idx="547">
                  <c:v>0.7833</c:v>
                </c:pt>
                <c:pt idx="548">
                  <c:v>0.78949999999999998</c:v>
                </c:pt>
                <c:pt idx="549">
                  <c:v>0.78700000000000003</c:v>
                </c:pt>
                <c:pt idx="550">
                  <c:v>0.78900000000000003</c:v>
                </c:pt>
                <c:pt idx="551">
                  <c:v>0.78610000000000002</c:v>
                </c:pt>
                <c:pt idx="552">
                  <c:v>0.78510000000000002</c:v>
                </c:pt>
                <c:pt idx="553">
                  <c:v>0.78559999999999997</c:v>
                </c:pt>
                <c:pt idx="554">
                  <c:v>0.7863</c:v>
                </c:pt>
                <c:pt idx="555">
                  <c:v>0.78800000000000003</c:v>
                </c:pt>
                <c:pt idx="556">
                  <c:v>0.78690000000000004</c:v>
                </c:pt>
                <c:pt idx="557">
                  <c:v>0.78420000000000001</c:v>
                </c:pt>
                <c:pt idx="558">
                  <c:v>0.78410000000000002</c:v>
                </c:pt>
                <c:pt idx="559">
                  <c:v>0.78310000000000002</c:v>
                </c:pt>
                <c:pt idx="560">
                  <c:v>0.78510000000000002</c:v>
                </c:pt>
                <c:pt idx="561">
                  <c:v>0.78010000000000002</c:v>
                </c:pt>
                <c:pt idx="562">
                  <c:v>0.78690000000000004</c:v>
                </c:pt>
                <c:pt idx="563">
                  <c:v>0.78910000000000002</c:v>
                </c:pt>
                <c:pt idx="564">
                  <c:v>0.78480000000000005</c:v>
                </c:pt>
                <c:pt idx="565">
                  <c:v>0.79169999999999996</c:v>
                </c:pt>
                <c:pt idx="566">
                  <c:v>0.78859999999999997</c:v>
                </c:pt>
                <c:pt idx="567">
                  <c:v>0.78559999999999997</c:v>
                </c:pt>
                <c:pt idx="568">
                  <c:v>0.78</c:v>
                </c:pt>
                <c:pt idx="569">
                  <c:v>0.77580000000000005</c:v>
                </c:pt>
                <c:pt idx="570">
                  <c:v>0.78090000000000004</c:v>
                </c:pt>
                <c:pt idx="571">
                  <c:v>0.78320000000000001</c:v>
                </c:pt>
                <c:pt idx="572">
                  <c:v>0.78459999999999996</c:v>
                </c:pt>
                <c:pt idx="573">
                  <c:v>0.77980000000000005</c:v>
                </c:pt>
                <c:pt idx="574">
                  <c:v>0.78339999999999999</c:v>
                </c:pt>
                <c:pt idx="575">
                  <c:v>0.78879999999999995</c:v>
                </c:pt>
                <c:pt idx="576">
                  <c:v>0.79190000000000005</c:v>
                </c:pt>
                <c:pt idx="577">
                  <c:v>0.79339999999999999</c:v>
                </c:pt>
                <c:pt idx="578">
                  <c:v>0.79410000000000003</c:v>
                </c:pt>
                <c:pt idx="579">
                  <c:v>0.79559999999999997</c:v>
                </c:pt>
                <c:pt idx="580">
                  <c:v>0.79610000000000003</c:v>
                </c:pt>
                <c:pt idx="581">
                  <c:v>0.79830000000000001</c:v>
                </c:pt>
                <c:pt idx="582">
                  <c:v>0.80149999999999999</c:v>
                </c:pt>
                <c:pt idx="583">
                  <c:v>0.79890000000000005</c:v>
                </c:pt>
                <c:pt idx="584">
                  <c:v>0.79979999999999996</c:v>
                </c:pt>
                <c:pt idx="585">
                  <c:v>0.80120000000000002</c:v>
                </c:pt>
                <c:pt idx="586">
                  <c:v>0.79949999999999999</c:v>
                </c:pt>
                <c:pt idx="587">
                  <c:v>0.79890000000000005</c:v>
                </c:pt>
                <c:pt idx="588">
                  <c:v>0.80079999999999996</c:v>
                </c:pt>
                <c:pt idx="589">
                  <c:v>0.80089999999999995</c:v>
                </c:pt>
                <c:pt idx="590">
                  <c:v>0.79720000000000002</c:v>
                </c:pt>
                <c:pt idx="591">
                  <c:v>0.79420000000000002</c:v>
                </c:pt>
                <c:pt idx="592">
                  <c:v>0.7954</c:v>
                </c:pt>
                <c:pt idx="593">
                  <c:v>0.79159999999999997</c:v>
                </c:pt>
                <c:pt idx="594">
                  <c:v>0.79100000000000004</c:v>
                </c:pt>
                <c:pt idx="595">
                  <c:v>0.79600000000000004</c:v>
                </c:pt>
                <c:pt idx="596">
                  <c:v>0.79330000000000001</c:v>
                </c:pt>
                <c:pt idx="597">
                  <c:v>0.79290000000000005</c:v>
                </c:pt>
                <c:pt idx="598">
                  <c:v>0.79300000000000004</c:v>
                </c:pt>
                <c:pt idx="599">
                  <c:v>0.7923</c:v>
                </c:pt>
                <c:pt idx="600">
                  <c:v>0.80030000000000001</c:v>
                </c:pt>
                <c:pt idx="601">
                  <c:v>0.79469999999999996</c:v>
                </c:pt>
                <c:pt idx="602">
                  <c:v>0.78669999999999995</c:v>
                </c:pt>
                <c:pt idx="603">
                  <c:v>0.78520000000000001</c:v>
                </c:pt>
                <c:pt idx="604">
                  <c:v>0.77969999999999995</c:v>
                </c:pt>
                <c:pt idx="605">
                  <c:v>0.78010000000000002</c:v>
                </c:pt>
                <c:pt idx="606">
                  <c:v>0.78080000000000005</c:v>
                </c:pt>
                <c:pt idx="607">
                  <c:v>0.77749999999999997</c:v>
                </c:pt>
                <c:pt idx="608">
                  <c:v>0.77639999999999998</c:v>
                </c:pt>
                <c:pt idx="609">
                  <c:v>0.77880000000000005</c:v>
                </c:pt>
                <c:pt idx="610">
                  <c:v>0.78510000000000002</c:v>
                </c:pt>
                <c:pt idx="611">
                  <c:v>0.77900000000000003</c:v>
                </c:pt>
                <c:pt idx="612">
                  <c:v>0.77470000000000006</c:v>
                </c:pt>
                <c:pt idx="613">
                  <c:v>0.76839999999999997</c:v>
                </c:pt>
                <c:pt idx="614">
                  <c:v>0.76749999999999996</c:v>
                </c:pt>
                <c:pt idx="615">
                  <c:v>0.76959999999999995</c:v>
                </c:pt>
                <c:pt idx="616">
                  <c:v>0.76659999999999995</c:v>
                </c:pt>
                <c:pt idx="617">
                  <c:v>0.77449999999999997</c:v>
                </c:pt>
                <c:pt idx="618">
                  <c:v>0.77839999999999998</c:v>
                </c:pt>
                <c:pt idx="619">
                  <c:v>0.78069999999999995</c:v>
                </c:pt>
                <c:pt idx="620">
                  <c:v>0.77569999999999995</c:v>
                </c:pt>
                <c:pt idx="621">
                  <c:v>0.77980000000000005</c:v>
                </c:pt>
                <c:pt idx="622">
                  <c:v>0.77880000000000005</c:v>
                </c:pt>
                <c:pt idx="623">
                  <c:v>0.78310000000000002</c:v>
                </c:pt>
                <c:pt idx="624">
                  <c:v>0.77990000000000004</c:v>
                </c:pt>
                <c:pt idx="625">
                  <c:v>0.78010000000000002</c:v>
                </c:pt>
                <c:pt idx="626">
                  <c:v>0.78310000000000002</c:v>
                </c:pt>
                <c:pt idx="627">
                  <c:v>0.78620000000000001</c:v>
                </c:pt>
                <c:pt idx="628">
                  <c:v>0.79020000000000001</c:v>
                </c:pt>
                <c:pt idx="629">
                  <c:v>0.79059999999999997</c:v>
                </c:pt>
                <c:pt idx="630">
                  <c:v>0.79010000000000002</c:v>
                </c:pt>
                <c:pt idx="631">
                  <c:v>0.79549999999999998</c:v>
                </c:pt>
                <c:pt idx="632">
                  <c:v>0.79400000000000004</c:v>
                </c:pt>
                <c:pt idx="633">
                  <c:v>0.79490000000000005</c:v>
                </c:pt>
                <c:pt idx="634">
                  <c:v>0.79790000000000005</c:v>
                </c:pt>
                <c:pt idx="635">
                  <c:v>0.79630000000000001</c:v>
                </c:pt>
                <c:pt idx="636">
                  <c:v>0.78749999999999998</c:v>
                </c:pt>
                <c:pt idx="637">
                  <c:v>0.78220000000000001</c:v>
                </c:pt>
                <c:pt idx="638">
                  <c:v>0.77529999999999999</c:v>
                </c:pt>
                <c:pt idx="639">
                  <c:v>0.77190000000000003</c:v>
                </c:pt>
                <c:pt idx="640">
                  <c:v>0.77569999999999995</c:v>
                </c:pt>
                <c:pt idx="641">
                  <c:v>0.77239999999999998</c:v>
                </c:pt>
                <c:pt idx="642">
                  <c:v>0.76770000000000005</c:v>
                </c:pt>
                <c:pt idx="643">
                  <c:v>0.77039999999999997</c:v>
                </c:pt>
                <c:pt idx="644">
                  <c:v>0.77410000000000001</c:v>
                </c:pt>
                <c:pt idx="645">
                  <c:v>0.77239999999999998</c:v>
                </c:pt>
                <c:pt idx="646">
                  <c:v>0.76949999999999996</c:v>
                </c:pt>
                <c:pt idx="647">
                  <c:v>0.77559999999999996</c:v>
                </c:pt>
                <c:pt idx="648">
                  <c:v>0.77669999999999995</c:v>
                </c:pt>
                <c:pt idx="649">
                  <c:v>0.77659999999999996</c:v>
                </c:pt>
                <c:pt idx="650">
                  <c:v>0.77549999999999997</c:v>
                </c:pt>
                <c:pt idx="651">
                  <c:v>0.77680000000000005</c:v>
                </c:pt>
                <c:pt idx="652">
                  <c:v>0.7762</c:v>
                </c:pt>
                <c:pt idx="653">
                  <c:v>0.77759999999999996</c:v>
                </c:pt>
                <c:pt idx="654">
                  <c:v>0.76749999999999996</c:v>
                </c:pt>
                <c:pt idx="655">
                  <c:v>0.7671</c:v>
                </c:pt>
                <c:pt idx="656">
                  <c:v>0.7712</c:v>
                </c:pt>
                <c:pt idx="657">
                  <c:v>0.77290000000000003</c:v>
                </c:pt>
                <c:pt idx="658">
                  <c:v>0.76890000000000003</c:v>
                </c:pt>
                <c:pt idx="659">
                  <c:v>0.76790000000000003</c:v>
                </c:pt>
                <c:pt idx="660">
                  <c:v>0.77049999999999996</c:v>
                </c:pt>
                <c:pt idx="661">
                  <c:v>0.76239999999999997</c:v>
                </c:pt>
                <c:pt idx="662">
                  <c:v>0.76780000000000004</c:v>
                </c:pt>
                <c:pt idx="663">
                  <c:v>0.77010000000000001</c:v>
                </c:pt>
                <c:pt idx="664">
                  <c:v>0.77700000000000002</c:v>
                </c:pt>
                <c:pt idx="665">
                  <c:v>0.7762</c:v>
                </c:pt>
                <c:pt idx="666">
                  <c:v>0.77710000000000001</c:v>
                </c:pt>
                <c:pt idx="667">
                  <c:v>0.7742</c:v>
                </c:pt>
                <c:pt idx="668">
                  <c:v>0.77849999999999997</c:v>
                </c:pt>
                <c:pt idx="669">
                  <c:v>0.77600000000000002</c:v>
                </c:pt>
                <c:pt idx="670">
                  <c:v>0.77969999999999995</c:v>
                </c:pt>
                <c:pt idx="671">
                  <c:v>0.78080000000000005</c:v>
                </c:pt>
                <c:pt idx="672">
                  <c:v>0.78149999999999997</c:v>
                </c:pt>
                <c:pt idx="673">
                  <c:v>0.77859999999999996</c:v>
                </c:pt>
                <c:pt idx="674">
                  <c:v>0.77629999999999999</c:v>
                </c:pt>
                <c:pt idx="675">
                  <c:v>0.77859999999999996</c:v>
                </c:pt>
                <c:pt idx="676">
                  <c:v>0.77729999999999999</c:v>
                </c:pt>
                <c:pt idx="677">
                  <c:v>0.77329999999999999</c:v>
                </c:pt>
                <c:pt idx="678">
                  <c:v>0.77800000000000002</c:v>
                </c:pt>
                <c:pt idx="679">
                  <c:v>0.77590000000000003</c:v>
                </c:pt>
                <c:pt idx="680">
                  <c:v>0.78269999999999995</c:v>
                </c:pt>
                <c:pt idx="681">
                  <c:v>0.78349999999999997</c:v>
                </c:pt>
                <c:pt idx="682">
                  <c:v>0.7823</c:v>
                </c:pt>
                <c:pt idx="683">
                  <c:v>0.77490000000000003</c:v>
                </c:pt>
                <c:pt idx="684">
                  <c:v>0.77849999999999997</c:v>
                </c:pt>
                <c:pt idx="685">
                  <c:v>0.77439999999999998</c:v>
                </c:pt>
                <c:pt idx="686">
                  <c:v>0.77229999999999999</c:v>
                </c:pt>
                <c:pt idx="687">
                  <c:v>0.76959999999999995</c:v>
                </c:pt>
                <c:pt idx="688">
                  <c:v>0.76590000000000003</c:v>
                </c:pt>
                <c:pt idx="689">
                  <c:v>0.77190000000000003</c:v>
                </c:pt>
                <c:pt idx="690">
                  <c:v>0.7712</c:v>
                </c:pt>
                <c:pt idx="691">
                  <c:v>0.77370000000000005</c:v>
                </c:pt>
                <c:pt idx="692">
                  <c:v>0.76729999999999998</c:v>
                </c:pt>
                <c:pt idx="693">
                  <c:v>0.76859999999999995</c:v>
                </c:pt>
                <c:pt idx="694">
                  <c:v>0.76370000000000005</c:v>
                </c:pt>
                <c:pt idx="695">
                  <c:v>0.76160000000000005</c:v>
                </c:pt>
                <c:pt idx="696">
                  <c:v>0.7601</c:v>
                </c:pt>
                <c:pt idx="697">
                  <c:v>0.76139999999999997</c:v>
                </c:pt>
                <c:pt idx="698">
                  <c:v>0.76090000000000002</c:v>
                </c:pt>
                <c:pt idx="699">
                  <c:v>0.76029999999999998</c:v>
                </c:pt>
                <c:pt idx="700">
                  <c:v>0.7621</c:v>
                </c:pt>
                <c:pt idx="701">
                  <c:v>0.76380000000000003</c:v>
                </c:pt>
                <c:pt idx="702">
                  <c:v>0.76739999999999997</c:v>
                </c:pt>
                <c:pt idx="703">
                  <c:v>0.77</c:v>
                </c:pt>
                <c:pt idx="704">
                  <c:v>0.75939999999999996</c:v>
                </c:pt>
                <c:pt idx="705">
                  <c:v>0.75960000000000005</c:v>
                </c:pt>
                <c:pt idx="706">
                  <c:v>0.75600000000000001</c:v>
                </c:pt>
                <c:pt idx="707">
                  <c:v>0.75390000000000001</c:v>
                </c:pt>
                <c:pt idx="708">
                  <c:v>0.75470000000000004</c:v>
                </c:pt>
                <c:pt idx="709">
                  <c:v>0.74819999999999998</c:v>
                </c:pt>
                <c:pt idx="710">
                  <c:v>0.74280000000000002</c:v>
                </c:pt>
                <c:pt idx="711">
                  <c:v>0.74139999999999995</c:v>
                </c:pt>
                <c:pt idx="712">
                  <c:v>0.73570000000000002</c:v>
                </c:pt>
                <c:pt idx="713">
                  <c:v>0.72809999999999997</c:v>
                </c:pt>
                <c:pt idx="714">
                  <c:v>0.72870000000000001</c:v>
                </c:pt>
                <c:pt idx="715">
                  <c:v>0.73480000000000001</c:v>
                </c:pt>
                <c:pt idx="716">
                  <c:v>0.73099999999999998</c:v>
                </c:pt>
                <c:pt idx="717">
                  <c:v>0.72309999999999997</c:v>
                </c:pt>
                <c:pt idx="718">
                  <c:v>0.73399999999999999</c:v>
                </c:pt>
                <c:pt idx="719">
                  <c:v>0.74</c:v>
                </c:pt>
                <c:pt idx="720">
                  <c:v>0.73429999999999995</c:v>
                </c:pt>
                <c:pt idx="721">
                  <c:v>0.72740000000000005</c:v>
                </c:pt>
                <c:pt idx="722">
                  <c:v>0.72789999999999999</c:v>
                </c:pt>
                <c:pt idx="723">
                  <c:v>0.72570000000000001</c:v>
                </c:pt>
                <c:pt idx="724">
                  <c:v>0.7248</c:v>
                </c:pt>
                <c:pt idx="725">
                  <c:v>0.7238</c:v>
                </c:pt>
                <c:pt idx="726">
                  <c:v>0.72699999999999998</c:v>
                </c:pt>
                <c:pt idx="727">
                  <c:v>0.72019999999999995</c:v>
                </c:pt>
                <c:pt idx="728">
                  <c:v>0.72909999999999997</c:v>
                </c:pt>
                <c:pt idx="729">
                  <c:v>0.72799999999999998</c:v>
                </c:pt>
                <c:pt idx="730">
                  <c:v>0.72650000000000003</c:v>
                </c:pt>
                <c:pt idx="731">
                  <c:v>0.72650000000000003</c:v>
                </c:pt>
                <c:pt idx="732">
                  <c:v>0.73319999999999996</c:v>
                </c:pt>
                <c:pt idx="733">
                  <c:v>0.72970000000000002</c:v>
                </c:pt>
                <c:pt idx="734">
                  <c:v>0.7349</c:v>
                </c:pt>
                <c:pt idx="735">
                  <c:v>0.7379</c:v>
                </c:pt>
                <c:pt idx="736">
                  <c:v>0.73719999999999997</c:v>
                </c:pt>
                <c:pt idx="737">
                  <c:v>0.73550000000000004</c:v>
                </c:pt>
                <c:pt idx="738">
                  <c:v>0.73399999999999999</c:v>
                </c:pt>
                <c:pt idx="739">
                  <c:v>0.73370000000000002</c:v>
                </c:pt>
                <c:pt idx="740">
                  <c:v>0.72929999999999995</c:v>
                </c:pt>
                <c:pt idx="741">
                  <c:v>0.72750000000000004</c:v>
                </c:pt>
                <c:pt idx="742">
                  <c:v>0.7419</c:v>
                </c:pt>
                <c:pt idx="743">
                  <c:v>0.74109999999999998</c:v>
                </c:pt>
                <c:pt idx="744">
                  <c:v>0.74480000000000002</c:v>
                </c:pt>
                <c:pt idx="745">
                  <c:v>0.73929999999999996</c:v>
                </c:pt>
                <c:pt idx="746">
                  <c:v>0.75049999999999994</c:v>
                </c:pt>
                <c:pt idx="747">
                  <c:v>0.75329999999999997</c:v>
                </c:pt>
                <c:pt idx="748">
                  <c:v>0.75109999999999999</c:v>
                </c:pt>
                <c:pt idx="749">
                  <c:v>0.753</c:v>
                </c:pt>
                <c:pt idx="750">
                  <c:v>0.75019999999999998</c:v>
                </c:pt>
                <c:pt idx="751">
                  <c:v>0.75029999999999997</c:v>
                </c:pt>
                <c:pt idx="752">
                  <c:v>0.74770000000000003</c:v>
                </c:pt>
                <c:pt idx="753">
                  <c:v>0.74360000000000004</c:v>
                </c:pt>
                <c:pt idx="754">
                  <c:v>0.74770000000000003</c:v>
                </c:pt>
                <c:pt idx="755">
                  <c:v>0.74890000000000001</c:v>
                </c:pt>
                <c:pt idx="756">
                  <c:v>0.74980000000000002</c:v>
                </c:pt>
                <c:pt idx="757">
                  <c:v>0.74739999999999995</c:v>
                </c:pt>
                <c:pt idx="758">
                  <c:v>0.7409</c:v>
                </c:pt>
                <c:pt idx="759">
                  <c:v>0.73640000000000005</c:v>
                </c:pt>
                <c:pt idx="760">
                  <c:v>0.74560000000000004</c:v>
                </c:pt>
                <c:pt idx="761">
                  <c:v>0.74450000000000005</c:v>
                </c:pt>
                <c:pt idx="762">
                  <c:v>0.74250000000000005</c:v>
                </c:pt>
                <c:pt idx="763">
                  <c:v>0.7359</c:v>
                </c:pt>
                <c:pt idx="764">
                  <c:v>0.73240000000000005</c:v>
                </c:pt>
                <c:pt idx="765">
                  <c:v>0.73240000000000005</c:v>
                </c:pt>
                <c:pt idx="766">
                  <c:v>0.73560000000000003</c:v>
                </c:pt>
                <c:pt idx="767">
                  <c:v>0.7329</c:v>
                </c:pt>
                <c:pt idx="768">
                  <c:v>0.73340000000000005</c:v>
                </c:pt>
                <c:pt idx="769">
                  <c:v>0.73829999999999996</c:v>
                </c:pt>
                <c:pt idx="770">
                  <c:v>0.73809999999999998</c:v>
                </c:pt>
                <c:pt idx="771">
                  <c:v>0.73219999999999996</c:v>
                </c:pt>
                <c:pt idx="772">
                  <c:v>0.73</c:v>
                </c:pt>
                <c:pt idx="773">
                  <c:v>0.73270000000000002</c:v>
                </c:pt>
                <c:pt idx="774">
                  <c:v>0.73470000000000002</c:v>
                </c:pt>
                <c:pt idx="775">
                  <c:v>0.73460000000000003</c:v>
                </c:pt>
                <c:pt idx="776">
                  <c:v>0.73219999999999996</c:v>
                </c:pt>
                <c:pt idx="777">
                  <c:v>0.73540000000000005</c:v>
                </c:pt>
                <c:pt idx="778">
                  <c:v>0.73629999999999995</c:v>
                </c:pt>
                <c:pt idx="779">
                  <c:v>0.73950000000000005</c:v>
                </c:pt>
                <c:pt idx="780">
                  <c:v>0.73480000000000001</c:v>
                </c:pt>
                <c:pt idx="781">
                  <c:v>0.73809999999999998</c:v>
                </c:pt>
                <c:pt idx="782">
                  <c:v>0.73780000000000001</c:v>
                </c:pt>
                <c:pt idx="783">
                  <c:v>0.73670000000000002</c:v>
                </c:pt>
                <c:pt idx="784">
                  <c:v>0.73150000000000004</c:v>
                </c:pt>
                <c:pt idx="785">
                  <c:v>0.74199999999999999</c:v>
                </c:pt>
                <c:pt idx="786">
                  <c:v>0.7369</c:v>
                </c:pt>
                <c:pt idx="787">
                  <c:v>0.74380000000000002</c:v>
                </c:pt>
                <c:pt idx="788">
                  <c:v>0.74690000000000001</c:v>
                </c:pt>
                <c:pt idx="789">
                  <c:v>0.74480000000000002</c:v>
                </c:pt>
                <c:pt idx="790">
                  <c:v>0.74490000000000001</c:v>
                </c:pt>
                <c:pt idx="791">
                  <c:v>0.74809999999999999</c:v>
                </c:pt>
                <c:pt idx="792">
                  <c:v>0.74650000000000005</c:v>
                </c:pt>
                <c:pt idx="793">
                  <c:v>0.74580000000000002</c:v>
                </c:pt>
                <c:pt idx="794">
                  <c:v>0.74690000000000001</c:v>
                </c:pt>
                <c:pt idx="795">
                  <c:v>0.74109999999999998</c:v>
                </c:pt>
                <c:pt idx="796">
                  <c:v>0.74260000000000004</c:v>
                </c:pt>
                <c:pt idx="797">
                  <c:v>0.74739999999999995</c:v>
                </c:pt>
                <c:pt idx="798">
                  <c:v>0.74809999999999999</c:v>
                </c:pt>
                <c:pt idx="799">
                  <c:v>0.748</c:v>
                </c:pt>
                <c:pt idx="800">
                  <c:v>0.74670000000000003</c:v>
                </c:pt>
                <c:pt idx="801">
                  <c:v>0.75070000000000003</c:v>
                </c:pt>
                <c:pt idx="802">
                  <c:v>0.75129999999999997</c:v>
                </c:pt>
                <c:pt idx="803">
                  <c:v>0.747</c:v>
                </c:pt>
                <c:pt idx="804">
                  <c:v>0.75149999999999995</c:v>
                </c:pt>
                <c:pt idx="805">
                  <c:v>0.75239999999999996</c:v>
                </c:pt>
                <c:pt idx="806">
                  <c:v>0.751</c:v>
                </c:pt>
                <c:pt idx="807">
                  <c:v>0.74650000000000005</c:v>
                </c:pt>
                <c:pt idx="808">
                  <c:v>0.74370000000000003</c:v>
                </c:pt>
                <c:pt idx="809">
                  <c:v>0.74629999999999996</c:v>
                </c:pt>
                <c:pt idx="810">
                  <c:v>0.74370000000000003</c:v>
                </c:pt>
                <c:pt idx="811">
                  <c:v>0.74329999999999996</c:v>
                </c:pt>
                <c:pt idx="812">
                  <c:v>0.74939999999999996</c:v>
                </c:pt>
                <c:pt idx="813">
                  <c:v>0.75</c:v>
                </c:pt>
                <c:pt idx="814">
                  <c:v>0.74980000000000002</c:v>
                </c:pt>
                <c:pt idx="815">
                  <c:v>0.74660000000000004</c:v>
                </c:pt>
                <c:pt idx="816">
                  <c:v>0.74309999999999998</c:v>
                </c:pt>
                <c:pt idx="817">
                  <c:v>0.74219999999999997</c:v>
                </c:pt>
                <c:pt idx="818">
                  <c:v>0.74329999999999996</c:v>
                </c:pt>
                <c:pt idx="819">
                  <c:v>0.73860000000000003</c:v>
                </c:pt>
                <c:pt idx="820">
                  <c:v>0.7379</c:v>
                </c:pt>
                <c:pt idx="821">
                  <c:v>0.73809999999999998</c:v>
                </c:pt>
                <c:pt idx="822">
                  <c:v>0.73470000000000002</c:v>
                </c:pt>
                <c:pt idx="823">
                  <c:v>0.73660000000000003</c:v>
                </c:pt>
                <c:pt idx="824">
                  <c:v>0.73280000000000001</c:v>
                </c:pt>
                <c:pt idx="825">
                  <c:v>0.73560000000000003</c:v>
                </c:pt>
                <c:pt idx="826">
                  <c:v>0.73550000000000004</c:v>
                </c:pt>
                <c:pt idx="827">
                  <c:v>0.73540000000000005</c:v>
                </c:pt>
                <c:pt idx="828">
                  <c:v>0.73460000000000003</c:v>
                </c:pt>
                <c:pt idx="829">
                  <c:v>0.72709999999999997</c:v>
                </c:pt>
                <c:pt idx="830">
                  <c:v>0.72440000000000004</c:v>
                </c:pt>
                <c:pt idx="831">
                  <c:v>0.72319999999999995</c:v>
                </c:pt>
                <c:pt idx="832">
                  <c:v>0.72299999999999998</c:v>
                </c:pt>
                <c:pt idx="833">
                  <c:v>0.72829999999999995</c:v>
                </c:pt>
                <c:pt idx="834">
                  <c:v>0.73070000000000002</c:v>
                </c:pt>
                <c:pt idx="835">
                  <c:v>0.72629999999999995</c:v>
                </c:pt>
                <c:pt idx="836">
                  <c:v>0.7288</c:v>
                </c:pt>
                <c:pt idx="837">
                  <c:v>0.72829999999999995</c:v>
                </c:pt>
                <c:pt idx="838">
                  <c:v>0.73180000000000001</c:v>
                </c:pt>
                <c:pt idx="839">
                  <c:v>0.72919999999999996</c:v>
                </c:pt>
                <c:pt idx="840">
                  <c:v>0.72829999999999995</c:v>
                </c:pt>
                <c:pt idx="841">
                  <c:v>0.72909999999999997</c:v>
                </c:pt>
                <c:pt idx="842">
                  <c:v>0.72760000000000002</c:v>
                </c:pt>
                <c:pt idx="843">
                  <c:v>0.73199999999999998</c:v>
                </c:pt>
                <c:pt idx="844">
                  <c:v>0.73529999999999995</c:v>
                </c:pt>
                <c:pt idx="845">
                  <c:v>0.73750000000000004</c:v>
                </c:pt>
                <c:pt idx="846">
                  <c:v>0.73950000000000005</c:v>
                </c:pt>
                <c:pt idx="847">
                  <c:v>0.73980000000000001</c:v>
                </c:pt>
                <c:pt idx="848">
                  <c:v>0.74419999999999997</c:v>
                </c:pt>
                <c:pt idx="849">
                  <c:v>0.74380000000000002</c:v>
                </c:pt>
                <c:pt idx="850">
                  <c:v>0.74309999999999998</c:v>
                </c:pt>
                <c:pt idx="851">
                  <c:v>0.74109999999999998</c:v>
                </c:pt>
                <c:pt idx="852">
                  <c:v>0.74009999999999998</c:v>
                </c:pt>
                <c:pt idx="853">
                  <c:v>0.74019999999999997</c:v>
                </c:pt>
                <c:pt idx="854">
                  <c:v>0.74260000000000004</c:v>
                </c:pt>
                <c:pt idx="855">
                  <c:v>0.74399999999999999</c:v>
                </c:pt>
                <c:pt idx="856">
                  <c:v>0.74980000000000002</c:v>
                </c:pt>
                <c:pt idx="857">
                  <c:v>0.74770000000000003</c:v>
                </c:pt>
                <c:pt idx="858">
                  <c:v>0.74660000000000004</c:v>
                </c:pt>
                <c:pt idx="859">
                  <c:v>0.74690000000000001</c:v>
                </c:pt>
                <c:pt idx="860">
                  <c:v>0.7429</c:v>
                </c:pt>
                <c:pt idx="861">
                  <c:v>0.74199999999999999</c:v>
                </c:pt>
                <c:pt idx="862">
                  <c:v>0.73870000000000002</c:v>
                </c:pt>
                <c:pt idx="863">
                  <c:v>0.73850000000000005</c:v>
                </c:pt>
                <c:pt idx="864">
                  <c:v>0.73380000000000001</c:v>
                </c:pt>
                <c:pt idx="865">
                  <c:v>0.73329999999999995</c:v>
                </c:pt>
                <c:pt idx="866">
                  <c:v>0.73570000000000002</c:v>
                </c:pt>
                <c:pt idx="867">
                  <c:v>0.7379</c:v>
                </c:pt>
                <c:pt idx="868">
                  <c:v>0.73839999999999995</c:v>
                </c:pt>
                <c:pt idx="869">
                  <c:v>0.7339</c:v>
                </c:pt>
                <c:pt idx="870">
                  <c:v>0.73450000000000004</c:v>
                </c:pt>
                <c:pt idx="871">
                  <c:v>0.73860000000000003</c:v>
                </c:pt>
                <c:pt idx="872">
                  <c:v>0.74770000000000003</c:v>
                </c:pt>
                <c:pt idx="873">
                  <c:v>0.74770000000000003</c:v>
                </c:pt>
                <c:pt idx="874">
                  <c:v>0.74719999999999998</c:v>
                </c:pt>
                <c:pt idx="875">
                  <c:v>0.74780000000000002</c:v>
                </c:pt>
                <c:pt idx="876">
                  <c:v>0.74119999999999997</c:v>
                </c:pt>
                <c:pt idx="877">
                  <c:v>0.73799999999999999</c:v>
                </c:pt>
                <c:pt idx="878">
                  <c:v>0.74260000000000004</c:v>
                </c:pt>
                <c:pt idx="879">
                  <c:v>0.74180000000000001</c:v>
                </c:pt>
                <c:pt idx="880">
                  <c:v>0.74319999999999997</c:v>
                </c:pt>
                <c:pt idx="881">
                  <c:v>0.74060000000000004</c:v>
                </c:pt>
                <c:pt idx="882">
                  <c:v>0.74039999999999995</c:v>
                </c:pt>
                <c:pt idx="883">
                  <c:v>0.74039999999999995</c:v>
                </c:pt>
                <c:pt idx="884">
                  <c:v>0.74050000000000005</c:v>
                </c:pt>
                <c:pt idx="885">
                  <c:v>0.73560000000000003</c:v>
                </c:pt>
                <c:pt idx="886">
                  <c:v>0.73299999999999998</c:v>
                </c:pt>
                <c:pt idx="887">
                  <c:v>0.73450000000000004</c:v>
                </c:pt>
                <c:pt idx="888">
                  <c:v>0.73570000000000002</c:v>
                </c:pt>
                <c:pt idx="889">
                  <c:v>0.73519999999999996</c:v>
                </c:pt>
                <c:pt idx="890">
                  <c:v>0.73670000000000002</c:v>
                </c:pt>
                <c:pt idx="891">
                  <c:v>0.74350000000000005</c:v>
                </c:pt>
                <c:pt idx="892">
                  <c:v>0.74490000000000001</c:v>
                </c:pt>
                <c:pt idx="893">
                  <c:v>0.74380000000000002</c:v>
                </c:pt>
                <c:pt idx="894">
                  <c:v>0.74609999999999999</c:v>
                </c:pt>
                <c:pt idx="895">
                  <c:v>0.748</c:v>
                </c:pt>
                <c:pt idx="896">
                  <c:v>0.74860000000000004</c:v>
                </c:pt>
                <c:pt idx="897">
                  <c:v>0.74960000000000004</c:v>
                </c:pt>
                <c:pt idx="898">
                  <c:v>0.74809999999999999</c:v>
                </c:pt>
                <c:pt idx="899">
                  <c:v>0.75090000000000001</c:v>
                </c:pt>
                <c:pt idx="900">
                  <c:v>0.75049999999999994</c:v>
                </c:pt>
                <c:pt idx="901">
                  <c:v>0.75619999999999998</c:v>
                </c:pt>
                <c:pt idx="902">
                  <c:v>0.75760000000000005</c:v>
                </c:pt>
                <c:pt idx="903">
                  <c:v>0.75700000000000001</c:v>
                </c:pt>
                <c:pt idx="904">
                  <c:v>0.75549999999999995</c:v>
                </c:pt>
                <c:pt idx="905">
                  <c:v>0.75970000000000004</c:v>
                </c:pt>
                <c:pt idx="906">
                  <c:v>0.76039999999999996</c:v>
                </c:pt>
                <c:pt idx="907">
                  <c:v>0.75860000000000005</c:v>
                </c:pt>
                <c:pt idx="908">
                  <c:v>0.76019999999999999</c:v>
                </c:pt>
                <c:pt idx="909">
                  <c:v>0.75800000000000001</c:v>
                </c:pt>
                <c:pt idx="910">
                  <c:v>0.75429999999999997</c:v>
                </c:pt>
                <c:pt idx="911">
                  <c:v>0.75460000000000005</c:v>
                </c:pt>
                <c:pt idx="912">
                  <c:v>0.75519999999999998</c:v>
                </c:pt>
                <c:pt idx="913">
                  <c:v>0.75470000000000004</c:v>
                </c:pt>
                <c:pt idx="914">
                  <c:v>0.75619999999999998</c:v>
                </c:pt>
                <c:pt idx="915">
                  <c:v>0.75290000000000001</c:v>
                </c:pt>
                <c:pt idx="916">
                  <c:v>0.748</c:v>
                </c:pt>
                <c:pt idx="917">
                  <c:v>0.75339999999999996</c:v>
                </c:pt>
                <c:pt idx="918">
                  <c:v>0.753</c:v>
                </c:pt>
                <c:pt idx="919">
                  <c:v>0.75580000000000003</c:v>
                </c:pt>
                <c:pt idx="920">
                  <c:v>0.75829999999999997</c:v>
                </c:pt>
                <c:pt idx="921">
                  <c:v>0.76280000000000003</c:v>
                </c:pt>
                <c:pt idx="922">
                  <c:v>0.75660000000000005</c:v>
                </c:pt>
                <c:pt idx="923">
                  <c:v>0.75760000000000005</c:v>
                </c:pt>
                <c:pt idx="924">
                  <c:v>0.75939999999999996</c:v>
                </c:pt>
                <c:pt idx="925">
                  <c:v>0.75960000000000005</c:v>
                </c:pt>
                <c:pt idx="926">
                  <c:v>0.75919999999999999</c:v>
                </c:pt>
                <c:pt idx="927">
                  <c:v>0.75619999999999998</c:v>
                </c:pt>
                <c:pt idx="928">
                  <c:v>0.75939999999999996</c:v>
                </c:pt>
                <c:pt idx="929">
                  <c:v>0.75919999999999999</c:v>
                </c:pt>
                <c:pt idx="930">
                  <c:v>0.7571</c:v>
                </c:pt>
                <c:pt idx="931">
                  <c:v>0.75619999999999998</c:v>
                </c:pt>
                <c:pt idx="932">
                  <c:v>0.75549999999999995</c:v>
                </c:pt>
                <c:pt idx="933">
                  <c:v>0.7581</c:v>
                </c:pt>
                <c:pt idx="934">
                  <c:v>0.75290000000000001</c:v>
                </c:pt>
                <c:pt idx="935">
                  <c:v>0.749</c:v>
                </c:pt>
                <c:pt idx="936">
                  <c:v>0.74890000000000001</c:v>
                </c:pt>
                <c:pt idx="937">
                  <c:v>0.74750000000000005</c:v>
                </c:pt>
                <c:pt idx="938">
                  <c:v>0.74790000000000001</c:v>
                </c:pt>
                <c:pt idx="939">
                  <c:v>0.74519999999999997</c:v>
                </c:pt>
                <c:pt idx="940">
                  <c:v>0.74519999999999997</c:v>
                </c:pt>
                <c:pt idx="941">
                  <c:v>0.74360000000000004</c:v>
                </c:pt>
                <c:pt idx="942">
                  <c:v>0.74409999999999998</c:v>
                </c:pt>
                <c:pt idx="943">
                  <c:v>0.7429</c:v>
                </c:pt>
                <c:pt idx="944">
                  <c:v>0.7409</c:v>
                </c:pt>
                <c:pt idx="945">
                  <c:v>0.73899999999999999</c:v>
                </c:pt>
                <c:pt idx="946">
                  <c:v>0.73819999999999997</c:v>
                </c:pt>
                <c:pt idx="947">
                  <c:v>0.7379</c:v>
                </c:pt>
                <c:pt idx="948">
                  <c:v>0.73829999999999996</c:v>
                </c:pt>
                <c:pt idx="949">
                  <c:v>0.73799999999999999</c:v>
                </c:pt>
                <c:pt idx="950">
                  <c:v>0.73929999999999996</c:v>
                </c:pt>
                <c:pt idx="951">
                  <c:v>0.73629999999999995</c:v>
                </c:pt>
                <c:pt idx="952">
                  <c:v>0.73519999999999996</c:v>
                </c:pt>
                <c:pt idx="953">
                  <c:v>0.73529999999999995</c:v>
                </c:pt>
                <c:pt idx="954">
                  <c:v>0.7379</c:v>
                </c:pt>
                <c:pt idx="955">
                  <c:v>0.73899999999999999</c:v>
                </c:pt>
                <c:pt idx="956">
                  <c:v>0.74029999999999996</c:v>
                </c:pt>
                <c:pt idx="957">
                  <c:v>0.73570000000000002</c:v>
                </c:pt>
                <c:pt idx="958">
                  <c:v>0.73580000000000001</c:v>
                </c:pt>
                <c:pt idx="959">
                  <c:v>0.73299999999999998</c:v>
                </c:pt>
                <c:pt idx="960">
                  <c:v>0.73329999999999995</c:v>
                </c:pt>
                <c:pt idx="961">
                  <c:v>0.73070000000000002</c:v>
                </c:pt>
                <c:pt idx="962">
                  <c:v>0.73309999999999997</c:v>
                </c:pt>
                <c:pt idx="963">
                  <c:v>0.73670000000000002</c:v>
                </c:pt>
                <c:pt idx="964">
                  <c:v>0.73780000000000001</c:v>
                </c:pt>
                <c:pt idx="965">
                  <c:v>0.73809999999999998</c:v>
                </c:pt>
                <c:pt idx="966">
                  <c:v>0.74029999999999996</c:v>
                </c:pt>
                <c:pt idx="967">
                  <c:v>0.73939999999999995</c:v>
                </c:pt>
                <c:pt idx="968">
                  <c:v>0.74150000000000005</c:v>
                </c:pt>
                <c:pt idx="969">
                  <c:v>0.74360000000000004</c:v>
                </c:pt>
                <c:pt idx="970">
                  <c:v>0.74280000000000002</c:v>
                </c:pt>
                <c:pt idx="971">
                  <c:v>0.74170000000000003</c:v>
                </c:pt>
                <c:pt idx="972">
                  <c:v>0.74170000000000003</c:v>
                </c:pt>
                <c:pt idx="973">
                  <c:v>0.74329999999999996</c:v>
                </c:pt>
                <c:pt idx="974">
                  <c:v>0.73980000000000001</c:v>
                </c:pt>
                <c:pt idx="975">
                  <c:v>0.74080000000000001</c:v>
                </c:pt>
                <c:pt idx="976">
                  <c:v>0.74150000000000005</c:v>
                </c:pt>
                <c:pt idx="977">
                  <c:v>0.73650000000000004</c:v>
                </c:pt>
                <c:pt idx="978">
                  <c:v>0.73119999999999996</c:v>
                </c:pt>
                <c:pt idx="979">
                  <c:v>0.72950000000000004</c:v>
                </c:pt>
                <c:pt idx="980">
                  <c:v>0.72750000000000004</c:v>
                </c:pt>
                <c:pt idx="981">
                  <c:v>0.72970000000000002</c:v>
                </c:pt>
                <c:pt idx="982">
                  <c:v>0.73199999999999998</c:v>
                </c:pt>
                <c:pt idx="983">
                  <c:v>0.7359</c:v>
                </c:pt>
                <c:pt idx="984">
                  <c:v>0.73619999999999997</c:v>
                </c:pt>
                <c:pt idx="985">
                  <c:v>0.73570000000000002</c:v>
                </c:pt>
                <c:pt idx="986">
                  <c:v>0.73040000000000005</c:v>
                </c:pt>
                <c:pt idx="987">
                  <c:v>0.73209999999999997</c:v>
                </c:pt>
                <c:pt idx="988">
                  <c:v>0.73470000000000002</c:v>
                </c:pt>
                <c:pt idx="989">
                  <c:v>0.73270000000000002</c:v>
                </c:pt>
                <c:pt idx="990">
                  <c:v>0.72909999999999997</c:v>
                </c:pt>
                <c:pt idx="991">
                  <c:v>0.72889999999999999</c:v>
                </c:pt>
                <c:pt idx="992">
                  <c:v>0.72909999999999997</c:v>
                </c:pt>
                <c:pt idx="993">
                  <c:v>0.73040000000000005</c:v>
                </c:pt>
                <c:pt idx="994">
                  <c:v>0.7278</c:v>
                </c:pt>
                <c:pt idx="995">
                  <c:v>0.7248</c:v>
                </c:pt>
                <c:pt idx="996">
                  <c:v>0.72299999999999998</c:v>
                </c:pt>
                <c:pt idx="997">
                  <c:v>0.72099999999999997</c:v>
                </c:pt>
                <c:pt idx="998">
                  <c:v>0.72330000000000005</c:v>
                </c:pt>
                <c:pt idx="999">
                  <c:v>0.72070000000000001</c:v>
                </c:pt>
                <c:pt idx="1000">
                  <c:v>0.72170000000000001</c:v>
                </c:pt>
                <c:pt idx="1001">
                  <c:v>0.7278</c:v>
                </c:pt>
                <c:pt idx="1002">
                  <c:v>0.73219999999999996</c:v>
                </c:pt>
                <c:pt idx="1003">
                  <c:v>0.72989999999999999</c:v>
                </c:pt>
                <c:pt idx="1004">
                  <c:v>0.72640000000000005</c:v>
                </c:pt>
                <c:pt idx="1005">
                  <c:v>0.72499999999999998</c:v>
                </c:pt>
                <c:pt idx="1006">
                  <c:v>0.72419999999999995</c:v>
                </c:pt>
                <c:pt idx="1007">
                  <c:v>0.72460000000000002</c:v>
                </c:pt>
                <c:pt idx="1008">
                  <c:v>0.72440000000000004</c:v>
                </c:pt>
                <c:pt idx="1009">
                  <c:v>0.73029999999999995</c:v>
                </c:pt>
                <c:pt idx="1010">
                  <c:v>0.73089999999999999</c:v>
                </c:pt>
                <c:pt idx="1011">
                  <c:v>0.72699999999999998</c:v>
                </c:pt>
                <c:pt idx="1012">
                  <c:v>0.72870000000000001</c:v>
                </c:pt>
                <c:pt idx="1013">
                  <c:v>0.72860000000000003</c:v>
                </c:pt>
                <c:pt idx="1014">
                  <c:v>0.72989999999999999</c:v>
                </c:pt>
                <c:pt idx="1015">
                  <c:v>0.73060000000000003</c:v>
                </c:pt>
                <c:pt idx="1016">
                  <c:v>0.73009999999999997</c:v>
                </c:pt>
                <c:pt idx="1017">
                  <c:v>0.73340000000000005</c:v>
                </c:pt>
                <c:pt idx="1018">
                  <c:v>0.73440000000000005</c:v>
                </c:pt>
                <c:pt idx="1019">
                  <c:v>0.73670000000000002</c:v>
                </c:pt>
                <c:pt idx="1020">
                  <c:v>0.7359</c:v>
                </c:pt>
                <c:pt idx="1021">
                  <c:v>0.73740000000000006</c:v>
                </c:pt>
                <c:pt idx="1022">
                  <c:v>0.7409</c:v>
                </c:pt>
                <c:pt idx="1023">
                  <c:v>0.73870000000000002</c:v>
                </c:pt>
                <c:pt idx="1024">
                  <c:v>0.73570000000000002</c:v>
                </c:pt>
                <c:pt idx="1025">
                  <c:v>0.73570000000000002</c:v>
                </c:pt>
                <c:pt idx="1026">
                  <c:v>0.73529999999999995</c:v>
                </c:pt>
                <c:pt idx="1027">
                  <c:v>0.73619999999999997</c:v>
                </c:pt>
                <c:pt idx="1028">
                  <c:v>0.73670000000000002</c:v>
                </c:pt>
                <c:pt idx="1029">
                  <c:v>0.73580000000000001</c:v>
                </c:pt>
                <c:pt idx="1030">
                  <c:v>0.73970000000000002</c:v>
                </c:pt>
                <c:pt idx="1031">
                  <c:v>0.74590000000000001</c:v>
                </c:pt>
                <c:pt idx="1032">
                  <c:v>0.74739999999999995</c:v>
                </c:pt>
                <c:pt idx="1033">
                  <c:v>0.74629999999999996</c:v>
                </c:pt>
                <c:pt idx="1034">
                  <c:v>0.75</c:v>
                </c:pt>
                <c:pt idx="1035">
                  <c:v>0.748</c:v>
                </c:pt>
                <c:pt idx="1036">
                  <c:v>0.75290000000000001</c:v>
                </c:pt>
                <c:pt idx="1037">
                  <c:v>0.75360000000000005</c:v>
                </c:pt>
                <c:pt idx="1038">
                  <c:v>0.75429999999999997</c:v>
                </c:pt>
                <c:pt idx="1039">
                  <c:v>0.75790000000000002</c:v>
                </c:pt>
                <c:pt idx="1040">
                  <c:v>0.7571</c:v>
                </c:pt>
                <c:pt idx="1041">
                  <c:v>0.75590000000000002</c:v>
                </c:pt>
                <c:pt idx="1042">
                  <c:v>0.75509999999999999</c:v>
                </c:pt>
                <c:pt idx="1043">
                  <c:v>0.75539999999999996</c:v>
                </c:pt>
                <c:pt idx="1044">
                  <c:v>0.75070000000000003</c:v>
                </c:pt>
                <c:pt idx="1045">
                  <c:v>0.74890000000000001</c:v>
                </c:pt>
                <c:pt idx="1046">
                  <c:v>0.749</c:v>
                </c:pt>
                <c:pt idx="1047">
                  <c:v>0.74839999999999995</c:v>
                </c:pt>
                <c:pt idx="1048">
                  <c:v>0.74919999999999998</c:v>
                </c:pt>
                <c:pt idx="1049">
                  <c:v>0.74680000000000002</c:v>
                </c:pt>
                <c:pt idx="1050">
                  <c:v>0.74729999999999996</c:v>
                </c:pt>
                <c:pt idx="1051">
                  <c:v>0.74660000000000004</c:v>
                </c:pt>
                <c:pt idx="1052">
                  <c:v>0.74570000000000003</c:v>
                </c:pt>
                <c:pt idx="1053">
                  <c:v>0.74470000000000003</c:v>
                </c:pt>
                <c:pt idx="1054">
                  <c:v>0.74099999999999999</c:v>
                </c:pt>
                <c:pt idx="1055">
                  <c:v>0.74039999999999995</c:v>
                </c:pt>
                <c:pt idx="1056">
                  <c:v>0.74139999999999995</c:v>
                </c:pt>
                <c:pt idx="1057">
                  <c:v>0.74460000000000004</c:v>
                </c:pt>
                <c:pt idx="1058">
                  <c:v>0.7419</c:v>
                </c:pt>
                <c:pt idx="1059">
                  <c:v>0.7429</c:v>
                </c:pt>
                <c:pt idx="1060">
                  <c:v>0.73939999999999995</c:v>
                </c:pt>
                <c:pt idx="1061">
                  <c:v>0.74209999999999998</c:v>
                </c:pt>
                <c:pt idx="1062">
                  <c:v>0.74339999999999995</c:v>
                </c:pt>
                <c:pt idx="1063">
                  <c:v>0.74550000000000005</c:v>
                </c:pt>
                <c:pt idx="1064">
                  <c:v>0.74639999999999995</c:v>
                </c:pt>
                <c:pt idx="1065">
                  <c:v>0.74439999999999995</c:v>
                </c:pt>
                <c:pt idx="1066">
                  <c:v>0.747</c:v>
                </c:pt>
                <c:pt idx="1067">
                  <c:v>0.74280000000000002</c:v>
                </c:pt>
                <c:pt idx="1068">
                  <c:v>0.73850000000000005</c:v>
                </c:pt>
                <c:pt idx="1069">
                  <c:v>0.74119999999999997</c:v>
                </c:pt>
                <c:pt idx="1070">
                  <c:v>0.74280000000000002</c:v>
                </c:pt>
                <c:pt idx="1071">
                  <c:v>0.74309999999999998</c:v>
                </c:pt>
                <c:pt idx="1072">
                  <c:v>0.74299999999999999</c:v>
                </c:pt>
                <c:pt idx="1073">
                  <c:v>0.74350000000000005</c:v>
                </c:pt>
                <c:pt idx="1074">
                  <c:v>0.73719999999999997</c:v>
                </c:pt>
                <c:pt idx="1075">
                  <c:v>0.73839999999999995</c:v>
                </c:pt>
                <c:pt idx="1076">
                  <c:v>0.74270000000000003</c:v>
                </c:pt>
                <c:pt idx="1077">
                  <c:v>0.74160000000000004</c:v>
                </c:pt>
                <c:pt idx="1078">
                  <c:v>0.74129999999999996</c:v>
                </c:pt>
                <c:pt idx="1079">
                  <c:v>0.73950000000000005</c:v>
                </c:pt>
                <c:pt idx="1080">
                  <c:v>0.74039999999999995</c:v>
                </c:pt>
                <c:pt idx="1081">
                  <c:v>0.74170000000000003</c:v>
                </c:pt>
                <c:pt idx="1082">
                  <c:v>0.74050000000000005</c:v>
                </c:pt>
                <c:pt idx="1083">
                  <c:v>0.74039999999999995</c:v>
                </c:pt>
                <c:pt idx="1084">
                  <c:v>0.73919999999999997</c:v>
                </c:pt>
                <c:pt idx="1085">
                  <c:v>0.73650000000000004</c:v>
                </c:pt>
                <c:pt idx="1086">
                  <c:v>0.73650000000000004</c:v>
                </c:pt>
                <c:pt idx="1087">
                  <c:v>0.73740000000000006</c:v>
                </c:pt>
                <c:pt idx="1088">
                  <c:v>0.73670000000000002</c:v>
                </c:pt>
                <c:pt idx="1089">
                  <c:v>0.73570000000000002</c:v>
                </c:pt>
                <c:pt idx="1090">
                  <c:v>0.74</c:v>
                </c:pt>
                <c:pt idx="1091">
                  <c:v>0.74299999999999999</c:v>
                </c:pt>
                <c:pt idx="1092">
                  <c:v>0.74170000000000003</c:v>
                </c:pt>
                <c:pt idx="1093">
                  <c:v>0.74170000000000003</c:v>
                </c:pt>
                <c:pt idx="1094">
                  <c:v>0.74119999999999997</c:v>
                </c:pt>
                <c:pt idx="1095">
                  <c:v>0.74229999999999996</c:v>
                </c:pt>
                <c:pt idx="1096">
                  <c:v>0.73899999999999999</c:v>
                </c:pt>
                <c:pt idx="1097">
                  <c:v>0.73839999999999995</c:v>
                </c:pt>
                <c:pt idx="1098">
                  <c:v>0.7389</c:v>
                </c:pt>
                <c:pt idx="1099">
                  <c:v>0.73709999999999998</c:v>
                </c:pt>
                <c:pt idx="1100">
                  <c:v>0.74119999999999997</c:v>
                </c:pt>
                <c:pt idx="1101">
                  <c:v>0.73899999999999999</c:v>
                </c:pt>
                <c:pt idx="1102">
                  <c:v>0.73499999999999999</c:v>
                </c:pt>
                <c:pt idx="1103">
                  <c:v>0.73599999999999999</c:v>
                </c:pt>
                <c:pt idx="1104">
                  <c:v>0.73619999999999997</c:v>
                </c:pt>
                <c:pt idx="1105">
                  <c:v>0.73699999999999999</c:v>
                </c:pt>
                <c:pt idx="1106">
                  <c:v>0.73850000000000005</c:v>
                </c:pt>
                <c:pt idx="1107">
                  <c:v>0.73860000000000003</c:v>
                </c:pt>
                <c:pt idx="1108">
                  <c:v>0.7369</c:v>
                </c:pt>
                <c:pt idx="1109">
                  <c:v>0.73709999999999998</c:v>
                </c:pt>
                <c:pt idx="1110">
                  <c:v>0.73929999999999996</c:v>
                </c:pt>
                <c:pt idx="1111">
                  <c:v>0.73839999999999995</c:v>
                </c:pt>
                <c:pt idx="1112">
                  <c:v>0.73580000000000001</c:v>
                </c:pt>
                <c:pt idx="1113">
                  <c:v>0.73680000000000001</c:v>
                </c:pt>
                <c:pt idx="1114">
                  <c:v>0.7369</c:v>
                </c:pt>
                <c:pt idx="1115">
                  <c:v>0.73089999999999999</c:v>
                </c:pt>
                <c:pt idx="1116">
                  <c:v>0.73050000000000004</c:v>
                </c:pt>
                <c:pt idx="1117">
                  <c:v>0.72599999999999998</c:v>
                </c:pt>
                <c:pt idx="1118">
                  <c:v>0.72529999999999994</c:v>
                </c:pt>
                <c:pt idx="1119">
                  <c:v>0.72309999999999997</c:v>
                </c:pt>
                <c:pt idx="1120">
                  <c:v>0.72609999999999997</c:v>
                </c:pt>
                <c:pt idx="1121">
                  <c:v>0.72640000000000005</c:v>
                </c:pt>
                <c:pt idx="1122">
                  <c:v>0.72719999999999996</c:v>
                </c:pt>
                <c:pt idx="1123">
                  <c:v>0.72989999999999999</c:v>
                </c:pt>
                <c:pt idx="1124">
                  <c:v>0.7319</c:v>
                </c:pt>
                <c:pt idx="1125">
                  <c:v>0.7298</c:v>
                </c:pt>
                <c:pt idx="1126">
                  <c:v>0.73219999999999996</c:v>
                </c:pt>
                <c:pt idx="1127">
                  <c:v>0.73150000000000004</c:v>
                </c:pt>
                <c:pt idx="1128">
                  <c:v>0.73199999999999998</c:v>
                </c:pt>
                <c:pt idx="1129">
                  <c:v>0.7258</c:v>
                </c:pt>
                <c:pt idx="1130">
                  <c:v>0.72789999999999999</c:v>
                </c:pt>
                <c:pt idx="1131">
                  <c:v>0.73129999999999995</c:v>
                </c:pt>
                <c:pt idx="1132">
                  <c:v>0.73070000000000002</c:v>
                </c:pt>
                <c:pt idx="1133">
                  <c:v>0.73180000000000001</c:v>
                </c:pt>
                <c:pt idx="1134">
                  <c:v>0.72850000000000004</c:v>
                </c:pt>
                <c:pt idx="1135">
                  <c:v>0.7288</c:v>
                </c:pt>
                <c:pt idx="1136">
                  <c:v>0.73119999999999996</c:v>
                </c:pt>
                <c:pt idx="1137">
                  <c:v>0.73140000000000005</c:v>
                </c:pt>
                <c:pt idx="1138">
                  <c:v>0.73170000000000002</c:v>
                </c:pt>
                <c:pt idx="1139">
                  <c:v>0.73260000000000003</c:v>
                </c:pt>
                <c:pt idx="1140">
                  <c:v>0.73519999999999996</c:v>
                </c:pt>
                <c:pt idx="1141">
                  <c:v>0.73429999999999995</c:v>
                </c:pt>
                <c:pt idx="1142">
                  <c:v>0.73460000000000003</c:v>
                </c:pt>
                <c:pt idx="1143">
                  <c:v>0.73399999999999999</c:v>
                </c:pt>
                <c:pt idx="1144">
                  <c:v>0.73240000000000005</c:v>
                </c:pt>
                <c:pt idx="1145">
                  <c:v>0.73019999999999996</c:v>
                </c:pt>
                <c:pt idx="1146">
                  <c:v>0.72840000000000005</c:v>
                </c:pt>
                <c:pt idx="1147">
                  <c:v>0.73180000000000001</c:v>
                </c:pt>
                <c:pt idx="1148">
                  <c:v>0.73350000000000004</c:v>
                </c:pt>
                <c:pt idx="1149">
                  <c:v>0.73280000000000001</c:v>
                </c:pt>
                <c:pt idx="1150">
                  <c:v>0.72899999999999998</c:v>
                </c:pt>
                <c:pt idx="1151">
                  <c:v>0.73099999999999998</c:v>
                </c:pt>
                <c:pt idx="1152">
                  <c:v>0.73380000000000001</c:v>
                </c:pt>
                <c:pt idx="1153">
                  <c:v>0.73380000000000001</c:v>
                </c:pt>
                <c:pt idx="1154">
                  <c:v>0.73119999999999996</c:v>
                </c:pt>
                <c:pt idx="1155">
                  <c:v>0.73019999999999996</c:v>
                </c:pt>
                <c:pt idx="1156">
                  <c:v>0.73150000000000004</c:v>
                </c:pt>
                <c:pt idx="1157">
                  <c:v>0.72660000000000002</c:v>
                </c:pt>
                <c:pt idx="1158">
                  <c:v>0.7268</c:v>
                </c:pt>
                <c:pt idx="1159">
                  <c:v>0.7268</c:v>
                </c:pt>
                <c:pt idx="1160">
                  <c:v>0.72870000000000001</c:v>
                </c:pt>
                <c:pt idx="1161">
                  <c:v>0.72760000000000002</c:v>
                </c:pt>
                <c:pt idx="1162">
                  <c:v>0.72809999999999997</c:v>
                </c:pt>
                <c:pt idx="1163">
                  <c:v>0.72870000000000001</c:v>
                </c:pt>
                <c:pt idx="1164">
                  <c:v>0.72899999999999998</c:v>
                </c:pt>
                <c:pt idx="1165">
                  <c:v>0.72960000000000003</c:v>
                </c:pt>
                <c:pt idx="1166">
                  <c:v>0.73050000000000004</c:v>
                </c:pt>
                <c:pt idx="1167">
                  <c:v>0.73029999999999995</c:v>
                </c:pt>
                <c:pt idx="1168">
                  <c:v>0.73219999999999996</c:v>
                </c:pt>
                <c:pt idx="1169">
                  <c:v>0.73219999999999996</c:v>
                </c:pt>
                <c:pt idx="1170">
                  <c:v>0.7298</c:v>
                </c:pt>
                <c:pt idx="1171">
                  <c:v>0.72989999999999999</c:v>
                </c:pt>
                <c:pt idx="1172">
                  <c:v>0.73099999999999998</c:v>
                </c:pt>
                <c:pt idx="1173">
                  <c:v>0.72799999999999998</c:v>
                </c:pt>
                <c:pt idx="1174">
                  <c:v>0.73109999999999997</c:v>
                </c:pt>
                <c:pt idx="1175">
                  <c:v>0.73319999999999996</c:v>
                </c:pt>
                <c:pt idx="1176">
                  <c:v>0.73450000000000004</c:v>
                </c:pt>
                <c:pt idx="1177">
                  <c:v>0.73309999999999997</c:v>
                </c:pt>
                <c:pt idx="1178">
                  <c:v>0.73340000000000005</c:v>
                </c:pt>
                <c:pt idx="1179">
                  <c:v>0.73340000000000005</c:v>
                </c:pt>
                <c:pt idx="1180">
                  <c:v>0.73419999999999996</c:v>
                </c:pt>
                <c:pt idx="1181">
                  <c:v>0.73360000000000003</c:v>
                </c:pt>
                <c:pt idx="1182">
                  <c:v>0.73340000000000005</c:v>
                </c:pt>
                <c:pt idx="1183">
                  <c:v>0.73080000000000001</c:v>
                </c:pt>
                <c:pt idx="1184">
                  <c:v>0.73129999999999995</c:v>
                </c:pt>
                <c:pt idx="1185">
                  <c:v>0.73089999999999999</c:v>
                </c:pt>
                <c:pt idx="1186">
                  <c:v>0.72960000000000003</c:v>
                </c:pt>
                <c:pt idx="1187">
                  <c:v>0.72829999999999995</c:v>
                </c:pt>
                <c:pt idx="1188">
                  <c:v>0.72689999999999999</c:v>
                </c:pt>
                <c:pt idx="1189">
                  <c:v>0.72540000000000004</c:v>
                </c:pt>
                <c:pt idx="1190">
                  <c:v>0.72419999999999995</c:v>
                </c:pt>
                <c:pt idx="1191">
                  <c:v>0.72330000000000005</c:v>
                </c:pt>
                <c:pt idx="1192">
                  <c:v>0.7228</c:v>
                </c:pt>
                <c:pt idx="1193">
                  <c:v>0.72189999999999999</c:v>
                </c:pt>
                <c:pt idx="1194">
                  <c:v>0.72209999999999996</c:v>
                </c:pt>
                <c:pt idx="1195">
                  <c:v>0.72419999999999995</c:v>
                </c:pt>
                <c:pt idx="1196">
                  <c:v>0.72070000000000001</c:v>
                </c:pt>
                <c:pt idx="1197">
                  <c:v>0.7208</c:v>
                </c:pt>
                <c:pt idx="1198">
                  <c:v>0.72330000000000005</c:v>
                </c:pt>
                <c:pt idx="1199">
                  <c:v>0.72540000000000004</c:v>
                </c:pt>
                <c:pt idx="1200">
                  <c:v>0.7268</c:v>
                </c:pt>
                <c:pt idx="1201">
                  <c:v>0.72819999999999996</c:v>
                </c:pt>
                <c:pt idx="1202">
                  <c:v>0.72829999999999995</c:v>
                </c:pt>
                <c:pt idx="1203">
                  <c:v>0.72760000000000002</c:v>
                </c:pt>
                <c:pt idx="1204">
                  <c:v>0.72960000000000003</c:v>
                </c:pt>
                <c:pt idx="1205">
                  <c:v>0.72909999999999997</c:v>
                </c:pt>
                <c:pt idx="1206">
                  <c:v>0.72829999999999995</c:v>
                </c:pt>
                <c:pt idx="1207">
                  <c:v>0.73099999999999998</c:v>
                </c:pt>
                <c:pt idx="1208">
                  <c:v>0.73350000000000004</c:v>
                </c:pt>
                <c:pt idx="1209">
                  <c:v>0.73419999999999996</c:v>
                </c:pt>
                <c:pt idx="1210">
                  <c:v>0.73560000000000003</c:v>
                </c:pt>
                <c:pt idx="1211">
                  <c:v>0.73440000000000005</c:v>
                </c:pt>
                <c:pt idx="1212">
                  <c:v>0.74029999999999996</c:v>
                </c:pt>
                <c:pt idx="1213">
                  <c:v>0.74150000000000005</c:v>
                </c:pt>
                <c:pt idx="1214">
                  <c:v>0.74380000000000002</c:v>
                </c:pt>
                <c:pt idx="1215">
                  <c:v>0.74180000000000001</c:v>
                </c:pt>
                <c:pt idx="1216">
                  <c:v>0.74160000000000004</c:v>
                </c:pt>
                <c:pt idx="1217">
                  <c:v>0.74119999999999997</c:v>
                </c:pt>
                <c:pt idx="1218">
                  <c:v>0.74109999999999998</c:v>
                </c:pt>
                <c:pt idx="1219">
                  <c:v>0.73799999999999999</c:v>
                </c:pt>
                <c:pt idx="1220">
                  <c:v>0.74039999999999995</c:v>
                </c:pt>
                <c:pt idx="1221">
                  <c:v>0.74060000000000004</c:v>
                </c:pt>
                <c:pt idx="1222">
                  <c:v>0.73680000000000001</c:v>
                </c:pt>
                <c:pt idx="1223">
                  <c:v>0.73750000000000004</c:v>
                </c:pt>
                <c:pt idx="1224">
                  <c:v>0.73470000000000002</c:v>
                </c:pt>
                <c:pt idx="1225">
                  <c:v>0.73660000000000003</c:v>
                </c:pt>
                <c:pt idx="1226">
                  <c:v>0.73640000000000005</c:v>
                </c:pt>
                <c:pt idx="1227">
                  <c:v>0.73609999999999998</c:v>
                </c:pt>
                <c:pt idx="1228">
                  <c:v>0.73599999999999999</c:v>
                </c:pt>
                <c:pt idx="1229">
                  <c:v>0.73540000000000005</c:v>
                </c:pt>
                <c:pt idx="1230">
                  <c:v>0.73499999999999999</c:v>
                </c:pt>
                <c:pt idx="1231">
                  <c:v>0.73750000000000004</c:v>
                </c:pt>
                <c:pt idx="1232">
                  <c:v>0.73699999999999999</c:v>
                </c:pt>
                <c:pt idx="1233">
                  <c:v>0.73850000000000005</c:v>
                </c:pt>
                <c:pt idx="1234">
                  <c:v>0.74450000000000005</c:v>
                </c:pt>
                <c:pt idx="1235">
                  <c:v>0.74160000000000004</c:v>
                </c:pt>
                <c:pt idx="1236">
                  <c:v>0.74270000000000003</c:v>
                </c:pt>
                <c:pt idx="1237">
                  <c:v>0.7399</c:v>
                </c:pt>
                <c:pt idx="1238">
                  <c:v>0.73939999999999995</c:v>
                </c:pt>
                <c:pt idx="1239">
                  <c:v>0.74129999999999996</c:v>
                </c:pt>
                <c:pt idx="1240">
                  <c:v>0.74060000000000004</c:v>
                </c:pt>
                <c:pt idx="1241">
                  <c:v>0.73780000000000001</c:v>
                </c:pt>
                <c:pt idx="1242">
                  <c:v>0.73660000000000003</c:v>
                </c:pt>
                <c:pt idx="1243">
                  <c:v>0.73419999999999996</c:v>
                </c:pt>
                <c:pt idx="1244">
                  <c:v>0.73280000000000001</c:v>
                </c:pt>
                <c:pt idx="1245">
                  <c:v>0.72929999999999995</c:v>
                </c:pt>
                <c:pt idx="1246">
                  <c:v>0.72770000000000001</c:v>
                </c:pt>
                <c:pt idx="1247">
                  <c:v>0.72670000000000001</c:v>
                </c:pt>
                <c:pt idx="1248">
                  <c:v>0.72489999999999999</c:v>
                </c:pt>
                <c:pt idx="1249">
                  <c:v>0.72599999999999998</c:v>
                </c:pt>
                <c:pt idx="1250">
                  <c:v>0.72719999999999996</c:v>
                </c:pt>
                <c:pt idx="1251">
                  <c:v>0.72489999999999999</c:v>
                </c:pt>
                <c:pt idx="1252">
                  <c:v>0.72470000000000001</c:v>
                </c:pt>
                <c:pt idx="1253">
                  <c:v>0.72299999999999998</c:v>
                </c:pt>
                <c:pt idx="1254">
                  <c:v>0.72370000000000001</c:v>
                </c:pt>
                <c:pt idx="1255">
                  <c:v>0.72270000000000001</c:v>
                </c:pt>
                <c:pt idx="1256">
                  <c:v>0.7218</c:v>
                </c:pt>
                <c:pt idx="1257">
                  <c:v>0.7198</c:v>
                </c:pt>
                <c:pt idx="1258">
                  <c:v>0.72</c:v>
                </c:pt>
                <c:pt idx="1259">
                  <c:v>0.71870000000000001</c:v>
                </c:pt>
                <c:pt idx="1260">
                  <c:v>0.71919999999999995</c:v>
                </c:pt>
                <c:pt idx="1261">
                  <c:v>0.7177</c:v>
                </c:pt>
              </c:numCache>
              <c:extLst/>
            </c:numRef>
          </c:val>
          <c:smooth val="0"/>
          <c:extLst>
            <c:ext xmlns:c16="http://schemas.microsoft.com/office/drawing/2014/chart" uri="{C3380CC4-5D6E-409C-BE32-E72D297353CC}">
              <c16:uniqueId val="{00000001-E8EF-4BC4-8C47-B3EB5F94B286}"/>
            </c:ext>
          </c:extLst>
        </c:ser>
        <c:dLbls>
          <c:showLegendKey val="0"/>
          <c:showVal val="0"/>
          <c:showCatName val="0"/>
          <c:showSerName val="0"/>
          <c:showPercent val="0"/>
          <c:showBubbleSize val="0"/>
        </c:dLbls>
        <c:marker val="1"/>
        <c:smooth val="0"/>
        <c:axId val="490247279"/>
        <c:axId val="734175279"/>
      </c:lineChart>
      <c:dateAx>
        <c:axId val="49024727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4175279"/>
        <c:crosses val="autoZero"/>
        <c:auto val="1"/>
        <c:lblOffset val="100"/>
        <c:baseTimeUnit val="days"/>
        <c:majorUnit val="12"/>
        <c:majorTimeUnit val="months"/>
      </c:dateAx>
      <c:valAx>
        <c:axId val="734175279"/>
        <c:scaling>
          <c:orientation val="minMax"/>
          <c:min val="0.60000000000000009"/>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CAD-USD</a:t>
                </a:r>
              </a:p>
            </c:rich>
          </c:tx>
          <c:layout>
            <c:manualLayout>
              <c:xMode val="edge"/>
              <c:yMode val="edge"/>
              <c:x val="2.1483695872627159E-2"/>
              <c:y val="0.387681958638148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90247279"/>
        <c:crosses val="autoZero"/>
        <c:crossBetween val="between"/>
      </c:valAx>
      <c:valAx>
        <c:axId val="734196879"/>
        <c:scaling>
          <c:orientation val="minMax"/>
          <c:max val="1"/>
        </c:scaling>
        <c:delete val="0"/>
        <c:axPos val="r"/>
        <c:numFmt formatCode="_(* #,##0.00_);_(* \(#,##0.00\);_(* &quot;-&quot;??_);_(@_)" sourceLinked="1"/>
        <c:majorTickMark val="out"/>
        <c:minorTickMark val="none"/>
        <c:tickLblPos val="none"/>
        <c:spPr>
          <a:noFill/>
          <a:ln>
            <a:no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n-lt"/>
                <a:ea typeface="+mn-ea"/>
                <a:cs typeface="+mn-cs"/>
              </a:defRPr>
            </a:pPr>
            <a:endParaRPr lang="en-US"/>
          </a:p>
        </c:txPr>
        <c:crossAx val="736573087"/>
        <c:crosses val="max"/>
        <c:crossBetween val="between"/>
      </c:valAx>
      <c:dateAx>
        <c:axId val="736573087"/>
        <c:scaling>
          <c:orientation val="minMax"/>
        </c:scaling>
        <c:delete val="1"/>
        <c:axPos val="b"/>
        <c:numFmt formatCode="m/d/yyyy" sourceLinked="1"/>
        <c:majorTickMark val="out"/>
        <c:minorTickMark val="none"/>
        <c:tickLblPos val="nextTo"/>
        <c:crossAx val="734196879"/>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solidFill>
                  <a:schemeClr val="tx1">
                    <a:lumMod val="65000"/>
                    <a:lumOff val="35000"/>
                  </a:schemeClr>
                </a:solidFill>
              </a:rPr>
              <a:t>U.S.</a:t>
            </a:r>
            <a:r>
              <a:rPr lang="en-US" b="1" baseline="0" dirty="0">
                <a:solidFill>
                  <a:schemeClr val="tx1">
                    <a:lumMod val="65000"/>
                    <a:lumOff val="35000"/>
                  </a:schemeClr>
                </a:solidFill>
              </a:rPr>
              <a:t> Dollar Index (DXY)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Currencies!$C$2</c:f>
              <c:strCache>
                <c:ptCount val="1"/>
                <c:pt idx="0">
                  <c:v> 2024 </c:v>
                </c:pt>
              </c:strCache>
            </c:strRef>
          </c:tx>
          <c:spPr>
            <a:solidFill>
              <a:schemeClr val="accent4">
                <a:lumMod val="40000"/>
                <a:lumOff val="60000"/>
              </a:schemeClr>
            </a:solidFill>
            <a:ln>
              <a:noFill/>
            </a:ln>
            <a:effectLst/>
          </c:spPr>
          <c:cat>
            <c:numRef>
              <c:f>Currencies!$A$8:$A$1344</c:f>
              <c:numCache>
                <c:formatCode>m/d/yyyy</c:formatCode>
                <c:ptCount val="1337"/>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44200</c:v>
                </c:pt>
                <c:pt idx="263">
                  <c:v>44201</c:v>
                </c:pt>
                <c:pt idx="264">
                  <c:v>44202</c:v>
                </c:pt>
                <c:pt idx="265">
                  <c:v>44203</c:v>
                </c:pt>
                <c:pt idx="266">
                  <c:v>44204</c:v>
                </c:pt>
                <c:pt idx="267">
                  <c:v>44207</c:v>
                </c:pt>
                <c:pt idx="268">
                  <c:v>44208</c:v>
                </c:pt>
                <c:pt idx="269">
                  <c:v>44209</c:v>
                </c:pt>
                <c:pt idx="270">
                  <c:v>44210</c:v>
                </c:pt>
                <c:pt idx="271">
                  <c:v>44211</c:v>
                </c:pt>
                <c:pt idx="272">
                  <c:v>44214</c:v>
                </c:pt>
                <c:pt idx="273">
                  <c:v>44215</c:v>
                </c:pt>
                <c:pt idx="274">
                  <c:v>44216</c:v>
                </c:pt>
                <c:pt idx="275">
                  <c:v>44217</c:v>
                </c:pt>
                <c:pt idx="276">
                  <c:v>44218</c:v>
                </c:pt>
                <c:pt idx="277">
                  <c:v>44221</c:v>
                </c:pt>
                <c:pt idx="278">
                  <c:v>44222</c:v>
                </c:pt>
                <c:pt idx="279">
                  <c:v>44223</c:v>
                </c:pt>
                <c:pt idx="280">
                  <c:v>44224</c:v>
                </c:pt>
                <c:pt idx="281">
                  <c:v>44225</c:v>
                </c:pt>
                <c:pt idx="282">
                  <c:v>44228</c:v>
                </c:pt>
                <c:pt idx="283">
                  <c:v>44229</c:v>
                </c:pt>
                <c:pt idx="284">
                  <c:v>44230</c:v>
                </c:pt>
                <c:pt idx="285">
                  <c:v>44231</c:v>
                </c:pt>
                <c:pt idx="286">
                  <c:v>44232</c:v>
                </c:pt>
                <c:pt idx="287">
                  <c:v>44235</c:v>
                </c:pt>
                <c:pt idx="288">
                  <c:v>44236</c:v>
                </c:pt>
                <c:pt idx="289">
                  <c:v>44237</c:v>
                </c:pt>
                <c:pt idx="290">
                  <c:v>44238</c:v>
                </c:pt>
                <c:pt idx="291">
                  <c:v>44239</c:v>
                </c:pt>
                <c:pt idx="292">
                  <c:v>44242</c:v>
                </c:pt>
                <c:pt idx="293">
                  <c:v>44243</c:v>
                </c:pt>
                <c:pt idx="294">
                  <c:v>44244</c:v>
                </c:pt>
                <c:pt idx="295">
                  <c:v>44245</c:v>
                </c:pt>
                <c:pt idx="296">
                  <c:v>44246</c:v>
                </c:pt>
                <c:pt idx="297">
                  <c:v>44249</c:v>
                </c:pt>
                <c:pt idx="298">
                  <c:v>44250</c:v>
                </c:pt>
                <c:pt idx="299">
                  <c:v>44251</c:v>
                </c:pt>
                <c:pt idx="300">
                  <c:v>44252</c:v>
                </c:pt>
                <c:pt idx="301">
                  <c:v>44253</c:v>
                </c:pt>
                <c:pt idx="302">
                  <c:v>44256</c:v>
                </c:pt>
                <c:pt idx="303">
                  <c:v>44257</c:v>
                </c:pt>
                <c:pt idx="304">
                  <c:v>44258</c:v>
                </c:pt>
                <c:pt idx="305">
                  <c:v>44259</c:v>
                </c:pt>
                <c:pt idx="306">
                  <c:v>44260</c:v>
                </c:pt>
                <c:pt idx="307">
                  <c:v>44263</c:v>
                </c:pt>
                <c:pt idx="308">
                  <c:v>44264</c:v>
                </c:pt>
                <c:pt idx="309">
                  <c:v>44265</c:v>
                </c:pt>
                <c:pt idx="310">
                  <c:v>44266</c:v>
                </c:pt>
                <c:pt idx="311">
                  <c:v>44267</c:v>
                </c:pt>
                <c:pt idx="312">
                  <c:v>44270</c:v>
                </c:pt>
                <c:pt idx="313">
                  <c:v>44271</c:v>
                </c:pt>
                <c:pt idx="314">
                  <c:v>44272</c:v>
                </c:pt>
                <c:pt idx="315">
                  <c:v>44273</c:v>
                </c:pt>
                <c:pt idx="316">
                  <c:v>44274</c:v>
                </c:pt>
                <c:pt idx="317">
                  <c:v>44277</c:v>
                </c:pt>
                <c:pt idx="318">
                  <c:v>44278</c:v>
                </c:pt>
                <c:pt idx="319">
                  <c:v>44279</c:v>
                </c:pt>
                <c:pt idx="320">
                  <c:v>44280</c:v>
                </c:pt>
                <c:pt idx="321">
                  <c:v>44281</c:v>
                </c:pt>
                <c:pt idx="322">
                  <c:v>44284</c:v>
                </c:pt>
                <c:pt idx="323">
                  <c:v>44285</c:v>
                </c:pt>
                <c:pt idx="324">
                  <c:v>44286</c:v>
                </c:pt>
                <c:pt idx="325">
                  <c:v>44287</c:v>
                </c:pt>
                <c:pt idx="326">
                  <c:v>44288</c:v>
                </c:pt>
                <c:pt idx="327">
                  <c:v>44291</c:v>
                </c:pt>
                <c:pt idx="328">
                  <c:v>44292</c:v>
                </c:pt>
                <c:pt idx="329">
                  <c:v>44293</c:v>
                </c:pt>
                <c:pt idx="330">
                  <c:v>44294</c:v>
                </c:pt>
                <c:pt idx="331">
                  <c:v>44295</c:v>
                </c:pt>
                <c:pt idx="332">
                  <c:v>44298</c:v>
                </c:pt>
                <c:pt idx="333">
                  <c:v>44299</c:v>
                </c:pt>
                <c:pt idx="334">
                  <c:v>44300</c:v>
                </c:pt>
                <c:pt idx="335">
                  <c:v>44301</c:v>
                </c:pt>
                <c:pt idx="336">
                  <c:v>44302</c:v>
                </c:pt>
                <c:pt idx="337">
                  <c:v>44305</c:v>
                </c:pt>
                <c:pt idx="338">
                  <c:v>44306</c:v>
                </c:pt>
                <c:pt idx="339">
                  <c:v>44307</c:v>
                </c:pt>
                <c:pt idx="340">
                  <c:v>44308</c:v>
                </c:pt>
                <c:pt idx="341">
                  <c:v>44309</c:v>
                </c:pt>
                <c:pt idx="342">
                  <c:v>44312</c:v>
                </c:pt>
                <c:pt idx="343">
                  <c:v>44313</c:v>
                </c:pt>
                <c:pt idx="344">
                  <c:v>44314</c:v>
                </c:pt>
                <c:pt idx="345">
                  <c:v>44315</c:v>
                </c:pt>
                <c:pt idx="346">
                  <c:v>44316</c:v>
                </c:pt>
                <c:pt idx="347">
                  <c:v>44319</c:v>
                </c:pt>
                <c:pt idx="348">
                  <c:v>44320</c:v>
                </c:pt>
                <c:pt idx="349">
                  <c:v>44321</c:v>
                </c:pt>
                <c:pt idx="350">
                  <c:v>44322</c:v>
                </c:pt>
                <c:pt idx="351">
                  <c:v>44323</c:v>
                </c:pt>
                <c:pt idx="352">
                  <c:v>44326</c:v>
                </c:pt>
                <c:pt idx="353">
                  <c:v>44327</c:v>
                </c:pt>
                <c:pt idx="354">
                  <c:v>44328</c:v>
                </c:pt>
                <c:pt idx="355">
                  <c:v>44329</c:v>
                </c:pt>
                <c:pt idx="356">
                  <c:v>44330</c:v>
                </c:pt>
                <c:pt idx="357">
                  <c:v>44333</c:v>
                </c:pt>
                <c:pt idx="358">
                  <c:v>44334</c:v>
                </c:pt>
                <c:pt idx="359">
                  <c:v>44335</c:v>
                </c:pt>
                <c:pt idx="360">
                  <c:v>44336</c:v>
                </c:pt>
                <c:pt idx="361">
                  <c:v>44337</c:v>
                </c:pt>
                <c:pt idx="362">
                  <c:v>44340</c:v>
                </c:pt>
                <c:pt idx="363">
                  <c:v>44341</c:v>
                </c:pt>
                <c:pt idx="364">
                  <c:v>44342</c:v>
                </c:pt>
                <c:pt idx="365">
                  <c:v>44343</c:v>
                </c:pt>
                <c:pt idx="366">
                  <c:v>44344</c:v>
                </c:pt>
                <c:pt idx="367">
                  <c:v>44347</c:v>
                </c:pt>
                <c:pt idx="368">
                  <c:v>44348</c:v>
                </c:pt>
                <c:pt idx="369">
                  <c:v>44349</c:v>
                </c:pt>
                <c:pt idx="370">
                  <c:v>44350</c:v>
                </c:pt>
                <c:pt idx="371">
                  <c:v>44351</c:v>
                </c:pt>
                <c:pt idx="372">
                  <c:v>44354</c:v>
                </c:pt>
                <c:pt idx="373">
                  <c:v>44355</c:v>
                </c:pt>
                <c:pt idx="374">
                  <c:v>44356</c:v>
                </c:pt>
                <c:pt idx="375">
                  <c:v>44357</c:v>
                </c:pt>
                <c:pt idx="376">
                  <c:v>44358</c:v>
                </c:pt>
                <c:pt idx="377">
                  <c:v>44361</c:v>
                </c:pt>
                <c:pt idx="378">
                  <c:v>44362</c:v>
                </c:pt>
                <c:pt idx="379">
                  <c:v>44363</c:v>
                </c:pt>
                <c:pt idx="380">
                  <c:v>44364</c:v>
                </c:pt>
                <c:pt idx="381">
                  <c:v>44365</c:v>
                </c:pt>
                <c:pt idx="382">
                  <c:v>44368</c:v>
                </c:pt>
                <c:pt idx="383">
                  <c:v>44369</c:v>
                </c:pt>
                <c:pt idx="384">
                  <c:v>44370</c:v>
                </c:pt>
                <c:pt idx="385">
                  <c:v>44371</c:v>
                </c:pt>
                <c:pt idx="386">
                  <c:v>44372</c:v>
                </c:pt>
                <c:pt idx="387">
                  <c:v>44375</c:v>
                </c:pt>
                <c:pt idx="388">
                  <c:v>44376</c:v>
                </c:pt>
                <c:pt idx="389">
                  <c:v>44377</c:v>
                </c:pt>
                <c:pt idx="390">
                  <c:v>44378</c:v>
                </c:pt>
                <c:pt idx="391">
                  <c:v>44379</c:v>
                </c:pt>
                <c:pt idx="392">
                  <c:v>44382</c:v>
                </c:pt>
                <c:pt idx="393">
                  <c:v>44383</c:v>
                </c:pt>
                <c:pt idx="394">
                  <c:v>44384</c:v>
                </c:pt>
                <c:pt idx="395">
                  <c:v>44385</c:v>
                </c:pt>
                <c:pt idx="396">
                  <c:v>44386</c:v>
                </c:pt>
                <c:pt idx="397">
                  <c:v>44389</c:v>
                </c:pt>
                <c:pt idx="398">
                  <c:v>44390</c:v>
                </c:pt>
                <c:pt idx="399">
                  <c:v>44391</c:v>
                </c:pt>
                <c:pt idx="400">
                  <c:v>44392</c:v>
                </c:pt>
                <c:pt idx="401">
                  <c:v>44393</c:v>
                </c:pt>
                <c:pt idx="402">
                  <c:v>44396</c:v>
                </c:pt>
                <c:pt idx="403">
                  <c:v>44397</c:v>
                </c:pt>
                <c:pt idx="404">
                  <c:v>44398</c:v>
                </c:pt>
                <c:pt idx="405">
                  <c:v>44399</c:v>
                </c:pt>
                <c:pt idx="406">
                  <c:v>44400</c:v>
                </c:pt>
                <c:pt idx="407">
                  <c:v>44403</c:v>
                </c:pt>
                <c:pt idx="408">
                  <c:v>44404</c:v>
                </c:pt>
                <c:pt idx="409">
                  <c:v>44405</c:v>
                </c:pt>
                <c:pt idx="410">
                  <c:v>44406</c:v>
                </c:pt>
                <c:pt idx="411">
                  <c:v>44407</c:v>
                </c:pt>
                <c:pt idx="412">
                  <c:v>44410</c:v>
                </c:pt>
                <c:pt idx="413">
                  <c:v>44411</c:v>
                </c:pt>
                <c:pt idx="414">
                  <c:v>44412</c:v>
                </c:pt>
                <c:pt idx="415">
                  <c:v>44413</c:v>
                </c:pt>
                <c:pt idx="416">
                  <c:v>44414</c:v>
                </c:pt>
                <c:pt idx="417">
                  <c:v>44417</c:v>
                </c:pt>
                <c:pt idx="418">
                  <c:v>44418</c:v>
                </c:pt>
                <c:pt idx="419">
                  <c:v>44419</c:v>
                </c:pt>
                <c:pt idx="420">
                  <c:v>44420</c:v>
                </c:pt>
                <c:pt idx="421">
                  <c:v>44421</c:v>
                </c:pt>
                <c:pt idx="422">
                  <c:v>44424</c:v>
                </c:pt>
                <c:pt idx="423">
                  <c:v>44425</c:v>
                </c:pt>
                <c:pt idx="424">
                  <c:v>44426</c:v>
                </c:pt>
                <c:pt idx="425">
                  <c:v>44427</c:v>
                </c:pt>
                <c:pt idx="426">
                  <c:v>44428</c:v>
                </c:pt>
                <c:pt idx="427">
                  <c:v>44431</c:v>
                </c:pt>
                <c:pt idx="428">
                  <c:v>44432</c:v>
                </c:pt>
                <c:pt idx="429">
                  <c:v>44433</c:v>
                </c:pt>
                <c:pt idx="430">
                  <c:v>44434</c:v>
                </c:pt>
                <c:pt idx="431">
                  <c:v>44435</c:v>
                </c:pt>
                <c:pt idx="432">
                  <c:v>44438</c:v>
                </c:pt>
                <c:pt idx="433">
                  <c:v>44439</c:v>
                </c:pt>
                <c:pt idx="434">
                  <c:v>44440</c:v>
                </c:pt>
                <c:pt idx="435">
                  <c:v>44441</c:v>
                </c:pt>
                <c:pt idx="436">
                  <c:v>44442</c:v>
                </c:pt>
                <c:pt idx="437">
                  <c:v>44445</c:v>
                </c:pt>
                <c:pt idx="438">
                  <c:v>44446</c:v>
                </c:pt>
                <c:pt idx="439">
                  <c:v>44447</c:v>
                </c:pt>
                <c:pt idx="440">
                  <c:v>44448</c:v>
                </c:pt>
                <c:pt idx="441">
                  <c:v>44449</c:v>
                </c:pt>
                <c:pt idx="442">
                  <c:v>44452</c:v>
                </c:pt>
                <c:pt idx="443">
                  <c:v>44453</c:v>
                </c:pt>
                <c:pt idx="444">
                  <c:v>44454</c:v>
                </c:pt>
                <c:pt idx="445">
                  <c:v>44455</c:v>
                </c:pt>
                <c:pt idx="446">
                  <c:v>44456</c:v>
                </c:pt>
                <c:pt idx="447">
                  <c:v>44459</c:v>
                </c:pt>
                <c:pt idx="448">
                  <c:v>44460</c:v>
                </c:pt>
                <c:pt idx="449">
                  <c:v>44461</c:v>
                </c:pt>
                <c:pt idx="450">
                  <c:v>44462</c:v>
                </c:pt>
                <c:pt idx="451">
                  <c:v>44463</c:v>
                </c:pt>
                <c:pt idx="452">
                  <c:v>44466</c:v>
                </c:pt>
                <c:pt idx="453">
                  <c:v>44467</c:v>
                </c:pt>
                <c:pt idx="454">
                  <c:v>44468</c:v>
                </c:pt>
                <c:pt idx="455">
                  <c:v>44469</c:v>
                </c:pt>
                <c:pt idx="456">
                  <c:v>44470</c:v>
                </c:pt>
                <c:pt idx="457">
                  <c:v>44473</c:v>
                </c:pt>
                <c:pt idx="458">
                  <c:v>44474</c:v>
                </c:pt>
                <c:pt idx="459">
                  <c:v>44475</c:v>
                </c:pt>
                <c:pt idx="460">
                  <c:v>44476</c:v>
                </c:pt>
                <c:pt idx="461">
                  <c:v>44477</c:v>
                </c:pt>
                <c:pt idx="462">
                  <c:v>44480</c:v>
                </c:pt>
                <c:pt idx="463">
                  <c:v>44481</c:v>
                </c:pt>
                <c:pt idx="464">
                  <c:v>44482</c:v>
                </c:pt>
                <c:pt idx="465">
                  <c:v>44483</c:v>
                </c:pt>
                <c:pt idx="466">
                  <c:v>44484</c:v>
                </c:pt>
                <c:pt idx="467">
                  <c:v>44487</c:v>
                </c:pt>
                <c:pt idx="468">
                  <c:v>44488</c:v>
                </c:pt>
                <c:pt idx="469">
                  <c:v>44489</c:v>
                </c:pt>
                <c:pt idx="470">
                  <c:v>44490</c:v>
                </c:pt>
                <c:pt idx="471">
                  <c:v>44491</c:v>
                </c:pt>
                <c:pt idx="472">
                  <c:v>44494</c:v>
                </c:pt>
                <c:pt idx="473">
                  <c:v>44495</c:v>
                </c:pt>
                <c:pt idx="474">
                  <c:v>44496</c:v>
                </c:pt>
                <c:pt idx="475">
                  <c:v>44497</c:v>
                </c:pt>
                <c:pt idx="476">
                  <c:v>44498</c:v>
                </c:pt>
                <c:pt idx="477">
                  <c:v>44501</c:v>
                </c:pt>
                <c:pt idx="478">
                  <c:v>44502</c:v>
                </c:pt>
                <c:pt idx="479">
                  <c:v>44503</c:v>
                </c:pt>
                <c:pt idx="480">
                  <c:v>44504</c:v>
                </c:pt>
                <c:pt idx="481">
                  <c:v>44505</c:v>
                </c:pt>
                <c:pt idx="482">
                  <c:v>44508</c:v>
                </c:pt>
                <c:pt idx="483">
                  <c:v>44509</c:v>
                </c:pt>
                <c:pt idx="484">
                  <c:v>44510</c:v>
                </c:pt>
                <c:pt idx="485">
                  <c:v>44511</c:v>
                </c:pt>
                <c:pt idx="486">
                  <c:v>44512</c:v>
                </c:pt>
                <c:pt idx="487">
                  <c:v>44515</c:v>
                </c:pt>
                <c:pt idx="488">
                  <c:v>44516</c:v>
                </c:pt>
                <c:pt idx="489">
                  <c:v>44517</c:v>
                </c:pt>
                <c:pt idx="490">
                  <c:v>44518</c:v>
                </c:pt>
                <c:pt idx="491">
                  <c:v>44519</c:v>
                </c:pt>
                <c:pt idx="492">
                  <c:v>44522</c:v>
                </c:pt>
                <c:pt idx="493">
                  <c:v>44523</c:v>
                </c:pt>
                <c:pt idx="494">
                  <c:v>44524</c:v>
                </c:pt>
                <c:pt idx="495">
                  <c:v>44525</c:v>
                </c:pt>
                <c:pt idx="496">
                  <c:v>44526</c:v>
                </c:pt>
                <c:pt idx="497">
                  <c:v>44529</c:v>
                </c:pt>
                <c:pt idx="498">
                  <c:v>44530</c:v>
                </c:pt>
                <c:pt idx="499">
                  <c:v>44531</c:v>
                </c:pt>
                <c:pt idx="500">
                  <c:v>44532</c:v>
                </c:pt>
                <c:pt idx="501">
                  <c:v>44533</c:v>
                </c:pt>
                <c:pt idx="502">
                  <c:v>44536</c:v>
                </c:pt>
                <c:pt idx="503">
                  <c:v>44537</c:v>
                </c:pt>
                <c:pt idx="504">
                  <c:v>44538</c:v>
                </c:pt>
                <c:pt idx="505">
                  <c:v>44539</c:v>
                </c:pt>
                <c:pt idx="506">
                  <c:v>44540</c:v>
                </c:pt>
                <c:pt idx="507">
                  <c:v>44543</c:v>
                </c:pt>
                <c:pt idx="508">
                  <c:v>44544</c:v>
                </c:pt>
                <c:pt idx="509">
                  <c:v>44545</c:v>
                </c:pt>
                <c:pt idx="510">
                  <c:v>44546</c:v>
                </c:pt>
                <c:pt idx="511">
                  <c:v>44547</c:v>
                </c:pt>
                <c:pt idx="512">
                  <c:v>44550</c:v>
                </c:pt>
                <c:pt idx="513">
                  <c:v>44551</c:v>
                </c:pt>
                <c:pt idx="514">
                  <c:v>44552</c:v>
                </c:pt>
                <c:pt idx="515">
                  <c:v>44553</c:v>
                </c:pt>
                <c:pt idx="516">
                  <c:v>44557</c:v>
                </c:pt>
                <c:pt idx="517">
                  <c:v>44558</c:v>
                </c:pt>
                <c:pt idx="518">
                  <c:v>44559</c:v>
                </c:pt>
                <c:pt idx="519">
                  <c:v>44560</c:v>
                </c:pt>
                <c:pt idx="520">
                  <c:v>44561</c:v>
                </c:pt>
                <c:pt idx="521">
                  <c:v>44564</c:v>
                </c:pt>
                <c:pt idx="522">
                  <c:v>44565</c:v>
                </c:pt>
                <c:pt idx="523">
                  <c:v>44566</c:v>
                </c:pt>
                <c:pt idx="524">
                  <c:v>44567</c:v>
                </c:pt>
                <c:pt idx="525">
                  <c:v>44568</c:v>
                </c:pt>
                <c:pt idx="526">
                  <c:v>44571</c:v>
                </c:pt>
                <c:pt idx="527">
                  <c:v>44572</c:v>
                </c:pt>
                <c:pt idx="528">
                  <c:v>44573</c:v>
                </c:pt>
                <c:pt idx="529">
                  <c:v>44574</c:v>
                </c:pt>
                <c:pt idx="530">
                  <c:v>44575</c:v>
                </c:pt>
                <c:pt idx="531">
                  <c:v>44578</c:v>
                </c:pt>
                <c:pt idx="532">
                  <c:v>44579</c:v>
                </c:pt>
                <c:pt idx="533">
                  <c:v>44580</c:v>
                </c:pt>
                <c:pt idx="534">
                  <c:v>44581</c:v>
                </c:pt>
                <c:pt idx="535">
                  <c:v>44582</c:v>
                </c:pt>
                <c:pt idx="536">
                  <c:v>44585</c:v>
                </c:pt>
                <c:pt idx="537">
                  <c:v>44586</c:v>
                </c:pt>
                <c:pt idx="538">
                  <c:v>44587</c:v>
                </c:pt>
                <c:pt idx="539">
                  <c:v>44588</c:v>
                </c:pt>
                <c:pt idx="540">
                  <c:v>44589</c:v>
                </c:pt>
                <c:pt idx="541">
                  <c:v>44592</c:v>
                </c:pt>
                <c:pt idx="542">
                  <c:v>44593</c:v>
                </c:pt>
                <c:pt idx="543">
                  <c:v>44594</c:v>
                </c:pt>
                <c:pt idx="544">
                  <c:v>44595</c:v>
                </c:pt>
                <c:pt idx="545">
                  <c:v>44596</c:v>
                </c:pt>
                <c:pt idx="546">
                  <c:v>44599</c:v>
                </c:pt>
                <c:pt idx="547">
                  <c:v>44600</c:v>
                </c:pt>
                <c:pt idx="548">
                  <c:v>44601</c:v>
                </c:pt>
                <c:pt idx="549">
                  <c:v>44602</c:v>
                </c:pt>
                <c:pt idx="550">
                  <c:v>44603</c:v>
                </c:pt>
                <c:pt idx="551">
                  <c:v>44606</c:v>
                </c:pt>
                <c:pt idx="552">
                  <c:v>44607</c:v>
                </c:pt>
                <c:pt idx="553">
                  <c:v>44608</c:v>
                </c:pt>
                <c:pt idx="554">
                  <c:v>44609</c:v>
                </c:pt>
                <c:pt idx="555">
                  <c:v>44610</c:v>
                </c:pt>
                <c:pt idx="556">
                  <c:v>44613</c:v>
                </c:pt>
                <c:pt idx="557">
                  <c:v>44614</c:v>
                </c:pt>
                <c:pt idx="558">
                  <c:v>44615</c:v>
                </c:pt>
                <c:pt idx="559">
                  <c:v>44616</c:v>
                </c:pt>
                <c:pt idx="560">
                  <c:v>44617</c:v>
                </c:pt>
                <c:pt idx="561">
                  <c:v>44620</c:v>
                </c:pt>
                <c:pt idx="562">
                  <c:v>44621</c:v>
                </c:pt>
                <c:pt idx="563">
                  <c:v>44622</c:v>
                </c:pt>
                <c:pt idx="564">
                  <c:v>44623</c:v>
                </c:pt>
                <c:pt idx="565">
                  <c:v>44624</c:v>
                </c:pt>
                <c:pt idx="566">
                  <c:v>44627</c:v>
                </c:pt>
                <c:pt idx="567">
                  <c:v>44628</c:v>
                </c:pt>
                <c:pt idx="568">
                  <c:v>44629</c:v>
                </c:pt>
                <c:pt idx="569">
                  <c:v>44630</c:v>
                </c:pt>
                <c:pt idx="570">
                  <c:v>44631</c:v>
                </c:pt>
                <c:pt idx="571">
                  <c:v>44634</c:v>
                </c:pt>
                <c:pt idx="572">
                  <c:v>44635</c:v>
                </c:pt>
                <c:pt idx="573">
                  <c:v>44636</c:v>
                </c:pt>
                <c:pt idx="574">
                  <c:v>44637</c:v>
                </c:pt>
                <c:pt idx="575">
                  <c:v>44638</c:v>
                </c:pt>
                <c:pt idx="576">
                  <c:v>44641</c:v>
                </c:pt>
                <c:pt idx="577">
                  <c:v>44642</c:v>
                </c:pt>
                <c:pt idx="578">
                  <c:v>44643</c:v>
                </c:pt>
                <c:pt idx="579">
                  <c:v>44644</c:v>
                </c:pt>
                <c:pt idx="580">
                  <c:v>44645</c:v>
                </c:pt>
                <c:pt idx="581">
                  <c:v>44648</c:v>
                </c:pt>
                <c:pt idx="582">
                  <c:v>44649</c:v>
                </c:pt>
                <c:pt idx="583">
                  <c:v>44650</c:v>
                </c:pt>
                <c:pt idx="584">
                  <c:v>44651</c:v>
                </c:pt>
                <c:pt idx="585">
                  <c:v>44652</c:v>
                </c:pt>
                <c:pt idx="586">
                  <c:v>44655</c:v>
                </c:pt>
                <c:pt idx="587">
                  <c:v>44656</c:v>
                </c:pt>
                <c:pt idx="588">
                  <c:v>44657</c:v>
                </c:pt>
                <c:pt idx="589">
                  <c:v>44658</c:v>
                </c:pt>
                <c:pt idx="590">
                  <c:v>44659</c:v>
                </c:pt>
                <c:pt idx="591">
                  <c:v>44662</c:v>
                </c:pt>
                <c:pt idx="592">
                  <c:v>44663</c:v>
                </c:pt>
                <c:pt idx="593">
                  <c:v>44664</c:v>
                </c:pt>
                <c:pt idx="594">
                  <c:v>44665</c:v>
                </c:pt>
                <c:pt idx="595">
                  <c:v>44666</c:v>
                </c:pt>
                <c:pt idx="596">
                  <c:v>44669</c:v>
                </c:pt>
                <c:pt idx="597">
                  <c:v>44670</c:v>
                </c:pt>
                <c:pt idx="598">
                  <c:v>44671</c:v>
                </c:pt>
                <c:pt idx="599">
                  <c:v>44672</c:v>
                </c:pt>
                <c:pt idx="600">
                  <c:v>44673</c:v>
                </c:pt>
                <c:pt idx="601">
                  <c:v>44676</c:v>
                </c:pt>
                <c:pt idx="602">
                  <c:v>44677</c:v>
                </c:pt>
                <c:pt idx="603">
                  <c:v>44678</c:v>
                </c:pt>
                <c:pt idx="604">
                  <c:v>44679</c:v>
                </c:pt>
                <c:pt idx="605">
                  <c:v>44680</c:v>
                </c:pt>
                <c:pt idx="606">
                  <c:v>44683</c:v>
                </c:pt>
                <c:pt idx="607">
                  <c:v>44684</c:v>
                </c:pt>
                <c:pt idx="608">
                  <c:v>44685</c:v>
                </c:pt>
                <c:pt idx="609">
                  <c:v>44686</c:v>
                </c:pt>
                <c:pt idx="610">
                  <c:v>44687</c:v>
                </c:pt>
                <c:pt idx="611">
                  <c:v>44690</c:v>
                </c:pt>
                <c:pt idx="612">
                  <c:v>44691</c:v>
                </c:pt>
                <c:pt idx="613">
                  <c:v>44692</c:v>
                </c:pt>
                <c:pt idx="614">
                  <c:v>44693</c:v>
                </c:pt>
                <c:pt idx="615">
                  <c:v>44694</c:v>
                </c:pt>
                <c:pt idx="616">
                  <c:v>44697</c:v>
                </c:pt>
                <c:pt idx="617">
                  <c:v>44698</c:v>
                </c:pt>
                <c:pt idx="618">
                  <c:v>44699</c:v>
                </c:pt>
                <c:pt idx="619">
                  <c:v>44700</c:v>
                </c:pt>
                <c:pt idx="620">
                  <c:v>44701</c:v>
                </c:pt>
                <c:pt idx="621">
                  <c:v>44704</c:v>
                </c:pt>
                <c:pt idx="622">
                  <c:v>44705</c:v>
                </c:pt>
                <c:pt idx="623">
                  <c:v>44706</c:v>
                </c:pt>
                <c:pt idx="624">
                  <c:v>44707</c:v>
                </c:pt>
                <c:pt idx="625">
                  <c:v>44708</c:v>
                </c:pt>
                <c:pt idx="626">
                  <c:v>44711</c:v>
                </c:pt>
                <c:pt idx="627">
                  <c:v>44712</c:v>
                </c:pt>
                <c:pt idx="628">
                  <c:v>44713</c:v>
                </c:pt>
                <c:pt idx="629">
                  <c:v>44714</c:v>
                </c:pt>
                <c:pt idx="630">
                  <c:v>44715</c:v>
                </c:pt>
                <c:pt idx="631">
                  <c:v>44718</c:v>
                </c:pt>
                <c:pt idx="632">
                  <c:v>44719</c:v>
                </c:pt>
                <c:pt idx="633">
                  <c:v>44720</c:v>
                </c:pt>
                <c:pt idx="634">
                  <c:v>44721</c:v>
                </c:pt>
                <c:pt idx="635">
                  <c:v>44722</c:v>
                </c:pt>
                <c:pt idx="636">
                  <c:v>44725</c:v>
                </c:pt>
                <c:pt idx="637">
                  <c:v>44726</c:v>
                </c:pt>
                <c:pt idx="638">
                  <c:v>44727</c:v>
                </c:pt>
                <c:pt idx="639">
                  <c:v>44728</c:v>
                </c:pt>
                <c:pt idx="640">
                  <c:v>44729</c:v>
                </c:pt>
                <c:pt idx="641">
                  <c:v>44732</c:v>
                </c:pt>
                <c:pt idx="642">
                  <c:v>44733</c:v>
                </c:pt>
                <c:pt idx="643">
                  <c:v>44734</c:v>
                </c:pt>
                <c:pt idx="644">
                  <c:v>44735</c:v>
                </c:pt>
                <c:pt idx="645">
                  <c:v>44736</c:v>
                </c:pt>
                <c:pt idx="646">
                  <c:v>44739</c:v>
                </c:pt>
                <c:pt idx="647">
                  <c:v>44740</c:v>
                </c:pt>
                <c:pt idx="648">
                  <c:v>44741</c:v>
                </c:pt>
                <c:pt idx="649">
                  <c:v>44742</c:v>
                </c:pt>
                <c:pt idx="650">
                  <c:v>44743</c:v>
                </c:pt>
                <c:pt idx="651">
                  <c:v>44746</c:v>
                </c:pt>
                <c:pt idx="652">
                  <c:v>44747</c:v>
                </c:pt>
                <c:pt idx="653">
                  <c:v>44748</c:v>
                </c:pt>
                <c:pt idx="654">
                  <c:v>44749</c:v>
                </c:pt>
                <c:pt idx="655">
                  <c:v>44750</c:v>
                </c:pt>
                <c:pt idx="656">
                  <c:v>44753</c:v>
                </c:pt>
                <c:pt idx="657">
                  <c:v>44754</c:v>
                </c:pt>
                <c:pt idx="658">
                  <c:v>44755</c:v>
                </c:pt>
                <c:pt idx="659">
                  <c:v>44756</c:v>
                </c:pt>
                <c:pt idx="660">
                  <c:v>44757</c:v>
                </c:pt>
                <c:pt idx="661">
                  <c:v>44760</c:v>
                </c:pt>
                <c:pt idx="662">
                  <c:v>44761</c:v>
                </c:pt>
                <c:pt idx="663">
                  <c:v>44762</c:v>
                </c:pt>
                <c:pt idx="664">
                  <c:v>44763</c:v>
                </c:pt>
                <c:pt idx="665">
                  <c:v>44764</c:v>
                </c:pt>
                <c:pt idx="666">
                  <c:v>44767</c:v>
                </c:pt>
                <c:pt idx="667">
                  <c:v>44768</c:v>
                </c:pt>
                <c:pt idx="668">
                  <c:v>44769</c:v>
                </c:pt>
                <c:pt idx="669">
                  <c:v>44770</c:v>
                </c:pt>
                <c:pt idx="670">
                  <c:v>44771</c:v>
                </c:pt>
                <c:pt idx="671">
                  <c:v>44774</c:v>
                </c:pt>
                <c:pt idx="672">
                  <c:v>44775</c:v>
                </c:pt>
                <c:pt idx="673">
                  <c:v>44776</c:v>
                </c:pt>
                <c:pt idx="674">
                  <c:v>44777</c:v>
                </c:pt>
                <c:pt idx="675">
                  <c:v>44778</c:v>
                </c:pt>
                <c:pt idx="676">
                  <c:v>44781</c:v>
                </c:pt>
                <c:pt idx="677">
                  <c:v>44782</c:v>
                </c:pt>
                <c:pt idx="678">
                  <c:v>44783</c:v>
                </c:pt>
                <c:pt idx="679">
                  <c:v>44784</c:v>
                </c:pt>
                <c:pt idx="680">
                  <c:v>44785</c:v>
                </c:pt>
                <c:pt idx="681">
                  <c:v>44788</c:v>
                </c:pt>
                <c:pt idx="682">
                  <c:v>44789</c:v>
                </c:pt>
                <c:pt idx="683">
                  <c:v>44790</c:v>
                </c:pt>
                <c:pt idx="684">
                  <c:v>44791</c:v>
                </c:pt>
                <c:pt idx="685">
                  <c:v>44792</c:v>
                </c:pt>
                <c:pt idx="686">
                  <c:v>44795</c:v>
                </c:pt>
                <c:pt idx="687">
                  <c:v>44796</c:v>
                </c:pt>
                <c:pt idx="688">
                  <c:v>44797</c:v>
                </c:pt>
                <c:pt idx="689">
                  <c:v>44798</c:v>
                </c:pt>
                <c:pt idx="690">
                  <c:v>44799</c:v>
                </c:pt>
                <c:pt idx="691">
                  <c:v>44802</c:v>
                </c:pt>
                <c:pt idx="692">
                  <c:v>44803</c:v>
                </c:pt>
                <c:pt idx="693">
                  <c:v>44804</c:v>
                </c:pt>
                <c:pt idx="694">
                  <c:v>44805</c:v>
                </c:pt>
                <c:pt idx="695">
                  <c:v>44806</c:v>
                </c:pt>
                <c:pt idx="696">
                  <c:v>44809</c:v>
                </c:pt>
                <c:pt idx="697">
                  <c:v>44810</c:v>
                </c:pt>
                <c:pt idx="698">
                  <c:v>44811</c:v>
                </c:pt>
                <c:pt idx="699">
                  <c:v>44812</c:v>
                </c:pt>
                <c:pt idx="700">
                  <c:v>44813</c:v>
                </c:pt>
                <c:pt idx="701">
                  <c:v>44816</c:v>
                </c:pt>
                <c:pt idx="702">
                  <c:v>44817</c:v>
                </c:pt>
                <c:pt idx="703">
                  <c:v>44818</c:v>
                </c:pt>
                <c:pt idx="704">
                  <c:v>44819</c:v>
                </c:pt>
                <c:pt idx="705">
                  <c:v>44820</c:v>
                </c:pt>
                <c:pt idx="706">
                  <c:v>44823</c:v>
                </c:pt>
                <c:pt idx="707">
                  <c:v>44824</c:v>
                </c:pt>
                <c:pt idx="708">
                  <c:v>44825</c:v>
                </c:pt>
                <c:pt idx="709">
                  <c:v>44826</c:v>
                </c:pt>
                <c:pt idx="710">
                  <c:v>44827</c:v>
                </c:pt>
                <c:pt idx="711">
                  <c:v>44830</c:v>
                </c:pt>
                <c:pt idx="712">
                  <c:v>44831</c:v>
                </c:pt>
                <c:pt idx="713">
                  <c:v>44832</c:v>
                </c:pt>
                <c:pt idx="714">
                  <c:v>44833</c:v>
                </c:pt>
                <c:pt idx="715">
                  <c:v>44834</c:v>
                </c:pt>
                <c:pt idx="716">
                  <c:v>44837</c:v>
                </c:pt>
                <c:pt idx="717">
                  <c:v>44838</c:v>
                </c:pt>
                <c:pt idx="718">
                  <c:v>44839</c:v>
                </c:pt>
                <c:pt idx="719">
                  <c:v>44840</c:v>
                </c:pt>
                <c:pt idx="720">
                  <c:v>44841</c:v>
                </c:pt>
                <c:pt idx="721">
                  <c:v>44844</c:v>
                </c:pt>
                <c:pt idx="722">
                  <c:v>44845</c:v>
                </c:pt>
                <c:pt idx="723">
                  <c:v>44846</c:v>
                </c:pt>
                <c:pt idx="724">
                  <c:v>44847</c:v>
                </c:pt>
                <c:pt idx="725">
                  <c:v>44848</c:v>
                </c:pt>
                <c:pt idx="726">
                  <c:v>44851</c:v>
                </c:pt>
                <c:pt idx="727">
                  <c:v>44852</c:v>
                </c:pt>
                <c:pt idx="728">
                  <c:v>44853</c:v>
                </c:pt>
                <c:pt idx="729">
                  <c:v>44854</c:v>
                </c:pt>
                <c:pt idx="730">
                  <c:v>44855</c:v>
                </c:pt>
                <c:pt idx="731">
                  <c:v>44858</c:v>
                </c:pt>
                <c:pt idx="732">
                  <c:v>44859</c:v>
                </c:pt>
                <c:pt idx="733">
                  <c:v>44860</c:v>
                </c:pt>
                <c:pt idx="734">
                  <c:v>44861</c:v>
                </c:pt>
                <c:pt idx="735">
                  <c:v>44862</c:v>
                </c:pt>
                <c:pt idx="736">
                  <c:v>44865</c:v>
                </c:pt>
                <c:pt idx="737">
                  <c:v>44866</c:v>
                </c:pt>
                <c:pt idx="738">
                  <c:v>44867</c:v>
                </c:pt>
                <c:pt idx="739">
                  <c:v>44868</c:v>
                </c:pt>
                <c:pt idx="740">
                  <c:v>44869</c:v>
                </c:pt>
                <c:pt idx="741">
                  <c:v>44872</c:v>
                </c:pt>
                <c:pt idx="742">
                  <c:v>44873</c:v>
                </c:pt>
                <c:pt idx="743">
                  <c:v>44874</c:v>
                </c:pt>
                <c:pt idx="744">
                  <c:v>44875</c:v>
                </c:pt>
                <c:pt idx="745">
                  <c:v>44876</c:v>
                </c:pt>
                <c:pt idx="746">
                  <c:v>44879</c:v>
                </c:pt>
                <c:pt idx="747">
                  <c:v>44880</c:v>
                </c:pt>
                <c:pt idx="748">
                  <c:v>44881</c:v>
                </c:pt>
                <c:pt idx="749">
                  <c:v>44882</c:v>
                </c:pt>
                <c:pt idx="750">
                  <c:v>44883</c:v>
                </c:pt>
                <c:pt idx="751">
                  <c:v>44886</c:v>
                </c:pt>
                <c:pt idx="752">
                  <c:v>44887</c:v>
                </c:pt>
                <c:pt idx="753">
                  <c:v>44888</c:v>
                </c:pt>
                <c:pt idx="754">
                  <c:v>44889</c:v>
                </c:pt>
                <c:pt idx="755">
                  <c:v>44890</c:v>
                </c:pt>
                <c:pt idx="756">
                  <c:v>44893</c:v>
                </c:pt>
                <c:pt idx="757">
                  <c:v>44894</c:v>
                </c:pt>
                <c:pt idx="758">
                  <c:v>44895</c:v>
                </c:pt>
                <c:pt idx="759">
                  <c:v>44896</c:v>
                </c:pt>
                <c:pt idx="760">
                  <c:v>44897</c:v>
                </c:pt>
                <c:pt idx="761">
                  <c:v>44900</c:v>
                </c:pt>
                <c:pt idx="762">
                  <c:v>44901</c:v>
                </c:pt>
                <c:pt idx="763">
                  <c:v>44902</c:v>
                </c:pt>
                <c:pt idx="764">
                  <c:v>44903</c:v>
                </c:pt>
                <c:pt idx="765">
                  <c:v>44904</c:v>
                </c:pt>
                <c:pt idx="766">
                  <c:v>44907</c:v>
                </c:pt>
                <c:pt idx="767">
                  <c:v>44908</c:v>
                </c:pt>
                <c:pt idx="768">
                  <c:v>44909</c:v>
                </c:pt>
                <c:pt idx="769">
                  <c:v>44910</c:v>
                </c:pt>
                <c:pt idx="770">
                  <c:v>44911</c:v>
                </c:pt>
                <c:pt idx="771">
                  <c:v>44914</c:v>
                </c:pt>
                <c:pt idx="772">
                  <c:v>44915</c:v>
                </c:pt>
                <c:pt idx="773">
                  <c:v>44916</c:v>
                </c:pt>
                <c:pt idx="774">
                  <c:v>44917</c:v>
                </c:pt>
                <c:pt idx="775">
                  <c:v>44918</c:v>
                </c:pt>
                <c:pt idx="776">
                  <c:v>44922</c:v>
                </c:pt>
                <c:pt idx="777">
                  <c:v>44923</c:v>
                </c:pt>
                <c:pt idx="778">
                  <c:v>44924</c:v>
                </c:pt>
                <c:pt idx="779">
                  <c:v>44925</c:v>
                </c:pt>
                <c:pt idx="780">
                  <c:v>44929</c:v>
                </c:pt>
                <c:pt idx="781">
                  <c:v>44930</c:v>
                </c:pt>
                <c:pt idx="782">
                  <c:v>44931</c:v>
                </c:pt>
                <c:pt idx="783">
                  <c:v>44932</c:v>
                </c:pt>
                <c:pt idx="784">
                  <c:v>44935</c:v>
                </c:pt>
                <c:pt idx="785">
                  <c:v>44936</c:v>
                </c:pt>
                <c:pt idx="786">
                  <c:v>44937</c:v>
                </c:pt>
                <c:pt idx="787">
                  <c:v>44938</c:v>
                </c:pt>
                <c:pt idx="788">
                  <c:v>44939</c:v>
                </c:pt>
                <c:pt idx="789">
                  <c:v>44942</c:v>
                </c:pt>
                <c:pt idx="790">
                  <c:v>44943</c:v>
                </c:pt>
                <c:pt idx="791">
                  <c:v>44944</c:v>
                </c:pt>
                <c:pt idx="792">
                  <c:v>44945</c:v>
                </c:pt>
                <c:pt idx="793">
                  <c:v>44946</c:v>
                </c:pt>
                <c:pt idx="794">
                  <c:v>44949</c:v>
                </c:pt>
                <c:pt idx="795">
                  <c:v>44950</c:v>
                </c:pt>
                <c:pt idx="796">
                  <c:v>44951</c:v>
                </c:pt>
                <c:pt idx="797">
                  <c:v>44952</c:v>
                </c:pt>
                <c:pt idx="798">
                  <c:v>44953</c:v>
                </c:pt>
                <c:pt idx="799">
                  <c:v>44956</c:v>
                </c:pt>
                <c:pt idx="800">
                  <c:v>44957</c:v>
                </c:pt>
                <c:pt idx="801">
                  <c:v>44958</c:v>
                </c:pt>
                <c:pt idx="802">
                  <c:v>44959</c:v>
                </c:pt>
                <c:pt idx="803">
                  <c:v>44960</c:v>
                </c:pt>
                <c:pt idx="804">
                  <c:v>44963</c:v>
                </c:pt>
                <c:pt idx="805">
                  <c:v>44964</c:v>
                </c:pt>
                <c:pt idx="806">
                  <c:v>44965</c:v>
                </c:pt>
                <c:pt idx="807">
                  <c:v>44966</c:v>
                </c:pt>
                <c:pt idx="808">
                  <c:v>44967</c:v>
                </c:pt>
                <c:pt idx="809">
                  <c:v>44970</c:v>
                </c:pt>
                <c:pt idx="810">
                  <c:v>44971</c:v>
                </c:pt>
                <c:pt idx="811">
                  <c:v>44972</c:v>
                </c:pt>
                <c:pt idx="812">
                  <c:v>44973</c:v>
                </c:pt>
                <c:pt idx="813">
                  <c:v>44974</c:v>
                </c:pt>
                <c:pt idx="814">
                  <c:v>44977</c:v>
                </c:pt>
                <c:pt idx="815">
                  <c:v>44978</c:v>
                </c:pt>
                <c:pt idx="816">
                  <c:v>44979</c:v>
                </c:pt>
                <c:pt idx="817">
                  <c:v>44980</c:v>
                </c:pt>
                <c:pt idx="818">
                  <c:v>44981</c:v>
                </c:pt>
                <c:pt idx="819">
                  <c:v>44984</c:v>
                </c:pt>
                <c:pt idx="820">
                  <c:v>44985</c:v>
                </c:pt>
                <c:pt idx="821">
                  <c:v>44986</c:v>
                </c:pt>
                <c:pt idx="822">
                  <c:v>44987</c:v>
                </c:pt>
                <c:pt idx="823">
                  <c:v>44988</c:v>
                </c:pt>
                <c:pt idx="824">
                  <c:v>44991</c:v>
                </c:pt>
                <c:pt idx="825">
                  <c:v>44992</c:v>
                </c:pt>
                <c:pt idx="826">
                  <c:v>44993</c:v>
                </c:pt>
                <c:pt idx="827">
                  <c:v>44994</c:v>
                </c:pt>
                <c:pt idx="828">
                  <c:v>44995</c:v>
                </c:pt>
                <c:pt idx="829">
                  <c:v>44998</c:v>
                </c:pt>
                <c:pt idx="830">
                  <c:v>44999</c:v>
                </c:pt>
                <c:pt idx="831">
                  <c:v>45000</c:v>
                </c:pt>
                <c:pt idx="832">
                  <c:v>45001</c:v>
                </c:pt>
                <c:pt idx="833">
                  <c:v>45002</c:v>
                </c:pt>
                <c:pt idx="834">
                  <c:v>45005</c:v>
                </c:pt>
                <c:pt idx="835">
                  <c:v>45006</c:v>
                </c:pt>
                <c:pt idx="836">
                  <c:v>45007</c:v>
                </c:pt>
                <c:pt idx="837">
                  <c:v>45008</c:v>
                </c:pt>
                <c:pt idx="838">
                  <c:v>45009</c:v>
                </c:pt>
                <c:pt idx="839">
                  <c:v>45012</c:v>
                </c:pt>
                <c:pt idx="840">
                  <c:v>45013</c:v>
                </c:pt>
                <c:pt idx="841">
                  <c:v>45014</c:v>
                </c:pt>
                <c:pt idx="842">
                  <c:v>45015</c:v>
                </c:pt>
                <c:pt idx="843">
                  <c:v>45016</c:v>
                </c:pt>
                <c:pt idx="844">
                  <c:v>45019</c:v>
                </c:pt>
                <c:pt idx="845">
                  <c:v>45020</c:v>
                </c:pt>
                <c:pt idx="846">
                  <c:v>45021</c:v>
                </c:pt>
                <c:pt idx="847">
                  <c:v>45022</c:v>
                </c:pt>
                <c:pt idx="848">
                  <c:v>45023</c:v>
                </c:pt>
                <c:pt idx="849">
                  <c:v>45026</c:v>
                </c:pt>
                <c:pt idx="850">
                  <c:v>45027</c:v>
                </c:pt>
                <c:pt idx="851">
                  <c:v>45028</c:v>
                </c:pt>
                <c:pt idx="852">
                  <c:v>45029</c:v>
                </c:pt>
                <c:pt idx="853">
                  <c:v>45030</c:v>
                </c:pt>
                <c:pt idx="854">
                  <c:v>45033</c:v>
                </c:pt>
                <c:pt idx="855">
                  <c:v>45034</c:v>
                </c:pt>
                <c:pt idx="856">
                  <c:v>45035</c:v>
                </c:pt>
                <c:pt idx="857">
                  <c:v>45036</c:v>
                </c:pt>
                <c:pt idx="858">
                  <c:v>45037</c:v>
                </c:pt>
                <c:pt idx="859">
                  <c:v>45040</c:v>
                </c:pt>
                <c:pt idx="860">
                  <c:v>45041</c:v>
                </c:pt>
                <c:pt idx="861">
                  <c:v>45042</c:v>
                </c:pt>
                <c:pt idx="862">
                  <c:v>45043</c:v>
                </c:pt>
                <c:pt idx="863">
                  <c:v>45044</c:v>
                </c:pt>
                <c:pt idx="864">
                  <c:v>45047</c:v>
                </c:pt>
                <c:pt idx="865">
                  <c:v>45048</c:v>
                </c:pt>
                <c:pt idx="866">
                  <c:v>45049</c:v>
                </c:pt>
                <c:pt idx="867">
                  <c:v>45050</c:v>
                </c:pt>
                <c:pt idx="868">
                  <c:v>45051</c:v>
                </c:pt>
                <c:pt idx="869">
                  <c:v>45054</c:v>
                </c:pt>
                <c:pt idx="870">
                  <c:v>45055</c:v>
                </c:pt>
                <c:pt idx="871">
                  <c:v>45056</c:v>
                </c:pt>
                <c:pt idx="872">
                  <c:v>45057</c:v>
                </c:pt>
                <c:pt idx="873">
                  <c:v>45058</c:v>
                </c:pt>
                <c:pt idx="874">
                  <c:v>45061</c:v>
                </c:pt>
                <c:pt idx="875">
                  <c:v>45062</c:v>
                </c:pt>
                <c:pt idx="876">
                  <c:v>45063</c:v>
                </c:pt>
                <c:pt idx="877">
                  <c:v>45064</c:v>
                </c:pt>
                <c:pt idx="878">
                  <c:v>45065</c:v>
                </c:pt>
                <c:pt idx="879">
                  <c:v>45068</c:v>
                </c:pt>
                <c:pt idx="880">
                  <c:v>45069</c:v>
                </c:pt>
                <c:pt idx="881">
                  <c:v>45070</c:v>
                </c:pt>
                <c:pt idx="882">
                  <c:v>45071</c:v>
                </c:pt>
                <c:pt idx="883">
                  <c:v>45072</c:v>
                </c:pt>
                <c:pt idx="884">
                  <c:v>45075</c:v>
                </c:pt>
                <c:pt idx="885">
                  <c:v>45076</c:v>
                </c:pt>
                <c:pt idx="886">
                  <c:v>45077</c:v>
                </c:pt>
                <c:pt idx="887">
                  <c:v>45078</c:v>
                </c:pt>
                <c:pt idx="888">
                  <c:v>45079</c:v>
                </c:pt>
                <c:pt idx="889">
                  <c:v>45082</c:v>
                </c:pt>
                <c:pt idx="890">
                  <c:v>45083</c:v>
                </c:pt>
                <c:pt idx="891">
                  <c:v>45084</c:v>
                </c:pt>
                <c:pt idx="892">
                  <c:v>45085</c:v>
                </c:pt>
                <c:pt idx="893">
                  <c:v>45086</c:v>
                </c:pt>
                <c:pt idx="894">
                  <c:v>45089</c:v>
                </c:pt>
                <c:pt idx="895">
                  <c:v>45090</c:v>
                </c:pt>
                <c:pt idx="896">
                  <c:v>45091</c:v>
                </c:pt>
                <c:pt idx="897">
                  <c:v>45092</c:v>
                </c:pt>
                <c:pt idx="898">
                  <c:v>45093</c:v>
                </c:pt>
                <c:pt idx="899">
                  <c:v>45096</c:v>
                </c:pt>
                <c:pt idx="900">
                  <c:v>45097</c:v>
                </c:pt>
                <c:pt idx="901">
                  <c:v>45098</c:v>
                </c:pt>
                <c:pt idx="902">
                  <c:v>45099</c:v>
                </c:pt>
                <c:pt idx="903">
                  <c:v>45100</c:v>
                </c:pt>
                <c:pt idx="904">
                  <c:v>45103</c:v>
                </c:pt>
                <c:pt idx="905">
                  <c:v>45104</c:v>
                </c:pt>
                <c:pt idx="906">
                  <c:v>45105</c:v>
                </c:pt>
                <c:pt idx="907">
                  <c:v>45106</c:v>
                </c:pt>
                <c:pt idx="908">
                  <c:v>45107</c:v>
                </c:pt>
                <c:pt idx="909">
                  <c:v>45110</c:v>
                </c:pt>
                <c:pt idx="910">
                  <c:v>45111</c:v>
                </c:pt>
                <c:pt idx="911">
                  <c:v>45112</c:v>
                </c:pt>
                <c:pt idx="912">
                  <c:v>45113</c:v>
                </c:pt>
                <c:pt idx="913">
                  <c:v>45114</c:v>
                </c:pt>
                <c:pt idx="914">
                  <c:v>45117</c:v>
                </c:pt>
                <c:pt idx="915">
                  <c:v>45118</c:v>
                </c:pt>
                <c:pt idx="916">
                  <c:v>45119</c:v>
                </c:pt>
                <c:pt idx="917">
                  <c:v>45120</c:v>
                </c:pt>
                <c:pt idx="918">
                  <c:v>45121</c:v>
                </c:pt>
                <c:pt idx="919">
                  <c:v>45124</c:v>
                </c:pt>
                <c:pt idx="920">
                  <c:v>45125</c:v>
                </c:pt>
                <c:pt idx="921">
                  <c:v>45126</c:v>
                </c:pt>
                <c:pt idx="922">
                  <c:v>45127</c:v>
                </c:pt>
                <c:pt idx="923">
                  <c:v>45128</c:v>
                </c:pt>
                <c:pt idx="924">
                  <c:v>45131</c:v>
                </c:pt>
                <c:pt idx="925">
                  <c:v>45132</c:v>
                </c:pt>
                <c:pt idx="926">
                  <c:v>45133</c:v>
                </c:pt>
                <c:pt idx="927">
                  <c:v>45134</c:v>
                </c:pt>
                <c:pt idx="928">
                  <c:v>45135</c:v>
                </c:pt>
                <c:pt idx="929">
                  <c:v>45138</c:v>
                </c:pt>
                <c:pt idx="930">
                  <c:v>45139</c:v>
                </c:pt>
                <c:pt idx="931">
                  <c:v>45140</c:v>
                </c:pt>
                <c:pt idx="932">
                  <c:v>45141</c:v>
                </c:pt>
                <c:pt idx="933">
                  <c:v>45142</c:v>
                </c:pt>
                <c:pt idx="934">
                  <c:v>45145</c:v>
                </c:pt>
                <c:pt idx="935">
                  <c:v>45146</c:v>
                </c:pt>
                <c:pt idx="936">
                  <c:v>45147</c:v>
                </c:pt>
                <c:pt idx="937">
                  <c:v>45148</c:v>
                </c:pt>
                <c:pt idx="938">
                  <c:v>45149</c:v>
                </c:pt>
                <c:pt idx="939">
                  <c:v>45152</c:v>
                </c:pt>
                <c:pt idx="940">
                  <c:v>45153</c:v>
                </c:pt>
                <c:pt idx="941">
                  <c:v>45154</c:v>
                </c:pt>
                <c:pt idx="942">
                  <c:v>45155</c:v>
                </c:pt>
                <c:pt idx="943">
                  <c:v>45156</c:v>
                </c:pt>
                <c:pt idx="944">
                  <c:v>45159</c:v>
                </c:pt>
                <c:pt idx="945">
                  <c:v>45160</c:v>
                </c:pt>
                <c:pt idx="946">
                  <c:v>45161</c:v>
                </c:pt>
                <c:pt idx="947">
                  <c:v>45162</c:v>
                </c:pt>
                <c:pt idx="948">
                  <c:v>45163</c:v>
                </c:pt>
                <c:pt idx="949">
                  <c:v>45166</c:v>
                </c:pt>
                <c:pt idx="950">
                  <c:v>45167</c:v>
                </c:pt>
                <c:pt idx="951">
                  <c:v>45168</c:v>
                </c:pt>
                <c:pt idx="952">
                  <c:v>45169</c:v>
                </c:pt>
                <c:pt idx="953">
                  <c:v>45170</c:v>
                </c:pt>
                <c:pt idx="954">
                  <c:v>45173</c:v>
                </c:pt>
                <c:pt idx="955">
                  <c:v>45174</c:v>
                </c:pt>
                <c:pt idx="956">
                  <c:v>45175</c:v>
                </c:pt>
                <c:pt idx="957">
                  <c:v>45176</c:v>
                </c:pt>
                <c:pt idx="958">
                  <c:v>45177</c:v>
                </c:pt>
                <c:pt idx="959">
                  <c:v>45180</c:v>
                </c:pt>
                <c:pt idx="960">
                  <c:v>45181</c:v>
                </c:pt>
                <c:pt idx="961">
                  <c:v>45182</c:v>
                </c:pt>
                <c:pt idx="962">
                  <c:v>45183</c:v>
                </c:pt>
                <c:pt idx="963">
                  <c:v>45184</c:v>
                </c:pt>
                <c:pt idx="964">
                  <c:v>45187</c:v>
                </c:pt>
                <c:pt idx="965">
                  <c:v>45188</c:v>
                </c:pt>
                <c:pt idx="966">
                  <c:v>45189</c:v>
                </c:pt>
                <c:pt idx="967">
                  <c:v>45190</c:v>
                </c:pt>
                <c:pt idx="968">
                  <c:v>45191</c:v>
                </c:pt>
                <c:pt idx="969">
                  <c:v>45194</c:v>
                </c:pt>
                <c:pt idx="970">
                  <c:v>45195</c:v>
                </c:pt>
                <c:pt idx="971">
                  <c:v>45196</c:v>
                </c:pt>
                <c:pt idx="972">
                  <c:v>45197</c:v>
                </c:pt>
                <c:pt idx="973">
                  <c:v>45198</c:v>
                </c:pt>
                <c:pt idx="974">
                  <c:v>45201</c:v>
                </c:pt>
                <c:pt idx="975">
                  <c:v>45202</c:v>
                </c:pt>
                <c:pt idx="976">
                  <c:v>45203</c:v>
                </c:pt>
                <c:pt idx="977">
                  <c:v>45204</c:v>
                </c:pt>
                <c:pt idx="978">
                  <c:v>45205</c:v>
                </c:pt>
                <c:pt idx="979">
                  <c:v>45208</c:v>
                </c:pt>
                <c:pt idx="980">
                  <c:v>45209</c:v>
                </c:pt>
                <c:pt idx="981">
                  <c:v>45210</c:v>
                </c:pt>
                <c:pt idx="982">
                  <c:v>45211</c:v>
                </c:pt>
                <c:pt idx="983">
                  <c:v>45212</c:v>
                </c:pt>
                <c:pt idx="984">
                  <c:v>45215</c:v>
                </c:pt>
                <c:pt idx="985">
                  <c:v>45216</c:v>
                </c:pt>
                <c:pt idx="986">
                  <c:v>45217</c:v>
                </c:pt>
                <c:pt idx="987">
                  <c:v>45218</c:v>
                </c:pt>
                <c:pt idx="988">
                  <c:v>45219</c:v>
                </c:pt>
                <c:pt idx="989">
                  <c:v>45222</c:v>
                </c:pt>
                <c:pt idx="990">
                  <c:v>45223</c:v>
                </c:pt>
                <c:pt idx="991">
                  <c:v>45224</c:v>
                </c:pt>
                <c:pt idx="992">
                  <c:v>45225</c:v>
                </c:pt>
                <c:pt idx="993">
                  <c:v>45226</c:v>
                </c:pt>
                <c:pt idx="994">
                  <c:v>45229</c:v>
                </c:pt>
                <c:pt idx="995">
                  <c:v>45230</c:v>
                </c:pt>
                <c:pt idx="996">
                  <c:v>45231</c:v>
                </c:pt>
                <c:pt idx="997">
                  <c:v>45232</c:v>
                </c:pt>
                <c:pt idx="998">
                  <c:v>45233</c:v>
                </c:pt>
                <c:pt idx="999">
                  <c:v>45236</c:v>
                </c:pt>
                <c:pt idx="1000">
                  <c:v>45237</c:v>
                </c:pt>
                <c:pt idx="1001">
                  <c:v>45238</c:v>
                </c:pt>
                <c:pt idx="1002">
                  <c:v>45239</c:v>
                </c:pt>
                <c:pt idx="1003">
                  <c:v>45240</c:v>
                </c:pt>
                <c:pt idx="1004">
                  <c:v>45243</c:v>
                </c:pt>
                <c:pt idx="1005">
                  <c:v>45244</c:v>
                </c:pt>
                <c:pt idx="1006">
                  <c:v>45245</c:v>
                </c:pt>
                <c:pt idx="1007">
                  <c:v>45246</c:v>
                </c:pt>
                <c:pt idx="1008">
                  <c:v>45247</c:v>
                </c:pt>
                <c:pt idx="1009">
                  <c:v>45250</c:v>
                </c:pt>
                <c:pt idx="1010">
                  <c:v>45251</c:v>
                </c:pt>
                <c:pt idx="1011">
                  <c:v>45252</c:v>
                </c:pt>
                <c:pt idx="1012">
                  <c:v>45253</c:v>
                </c:pt>
                <c:pt idx="1013">
                  <c:v>45254</c:v>
                </c:pt>
                <c:pt idx="1014">
                  <c:v>45257</c:v>
                </c:pt>
                <c:pt idx="1015">
                  <c:v>45258</c:v>
                </c:pt>
                <c:pt idx="1016">
                  <c:v>45259</c:v>
                </c:pt>
                <c:pt idx="1017">
                  <c:v>45260</c:v>
                </c:pt>
                <c:pt idx="1018">
                  <c:v>45261</c:v>
                </c:pt>
                <c:pt idx="1019">
                  <c:v>45264</c:v>
                </c:pt>
                <c:pt idx="1020">
                  <c:v>45265</c:v>
                </c:pt>
                <c:pt idx="1021">
                  <c:v>45266</c:v>
                </c:pt>
                <c:pt idx="1022">
                  <c:v>45267</c:v>
                </c:pt>
                <c:pt idx="1023">
                  <c:v>45268</c:v>
                </c:pt>
                <c:pt idx="1024">
                  <c:v>45271</c:v>
                </c:pt>
                <c:pt idx="1025">
                  <c:v>45272</c:v>
                </c:pt>
                <c:pt idx="1026">
                  <c:v>45273</c:v>
                </c:pt>
                <c:pt idx="1027">
                  <c:v>45274</c:v>
                </c:pt>
                <c:pt idx="1028">
                  <c:v>45275</c:v>
                </c:pt>
                <c:pt idx="1029">
                  <c:v>45278</c:v>
                </c:pt>
                <c:pt idx="1030">
                  <c:v>45279</c:v>
                </c:pt>
                <c:pt idx="1031">
                  <c:v>45280</c:v>
                </c:pt>
                <c:pt idx="1032">
                  <c:v>45281</c:v>
                </c:pt>
                <c:pt idx="1033">
                  <c:v>45282</c:v>
                </c:pt>
                <c:pt idx="1034">
                  <c:v>45286</c:v>
                </c:pt>
                <c:pt idx="1035">
                  <c:v>45287</c:v>
                </c:pt>
                <c:pt idx="1036">
                  <c:v>45288</c:v>
                </c:pt>
                <c:pt idx="1037">
                  <c:v>45289</c:v>
                </c:pt>
                <c:pt idx="1038">
                  <c:v>45293</c:v>
                </c:pt>
                <c:pt idx="1039">
                  <c:v>45294</c:v>
                </c:pt>
                <c:pt idx="1040">
                  <c:v>45295</c:v>
                </c:pt>
                <c:pt idx="1041">
                  <c:v>45296</c:v>
                </c:pt>
                <c:pt idx="1042">
                  <c:v>45299</c:v>
                </c:pt>
                <c:pt idx="1043">
                  <c:v>45300</c:v>
                </c:pt>
                <c:pt idx="1044">
                  <c:v>45301</c:v>
                </c:pt>
                <c:pt idx="1045">
                  <c:v>45302</c:v>
                </c:pt>
                <c:pt idx="1046">
                  <c:v>45303</c:v>
                </c:pt>
                <c:pt idx="1047">
                  <c:v>45306</c:v>
                </c:pt>
                <c:pt idx="1048">
                  <c:v>45307</c:v>
                </c:pt>
                <c:pt idx="1049">
                  <c:v>45308</c:v>
                </c:pt>
                <c:pt idx="1050">
                  <c:v>45309</c:v>
                </c:pt>
                <c:pt idx="1051">
                  <c:v>45310</c:v>
                </c:pt>
                <c:pt idx="1052">
                  <c:v>45313</c:v>
                </c:pt>
                <c:pt idx="1053">
                  <c:v>45314</c:v>
                </c:pt>
                <c:pt idx="1054">
                  <c:v>45315</c:v>
                </c:pt>
                <c:pt idx="1055">
                  <c:v>45316</c:v>
                </c:pt>
                <c:pt idx="1056">
                  <c:v>45317</c:v>
                </c:pt>
                <c:pt idx="1057">
                  <c:v>45320</c:v>
                </c:pt>
                <c:pt idx="1058">
                  <c:v>45321</c:v>
                </c:pt>
                <c:pt idx="1059">
                  <c:v>45322</c:v>
                </c:pt>
                <c:pt idx="1060">
                  <c:v>45323</c:v>
                </c:pt>
                <c:pt idx="1061">
                  <c:v>45324</c:v>
                </c:pt>
                <c:pt idx="1062">
                  <c:v>45327</c:v>
                </c:pt>
                <c:pt idx="1063">
                  <c:v>45328</c:v>
                </c:pt>
                <c:pt idx="1064">
                  <c:v>45329</c:v>
                </c:pt>
                <c:pt idx="1065">
                  <c:v>45330</c:v>
                </c:pt>
                <c:pt idx="1066">
                  <c:v>45331</c:v>
                </c:pt>
                <c:pt idx="1067">
                  <c:v>45334</c:v>
                </c:pt>
                <c:pt idx="1068">
                  <c:v>45335</c:v>
                </c:pt>
                <c:pt idx="1069">
                  <c:v>45336</c:v>
                </c:pt>
                <c:pt idx="1070">
                  <c:v>45337</c:v>
                </c:pt>
                <c:pt idx="1071">
                  <c:v>45338</c:v>
                </c:pt>
                <c:pt idx="1072">
                  <c:v>45341</c:v>
                </c:pt>
                <c:pt idx="1073">
                  <c:v>45342</c:v>
                </c:pt>
                <c:pt idx="1074">
                  <c:v>45343</c:v>
                </c:pt>
                <c:pt idx="1075">
                  <c:v>45344</c:v>
                </c:pt>
                <c:pt idx="1076">
                  <c:v>45345</c:v>
                </c:pt>
                <c:pt idx="1077">
                  <c:v>45348</c:v>
                </c:pt>
                <c:pt idx="1078">
                  <c:v>45349</c:v>
                </c:pt>
                <c:pt idx="1079">
                  <c:v>45350</c:v>
                </c:pt>
                <c:pt idx="1080">
                  <c:v>45351</c:v>
                </c:pt>
                <c:pt idx="1081">
                  <c:v>45352</c:v>
                </c:pt>
                <c:pt idx="1082">
                  <c:v>45355</c:v>
                </c:pt>
                <c:pt idx="1083">
                  <c:v>45356</c:v>
                </c:pt>
                <c:pt idx="1084">
                  <c:v>45357</c:v>
                </c:pt>
                <c:pt idx="1085">
                  <c:v>45358</c:v>
                </c:pt>
                <c:pt idx="1086">
                  <c:v>45359</c:v>
                </c:pt>
                <c:pt idx="1087">
                  <c:v>45362</c:v>
                </c:pt>
                <c:pt idx="1088">
                  <c:v>45363</c:v>
                </c:pt>
                <c:pt idx="1089">
                  <c:v>45364</c:v>
                </c:pt>
                <c:pt idx="1090">
                  <c:v>45365</c:v>
                </c:pt>
                <c:pt idx="1091">
                  <c:v>45366</c:v>
                </c:pt>
                <c:pt idx="1092">
                  <c:v>45369</c:v>
                </c:pt>
                <c:pt idx="1093">
                  <c:v>45370</c:v>
                </c:pt>
                <c:pt idx="1094">
                  <c:v>45371</c:v>
                </c:pt>
                <c:pt idx="1095">
                  <c:v>45372</c:v>
                </c:pt>
                <c:pt idx="1096">
                  <c:v>45373</c:v>
                </c:pt>
                <c:pt idx="1097">
                  <c:v>45376</c:v>
                </c:pt>
                <c:pt idx="1098">
                  <c:v>45377</c:v>
                </c:pt>
                <c:pt idx="1099">
                  <c:v>45378</c:v>
                </c:pt>
                <c:pt idx="1100">
                  <c:v>45379</c:v>
                </c:pt>
                <c:pt idx="1101">
                  <c:v>45380</c:v>
                </c:pt>
                <c:pt idx="1102">
                  <c:v>45383</c:v>
                </c:pt>
                <c:pt idx="1103">
                  <c:v>45384</c:v>
                </c:pt>
                <c:pt idx="1104">
                  <c:v>45385</c:v>
                </c:pt>
                <c:pt idx="1105">
                  <c:v>45386</c:v>
                </c:pt>
                <c:pt idx="1106">
                  <c:v>45387</c:v>
                </c:pt>
                <c:pt idx="1107">
                  <c:v>45390</c:v>
                </c:pt>
                <c:pt idx="1108">
                  <c:v>45391</c:v>
                </c:pt>
                <c:pt idx="1109">
                  <c:v>45392</c:v>
                </c:pt>
                <c:pt idx="1110">
                  <c:v>45393</c:v>
                </c:pt>
                <c:pt idx="1111">
                  <c:v>45394</c:v>
                </c:pt>
                <c:pt idx="1112">
                  <c:v>45397</c:v>
                </c:pt>
                <c:pt idx="1113">
                  <c:v>45398</c:v>
                </c:pt>
                <c:pt idx="1114">
                  <c:v>45399</c:v>
                </c:pt>
                <c:pt idx="1115">
                  <c:v>45400</c:v>
                </c:pt>
                <c:pt idx="1116">
                  <c:v>45401</c:v>
                </c:pt>
                <c:pt idx="1117">
                  <c:v>45404</c:v>
                </c:pt>
                <c:pt idx="1118">
                  <c:v>45405</c:v>
                </c:pt>
                <c:pt idx="1119">
                  <c:v>45406</c:v>
                </c:pt>
                <c:pt idx="1120">
                  <c:v>45407</c:v>
                </c:pt>
                <c:pt idx="1121">
                  <c:v>45408</c:v>
                </c:pt>
                <c:pt idx="1122">
                  <c:v>45411</c:v>
                </c:pt>
                <c:pt idx="1123">
                  <c:v>45412</c:v>
                </c:pt>
                <c:pt idx="1124">
                  <c:v>45413</c:v>
                </c:pt>
                <c:pt idx="1125">
                  <c:v>45414</c:v>
                </c:pt>
                <c:pt idx="1126">
                  <c:v>45415</c:v>
                </c:pt>
                <c:pt idx="1127">
                  <c:v>45418</c:v>
                </c:pt>
                <c:pt idx="1128">
                  <c:v>45419</c:v>
                </c:pt>
                <c:pt idx="1129">
                  <c:v>45420</c:v>
                </c:pt>
                <c:pt idx="1130">
                  <c:v>45421</c:v>
                </c:pt>
                <c:pt idx="1131">
                  <c:v>45422</c:v>
                </c:pt>
                <c:pt idx="1132">
                  <c:v>45425</c:v>
                </c:pt>
                <c:pt idx="1133">
                  <c:v>45426</c:v>
                </c:pt>
                <c:pt idx="1134">
                  <c:v>45427</c:v>
                </c:pt>
                <c:pt idx="1135">
                  <c:v>45428</c:v>
                </c:pt>
                <c:pt idx="1136">
                  <c:v>45429</c:v>
                </c:pt>
                <c:pt idx="1137">
                  <c:v>45432</c:v>
                </c:pt>
                <c:pt idx="1138">
                  <c:v>45433</c:v>
                </c:pt>
                <c:pt idx="1139">
                  <c:v>45434</c:v>
                </c:pt>
                <c:pt idx="1140">
                  <c:v>45435</c:v>
                </c:pt>
                <c:pt idx="1141">
                  <c:v>45436</c:v>
                </c:pt>
                <c:pt idx="1142">
                  <c:v>45439</c:v>
                </c:pt>
                <c:pt idx="1143">
                  <c:v>45440</c:v>
                </c:pt>
                <c:pt idx="1144">
                  <c:v>45441</c:v>
                </c:pt>
                <c:pt idx="1145">
                  <c:v>45442</c:v>
                </c:pt>
                <c:pt idx="1146">
                  <c:v>45443</c:v>
                </c:pt>
                <c:pt idx="1147">
                  <c:v>45446</c:v>
                </c:pt>
                <c:pt idx="1148">
                  <c:v>45447</c:v>
                </c:pt>
                <c:pt idx="1149">
                  <c:v>45448</c:v>
                </c:pt>
                <c:pt idx="1150">
                  <c:v>45449</c:v>
                </c:pt>
                <c:pt idx="1151">
                  <c:v>45450</c:v>
                </c:pt>
                <c:pt idx="1152">
                  <c:v>45453</c:v>
                </c:pt>
                <c:pt idx="1153">
                  <c:v>45454</c:v>
                </c:pt>
                <c:pt idx="1154">
                  <c:v>45455</c:v>
                </c:pt>
                <c:pt idx="1155">
                  <c:v>45456</c:v>
                </c:pt>
                <c:pt idx="1156">
                  <c:v>45457</c:v>
                </c:pt>
                <c:pt idx="1157">
                  <c:v>45460</c:v>
                </c:pt>
                <c:pt idx="1158">
                  <c:v>45461</c:v>
                </c:pt>
                <c:pt idx="1159">
                  <c:v>45462</c:v>
                </c:pt>
                <c:pt idx="1160">
                  <c:v>45463</c:v>
                </c:pt>
                <c:pt idx="1161">
                  <c:v>45464</c:v>
                </c:pt>
                <c:pt idx="1162">
                  <c:v>45467</c:v>
                </c:pt>
                <c:pt idx="1163">
                  <c:v>45468</c:v>
                </c:pt>
                <c:pt idx="1164">
                  <c:v>45469</c:v>
                </c:pt>
                <c:pt idx="1165">
                  <c:v>45470</c:v>
                </c:pt>
                <c:pt idx="1166">
                  <c:v>45471</c:v>
                </c:pt>
                <c:pt idx="1167">
                  <c:v>45474</c:v>
                </c:pt>
                <c:pt idx="1168">
                  <c:v>45475</c:v>
                </c:pt>
                <c:pt idx="1169">
                  <c:v>45476</c:v>
                </c:pt>
                <c:pt idx="1170">
                  <c:v>45477</c:v>
                </c:pt>
                <c:pt idx="1171">
                  <c:v>45478</c:v>
                </c:pt>
                <c:pt idx="1172">
                  <c:v>45481</c:v>
                </c:pt>
                <c:pt idx="1173">
                  <c:v>45482</c:v>
                </c:pt>
                <c:pt idx="1174">
                  <c:v>45483</c:v>
                </c:pt>
                <c:pt idx="1175">
                  <c:v>45484</c:v>
                </c:pt>
                <c:pt idx="1176">
                  <c:v>45485</c:v>
                </c:pt>
                <c:pt idx="1177">
                  <c:v>45488</c:v>
                </c:pt>
                <c:pt idx="1178">
                  <c:v>45489</c:v>
                </c:pt>
                <c:pt idx="1179">
                  <c:v>45490</c:v>
                </c:pt>
                <c:pt idx="1180">
                  <c:v>45491</c:v>
                </c:pt>
                <c:pt idx="1181">
                  <c:v>45492</c:v>
                </c:pt>
                <c:pt idx="1182">
                  <c:v>45495</c:v>
                </c:pt>
                <c:pt idx="1183">
                  <c:v>45496</c:v>
                </c:pt>
                <c:pt idx="1184">
                  <c:v>45497</c:v>
                </c:pt>
                <c:pt idx="1185">
                  <c:v>45498</c:v>
                </c:pt>
                <c:pt idx="1186">
                  <c:v>45499</c:v>
                </c:pt>
                <c:pt idx="1187">
                  <c:v>45502</c:v>
                </c:pt>
                <c:pt idx="1188">
                  <c:v>45503</c:v>
                </c:pt>
                <c:pt idx="1189">
                  <c:v>45504</c:v>
                </c:pt>
                <c:pt idx="1190">
                  <c:v>45505</c:v>
                </c:pt>
                <c:pt idx="1191">
                  <c:v>45506</c:v>
                </c:pt>
                <c:pt idx="1192">
                  <c:v>45509</c:v>
                </c:pt>
                <c:pt idx="1193">
                  <c:v>45510</c:v>
                </c:pt>
                <c:pt idx="1194">
                  <c:v>45511</c:v>
                </c:pt>
                <c:pt idx="1195">
                  <c:v>45512</c:v>
                </c:pt>
                <c:pt idx="1196">
                  <c:v>45513</c:v>
                </c:pt>
                <c:pt idx="1197">
                  <c:v>45516</c:v>
                </c:pt>
                <c:pt idx="1198">
                  <c:v>45517</c:v>
                </c:pt>
                <c:pt idx="1199">
                  <c:v>45518</c:v>
                </c:pt>
                <c:pt idx="1200">
                  <c:v>45519</c:v>
                </c:pt>
                <c:pt idx="1201">
                  <c:v>45520</c:v>
                </c:pt>
                <c:pt idx="1202">
                  <c:v>45523</c:v>
                </c:pt>
                <c:pt idx="1203">
                  <c:v>45524</c:v>
                </c:pt>
                <c:pt idx="1204">
                  <c:v>45525</c:v>
                </c:pt>
                <c:pt idx="1205">
                  <c:v>45526</c:v>
                </c:pt>
                <c:pt idx="1206">
                  <c:v>45527</c:v>
                </c:pt>
                <c:pt idx="1207">
                  <c:v>45530</c:v>
                </c:pt>
                <c:pt idx="1208">
                  <c:v>45531</c:v>
                </c:pt>
                <c:pt idx="1209">
                  <c:v>45532</c:v>
                </c:pt>
                <c:pt idx="1210">
                  <c:v>45533</c:v>
                </c:pt>
                <c:pt idx="1211">
                  <c:v>45534</c:v>
                </c:pt>
                <c:pt idx="1212">
                  <c:v>45537</c:v>
                </c:pt>
                <c:pt idx="1213">
                  <c:v>45538</c:v>
                </c:pt>
                <c:pt idx="1214">
                  <c:v>45539</c:v>
                </c:pt>
                <c:pt idx="1215">
                  <c:v>45540</c:v>
                </c:pt>
                <c:pt idx="1216">
                  <c:v>45541</c:v>
                </c:pt>
                <c:pt idx="1217">
                  <c:v>45544</c:v>
                </c:pt>
                <c:pt idx="1218">
                  <c:v>45545</c:v>
                </c:pt>
                <c:pt idx="1219">
                  <c:v>45546</c:v>
                </c:pt>
                <c:pt idx="1220">
                  <c:v>45547</c:v>
                </c:pt>
                <c:pt idx="1221">
                  <c:v>45548</c:v>
                </c:pt>
                <c:pt idx="1222">
                  <c:v>45551</c:v>
                </c:pt>
                <c:pt idx="1223">
                  <c:v>45552</c:v>
                </c:pt>
                <c:pt idx="1224">
                  <c:v>45553</c:v>
                </c:pt>
                <c:pt idx="1225">
                  <c:v>45554</c:v>
                </c:pt>
                <c:pt idx="1226">
                  <c:v>45555</c:v>
                </c:pt>
                <c:pt idx="1227">
                  <c:v>45558</c:v>
                </c:pt>
                <c:pt idx="1228">
                  <c:v>45559</c:v>
                </c:pt>
                <c:pt idx="1229">
                  <c:v>45560</c:v>
                </c:pt>
                <c:pt idx="1230">
                  <c:v>45561</c:v>
                </c:pt>
                <c:pt idx="1231">
                  <c:v>45562</c:v>
                </c:pt>
                <c:pt idx="1232">
                  <c:v>45565</c:v>
                </c:pt>
                <c:pt idx="1233">
                  <c:v>45566</c:v>
                </c:pt>
                <c:pt idx="1234">
                  <c:v>45567</c:v>
                </c:pt>
                <c:pt idx="1235">
                  <c:v>45568</c:v>
                </c:pt>
                <c:pt idx="1236">
                  <c:v>45569</c:v>
                </c:pt>
                <c:pt idx="1237">
                  <c:v>45572</c:v>
                </c:pt>
                <c:pt idx="1238">
                  <c:v>45573</c:v>
                </c:pt>
                <c:pt idx="1239">
                  <c:v>45574</c:v>
                </c:pt>
                <c:pt idx="1240">
                  <c:v>45575</c:v>
                </c:pt>
                <c:pt idx="1241">
                  <c:v>45576</c:v>
                </c:pt>
                <c:pt idx="1242">
                  <c:v>45579</c:v>
                </c:pt>
                <c:pt idx="1243">
                  <c:v>45580</c:v>
                </c:pt>
                <c:pt idx="1244">
                  <c:v>45581</c:v>
                </c:pt>
                <c:pt idx="1245">
                  <c:v>45582</c:v>
                </c:pt>
                <c:pt idx="1246">
                  <c:v>45583</c:v>
                </c:pt>
                <c:pt idx="1247">
                  <c:v>45586</c:v>
                </c:pt>
                <c:pt idx="1248">
                  <c:v>45587</c:v>
                </c:pt>
                <c:pt idx="1249">
                  <c:v>45588</c:v>
                </c:pt>
                <c:pt idx="1250">
                  <c:v>45589</c:v>
                </c:pt>
                <c:pt idx="1251">
                  <c:v>45590</c:v>
                </c:pt>
                <c:pt idx="1252">
                  <c:v>45593</c:v>
                </c:pt>
                <c:pt idx="1253">
                  <c:v>45594</c:v>
                </c:pt>
                <c:pt idx="1254">
                  <c:v>45595</c:v>
                </c:pt>
                <c:pt idx="1255">
                  <c:v>45596</c:v>
                </c:pt>
              </c:numCache>
              <c:extLst/>
            </c:numRef>
          </c:cat>
          <c:val>
            <c:numRef>
              <c:f>Currencies!$D$8:$D$1344</c:f>
              <c:numCache>
                <c:formatCode>0.00</c:formatCode>
                <c:ptCount val="13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numCache>
              <c:extLst/>
            </c:numRef>
          </c:val>
          <c:extLst>
            <c:ext xmlns:c16="http://schemas.microsoft.com/office/drawing/2014/chart" uri="{C3380CC4-5D6E-409C-BE32-E72D297353CC}">
              <c16:uniqueId val="{00000000-929C-40A0-8805-5DC086BFE121}"/>
            </c:ext>
          </c:extLst>
        </c:ser>
        <c:dLbls>
          <c:showLegendKey val="0"/>
          <c:showVal val="0"/>
          <c:showCatName val="0"/>
          <c:showSerName val="0"/>
          <c:showPercent val="0"/>
          <c:showBubbleSize val="0"/>
        </c:dLbls>
        <c:axId val="1923874911"/>
        <c:axId val="734172879"/>
      </c:areaChart>
      <c:lineChart>
        <c:grouping val="standard"/>
        <c:varyColors val="0"/>
        <c:ser>
          <c:idx val="1"/>
          <c:order val="1"/>
          <c:tx>
            <c:strRef>
              <c:f>Currencies!$B$3</c:f>
              <c:strCache>
                <c:ptCount val="1"/>
                <c:pt idx="0">
                  <c:v>U.S. Dollar Index (DXY)</c:v>
                </c:pt>
              </c:strCache>
            </c:strRef>
          </c:tx>
          <c:spPr>
            <a:ln w="28575" cap="rnd">
              <a:solidFill>
                <a:schemeClr val="tx2"/>
              </a:solidFill>
              <a:round/>
            </a:ln>
            <a:effectLst/>
          </c:spPr>
          <c:marker>
            <c:symbol val="none"/>
          </c:marker>
          <c:cat>
            <c:numRef>
              <c:f>Currencies!$A$8:$A$1344</c:f>
              <c:numCache>
                <c:formatCode>m/d/yyyy</c:formatCode>
                <c:ptCount val="1337"/>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44200</c:v>
                </c:pt>
                <c:pt idx="263">
                  <c:v>44201</c:v>
                </c:pt>
                <c:pt idx="264">
                  <c:v>44202</c:v>
                </c:pt>
                <c:pt idx="265">
                  <c:v>44203</c:v>
                </c:pt>
                <c:pt idx="266">
                  <c:v>44204</c:v>
                </c:pt>
                <c:pt idx="267">
                  <c:v>44207</c:v>
                </c:pt>
                <c:pt idx="268">
                  <c:v>44208</c:v>
                </c:pt>
                <c:pt idx="269">
                  <c:v>44209</c:v>
                </c:pt>
                <c:pt idx="270">
                  <c:v>44210</c:v>
                </c:pt>
                <c:pt idx="271">
                  <c:v>44211</c:v>
                </c:pt>
                <c:pt idx="272">
                  <c:v>44214</c:v>
                </c:pt>
                <c:pt idx="273">
                  <c:v>44215</c:v>
                </c:pt>
                <c:pt idx="274">
                  <c:v>44216</c:v>
                </c:pt>
                <c:pt idx="275">
                  <c:v>44217</c:v>
                </c:pt>
                <c:pt idx="276">
                  <c:v>44218</c:v>
                </c:pt>
                <c:pt idx="277">
                  <c:v>44221</c:v>
                </c:pt>
                <c:pt idx="278">
                  <c:v>44222</c:v>
                </c:pt>
                <c:pt idx="279">
                  <c:v>44223</c:v>
                </c:pt>
                <c:pt idx="280">
                  <c:v>44224</c:v>
                </c:pt>
                <c:pt idx="281">
                  <c:v>44225</c:v>
                </c:pt>
                <c:pt idx="282">
                  <c:v>44228</c:v>
                </c:pt>
                <c:pt idx="283">
                  <c:v>44229</c:v>
                </c:pt>
                <c:pt idx="284">
                  <c:v>44230</c:v>
                </c:pt>
                <c:pt idx="285">
                  <c:v>44231</c:v>
                </c:pt>
                <c:pt idx="286">
                  <c:v>44232</c:v>
                </c:pt>
                <c:pt idx="287">
                  <c:v>44235</c:v>
                </c:pt>
                <c:pt idx="288">
                  <c:v>44236</c:v>
                </c:pt>
                <c:pt idx="289">
                  <c:v>44237</c:v>
                </c:pt>
                <c:pt idx="290">
                  <c:v>44238</c:v>
                </c:pt>
                <c:pt idx="291">
                  <c:v>44239</c:v>
                </c:pt>
                <c:pt idx="292">
                  <c:v>44242</c:v>
                </c:pt>
                <c:pt idx="293">
                  <c:v>44243</c:v>
                </c:pt>
                <c:pt idx="294">
                  <c:v>44244</c:v>
                </c:pt>
                <c:pt idx="295">
                  <c:v>44245</c:v>
                </c:pt>
                <c:pt idx="296">
                  <c:v>44246</c:v>
                </c:pt>
                <c:pt idx="297">
                  <c:v>44249</c:v>
                </c:pt>
                <c:pt idx="298">
                  <c:v>44250</c:v>
                </c:pt>
                <c:pt idx="299">
                  <c:v>44251</c:v>
                </c:pt>
                <c:pt idx="300">
                  <c:v>44252</c:v>
                </c:pt>
                <c:pt idx="301">
                  <c:v>44253</c:v>
                </c:pt>
                <c:pt idx="302">
                  <c:v>44256</c:v>
                </c:pt>
                <c:pt idx="303">
                  <c:v>44257</c:v>
                </c:pt>
                <c:pt idx="304">
                  <c:v>44258</c:v>
                </c:pt>
                <c:pt idx="305">
                  <c:v>44259</c:v>
                </c:pt>
                <c:pt idx="306">
                  <c:v>44260</c:v>
                </c:pt>
                <c:pt idx="307">
                  <c:v>44263</c:v>
                </c:pt>
                <c:pt idx="308">
                  <c:v>44264</c:v>
                </c:pt>
                <c:pt idx="309">
                  <c:v>44265</c:v>
                </c:pt>
                <c:pt idx="310">
                  <c:v>44266</c:v>
                </c:pt>
                <c:pt idx="311">
                  <c:v>44267</c:v>
                </c:pt>
                <c:pt idx="312">
                  <c:v>44270</c:v>
                </c:pt>
                <c:pt idx="313">
                  <c:v>44271</c:v>
                </c:pt>
                <c:pt idx="314">
                  <c:v>44272</c:v>
                </c:pt>
                <c:pt idx="315">
                  <c:v>44273</c:v>
                </c:pt>
                <c:pt idx="316">
                  <c:v>44274</c:v>
                </c:pt>
                <c:pt idx="317">
                  <c:v>44277</c:v>
                </c:pt>
                <c:pt idx="318">
                  <c:v>44278</c:v>
                </c:pt>
                <c:pt idx="319">
                  <c:v>44279</c:v>
                </c:pt>
                <c:pt idx="320">
                  <c:v>44280</c:v>
                </c:pt>
                <c:pt idx="321">
                  <c:v>44281</c:v>
                </c:pt>
                <c:pt idx="322">
                  <c:v>44284</c:v>
                </c:pt>
                <c:pt idx="323">
                  <c:v>44285</c:v>
                </c:pt>
                <c:pt idx="324">
                  <c:v>44286</c:v>
                </c:pt>
                <c:pt idx="325">
                  <c:v>44287</c:v>
                </c:pt>
                <c:pt idx="326">
                  <c:v>44288</c:v>
                </c:pt>
                <c:pt idx="327">
                  <c:v>44291</c:v>
                </c:pt>
                <c:pt idx="328">
                  <c:v>44292</c:v>
                </c:pt>
                <c:pt idx="329">
                  <c:v>44293</c:v>
                </c:pt>
                <c:pt idx="330">
                  <c:v>44294</c:v>
                </c:pt>
                <c:pt idx="331">
                  <c:v>44295</c:v>
                </c:pt>
                <c:pt idx="332">
                  <c:v>44298</c:v>
                </c:pt>
                <c:pt idx="333">
                  <c:v>44299</c:v>
                </c:pt>
                <c:pt idx="334">
                  <c:v>44300</c:v>
                </c:pt>
                <c:pt idx="335">
                  <c:v>44301</c:v>
                </c:pt>
                <c:pt idx="336">
                  <c:v>44302</c:v>
                </c:pt>
                <c:pt idx="337">
                  <c:v>44305</c:v>
                </c:pt>
                <c:pt idx="338">
                  <c:v>44306</c:v>
                </c:pt>
                <c:pt idx="339">
                  <c:v>44307</c:v>
                </c:pt>
                <c:pt idx="340">
                  <c:v>44308</c:v>
                </c:pt>
                <c:pt idx="341">
                  <c:v>44309</c:v>
                </c:pt>
                <c:pt idx="342">
                  <c:v>44312</c:v>
                </c:pt>
                <c:pt idx="343">
                  <c:v>44313</c:v>
                </c:pt>
                <c:pt idx="344">
                  <c:v>44314</c:v>
                </c:pt>
                <c:pt idx="345">
                  <c:v>44315</c:v>
                </c:pt>
                <c:pt idx="346">
                  <c:v>44316</c:v>
                </c:pt>
                <c:pt idx="347">
                  <c:v>44319</c:v>
                </c:pt>
                <c:pt idx="348">
                  <c:v>44320</c:v>
                </c:pt>
                <c:pt idx="349">
                  <c:v>44321</c:v>
                </c:pt>
                <c:pt idx="350">
                  <c:v>44322</c:v>
                </c:pt>
                <c:pt idx="351">
                  <c:v>44323</c:v>
                </c:pt>
                <c:pt idx="352">
                  <c:v>44326</c:v>
                </c:pt>
                <c:pt idx="353">
                  <c:v>44327</c:v>
                </c:pt>
                <c:pt idx="354">
                  <c:v>44328</c:v>
                </c:pt>
                <c:pt idx="355">
                  <c:v>44329</c:v>
                </c:pt>
                <c:pt idx="356">
                  <c:v>44330</c:v>
                </c:pt>
                <c:pt idx="357">
                  <c:v>44333</c:v>
                </c:pt>
                <c:pt idx="358">
                  <c:v>44334</c:v>
                </c:pt>
                <c:pt idx="359">
                  <c:v>44335</c:v>
                </c:pt>
                <c:pt idx="360">
                  <c:v>44336</c:v>
                </c:pt>
                <c:pt idx="361">
                  <c:v>44337</c:v>
                </c:pt>
                <c:pt idx="362">
                  <c:v>44340</c:v>
                </c:pt>
                <c:pt idx="363">
                  <c:v>44341</c:v>
                </c:pt>
                <c:pt idx="364">
                  <c:v>44342</c:v>
                </c:pt>
                <c:pt idx="365">
                  <c:v>44343</c:v>
                </c:pt>
                <c:pt idx="366">
                  <c:v>44344</c:v>
                </c:pt>
                <c:pt idx="367">
                  <c:v>44347</c:v>
                </c:pt>
                <c:pt idx="368">
                  <c:v>44348</c:v>
                </c:pt>
                <c:pt idx="369">
                  <c:v>44349</c:v>
                </c:pt>
                <c:pt idx="370">
                  <c:v>44350</c:v>
                </c:pt>
                <c:pt idx="371">
                  <c:v>44351</c:v>
                </c:pt>
                <c:pt idx="372">
                  <c:v>44354</c:v>
                </c:pt>
                <c:pt idx="373">
                  <c:v>44355</c:v>
                </c:pt>
                <c:pt idx="374">
                  <c:v>44356</c:v>
                </c:pt>
                <c:pt idx="375">
                  <c:v>44357</c:v>
                </c:pt>
                <c:pt idx="376">
                  <c:v>44358</c:v>
                </c:pt>
                <c:pt idx="377">
                  <c:v>44361</c:v>
                </c:pt>
                <c:pt idx="378">
                  <c:v>44362</c:v>
                </c:pt>
                <c:pt idx="379">
                  <c:v>44363</c:v>
                </c:pt>
                <c:pt idx="380">
                  <c:v>44364</c:v>
                </c:pt>
                <c:pt idx="381">
                  <c:v>44365</c:v>
                </c:pt>
                <c:pt idx="382">
                  <c:v>44368</c:v>
                </c:pt>
                <c:pt idx="383">
                  <c:v>44369</c:v>
                </c:pt>
                <c:pt idx="384">
                  <c:v>44370</c:v>
                </c:pt>
                <c:pt idx="385">
                  <c:v>44371</c:v>
                </c:pt>
                <c:pt idx="386">
                  <c:v>44372</c:v>
                </c:pt>
                <c:pt idx="387">
                  <c:v>44375</c:v>
                </c:pt>
                <c:pt idx="388">
                  <c:v>44376</c:v>
                </c:pt>
                <c:pt idx="389">
                  <c:v>44377</c:v>
                </c:pt>
                <c:pt idx="390">
                  <c:v>44378</c:v>
                </c:pt>
                <c:pt idx="391">
                  <c:v>44379</c:v>
                </c:pt>
                <c:pt idx="392">
                  <c:v>44382</c:v>
                </c:pt>
                <c:pt idx="393">
                  <c:v>44383</c:v>
                </c:pt>
                <c:pt idx="394">
                  <c:v>44384</c:v>
                </c:pt>
                <c:pt idx="395">
                  <c:v>44385</c:v>
                </c:pt>
                <c:pt idx="396">
                  <c:v>44386</c:v>
                </c:pt>
                <c:pt idx="397">
                  <c:v>44389</c:v>
                </c:pt>
                <c:pt idx="398">
                  <c:v>44390</c:v>
                </c:pt>
                <c:pt idx="399">
                  <c:v>44391</c:v>
                </c:pt>
                <c:pt idx="400">
                  <c:v>44392</c:v>
                </c:pt>
                <c:pt idx="401">
                  <c:v>44393</c:v>
                </c:pt>
                <c:pt idx="402">
                  <c:v>44396</c:v>
                </c:pt>
                <c:pt idx="403">
                  <c:v>44397</c:v>
                </c:pt>
                <c:pt idx="404">
                  <c:v>44398</c:v>
                </c:pt>
                <c:pt idx="405">
                  <c:v>44399</c:v>
                </c:pt>
                <c:pt idx="406">
                  <c:v>44400</c:v>
                </c:pt>
                <c:pt idx="407">
                  <c:v>44403</c:v>
                </c:pt>
                <c:pt idx="408">
                  <c:v>44404</c:v>
                </c:pt>
                <c:pt idx="409">
                  <c:v>44405</c:v>
                </c:pt>
                <c:pt idx="410">
                  <c:v>44406</c:v>
                </c:pt>
                <c:pt idx="411">
                  <c:v>44407</c:v>
                </c:pt>
                <c:pt idx="412">
                  <c:v>44410</c:v>
                </c:pt>
                <c:pt idx="413">
                  <c:v>44411</c:v>
                </c:pt>
                <c:pt idx="414">
                  <c:v>44412</c:v>
                </c:pt>
                <c:pt idx="415">
                  <c:v>44413</c:v>
                </c:pt>
                <c:pt idx="416">
                  <c:v>44414</c:v>
                </c:pt>
                <c:pt idx="417">
                  <c:v>44417</c:v>
                </c:pt>
                <c:pt idx="418">
                  <c:v>44418</c:v>
                </c:pt>
                <c:pt idx="419">
                  <c:v>44419</c:v>
                </c:pt>
                <c:pt idx="420">
                  <c:v>44420</c:v>
                </c:pt>
                <c:pt idx="421">
                  <c:v>44421</c:v>
                </c:pt>
                <c:pt idx="422">
                  <c:v>44424</c:v>
                </c:pt>
                <c:pt idx="423">
                  <c:v>44425</c:v>
                </c:pt>
                <c:pt idx="424">
                  <c:v>44426</c:v>
                </c:pt>
                <c:pt idx="425">
                  <c:v>44427</c:v>
                </c:pt>
                <c:pt idx="426">
                  <c:v>44428</c:v>
                </c:pt>
                <c:pt idx="427">
                  <c:v>44431</c:v>
                </c:pt>
                <c:pt idx="428">
                  <c:v>44432</c:v>
                </c:pt>
                <c:pt idx="429">
                  <c:v>44433</c:v>
                </c:pt>
                <c:pt idx="430">
                  <c:v>44434</c:v>
                </c:pt>
                <c:pt idx="431">
                  <c:v>44435</c:v>
                </c:pt>
                <c:pt idx="432">
                  <c:v>44438</c:v>
                </c:pt>
                <c:pt idx="433">
                  <c:v>44439</c:v>
                </c:pt>
                <c:pt idx="434">
                  <c:v>44440</c:v>
                </c:pt>
                <c:pt idx="435">
                  <c:v>44441</c:v>
                </c:pt>
                <c:pt idx="436">
                  <c:v>44442</c:v>
                </c:pt>
                <c:pt idx="437">
                  <c:v>44445</c:v>
                </c:pt>
                <c:pt idx="438">
                  <c:v>44446</c:v>
                </c:pt>
                <c:pt idx="439">
                  <c:v>44447</c:v>
                </c:pt>
                <c:pt idx="440">
                  <c:v>44448</c:v>
                </c:pt>
                <c:pt idx="441">
                  <c:v>44449</c:v>
                </c:pt>
                <c:pt idx="442">
                  <c:v>44452</c:v>
                </c:pt>
                <c:pt idx="443">
                  <c:v>44453</c:v>
                </c:pt>
                <c:pt idx="444">
                  <c:v>44454</c:v>
                </c:pt>
                <c:pt idx="445">
                  <c:v>44455</c:v>
                </c:pt>
                <c:pt idx="446">
                  <c:v>44456</c:v>
                </c:pt>
                <c:pt idx="447">
                  <c:v>44459</c:v>
                </c:pt>
                <c:pt idx="448">
                  <c:v>44460</c:v>
                </c:pt>
                <c:pt idx="449">
                  <c:v>44461</c:v>
                </c:pt>
                <c:pt idx="450">
                  <c:v>44462</c:v>
                </c:pt>
                <c:pt idx="451">
                  <c:v>44463</c:v>
                </c:pt>
                <c:pt idx="452">
                  <c:v>44466</c:v>
                </c:pt>
                <c:pt idx="453">
                  <c:v>44467</c:v>
                </c:pt>
                <c:pt idx="454">
                  <c:v>44468</c:v>
                </c:pt>
                <c:pt idx="455">
                  <c:v>44469</c:v>
                </c:pt>
                <c:pt idx="456">
                  <c:v>44470</c:v>
                </c:pt>
                <c:pt idx="457">
                  <c:v>44473</c:v>
                </c:pt>
                <c:pt idx="458">
                  <c:v>44474</c:v>
                </c:pt>
                <c:pt idx="459">
                  <c:v>44475</c:v>
                </c:pt>
                <c:pt idx="460">
                  <c:v>44476</c:v>
                </c:pt>
                <c:pt idx="461">
                  <c:v>44477</c:v>
                </c:pt>
                <c:pt idx="462">
                  <c:v>44480</c:v>
                </c:pt>
                <c:pt idx="463">
                  <c:v>44481</c:v>
                </c:pt>
                <c:pt idx="464">
                  <c:v>44482</c:v>
                </c:pt>
                <c:pt idx="465">
                  <c:v>44483</c:v>
                </c:pt>
                <c:pt idx="466">
                  <c:v>44484</c:v>
                </c:pt>
                <c:pt idx="467">
                  <c:v>44487</c:v>
                </c:pt>
                <c:pt idx="468">
                  <c:v>44488</c:v>
                </c:pt>
                <c:pt idx="469">
                  <c:v>44489</c:v>
                </c:pt>
                <c:pt idx="470">
                  <c:v>44490</c:v>
                </c:pt>
                <c:pt idx="471">
                  <c:v>44491</c:v>
                </c:pt>
                <c:pt idx="472">
                  <c:v>44494</c:v>
                </c:pt>
                <c:pt idx="473">
                  <c:v>44495</c:v>
                </c:pt>
                <c:pt idx="474">
                  <c:v>44496</c:v>
                </c:pt>
                <c:pt idx="475">
                  <c:v>44497</c:v>
                </c:pt>
                <c:pt idx="476">
                  <c:v>44498</c:v>
                </c:pt>
                <c:pt idx="477">
                  <c:v>44501</c:v>
                </c:pt>
                <c:pt idx="478">
                  <c:v>44502</c:v>
                </c:pt>
                <c:pt idx="479">
                  <c:v>44503</c:v>
                </c:pt>
                <c:pt idx="480">
                  <c:v>44504</c:v>
                </c:pt>
                <c:pt idx="481">
                  <c:v>44505</c:v>
                </c:pt>
                <c:pt idx="482">
                  <c:v>44508</c:v>
                </c:pt>
                <c:pt idx="483">
                  <c:v>44509</c:v>
                </c:pt>
                <c:pt idx="484">
                  <c:v>44510</c:v>
                </c:pt>
                <c:pt idx="485">
                  <c:v>44511</c:v>
                </c:pt>
                <c:pt idx="486">
                  <c:v>44512</c:v>
                </c:pt>
                <c:pt idx="487">
                  <c:v>44515</c:v>
                </c:pt>
                <c:pt idx="488">
                  <c:v>44516</c:v>
                </c:pt>
                <c:pt idx="489">
                  <c:v>44517</c:v>
                </c:pt>
                <c:pt idx="490">
                  <c:v>44518</c:v>
                </c:pt>
                <c:pt idx="491">
                  <c:v>44519</c:v>
                </c:pt>
                <c:pt idx="492">
                  <c:v>44522</c:v>
                </c:pt>
                <c:pt idx="493">
                  <c:v>44523</c:v>
                </c:pt>
                <c:pt idx="494">
                  <c:v>44524</c:v>
                </c:pt>
                <c:pt idx="495">
                  <c:v>44525</c:v>
                </c:pt>
                <c:pt idx="496">
                  <c:v>44526</c:v>
                </c:pt>
                <c:pt idx="497">
                  <c:v>44529</c:v>
                </c:pt>
                <c:pt idx="498">
                  <c:v>44530</c:v>
                </c:pt>
                <c:pt idx="499">
                  <c:v>44531</c:v>
                </c:pt>
                <c:pt idx="500">
                  <c:v>44532</c:v>
                </c:pt>
                <c:pt idx="501">
                  <c:v>44533</c:v>
                </c:pt>
                <c:pt idx="502">
                  <c:v>44536</c:v>
                </c:pt>
                <c:pt idx="503">
                  <c:v>44537</c:v>
                </c:pt>
                <c:pt idx="504">
                  <c:v>44538</c:v>
                </c:pt>
                <c:pt idx="505">
                  <c:v>44539</c:v>
                </c:pt>
                <c:pt idx="506">
                  <c:v>44540</c:v>
                </c:pt>
                <c:pt idx="507">
                  <c:v>44543</c:v>
                </c:pt>
                <c:pt idx="508">
                  <c:v>44544</c:v>
                </c:pt>
                <c:pt idx="509">
                  <c:v>44545</c:v>
                </c:pt>
                <c:pt idx="510">
                  <c:v>44546</c:v>
                </c:pt>
                <c:pt idx="511">
                  <c:v>44547</c:v>
                </c:pt>
                <c:pt idx="512">
                  <c:v>44550</c:v>
                </c:pt>
                <c:pt idx="513">
                  <c:v>44551</c:v>
                </c:pt>
                <c:pt idx="514">
                  <c:v>44552</c:v>
                </c:pt>
                <c:pt idx="515">
                  <c:v>44553</c:v>
                </c:pt>
                <c:pt idx="516">
                  <c:v>44557</c:v>
                </c:pt>
                <c:pt idx="517">
                  <c:v>44558</c:v>
                </c:pt>
                <c:pt idx="518">
                  <c:v>44559</c:v>
                </c:pt>
                <c:pt idx="519">
                  <c:v>44560</c:v>
                </c:pt>
                <c:pt idx="520">
                  <c:v>44561</c:v>
                </c:pt>
                <c:pt idx="521">
                  <c:v>44564</c:v>
                </c:pt>
                <c:pt idx="522">
                  <c:v>44565</c:v>
                </c:pt>
                <c:pt idx="523">
                  <c:v>44566</c:v>
                </c:pt>
                <c:pt idx="524">
                  <c:v>44567</c:v>
                </c:pt>
                <c:pt idx="525">
                  <c:v>44568</c:v>
                </c:pt>
                <c:pt idx="526">
                  <c:v>44571</c:v>
                </c:pt>
                <c:pt idx="527">
                  <c:v>44572</c:v>
                </c:pt>
                <c:pt idx="528">
                  <c:v>44573</c:v>
                </c:pt>
                <c:pt idx="529">
                  <c:v>44574</c:v>
                </c:pt>
                <c:pt idx="530">
                  <c:v>44575</c:v>
                </c:pt>
                <c:pt idx="531">
                  <c:v>44578</c:v>
                </c:pt>
                <c:pt idx="532">
                  <c:v>44579</c:v>
                </c:pt>
                <c:pt idx="533">
                  <c:v>44580</c:v>
                </c:pt>
                <c:pt idx="534">
                  <c:v>44581</c:v>
                </c:pt>
                <c:pt idx="535">
                  <c:v>44582</c:v>
                </c:pt>
                <c:pt idx="536">
                  <c:v>44585</c:v>
                </c:pt>
                <c:pt idx="537">
                  <c:v>44586</c:v>
                </c:pt>
                <c:pt idx="538">
                  <c:v>44587</c:v>
                </c:pt>
                <c:pt idx="539">
                  <c:v>44588</c:v>
                </c:pt>
                <c:pt idx="540">
                  <c:v>44589</c:v>
                </c:pt>
                <c:pt idx="541">
                  <c:v>44592</c:v>
                </c:pt>
                <c:pt idx="542">
                  <c:v>44593</c:v>
                </c:pt>
                <c:pt idx="543">
                  <c:v>44594</c:v>
                </c:pt>
                <c:pt idx="544">
                  <c:v>44595</c:v>
                </c:pt>
                <c:pt idx="545">
                  <c:v>44596</c:v>
                </c:pt>
                <c:pt idx="546">
                  <c:v>44599</c:v>
                </c:pt>
                <c:pt idx="547">
                  <c:v>44600</c:v>
                </c:pt>
                <c:pt idx="548">
                  <c:v>44601</c:v>
                </c:pt>
                <c:pt idx="549">
                  <c:v>44602</c:v>
                </c:pt>
                <c:pt idx="550">
                  <c:v>44603</c:v>
                </c:pt>
                <c:pt idx="551">
                  <c:v>44606</c:v>
                </c:pt>
                <c:pt idx="552">
                  <c:v>44607</c:v>
                </c:pt>
                <c:pt idx="553">
                  <c:v>44608</c:v>
                </c:pt>
                <c:pt idx="554">
                  <c:v>44609</c:v>
                </c:pt>
                <c:pt idx="555">
                  <c:v>44610</c:v>
                </c:pt>
                <c:pt idx="556">
                  <c:v>44613</c:v>
                </c:pt>
                <c:pt idx="557">
                  <c:v>44614</c:v>
                </c:pt>
                <c:pt idx="558">
                  <c:v>44615</c:v>
                </c:pt>
                <c:pt idx="559">
                  <c:v>44616</c:v>
                </c:pt>
                <c:pt idx="560">
                  <c:v>44617</c:v>
                </c:pt>
                <c:pt idx="561">
                  <c:v>44620</c:v>
                </c:pt>
                <c:pt idx="562">
                  <c:v>44621</c:v>
                </c:pt>
                <c:pt idx="563">
                  <c:v>44622</c:v>
                </c:pt>
                <c:pt idx="564">
                  <c:v>44623</c:v>
                </c:pt>
                <c:pt idx="565">
                  <c:v>44624</c:v>
                </c:pt>
                <c:pt idx="566">
                  <c:v>44627</c:v>
                </c:pt>
                <c:pt idx="567">
                  <c:v>44628</c:v>
                </c:pt>
                <c:pt idx="568">
                  <c:v>44629</c:v>
                </c:pt>
                <c:pt idx="569">
                  <c:v>44630</c:v>
                </c:pt>
                <c:pt idx="570">
                  <c:v>44631</c:v>
                </c:pt>
                <c:pt idx="571">
                  <c:v>44634</c:v>
                </c:pt>
                <c:pt idx="572">
                  <c:v>44635</c:v>
                </c:pt>
                <c:pt idx="573">
                  <c:v>44636</c:v>
                </c:pt>
                <c:pt idx="574">
                  <c:v>44637</c:v>
                </c:pt>
                <c:pt idx="575">
                  <c:v>44638</c:v>
                </c:pt>
                <c:pt idx="576">
                  <c:v>44641</c:v>
                </c:pt>
                <c:pt idx="577">
                  <c:v>44642</c:v>
                </c:pt>
                <c:pt idx="578">
                  <c:v>44643</c:v>
                </c:pt>
                <c:pt idx="579">
                  <c:v>44644</c:v>
                </c:pt>
                <c:pt idx="580">
                  <c:v>44645</c:v>
                </c:pt>
                <c:pt idx="581">
                  <c:v>44648</c:v>
                </c:pt>
                <c:pt idx="582">
                  <c:v>44649</c:v>
                </c:pt>
                <c:pt idx="583">
                  <c:v>44650</c:v>
                </c:pt>
                <c:pt idx="584">
                  <c:v>44651</c:v>
                </c:pt>
                <c:pt idx="585">
                  <c:v>44652</c:v>
                </c:pt>
                <c:pt idx="586">
                  <c:v>44655</c:v>
                </c:pt>
                <c:pt idx="587">
                  <c:v>44656</c:v>
                </c:pt>
                <c:pt idx="588">
                  <c:v>44657</c:v>
                </c:pt>
                <c:pt idx="589">
                  <c:v>44658</c:v>
                </c:pt>
                <c:pt idx="590">
                  <c:v>44659</c:v>
                </c:pt>
                <c:pt idx="591">
                  <c:v>44662</c:v>
                </c:pt>
                <c:pt idx="592">
                  <c:v>44663</c:v>
                </c:pt>
                <c:pt idx="593">
                  <c:v>44664</c:v>
                </c:pt>
                <c:pt idx="594">
                  <c:v>44665</c:v>
                </c:pt>
                <c:pt idx="595">
                  <c:v>44666</c:v>
                </c:pt>
                <c:pt idx="596">
                  <c:v>44669</c:v>
                </c:pt>
                <c:pt idx="597">
                  <c:v>44670</c:v>
                </c:pt>
                <c:pt idx="598">
                  <c:v>44671</c:v>
                </c:pt>
                <c:pt idx="599">
                  <c:v>44672</c:v>
                </c:pt>
                <c:pt idx="600">
                  <c:v>44673</c:v>
                </c:pt>
                <c:pt idx="601">
                  <c:v>44676</c:v>
                </c:pt>
                <c:pt idx="602">
                  <c:v>44677</c:v>
                </c:pt>
                <c:pt idx="603">
                  <c:v>44678</c:v>
                </c:pt>
                <c:pt idx="604">
                  <c:v>44679</c:v>
                </c:pt>
                <c:pt idx="605">
                  <c:v>44680</c:v>
                </c:pt>
                <c:pt idx="606">
                  <c:v>44683</c:v>
                </c:pt>
                <c:pt idx="607">
                  <c:v>44684</c:v>
                </c:pt>
                <c:pt idx="608">
                  <c:v>44685</c:v>
                </c:pt>
                <c:pt idx="609">
                  <c:v>44686</c:v>
                </c:pt>
                <c:pt idx="610">
                  <c:v>44687</c:v>
                </c:pt>
                <c:pt idx="611">
                  <c:v>44690</c:v>
                </c:pt>
                <c:pt idx="612">
                  <c:v>44691</c:v>
                </c:pt>
                <c:pt idx="613">
                  <c:v>44692</c:v>
                </c:pt>
                <c:pt idx="614">
                  <c:v>44693</c:v>
                </c:pt>
                <c:pt idx="615">
                  <c:v>44694</c:v>
                </c:pt>
                <c:pt idx="616">
                  <c:v>44697</c:v>
                </c:pt>
                <c:pt idx="617">
                  <c:v>44698</c:v>
                </c:pt>
                <c:pt idx="618">
                  <c:v>44699</c:v>
                </c:pt>
                <c:pt idx="619">
                  <c:v>44700</c:v>
                </c:pt>
                <c:pt idx="620">
                  <c:v>44701</c:v>
                </c:pt>
                <c:pt idx="621">
                  <c:v>44704</c:v>
                </c:pt>
                <c:pt idx="622">
                  <c:v>44705</c:v>
                </c:pt>
                <c:pt idx="623">
                  <c:v>44706</c:v>
                </c:pt>
                <c:pt idx="624">
                  <c:v>44707</c:v>
                </c:pt>
                <c:pt idx="625">
                  <c:v>44708</c:v>
                </c:pt>
                <c:pt idx="626">
                  <c:v>44711</c:v>
                </c:pt>
                <c:pt idx="627">
                  <c:v>44712</c:v>
                </c:pt>
                <c:pt idx="628">
                  <c:v>44713</c:v>
                </c:pt>
                <c:pt idx="629">
                  <c:v>44714</c:v>
                </c:pt>
                <c:pt idx="630">
                  <c:v>44715</c:v>
                </c:pt>
                <c:pt idx="631">
                  <c:v>44718</c:v>
                </c:pt>
                <c:pt idx="632">
                  <c:v>44719</c:v>
                </c:pt>
                <c:pt idx="633">
                  <c:v>44720</c:v>
                </c:pt>
                <c:pt idx="634">
                  <c:v>44721</c:v>
                </c:pt>
                <c:pt idx="635">
                  <c:v>44722</c:v>
                </c:pt>
                <c:pt idx="636">
                  <c:v>44725</c:v>
                </c:pt>
                <c:pt idx="637">
                  <c:v>44726</c:v>
                </c:pt>
                <c:pt idx="638">
                  <c:v>44727</c:v>
                </c:pt>
                <c:pt idx="639">
                  <c:v>44728</c:v>
                </c:pt>
                <c:pt idx="640">
                  <c:v>44729</c:v>
                </c:pt>
                <c:pt idx="641">
                  <c:v>44732</c:v>
                </c:pt>
                <c:pt idx="642">
                  <c:v>44733</c:v>
                </c:pt>
                <c:pt idx="643">
                  <c:v>44734</c:v>
                </c:pt>
                <c:pt idx="644">
                  <c:v>44735</c:v>
                </c:pt>
                <c:pt idx="645">
                  <c:v>44736</c:v>
                </c:pt>
                <c:pt idx="646">
                  <c:v>44739</c:v>
                </c:pt>
                <c:pt idx="647">
                  <c:v>44740</c:v>
                </c:pt>
                <c:pt idx="648">
                  <c:v>44741</c:v>
                </c:pt>
                <c:pt idx="649">
                  <c:v>44742</c:v>
                </c:pt>
                <c:pt idx="650">
                  <c:v>44743</c:v>
                </c:pt>
                <c:pt idx="651">
                  <c:v>44746</c:v>
                </c:pt>
                <c:pt idx="652">
                  <c:v>44747</c:v>
                </c:pt>
                <c:pt idx="653">
                  <c:v>44748</c:v>
                </c:pt>
                <c:pt idx="654">
                  <c:v>44749</c:v>
                </c:pt>
                <c:pt idx="655">
                  <c:v>44750</c:v>
                </c:pt>
                <c:pt idx="656">
                  <c:v>44753</c:v>
                </c:pt>
                <c:pt idx="657">
                  <c:v>44754</c:v>
                </c:pt>
                <c:pt idx="658">
                  <c:v>44755</c:v>
                </c:pt>
                <c:pt idx="659">
                  <c:v>44756</c:v>
                </c:pt>
                <c:pt idx="660">
                  <c:v>44757</c:v>
                </c:pt>
                <c:pt idx="661">
                  <c:v>44760</c:v>
                </c:pt>
                <c:pt idx="662">
                  <c:v>44761</c:v>
                </c:pt>
                <c:pt idx="663">
                  <c:v>44762</c:v>
                </c:pt>
                <c:pt idx="664">
                  <c:v>44763</c:v>
                </c:pt>
                <c:pt idx="665">
                  <c:v>44764</c:v>
                </c:pt>
                <c:pt idx="666">
                  <c:v>44767</c:v>
                </c:pt>
                <c:pt idx="667">
                  <c:v>44768</c:v>
                </c:pt>
                <c:pt idx="668">
                  <c:v>44769</c:v>
                </c:pt>
                <c:pt idx="669">
                  <c:v>44770</c:v>
                </c:pt>
                <c:pt idx="670">
                  <c:v>44771</c:v>
                </c:pt>
                <c:pt idx="671">
                  <c:v>44774</c:v>
                </c:pt>
                <c:pt idx="672">
                  <c:v>44775</c:v>
                </c:pt>
                <c:pt idx="673">
                  <c:v>44776</c:v>
                </c:pt>
                <c:pt idx="674">
                  <c:v>44777</c:v>
                </c:pt>
                <c:pt idx="675">
                  <c:v>44778</c:v>
                </c:pt>
                <c:pt idx="676">
                  <c:v>44781</c:v>
                </c:pt>
                <c:pt idx="677">
                  <c:v>44782</c:v>
                </c:pt>
                <c:pt idx="678">
                  <c:v>44783</c:v>
                </c:pt>
                <c:pt idx="679">
                  <c:v>44784</c:v>
                </c:pt>
                <c:pt idx="680">
                  <c:v>44785</c:v>
                </c:pt>
                <c:pt idx="681">
                  <c:v>44788</c:v>
                </c:pt>
                <c:pt idx="682">
                  <c:v>44789</c:v>
                </c:pt>
                <c:pt idx="683">
                  <c:v>44790</c:v>
                </c:pt>
                <c:pt idx="684">
                  <c:v>44791</c:v>
                </c:pt>
                <c:pt idx="685">
                  <c:v>44792</c:v>
                </c:pt>
                <c:pt idx="686">
                  <c:v>44795</c:v>
                </c:pt>
                <c:pt idx="687">
                  <c:v>44796</c:v>
                </c:pt>
                <c:pt idx="688">
                  <c:v>44797</c:v>
                </c:pt>
                <c:pt idx="689">
                  <c:v>44798</c:v>
                </c:pt>
                <c:pt idx="690">
                  <c:v>44799</c:v>
                </c:pt>
                <c:pt idx="691">
                  <c:v>44802</c:v>
                </c:pt>
                <c:pt idx="692">
                  <c:v>44803</c:v>
                </c:pt>
                <c:pt idx="693">
                  <c:v>44804</c:v>
                </c:pt>
                <c:pt idx="694">
                  <c:v>44805</c:v>
                </c:pt>
                <c:pt idx="695">
                  <c:v>44806</c:v>
                </c:pt>
                <c:pt idx="696">
                  <c:v>44809</c:v>
                </c:pt>
                <c:pt idx="697">
                  <c:v>44810</c:v>
                </c:pt>
                <c:pt idx="698">
                  <c:v>44811</c:v>
                </c:pt>
                <c:pt idx="699">
                  <c:v>44812</c:v>
                </c:pt>
                <c:pt idx="700">
                  <c:v>44813</c:v>
                </c:pt>
                <c:pt idx="701">
                  <c:v>44816</c:v>
                </c:pt>
                <c:pt idx="702">
                  <c:v>44817</c:v>
                </c:pt>
                <c:pt idx="703">
                  <c:v>44818</c:v>
                </c:pt>
                <c:pt idx="704">
                  <c:v>44819</c:v>
                </c:pt>
                <c:pt idx="705">
                  <c:v>44820</c:v>
                </c:pt>
                <c:pt idx="706">
                  <c:v>44823</c:v>
                </c:pt>
                <c:pt idx="707">
                  <c:v>44824</c:v>
                </c:pt>
                <c:pt idx="708">
                  <c:v>44825</c:v>
                </c:pt>
                <c:pt idx="709">
                  <c:v>44826</c:v>
                </c:pt>
                <c:pt idx="710">
                  <c:v>44827</c:v>
                </c:pt>
                <c:pt idx="711">
                  <c:v>44830</c:v>
                </c:pt>
                <c:pt idx="712">
                  <c:v>44831</c:v>
                </c:pt>
                <c:pt idx="713">
                  <c:v>44832</c:v>
                </c:pt>
                <c:pt idx="714">
                  <c:v>44833</c:v>
                </c:pt>
                <c:pt idx="715">
                  <c:v>44834</c:v>
                </c:pt>
                <c:pt idx="716">
                  <c:v>44837</c:v>
                </c:pt>
                <c:pt idx="717">
                  <c:v>44838</c:v>
                </c:pt>
                <c:pt idx="718">
                  <c:v>44839</c:v>
                </c:pt>
                <c:pt idx="719">
                  <c:v>44840</c:v>
                </c:pt>
                <c:pt idx="720">
                  <c:v>44841</c:v>
                </c:pt>
                <c:pt idx="721">
                  <c:v>44844</c:v>
                </c:pt>
                <c:pt idx="722">
                  <c:v>44845</c:v>
                </c:pt>
                <c:pt idx="723">
                  <c:v>44846</c:v>
                </c:pt>
                <c:pt idx="724">
                  <c:v>44847</c:v>
                </c:pt>
                <c:pt idx="725">
                  <c:v>44848</c:v>
                </c:pt>
                <c:pt idx="726">
                  <c:v>44851</c:v>
                </c:pt>
                <c:pt idx="727">
                  <c:v>44852</c:v>
                </c:pt>
                <c:pt idx="728">
                  <c:v>44853</c:v>
                </c:pt>
                <c:pt idx="729">
                  <c:v>44854</c:v>
                </c:pt>
                <c:pt idx="730">
                  <c:v>44855</c:v>
                </c:pt>
                <c:pt idx="731">
                  <c:v>44858</c:v>
                </c:pt>
                <c:pt idx="732">
                  <c:v>44859</c:v>
                </c:pt>
                <c:pt idx="733">
                  <c:v>44860</c:v>
                </c:pt>
                <c:pt idx="734">
                  <c:v>44861</c:v>
                </c:pt>
                <c:pt idx="735">
                  <c:v>44862</c:v>
                </c:pt>
                <c:pt idx="736">
                  <c:v>44865</c:v>
                </c:pt>
                <c:pt idx="737">
                  <c:v>44866</c:v>
                </c:pt>
                <c:pt idx="738">
                  <c:v>44867</c:v>
                </c:pt>
                <c:pt idx="739">
                  <c:v>44868</c:v>
                </c:pt>
                <c:pt idx="740">
                  <c:v>44869</c:v>
                </c:pt>
                <c:pt idx="741">
                  <c:v>44872</c:v>
                </c:pt>
                <c:pt idx="742">
                  <c:v>44873</c:v>
                </c:pt>
                <c:pt idx="743">
                  <c:v>44874</c:v>
                </c:pt>
                <c:pt idx="744">
                  <c:v>44875</c:v>
                </c:pt>
                <c:pt idx="745">
                  <c:v>44876</c:v>
                </c:pt>
                <c:pt idx="746">
                  <c:v>44879</c:v>
                </c:pt>
                <c:pt idx="747">
                  <c:v>44880</c:v>
                </c:pt>
                <c:pt idx="748">
                  <c:v>44881</c:v>
                </c:pt>
                <c:pt idx="749">
                  <c:v>44882</c:v>
                </c:pt>
                <c:pt idx="750">
                  <c:v>44883</c:v>
                </c:pt>
                <c:pt idx="751">
                  <c:v>44886</c:v>
                </c:pt>
                <c:pt idx="752">
                  <c:v>44887</c:v>
                </c:pt>
                <c:pt idx="753">
                  <c:v>44888</c:v>
                </c:pt>
                <c:pt idx="754">
                  <c:v>44889</c:v>
                </c:pt>
                <c:pt idx="755">
                  <c:v>44890</c:v>
                </c:pt>
                <c:pt idx="756">
                  <c:v>44893</c:v>
                </c:pt>
                <c:pt idx="757">
                  <c:v>44894</c:v>
                </c:pt>
                <c:pt idx="758">
                  <c:v>44895</c:v>
                </c:pt>
                <c:pt idx="759">
                  <c:v>44896</c:v>
                </c:pt>
                <c:pt idx="760">
                  <c:v>44897</c:v>
                </c:pt>
                <c:pt idx="761">
                  <c:v>44900</c:v>
                </c:pt>
                <c:pt idx="762">
                  <c:v>44901</c:v>
                </c:pt>
                <c:pt idx="763">
                  <c:v>44902</c:v>
                </c:pt>
                <c:pt idx="764">
                  <c:v>44903</c:v>
                </c:pt>
                <c:pt idx="765">
                  <c:v>44904</c:v>
                </c:pt>
                <c:pt idx="766">
                  <c:v>44907</c:v>
                </c:pt>
                <c:pt idx="767">
                  <c:v>44908</c:v>
                </c:pt>
                <c:pt idx="768">
                  <c:v>44909</c:v>
                </c:pt>
                <c:pt idx="769">
                  <c:v>44910</c:v>
                </c:pt>
                <c:pt idx="770">
                  <c:v>44911</c:v>
                </c:pt>
                <c:pt idx="771">
                  <c:v>44914</c:v>
                </c:pt>
                <c:pt idx="772">
                  <c:v>44915</c:v>
                </c:pt>
                <c:pt idx="773">
                  <c:v>44916</c:v>
                </c:pt>
                <c:pt idx="774">
                  <c:v>44917</c:v>
                </c:pt>
                <c:pt idx="775">
                  <c:v>44918</c:v>
                </c:pt>
                <c:pt idx="776">
                  <c:v>44922</c:v>
                </c:pt>
                <c:pt idx="777">
                  <c:v>44923</c:v>
                </c:pt>
                <c:pt idx="778">
                  <c:v>44924</c:v>
                </c:pt>
                <c:pt idx="779">
                  <c:v>44925</c:v>
                </c:pt>
                <c:pt idx="780">
                  <c:v>44929</c:v>
                </c:pt>
                <c:pt idx="781">
                  <c:v>44930</c:v>
                </c:pt>
                <c:pt idx="782">
                  <c:v>44931</c:v>
                </c:pt>
                <c:pt idx="783">
                  <c:v>44932</c:v>
                </c:pt>
                <c:pt idx="784">
                  <c:v>44935</c:v>
                </c:pt>
                <c:pt idx="785">
                  <c:v>44936</c:v>
                </c:pt>
                <c:pt idx="786">
                  <c:v>44937</c:v>
                </c:pt>
                <c:pt idx="787">
                  <c:v>44938</c:v>
                </c:pt>
                <c:pt idx="788">
                  <c:v>44939</c:v>
                </c:pt>
                <c:pt idx="789">
                  <c:v>44942</c:v>
                </c:pt>
                <c:pt idx="790">
                  <c:v>44943</c:v>
                </c:pt>
                <c:pt idx="791">
                  <c:v>44944</c:v>
                </c:pt>
                <c:pt idx="792">
                  <c:v>44945</c:v>
                </c:pt>
                <c:pt idx="793">
                  <c:v>44946</c:v>
                </c:pt>
                <c:pt idx="794">
                  <c:v>44949</c:v>
                </c:pt>
                <c:pt idx="795">
                  <c:v>44950</c:v>
                </c:pt>
                <c:pt idx="796">
                  <c:v>44951</c:v>
                </c:pt>
                <c:pt idx="797">
                  <c:v>44952</c:v>
                </c:pt>
                <c:pt idx="798">
                  <c:v>44953</c:v>
                </c:pt>
                <c:pt idx="799">
                  <c:v>44956</c:v>
                </c:pt>
                <c:pt idx="800">
                  <c:v>44957</c:v>
                </c:pt>
                <c:pt idx="801">
                  <c:v>44958</c:v>
                </c:pt>
                <c:pt idx="802">
                  <c:v>44959</c:v>
                </c:pt>
                <c:pt idx="803">
                  <c:v>44960</c:v>
                </c:pt>
                <c:pt idx="804">
                  <c:v>44963</c:v>
                </c:pt>
                <c:pt idx="805">
                  <c:v>44964</c:v>
                </c:pt>
                <c:pt idx="806">
                  <c:v>44965</c:v>
                </c:pt>
                <c:pt idx="807">
                  <c:v>44966</c:v>
                </c:pt>
                <c:pt idx="808">
                  <c:v>44967</c:v>
                </c:pt>
                <c:pt idx="809">
                  <c:v>44970</c:v>
                </c:pt>
                <c:pt idx="810">
                  <c:v>44971</c:v>
                </c:pt>
                <c:pt idx="811">
                  <c:v>44972</c:v>
                </c:pt>
                <c:pt idx="812">
                  <c:v>44973</c:v>
                </c:pt>
                <c:pt idx="813">
                  <c:v>44974</c:v>
                </c:pt>
                <c:pt idx="814">
                  <c:v>44977</c:v>
                </c:pt>
                <c:pt idx="815">
                  <c:v>44978</c:v>
                </c:pt>
                <c:pt idx="816">
                  <c:v>44979</c:v>
                </c:pt>
                <c:pt idx="817">
                  <c:v>44980</c:v>
                </c:pt>
                <c:pt idx="818">
                  <c:v>44981</c:v>
                </c:pt>
                <c:pt idx="819">
                  <c:v>44984</c:v>
                </c:pt>
                <c:pt idx="820">
                  <c:v>44985</c:v>
                </c:pt>
                <c:pt idx="821">
                  <c:v>44986</c:v>
                </c:pt>
                <c:pt idx="822">
                  <c:v>44987</c:v>
                </c:pt>
                <c:pt idx="823">
                  <c:v>44988</c:v>
                </c:pt>
                <c:pt idx="824">
                  <c:v>44991</c:v>
                </c:pt>
                <c:pt idx="825">
                  <c:v>44992</c:v>
                </c:pt>
                <c:pt idx="826">
                  <c:v>44993</c:v>
                </c:pt>
                <c:pt idx="827">
                  <c:v>44994</c:v>
                </c:pt>
                <c:pt idx="828">
                  <c:v>44995</c:v>
                </c:pt>
                <c:pt idx="829">
                  <c:v>44998</c:v>
                </c:pt>
                <c:pt idx="830">
                  <c:v>44999</c:v>
                </c:pt>
                <c:pt idx="831">
                  <c:v>45000</c:v>
                </c:pt>
                <c:pt idx="832">
                  <c:v>45001</c:v>
                </c:pt>
                <c:pt idx="833">
                  <c:v>45002</c:v>
                </c:pt>
                <c:pt idx="834">
                  <c:v>45005</c:v>
                </c:pt>
                <c:pt idx="835">
                  <c:v>45006</c:v>
                </c:pt>
                <c:pt idx="836">
                  <c:v>45007</c:v>
                </c:pt>
                <c:pt idx="837">
                  <c:v>45008</c:v>
                </c:pt>
                <c:pt idx="838">
                  <c:v>45009</c:v>
                </c:pt>
                <c:pt idx="839">
                  <c:v>45012</c:v>
                </c:pt>
                <c:pt idx="840">
                  <c:v>45013</c:v>
                </c:pt>
                <c:pt idx="841">
                  <c:v>45014</c:v>
                </c:pt>
                <c:pt idx="842">
                  <c:v>45015</c:v>
                </c:pt>
                <c:pt idx="843">
                  <c:v>45016</c:v>
                </c:pt>
                <c:pt idx="844">
                  <c:v>45019</c:v>
                </c:pt>
                <c:pt idx="845">
                  <c:v>45020</c:v>
                </c:pt>
                <c:pt idx="846">
                  <c:v>45021</c:v>
                </c:pt>
                <c:pt idx="847">
                  <c:v>45022</c:v>
                </c:pt>
                <c:pt idx="848">
                  <c:v>45023</c:v>
                </c:pt>
                <c:pt idx="849">
                  <c:v>45026</c:v>
                </c:pt>
                <c:pt idx="850">
                  <c:v>45027</c:v>
                </c:pt>
                <c:pt idx="851">
                  <c:v>45028</c:v>
                </c:pt>
                <c:pt idx="852">
                  <c:v>45029</c:v>
                </c:pt>
                <c:pt idx="853">
                  <c:v>45030</c:v>
                </c:pt>
                <c:pt idx="854">
                  <c:v>45033</c:v>
                </c:pt>
                <c:pt idx="855">
                  <c:v>45034</c:v>
                </c:pt>
                <c:pt idx="856">
                  <c:v>45035</c:v>
                </c:pt>
                <c:pt idx="857">
                  <c:v>45036</c:v>
                </c:pt>
                <c:pt idx="858">
                  <c:v>45037</c:v>
                </c:pt>
                <c:pt idx="859">
                  <c:v>45040</c:v>
                </c:pt>
                <c:pt idx="860">
                  <c:v>45041</c:v>
                </c:pt>
                <c:pt idx="861">
                  <c:v>45042</c:v>
                </c:pt>
                <c:pt idx="862">
                  <c:v>45043</c:v>
                </c:pt>
                <c:pt idx="863">
                  <c:v>45044</c:v>
                </c:pt>
                <c:pt idx="864">
                  <c:v>45047</c:v>
                </c:pt>
                <c:pt idx="865">
                  <c:v>45048</c:v>
                </c:pt>
                <c:pt idx="866">
                  <c:v>45049</c:v>
                </c:pt>
                <c:pt idx="867">
                  <c:v>45050</c:v>
                </c:pt>
                <c:pt idx="868">
                  <c:v>45051</c:v>
                </c:pt>
                <c:pt idx="869">
                  <c:v>45054</c:v>
                </c:pt>
                <c:pt idx="870">
                  <c:v>45055</c:v>
                </c:pt>
                <c:pt idx="871">
                  <c:v>45056</c:v>
                </c:pt>
                <c:pt idx="872">
                  <c:v>45057</c:v>
                </c:pt>
                <c:pt idx="873">
                  <c:v>45058</c:v>
                </c:pt>
                <c:pt idx="874">
                  <c:v>45061</c:v>
                </c:pt>
                <c:pt idx="875">
                  <c:v>45062</c:v>
                </c:pt>
                <c:pt idx="876">
                  <c:v>45063</c:v>
                </c:pt>
                <c:pt idx="877">
                  <c:v>45064</c:v>
                </c:pt>
                <c:pt idx="878">
                  <c:v>45065</c:v>
                </c:pt>
                <c:pt idx="879">
                  <c:v>45068</c:v>
                </c:pt>
                <c:pt idx="880">
                  <c:v>45069</c:v>
                </c:pt>
                <c:pt idx="881">
                  <c:v>45070</c:v>
                </c:pt>
                <c:pt idx="882">
                  <c:v>45071</c:v>
                </c:pt>
                <c:pt idx="883">
                  <c:v>45072</c:v>
                </c:pt>
                <c:pt idx="884">
                  <c:v>45075</c:v>
                </c:pt>
                <c:pt idx="885">
                  <c:v>45076</c:v>
                </c:pt>
                <c:pt idx="886">
                  <c:v>45077</c:v>
                </c:pt>
                <c:pt idx="887">
                  <c:v>45078</c:v>
                </c:pt>
                <c:pt idx="888">
                  <c:v>45079</c:v>
                </c:pt>
                <c:pt idx="889">
                  <c:v>45082</c:v>
                </c:pt>
                <c:pt idx="890">
                  <c:v>45083</c:v>
                </c:pt>
                <c:pt idx="891">
                  <c:v>45084</c:v>
                </c:pt>
                <c:pt idx="892">
                  <c:v>45085</c:v>
                </c:pt>
                <c:pt idx="893">
                  <c:v>45086</c:v>
                </c:pt>
                <c:pt idx="894">
                  <c:v>45089</c:v>
                </c:pt>
                <c:pt idx="895">
                  <c:v>45090</c:v>
                </c:pt>
                <c:pt idx="896">
                  <c:v>45091</c:v>
                </c:pt>
                <c:pt idx="897">
                  <c:v>45092</c:v>
                </c:pt>
                <c:pt idx="898">
                  <c:v>45093</c:v>
                </c:pt>
                <c:pt idx="899">
                  <c:v>45096</c:v>
                </c:pt>
                <c:pt idx="900">
                  <c:v>45097</c:v>
                </c:pt>
                <c:pt idx="901">
                  <c:v>45098</c:v>
                </c:pt>
                <c:pt idx="902">
                  <c:v>45099</c:v>
                </c:pt>
                <c:pt idx="903">
                  <c:v>45100</c:v>
                </c:pt>
                <c:pt idx="904">
                  <c:v>45103</c:v>
                </c:pt>
                <c:pt idx="905">
                  <c:v>45104</c:v>
                </c:pt>
                <c:pt idx="906">
                  <c:v>45105</c:v>
                </c:pt>
                <c:pt idx="907">
                  <c:v>45106</c:v>
                </c:pt>
                <c:pt idx="908">
                  <c:v>45107</c:v>
                </c:pt>
                <c:pt idx="909">
                  <c:v>45110</c:v>
                </c:pt>
                <c:pt idx="910">
                  <c:v>45111</c:v>
                </c:pt>
                <c:pt idx="911">
                  <c:v>45112</c:v>
                </c:pt>
                <c:pt idx="912">
                  <c:v>45113</c:v>
                </c:pt>
                <c:pt idx="913">
                  <c:v>45114</c:v>
                </c:pt>
                <c:pt idx="914">
                  <c:v>45117</c:v>
                </c:pt>
                <c:pt idx="915">
                  <c:v>45118</c:v>
                </c:pt>
                <c:pt idx="916">
                  <c:v>45119</c:v>
                </c:pt>
                <c:pt idx="917">
                  <c:v>45120</c:v>
                </c:pt>
                <c:pt idx="918">
                  <c:v>45121</c:v>
                </c:pt>
                <c:pt idx="919">
                  <c:v>45124</c:v>
                </c:pt>
                <c:pt idx="920">
                  <c:v>45125</c:v>
                </c:pt>
                <c:pt idx="921">
                  <c:v>45126</c:v>
                </c:pt>
                <c:pt idx="922">
                  <c:v>45127</c:v>
                </c:pt>
                <c:pt idx="923">
                  <c:v>45128</c:v>
                </c:pt>
                <c:pt idx="924">
                  <c:v>45131</c:v>
                </c:pt>
                <c:pt idx="925">
                  <c:v>45132</c:v>
                </c:pt>
                <c:pt idx="926">
                  <c:v>45133</c:v>
                </c:pt>
                <c:pt idx="927">
                  <c:v>45134</c:v>
                </c:pt>
                <c:pt idx="928">
                  <c:v>45135</c:v>
                </c:pt>
                <c:pt idx="929">
                  <c:v>45138</c:v>
                </c:pt>
                <c:pt idx="930">
                  <c:v>45139</c:v>
                </c:pt>
                <c:pt idx="931">
                  <c:v>45140</c:v>
                </c:pt>
                <c:pt idx="932">
                  <c:v>45141</c:v>
                </c:pt>
                <c:pt idx="933">
                  <c:v>45142</c:v>
                </c:pt>
                <c:pt idx="934">
                  <c:v>45145</c:v>
                </c:pt>
                <c:pt idx="935">
                  <c:v>45146</c:v>
                </c:pt>
                <c:pt idx="936">
                  <c:v>45147</c:v>
                </c:pt>
                <c:pt idx="937">
                  <c:v>45148</c:v>
                </c:pt>
                <c:pt idx="938">
                  <c:v>45149</c:v>
                </c:pt>
                <c:pt idx="939">
                  <c:v>45152</c:v>
                </c:pt>
                <c:pt idx="940">
                  <c:v>45153</c:v>
                </c:pt>
                <c:pt idx="941">
                  <c:v>45154</c:v>
                </c:pt>
                <c:pt idx="942">
                  <c:v>45155</c:v>
                </c:pt>
                <c:pt idx="943">
                  <c:v>45156</c:v>
                </c:pt>
                <c:pt idx="944">
                  <c:v>45159</c:v>
                </c:pt>
                <c:pt idx="945">
                  <c:v>45160</c:v>
                </c:pt>
                <c:pt idx="946">
                  <c:v>45161</c:v>
                </c:pt>
                <c:pt idx="947">
                  <c:v>45162</c:v>
                </c:pt>
                <c:pt idx="948">
                  <c:v>45163</c:v>
                </c:pt>
                <c:pt idx="949">
                  <c:v>45166</c:v>
                </c:pt>
                <c:pt idx="950">
                  <c:v>45167</c:v>
                </c:pt>
                <c:pt idx="951">
                  <c:v>45168</c:v>
                </c:pt>
                <c:pt idx="952">
                  <c:v>45169</c:v>
                </c:pt>
                <c:pt idx="953">
                  <c:v>45170</c:v>
                </c:pt>
                <c:pt idx="954">
                  <c:v>45173</c:v>
                </c:pt>
                <c:pt idx="955">
                  <c:v>45174</c:v>
                </c:pt>
                <c:pt idx="956">
                  <c:v>45175</c:v>
                </c:pt>
                <c:pt idx="957">
                  <c:v>45176</c:v>
                </c:pt>
                <c:pt idx="958">
                  <c:v>45177</c:v>
                </c:pt>
                <c:pt idx="959">
                  <c:v>45180</c:v>
                </c:pt>
                <c:pt idx="960">
                  <c:v>45181</c:v>
                </c:pt>
                <c:pt idx="961">
                  <c:v>45182</c:v>
                </c:pt>
                <c:pt idx="962">
                  <c:v>45183</c:v>
                </c:pt>
                <c:pt idx="963">
                  <c:v>45184</c:v>
                </c:pt>
                <c:pt idx="964">
                  <c:v>45187</c:v>
                </c:pt>
                <c:pt idx="965">
                  <c:v>45188</c:v>
                </c:pt>
                <c:pt idx="966">
                  <c:v>45189</c:v>
                </c:pt>
                <c:pt idx="967">
                  <c:v>45190</c:v>
                </c:pt>
                <c:pt idx="968">
                  <c:v>45191</c:v>
                </c:pt>
                <c:pt idx="969">
                  <c:v>45194</c:v>
                </c:pt>
                <c:pt idx="970">
                  <c:v>45195</c:v>
                </c:pt>
                <c:pt idx="971">
                  <c:v>45196</c:v>
                </c:pt>
                <c:pt idx="972">
                  <c:v>45197</c:v>
                </c:pt>
                <c:pt idx="973">
                  <c:v>45198</c:v>
                </c:pt>
                <c:pt idx="974">
                  <c:v>45201</c:v>
                </c:pt>
                <c:pt idx="975">
                  <c:v>45202</c:v>
                </c:pt>
                <c:pt idx="976">
                  <c:v>45203</c:v>
                </c:pt>
                <c:pt idx="977">
                  <c:v>45204</c:v>
                </c:pt>
                <c:pt idx="978">
                  <c:v>45205</c:v>
                </c:pt>
                <c:pt idx="979">
                  <c:v>45208</c:v>
                </c:pt>
                <c:pt idx="980">
                  <c:v>45209</c:v>
                </c:pt>
                <c:pt idx="981">
                  <c:v>45210</c:v>
                </c:pt>
                <c:pt idx="982">
                  <c:v>45211</c:v>
                </c:pt>
                <c:pt idx="983">
                  <c:v>45212</c:v>
                </c:pt>
                <c:pt idx="984">
                  <c:v>45215</c:v>
                </c:pt>
                <c:pt idx="985">
                  <c:v>45216</c:v>
                </c:pt>
                <c:pt idx="986">
                  <c:v>45217</c:v>
                </c:pt>
                <c:pt idx="987">
                  <c:v>45218</c:v>
                </c:pt>
                <c:pt idx="988">
                  <c:v>45219</c:v>
                </c:pt>
                <c:pt idx="989">
                  <c:v>45222</c:v>
                </c:pt>
                <c:pt idx="990">
                  <c:v>45223</c:v>
                </c:pt>
                <c:pt idx="991">
                  <c:v>45224</c:v>
                </c:pt>
                <c:pt idx="992">
                  <c:v>45225</c:v>
                </c:pt>
                <c:pt idx="993">
                  <c:v>45226</c:v>
                </c:pt>
                <c:pt idx="994">
                  <c:v>45229</c:v>
                </c:pt>
                <c:pt idx="995">
                  <c:v>45230</c:v>
                </c:pt>
                <c:pt idx="996">
                  <c:v>45231</c:v>
                </c:pt>
                <c:pt idx="997">
                  <c:v>45232</c:v>
                </c:pt>
                <c:pt idx="998">
                  <c:v>45233</c:v>
                </c:pt>
                <c:pt idx="999">
                  <c:v>45236</c:v>
                </c:pt>
                <c:pt idx="1000">
                  <c:v>45237</c:v>
                </c:pt>
                <c:pt idx="1001">
                  <c:v>45238</c:v>
                </c:pt>
                <c:pt idx="1002">
                  <c:v>45239</c:v>
                </c:pt>
                <c:pt idx="1003">
                  <c:v>45240</c:v>
                </c:pt>
                <c:pt idx="1004">
                  <c:v>45243</c:v>
                </c:pt>
                <c:pt idx="1005">
                  <c:v>45244</c:v>
                </c:pt>
                <c:pt idx="1006">
                  <c:v>45245</c:v>
                </c:pt>
                <c:pt idx="1007">
                  <c:v>45246</c:v>
                </c:pt>
                <c:pt idx="1008">
                  <c:v>45247</c:v>
                </c:pt>
                <c:pt idx="1009">
                  <c:v>45250</c:v>
                </c:pt>
                <c:pt idx="1010">
                  <c:v>45251</c:v>
                </c:pt>
                <c:pt idx="1011">
                  <c:v>45252</c:v>
                </c:pt>
                <c:pt idx="1012">
                  <c:v>45253</c:v>
                </c:pt>
                <c:pt idx="1013">
                  <c:v>45254</c:v>
                </c:pt>
                <c:pt idx="1014">
                  <c:v>45257</c:v>
                </c:pt>
                <c:pt idx="1015">
                  <c:v>45258</c:v>
                </c:pt>
                <c:pt idx="1016">
                  <c:v>45259</c:v>
                </c:pt>
                <c:pt idx="1017">
                  <c:v>45260</c:v>
                </c:pt>
                <c:pt idx="1018">
                  <c:v>45261</c:v>
                </c:pt>
                <c:pt idx="1019">
                  <c:v>45264</c:v>
                </c:pt>
                <c:pt idx="1020">
                  <c:v>45265</c:v>
                </c:pt>
                <c:pt idx="1021">
                  <c:v>45266</c:v>
                </c:pt>
                <c:pt idx="1022">
                  <c:v>45267</c:v>
                </c:pt>
                <c:pt idx="1023">
                  <c:v>45268</c:v>
                </c:pt>
                <c:pt idx="1024">
                  <c:v>45271</c:v>
                </c:pt>
                <c:pt idx="1025">
                  <c:v>45272</c:v>
                </c:pt>
                <c:pt idx="1026">
                  <c:v>45273</c:v>
                </c:pt>
                <c:pt idx="1027">
                  <c:v>45274</c:v>
                </c:pt>
                <c:pt idx="1028">
                  <c:v>45275</c:v>
                </c:pt>
                <c:pt idx="1029">
                  <c:v>45278</c:v>
                </c:pt>
                <c:pt idx="1030">
                  <c:v>45279</c:v>
                </c:pt>
                <c:pt idx="1031">
                  <c:v>45280</c:v>
                </c:pt>
                <c:pt idx="1032">
                  <c:v>45281</c:v>
                </c:pt>
                <c:pt idx="1033">
                  <c:v>45282</c:v>
                </c:pt>
                <c:pt idx="1034">
                  <c:v>45286</c:v>
                </c:pt>
                <c:pt idx="1035">
                  <c:v>45287</c:v>
                </c:pt>
                <c:pt idx="1036">
                  <c:v>45288</c:v>
                </c:pt>
                <c:pt idx="1037">
                  <c:v>45289</c:v>
                </c:pt>
                <c:pt idx="1038">
                  <c:v>45293</c:v>
                </c:pt>
                <c:pt idx="1039">
                  <c:v>45294</c:v>
                </c:pt>
                <c:pt idx="1040">
                  <c:v>45295</c:v>
                </c:pt>
                <c:pt idx="1041">
                  <c:v>45296</c:v>
                </c:pt>
                <c:pt idx="1042">
                  <c:v>45299</c:v>
                </c:pt>
                <c:pt idx="1043">
                  <c:v>45300</c:v>
                </c:pt>
                <c:pt idx="1044">
                  <c:v>45301</c:v>
                </c:pt>
                <c:pt idx="1045">
                  <c:v>45302</c:v>
                </c:pt>
                <c:pt idx="1046">
                  <c:v>45303</c:v>
                </c:pt>
                <c:pt idx="1047">
                  <c:v>45306</c:v>
                </c:pt>
                <c:pt idx="1048">
                  <c:v>45307</c:v>
                </c:pt>
                <c:pt idx="1049">
                  <c:v>45308</c:v>
                </c:pt>
                <c:pt idx="1050">
                  <c:v>45309</c:v>
                </c:pt>
                <c:pt idx="1051">
                  <c:v>45310</c:v>
                </c:pt>
                <c:pt idx="1052">
                  <c:v>45313</c:v>
                </c:pt>
                <c:pt idx="1053">
                  <c:v>45314</c:v>
                </c:pt>
                <c:pt idx="1054">
                  <c:v>45315</c:v>
                </c:pt>
                <c:pt idx="1055">
                  <c:v>45316</c:v>
                </c:pt>
                <c:pt idx="1056">
                  <c:v>45317</c:v>
                </c:pt>
                <c:pt idx="1057">
                  <c:v>45320</c:v>
                </c:pt>
                <c:pt idx="1058">
                  <c:v>45321</c:v>
                </c:pt>
                <c:pt idx="1059">
                  <c:v>45322</c:v>
                </c:pt>
                <c:pt idx="1060">
                  <c:v>45323</c:v>
                </c:pt>
                <c:pt idx="1061">
                  <c:v>45324</c:v>
                </c:pt>
                <c:pt idx="1062">
                  <c:v>45327</c:v>
                </c:pt>
                <c:pt idx="1063">
                  <c:v>45328</c:v>
                </c:pt>
                <c:pt idx="1064">
                  <c:v>45329</c:v>
                </c:pt>
                <c:pt idx="1065">
                  <c:v>45330</c:v>
                </c:pt>
                <c:pt idx="1066">
                  <c:v>45331</c:v>
                </c:pt>
                <c:pt idx="1067">
                  <c:v>45334</c:v>
                </c:pt>
                <c:pt idx="1068">
                  <c:v>45335</c:v>
                </c:pt>
                <c:pt idx="1069">
                  <c:v>45336</c:v>
                </c:pt>
                <c:pt idx="1070">
                  <c:v>45337</c:v>
                </c:pt>
                <c:pt idx="1071">
                  <c:v>45338</c:v>
                </c:pt>
                <c:pt idx="1072">
                  <c:v>45341</c:v>
                </c:pt>
                <c:pt idx="1073">
                  <c:v>45342</c:v>
                </c:pt>
                <c:pt idx="1074">
                  <c:v>45343</c:v>
                </c:pt>
                <c:pt idx="1075">
                  <c:v>45344</c:v>
                </c:pt>
                <c:pt idx="1076">
                  <c:v>45345</c:v>
                </c:pt>
                <c:pt idx="1077">
                  <c:v>45348</c:v>
                </c:pt>
                <c:pt idx="1078">
                  <c:v>45349</c:v>
                </c:pt>
                <c:pt idx="1079">
                  <c:v>45350</c:v>
                </c:pt>
                <c:pt idx="1080">
                  <c:v>45351</c:v>
                </c:pt>
                <c:pt idx="1081">
                  <c:v>45352</c:v>
                </c:pt>
                <c:pt idx="1082">
                  <c:v>45355</c:v>
                </c:pt>
                <c:pt idx="1083">
                  <c:v>45356</c:v>
                </c:pt>
                <c:pt idx="1084">
                  <c:v>45357</c:v>
                </c:pt>
                <c:pt idx="1085">
                  <c:v>45358</c:v>
                </c:pt>
                <c:pt idx="1086">
                  <c:v>45359</c:v>
                </c:pt>
                <c:pt idx="1087">
                  <c:v>45362</c:v>
                </c:pt>
                <c:pt idx="1088">
                  <c:v>45363</c:v>
                </c:pt>
                <c:pt idx="1089">
                  <c:v>45364</c:v>
                </c:pt>
                <c:pt idx="1090">
                  <c:v>45365</c:v>
                </c:pt>
                <c:pt idx="1091">
                  <c:v>45366</c:v>
                </c:pt>
                <c:pt idx="1092">
                  <c:v>45369</c:v>
                </c:pt>
                <c:pt idx="1093">
                  <c:v>45370</c:v>
                </c:pt>
                <c:pt idx="1094">
                  <c:v>45371</c:v>
                </c:pt>
                <c:pt idx="1095">
                  <c:v>45372</c:v>
                </c:pt>
                <c:pt idx="1096">
                  <c:v>45373</c:v>
                </c:pt>
                <c:pt idx="1097">
                  <c:v>45376</c:v>
                </c:pt>
                <c:pt idx="1098">
                  <c:v>45377</c:v>
                </c:pt>
                <c:pt idx="1099">
                  <c:v>45378</c:v>
                </c:pt>
                <c:pt idx="1100">
                  <c:v>45379</c:v>
                </c:pt>
                <c:pt idx="1101">
                  <c:v>45380</c:v>
                </c:pt>
                <c:pt idx="1102">
                  <c:v>45383</c:v>
                </c:pt>
                <c:pt idx="1103">
                  <c:v>45384</c:v>
                </c:pt>
                <c:pt idx="1104">
                  <c:v>45385</c:v>
                </c:pt>
                <c:pt idx="1105">
                  <c:v>45386</c:v>
                </c:pt>
                <c:pt idx="1106">
                  <c:v>45387</c:v>
                </c:pt>
                <c:pt idx="1107">
                  <c:v>45390</c:v>
                </c:pt>
                <c:pt idx="1108">
                  <c:v>45391</c:v>
                </c:pt>
                <c:pt idx="1109">
                  <c:v>45392</c:v>
                </c:pt>
                <c:pt idx="1110">
                  <c:v>45393</c:v>
                </c:pt>
                <c:pt idx="1111">
                  <c:v>45394</c:v>
                </c:pt>
                <c:pt idx="1112">
                  <c:v>45397</c:v>
                </c:pt>
                <c:pt idx="1113">
                  <c:v>45398</c:v>
                </c:pt>
                <c:pt idx="1114">
                  <c:v>45399</c:v>
                </c:pt>
                <c:pt idx="1115">
                  <c:v>45400</c:v>
                </c:pt>
                <c:pt idx="1116">
                  <c:v>45401</c:v>
                </c:pt>
                <c:pt idx="1117">
                  <c:v>45404</c:v>
                </c:pt>
                <c:pt idx="1118">
                  <c:v>45405</c:v>
                </c:pt>
                <c:pt idx="1119">
                  <c:v>45406</c:v>
                </c:pt>
                <c:pt idx="1120">
                  <c:v>45407</c:v>
                </c:pt>
                <c:pt idx="1121">
                  <c:v>45408</c:v>
                </c:pt>
                <c:pt idx="1122">
                  <c:v>45411</c:v>
                </c:pt>
                <c:pt idx="1123">
                  <c:v>45412</c:v>
                </c:pt>
                <c:pt idx="1124">
                  <c:v>45413</c:v>
                </c:pt>
                <c:pt idx="1125">
                  <c:v>45414</c:v>
                </c:pt>
                <c:pt idx="1126">
                  <c:v>45415</c:v>
                </c:pt>
                <c:pt idx="1127">
                  <c:v>45418</c:v>
                </c:pt>
                <c:pt idx="1128">
                  <c:v>45419</c:v>
                </c:pt>
                <c:pt idx="1129">
                  <c:v>45420</c:v>
                </c:pt>
                <c:pt idx="1130">
                  <c:v>45421</c:v>
                </c:pt>
                <c:pt idx="1131">
                  <c:v>45422</c:v>
                </c:pt>
                <c:pt idx="1132">
                  <c:v>45425</c:v>
                </c:pt>
                <c:pt idx="1133">
                  <c:v>45426</c:v>
                </c:pt>
                <c:pt idx="1134">
                  <c:v>45427</c:v>
                </c:pt>
                <c:pt idx="1135">
                  <c:v>45428</c:v>
                </c:pt>
                <c:pt idx="1136">
                  <c:v>45429</c:v>
                </c:pt>
                <c:pt idx="1137">
                  <c:v>45432</c:v>
                </c:pt>
                <c:pt idx="1138">
                  <c:v>45433</c:v>
                </c:pt>
                <c:pt idx="1139">
                  <c:v>45434</c:v>
                </c:pt>
                <c:pt idx="1140">
                  <c:v>45435</c:v>
                </c:pt>
                <c:pt idx="1141">
                  <c:v>45436</c:v>
                </c:pt>
                <c:pt idx="1142">
                  <c:v>45439</c:v>
                </c:pt>
                <c:pt idx="1143">
                  <c:v>45440</c:v>
                </c:pt>
                <c:pt idx="1144">
                  <c:v>45441</c:v>
                </c:pt>
                <c:pt idx="1145">
                  <c:v>45442</c:v>
                </c:pt>
                <c:pt idx="1146">
                  <c:v>45443</c:v>
                </c:pt>
                <c:pt idx="1147">
                  <c:v>45446</c:v>
                </c:pt>
                <c:pt idx="1148">
                  <c:v>45447</c:v>
                </c:pt>
                <c:pt idx="1149">
                  <c:v>45448</c:v>
                </c:pt>
                <c:pt idx="1150">
                  <c:v>45449</c:v>
                </c:pt>
                <c:pt idx="1151">
                  <c:v>45450</c:v>
                </c:pt>
                <c:pt idx="1152">
                  <c:v>45453</c:v>
                </c:pt>
                <c:pt idx="1153">
                  <c:v>45454</c:v>
                </c:pt>
                <c:pt idx="1154">
                  <c:v>45455</c:v>
                </c:pt>
                <c:pt idx="1155">
                  <c:v>45456</c:v>
                </c:pt>
                <c:pt idx="1156">
                  <c:v>45457</c:v>
                </c:pt>
                <c:pt idx="1157">
                  <c:v>45460</c:v>
                </c:pt>
                <c:pt idx="1158">
                  <c:v>45461</c:v>
                </c:pt>
                <c:pt idx="1159">
                  <c:v>45462</c:v>
                </c:pt>
                <c:pt idx="1160">
                  <c:v>45463</c:v>
                </c:pt>
                <c:pt idx="1161">
                  <c:v>45464</c:v>
                </c:pt>
                <c:pt idx="1162">
                  <c:v>45467</c:v>
                </c:pt>
                <c:pt idx="1163">
                  <c:v>45468</c:v>
                </c:pt>
                <c:pt idx="1164">
                  <c:v>45469</c:v>
                </c:pt>
                <c:pt idx="1165">
                  <c:v>45470</c:v>
                </c:pt>
                <c:pt idx="1166">
                  <c:v>45471</c:v>
                </c:pt>
                <c:pt idx="1167">
                  <c:v>45474</c:v>
                </c:pt>
                <c:pt idx="1168">
                  <c:v>45475</c:v>
                </c:pt>
                <c:pt idx="1169">
                  <c:v>45476</c:v>
                </c:pt>
                <c:pt idx="1170">
                  <c:v>45477</c:v>
                </c:pt>
                <c:pt idx="1171">
                  <c:v>45478</c:v>
                </c:pt>
                <c:pt idx="1172">
                  <c:v>45481</c:v>
                </c:pt>
                <c:pt idx="1173">
                  <c:v>45482</c:v>
                </c:pt>
                <c:pt idx="1174">
                  <c:v>45483</c:v>
                </c:pt>
                <c:pt idx="1175">
                  <c:v>45484</c:v>
                </c:pt>
                <c:pt idx="1176">
                  <c:v>45485</c:v>
                </c:pt>
                <c:pt idx="1177">
                  <c:v>45488</c:v>
                </c:pt>
                <c:pt idx="1178">
                  <c:v>45489</c:v>
                </c:pt>
                <c:pt idx="1179">
                  <c:v>45490</c:v>
                </c:pt>
                <c:pt idx="1180">
                  <c:v>45491</c:v>
                </c:pt>
                <c:pt idx="1181">
                  <c:v>45492</c:v>
                </c:pt>
                <c:pt idx="1182">
                  <c:v>45495</c:v>
                </c:pt>
                <c:pt idx="1183">
                  <c:v>45496</c:v>
                </c:pt>
                <c:pt idx="1184">
                  <c:v>45497</c:v>
                </c:pt>
                <c:pt idx="1185">
                  <c:v>45498</c:v>
                </c:pt>
                <c:pt idx="1186">
                  <c:v>45499</c:v>
                </c:pt>
                <c:pt idx="1187">
                  <c:v>45502</c:v>
                </c:pt>
                <c:pt idx="1188">
                  <c:v>45503</c:v>
                </c:pt>
                <c:pt idx="1189">
                  <c:v>45504</c:v>
                </c:pt>
                <c:pt idx="1190">
                  <c:v>45505</c:v>
                </c:pt>
                <c:pt idx="1191">
                  <c:v>45506</c:v>
                </c:pt>
                <c:pt idx="1192">
                  <c:v>45509</c:v>
                </c:pt>
                <c:pt idx="1193">
                  <c:v>45510</c:v>
                </c:pt>
                <c:pt idx="1194">
                  <c:v>45511</c:v>
                </c:pt>
                <c:pt idx="1195">
                  <c:v>45512</c:v>
                </c:pt>
                <c:pt idx="1196">
                  <c:v>45513</c:v>
                </c:pt>
                <c:pt idx="1197">
                  <c:v>45516</c:v>
                </c:pt>
                <c:pt idx="1198">
                  <c:v>45517</c:v>
                </c:pt>
                <c:pt idx="1199">
                  <c:v>45518</c:v>
                </c:pt>
                <c:pt idx="1200">
                  <c:v>45519</c:v>
                </c:pt>
                <c:pt idx="1201">
                  <c:v>45520</c:v>
                </c:pt>
                <c:pt idx="1202">
                  <c:v>45523</c:v>
                </c:pt>
                <c:pt idx="1203">
                  <c:v>45524</c:v>
                </c:pt>
                <c:pt idx="1204">
                  <c:v>45525</c:v>
                </c:pt>
                <c:pt idx="1205">
                  <c:v>45526</c:v>
                </c:pt>
                <c:pt idx="1206">
                  <c:v>45527</c:v>
                </c:pt>
                <c:pt idx="1207">
                  <c:v>45530</c:v>
                </c:pt>
                <c:pt idx="1208">
                  <c:v>45531</c:v>
                </c:pt>
                <c:pt idx="1209">
                  <c:v>45532</c:v>
                </c:pt>
                <c:pt idx="1210">
                  <c:v>45533</c:v>
                </c:pt>
                <c:pt idx="1211">
                  <c:v>45534</c:v>
                </c:pt>
                <c:pt idx="1212">
                  <c:v>45537</c:v>
                </c:pt>
                <c:pt idx="1213">
                  <c:v>45538</c:v>
                </c:pt>
                <c:pt idx="1214">
                  <c:v>45539</c:v>
                </c:pt>
                <c:pt idx="1215">
                  <c:v>45540</c:v>
                </c:pt>
                <c:pt idx="1216">
                  <c:v>45541</c:v>
                </c:pt>
                <c:pt idx="1217">
                  <c:v>45544</c:v>
                </c:pt>
                <c:pt idx="1218">
                  <c:v>45545</c:v>
                </c:pt>
                <c:pt idx="1219">
                  <c:v>45546</c:v>
                </c:pt>
                <c:pt idx="1220">
                  <c:v>45547</c:v>
                </c:pt>
                <c:pt idx="1221">
                  <c:v>45548</c:v>
                </c:pt>
                <c:pt idx="1222">
                  <c:v>45551</c:v>
                </c:pt>
                <c:pt idx="1223">
                  <c:v>45552</c:v>
                </c:pt>
                <c:pt idx="1224">
                  <c:v>45553</c:v>
                </c:pt>
                <c:pt idx="1225">
                  <c:v>45554</c:v>
                </c:pt>
                <c:pt idx="1226">
                  <c:v>45555</c:v>
                </c:pt>
                <c:pt idx="1227">
                  <c:v>45558</c:v>
                </c:pt>
                <c:pt idx="1228">
                  <c:v>45559</c:v>
                </c:pt>
                <c:pt idx="1229">
                  <c:v>45560</c:v>
                </c:pt>
                <c:pt idx="1230">
                  <c:v>45561</c:v>
                </c:pt>
                <c:pt idx="1231">
                  <c:v>45562</c:v>
                </c:pt>
                <c:pt idx="1232">
                  <c:v>45565</c:v>
                </c:pt>
                <c:pt idx="1233">
                  <c:v>45566</c:v>
                </c:pt>
                <c:pt idx="1234">
                  <c:v>45567</c:v>
                </c:pt>
                <c:pt idx="1235">
                  <c:v>45568</c:v>
                </c:pt>
                <c:pt idx="1236">
                  <c:v>45569</c:v>
                </c:pt>
                <c:pt idx="1237">
                  <c:v>45572</c:v>
                </c:pt>
                <c:pt idx="1238">
                  <c:v>45573</c:v>
                </c:pt>
                <c:pt idx="1239">
                  <c:v>45574</c:v>
                </c:pt>
                <c:pt idx="1240">
                  <c:v>45575</c:v>
                </c:pt>
                <c:pt idx="1241">
                  <c:v>45576</c:v>
                </c:pt>
                <c:pt idx="1242">
                  <c:v>45579</c:v>
                </c:pt>
                <c:pt idx="1243">
                  <c:v>45580</c:v>
                </c:pt>
                <c:pt idx="1244">
                  <c:v>45581</c:v>
                </c:pt>
                <c:pt idx="1245">
                  <c:v>45582</c:v>
                </c:pt>
                <c:pt idx="1246">
                  <c:v>45583</c:v>
                </c:pt>
                <c:pt idx="1247">
                  <c:v>45586</c:v>
                </c:pt>
                <c:pt idx="1248">
                  <c:v>45587</c:v>
                </c:pt>
                <c:pt idx="1249">
                  <c:v>45588</c:v>
                </c:pt>
                <c:pt idx="1250">
                  <c:v>45589</c:v>
                </c:pt>
                <c:pt idx="1251">
                  <c:v>45590</c:v>
                </c:pt>
                <c:pt idx="1252">
                  <c:v>45593</c:v>
                </c:pt>
                <c:pt idx="1253">
                  <c:v>45594</c:v>
                </c:pt>
                <c:pt idx="1254">
                  <c:v>45595</c:v>
                </c:pt>
                <c:pt idx="1255">
                  <c:v>45596</c:v>
                </c:pt>
              </c:numCache>
              <c:extLst/>
            </c:numRef>
          </c:cat>
          <c:val>
            <c:numRef>
              <c:f>Currencies!$B$8:$B$1344</c:f>
              <c:numCache>
                <c:formatCode>General</c:formatCode>
                <c:ptCount val="1337"/>
                <c:pt idx="0">
                  <c:v>96.444999999999993</c:v>
                </c:pt>
                <c:pt idx="1">
                  <c:v>96.846000000000004</c:v>
                </c:pt>
                <c:pt idx="2">
                  <c:v>96.837999999999994</c:v>
                </c:pt>
                <c:pt idx="3">
                  <c:v>96.671000000000006</c:v>
                </c:pt>
                <c:pt idx="4">
                  <c:v>97.004999999999995</c:v>
                </c:pt>
                <c:pt idx="5">
                  <c:v>97.299000000000007</c:v>
                </c:pt>
                <c:pt idx="6">
                  <c:v>97.45</c:v>
                </c:pt>
                <c:pt idx="7">
                  <c:v>97.355999999999995</c:v>
                </c:pt>
                <c:pt idx="8">
                  <c:v>97.344999999999999</c:v>
                </c:pt>
                <c:pt idx="9">
                  <c:v>97.372</c:v>
                </c:pt>
                <c:pt idx="10">
                  <c:v>97.228999999999999</c:v>
                </c:pt>
                <c:pt idx="11">
                  <c:v>97.32</c:v>
                </c:pt>
                <c:pt idx="12">
                  <c:v>97.605999999999995</c:v>
                </c:pt>
                <c:pt idx="13">
                  <c:v>97.605999999999995</c:v>
                </c:pt>
                <c:pt idx="14">
                  <c:v>97.531000000000006</c:v>
                </c:pt>
                <c:pt idx="15">
                  <c:v>97.527000000000001</c:v>
                </c:pt>
                <c:pt idx="16">
                  <c:v>97.692999999999998</c:v>
                </c:pt>
                <c:pt idx="17">
                  <c:v>97.852999999999994</c:v>
                </c:pt>
                <c:pt idx="18">
                  <c:v>97.956000000000003</c:v>
                </c:pt>
                <c:pt idx="19">
                  <c:v>98.018000000000001</c:v>
                </c:pt>
                <c:pt idx="20">
                  <c:v>97.991</c:v>
                </c:pt>
                <c:pt idx="21">
                  <c:v>97.867000000000004</c:v>
                </c:pt>
                <c:pt idx="22">
                  <c:v>97.39</c:v>
                </c:pt>
                <c:pt idx="23">
                  <c:v>97.8</c:v>
                </c:pt>
                <c:pt idx="24">
                  <c:v>97.960999999999999</c:v>
                </c:pt>
                <c:pt idx="25">
                  <c:v>98.301000000000002</c:v>
                </c:pt>
                <c:pt idx="26">
                  <c:v>98.495999999999995</c:v>
                </c:pt>
                <c:pt idx="27">
                  <c:v>98.683999999999997</c:v>
                </c:pt>
                <c:pt idx="28">
                  <c:v>98.831999999999994</c:v>
                </c:pt>
                <c:pt idx="29">
                  <c:v>98.721000000000004</c:v>
                </c:pt>
                <c:pt idx="30">
                  <c:v>99.049000000000007</c:v>
                </c:pt>
                <c:pt idx="31">
                  <c:v>99.066999999999993</c:v>
                </c:pt>
                <c:pt idx="32">
                  <c:v>99.123999999999995</c:v>
                </c:pt>
                <c:pt idx="33">
                  <c:v>99.003</c:v>
                </c:pt>
                <c:pt idx="34">
                  <c:v>99.44</c:v>
                </c:pt>
                <c:pt idx="35">
                  <c:v>99.704999999999998</c:v>
                </c:pt>
                <c:pt idx="36">
                  <c:v>99.864999999999995</c:v>
                </c:pt>
                <c:pt idx="37">
                  <c:v>99.262</c:v>
                </c:pt>
                <c:pt idx="38">
                  <c:v>99.358999999999995</c:v>
                </c:pt>
                <c:pt idx="39">
                  <c:v>98.968000000000004</c:v>
                </c:pt>
                <c:pt idx="40">
                  <c:v>98.995999999999995</c:v>
                </c:pt>
                <c:pt idx="41">
                  <c:v>98.507999999999996</c:v>
                </c:pt>
                <c:pt idx="42">
                  <c:v>98.132000000000005</c:v>
                </c:pt>
                <c:pt idx="43">
                  <c:v>97.36</c:v>
                </c:pt>
                <c:pt idx="44">
                  <c:v>97.153000000000006</c:v>
                </c:pt>
                <c:pt idx="45">
                  <c:v>97.335999999999999</c:v>
                </c:pt>
                <c:pt idx="46">
                  <c:v>96.82</c:v>
                </c:pt>
                <c:pt idx="47">
                  <c:v>95.950999999999993</c:v>
                </c:pt>
                <c:pt idx="48">
                  <c:v>94.894999999999996</c:v>
                </c:pt>
                <c:pt idx="49">
                  <c:v>96.414000000000001</c:v>
                </c:pt>
                <c:pt idx="50">
                  <c:v>96.507000000000005</c:v>
                </c:pt>
                <c:pt idx="51">
                  <c:v>97.468000000000004</c:v>
                </c:pt>
                <c:pt idx="52">
                  <c:v>98.748999999999995</c:v>
                </c:pt>
                <c:pt idx="53">
                  <c:v>98.069000000000003</c:v>
                </c:pt>
                <c:pt idx="54">
                  <c:v>99.575000000000003</c:v>
                </c:pt>
                <c:pt idx="55">
                  <c:v>101.16</c:v>
                </c:pt>
                <c:pt idx="56">
                  <c:v>102.755</c:v>
                </c:pt>
                <c:pt idx="57">
                  <c:v>102.81699999999999</c:v>
                </c:pt>
                <c:pt idx="58">
                  <c:v>102.48699999999999</c:v>
                </c:pt>
                <c:pt idx="59">
                  <c:v>102.039</c:v>
                </c:pt>
                <c:pt idx="60">
                  <c:v>101.05</c:v>
                </c:pt>
                <c:pt idx="61">
                  <c:v>99.352000000000004</c:v>
                </c:pt>
                <c:pt idx="62">
                  <c:v>98.364999999999995</c:v>
                </c:pt>
                <c:pt idx="63">
                  <c:v>99.180999999999997</c:v>
                </c:pt>
                <c:pt idx="64">
                  <c:v>99.048000000000002</c:v>
                </c:pt>
                <c:pt idx="65">
                  <c:v>99.673000000000002</c:v>
                </c:pt>
                <c:pt idx="66">
                  <c:v>100.18</c:v>
                </c:pt>
                <c:pt idx="67">
                  <c:v>100.57599999999999</c:v>
                </c:pt>
                <c:pt idx="68">
                  <c:v>100.685</c:v>
                </c:pt>
                <c:pt idx="69">
                  <c:v>99.9</c:v>
                </c:pt>
                <c:pt idx="70">
                  <c:v>100.119</c:v>
                </c:pt>
                <c:pt idx="71">
                  <c:v>99.516999999999996</c:v>
                </c:pt>
                <c:pt idx="72">
                  <c:v>99.481999999999999</c:v>
                </c:pt>
                <c:pt idx="73">
                  <c:v>99.347999999999999</c:v>
                </c:pt>
                <c:pt idx="74">
                  <c:v>98.887</c:v>
                </c:pt>
                <c:pt idx="75">
                  <c:v>99.460999999999999</c:v>
                </c:pt>
                <c:pt idx="76">
                  <c:v>100.02500000000001</c:v>
                </c:pt>
                <c:pt idx="77">
                  <c:v>99.781999999999996</c:v>
                </c:pt>
                <c:pt idx="78">
                  <c:v>99.954999999999998</c:v>
                </c:pt>
                <c:pt idx="79">
                  <c:v>100.258</c:v>
                </c:pt>
                <c:pt idx="80">
                  <c:v>100.38800000000001</c:v>
                </c:pt>
                <c:pt idx="81">
                  <c:v>100.43300000000001</c:v>
                </c:pt>
                <c:pt idx="82">
                  <c:v>100.38</c:v>
                </c:pt>
                <c:pt idx="83">
                  <c:v>100.041</c:v>
                </c:pt>
                <c:pt idx="84">
                  <c:v>99.864999999999995</c:v>
                </c:pt>
                <c:pt idx="85">
                  <c:v>99.564999999999998</c:v>
                </c:pt>
                <c:pt idx="86">
                  <c:v>99.016000000000005</c:v>
                </c:pt>
                <c:pt idx="87">
                  <c:v>99.078999999999994</c:v>
                </c:pt>
                <c:pt idx="88">
                  <c:v>99.483999999999995</c:v>
                </c:pt>
                <c:pt idx="89">
                  <c:v>99.709000000000003</c:v>
                </c:pt>
                <c:pt idx="90">
                  <c:v>100.09099999999999</c:v>
                </c:pt>
                <c:pt idx="91">
                  <c:v>99.888999999999996</c:v>
                </c:pt>
                <c:pt idx="92">
                  <c:v>99.733999999999995</c:v>
                </c:pt>
                <c:pt idx="93">
                  <c:v>100.236</c:v>
                </c:pt>
                <c:pt idx="94">
                  <c:v>99.933000000000007</c:v>
                </c:pt>
                <c:pt idx="95">
                  <c:v>100.242</c:v>
                </c:pt>
                <c:pt idx="96">
                  <c:v>100.46599999999999</c:v>
                </c:pt>
                <c:pt idx="97">
                  <c:v>100.402</c:v>
                </c:pt>
                <c:pt idx="98">
                  <c:v>99.665000000000006</c:v>
                </c:pt>
                <c:pt idx="99">
                  <c:v>99.370999999999995</c:v>
                </c:pt>
                <c:pt idx="100">
                  <c:v>99.123999999999995</c:v>
                </c:pt>
                <c:pt idx="101">
                  <c:v>99.37</c:v>
                </c:pt>
                <c:pt idx="102">
                  <c:v>99.863</c:v>
                </c:pt>
                <c:pt idx="103">
                  <c:v>99.863</c:v>
                </c:pt>
                <c:pt idx="104">
                  <c:v>98.908000000000001</c:v>
                </c:pt>
                <c:pt idx="105">
                  <c:v>99.061999999999998</c:v>
                </c:pt>
                <c:pt idx="106">
                  <c:v>98.382999999999996</c:v>
                </c:pt>
                <c:pt idx="107">
                  <c:v>98.343999999999994</c:v>
                </c:pt>
                <c:pt idx="108">
                  <c:v>97.83</c:v>
                </c:pt>
                <c:pt idx="109">
                  <c:v>97.673000000000002</c:v>
                </c:pt>
                <c:pt idx="110">
                  <c:v>97.275999999999996</c:v>
                </c:pt>
                <c:pt idx="111">
                  <c:v>96.677000000000007</c:v>
                </c:pt>
                <c:pt idx="112">
                  <c:v>96.936999999999998</c:v>
                </c:pt>
                <c:pt idx="113">
                  <c:v>96.617999999999995</c:v>
                </c:pt>
                <c:pt idx="114">
                  <c:v>96.323999999999998</c:v>
                </c:pt>
                <c:pt idx="115">
                  <c:v>95.959000000000003</c:v>
                </c:pt>
                <c:pt idx="116">
                  <c:v>96.733000000000004</c:v>
                </c:pt>
                <c:pt idx="117">
                  <c:v>97.319000000000003</c:v>
                </c:pt>
                <c:pt idx="118">
                  <c:v>96.706000000000003</c:v>
                </c:pt>
                <c:pt idx="119">
                  <c:v>96.957999999999998</c:v>
                </c:pt>
                <c:pt idx="120">
                  <c:v>97.158000000000001</c:v>
                </c:pt>
                <c:pt idx="121">
                  <c:v>97.421000000000006</c:v>
                </c:pt>
                <c:pt idx="122">
                  <c:v>97.623000000000005</c:v>
                </c:pt>
                <c:pt idx="123">
                  <c:v>97.039000000000001</c:v>
                </c:pt>
                <c:pt idx="124">
                  <c:v>96.646000000000001</c:v>
                </c:pt>
                <c:pt idx="125">
                  <c:v>97.147999999999996</c:v>
                </c:pt>
                <c:pt idx="126">
                  <c:v>97.429000000000002</c:v>
                </c:pt>
                <c:pt idx="127">
                  <c:v>97.433000000000007</c:v>
                </c:pt>
                <c:pt idx="128">
                  <c:v>97.536000000000001</c:v>
                </c:pt>
                <c:pt idx="129">
                  <c:v>97.391000000000005</c:v>
                </c:pt>
                <c:pt idx="130">
                  <c:v>97.195999999999998</c:v>
                </c:pt>
                <c:pt idx="131">
                  <c:v>97.316999999999993</c:v>
                </c:pt>
                <c:pt idx="132">
                  <c:v>97.171999999999997</c:v>
                </c:pt>
                <c:pt idx="133">
                  <c:v>96.724999999999994</c:v>
                </c:pt>
                <c:pt idx="134">
                  <c:v>96.881</c:v>
                </c:pt>
                <c:pt idx="135">
                  <c:v>96.427999999999997</c:v>
                </c:pt>
                <c:pt idx="136">
                  <c:v>96.7</c:v>
                </c:pt>
                <c:pt idx="137">
                  <c:v>96.652000000000001</c:v>
                </c:pt>
                <c:pt idx="138">
                  <c:v>96.463999999999999</c:v>
                </c:pt>
                <c:pt idx="139">
                  <c:v>96.259</c:v>
                </c:pt>
                <c:pt idx="140">
                  <c:v>96.081000000000003</c:v>
                </c:pt>
                <c:pt idx="141">
                  <c:v>96.346000000000004</c:v>
                </c:pt>
                <c:pt idx="142">
                  <c:v>95.941999999999993</c:v>
                </c:pt>
                <c:pt idx="143">
                  <c:v>95.831999999999994</c:v>
                </c:pt>
                <c:pt idx="144">
                  <c:v>95.117000000000004</c:v>
                </c:pt>
                <c:pt idx="145">
                  <c:v>94.988</c:v>
                </c:pt>
                <c:pt idx="146">
                  <c:v>94.691999999999993</c:v>
                </c:pt>
                <c:pt idx="147">
                  <c:v>94.435000000000002</c:v>
                </c:pt>
                <c:pt idx="148">
                  <c:v>93.668000000000006</c:v>
                </c:pt>
                <c:pt idx="149">
                  <c:v>93.695999999999998</c:v>
                </c:pt>
                <c:pt idx="150">
                  <c:v>93.453000000000003</c:v>
                </c:pt>
                <c:pt idx="151">
                  <c:v>93.021000000000001</c:v>
                </c:pt>
                <c:pt idx="152">
                  <c:v>93.349000000000004</c:v>
                </c:pt>
                <c:pt idx="153">
                  <c:v>93.542000000000002</c:v>
                </c:pt>
                <c:pt idx="154">
                  <c:v>93.382000000000005</c:v>
                </c:pt>
                <c:pt idx="155">
                  <c:v>92.867999999999995</c:v>
                </c:pt>
                <c:pt idx="156">
                  <c:v>92.787999999999997</c:v>
                </c:pt>
                <c:pt idx="157">
                  <c:v>93.435000000000002</c:v>
                </c:pt>
                <c:pt idx="158">
                  <c:v>93.581999999999994</c:v>
                </c:pt>
                <c:pt idx="159">
                  <c:v>93.628</c:v>
                </c:pt>
                <c:pt idx="160">
                  <c:v>93.442999999999998</c:v>
                </c:pt>
                <c:pt idx="161">
                  <c:v>93.334999999999994</c:v>
                </c:pt>
                <c:pt idx="162">
                  <c:v>93.096000000000004</c:v>
                </c:pt>
                <c:pt idx="163">
                  <c:v>92.850999999999999</c:v>
                </c:pt>
                <c:pt idx="164">
                  <c:v>92.271000000000001</c:v>
                </c:pt>
                <c:pt idx="165">
                  <c:v>92.887</c:v>
                </c:pt>
                <c:pt idx="166">
                  <c:v>92.793000000000006</c:v>
                </c:pt>
                <c:pt idx="167">
                  <c:v>93.247</c:v>
                </c:pt>
                <c:pt idx="168">
                  <c:v>93.298000000000002</c:v>
                </c:pt>
                <c:pt idx="169">
                  <c:v>93.019000000000005</c:v>
                </c:pt>
                <c:pt idx="170">
                  <c:v>93.006</c:v>
                </c:pt>
                <c:pt idx="171">
                  <c:v>93.001000000000005</c:v>
                </c:pt>
                <c:pt idx="172">
                  <c:v>92.370999999999995</c:v>
                </c:pt>
                <c:pt idx="173">
                  <c:v>92.144000000000005</c:v>
                </c:pt>
                <c:pt idx="174">
                  <c:v>92.337999999999994</c:v>
                </c:pt>
                <c:pt idx="175">
                  <c:v>92.846999999999994</c:v>
                </c:pt>
                <c:pt idx="176">
                  <c:v>92.739000000000004</c:v>
                </c:pt>
                <c:pt idx="177">
                  <c:v>92.718999999999994</c:v>
                </c:pt>
                <c:pt idx="178">
                  <c:v>92.718999999999994</c:v>
                </c:pt>
                <c:pt idx="179">
                  <c:v>93.444999999999993</c:v>
                </c:pt>
                <c:pt idx="180">
                  <c:v>93.254999999999995</c:v>
                </c:pt>
                <c:pt idx="181">
                  <c:v>93.335999999999999</c:v>
                </c:pt>
                <c:pt idx="182">
                  <c:v>93.332999999999998</c:v>
                </c:pt>
                <c:pt idx="183">
                  <c:v>93.052000000000007</c:v>
                </c:pt>
                <c:pt idx="184">
                  <c:v>93.05</c:v>
                </c:pt>
                <c:pt idx="185">
                  <c:v>93.213999999999999</c:v>
                </c:pt>
                <c:pt idx="186">
                  <c:v>92.97</c:v>
                </c:pt>
                <c:pt idx="187">
                  <c:v>92.926000000000002</c:v>
                </c:pt>
                <c:pt idx="188">
                  <c:v>93.656000000000006</c:v>
                </c:pt>
                <c:pt idx="189">
                  <c:v>93.988</c:v>
                </c:pt>
                <c:pt idx="190">
                  <c:v>94.388999999999996</c:v>
                </c:pt>
                <c:pt idx="191">
                  <c:v>94.353999999999999</c:v>
                </c:pt>
                <c:pt idx="192">
                  <c:v>94.641999999999996</c:v>
                </c:pt>
                <c:pt idx="193">
                  <c:v>94.278000000000006</c:v>
                </c:pt>
                <c:pt idx="194">
                  <c:v>93.891000000000005</c:v>
                </c:pt>
                <c:pt idx="195">
                  <c:v>93.885999999999996</c:v>
                </c:pt>
                <c:pt idx="196">
                  <c:v>93.710999999999999</c:v>
                </c:pt>
                <c:pt idx="197">
                  <c:v>93.843999999999994</c:v>
                </c:pt>
                <c:pt idx="198">
                  <c:v>93.513000000000005</c:v>
                </c:pt>
                <c:pt idx="199">
                  <c:v>93.686000000000007</c:v>
                </c:pt>
                <c:pt idx="200">
                  <c:v>93.63</c:v>
                </c:pt>
                <c:pt idx="201">
                  <c:v>93.605000000000004</c:v>
                </c:pt>
                <c:pt idx="202">
                  <c:v>93.057000000000002</c:v>
                </c:pt>
                <c:pt idx="203">
                  <c:v>93.064999999999998</c:v>
                </c:pt>
                <c:pt idx="204">
                  <c:v>93.531000000000006</c:v>
                </c:pt>
                <c:pt idx="205">
                  <c:v>93.382000000000005</c:v>
                </c:pt>
                <c:pt idx="206">
                  <c:v>93.855999999999995</c:v>
                </c:pt>
                <c:pt idx="207">
                  <c:v>93.682000000000002</c:v>
                </c:pt>
                <c:pt idx="208">
                  <c:v>93.427000000000007</c:v>
                </c:pt>
                <c:pt idx="209">
                  <c:v>93.066999999999993</c:v>
                </c:pt>
                <c:pt idx="210">
                  <c:v>92.611000000000004</c:v>
                </c:pt>
                <c:pt idx="211">
                  <c:v>92.950999999999993</c:v>
                </c:pt>
                <c:pt idx="212">
                  <c:v>92.768000000000001</c:v>
                </c:pt>
                <c:pt idx="213">
                  <c:v>93.045000000000002</c:v>
                </c:pt>
                <c:pt idx="214">
                  <c:v>92.94</c:v>
                </c:pt>
                <c:pt idx="215">
                  <c:v>93.405000000000001</c:v>
                </c:pt>
                <c:pt idx="216">
                  <c:v>93.954999999999998</c:v>
                </c:pt>
                <c:pt idx="217">
                  <c:v>94.037999999999997</c:v>
                </c:pt>
                <c:pt idx="218">
                  <c:v>94.129000000000005</c:v>
                </c:pt>
                <c:pt idx="219">
                  <c:v>93.552999999999997</c:v>
                </c:pt>
                <c:pt idx="220">
                  <c:v>93.406999999999996</c:v>
                </c:pt>
                <c:pt idx="221">
                  <c:v>92.525000000000006</c:v>
                </c:pt>
                <c:pt idx="222">
                  <c:v>92.228999999999999</c:v>
                </c:pt>
                <c:pt idx="223">
                  <c:v>92.724999999999994</c:v>
                </c:pt>
                <c:pt idx="224">
                  <c:v>92.748999999999995</c:v>
                </c:pt>
                <c:pt idx="225">
                  <c:v>93.043000000000006</c:v>
                </c:pt>
                <c:pt idx="226">
                  <c:v>92.962999999999994</c:v>
                </c:pt>
                <c:pt idx="227">
                  <c:v>92.754999999999995</c:v>
                </c:pt>
                <c:pt idx="228">
                  <c:v>92.641999999999996</c:v>
                </c:pt>
                <c:pt idx="229">
                  <c:v>92.415999999999997</c:v>
                </c:pt>
                <c:pt idx="230">
                  <c:v>92.316000000000003</c:v>
                </c:pt>
                <c:pt idx="231">
                  <c:v>92.293999999999997</c:v>
                </c:pt>
                <c:pt idx="232">
                  <c:v>92.391999999999996</c:v>
                </c:pt>
                <c:pt idx="233">
                  <c:v>92.504999999999995</c:v>
                </c:pt>
                <c:pt idx="234">
                  <c:v>92.225999999999999</c:v>
                </c:pt>
                <c:pt idx="235">
                  <c:v>91.994</c:v>
                </c:pt>
                <c:pt idx="236">
                  <c:v>91.994</c:v>
                </c:pt>
                <c:pt idx="237">
                  <c:v>91.79</c:v>
                </c:pt>
                <c:pt idx="238">
                  <c:v>91.869</c:v>
                </c:pt>
                <c:pt idx="239">
                  <c:v>91.313000000000002</c:v>
                </c:pt>
                <c:pt idx="240">
                  <c:v>91.117999999999995</c:v>
                </c:pt>
                <c:pt idx="241">
                  <c:v>90.713999999999999</c:v>
                </c:pt>
                <c:pt idx="242">
                  <c:v>90.700999999999993</c:v>
                </c:pt>
                <c:pt idx="243">
                  <c:v>90.792000000000002</c:v>
                </c:pt>
                <c:pt idx="244">
                  <c:v>90.965000000000003</c:v>
                </c:pt>
                <c:pt idx="245">
                  <c:v>91.087000000000003</c:v>
                </c:pt>
                <c:pt idx="246">
                  <c:v>90.823999999999998</c:v>
                </c:pt>
                <c:pt idx="247">
                  <c:v>90.975999999999999</c:v>
                </c:pt>
                <c:pt idx="248">
                  <c:v>90.710999999999999</c:v>
                </c:pt>
                <c:pt idx="249">
                  <c:v>90.472999999999999</c:v>
                </c:pt>
                <c:pt idx="250">
                  <c:v>90.45</c:v>
                </c:pt>
                <c:pt idx="251">
                  <c:v>89.822000000000003</c:v>
                </c:pt>
                <c:pt idx="252">
                  <c:v>90.016000000000005</c:v>
                </c:pt>
                <c:pt idx="253">
                  <c:v>90.043000000000006</c:v>
                </c:pt>
                <c:pt idx="254">
                  <c:v>90.653999999999996</c:v>
                </c:pt>
                <c:pt idx="255">
                  <c:v>90.412999999999997</c:v>
                </c:pt>
                <c:pt idx="256">
                  <c:v>90.322999999999993</c:v>
                </c:pt>
                <c:pt idx="257">
                  <c:v>90.222999999999999</c:v>
                </c:pt>
                <c:pt idx="258">
                  <c:v>90.337000000000003</c:v>
                </c:pt>
                <c:pt idx="259">
                  <c:v>89.994</c:v>
                </c:pt>
                <c:pt idx="260">
                  <c:v>89.68</c:v>
                </c:pt>
                <c:pt idx="261">
                  <c:v>89.936999999999998</c:v>
                </c:pt>
                <c:pt idx="262">
                  <c:v>89.869</c:v>
                </c:pt>
                <c:pt idx="263">
                  <c:v>89.436000000000007</c:v>
                </c:pt>
                <c:pt idx="264">
                  <c:v>89.53</c:v>
                </c:pt>
                <c:pt idx="265">
                  <c:v>89.825999999999993</c:v>
                </c:pt>
                <c:pt idx="266">
                  <c:v>90.097999999999999</c:v>
                </c:pt>
                <c:pt idx="267">
                  <c:v>90.465000000000003</c:v>
                </c:pt>
                <c:pt idx="268">
                  <c:v>90.093000000000004</c:v>
                </c:pt>
                <c:pt idx="269">
                  <c:v>90.355000000000004</c:v>
                </c:pt>
                <c:pt idx="270">
                  <c:v>90.239000000000004</c:v>
                </c:pt>
                <c:pt idx="271">
                  <c:v>90.772000000000006</c:v>
                </c:pt>
                <c:pt idx="272">
                  <c:v>90.765000000000001</c:v>
                </c:pt>
                <c:pt idx="273">
                  <c:v>90.498000000000005</c:v>
                </c:pt>
                <c:pt idx="274">
                  <c:v>90.474999999999994</c:v>
                </c:pt>
                <c:pt idx="275">
                  <c:v>90.131</c:v>
                </c:pt>
                <c:pt idx="276">
                  <c:v>90.238</c:v>
                </c:pt>
                <c:pt idx="277">
                  <c:v>90.391000000000005</c:v>
                </c:pt>
                <c:pt idx="278">
                  <c:v>90.17</c:v>
                </c:pt>
                <c:pt idx="279">
                  <c:v>90.647000000000006</c:v>
                </c:pt>
                <c:pt idx="280">
                  <c:v>90.454999999999998</c:v>
                </c:pt>
                <c:pt idx="281">
                  <c:v>90.584000000000003</c:v>
                </c:pt>
                <c:pt idx="282">
                  <c:v>90.98</c:v>
                </c:pt>
                <c:pt idx="283">
                  <c:v>91.197000000000003</c:v>
                </c:pt>
                <c:pt idx="284">
                  <c:v>91.171000000000006</c:v>
                </c:pt>
                <c:pt idx="285">
                  <c:v>91.528999999999996</c:v>
                </c:pt>
                <c:pt idx="286">
                  <c:v>91.042000000000002</c:v>
                </c:pt>
                <c:pt idx="287">
                  <c:v>90.933999999999997</c:v>
                </c:pt>
                <c:pt idx="288">
                  <c:v>90.438999999999993</c:v>
                </c:pt>
                <c:pt idx="289">
                  <c:v>90.370999999999995</c:v>
                </c:pt>
                <c:pt idx="290">
                  <c:v>90.417000000000002</c:v>
                </c:pt>
                <c:pt idx="291">
                  <c:v>90.48</c:v>
                </c:pt>
                <c:pt idx="292">
                  <c:v>90.48</c:v>
                </c:pt>
                <c:pt idx="293">
                  <c:v>90.509</c:v>
                </c:pt>
                <c:pt idx="294">
                  <c:v>90.950999999999993</c:v>
                </c:pt>
                <c:pt idx="295">
                  <c:v>90.591999999999999</c:v>
                </c:pt>
                <c:pt idx="296">
                  <c:v>90.364000000000004</c:v>
                </c:pt>
                <c:pt idx="297">
                  <c:v>90.01</c:v>
                </c:pt>
                <c:pt idx="298">
                  <c:v>90.168999999999997</c:v>
                </c:pt>
                <c:pt idx="299">
                  <c:v>90.176000000000002</c:v>
                </c:pt>
                <c:pt idx="300">
                  <c:v>90.134</c:v>
                </c:pt>
                <c:pt idx="301">
                  <c:v>90.879000000000005</c:v>
                </c:pt>
                <c:pt idx="302">
                  <c:v>91.039000000000001</c:v>
                </c:pt>
                <c:pt idx="303">
                  <c:v>90.784999999999997</c:v>
                </c:pt>
                <c:pt idx="304">
                  <c:v>90.947000000000003</c:v>
                </c:pt>
                <c:pt idx="305">
                  <c:v>91.631</c:v>
                </c:pt>
                <c:pt idx="306">
                  <c:v>91.977000000000004</c:v>
                </c:pt>
                <c:pt idx="307">
                  <c:v>92.313000000000002</c:v>
                </c:pt>
                <c:pt idx="308">
                  <c:v>91.957999999999998</c:v>
                </c:pt>
                <c:pt idx="309">
                  <c:v>91.822999999999993</c:v>
                </c:pt>
                <c:pt idx="310">
                  <c:v>91.42</c:v>
                </c:pt>
                <c:pt idx="311">
                  <c:v>91.679000000000002</c:v>
                </c:pt>
                <c:pt idx="312">
                  <c:v>91.832999999999998</c:v>
                </c:pt>
                <c:pt idx="313">
                  <c:v>91.864999999999995</c:v>
                </c:pt>
                <c:pt idx="314">
                  <c:v>91.441999999999993</c:v>
                </c:pt>
                <c:pt idx="315">
                  <c:v>91.861999999999995</c:v>
                </c:pt>
                <c:pt idx="316">
                  <c:v>91.918999999999997</c:v>
                </c:pt>
                <c:pt idx="317">
                  <c:v>91.742000000000004</c:v>
                </c:pt>
                <c:pt idx="318">
                  <c:v>92.335999999999999</c:v>
                </c:pt>
                <c:pt idx="319">
                  <c:v>92.528000000000006</c:v>
                </c:pt>
                <c:pt idx="320">
                  <c:v>92.847999999999999</c:v>
                </c:pt>
                <c:pt idx="321">
                  <c:v>92.766000000000005</c:v>
                </c:pt>
                <c:pt idx="322">
                  <c:v>92.944000000000003</c:v>
                </c:pt>
                <c:pt idx="323">
                  <c:v>93.296999999999997</c:v>
                </c:pt>
                <c:pt idx="324">
                  <c:v>93.231999999999999</c:v>
                </c:pt>
                <c:pt idx="325">
                  <c:v>92.929000000000002</c:v>
                </c:pt>
                <c:pt idx="326">
                  <c:v>93.022000000000006</c:v>
                </c:pt>
                <c:pt idx="327">
                  <c:v>92.594999999999999</c:v>
                </c:pt>
                <c:pt idx="328">
                  <c:v>92.334999999999994</c:v>
                </c:pt>
                <c:pt idx="329">
                  <c:v>92.454999999999998</c:v>
                </c:pt>
                <c:pt idx="330">
                  <c:v>92.058999999999997</c:v>
                </c:pt>
                <c:pt idx="331">
                  <c:v>92.162999999999997</c:v>
                </c:pt>
                <c:pt idx="332">
                  <c:v>92.138000000000005</c:v>
                </c:pt>
                <c:pt idx="333">
                  <c:v>91.852000000000004</c:v>
                </c:pt>
                <c:pt idx="334">
                  <c:v>91.69</c:v>
                </c:pt>
                <c:pt idx="335">
                  <c:v>91.671000000000006</c:v>
                </c:pt>
                <c:pt idx="336">
                  <c:v>91.555999999999997</c:v>
                </c:pt>
                <c:pt idx="337">
                  <c:v>91.069000000000003</c:v>
                </c:pt>
                <c:pt idx="338">
                  <c:v>91.241</c:v>
                </c:pt>
                <c:pt idx="339">
                  <c:v>91.155000000000001</c:v>
                </c:pt>
                <c:pt idx="340">
                  <c:v>91.332999999999998</c:v>
                </c:pt>
                <c:pt idx="341">
                  <c:v>90.858999999999995</c:v>
                </c:pt>
                <c:pt idx="342">
                  <c:v>90.807000000000002</c:v>
                </c:pt>
                <c:pt idx="343">
                  <c:v>90.909000000000006</c:v>
                </c:pt>
                <c:pt idx="344">
                  <c:v>90.608999999999995</c:v>
                </c:pt>
                <c:pt idx="345">
                  <c:v>90.614000000000004</c:v>
                </c:pt>
                <c:pt idx="346">
                  <c:v>91.28</c:v>
                </c:pt>
                <c:pt idx="347">
                  <c:v>90.944999999999993</c:v>
                </c:pt>
                <c:pt idx="348">
                  <c:v>91.287999999999997</c:v>
                </c:pt>
                <c:pt idx="349">
                  <c:v>91.308000000000007</c:v>
                </c:pt>
                <c:pt idx="350">
                  <c:v>90.950999999999993</c:v>
                </c:pt>
                <c:pt idx="351">
                  <c:v>90.233000000000004</c:v>
                </c:pt>
                <c:pt idx="352">
                  <c:v>90.212000000000003</c:v>
                </c:pt>
                <c:pt idx="353">
                  <c:v>90.141000000000005</c:v>
                </c:pt>
                <c:pt idx="354">
                  <c:v>90.712999999999994</c:v>
                </c:pt>
                <c:pt idx="355">
                  <c:v>90.751999999999995</c:v>
                </c:pt>
                <c:pt idx="356">
                  <c:v>90.320999999999998</c:v>
                </c:pt>
                <c:pt idx="357">
                  <c:v>90.164000000000001</c:v>
                </c:pt>
                <c:pt idx="358">
                  <c:v>89.75</c:v>
                </c:pt>
                <c:pt idx="359">
                  <c:v>90.191000000000003</c:v>
                </c:pt>
                <c:pt idx="360">
                  <c:v>89.808000000000007</c:v>
                </c:pt>
                <c:pt idx="361">
                  <c:v>90.016999999999996</c:v>
                </c:pt>
                <c:pt idx="362">
                  <c:v>89.843999999999994</c:v>
                </c:pt>
                <c:pt idx="363">
                  <c:v>89.638999999999996</c:v>
                </c:pt>
                <c:pt idx="364">
                  <c:v>90.042000000000002</c:v>
                </c:pt>
                <c:pt idx="365">
                  <c:v>89.971000000000004</c:v>
                </c:pt>
                <c:pt idx="366">
                  <c:v>90.031000000000006</c:v>
                </c:pt>
                <c:pt idx="367">
                  <c:v>89.828999999999994</c:v>
                </c:pt>
                <c:pt idx="368">
                  <c:v>89.831000000000003</c:v>
                </c:pt>
                <c:pt idx="369">
                  <c:v>89.909000000000006</c:v>
                </c:pt>
                <c:pt idx="370">
                  <c:v>90.512</c:v>
                </c:pt>
                <c:pt idx="371">
                  <c:v>90.135999999999996</c:v>
                </c:pt>
                <c:pt idx="372">
                  <c:v>89.95</c:v>
                </c:pt>
                <c:pt idx="373">
                  <c:v>90.075999999999993</c:v>
                </c:pt>
                <c:pt idx="374">
                  <c:v>90.12</c:v>
                </c:pt>
                <c:pt idx="375">
                  <c:v>90.075000000000003</c:v>
                </c:pt>
                <c:pt idx="376">
                  <c:v>90.555000000000007</c:v>
                </c:pt>
                <c:pt idx="377">
                  <c:v>90.522000000000006</c:v>
                </c:pt>
                <c:pt idx="378">
                  <c:v>90.536000000000001</c:v>
                </c:pt>
                <c:pt idx="379">
                  <c:v>91.129000000000005</c:v>
                </c:pt>
                <c:pt idx="380">
                  <c:v>91.888999999999996</c:v>
                </c:pt>
                <c:pt idx="381">
                  <c:v>92.224999999999994</c:v>
                </c:pt>
                <c:pt idx="382">
                  <c:v>91.899000000000001</c:v>
                </c:pt>
                <c:pt idx="383">
                  <c:v>91.756</c:v>
                </c:pt>
                <c:pt idx="384">
                  <c:v>91.802000000000007</c:v>
                </c:pt>
                <c:pt idx="385">
                  <c:v>91.813999999999993</c:v>
                </c:pt>
                <c:pt idx="386">
                  <c:v>91.850999999999999</c:v>
                </c:pt>
                <c:pt idx="387">
                  <c:v>91.887</c:v>
                </c:pt>
                <c:pt idx="388">
                  <c:v>92.049000000000007</c:v>
                </c:pt>
                <c:pt idx="389">
                  <c:v>92.436000000000007</c:v>
                </c:pt>
                <c:pt idx="390">
                  <c:v>92.596999999999994</c:v>
                </c:pt>
                <c:pt idx="391">
                  <c:v>92.225999999999999</c:v>
                </c:pt>
                <c:pt idx="392">
                  <c:v>92.212000000000003</c:v>
                </c:pt>
                <c:pt idx="393">
                  <c:v>92.546000000000006</c:v>
                </c:pt>
                <c:pt idx="394">
                  <c:v>92.644000000000005</c:v>
                </c:pt>
                <c:pt idx="395">
                  <c:v>92.417000000000002</c:v>
                </c:pt>
                <c:pt idx="396">
                  <c:v>92.13</c:v>
                </c:pt>
                <c:pt idx="397">
                  <c:v>92.260999999999996</c:v>
                </c:pt>
                <c:pt idx="398">
                  <c:v>92.751999999999995</c:v>
                </c:pt>
                <c:pt idx="399">
                  <c:v>92.41</c:v>
                </c:pt>
                <c:pt idx="400">
                  <c:v>92.623999999999995</c:v>
                </c:pt>
                <c:pt idx="401">
                  <c:v>92.686999999999998</c:v>
                </c:pt>
                <c:pt idx="402">
                  <c:v>92.891000000000005</c:v>
                </c:pt>
                <c:pt idx="403">
                  <c:v>92.972999999999999</c:v>
                </c:pt>
                <c:pt idx="404">
                  <c:v>92.754000000000005</c:v>
                </c:pt>
                <c:pt idx="405">
                  <c:v>92.822000000000003</c:v>
                </c:pt>
                <c:pt idx="406">
                  <c:v>92.912000000000006</c:v>
                </c:pt>
                <c:pt idx="407">
                  <c:v>92.649000000000001</c:v>
                </c:pt>
                <c:pt idx="408">
                  <c:v>92.432000000000002</c:v>
                </c:pt>
                <c:pt idx="409">
                  <c:v>92.322000000000003</c:v>
                </c:pt>
                <c:pt idx="410">
                  <c:v>91.864000000000004</c:v>
                </c:pt>
                <c:pt idx="411">
                  <c:v>92.174000000000007</c:v>
                </c:pt>
                <c:pt idx="412">
                  <c:v>92.048000000000002</c:v>
                </c:pt>
                <c:pt idx="413">
                  <c:v>92.081000000000003</c:v>
                </c:pt>
                <c:pt idx="414">
                  <c:v>92.27</c:v>
                </c:pt>
                <c:pt idx="415">
                  <c:v>92.244</c:v>
                </c:pt>
                <c:pt idx="416">
                  <c:v>92.8</c:v>
                </c:pt>
                <c:pt idx="417">
                  <c:v>92.944999999999993</c:v>
                </c:pt>
                <c:pt idx="418">
                  <c:v>93.055000000000007</c:v>
                </c:pt>
                <c:pt idx="419">
                  <c:v>92.921999999999997</c:v>
                </c:pt>
                <c:pt idx="420">
                  <c:v>93.034999999999997</c:v>
                </c:pt>
                <c:pt idx="421">
                  <c:v>92.518000000000001</c:v>
                </c:pt>
                <c:pt idx="422">
                  <c:v>92.628</c:v>
                </c:pt>
                <c:pt idx="423">
                  <c:v>93.13</c:v>
                </c:pt>
                <c:pt idx="424">
                  <c:v>93.135999999999996</c:v>
                </c:pt>
                <c:pt idx="425">
                  <c:v>93.567999999999998</c:v>
                </c:pt>
                <c:pt idx="426">
                  <c:v>93.495999999999995</c:v>
                </c:pt>
                <c:pt idx="427">
                  <c:v>92.957999999999998</c:v>
                </c:pt>
                <c:pt idx="428">
                  <c:v>92.893000000000001</c:v>
                </c:pt>
                <c:pt idx="429">
                  <c:v>92.825000000000003</c:v>
                </c:pt>
                <c:pt idx="430">
                  <c:v>93.061999999999998</c:v>
                </c:pt>
                <c:pt idx="431">
                  <c:v>92.686000000000007</c:v>
                </c:pt>
                <c:pt idx="432">
                  <c:v>92.653000000000006</c:v>
                </c:pt>
                <c:pt idx="433">
                  <c:v>92.626000000000005</c:v>
                </c:pt>
                <c:pt idx="434">
                  <c:v>92.448999999999998</c:v>
                </c:pt>
                <c:pt idx="435">
                  <c:v>92.224999999999994</c:v>
                </c:pt>
                <c:pt idx="436">
                  <c:v>92.034999999999997</c:v>
                </c:pt>
                <c:pt idx="437">
                  <c:v>92.034999999999997</c:v>
                </c:pt>
                <c:pt idx="438">
                  <c:v>92.512</c:v>
                </c:pt>
                <c:pt idx="439">
                  <c:v>92.653000000000006</c:v>
                </c:pt>
                <c:pt idx="440">
                  <c:v>92.478999999999999</c:v>
                </c:pt>
                <c:pt idx="441">
                  <c:v>92.581999999999994</c:v>
                </c:pt>
                <c:pt idx="442">
                  <c:v>92.674999999999997</c:v>
                </c:pt>
                <c:pt idx="443">
                  <c:v>92.623000000000005</c:v>
                </c:pt>
                <c:pt idx="444">
                  <c:v>92.548000000000002</c:v>
                </c:pt>
                <c:pt idx="445">
                  <c:v>92.932000000000002</c:v>
                </c:pt>
                <c:pt idx="446">
                  <c:v>93.194999999999993</c:v>
                </c:pt>
                <c:pt idx="447">
                  <c:v>93.275999999999996</c:v>
                </c:pt>
                <c:pt idx="448">
                  <c:v>93.203999999999994</c:v>
                </c:pt>
                <c:pt idx="449">
                  <c:v>93.462000000000003</c:v>
                </c:pt>
                <c:pt idx="450">
                  <c:v>93.084999999999994</c:v>
                </c:pt>
                <c:pt idx="451">
                  <c:v>93.326999999999998</c:v>
                </c:pt>
                <c:pt idx="452">
                  <c:v>93.382999999999996</c:v>
                </c:pt>
                <c:pt idx="453">
                  <c:v>93.766000000000005</c:v>
                </c:pt>
                <c:pt idx="454">
                  <c:v>94.337999999999994</c:v>
                </c:pt>
                <c:pt idx="455">
                  <c:v>94.23</c:v>
                </c:pt>
                <c:pt idx="456">
                  <c:v>94.034999999999997</c:v>
                </c:pt>
                <c:pt idx="457">
                  <c:v>93.775999999999996</c:v>
                </c:pt>
                <c:pt idx="458">
                  <c:v>93.974999999999994</c:v>
                </c:pt>
                <c:pt idx="459">
                  <c:v>94.266000000000005</c:v>
                </c:pt>
                <c:pt idx="460">
                  <c:v>94.216999999999999</c:v>
                </c:pt>
                <c:pt idx="461">
                  <c:v>94.066999999999993</c:v>
                </c:pt>
                <c:pt idx="462">
                  <c:v>94.316000000000003</c:v>
                </c:pt>
                <c:pt idx="463">
                  <c:v>94.516000000000005</c:v>
                </c:pt>
                <c:pt idx="464">
                  <c:v>94.08</c:v>
                </c:pt>
                <c:pt idx="465">
                  <c:v>93.956000000000003</c:v>
                </c:pt>
                <c:pt idx="466">
                  <c:v>93.936999999999998</c:v>
                </c:pt>
                <c:pt idx="467">
                  <c:v>93.953000000000003</c:v>
                </c:pt>
                <c:pt idx="468">
                  <c:v>93.733999999999995</c:v>
                </c:pt>
                <c:pt idx="469">
                  <c:v>93.558000000000007</c:v>
                </c:pt>
                <c:pt idx="470">
                  <c:v>93.77</c:v>
                </c:pt>
                <c:pt idx="471">
                  <c:v>93.641999999999996</c:v>
                </c:pt>
                <c:pt idx="472">
                  <c:v>93.813000000000002</c:v>
                </c:pt>
                <c:pt idx="473">
                  <c:v>93.948999999999998</c:v>
                </c:pt>
                <c:pt idx="474">
                  <c:v>93.802000000000007</c:v>
                </c:pt>
                <c:pt idx="475">
                  <c:v>93.344999999999999</c:v>
                </c:pt>
                <c:pt idx="476">
                  <c:v>94.123000000000005</c:v>
                </c:pt>
                <c:pt idx="477">
                  <c:v>93.879000000000005</c:v>
                </c:pt>
                <c:pt idx="478">
                  <c:v>94.09</c:v>
                </c:pt>
                <c:pt idx="479">
                  <c:v>93.864000000000004</c:v>
                </c:pt>
                <c:pt idx="480">
                  <c:v>94.346999999999994</c:v>
                </c:pt>
                <c:pt idx="481">
                  <c:v>94.32</c:v>
                </c:pt>
                <c:pt idx="482">
                  <c:v>94.049000000000007</c:v>
                </c:pt>
                <c:pt idx="483">
                  <c:v>93.954999999999998</c:v>
                </c:pt>
                <c:pt idx="484">
                  <c:v>94.85</c:v>
                </c:pt>
                <c:pt idx="485">
                  <c:v>95.177999999999997</c:v>
                </c:pt>
                <c:pt idx="486">
                  <c:v>95.128</c:v>
                </c:pt>
                <c:pt idx="487">
                  <c:v>95.406999999999996</c:v>
                </c:pt>
                <c:pt idx="488">
                  <c:v>95.915000000000006</c:v>
                </c:pt>
                <c:pt idx="489">
                  <c:v>95.828000000000003</c:v>
                </c:pt>
                <c:pt idx="490">
                  <c:v>95.543999999999997</c:v>
                </c:pt>
                <c:pt idx="491">
                  <c:v>96.031000000000006</c:v>
                </c:pt>
                <c:pt idx="492">
                  <c:v>96.548000000000002</c:v>
                </c:pt>
                <c:pt idx="493">
                  <c:v>96.491</c:v>
                </c:pt>
                <c:pt idx="494">
                  <c:v>96.875</c:v>
                </c:pt>
                <c:pt idx="495">
                  <c:v>96.774000000000001</c:v>
                </c:pt>
                <c:pt idx="496">
                  <c:v>96.088999999999999</c:v>
                </c:pt>
                <c:pt idx="497">
                  <c:v>96.340999999999994</c:v>
                </c:pt>
                <c:pt idx="498">
                  <c:v>95.994</c:v>
                </c:pt>
                <c:pt idx="499">
                  <c:v>96.028000000000006</c:v>
                </c:pt>
                <c:pt idx="500">
                  <c:v>96.156000000000006</c:v>
                </c:pt>
                <c:pt idx="501">
                  <c:v>96.117000000000004</c:v>
                </c:pt>
                <c:pt idx="502">
                  <c:v>96.328000000000003</c:v>
                </c:pt>
                <c:pt idx="503">
                  <c:v>96.369</c:v>
                </c:pt>
                <c:pt idx="504">
                  <c:v>95.894000000000005</c:v>
                </c:pt>
                <c:pt idx="505">
                  <c:v>96.271000000000001</c:v>
                </c:pt>
                <c:pt idx="506">
                  <c:v>96.096999999999994</c:v>
                </c:pt>
                <c:pt idx="507">
                  <c:v>96.316999999999993</c:v>
                </c:pt>
                <c:pt idx="508">
                  <c:v>96.570999999999998</c:v>
                </c:pt>
                <c:pt idx="509">
                  <c:v>96.510999999999996</c:v>
                </c:pt>
                <c:pt idx="510">
                  <c:v>96.042000000000002</c:v>
                </c:pt>
                <c:pt idx="511">
                  <c:v>96.564999999999998</c:v>
                </c:pt>
                <c:pt idx="512">
                  <c:v>96.551000000000002</c:v>
                </c:pt>
                <c:pt idx="513">
                  <c:v>96.491</c:v>
                </c:pt>
                <c:pt idx="514">
                  <c:v>96.075999999999993</c:v>
                </c:pt>
                <c:pt idx="515">
                  <c:v>96.019000000000005</c:v>
                </c:pt>
                <c:pt idx="516">
                  <c:v>96.093000000000004</c:v>
                </c:pt>
                <c:pt idx="517">
                  <c:v>96.201999999999998</c:v>
                </c:pt>
                <c:pt idx="518">
                  <c:v>95.929000000000002</c:v>
                </c:pt>
                <c:pt idx="519">
                  <c:v>95.968000000000004</c:v>
                </c:pt>
                <c:pt idx="520">
                  <c:v>95.67</c:v>
                </c:pt>
                <c:pt idx="521">
                  <c:v>96.212999999999994</c:v>
                </c:pt>
                <c:pt idx="522">
                  <c:v>96.262</c:v>
                </c:pt>
                <c:pt idx="523">
                  <c:v>96.171000000000006</c:v>
                </c:pt>
                <c:pt idx="524">
                  <c:v>96.32</c:v>
                </c:pt>
                <c:pt idx="525">
                  <c:v>95.718999999999994</c:v>
                </c:pt>
                <c:pt idx="526">
                  <c:v>95.991</c:v>
                </c:pt>
                <c:pt idx="527">
                  <c:v>95.623999999999995</c:v>
                </c:pt>
                <c:pt idx="528">
                  <c:v>94.915000000000006</c:v>
                </c:pt>
                <c:pt idx="529">
                  <c:v>94.79</c:v>
                </c:pt>
                <c:pt idx="530">
                  <c:v>95.165000000000006</c:v>
                </c:pt>
                <c:pt idx="531">
                  <c:v>95.257999999999996</c:v>
                </c:pt>
                <c:pt idx="532">
                  <c:v>95.731999999999999</c:v>
                </c:pt>
                <c:pt idx="533">
                  <c:v>95.51</c:v>
                </c:pt>
                <c:pt idx="534">
                  <c:v>95.734999999999999</c:v>
                </c:pt>
                <c:pt idx="535">
                  <c:v>95.641999999999996</c:v>
                </c:pt>
                <c:pt idx="536">
                  <c:v>95.918000000000006</c:v>
                </c:pt>
                <c:pt idx="537">
                  <c:v>95.947999999999993</c:v>
                </c:pt>
                <c:pt idx="538">
                  <c:v>96.477999999999994</c:v>
                </c:pt>
                <c:pt idx="539">
                  <c:v>97.254999999999995</c:v>
                </c:pt>
                <c:pt idx="540">
                  <c:v>97.27</c:v>
                </c:pt>
                <c:pt idx="541">
                  <c:v>96.54</c:v>
                </c:pt>
                <c:pt idx="542">
                  <c:v>96.385000000000005</c:v>
                </c:pt>
                <c:pt idx="543">
                  <c:v>95.936000000000007</c:v>
                </c:pt>
                <c:pt idx="544">
                  <c:v>95.379000000000005</c:v>
                </c:pt>
                <c:pt idx="545">
                  <c:v>95.484999999999999</c:v>
                </c:pt>
                <c:pt idx="546">
                  <c:v>95.399000000000001</c:v>
                </c:pt>
                <c:pt idx="547">
                  <c:v>95.643000000000001</c:v>
                </c:pt>
                <c:pt idx="548">
                  <c:v>95.494</c:v>
                </c:pt>
                <c:pt idx="549">
                  <c:v>95.552999999999997</c:v>
                </c:pt>
                <c:pt idx="550">
                  <c:v>96.081999999999994</c:v>
                </c:pt>
                <c:pt idx="551">
                  <c:v>96.373999999999995</c:v>
                </c:pt>
                <c:pt idx="552">
                  <c:v>95.989000000000004</c:v>
                </c:pt>
                <c:pt idx="553">
                  <c:v>95.700999999999993</c:v>
                </c:pt>
                <c:pt idx="554">
                  <c:v>95.8</c:v>
                </c:pt>
                <c:pt idx="555">
                  <c:v>96.043000000000006</c:v>
                </c:pt>
                <c:pt idx="556">
                  <c:v>96.078000000000003</c:v>
                </c:pt>
                <c:pt idx="557">
                  <c:v>96.025000000000006</c:v>
                </c:pt>
                <c:pt idx="558">
                  <c:v>96.19</c:v>
                </c:pt>
                <c:pt idx="559">
                  <c:v>97.137</c:v>
                </c:pt>
                <c:pt idx="560">
                  <c:v>96.614999999999995</c:v>
                </c:pt>
                <c:pt idx="561">
                  <c:v>96.706999999999994</c:v>
                </c:pt>
                <c:pt idx="562">
                  <c:v>97.409000000000006</c:v>
                </c:pt>
                <c:pt idx="563">
                  <c:v>97.385000000000005</c:v>
                </c:pt>
                <c:pt idx="564">
                  <c:v>97.784999999999997</c:v>
                </c:pt>
                <c:pt idx="565">
                  <c:v>98.647999999999996</c:v>
                </c:pt>
                <c:pt idx="566">
                  <c:v>99.293000000000006</c:v>
                </c:pt>
                <c:pt idx="567">
                  <c:v>99.061999999999998</c:v>
                </c:pt>
                <c:pt idx="568">
                  <c:v>97.968000000000004</c:v>
                </c:pt>
                <c:pt idx="569">
                  <c:v>98.507000000000005</c:v>
                </c:pt>
                <c:pt idx="570">
                  <c:v>99.123999999999995</c:v>
                </c:pt>
                <c:pt idx="571">
                  <c:v>98.998999999999995</c:v>
                </c:pt>
                <c:pt idx="572">
                  <c:v>99.096999999999994</c:v>
                </c:pt>
                <c:pt idx="573">
                  <c:v>98.617999999999995</c:v>
                </c:pt>
                <c:pt idx="574">
                  <c:v>97.974000000000004</c:v>
                </c:pt>
                <c:pt idx="575">
                  <c:v>98.233000000000004</c:v>
                </c:pt>
                <c:pt idx="576">
                  <c:v>98.498000000000005</c:v>
                </c:pt>
                <c:pt idx="577">
                  <c:v>98.492999999999995</c:v>
                </c:pt>
                <c:pt idx="578">
                  <c:v>98.622</c:v>
                </c:pt>
                <c:pt idx="579">
                  <c:v>98.789000000000001</c:v>
                </c:pt>
                <c:pt idx="580">
                  <c:v>98.789000000000001</c:v>
                </c:pt>
                <c:pt idx="581">
                  <c:v>99.090999999999994</c:v>
                </c:pt>
                <c:pt idx="582">
                  <c:v>98.403999999999996</c:v>
                </c:pt>
                <c:pt idx="583">
                  <c:v>97.792000000000002</c:v>
                </c:pt>
                <c:pt idx="584">
                  <c:v>98.311999999999998</c:v>
                </c:pt>
                <c:pt idx="585">
                  <c:v>98.632000000000005</c:v>
                </c:pt>
                <c:pt idx="586">
                  <c:v>99</c:v>
                </c:pt>
                <c:pt idx="587">
                  <c:v>99.471999999999994</c:v>
                </c:pt>
                <c:pt idx="588">
                  <c:v>99.599000000000004</c:v>
                </c:pt>
                <c:pt idx="589">
                  <c:v>99.751000000000005</c:v>
                </c:pt>
                <c:pt idx="590">
                  <c:v>99.796000000000006</c:v>
                </c:pt>
                <c:pt idx="591">
                  <c:v>99.932000000000002</c:v>
                </c:pt>
                <c:pt idx="592">
                  <c:v>100.292</c:v>
                </c:pt>
                <c:pt idx="593">
                  <c:v>99.875</c:v>
                </c:pt>
                <c:pt idx="594">
                  <c:v>100.321</c:v>
                </c:pt>
                <c:pt idx="595">
                  <c:v>100.5</c:v>
                </c:pt>
                <c:pt idx="596">
                  <c:v>100.78100000000001</c:v>
                </c:pt>
                <c:pt idx="597">
                  <c:v>100.961</c:v>
                </c:pt>
                <c:pt idx="598">
                  <c:v>100.39</c:v>
                </c:pt>
                <c:pt idx="599">
                  <c:v>100.578</c:v>
                </c:pt>
                <c:pt idx="600">
                  <c:v>101.22</c:v>
                </c:pt>
                <c:pt idx="601">
                  <c:v>101.752</c:v>
                </c:pt>
                <c:pt idx="602">
                  <c:v>102.303</c:v>
                </c:pt>
                <c:pt idx="603">
                  <c:v>102.95399999999999</c:v>
                </c:pt>
                <c:pt idx="604">
                  <c:v>103.623</c:v>
                </c:pt>
                <c:pt idx="605">
                  <c:v>102.959</c:v>
                </c:pt>
                <c:pt idx="606">
                  <c:v>103.744</c:v>
                </c:pt>
                <c:pt idx="607">
                  <c:v>103.465</c:v>
                </c:pt>
                <c:pt idx="608">
                  <c:v>102.587</c:v>
                </c:pt>
                <c:pt idx="609">
                  <c:v>103.752</c:v>
                </c:pt>
                <c:pt idx="610">
                  <c:v>103.66</c:v>
                </c:pt>
                <c:pt idx="611">
                  <c:v>103.651</c:v>
                </c:pt>
                <c:pt idx="612">
                  <c:v>103.92</c:v>
                </c:pt>
                <c:pt idx="613">
                  <c:v>103.846</c:v>
                </c:pt>
                <c:pt idx="614">
                  <c:v>104.851</c:v>
                </c:pt>
                <c:pt idx="615">
                  <c:v>104.563</c:v>
                </c:pt>
                <c:pt idx="616">
                  <c:v>104.187</c:v>
                </c:pt>
                <c:pt idx="617">
                  <c:v>103.36</c:v>
                </c:pt>
                <c:pt idx="618">
                  <c:v>103.81</c:v>
                </c:pt>
                <c:pt idx="619">
                  <c:v>102.724</c:v>
                </c:pt>
                <c:pt idx="620">
                  <c:v>103.15</c:v>
                </c:pt>
                <c:pt idx="621">
                  <c:v>102.07599999999999</c:v>
                </c:pt>
                <c:pt idx="622">
                  <c:v>101.857</c:v>
                </c:pt>
                <c:pt idx="623">
                  <c:v>102.056</c:v>
                </c:pt>
                <c:pt idx="624">
                  <c:v>101.82899999999999</c:v>
                </c:pt>
                <c:pt idx="625">
                  <c:v>101.66800000000001</c:v>
                </c:pt>
                <c:pt idx="626">
                  <c:v>101.66800000000001</c:v>
                </c:pt>
                <c:pt idx="627">
                  <c:v>101.752</c:v>
                </c:pt>
                <c:pt idx="628">
                  <c:v>102.498</c:v>
                </c:pt>
                <c:pt idx="629">
                  <c:v>101.824</c:v>
                </c:pt>
                <c:pt idx="630">
                  <c:v>102.14</c:v>
                </c:pt>
                <c:pt idx="631">
                  <c:v>102.437</c:v>
                </c:pt>
                <c:pt idx="632">
                  <c:v>102.318</c:v>
                </c:pt>
                <c:pt idx="633">
                  <c:v>102.542</c:v>
                </c:pt>
                <c:pt idx="634">
                  <c:v>103.223</c:v>
                </c:pt>
                <c:pt idx="635">
                  <c:v>104.148</c:v>
                </c:pt>
                <c:pt idx="636">
                  <c:v>105.078</c:v>
                </c:pt>
                <c:pt idx="637">
                  <c:v>105.518</c:v>
                </c:pt>
                <c:pt idx="638">
                  <c:v>105.158</c:v>
                </c:pt>
                <c:pt idx="639">
                  <c:v>103.631</c:v>
                </c:pt>
                <c:pt idx="640">
                  <c:v>104.7</c:v>
                </c:pt>
                <c:pt idx="641">
                  <c:v>104.7</c:v>
                </c:pt>
                <c:pt idx="642">
                  <c:v>104.435</c:v>
                </c:pt>
                <c:pt idx="643">
                  <c:v>104.197</c:v>
                </c:pt>
                <c:pt idx="644">
                  <c:v>104.431</c:v>
                </c:pt>
                <c:pt idx="645">
                  <c:v>104.185</c:v>
                </c:pt>
                <c:pt idx="646">
                  <c:v>103.93899999999999</c:v>
                </c:pt>
                <c:pt idx="647">
                  <c:v>104.506</c:v>
                </c:pt>
                <c:pt idx="648">
                  <c:v>105.10599999999999</c:v>
                </c:pt>
                <c:pt idx="649">
                  <c:v>104.685</c:v>
                </c:pt>
                <c:pt idx="650">
                  <c:v>105.13800000000001</c:v>
                </c:pt>
                <c:pt idx="651">
                  <c:v>105.13800000000001</c:v>
                </c:pt>
                <c:pt idx="652">
                  <c:v>106.535</c:v>
                </c:pt>
                <c:pt idx="653">
                  <c:v>107.096</c:v>
                </c:pt>
                <c:pt idx="654">
                  <c:v>107.13</c:v>
                </c:pt>
                <c:pt idx="655">
                  <c:v>107.00700000000001</c:v>
                </c:pt>
                <c:pt idx="656">
                  <c:v>108.021</c:v>
                </c:pt>
                <c:pt idx="657">
                  <c:v>108.072</c:v>
                </c:pt>
                <c:pt idx="658">
                  <c:v>107.95699999999999</c:v>
                </c:pt>
                <c:pt idx="659">
                  <c:v>108.544</c:v>
                </c:pt>
                <c:pt idx="660">
                  <c:v>108.063</c:v>
                </c:pt>
                <c:pt idx="661">
                  <c:v>107.366</c:v>
                </c:pt>
                <c:pt idx="662">
                  <c:v>106.682</c:v>
                </c:pt>
                <c:pt idx="663">
                  <c:v>107.07599999999999</c:v>
                </c:pt>
                <c:pt idx="664">
                  <c:v>106.91</c:v>
                </c:pt>
                <c:pt idx="665">
                  <c:v>106.73</c:v>
                </c:pt>
                <c:pt idx="666">
                  <c:v>106.483</c:v>
                </c:pt>
                <c:pt idx="667">
                  <c:v>107.18899999999999</c:v>
                </c:pt>
                <c:pt idx="668">
                  <c:v>106.452</c:v>
                </c:pt>
                <c:pt idx="669">
                  <c:v>106.351</c:v>
                </c:pt>
                <c:pt idx="670">
                  <c:v>105.90300000000001</c:v>
                </c:pt>
                <c:pt idx="671">
                  <c:v>105.45</c:v>
                </c:pt>
                <c:pt idx="672">
                  <c:v>106.241</c:v>
                </c:pt>
                <c:pt idx="673">
                  <c:v>106.506</c:v>
                </c:pt>
                <c:pt idx="674">
                  <c:v>105.693</c:v>
                </c:pt>
                <c:pt idx="675">
                  <c:v>106.621</c:v>
                </c:pt>
                <c:pt idx="676">
                  <c:v>106.435</c:v>
                </c:pt>
                <c:pt idx="677">
                  <c:v>106.374</c:v>
                </c:pt>
                <c:pt idx="678">
                  <c:v>105.196</c:v>
                </c:pt>
                <c:pt idx="679">
                  <c:v>105.09</c:v>
                </c:pt>
                <c:pt idx="680">
                  <c:v>105.631</c:v>
                </c:pt>
                <c:pt idx="681">
                  <c:v>106.54600000000001</c:v>
                </c:pt>
                <c:pt idx="682">
                  <c:v>106.5</c:v>
                </c:pt>
                <c:pt idx="683">
                  <c:v>106.574</c:v>
                </c:pt>
                <c:pt idx="684">
                  <c:v>107.48399999999999</c:v>
                </c:pt>
                <c:pt idx="685">
                  <c:v>108.169</c:v>
                </c:pt>
                <c:pt idx="686">
                  <c:v>109.04600000000001</c:v>
                </c:pt>
                <c:pt idx="687">
                  <c:v>108.624</c:v>
                </c:pt>
                <c:pt idx="688">
                  <c:v>108.67700000000001</c:v>
                </c:pt>
                <c:pt idx="689">
                  <c:v>108.47</c:v>
                </c:pt>
                <c:pt idx="690">
                  <c:v>108.803</c:v>
                </c:pt>
                <c:pt idx="691">
                  <c:v>108.83499999999999</c:v>
                </c:pt>
                <c:pt idx="692">
                  <c:v>108.773</c:v>
                </c:pt>
                <c:pt idx="693">
                  <c:v>108.7</c:v>
                </c:pt>
                <c:pt idx="694">
                  <c:v>109.691</c:v>
                </c:pt>
                <c:pt idx="695">
                  <c:v>109.53400000000001</c:v>
                </c:pt>
                <c:pt idx="696">
                  <c:v>109.53400000000001</c:v>
                </c:pt>
                <c:pt idx="697">
                  <c:v>110.214</c:v>
                </c:pt>
                <c:pt idx="698">
                  <c:v>109.84</c:v>
                </c:pt>
                <c:pt idx="699">
                  <c:v>109.70699999999999</c:v>
                </c:pt>
                <c:pt idx="700">
                  <c:v>109.003</c:v>
                </c:pt>
                <c:pt idx="701">
                  <c:v>108.33</c:v>
                </c:pt>
                <c:pt idx="702">
                  <c:v>109.815</c:v>
                </c:pt>
                <c:pt idx="703">
                  <c:v>109.658</c:v>
                </c:pt>
                <c:pt idx="704">
                  <c:v>109.739</c:v>
                </c:pt>
                <c:pt idx="705">
                  <c:v>109.764</c:v>
                </c:pt>
                <c:pt idx="706">
                  <c:v>109.73699999999999</c:v>
                </c:pt>
                <c:pt idx="707">
                  <c:v>110.215</c:v>
                </c:pt>
                <c:pt idx="708">
                  <c:v>110.642</c:v>
                </c:pt>
                <c:pt idx="709">
                  <c:v>111.35299999999999</c:v>
                </c:pt>
                <c:pt idx="710">
                  <c:v>113.19199999999999</c:v>
                </c:pt>
                <c:pt idx="711">
                  <c:v>114.10299999999999</c:v>
                </c:pt>
                <c:pt idx="712">
                  <c:v>114.10599999999999</c:v>
                </c:pt>
                <c:pt idx="713">
                  <c:v>112.604</c:v>
                </c:pt>
                <c:pt idx="714">
                  <c:v>112.254</c:v>
                </c:pt>
                <c:pt idx="715">
                  <c:v>112.117</c:v>
                </c:pt>
                <c:pt idx="716">
                  <c:v>111.745</c:v>
                </c:pt>
                <c:pt idx="717">
                  <c:v>110.065</c:v>
                </c:pt>
                <c:pt idx="718">
                  <c:v>111.208</c:v>
                </c:pt>
                <c:pt idx="719">
                  <c:v>112.258</c:v>
                </c:pt>
                <c:pt idx="720">
                  <c:v>112.795</c:v>
                </c:pt>
                <c:pt idx="721">
                  <c:v>113.14400000000001</c:v>
                </c:pt>
                <c:pt idx="722">
                  <c:v>113.221</c:v>
                </c:pt>
                <c:pt idx="723">
                  <c:v>113.32</c:v>
                </c:pt>
                <c:pt idx="724">
                  <c:v>112.363</c:v>
                </c:pt>
                <c:pt idx="725">
                  <c:v>113.31100000000001</c:v>
                </c:pt>
                <c:pt idx="726">
                  <c:v>112.039</c:v>
                </c:pt>
                <c:pt idx="727">
                  <c:v>112.13</c:v>
                </c:pt>
                <c:pt idx="728">
                  <c:v>112.98399999999999</c:v>
                </c:pt>
                <c:pt idx="729">
                  <c:v>112.881</c:v>
                </c:pt>
                <c:pt idx="730">
                  <c:v>112.012</c:v>
                </c:pt>
                <c:pt idx="731">
                  <c:v>111.989</c:v>
                </c:pt>
                <c:pt idx="732">
                  <c:v>110.95</c:v>
                </c:pt>
                <c:pt idx="733">
                  <c:v>109.7</c:v>
                </c:pt>
                <c:pt idx="734">
                  <c:v>110.587</c:v>
                </c:pt>
                <c:pt idx="735">
                  <c:v>110.752</c:v>
                </c:pt>
                <c:pt idx="736">
                  <c:v>111.527</c:v>
                </c:pt>
                <c:pt idx="737">
                  <c:v>111.48099999999999</c:v>
                </c:pt>
                <c:pt idx="738">
                  <c:v>111.345</c:v>
                </c:pt>
                <c:pt idx="739">
                  <c:v>112.93</c:v>
                </c:pt>
                <c:pt idx="740">
                  <c:v>110.877</c:v>
                </c:pt>
                <c:pt idx="741">
                  <c:v>110.12</c:v>
                </c:pt>
                <c:pt idx="742">
                  <c:v>109.636</c:v>
                </c:pt>
                <c:pt idx="743">
                  <c:v>110.54900000000001</c:v>
                </c:pt>
                <c:pt idx="744">
                  <c:v>108.206</c:v>
                </c:pt>
                <c:pt idx="745">
                  <c:v>106.292</c:v>
                </c:pt>
                <c:pt idx="746">
                  <c:v>106.66</c:v>
                </c:pt>
                <c:pt idx="747">
                  <c:v>106.404</c:v>
                </c:pt>
                <c:pt idx="748">
                  <c:v>106.28100000000001</c:v>
                </c:pt>
                <c:pt idx="749">
                  <c:v>106.694</c:v>
                </c:pt>
                <c:pt idx="750">
                  <c:v>106.93</c:v>
                </c:pt>
                <c:pt idx="751">
                  <c:v>107.83499999999999</c:v>
                </c:pt>
                <c:pt idx="752">
                  <c:v>107.22199999999999</c:v>
                </c:pt>
                <c:pt idx="753">
                  <c:v>106.07599999999999</c:v>
                </c:pt>
                <c:pt idx="754">
                  <c:v>106.07599999999999</c:v>
                </c:pt>
                <c:pt idx="755">
                  <c:v>105.959</c:v>
                </c:pt>
                <c:pt idx="756">
                  <c:v>106.681</c:v>
                </c:pt>
                <c:pt idx="757">
                  <c:v>106.822</c:v>
                </c:pt>
                <c:pt idx="758">
                  <c:v>105.95</c:v>
                </c:pt>
                <c:pt idx="759">
                  <c:v>104.72799999999999</c:v>
                </c:pt>
                <c:pt idx="760">
                  <c:v>104.545</c:v>
                </c:pt>
                <c:pt idx="761">
                  <c:v>105.289</c:v>
                </c:pt>
                <c:pt idx="762">
                  <c:v>105.578</c:v>
                </c:pt>
                <c:pt idx="763">
                  <c:v>105.1</c:v>
                </c:pt>
                <c:pt idx="764">
                  <c:v>104.774</c:v>
                </c:pt>
                <c:pt idx="765">
                  <c:v>104.81</c:v>
                </c:pt>
                <c:pt idx="766">
                  <c:v>105.131</c:v>
                </c:pt>
                <c:pt idx="767">
                  <c:v>103.98</c:v>
                </c:pt>
                <c:pt idx="768">
                  <c:v>103.77</c:v>
                </c:pt>
                <c:pt idx="769">
                  <c:v>104.55800000000001</c:v>
                </c:pt>
                <c:pt idx="770">
                  <c:v>104.70099999999999</c:v>
                </c:pt>
                <c:pt idx="771">
                  <c:v>104.721</c:v>
                </c:pt>
                <c:pt idx="772">
                  <c:v>103.965</c:v>
                </c:pt>
                <c:pt idx="773">
                  <c:v>104.16200000000001</c:v>
                </c:pt>
                <c:pt idx="774">
                  <c:v>104.43300000000001</c:v>
                </c:pt>
                <c:pt idx="775">
                  <c:v>104.31399999999999</c:v>
                </c:pt>
                <c:pt idx="776">
                  <c:v>104.179</c:v>
                </c:pt>
                <c:pt idx="777">
                  <c:v>104.46299999999999</c:v>
                </c:pt>
                <c:pt idx="778">
                  <c:v>103.836</c:v>
                </c:pt>
                <c:pt idx="779">
                  <c:v>103.52200000000001</c:v>
                </c:pt>
                <c:pt idx="780">
                  <c:v>104.518</c:v>
                </c:pt>
                <c:pt idx="781">
                  <c:v>104.248</c:v>
                </c:pt>
                <c:pt idx="782">
                  <c:v>105.042</c:v>
                </c:pt>
                <c:pt idx="783">
                  <c:v>103.879</c:v>
                </c:pt>
                <c:pt idx="784">
                  <c:v>103.001</c:v>
                </c:pt>
                <c:pt idx="785">
                  <c:v>103.236</c:v>
                </c:pt>
                <c:pt idx="786">
                  <c:v>103.188</c:v>
                </c:pt>
                <c:pt idx="787">
                  <c:v>102.246</c:v>
                </c:pt>
                <c:pt idx="788">
                  <c:v>102.20399999999999</c:v>
                </c:pt>
                <c:pt idx="789">
                  <c:v>102.20399999999999</c:v>
                </c:pt>
                <c:pt idx="790">
                  <c:v>102.39</c:v>
                </c:pt>
                <c:pt idx="791">
                  <c:v>102.363</c:v>
                </c:pt>
                <c:pt idx="792">
                  <c:v>102.05800000000001</c:v>
                </c:pt>
                <c:pt idx="793">
                  <c:v>102.012</c:v>
                </c:pt>
                <c:pt idx="794">
                  <c:v>102.13800000000001</c:v>
                </c:pt>
                <c:pt idx="795">
                  <c:v>101.91800000000001</c:v>
                </c:pt>
                <c:pt idx="796">
                  <c:v>101.64100000000001</c:v>
                </c:pt>
                <c:pt idx="797">
                  <c:v>101.839</c:v>
                </c:pt>
                <c:pt idx="798">
                  <c:v>101.92700000000001</c:v>
                </c:pt>
                <c:pt idx="799">
                  <c:v>102.276</c:v>
                </c:pt>
                <c:pt idx="800">
                  <c:v>102.09699999999999</c:v>
                </c:pt>
                <c:pt idx="801">
                  <c:v>101.217</c:v>
                </c:pt>
                <c:pt idx="802">
                  <c:v>101.75</c:v>
                </c:pt>
                <c:pt idx="803">
                  <c:v>102.91500000000001</c:v>
                </c:pt>
                <c:pt idx="804">
                  <c:v>103.621</c:v>
                </c:pt>
                <c:pt idx="805">
                  <c:v>103.42700000000001</c:v>
                </c:pt>
                <c:pt idx="806">
                  <c:v>103.40900000000001</c:v>
                </c:pt>
                <c:pt idx="807">
                  <c:v>103.221</c:v>
                </c:pt>
                <c:pt idx="808">
                  <c:v>103.63</c:v>
                </c:pt>
                <c:pt idx="809">
                  <c:v>103.345</c:v>
                </c:pt>
                <c:pt idx="810">
                  <c:v>103.233</c:v>
                </c:pt>
                <c:pt idx="811">
                  <c:v>103.923</c:v>
                </c:pt>
                <c:pt idx="812">
                  <c:v>103.85599999999999</c:v>
                </c:pt>
                <c:pt idx="813">
                  <c:v>103.86199999999999</c:v>
                </c:pt>
                <c:pt idx="814">
                  <c:v>103.86199999999999</c:v>
                </c:pt>
                <c:pt idx="815">
                  <c:v>104.176</c:v>
                </c:pt>
                <c:pt idx="816">
                  <c:v>104.58499999999999</c:v>
                </c:pt>
                <c:pt idx="817">
                  <c:v>104.598</c:v>
                </c:pt>
                <c:pt idx="818">
                  <c:v>105.214</c:v>
                </c:pt>
                <c:pt idx="819">
                  <c:v>104.673</c:v>
                </c:pt>
                <c:pt idx="820">
                  <c:v>104.869</c:v>
                </c:pt>
                <c:pt idx="821">
                  <c:v>104.483</c:v>
                </c:pt>
                <c:pt idx="822">
                  <c:v>105.027</c:v>
                </c:pt>
                <c:pt idx="823">
                  <c:v>104.521</c:v>
                </c:pt>
                <c:pt idx="824">
                  <c:v>104.35</c:v>
                </c:pt>
                <c:pt idx="825">
                  <c:v>105.61499999999999</c:v>
                </c:pt>
                <c:pt idx="826">
                  <c:v>105.658</c:v>
                </c:pt>
                <c:pt idx="827">
                  <c:v>105.309</c:v>
                </c:pt>
                <c:pt idx="828">
                  <c:v>104.57599999999999</c:v>
                </c:pt>
                <c:pt idx="829">
                  <c:v>103.595</c:v>
                </c:pt>
                <c:pt idx="830">
                  <c:v>103.59699999999999</c:v>
                </c:pt>
                <c:pt idx="831">
                  <c:v>104.646</c:v>
                </c:pt>
                <c:pt idx="832">
                  <c:v>104.41800000000001</c:v>
                </c:pt>
                <c:pt idx="833">
                  <c:v>103.708</c:v>
                </c:pt>
                <c:pt idx="834">
                  <c:v>103.28100000000001</c:v>
                </c:pt>
                <c:pt idx="835">
                  <c:v>103.256</c:v>
                </c:pt>
                <c:pt idx="836">
                  <c:v>102.346</c:v>
                </c:pt>
                <c:pt idx="837">
                  <c:v>102.532</c:v>
                </c:pt>
                <c:pt idx="838">
                  <c:v>103.116</c:v>
                </c:pt>
                <c:pt idx="839">
                  <c:v>102.857</c:v>
                </c:pt>
                <c:pt idx="840">
                  <c:v>102.43</c:v>
                </c:pt>
                <c:pt idx="841">
                  <c:v>102.64</c:v>
                </c:pt>
                <c:pt idx="842">
                  <c:v>102.14400000000001</c:v>
                </c:pt>
                <c:pt idx="843">
                  <c:v>102.506</c:v>
                </c:pt>
                <c:pt idx="844">
                  <c:v>102.093</c:v>
                </c:pt>
                <c:pt idx="845">
                  <c:v>101.586</c:v>
                </c:pt>
                <c:pt idx="846">
                  <c:v>101.852</c:v>
                </c:pt>
                <c:pt idx="847">
                  <c:v>101.822</c:v>
                </c:pt>
                <c:pt idx="848">
                  <c:v>102.092</c:v>
                </c:pt>
                <c:pt idx="849">
                  <c:v>102.578</c:v>
                </c:pt>
                <c:pt idx="850">
                  <c:v>102.20399999999999</c:v>
                </c:pt>
                <c:pt idx="851">
                  <c:v>101.5</c:v>
                </c:pt>
                <c:pt idx="852">
                  <c:v>101.011</c:v>
                </c:pt>
                <c:pt idx="853">
                  <c:v>101.55200000000001</c:v>
                </c:pt>
                <c:pt idx="854">
                  <c:v>102.10299999999999</c:v>
                </c:pt>
                <c:pt idx="855">
                  <c:v>101.745</c:v>
                </c:pt>
                <c:pt idx="856">
                  <c:v>101.968</c:v>
                </c:pt>
                <c:pt idx="857">
                  <c:v>101.84</c:v>
                </c:pt>
                <c:pt idx="858">
                  <c:v>101.822</c:v>
                </c:pt>
                <c:pt idx="859">
                  <c:v>101.348</c:v>
                </c:pt>
                <c:pt idx="860">
                  <c:v>101.863</c:v>
                </c:pt>
                <c:pt idx="861">
                  <c:v>101.467</c:v>
                </c:pt>
                <c:pt idx="862">
                  <c:v>101.503</c:v>
                </c:pt>
                <c:pt idx="863">
                  <c:v>101.65900000000001</c:v>
                </c:pt>
                <c:pt idx="864">
                  <c:v>102.151</c:v>
                </c:pt>
                <c:pt idx="865">
                  <c:v>101.958</c:v>
                </c:pt>
                <c:pt idx="866">
                  <c:v>101.343</c:v>
                </c:pt>
                <c:pt idx="867">
                  <c:v>101.399</c:v>
                </c:pt>
                <c:pt idx="868">
                  <c:v>101.214</c:v>
                </c:pt>
                <c:pt idx="869">
                  <c:v>101.377</c:v>
                </c:pt>
                <c:pt idx="870">
                  <c:v>101.605</c:v>
                </c:pt>
                <c:pt idx="871">
                  <c:v>101.477</c:v>
                </c:pt>
                <c:pt idx="872">
                  <c:v>102.05800000000001</c:v>
                </c:pt>
                <c:pt idx="873">
                  <c:v>102.681</c:v>
                </c:pt>
                <c:pt idx="874">
                  <c:v>102.434</c:v>
                </c:pt>
                <c:pt idx="875">
                  <c:v>102.56399999999999</c:v>
                </c:pt>
                <c:pt idx="876">
                  <c:v>102.88200000000001</c:v>
                </c:pt>
                <c:pt idx="877">
                  <c:v>103.584</c:v>
                </c:pt>
                <c:pt idx="878">
                  <c:v>103.19799999999999</c:v>
                </c:pt>
                <c:pt idx="879">
                  <c:v>103.19799999999999</c:v>
                </c:pt>
                <c:pt idx="880">
                  <c:v>103.488</c:v>
                </c:pt>
                <c:pt idx="881">
                  <c:v>103.887</c:v>
                </c:pt>
                <c:pt idx="882">
                  <c:v>104.251</c:v>
                </c:pt>
                <c:pt idx="883">
                  <c:v>104.206</c:v>
                </c:pt>
                <c:pt idx="884">
                  <c:v>104.206</c:v>
                </c:pt>
                <c:pt idx="885">
                  <c:v>104.16500000000001</c:v>
                </c:pt>
                <c:pt idx="886">
                  <c:v>104.32599999999999</c:v>
                </c:pt>
                <c:pt idx="887">
                  <c:v>103.56</c:v>
                </c:pt>
                <c:pt idx="888">
                  <c:v>104.015</c:v>
                </c:pt>
                <c:pt idx="889">
                  <c:v>104.002</c:v>
                </c:pt>
                <c:pt idx="890">
                  <c:v>104.125</c:v>
                </c:pt>
                <c:pt idx="891">
                  <c:v>104.099</c:v>
                </c:pt>
                <c:pt idx="892">
                  <c:v>103.343</c:v>
                </c:pt>
                <c:pt idx="893">
                  <c:v>103.557</c:v>
                </c:pt>
                <c:pt idx="894">
                  <c:v>103.654</c:v>
                </c:pt>
                <c:pt idx="895">
                  <c:v>103.33799999999999</c:v>
                </c:pt>
                <c:pt idx="896">
                  <c:v>102.94799999999999</c:v>
                </c:pt>
                <c:pt idx="897">
                  <c:v>102.11499999999999</c:v>
                </c:pt>
                <c:pt idx="898">
                  <c:v>102.24299999999999</c:v>
                </c:pt>
                <c:pt idx="899">
                  <c:v>102.52200000000001</c:v>
                </c:pt>
                <c:pt idx="900">
                  <c:v>102.54</c:v>
                </c:pt>
                <c:pt idx="901">
                  <c:v>102.071</c:v>
                </c:pt>
                <c:pt idx="902">
                  <c:v>102.386</c:v>
                </c:pt>
                <c:pt idx="903">
                  <c:v>102.90300000000001</c:v>
                </c:pt>
                <c:pt idx="904">
                  <c:v>102.69199999999999</c:v>
                </c:pt>
                <c:pt idx="905">
                  <c:v>102.492</c:v>
                </c:pt>
                <c:pt idx="906">
                  <c:v>102.905</c:v>
                </c:pt>
                <c:pt idx="907">
                  <c:v>103.342</c:v>
                </c:pt>
                <c:pt idx="908">
                  <c:v>102.91200000000001</c:v>
                </c:pt>
                <c:pt idx="909">
                  <c:v>102.988</c:v>
                </c:pt>
                <c:pt idx="910">
                  <c:v>103.039</c:v>
                </c:pt>
                <c:pt idx="911">
                  <c:v>103.373</c:v>
                </c:pt>
                <c:pt idx="912">
                  <c:v>103.166</c:v>
                </c:pt>
                <c:pt idx="913">
                  <c:v>102.27200000000001</c:v>
                </c:pt>
                <c:pt idx="914">
                  <c:v>101.97199999999999</c:v>
                </c:pt>
                <c:pt idx="915">
                  <c:v>101.732</c:v>
                </c:pt>
                <c:pt idx="916">
                  <c:v>100.521</c:v>
                </c:pt>
                <c:pt idx="917">
                  <c:v>99.77</c:v>
                </c:pt>
                <c:pt idx="918">
                  <c:v>99.914000000000001</c:v>
                </c:pt>
                <c:pt idx="919">
                  <c:v>99.841999999999999</c:v>
                </c:pt>
                <c:pt idx="920">
                  <c:v>99.941000000000003</c:v>
                </c:pt>
                <c:pt idx="921">
                  <c:v>100.28100000000001</c:v>
                </c:pt>
                <c:pt idx="922">
                  <c:v>100.88</c:v>
                </c:pt>
                <c:pt idx="923">
                  <c:v>101.071</c:v>
                </c:pt>
                <c:pt idx="924">
                  <c:v>101.346</c:v>
                </c:pt>
                <c:pt idx="925">
                  <c:v>101.349</c:v>
                </c:pt>
                <c:pt idx="926">
                  <c:v>100.887</c:v>
                </c:pt>
                <c:pt idx="927">
                  <c:v>101.773</c:v>
                </c:pt>
                <c:pt idx="928">
                  <c:v>101.622</c:v>
                </c:pt>
                <c:pt idx="929">
                  <c:v>101.855</c:v>
                </c:pt>
                <c:pt idx="930">
                  <c:v>102.303</c:v>
                </c:pt>
                <c:pt idx="931">
                  <c:v>102.59</c:v>
                </c:pt>
                <c:pt idx="932">
                  <c:v>102.542</c:v>
                </c:pt>
                <c:pt idx="933">
                  <c:v>102.017</c:v>
                </c:pt>
                <c:pt idx="934">
                  <c:v>102.047</c:v>
                </c:pt>
                <c:pt idx="935">
                  <c:v>102.52800000000001</c:v>
                </c:pt>
                <c:pt idx="936">
                  <c:v>102.49</c:v>
                </c:pt>
                <c:pt idx="937">
                  <c:v>102.524</c:v>
                </c:pt>
                <c:pt idx="938">
                  <c:v>102.842</c:v>
                </c:pt>
                <c:pt idx="939">
                  <c:v>103.19</c:v>
                </c:pt>
                <c:pt idx="940">
                  <c:v>103.209</c:v>
                </c:pt>
                <c:pt idx="941">
                  <c:v>103.431</c:v>
                </c:pt>
                <c:pt idx="942">
                  <c:v>103.572</c:v>
                </c:pt>
                <c:pt idx="943">
                  <c:v>103.375</c:v>
                </c:pt>
                <c:pt idx="944">
                  <c:v>103.3</c:v>
                </c:pt>
                <c:pt idx="945">
                  <c:v>103.563</c:v>
                </c:pt>
                <c:pt idx="946">
                  <c:v>103.419</c:v>
                </c:pt>
                <c:pt idx="947">
                  <c:v>103.982</c:v>
                </c:pt>
                <c:pt idx="948">
                  <c:v>104.077</c:v>
                </c:pt>
                <c:pt idx="949">
                  <c:v>104.05800000000001</c:v>
                </c:pt>
                <c:pt idx="950">
                  <c:v>103.53100000000001</c:v>
                </c:pt>
                <c:pt idx="951">
                  <c:v>103.157</c:v>
                </c:pt>
                <c:pt idx="952">
                  <c:v>103.619</c:v>
                </c:pt>
                <c:pt idx="953">
                  <c:v>104.236</c:v>
                </c:pt>
                <c:pt idx="954">
                  <c:v>104.236</c:v>
                </c:pt>
                <c:pt idx="955">
                  <c:v>104.807</c:v>
                </c:pt>
                <c:pt idx="956">
                  <c:v>104.861</c:v>
                </c:pt>
                <c:pt idx="957">
                  <c:v>105.059</c:v>
                </c:pt>
                <c:pt idx="958">
                  <c:v>105.09</c:v>
                </c:pt>
                <c:pt idx="959">
                  <c:v>104.569</c:v>
                </c:pt>
                <c:pt idx="960">
                  <c:v>104.711</c:v>
                </c:pt>
                <c:pt idx="961">
                  <c:v>104.76600000000001</c:v>
                </c:pt>
                <c:pt idx="962">
                  <c:v>105.405</c:v>
                </c:pt>
                <c:pt idx="963">
                  <c:v>105.322</c:v>
                </c:pt>
                <c:pt idx="964">
                  <c:v>105.202</c:v>
                </c:pt>
                <c:pt idx="965">
                  <c:v>105.133</c:v>
                </c:pt>
                <c:pt idx="966">
                  <c:v>105.328</c:v>
                </c:pt>
                <c:pt idx="967">
                  <c:v>105.363</c:v>
                </c:pt>
                <c:pt idx="968">
                  <c:v>105.583</c:v>
                </c:pt>
                <c:pt idx="969">
                  <c:v>105.998</c:v>
                </c:pt>
                <c:pt idx="970">
                  <c:v>106.23099999999999</c:v>
                </c:pt>
                <c:pt idx="971">
                  <c:v>106.666</c:v>
                </c:pt>
                <c:pt idx="972">
                  <c:v>106.224</c:v>
                </c:pt>
                <c:pt idx="973">
                  <c:v>106.17400000000001</c:v>
                </c:pt>
                <c:pt idx="974">
                  <c:v>106.904</c:v>
                </c:pt>
                <c:pt idx="975">
                  <c:v>107</c:v>
                </c:pt>
                <c:pt idx="976">
                  <c:v>106.79900000000001</c:v>
                </c:pt>
                <c:pt idx="977">
                  <c:v>106.33199999999999</c:v>
                </c:pt>
                <c:pt idx="978">
                  <c:v>106.044</c:v>
                </c:pt>
                <c:pt idx="979">
                  <c:v>106.083</c:v>
                </c:pt>
                <c:pt idx="980">
                  <c:v>105.825</c:v>
                </c:pt>
                <c:pt idx="981">
                  <c:v>105.82</c:v>
                </c:pt>
                <c:pt idx="982">
                  <c:v>106.599</c:v>
                </c:pt>
                <c:pt idx="983">
                  <c:v>106.648</c:v>
                </c:pt>
                <c:pt idx="984">
                  <c:v>106.24299999999999</c:v>
                </c:pt>
                <c:pt idx="985">
                  <c:v>106.25</c:v>
                </c:pt>
                <c:pt idx="986">
                  <c:v>106.565</c:v>
                </c:pt>
                <c:pt idx="987">
                  <c:v>106.253</c:v>
                </c:pt>
                <c:pt idx="988">
                  <c:v>106.163</c:v>
                </c:pt>
                <c:pt idx="989">
                  <c:v>105.536</c:v>
                </c:pt>
                <c:pt idx="990">
                  <c:v>106.27</c:v>
                </c:pt>
                <c:pt idx="991">
                  <c:v>106.52800000000001</c:v>
                </c:pt>
                <c:pt idx="992">
                  <c:v>106.602</c:v>
                </c:pt>
                <c:pt idx="993">
                  <c:v>106.559</c:v>
                </c:pt>
                <c:pt idx="994">
                  <c:v>106.12</c:v>
                </c:pt>
                <c:pt idx="995">
                  <c:v>106.663</c:v>
                </c:pt>
                <c:pt idx="996">
                  <c:v>106.884</c:v>
                </c:pt>
                <c:pt idx="997">
                  <c:v>106.124</c:v>
                </c:pt>
                <c:pt idx="998">
                  <c:v>105.021</c:v>
                </c:pt>
                <c:pt idx="999">
                  <c:v>105.215</c:v>
                </c:pt>
                <c:pt idx="1000">
                  <c:v>105.542</c:v>
                </c:pt>
                <c:pt idx="1001">
                  <c:v>105.593</c:v>
                </c:pt>
                <c:pt idx="1002">
                  <c:v>105.91</c:v>
                </c:pt>
                <c:pt idx="1003">
                  <c:v>105.861</c:v>
                </c:pt>
                <c:pt idx="1004">
                  <c:v>105.631</c:v>
                </c:pt>
                <c:pt idx="1005">
                  <c:v>104.053</c:v>
                </c:pt>
                <c:pt idx="1006">
                  <c:v>104.39400000000001</c:v>
                </c:pt>
                <c:pt idx="1007">
                  <c:v>104.349</c:v>
                </c:pt>
                <c:pt idx="1008">
                  <c:v>103.917</c:v>
                </c:pt>
                <c:pt idx="1009">
                  <c:v>103.438</c:v>
                </c:pt>
                <c:pt idx="1010">
                  <c:v>103.565</c:v>
                </c:pt>
                <c:pt idx="1011">
                  <c:v>103.92</c:v>
                </c:pt>
                <c:pt idx="1012">
                  <c:v>103.92</c:v>
                </c:pt>
                <c:pt idx="1013">
                  <c:v>103.40300000000001</c:v>
                </c:pt>
                <c:pt idx="1014">
                  <c:v>103.199</c:v>
                </c:pt>
                <c:pt idx="1015">
                  <c:v>102.746</c:v>
                </c:pt>
                <c:pt idx="1016">
                  <c:v>102.765</c:v>
                </c:pt>
                <c:pt idx="1017">
                  <c:v>103.497</c:v>
                </c:pt>
                <c:pt idx="1018">
                  <c:v>103.268</c:v>
                </c:pt>
                <c:pt idx="1019">
                  <c:v>103.712</c:v>
                </c:pt>
                <c:pt idx="1020">
                  <c:v>104.05</c:v>
                </c:pt>
                <c:pt idx="1021">
                  <c:v>104.15300000000001</c:v>
                </c:pt>
                <c:pt idx="1022">
                  <c:v>103.541</c:v>
                </c:pt>
                <c:pt idx="1023">
                  <c:v>104.01</c:v>
                </c:pt>
                <c:pt idx="1024">
                  <c:v>104.095</c:v>
                </c:pt>
                <c:pt idx="1025">
                  <c:v>103.86499999999999</c:v>
                </c:pt>
                <c:pt idx="1026">
                  <c:v>102.869</c:v>
                </c:pt>
                <c:pt idx="1027">
                  <c:v>101.956</c:v>
                </c:pt>
                <c:pt idx="1028">
                  <c:v>102.55</c:v>
                </c:pt>
                <c:pt idx="1029">
                  <c:v>102.56100000000001</c:v>
                </c:pt>
                <c:pt idx="1030">
                  <c:v>102.167</c:v>
                </c:pt>
                <c:pt idx="1031">
                  <c:v>102.408</c:v>
                </c:pt>
                <c:pt idx="1032">
                  <c:v>101.843</c:v>
                </c:pt>
                <c:pt idx="1033">
                  <c:v>101.69799999999999</c:v>
                </c:pt>
                <c:pt idx="1034">
                  <c:v>101.46599999999999</c:v>
                </c:pt>
                <c:pt idx="1035">
                  <c:v>100.986</c:v>
                </c:pt>
                <c:pt idx="1036">
                  <c:v>101.229</c:v>
                </c:pt>
                <c:pt idx="1037">
                  <c:v>101.333</c:v>
                </c:pt>
                <c:pt idx="1038">
                  <c:v>102.2</c:v>
                </c:pt>
                <c:pt idx="1039">
                  <c:v>102.494</c:v>
                </c:pt>
                <c:pt idx="1040">
                  <c:v>102.422</c:v>
                </c:pt>
                <c:pt idx="1041">
                  <c:v>102.41200000000001</c:v>
                </c:pt>
                <c:pt idx="1042">
                  <c:v>102.209</c:v>
                </c:pt>
                <c:pt idx="1043">
                  <c:v>102.57</c:v>
                </c:pt>
                <c:pt idx="1044">
                  <c:v>102.36199999999999</c:v>
                </c:pt>
                <c:pt idx="1045">
                  <c:v>102.291</c:v>
                </c:pt>
                <c:pt idx="1046">
                  <c:v>102.404</c:v>
                </c:pt>
                <c:pt idx="1047">
                  <c:v>102.404</c:v>
                </c:pt>
                <c:pt idx="1048">
                  <c:v>103.357</c:v>
                </c:pt>
                <c:pt idx="1049">
                  <c:v>103.45</c:v>
                </c:pt>
                <c:pt idx="1050">
                  <c:v>103.536</c:v>
                </c:pt>
                <c:pt idx="1051">
                  <c:v>103.288</c:v>
                </c:pt>
                <c:pt idx="1052">
                  <c:v>103.331</c:v>
                </c:pt>
                <c:pt idx="1053">
                  <c:v>103.617</c:v>
                </c:pt>
                <c:pt idx="1054">
                  <c:v>103.236</c:v>
                </c:pt>
                <c:pt idx="1055">
                  <c:v>103.574</c:v>
                </c:pt>
                <c:pt idx="1056">
                  <c:v>103.43300000000001</c:v>
                </c:pt>
                <c:pt idx="1057">
                  <c:v>103.60899999999999</c:v>
                </c:pt>
                <c:pt idx="1058">
                  <c:v>103.39700000000001</c:v>
                </c:pt>
                <c:pt idx="1059">
                  <c:v>103.274</c:v>
                </c:pt>
                <c:pt idx="1060">
                  <c:v>103.048</c:v>
                </c:pt>
                <c:pt idx="1061">
                  <c:v>103.922</c:v>
                </c:pt>
                <c:pt idx="1062">
                  <c:v>104.452</c:v>
                </c:pt>
                <c:pt idx="1063">
                  <c:v>104.21299999999999</c:v>
                </c:pt>
                <c:pt idx="1064">
                  <c:v>104.057</c:v>
                </c:pt>
                <c:pt idx="1065">
                  <c:v>104.16500000000001</c:v>
                </c:pt>
                <c:pt idx="1066">
                  <c:v>104.111</c:v>
                </c:pt>
                <c:pt idx="1067">
                  <c:v>104.17</c:v>
                </c:pt>
                <c:pt idx="1068">
                  <c:v>104.96</c:v>
                </c:pt>
                <c:pt idx="1069">
                  <c:v>104.723</c:v>
                </c:pt>
                <c:pt idx="1070">
                  <c:v>104.29600000000001</c:v>
                </c:pt>
                <c:pt idx="1071">
                  <c:v>104.27500000000001</c:v>
                </c:pt>
                <c:pt idx="1072">
                  <c:v>104.291</c:v>
                </c:pt>
                <c:pt idx="1073">
                  <c:v>104.07899999999999</c:v>
                </c:pt>
                <c:pt idx="1074">
                  <c:v>104.006</c:v>
                </c:pt>
                <c:pt idx="1075">
                  <c:v>103.95699999999999</c:v>
                </c:pt>
                <c:pt idx="1076">
                  <c:v>103.93600000000001</c:v>
                </c:pt>
                <c:pt idx="1077">
                  <c:v>103.827</c:v>
                </c:pt>
                <c:pt idx="1078">
                  <c:v>103.82899999999999</c:v>
                </c:pt>
                <c:pt idx="1079">
                  <c:v>103.97499999999999</c:v>
                </c:pt>
                <c:pt idx="1080">
                  <c:v>104.15600000000001</c:v>
                </c:pt>
                <c:pt idx="1081">
                  <c:v>103.861</c:v>
                </c:pt>
                <c:pt idx="1082">
                  <c:v>103.83199999999999</c:v>
                </c:pt>
                <c:pt idx="1083">
                  <c:v>103.798</c:v>
                </c:pt>
                <c:pt idx="1084">
                  <c:v>103.369</c:v>
                </c:pt>
                <c:pt idx="1085">
                  <c:v>102.82299999999999</c:v>
                </c:pt>
                <c:pt idx="1086">
                  <c:v>102.712</c:v>
                </c:pt>
                <c:pt idx="1087">
                  <c:v>102.869</c:v>
                </c:pt>
                <c:pt idx="1088">
                  <c:v>102.95699999999999</c:v>
                </c:pt>
                <c:pt idx="1089">
                  <c:v>102.789</c:v>
                </c:pt>
                <c:pt idx="1090">
                  <c:v>103.36</c:v>
                </c:pt>
                <c:pt idx="1091">
                  <c:v>103.432</c:v>
                </c:pt>
                <c:pt idx="1092">
                  <c:v>103.57899999999999</c:v>
                </c:pt>
                <c:pt idx="1093">
                  <c:v>103.818</c:v>
                </c:pt>
                <c:pt idx="1094">
                  <c:v>103.389</c:v>
                </c:pt>
                <c:pt idx="1095">
                  <c:v>104.00700000000001</c:v>
                </c:pt>
                <c:pt idx="1096">
                  <c:v>104.43</c:v>
                </c:pt>
                <c:pt idx="1097">
                  <c:v>104.224</c:v>
                </c:pt>
                <c:pt idx="1098">
                  <c:v>104.298</c:v>
                </c:pt>
                <c:pt idx="1099">
                  <c:v>104.348</c:v>
                </c:pt>
                <c:pt idx="1100">
                  <c:v>104.54600000000001</c:v>
                </c:pt>
                <c:pt idx="1101">
                  <c:v>104.48699999999999</c:v>
                </c:pt>
                <c:pt idx="1102">
                  <c:v>105.01900000000001</c:v>
                </c:pt>
                <c:pt idx="1103">
                  <c:v>104.816</c:v>
                </c:pt>
                <c:pt idx="1104">
                  <c:v>104.249</c:v>
                </c:pt>
                <c:pt idx="1105">
                  <c:v>104.121</c:v>
                </c:pt>
                <c:pt idx="1106">
                  <c:v>104.298</c:v>
                </c:pt>
                <c:pt idx="1107">
                  <c:v>104.14</c:v>
                </c:pt>
                <c:pt idx="1108">
                  <c:v>104.148</c:v>
                </c:pt>
                <c:pt idx="1109">
                  <c:v>105.245</c:v>
                </c:pt>
                <c:pt idx="1110">
                  <c:v>105.282</c:v>
                </c:pt>
                <c:pt idx="1111">
                  <c:v>106.038</c:v>
                </c:pt>
                <c:pt idx="1112">
                  <c:v>106.208</c:v>
                </c:pt>
                <c:pt idx="1113">
                  <c:v>106.25700000000001</c:v>
                </c:pt>
                <c:pt idx="1114">
                  <c:v>105.95099999999999</c:v>
                </c:pt>
                <c:pt idx="1115">
                  <c:v>106.151</c:v>
                </c:pt>
                <c:pt idx="1116">
                  <c:v>106.154</c:v>
                </c:pt>
                <c:pt idx="1117">
                  <c:v>106.077</c:v>
                </c:pt>
                <c:pt idx="1118">
                  <c:v>105.675</c:v>
                </c:pt>
                <c:pt idx="1119">
                  <c:v>105.857</c:v>
                </c:pt>
                <c:pt idx="1120">
                  <c:v>105.598</c:v>
                </c:pt>
                <c:pt idx="1121">
                  <c:v>105.938</c:v>
                </c:pt>
                <c:pt idx="1122">
                  <c:v>105.57899999999999</c:v>
                </c:pt>
                <c:pt idx="1123">
                  <c:v>106.221</c:v>
                </c:pt>
                <c:pt idx="1124">
                  <c:v>105.755</c:v>
                </c:pt>
                <c:pt idx="1125">
                  <c:v>105.29900000000001</c:v>
                </c:pt>
                <c:pt idx="1126">
                  <c:v>105.03</c:v>
                </c:pt>
                <c:pt idx="1127">
                  <c:v>105.051</c:v>
                </c:pt>
                <c:pt idx="1128">
                  <c:v>105.41200000000001</c:v>
                </c:pt>
                <c:pt idx="1129">
                  <c:v>105.54600000000001</c:v>
                </c:pt>
                <c:pt idx="1130">
                  <c:v>105.227</c:v>
                </c:pt>
                <c:pt idx="1131">
                  <c:v>105.301</c:v>
                </c:pt>
                <c:pt idx="1132">
                  <c:v>105.218</c:v>
                </c:pt>
                <c:pt idx="1133">
                  <c:v>105.01300000000001</c:v>
                </c:pt>
                <c:pt idx="1134">
                  <c:v>104.345</c:v>
                </c:pt>
                <c:pt idx="1135">
                  <c:v>104.462</c:v>
                </c:pt>
                <c:pt idx="1136">
                  <c:v>104.44499999999999</c:v>
                </c:pt>
                <c:pt idx="1137">
                  <c:v>104.565</c:v>
                </c:pt>
                <c:pt idx="1138">
                  <c:v>104.661</c:v>
                </c:pt>
                <c:pt idx="1139">
                  <c:v>104.93300000000001</c:v>
                </c:pt>
                <c:pt idx="1140">
                  <c:v>105.108</c:v>
                </c:pt>
                <c:pt idx="1141">
                  <c:v>104.724</c:v>
                </c:pt>
                <c:pt idx="1142">
                  <c:v>104.595</c:v>
                </c:pt>
                <c:pt idx="1143">
                  <c:v>104.614</c:v>
                </c:pt>
                <c:pt idx="1144">
                  <c:v>105.122</c:v>
                </c:pt>
                <c:pt idx="1145">
                  <c:v>104.71599999999999</c:v>
                </c:pt>
                <c:pt idx="1146">
                  <c:v>104.67100000000001</c:v>
                </c:pt>
                <c:pt idx="1147">
                  <c:v>104.14</c:v>
                </c:pt>
                <c:pt idx="1148">
                  <c:v>104.11</c:v>
                </c:pt>
                <c:pt idx="1149">
                  <c:v>104.268</c:v>
                </c:pt>
                <c:pt idx="1150">
                  <c:v>104.102</c:v>
                </c:pt>
                <c:pt idx="1151">
                  <c:v>104.88500000000001</c:v>
                </c:pt>
                <c:pt idx="1152">
                  <c:v>105.15</c:v>
                </c:pt>
                <c:pt idx="1153">
                  <c:v>105.23</c:v>
                </c:pt>
                <c:pt idx="1154">
                  <c:v>104.645</c:v>
                </c:pt>
                <c:pt idx="1155">
                  <c:v>105.196</c:v>
                </c:pt>
                <c:pt idx="1156">
                  <c:v>105.55</c:v>
                </c:pt>
                <c:pt idx="1157">
                  <c:v>105.32</c:v>
                </c:pt>
                <c:pt idx="1158">
                  <c:v>105.256</c:v>
                </c:pt>
                <c:pt idx="1159">
                  <c:v>105.254</c:v>
                </c:pt>
                <c:pt idx="1160">
                  <c:v>105.58799999999999</c:v>
                </c:pt>
                <c:pt idx="1161">
                  <c:v>105.79600000000001</c:v>
                </c:pt>
                <c:pt idx="1162">
                  <c:v>105.473</c:v>
                </c:pt>
                <c:pt idx="1163">
                  <c:v>105.607</c:v>
                </c:pt>
                <c:pt idx="1164">
                  <c:v>106.05200000000001</c:v>
                </c:pt>
                <c:pt idx="1165">
                  <c:v>105.90600000000001</c:v>
                </c:pt>
                <c:pt idx="1166">
                  <c:v>105.866</c:v>
                </c:pt>
                <c:pt idx="1167">
                  <c:v>105.901</c:v>
                </c:pt>
                <c:pt idx="1168">
                  <c:v>105.72199999999999</c:v>
                </c:pt>
                <c:pt idx="1169">
                  <c:v>105.40300000000001</c:v>
                </c:pt>
                <c:pt idx="1170">
                  <c:v>105.13</c:v>
                </c:pt>
                <c:pt idx="1171">
                  <c:v>104.875</c:v>
                </c:pt>
                <c:pt idx="1172">
                  <c:v>105</c:v>
                </c:pt>
                <c:pt idx="1173">
                  <c:v>105.129</c:v>
                </c:pt>
                <c:pt idx="1174">
                  <c:v>105.048</c:v>
                </c:pt>
                <c:pt idx="1175">
                  <c:v>104.44</c:v>
                </c:pt>
                <c:pt idx="1176">
                  <c:v>104.093</c:v>
                </c:pt>
                <c:pt idx="1177">
                  <c:v>104.18899999999999</c:v>
                </c:pt>
                <c:pt idx="1178">
                  <c:v>104.27</c:v>
                </c:pt>
                <c:pt idx="1179">
                  <c:v>103.748</c:v>
                </c:pt>
                <c:pt idx="1180">
                  <c:v>104.173</c:v>
                </c:pt>
                <c:pt idx="1181">
                  <c:v>104.396</c:v>
                </c:pt>
                <c:pt idx="1182">
                  <c:v>104.31399999999999</c:v>
                </c:pt>
                <c:pt idx="1183">
                  <c:v>104.45</c:v>
                </c:pt>
                <c:pt idx="1184">
                  <c:v>104.39100000000001</c:v>
                </c:pt>
                <c:pt idx="1185">
                  <c:v>104.355</c:v>
                </c:pt>
                <c:pt idx="1186">
                  <c:v>104.316</c:v>
                </c:pt>
                <c:pt idx="1187">
                  <c:v>104.56399999999999</c:v>
                </c:pt>
                <c:pt idx="1188">
                  <c:v>104.554</c:v>
                </c:pt>
                <c:pt idx="1189">
                  <c:v>104.096</c:v>
                </c:pt>
                <c:pt idx="1190">
                  <c:v>104.42100000000001</c:v>
                </c:pt>
                <c:pt idx="1191">
                  <c:v>103.208</c:v>
                </c:pt>
                <c:pt idx="1192">
                  <c:v>102.68899999999999</c:v>
                </c:pt>
                <c:pt idx="1193">
                  <c:v>102.96899999999999</c:v>
                </c:pt>
                <c:pt idx="1194">
                  <c:v>103.197</c:v>
                </c:pt>
                <c:pt idx="1195">
                  <c:v>103.209</c:v>
                </c:pt>
                <c:pt idx="1196">
                  <c:v>103.13500000000001</c:v>
                </c:pt>
                <c:pt idx="1197">
                  <c:v>103.139</c:v>
                </c:pt>
                <c:pt idx="1198">
                  <c:v>102.559</c:v>
                </c:pt>
                <c:pt idx="1199">
                  <c:v>102.568</c:v>
                </c:pt>
                <c:pt idx="1200">
                  <c:v>102.977</c:v>
                </c:pt>
                <c:pt idx="1201">
                  <c:v>102.46299999999999</c:v>
                </c:pt>
                <c:pt idx="1202">
                  <c:v>101.886</c:v>
                </c:pt>
                <c:pt idx="1203">
                  <c:v>101.441</c:v>
                </c:pt>
                <c:pt idx="1204">
                  <c:v>101.039</c:v>
                </c:pt>
                <c:pt idx="1205">
                  <c:v>101.508</c:v>
                </c:pt>
                <c:pt idx="1206">
                  <c:v>100.718</c:v>
                </c:pt>
                <c:pt idx="1207">
                  <c:v>100.851</c:v>
                </c:pt>
                <c:pt idx="1208">
                  <c:v>100.55200000000001</c:v>
                </c:pt>
                <c:pt idx="1209">
                  <c:v>101.09399999999999</c:v>
                </c:pt>
                <c:pt idx="1210">
                  <c:v>101.343</c:v>
                </c:pt>
                <c:pt idx="1211">
                  <c:v>101.69799999999999</c:v>
                </c:pt>
                <c:pt idx="1212">
                  <c:v>101.65300000000001</c:v>
                </c:pt>
                <c:pt idx="1213">
                  <c:v>101.825</c:v>
                </c:pt>
                <c:pt idx="1214">
                  <c:v>101.358</c:v>
                </c:pt>
                <c:pt idx="1215">
                  <c:v>101.107</c:v>
                </c:pt>
                <c:pt idx="1216">
                  <c:v>101.17700000000001</c:v>
                </c:pt>
                <c:pt idx="1217">
                  <c:v>101.55200000000001</c:v>
                </c:pt>
                <c:pt idx="1218">
                  <c:v>101.63</c:v>
                </c:pt>
                <c:pt idx="1219">
                  <c:v>101.684</c:v>
                </c:pt>
                <c:pt idx="1220">
                  <c:v>101.366</c:v>
                </c:pt>
                <c:pt idx="1221">
                  <c:v>101.114</c:v>
                </c:pt>
                <c:pt idx="1222">
                  <c:v>100.76300000000001</c:v>
                </c:pt>
                <c:pt idx="1223">
                  <c:v>100.89400000000001</c:v>
                </c:pt>
                <c:pt idx="1224">
                  <c:v>100.596</c:v>
                </c:pt>
                <c:pt idx="1225">
                  <c:v>100.614</c:v>
                </c:pt>
                <c:pt idx="1226">
                  <c:v>100.723</c:v>
                </c:pt>
                <c:pt idx="1227">
                  <c:v>100.851</c:v>
                </c:pt>
                <c:pt idx="1228">
                  <c:v>100.46599999999999</c:v>
                </c:pt>
                <c:pt idx="1229">
                  <c:v>100.91200000000001</c:v>
                </c:pt>
                <c:pt idx="1230">
                  <c:v>100.562</c:v>
                </c:pt>
                <c:pt idx="1231">
                  <c:v>100.381</c:v>
                </c:pt>
                <c:pt idx="1232">
                  <c:v>100.779</c:v>
                </c:pt>
                <c:pt idx="1233">
                  <c:v>101.194</c:v>
                </c:pt>
                <c:pt idx="1234">
                  <c:v>101.67700000000001</c:v>
                </c:pt>
                <c:pt idx="1235">
                  <c:v>101.989</c:v>
                </c:pt>
                <c:pt idx="1236">
                  <c:v>102.52</c:v>
                </c:pt>
                <c:pt idx="1237">
                  <c:v>102.53700000000001</c:v>
                </c:pt>
                <c:pt idx="1238">
                  <c:v>102.54900000000001</c:v>
                </c:pt>
                <c:pt idx="1239">
                  <c:v>102.928</c:v>
                </c:pt>
                <c:pt idx="1240">
                  <c:v>102.988</c:v>
                </c:pt>
                <c:pt idx="1241">
                  <c:v>102.89</c:v>
                </c:pt>
                <c:pt idx="1242">
                  <c:v>103.298</c:v>
                </c:pt>
                <c:pt idx="1243">
                  <c:v>103.261</c:v>
                </c:pt>
                <c:pt idx="1244">
                  <c:v>103.59</c:v>
                </c:pt>
                <c:pt idx="1245">
                  <c:v>103.825</c:v>
                </c:pt>
                <c:pt idx="1246">
                  <c:v>103.49299999999999</c:v>
                </c:pt>
                <c:pt idx="1247">
                  <c:v>104.012</c:v>
                </c:pt>
                <c:pt idx="1248">
                  <c:v>104.075</c:v>
                </c:pt>
                <c:pt idx="1249">
                  <c:v>104.431</c:v>
                </c:pt>
                <c:pt idx="1250">
                  <c:v>104.05800000000001</c:v>
                </c:pt>
                <c:pt idx="1251">
                  <c:v>104.25700000000001</c:v>
                </c:pt>
                <c:pt idx="1252">
                  <c:v>104.316</c:v>
                </c:pt>
                <c:pt idx="1253">
                  <c:v>104.316</c:v>
                </c:pt>
                <c:pt idx="1254">
                  <c:v>103.994</c:v>
                </c:pt>
                <c:pt idx="1255">
                  <c:v>103.976</c:v>
                </c:pt>
              </c:numCache>
              <c:extLst/>
            </c:numRef>
          </c:val>
          <c:smooth val="0"/>
          <c:extLst>
            <c:ext xmlns:c16="http://schemas.microsoft.com/office/drawing/2014/chart" uri="{C3380CC4-5D6E-409C-BE32-E72D297353CC}">
              <c16:uniqueId val="{00000001-929C-40A0-8805-5DC086BFE121}"/>
            </c:ext>
          </c:extLst>
        </c:ser>
        <c:dLbls>
          <c:showLegendKey val="0"/>
          <c:showVal val="0"/>
          <c:showCatName val="0"/>
          <c:showSerName val="0"/>
          <c:showPercent val="0"/>
          <c:showBubbleSize val="0"/>
        </c:dLbls>
        <c:marker val="1"/>
        <c:smooth val="0"/>
        <c:axId val="440267631"/>
        <c:axId val="734197359"/>
      </c:lineChart>
      <c:dateAx>
        <c:axId val="440267631"/>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4197359"/>
        <c:crosses val="autoZero"/>
        <c:auto val="1"/>
        <c:lblOffset val="100"/>
        <c:baseTimeUnit val="days"/>
        <c:majorUnit val="12"/>
        <c:majorTimeUnit val="months"/>
      </c:dateAx>
      <c:valAx>
        <c:axId val="734197359"/>
        <c:scaling>
          <c:orientation val="minMax"/>
          <c:min val="8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Index level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40267631"/>
        <c:crossesAt val="43830"/>
        <c:crossBetween val="between"/>
      </c:valAx>
      <c:valAx>
        <c:axId val="734172879"/>
        <c:scaling>
          <c:orientation val="minMax"/>
          <c:max val="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923874911"/>
        <c:crosses val="max"/>
        <c:crossBetween val="between"/>
      </c:valAx>
      <c:dateAx>
        <c:axId val="1923874911"/>
        <c:scaling>
          <c:orientation val="minMax"/>
        </c:scaling>
        <c:delete val="1"/>
        <c:axPos val="b"/>
        <c:numFmt formatCode="m/d/yyyy" sourceLinked="1"/>
        <c:majorTickMark val="out"/>
        <c:minorTickMark val="none"/>
        <c:tickLblPos val="nextTo"/>
        <c:crossAx val="734172879"/>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Crude Oil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1"/>
          <c:tx>
            <c:strRef>
              <c:f>'Commodity markets'!$C$2</c:f>
              <c:strCache>
                <c:ptCount val="1"/>
                <c:pt idx="0">
                  <c:v> 2024 </c:v>
                </c:pt>
              </c:strCache>
            </c:strRef>
          </c:tx>
          <c:spPr>
            <a:solidFill>
              <a:schemeClr val="accent4">
                <a:lumMod val="40000"/>
                <a:lumOff val="60000"/>
              </a:schemeClr>
            </a:solidFill>
            <a:ln>
              <a:noFill/>
            </a:ln>
            <a:effectLst/>
          </c:spPr>
          <c:cat>
            <c:numRef>
              <c:f>'Commodity markets'!$A$8:$A$1400</c:f>
              <c:numCache>
                <c:formatCode>m/d/yyyy</c:formatCode>
                <c:ptCount val="13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numRef>
          </c:cat>
          <c:val>
            <c:numRef>
              <c:f>'Commodity markets'!$D$8:$D$1400</c:f>
              <c:numCache>
                <c:formatCode>0.00</c:formatCode>
                <c:ptCount val="13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numCache>
            </c:numRef>
          </c:val>
          <c:extLst>
            <c:ext xmlns:c16="http://schemas.microsoft.com/office/drawing/2014/chart" uri="{C3380CC4-5D6E-409C-BE32-E72D297353CC}">
              <c16:uniqueId val="{00000000-9CAD-4B33-A038-F57EB8EE40B1}"/>
            </c:ext>
          </c:extLst>
        </c:ser>
        <c:dLbls>
          <c:showLegendKey val="0"/>
          <c:showVal val="0"/>
          <c:showCatName val="0"/>
          <c:showSerName val="0"/>
          <c:showPercent val="0"/>
          <c:showBubbleSize val="0"/>
        </c:dLbls>
        <c:axId val="537128575"/>
        <c:axId val="1810839055"/>
      </c:areaChart>
      <c:lineChart>
        <c:grouping val="standard"/>
        <c:varyColors val="0"/>
        <c:ser>
          <c:idx val="1"/>
          <c:order val="0"/>
          <c:tx>
            <c:strRef>
              <c:f>'Commodity markets'!$B$3</c:f>
              <c:strCache>
                <c:ptCount val="1"/>
                <c:pt idx="0">
                  <c:v>WTI Price</c:v>
                </c:pt>
              </c:strCache>
            </c:strRef>
          </c:tx>
          <c:spPr>
            <a:ln w="28575" cap="rnd">
              <a:solidFill>
                <a:schemeClr val="tx2"/>
              </a:solidFill>
              <a:round/>
            </a:ln>
            <a:effectLst/>
          </c:spPr>
          <c:marker>
            <c:symbol val="none"/>
          </c:marker>
          <c:cat>
            <c:numRef>
              <c:f>'Commodity markets'!$A$8:$A$1400</c:f>
              <c:numCache>
                <c:formatCode>m/d/yyyy</c:formatCode>
                <c:ptCount val="13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numRef>
          </c:cat>
          <c:val>
            <c:numRef>
              <c:f>'Commodity markets'!$B$8:$B$1400</c:f>
              <c:numCache>
                <c:formatCode>General</c:formatCode>
                <c:ptCount val="1393"/>
                <c:pt idx="0">
                  <c:v>61.06</c:v>
                </c:pt>
                <c:pt idx="1">
                  <c:v>61.18</c:v>
                </c:pt>
                <c:pt idx="2">
                  <c:v>63.05</c:v>
                </c:pt>
                <c:pt idx="3">
                  <c:v>63.27</c:v>
                </c:pt>
                <c:pt idx="4">
                  <c:v>62.7</c:v>
                </c:pt>
                <c:pt idx="5">
                  <c:v>59.61</c:v>
                </c:pt>
                <c:pt idx="6">
                  <c:v>59.56</c:v>
                </c:pt>
                <c:pt idx="7">
                  <c:v>59.04</c:v>
                </c:pt>
                <c:pt idx="8">
                  <c:v>58.08</c:v>
                </c:pt>
                <c:pt idx="9">
                  <c:v>58.23</c:v>
                </c:pt>
                <c:pt idx="10">
                  <c:v>57.81</c:v>
                </c:pt>
                <c:pt idx="11">
                  <c:v>58.52</c:v>
                </c:pt>
                <c:pt idx="12">
                  <c:v>58.54</c:v>
                </c:pt>
                <c:pt idx="13">
                  <c:v>58.54</c:v>
                </c:pt>
                <c:pt idx="14">
                  <c:v>58.34</c:v>
                </c:pt>
                <c:pt idx="15">
                  <c:v>56.74</c:v>
                </c:pt>
                <c:pt idx="16">
                  <c:v>55.59</c:v>
                </c:pt>
                <c:pt idx="17">
                  <c:v>54.19</c:v>
                </c:pt>
                <c:pt idx="18">
                  <c:v>53.14</c:v>
                </c:pt>
                <c:pt idx="19">
                  <c:v>53.48</c:v>
                </c:pt>
                <c:pt idx="20">
                  <c:v>53.33</c:v>
                </c:pt>
                <c:pt idx="21">
                  <c:v>52.14</c:v>
                </c:pt>
                <c:pt idx="22">
                  <c:v>51.56</c:v>
                </c:pt>
                <c:pt idx="23">
                  <c:v>50.11</c:v>
                </c:pt>
                <c:pt idx="24">
                  <c:v>49.61</c:v>
                </c:pt>
                <c:pt idx="25">
                  <c:v>50.75</c:v>
                </c:pt>
                <c:pt idx="26">
                  <c:v>50.95</c:v>
                </c:pt>
                <c:pt idx="27">
                  <c:v>50.32</c:v>
                </c:pt>
                <c:pt idx="28">
                  <c:v>49.57</c:v>
                </c:pt>
                <c:pt idx="29">
                  <c:v>49.94</c:v>
                </c:pt>
                <c:pt idx="30">
                  <c:v>51.17</c:v>
                </c:pt>
                <c:pt idx="31">
                  <c:v>51.42</c:v>
                </c:pt>
                <c:pt idx="32">
                  <c:v>52.05</c:v>
                </c:pt>
                <c:pt idx="33">
                  <c:v>52.05</c:v>
                </c:pt>
                <c:pt idx="34">
                  <c:v>52.05</c:v>
                </c:pt>
                <c:pt idx="35">
                  <c:v>53.29</c:v>
                </c:pt>
                <c:pt idx="36">
                  <c:v>53.78</c:v>
                </c:pt>
                <c:pt idx="37">
                  <c:v>53.38</c:v>
                </c:pt>
                <c:pt idx="38">
                  <c:v>51.43</c:v>
                </c:pt>
                <c:pt idx="39">
                  <c:v>49.9</c:v>
                </c:pt>
                <c:pt idx="40">
                  <c:v>48.73</c:v>
                </c:pt>
                <c:pt idx="41">
                  <c:v>47.09</c:v>
                </c:pt>
                <c:pt idx="42">
                  <c:v>44.76</c:v>
                </c:pt>
                <c:pt idx="43">
                  <c:v>46.75</c:v>
                </c:pt>
                <c:pt idx="44">
                  <c:v>47.18</c:v>
                </c:pt>
                <c:pt idx="45">
                  <c:v>46.78</c:v>
                </c:pt>
                <c:pt idx="46">
                  <c:v>45.9</c:v>
                </c:pt>
                <c:pt idx="47">
                  <c:v>41.28</c:v>
                </c:pt>
                <c:pt idx="48">
                  <c:v>31.13</c:v>
                </c:pt>
                <c:pt idx="49">
                  <c:v>34.36</c:v>
                </c:pt>
                <c:pt idx="50">
                  <c:v>32.979999999999997</c:v>
                </c:pt>
                <c:pt idx="51">
                  <c:v>31.5</c:v>
                </c:pt>
                <c:pt idx="52">
                  <c:v>31.73</c:v>
                </c:pt>
                <c:pt idx="53">
                  <c:v>28.7</c:v>
                </c:pt>
                <c:pt idx="54">
                  <c:v>26.95</c:v>
                </c:pt>
                <c:pt idx="55">
                  <c:v>20.37</c:v>
                </c:pt>
                <c:pt idx="56">
                  <c:v>25.22</c:v>
                </c:pt>
                <c:pt idx="57">
                  <c:v>22.43</c:v>
                </c:pt>
                <c:pt idx="58">
                  <c:v>23.36</c:v>
                </c:pt>
                <c:pt idx="59">
                  <c:v>24.01</c:v>
                </c:pt>
                <c:pt idx="60">
                  <c:v>24.49</c:v>
                </c:pt>
                <c:pt idx="61">
                  <c:v>22.6</c:v>
                </c:pt>
                <c:pt idx="62">
                  <c:v>21.51</c:v>
                </c:pt>
                <c:pt idx="63">
                  <c:v>20.09</c:v>
                </c:pt>
                <c:pt idx="64">
                  <c:v>20.48</c:v>
                </c:pt>
                <c:pt idx="65">
                  <c:v>20.309999999999999</c:v>
                </c:pt>
                <c:pt idx="66">
                  <c:v>25.32</c:v>
                </c:pt>
                <c:pt idx="67">
                  <c:v>28.34</c:v>
                </c:pt>
                <c:pt idx="68">
                  <c:v>26.08</c:v>
                </c:pt>
                <c:pt idx="69">
                  <c:v>23.63</c:v>
                </c:pt>
                <c:pt idx="70">
                  <c:v>25.09</c:v>
                </c:pt>
                <c:pt idx="71">
                  <c:v>22.76</c:v>
                </c:pt>
                <c:pt idx="72">
                  <c:v>22.76</c:v>
                </c:pt>
                <c:pt idx="73">
                  <c:v>22.41</c:v>
                </c:pt>
                <c:pt idx="74">
                  <c:v>20.11</c:v>
                </c:pt>
                <c:pt idx="75">
                  <c:v>19.87</c:v>
                </c:pt>
                <c:pt idx="76">
                  <c:v>19.87</c:v>
                </c:pt>
                <c:pt idx="77">
                  <c:v>18.27</c:v>
                </c:pt>
                <c:pt idx="78">
                  <c:v>-37.630000000000003</c:v>
                </c:pt>
                <c:pt idx="79">
                  <c:v>10.01</c:v>
                </c:pt>
                <c:pt idx="80">
                  <c:v>13.78</c:v>
                </c:pt>
                <c:pt idx="81">
                  <c:v>16.5</c:v>
                </c:pt>
                <c:pt idx="82">
                  <c:v>16.940000000000001</c:v>
                </c:pt>
                <c:pt idx="83">
                  <c:v>12.78</c:v>
                </c:pt>
                <c:pt idx="84">
                  <c:v>12.34</c:v>
                </c:pt>
                <c:pt idx="85">
                  <c:v>15.06</c:v>
                </c:pt>
                <c:pt idx="86">
                  <c:v>18.84</c:v>
                </c:pt>
                <c:pt idx="87">
                  <c:v>19.78</c:v>
                </c:pt>
                <c:pt idx="88">
                  <c:v>20.39</c:v>
                </c:pt>
                <c:pt idx="89">
                  <c:v>24.56</c:v>
                </c:pt>
                <c:pt idx="90">
                  <c:v>23.99</c:v>
                </c:pt>
                <c:pt idx="91">
                  <c:v>23.55</c:v>
                </c:pt>
                <c:pt idx="92">
                  <c:v>24.74</c:v>
                </c:pt>
                <c:pt idx="93">
                  <c:v>24.14</c:v>
                </c:pt>
                <c:pt idx="94">
                  <c:v>25.78</c:v>
                </c:pt>
                <c:pt idx="95">
                  <c:v>25.29</c:v>
                </c:pt>
                <c:pt idx="96">
                  <c:v>27.56</c:v>
                </c:pt>
                <c:pt idx="97">
                  <c:v>29.43</c:v>
                </c:pt>
                <c:pt idx="98">
                  <c:v>31.82</c:v>
                </c:pt>
                <c:pt idx="99">
                  <c:v>32.5</c:v>
                </c:pt>
                <c:pt idx="100">
                  <c:v>33.49</c:v>
                </c:pt>
                <c:pt idx="101">
                  <c:v>33.92</c:v>
                </c:pt>
                <c:pt idx="102">
                  <c:v>33.25</c:v>
                </c:pt>
                <c:pt idx="103">
                  <c:v>33.25</c:v>
                </c:pt>
                <c:pt idx="104">
                  <c:v>34.35</c:v>
                </c:pt>
                <c:pt idx="105">
                  <c:v>32.81</c:v>
                </c:pt>
                <c:pt idx="106">
                  <c:v>33.71</c:v>
                </c:pt>
                <c:pt idx="107">
                  <c:v>35.49</c:v>
                </c:pt>
                <c:pt idx="108">
                  <c:v>35.44</c:v>
                </c:pt>
                <c:pt idx="109">
                  <c:v>36.81</c:v>
                </c:pt>
                <c:pt idx="110">
                  <c:v>37.29</c:v>
                </c:pt>
                <c:pt idx="111">
                  <c:v>37.409999999999997</c:v>
                </c:pt>
                <c:pt idx="112">
                  <c:v>39.549999999999997</c:v>
                </c:pt>
                <c:pt idx="113">
                  <c:v>38.19</c:v>
                </c:pt>
                <c:pt idx="114">
                  <c:v>38.94</c:v>
                </c:pt>
                <c:pt idx="115">
                  <c:v>39.6</c:v>
                </c:pt>
                <c:pt idx="116">
                  <c:v>36.340000000000003</c:v>
                </c:pt>
                <c:pt idx="117">
                  <c:v>36.26</c:v>
                </c:pt>
                <c:pt idx="118">
                  <c:v>37.119999999999997</c:v>
                </c:pt>
                <c:pt idx="119">
                  <c:v>38.380000000000003</c:v>
                </c:pt>
                <c:pt idx="120">
                  <c:v>37.96</c:v>
                </c:pt>
                <c:pt idx="121">
                  <c:v>38.840000000000003</c:v>
                </c:pt>
                <c:pt idx="122">
                  <c:v>39.75</c:v>
                </c:pt>
                <c:pt idx="123">
                  <c:v>40.46</c:v>
                </c:pt>
                <c:pt idx="124">
                  <c:v>40.369999999999997</c:v>
                </c:pt>
                <c:pt idx="125">
                  <c:v>38.01</c:v>
                </c:pt>
                <c:pt idx="126">
                  <c:v>38.72</c:v>
                </c:pt>
                <c:pt idx="127">
                  <c:v>38.49</c:v>
                </c:pt>
                <c:pt idx="128">
                  <c:v>39.700000000000003</c:v>
                </c:pt>
                <c:pt idx="129">
                  <c:v>39.270000000000003</c:v>
                </c:pt>
                <c:pt idx="130">
                  <c:v>39.82</c:v>
                </c:pt>
                <c:pt idx="131">
                  <c:v>40.65</c:v>
                </c:pt>
                <c:pt idx="132">
                  <c:v>40.65</c:v>
                </c:pt>
                <c:pt idx="133">
                  <c:v>40.630000000000003</c:v>
                </c:pt>
                <c:pt idx="134">
                  <c:v>40.619999999999997</c:v>
                </c:pt>
                <c:pt idx="135">
                  <c:v>40.9</c:v>
                </c:pt>
                <c:pt idx="136">
                  <c:v>39.619999999999997</c:v>
                </c:pt>
                <c:pt idx="137">
                  <c:v>40.549999999999997</c:v>
                </c:pt>
                <c:pt idx="138">
                  <c:v>40.1</c:v>
                </c:pt>
                <c:pt idx="139">
                  <c:v>40.29</c:v>
                </c:pt>
                <c:pt idx="140">
                  <c:v>41.2</c:v>
                </c:pt>
                <c:pt idx="141">
                  <c:v>40.75</c:v>
                </c:pt>
                <c:pt idx="142">
                  <c:v>40.590000000000003</c:v>
                </c:pt>
                <c:pt idx="143">
                  <c:v>40.81</c:v>
                </c:pt>
                <c:pt idx="144">
                  <c:v>41.96</c:v>
                </c:pt>
                <c:pt idx="145">
                  <c:v>41.9</c:v>
                </c:pt>
                <c:pt idx="146">
                  <c:v>41.07</c:v>
                </c:pt>
                <c:pt idx="147">
                  <c:v>41.29</c:v>
                </c:pt>
                <c:pt idx="148">
                  <c:v>41.6</c:v>
                </c:pt>
                <c:pt idx="149">
                  <c:v>41.04</c:v>
                </c:pt>
                <c:pt idx="150">
                  <c:v>41.27</c:v>
                </c:pt>
                <c:pt idx="151">
                  <c:v>39.92</c:v>
                </c:pt>
                <c:pt idx="152">
                  <c:v>40.270000000000003</c:v>
                </c:pt>
                <c:pt idx="153">
                  <c:v>41.01</c:v>
                </c:pt>
                <c:pt idx="154">
                  <c:v>41.7</c:v>
                </c:pt>
                <c:pt idx="155">
                  <c:v>42.19</c:v>
                </c:pt>
                <c:pt idx="156">
                  <c:v>41.95</c:v>
                </c:pt>
                <c:pt idx="157">
                  <c:v>41.22</c:v>
                </c:pt>
                <c:pt idx="158">
                  <c:v>41.94</c:v>
                </c:pt>
                <c:pt idx="159">
                  <c:v>41.61</c:v>
                </c:pt>
                <c:pt idx="160">
                  <c:v>42.67</c:v>
                </c:pt>
                <c:pt idx="161">
                  <c:v>42.24</c:v>
                </c:pt>
                <c:pt idx="162">
                  <c:v>42.01</c:v>
                </c:pt>
                <c:pt idx="163">
                  <c:v>42.89</c:v>
                </c:pt>
                <c:pt idx="164">
                  <c:v>42.89</c:v>
                </c:pt>
                <c:pt idx="165">
                  <c:v>42.93</c:v>
                </c:pt>
                <c:pt idx="166">
                  <c:v>42.58</c:v>
                </c:pt>
                <c:pt idx="167">
                  <c:v>42.34</c:v>
                </c:pt>
                <c:pt idx="168">
                  <c:v>42.62</c:v>
                </c:pt>
                <c:pt idx="169">
                  <c:v>43.35</c:v>
                </c:pt>
                <c:pt idx="170">
                  <c:v>43.39</c:v>
                </c:pt>
                <c:pt idx="171">
                  <c:v>43.04</c:v>
                </c:pt>
                <c:pt idx="172">
                  <c:v>42.97</c:v>
                </c:pt>
                <c:pt idx="173">
                  <c:v>42.61</c:v>
                </c:pt>
                <c:pt idx="174">
                  <c:v>42.76</c:v>
                </c:pt>
                <c:pt idx="175">
                  <c:v>41.51</c:v>
                </c:pt>
                <c:pt idx="176">
                  <c:v>41.37</c:v>
                </c:pt>
                <c:pt idx="177">
                  <c:v>39.770000000000003</c:v>
                </c:pt>
                <c:pt idx="178">
                  <c:v>39.770000000000003</c:v>
                </c:pt>
                <c:pt idx="179">
                  <c:v>36.76</c:v>
                </c:pt>
                <c:pt idx="180">
                  <c:v>38.049999999999997</c:v>
                </c:pt>
                <c:pt idx="181">
                  <c:v>37.299999999999997</c:v>
                </c:pt>
                <c:pt idx="182">
                  <c:v>37.33</c:v>
                </c:pt>
                <c:pt idx="183">
                  <c:v>37.26</c:v>
                </c:pt>
                <c:pt idx="184">
                  <c:v>38.28</c:v>
                </c:pt>
                <c:pt idx="185">
                  <c:v>40.159999999999997</c:v>
                </c:pt>
                <c:pt idx="186">
                  <c:v>40.97</c:v>
                </c:pt>
                <c:pt idx="187">
                  <c:v>41.11</c:v>
                </c:pt>
                <c:pt idx="188">
                  <c:v>39.31</c:v>
                </c:pt>
                <c:pt idx="189">
                  <c:v>39.6</c:v>
                </c:pt>
                <c:pt idx="190">
                  <c:v>39.93</c:v>
                </c:pt>
                <c:pt idx="191">
                  <c:v>40.31</c:v>
                </c:pt>
                <c:pt idx="192">
                  <c:v>40.25</c:v>
                </c:pt>
                <c:pt idx="193">
                  <c:v>40.6</c:v>
                </c:pt>
                <c:pt idx="194">
                  <c:v>39.29</c:v>
                </c:pt>
                <c:pt idx="195">
                  <c:v>40.22</c:v>
                </c:pt>
                <c:pt idx="196">
                  <c:v>38.72</c:v>
                </c:pt>
                <c:pt idx="197">
                  <c:v>37.049999999999997</c:v>
                </c:pt>
                <c:pt idx="198">
                  <c:v>39.22</c:v>
                </c:pt>
                <c:pt idx="199">
                  <c:v>40.67</c:v>
                </c:pt>
                <c:pt idx="200">
                  <c:v>39.950000000000003</c:v>
                </c:pt>
                <c:pt idx="201">
                  <c:v>41.19</c:v>
                </c:pt>
                <c:pt idx="202">
                  <c:v>40.6</c:v>
                </c:pt>
                <c:pt idx="203">
                  <c:v>39.43</c:v>
                </c:pt>
                <c:pt idx="204">
                  <c:v>40.200000000000003</c:v>
                </c:pt>
                <c:pt idx="205">
                  <c:v>41.04</c:v>
                </c:pt>
                <c:pt idx="206">
                  <c:v>40.96</c:v>
                </c:pt>
                <c:pt idx="207">
                  <c:v>40.880000000000003</c:v>
                </c:pt>
                <c:pt idx="208">
                  <c:v>40.83</c:v>
                </c:pt>
                <c:pt idx="209">
                  <c:v>41.46</c:v>
                </c:pt>
                <c:pt idx="210">
                  <c:v>40.03</c:v>
                </c:pt>
                <c:pt idx="211">
                  <c:v>40.64</c:v>
                </c:pt>
                <c:pt idx="212">
                  <c:v>39.85</c:v>
                </c:pt>
                <c:pt idx="213">
                  <c:v>38.56</c:v>
                </c:pt>
                <c:pt idx="214">
                  <c:v>39.57</c:v>
                </c:pt>
                <c:pt idx="215">
                  <c:v>37.39</c:v>
                </c:pt>
                <c:pt idx="216">
                  <c:v>36.17</c:v>
                </c:pt>
                <c:pt idx="217">
                  <c:v>35.79</c:v>
                </c:pt>
                <c:pt idx="218">
                  <c:v>36.81</c:v>
                </c:pt>
                <c:pt idx="219">
                  <c:v>37.659999999999997</c:v>
                </c:pt>
                <c:pt idx="220">
                  <c:v>39.15</c:v>
                </c:pt>
                <c:pt idx="221">
                  <c:v>38.79</c:v>
                </c:pt>
                <c:pt idx="222">
                  <c:v>37.14</c:v>
                </c:pt>
                <c:pt idx="223">
                  <c:v>40.29</c:v>
                </c:pt>
                <c:pt idx="224">
                  <c:v>41.36</c:v>
                </c:pt>
                <c:pt idx="225">
                  <c:v>41.45</c:v>
                </c:pt>
                <c:pt idx="226">
                  <c:v>41.12</c:v>
                </c:pt>
                <c:pt idx="227">
                  <c:v>40.130000000000003</c:v>
                </c:pt>
                <c:pt idx="228">
                  <c:v>41.34</c:v>
                </c:pt>
                <c:pt idx="229">
                  <c:v>41.43</c:v>
                </c:pt>
                <c:pt idx="230">
                  <c:v>41.82</c:v>
                </c:pt>
                <c:pt idx="231">
                  <c:v>41.74</c:v>
                </c:pt>
                <c:pt idx="232">
                  <c:v>42.15</c:v>
                </c:pt>
                <c:pt idx="233">
                  <c:v>43.06</c:v>
                </c:pt>
                <c:pt idx="234">
                  <c:v>44.91</c:v>
                </c:pt>
                <c:pt idx="235">
                  <c:v>45.71</c:v>
                </c:pt>
                <c:pt idx="236">
                  <c:v>45.71</c:v>
                </c:pt>
                <c:pt idx="237">
                  <c:v>45.53</c:v>
                </c:pt>
                <c:pt idx="238">
                  <c:v>45.34</c:v>
                </c:pt>
                <c:pt idx="239">
                  <c:v>44.55</c:v>
                </c:pt>
                <c:pt idx="240">
                  <c:v>45.28</c:v>
                </c:pt>
                <c:pt idx="241">
                  <c:v>45.64</c:v>
                </c:pt>
                <c:pt idx="242">
                  <c:v>46.26</c:v>
                </c:pt>
                <c:pt idx="243">
                  <c:v>45.76</c:v>
                </c:pt>
                <c:pt idx="244">
                  <c:v>45.6</c:v>
                </c:pt>
                <c:pt idx="245">
                  <c:v>45.52</c:v>
                </c:pt>
                <c:pt idx="246">
                  <c:v>46.78</c:v>
                </c:pt>
                <c:pt idx="247">
                  <c:v>46.57</c:v>
                </c:pt>
                <c:pt idx="248">
                  <c:v>46.99</c:v>
                </c:pt>
                <c:pt idx="249">
                  <c:v>47.62</c:v>
                </c:pt>
                <c:pt idx="250">
                  <c:v>47.82</c:v>
                </c:pt>
                <c:pt idx="251">
                  <c:v>48.36</c:v>
                </c:pt>
                <c:pt idx="252">
                  <c:v>49.1</c:v>
                </c:pt>
                <c:pt idx="253">
                  <c:v>47.74</c:v>
                </c:pt>
                <c:pt idx="254">
                  <c:v>47.02</c:v>
                </c:pt>
                <c:pt idx="255">
                  <c:v>48.12</c:v>
                </c:pt>
                <c:pt idx="256">
                  <c:v>48.23</c:v>
                </c:pt>
                <c:pt idx="257">
                  <c:v>48.23</c:v>
                </c:pt>
                <c:pt idx="258">
                  <c:v>47.62</c:v>
                </c:pt>
                <c:pt idx="259">
                  <c:v>48</c:v>
                </c:pt>
                <c:pt idx="260">
                  <c:v>48.4</c:v>
                </c:pt>
                <c:pt idx="261">
                  <c:v>48.52</c:v>
                </c:pt>
                <c:pt idx="262">
                  <c:v>48.52</c:v>
                </c:pt>
                <c:pt idx="263">
                  <c:v>47.62</c:v>
                </c:pt>
                <c:pt idx="264">
                  <c:v>49.93</c:v>
                </c:pt>
                <c:pt idx="265">
                  <c:v>50.63</c:v>
                </c:pt>
                <c:pt idx="266">
                  <c:v>50.83</c:v>
                </c:pt>
                <c:pt idx="267">
                  <c:v>52.24</c:v>
                </c:pt>
                <c:pt idx="268">
                  <c:v>52.25</c:v>
                </c:pt>
                <c:pt idx="269">
                  <c:v>53.21</c:v>
                </c:pt>
                <c:pt idx="270">
                  <c:v>52.91</c:v>
                </c:pt>
                <c:pt idx="271">
                  <c:v>53.57</c:v>
                </c:pt>
                <c:pt idx="272">
                  <c:v>52.36</c:v>
                </c:pt>
                <c:pt idx="273">
                  <c:v>52.36</c:v>
                </c:pt>
                <c:pt idx="274">
                  <c:v>52.98</c:v>
                </c:pt>
                <c:pt idx="275">
                  <c:v>53.24</c:v>
                </c:pt>
                <c:pt idx="276">
                  <c:v>53.13</c:v>
                </c:pt>
                <c:pt idx="277">
                  <c:v>52.27</c:v>
                </c:pt>
                <c:pt idx="278">
                  <c:v>52.77</c:v>
                </c:pt>
                <c:pt idx="279">
                  <c:v>52.61</c:v>
                </c:pt>
                <c:pt idx="280">
                  <c:v>52.85</c:v>
                </c:pt>
                <c:pt idx="281">
                  <c:v>52.34</c:v>
                </c:pt>
                <c:pt idx="282">
                  <c:v>52.2</c:v>
                </c:pt>
                <c:pt idx="283">
                  <c:v>53.55</c:v>
                </c:pt>
                <c:pt idx="284">
                  <c:v>54.76</c:v>
                </c:pt>
                <c:pt idx="285">
                  <c:v>55.69</c:v>
                </c:pt>
                <c:pt idx="286">
                  <c:v>56.23</c:v>
                </c:pt>
                <c:pt idx="287">
                  <c:v>56.85</c:v>
                </c:pt>
                <c:pt idx="288">
                  <c:v>57.97</c:v>
                </c:pt>
                <c:pt idx="289">
                  <c:v>58.36</c:v>
                </c:pt>
                <c:pt idx="290">
                  <c:v>58.68</c:v>
                </c:pt>
                <c:pt idx="291">
                  <c:v>58.24</c:v>
                </c:pt>
                <c:pt idx="292">
                  <c:v>59.47</c:v>
                </c:pt>
                <c:pt idx="293">
                  <c:v>59.47</c:v>
                </c:pt>
                <c:pt idx="294">
                  <c:v>60.05</c:v>
                </c:pt>
                <c:pt idx="295">
                  <c:v>61.14</c:v>
                </c:pt>
                <c:pt idx="296">
                  <c:v>60.52</c:v>
                </c:pt>
                <c:pt idx="297">
                  <c:v>59.24</c:v>
                </c:pt>
                <c:pt idx="298">
                  <c:v>61.49</c:v>
                </c:pt>
                <c:pt idx="299">
                  <c:v>61.67</c:v>
                </c:pt>
                <c:pt idx="300">
                  <c:v>63.22</c:v>
                </c:pt>
                <c:pt idx="301">
                  <c:v>63.53</c:v>
                </c:pt>
                <c:pt idx="302">
                  <c:v>61.5</c:v>
                </c:pt>
                <c:pt idx="303">
                  <c:v>60.64</c:v>
                </c:pt>
                <c:pt idx="304">
                  <c:v>59.75</c:v>
                </c:pt>
                <c:pt idx="305">
                  <c:v>61.28</c:v>
                </c:pt>
                <c:pt idx="306">
                  <c:v>63.83</c:v>
                </c:pt>
                <c:pt idx="307">
                  <c:v>66.09</c:v>
                </c:pt>
                <c:pt idx="308">
                  <c:v>65.05</c:v>
                </c:pt>
                <c:pt idx="309">
                  <c:v>64.010000000000005</c:v>
                </c:pt>
                <c:pt idx="310">
                  <c:v>64.44</c:v>
                </c:pt>
                <c:pt idx="311">
                  <c:v>66.02</c:v>
                </c:pt>
                <c:pt idx="312">
                  <c:v>65.61</c:v>
                </c:pt>
                <c:pt idx="313">
                  <c:v>65.39</c:v>
                </c:pt>
                <c:pt idx="314">
                  <c:v>64.8</c:v>
                </c:pt>
                <c:pt idx="315">
                  <c:v>64.599999999999994</c:v>
                </c:pt>
                <c:pt idx="316">
                  <c:v>60</c:v>
                </c:pt>
                <c:pt idx="317">
                  <c:v>61.42</c:v>
                </c:pt>
                <c:pt idx="318">
                  <c:v>61.55</c:v>
                </c:pt>
                <c:pt idx="319">
                  <c:v>57.76</c:v>
                </c:pt>
                <c:pt idx="320">
                  <c:v>61.18</c:v>
                </c:pt>
                <c:pt idx="321">
                  <c:v>58.56</c:v>
                </c:pt>
                <c:pt idx="322">
                  <c:v>60.97</c:v>
                </c:pt>
                <c:pt idx="323">
                  <c:v>61.56</c:v>
                </c:pt>
                <c:pt idx="324">
                  <c:v>60.55</c:v>
                </c:pt>
                <c:pt idx="325">
                  <c:v>59.16</c:v>
                </c:pt>
                <c:pt idx="326">
                  <c:v>61.45</c:v>
                </c:pt>
                <c:pt idx="327">
                  <c:v>61.45</c:v>
                </c:pt>
                <c:pt idx="328">
                  <c:v>58.65</c:v>
                </c:pt>
                <c:pt idx="329">
                  <c:v>59.33</c:v>
                </c:pt>
                <c:pt idx="330">
                  <c:v>59.77</c:v>
                </c:pt>
                <c:pt idx="331">
                  <c:v>59.6</c:v>
                </c:pt>
                <c:pt idx="332">
                  <c:v>59.32</c:v>
                </c:pt>
                <c:pt idx="333">
                  <c:v>59.7</c:v>
                </c:pt>
                <c:pt idx="334">
                  <c:v>60.18</c:v>
                </c:pt>
                <c:pt idx="335">
                  <c:v>63.15</c:v>
                </c:pt>
                <c:pt idx="336">
                  <c:v>63.46</c:v>
                </c:pt>
                <c:pt idx="337">
                  <c:v>63.13</c:v>
                </c:pt>
                <c:pt idx="338">
                  <c:v>63.38</c:v>
                </c:pt>
                <c:pt idx="339">
                  <c:v>62.44</c:v>
                </c:pt>
                <c:pt idx="340">
                  <c:v>61.35</c:v>
                </c:pt>
                <c:pt idx="341">
                  <c:v>61.43</c:v>
                </c:pt>
                <c:pt idx="342">
                  <c:v>62.14</c:v>
                </c:pt>
                <c:pt idx="343">
                  <c:v>61.91</c:v>
                </c:pt>
                <c:pt idx="344">
                  <c:v>62.94</c:v>
                </c:pt>
                <c:pt idx="345">
                  <c:v>63.86</c:v>
                </c:pt>
                <c:pt idx="346">
                  <c:v>65.010000000000005</c:v>
                </c:pt>
                <c:pt idx="347">
                  <c:v>63.58</c:v>
                </c:pt>
                <c:pt idx="348">
                  <c:v>64.489999999999995</c:v>
                </c:pt>
                <c:pt idx="349">
                  <c:v>65.69</c:v>
                </c:pt>
                <c:pt idx="350">
                  <c:v>65.63</c:v>
                </c:pt>
                <c:pt idx="351">
                  <c:v>64.709999999999994</c:v>
                </c:pt>
                <c:pt idx="352">
                  <c:v>64.900000000000006</c:v>
                </c:pt>
                <c:pt idx="353">
                  <c:v>64.92</c:v>
                </c:pt>
                <c:pt idx="354">
                  <c:v>65.28</c:v>
                </c:pt>
                <c:pt idx="355">
                  <c:v>66.08</c:v>
                </c:pt>
                <c:pt idx="356">
                  <c:v>63.82</c:v>
                </c:pt>
                <c:pt idx="357">
                  <c:v>65.37</c:v>
                </c:pt>
                <c:pt idx="358">
                  <c:v>66.27</c:v>
                </c:pt>
                <c:pt idx="359">
                  <c:v>65.489999999999995</c:v>
                </c:pt>
                <c:pt idx="360">
                  <c:v>63.36</c:v>
                </c:pt>
                <c:pt idx="361">
                  <c:v>62.05</c:v>
                </c:pt>
                <c:pt idx="362">
                  <c:v>63.58</c:v>
                </c:pt>
                <c:pt idx="363">
                  <c:v>66.05</c:v>
                </c:pt>
                <c:pt idx="364">
                  <c:v>66.069999999999993</c:v>
                </c:pt>
                <c:pt idx="365">
                  <c:v>66.209999999999994</c:v>
                </c:pt>
                <c:pt idx="366">
                  <c:v>66.849999999999994</c:v>
                </c:pt>
                <c:pt idx="367">
                  <c:v>66.319999999999993</c:v>
                </c:pt>
                <c:pt idx="368">
                  <c:v>66.319999999999993</c:v>
                </c:pt>
                <c:pt idx="369">
                  <c:v>67.72</c:v>
                </c:pt>
                <c:pt idx="370">
                  <c:v>68.83</c:v>
                </c:pt>
                <c:pt idx="371">
                  <c:v>68.81</c:v>
                </c:pt>
                <c:pt idx="372">
                  <c:v>69.62</c:v>
                </c:pt>
                <c:pt idx="373">
                  <c:v>69.23</c:v>
                </c:pt>
                <c:pt idx="374">
                  <c:v>70.05</c:v>
                </c:pt>
                <c:pt idx="375">
                  <c:v>69.959999999999994</c:v>
                </c:pt>
                <c:pt idx="376">
                  <c:v>70.290000000000006</c:v>
                </c:pt>
                <c:pt idx="377">
                  <c:v>70.91</c:v>
                </c:pt>
                <c:pt idx="378">
                  <c:v>70.88</c:v>
                </c:pt>
                <c:pt idx="379">
                  <c:v>72.12</c:v>
                </c:pt>
                <c:pt idx="380">
                  <c:v>72.150000000000006</c:v>
                </c:pt>
                <c:pt idx="381">
                  <c:v>71.040000000000006</c:v>
                </c:pt>
                <c:pt idx="382">
                  <c:v>71.64</c:v>
                </c:pt>
                <c:pt idx="383">
                  <c:v>73.66</c:v>
                </c:pt>
                <c:pt idx="384">
                  <c:v>73.06</c:v>
                </c:pt>
                <c:pt idx="385">
                  <c:v>73.08</c:v>
                </c:pt>
                <c:pt idx="386">
                  <c:v>73.3</c:v>
                </c:pt>
                <c:pt idx="387">
                  <c:v>74.05</c:v>
                </c:pt>
                <c:pt idx="388">
                  <c:v>72.91</c:v>
                </c:pt>
                <c:pt idx="389">
                  <c:v>72.98</c:v>
                </c:pt>
                <c:pt idx="390">
                  <c:v>73.47</c:v>
                </c:pt>
                <c:pt idx="391">
                  <c:v>75.23</c:v>
                </c:pt>
                <c:pt idx="392">
                  <c:v>75.16</c:v>
                </c:pt>
                <c:pt idx="393">
                  <c:v>75.16</c:v>
                </c:pt>
                <c:pt idx="394">
                  <c:v>73.37</c:v>
                </c:pt>
                <c:pt idx="395">
                  <c:v>72.2</c:v>
                </c:pt>
                <c:pt idx="396">
                  <c:v>72.94</c:v>
                </c:pt>
                <c:pt idx="397">
                  <c:v>74.56</c:v>
                </c:pt>
                <c:pt idx="398">
                  <c:v>74.099999999999994</c:v>
                </c:pt>
                <c:pt idx="399">
                  <c:v>75.25</c:v>
                </c:pt>
                <c:pt idx="400">
                  <c:v>73.13</c:v>
                </c:pt>
                <c:pt idx="401">
                  <c:v>71.650000000000006</c:v>
                </c:pt>
                <c:pt idx="402">
                  <c:v>71.81</c:v>
                </c:pt>
                <c:pt idx="403">
                  <c:v>66.42</c:v>
                </c:pt>
                <c:pt idx="404">
                  <c:v>67.42</c:v>
                </c:pt>
                <c:pt idx="405">
                  <c:v>70.3</c:v>
                </c:pt>
                <c:pt idx="406">
                  <c:v>71.91</c:v>
                </c:pt>
                <c:pt idx="407">
                  <c:v>72.069999999999993</c:v>
                </c:pt>
                <c:pt idx="408">
                  <c:v>71.91</c:v>
                </c:pt>
                <c:pt idx="409">
                  <c:v>71.650000000000006</c:v>
                </c:pt>
                <c:pt idx="410">
                  <c:v>72.39</c:v>
                </c:pt>
                <c:pt idx="411">
                  <c:v>73.62</c:v>
                </c:pt>
                <c:pt idx="412">
                  <c:v>73.95</c:v>
                </c:pt>
                <c:pt idx="413">
                  <c:v>71.260000000000005</c:v>
                </c:pt>
                <c:pt idx="414">
                  <c:v>70.56</c:v>
                </c:pt>
                <c:pt idx="415">
                  <c:v>68.150000000000006</c:v>
                </c:pt>
                <c:pt idx="416">
                  <c:v>69.09</c:v>
                </c:pt>
                <c:pt idx="417">
                  <c:v>68.28</c:v>
                </c:pt>
                <c:pt idx="418">
                  <c:v>66.48</c:v>
                </c:pt>
                <c:pt idx="419">
                  <c:v>68.290000000000006</c:v>
                </c:pt>
                <c:pt idx="420">
                  <c:v>69.25</c:v>
                </c:pt>
                <c:pt idx="421">
                  <c:v>69.09</c:v>
                </c:pt>
                <c:pt idx="422">
                  <c:v>68.44</c:v>
                </c:pt>
                <c:pt idx="423">
                  <c:v>67.290000000000006</c:v>
                </c:pt>
                <c:pt idx="424">
                  <c:v>66.59</c:v>
                </c:pt>
                <c:pt idx="425">
                  <c:v>65.459999999999994</c:v>
                </c:pt>
                <c:pt idx="426">
                  <c:v>63.69</c:v>
                </c:pt>
                <c:pt idx="427">
                  <c:v>62.32</c:v>
                </c:pt>
                <c:pt idx="428">
                  <c:v>65.64</c:v>
                </c:pt>
                <c:pt idx="429">
                  <c:v>67.540000000000006</c:v>
                </c:pt>
                <c:pt idx="430">
                  <c:v>68.36</c:v>
                </c:pt>
                <c:pt idx="431">
                  <c:v>67.42</c:v>
                </c:pt>
                <c:pt idx="432">
                  <c:v>68.739999999999995</c:v>
                </c:pt>
                <c:pt idx="433">
                  <c:v>69.209999999999994</c:v>
                </c:pt>
                <c:pt idx="434">
                  <c:v>68.5</c:v>
                </c:pt>
                <c:pt idx="435">
                  <c:v>68.59</c:v>
                </c:pt>
                <c:pt idx="436">
                  <c:v>69.989999999999995</c:v>
                </c:pt>
                <c:pt idx="437">
                  <c:v>69.290000000000006</c:v>
                </c:pt>
                <c:pt idx="438">
                  <c:v>69.290000000000006</c:v>
                </c:pt>
                <c:pt idx="439">
                  <c:v>68.349999999999994</c:v>
                </c:pt>
                <c:pt idx="440">
                  <c:v>69.3</c:v>
                </c:pt>
                <c:pt idx="441">
                  <c:v>68.14</c:v>
                </c:pt>
                <c:pt idx="442">
                  <c:v>69.72</c:v>
                </c:pt>
                <c:pt idx="443">
                  <c:v>70.45</c:v>
                </c:pt>
                <c:pt idx="444">
                  <c:v>70.459999999999994</c:v>
                </c:pt>
                <c:pt idx="445">
                  <c:v>72.61</c:v>
                </c:pt>
                <c:pt idx="446">
                  <c:v>72.61</c:v>
                </c:pt>
                <c:pt idx="447">
                  <c:v>71.97</c:v>
                </c:pt>
                <c:pt idx="448">
                  <c:v>70.290000000000006</c:v>
                </c:pt>
                <c:pt idx="449">
                  <c:v>70.56</c:v>
                </c:pt>
                <c:pt idx="450">
                  <c:v>72.23</c:v>
                </c:pt>
                <c:pt idx="451">
                  <c:v>73.3</c:v>
                </c:pt>
                <c:pt idx="452">
                  <c:v>73.98</c:v>
                </c:pt>
                <c:pt idx="453">
                  <c:v>75.45</c:v>
                </c:pt>
                <c:pt idx="454">
                  <c:v>75.290000000000006</c:v>
                </c:pt>
                <c:pt idx="455">
                  <c:v>74.83</c:v>
                </c:pt>
                <c:pt idx="456">
                  <c:v>75.03</c:v>
                </c:pt>
                <c:pt idx="457">
                  <c:v>75.88</c:v>
                </c:pt>
                <c:pt idx="458">
                  <c:v>77.62</c:v>
                </c:pt>
                <c:pt idx="459">
                  <c:v>78.930000000000007</c:v>
                </c:pt>
                <c:pt idx="460">
                  <c:v>77.430000000000007</c:v>
                </c:pt>
                <c:pt idx="461">
                  <c:v>78.3</c:v>
                </c:pt>
                <c:pt idx="462">
                  <c:v>79.349999999999994</c:v>
                </c:pt>
                <c:pt idx="463">
                  <c:v>80.52</c:v>
                </c:pt>
                <c:pt idx="464">
                  <c:v>80.64</c:v>
                </c:pt>
                <c:pt idx="465">
                  <c:v>80.44</c:v>
                </c:pt>
                <c:pt idx="466">
                  <c:v>81.31</c:v>
                </c:pt>
                <c:pt idx="467">
                  <c:v>82.28</c:v>
                </c:pt>
                <c:pt idx="468">
                  <c:v>82.44</c:v>
                </c:pt>
                <c:pt idx="469">
                  <c:v>82.96</c:v>
                </c:pt>
                <c:pt idx="470">
                  <c:v>83.87</c:v>
                </c:pt>
                <c:pt idx="471">
                  <c:v>82.5</c:v>
                </c:pt>
                <c:pt idx="472">
                  <c:v>83.76</c:v>
                </c:pt>
                <c:pt idx="473">
                  <c:v>83.76</c:v>
                </c:pt>
                <c:pt idx="474">
                  <c:v>84.65</c:v>
                </c:pt>
                <c:pt idx="475">
                  <c:v>82.66</c:v>
                </c:pt>
                <c:pt idx="476">
                  <c:v>82.81</c:v>
                </c:pt>
                <c:pt idx="477">
                  <c:v>83.57</c:v>
                </c:pt>
                <c:pt idx="478">
                  <c:v>84.05</c:v>
                </c:pt>
                <c:pt idx="479">
                  <c:v>83.91</c:v>
                </c:pt>
                <c:pt idx="480">
                  <c:v>80.86</c:v>
                </c:pt>
                <c:pt idx="481">
                  <c:v>78.81</c:v>
                </c:pt>
                <c:pt idx="482">
                  <c:v>81.27</c:v>
                </c:pt>
                <c:pt idx="483">
                  <c:v>81.93</c:v>
                </c:pt>
                <c:pt idx="484">
                  <c:v>84.15</c:v>
                </c:pt>
                <c:pt idx="485">
                  <c:v>81.34</c:v>
                </c:pt>
                <c:pt idx="486">
                  <c:v>81.59</c:v>
                </c:pt>
                <c:pt idx="487">
                  <c:v>80.790000000000006</c:v>
                </c:pt>
                <c:pt idx="488">
                  <c:v>80.88</c:v>
                </c:pt>
                <c:pt idx="489">
                  <c:v>80.760000000000005</c:v>
                </c:pt>
                <c:pt idx="490">
                  <c:v>78.36</c:v>
                </c:pt>
                <c:pt idx="491">
                  <c:v>79.010000000000005</c:v>
                </c:pt>
                <c:pt idx="492">
                  <c:v>76.099999999999994</c:v>
                </c:pt>
                <c:pt idx="493">
                  <c:v>76.75</c:v>
                </c:pt>
                <c:pt idx="494">
                  <c:v>78.5</c:v>
                </c:pt>
                <c:pt idx="495">
                  <c:v>78.39</c:v>
                </c:pt>
                <c:pt idx="496">
                  <c:v>78.39</c:v>
                </c:pt>
                <c:pt idx="497">
                  <c:v>68.150000000000006</c:v>
                </c:pt>
                <c:pt idx="498">
                  <c:v>69.95</c:v>
                </c:pt>
                <c:pt idx="499">
                  <c:v>66.180000000000007</c:v>
                </c:pt>
                <c:pt idx="500">
                  <c:v>65.569999999999993</c:v>
                </c:pt>
                <c:pt idx="501">
                  <c:v>66.5</c:v>
                </c:pt>
                <c:pt idx="502">
                  <c:v>66.260000000000005</c:v>
                </c:pt>
                <c:pt idx="503">
                  <c:v>69.489999999999995</c:v>
                </c:pt>
                <c:pt idx="504">
                  <c:v>72.05</c:v>
                </c:pt>
                <c:pt idx="505">
                  <c:v>72.36</c:v>
                </c:pt>
                <c:pt idx="506">
                  <c:v>70.94</c:v>
                </c:pt>
                <c:pt idx="507">
                  <c:v>71.67</c:v>
                </c:pt>
                <c:pt idx="508">
                  <c:v>71.290000000000006</c:v>
                </c:pt>
                <c:pt idx="509">
                  <c:v>70.73</c:v>
                </c:pt>
                <c:pt idx="510">
                  <c:v>70.87</c:v>
                </c:pt>
                <c:pt idx="511">
                  <c:v>72.38</c:v>
                </c:pt>
                <c:pt idx="512">
                  <c:v>70.86</c:v>
                </c:pt>
                <c:pt idx="513">
                  <c:v>68.23</c:v>
                </c:pt>
                <c:pt idx="514">
                  <c:v>71.12</c:v>
                </c:pt>
                <c:pt idx="515">
                  <c:v>72.760000000000005</c:v>
                </c:pt>
                <c:pt idx="516">
                  <c:v>73.790000000000006</c:v>
                </c:pt>
                <c:pt idx="517">
                  <c:v>73.790000000000006</c:v>
                </c:pt>
                <c:pt idx="518">
                  <c:v>75.569999999999993</c:v>
                </c:pt>
                <c:pt idx="519">
                  <c:v>75.98</c:v>
                </c:pt>
                <c:pt idx="520">
                  <c:v>76.56</c:v>
                </c:pt>
                <c:pt idx="521">
                  <c:v>76.989999999999995</c:v>
                </c:pt>
                <c:pt idx="522">
                  <c:v>75.209999999999994</c:v>
                </c:pt>
                <c:pt idx="523">
                  <c:v>76.08</c:v>
                </c:pt>
                <c:pt idx="524">
                  <c:v>76.989999999999995</c:v>
                </c:pt>
                <c:pt idx="525">
                  <c:v>77.849999999999994</c:v>
                </c:pt>
                <c:pt idx="526">
                  <c:v>79.459999999999994</c:v>
                </c:pt>
                <c:pt idx="527">
                  <c:v>78.900000000000006</c:v>
                </c:pt>
                <c:pt idx="528">
                  <c:v>78.23</c:v>
                </c:pt>
                <c:pt idx="529">
                  <c:v>81.22</c:v>
                </c:pt>
                <c:pt idx="530">
                  <c:v>82.64</c:v>
                </c:pt>
                <c:pt idx="531">
                  <c:v>82.12</c:v>
                </c:pt>
                <c:pt idx="532">
                  <c:v>83.82</c:v>
                </c:pt>
                <c:pt idx="533">
                  <c:v>83.82</c:v>
                </c:pt>
                <c:pt idx="534">
                  <c:v>85.43</c:v>
                </c:pt>
                <c:pt idx="535">
                  <c:v>86.96</c:v>
                </c:pt>
                <c:pt idx="536">
                  <c:v>86.9</c:v>
                </c:pt>
                <c:pt idx="537">
                  <c:v>85.14</c:v>
                </c:pt>
                <c:pt idx="538">
                  <c:v>83.31</c:v>
                </c:pt>
                <c:pt idx="539">
                  <c:v>85.6</c:v>
                </c:pt>
                <c:pt idx="540">
                  <c:v>87.35</c:v>
                </c:pt>
                <c:pt idx="541">
                  <c:v>86.61</c:v>
                </c:pt>
                <c:pt idx="542">
                  <c:v>86.82</c:v>
                </c:pt>
                <c:pt idx="543">
                  <c:v>88.15</c:v>
                </c:pt>
                <c:pt idx="544">
                  <c:v>88.2</c:v>
                </c:pt>
                <c:pt idx="545">
                  <c:v>88.26</c:v>
                </c:pt>
                <c:pt idx="546">
                  <c:v>90.27</c:v>
                </c:pt>
                <c:pt idx="547">
                  <c:v>92.31</c:v>
                </c:pt>
                <c:pt idx="548">
                  <c:v>91.32</c:v>
                </c:pt>
                <c:pt idx="549">
                  <c:v>89.36</c:v>
                </c:pt>
                <c:pt idx="550">
                  <c:v>89.66</c:v>
                </c:pt>
                <c:pt idx="551">
                  <c:v>89.88</c:v>
                </c:pt>
                <c:pt idx="552">
                  <c:v>93.1</c:v>
                </c:pt>
                <c:pt idx="553">
                  <c:v>95.46</c:v>
                </c:pt>
                <c:pt idx="554">
                  <c:v>92.07</c:v>
                </c:pt>
                <c:pt idx="555">
                  <c:v>93.66</c:v>
                </c:pt>
                <c:pt idx="556">
                  <c:v>91.76</c:v>
                </c:pt>
                <c:pt idx="557">
                  <c:v>91.07</c:v>
                </c:pt>
                <c:pt idx="558">
                  <c:v>91.07</c:v>
                </c:pt>
                <c:pt idx="559">
                  <c:v>92.35</c:v>
                </c:pt>
                <c:pt idx="560">
                  <c:v>92.1</c:v>
                </c:pt>
                <c:pt idx="561">
                  <c:v>92.81</c:v>
                </c:pt>
                <c:pt idx="562">
                  <c:v>91.59</c:v>
                </c:pt>
                <c:pt idx="563">
                  <c:v>95.72</c:v>
                </c:pt>
                <c:pt idx="564">
                  <c:v>103.41</c:v>
                </c:pt>
                <c:pt idx="565">
                  <c:v>110.6</c:v>
                </c:pt>
                <c:pt idx="566">
                  <c:v>107.67</c:v>
                </c:pt>
                <c:pt idx="567">
                  <c:v>115.68</c:v>
                </c:pt>
                <c:pt idx="568">
                  <c:v>119.4</c:v>
                </c:pt>
                <c:pt idx="569">
                  <c:v>123.7</c:v>
                </c:pt>
                <c:pt idx="570">
                  <c:v>108.7</c:v>
                </c:pt>
                <c:pt idx="571">
                  <c:v>106.02</c:v>
                </c:pt>
                <c:pt idx="572">
                  <c:v>109.33</c:v>
                </c:pt>
                <c:pt idx="573">
                  <c:v>103.01</c:v>
                </c:pt>
                <c:pt idx="574">
                  <c:v>96.44</c:v>
                </c:pt>
                <c:pt idx="575">
                  <c:v>95.04</c:v>
                </c:pt>
                <c:pt idx="576">
                  <c:v>102.98</c:v>
                </c:pt>
                <c:pt idx="577">
                  <c:v>104.7</c:v>
                </c:pt>
                <c:pt idx="578">
                  <c:v>112.12</c:v>
                </c:pt>
                <c:pt idx="579">
                  <c:v>111.76</c:v>
                </c:pt>
                <c:pt idx="580">
                  <c:v>114.93</c:v>
                </c:pt>
                <c:pt idx="581">
                  <c:v>112.34</c:v>
                </c:pt>
                <c:pt idx="582">
                  <c:v>113.9</c:v>
                </c:pt>
                <c:pt idx="583">
                  <c:v>105.96</c:v>
                </c:pt>
                <c:pt idx="584">
                  <c:v>104.24</c:v>
                </c:pt>
                <c:pt idx="585">
                  <c:v>107.82</c:v>
                </c:pt>
                <c:pt idx="586">
                  <c:v>100.28</c:v>
                </c:pt>
                <c:pt idx="587">
                  <c:v>99.27</c:v>
                </c:pt>
                <c:pt idx="588">
                  <c:v>103.28</c:v>
                </c:pt>
                <c:pt idx="589">
                  <c:v>101.96</c:v>
                </c:pt>
                <c:pt idx="590">
                  <c:v>96.23</c:v>
                </c:pt>
                <c:pt idx="591">
                  <c:v>96.03</c:v>
                </c:pt>
                <c:pt idx="592">
                  <c:v>98.26</c:v>
                </c:pt>
                <c:pt idx="593">
                  <c:v>94.29</c:v>
                </c:pt>
                <c:pt idx="594">
                  <c:v>100.6</c:v>
                </c:pt>
                <c:pt idx="595">
                  <c:v>104.25</c:v>
                </c:pt>
                <c:pt idx="596">
                  <c:v>106.95</c:v>
                </c:pt>
                <c:pt idx="597">
                  <c:v>106.95</c:v>
                </c:pt>
                <c:pt idx="598">
                  <c:v>108.21</c:v>
                </c:pt>
                <c:pt idx="599">
                  <c:v>102.56</c:v>
                </c:pt>
                <c:pt idx="600">
                  <c:v>102.75</c:v>
                </c:pt>
                <c:pt idx="601">
                  <c:v>103.79</c:v>
                </c:pt>
                <c:pt idx="602">
                  <c:v>102.07</c:v>
                </c:pt>
                <c:pt idx="603">
                  <c:v>98.54</c:v>
                </c:pt>
                <c:pt idx="604">
                  <c:v>101.7</c:v>
                </c:pt>
                <c:pt idx="605">
                  <c:v>102.02</c:v>
                </c:pt>
                <c:pt idx="606">
                  <c:v>105.36</c:v>
                </c:pt>
                <c:pt idx="607">
                  <c:v>104.69</c:v>
                </c:pt>
                <c:pt idx="608">
                  <c:v>105.17</c:v>
                </c:pt>
                <c:pt idx="609">
                  <c:v>102.41</c:v>
                </c:pt>
                <c:pt idx="610">
                  <c:v>107.81</c:v>
                </c:pt>
                <c:pt idx="611">
                  <c:v>108.26</c:v>
                </c:pt>
                <c:pt idx="612">
                  <c:v>109.77</c:v>
                </c:pt>
                <c:pt idx="613">
                  <c:v>103.09</c:v>
                </c:pt>
                <c:pt idx="614">
                  <c:v>99.76</c:v>
                </c:pt>
                <c:pt idx="615">
                  <c:v>105.71</c:v>
                </c:pt>
                <c:pt idx="616">
                  <c:v>106.13</c:v>
                </c:pt>
                <c:pt idx="617">
                  <c:v>110.49</c:v>
                </c:pt>
                <c:pt idx="618">
                  <c:v>114.2</c:v>
                </c:pt>
                <c:pt idx="619">
                  <c:v>112.4</c:v>
                </c:pt>
                <c:pt idx="620">
                  <c:v>109.59</c:v>
                </c:pt>
                <c:pt idx="621">
                  <c:v>112.21</c:v>
                </c:pt>
                <c:pt idx="622">
                  <c:v>113.23</c:v>
                </c:pt>
                <c:pt idx="623">
                  <c:v>110.29</c:v>
                </c:pt>
                <c:pt idx="624">
                  <c:v>109.77</c:v>
                </c:pt>
                <c:pt idx="625">
                  <c:v>110.33</c:v>
                </c:pt>
                <c:pt idx="626">
                  <c:v>114.09</c:v>
                </c:pt>
                <c:pt idx="627">
                  <c:v>115.07</c:v>
                </c:pt>
                <c:pt idx="628">
                  <c:v>115.07</c:v>
                </c:pt>
                <c:pt idx="629">
                  <c:v>114.67</c:v>
                </c:pt>
                <c:pt idx="630">
                  <c:v>115.26</c:v>
                </c:pt>
                <c:pt idx="631">
                  <c:v>116.87</c:v>
                </c:pt>
                <c:pt idx="632">
                  <c:v>118.87</c:v>
                </c:pt>
                <c:pt idx="633">
                  <c:v>118.5</c:v>
                </c:pt>
                <c:pt idx="634">
                  <c:v>119.41</c:v>
                </c:pt>
                <c:pt idx="635">
                  <c:v>122.11</c:v>
                </c:pt>
                <c:pt idx="636">
                  <c:v>121.51</c:v>
                </c:pt>
                <c:pt idx="637">
                  <c:v>120.67</c:v>
                </c:pt>
                <c:pt idx="638">
                  <c:v>120.93</c:v>
                </c:pt>
                <c:pt idx="639">
                  <c:v>118.93</c:v>
                </c:pt>
                <c:pt idx="640">
                  <c:v>115.31</c:v>
                </c:pt>
                <c:pt idx="641">
                  <c:v>117.59</c:v>
                </c:pt>
                <c:pt idx="642">
                  <c:v>109.56</c:v>
                </c:pt>
                <c:pt idx="643">
                  <c:v>109.56</c:v>
                </c:pt>
                <c:pt idx="644">
                  <c:v>110.65</c:v>
                </c:pt>
                <c:pt idx="645">
                  <c:v>106.19</c:v>
                </c:pt>
                <c:pt idx="646">
                  <c:v>104.27</c:v>
                </c:pt>
                <c:pt idx="647">
                  <c:v>107.62</c:v>
                </c:pt>
                <c:pt idx="648">
                  <c:v>109.57</c:v>
                </c:pt>
                <c:pt idx="649">
                  <c:v>111.76</c:v>
                </c:pt>
                <c:pt idx="650">
                  <c:v>109.78</c:v>
                </c:pt>
                <c:pt idx="651">
                  <c:v>105.76</c:v>
                </c:pt>
                <c:pt idx="652">
                  <c:v>108.43</c:v>
                </c:pt>
                <c:pt idx="653">
                  <c:v>108.43</c:v>
                </c:pt>
                <c:pt idx="654">
                  <c:v>99.5</c:v>
                </c:pt>
                <c:pt idx="655">
                  <c:v>98.53</c:v>
                </c:pt>
                <c:pt idx="656">
                  <c:v>102.73</c:v>
                </c:pt>
                <c:pt idx="657">
                  <c:v>104.79</c:v>
                </c:pt>
                <c:pt idx="658">
                  <c:v>104.09</c:v>
                </c:pt>
                <c:pt idx="659">
                  <c:v>95.84</c:v>
                </c:pt>
                <c:pt idx="660">
                  <c:v>96.3</c:v>
                </c:pt>
                <c:pt idx="661">
                  <c:v>95.78</c:v>
                </c:pt>
                <c:pt idx="662">
                  <c:v>97.59</c:v>
                </c:pt>
                <c:pt idx="663">
                  <c:v>102.6</c:v>
                </c:pt>
                <c:pt idx="664">
                  <c:v>104.22</c:v>
                </c:pt>
                <c:pt idx="665">
                  <c:v>102.26</c:v>
                </c:pt>
                <c:pt idx="666">
                  <c:v>96.35</c:v>
                </c:pt>
                <c:pt idx="667">
                  <c:v>94.7</c:v>
                </c:pt>
                <c:pt idx="668">
                  <c:v>96.7</c:v>
                </c:pt>
                <c:pt idx="669">
                  <c:v>94.98</c:v>
                </c:pt>
                <c:pt idx="670">
                  <c:v>97.26</c:v>
                </c:pt>
                <c:pt idx="671">
                  <c:v>96.42</c:v>
                </c:pt>
                <c:pt idx="672">
                  <c:v>98.62</c:v>
                </c:pt>
                <c:pt idx="673">
                  <c:v>93.89</c:v>
                </c:pt>
                <c:pt idx="674">
                  <c:v>94.42</c:v>
                </c:pt>
                <c:pt idx="675">
                  <c:v>90.66</c:v>
                </c:pt>
                <c:pt idx="676">
                  <c:v>88.54</c:v>
                </c:pt>
                <c:pt idx="677">
                  <c:v>89.01</c:v>
                </c:pt>
                <c:pt idx="678">
                  <c:v>90.76</c:v>
                </c:pt>
                <c:pt idx="679">
                  <c:v>90.5</c:v>
                </c:pt>
                <c:pt idx="680">
                  <c:v>91.93</c:v>
                </c:pt>
                <c:pt idx="681">
                  <c:v>94.34</c:v>
                </c:pt>
                <c:pt idx="682">
                  <c:v>92.09</c:v>
                </c:pt>
                <c:pt idx="683">
                  <c:v>89.41</c:v>
                </c:pt>
                <c:pt idx="684">
                  <c:v>86.53</c:v>
                </c:pt>
                <c:pt idx="685">
                  <c:v>88.11</c:v>
                </c:pt>
                <c:pt idx="686">
                  <c:v>90.5</c:v>
                </c:pt>
                <c:pt idx="687">
                  <c:v>90.77</c:v>
                </c:pt>
                <c:pt idx="688">
                  <c:v>90.23</c:v>
                </c:pt>
                <c:pt idx="689">
                  <c:v>93.74</c:v>
                </c:pt>
                <c:pt idx="690">
                  <c:v>94.89</c:v>
                </c:pt>
                <c:pt idx="691">
                  <c:v>92.52</c:v>
                </c:pt>
                <c:pt idx="692">
                  <c:v>93.06</c:v>
                </c:pt>
                <c:pt idx="693">
                  <c:v>97.01</c:v>
                </c:pt>
                <c:pt idx="694">
                  <c:v>91.64</c:v>
                </c:pt>
                <c:pt idx="695">
                  <c:v>89.55</c:v>
                </c:pt>
                <c:pt idx="696">
                  <c:v>86.61</c:v>
                </c:pt>
                <c:pt idx="697">
                  <c:v>86.87</c:v>
                </c:pt>
                <c:pt idx="698">
                  <c:v>86.87</c:v>
                </c:pt>
                <c:pt idx="699">
                  <c:v>86.88</c:v>
                </c:pt>
                <c:pt idx="700">
                  <c:v>81.94</c:v>
                </c:pt>
                <c:pt idx="701">
                  <c:v>83.54</c:v>
                </c:pt>
                <c:pt idx="702">
                  <c:v>86.79</c:v>
                </c:pt>
                <c:pt idx="703">
                  <c:v>87.78</c:v>
                </c:pt>
                <c:pt idx="704">
                  <c:v>87.31</c:v>
                </c:pt>
                <c:pt idx="705">
                  <c:v>88.48</c:v>
                </c:pt>
                <c:pt idx="706">
                  <c:v>85.1</c:v>
                </c:pt>
                <c:pt idx="707">
                  <c:v>85.11</c:v>
                </c:pt>
                <c:pt idx="708">
                  <c:v>85.73</c:v>
                </c:pt>
                <c:pt idx="709">
                  <c:v>84.45</c:v>
                </c:pt>
                <c:pt idx="710">
                  <c:v>82.94</c:v>
                </c:pt>
                <c:pt idx="711">
                  <c:v>83.49</c:v>
                </c:pt>
                <c:pt idx="712">
                  <c:v>78.739999999999995</c:v>
                </c:pt>
                <c:pt idx="713">
                  <c:v>76.709999999999994</c:v>
                </c:pt>
                <c:pt idx="714">
                  <c:v>78.5</c:v>
                </c:pt>
                <c:pt idx="715">
                  <c:v>82.15</c:v>
                </c:pt>
                <c:pt idx="716">
                  <c:v>81.23</c:v>
                </c:pt>
                <c:pt idx="717">
                  <c:v>79.489999999999995</c:v>
                </c:pt>
                <c:pt idx="718">
                  <c:v>83.63</c:v>
                </c:pt>
                <c:pt idx="719">
                  <c:v>86.52</c:v>
                </c:pt>
                <c:pt idx="720">
                  <c:v>87.76</c:v>
                </c:pt>
                <c:pt idx="721">
                  <c:v>88.45</c:v>
                </c:pt>
                <c:pt idx="722">
                  <c:v>92.64</c:v>
                </c:pt>
                <c:pt idx="723">
                  <c:v>91.13</c:v>
                </c:pt>
                <c:pt idx="724">
                  <c:v>89.35</c:v>
                </c:pt>
                <c:pt idx="725">
                  <c:v>87.27</c:v>
                </c:pt>
                <c:pt idx="726">
                  <c:v>89.11</c:v>
                </c:pt>
                <c:pt idx="727">
                  <c:v>85.61</c:v>
                </c:pt>
                <c:pt idx="728">
                  <c:v>85.46</c:v>
                </c:pt>
                <c:pt idx="729">
                  <c:v>82.82</c:v>
                </c:pt>
                <c:pt idx="730">
                  <c:v>85.55</c:v>
                </c:pt>
                <c:pt idx="731">
                  <c:v>85.98</c:v>
                </c:pt>
                <c:pt idx="732">
                  <c:v>85.05</c:v>
                </c:pt>
                <c:pt idx="733">
                  <c:v>84.58</c:v>
                </c:pt>
                <c:pt idx="734">
                  <c:v>85.32</c:v>
                </c:pt>
                <c:pt idx="735">
                  <c:v>87.91</c:v>
                </c:pt>
                <c:pt idx="736">
                  <c:v>89.08</c:v>
                </c:pt>
                <c:pt idx="737">
                  <c:v>87.9</c:v>
                </c:pt>
                <c:pt idx="738">
                  <c:v>86.53</c:v>
                </c:pt>
                <c:pt idx="739">
                  <c:v>88.37</c:v>
                </c:pt>
                <c:pt idx="740">
                  <c:v>90</c:v>
                </c:pt>
                <c:pt idx="741">
                  <c:v>88.17</c:v>
                </c:pt>
                <c:pt idx="742">
                  <c:v>92.61</c:v>
                </c:pt>
                <c:pt idx="743">
                  <c:v>91.79</c:v>
                </c:pt>
                <c:pt idx="744">
                  <c:v>88.91</c:v>
                </c:pt>
                <c:pt idx="745">
                  <c:v>85.83</c:v>
                </c:pt>
                <c:pt idx="746">
                  <c:v>86.47</c:v>
                </c:pt>
                <c:pt idx="747">
                  <c:v>88.96</c:v>
                </c:pt>
                <c:pt idx="748">
                  <c:v>85.87</c:v>
                </c:pt>
                <c:pt idx="749">
                  <c:v>86.92</c:v>
                </c:pt>
                <c:pt idx="750">
                  <c:v>85.59</c:v>
                </c:pt>
                <c:pt idx="751">
                  <c:v>81.64</c:v>
                </c:pt>
                <c:pt idx="752">
                  <c:v>80.08</c:v>
                </c:pt>
                <c:pt idx="753">
                  <c:v>79.73</c:v>
                </c:pt>
                <c:pt idx="754">
                  <c:v>80.95</c:v>
                </c:pt>
                <c:pt idx="755">
                  <c:v>77.94</c:v>
                </c:pt>
                <c:pt idx="756">
                  <c:v>77.94</c:v>
                </c:pt>
                <c:pt idx="757">
                  <c:v>76.28</c:v>
                </c:pt>
                <c:pt idx="758">
                  <c:v>77.239999999999995</c:v>
                </c:pt>
                <c:pt idx="759">
                  <c:v>78.2</c:v>
                </c:pt>
                <c:pt idx="760">
                  <c:v>80.55</c:v>
                </c:pt>
                <c:pt idx="761">
                  <c:v>81.22</c:v>
                </c:pt>
                <c:pt idx="762">
                  <c:v>79.98</c:v>
                </c:pt>
                <c:pt idx="763">
                  <c:v>76.930000000000007</c:v>
                </c:pt>
                <c:pt idx="764">
                  <c:v>74.25</c:v>
                </c:pt>
                <c:pt idx="765">
                  <c:v>72.010000000000005</c:v>
                </c:pt>
                <c:pt idx="766">
                  <c:v>71.459999999999994</c:v>
                </c:pt>
                <c:pt idx="767">
                  <c:v>71.02</c:v>
                </c:pt>
                <c:pt idx="768">
                  <c:v>73.17</c:v>
                </c:pt>
                <c:pt idx="769">
                  <c:v>75.39</c:v>
                </c:pt>
                <c:pt idx="770">
                  <c:v>77.28</c:v>
                </c:pt>
                <c:pt idx="771">
                  <c:v>76.11</c:v>
                </c:pt>
                <c:pt idx="772">
                  <c:v>74.290000000000006</c:v>
                </c:pt>
                <c:pt idx="773">
                  <c:v>75.19</c:v>
                </c:pt>
                <c:pt idx="774">
                  <c:v>76.09</c:v>
                </c:pt>
                <c:pt idx="775">
                  <c:v>78.290000000000006</c:v>
                </c:pt>
                <c:pt idx="776">
                  <c:v>77.489999999999995</c:v>
                </c:pt>
                <c:pt idx="777">
                  <c:v>79.56</c:v>
                </c:pt>
                <c:pt idx="778">
                  <c:v>79.56</c:v>
                </c:pt>
                <c:pt idx="779">
                  <c:v>79.53</c:v>
                </c:pt>
                <c:pt idx="780">
                  <c:v>78.959999999999994</c:v>
                </c:pt>
                <c:pt idx="781">
                  <c:v>78.400000000000006</c:v>
                </c:pt>
                <c:pt idx="782">
                  <c:v>80.260000000000005</c:v>
                </c:pt>
                <c:pt idx="783">
                  <c:v>80.260000000000005</c:v>
                </c:pt>
                <c:pt idx="784">
                  <c:v>76.930000000000007</c:v>
                </c:pt>
                <c:pt idx="785">
                  <c:v>72.84</c:v>
                </c:pt>
                <c:pt idx="786">
                  <c:v>73.67</c:v>
                </c:pt>
                <c:pt idx="787">
                  <c:v>73.77</c:v>
                </c:pt>
                <c:pt idx="788">
                  <c:v>74.63</c:v>
                </c:pt>
                <c:pt idx="789">
                  <c:v>75.12</c:v>
                </c:pt>
                <c:pt idx="790">
                  <c:v>77.41</c:v>
                </c:pt>
                <c:pt idx="791">
                  <c:v>78.39</c:v>
                </c:pt>
                <c:pt idx="792">
                  <c:v>79.86</c:v>
                </c:pt>
                <c:pt idx="793">
                  <c:v>79.86</c:v>
                </c:pt>
                <c:pt idx="794">
                  <c:v>80.180000000000007</c:v>
                </c:pt>
                <c:pt idx="795">
                  <c:v>79.48</c:v>
                </c:pt>
                <c:pt idx="796">
                  <c:v>80.33</c:v>
                </c:pt>
                <c:pt idx="797">
                  <c:v>81.31</c:v>
                </c:pt>
                <c:pt idx="798">
                  <c:v>81.62</c:v>
                </c:pt>
                <c:pt idx="799">
                  <c:v>80.13</c:v>
                </c:pt>
                <c:pt idx="800">
                  <c:v>80.150000000000006</c:v>
                </c:pt>
                <c:pt idx="801">
                  <c:v>81.010000000000005</c:v>
                </c:pt>
                <c:pt idx="802">
                  <c:v>79.680000000000007</c:v>
                </c:pt>
                <c:pt idx="803">
                  <c:v>77.900000000000006</c:v>
                </c:pt>
                <c:pt idx="804">
                  <c:v>78.87</c:v>
                </c:pt>
                <c:pt idx="805">
                  <c:v>76.41</c:v>
                </c:pt>
                <c:pt idx="806">
                  <c:v>75.88</c:v>
                </c:pt>
                <c:pt idx="807">
                  <c:v>73.39</c:v>
                </c:pt>
                <c:pt idx="808">
                  <c:v>74.11</c:v>
                </c:pt>
                <c:pt idx="809">
                  <c:v>77.14</c:v>
                </c:pt>
                <c:pt idx="810">
                  <c:v>78.47</c:v>
                </c:pt>
                <c:pt idx="811">
                  <c:v>78.06</c:v>
                </c:pt>
                <c:pt idx="812">
                  <c:v>79.72</c:v>
                </c:pt>
                <c:pt idx="813">
                  <c:v>80.14</c:v>
                </c:pt>
                <c:pt idx="814">
                  <c:v>79.06</c:v>
                </c:pt>
                <c:pt idx="815">
                  <c:v>78.59</c:v>
                </c:pt>
                <c:pt idx="816">
                  <c:v>78.489999999999995</c:v>
                </c:pt>
                <c:pt idx="817">
                  <c:v>76.34</c:v>
                </c:pt>
                <c:pt idx="818">
                  <c:v>76.34</c:v>
                </c:pt>
                <c:pt idx="819">
                  <c:v>76.16</c:v>
                </c:pt>
                <c:pt idx="820">
                  <c:v>73.95</c:v>
                </c:pt>
                <c:pt idx="821">
                  <c:v>75.39</c:v>
                </c:pt>
                <c:pt idx="822">
                  <c:v>76.319999999999993</c:v>
                </c:pt>
                <c:pt idx="823">
                  <c:v>75.680000000000007</c:v>
                </c:pt>
                <c:pt idx="824">
                  <c:v>77.05</c:v>
                </c:pt>
                <c:pt idx="825">
                  <c:v>77.69</c:v>
                </c:pt>
                <c:pt idx="826">
                  <c:v>78.16</c:v>
                </c:pt>
                <c:pt idx="827">
                  <c:v>79.680000000000007</c:v>
                </c:pt>
                <c:pt idx="828">
                  <c:v>80.459999999999994</c:v>
                </c:pt>
                <c:pt idx="829">
                  <c:v>77.58</c:v>
                </c:pt>
                <c:pt idx="830">
                  <c:v>76.66</c:v>
                </c:pt>
                <c:pt idx="831">
                  <c:v>75.72</c:v>
                </c:pt>
                <c:pt idx="832">
                  <c:v>76.680000000000007</c:v>
                </c:pt>
                <c:pt idx="833">
                  <c:v>74.8</c:v>
                </c:pt>
                <c:pt idx="834">
                  <c:v>71.33</c:v>
                </c:pt>
                <c:pt idx="835">
                  <c:v>67.61</c:v>
                </c:pt>
                <c:pt idx="836">
                  <c:v>68.349999999999994</c:v>
                </c:pt>
                <c:pt idx="837">
                  <c:v>66.739999999999995</c:v>
                </c:pt>
                <c:pt idx="838">
                  <c:v>67.64</c:v>
                </c:pt>
                <c:pt idx="839">
                  <c:v>69.33</c:v>
                </c:pt>
                <c:pt idx="840">
                  <c:v>70.900000000000006</c:v>
                </c:pt>
                <c:pt idx="841">
                  <c:v>69.959999999999994</c:v>
                </c:pt>
                <c:pt idx="842">
                  <c:v>69.260000000000005</c:v>
                </c:pt>
                <c:pt idx="843">
                  <c:v>72.81</c:v>
                </c:pt>
                <c:pt idx="844">
                  <c:v>73.2</c:v>
                </c:pt>
                <c:pt idx="845">
                  <c:v>72.97</c:v>
                </c:pt>
                <c:pt idx="846">
                  <c:v>74.37</c:v>
                </c:pt>
                <c:pt idx="847">
                  <c:v>75.67</c:v>
                </c:pt>
                <c:pt idx="848">
                  <c:v>80.42</c:v>
                </c:pt>
                <c:pt idx="849">
                  <c:v>80.709999999999994</c:v>
                </c:pt>
                <c:pt idx="850">
                  <c:v>80.61</c:v>
                </c:pt>
                <c:pt idx="851">
                  <c:v>80.7</c:v>
                </c:pt>
                <c:pt idx="852">
                  <c:v>80.7</c:v>
                </c:pt>
                <c:pt idx="853">
                  <c:v>79.739999999999995</c:v>
                </c:pt>
                <c:pt idx="854">
                  <c:v>81.53</c:v>
                </c:pt>
                <c:pt idx="855">
                  <c:v>83.26</c:v>
                </c:pt>
                <c:pt idx="856">
                  <c:v>82.16</c:v>
                </c:pt>
                <c:pt idx="857">
                  <c:v>82.52</c:v>
                </c:pt>
                <c:pt idx="858">
                  <c:v>80.83</c:v>
                </c:pt>
                <c:pt idx="859">
                  <c:v>80.86</c:v>
                </c:pt>
                <c:pt idx="860">
                  <c:v>79.16</c:v>
                </c:pt>
                <c:pt idx="861">
                  <c:v>77.290000000000006</c:v>
                </c:pt>
                <c:pt idx="862">
                  <c:v>77.87</c:v>
                </c:pt>
                <c:pt idx="863">
                  <c:v>78.760000000000005</c:v>
                </c:pt>
                <c:pt idx="864">
                  <c:v>77.069999999999993</c:v>
                </c:pt>
                <c:pt idx="865">
                  <c:v>74.3</c:v>
                </c:pt>
                <c:pt idx="866">
                  <c:v>74.760000000000005</c:v>
                </c:pt>
                <c:pt idx="867">
                  <c:v>76.78</c:v>
                </c:pt>
                <c:pt idx="868">
                  <c:v>75.66</c:v>
                </c:pt>
                <c:pt idx="869">
                  <c:v>71.66</c:v>
                </c:pt>
                <c:pt idx="870">
                  <c:v>68.599999999999994</c:v>
                </c:pt>
                <c:pt idx="871">
                  <c:v>68.56</c:v>
                </c:pt>
                <c:pt idx="872">
                  <c:v>71.34</c:v>
                </c:pt>
                <c:pt idx="873">
                  <c:v>73.16</c:v>
                </c:pt>
                <c:pt idx="874">
                  <c:v>73.709999999999994</c:v>
                </c:pt>
                <c:pt idx="875">
                  <c:v>72.56</c:v>
                </c:pt>
                <c:pt idx="876">
                  <c:v>70.87</c:v>
                </c:pt>
                <c:pt idx="877">
                  <c:v>70.040000000000006</c:v>
                </c:pt>
                <c:pt idx="878">
                  <c:v>71.11</c:v>
                </c:pt>
                <c:pt idx="879">
                  <c:v>70.86</c:v>
                </c:pt>
                <c:pt idx="880">
                  <c:v>72.83</c:v>
                </c:pt>
                <c:pt idx="881">
                  <c:v>71.86</c:v>
                </c:pt>
                <c:pt idx="882">
                  <c:v>71.55</c:v>
                </c:pt>
                <c:pt idx="883">
                  <c:v>71.989999999999995</c:v>
                </c:pt>
                <c:pt idx="884">
                  <c:v>72.91</c:v>
                </c:pt>
                <c:pt idx="885">
                  <c:v>74.34</c:v>
                </c:pt>
                <c:pt idx="886">
                  <c:v>71.83</c:v>
                </c:pt>
                <c:pt idx="887">
                  <c:v>72.67</c:v>
                </c:pt>
                <c:pt idx="888">
                  <c:v>72.67</c:v>
                </c:pt>
                <c:pt idx="889">
                  <c:v>69.459999999999994</c:v>
                </c:pt>
                <c:pt idx="890">
                  <c:v>68.09</c:v>
                </c:pt>
                <c:pt idx="891">
                  <c:v>70.099999999999994</c:v>
                </c:pt>
                <c:pt idx="892">
                  <c:v>71.739999999999995</c:v>
                </c:pt>
                <c:pt idx="893">
                  <c:v>72.150000000000006</c:v>
                </c:pt>
                <c:pt idx="894">
                  <c:v>71.739999999999995</c:v>
                </c:pt>
                <c:pt idx="895">
                  <c:v>72.53</c:v>
                </c:pt>
                <c:pt idx="896">
                  <c:v>71.290000000000006</c:v>
                </c:pt>
                <c:pt idx="897">
                  <c:v>70.17</c:v>
                </c:pt>
                <c:pt idx="898">
                  <c:v>67.12</c:v>
                </c:pt>
                <c:pt idx="899">
                  <c:v>69.42</c:v>
                </c:pt>
                <c:pt idx="900">
                  <c:v>68.27</c:v>
                </c:pt>
                <c:pt idx="901">
                  <c:v>70.62</c:v>
                </c:pt>
                <c:pt idx="902">
                  <c:v>71.78</c:v>
                </c:pt>
                <c:pt idx="903">
                  <c:v>71.78</c:v>
                </c:pt>
                <c:pt idx="904">
                  <c:v>70.5</c:v>
                </c:pt>
                <c:pt idx="905">
                  <c:v>72.53</c:v>
                </c:pt>
                <c:pt idx="906">
                  <c:v>69.510000000000005</c:v>
                </c:pt>
                <c:pt idx="907">
                  <c:v>69.16</c:v>
                </c:pt>
                <c:pt idx="908">
                  <c:v>69.37</c:v>
                </c:pt>
                <c:pt idx="909">
                  <c:v>67.7</c:v>
                </c:pt>
                <c:pt idx="910">
                  <c:v>69.56</c:v>
                </c:pt>
                <c:pt idx="911">
                  <c:v>69.86</c:v>
                </c:pt>
                <c:pt idx="912">
                  <c:v>70.64</c:v>
                </c:pt>
                <c:pt idx="913">
                  <c:v>69.790000000000006</c:v>
                </c:pt>
                <c:pt idx="914">
                  <c:v>69.790000000000006</c:v>
                </c:pt>
                <c:pt idx="915">
                  <c:v>71.790000000000006</c:v>
                </c:pt>
                <c:pt idx="916">
                  <c:v>71.8</c:v>
                </c:pt>
                <c:pt idx="917">
                  <c:v>73.86</c:v>
                </c:pt>
                <c:pt idx="918">
                  <c:v>72.989999999999995</c:v>
                </c:pt>
                <c:pt idx="919">
                  <c:v>74.83</c:v>
                </c:pt>
                <c:pt idx="920">
                  <c:v>75.75</c:v>
                </c:pt>
                <c:pt idx="921">
                  <c:v>76.89</c:v>
                </c:pt>
                <c:pt idx="922">
                  <c:v>75.42</c:v>
                </c:pt>
                <c:pt idx="923">
                  <c:v>74.150000000000006</c:v>
                </c:pt>
                <c:pt idx="924">
                  <c:v>75.75</c:v>
                </c:pt>
                <c:pt idx="925">
                  <c:v>75.349999999999994</c:v>
                </c:pt>
                <c:pt idx="926">
                  <c:v>75.63</c:v>
                </c:pt>
                <c:pt idx="927">
                  <c:v>77.069999999999993</c:v>
                </c:pt>
                <c:pt idx="928">
                  <c:v>78.739999999999995</c:v>
                </c:pt>
                <c:pt idx="929">
                  <c:v>79.63</c:v>
                </c:pt>
                <c:pt idx="930">
                  <c:v>78.78</c:v>
                </c:pt>
                <c:pt idx="931">
                  <c:v>80.09</c:v>
                </c:pt>
                <c:pt idx="932">
                  <c:v>80.58</c:v>
                </c:pt>
                <c:pt idx="933">
                  <c:v>81.8</c:v>
                </c:pt>
                <c:pt idx="934">
                  <c:v>81.37</c:v>
                </c:pt>
                <c:pt idx="935">
                  <c:v>79.489999999999995</c:v>
                </c:pt>
                <c:pt idx="936">
                  <c:v>81.55</c:v>
                </c:pt>
                <c:pt idx="937">
                  <c:v>82.82</c:v>
                </c:pt>
                <c:pt idx="938">
                  <c:v>81.94</c:v>
                </c:pt>
                <c:pt idx="939">
                  <c:v>82.92</c:v>
                </c:pt>
                <c:pt idx="940">
                  <c:v>84.4</c:v>
                </c:pt>
                <c:pt idx="941">
                  <c:v>82.82</c:v>
                </c:pt>
                <c:pt idx="942">
                  <c:v>83.19</c:v>
                </c:pt>
                <c:pt idx="943">
                  <c:v>82.51</c:v>
                </c:pt>
                <c:pt idx="944">
                  <c:v>80.989999999999995</c:v>
                </c:pt>
                <c:pt idx="945">
                  <c:v>79.38</c:v>
                </c:pt>
                <c:pt idx="946">
                  <c:v>80.39</c:v>
                </c:pt>
                <c:pt idx="947">
                  <c:v>81.25</c:v>
                </c:pt>
                <c:pt idx="948">
                  <c:v>80.72</c:v>
                </c:pt>
                <c:pt idx="949">
                  <c:v>80.349999999999994</c:v>
                </c:pt>
                <c:pt idx="950">
                  <c:v>78.89</c:v>
                </c:pt>
                <c:pt idx="951">
                  <c:v>79.05</c:v>
                </c:pt>
                <c:pt idx="952">
                  <c:v>79.83</c:v>
                </c:pt>
                <c:pt idx="953">
                  <c:v>80.099999999999994</c:v>
                </c:pt>
                <c:pt idx="954">
                  <c:v>81.16</c:v>
                </c:pt>
                <c:pt idx="955">
                  <c:v>81.63</c:v>
                </c:pt>
                <c:pt idx="956">
                  <c:v>83.63</c:v>
                </c:pt>
                <c:pt idx="957">
                  <c:v>85.55</c:v>
                </c:pt>
                <c:pt idx="958">
                  <c:v>85.55</c:v>
                </c:pt>
                <c:pt idx="959">
                  <c:v>86.69</c:v>
                </c:pt>
                <c:pt idx="960">
                  <c:v>87.54</c:v>
                </c:pt>
                <c:pt idx="961">
                  <c:v>86.87</c:v>
                </c:pt>
                <c:pt idx="962">
                  <c:v>87.51</c:v>
                </c:pt>
                <c:pt idx="963">
                  <c:v>87.29</c:v>
                </c:pt>
                <c:pt idx="964">
                  <c:v>88.84</c:v>
                </c:pt>
                <c:pt idx="965">
                  <c:v>88.52</c:v>
                </c:pt>
                <c:pt idx="966">
                  <c:v>90.16</c:v>
                </c:pt>
                <c:pt idx="967">
                  <c:v>90.77</c:v>
                </c:pt>
                <c:pt idx="968">
                  <c:v>91.48</c:v>
                </c:pt>
                <c:pt idx="969">
                  <c:v>91.2</c:v>
                </c:pt>
                <c:pt idx="970">
                  <c:v>90.28</c:v>
                </c:pt>
                <c:pt idx="971">
                  <c:v>89.63</c:v>
                </c:pt>
                <c:pt idx="972">
                  <c:v>90.03</c:v>
                </c:pt>
                <c:pt idx="973">
                  <c:v>89.68</c:v>
                </c:pt>
                <c:pt idx="974">
                  <c:v>90.39</c:v>
                </c:pt>
                <c:pt idx="975">
                  <c:v>93.68</c:v>
                </c:pt>
                <c:pt idx="976">
                  <c:v>91.71</c:v>
                </c:pt>
                <c:pt idx="977">
                  <c:v>90.79</c:v>
                </c:pt>
                <c:pt idx="978">
                  <c:v>88.82</c:v>
                </c:pt>
                <c:pt idx="979">
                  <c:v>89.23</c:v>
                </c:pt>
                <c:pt idx="980">
                  <c:v>84.22</c:v>
                </c:pt>
                <c:pt idx="981">
                  <c:v>82.31</c:v>
                </c:pt>
                <c:pt idx="982">
                  <c:v>82.79</c:v>
                </c:pt>
                <c:pt idx="983">
                  <c:v>86.38</c:v>
                </c:pt>
                <c:pt idx="984">
                  <c:v>85.97</c:v>
                </c:pt>
                <c:pt idx="985">
                  <c:v>83.49</c:v>
                </c:pt>
                <c:pt idx="986">
                  <c:v>82.91</c:v>
                </c:pt>
                <c:pt idx="987">
                  <c:v>87.69</c:v>
                </c:pt>
                <c:pt idx="988">
                  <c:v>86.66</c:v>
                </c:pt>
                <c:pt idx="989">
                  <c:v>86.66</c:v>
                </c:pt>
                <c:pt idx="990">
                  <c:v>88.32</c:v>
                </c:pt>
                <c:pt idx="991">
                  <c:v>89.37</c:v>
                </c:pt>
                <c:pt idx="992">
                  <c:v>88.75</c:v>
                </c:pt>
                <c:pt idx="993">
                  <c:v>85.49</c:v>
                </c:pt>
                <c:pt idx="994">
                  <c:v>83.74</c:v>
                </c:pt>
                <c:pt idx="995">
                  <c:v>85.39</c:v>
                </c:pt>
                <c:pt idx="996">
                  <c:v>83.21</c:v>
                </c:pt>
                <c:pt idx="997">
                  <c:v>85.54</c:v>
                </c:pt>
                <c:pt idx="998">
                  <c:v>82.31</c:v>
                </c:pt>
                <c:pt idx="999">
                  <c:v>81.02</c:v>
                </c:pt>
                <c:pt idx="1000">
                  <c:v>80.44</c:v>
                </c:pt>
                <c:pt idx="1001">
                  <c:v>82.46</c:v>
                </c:pt>
                <c:pt idx="1002">
                  <c:v>80.510000000000005</c:v>
                </c:pt>
                <c:pt idx="1003">
                  <c:v>80.819999999999993</c:v>
                </c:pt>
                <c:pt idx="1004">
                  <c:v>77.37</c:v>
                </c:pt>
                <c:pt idx="1005">
                  <c:v>75.33</c:v>
                </c:pt>
                <c:pt idx="1006">
                  <c:v>75.739999999999995</c:v>
                </c:pt>
                <c:pt idx="1007">
                  <c:v>77.17</c:v>
                </c:pt>
                <c:pt idx="1008">
                  <c:v>78.260000000000005</c:v>
                </c:pt>
                <c:pt idx="1009">
                  <c:v>78.260000000000005</c:v>
                </c:pt>
                <c:pt idx="1010">
                  <c:v>76.66</c:v>
                </c:pt>
                <c:pt idx="1011">
                  <c:v>72.900000000000006</c:v>
                </c:pt>
                <c:pt idx="1012">
                  <c:v>75.89</c:v>
                </c:pt>
                <c:pt idx="1013">
                  <c:v>77.599999999999994</c:v>
                </c:pt>
                <c:pt idx="1014">
                  <c:v>77.77</c:v>
                </c:pt>
                <c:pt idx="1015">
                  <c:v>77.099999999999994</c:v>
                </c:pt>
                <c:pt idx="1016">
                  <c:v>77.099999999999994</c:v>
                </c:pt>
                <c:pt idx="1017">
                  <c:v>75.540000000000006</c:v>
                </c:pt>
                <c:pt idx="1018">
                  <c:v>74.86</c:v>
                </c:pt>
                <c:pt idx="1019">
                  <c:v>76.41</c:v>
                </c:pt>
                <c:pt idx="1020">
                  <c:v>77.86</c:v>
                </c:pt>
                <c:pt idx="1021">
                  <c:v>75.959999999999994</c:v>
                </c:pt>
                <c:pt idx="1022">
                  <c:v>74.069999999999993</c:v>
                </c:pt>
                <c:pt idx="1023">
                  <c:v>73.040000000000006</c:v>
                </c:pt>
                <c:pt idx="1024">
                  <c:v>72.319999999999993</c:v>
                </c:pt>
                <c:pt idx="1025">
                  <c:v>69.38</c:v>
                </c:pt>
                <c:pt idx="1026">
                  <c:v>69.34</c:v>
                </c:pt>
                <c:pt idx="1027">
                  <c:v>71.23</c:v>
                </c:pt>
                <c:pt idx="1028">
                  <c:v>71.319999999999993</c:v>
                </c:pt>
                <c:pt idx="1029">
                  <c:v>68.61</c:v>
                </c:pt>
                <c:pt idx="1030">
                  <c:v>69.47</c:v>
                </c:pt>
                <c:pt idx="1031">
                  <c:v>71.58</c:v>
                </c:pt>
                <c:pt idx="1032">
                  <c:v>71.430000000000007</c:v>
                </c:pt>
                <c:pt idx="1033">
                  <c:v>72.47</c:v>
                </c:pt>
                <c:pt idx="1034">
                  <c:v>73.44</c:v>
                </c:pt>
                <c:pt idx="1035">
                  <c:v>74.22</c:v>
                </c:pt>
                <c:pt idx="1036">
                  <c:v>73.89</c:v>
                </c:pt>
                <c:pt idx="1037">
                  <c:v>73.56</c:v>
                </c:pt>
                <c:pt idx="1038">
                  <c:v>73.56</c:v>
                </c:pt>
                <c:pt idx="1039">
                  <c:v>75.569999999999993</c:v>
                </c:pt>
                <c:pt idx="1040">
                  <c:v>74.11</c:v>
                </c:pt>
                <c:pt idx="1041">
                  <c:v>71.77</c:v>
                </c:pt>
                <c:pt idx="1042">
                  <c:v>71.650000000000006</c:v>
                </c:pt>
                <c:pt idx="1043">
                  <c:v>71.650000000000006</c:v>
                </c:pt>
                <c:pt idx="1044">
                  <c:v>70.38</c:v>
                </c:pt>
                <c:pt idx="1045">
                  <c:v>72.7</c:v>
                </c:pt>
                <c:pt idx="1046">
                  <c:v>72.19</c:v>
                </c:pt>
                <c:pt idx="1047">
                  <c:v>73.81</c:v>
                </c:pt>
                <c:pt idx="1048">
                  <c:v>70.77</c:v>
                </c:pt>
                <c:pt idx="1049">
                  <c:v>72.239999999999995</c:v>
                </c:pt>
                <c:pt idx="1050">
                  <c:v>71.37</c:v>
                </c:pt>
                <c:pt idx="1051">
                  <c:v>72.02</c:v>
                </c:pt>
                <c:pt idx="1052">
                  <c:v>72.680000000000007</c:v>
                </c:pt>
                <c:pt idx="1053">
                  <c:v>72.680000000000007</c:v>
                </c:pt>
                <c:pt idx="1054">
                  <c:v>72.400000000000006</c:v>
                </c:pt>
                <c:pt idx="1055">
                  <c:v>72.56</c:v>
                </c:pt>
                <c:pt idx="1056">
                  <c:v>74.08</c:v>
                </c:pt>
                <c:pt idx="1057">
                  <c:v>73.41</c:v>
                </c:pt>
                <c:pt idx="1058">
                  <c:v>75.19</c:v>
                </c:pt>
                <c:pt idx="1059">
                  <c:v>74.37</c:v>
                </c:pt>
                <c:pt idx="1060">
                  <c:v>75.09</c:v>
                </c:pt>
                <c:pt idx="1061">
                  <c:v>77.36</c:v>
                </c:pt>
                <c:pt idx="1062">
                  <c:v>78.010000000000005</c:v>
                </c:pt>
                <c:pt idx="1063">
                  <c:v>76.78</c:v>
                </c:pt>
                <c:pt idx="1064">
                  <c:v>77.819999999999993</c:v>
                </c:pt>
                <c:pt idx="1065">
                  <c:v>75.849999999999994</c:v>
                </c:pt>
                <c:pt idx="1066">
                  <c:v>73.819999999999993</c:v>
                </c:pt>
                <c:pt idx="1067">
                  <c:v>72.28</c:v>
                </c:pt>
                <c:pt idx="1068">
                  <c:v>72.78</c:v>
                </c:pt>
                <c:pt idx="1069">
                  <c:v>73.31</c:v>
                </c:pt>
                <c:pt idx="1070">
                  <c:v>73.86</c:v>
                </c:pt>
                <c:pt idx="1071">
                  <c:v>76.22</c:v>
                </c:pt>
                <c:pt idx="1072">
                  <c:v>76.84</c:v>
                </c:pt>
                <c:pt idx="1073">
                  <c:v>76.92</c:v>
                </c:pt>
                <c:pt idx="1074">
                  <c:v>77.87</c:v>
                </c:pt>
                <c:pt idx="1075">
                  <c:v>76.64</c:v>
                </c:pt>
                <c:pt idx="1076">
                  <c:v>78.03</c:v>
                </c:pt>
                <c:pt idx="1077">
                  <c:v>79.19</c:v>
                </c:pt>
                <c:pt idx="1078">
                  <c:v>79.19</c:v>
                </c:pt>
                <c:pt idx="1079">
                  <c:v>78.180000000000007</c:v>
                </c:pt>
                <c:pt idx="1080">
                  <c:v>77.91</c:v>
                </c:pt>
                <c:pt idx="1081">
                  <c:v>78.61</c:v>
                </c:pt>
                <c:pt idx="1082">
                  <c:v>76.489999999999995</c:v>
                </c:pt>
                <c:pt idx="1083">
                  <c:v>77.58</c:v>
                </c:pt>
                <c:pt idx="1084">
                  <c:v>78.87</c:v>
                </c:pt>
                <c:pt idx="1085">
                  <c:v>78.540000000000006</c:v>
                </c:pt>
                <c:pt idx="1086">
                  <c:v>78.260000000000005</c:v>
                </c:pt>
                <c:pt idx="1087">
                  <c:v>79.97</c:v>
                </c:pt>
                <c:pt idx="1088">
                  <c:v>78.739999999999995</c:v>
                </c:pt>
                <c:pt idx="1089">
                  <c:v>78.150000000000006</c:v>
                </c:pt>
                <c:pt idx="1090">
                  <c:v>79.13</c:v>
                </c:pt>
                <c:pt idx="1091">
                  <c:v>78.930000000000007</c:v>
                </c:pt>
                <c:pt idx="1092">
                  <c:v>78.010000000000005</c:v>
                </c:pt>
                <c:pt idx="1093">
                  <c:v>77.930000000000007</c:v>
                </c:pt>
                <c:pt idx="1094">
                  <c:v>77.56</c:v>
                </c:pt>
                <c:pt idx="1095">
                  <c:v>79.72</c:v>
                </c:pt>
                <c:pt idx="1096">
                  <c:v>81.260000000000005</c:v>
                </c:pt>
                <c:pt idx="1097">
                  <c:v>81.040000000000006</c:v>
                </c:pt>
                <c:pt idx="1098">
                  <c:v>82.72</c:v>
                </c:pt>
                <c:pt idx="1099">
                  <c:v>83.47</c:v>
                </c:pt>
                <c:pt idx="1100">
                  <c:v>81.680000000000007</c:v>
                </c:pt>
                <c:pt idx="1101">
                  <c:v>81.069999999999993</c:v>
                </c:pt>
                <c:pt idx="1102">
                  <c:v>80.63</c:v>
                </c:pt>
                <c:pt idx="1103">
                  <c:v>81.95</c:v>
                </c:pt>
                <c:pt idx="1104">
                  <c:v>81.62</c:v>
                </c:pt>
                <c:pt idx="1105">
                  <c:v>81.349999999999994</c:v>
                </c:pt>
                <c:pt idx="1106">
                  <c:v>83.17</c:v>
                </c:pt>
                <c:pt idx="1107">
                  <c:v>83.17</c:v>
                </c:pt>
                <c:pt idx="1108">
                  <c:v>83.71</c:v>
                </c:pt>
                <c:pt idx="1109">
                  <c:v>85.15</c:v>
                </c:pt>
                <c:pt idx="1110">
                  <c:v>85.43</c:v>
                </c:pt>
                <c:pt idx="1111">
                  <c:v>86.59</c:v>
                </c:pt>
                <c:pt idx="1112">
                  <c:v>86.91</c:v>
                </c:pt>
                <c:pt idx="1113">
                  <c:v>86.43</c:v>
                </c:pt>
                <c:pt idx="1114">
                  <c:v>85.23</c:v>
                </c:pt>
                <c:pt idx="1115">
                  <c:v>86.21</c:v>
                </c:pt>
                <c:pt idx="1116">
                  <c:v>85.02</c:v>
                </c:pt>
                <c:pt idx="1117">
                  <c:v>85.66</c:v>
                </c:pt>
                <c:pt idx="1118">
                  <c:v>85.41</c:v>
                </c:pt>
                <c:pt idx="1119">
                  <c:v>85.36</c:v>
                </c:pt>
                <c:pt idx="1120">
                  <c:v>82.69</c:v>
                </c:pt>
                <c:pt idx="1121">
                  <c:v>82.73</c:v>
                </c:pt>
                <c:pt idx="1122">
                  <c:v>83.14</c:v>
                </c:pt>
                <c:pt idx="1123">
                  <c:v>82.85</c:v>
                </c:pt>
                <c:pt idx="1124">
                  <c:v>83.36</c:v>
                </c:pt>
                <c:pt idx="1125">
                  <c:v>82.81</c:v>
                </c:pt>
                <c:pt idx="1126">
                  <c:v>83.57</c:v>
                </c:pt>
                <c:pt idx="1127">
                  <c:v>83.85</c:v>
                </c:pt>
                <c:pt idx="1128">
                  <c:v>82.63</c:v>
                </c:pt>
                <c:pt idx="1129">
                  <c:v>81.93</c:v>
                </c:pt>
                <c:pt idx="1130">
                  <c:v>79</c:v>
                </c:pt>
                <c:pt idx="1131">
                  <c:v>78.95</c:v>
                </c:pt>
                <c:pt idx="1132">
                  <c:v>78.11</c:v>
                </c:pt>
                <c:pt idx="1133">
                  <c:v>78.48</c:v>
                </c:pt>
                <c:pt idx="1134">
                  <c:v>78.38</c:v>
                </c:pt>
                <c:pt idx="1135">
                  <c:v>78.989999999999995</c:v>
                </c:pt>
                <c:pt idx="1136">
                  <c:v>79.260000000000005</c:v>
                </c:pt>
                <c:pt idx="1137">
                  <c:v>78.260000000000005</c:v>
                </c:pt>
                <c:pt idx="1138">
                  <c:v>79.12</c:v>
                </c:pt>
                <c:pt idx="1139">
                  <c:v>78.02</c:v>
                </c:pt>
                <c:pt idx="1140">
                  <c:v>78.63</c:v>
                </c:pt>
                <c:pt idx="1141">
                  <c:v>79.23</c:v>
                </c:pt>
                <c:pt idx="1142">
                  <c:v>80.06</c:v>
                </c:pt>
                <c:pt idx="1143">
                  <c:v>79.8</c:v>
                </c:pt>
                <c:pt idx="1144">
                  <c:v>79.260000000000005</c:v>
                </c:pt>
                <c:pt idx="1145">
                  <c:v>77.569999999999993</c:v>
                </c:pt>
                <c:pt idx="1146">
                  <c:v>76.87</c:v>
                </c:pt>
                <c:pt idx="1147">
                  <c:v>77.72</c:v>
                </c:pt>
                <c:pt idx="1148">
                  <c:v>77.72</c:v>
                </c:pt>
                <c:pt idx="1149">
                  <c:v>79.83</c:v>
                </c:pt>
                <c:pt idx="1150">
                  <c:v>79.23</c:v>
                </c:pt>
                <c:pt idx="1151">
                  <c:v>77.91</c:v>
                </c:pt>
                <c:pt idx="1152">
                  <c:v>76.989999999999995</c:v>
                </c:pt>
                <c:pt idx="1153">
                  <c:v>74.22</c:v>
                </c:pt>
                <c:pt idx="1154">
                  <c:v>73.25</c:v>
                </c:pt>
                <c:pt idx="1155">
                  <c:v>74.069999999999993</c:v>
                </c:pt>
                <c:pt idx="1156">
                  <c:v>75.55</c:v>
                </c:pt>
                <c:pt idx="1157">
                  <c:v>75.53</c:v>
                </c:pt>
                <c:pt idx="1158">
                  <c:v>77.739999999999995</c:v>
                </c:pt>
                <c:pt idx="1159">
                  <c:v>77.900000000000006</c:v>
                </c:pt>
                <c:pt idx="1160">
                  <c:v>78.5</c:v>
                </c:pt>
                <c:pt idx="1161">
                  <c:v>78.62</c:v>
                </c:pt>
                <c:pt idx="1162">
                  <c:v>78.45</c:v>
                </c:pt>
                <c:pt idx="1163">
                  <c:v>80.33</c:v>
                </c:pt>
                <c:pt idx="1164">
                  <c:v>81.569999999999993</c:v>
                </c:pt>
                <c:pt idx="1165">
                  <c:v>81.569999999999993</c:v>
                </c:pt>
                <c:pt idx="1166">
                  <c:v>82.17</c:v>
                </c:pt>
                <c:pt idx="1167">
                  <c:v>80.73</c:v>
                </c:pt>
                <c:pt idx="1168">
                  <c:v>81.63</c:v>
                </c:pt>
                <c:pt idx="1169">
                  <c:v>80.83</c:v>
                </c:pt>
                <c:pt idx="1170">
                  <c:v>80.900000000000006</c:v>
                </c:pt>
                <c:pt idx="1171">
                  <c:v>81.739999999999995</c:v>
                </c:pt>
                <c:pt idx="1172">
                  <c:v>81.540000000000006</c:v>
                </c:pt>
                <c:pt idx="1173">
                  <c:v>83.38</c:v>
                </c:pt>
                <c:pt idx="1174">
                  <c:v>82.81</c:v>
                </c:pt>
                <c:pt idx="1175">
                  <c:v>83.88</c:v>
                </c:pt>
                <c:pt idx="1176">
                  <c:v>83.88</c:v>
                </c:pt>
                <c:pt idx="1177">
                  <c:v>83.16</c:v>
                </c:pt>
                <c:pt idx="1178">
                  <c:v>82.33</c:v>
                </c:pt>
                <c:pt idx="1179">
                  <c:v>81.41</c:v>
                </c:pt>
                <c:pt idx="1180">
                  <c:v>82.1</c:v>
                </c:pt>
                <c:pt idx="1181">
                  <c:v>82.62</c:v>
                </c:pt>
                <c:pt idx="1182">
                  <c:v>82.21</c:v>
                </c:pt>
                <c:pt idx="1183">
                  <c:v>81.91</c:v>
                </c:pt>
                <c:pt idx="1184">
                  <c:v>80.760000000000005</c:v>
                </c:pt>
                <c:pt idx="1185">
                  <c:v>82.85</c:v>
                </c:pt>
                <c:pt idx="1186">
                  <c:v>82.82</c:v>
                </c:pt>
                <c:pt idx="1187">
                  <c:v>80.13</c:v>
                </c:pt>
                <c:pt idx="1188">
                  <c:v>79.78</c:v>
                </c:pt>
                <c:pt idx="1189">
                  <c:v>76.959999999999994</c:v>
                </c:pt>
                <c:pt idx="1190">
                  <c:v>77.59</c:v>
                </c:pt>
                <c:pt idx="1191">
                  <c:v>78.28</c:v>
                </c:pt>
                <c:pt idx="1192">
                  <c:v>77.16</c:v>
                </c:pt>
                <c:pt idx="1193">
                  <c:v>75.81</c:v>
                </c:pt>
                <c:pt idx="1194">
                  <c:v>74.73</c:v>
                </c:pt>
                <c:pt idx="1195">
                  <c:v>77.91</c:v>
                </c:pt>
                <c:pt idx="1196">
                  <c:v>76.31</c:v>
                </c:pt>
                <c:pt idx="1197">
                  <c:v>73.52</c:v>
                </c:pt>
                <c:pt idx="1198">
                  <c:v>72.94</c:v>
                </c:pt>
                <c:pt idx="1199">
                  <c:v>73.2</c:v>
                </c:pt>
                <c:pt idx="1200">
                  <c:v>75.23</c:v>
                </c:pt>
                <c:pt idx="1201">
                  <c:v>76.19</c:v>
                </c:pt>
                <c:pt idx="1202">
                  <c:v>76.84</c:v>
                </c:pt>
                <c:pt idx="1203">
                  <c:v>80.06</c:v>
                </c:pt>
                <c:pt idx="1204">
                  <c:v>78.349999999999994</c:v>
                </c:pt>
                <c:pt idx="1205">
                  <c:v>76.98</c:v>
                </c:pt>
                <c:pt idx="1206">
                  <c:v>78.16</c:v>
                </c:pt>
                <c:pt idx="1207">
                  <c:v>76.650000000000006</c:v>
                </c:pt>
                <c:pt idx="1208">
                  <c:v>74.37</c:v>
                </c:pt>
                <c:pt idx="1209">
                  <c:v>74.040000000000006</c:v>
                </c:pt>
                <c:pt idx="1210">
                  <c:v>71.930000000000007</c:v>
                </c:pt>
                <c:pt idx="1211">
                  <c:v>73.010000000000005</c:v>
                </c:pt>
                <c:pt idx="1212">
                  <c:v>74.83</c:v>
                </c:pt>
                <c:pt idx="1213">
                  <c:v>77.42</c:v>
                </c:pt>
                <c:pt idx="1214">
                  <c:v>75.53</c:v>
                </c:pt>
                <c:pt idx="1215">
                  <c:v>74.52</c:v>
                </c:pt>
                <c:pt idx="1216">
                  <c:v>75.91</c:v>
                </c:pt>
                <c:pt idx="1217">
                  <c:v>73.55</c:v>
                </c:pt>
                <c:pt idx="1218">
                  <c:v>73.55</c:v>
                </c:pt>
                <c:pt idx="1219">
                  <c:v>70.34</c:v>
                </c:pt>
                <c:pt idx="1220">
                  <c:v>69.2</c:v>
                </c:pt>
                <c:pt idx="1221">
                  <c:v>69.150000000000006</c:v>
                </c:pt>
                <c:pt idx="1222">
                  <c:v>67.67</c:v>
                </c:pt>
                <c:pt idx="1223">
                  <c:v>68.709999999999994</c:v>
                </c:pt>
                <c:pt idx="1224">
                  <c:v>65.75</c:v>
                </c:pt>
                <c:pt idx="1225">
                  <c:v>67.31</c:v>
                </c:pt>
                <c:pt idx="1226">
                  <c:v>68.97</c:v>
                </c:pt>
                <c:pt idx="1227">
                  <c:v>68.650000000000006</c:v>
                </c:pt>
                <c:pt idx="1228">
                  <c:v>70.09</c:v>
                </c:pt>
                <c:pt idx="1229">
                  <c:v>71.19</c:v>
                </c:pt>
                <c:pt idx="1230">
                  <c:v>70.91</c:v>
                </c:pt>
                <c:pt idx="1231">
                  <c:v>71.95</c:v>
                </c:pt>
                <c:pt idx="1232">
                  <c:v>71.92</c:v>
                </c:pt>
                <c:pt idx="1233">
                  <c:v>70.37</c:v>
                </c:pt>
                <c:pt idx="1234">
                  <c:v>71.56</c:v>
                </c:pt>
                <c:pt idx="1235">
                  <c:v>69.69</c:v>
                </c:pt>
                <c:pt idx="1236">
                  <c:v>67.67</c:v>
                </c:pt>
                <c:pt idx="1237">
                  <c:v>68.180000000000007</c:v>
                </c:pt>
                <c:pt idx="1238">
                  <c:v>68.17</c:v>
                </c:pt>
                <c:pt idx="1239">
                  <c:v>69.83</c:v>
                </c:pt>
                <c:pt idx="1240">
                  <c:v>70.099999999999994</c:v>
                </c:pt>
                <c:pt idx="1241">
                  <c:v>73.709999999999994</c:v>
                </c:pt>
                <c:pt idx="1242">
                  <c:v>74.38</c:v>
                </c:pt>
                <c:pt idx="1243">
                  <c:v>77.14</c:v>
                </c:pt>
                <c:pt idx="1244">
                  <c:v>73.569999999999993</c:v>
                </c:pt>
                <c:pt idx="1245">
                  <c:v>73.239999999999995</c:v>
                </c:pt>
                <c:pt idx="1246">
                  <c:v>75.849999999999994</c:v>
                </c:pt>
                <c:pt idx="1247">
                  <c:v>75.56</c:v>
                </c:pt>
                <c:pt idx="1248">
                  <c:v>73.83</c:v>
                </c:pt>
                <c:pt idx="1249">
                  <c:v>70.58</c:v>
                </c:pt>
                <c:pt idx="1250">
                  <c:v>70.39</c:v>
                </c:pt>
                <c:pt idx="1251">
                  <c:v>70.67</c:v>
                </c:pt>
                <c:pt idx="1252">
                  <c:v>69.22</c:v>
                </c:pt>
                <c:pt idx="1253">
                  <c:v>70.56</c:v>
                </c:pt>
                <c:pt idx="1254">
                  <c:v>72.09</c:v>
                </c:pt>
                <c:pt idx="1255">
                  <c:v>70.77</c:v>
                </c:pt>
                <c:pt idx="1256">
                  <c:v>70.19</c:v>
                </c:pt>
                <c:pt idx="1257">
                  <c:v>71.78</c:v>
                </c:pt>
                <c:pt idx="1258">
                  <c:v>67.38</c:v>
                </c:pt>
                <c:pt idx="1259">
                  <c:v>67.209999999999994</c:v>
                </c:pt>
                <c:pt idx="1260">
                  <c:v>68.61</c:v>
                </c:pt>
                <c:pt idx="1261">
                  <c:v>69.260000000000005</c:v>
                </c:pt>
              </c:numCache>
            </c:numRef>
          </c:val>
          <c:smooth val="0"/>
          <c:extLst>
            <c:ext xmlns:c16="http://schemas.microsoft.com/office/drawing/2014/chart" uri="{C3380CC4-5D6E-409C-BE32-E72D297353CC}">
              <c16:uniqueId val="{00000001-9CAD-4B33-A038-F57EB8EE40B1}"/>
            </c:ext>
          </c:extLst>
        </c:ser>
        <c:dLbls>
          <c:showLegendKey val="0"/>
          <c:showVal val="0"/>
          <c:showCatName val="0"/>
          <c:showSerName val="0"/>
          <c:showPercent val="0"/>
          <c:showBubbleSize val="0"/>
        </c:dLbls>
        <c:marker val="1"/>
        <c:smooth val="0"/>
        <c:axId val="1511769695"/>
        <c:axId val="734184879"/>
      </c:lineChart>
      <c:dateAx>
        <c:axId val="1511769695"/>
        <c:scaling>
          <c:orientation val="minMax"/>
          <c:max val="45596"/>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4184879"/>
        <c:crosses val="autoZero"/>
        <c:auto val="1"/>
        <c:lblOffset val="100"/>
        <c:baseTimeUnit val="days"/>
        <c:majorUnit val="12"/>
        <c:majorTimeUnit val="months"/>
      </c:dateAx>
      <c:valAx>
        <c:axId val="734184879"/>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WTI per barrel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11769695"/>
        <c:crosses val="autoZero"/>
        <c:crossBetween val="between"/>
      </c:valAx>
      <c:valAx>
        <c:axId val="1810839055"/>
        <c:scaling>
          <c:orientation val="minMax"/>
          <c:max val="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537128575"/>
        <c:crosses val="max"/>
        <c:crossBetween val="between"/>
      </c:valAx>
      <c:dateAx>
        <c:axId val="537128575"/>
        <c:scaling>
          <c:orientation val="minMax"/>
        </c:scaling>
        <c:delete val="1"/>
        <c:axPos val="b"/>
        <c:numFmt formatCode="m/d/yyyy" sourceLinked="1"/>
        <c:majorTickMark val="out"/>
        <c:minorTickMark val="none"/>
        <c:tickLblPos val="nextTo"/>
        <c:crossAx val="1810839055"/>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Gold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1"/>
          <c:tx>
            <c:strRef>
              <c:f>'Commodity markets'!$C$2</c:f>
              <c:strCache>
                <c:ptCount val="1"/>
                <c:pt idx="0">
                  <c:v> 2024 </c:v>
                </c:pt>
              </c:strCache>
            </c:strRef>
          </c:tx>
          <c:spPr>
            <a:solidFill>
              <a:schemeClr val="accent4">
                <a:lumMod val="40000"/>
                <a:lumOff val="60000"/>
              </a:schemeClr>
            </a:solidFill>
            <a:ln>
              <a:noFill/>
            </a:ln>
            <a:effectLst/>
          </c:spPr>
          <c:cat>
            <c:numRef>
              <c:f>'Commodity markets'!$E$8:$E$1500</c:f>
              <c:numCache>
                <c:formatCode>m/d/yyyy</c:formatCode>
                <c:ptCount val="14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extLst/>
            </c:numRef>
          </c:cat>
          <c:val>
            <c:numRef>
              <c:f>'Commodity markets'!$H$8:$H$1500</c:f>
              <c:numCache>
                <c:formatCode>0.00</c:formatCode>
                <c:ptCount val="14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numCache>
              <c:extLst/>
            </c:numRef>
          </c:val>
          <c:extLst>
            <c:ext xmlns:c16="http://schemas.microsoft.com/office/drawing/2014/chart" uri="{C3380CC4-5D6E-409C-BE32-E72D297353CC}">
              <c16:uniqueId val="{00000000-6E6B-4809-B6DB-CFFFD6860344}"/>
            </c:ext>
          </c:extLst>
        </c:ser>
        <c:dLbls>
          <c:showLegendKey val="0"/>
          <c:showVal val="0"/>
          <c:showCatName val="0"/>
          <c:showSerName val="0"/>
          <c:showPercent val="0"/>
          <c:showBubbleSize val="0"/>
        </c:dLbls>
        <c:axId val="2045751167"/>
        <c:axId val="734193999"/>
      </c:areaChart>
      <c:lineChart>
        <c:grouping val="standard"/>
        <c:varyColors val="0"/>
        <c:ser>
          <c:idx val="1"/>
          <c:order val="0"/>
          <c:tx>
            <c:strRef>
              <c:f>'Commodity markets'!$F$3</c:f>
              <c:strCache>
                <c:ptCount val="1"/>
                <c:pt idx="0">
                  <c:v>Gold Price</c:v>
                </c:pt>
              </c:strCache>
            </c:strRef>
          </c:tx>
          <c:spPr>
            <a:ln w="28575" cap="rnd">
              <a:solidFill>
                <a:schemeClr val="accent2"/>
              </a:solidFill>
              <a:round/>
            </a:ln>
            <a:effectLst/>
          </c:spPr>
          <c:marker>
            <c:symbol val="none"/>
          </c:marker>
          <c:cat>
            <c:numRef>
              <c:f>'Commodity markets'!$E$8:$E$1500</c:f>
              <c:numCache>
                <c:formatCode>m/d/yyyy</c:formatCode>
                <c:ptCount val="14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numRef>
          </c:cat>
          <c:val>
            <c:numRef>
              <c:f>'Commodity markets'!$F$8:$F$1500</c:f>
              <c:numCache>
                <c:formatCode>General</c:formatCode>
                <c:ptCount val="1493"/>
                <c:pt idx="0">
                  <c:v>1517.29</c:v>
                </c:pt>
                <c:pt idx="1">
                  <c:v>1529.13</c:v>
                </c:pt>
                <c:pt idx="2">
                  <c:v>1552.2</c:v>
                </c:pt>
                <c:pt idx="3">
                  <c:v>1565.74</c:v>
                </c:pt>
                <c:pt idx="4">
                  <c:v>1574.37</c:v>
                </c:pt>
                <c:pt idx="5">
                  <c:v>1556.42</c:v>
                </c:pt>
                <c:pt idx="6">
                  <c:v>1552.32</c:v>
                </c:pt>
                <c:pt idx="7">
                  <c:v>1562.34</c:v>
                </c:pt>
                <c:pt idx="8">
                  <c:v>1547.88</c:v>
                </c:pt>
                <c:pt idx="9">
                  <c:v>1546.39</c:v>
                </c:pt>
                <c:pt idx="10">
                  <c:v>1556.25</c:v>
                </c:pt>
                <c:pt idx="11">
                  <c:v>1552.51</c:v>
                </c:pt>
                <c:pt idx="12">
                  <c:v>1557.24</c:v>
                </c:pt>
                <c:pt idx="13">
                  <c:v>1560.77</c:v>
                </c:pt>
                <c:pt idx="14">
                  <c:v>1558.17</c:v>
                </c:pt>
                <c:pt idx="15">
                  <c:v>1558.78</c:v>
                </c:pt>
                <c:pt idx="16">
                  <c:v>1562.94</c:v>
                </c:pt>
                <c:pt idx="17">
                  <c:v>1571.53</c:v>
                </c:pt>
                <c:pt idx="18">
                  <c:v>1582.06</c:v>
                </c:pt>
                <c:pt idx="19">
                  <c:v>1567.17</c:v>
                </c:pt>
                <c:pt idx="20">
                  <c:v>1576.83</c:v>
                </c:pt>
                <c:pt idx="21">
                  <c:v>1574.28</c:v>
                </c:pt>
                <c:pt idx="22">
                  <c:v>1589.16</c:v>
                </c:pt>
                <c:pt idx="23">
                  <c:v>1576.73</c:v>
                </c:pt>
                <c:pt idx="24">
                  <c:v>1552.92</c:v>
                </c:pt>
                <c:pt idx="25">
                  <c:v>1556.02</c:v>
                </c:pt>
                <c:pt idx="26">
                  <c:v>1566.66</c:v>
                </c:pt>
                <c:pt idx="27">
                  <c:v>1570.44</c:v>
                </c:pt>
                <c:pt idx="28">
                  <c:v>1572.15</c:v>
                </c:pt>
                <c:pt idx="29">
                  <c:v>1567.89</c:v>
                </c:pt>
                <c:pt idx="30">
                  <c:v>1566.06</c:v>
                </c:pt>
                <c:pt idx="31">
                  <c:v>1576</c:v>
                </c:pt>
                <c:pt idx="32">
                  <c:v>1584.06</c:v>
                </c:pt>
                <c:pt idx="33">
                  <c:v>1581.13</c:v>
                </c:pt>
                <c:pt idx="34">
                  <c:v>1601.61</c:v>
                </c:pt>
                <c:pt idx="35">
                  <c:v>1611.7</c:v>
                </c:pt>
                <c:pt idx="36">
                  <c:v>1619.56</c:v>
                </c:pt>
                <c:pt idx="37">
                  <c:v>1643.41</c:v>
                </c:pt>
                <c:pt idx="38">
                  <c:v>1659.38</c:v>
                </c:pt>
                <c:pt idx="39">
                  <c:v>1635.14</c:v>
                </c:pt>
                <c:pt idx="40">
                  <c:v>1640.96</c:v>
                </c:pt>
                <c:pt idx="41">
                  <c:v>1645.01</c:v>
                </c:pt>
                <c:pt idx="42">
                  <c:v>1585.69</c:v>
                </c:pt>
                <c:pt idx="43">
                  <c:v>1589.44</c:v>
                </c:pt>
                <c:pt idx="44">
                  <c:v>1640.9</c:v>
                </c:pt>
                <c:pt idx="45">
                  <c:v>1636.93</c:v>
                </c:pt>
                <c:pt idx="46">
                  <c:v>1672.23</c:v>
                </c:pt>
                <c:pt idx="47">
                  <c:v>1673.83</c:v>
                </c:pt>
                <c:pt idx="48">
                  <c:v>1680.47</c:v>
                </c:pt>
                <c:pt idx="49">
                  <c:v>1649.4</c:v>
                </c:pt>
                <c:pt idx="50">
                  <c:v>1635.04</c:v>
                </c:pt>
                <c:pt idx="51">
                  <c:v>1576.15</c:v>
                </c:pt>
                <c:pt idx="52">
                  <c:v>1529.83</c:v>
                </c:pt>
                <c:pt idx="53">
                  <c:v>1514.1</c:v>
                </c:pt>
                <c:pt idx="54">
                  <c:v>1528.3</c:v>
                </c:pt>
                <c:pt idx="55">
                  <c:v>1486.05</c:v>
                </c:pt>
                <c:pt idx="56">
                  <c:v>1471.24</c:v>
                </c:pt>
                <c:pt idx="57">
                  <c:v>1498.65</c:v>
                </c:pt>
                <c:pt idx="58">
                  <c:v>1553.23</c:v>
                </c:pt>
                <c:pt idx="59">
                  <c:v>1632.32</c:v>
                </c:pt>
                <c:pt idx="60">
                  <c:v>1616.9</c:v>
                </c:pt>
                <c:pt idx="61">
                  <c:v>1631.34</c:v>
                </c:pt>
                <c:pt idx="62">
                  <c:v>1628.16</c:v>
                </c:pt>
                <c:pt idx="63">
                  <c:v>1622.51</c:v>
                </c:pt>
                <c:pt idx="64">
                  <c:v>1577.18</c:v>
                </c:pt>
                <c:pt idx="65">
                  <c:v>1591.51</c:v>
                </c:pt>
                <c:pt idx="66">
                  <c:v>1613.99</c:v>
                </c:pt>
                <c:pt idx="67">
                  <c:v>1620.81</c:v>
                </c:pt>
                <c:pt idx="68">
                  <c:v>1660.97</c:v>
                </c:pt>
                <c:pt idx="69">
                  <c:v>1647.72</c:v>
                </c:pt>
                <c:pt idx="70">
                  <c:v>1646.14</c:v>
                </c:pt>
                <c:pt idx="71">
                  <c:v>1683.73</c:v>
                </c:pt>
                <c:pt idx="72">
                  <c:v>1696.65</c:v>
                </c:pt>
                <c:pt idx="73">
                  <c:v>1715.34</c:v>
                </c:pt>
                <c:pt idx="74">
                  <c:v>1726.97</c:v>
                </c:pt>
                <c:pt idx="75">
                  <c:v>1717.03</c:v>
                </c:pt>
                <c:pt idx="76">
                  <c:v>1717.7</c:v>
                </c:pt>
                <c:pt idx="77">
                  <c:v>1682.82</c:v>
                </c:pt>
                <c:pt idx="78">
                  <c:v>1695.65</c:v>
                </c:pt>
                <c:pt idx="79">
                  <c:v>1686.2</c:v>
                </c:pt>
                <c:pt idx="80">
                  <c:v>1714.08</c:v>
                </c:pt>
                <c:pt idx="81">
                  <c:v>1730.51</c:v>
                </c:pt>
                <c:pt idx="82">
                  <c:v>1729.6</c:v>
                </c:pt>
                <c:pt idx="83">
                  <c:v>1713.99</c:v>
                </c:pt>
                <c:pt idx="84">
                  <c:v>1707.79</c:v>
                </c:pt>
                <c:pt idx="85">
                  <c:v>1713.41</c:v>
                </c:pt>
                <c:pt idx="86">
                  <c:v>1686.5</c:v>
                </c:pt>
                <c:pt idx="87">
                  <c:v>1700.42</c:v>
                </c:pt>
                <c:pt idx="88">
                  <c:v>1702.07</c:v>
                </c:pt>
                <c:pt idx="89">
                  <c:v>1705.92</c:v>
                </c:pt>
                <c:pt idx="90">
                  <c:v>1685.71</c:v>
                </c:pt>
                <c:pt idx="91">
                  <c:v>1716.06</c:v>
                </c:pt>
                <c:pt idx="92">
                  <c:v>1702.7</c:v>
                </c:pt>
                <c:pt idx="93">
                  <c:v>1697.93</c:v>
                </c:pt>
                <c:pt idx="94">
                  <c:v>1702.7</c:v>
                </c:pt>
                <c:pt idx="95">
                  <c:v>1716.28</c:v>
                </c:pt>
                <c:pt idx="96">
                  <c:v>1730.3</c:v>
                </c:pt>
                <c:pt idx="97">
                  <c:v>1743.67</c:v>
                </c:pt>
                <c:pt idx="98">
                  <c:v>1732.55</c:v>
                </c:pt>
                <c:pt idx="99">
                  <c:v>1745.05</c:v>
                </c:pt>
                <c:pt idx="100">
                  <c:v>1748.18</c:v>
                </c:pt>
                <c:pt idx="101">
                  <c:v>1727</c:v>
                </c:pt>
                <c:pt idx="102">
                  <c:v>1734.68</c:v>
                </c:pt>
                <c:pt idx="103">
                  <c:v>1731.95</c:v>
                </c:pt>
                <c:pt idx="104">
                  <c:v>1710.58</c:v>
                </c:pt>
                <c:pt idx="105">
                  <c:v>1709.47</c:v>
                </c:pt>
                <c:pt idx="106">
                  <c:v>1718.33</c:v>
                </c:pt>
                <c:pt idx="107">
                  <c:v>1730.27</c:v>
                </c:pt>
                <c:pt idx="108">
                  <c:v>1739.55</c:v>
                </c:pt>
                <c:pt idx="109">
                  <c:v>1727.7</c:v>
                </c:pt>
                <c:pt idx="110">
                  <c:v>1699.67</c:v>
                </c:pt>
                <c:pt idx="111">
                  <c:v>1714.01</c:v>
                </c:pt>
                <c:pt idx="112">
                  <c:v>1685.06</c:v>
                </c:pt>
                <c:pt idx="113">
                  <c:v>1698.53</c:v>
                </c:pt>
                <c:pt idx="114">
                  <c:v>1715.33</c:v>
                </c:pt>
                <c:pt idx="115">
                  <c:v>1738.7</c:v>
                </c:pt>
                <c:pt idx="116">
                  <c:v>1727.7</c:v>
                </c:pt>
                <c:pt idx="117">
                  <c:v>1730.75</c:v>
                </c:pt>
                <c:pt idx="118">
                  <c:v>1725.16</c:v>
                </c:pt>
                <c:pt idx="119">
                  <c:v>1726.53</c:v>
                </c:pt>
                <c:pt idx="120">
                  <c:v>1726.95</c:v>
                </c:pt>
                <c:pt idx="121">
                  <c:v>1722.93</c:v>
                </c:pt>
                <c:pt idx="122">
                  <c:v>1743.87</c:v>
                </c:pt>
                <c:pt idx="123">
                  <c:v>1754.43</c:v>
                </c:pt>
                <c:pt idx="124">
                  <c:v>1768.41</c:v>
                </c:pt>
                <c:pt idx="125">
                  <c:v>1761.17</c:v>
                </c:pt>
                <c:pt idx="126">
                  <c:v>1763.79</c:v>
                </c:pt>
                <c:pt idx="127">
                  <c:v>1771.29</c:v>
                </c:pt>
                <c:pt idx="128">
                  <c:v>1772.82</c:v>
                </c:pt>
                <c:pt idx="129">
                  <c:v>1780.96</c:v>
                </c:pt>
                <c:pt idx="130">
                  <c:v>1770.09</c:v>
                </c:pt>
                <c:pt idx="131">
                  <c:v>1775.38</c:v>
                </c:pt>
                <c:pt idx="132">
                  <c:v>1775.95</c:v>
                </c:pt>
                <c:pt idx="133">
                  <c:v>1784.68</c:v>
                </c:pt>
                <c:pt idx="134">
                  <c:v>1794.86</c:v>
                </c:pt>
                <c:pt idx="135">
                  <c:v>1808.89</c:v>
                </c:pt>
                <c:pt idx="136">
                  <c:v>1803.55</c:v>
                </c:pt>
                <c:pt idx="137">
                  <c:v>1798.7</c:v>
                </c:pt>
                <c:pt idx="138">
                  <c:v>1802.76</c:v>
                </c:pt>
                <c:pt idx="139">
                  <c:v>1809.36</c:v>
                </c:pt>
                <c:pt idx="140">
                  <c:v>1810.29</c:v>
                </c:pt>
                <c:pt idx="141">
                  <c:v>1797.16</c:v>
                </c:pt>
                <c:pt idx="142">
                  <c:v>1810.42</c:v>
                </c:pt>
                <c:pt idx="143">
                  <c:v>1817.77</c:v>
                </c:pt>
                <c:pt idx="144">
                  <c:v>1841.91</c:v>
                </c:pt>
                <c:pt idx="145">
                  <c:v>1871.41</c:v>
                </c:pt>
                <c:pt idx="146">
                  <c:v>1887.44</c:v>
                </c:pt>
                <c:pt idx="147">
                  <c:v>1902.02</c:v>
                </c:pt>
                <c:pt idx="148">
                  <c:v>1942.24</c:v>
                </c:pt>
                <c:pt idx="149">
                  <c:v>1958.43</c:v>
                </c:pt>
                <c:pt idx="150">
                  <c:v>1970.79</c:v>
                </c:pt>
                <c:pt idx="151">
                  <c:v>1956.64</c:v>
                </c:pt>
                <c:pt idx="152">
                  <c:v>1975.86</c:v>
                </c:pt>
                <c:pt idx="153">
                  <c:v>1976.98</c:v>
                </c:pt>
                <c:pt idx="154">
                  <c:v>2019.21</c:v>
                </c:pt>
                <c:pt idx="155">
                  <c:v>2038.12</c:v>
                </c:pt>
                <c:pt idx="156">
                  <c:v>2063.54</c:v>
                </c:pt>
                <c:pt idx="157">
                  <c:v>2035.55</c:v>
                </c:pt>
                <c:pt idx="158">
                  <c:v>2027.34</c:v>
                </c:pt>
                <c:pt idx="159">
                  <c:v>1911.89</c:v>
                </c:pt>
                <c:pt idx="160">
                  <c:v>1915.83</c:v>
                </c:pt>
                <c:pt idx="161">
                  <c:v>1953.71</c:v>
                </c:pt>
                <c:pt idx="162">
                  <c:v>1945.12</c:v>
                </c:pt>
                <c:pt idx="163">
                  <c:v>1985.3</c:v>
                </c:pt>
                <c:pt idx="164">
                  <c:v>2002.44</c:v>
                </c:pt>
                <c:pt idx="165">
                  <c:v>1928.98</c:v>
                </c:pt>
                <c:pt idx="166">
                  <c:v>1947.26</c:v>
                </c:pt>
                <c:pt idx="167">
                  <c:v>1940.48</c:v>
                </c:pt>
                <c:pt idx="168">
                  <c:v>1928.88</c:v>
                </c:pt>
                <c:pt idx="169">
                  <c:v>1928.18</c:v>
                </c:pt>
                <c:pt idx="170">
                  <c:v>1954.46</c:v>
                </c:pt>
                <c:pt idx="171">
                  <c:v>1929.54</c:v>
                </c:pt>
                <c:pt idx="172">
                  <c:v>1964.83</c:v>
                </c:pt>
                <c:pt idx="173">
                  <c:v>1967.8</c:v>
                </c:pt>
                <c:pt idx="174">
                  <c:v>1970.18</c:v>
                </c:pt>
                <c:pt idx="175">
                  <c:v>1942.92</c:v>
                </c:pt>
                <c:pt idx="176">
                  <c:v>1930.91</c:v>
                </c:pt>
                <c:pt idx="177">
                  <c:v>1933.94</c:v>
                </c:pt>
                <c:pt idx="178">
                  <c:v>1933.64</c:v>
                </c:pt>
                <c:pt idx="179">
                  <c:v>1932.03</c:v>
                </c:pt>
                <c:pt idx="180">
                  <c:v>1946.84</c:v>
                </c:pt>
                <c:pt idx="181">
                  <c:v>1946.09</c:v>
                </c:pt>
                <c:pt idx="182">
                  <c:v>1940.55</c:v>
                </c:pt>
                <c:pt idx="183">
                  <c:v>1956.86</c:v>
                </c:pt>
                <c:pt idx="184">
                  <c:v>1954.15</c:v>
                </c:pt>
                <c:pt idx="185">
                  <c:v>1959.26</c:v>
                </c:pt>
                <c:pt idx="186">
                  <c:v>1944.44</c:v>
                </c:pt>
                <c:pt idx="187">
                  <c:v>1950.86</c:v>
                </c:pt>
                <c:pt idx="188">
                  <c:v>1912.51</c:v>
                </c:pt>
                <c:pt idx="189">
                  <c:v>1900.21</c:v>
                </c:pt>
                <c:pt idx="190">
                  <c:v>1863.34</c:v>
                </c:pt>
                <c:pt idx="191">
                  <c:v>1868.07</c:v>
                </c:pt>
                <c:pt idx="192">
                  <c:v>1861.58</c:v>
                </c:pt>
                <c:pt idx="193">
                  <c:v>1881.48</c:v>
                </c:pt>
                <c:pt idx="194">
                  <c:v>1898.07</c:v>
                </c:pt>
                <c:pt idx="195">
                  <c:v>1885.82</c:v>
                </c:pt>
                <c:pt idx="196">
                  <c:v>1906.01</c:v>
                </c:pt>
                <c:pt idx="197">
                  <c:v>1899.84</c:v>
                </c:pt>
                <c:pt idx="198">
                  <c:v>1913.53</c:v>
                </c:pt>
                <c:pt idx="199">
                  <c:v>1878.18</c:v>
                </c:pt>
                <c:pt idx="200">
                  <c:v>1887.42</c:v>
                </c:pt>
                <c:pt idx="201">
                  <c:v>1893.82</c:v>
                </c:pt>
                <c:pt idx="202">
                  <c:v>1930.4</c:v>
                </c:pt>
                <c:pt idx="203">
                  <c:v>1922.77</c:v>
                </c:pt>
                <c:pt idx="204">
                  <c:v>1891.36</c:v>
                </c:pt>
                <c:pt idx="205">
                  <c:v>1901.52</c:v>
                </c:pt>
                <c:pt idx="206">
                  <c:v>1908.71</c:v>
                </c:pt>
                <c:pt idx="207">
                  <c:v>1899.29</c:v>
                </c:pt>
                <c:pt idx="208">
                  <c:v>1904.08</c:v>
                </c:pt>
                <c:pt idx="209">
                  <c:v>1906.95</c:v>
                </c:pt>
                <c:pt idx="210">
                  <c:v>1924.33</c:v>
                </c:pt>
                <c:pt idx="211">
                  <c:v>1904.11</c:v>
                </c:pt>
                <c:pt idx="212">
                  <c:v>1902.05</c:v>
                </c:pt>
                <c:pt idx="213">
                  <c:v>1902.08</c:v>
                </c:pt>
                <c:pt idx="214">
                  <c:v>1907.99</c:v>
                </c:pt>
                <c:pt idx="215">
                  <c:v>1877.19</c:v>
                </c:pt>
                <c:pt idx="216">
                  <c:v>1867.59</c:v>
                </c:pt>
                <c:pt idx="217">
                  <c:v>1878.81</c:v>
                </c:pt>
                <c:pt idx="218">
                  <c:v>1895.48</c:v>
                </c:pt>
                <c:pt idx="219">
                  <c:v>1909.17</c:v>
                </c:pt>
                <c:pt idx="220">
                  <c:v>1902.92</c:v>
                </c:pt>
                <c:pt idx="221">
                  <c:v>1949.66</c:v>
                </c:pt>
                <c:pt idx="222">
                  <c:v>1951.35</c:v>
                </c:pt>
                <c:pt idx="223">
                  <c:v>1863.04</c:v>
                </c:pt>
                <c:pt idx="224">
                  <c:v>1877.32</c:v>
                </c:pt>
                <c:pt idx="225">
                  <c:v>1865.73</c:v>
                </c:pt>
                <c:pt idx="226">
                  <c:v>1876.83</c:v>
                </c:pt>
                <c:pt idx="227">
                  <c:v>1889.2</c:v>
                </c:pt>
                <c:pt idx="228">
                  <c:v>1888.95</c:v>
                </c:pt>
                <c:pt idx="229">
                  <c:v>1880.38</c:v>
                </c:pt>
                <c:pt idx="230">
                  <c:v>1872.24</c:v>
                </c:pt>
                <c:pt idx="231">
                  <c:v>1866.54</c:v>
                </c:pt>
                <c:pt idx="232">
                  <c:v>1870.99</c:v>
                </c:pt>
                <c:pt idx="233">
                  <c:v>1837.86</c:v>
                </c:pt>
                <c:pt idx="234">
                  <c:v>1807.59</c:v>
                </c:pt>
                <c:pt idx="235">
                  <c:v>1807.56</c:v>
                </c:pt>
                <c:pt idx="236">
                  <c:v>1815.8</c:v>
                </c:pt>
                <c:pt idx="237">
                  <c:v>1787.79</c:v>
                </c:pt>
                <c:pt idx="238">
                  <c:v>1776.95</c:v>
                </c:pt>
                <c:pt idx="239">
                  <c:v>1815.24</c:v>
                </c:pt>
                <c:pt idx="240">
                  <c:v>1831.28</c:v>
                </c:pt>
                <c:pt idx="241">
                  <c:v>1841.08</c:v>
                </c:pt>
                <c:pt idx="242">
                  <c:v>1838.86</c:v>
                </c:pt>
                <c:pt idx="243">
                  <c:v>1862.73</c:v>
                </c:pt>
                <c:pt idx="244">
                  <c:v>1870.56</c:v>
                </c:pt>
                <c:pt idx="245">
                  <c:v>1839.55</c:v>
                </c:pt>
                <c:pt idx="246">
                  <c:v>1836.57</c:v>
                </c:pt>
                <c:pt idx="247">
                  <c:v>1839.85</c:v>
                </c:pt>
                <c:pt idx="248">
                  <c:v>1827.35</c:v>
                </c:pt>
                <c:pt idx="249">
                  <c:v>1853.64</c:v>
                </c:pt>
                <c:pt idx="250">
                  <c:v>1864.8</c:v>
                </c:pt>
                <c:pt idx="251">
                  <c:v>1885.42</c:v>
                </c:pt>
                <c:pt idx="252">
                  <c:v>1881.35</c:v>
                </c:pt>
                <c:pt idx="253">
                  <c:v>1876.89</c:v>
                </c:pt>
                <c:pt idx="254">
                  <c:v>1860.84</c:v>
                </c:pt>
                <c:pt idx="255">
                  <c:v>1872.89</c:v>
                </c:pt>
                <c:pt idx="256">
                  <c:v>1883.46</c:v>
                </c:pt>
                <c:pt idx="257">
                  <c:v>1883.46</c:v>
                </c:pt>
                <c:pt idx="258">
                  <c:v>1873.69</c:v>
                </c:pt>
                <c:pt idx="259">
                  <c:v>1878.18</c:v>
                </c:pt>
                <c:pt idx="260">
                  <c:v>1894.39</c:v>
                </c:pt>
                <c:pt idx="261">
                  <c:v>1898.36</c:v>
                </c:pt>
                <c:pt idx="262">
                  <c:v>1898.67</c:v>
                </c:pt>
                <c:pt idx="263">
                  <c:v>1942.9</c:v>
                </c:pt>
                <c:pt idx="264">
                  <c:v>1950.01</c:v>
                </c:pt>
                <c:pt idx="265">
                  <c:v>1918.61</c:v>
                </c:pt>
                <c:pt idx="266">
                  <c:v>1913.95</c:v>
                </c:pt>
                <c:pt idx="267">
                  <c:v>1849.01</c:v>
                </c:pt>
                <c:pt idx="268">
                  <c:v>1843.89</c:v>
                </c:pt>
                <c:pt idx="269">
                  <c:v>1854.77</c:v>
                </c:pt>
                <c:pt idx="270">
                  <c:v>1845.51</c:v>
                </c:pt>
                <c:pt idx="271">
                  <c:v>1846.53</c:v>
                </c:pt>
                <c:pt idx="272">
                  <c:v>1828.45</c:v>
                </c:pt>
                <c:pt idx="273">
                  <c:v>1841.26</c:v>
                </c:pt>
                <c:pt idx="274">
                  <c:v>1840.28</c:v>
                </c:pt>
                <c:pt idx="275">
                  <c:v>1871.84</c:v>
                </c:pt>
                <c:pt idx="276">
                  <c:v>1870.02</c:v>
                </c:pt>
                <c:pt idx="277">
                  <c:v>1855.61</c:v>
                </c:pt>
                <c:pt idx="278">
                  <c:v>1855.93</c:v>
                </c:pt>
                <c:pt idx="279">
                  <c:v>1850.92</c:v>
                </c:pt>
                <c:pt idx="280">
                  <c:v>1843.98</c:v>
                </c:pt>
                <c:pt idx="281">
                  <c:v>1843.17</c:v>
                </c:pt>
                <c:pt idx="282">
                  <c:v>1847.65</c:v>
                </c:pt>
                <c:pt idx="283">
                  <c:v>1860.78</c:v>
                </c:pt>
                <c:pt idx="284">
                  <c:v>1838.03</c:v>
                </c:pt>
                <c:pt idx="285">
                  <c:v>1834.04</c:v>
                </c:pt>
                <c:pt idx="286">
                  <c:v>1794.03</c:v>
                </c:pt>
                <c:pt idx="287">
                  <c:v>1814.11</c:v>
                </c:pt>
                <c:pt idx="288">
                  <c:v>1830.81</c:v>
                </c:pt>
                <c:pt idx="289">
                  <c:v>1838.32</c:v>
                </c:pt>
                <c:pt idx="290">
                  <c:v>1842.89</c:v>
                </c:pt>
                <c:pt idx="291">
                  <c:v>1825.51</c:v>
                </c:pt>
                <c:pt idx="292">
                  <c:v>1824.23</c:v>
                </c:pt>
                <c:pt idx="293">
                  <c:v>1818.86</c:v>
                </c:pt>
                <c:pt idx="294">
                  <c:v>1794.47</c:v>
                </c:pt>
                <c:pt idx="295">
                  <c:v>1776.13</c:v>
                </c:pt>
                <c:pt idx="296">
                  <c:v>1775.67</c:v>
                </c:pt>
                <c:pt idx="297">
                  <c:v>1784.25</c:v>
                </c:pt>
                <c:pt idx="298">
                  <c:v>1809.67</c:v>
                </c:pt>
                <c:pt idx="299">
                  <c:v>1805.73</c:v>
                </c:pt>
                <c:pt idx="300">
                  <c:v>1805.06</c:v>
                </c:pt>
                <c:pt idx="301">
                  <c:v>1770.56</c:v>
                </c:pt>
                <c:pt idx="302">
                  <c:v>1734.04</c:v>
                </c:pt>
                <c:pt idx="303">
                  <c:v>1725.04</c:v>
                </c:pt>
                <c:pt idx="304">
                  <c:v>1738.36</c:v>
                </c:pt>
                <c:pt idx="305">
                  <c:v>1711.23</c:v>
                </c:pt>
                <c:pt idx="306">
                  <c:v>1697.52</c:v>
                </c:pt>
                <c:pt idx="307">
                  <c:v>1700.64</c:v>
                </c:pt>
                <c:pt idx="308">
                  <c:v>1683.54</c:v>
                </c:pt>
                <c:pt idx="309">
                  <c:v>1716.1</c:v>
                </c:pt>
                <c:pt idx="310">
                  <c:v>1726.71</c:v>
                </c:pt>
                <c:pt idx="311">
                  <c:v>1722.6</c:v>
                </c:pt>
                <c:pt idx="312">
                  <c:v>1727.11</c:v>
                </c:pt>
                <c:pt idx="313">
                  <c:v>1731.67</c:v>
                </c:pt>
                <c:pt idx="314">
                  <c:v>1731.4</c:v>
                </c:pt>
                <c:pt idx="315">
                  <c:v>1745.33</c:v>
                </c:pt>
                <c:pt idx="316">
                  <c:v>1736.42</c:v>
                </c:pt>
                <c:pt idx="317">
                  <c:v>1745.23</c:v>
                </c:pt>
                <c:pt idx="318">
                  <c:v>1739.03</c:v>
                </c:pt>
                <c:pt idx="319">
                  <c:v>1727.07</c:v>
                </c:pt>
                <c:pt idx="320">
                  <c:v>1734.69</c:v>
                </c:pt>
                <c:pt idx="321">
                  <c:v>1726.93</c:v>
                </c:pt>
                <c:pt idx="322">
                  <c:v>1732.52</c:v>
                </c:pt>
                <c:pt idx="323">
                  <c:v>1712.2</c:v>
                </c:pt>
                <c:pt idx="324">
                  <c:v>1685.2</c:v>
                </c:pt>
                <c:pt idx="325">
                  <c:v>1707.71</c:v>
                </c:pt>
                <c:pt idx="326">
                  <c:v>1729.31</c:v>
                </c:pt>
                <c:pt idx="327">
                  <c:v>1728.87</c:v>
                </c:pt>
                <c:pt idx="328">
                  <c:v>1728.27</c:v>
                </c:pt>
                <c:pt idx="329">
                  <c:v>1743.27</c:v>
                </c:pt>
                <c:pt idx="330">
                  <c:v>1737.72</c:v>
                </c:pt>
                <c:pt idx="331">
                  <c:v>1755.84</c:v>
                </c:pt>
                <c:pt idx="332">
                  <c:v>1743.88</c:v>
                </c:pt>
                <c:pt idx="333">
                  <c:v>1732.76</c:v>
                </c:pt>
                <c:pt idx="334">
                  <c:v>1745.51</c:v>
                </c:pt>
                <c:pt idx="335">
                  <c:v>1736.43</c:v>
                </c:pt>
                <c:pt idx="336">
                  <c:v>1763.95</c:v>
                </c:pt>
                <c:pt idx="337">
                  <c:v>1776.51</c:v>
                </c:pt>
                <c:pt idx="338">
                  <c:v>1771.43</c:v>
                </c:pt>
                <c:pt idx="339">
                  <c:v>1778.75</c:v>
                </c:pt>
                <c:pt idx="340">
                  <c:v>1793.79</c:v>
                </c:pt>
                <c:pt idx="341">
                  <c:v>1783.94</c:v>
                </c:pt>
                <c:pt idx="342">
                  <c:v>1777.2</c:v>
                </c:pt>
                <c:pt idx="343">
                  <c:v>1781.38</c:v>
                </c:pt>
                <c:pt idx="344">
                  <c:v>1776.6</c:v>
                </c:pt>
                <c:pt idx="345">
                  <c:v>1781.68</c:v>
                </c:pt>
                <c:pt idx="346">
                  <c:v>1772.18</c:v>
                </c:pt>
                <c:pt idx="347">
                  <c:v>1769.13</c:v>
                </c:pt>
                <c:pt idx="348">
                  <c:v>1792.88</c:v>
                </c:pt>
                <c:pt idx="349">
                  <c:v>1779.06</c:v>
                </c:pt>
                <c:pt idx="350">
                  <c:v>1786.87</c:v>
                </c:pt>
                <c:pt idx="351">
                  <c:v>1815.22</c:v>
                </c:pt>
                <c:pt idx="352">
                  <c:v>1831.24</c:v>
                </c:pt>
                <c:pt idx="353">
                  <c:v>1836.07</c:v>
                </c:pt>
                <c:pt idx="354">
                  <c:v>1837.47</c:v>
                </c:pt>
                <c:pt idx="355">
                  <c:v>1815.69</c:v>
                </c:pt>
                <c:pt idx="356">
                  <c:v>1826.72</c:v>
                </c:pt>
                <c:pt idx="357">
                  <c:v>1843.43</c:v>
                </c:pt>
                <c:pt idx="358">
                  <c:v>1866.9</c:v>
                </c:pt>
                <c:pt idx="359">
                  <c:v>1869.44</c:v>
                </c:pt>
                <c:pt idx="360">
                  <c:v>1869.62</c:v>
                </c:pt>
                <c:pt idx="361">
                  <c:v>1877.21</c:v>
                </c:pt>
                <c:pt idx="362">
                  <c:v>1881.25</c:v>
                </c:pt>
                <c:pt idx="363">
                  <c:v>1881.02</c:v>
                </c:pt>
                <c:pt idx="364">
                  <c:v>1899.25</c:v>
                </c:pt>
                <c:pt idx="365">
                  <c:v>1896.67</c:v>
                </c:pt>
                <c:pt idx="366">
                  <c:v>1896.54</c:v>
                </c:pt>
                <c:pt idx="367">
                  <c:v>1903.77</c:v>
                </c:pt>
                <c:pt idx="368">
                  <c:v>1906.87</c:v>
                </c:pt>
                <c:pt idx="369">
                  <c:v>1900.44</c:v>
                </c:pt>
                <c:pt idx="370">
                  <c:v>1908.38</c:v>
                </c:pt>
                <c:pt idx="371">
                  <c:v>1870.76</c:v>
                </c:pt>
                <c:pt idx="372">
                  <c:v>1891.59</c:v>
                </c:pt>
                <c:pt idx="373">
                  <c:v>1899.21</c:v>
                </c:pt>
                <c:pt idx="374">
                  <c:v>1892.89</c:v>
                </c:pt>
                <c:pt idx="375">
                  <c:v>1888.57</c:v>
                </c:pt>
                <c:pt idx="376">
                  <c:v>1898.51</c:v>
                </c:pt>
                <c:pt idx="377">
                  <c:v>1877.53</c:v>
                </c:pt>
                <c:pt idx="378">
                  <c:v>1866.18</c:v>
                </c:pt>
                <c:pt idx="379">
                  <c:v>1859.02</c:v>
                </c:pt>
                <c:pt idx="380">
                  <c:v>1811.47</c:v>
                </c:pt>
                <c:pt idx="381">
                  <c:v>1773.5</c:v>
                </c:pt>
                <c:pt idx="382">
                  <c:v>1764.16</c:v>
                </c:pt>
                <c:pt idx="383">
                  <c:v>1783.27</c:v>
                </c:pt>
                <c:pt idx="384">
                  <c:v>1778.74</c:v>
                </c:pt>
                <c:pt idx="385">
                  <c:v>1778.68</c:v>
                </c:pt>
                <c:pt idx="386">
                  <c:v>1775.17</c:v>
                </c:pt>
                <c:pt idx="387">
                  <c:v>1781.44</c:v>
                </c:pt>
                <c:pt idx="388">
                  <c:v>1778.48</c:v>
                </c:pt>
                <c:pt idx="389">
                  <c:v>1761.24</c:v>
                </c:pt>
                <c:pt idx="390">
                  <c:v>1770.11</c:v>
                </c:pt>
                <c:pt idx="391">
                  <c:v>1776.84</c:v>
                </c:pt>
                <c:pt idx="392">
                  <c:v>1787.3</c:v>
                </c:pt>
                <c:pt idx="393">
                  <c:v>1791.77</c:v>
                </c:pt>
                <c:pt idx="394">
                  <c:v>1797.08</c:v>
                </c:pt>
                <c:pt idx="395">
                  <c:v>1803.63</c:v>
                </c:pt>
                <c:pt idx="396">
                  <c:v>1802.83</c:v>
                </c:pt>
                <c:pt idx="397">
                  <c:v>1808.32</c:v>
                </c:pt>
                <c:pt idx="398">
                  <c:v>1806.28</c:v>
                </c:pt>
                <c:pt idx="399">
                  <c:v>1807.76</c:v>
                </c:pt>
                <c:pt idx="400">
                  <c:v>1827.53</c:v>
                </c:pt>
                <c:pt idx="401">
                  <c:v>1829.47</c:v>
                </c:pt>
                <c:pt idx="402">
                  <c:v>1812.05</c:v>
                </c:pt>
                <c:pt idx="403">
                  <c:v>1812.64</c:v>
                </c:pt>
                <c:pt idx="404">
                  <c:v>1810.36</c:v>
                </c:pt>
                <c:pt idx="405">
                  <c:v>1803.66</c:v>
                </c:pt>
                <c:pt idx="406">
                  <c:v>1806.92</c:v>
                </c:pt>
                <c:pt idx="407">
                  <c:v>1802.15</c:v>
                </c:pt>
                <c:pt idx="408">
                  <c:v>1797.63</c:v>
                </c:pt>
                <c:pt idx="409">
                  <c:v>1799.09</c:v>
                </c:pt>
                <c:pt idx="410">
                  <c:v>1807.11</c:v>
                </c:pt>
                <c:pt idx="411">
                  <c:v>1828.17</c:v>
                </c:pt>
                <c:pt idx="412">
                  <c:v>1814.19</c:v>
                </c:pt>
                <c:pt idx="413">
                  <c:v>1813.47</c:v>
                </c:pt>
                <c:pt idx="414">
                  <c:v>1810.44</c:v>
                </c:pt>
                <c:pt idx="415">
                  <c:v>1811.74</c:v>
                </c:pt>
                <c:pt idx="416">
                  <c:v>1804.41</c:v>
                </c:pt>
                <c:pt idx="417">
                  <c:v>1763.03</c:v>
                </c:pt>
                <c:pt idx="418">
                  <c:v>1729.94</c:v>
                </c:pt>
                <c:pt idx="419">
                  <c:v>1728.93</c:v>
                </c:pt>
                <c:pt idx="420">
                  <c:v>1751.7</c:v>
                </c:pt>
                <c:pt idx="421">
                  <c:v>1752.9</c:v>
                </c:pt>
                <c:pt idx="422">
                  <c:v>1779.74</c:v>
                </c:pt>
                <c:pt idx="423">
                  <c:v>1787.45</c:v>
                </c:pt>
                <c:pt idx="424">
                  <c:v>1786.19</c:v>
                </c:pt>
                <c:pt idx="425">
                  <c:v>1787.82</c:v>
                </c:pt>
                <c:pt idx="426">
                  <c:v>1780.38</c:v>
                </c:pt>
                <c:pt idx="427">
                  <c:v>1781.11</c:v>
                </c:pt>
                <c:pt idx="428">
                  <c:v>1805.43</c:v>
                </c:pt>
                <c:pt idx="429">
                  <c:v>1802.9</c:v>
                </c:pt>
                <c:pt idx="430">
                  <c:v>1791</c:v>
                </c:pt>
                <c:pt idx="431">
                  <c:v>1792.43</c:v>
                </c:pt>
                <c:pt idx="432">
                  <c:v>1817.57</c:v>
                </c:pt>
                <c:pt idx="433">
                  <c:v>1810.34</c:v>
                </c:pt>
                <c:pt idx="434">
                  <c:v>1813.62</c:v>
                </c:pt>
                <c:pt idx="435">
                  <c:v>1813.9</c:v>
                </c:pt>
                <c:pt idx="436">
                  <c:v>1809.66</c:v>
                </c:pt>
                <c:pt idx="437">
                  <c:v>1827.73</c:v>
                </c:pt>
                <c:pt idx="438">
                  <c:v>1823.29</c:v>
                </c:pt>
                <c:pt idx="439">
                  <c:v>1794.36</c:v>
                </c:pt>
                <c:pt idx="440">
                  <c:v>1789.26</c:v>
                </c:pt>
                <c:pt idx="441">
                  <c:v>1794.58</c:v>
                </c:pt>
                <c:pt idx="442">
                  <c:v>1787.58</c:v>
                </c:pt>
                <c:pt idx="443">
                  <c:v>1793.75</c:v>
                </c:pt>
                <c:pt idx="444">
                  <c:v>1804.51</c:v>
                </c:pt>
                <c:pt idx="445">
                  <c:v>1794.06</c:v>
                </c:pt>
                <c:pt idx="446">
                  <c:v>1753.77</c:v>
                </c:pt>
                <c:pt idx="447">
                  <c:v>1754.34</c:v>
                </c:pt>
                <c:pt idx="448">
                  <c:v>1764.16</c:v>
                </c:pt>
                <c:pt idx="449">
                  <c:v>1774.51</c:v>
                </c:pt>
                <c:pt idx="450">
                  <c:v>1768.16</c:v>
                </c:pt>
                <c:pt idx="451">
                  <c:v>1742.76</c:v>
                </c:pt>
                <c:pt idx="452">
                  <c:v>1750.42</c:v>
                </c:pt>
                <c:pt idx="453">
                  <c:v>1750.16</c:v>
                </c:pt>
                <c:pt idx="454">
                  <c:v>1734.01</c:v>
                </c:pt>
                <c:pt idx="455">
                  <c:v>1726.37</c:v>
                </c:pt>
                <c:pt idx="456">
                  <c:v>1756.95</c:v>
                </c:pt>
                <c:pt idx="457">
                  <c:v>1760.98</c:v>
                </c:pt>
                <c:pt idx="458">
                  <c:v>1769.57</c:v>
                </c:pt>
                <c:pt idx="459">
                  <c:v>1760.18</c:v>
                </c:pt>
                <c:pt idx="460">
                  <c:v>1762.74</c:v>
                </c:pt>
                <c:pt idx="461">
                  <c:v>1755.78</c:v>
                </c:pt>
                <c:pt idx="462">
                  <c:v>1757.13</c:v>
                </c:pt>
                <c:pt idx="463">
                  <c:v>1754.15</c:v>
                </c:pt>
                <c:pt idx="464">
                  <c:v>1760.18</c:v>
                </c:pt>
                <c:pt idx="465">
                  <c:v>1792.97</c:v>
                </c:pt>
                <c:pt idx="466">
                  <c:v>1795.87</c:v>
                </c:pt>
                <c:pt idx="467">
                  <c:v>1767.62</c:v>
                </c:pt>
                <c:pt idx="468">
                  <c:v>1764.86</c:v>
                </c:pt>
                <c:pt idx="469">
                  <c:v>1769.29</c:v>
                </c:pt>
                <c:pt idx="470">
                  <c:v>1782.08</c:v>
                </c:pt>
                <c:pt idx="471">
                  <c:v>1782.9</c:v>
                </c:pt>
                <c:pt idx="472">
                  <c:v>1792.65</c:v>
                </c:pt>
                <c:pt idx="473">
                  <c:v>1807.73</c:v>
                </c:pt>
                <c:pt idx="474">
                  <c:v>1792.91</c:v>
                </c:pt>
                <c:pt idx="475">
                  <c:v>1796.81</c:v>
                </c:pt>
                <c:pt idx="476">
                  <c:v>1798.91</c:v>
                </c:pt>
                <c:pt idx="477">
                  <c:v>1783.38</c:v>
                </c:pt>
                <c:pt idx="478">
                  <c:v>1793.28</c:v>
                </c:pt>
                <c:pt idx="479">
                  <c:v>1787.76</c:v>
                </c:pt>
                <c:pt idx="480">
                  <c:v>1769.84</c:v>
                </c:pt>
                <c:pt idx="481">
                  <c:v>1792.04</c:v>
                </c:pt>
                <c:pt idx="482">
                  <c:v>1818.36</c:v>
                </c:pt>
                <c:pt idx="483">
                  <c:v>1824.18</c:v>
                </c:pt>
                <c:pt idx="484">
                  <c:v>1831.92</c:v>
                </c:pt>
                <c:pt idx="485">
                  <c:v>1849.6</c:v>
                </c:pt>
                <c:pt idx="486">
                  <c:v>1862.11</c:v>
                </c:pt>
                <c:pt idx="487">
                  <c:v>1864.9</c:v>
                </c:pt>
                <c:pt idx="488">
                  <c:v>1862.84</c:v>
                </c:pt>
                <c:pt idx="489">
                  <c:v>1850.63</c:v>
                </c:pt>
                <c:pt idx="490">
                  <c:v>1867.48</c:v>
                </c:pt>
                <c:pt idx="491">
                  <c:v>1858.94</c:v>
                </c:pt>
                <c:pt idx="492">
                  <c:v>1845.73</c:v>
                </c:pt>
                <c:pt idx="493">
                  <c:v>1804.65</c:v>
                </c:pt>
                <c:pt idx="494">
                  <c:v>1789.16</c:v>
                </c:pt>
                <c:pt idx="495">
                  <c:v>1788.61</c:v>
                </c:pt>
                <c:pt idx="496">
                  <c:v>1788.85</c:v>
                </c:pt>
                <c:pt idx="497">
                  <c:v>1802.59</c:v>
                </c:pt>
                <c:pt idx="498">
                  <c:v>1784.6</c:v>
                </c:pt>
                <c:pt idx="499">
                  <c:v>1774.52</c:v>
                </c:pt>
                <c:pt idx="500">
                  <c:v>1781.73</c:v>
                </c:pt>
                <c:pt idx="501">
                  <c:v>1768.74</c:v>
                </c:pt>
                <c:pt idx="502">
                  <c:v>1783.29</c:v>
                </c:pt>
                <c:pt idx="503">
                  <c:v>1778.67</c:v>
                </c:pt>
                <c:pt idx="504">
                  <c:v>1784.13</c:v>
                </c:pt>
                <c:pt idx="505">
                  <c:v>1782.99</c:v>
                </c:pt>
                <c:pt idx="506">
                  <c:v>1775.33</c:v>
                </c:pt>
                <c:pt idx="507">
                  <c:v>1782.84</c:v>
                </c:pt>
                <c:pt idx="508">
                  <c:v>1786.67</c:v>
                </c:pt>
                <c:pt idx="509">
                  <c:v>1770.85</c:v>
                </c:pt>
                <c:pt idx="510">
                  <c:v>1776.92</c:v>
                </c:pt>
                <c:pt idx="511">
                  <c:v>1799.35</c:v>
                </c:pt>
                <c:pt idx="512">
                  <c:v>1798.11</c:v>
                </c:pt>
                <c:pt idx="513">
                  <c:v>1790.93</c:v>
                </c:pt>
                <c:pt idx="514">
                  <c:v>1789.27</c:v>
                </c:pt>
                <c:pt idx="515">
                  <c:v>1803.67</c:v>
                </c:pt>
                <c:pt idx="516">
                  <c:v>1808.81</c:v>
                </c:pt>
                <c:pt idx="517">
                  <c:v>1810.26</c:v>
                </c:pt>
                <c:pt idx="518">
                  <c:v>1812.13</c:v>
                </c:pt>
                <c:pt idx="519">
                  <c:v>1806.18</c:v>
                </c:pt>
                <c:pt idx="520">
                  <c:v>1804.71</c:v>
                </c:pt>
                <c:pt idx="521">
                  <c:v>1814.67</c:v>
                </c:pt>
                <c:pt idx="522">
                  <c:v>1829.2</c:v>
                </c:pt>
                <c:pt idx="523">
                  <c:v>1801.45</c:v>
                </c:pt>
                <c:pt idx="524">
                  <c:v>1814.6</c:v>
                </c:pt>
                <c:pt idx="525">
                  <c:v>1810.44</c:v>
                </c:pt>
                <c:pt idx="526">
                  <c:v>1791.16</c:v>
                </c:pt>
                <c:pt idx="527">
                  <c:v>1796.55</c:v>
                </c:pt>
                <c:pt idx="528">
                  <c:v>1801.68</c:v>
                </c:pt>
                <c:pt idx="529">
                  <c:v>1821.6</c:v>
                </c:pt>
                <c:pt idx="530">
                  <c:v>1826.15</c:v>
                </c:pt>
                <c:pt idx="531">
                  <c:v>1822.54</c:v>
                </c:pt>
                <c:pt idx="532">
                  <c:v>1817.94</c:v>
                </c:pt>
                <c:pt idx="533">
                  <c:v>1819.23</c:v>
                </c:pt>
                <c:pt idx="534">
                  <c:v>1813.74</c:v>
                </c:pt>
                <c:pt idx="535">
                  <c:v>1840.54</c:v>
                </c:pt>
                <c:pt idx="536">
                  <c:v>1839.29</c:v>
                </c:pt>
                <c:pt idx="537">
                  <c:v>1835.38</c:v>
                </c:pt>
                <c:pt idx="538">
                  <c:v>1843.06</c:v>
                </c:pt>
                <c:pt idx="539">
                  <c:v>1848.02</c:v>
                </c:pt>
                <c:pt idx="540">
                  <c:v>1819.59</c:v>
                </c:pt>
                <c:pt idx="541">
                  <c:v>1797.43</c:v>
                </c:pt>
                <c:pt idx="542">
                  <c:v>1791.53</c:v>
                </c:pt>
                <c:pt idx="543">
                  <c:v>1797.17</c:v>
                </c:pt>
                <c:pt idx="544">
                  <c:v>1801.19</c:v>
                </c:pt>
                <c:pt idx="545">
                  <c:v>1806.8</c:v>
                </c:pt>
                <c:pt idx="546">
                  <c:v>1804.85</c:v>
                </c:pt>
                <c:pt idx="547">
                  <c:v>1808.28</c:v>
                </c:pt>
                <c:pt idx="548">
                  <c:v>1820.47</c:v>
                </c:pt>
                <c:pt idx="549">
                  <c:v>1825.92</c:v>
                </c:pt>
                <c:pt idx="550">
                  <c:v>1833.36</c:v>
                </c:pt>
                <c:pt idx="551">
                  <c:v>1826.85</c:v>
                </c:pt>
                <c:pt idx="552">
                  <c:v>1858.76</c:v>
                </c:pt>
                <c:pt idx="553">
                  <c:v>1871.18</c:v>
                </c:pt>
                <c:pt idx="554">
                  <c:v>1853.61</c:v>
                </c:pt>
                <c:pt idx="555">
                  <c:v>1869.8</c:v>
                </c:pt>
                <c:pt idx="556">
                  <c:v>1898.43</c:v>
                </c:pt>
                <c:pt idx="557">
                  <c:v>1898.43</c:v>
                </c:pt>
                <c:pt idx="558">
                  <c:v>1906.29</c:v>
                </c:pt>
                <c:pt idx="559">
                  <c:v>1898.64</c:v>
                </c:pt>
                <c:pt idx="560">
                  <c:v>1909.01</c:v>
                </c:pt>
                <c:pt idx="561">
                  <c:v>1903.89</c:v>
                </c:pt>
                <c:pt idx="562">
                  <c:v>1889.34</c:v>
                </c:pt>
                <c:pt idx="563">
                  <c:v>1908.99</c:v>
                </c:pt>
                <c:pt idx="564">
                  <c:v>1945.28</c:v>
                </c:pt>
                <c:pt idx="565">
                  <c:v>1928.72</c:v>
                </c:pt>
                <c:pt idx="566">
                  <c:v>1935.95</c:v>
                </c:pt>
                <c:pt idx="567">
                  <c:v>1970.7</c:v>
                </c:pt>
                <c:pt idx="568">
                  <c:v>1998.11</c:v>
                </c:pt>
                <c:pt idx="569">
                  <c:v>2050.7600000000002</c:v>
                </c:pt>
                <c:pt idx="570">
                  <c:v>1991.83</c:v>
                </c:pt>
                <c:pt idx="571">
                  <c:v>1996.98</c:v>
                </c:pt>
                <c:pt idx="572">
                  <c:v>1988.46</c:v>
                </c:pt>
                <c:pt idx="573">
                  <c:v>1950.88</c:v>
                </c:pt>
                <c:pt idx="574">
                  <c:v>1917.94</c:v>
                </c:pt>
                <c:pt idx="575">
                  <c:v>1927.29</c:v>
                </c:pt>
                <c:pt idx="576">
                  <c:v>1942.89</c:v>
                </c:pt>
                <c:pt idx="577">
                  <c:v>1921.62</c:v>
                </c:pt>
                <c:pt idx="578">
                  <c:v>1935.91</c:v>
                </c:pt>
                <c:pt idx="579">
                  <c:v>1921.69</c:v>
                </c:pt>
                <c:pt idx="580">
                  <c:v>1943.86</c:v>
                </c:pt>
                <c:pt idx="581">
                  <c:v>1957.69</c:v>
                </c:pt>
                <c:pt idx="582">
                  <c:v>1958.29</c:v>
                </c:pt>
                <c:pt idx="583">
                  <c:v>1922.8</c:v>
                </c:pt>
                <c:pt idx="584">
                  <c:v>1919.43</c:v>
                </c:pt>
                <c:pt idx="585">
                  <c:v>1932.87</c:v>
                </c:pt>
                <c:pt idx="586">
                  <c:v>1937.44</c:v>
                </c:pt>
                <c:pt idx="587">
                  <c:v>1925.68</c:v>
                </c:pt>
                <c:pt idx="588">
                  <c:v>1932.73</c:v>
                </c:pt>
                <c:pt idx="589">
                  <c:v>1923.6</c:v>
                </c:pt>
                <c:pt idx="590">
                  <c:v>1925.35</c:v>
                </c:pt>
                <c:pt idx="591">
                  <c:v>1931.86</c:v>
                </c:pt>
                <c:pt idx="592">
                  <c:v>1947.54</c:v>
                </c:pt>
                <c:pt idx="593">
                  <c:v>1953.52</c:v>
                </c:pt>
                <c:pt idx="594">
                  <c:v>1966.76</c:v>
                </c:pt>
                <c:pt idx="595">
                  <c:v>1977.8</c:v>
                </c:pt>
                <c:pt idx="596">
                  <c:v>1973.71</c:v>
                </c:pt>
                <c:pt idx="597">
                  <c:v>1978.24</c:v>
                </c:pt>
                <c:pt idx="598">
                  <c:v>1978.91</c:v>
                </c:pt>
                <c:pt idx="599">
                  <c:v>1950.09</c:v>
                </c:pt>
                <c:pt idx="600">
                  <c:v>1957.77</c:v>
                </c:pt>
                <c:pt idx="601">
                  <c:v>1951.62</c:v>
                </c:pt>
                <c:pt idx="602">
                  <c:v>1931.6</c:v>
                </c:pt>
                <c:pt idx="603">
                  <c:v>1897.83</c:v>
                </c:pt>
                <c:pt idx="604">
                  <c:v>1905.51</c:v>
                </c:pt>
                <c:pt idx="605">
                  <c:v>1886.1</c:v>
                </c:pt>
                <c:pt idx="606">
                  <c:v>1894.45</c:v>
                </c:pt>
                <c:pt idx="607">
                  <c:v>1896.93</c:v>
                </c:pt>
                <c:pt idx="608">
                  <c:v>1863.02</c:v>
                </c:pt>
                <c:pt idx="609">
                  <c:v>1868.12</c:v>
                </c:pt>
                <c:pt idx="610">
                  <c:v>1881.22</c:v>
                </c:pt>
                <c:pt idx="611">
                  <c:v>1877.18</c:v>
                </c:pt>
                <c:pt idx="612">
                  <c:v>1883.81</c:v>
                </c:pt>
                <c:pt idx="613">
                  <c:v>1854.17</c:v>
                </c:pt>
                <c:pt idx="614">
                  <c:v>1838.27</c:v>
                </c:pt>
                <c:pt idx="615">
                  <c:v>1852.4</c:v>
                </c:pt>
                <c:pt idx="616">
                  <c:v>1821.82</c:v>
                </c:pt>
                <c:pt idx="617">
                  <c:v>1811.79</c:v>
                </c:pt>
                <c:pt idx="618">
                  <c:v>1824.14</c:v>
                </c:pt>
                <c:pt idx="619">
                  <c:v>1815.16</c:v>
                </c:pt>
                <c:pt idx="620">
                  <c:v>1816.6</c:v>
                </c:pt>
                <c:pt idx="621">
                  <c:v>1841.85</c:v>
                </c:pt>
                <c:pt idx="622">
                  <c:v>1846.5</c:v>
                </c:pt>
                <c:pt idx="623">
                  <c:v>1853.59</c:v>
                </c:pt>
                <c:pt idx="624">
                  <c:v>1866.45</c:v>
                </c:pt>
                <c:pt idx="625">
                  <c:v>1853.46</c:v>
                </c:pt>
                <c:pt idx="626">
                  <c:v>1850.63</c:v>
                </c:pt>
                <c:pt idx="627">
                  <c:v>1853.72</c:v>
                </c:pt>
                <c:pt idx="628">
                  <c:v>1855.23</c:v>
                </c:pt>
                <c:pt idx="629">
                  <c:v>1837.35</c:v>
                </c:pt>
                <c:pt idx="630">
                  <c:v>1846.6</c:v>
                </c:pt>
                <c:pt idx="631">
                  <c:v>1868.58</c:v>
                </c:pt>
                <c:pt idx="632">
                  <c:v>1851.19</c:v>
                </c:pt>
                <c:pt idx="633">
                  <c:v>1841.43</c:v>
                </c:pt>
                <c:pt idx="634">
                  <c:v>1852.37</c:v>
                </c:pt>
                <c:pt idx="635">
                  <c:v>1853.36</c:v>
                </c:pt>
                <c:pt idx="636">
                  <c:v>1847.95</c:v>
                </c:pt>
                <c:pt idx="637">
                  <c:v>1871.6</c:v>
                </c:pt>
                <c:pt idx="638">
                  <c:v>1819.26</c:v>
                </c:pt>
                <c:pt idx="639">
                  <c:v>1808.49</c:v>
                </c:pt>
                <c:pt idx="640">
                  <c:v>1833.82</c:v>
                </c:pt>
                <c:pt idx="641">
                  <c:v>1857.33</c:v>
                </c:pt>
                <c:pt idx="642">
                  <c:v>1839.39</c:v>
                </c:pt>
                <c:pt idx="643">
                  <c:v>1838.74</c:v>
                </c:pt>
                <c:pt idx="644">
                  <c:v>1832.98</c:v>
                </c:pt>
                <c:pt idx="645">
                  <c:v>1837.72</c:v>
                </c:pt>
                <c:pt idx="646">
                  <c:v>1822.77</c:v>
                </c:pt>
                <c:pt idx="647">
                  <c:v>1826.88</c:v>
                </c:pt>
                <c:pt idx="648">
                  <c:v>1822.85</c:v>
                </c:pt>
                <c:pt idx="649">
                  <c:v>1820.01</c:v>
                </c:pt>
                <c:pt idx="650">
                  <c:v>1817.73</c:v>
                </c:pt>
                <c:pt idx="651">
                  <c:v>1807.27</c:v>
                </c:pt>
                <c:pt idx="652">
                  <c:v>1811.43</c:v>
                </c:pt>
                <c:pt idx="653">
                  <c:v>1808.15</c:v>
                </c:pt>
                <c:pt idx="654">
                  <c:v>1764.76</c:v>
                </c:pt>
                <c:pt idx="655">
                  <c:v>1738.86</c:v>
                </c:pt>
                <c:pt idx="656">
                  <c:v>1740.16</c:v>
                </c:pt>
                <c:pt idx="657">
                  <c:v>1742.48</c:v>
                </c:pt>
                <c:pt idx="658">
                  <c:v>1733.96</c:v>
                </c:pt>
                <c:pt idx="659">
                  <c:v>1726</c:v>
                </c:pt>
                <c:pt idx="660">
                  <c:v>1735.51</c:v>
                </c:pt>
                <c:pt idx="661">
                  <c:v>1709.94</c:v>
                </c:pt>
                <c:pt idx="662">
                  <c:v>1708.17</c:v>
                </c:pt>
                <c:pt idx="663">
                  <c:v>1709.22</c:v>
                </c:pt>
                <c:pt idx="664">
                  <c:v>1711.67</c:v>
                </c:pt>
                <c:pt idx="665">
                  <c:v>1696.58</c:v>
                </c:pt>
                <c:pt idx="666">
                  <c:v>1718.81</c:v>
                </c:pt>
                <c:pt idx="667">
                  <c:v>1727.64</c:v>
                </c:pt>
                <c:pt idx="668">
                  <c:v>1719.78</c:v>
                </c:pt>
                <c:pt idx="669">
                  <c:v>1717.32</c:v>
                </c:pt>
                <c:pt idx="670">
                  <c:v>1734.19</c:v>
                </c:pt>
                <c:pt idx="671">
                  <c:v>1755.84</c:v>
                </c:pt>
                <c:pt idx="672">
                  <c:v>1765.94</c:v>
                </c:pt>
                <c:pt idx="673">
                  <c:v>1772.17</c:v>
                </c:pt>
                <c:pt idx="674">
                  <c:v>1760.39</c:v>
                </c:pt>
                <c:pt idx="675">
                  <c:v>1765.29</c:v>
                </c:pt>
                <c:pt idx="676">
                  <c:v>1791.28</c:v>
                </c:pt>
                <c:pt idx="677">
                  <c:v>1775.5</c:v>
                </c:pt>
                <c:pt idx="678">
                  <c:v>1788.96</c:v>
                </c:pt>
                <c:pt idx="679">
                  <c:v>1794.29</c:v>
                </c:pt>
                <c:pt idx="680">
                  <c:v>1792.38</c:v>
                </c:pt>
                <c:pt idx="681">
                  <c:v>1789.72</c:v>
                </c:pt>
                <c:pt idx="682">
                  <c:v>1802.4</c:v>
                </c:pt>
                <c:pt idx="683">
                  <c:v>1779.71</c:v>
                </c:pt>
                <c:pt idx="684">
                  <c:v>1775.69</c:v>
                </c:pt>
                <c:pt idx="685">
                  <c:v>1761.77</c:v>
                </c:pt>
                <c:pt idx="686">
                  <c:v>1758.61</c:v>
                </c:pt>
                <c:pt idx="687">
                  <c:v>1747.06</c:v>
                </c:pt>
                <c:pt idx="688">
                  <c:v>1736.3</c:v>
                </c:pt>
                <c:pt idx="689">
                  <c:v>1748.15</c:v>
                </c:pt>
                <c:pt idx="690">
                  <c:v>1751.19</c:v>
                </c:pt>
                <c:pt idx="691">
                  <c:v>1758.71</c:v>
                </c:pt>
                <c:pt idx="692">
                  <c:v>1738.14</c:v>
                </c:pt>
                <c:pt idx="693">
                  <c:v>1737.09</c:v>
                </c:pt>
                <c:pt idx="694">
                  <c:v>1724.02</c:v>
                </c:pt>
                <c:pt idx="695">
                  <c:v>1711.04</c:v>
                </c:pt>
                <c:pt idx="696">
                  <c:v>1697.52</c:v>
                </c:pt>
                <c:pt idx="697">
                  <c:v>1712.19</c:v>
                </c:pt>
                <c:pt idx="698">
                  <c:v>1710.4</c:v>
                </c:pt>
                <c:pt idx="699">
                  <c:v>1702.14</c:v>
                </c:pt>
                <c:pt idx="700">
                  <c:v>1718.37</c:v>
                </c:pt>
                <c:pt idx="701">
                  <c:v>1708.46</c:v>
                </c:pt>
                <c:pt idx="702">
                  <c:v>1716.83</c:v>
                </c:pt>
                <c:pt idx="703">
                  <c:v>1724.54</c:v>
                </c:pt>
                <c:pt idx="704">
                  <c:v>1702.17</c:v>
                </c:pt>
                <c:pt idx="705">
                  <c:v>1697.32</c:v>
                </c:pt>
                <c:pt idx="706">
                  <c:v>1665.11</c:v>
                </c:pt>
                <c:pt idx="707">
                  <c:v>1675.06</c:v>
                </c:pt>
                <c:pt idx="708">
                  <c:v>1675.84</c:v>
                </c:pt>
                <c:pt idx="709">
                  <c:v>1664.89</c:v>
                </c:pt>
                <c:pt idx="710">
                  <c:v>1673.89</c:v>
                </c:pt>
                <c:pt idx="711">
                  <c:v>1671.22</c:v>
                </c:pt>
                <c:pt idx="712">
                  <c:v>1643.94</c:v>
                </c:pt>
                <c:pt idx="713">
                  <c:v>1622.36</c:v>
                </c:pt>
                <c:pt idx="714">
                  <c:v>1628.9</c:v>
                </c:pt>
                <c:pt idx="715">
                  <c:v>1659.97</c:v>
                </c:pt>
                <c:pt idx="716">
                  <c:v>1660.54</c:v>
                </c:pt>
                <c:pt idx="717">
                  <c:v>1660.61</c:v>
                </c:pt>
                <c:pt idx="718">
                  <c:v>1699.89</c:v>
                </c:pt>
                <c:pt idx="719">
                  <c:v>1726.13</c:v>
                </c:pt>
                <c:pt idx="720">
                  <c:v>1716.26</c:v>
                </c:pt>
                <c:pt idx="721">
                  <c:v>1712.53</c:v>
                </c:pt>
                <c:pt idx="722">
                  <c:v>1694.82</c:v>
                </c:pt>
                <c:pt idx="723">
                  <c:v>1668.61</c:v>
                </c:pt>
                <c:pt idx="724">
                  <c:v>1666.34</c:v>
                </c:pt>
                <c:pt idx="725">
                  <c:v>1673.19</c:v>
                </c:pt>
                <c:pt idx="726">
                  <c:v>1666.37</c:v>
                </c:pt>
                <c:pt idx="727">
                  <c:v>1644.47</c:v>
                </c:pt>
                <c:pt idx="728">
                  <c:v>1650.09</c:v>
                </c:pt>
                <c:pt idx="729">
                  <c:v>1652.22</c:v>
                </c:pt>
                <c:pt idx="730">
                  <c:v>1629.44</c:v>
                </c:pt>
                <c:pt idx="731">
                  <c:v>1628.02</c:v>
                </c:pt>
                <c:pt idx="732">
                  <c:v>1657.69</c:v>
                </c:pt>
                <c:pt idx="733">
                  <c:v>1649.78</c:v>
                </c:pt>
                <c:pt idx="734">
                  <c:v>1653.17</c:v>
                </c:pt>
                <c:pt idx="735">
                  <c:v>1664.57</c:v>
                </c:pt>
                <c:pt idx="736">
                  <c:v>1663.31</c:v>
                </c:pt>
                <c:pt idx="737">
                  <c:v>1644.86</c:v>
                </c:pt>
                <c:pt idx="738">
                  <c:v>1633.56</c:v>
                </c:pt>
                <c:pt idx="739">
                  <c:v>1647.98</c:v>
                </c:pt>
                <c:pt idx="740">
                  <c:v>1635.24</c:v>
                </c:pt>
                <c:pt idx="741">
                  <c:v>1629.49</c:v>
                </c:pt>
                <c:pt idx="742">
                  <c:v>1681.87</c:v>
                </c:pt>
                <c:pt idx="743">
                  <c:v>1675.63</c:v>
                </c:pt>
                <c:pt idx="744">
                  <c:v>1712.42</c:v>
                </c:pt>
                <c:pt idx="745">
                  <c:v>1706.74</c:v>
                </c:pt>
                <c:pt idx="746">
                  <c:v>1755.45</c:v>
                </c:pt>
                <c:pt idx="747">
                  <c:v>1771.24</c:v>
                </c:pt>
                <c:pt idx="748">
                  <c:v>1771.4</c:v>
                </c:pt>
                <c:pt idx="749">
                  <c:v>1778.94</c:v>
                </c:pt>
                <c:pt idx="750">
                  <c:v>1773.87</c:v>
                </c:pt>
                <c:pt idx="751">
                  <c:v>1760.44</c:v>
                </c:pt>
                <c:pt idx="752">
                  <c:v>1750.68</c:v>
                </c:pt>
                <c:pt idx="753">
                  <c:v>1738.05</c:v>
                </c:pt>
                <c:pt idx="754">
                  <c:v>1740.25</c:v>
                </c:pt>
                <c:pt idx="755">
                  <c:v>1749.68</c:v>
                </c:pt>
                <c:pt idx="756">
                  <c:v>1755.24</c:v>
                </c:pt>
                <c:pt idx="757">
                  <c:v>1754.93</c:v>
                </c:pt>
                <c:pt idx="758">
                  <c:v>1741.36</c:v>
                </c:pt>
                <c:pt idx="759">
                  <c:v>1749.85</c:v>
                </c:pt>
                <c:pt idx="760">
                  <c:v>1768.52</c:v>
                </c:pt>
                <c:pt idx="761">
                  <c:v>1803.1</c:v>
                </c:pt>
                <c:pt idx="762">
                  <c:v>1797.63</c:v>
                </c:pt>
                <c:pt idx="763">
                  <c:v>1768.68</c:v>
                </c:pt>
                <c:pt idx="764">
                  <c:v>1771.04</c:v>
                </c:pt>
                <c:pt idx="765">
                  <c:v>1786.27</c:v>
                </c:pt>
                <c:pt idx="766">
                  <c:v>1789.14</c:v>
                </c:pt>
                <c:pt idx="767">
                  <c:v>1797.32</c:v>
                </c:pt>
                <c:pt idx="768">
                  <c:v>1781.44</c:v>
                </c:pt>
                <c:pt idx="769">
                  <c:v>1810.8</c:v>
                </c:pt>
                <c:pt idx="770">
                  <c:v>1807.32</c:v>
                </c:pt>
                <c:pt idx="771">
                  <c:v>1776.85</c:v>
                </c:pt>
                <c:pt idx="772">
                  <c:v>1793.08</c:v>
                </c:pt>
                <c:pt idx="773">
                  <c:v>1787.62</c:v>
                </c:pt>
                <c:pt idx="774">
                  <c:v>1817.94</c:v>
                </c:pt>
                <c:pt idx="775">
                  <c:v>1814.39</c:v>
                </c:pt>
                <c:pt idx="776">
                  <c:v>1792.52</c:v>
                </c:pt>
                <c:pt idx="777">
                  <c:v>1798.2</c:v>
                </c:pt>
                <c:pt idx="778">
                  <c:v>1798.2</c:v>
                </c:pt>
                <c:pt idx="779">
                  <c:v>1813.69</c:v>
                </c:pt>
                <c:pt idx="780">
                  <c:v>1804.35</c:v>
                </c:pt>
                <c:pt idx="781">
                  <c:v>1814.91</c:v>
                </c:pt>
                <c:pt idx="782">
                  <c:v>1824.02</c:v>
                </c:pt>
                <c:pt idx="783">
                  <c:v>1824.02</c:v>
                </c:pt>
                <c:pt idx="784">
                  <c:v>1839.48</c:v>
                </c:pt>
                <c:pt idx="785">
                  <c:v>1854.56</c:v>
                </c:pt>
                <c:pt idx="786">
                  <c:v>1832.89</c:v>
                </c:pt>
                <c:pt idx="787">
                  <c:v>1865.69</c:v>
                </c:pt>
                <c:pt idx="788">
                  <c:v>1871.81</c:v>
                </c:pt>
                <c:pt idx="789">
                  <c:v>1877.03</c:v>
                </c:pt>
                <c:pt idx="790">
                  <c:v>1875.69</c:v>
                </c:pt>
                <c:pt idx="791">
                  <c:v>1897.09</c:v>
                </c:pt>
                <c:pt idx="792">
                  <c:v>1920.23</c:v>
                </c:pt>
                <c:pt idx="793">
                  <c:v>1916.02</c:v>
                </c:pt>
                <c:pt idx="794">
                  <c:v>1908.69</c:v>
                </c:pt>
                <c:pt idx="795">
                  <c:v>1904.11</c:v>
                </c:pt>
                <c:pt idx="796">
                  <c:v>1932.24</c:v>
                </c:pt>
                <c:pt idx="797">
                  <c:v>1926.08</c:v>
                </c:pt>
                <c:pt idx="798">
                  <c:v>1931.04</c:v>
                </c:pt>
                <c:pt idx="799">
                  <c:v>1937.36</c:v>
                </c:pt>
                <c:pt idx="800">
                  <c:v>1946.11</c:v>
                </c:pt>
                <c:pt idx="801">
                  <c:v>1929.21</c:v>
                </c:pt>
                <c:pt idx="802">
                  <c:v>1928.04</c:v>
                </c:pt>
                <c:pt idx="803">
                  <c:v>1923.17</c:v>
                </c:pt>
                <c:pt idx="804">
                  <c:v>1928.36</c:v>
                </c:pt>
                <c:pt idx="805">
                  <c:v>1950.52</c:v>
                </c:pt>
                <c:pt idx="806">
                  <c:v>1912.72</c:v>
                </c:pt>
                <c:pt idx="807">
                  <c:v>1864.97</c:v>
                </c:pt>
                <c:pt idx="808">
                  <c:v>1867.48</c:v>
                </c:pt>
                <c:pt idx="809">
                  <c:v>1873.1</c:v>
                </c:pt>
                <c:pt idx="810">
                  <c:v>1875.49</c:v>
                </c:pt>
                <c:pt idx="811">
                  <c:v>1861.78</c:v>
                </c:pt>
                <c:pt idx="812">
                  <c:v>1865.57</c:v>
                </c:pt>
                <c:pt idx="813">
                  <c:v>1853.49</c:v>
                </c:pt>
                <c:pt idx="814">
                  <c:v>1854.31</c:v>
                </c:pt>
                <c:pt idx="815">
                  <c:v>1836.01</c:v>
                </c:pt>
                <c:pt idx="816">
                  <c:v>1836.36</c:v>
                </c:pt>
                <c:pt idx="817">
                  <c:v>1842.36</c:v>
                </c:pt>
                <c:pt idx="818">
                  <c:v>1841.38</c:v>
                </c:pt>
                <c:pt idx="819">
                  <c:v>1835.09</c:v>
                </c:pt>
                <c:pt idx="820">
                  <c:v>1825.39</c:v>
                </c:pt>
                <c:pt idx="821">
                  <c:v>1822.28</c:v>
                </c:pt>
                <c:pt idx="822">
                  <c:v>1811.04</c:v>
                </c:pt>
                <c:pt idx="823">
                  <c:v>1817.14</c:v>
                </c:pt>
                <c:pt idx="824">
                  <c:v>1826.92</c:v>
                </c:pt>
                <c:pt idx="825">
                  <c:v>1836.72</c:v>
                </c:pt>
                <c:pt idx="826">
                  <c:v>1835.87</c:v>
                </c:pt>
                <c:pt idx="827">
                  <c:v>1856.48</c:v>
                </c:pt>
                <c:pt idx="828">
                  <c:v>1846.86</c:v>
                </c:pt>
                <c:pt idx="829">
                  <c:v>1813.45</c:v>
                </c:pt>
                <c:pt idx="830">
                  <c:v>1813.8</c:v>
                </c:pt>
                <c:pt idx="831">
                  <c:v>1831.03</c:v>
                </c:pt>
                <c:pt idx="832">
                  <c:v>1868.26</c:v>
                </c:pt>
                <c:pt idx="833">
                  <c:v>1913.7</c:v>
                </c:pt>
                <c:pt idx="834">
                  <c:v>1904.01</c:v>
                </c:pt>
                <c:pt idx="835">
                  <c:v>1918.58</c:v>
                </c:pt>
                <c:pt idx="836">
                  <c:v>1919.52</c:v>
                </c:pt>
                <c:pt idx="837">
                  <c:v>1989.25</c:v>
                </c:pt>
                <c:pt idx="838">
                  <c:v>1978.84</c:v>
                </c:pt>
                <c:pt idx="839">
                  <c:v>1940.07</c:v>
                </c:pt>
                <c:pt idx="840">
                  <c:v>1970.11</c:v>
                </c:pt>
                <c:pt idx="841">
                  <c:v>1993.4</c:v>
                </c:pt>
                <c:pt idx="842">
                  <c:v>1978.21</c:v>
                </c:pt>
                <c:pt idx="843">
                  <c:v>1956.67</c:v>
                </c:pt>
                <c:pt idx="844">
                  <c:v>1973.54</c:v>
                </c:pt>
                <c:pt idx="845">
                  <c:v>1964.7</c:v>
                </c:pt>
                <c:pt idx="846">
                  <c:v>1980.37</c:v>
                </c:pt>
                <c:pt idx="847">
                  <c:v>1969.28</c:v>
                </c:pt>
                <c:pt idx="848">
                  <c:v>1984.65</c:v>
                </c:pt>
                <c:pt idx="849">
                  <c:v>2020.42</c:v>
                </c:pt>
                <c:pt idx="850">
                  <c:v>2020.73</c:v>
                </c:pt>
                <c:pt idx="851">
                  <c:v>2007.91</c:v>
                </c:pt>
                <c:pt idx="852">
                  <c:v>2007.91</c:v>
                </c:pt>
                <c:pt idx="853">
                  <c:v>1991.48</c:v>
                </c:pt>
                <c:pt idx="854">
                  <c:v>2003.62</c:v>
                </c:pt>
                <c:pt idx="855">
                  <c:v>2014.93</c:v>
                </c:pt>
                <c:pt idx="856">
                  <c:v>2040.22</c:v>
                </c:pt>
                <c:pt idx="857">
                  <c:v>2004.17</c:v>
                </c:pt>
                <c:pt idx="858">
                  <c:v>1995.19</c:v>
                </c:pt>
                <c:pt idx="859">
                  <c:v>2005.45</c:v>
                </c:pt>
                <c:pt idx="860">
                  <c:v>1994.93</c:v>
                </c:pt>
                <c:pt idx="861">
                  <c:v>2004.8</c:v>
                </c:pt>
                <c:pt idx="862">
                  <c:v>1983.06</c:v>
                </c:pt>
                <c:pt idx="863">
                  <c:v>1989.14</c:v>
                </c:pt>
                <c:pt idx="864">
                  <c:v>1997.39</c:v>
                </c:pt>
                <c:pt idx="865">
                  <c:v>1989.04</c:v>
                </c:pt>
                <c:pt idx="866">
                  <c:v>1987.78</c:v>
                </c:pt>
                <c:pt idx="867">
                  <c:v>1990</c:v>
                </c:pt>
                <c:pt idx="868">
                  <c:v>1982.56</c:v>
                </c:pt>
                <c:pt idx="869">
                  <c:v>2016.68</c:v>
                </c:pt>
                <c:pt idx="870">
                  <c:v>2038.97</c:v>
                </c:pt>
                <c:pt idx="871">
                  <c:v>2050.2800000000002</c:v>
                </c:pt>
                <c:pt idx="872">
                  <c:v>2016.79</c:v>
                </c:pt>
                <c:pt idx="873">
                  <c:v>2021.16</c:v>
                </c:pt>
                <c:pt idx="874">
                  <c:v>2034.56</c:v>
                </c:pt>
                <c:pt idx="875">
                  <c:v>2030.09</c:v>
                </c:pt>
                <c:pt idx="876">
                  <c:v>2015.05</c:v>
                </c:pt>
                <c:pt idx="877">
                  <c:v>2010.77</c:v>
                </c:pt>
                <c:pt idx="878">
                  <c:v>2016.49</c:v>
                </c:pt>
                <c:pt idx="879">
                  <c:v>1989.17</c:v>
                </c:pt>
                <c:pt idx="880">
                  <c:v>1981.84</c:v>
                </c:pt>
                <c:pt idx="881">
                  <c:v>1957.55</c:v>
                </c:pt>
                <c:pt idx="882">
                  <c:v>1977.81</c:v>
                </c:pt>
                <c:pt idx="883">
                  <c:v>1971.86</c:v>
                </c:pt>
                <c:pt idx="884">
                  <c:v>1975.23</c:v>
                </c:pt>
                <c:pt idx="885">
                  <c:v>1957.16</c:v>
                </c:pt>
                <c:pt idx="886">
                  <c:v>1941.41</c:v>
                </c:pt>
                <c:pt idx="887">
                  <c:v>1946.46</c:v>
                </c:pt>
                <c:pt idx="888">
                  <c:v>1943.19</c:v>
                </c:pt>
                <c:pt idx="889">
                  <c:v>1959.33</c:v>
                </c:pt>
                <c:pt idx="890">
                  <c:v>1962.73</c:v>
                </c:pt>
                <c:pt idx="891">
                  <c:v>1977.61</c:v>
                </c:pt>
                <c:pt idx="892">
                  <c:v>1947.97</c:v>
                </c:pt>
                <c:pt idx="893">
                  <c:v>1961.86</c:v>
                </c:pt>
                <c:pt idx="894">
                  <c:v>1963.52</c:v>
                </c:pt>
                <c:pt idx="895">
                  <c:v>1940.02</c:v>
                </c:pt>
                <c:pt idx="896">
                  <c:v>1965.46</c:v>
                </c:pt>
                <c:pt idx="897">
                  <c:v>1961.19</c:v>
                </c:pt>
                <c:pt idx="898">
                  <c:v>1957.84</c:v>
                </c:pt>
                <c:pt idx="899">
                  <c:v>1943.74</c:v>
                </c:pt>
                <c:pt idx="900">
                  <c:v>1942.52</c:v>
                </c:pt>
                <c:pt idx="901">
                  <c:v>1958.01</c:v>
                </c:pt>
                <c:pt idx="902">
                  <c:v>1957.98</c:v>
                </c:pt>
                <c:pt idx="903">
                  <c:v>1950.48</c:v>
                </c:pt>
                <c:pt idx="904">
                  <c:v>1936.42</c:v>
                </c:pt>
                <c:pt idx="905">
                  <c:v>1932.55</c:v>
                </c:pt>
                <c:pt idx="906">
                  <c:v>1914.01</c:v>
                </c:pt>
                <c:pt idx="907">
                  <c:v>1921.2</c:v>
                </c:pt>
                <c:pt idx="908">
                  <c:v>1923.26</c:v>
                </c:pt>
                <c:pt idx="909">
                  <c:v>1913.69</c:v>
                </c:pt>
                <c:pt idx="910">
                  <c:v>1907.32</c:v>
                </c:pt>
                <c:pt idx="911">
                  <c:v>1908.2</c:v>
                </c:pt>
                <c:pt idx="912">
                  <c:v>1919.35</c:v>
                </c:pt>
                <c:pt idx="913">
                  <c:v>1921.64</c:v>
                </c:pt>
                <c:pt idx="914">
                  <c:v>1925.48</c:v>
                </c:pt>
                <c:pt idx="915">
                  <c:v>1915.3</c:v>
                </c:pt>
                <c:pt idx="916">
                  <c:v>1910.9</c:v>
                </c:pt>
                <c:pt idx="917">
                  <c:v>1925.05</c:v>
                </c:pt>
                <c:pt idx="918">
                  <c:v>1925.35</c:v>
                </c:pt>
                <c:pt idx="919">
                  <c:v>1932.23</c:v>
                </c:pt>
                <c:pt idx="920">
                  <c:v>1957.35</c:v>
                </c:pt>
                <c:pt idx="921">
                  <c:v>1960.51</c:v>
                </c:pt>
                <c:pt idx="922">
                  <c:v>1955.21</c:v>
                </c:pt>
                <c:pt idx="923">
                  <c:v>1955.04</c:v>
                </c:pt>
                <c:pt idx="924">
                  <c:v>1978.72</c:v>
                </c:pt>
                <c:pt idx="925">
                  <c:v>1976.64</c:v>
                </c:pt>
                <c:pt idx="926">
                  <c:v>1969.53</c:v>
                </c:pt>
                <c:pt idx="927">
                  <c:v>1961.94</c:v>
                </c:pt>
                <c:pt idx="928">
                  <c:v>1954.73</c:v>
                </c:pt>
                <c:pt idx="929">
                  <c:v>1964.96</c:v>
                </c:pt>
                <c:pt idx="930">
                  <c:v>1972.07</c:v>
                </c:pt>
                <c:pt idx="931">
                  <c:v>1946</c:v>
                </c:pt>
                <c:pt idx="932">
                  <c:v>1959.49</c:v>
                </c:pt>
                <c:pt idx="933">
                  <c:v>1965.09</c:v>
                </c:pt>
                <c:pt idx="934">
                  <c:v>1944.29</c:v>
                </c:pt>
                <c:pt idx="935">
                  <c:v>1934.45</c:v>
                </c:pt>
                <c:pt idx="936">
                  <c:v>1934.06</c:v>
                </c:pt>
                <c:pt idx="937">
                  <c:v>1942.91</c:v>
                </c:pt>
                <c:pt idx="938">
                  <c:v>1936.56</c:v>
                </c:pt>
                <c:pt idx="939">
                  <c:v>1925.24</c:v>
                </c:pt>
                <c:pt idx="940">
                  <c:v>1914.46</c:v>
                </c:pt>
                <c:pt idx="941">
                  <c:v>1912.48</c:v>
                </c:pt>
                <c:pt idx="942">
                  <c:v>1913.76</c:v>
                </c:pt>
                <c:pt idx="943">
                  <c:v>1907.1</c:v>
                </c:pt>
                <c:pt idx="944">
                  <c:v>1902</c:v>
                </c:pt>
                <c:pt idx="945">
                  <c:v>1891.81</c:v>
                </c:pt>
                <c:pt idx="946">
                  <c:v>1889.43</c:v>
                </c:pt>
                <c:pt idx="947">
                  <c:v>1889.31</c:v>
                </c:pt>
                <c:pt idx="948">
                  <c:v>1894.93</c:v>
                </c:pt>
                <c:pt idx="949">
                  <c:v>1897.48</c:v>
                </c:pt>
                <c:pt idx="950">
                  <c:v>1915.48</c:v>
                </c:pt>
                <c:pt idx="951">
                  <c:v>1916.91</c:v>
                </c:pt>
                <c:pt idx="952">
                  <c:v>1914.96</c:v>
                </c:pt>
                <c:pt idx="953">
                  <c:v>1920.17</c:v>
                </c:pt>
                <c:pt idx="954">
                  <c:v>1937.54</c:v>
                </c:pt>
                <c:pt idx="955">
                  <c:v>1942.32</c:v>
                </c:pt>
                <c:pt idx="956">
                  <c:v>1940.19</c:v>
                </c:pt>
                <c:pt idx="957">
                  <c:v>1940.06</c:v>
                </c:pt>
                <c:pt idx="958">
                  <c:v>1942.69</c:v>
                </c:pt>
                <c:pt idx="959">
                  <c:v>1926.12</c:v>
                </c:pt>
                <c:pt idx="960">
                  <c:v>1916.56</c:v>
                </c:pt>
                <c:pt idx="961">
                  <c:v>1919.68</c:v>
                </c:pt>
                <c:pt idx="962">
                  <c:v>1919.08</c:v>
                </c:pt>
                <c:pt idx="963">
                  <c:v>1922.3</c:v>
                </c:pt>
                <c:pt idx="964">
                  <c:v>1913.67</c:v>
                </c:pt>
                <c:pt idx="965">
                  <c:v>1908.12</c:v>
                </c:pt>
                <c:pt idx="966">
                  <c:v>1910.79</c:v>
                </c:pt>
                <c:pt idx="967">
                  <c:v>1923.91</c:v>
                </c:pt>
                <c:pt idx="968">
                  <c:v>1933.84</c:v>
                </c:pt>
                <c:pt idx="969">
                  <c:v>1931.36</c:v>
                </c:pt>
                <c:pt idx="970">
                  <c:v>1930.3</c:v>
                </c:pt>
                <c:pt idx="971">
                  <c:v>1920.02</c:v>
                </c:pt>
                <c:pt idx="972">
                  <c:v>1925.23</c:v>
                </c:pt>
                <c:pt idx="973">
                  <c:v>1915.92</c:v>
                </c:pt>
                <c:pt idx="974">
                  <c:v>1900.65</c:v>
                </c:pt>
                <c:pt idx="975">
                  <c:v>1875.12</c:v>
                </c:pt>
                <c:pt idx="976">
                  <c:v>1864.87</c:v>
                </c:pt>
                <c:pt idx="977">
                  <c:v>1848.63</c:v>
                </c:pt>
                <c:pt idx="978">
                  <c:v>1828.03</c:v>
                </c:pt>
                <c:pt idx="979">
                  <c:v>1823.02</c:v>
                </c:pt>
                <c:pt idx="980">
                  <c:v>1821.36</c:v>
                </c:pt>
                <c:pt idx="981">
                  <c:v>1820.3</c:v>
                </c:pt>
                <c:pt idx="982">
                  <c:v>1833.01</c:v>
                </c:pt>
                <c:pt idx="983">
                  <c:v>1861.41</c:v>
                </c:pt>
                <c:pt idx="984">
                  <c:v>1860.4</c:v>
                </c:pt>
                <c:pt idx="985">
                  <c:v>1874.36</c:v>
                </c:pt>
                <c:pt idx="986">
                  <c:v>1868.9</c:v>
                </c:pt>
                <c:pt idx="987">
                  <c:v>1932.82</c:v>
                </c:pt>
                <c:pt idx="988">
                  <c:v>1920.2</c:v>
                </c:pt>
                <c:pt idx="989">
                  <c:v>1923.18</c:v>
                </c:pt>
                <c:pt idx="990">
                  <c:v>1947.55</c:v>
                </c:pt>
                <c:pt idx="991">
                  <c:v>1974.46</c:v>
                </c:pt>
                <c:pt idx="992">
                  <c:v>1981.4</c:v>
                </c:pt>
                <c:pt idx="993">
                  <c:v>1972.85</c:v>
                </c:pt>
                <c:pt idx="994">
                  <c:v>1970.97</c:v>
                </c:pt>
                <c:pt idx="995">
                  <c:v>1979.72</c:v>
                </c:pt>
                <c:pt idx="996">
                  <c:v>1984.71</c:v>
                </c:pt>
                <c:pt idx="997">
                  <c:v>2006.37</c:v>
                </c:pt>
                <c:pt idx="998">
                  <c:v>1996.1</c:v>
                </c:pt>
                <c:pt idx="999">
                  <c:v>1983.88</c:v>
                </c:pt>
                <c:pt idx="1000">
                  <c:v>1982.53</c:v>
                </c:pt>
                <c:pt idx="1001">
                  <c:v>1985.78</c:v>
                </c:pt>
                <c:pt idx="1002">
                  <c:v>1992.65</c:v>
                </c:pt>
                <c:pt idx="1003">
                  <c:v>1978.14</c:v>
                </c:pt>
                <c:pt idx="1004">
                  <c:v>1969.45</c:v>
                </c:pt>
                <c:pt idx="1005">
                  <c:v>1950.2</c:v>
                </c:pt>
                <c:pt idx="1006">
                  <c:v>1958.55</c:v>
                </c:pt>
                <c:pt idx="1007">
                  <c:v>1940.2</c:v>
                </c:pt>
                <c:pt idx="1008">
                  <c:v>1946.92</c:v>
                </c:pt>
                <c:pt idx="1009">
                  <c:v>1964.29</c:v>
                </c:pt>
                <c:pt idx="1010">
                  <c:v>1959.85</c:v>
                </c:pt>
                <c:pt idx="1011">
                  <c:v>1980.9</c:v>
                </c:pt>
                <c:pt idx="1012">
                  <c:v>1980.82</c:v>
                </c:pt>
                <c:pt idx="1013">
                  <c:v>1978.07</c:v>
                </c:pt>
                <c:pt idx="1014">
                  <c:v>1998.29</c:v>
                </c:pt>
                <c:pt idx="1015">
                  <c:v>1990.17</c:v>
                </c:pt>
                <c:pt idx="1016">
                  <c:v>1992.25</c:v>
                </c:pt>
                <c:pt idx="1017">
                  <c:v>2000.82</c:v>
                </c:pt>
                <c:pt idx="1018">
                  <c:v>2014.13</c:v>
                </c:pt>
                <c:pt idx="1019">
                  <c:v>2040.97</c:v>
                </c:pt>
                <c:pt idx="1020">
                  <c:v>2044.24</c:v>
                </c:pt>
                <c:pt idx="1021">
                  <c:v>2036.41</c:v>
                </c:pt>
                <c:pt idx="1022">
                  <c:v>2072.2199999999998</c:v>
                </c:pt>
                <c:pt idx="1023">
                  <c:v>2029.42</c:v>
                </c:pt>
                <c:pt idx="1024">
                  <c:v>2019.36</c:v>
                </c:pt>
                <c:pt idx="1025">
                  <c:v>2025.55</c:v>
                </c:pt>
                <c:pt idx="1026">
                  <c:v>2028.47</c:v>
                </c:pt>
                <c:pt idx="1027">
                  <c:v>2004.67</c:v>
                </c:pt>
                <c:pt idx="1028">
                  <c:v>1981.95</c:v>
                </c:pt>
                <c:pt idx="1029">
                  <c:v>1979.54</c:v>
                </c:pt>
                <c:pt idx="1030">
                  <c:v>2027.74</c:v>
                </c:pt>
                <c:pt idx="1031">
                  <c:v>2036.36</c:v>
                </c:pt>
                <c:pt idx="1032">
                  <c:v>2019.62</c:v>
                </c:pt>
                <c:pt idx="1033">
                  <c:v>2027.19</c:v>
                </c:pt>
                <c:pt idx="1034">
                  <c:v>2040.35</c:v>
                </c:pt>
                <c:pt idx="1035">
                  <c:v>2031.39</c:v>
                </c:pt>
                <c:pt idx="1036">
                  <c:v>2045.95</c:v>
                </c:pt>
                <c:pt idx="1037">
                  <c:v>2053.08</c:v>
                </c:pt>
                <c:pt idx="1038">
                  <c:v>2053.08</c:v>
                </c:pt>
                <c:pt idx="1039">
                  <c:v>2067.81</c:v>
                </c:pt>
                <c:pt idx="1040">
                  <c:v>2077.4899999999998</c:v>
                </c:pt>
                <c:pt idx="1041">
                  <c:v>2065.61</c:v>
                </c:pt>
                <c:pt idx="1042">
                  <c:v>2062.98</c:v>
                </c:pt>
                <c:pt idx="1043">
                  <c:v>2062.98</c:v>
                </c:pt>
                <c:pt idx="1044">
                  <c:v>2058.96</c:v>
                </c:pt>
                <c:pt idx="1045">
                  <c:v>2041.49</c:v>
                </c:pt>
                <c:pt idx="1046">
                  <c:v>2043.65</c:v>
                </c:pt>
                <c:pt idx="1047">
                  <c:v>2045.45</c:v>
                </c:pt>
                <c:pt idx="1048">
                  <c:v>2028.07</c:v>
                </c:pt>
                <c:pt idx="1049">
                  <c:v>2030.2</c:v>
                </c:pt>
                <c:pt idx="1050">
                  <c:v>2024.41</c:v>
                </c:pt>
                <c:pt idx="1051">
                  <c:v>2028.91</c:v>
                </c:pt>
                <c:pt idx="1052">
                  <c:v>2049.06</c:v>
                </c:pt>
                <c:pt idx="1053">
                  <c:v>2056.5500000000002</c:v>
                </c:pt>
                <c:pt idx="1054">
                  <c:v>2028.44</c:v>
                </c:pt>
                <c:pt idx="1055">
                  <c:v>2006.25</c:v>
                </c:pt>
                <c:pt idx="1056">
                  <c:v>2023.34</c:v>
                </c:pt>
                <c:pt idx="1057">
                  <c:v>2029.49</c:v>
                </c:pt>
                <c:pt idx="1058">
                  <c:v>2021.7</c:v>
                </c:pt>
                <c:pt idx="1059">
                  <c:v>2029.28</c:v>
                </c:pt>
                <c:pt idx="1060">
                  <c:v>2013.89</c:v>
                </c:pt>
                <c:pt idx="1061">
                  <c:v>2020.84</c:v>
                </c:pt>
                <c:pt idx="1062">
                  <c:v>2018.52</c:v>
                </c:pt>
                <c:pt idx="1063">
                  <c:v>2033.23</c:v>
                </c:pt>
                <c:pt idx="1064">
                  <c:v>2037.01</c:v>
                </c:pt>
                <c:pt idx="1065">
                  <c:v>2039.52</c:v>
                </c:pt>
                <c:pt idx="1066">
                  <c:v>2054.9899999999998</c:v>
                </c:pt>
                <c:pt idx="1067">
                  <c:v>2039.76</c:v>
                </c:pt>
                <c:pt idx="1068">
                  <c:v>2025.11</c:v>
                </c:pt>
                <c:pt idx="1069">
                  <c:v>2036.14</c:v>
                </c:pt>
                <c:pt idx="1070">
                  <c:v>2035.36</c:v>
                </c:pt>
                <c:pt idx="1071">
                  <c:v>2034.52</c:v>
                </c:pt>
                <c:pt idx="1072">
                  <c:v>2024.26</c:v>
                </c:pt>
                <c:pt idx="1073">
                  <c:v>2020.05</c:v>
                </c:pt>
                <c:pt idx="1074">
                  <c:v>1993.15</c:v>
                </c:pt>
                <c:pt idx="1075">
                  <c:v>1992.33</c:v>
                </c:pt>
                <c:pt idx="1076">
                  <c:v>2004.4</c:v>
                </c:pt>
                <c:pt idx="1077">
                  <c:v>2013.59</c:v>
                </c:pt>
                <c:pt idx="1078">
                  <c:v>2017.21</c:v>
                </c:pt>
                <c:pt idx="1079">
                  <c:v>2024.41</c:v>
                </c:pt>
                <c:pt idx="1080">
                  <c:v>2025.99</c:v>
                </c:pt>
                <c:pt idx="1081">
                  <c:v>2024.39</c:v>
                </c:pt>
                <c:pt idx="1082">
                  <c:v>2035.4</c:v>
                </c:pt>
                <c:pt idx="1083">
                  <c:v>2031.24</c:v>
                </c:pt>
                <c:pt idx="1084">
                  <c:v>2030.48</c:v>
                </c:pt>
                <c:pt idx="1085">
                  <c:v>2034.55</c:v>
                </c:pt>
                <c:pt idx="1086">
                  <c:v>2044.3</c:v>
                </c:pt>
                <c:pt idx="1087">
                  <c:v>2082.92</c:v>
                </c:pt>
                <c:pt idx="1088">
                  <c:v>2114.48</c:v>
                </c:pt>
                <c:pt idx="1089">
                  <c:v>2128.04</c:v>
                </c:pt>
                <c:pt idx="1090">
                  <c:v>2148.1799999999998</c:v>
                </c:pt>
                <c:pt idx="1091">
                  <c:v>2159.98</c:v>
                </c:pt>
                <c:pt idx="1092">
                  <c:v>2178.9499999999998</c:v>
                </c:pt>
                <c:pt idx="1093">
                  <c:v>2182.75</c:v>
                </c:pt>
                <c:pt idx="1094">
                  <c:v>2158.34</c:v>
                </c:pt>
                <c:pt idx="1095">
                  <c:v>2174.41</c:v>
                </c:pt>
                <c:pt idx="1096">
                  <c:v>2162.19</c:v>
                </c:pt>
                <c:pt idx="1097">
                  <c:v>2155.9</c:v>
                </c:pt>
                <c:pt idx="1098">
                  <c:v>2160.36</c:v>
                </c:pt>
                <c:pt idx="1099">
                  <c:v>2157.59</c:v>
                </c:pt>
                <c:pt idx="1100">
                  <c:v>2186.39</c:v>
                </c:pt>
                <c:pt idx="1101">
                  <c:v>2181.33</c:v>
                </c:pt>
                <c:pt idx="1102">
                  <c:v>2165.44</c:v>
                </c:pt>
                <c:pt idx="1103">
                  <c:v>2171.83</c:v>
                </c:pt>
                <c:pt idx="1104">
                  <c:v>2178.8000000000002</c:v>
                </c:pt>
                <c:pt idx="1105">
                  <c:v>2194.79</c:v>
                </c:pt>
                <c:pt idx="1106">
                  <c:v>2229.87</c:v>
                </c:pt>
                <c:pt idx="1107">
                  <c:v>2229.87</c:v>
                </c:pt>
                <c:pt idx="1108">
                  <c:v>2251.44</c:v>
                </c:pt>
                <c:pt idx="1109">
                  <c:v>2280.67</c:v>
                </c:pt>
                <c:pt idx="1110">
                  <c:v>2300</c:v>
                </c:pt>
                <c:pt idx="1111">
                  <c:v>2290.94</c:v>
                </c:pt>
                <c:pt idx="1112">
                  <c:v>2329.75</c:v>
                </c:pt>
                <c:pt idx="1113">
                  <c:v>2339.0300000000002</c:v>
                </c:pt>
                <c:pt idx="1114">
                  <c:v>2352.7800000000002</c:v>
                </c:pt>
                <c:pt idx="1115">
                  <c:v>2334.04</c:v>
                </c:pt>
                <c:pt idx="1116">
                  <c:v>2372.52</c:v>
                </c:pt>
                <c:pt idx="1117">
                  <c:v>2344.37</c:v>
                </c:pt>
                <c:pt idx="1118">
                  <c:v>2383.34</c:v>
                </c:pt>
                <c:pt idx="1119">
                  <c:v>2382.89</c:v>
                </c:pt>
                <c:pt idx="1120">
                  <c:v>2361.02</c:v>
                </c:pt>
                <c:pt idx="1121">
                  <c:v>2379.04</c:v>
                </c:pt>
                <c:pt idx="1122">
                  <c:v>2391.9299999999998</c:v>
                </c:pt>
                <c:pt idx="1123">
                  <c:v>2327.3000000000002</c:v>
                </c:pt>
                <c:pt idx="1124">
                  <c:v>2322.02</c:v>
                </c:pt>
                <c:pt idx="1125">
                  <c:v>2316.17</c:v>
                </c:pt>
                <c:pt idx="1126">
                  <c:v>2332.46</c:v>
                </c:pt>
                <c:pt idx="1127">
                  <c:v>2337.96</c:v>
                </c:pt>
                <c:pt idx="1128">
                  <c:v>2335.66</c:v>
                </c:pt>
                <c:pt idx="1129">
                  <c:v>2286.25</c:v>
                </c:pt>
                <c:pt idx="1130">
                  <c:v>2319.56</c:v>
                </c:pt>
                <c:pt idx="1131">
                  <c:v>2303.83</c:v>
                </c:pt>
                <c:pt idx="1132">
                  <c:v>2301.7399999999998</c:v>
                </c:pt>
                <c:pt idx="1133">
                  <c:v>2323.9699999999998</c:v>
                </c:pt>
                <c:pt idx="1134">
                  <c:v>2314.1</c:v>
                </c:pt>
                <c:pt idx="1135">
                  <c:v>2308.85</c:v>
                </c:pt>
                <c:pt idx="1136">
                  <c:v>2346.33</c:v>
                </c:pt>
                <c:pt idx="1137">
                  <c:v>2360.5</c:v>
                </c:pt>
                <c:pt idx="1138">
                  <c:v>2336.3200000000002</c:v>
                </c:pt>
                <c:pt idx="1139">
                  <c:v>2358.12</c:v>
                </c:pt>
                <c:pt idx="1140">
                  <c:v>2385.9899999999998</c:v>
                </c:pt>
                <c:pt idx="1141">
                  <c:v>2376.86</c:v>
                </c:pt>
                <c:pt idx="1142">
                  <c:v>2415.2199999999998</c:v>
                </c:pt>
                <c:pt idx="1143">
                  <c:v>2425.31</c:v>
                </c:pt>
                <c:pt idx="1144">
                  <c:v>2421.0500000000002</c:v>
                </c:pt>
                <c:pt idx="1145">
                  <c:v>2378.85</c:v>
                </c:pt>
                <c:pt idx="1146">
                  <c:v>2329.27</c:v>
                </c:pt>
                <c:pt idx="1147">
                  <c:v>2333.83</c:v>
                </c:pt>
                <c:pt idx="1148">
                  <c:v>2350.9699999999998</c:v>
                </c:pt>
                <c:pt idx="1149">
                  <c:v>2361.31</c:v>
                </c:pt>
                <c:pt idx="1150">
                  <c:v>2338.12</c:v>
                </c:pt>
                <c:pt idx="1151">
                  <c:v>2343.0700000000002</c:v>
                </c:pt>
                <c:pt idx="1152">
                  <c:v>2327.33</c:v>
                </c:pt>
                <c:pt idx="1153">
                  <c:v>2350.75</c:v>
                </c:pt>
                <c:pt idx="1154">
                  <c:v>2327.0100000000002</c:v>
                </c:pt>
                <c:pt idx="1155">
                  <c:v>2355.3200000000002</c:v>
                </c:pt>
                <c:pt idx="1156">
                  <c:v>2376.06</c:v>
                </c:pt>
                <c:pt idx="1157">
                  <c:v>2293.7800000000002</c:v>
                </c:pt>
                <c:pt idx="1158">
                  <c:v>2310.88</c:v>
                </c:pt>
                <c:pt idx="1159">
                  <c:v>2317.0100000000002</c:v>
                </c:pt>
                <c:pt idx="1160">
                  <c:v>2324.98</c:v>
                </c:pt>
                <c:pt idx="1161">
                  <c:v>2304.21</c:v>
                </c:pt>
                <c:pt idx="1162">
                  <c:v>2333.04</c:v>
                </c:pt>
                <c:pt idx="1163">
                  <c:v>2319.14</c:v>
                </c:pt>
                <c:pt idx="1164">
                  <c:v>2329.46</c:v>
                </c:pt>
                <c:pt idx="1165">
                  <c:v>2328.16</c:v>
                </c:pt>
                <c:pt idx="1166">
                  <c:v>2360.09</c:v>
                </c:pt>
                <c:pt idx="1167">
                  <c:v>2321.98</c:v>
                </c:pt>
                <c:pt idx="1168">
                  <c:v>2334.65</c:v>
                </c:pt>
                <c:pt idx="1169">
                  <c:v>2319.62</c:v>
                </c:pt>
                <c:pt idx="1170">
                  <c:v>2298.23</c:v>
                </c:pt>
                <c:pt idx="1171">
                  <c:v>2327.73</c:v>
                </c:pt>
                <c:pt idx="1172">
                  <c:v>2326.75</c:v>
                </c:pt>
                <c:pt idx="1173">
                  <c:v>2331.9</c:v>
                </c:pt>
                <c:pt idx="1174">
                  <c:v>2329.46</c:v>
                </c:pt>
                <c:pt idx="1175">
                  <c:v>2356.1999999999998</c:v>
                </c:pt>
                <c:pt idx="1176">
                  <c:v>2356.69</c:v>
                </c:pt>
                <c:pt idx="1177">
                  <c:v>2392.16</c:v>
                </c:pt>
                <c:pt idx="1178">
                  <c:v>2359.13</c:v>
                </c:pt>
                <c:pt idx="1179">
                  <c:v>2364.09</c:v>
                </c:pt>
                <c:pt idx="1180">
                  <c:v>2371.2600000000002</c:v>
                </c:pt>
                <c:pt idx="1181">
                  <c:v>2415.48</c:v>
                </c:pt>
                <c:pt idx="1182">
                  <c:v>2411.4299999999998</c:v>
                </c:pt>
                <c:pt idx="1183">
                  <c:v>2422.27</c:v>
                </c:pt>
                <c:pt idx="1184">
                  <c:v>2469.08</c:v>
                </c:pt>
                <c:pt idx="1185">
                  <c:v>2458.79</c:v>
                </c:pt>
                <c:pt idx="1186">
                  <c:v>2445.08</c:v>
                </c:pt>
                <c:pt idx="1187">
                  <c:v>2400.83</c:v>
                </c:pt>
                <c:pt idx="1188">
                  <c:v>2396.59</c:v>
                </c:pt>
                <c:pt idx="1189">
                  <c:v>2409.64</c:v>
                </c:pt>
                <c:pt idx="1190">
                  <c:v>2397.6999999999998</c:v>
                </c:pt>
                <c:pt idx="1191">
                  <c:v>2364.56</c:v>
                </c:pt>
                <c:pt idx="1192">
                  <c:v>2387.19</c:v>
                </c:pt>
                <c:pt idx="1193">
                  <c:v>2384.19</c:v>
                </c:pt>
                <c:pt idx="1194">
                  <c:v>2410.7800000000002</c:v>
                </c:pt>
                <c:pt idx="1195">
                  <c:v>2447.6</c:v>
                </c:pt>
                <c:pt idx="1196">
                  <c:v>2446.2600000000002</c:v>
                </c:pt>
                <c:pt idx="1197">
                  <c:v>2443.2399999999998</c:v>
                </c:pt>
                <c:pt idx="1198">
                  <c:v>2410.79</c:v>
                </c:pt>
                <c:pt idx="1199">
                  <c:v>2390.8200000000002</c:v>
                </c:pt>
                <c:pt idx="1200">
                  <c:v>2382.92</c:v>
                </c:pt>
                <c:pt idx="1201">
                  <c:v>2427.5300000000002</c:v>
                </c:pt>
                <c:pt idx="1202">
                  <c:v>2431.3200000000002</c:v>
                </c:pt>
                <c:pt idx="1203">
                  <c:v>2472.9</c:v>
                </c:pt>
                <c:pt idx="1204">
                  <c:v>2465.16</c:v>
                </c:pt>
                <c:pt idx="1205">
                  <c:v>2447.85</c:v>
                </c:pt>
                <c:pt idx="1206">
                  <c:v>2456.79</c:v>
                </c:pt>
                <c:pt idx="1207">
                  <c:v>2508.0100000000002</c:v>
                </c:pt>
                <c:pt idx="1208">
                  <c:v>2504.2800000000002</c:v>
                </c:pt>
                <c:pt idx="1209">
                  <c:v>2513.9899999999998</c:v>
                </c:pt>
                <c:pt idx="1210">
                  <c:v>2512.56</c:v>
                </c:pt>
                <c:pt idx="1211">
                  <c:v>2484.75</c:v>
                </c:pt>
                <c:pt idx="1212">
                  <c:v>2512.59</c:v>
                </c:pt>
                <c:pt idx="1213">
                  <c:v>2518.0300000000002</c:v>
                </c:pt>
                <c:pt idx="1214">
                  <c:v>2524.64</c:v>
                </c:pt>
                <c:pt idx="1215">
                  <c:v>2504.61</c:v>
                </c:pt>
                <c:pt idx="1216">
                  <c:v>2521.4</c:v>
                </c:pt>
                <c:pt idx="1217">
                  <c:v>2503.39</c:v>
                </c:pt>
                <c:pt idx="1218">
                  <c:v>2499.5100000000002</c:v>
                </c:pt>
                <c:pt idx="1219">
                  <c:v>2492.91</c:v>
                </c:pt>
                <c:pt idx="1220">
                  <c:v>2495.7199999999998</c:v>
                </c:pt>
                <c:pt idx="1221">
                  <c:v>2516.7600000000002</c:v>
                </c:pt>
                <c:pt idx="1222">
                  <c:v>2497.41</c:v>
                </c:pt>
                <c:pt idx="1223">
                  <c:v>2506.38</c:v>
                </c:pt>
                <c:pt idx="1224">
                  <c:v>2516.73</c:v>
                </c:pt>
                <c:pt idx="1225">
                  <c:v>2511.7600000000002</c:v>
                </c:pt>
                <c:pt idx="1226">
                  <c:v>2557.9</c:v>
                </c:pt>
                <c:pt idx="1227">
                  <c:v>2577.6999999999998</c:v>
                </c:pt>
                <c:pt idx="1228">
                  <c:v>2582.4499999999998</c:v>
                </c:pt>
                <c:pt idx="1229">
                  <c:v>2569.5</c:v>
                </c:pt>
                <c:pt idx="1230">
                  <c:v>2558.91</c:v>
                </c:pt>
                <c:pt idx="1231">
                  <c:v>2586.7399999999998</c:v>
                </c:pt>
                <c:pt idx="1232">
                  <c:v>2621.88</c:v>
                </c:pt>
                <c:pt idx="1233">
                  <c:v>2628.72</c:v>
                </c:pt>
                <c:pt idx="1234">
                  <c:v>2657.1</c:v>
                </c:pt>
                <c:pt idx="1235">
                  <c:v>2656.89</c:v>
                </c:pt>
                <c:pt idx="1236">
                  <c:v>2672.38</c:v>
                </c:pt>
                <c:pt idx="1237">
                  <c:v>2658.24</c:v>
                </c:pt>
                <c:pt idx="1238">
                  <c:v>2634.58</c:v>
                </c:pt>
                <c:pt idx="1239">
                  <c:v>2663.23</c:v>
                </c:pt>
                <c:pt idx="1240">
                  <c:v>2658.69</c:v>
                </c:pt>
                <c:pt idx="1241">
                  <c:v>2655.89</c:v>
                </c:pt>
                <c:pt idx="1242">
                  <c:v>2653.6</c:v>
                </c:pt>
                <c:pt idx="1243">
                  <c:v>2642.59</c:v>
                </c:pt>
                <c:pt idx="1244">
                  <c:v>2621.83</c:v>
                </c:pt>
                <c:pt idx="1245">
                  <c:v>2607.77</c:v>
                </c:pt>
                <c:pt idx="1246">
                  <c:v>2629.74</c:v>
                </c:pt>
                <c:pt idx="1247">
                  <c:v>2656.59</c:v>
                </c:pt>
                <c:pt idx="1248">
                  <c:v>2648.54</c:v>
                </c:pt>
                <c:pt idx="1249">
                  <c:v>2662.58</c:v>
                </c:pt>
                <c:pt idx="1250">
                  <c:v>2673.83</c:v>
                </c:pt>
                <c:pt idx="1251">
                  <c:v>2692.71</c:v>
                </c:pt>
                <c:pt idx="1252">
                  <c:v>2721.46</c:v>
                </c:pt>
                <c:pt idx="1253">
                  <c:v>2719.85</c:v>
                </c:pt>
                <c:pt idx="1254">
                  <c:v>2749.01</c:v>
                </c:pt>
                <c:pt idx="1255">
                  <c:v>2715.55</c:v>
                </c:pt>
                <c:pt idx="1256">
                  <c:v>2736.17</c:v>
                </c:pt>
                <c:pt idx="1257">
                  <c:v>2747.56</c:v>
                </c:pt>
                <c:pt idx="1258">
                  <c:v>2742.46</c:v>
                </c:pt>
                <c:pt idx="1259">
                  <c:v>2774.74</c:v>
                </c:pt>
                <c:pt idx="1260">
                  <c:v>2787.61</c:v>
                </c:pt>
                <c:pt idx="1261">
                  <c:v>2743.97</c:v>
                </c:pt>
              </c:numCache>
              <c:extLst/>
            </c:numRef>
          </c:val>
          <c:smooth val="0"/>
          <c:extLst>
            <c:ext xmlns:c16="http://schemas.microsoft.com/office/drawing/2014/chart" uri="{C3380CC4-5D6E-409C-BE32-E72D297353CC}">
              <c16:uniqueId val="{00000001-6E6B-4809-B6DB-CFFFD6860344}"/>
            </c:ext>
          </c:extLst>
        </c:ser>
        <c:dLbls>
          <c:showLegendKey val="0"/>
          <c:showVal val="0"/>
          <c:showCatName val="0"/>
          <c:showSerName val="0"/>
          <c:showPercent val="0"/>
          <c:showBubbleSize val="0"/>
        </c:dLbls>
        <c:marker val="1"/>
        <c:smooth val="0"/>
        <c:axId val="1511763199"/>
        <c:axId val="734174319"/>
      </c:lineChart>
      <c:dateAx>
        <c:axId val="151176319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4174319"/>
        <c:crosses val="autoZero"/>
        <c:auto val="1"/>
        <c:lblOffset val="100"/>
        <c:baseTimeUnit val="days"/>
        <c:majorUnit val="12"/>
        <c:majorTimeUnit val="months"/>
      </c:dateAx>
      <c:valAx>
        <c:axId val="734174319"/>
        <c:scaling>
          <c:orientation val="minMax"/>
          <c:min val="1000"/>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Gold</a:t>
                </a:r>
                <a:r>
                  <a:rPr lang="en-US" sz="1050" baseline="0"/>
                  <a:t> per ounce</a:t>
                </a:r>
                <a:endParaRPr lang="en-US" sz="105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11763199"/>
        <c:crosses val="autoZero"/>
        <c:crossBetween val="between"/>
        <c:majorUnit val="250"/>
      </c:valAx>
      <c:valAx>
        <c:axId val="734193999"/>
        <c:scaling>
          <c:orientation val="minMax"/>
          <c:max val="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045751167"/>
        <c:crosses val="max"/>
        <c:crossBetween val="between"/>
      </c:valAx>
      <c:dateAx>
        <c:axId val="2045751167"/>
        <c:scaling>
          <c:orientation val="minMax"/>
        </c:scaling>
        <c:delete val="1"/>
        <c:axPos val="b"/>
        <c:numFmt formatCode="m/d/yyyy" sourceLinked="1"/>
        <c:majorTickMark val="out"/>
        <c:minorTickMark val="none"/>
        <c:tickLblPos val="nextTo"/>
        <c:crossAx val="734193999"/>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Industrial Metals Prices</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1"/>
          <c:tx>
            <c:strRef>
              <c:f>'Commodity markets'!$C$2</c:f>
              <c:strCache>
                <c:ptCount val="1"/>
                <c:pt idx="0">
                  <c:v> 2024 </c:v>
                </c:pt>
              </c:strCache>
            </c:strRef>
          </c:tx>
          <c:spPr>
            <a:solidFill>
              <a:schemeClr val="accent4">
                <a:lumMod val="40000"/>
                <a:lumOff val="60000"/>
              </a:schemeClr>
            </a:solidFill>
            <a:ln>
              <a:noFill/>
            </a:ln>
            <a:effectLst/>
          </c:spPr>
          <c:cat>
            <c:numRef>
              <c:f>'Commodity markets'!$I$8:$I$1500</c:f>
              <c:numCache>
                <c:formatCode>m/d/yyyy</c:formatCode>
                <c:ptCount val="14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extLst/>
            </c:numRef>
          </c:cat>
          <c:val>
            <c:numRef>
              <c:f>'Commodity markets'!$L$8:$L$1500</c:f>
              <c:numCache>
                <c:formatCode>0.00</c:formatCode>
                <c:ptCount val="14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numCache>
              <c:extLst/>
            </c:numRef>
          </c:val>
          <c:extLst>
            <c:ext xmlns:c16="http://schemas.microsoft.com/office/drawing/2014/chart" uri="{C3380CC4-5D6E-409C-BE32-E72D297353CC}">
              <c16:uniqueId val="{00000000-708C-40D7-B090-D96EE21ED9D7}"/>
            </c:ext>
          </c:extLst>
        </c:ser>
        <c:dLbls>
          <c:showLegendKey val="0"/>
          <c:showVal val="0"/>
          <c:showCatName val="0"/>
          <c:showSerName val="0"/>
          <c:showPercent val="0"/>
          <c:showBubbleSize val="0"/>
        </c:dLbls>
        <c:axId val="1981090191"/>
        <c:axId val="734187759"/>
      </c:areaChart>
      <c:lineChart>
        <c:grouping val="standard"/>
        <c:varyColors val="0"/>
        <c:ser>
          <c:idx val="1"/>
          <c:order val="0"/>
          <c:tx>
            <c:strRef>
              <c:f>'Commodity markets'!$J$3</c:f>
              <c:strCache>
                <c:ptCount val="1"/>
                <c:pt idx="0">
                  <c:v>Industrial metals</c:v>
                </c:pt>
              </c:strCache>
            </c:strRef>
          </c:tx>
          <c:spPr>
            <a:ln w="28575" cap="rnd">
              <a:solidFill>
                <a:schemeClr val="accent3"/>
              </a:solidFill>
              <a:round/>
            </a:ln>
            <a:effectLst/>
          </c:spPr>
          <c:marker>
            <c:symbol val="none"/>
          </c:marker>
          <c:cat>
            <c:numRef>
              <c:f>'Commodity markets'!$I$8:$I$1500</c:f>
              <c:numCache>
                <c:formatCode>m/d/yyyy</c:formatCode>
                <c:ptCount val="14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numCache>
              <c:extLst/>
            </c:numRef>
          </c:cat>
          <c:val>
            <c:numRef>
              <c:f>'Commodity markets'!$J$8:$J$1500</c:f>
              <c:numCache>
                <c:formatCode>General</c:formatCode>
                <c:ptCount val="1493"/>
                <c:pt idx="0">
                  <c:v>193.6054</c:v>
                </c:pt>
                <c:pt idx="1">
                  <c:v>195.40430000000001</c:v>
                </c:pt>
                <c:pt idx="2">
                  <c:v>193.37039999999999</c:v>
                </c:pt>
                <c:pt idx="3">
                  <c:v>194.04810000000001</c:v>
                </c:pt>
                <c:pt idx="4">
                  <c:v>194.33260000000001</c:v>
                </c:pt>
                <c:pt idx="5">
                  <c:v>195.5324</c:v>
                </c:pt>
                <c:pt idx="6">
                  <c:v>195.00970000000001</c:v>
                </c:pt>
                <c:pt idx="7">
                  <c:v>195.6601</c:v>
                </c:pt>
                <c:pt idx="8">
                  <c:v>196.51</c:v>
                </c:pt>
                <c:pt idx="9">
                  <c:v>196.5395</c:v>
                </c:pt>
                <c:pt idx="10">
                  <c:v>197.3032</c:v>
                </c:pt>
                <c:pt idx="11">
                  <c:v>196.5624</c:v>
                </c:pt>
                <c:pt idx="12">
                  <c:v>196.75139999999999</c:v>
                </c:pt>
                <c:pt idx="13">
                  <c:v>196.75139999999999</c:v>
                </c:pt>
                <c:pt idx="14">
                  <c:v>195.73699999999999</c:v>
                </c:pt>
                <c:pt idx="15">
                  <c:v>193.45849999999999</c:v>
                </c:pt>
                <c:pt idx="16">
                  <c:v>190.4847</c:v>
                </c:pt>
                <c:pt idx="17">
                  <c:v>187.99680000000001</c:v>
                </c:pt>
                <c:pt idx="18">
                  <c:v>182.74529999999999</c:v>
                </c:pt>
                <c:pt idx="19">
                  <c:v>181.61760000000001</c:v>
                </c:pt>
                <c:pt idx="20">
                  <c:v>180.2184</c:v>
                </c:pt>
                <c:pt idx="21">
                  <c:v>178.98990000000001</c:v>
                </c:pt>
                <c:pt idx="22">
                  <c:v>179.16329999999999</c:v>
                </c:pt>
                <c:pt idx="23">
                  <c:v>176.70439999999999</c:v>
                </c:pt>
                <c:pt idx="24">
                  <c:v>178.20410000000001</c:v>
                </c:pt>
                <c:pt idx="25">
                  <c:v>181.45320000000001</c:v>
                </c:pt>
                <c:pt idx="26">
                  <c:v>182.17189999999999</c:v>
                </c:pt>
                <c:pt idx="27">
                  <c:v>179.00720000000001</c:v>
                </c:pt>
                <c:pt idx="28">
                  <c:v>178.46799999999999</c:v>
                </c:pt>
                <c:pt idx="29">
                  <c:v>181.1354</c:v>
                </c:pt>
                <c:pt idx="30">
                  <c:v>181.79429999999999</c:v>
                </c:pt>
                <c:pt idx="31">
                  <c:v>183.399</c:v>
                </c:pt>
                <c:pt idx="32">
                  <c:v>181.4967</c:v>
                </c:pt>
                <c:pt idx="33">
                  <c:v>181.4967</c:v>
                </c:pt>
                <c:pt idx="34">
                  <c:v>181.05760000000001</c:v>
                </c:pt>
                <c:pt idx="35">
                  <c:v>180.8614</c:v>
                </c:pt>
                <c:pt idx="36">
                  <c:v>179.53229999999999</c:v>
                </c:pt>
                <c:pt idx="37">
                  <c:v>179.9178</c:v>
                </c:pt>
                <c:pt idx="38">
                  <c:v>177.23079999999999</c:v>
                </c:pt>
                <c:pt idx="39">
                  <c:v>177.07</c:v>
                </c:pt>
                <c:pt idx="40">
                  <c:v>177.149</c:v>
                </c:pt>
                <c:pt idx="41">
                  <c:v>175.99039999999999</c:v>
                </c:pt>
                <c:pt idx="42">
                  <c:v>175.13679999999999</c:v>
                </c:pt>
                <c:pt idx="43">
                  <c:v>178.2193</c:v>
                </c:pt>
                <c:pt idx="44">
                  <c:v>176.58080000000001</c:v>
                </c:pt>
                <c:pt idx="45">
                  <c:v>177.40819999999999</c:v>
                </c:pt>
                <c:pt idx="46">
                  <c:v>177.8143</c:v>
                </c:pt>
                <c:pt idx="47">
                  <c:v>175.99780000000001</c:v>
                </c:pt>
                <c:pt idx="48">
                  <c:v>174.14500000000001</c:v>
                </c:pt>
                <c:pt idx="49">
                  <c:v>174.74770000000001</c:v>
                </c:pt>
                <c:pt idx="50">
                  <c:v>173.25120000000001</c:v>
                </c:pt>
                <c:pt idx="51">
                  <c:v>169.80199999999999</c:v>
                </c:pt>
                <c:pt idx="52">
                  <c:v>172.05350000000001</c:v>
                </c:pt>
                <c:pt idx="53">
                  <c:v>168.4024</c:v>
                </c:pt>
                <c:pt idx="54">
                  <c:v>164.03489999999999</c:v>
                </c:pt>
                <c:pt idx="55">
                  <c:v>158.24600000000001</c:v>
                </c:pt>
                <c:pt idx="56">
                  <c:v>158.40559999999999</c:v>
                </c:pt>
                <c:pt idx="57">
                  <c:v>156.74619999999999</c:v>
                </c:pt>
                <c:pt idx="58">
                  <c:v>152.78200000000001</c:v>
                </c:pt>
                <c:pt idx="59">
                  <c:v>155.4194</c:v>
                </c:pt>
                <c:pt idx="60">
                  <c:v>156.26249999999999</c:v>
                </c:pt>
                <c:pt idx="61">
                  <c:v>155.70920000000001</c:v>
                </c:pt>
                <c:pt idx="62">
                  <c:v>156.40469999999999</c:v>
                </c:pt>
                <c:pt idx="63">
                  <c:v>155.29519999999999</c:v>
                </c:pt>
                <c:pt idx="64">
                  <c:v>158.0549</c:v>
                </c:pt>
                <c:pt idx="65">
                  <c:v>154.75739999999999</c:v>
                </c:pt>
                <c:pt idx="66">
                  <c:v>156.10839999999999</c:v>
                </c:pt>
                <c:pt idx="67">
                  <c:v>154.8767</c:v>
                </c:pt>
                <c:pt idx="68">
                  <c:v>155.73990000000001</c:v>
                </c:pt>
                <c:pt idx="69">
                  <c:v>158.04910000000001</c:v>
                </c:pt>
                <c:pt idx="70">
                  <c:v>157.5248</c:v>
                </c:pt>
                <c:pt idx="71">
                  <c:v>158.16</c:v>
                </c:pt>
                <c:pt idx="72">
                  <c:v>158.16</c:v>
                </c:pt>
                <c:pt idx="73">
                  <c:v>159.63579999999999</c:v>
                </c:pt>
                <c:pt idx="74">
                  <c:v>161.83070000000001</c:v>
                </c:pt>
                <c:pt idx="75">
                  <c:v>161.26169999999999</c:v>
                </c:pt>
                <c:pt idx="76">
                  <c:v>161.4076</c:v>
                </c:pt>
                <c:pt idx="77">
                  <c:v>163.61580000000001</c:v>
                </c:pt>
                <c:pt idx="78">
                  <c:v>163.79050000000001</c:v>
                </c:pt>
                <c:pt idx="79">
                  <c:v>160.15219999999999</c:v>
                </c:pt>
                <c:pt idx="80">
                  <c:v>161.37520000000001</c:v>
                </c:pt>
                <c:pt idx="81">
                  <c:v>161.4556</c:v>
                </c:pt>
                <c:pt idx="82">
                  <c:v>162.41210000000001</c:v>
                </c:pt>
                <c:pt idx="83">
                  <c:v>162.76660000000001</c:v>
                </c:pt>
                <c:pt idx="84">
                  <c:v>163.2139</c:v>
                </c:pt>
                <c:pt idx="85">
                  <c:v>164.22120000000001</c:v>
                </c:pt>
                <c:pt idx="86">
                  <c:v>162.7834</c:v>
                </c:pt>
                <c:pt idx="87">
                  <c:v>160.71969999999999</c:v>
                </c:pt>
                <c:pt idx="88">
                  <c:v>160.024</c:v>
                </c:pt>
                <c:pt idx="89">
                  <c:v>161.29179999999999</c:v>
                </c:pt>
                <c:pt idx="90">
                  <c:v>163.15700000000001</c:v>
                </c:pt>
                <c:pt idx="91">
                  <c:v>164.74350000000001</c:v>
                </c:pt>
                <c:pt idx="92">
                  <c:v>165.45050000000001</c:v>
                </c:pt>
                <c:pt idx="93">
                  <c:v>165.4923</c:v>
                </c:pt>
                <c:pt idx="94">
                  <c:v>163.90880000000001</c:v>
                </c:pt>
                <c:pt idx="95">
                  <c:v>162.9487</c:v>
                </c:pt>
                <c:pt idx="96">
                  <c:v>162.1063</c:v>
                </c:pt>
                <c:pt idx="97">
                  <c:v>160.94130000000001</c:v>
                </c:pt>
                <c:pt idx="98">
                  <c:v>165.77850000000001</c:v>
                </c:pt>
                <c:pt idx="99">
                  <c:v>166.65940000000001</c:v>
                </c:pt>
                <c:pt idx="100">
                  <c:v>168.95089999999999</c:v>
                </c:pt>
                <c:pt idx="101">
                  <c:v>167.74700000000001</c:v>
                </c:pt>
                <c:pt idx="102">
                  <c:v>164.94990000000001</c:v>
                </c:pt>
                <c:pt idx="103">
                  <c:v>164.94990000000001</c:v>
                </c:pt>
                <c:pt idx="104">
                  <c:v>166.27529999999999</c:v>
                </c:pt>
                <c:pt idx="105">
                  <c:v>163.88570000000001</c:v>
                </c:pt>
                <c:pt idx="106">
                  <c:v>165.60239999999999</c:v>
                </c:pt>
                <c:pt idx="107">
                  <c:v>167.2664</c:v>
                </c:pt>
                <c:pt idx="108">
                  <c:v>169.32849999999999</c:v>
                </c:pt>
                <c:pt idx="109">
                  <c:v>170.63399999999999</c:v>
                </c:pt>
                <c:pt idx="110">
                  <c:v>171.14840000000001</c:v>
                </c:pt>
                <c:pt idx="111">
                  <c:v>171.22470000000001</c:v>
                </c:pt>
                <c:pt idx="112">
                  <c:v>174.3449</c:v>
                </c:pt>
                <c:pt idx="113">
                  <c:v>175.11840000000001</c:v>
                </c:pt>
                <c:pt idx="114">
                  <c:v>175.5566</c:v>
                </c:pt>
                <c:pt idx="115">
                  <c:v>178.24010000000001</c:v>
                </c:pt>
                <c:pt idx="116">
                  <c:v>174.83349999999999</c:v>
                </c:pt>
                <c:pt idx="117">
                  <c:v>174.62190000000001</c:v>
                </c:pt>
                <c:pt idx="118">
                  <c:v>173.78389999999999</c:v>
                </c:pt>
                <c:pt idx="119">
                  <c:v>175.1842</c:v>
                </c:pt>
                <c:pt idx="120">
                  <c:v>176.11109999999999</c:v>
                </c:pt>
                <c:pt idx="121">
                  <c:v>176.70249999999999</c:v>
                </c:pt>
                <c:pt idx="122">
                  <c:v>177.0146</c:v>
                </c:pt>
                <c:pt idx="123">
                  <c:v>178.0248</c:v>
                </c:pt>
                <c:pt idx="124">
                  <c:v>177.34450000000001</c:v>
                </c:pt>
                <c:pt idx="125">
                  <c:v>176.0719</c:v>
                </c:pt>
                <c:pt idx="126">
                  <c:v>176.4589</c:v>
                </c:pt>
                <c:pt idx="127">
                  <c:v>177.6746</c:v>
                </c:pt>
                <c:pt idx="128">
                  <c:v>178.85499999999999</c:v>
                </c:pt>
                <c:pt idx="129">
                  <c:v>179.8999</c:v>
                </c:pt>
                <c:pt idx="130">
                  <c:v>180.0744</c:v>
                </c:pt>
                <c:pt idx="131">
                  <c:v>180.73310000000001</c:v>
                </c:pt>
                <c:pt idx="132">
                  <c:v>180.73310000000001</c:v>
                </c:pt>
                <c:pt idx="133">
                  <c:v>182.89279999999999</c:v>
                </c:pt>
                <c:pt idx="134">
                  <c:v>183.8871</c:v>
                </c:pt>
                <c:pt idx="135">
                  <c:v>186.4854</c:v>
                </c:pt>
                <c:pt idx="136">
                  <c:v>186.71889999999999</c:v>
                </c:pt>
                <c:pt idx="137">
                  <c:v>190.15860000000001</c:v>
                </c:pt>
                <c:pt idx="138">
                  <c:v>193.3108</c:v>
                </c:pt>
                <c:pt idx="139">
                  <c:v>191.2774</c:v>
                </c:pt>
                <c:pt idx="140">
                  <c:v>189.80250000000001</c:v>
                </c:pt>
                <c:pt idx="141">
                  <c:v>190.13499999999999</c:v>
                </c:pt>
                <c:pt idx="142">
                  <c:v>188.74520000000001</c:v>
                </c:pt>
                <c:pt idx="143">
                  <c:v>189.4385</c:v>
                </c:pt>
                <c:pt idx="144">
                  <c:v>192.71969999999999</c:v>
                </c:pt>
                <c:pt idx="145">
                  <c:v>190.46639999999999</c:v>
                </c:pt>
                <c:pt idx="146">
                  <c:v>192.72720000000001</c:v>
                </c:pt>
                <c:pt idx="147">
                  <c:v>190.97049999999999</c:v>
                </c:pt>
                <c:pt idx="148">
                  <c:v>191.68790000000001</c:v>
                </c:pt>
                <c:pt idx="149">
                  <c:v>192.68709999999999</c:v>
                </c:pt>
                <c:pt idx="150">
                  <c:v>194.03749999999999</c:v>
                </c:pt>
                <c:pt idx="151">
                  <c:v>193.2509</c:v>
                </c:pt>
                <c:pt idx="152">
                  <c:v>192.39099999999999</c:v>
                </c:pt>
                <c:pt idx="153">
                  <c:v>195.04740000000001</c:v>
                </c:pt>
                <c:pt idx="154">
                  <c:v>195.68020000000001</c:v>
                </c:pt>
                <c:pt idx="155">
                  <c:v>198.0351</c:v>
                </c:pt>
                <c:pt idx="156">
                  <c:v>198.27459999999999</c:v>
                </c:pt>
                <c:pt idx="157">
                  <c:v>194.4528</c:v>
                </c:pt>
                <c:pt idx="158">
                  <c:v>196.67359999999999</c:v>
                </c:pt>
                <c:pt idx="159">
                  <c:v>197.65549999999999</c:v>
                </c:pt>
                <c:pt idx="160">
                  <c:v>198.01179999999999</c:v>
                </c:pt>
                <c:pt idx="161">
                  <c:v>194.62860000000001</c:v>
                </c:pt>
                <c:pt idx="162">
                  <c:v>196.32490000000001</c:v>
                </c:pt>
                <c:pt idx="163">
                  <c:v>199.376</c:v>
                </c:pt>
                <c:pt idx="164">
                  <c:v>202.1848</c:v>
                </c:pt>
                <c:pt idx="165">
                  <c:v>204.9212</c:v>
                </c:pt>
                <c:pt idx="166">
                  <c:v>203.06360000000001</c:v>
                </c:pt>
                <c:pt idx="167">
                  <c:v>200.3569</c:v>
                </c:pt>
                <c:pt idx="168">
                  <c:v>201.12309999999999</c:v>
                </c:pt>
                <c:pt idx="169">
                  <c:v>202.15960000000001</c:v>
                </c:pt>
                <c:pt idx="170">
                  <c:v>203.18530000000001</c:v>
                </c:pt>
                <c:pt idx="171">
                  <c:v>203.83770000000001</c:v>
                </c:pt>
                <c:pt idx="172">
                  <c:v>206.02979999999999</c:v>
                </c:pt>
                <c:pt idx="173">
                  <c:v>207.1943</c:v>
                </c:pt>
                <c:pt idx="174">
                  <c:v>207.65379999999999</c:v>
                </c:pt>
                <c:pt idx="175">
                  <c:v>206.6311</c:v>
                </c:pt>
                <c:pt idx="176">
                  <c:v>203.53</c:v>
                </c:pt>
                <c:pt idx="177">
                  <c:v>206.03100000000001</c:v>
                </c:pt>
                <c:pt idx="178">
                  <c:v>206.03100000000001</c:v>
                </c:pt>
                <c:pt idx="179">
                  <c:v>203.10650000000001</c:v>
                </c:pt>
                <c:pt idx="180">
                  <c:v>203.76859999999999</c:v>
                </c:pt>
                <c:pt idx="181">
                  <c:v>202.13390000000001</c:v>
                </c:pt>
                <c:pt idx="182">
                  <c:v>204.33619999999999</c:v>
                </c:pt>
                <c:pt idx="183">
                  <c:v>206.29740000000001</c:v>
                </c:pt>
                <c:pt idx="184">
                  <c:v>205.94640000000001</c:v>
                </c:pt>
                <c:pt idx="185">
                  <c:v>206.60890000000001</c:v>
                </c:pt>
                <c:pt idx="186">
                  <c:v>205.9633</c:v>
                </c:pt>
                <c:pt idx="187">
                  <c:v>207.5179</c:v>
                </c:pt>
                <c:pt idx="188">
                  <c:v>202.70840000000001</c:v>
                </c:pt>
                <c:pt idx="189">
                  <c:v>203.66069999999999</c:v>
                </c:pt>
                <c:pt idx="190">
                  <c:v>199.80709999999999</c:v>
                </c:pt>
                <c:pt idx="191">
                  <c:v>197.83690000000001</c:v>
                </c:pt>
                <c:pt idx="192">
                  <c:v>198.19409999999999</c:v>
                </c:pt>
                <c:pt idx="193">
                  <c:v>200.99299999999999</c:v>
                </c:pt>
                <c:pt idx="194">
                  <c:v>200.91120000000001</c:v>
                </c:pt>
                <c:pt idx="195">
                  <c:v>201.37780000000001</c:v>
                </c:pt>
                <c:pt idx="196">
                  <c:v>194.36150000000001</c:v>
                </c:pt>
                <c:pt idx="197">
                  <c:v>198.38579999999999</c:v>
                </c:pt>
                <c:pt idx="198">
                  <c:v>198.7363</c:v>
                </c:pt>
                <c:pt idx="199">
                  <c:v>198.84800000000001</c:v>
                </c:pt>
                <c:pt idx="200">
                  <c:v>201.38839999999999</c:v>
                </c:pt>
                <c:pt idx="201">
                  <c:v>202.58670000000001</c:v>
                </c:pt>
                <c:pt idx="202">
                  <c:v>207.16149999999999</c:v>
                </c:pt>
                <c:pt idx="203">
                  <c:v>207.0438</c:v>
                </c:pt>
                <c:pt idx="204">
                  <c:v>205.9796</c:v>
                </c:pt>
                <c:pt idx="205">
                  <c:v>206.73079999999999</c:v>
                </c:pt>
                <c:pt idx="206">
                  <c:v>208.01400000000001</c:v>
                </c:pt>
                <c:pt idx="207">
                  <c:v>208.70140000000001</c:v>
                </c:pt>
                <c:pt idx="208">
                  <c:v>209.68459999999999</c:v>
                </c:pt>
                <c:pt idx="209">
                  <c:v>212.25899999999999</c:v>
                </c:pt>
                <c:pt idx="210">
                  <c:v>214.26159999999999</c:v>
                </c:pt>
                <c:pt idx="211">
                  <c:v>213.11330000000001</c:v>
                </c:pt>
                <c:pt idx="212">
                  <c:v>211.78559999999999</c:v>
                </c:pt>
                <c:pt idx="213">
                  <c:v>209.80840000000001</c:v>
                </c:pt>
                <c:pt idx="214">
                  <c:v>210.4126</c:v>
                </c:pt>
                <c:pt idx="215">
                  <c:v>208.6361</c:v>
                </c:pt>
                <c:pt idx="216">
                  <c:v>207.87010000000001</c:v>
                </c:pt>
                <c:pt idx="217">
                  <c:v>207.90369999999999</c:v>
                </c:pt>
                <c:pt idx="218">
                  <c:v>209.4385</c:v>
                </c:pt>
                <c:pt idx="219">
                  <c:v>211.78290000000001</c:v>
                </c:pt>
                <c:pt idx="220">
                  <c:v>212.61529999999999</c:v>
                </c:pt>
                <c:pt idx="221">
                  <c:v>213.18680000000001</c:v>
                </c:pt>
                <c:pt idx="222">
                  <c:v>214.35749999999999</c:v>
                </c:pt>
                <c:pt idx="223">
                  <c:v>215.15950000000001</c:v>
                </c:pt>
                <c:pt idx="224">
                  <c:v>215.94309999999999</c:v>
                </c:pt>
                <c:pt idx="225">
                  <c:v>215.4675</c:v>
                </c:pt>
                <c:pt idx="226">
                  <c:v>216.07050000000001</c:v>
                </c:pt>
                <c:pt idx="227">
                  <c:v>217.04560000000001</c:v>
                </c:pt>
                <c:pt idx="228">
                  <c:v>219.58170000000001</c:v>
                </c:pt>
                <c:pt idx="229">
                  <c:v>219.97380000000001</c:v>
                </c:pt>
                <c:pt idx="230">
                  <c:v>221.34350000000001</c:v>
                </c:pt>
                <c:pt idx="231">
                  <c:v>221.66229999999999</c:v>
                </c:pt>
                <c:pt idx="232">
                  <c:v>225.42019999999999</c:v>
                </c:pt>
                <c:pt idx="233">
                  <c:v>222.4111</c:v>
                </c:pt>
                <c:pt idx="234">
                  <c:v>225.03890000000001</c:v>
                </c:pt>
                <c:pt idx="235">
                  <c:v>224.40129999999999</c:v>
                </c:pt>
                <c:pt idx="236">
                  <c:v>224.40129999999999</c:v>
                </c:pt>
                <c:pt idx="237">
                  <c:v>229.14510000000001</c:v>
                </c:pt>
                <c:pt idx="238">
                  <c:v>229.9718</c:v>
                </c:pt>
                <c:pt idx="239">
                  <c:v>231.94550000000001</c:v>
                </c:pt>
                <c:pt idx="240">
                  <c:v>230.7895</c:v>
                </c:pt>
                <c:pt idx="241">
                  <c:v>230.14320000000001</c:v>
                </c:pt>
                <c:pt idx="242">
                  <c:v>232.4383</c:v>
                </c:pt>
                <c:pt idx="243">
                  <c:v>231.76859999999999</c:v>
                </c:pt>
                <c:pt idx="244">
                  <c:v>230.96180000000001</c:v>
                </c:pt>
                <c:pt idx="245">
                  <c:v>234.26949999999999</c:v>
                </c:pt>
                <c:pt idx="246">
                  <c:v>238.52170000000001</c:v>
                </c:pt>
                <c:pt idx="247">
                  <c:v>234.79259999999999</c:v>
                </c:pt>
                <c:pt idx="248">
                  <c:v>236.81219999999999</c:v>
                </c:pt>
                <c:pt idx="249">
                  <c:v>236.4717</c:v>
                </c:pt>
                <c:pt idx="250">
                  <c:v>236.94229999999999</c:v>
                </c:pt>
                <c:pt idx="251">
                  <c:v>239.21639999999999</c:v>
                </c:pt>
                <c:pt idx="252">
                  <c:v>240.393</c:v>
                </c:pt>
                <c:pt idx="253">
                  <c:v>236.78710000000001</c:v>
                </c:pt>
                <c:pt idx="254">
                  <c:v>232.0986</c:v>
                </c:pt>
                <c:pt idx="255">
                  <c:v>234.67099999999999</c:v>
                </c:pt>
                <c:pt idx="256">
                  <c:v>236.12899999999999</c:v>
                </c:pt>
                <c:pt idx="257">
                  <c:v>236.12899999999999</c:v>
                </c:pt>
                <c:pt idx="258">
                  <c:v>236.3646</c:v>
                </c:pt>
                <c:pt idx="259">
                  <c:v>233.4025</c:v>
                </c:pt>
                <c:pt idx="260">
                  <c:v>233.47909999999999</c:v>
                </c:pt>
                <c:pt idx="261">
                  <c:v>231.1953</c:v>
                </c:pt>
                <c:pt idx="262">
                  <c:v>231.1953</c:v>
                </c:pt>
                <c:pt idx="263">
                  <c:v>235.92060000000001</c:v>
                </c:pt>
                <c:pt idx="264">
                  <c:v>239.47730000000001</c:v>
                </c:pt>
                <c:pt idx="265">
                  <c:v>240.67590000000001</c:v>
                </c:pt>
                <c:pt idx="266">
                  <c:v>243.04669999999999</c:v>
                </c:pt>
                <c:pt idx="267">
                  <c:v>239.8449</c:v>
                </c:pt>
                <c:pt idx="268">
                  <c:v>234.4812</c:v>
                </c:pt>
                <c:pt idx="269">
                  <c:v>237.36590000000001</c:v>
                </c:pt>
                <c:pt idx="270">
                  <c:v>237.41300000000001</c:v>
                </c:pt>
                <c:pt idx="271">
                  <c:v>239.4051</c:v>
                </c:pt>
                <c:pt idx="272">
                  <c:v>235.7885</c:v>
                </c:pt>
                <c:pt idx="273">
                  <c:v>235.7885</c:v>
                </c:pt>
                <c:pt idx="274">
                  <c:v>235.8066</c:v>
                </c:pt>
                <c:pt idx="275">
                  <c:v>237.2578</c:v>
                </c:pt>
                <c:pt idx="276">
                  <c:v>238.03049999999999</c:v>
                </c:pt>
                <c:pt idx="277">
                  <c:v>237.29830000000001</c:v>
                </c:pt>
                <c:pt idx="278">
                  <c:v>237.71010000000001</c:v>
                </c:pt>
                <c:pt idx="279">
                  <c:v>236.3973</c:v>
                </c:pt>
                <c:pt idx="280">
                  <c:v>232.37739999999999</c:v>
                </c:pt>
                <c:pt idx="281">
                  <c:v>232.4701</c:v>
                </c:pt>
                <c:pt idx="282">
                  <c:v>231.22579999999999</c:v>
                </c:pt>
                <c:pt idx="283">
                  <c:v>230.92570000000001</c:v>
                </c:pt>
                <c:pt idx="284">
                  <c:v>230.11179999999999</c:v>
                </c:pt>
                <c:pt idx="285">
                  <c:v>231.76509999999999</c:v>
                </c:pt>
                <c:pt idx="286">
                  <c:v>232.3665</c:v>
                </c:pt>
                <c:pt idx="287">
                  <c:v>236.32910000000001</c:v>
                </c:pt>
                <c:pt idx="288">
                  <c:v>237.84389999999999</c:v>
                </c:pt>
                <c:pt idx="289">
                  <c:v>241.2629</c:v>
                </c:pt>
                <c:pt idx="290">
                  <c:v>244.6371</c:v>
                </c:pt>
                <c:pt idx="291">
                  <c:v>245.80340000000001</c:v>
                </c:pt>
                <c:pt idx="292">
                  <c:v>247.24709999999999</c:v>
                </c:pt>
                <c:pt idx="293">
                  <c:v>247.24709999999999</c:v>
                </c:pt>
                <c:pt idx="294">
                  <c:v>248.6189</c:v>
                </c:pt>
                <c:pt idx="295">
                  <c:v>249.0027</c:v>
                </c:pt>
                <c:pt idx="296">
                  <c:v>253.16399999999999</c:v>
                </c:pt>
                <c:pt idx="297">
                  <c:v>258.351</c:v>
                </c:pt>
                <c:pt idx="298">
                  <c:v>261.2269</c:v>
                </c:pt>
                <c:pt idx="299">
                  <c:v>260.29939999999999</c:v>
                </c:pt>
                <c:pt idx="300">
                  <c:v>264.87990000000002</c:v>
                </c:pt>
                <c:pt idx="301">
                  <c:v>265.161</c:v>
                </c:pt>
                <c:pt idx="302">
                  <c:v>255.40530000000001</c:v>
                </c:pt>
                <c:pt idx="303">
                  <c:v>255.6514</c:v>
                </c:pt>
                <c:pt idx="304">
                  <c:v>261.42360000000002</c:v>
                </c:pt>
                <c:pt idx="305">
                  <c:v>255.10149999999999</c:v>
                </c:pt>
                <c:pt idx="306">
                  <c:v>246.16560000000001</c:v>
                </c:pt>
                <c:pt idx="307">
                  <c:v>250.2226</c:v>
                </c:pt>
                <c:pt idx="308">
                  <c:v>250.37309999999999</c:v>
                </c:pt>
                <c:pt idx="309">
                  <c:v>247.66499999999999</c:v>
                </c:pt>
                <c:pt idx="310">
                  <c:v>247.85759999999999</c:v>
                </c:pt>
                <c:pt idx="311">
                  <c:v>252.0668</c:v>
                </c:pt>
                <c:pt idx="312">
                  <c:v>251.01179999999999</c:v>
                </c:pt>
                <c:pt idx="313">
                  <c:v>253.95930000000001</c:v>
                </c:pt>
                <c:pt idx="314">
                  <c:v>250.89930000000001</c:v>
                </c:pt>
                <c:pt idx="315">
                  <c:v>252.9282</c:v>
                </c:pt>
                <c:pt idx="316">
                  <c:v>251.55369999999999</c:v>
                </c:pt>
                <c:pt idx="317">
                  <c:v>254.71129999999999</c:v>
                </c:pt>
                <c:pt idx="318">
                  <c:v>256.40730000000002</c:v>
                </c:pt>
                <c:pt idx="319">
                  <c:v>252.06110000000001</c:v>
                </c:pt>
                <c:pt idx="320">
                  <c:v>252.40960000000001</c:v>
                </c:pt>
                <c:pt idx="321">
                  <c:v>249.4221</c:v>
                </c:pt>
                <c:pt idx="322">
                  <c:v>254.76900000000001</c:v>
                </c:pt>
                <c:pt idx="323">
                  <c:v>252.47739999999999</c:v>
                </c:pt>
                <c:pt idx="324">
                  <c:v>249.05260000000001</c:v>
                </c:pt>
                <c:pt idx="325">
                  <c:v>249.2028</c:v>
                </c:pt>
                <c:pt idx="326">
                  <c:v>249.0932</c:v>
                </c:pt>
                <c:pt idx="327">
                  <c:v>249.0932</c:v>
                </c:pt>
                <c:pt idx="328">
                  <c:v>252.4434</c:v>
                </c:pt>
                <c:pt idx="329">
                  <c:v>255.3896</c:v>
                </c:pt>
                <c:pt idx="330">
                  <c:v>253.631</c:v>
                </c:pt>
                <c:pt idx="331">
                  <c:v>256.06709999999998</c:v>
                </c:pt>
                <c:pt idx="332">
                  <c:v>253.4624</c:v>
                </c:pt>
                <c:pt idx="333">
                  <c:v>250.6463</c:v>
                </c:pt>
                <c:pt idx="334">
                  <c:v>252.69280000000001</c:v>
                </c:pt>
                <c:pt idx="335">
                  <c:v>257.18939999999998</c:v>
                </c:pt>
                <c:pt idx="336">
                  <c:v>260.61369999999999</c:v>
                </c:pt>
                <c:pt idx="337">
                  <c:v>258.49040000000002</c:v>
                </c:pt>
                <c:pt idx="338">
                  <c:v>259.86489999999998</c:v>
                </c:pt>
                <c:pt idx="339">
                  <c:v>257.88909999999998</c:v>
                </c:pt>
                <c:pt idx="340">
                  <c:v>261.5729</c:v>
                </c:pt>
                <c:pt idx="341">
                  <c:v>261.1986</c:v>
                </c:pt>
                <c:pt idx="342">
                  <c:v>263.964</c:v>
                </c:pt>
                <c:pt idx="343">
                  <c:v>269.32440000000003</c:v>
                </c:pt>
                <c:pt idx="344">
                  <c:v>270.8759</c:v>
                </c:pt>
                <c:pt idx="345">
                  <c:v>272.2312</c:v>
                </c:pt>
                <c:pt idx="346">
                  <c:v>272.11989999999997</c:v>
                </c:pt>
                <c:pt idx="347">
                  <c:v>272.142</c:v>
                </c:pt>
                <c:pt idx="348">
                  <c:v>273.52080000000001</c:v>
                </c:pt>
                <c:pt idx="349">
                  <c:v>275.02690000000001</c:v>
                </c:pt>
                <c:pt idx="350">
                  <c:v>275.49540000000002</c:v>
                </c:pt>
                <c:pt idx="351">
                  <c:v>278.96859999999998</c:v>
                </c:pt>
                <c:pt idx="352">
                  <c:v>285.55360000000002</c:v>
                </c:pt>
                <c:pt idx="353">
                  <c:v>283.3186</c:v>
                </c:pt>
                <c:pt idx="354">
                  <c:v>284.70999999999998</c:v>
                </c:pt>
                <c:pt idx="355">
                  <c:v>281.74509999999998</c:v>
                </c:pt>
                <c:pt idx="356">
                  <c:v>277.76060000000001</c:v>
                </c:pt>
                <c:pt idx="357">
                  <c:v>278.12040000000002</c:v>
                </c:pt>
                <c:pt idx="358">
                  <c:v>282.76069999999999</c:v>
                </c:pt>
                <c:pt idx="359">
                  <c:v>283.28199999999998</c:v>
                </c:pt>
                <c:pt idx="360">
                  <c:v>274.26839999999999</c:v>
                </c:pt>
                <c:pt idx="361">
                  <c:v>273.38780000000003</c:v>
                </c:pt>
                <c:pt idx="362">
                  <c:v>269.93650000000002</c:v>
                </c:pt>
                <c:pt idx="363">
                  <c:v>271.79399999999998</c:v>
                </c:pt>
                <c:pt idx="364">
                  <c:v>271.27010000000001</c:v>
                </c:pt>
                <c:pt idx="365">
                  <c:v>273.05489999999998</c:v>
                </c:pt>
                <c:pt idx="366">
                  <c:v>281.72059999999999</c:v>
                </c:pt>
                <c:pt idx="367">
                  <c:v>282.59899999999999</c:v>
                </c:pt>
                <c:pt idx="368">
                  <c:v>282.59899999999999</c:v>
                </c:pt>
                <c:pt idx="369">
                  <c:v>281.65960000000001</c:v>
                </c:pt>
                <c:pt idx="370">
                  <c:v>279.98860000000002</c:v>
                </c:pt>
                <c:pt idx="371">
                  <c:v>273.22800000000001</c:v>
                </c:pt>
                <c:pt idx="372">
                  <c:v>277.13200000000001</c:v>
                </c:pt>
                <c:pt idx="373">
                  <c:v>275.57459999999998</c:v>
                </c:pt>
                <c:pt idx="374">
                  <c:v>277.77260000000001</c:v>
                </c:pt>
                <c:pt idx="375">
                  <c:v>278.0308</c:v>
                </c:pt>
                <c:pt idx="376">
                  <c:v>277.59280000000001</c:v>
                </c:pt>
                <c:pt idx="377">
                  <c:v>279.30410000000001</c:v>
                </c:pt>
                <c:pt idx="378">
                  <c:v>280.73570000000001</c:v>
                </c:pt>
                <c:pt idx="379">
                  <c:v>273.47399999999999</c:v>
                </c:pt>
                <c:pt idx="380">
                  <c:v>274.42809999999997</c:v>
                </c:pt>
                <c:pt idx="381">
                  <c:v>264.37619999999998</c:v>
                </c:pt>
                <c:pt idx="382">
                  <c:v>261.77030000000002</c:v>
                </c:pt>
                <c:pt idx="383">
                  <c:v>263.7724</c:v>
                </c:pt>
                <c:pt idx="384">
                  <c:v>266.36750000000001</c:v>
                </c:pt>
                <c:pt idx="385">
                  <c:v>270.52569999999997</c:v>
                </c:pt>
                <c:pt idx="386">
                  <c:v>271.3449</c:v>
                </c:pt>
                <c:pt idx="387">
                  <c:v>272.60390000000001</c:v>
                </c:pt>
                <c:pt idx="388">
                  <c:v>271.90350000000001</c:v>
                </c:pt>
                <c:pt idx="389">
                  <c:v>274.59750000000003</c:v>
                </c:pt>
                <c:pt idx="390">
                  <c:v>274.346</c:v>
                </c:pt>
                <c:pt idx="391">
                  <c:v>271.7328</c:v>
                </c:pt>
                <c:pt idx="392">
                  <c:v>274.7946</c:v>
                </c:pt>
                <c:pt idx="393">
                  <c:v>274.7946</c:v>
                </c:pt>
                <c:pt idx="394">
                  <c:v>272.30770000000001</c:v>
                </c:pt>
                <c:pt idx="395">
                  <c:v>274.06400000000002</c:v>
                </c:pt>
                <c:pt idx="396">
                  <c:v>270.4769</c:v>
                </c:pt>
                <c:pt idx="397">
                  <c:v>275.99369999999999</c:v>
                </c:pt>
                <c:pt idx="398">
                  <c:v>274.33670000000001</c:v>
                </c:pt>
                <c:pt idx="399">
                  <c:v>275.6447</c:v>
                </c:pt>
                <c:pt idx="400">
                  <c:v>273.74560000000002</c:v>
                </c:pt>
                <c:pt idx="401">
                  <c:v>275.9726</c:v>
                </c:pt>
                <c:pt idx="402">
                  <c:v>276.33350000000002</c:v>
                </c:pt>
                <c:pt idx="403">
                  <c:v>269.58920000000001</c:v>
                </c:pt>
                <c:pt idx="404">
                  <c:v>272.57990000000001</c:v>
                </c:pt>
                <c:pt idx="405">
                  <c:v>271.58269999999999</c:v>
                </c:pt>
                <c:pt idx="406">
                  <c:v>275.01139999999998</c:v>
                </c:pt>
                <c:pt idx="407">
                  <c:v>278.58620000000002</c:v>
                </c:pt>
                <c:pt idx="408">
                  <c:v>284.93799999999999</c:v>
                </c:pt>
                <c:pt idx="409">
                  <c:v>281.86759999999998</c:v>
                </c:pt>
                <c:pt idx="410">
                  <c:v>282.42570000000001</c:v>
                </c:pt>
                <c:pt idx="411">
                  <c:v>286.4375</c:v>
                </c:pt>
                <c:pt idx="412">
                  <c:v>285.18560000000002</c:v>
                </c:pt>
                <c:pt idx="413">
                  <c:v>284.92680000000001</c:v>
                </c:pt>
                <c:pt idx="414">
                  <c:v>281.13049999999998</c:v>
                </c:pt>
                <c:pt idx="415">
                  <c:v>278.99619999999999</c:v>
                </c:pt>
                <c:pt idx="416">
                  <c:v>281.51740000000001</c:v>
                </c:pt>
                <c:pt idx="417">
                  <c:v>279.71019999999999</c:v>
                </c:pt>
                <c:pt idx="418">
                  <c:v>275.43529999999998</c:v>
                </c:pt>
                <c:pt idx="419">
                  <c:v>279.33350000000002</c:v>
                </c:pt>
                <c:pt idx="420">
                  <c:v>281.7647</c:v>
                </c:pt>
                <c:pt idx="421">
                  <c:v>281.29489999999998</c:v>
                </c:pt>
                <c:pt idx="422">
                  <c:v>283.23349999999999</c:v>
                </c:pt>
                <c:pt idx="423">
                  <c:v>281.55720000000002</c:v>
                </c:pt>
                <c:pt idx="424">
                  <c:v>277.80540000000002</c:v>
                </c:pt>
                <c:pt idx="425">
                  <c:v>273.24270000000001</c:v>
                </c:pt>
                <c:pt idx="426">
                  <c:v>269.45179999999999</c:v>
                </c:pt>
                <c:pt idx="427">
                  <c:v>271.06110000000001</c:v>
                </c:pt>
                <c:pt idx="428">
                  <c:v>276.09780000000001</c:v>
                </c:pt>
                <c:pt idx="429">
                  <c:v>279.34879999999998</c:v>
                </c:pt>
                <c:pt idx="430">
                  <c:v>280.15269999999998</c:v>
                </c:pt>
                <c:pt idx="431">
                  <c:v>278.44740000000002</c:v>
                </c:pt>
                <c:pt idx="432">
                  <c:v>281.62959999999998</c:v>
                </c:pt>
                <c:pt idx="433">
                  <c:v>282.62099999999998</c:v>
                </c:pt>
                <c:pt idx="434">
                  <c:v>286.18720000000002</c:v>
                </c:pt>
                <c:pt idx="435">
                  <c:v>282.14150000000001</c:v>
                </c:pt>
                <c:pt idx="436">
                  <c:v>283.10559999999998</c:v>
                </c:pt>
                <c:pt idx="437">
                  <c:v>285.89019999999999</c:v>
                </c:pt>
                <c:pt idx="438">
                  <c:v>285.89019999999999</c:v>
                </c:pt>
                <c:pt idx="439">
                  <c:v>285.83819999999997</c:v>
                </c:pt>
                <c:pt idx="440">
                  <c:v>286.70609999999999</c:v>
                </c:pt>
                <c:pt idx="441">
                  <c:v>290.74619999999999</c:v>
                </c:pt>
                <c:pt idx="442">
                  <c:v>298.56200000000001</c:v>
                </c:pt>
                <c:pt idx="443">
                  <c:v>293.5213</c:v>
                </c:pt>
                <c:pt idx="444">
                  <c:v>289.51670000000001</c:v>
                </c:pt>
                <c:pt idx="445">
                  <c:v>294.86509999999998</c:v>
                </c:pt>
                <c:pt idx="446">
                  <c:v>290.30630000000002</c:v>
                </c:pt>
                <c:pt idx="447">
                  <c:v>289.85390000000001</c:v>
                </c:pt>
                <c:pt idx="448">
                  <c:v>283.98219999999998</c:v>
                </c:pt>
                <c:pt idx="449">
                  <c:v>282.41300000000001</c:v>
                </c:pt>
                <c:pt idx="450">
                  <c:v>290.0496</c:v>
                </c:pt>
                <c:pt idx="451">
                  <c:v>291.51650000000001</c:v>
                </c:pt>
                <c:pt idx="452">
                  <c:v>292.3707</c:v>
                </c:pt>
                <c:pt idx="453">
                  <c:v>289.19940000000003</c:v>
                </c:pt>
                <c:pt idx="454">
                  <c:v>289.48919999999998</c:v>
                </c:pt>
                <c:pt idx="455">
                  <c:v>286.37650000000002</c:v>
                </c:pt>
                <c:pt idx="456">
                  <c:v>280.02010000000001</c:v>
                </c:pt>
                <c:pt idx="457">
                  <c:v>282.15660000000003</c:v>
                </c:pt>
                <c:pt idx="458">
                  <c:v>285.73239999999998</c:v>
                </c:pt>
                <c:pt idx="459">
                  <c:v>285.916</c:v>
                </c:pt>
                <c:pt idx="460">
                  <c:v>283.49740000000003</c:v>
                </c:pt>
                <c:pt idx="461">
                  <c:v>288.20510000000002</c:v>
                </c:pt>
                <c:pt idx="462">
                  <c:v>293.63189999999997</c:v>
                </c:pt>
                <c:pt idx="463">
                  <c:v>300.08839999999998</c:v>
                </c:pt>
                <c:pt idx="464">
                  <c:v>299.52339999999998</c:v>
                </c:pt>
                <c:pt idx="465">
                  <c:v>306.11619999999999</c:v>
                </c:pt>
                <c:pt idx="466">
                  <c:v>313.36840000000001</c:v>
                </c:pt>
                <c:pt idx="467">
                  <c:v>323.76819999999998</c:v>
                </c:pt>
                <c:pt idx="468">
                  <c:v>321.82940000000002</c:v>
                </c:pt>
                <c:pt idx="469">
                  <c:v>316.40780000000001</c:v>
                </c:pt>
                <c:pt idx="470">
                  <c:v>319.0095</c:v>
                </c:pt>
                <c:pt idx="471">
                  <c:v>305.08190000000002</c:v>
                </c:pt>
                <c:pt idx="472">
                  <c:v>302.21140000000003</c:v>
                </c:pt>
                <c:pt idx="473">
                  <c:v>304.73680000000002</c:v>
                </c:pt>
                <c:pt idx="474">
                  <c:v>301.09300000000002</c:v>
                </c:pt>
                <c:pt idx="475">
                  <c:v>291.10329999999999</c:v>
                </c:pt>
                <c:pt idx="476">
                  <c:v>295.23469999999998</c:v>
                </c:pt>
                <c:pt idx="477">
                  <c:v>292.49869999999999</c:v>
                </c:pt>
                <c:pt idx="478">
                  <c:v>293.37920000000003</c:v>
                </c:pt>
                <c:pt idx="479">
                  <c:v>291.3383</c:v>
                </c:pt>
                <c:pt idx="480">
                  <c:v>287.50130000000001</c:v>
                </c:pt>
                <c:pt idx="481">
                  <c:v>282.90839999999997</c:v>
                </c:pt>
                <c:pt idx="482">
                  <c:v>283.91539999999998</c:v>
                </c:pt>
                <c:pt idx="483">
                  <c:v>287.94740000000002</c:v>
                </c:pt>
                <c:pt idx="484">
                  <c:v>285.38740000000001</c:v>
                </c:pt>
                <c:pt idx="485">
                  <c:v>286.04259999999999</c:v>
                </c:pt>
                <c:pt idx="486">
                  <c:v>290.20319999999998</c:v>
                </c:pt>
                <c:pt idx="487">
                  <c:v>292.97219999999999</c:v>
                </c:pt>
                <c:pt idx="488">
                  <c:v>288.89049999999997</c:v>
                </c:pt>
                <c:pt idx="489">
                  <c:v>284.8295</c:v>
                </c:pt>
                <c:pt idx="490">
                  <c:v>283.6952</c:v>
                </c:pt>
                <c:pt idx="491">
                  <c:v>284.64409999999998</c:v>
                </c:pt>
                <c:pt idx="492">
                  <c:v>291.12369999999999</c:v>
                </c:pt>
                <c:pt idx="493">
                  <c:v>294.11020000000002</c:v>
                </c:pt>
                <c:pt idx="494">
                  <c:v>293.1139</c:v>
                </c:pt>
                <c:pt idx="495">
                  <c:v>296.86169999999998</c:v>
                </c:pt>
                <c:pt idx="496">
                  <c:v>296.86169999999998</c:v>
                </c:pt>
                <c:pt idx="497">
                  <c:v>285.50170000000003</c:v>
                </c:pt>
                <c:pt idx="498">
                  <c:v>287.75389999999999</c:v>
                </c:pt>
                <c:pt idx="499">
                  <c:v>285.44209999999998</c:v>
                </c:pt>
                <c:pt idx="500">
                  <c:v>286.14240000000001</c:v>
                </c:pt>
                <c:pt idx="501">
                  <c:v>284.2491</c:v>
                </c:pt>
                <c:pt idx="502">
                  <c:v>284.73099999999999</c:v>
                </c:pt>
                <c:pt idx="503">
                  <c:v>284.79079999999999</c:v>
                </c:pt>
                <c:pt idx="504">
                  <c:v>288.0206</c:v>
                </c:pt>
                <c:pt idx="505">
                  <c:v>290.79399999999998</c:v>
                </c:pt>
                <c:pt idx="506">
                  <c:v>288.45760000000001</c:v>
                </c:pt>
                <c:pt idx="507">
                  <c:v>286.7593</c:v>
                </c:pt>
                <c:pt idx="508">
                  <c:v>288.04629999999997</c:v>
                </c:pt>
                <c:pt idx="509">
                  <c:v>285.70100000000002</c:v>
                </c:pt>
                <c:pt idx="510">
                  <c:v>281.52019999999999</c:v>
                </c:pt>
                <c:pt idx="511">
                  <c:v>290.43049999999999</c:v>
                </c:pt>
                <c:pt idx="512">
                  <c:v>291.65019999999998</c:v>
                </c:pt>
                <c:pt idx="513">
                  <c:v>288.54129999999998</c:v>
                </c:pt>
                <c:pt idx="514">
                  <c:v>294.44409999999999</c:v>
                </c:pt>
                <c:pt idx="515">
                  <c:v>300.4674</c:v>
                </c:pt>
                <c:pt idx="516">
                  <c:v>301.34089999999998</c:v>
                </c:pt>
                <c:pt idx="517">
                  <c:v>301.34089999999998</c:v>
                </c:pt>
                <c:pt idx="518">
                  <c:v>303.15280000000001</c:v>
                </c:pt>
                <c:pt idx="519">
                  <c:v>302.26389999999998</c:v>
                </c:pt>
                <c:pt idx="520">
                  <c:v>301.2747</c:v>
                </c:pt>
                <c:pt idx="521">
                  <c:v>301.86500000000001</c:v>
                </c:pt>
                <c:pt idx="522">
                  <c:v>303.56610000000001</c:v>
                </c:pt>
                <c:pt idx="523">
                  <c:v>302.60879999999997</c:v>
                </c:pt>
                <c:pt idx="524">
                  <c:v>307.01350000000002</c:v>
                </c:pt>
                <c:pt idx="525">
                  <c:v>306.76659999999998</c:v>
                </c:pt>
                <c:pt idx="526">
                  <c:v>304.11380000000003</c:v>
                </c:pt>
                <c:pt idx="527">
                  <c:v>305.72359999999998</c:v>
                </c:pt>
                <c:pt idx="528">
                  <c:v>304.09370000000001</c:v>
                </c:pt>
                <c:pt idx="529">
                  <c:v>310.90890000000002</c:v>
                </c:pt>
                <c:pt idx="530">
                  <c:v>315.4599</c:v>
                </c:pt>
                <c:pt idx="531">
                  <c:v>314.45589999999999</c:v>
                </c:pt>
                <c:pt idx="532">
                  <c:v>311.70460000000003</c:v>
                </c:pt>
                <c:pt idx="533">
                  <c:v>311.70460000000003</c:v>
                </c:pt>
                <c:pt idx="534">
                  <c:v>312.64499999999998</c:v>
                </c:pt>
                <c:pt idx="535">
                  <c:v>318.63619999999997</c:v>
                </c:pt>
                <c:pt idx="536">
                  <c:v>326.09190000000001</c:v>
                </c:pt>
                <c:pt idx="537">
                  <c:v>323.1112</c:v>
                </c:pt>
                <c:pt idx="538">
                  <c:v>315.19929999999999</c:v>
                </c:pt>
                <c:pt idx="539">
                  <c:v>317.34460000000001</c:v>
                </c:pt>
                <c:pt idx="540">
                  <c:v>320.666</c:v>
                </c:pt>
                <c:pt idx="541">
                  <c:v>318.2362</c:v>
                </c:pt>
                <c:pt idx="542">
                  <c:v>314.51639999999998</c:v>
                </c:pt>
                <c:pt idx="543">
                  <c:v>312.88929999999999</c:v>
                </c:pt>
                <c:pt idx="544">
                  <c:v>317.33510000000001</c:v>
                </c:pt>
                <c:pt idx="545">
                  <c:v>317.6472</c:v>
                </c:pt>
                <c:pt idx="546">
                  <c:v>318.44959999999998</c:v>
                </c:pt>
                <c:pt idx="547">
                  <c:v>320.22430000000003</c:v>
                </c:pt>
                <c:pt idx="548">
                  <c:v>322.65800000000002</c:v>
                </c:pt>
                <c:pt idx="549">
                  <c:v>321.32670000000002</c:v>
                </c:pt>
                <c:pt idx="550">
                  <c:v>329.00810000000001</c:v>
                </c:pt>
                <c:pt idx="551">
                  <c:v>331.56319999999999</c:v>
                </c:pt>
                <c:pt idx="552">
                  <c:v>321.99470000000002</c:v>
                </c:pt>
                <c:pt idx="553">
                  <c:v>323.48169999999999</c:v>
                </c:pt>
                <c:pt idx="554">
                  <c:v>324.48410000000001</c:v>
                </c:pt>
                <c:pt idx="555">
                  <c:v>326.31490000000002</c:v>
                </c:pt>
                <c:pt idx="556">
                  <c:v>328.00420000000003</c:v>
                </c:pt>
                <c:pt idx="557">
                  <c:v>327.99590000000001</c:v>
                </c:pt>
                <c:pt idx="558">
                  <c:v>327.99590000000001</c:v>
                </c:pt>
                <c:pt idx="559">
                  <c:v>330.84750000000003</c:v>
                </c:pt>
                <c:pt idx="560">
                  <c:v>328.8143</c:v>
                </c:pt>
                <c:pt idx="561">
                  <c:v>333.27850000000001</c:v>
                </c:pt>
                <c:pt idx="562">
                  <c:v>331.48020000000002</c:v>
                </c:pt>
                <c:pt idx="563">
                  <c:v>331.57569999999998</c:v>
                </c:pt>
                <c:pt idx="564">
                  <c:v>341.86059999999998</c:v>
                </c:pt>
                <c:pt idx="565">
                  <c:v>350.28089999999997</c:v>
                </c:pt>
                <c:pt idx="566">
                  <c:v>361.14710000000002</c:v>
                </c:pt>
                <c:pt idx="567">
                  <c:v>376.34359999999998</c:v>
                </c:pt>
                <c:pt idx="568">
                  <c:v>418.78129999999999</c:v>
                </c:pt>
                <c:pt idx="569">
                  <c:v>411.49400000000003</c:v>
                </c:pt>
                <c:pt idx="570">
                  <c:v>400.27120000000002</c:v>
                </c:pt>
                <c:pt idx="571">
                  <c:v>403.39949999999999</c:v>
                </c:pt>
                <c:pt idx="572">
                  <c:v>403.48349999999999</c:v>
                </c:pt>
                <c:pt idx="573">
                  <c:v>395.96570000000003</c:v>
                </c:pt>
                <c:pt idx="574">
                  <c:v>394.40769999999998</c:v>
                </c:pt>
                <c:pt idx="575">
                  <c:v>390.0292</c:v>
                </c:pt>
                <c:pt idx="576">
                  <c:v>387.0505</c:v>
                </c:pt>
                <c:pt idx="577">
                  <c:v>374.72680000000003</c:v>
                </c:pt>
                <c:pt idx="578">
                  <c:v>365.59089999999998</c:v>
                </c:pt>
                <c:pt idx="579">
                  <c:v>355.1995</c:v>
                </c:pt>
                <c:pt idx="580">
                  <c:v>376.4264</c:v>
                </c:pt>
                <c:pt idx="581">
                  <c:v>385.97460000000001</c:v>
                </c:pt>
                <c:pt idx="582">
                  <c:v>380.36399999999998</c:v>
                </c:pt>
                <c:pt idx="583">
                  <c:v>374.1404</c:v>
                </c:pt>
                <c:pt idx="584">
                  <c:v>365.71350000000001</c:v>
                </c:pt>
                <c:pt idx="585">
                  <c:v>374.62119999999999</c:v>
                </c:pt>
                <c:pt idx="586">
                  <c:v>371.44319999999999</c:v>
                </c:pt>
                <c:pt idx="587">
                  <c:v>374.61660000000001</c:v>
                </c:pt>
                <c:pt idx="588">
                  <c:v>377.24110000000002</c:v>
                </c:pt>
                <c:pt idx="589">
                  <c:v>376.80810000000002</c:v>
                </c:pt>
                <c:pt idx="590">
                  <c:v>374.59539999999998</c:v>
                </c:pt>
                <c:pt idx="591">
                  <c:v>370.96069999999997</c:v>
                </c:pt>
                <c:pt idx="592">
                  <c:v>373.16759999999999</c:v>
                </c:pt>
                <c:pt idx="593">
                  <c:v>364.31459999999998</c:v>
                </c:pt>
                <c:pt idx="594">
                  <c:v>368.28829999999999</c:v>
                </c:pt>
                <c:pt idx="595">
                  <c:v>370.39569999999998</c:v>
                </c:pt>
                <c:pt idx="596">
                  <c:v>371.85129999999998</c:v>
                </c:pt>
                <c:pt idx="597">
                  <c:v>371.85129999999998</c:v>
                </c:pt>
                <c:pt idx="598">
                  <c:v>373.81229999999999</c:v>
                </c:pt>
                <c:pt idx="599">
                  <c:v>374.14389999999997</c:v>
                </c:pt>
                <c:pt idx="600">
                  <c:v>370.76549999999997</c:v>
                </c:pt>
                <c:pt idx="601">
                  <c:v>374.45440000000002</c:v>
                </c:pt>
                <c:pt idx="602">
                  <c:v>367.70299999999997</c:v>
                </c:pt>
                <c:pt idx="603">
                  <c:v>354.22620000000001</c:v>
                </c:pt>
                <c:pt idx="604">
                  <c:v>354.70740000000001</c:v>
                </c:pt>
                <c:pt idx="605">
                  <c:v>357.05040000000002</c:v>
                </c:pt>
                <c:pt idx="606">
                  <c:v>351.90249999999997</c:v>
                </c:pt>
                <c:pt idx="607">
                  <c:v>348.22340000000003</c:v>
                </c:pt>
                <c:pt idx="608">
                  <c:v>344.80079999999998</c:v>
                </c:pt>
                <c:pt idx="609">
                  <c:v>336.38900000000001</c:v>
                </c:pt>
                <c:pt idx="610">
                  <c:v>338.0874</c:v>
                </c:pt>
                <c:pt idx="611">
                  <c:v>333.51319999999998</c:v>
                </c:pt>
                <c:pt idx="612">
                  <c:v>328.41300000000001</c:v>
                </c:pt>
                <c:pt idx="613">
                  <c:v>316.4366</c:v>
                </c:pt>
                <c:pt idx="614">
                  <c:v>315.74400000000003</c:v>
                </c:pt>
                <c:pt idx="615">
                  <c:v>317.42020000000002</c:v>
                </c:pt>
                <c:pt idx="616">
                  <c:v>311.35489999999999</c:v>
                </c:pt>
                <c:pt idx="617">
                  <c:v>312.34530000000001</c:v>
                </c:pt>
                <c:pt idx="618">
                  <c:v>313.41320000000002</c:v>
                </c:pt>
                <c:pt idx="619">
                  <c:v>317.6336</c:v>
                </c:pt>
                <c:pt idx="620">
                  <c:v>313.96339999999998</c:v>
                </c:pt>
                <c:pt idx="621">
                  <c:v>325.13369999999998</c:v>
                </c:pt>
                <c:pt idx="622">
                  <c:v>325.19540000000001</c:v>
                </c:pt>
                <c:pt idx="623">
                  <c:v>327.7516</c:v>
                </c:pt>
                <c:pt idx="624">
                  <c:v>322.13839999999999</c:v>
                </c:pt>
                <c:pt idx="625">
                  <c:v>320.041</c:v>
                </c:pt>
                <c:pt idx="626">
                  <c:v>320.67869999999999</c:v>
                </c:pt>
                <c:pt idx="627">
                  <c:v>326.76659999999998</c:v>
                </c:pt>
                <c:pt idx="628">
                  <c:v>326.76659999999998</c:v>
                </c:pt>
                <c:pt idx="629">
                  <c:v>325.47449999999998</c:v>
                </c:pt>
                <c:pt idx="630">
                  <c:v>322.8836</c:v>
                </c:pt>
                <c:pt idx="631">
                  <c:v>328.34039999999999</c:v>
                </c:pt>
                <c:pt idx="632">
                  <c:v>326.3793</c:v>
                </c:pt>
                <c:pt idx="633">
                  <c:v>331.21769999999998</c:v>
                </c:pt>
                <c:pt idx="634">
                  <c:v>329.19869999999997</c:v>
                </c:pt>
                <c:pt idx="635">
                  <c:v>329.77589999999998</c:v>
                </c:pt>
                <c:pt idx="636">
                  <c:v>323.31099999999998</c:v>
                </c:pt>
                <c:pt idx="637">
                  <c:v>315.971</c:v>
                </c:pt>
                <c:pt idx="638">
                  <c:v>307.73270000000002</c:v>
                </c:pt>
                <c:pt idx="639">
                  <c:v>302.92430000000002</c:v>
                </c:pt>
                <c:pt idx="640">
                  <c:v>306.06740000000002</c:v>
                </c:pt>
                <c:pt idx="641">
                  <c:v>299.51249999999999</c:v>
                </c:pt>
                <c:pt idx="642">
                  <c:v>297.077</c:v>
                </c:pt>
                <c:pt idx="643">
                  <c:v>297.077</c:v>
                </c:pt>
                <c:pt idx="644">
                  <c:v>300.54309999999998</c:v>
                </c:pt>
                <c:pt idx="645">
                  <c:v>291.82499999999999</c:v>
                </c:pt>
                <c:pt idx="646">
                  <c:v>285.01089999999999</c:v>
                </c:pt>
                <c:pt idx="647">
                  <c:v>277.57130000000001</c:v>
                </c:pt>
                <c:pt idx="648">
                  <c:v>279.8768</c:v>
                </c:pt>
                <c:pt idx="649">
                  <c:v>281.11950000000002</c:v>
                </c:pt>
                <c:pt idx="650">
                  <c:v>282.65879999999999</c:v>
                </c:pt>
                <c:pt idx="651">
                  <c:v>273.87459999999999</c:v>
                </c:pt>
                <c:pt idx="652">
                  <c:v>266.81560000000002</c:v>
                </c:pt>
                <c:pt idx="653">
                  <c:v>266.81560000000002</c:v>
                </c:pt>
                <c:pt idx="654">
                  <c:v>262.23770000000002</c:v>
                </c:pt>
                <c:pt idx="655">
                  <c:v>260.52620000000002</c:v>
                </c:pt>
                <c:pt idx="656">
                  <c:v>266.58620000000002</c:v>
                </c:pt>
                <c:pt idx="657">
                  <c:v>265.15179999999998</c:v>
                </c:pt>
                <c:pt idx="658">
                  <c:v>261.14440000000002</c:v>
                </c:pt>
                <c:pt idx="659">
                  <c:v>255.47460000000001</c:v>
                </c:pt>
                <c:pt idx="660">
                  <c:v>254.57169999999999</c:v>
                </c:pt>
                <c:pt idx="661">
                  <c:v>245.43260000000001</c:v>
                </c:pt>
                <c:pt idx="662">
                  <c:v>246.73490000000001</c:v>
                </c:pt>
                <c:pt idx="663">
                  <c:v>256.68779999999998</c:v>
                </c:pt>
                <c:pt idx="664">
                  <c:v>253.2296</c:v>
                </c:pt>
                <c:pt idx="665">
                  <c:v>258.07900000000001</c:v>
                </c:pt>
                <c:pt idx="666">
                  <c:v>256.6814</c:v>
                </c:pt>
                <c:pt idx="667">
                  <c:v>262.2921</c:v>
                </c:pt>
                <c:pt idx="668">
                  <c:v>260.62520000000001</c:v>
                </c:pt>
                <c:pt idx="669">
                  <c:v>261.01560000000001</c:v>
                </c:pt>
                <c:pt idx="670">
                  <c:v>262.98410000000001</c:v>
                </c:pt>
                <c:pt idx="671">
                  <c:v>267.346</c:v>
                </c:pt>
                <c:pt idx="672">
                  <c:v>277.85890000000001</c:v>
                </c:pt>
                <c:pt idx="673">
                  <c:v>275.68880000000001</c:v>
                </c:pt>
                <c:pt idx="674">
                  <c:v>271.35629999999998</c:v>
                </c:pt>
                <c:pt idx="675">
                  <c:v>268.14049999999997</c:v>
                </c:pt>
                <c:pt idx="676">
                  <c:v>272.06299999999999</c:v>
                </c:pt>
                <c:pt idx="677">
                  <c:v>274.88490000000002</c:v>
                </c:pt>
                <c:pt idx="678">
                  <c:v>274.24110000000002</c:v>
                </c:pt>
                <c:pt idx="679">
                  <c:v>276.70740000000001</c:v>
                </c:pt>
                <c:pt idx="680">
                  <c:v>281.49889999999999</c:v>
                </c:pt>
                <c:pt idx="681">
                  <c:v>287.9169</c:v>
                </c:pt>
                <c:pt idx="682">
                  <c:v>281.01319999999998</c:v>
                </c:pt>
                <c:pt idx="683">
                  <c:v>275.37459999999999</c:v>
                </c:pt>
                <c:pt idx="684">
                  <c:v>277.9975</c:v>
                </c:pt>
                <c:pt idx="685">
                  <c:v>273.96609999999998</c:v>
                </c:pt>
                <c:pt idx="686">
                  <c:v>273.92759999999998</c:v>
                </c:pt>
                <c:pt idx="687">
                  <c:v>275.8254</c:v>
                </c:pt>
                <c:pt idx="688">
                  <c:v>275.95330000000001</c:v>
                </c:pt>
                <c:pt idx="689">
                  <c:v>276.08890000000002</c:v>
                </c:pt>
                <c:pt idx="690">
                  <c:v>274.6943</c:v>
                </c:pt>
                <c:pt idx="691">
                  <c:v>277.45839999999998</c:v>
                </c:pt>
                <c:pt idx="692">
                  <c:v>279.32830000000001</c:v>
                </c:pt>
                <c:pt idx="693">
                  <c:v>277.22120000000001</c:v>
                </c:pt>
                <c:pt idx="694">
                  <c:v>270.69389999999999</c:v>
                </c:pt>
                <c:pt idx="695">
                  <c:v>268.733</c:v>
                </c:pt>
                <c:pt idx="696">
                  <c:v>257.8227</c:v>
                </c:pt>
                <c:pt idx="697">
                  <c:v>256.37959999999998</c:v>
                </c:pt>
                <c:pt idx="698">
                  <c:v>256.37959999999998</c:v>
                </c:pt>
                <c:pt idx="699">
                  <c:v>259.84309999999999</c:v>
                </c:pt>
                <c:pt idx="700">
                  <c:v>257.56709999999998</c:v>
                </c:pt>
                <c:pt idx="701">
                  <c:v>261.34449999999998</c:v>
                </c:pt>
                <c:pt idx="702">
                  <c:v>266.84989999999999</c:v>
                </c:pt>
                <c:pt idx="703">
                  <c:v>272.34089999999998</c:v>
                </c:pt>
                <c:pt idx="704">
                  <c:v>271.69540000000001</c:v>
                </c:pt>
                <c:pt idx="705">
                  <c:v>269.4461</c:v>
                </c:pt>
                <c:pt idx="706">
                  <c:v>266.22809999999998</c:v>
                </c:pt>
                <c:pt idx="707">
                  <c:v>268.40559999999999</c:v>
                </c:pt>
                <c:pt idx="708">
                  <c:v>268.14060000000001</c:v>
                </c:pt>
                <c:pt idx="709">
                  <c:v>268.43990000000002</c:v>
                </c:pt>
                <c:pt idx="710">
                  <c:v>265.74560000000002</c:v>
                </c:pt>
                <c:pt idx="711">
                  <c:v>265.79090000000002</c:v>
                </c:pt>
                <c:pt idx="712">
                  <c:v>256.0147</c:v>
                </c:pt>
                <c:pt idx="713">
                  <c:v>249.41069999999999</c:v>
                </c:pt>
                <c:pt idx="714">
                  <c:v>246.47020000000001</c:v>
                </c:pt>
                <c:pt idx="715">
                  <c:v>248.3074</c:v>
                </c:pt>
                <c:pt idx="716">
                  <c:v>254.7278</c:v>
                </c:pt>
                <c:pt idx="717">
                  <c:v>251.24160000000001</c:v>
                </c:pt>
                <c:pt idx="718">
                  <c:v>252.93690000000001</c:v>
                </c:pt>
                <c:pt idx="719">
                  <c:v>262.1121</c:v>
                </c:pt>
                <c:pt idx="720">
                  <c:v>263.93819999999999</c:v>
                </c:pt>
                <c:pt idx="721">
                  <c:v>264.10039999999998</c:v>
                </c:pt>
                <c:pt idx="722">
                  <c:v>258.17250000000001</c:v>
                </c:pt>
                <c:pt idx="723">
                  <c:v>257.44150000000002</c:v>
                </c:pt>
                <c:pt idx="724">
                  <c:v>256.08699999999999</c:v>
                </c:pt>
                <c:pt idx="725">
                  <c:v>257.49029999999999</c:v>
                </c:pt>
                <c:pt idx="726">
                  <c:v>259.68790000000001</c:v>
                </c:pt>
                <c:pt idx="727">
                  <c:v>256.69049999999999</c:v>
                </c:pt>
                <c:pt idx="728">
                  <c:v>252.40119999999999</c:v>
                </c:pt>
                <c:pt idx="729">
                  <c:v>250.92449999999999</c:v>
                </c:pt>
                <c:pt idx="730">
                  <c:v>250.06950000000001</c:v>
                </c:pt>
                <c:pt idx="731">
                  <c:v>255.22749999999999</c:v>
                </c:pt>
                <c:pt idx="732">
                  <c:v>255.47720000000001</c:v>
                </c:pt>
                <c:pt idx="733">
                  <c:v>254.80260000000001</c:v>
                </c:pt>
                <c:pt idx="734">
                  <c:v>254.39680000000001</c:v>
                </c:pt>
                <c:pt idx="735">
                  <c:v>263.13220000000001</c:v>
                </c:pt>
                <c:pt idx="736">
                  <c:v>260.26780000000002</c:v>
                </c:pt>
                <c:pt idx="737">
                  <c:v>253.09880000000001</c:v>
                </c:pt>
                <c:pt idx="738">
                  <c:v>249.09739999999999</c:v>
                </c:pt>
                <c:pt idx="739">
                  <c:v>257.57080000000002</c:v>
                </c:pt>
                <c:pt idx="740">
                  <c:v>259.18560000000002</c:v>
                </c:pt>
                <c:pt idx="741">
                  <c:v>254.47659999999999</c:v>
                </c:pt>
                <c:pt idx="742">
                  <c:v>268.72230000000002</c:v>
                </c:pt>
                <c:pt idx="743">
                  <c:v>265.27940000000001</c:v>
                </c:pt>
                <c:pt idx="744">
                  <c:v>270.56959999999998</c:v>
                </c:pt>
                <c:pt idx="745">
                  <c:v>269.83260000000001</c:v>
                </c:pt>
                <c:pt idx="746">
                  <c:v>275.21319999999997</c:v>
                </c:pt>
                <c:pt idx="747">
                  <c:v>287.76069999999999</c:v>
                </c:pt>
                <c:pt idx="748">
                  <c:v>292.38830000000002</c:v>
                </c:pt>
                <c:pt idx="749">
                  <c:v>295.00240000000002</c:v>
                </c:pt>
                <c:pt idx="750">
                  <c:v>285.09699999999998</c:v>
                </c:pt>
                <c:pt idx="751">
                  <c:v>274.83780000000002</c:v>
                </c:pt>
                <c:pt idx="752">
                  <c:v>276.25209999999998</c:v>
                </c:pt>
                <c:pt idx="753">
                  <c:v>269.82870000000003</c:v>
                </c:pt>
                <c:pt idx="754">
                  <c:v>275.09769999999997</c:v>
                </c:pt>
                <c:pt idx="755">
                  <c:v>274.76409999999998</c:v>
                </c:pt>
                <c:pt idx="756">
                  <c:v>274.76409999999998</c:v>
                </c:pt>
                <c:pt idx="757">
                  <c:v>272.05470000000003</c:v>
                </c:pt>
                <c:pt idx="758">
                  <c:v>272.46319999999997</c:v>
                </c:pt>
                <c:pt idx="759">
                  <c:v>276.77140000000003</c:v>
                </c:pt>
                <c:pt idx="760">
                  <c:v>284.11369999999999</c:v>
                </c:pt>
                <c:pt idx="761">
                  <c:v>288.61880000000002</c:v>
                </c:pt>
                <c:pt idx="762">
                  <c:v>294.38799999999998</c:v>
                </c:pt>
                <c:pt idx="763">
                  <c:v>292.63720000000001</c:v>
                </c:pt>
                <c:pt idx="764">
                  <c:v>294.89980000000003</c:v>
                </c:pt>
                <c:pt idx="765">
                  <c:v>301.31689999999998</c:v>
                </c:pt>
                <c:pt idx="766">
                  <c:v>298.93060000000003</c:v>
                </c:pt>
                <c:pt idx="767">
                  <c:v>297.58600000000001</c:v>
                </c:pt>
                <c:pt idx="768">
                  <c:v>294.52679999999998</c:v>
                </c:pt>
                <c:pt idx="769">
                  <c:v>294.63619999999997</c:v>
                </c:pt>
                <c:pt idx="770">
                  <c:v>294.06229999999999</c:v>
                </c:pt>
                <c:pt idx="771">
                  <c:v>288.05360000000002</c:v>
                </c:pt>
                <c:pt idx="772">
                  <c:v>285.2319</c:v>
                </c:pt>
                <c:pt idx="773">
                  <c:v>282.47539999999998</c:v>
                </c:pt>
                <c:pt idx="774">
                  <c:v>287.32310000000001</c:v>
                </c:pt>
                <c:pt idx="775">
                  <c:v>290.1198</c:v>
                </c:pt>
                <c:pt idx="776">
                  <c:v>287.28829999999999</c:v>
                </c:pt>
                <c:pt idx="777">
                  <c:v>289.14249999999998</c:v>
                </c:pt>
                <c:pt idx="778">
                  <c:v>289.14249999999998</c:v>
                </c:pt>
                <c:pt idx="779">
                  <c:v>289.90980000000002</c:v>
                </c:pt>
                <c:pt idx="780">
                  <c:v>292.63830000000002</c:v>
                </c:pt>
                <c:pt idx="781">
                  <c:v>292.09910000000002</c:v>
                </c:pt>
                <c:pt idx="782">
                  <c:v>290.2389</c:v>
                </c:pt>
                <c:pt idx="783">
                  <c:v>290.2389</c:v>
                </c:pt>
                <c:pt idx="784">
                  <c:v>290.4556</c:v>
                </c:pt>
                <c:pt idx="785">
                  <c:v>284.89179999999999</c:v>
                </c:pt>
                <c:pt idx="786">
                  <c:v>281.46589999999998</c:v>
                </c:pt>
                <c:pt idx="787">
                  <c:v>285.95179999999999</c:v>
                </c:pt>
                <c:pt idx="788">
                  <c:v>294.20330000000001</c:v>
                </c:pt>
                <c:pt idx="789">
                  <c:v>295.61840000000001</c:v>
                </c:pt>
                <c:pt idx="790">
                  <c:v>299.20119999999997</c:v>
                </c:pt>
                <c:pt idx="791">
                  <c:v>301.92619999999999</c:v>
                </c:pt>
                <c:pt idx="792">
                  <c:v>305.59550000000002</c:v>
                </c:pt>
                <c:pt idx="793">
                  <c:v>305.59550000000002</c:v>
                </c:pt>
                <c:pt idx="794">
                  <c:v>306.08089999999999</c:v>
                </c:pt>
                <c:pt idx="795">
                  <c:v>310.5872</c:v>
                </c:pt>
                <c:pt idx="796">
                  <c:v>312.11619999999999</c:v>
                </c:pt>
                <c:pt idx="797">
                  <c:v>311.24540000000002</c:v>
                </c:pt>
                <c:pt idx="798">
                  <c:v>310.69380000000001</c:v>
                </c:pt>
                <c:pt idx="799">
                  <c:v>312.83359999999999</c:v>
                </c:pt>
                <c:pt idx="800">
                  <c:v>314.26150000000001</c:v>
                </c:pt>
                <c:pt idx="801">
                  <c:v>315.52620000000002</c:v>
                </c:pt>
                <c:pt idx="802">
                  <c:v>311.64449999999999</c:v>
                </c:pt>
                <c:pt idx="803">
                  <c:v>310.92099999999999</c:v>
                </c:pt>
                <c:pt idx="804">
                  <c:v>314.15690000000001</c:v>
                </c:pt>
                <c:pt idx="805">
                  <c:v>308.26909999999998</c:v>
                </c:pt>
                <c:pt idx="806">
                  <c:v>308.76440000000002</c:v>
                </c:pt>
                <c:pt idx="807">
                  <c:v>301.56529999999998</c:v>
                </c:pt>
                <c:pt idx="808">
                  <c:v>295.4984</c:v>
                </c:pt>
                <c:pt idx="809">
                  <c:v>296.29199999999997</c:v>
                </c:pt>
                <c:pt idx="810">
                  <c:v>294.4572</c:v>
                </c:pt>
                <c:pt idx="811">
                  <c:v>299.73860000000002</c:v>
                </c:pt>
                <c:pt idx="812">
                  <c:v>292.04289999999997</c:v>
                </c:pt>
                <c:pt idx="813">
                  <c:v>291.41969999999998</c:v>
                </c:pt>
                <c:pt idx="814">
                  <c:v>291.3673</c:v>
                </c:pt>
                <c:pt idx="815">
                  <c:v>286.95100000000002</c:v>
                </c:pt>
                <c:pt idx="816">
                  <c:v>289.83819999999997</c:v>
                </c:pt>
                <c:pt idx="817">
                  <c:v>289.22919999999999</c:v>
                </c:pt>
                <c:pt idx="818">
                  <c:v>289.22919999999999</c:v>
                </c:pt>
                <c:pt idx="819">
                  <c:v>298.60079999999999</c:v>
                </c:pt>
                <c:pt idx="820">
                  <c:v>293.52539999999999</c:v>
                </c:pt>
                <c:pt idx="821">
                  <c:v>287.06689999999998</c:v>
                </c:pt>
                <c:pt idx="822">
                  <c:v>280.07040000000001</c:v>
                </c:pt>
                <c:pt idx="823">
                  <c:v>284.74090000000001</c:v>
                </c:pt>
                <c:pt idx="824">
                  <c:v>285.7414</c:v>
                </c:pt>
                <c:pt idx="825">
                  <c:v>291.71080000000001</c:v>
                </c:pt>
                <c:pt idx="826">
                  <c:v>286.48059999999998</c:v>
                </c:pt>
                <c:pt idx="827">
                  <c:v>287.21870000000001</c:v>
                </c:pt>
                <c:pt idx="828">
                  <c:v>285.86829999999998</c:v>
                </c:pt>
                <c:pt idx="829">
                  <c:v>279.95370000000003</c:v>
                </c:pt>
                <c:pt idx="830">
                  <c:v>281.42430000000002</c:v>
                </c:pt>
                <c:pt idx="831">
                  <c:v>279.52910000000003</c:v>
                </c:pt>
                <c:pt idx="832">
                  <c:v>277.07740000000001</c:v>
                </c:pt>
                <c:pt idx="833">
                  <c:v>279.20929999999998</c:v>
                </c:pt>
                <c:pt idx="834">
                  <c:v>277.85939999999999</c:v>
                </c:pt>
                <c:pt idx="835">
                  <c:v>270.60270000000003</c:v>
                </c:pt>
                <c:pt idx="836">
                  <c:v>271.06659999999999</c:v>
                </c:pt>
                <c:pt idx="837">
                  <c:v>273.06259999999997</c:v>
                </c:pt>
                <c:pt idx="838">
                  <c:v>273.42090000000002</c:v>
                </c:pt>
                <c:pt idx="839">
                  <c:v>273.12799999999999</c:v>
                </c:pt>
                <c:pt idx="840">
                  <c:v>275.12169999999998</c:v>
                </c:pt>
                <c:pt idx="841">
                  <c:v>279.16180000000003</c:v>
                </c:pt>
                <c:pt idx="842">
                  <c:v>279.81400000000002</c:v>
                </c:pt>
                <c:pt idx="843">
                  <c:v>281.78109999999998</c:v>
                </c:pt>
                <c:pt idx="844">
                  <c:v>283.62360000000001</c:v>
                </c:pt>
                <c:pt idx="845">
                  <c:v>283.35590000000002</c:v>
                </c:pt>
                <c:pt idx="846">
                  <c:v>281.97230000000002</c:v>
                </c:pt>
                <c:pt idx="847">
                  <c:v>283.6429</c:v>
                </c:pt>
                <c:pt idx="848">
                  <c:v>280.6422</c:v>
                </c:pt>
                <c:pt idx="849">
                  <c:v>276.30880000000002</c:v>
                </c:pt>
                <c:pt idx="850">
                  <c:v>273.98259999999999</c:v>
                </c:pt>
                <c:pt idx="851">
                  <c:v>274.56950000000001</c:v>
                </c:pt>
                <c:pt idx="852">
                  <c:v>274.56950000000001</c:v>
                </c:pt>
                <c:pt idx="853">
                  <c:v>273.63389999999998</c:v>
                </c:pt>
                <c:pt idx="854">
                  <c:v>274.30579999999998</c:v>
                </c:pt>
                <c:pt idx="855">
                  <c:v>278.01159999999999</c:v>
                </c:pt>
                <c:pt idx="856">
                  <c:v>281.75459999999998</c:v>
                </c:pt>
                <c:pt idx="857">
                  <c:v>283.41129999999998</c:v>
                </c:pt>
                <c:pt idx="858">
                  <c:v>282.60199999999998</c:v>
                </c:pt>
                <c:pt idx="859">
                  <c:v>287.68329999999997</c:v>
                </c:pt>
                <c:pt idx="860">
                  <c:v>286.14589999999998</c:v>
                </c:pt>
                <c:pt idx="861">
                  <c:v>283.06229999999999</c:v>
                </c:pt>
                <c:pt idx="862">
                  <c:v>279.31400000000002</c:v>
                </c:pt>
                <c:pt idx="863">
                  <c:v>277.40030000000002</c:v>
                </c:pt>
                <c:pt idx="864">
                  <c:v>269.85719999999998</c:v>
                </c:pt>
                <c:pt idx="865">
                  <c:v>270.79070000000002</c:v>
                </c:pt>
                <c:pt idx="866">
                  <c:v>271.38569999999999</c:v>
                </c:pt>
                <c:pt idx="867">
                  <c:v>273.82650000000001</c:v>
                </c:pt>
                <c:pt idx="868">
                  <c:v>274.87009999999998</c:v>
                </c:pt>
                <c:pt idx="869">
                  <c:v>274.28960000000001</c:v>
                </c:pt>
                <c:pt idx="870">
                  <c:v>271.9676</c:v>
                </c:pt>
                <c:pt idx="871">
                  <c:v>269.58870000000002</c:v>
                </c:pt>
                <c:pt idx="872">
                  <c:v>273.22109999999998</c:v>
                </c:pt>
                <c:pt idx="873">
                  <c:v>274.33659999999998</c:v>
                </c:pt>
                <c:pt idx="874">
                  <c:v>271.80369999999999</c:v>
                </c:pt>
                <c:pt idx="875">
                  <c:v>265.99009999999998</c:v>
                </c:pt>
                <c:pt idx="876">
                  <c:v>258.11689999999999</c:v>
                </c:pt>
                <c:pt idx="877">
                  <c:v>259.79910000000001</c:v>
                </c:pt>
                <c:pt idx="878">
                  <c:v>259.85700000000003</c:v>
                </c:pt>
                <c:pt idx="879">
                  <c:v>256.06259999999997</c:v>
                </c:pt>
                <c:pt idx="880">
                  <c:v>260.44349999999997</c:v>
                </c:pt>
                <c:pt idx="881">
                  <c:v>256.6651</c:v>
                </c:pt>
                <c:pt idx="882">
                  <c:v>258.99290000000002</c:v>
                </c:pt>
                <c:pt idx="883">
                  <c:v>256.44600000000003</c:v>
                </c:pt>
                <c:pt idx="884">
                  <c:v>252.6019</c:v>
                </c:pt>
                <c:pt idx="885">
                  <c:v>247.99680000000001</c:v>
                </c:pt>
                <c:pt idx="886">
                  <c:v>249.9452</c:v>
                </c:pt>
                <c:pt idx="887">
                  <c:v>253.50409999999999</c:v>
                </c:pt>
                <c:pt idx="888">
                  <c:v>253.50409999999999</c:v>
                </c:pt>
                <c:pt idx="889">
                  <c:v>251.5932</c:v>
                </c:pt>
                <c:pt idx="890">
                  <c:v>249.72620000000001</c:v>
                </c:pt>
                <c:pt idx="891">
                  <c:v>254.17500000000001</c:v>
                </c:pt>
                <c:pt idx="892">
                  <c:v>254.3229</c:v>
                </c:pt>
                <c:pt idx="893">
                  <c:v>253.44720000000001</c:v>
                </c:pt>
                <c:pt idx="894">
                  <c:v>253.06800000000001</c:v>
                </c:pt>
                <c:pt idx="895">
                  <c:v>255.38419999999999</c:v>
                </c:pt>
                <c:pt idx="896">
                  <c:v>257.24279999999999</c:v>
                </c:pt>
                <c:pt idx="897">
                  <c:v>257.935</c:v>
                </c:pt>
                <c:pt idx="898">
                  <c:v>254.36600000000001</c:v>
                </c:pt>
                <c:pt idx="899">
                  <c:v>259.35899999999998</c:v>
                </c:pt>
                <c:pt idx="900">
                  <c:v>264.56650000000002</c:v>
                </c:pt>
                <c:pt idx="901">
                  <c:v>265.59859999999998</c:v>
                </c:pt>
                <c:pt idx="902">
                  <c:v>266.30220000000003</c:v>
                </c:pt>
                <c:pt idx="903">
                  <c:v>266.30220000000003</c:v>
                </c:pt>
                <c:pt idx="904">
                  <c:v>261.01350000000002</c:v>
                </c:pt>
                <c:pt idx="905">
                  <c:v>261.0163</c:v>
                </c:pt>
                <c:pt idx="906">
                  <c:v>260.62459999999999</c:v>
                </c:pt>
                <c:pt idx="907">
                  <c:v>256.06810000000002</c:v>
                </c:pt>
                <c:pt idx="908">
                  <c:v>252.06710000000001</c:v>
                </c:pt>
                <c:pt idx="909">
                  <c:v>255.26070000000001</c:v>
                </c:pt>
                <c:pt idx="910">
                  <c:v>251.27099999999999</c:v>
                </c:pt>
                <c:pt idx="911">
                  <c:v>250.49440000000001</c:v>
                </c:pt>
                <c:pt idx="912">
                  <c:v>252.62559999999999</c:v>
                </c:pt>
                <c:pt idx="913">
                  <c:v>253.19380000000001</c:v>
                </c:pt>
                <c:pt idx="914">
                  <c:v>253.19380000000001</c:v>
                </c:pt>
                <c:pt idx="915">
                  <c:v>252.8887</c:v>
                </c:pt>
                <c:pt idx="916">
                  <c:v>251.5693</c:v>
                </c:pt>
                <c:pt idx="917">
                  <c:v>252.45849999999999</c:v>
                </c:pt>
                <c:pt idx="918">
                  <c:v>252.68260000000001</c:v>
                </c:pt>
                <c:pt idx="919">
                  <c:v>252.3845</c:v>
                </c:pt>
                <c:pt idx="920">
                  <c:v>259.87630000000001</c:v>
                </c:pt>
                <c:pt idx="921">
                  <c:v>263.79320000000001</c:v>
                </c:pt>
                <c:pt idx="922">
                  <c:v>263.4171</c:v>
                </c:pt>
                <c:pt idx="923">
                  <c:v>258.86189999999999</c:v>
                </c:pt>
                <c:pt idx="924">
                  <c:v>256.62610000000001</c:v>
                </c:pt>
                <c:pt idx="925">
                  <c:v>254.85079999999999</c:v>
                </c:pt>
                <c:pt idx="926">
                  <c:v>256.9554</c:v>
                </c:pt>
                <c:pt idx="927">
                  <c:v>255.86709999999999</c:v>
                </c:pt>
                <c:pt idx="928">
                  <c:v>259.04050000000001</c:v>
                </c:pt>
                <c:pt idx="929">
                  <c:v>264.50569999999999</c:v>
                </c:pt>
                <c:pt idx="930">
                  <c:v>261.25569999999999</c:v>
                </c:pt>
                <c:pt idx="931">
                  <c:v>260.23320000000001</c:v>
                </c:pt>
                <c:pt idx="932">
                  <c:v>263.95569999999998</c:v>
                </c:pt>
                <c:pt idx="933">
                  <c:v>268.89069999999998</c:v>
                </c:pt>
                <c:pt idx="934">
                  <c:v>265.65350000000001</c:v>
                </c:pt>
                <c:pt idx="935">
                  <c:v>259.58760000000001</c:v>
                </c:pt>
                <c:pt idx="936">
                  <c:v>261.75209999999998</c:v>
                </c:pt>
                <c:pt idx="937">
                  <c:v>260.6687</c:v>
                </c:pt>
                <c:pt idx="938">
                  <c:v>259.1857</c:v>
                </c:pt>
                <c:pt idx="939">
                  <c:v>255.71299999999999</c:v>
                </c:pt>
                <c:pt idx="940">
                  <c:v>256.18549999999999</c:v>
                </c:pt>
                <c:pt idx="941">
                  <c:v>255.91130000000001</c:v>
                </c:pt>
                <c:pt idx="942">
                  <c:v>252.8159</c:v>
                </c:pt>
                <c:pt idx="943">
                  <c:v>251.0521</c:v>
                </c:pt>
                <c:pt idx="944">
                  <c:v>248.73140000000001</c:v>
                </c:pt>
                <c:pt idx="945">
                  <c:v>248.02279999999999</c:v>
                </c:pt>
                <c:pt idx="946">
                  <c:v>250.17230000000001</c:v>
                </c:pt>
                <c:pt idx="947">
                  <c:v>249.98949999999999</c:v>
                </c:pt>
                <c:pt idx="948">
                  <c:v>250.8544</c:v>
                </c:pt>
                <c:pt idx="949">
                  <c:v>253.5856</c:v>
                </c:pt>
                <c:pt idx="950">
                  <c:v>256.5378</c:v>
                </c:pt>
                <c:pt idx="951">
                  <c:v>254.9563</c:v>
                </c:pt>
                <c:pt idx="952">
                  <c:v>254.10249999999999</c:v>
                </c:pt>
                <c:pt idx="953">
                  <c:v>254.2944</c:v>
                </c:pt>
                <c:pt idx="954">
                  <c:v>256.8938</c:v>
                </c:pt>
                <c:pt idx="955">
                  <c:v>257.81990000000002</c:v>
                </c:pt>
                <c:pt idx="956">
                  <c:v>257.08499999999998</c:v>
                </c:pt>
                <c:pt idx="957">
                  <c:v>261.30520000000001</c:v>
                </c:pt>
                <c:pt idx="958">
                  <c:v>261.30520000000001</c:v>
                </c:pt>
                <c:pt idx="959">
                  <c:v>259.28269999999998</c:v>
                </c:pt>
                <c:pt idx="960">
                  <c:v>256.76679999999999</c:v>
                </c:pt>
                <c:pt idx="961">
                  <c:v>256.37279999999998</c:v>
                </c:pt>
                <c:pt idx="962">
                  <c:v>253.4667</c:v>
                </c:pt>
                <c:pt idx="963">
                  <c:v>258.32619999999997</c:v>
                </c:pt>
                <c:pt idx="964">
                  <c:v>255.84309999999999</c:v>
                </c:pt>
                <c:pt idx="965">
                  <c:v>257.59350000000001</c:v>
                </c:pt>
                <c:pt idx="966">
                  <c:v>259.91719999999998</c:v>
                </c:pt>
                <c:pt idx="967">
                  <c:v>256.78390000000002</c:v>
                </c:pt>
                <c:pt idx="968">
                  <c:v>257.3623</c:v>
                </c:pt>
                <c:pt idx="969">
                  <c:v>255.56190000000001</c:v>
                </c:pt>
                <c:pt idx="970">
                  <c:v>257.86</c:v>
                </c:pt>
                <c:pt idx="971">
                  <c:v>252.81710000000001</c:v>
                </c:pt>
                <c:pt idx="972">
                  <c:v>255.38730000000001</c:v>
                </c:pt>
                <c:pt idx="973">
                  <c:v>253.1044</c:v>
                </c:pt>
                <c:pt idx="974">
                  <c:v>252.21350000000001</c:v>
                </c:pt>
                <c:pt idx="975">
                  <c:v>251.10589999999999</c:v>
                </c:pt>
                <c:pt idx="976">
                  <c:v>256.82249999999999</c:v>
                </c:pt>
                <c:pt idx="977">
                  <c:v>260.02019999999999</c:v>
                </c:pt>
                <c:pt idx="978">
                  <c:v>255.49809999999999</c:v>
                </c:pt>
                <c:pt idx="979">
                  <c:v>251.84229999999999</c:v>
                </c:pt>
                <c:pt idx="980">
                  <c:v>249.4102</c:v>
                </c:pt>
                <c:pt idx="981">
                  <c:v>247.4469</c:v>
                </c:pt>
                <c:pt idx="982">
                  <c:v>250.2465</c:v>
                </c:pt>
                <c:pt idx="983">
                  <c:v>251.5915</c:v>
                </c:pt>
                <c:pt idx="984">
                  <c:v>249.16929999999999</c:v>
                </c:pt>
                <c:pt idx="985">
                  <c:v>248.3801</c:v>
                </c:pt>
                <c:pt idx="986">
                  <c:v>247.52359999999999</c:v>
                </c:pt>
                <c:pt idx="987">
                  <c:v>246.77019999999999</c:v>
                </c:pt>
                <c:pt idx="988">
                  <c:v>246.76750000000001</c:v>
                </c:pt>
                <c:pt idx="989">
                  <c:v>246.18090000000001</c:v>
                </c:pt>
                <c:pt idx="990">
                  <c:v>247.1695</c:v>
                </c:pt>
                <c:pt idx="991">
                  <c:v>246.9383</c:v>
                </c:pt>
                <c:pt idx="992">
                  <c:v>246.47280000000001</c:v>
                </c:pt>
                <c:pt idx="993">
                  <c:v>245.76169999999999</c:v>
                </c:pt>
                <c:pt idx="994">
                  <c:v>247.7593</c:v>
                </c:pt>
                <c:pt idx="995">
                  <c:v>248.40880000000001</c:v>
                </c:pt>
                <c:pt idx="996">
                  <c:v>246.38570000000001</c:v>
                </c:pt>
                <c:pt idx="997">
                  <c:v>249.95750000000001</c:v>
                </c:pt>
                <c:pt idx="998">
                  <c:v>251.77590000000001</c:v>
                </c:pt>
                <c:pt idx="999">
                  <c:v>249.5189</c:v>
                </c:pt>
                <c:pt idx="1000">
                  <c:v>250.13630000000001</c:v>
                </c:pt>
                <c:pt idx="1001">
                  <c:v>250.01730000000001</c:v>
                </c:pt>
                <c:pt idx="1002">
                  <c:v>252.64420000000001</c:v>
                </c:pt>
                <c:pt idx="1003">
                  <c:v>255.84020000000001</c:v>
                </c:pt>
                <c:pt idx="1004">
                  <c:v>253.1918</c:v>
                </c:pt>
                <c:pt idx="1005">
                  <c:v>253.4256</c:v>
                </c:pt>
                <c:pt idx="1006">
                  <c:v>252.39439999999999</c:v>
                </c:pt>
                <c:pt idx="1007">
                  <c:v>248.64529999999999</c:v>
                </c:pt>
                <c:pt idx="1008">
                  <c:v>250.83580000000001</c:v>
                </c:pt>
                <c:pt idx="1009">
                  <c:v>252.96879999999999</c:v>
                </c:pt>
                <c:pt idx="1010">
                  <c:v>254.99610000000001</c:v>
                </c:pt>
                <c:pt idx="1011">
                  <c:v>252.14599999999999</c:v>
                </c:pt>
                <c:pt idx="1012">
                  <c:v>252.1756</c:v>
                </c:pt>
                <c:pt idx="1013">
                  <c:v>255.15219999999999</c:v>
                </c:pt>
                <c:pt idx="1014">
                  <c:v>255.55549999999999</c:v>
                </c:pt>
                <c:pt idx="1015">
                  <c:v>251.00360000000001</c:v>
                </c:pt>
                <c:pt idx="1016">
                  <c:v>251.00360000000001</c:v>
                </c:pt>
                <c:pt idx="1017">
                  <c:v>251.75749999999999</c:v>
                </c:pt>
                <c:pt idx="1018">
                  <c:v>249.96379999999999</c:v>
                </c:pt>
                <c:pt idx="1019">
                  <c:v>252.2475</c:v>
                </c:pt>
                <c:pt idx="1020">
                  <c:v>251.69649999999999</c:v>
                </c:pt>
                <c:pt idx="1021">
                  <c:v>250.2527</c:v>
                </c:pt>
                <c:pt idx="1022">
                  <c:v>254.05930000000001</c:v>
                </c:pt>
                <c:pt idx="1023">
                  <c:v>248.9308</c:v>
                </c:pt>
                <c:pt idx="1024">
                  <c:v>245.17529999999999</c:v>
                </c:pt>
                <c:pt idx="1025">
                  <c:v>243.58840000000001</c:v>
                </c:pt>
                <c:pt idx="1026">
                  <c:v>244.5309</c:v>
                </c:pt>
                <c:pt idx="1027">
                  <c:v>246.0147</c:v>
                </c:pt>
                <c:pt idx="1028">
                  <c:v>244.44839999999999</c:v>
                </c:pt>
                <c:pt idx="1029">
                  <c:v>245.1431</c:v>
                </c:pt>
                <c:pt idx="1030">
                  <c:v>245.8416</c:v>
                </c:pt>
                <c:pt idx="1031">
                  <c:v>253.24780000000001</c:v>
                </c:pt>
                <c:pt idx="1032">
                  <c:v>255.3623</c:v>
                </c:pt>
                <c:pt idx="1033">
                  <c:v>254.30019999999999</c:v>
                </c:pt>
                <c:pt idx="1034">
                  <c:v>255.93809999999999</c:v>
                </c:pt>
                <c:pt idx="1035">
                  <c:v>255.6465</c:v>
                </c:pt>
                <c:pt idx="1036">
                  <c:v>255.6026</c:v>
                </c:pt>
                <c:pt idx="1037">
                  <c:v>258.1943</c:v>
                </c:pt>
                <c:pt idx="1038">
                  <c:v>258.1943</c:v>
                </c:pt>
                <c:pt idx="1039">
                  <c:v>258.12240000000003</c:v>
                </c:pt>
                <c:pt idx="1040">
                  <c:v>263.00479999999999</c:v>
                </c:pt>
                <c:pt idx="1041">
                  <c:v>261.47930000000002</c:v>
                </c:pt>
                <c:pt idx="1042">
                  <c:v>260.77890000000002</c:v>
                </c:pt>
                <c:pt idx="1043">
                  <c:v>260.77890000000002</c:v>
                </c:pt>
                <c:pt idx="1044">
                  <c:v>258.072</c:v>
                </c:pt>
                <c:pt idx="1045">
                  <c:v>255.8073</c:v>
                </c:pt>
                <c:pt idx="1046">
                  <c:v>252.88300000000001</c:v>
                </c:pt>
                <c:pt idx="1047">
                  <c:v>252.94720000000001</c:v>
                </c:pt>
                <c:pt idx="1048">
                  <c:v>250.55170000000001</c:v>
                </c:pt>
                <c:pt idx="1049">
                  <c:v>249.523</c:v>
                </c:pt>
                <c:pt idx="1050">
                  <c:v>249.91200000000001</c:v>
                </c:pt>
                <c:pt idx="1051">
                  <c:v>250.0874</c:v>
                </c:pt>
                <c:pt idx="1052">
                  <c:v>248.75129999999999</c:v>
                </c:pt>
                <c:pt idx="1053">
                  <c:v>248.75129999999999</c:v>
                </c:pt>
                <c:pt idx="1054">
                  <c:v>249.22739999999999</c:v>
                </c:pt>
                <c:pt idx="1055">
                  <c:v>245.6703</c:v>
                </c:pt>
                <c:pt idx="1056">
                  <c:v>245.82820000000001</c:v>
                </c:pt>
                <c:pt idx="1057">
                  <c:v>246.79589999999999</c:v>
                </c:pt>
                <c:pt idx="1058">
                  <c:v>245.96709999999999</c:v>
                </c:pt>
                <c:pt idx="1059">
                  <c:v>250.94929999999999</c:v>
                </c:pt>
                <c:pt idx="1060">
                  <c:v>255.06700000000001</c:v>
                </c:pt>
                <c:pt idx="1061">
                  <c:v>254.85980000000001</c:v>
                </c:pt>
                <c:pt idx="1062">
                  <c:v>255.78899999999999</c:v>
                </c:pt>
                <c:pt idx="1063">
                  <c:v>254.73220000000001</c:v>
                </c:pt>
                <c:pt idx="1064">
                  <c:v>256.14190000000002</c:v>
                </c:pt>
                <c:pt idx="1065">
                  <c:v>254.7705</c:v>
                </c:pt>
                <c:pt idx="1066">
                  <c:v>251.54750000000001</c:v>
                </c:pt>
                <c:pt idx="1067">
                  <c:v>249.9151</c:v>
                </c:pt>
                <c:pt idx="1068">
                  <c:v>246.59880000000001</c:v>
                </c:pt>
                <c:pt idx="1069">
                  <c:v>247.2704</c:v>
                </c:pt>
                <c:pt idx="1070">
                  <c:v>245.65180000000001</c:v>
                </c:pt>
                <c:pt idx="1071">
                  <c:v>243.61279999999999</c:v>
                </c:pt>
                <c:pt idx="1072">
                  <c:v>242.54329999999999</c:v>
                </c:pt>
                <c:pt idx="1073">
                  <c:v>244.62950000000001</c:v>
                </c:pt>
                <c:pt idx="1074">
                  <c:v>244.88659999999999</c:v>
                </c:pt>
                <c:pt idx="1075">
                  <c:v>245.5686</c:v>
                </c:pt>
                <c:pt idx="1076">
                  <c:v>247.12389999999999</c:v>
                </c:pt>
                <c:pt idx="1077">
                  <c:v>249.6636</c:v>
                </c:pt>
                <c:pt idx="1078">
                  <c:v>249.6636</c:v>
                </c:pt>
                <c:pt idx="1079">
                  <c:v>249.13329999999999</c:v>
                </c:pt>
                <c:pt idx="1080">
                  <c:v>252.16470000000001</c:v>
                </c:pt>
                <c:pt idx="1081">
                  <c:v>253.26769999999999</c:v>
                </c:pt>
                <c:pt idx="1082">
                  <c:v>253.00819999999999</c:v>
                </c:pt>
                <c:pt idx="1083">
                  <c:v>250.80940000000001</c:v>
                </c:pt>
                <c:pt idx="1084">
                  <c:v>252.1627</c:v>
                </c:pt>
                <c:pt idx="1085">
                  <c:v>252.0958</c:v>
                </c:pt>
                <c:pt idx="1086">
                  <c:v>254.1292</c:v>
                </c:pt>
                <c:pt idx="1087">
                  <c:v>254.0241</c:v>
                </c:pt>
                <c:pt idx="1088">
                  <c:v>254.8603</c:v>
                </c:pt>
                <c:pt idx="1089">
                  <c:v>254.00630000000001</c:v>
                </c:pt>
                <c:pt idx="1090">
                  <c:v>255.4812</c:v>
                </c:pt>
                <c:pt idx="1091">
                  <c:v>258.81450000000001</c:v>
                </c:pt>
                <c:pt idx="1092">
                  <c:v>257.54480000000001</c:v>
                </c:pt>
                <c:pt idx="1093">
                  <c:v>260.58620000000002</c:v>
                </c:pt>
                <c:pt idx="1094">
                  <c:v>261.27359999999999</c:v>
                </c:pt>
                <c:pt idx="1095">
                  <c:v>264.01830000000001</c:v>
                </c:pt>
                <c:pt idx="1096">
                  <c:v>262.04169999999999</c:v>
                </c:pt>
                <c:pt idx="1097">
                  <c:v>264.48140000000001</c:v>
                </c:pt>
                <c:pt idx="1098">
                  <c:v>263.3442</c:v>
                </c:pt>
                <c:pt idx="1099">
                  <c:v>260.1447</c:v>
                </c:pt>
                <c:pt idx="1100">
                  <c:v>259.8614</c:v>
                </c:pt>
                <c:pt idx="1101">
                  <c:v>261.15719999999999</c:v>
                </c:pt>
                <c:pt idx="1102">
                  <c:v>258.73090000000002</c:v>
                </c:pt>
                <c:pt idx="1103">
                  <c:v>258.62779999999998</c:v>
                </c:pt>
                <c:pt idx="1104">
                  <c:v>255.93809999999999</c:v>
                </c:pt>
                <c:pt idx="1105">
                  <c:v>255.33609999999999</c:v>
                </c:pt>
                <c:pt idx="1106">
                  <c:v>257.52409999999998</c:v>
                </c:pt>
                <c:pt idx="1107">
                  <c:v>257.52409999999998</c:v>
                </c:pt>
                <c:pt idx="1108">
                  <c:v>258.47609999999997</c:v>
                </c:pt>
                <c:pt idx="1109">
                  <c:v>261.24829999999997</c:v>
                </c:pt>
                <c:pt idx="1110">
                  <c:v>267.88389999999998</c:v>
                </c:pt>
                <c:pt idx="1111">
                  <c:v>272.55</c:v>
                </c:pt>
                <c:pt idx="1112">
                  <c:v>272.58870000000002</c:v>
                </c:pt>
                <c:pt idx="1113">
                  <c:v>274.63279999999997</c:v>
                </c:pt>
                <c:pt idx="1114">
                  <c:v>276.93720000000002</c:v>
                </c:pt>
                <c:pt idx="1115">
                  <c:v>277.98829999999998</c:v>
                </c:pt>
                <c:pt idx="1116">
                  <c:v>276.52749999999997</c:v>
                </c:pt>
                <c:pt idx="1117">
                  <c:v>279.678</c:v>
                </c:pt>
                <c:pt idx="1118">
                  <c:v>283.32900000000001</c:v>
                </c:pt>
                <c:pt idx="1119">
                  <c:v>281.24380000000002</c:v>
                </c:pt>
                <c:pt idx="1120">
                  <c:v>285.21409999999997</c:v>
                </c:pt>
                <c:pt idx="1121">
                  <c:v>289.09390000000002</c:v>
                </c:pt>
                <c:pt idx="1122">
                  <c:v>295.03829999999999</c:v>
                </c:pt>
                <c:pt idx="1123">
                  <c:v>295.04809999999998</c:v>
                </c:pt>
                <c:pt idx="1124">
                  <c:v>288.767</c:v>
                </c:pt>
                <c:pt idx="1125">
                  <c:v>290.2054</c:v>
                </c:pt>
                <c:pt idx="1126">
                  <c:v>291.46550000000002</c:v>
                </c:pt>
                <c:pt idx="1127">
                  <c:v>292.233</c:v>
                </c:pt>
                <c:pt idx="1128">
                  <c:v>296.99680000000001</c:v>
                </c:pt>
                <c:pt idx="1129">
                  <c:v>294.33249999999998</c:v>
                </c:pt>
                <c:pt idx="1130">
                  <c:v>291.48099999999999</c:v>
                </c:pt>
                <c:pt idx="1131">
                  <c:v>287.96159999999998</c:v>
                </c:pt>
                <c:pt idx="1132">
                  <c:v>292.29160000000002</c:v>
                </c:pt>
                <c:pt idx="1133">
                  <c:v>293.62209999999999</c:v>
                </c:pt>
                <c:pt idx="1134">
                  <c:v>294.91820000000001</c:v>
                </c:pt>
                <c:pt idx="1135">
                  <c:v>290.89370000000002</c:v>
                </c:pt>
                <c:pt idx="1136">
                  <c:v>292.72809999999998</c:v>
                </c:pt>
                <c:pt idx="1137">
                  <c:v>293.64</c:v>
                </c:pt>
                <c:pt idx="1138">
                  <c:v>298.31439999999998</c:v>
                </c:pt>
                <c:pt idx="1139">
                  <c:v>301.2792</c:v>
                </c:pt>
                <c:pt idx="1140">
                  <c:v>304.08949999999999</c:v>
                </c:pt>
                <c:pt idx="1141">
                  <c:v>303.35059999999999</c:v>
                </c:pt>
                <c:pt idx="1142">
                  <c:v>312.5104</c:v>
                </c:pt>
                <c:pt idx="1143">
                  <c:v>316.60820000000001</c:v>
                </c:pt>
                <c:pt idx="1144">
                  <c:v>319.65179999999998</c:v>
                </c:pt>
                <c:pt idx="1145">
                  <c:v>307.12610000000001</c:v>
                </c:pt>
                <c:pt idx="1146">
                  <c:v>304.6302</c:v>
                </c:pt>
                <c:pt idx="1147">
                  <c:v>305.19979999999998</c:v>
                </c:pt>
                <c:pt idx="1148">
                  <c:v>305.19979999999998</c:v>
                </c:pt>
                <c:pt idx="1149">
                  <c:v>310.87400000000002</c:v>
                </c:pt>
                <c:pt idx="1150">
                  <c:v>310.39819999999997</c:v>
                </c:pt>
                <c:pt idx="1151">
                  <c:v>303.56369999999998</c:v>
                </c:pt>
                <c:pt idx="1152">
                  <c:v>298.31330000000003</c:v>
                </c:pt>
                <c:pt idx="1153">
                  <c:v>298.9393</c:v>
                </c:pt>
                <c:pt idx="1154">
                  <c:v>294.42329999999998</c:v>
                </c:pt>
                <c:pt idx="1155">
                  <c:v>291.23070000000001</c:v>
                </c:pt>
                <c:pt idx="1156">
                  <c:v>295.00009999999997</c:v>
                </c:pt>
                <c:pt idx="1157">
                  <c:v>284.2953</c:v>
                </c:pt>
                <c:pt idx="1158">
                  <c:v>286.82310000000001</c:v>
                </c:pt>
                <c:pt idx="1159">
                  <c:v>283.37650000000002</c:v>
                </c:pt>
                <c:pt idx="1160">
                  <c:v>289.19779999999997</c:v>
                </c:pt>
                <c:pt idx="1161">
                  <c:v>285.51859999999999</c:v>
                </c:pt>
                <c:pt idx="1162">
                  <c:v>282.80110000000002</c:v>
                </c:pt>
                <c:pt idx="1163">
                  <c:v>281.84129999999999</c:v>
                </c:pt>
                <c:pt idx="1164">
                  <c:v>281.98489999999998</c:v>
                </c:pt>
                <c:pt idx="1165">
                  <c:v>281.98489999999998</c:v>
                </c:pt>
                <c:pt idx="1166">
                  <c:v>285.83589999999998</c:v>
                </c:pt>
                <c:pt idx="1167">
                  <c:v>282.28829999999999</c:v>
                </c:pt>
                <c:pt idx="1168">
                  <c:v>281.94189999999998</c:v>
                </c:pt>
                <c:pt idx="1169">
                  <c:v>280.66950000000003</c:v>
                </c:pt>
                <c:pt idx="1170">
                  <c:v>281.80270000000002</c:v>
                </c:pt>
                <c:pt idx="1171">
                  <c:v>280.58850000000001</c:v>
                </c:pt>
                <c:pt idx="1172">
                  <c:v>283.49579999999997</c:v>
                </c:pt>
                <c:pt idx="1173">
                  <c:v>283.58569999999997</c:v>
                </c:pt>
                <c:pt idx="1174">
                  <c:v>282.6223</c:v>
                </c:pt>
                <c:pt idx="1175">
                  <c:v>288.04360000000003</c:v>
                </c:pt>
                <c:pt idx="1176">
                  <c:v>288.04360000000003</c:v>
                </c:pt>
                <c:pt idx="1177">
                  <c:v>290.63600000000002</c:v>
                </c:pt>
                <c:pt idx="1178">
                  <c:v>289.125</c:v>
                </c:pt>
                <c:pt idx="1179">
                  <c:v>285.57319999999999</c:v>
                </c:pt>
                <c:pt idx="1180">
                  <c:v>285.6103</c:v>
                </c:pt>
                <c:pt idx="1181">
                  <c:v>282.80470000000003</c:v>
                </c:pt>
                <c:pt idx="1182">
                  <c:v>284.83019999999999</c:v>
                </c:pt>
                <c:pt idx="1183">
                  <c:v>282.18579999999997</c:v>
                </c:pt>
                <c:pt idx="1184">
                  <c:v>277.31450000000001</c:v>
                </c:pt>
                <c:pt idx="1185">
                  <c:v>275.3716</c:v>
                </c:pt>
                <c:pt idx="1186">
                  <c:v>270.92200000000003</c:v>
                </c:pt>
                <c:pt idx="1187">
                  <c:v>267.7697</c:v>
                </c:pt>
                <c:pt idx="1188">
                  <c:v>263.82749999999999</c:v>
                </c:pt>
                <c:pt idx="1189">
                  <c:v>261.57470000000001</c:v>
                </c:pt>
                <c:pt idx="1190">
                  <c:v>259.90539999999999</c:v>
                </c:pt>
                <c:pt idx="1191">
                  <c:v>259.05970000000002</c:v>
                </c:pt>
                <c:pt idx="1192">
                  <c:v>259.78739999999999</c:v>
                </c:pt>
                <c:pt idx="1193">
                  <c:v>257.07650000000001</c:v>
                </c:pt>
                <c:pt idx="1194">
                  <c:v>256.43759999999997</c:v>
                </c:pt>
                <c:pt idx="1195">
                  <c:v>262.99489999999997</c:v>
                </c:pt>
                <c:pt idx="1196">
                  <c:v>260.51119999999997</c:v>
                </c:pt>
                <c:pt idx="1197">
                  <c:v>258.82760000000002</c:v>
                </c:pt>
                <c:pt idx="1198">
                  <c:v>254.92189999999999</c:v>
                </c:pt>
                <c:pt idx="1199">
                  <c:v>256.80020000000002</c:v>
                </c:pt>
                <c:pt idx="1200">
                  <c:v>254.52379999999999</c:v>
                </c:pt>
                <c:pt idx="1201">
                  <c:v>255.58850000000001</c:v>
                </c:pt>
                <c:pt idx="1202">
                  <c:v>259.80070000000001</c:v>
                </c:pt>
                <c:pt idx="1203">
                  <c:v>262.73700000000002</c:v>
                </c:pt>
                <c:pt idx="1204">
                  <c:v>262.25549999999998</c:v>
                </c:pt>
                <c:pt idx="1205">
                  <c:v>262.99959999999999</c:v>
                </c:pt>
                <c:pt idx="1206">
                  <c:v>267.5727</c:v>
                </c:pt>
                <c:pt idx="1207">
                  <c:v>267.62380000000002</c:v>
                </c:pt>
                <c:pt idx="1208">
                  <c:v>271.95530000000002</c:v>
                </c:pt>
                <c:pt idx="1209">
                  <c:v>274.56569999999999</c:v>
                </c:pt>
                <c:pt idx="1210">
                  <c:v>275.40179999999998</c:v>
                </c:pt>
                <c:pt idx="1211">
                  <c:v>273.38279999999997</c:v>
                </c:pt>
                <c:pt idx="1212">
                  <c:v>278.31169999999997</c:v>
                </c:pt>
                <c:pt idx="1213">
                  <c:v>279.13749999999999</c:v>
                </c:pt>
                <c:pt idx="1214">
                  <c:v>281.29270000000002</c:v>
                </c:pt>
                <c:pt idx="1215">
                  <c:v>276.05029999999999</c:v>
                </c:pt>
                <c:pt idx="1216">
                  <c:v>274.55029999999999</c:v>
                </c:pt>
                <c:pt idx="1217">
                  <c:v>273.76549999999997</c:v>
                </c:pt>
                <c:pt idx="1218">
                  <c:v>273.76549999999997</c:v>
                </c:pt>
                <c:pt idx="1219">
                  <c:v>268.07490000000001</c:v>
                </c:pt>
                <c:pt idx="1220">
                  <c:v>265.73379999999997</c:v>
                </c:pt>
                <c:pt idx="1221">
                  <c:v>264.97300000000001</c:v>
                </c:pt>
                <c:pt idx="1222">
                  <c:v>261.30029999999999</c:v>
                </c:pt>
                <c:pt idx="1223">
                  <c:v>263.29579999999999</c:v>
                </c:pt>
                <c:pt idx="1224">
                  <c:v>261.12349999999998</c:v>
                </c:pt>
                <c:pt idx="1225">
                  <c:v>265.3254</c:v>
                </c:pt>
                <c:pt idx="1226">
                  <c:v>269.60289999999998</c:v>
                </c:pt>
                <c:pt idx="1227">
                  <c:v>272.56889999999999</c:v>
                </c:pt>
                <c:pt idx="1228">
                  <c:v>276.68060000000003</c:v>
                </c:pt>
                <c:pt idx="1229">
                  <c:v>275.83760000000001</c:v>
                </c:pt>
                <c:pt idx="1230">
                  <c:v>276.41300000000001</c:v>
                </c:pt>
                <c:pt idx="1231">
                  <c:v>278.77339999999998</c:v>
                </c:pt>
                <c:pt idx="1232">
                  <c:v>276.37759999999997</c:v>
                </c:pt>
                <c:pt idx="1233">
                  <c:v>276.94240000000002</c:v>
                </c:pt>
                <c:pt idx="1234">
                  <c:v>284.67140000000001</c:v>
                </c:pt>
                <c:pt idx="1235">
                  <c:v>284.22930000000002</c:v>
                </c:pt>
                <c:pt idx="1236">
                  <c:v>291.54809999999998</c:v>
                </c:pt>
                <c:pt idx="1237">
                  <c:v>292.06760000000003</c:v>
                </c:pt>
                <c:pt idx="1238">
                  <c:v>291.23950000000002</c:v>
                </c:pt>
                <c:pt idx="1239">
                  <c:v>294.483</c:v>
                </c:pt>
                <c:pt idx="1240">
                  <c:v>298.50040000000001</c:v>
                </c:pt>
                <c:pt idx="1241">
                  <c:v>292.3211</c:v>
                </c:pt>
                <c:pt idx="1242">
                  <c:v>295.33499999999998</c:v>
                </c:pt>
                <c:pt idx="1243">
                  <c:v>295.37009999999998</c:v>
                </c:pt>
                <c:pt idx="1244">
                  <c:v>288.1472</c:v>
                </c:pt>
                <c:pt idx="1245">
                  <c:v>283.79160000000002</c:v>
                </c:pt>
                <c:pt idx="1246">
                  <c:v>287.7056</c:v>
                </c:pt>
                <c:pt idx="1247">
                  <c:v>293.02359999999999</c:v>
                </c:pt>
                <c:pt idx="1248">
                  <c:v>288.2002</c:v>
                </c:pt>
                <c:pt idx="1249">
                  <c:v>284.90609999999998</c:v>
                </c:pt>
                <c:pt idx="1250">
                  <c:v>285.72309999999999</c:v>
                </c:pt>
                <c:pt idx="1251">
                  <c:v>283.00020000000001</c:v>
                </c:pt>
                <c:pt idx="1252">
                  <c:v>286.49099999999999</c:v>
                </c:pt>
                <c:pt idx="1253">
                  <c:v>284.45519999999999</c:v>
                </c:pt>
                <c:pt idx="1254">
                  <c:v>286.20780000000002</c:v>
                </c:pt>
                <c:pt idx="1255">
                  <c:v>286.49579999999997</c:v>
                </c:pt>
                <c:pt idx="1256">
                  <c:v>286.55169999999998</c:v>
                </c:pt>
                <c:pt idx="1257">
                  <c:v>286.05619999999999</c:v>
                </c:pt>
                <c:pt idx="1258">
                  <c:v>284.95179999999999</c:v>
                </c:pt>
                <c:pt idx="1259">
                  <c:v>284.4665</c:v>
                </c:pt>
                <c:pt idx="1260">
                  <c:v>282.2217</c:v>
                </c:pt>
                <c:pt idx="1261">
                  <c:v>280.87959999999998</c:v>
                </c:pt>
              </c:numCache>
              <c:extLst/>
            </c:numRef>
          </c:val>
          <c:smooth val="0"/>
          <c:extLst>
            <c:ext xmlns:c16="http://schemas.microsoft.com/office/drawing/2014/chart" uri="{C3380CC4-5D6E-409C-BE32-E72D297353CC}">
              <c16:uniqueId val="{00000001-708C-40D7-B090-D96EE21ED9D7}"/>
            </c:ext>
          </c:extLst>
        </c:ser>
        <c:dLbls>
          <c:showLegendKey val="0"/>
          <c:showVal val="0"/>
          <c:showCatName val="0"/>
          <c:showSerName val="0"/>
          <c:showPercent val="0"/>
          <c:showBubbleSize val="0"/>
        </c:dLbls>
        <c:marker val="1"/>
        <c:smooth val="0"/>
        <c:axId val="537117439"/>
        <c:axId val="1810837615"/>
      </c:lineChart>
      <c:dateAx>
        <c:axId val="537117439"/>
        <c:scaling>
          <c:orientation val="minMax"/>
          <c:max val="4559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10837615"/>
        <c:crosses val="autoZero"/>
        <c:auto val="1"/>
        <c:lblOffset val="100"/>
        <c:baseTimeUnit val="days"/>
        <c:majorUnit val="12"/>
        <c:majorTimeUnit val="months"/>
      </c:dateAx>
      <c:valAx>
        <c:axId val="1810837615"/>
        <c:scaling>
          <c:orientation val="minMax"/>
          <c:min val="100"/>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dirty="0"/>
                  <a:t>Index level</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37117439"/>
        <c:crosses val="autoZero"/>
        <c:crossBetween val="between"/>
      </c:valAx>
      <c:valAx>
        <c:axId val="734187759"/>
        <c:scaling>
          <c:orientation val="minMax"/>
          <c:max val="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981090191"/>
        <c:crosses val="max"/>
        <c:crossBetween val="between"/>
      </c:valAx>
      <c:dateAx>
        <c:axId val="1981090191"/>
        <c:scaling>
          <c:orientation val="minMax"/>
        </c:scaling>
        <c:delete val="1"/>
        <c:axPos val="b"/>
        <c:numFmt formatCode="m/d/yyyy" sourceLinked="1"/>
        <c:majorTickMark val="out"/>
        <c:minorTickMark val="none"/>
        <c:tickLblPos val="nextTo"/>
        <c:crossAx val="734187759"/>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1-year return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'Equity and bond market perf'!$E$2</c:f>
              <c:strCache>
                <c:ptCount val="1"/>
                <c:pt idx="0">
                  <c:v>1-year</c:v>
                </c:pt>
              </c:strCache>
            </c:strRef>
          </c:tx>
          <c:spPr>
            <a:solidFill>
              <a:srgbClr val="87AFB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and bond market perf'!$B$3:$B$6</c:f>
              <c:strCache>
                <c:ptCount val="4"/>
                <c:pt idx="0">
                  <c:v>Canadian short-term bonds</c:v>
                </c:pt>
                <c:pt idx="1">
                  <c:v>Canadian universe bonds</c:v>
                </c:pt>
                <c:pt idx="2">
                  <c:v>U.S. high yield bonds</c:v>
                </c:pt>
                <c:pt idx="3">
                  <c:v>EM bonds</c:v>
                </c:pt>
              </c:strCache>
            </c:strRef>
          </c:cat>
          <c:val>
            <c:numRef>
              <c:f>'Equity and bond market perf'!$E$3:$E$6</c:f>
              <c:numCache>
                <c:formatCode>0.00%</c:formatCode>
                <c:ptCount val="4"/>
                <c:pt idx="0">
                  <c:v>8.1624902856408207E-2</c:v>
                </c:pt>
                <c:pt idx="1">
                  <c:v>0.11335541427133444</c:v>
                </c:pt>
                <c:pt idx="2">
                  <c:v>0.13815439447996347</c:v>
                </c:pt>
                <c:pt idx="3">
                  <c:v>0.16917273308187197</c:v>
                </c:pt>
              </c:numCache>
            </c:numRef>
          </c:val>
          <c:extLst>
            <c:ext xmlns:c16="http://schemas.microsoft.com/office/drawing/2014/chart" uri="{C3380CC4-5D6E-409C-BE32-E72D297353CC}">
              <c16:uniqueId val="{00000000-9328-4628-AA48-8D76BFF8A0C4}"/>
            </c:ext>
          </c:extLst>
        </c:ser>
        <c:dLbls>
          <c:dLblPos val="outEnd"/>
          <c:showLegendKey val="0"/>
          <c:showVal val="1"/>
          <c:showCatName val="0"/>
          <c:showSerName val="0"/>
          <c:showPercent val="0"/>
          <c:showBubbleSize val="0"/>
        </c:dLbls>
        <c:gapWidth val="100"/>
        <c:overlap val="-27"/>
        <c:axId val="984336527"/>
        <c:axId val="1178778255"/>
      </c:barChart>
      <c:catAx>
        <c:axId val="9843365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8778255"/>
        <c:crosses val="autoZero"/>
        <c:auto val="1"/>
        <c:lblAlgn val="ctr"/>
        <c:lblOffset val="100"/>
        <c:noMultiLvlLbl val="0"/>
      </c:catAx>
      <c:valAx>
        <c:axId val="1178778255"/>
        <c:scaling>
          <c:orientation val="minMax"/>
        </c:scaling>
        <c:delete val="1"/>
        <c:axPos val="l"/>
        <c:numFmt formatCode="0.00%" sourceLinked="1"/>
        <c:majorTickMark val="none"/>
        <c:minorTickMark val="none"/>
        <c:tickLblPos val="nextTo"/>
        <c:crossAx val="984336527"/>
        <c:crosses val="autoZero"/>
        <c:crossBetween val="between"/>
      </c:valAx>
      <c:spPr>
        <a:noFill/>
        <a:ln>
          <a:noFill/>
        </a:ln>
        <a:effectLst/>
      </c:spPr>
    </c:plotArea>
    <c:plotVisOnly val="1"/>
    <c:dispBlanksAs val="gap"/>
    <c:showDLblsOverMax val="0"/>
    <c:extLst/>
  </c:chart>
  <c:spPr>
    <a:noFill/>
    <a:ln>
      <a:noFill/>
    </a:ln>
    <a:effectLst/>
  </c:spPr>
  <c:txPr>
    <a:bodyPr/>
    <a:lstStyle/>
    <a:p>
      <a:pPr>
        <a:defRPr sz="105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1-month return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'Equity and bond market perf'!$C$9</c:f>
              <c:strCache>
                <c:ptCount val="1"/>
                <c:pt idx="0">
                  <c:v>1-Month</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and bond market perf'!$B$10:$B$13</c:f>
              <c:strCache>
                <c:ptCount val="4"/>
                <c:pt idx="0">
                  <c:v>Canadian equities</c:v>
                </c:pt>
                <c:pt idx="1">
                  <c:v>U.S. equities</c:v>
                </c:pt>
                <c:pt idx="2">
                  <c:v>International equities</c:v>
                </c:pt>
                <c:pt idx="3">
                  <c:v>EM equities</c:v>
                </c:pt>
              </c:strCache>
            </c:strRef>
          </c:cat>
          <c:val>
            <c:numRef>
              <c:f>'Equity and bond market perf'!$C$10:$C$13</c:f>
              <c:numCache>
                <c:formatCode>0.00%</c:formatCode>
                <c:ptCount val="4"/>
                <c:pt idx="0">
                  <c:v>8.5105006E-3</c:v>
                </c:pt>
                <c:pt idx="1">
                  <c:v>2.01658901E-2</c:v>
                </c:pt>
                <c:pt idx="2">
                  <c:v>-2.4282458500000003E-2</c:v>
                </c:pt>
                <c:pt idx="3">
                  <c:v>-1.40593378E-2</c:v>
                </c:pt>
              </c:numCache>
            </c:numRef>
          </c:val>
          <c:extLst>
            <c:ext xmlns:c16="http://schemas.microsoft.com/office/drawing/2014/chart" uri="{C3380CC4-5D6E-409C-BE32-E72D297353CC}">
              <c16:uniqueId val="{00000000-E7DD-417F-BDA2-BA26F204C6CF}"/>
            </c:ext>
          </c:extLst>
        </c:ser>
        <c:dLbls>
          <c:dLblPos val="outEnd"/>
          <c:showLegendKey val="0"/>
          <c:showVal val="1"/>
          <c:showCatName val="0"/>
          <c:showSerName val="0"/>
          <c:showPercent val="0"/>
          <c:showBubbleSize val="0"/>
        </c:dLbls>
        <c:gapWidth val="100"/>
        <c:overlap val="-27"/>
        <c:axId val="984336527"/>
        <c:axId val="1178778255"/>
      </c:barChart>
      <c:catAx>
        <c:axId val="9843365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8778255"/>
        <c:crosses val="autoZero"/>
        <c:auto val="1"/>
        <c:lblAlgn val="ctr"/>
        <c:lblOffset val="100"/>
        <c:noMultiLvlLbl val="0"/>
      </c:catAx>
      <c:valAx>
        <c:axId val="1178778255"/>
        <c:scaling>
          <c:orientation val="minMax"/>
        </c:scaling>
        <c:delete val="1"/>
        <c:axPos val="l"/>
        <c:numFmt formatCode="0.00%" sourceLinked="1"/>
        <c:majorTickMark val="none"/>
        <c:minorTickMark val="none"/>
        <c:tickLblPos val="nextTo"/>
        <c:crossAx val="98433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1-year return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'Equity and bond market perf'!$E$9</c:f>
              <c:strCache>
                <c:ptCount val="1"/>
                <c:pt idx="0">
                  <c:v>1-year</c:v>
                </c:pt>
              </c:strCache>
            </c:strRef>
          </c:tx>
          <c:spPr>
            <a:solidFill>
              <a:srgbClr val="87AFB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and bond market perf'!$B$10:$B$13</c:f>
              <c:strCache>
                <c:ptCount val="4"/>
                <c:pt idx="0">
                  <c:v>Canadian equities</c:v>
                </c:pt>
                <c:pt idx="1">
                  <c:v>U.S. equities</c:v>
                </c:pt>
                <c:pt idx="2">
                  <c:v>International equities</c:v>
                </c:pt>
                <c:pt idx="3">
                  <c:v>EM equities</c:v>
                </c:pt>
              </c:strCache>
            </c:strRef>
          </c:cat>
          <c:val>
            <c:numRef>
              <c:f>'Equity and bond market perf'!$E$10:$E$13</c:f>
              <c:numCache>
                <c:formatCode>0.00%</c:formatCode>
                <c:ptCount val="4"/>
                <c:pt idx="0">
                  <c:v>0.32055379628246605</c:v>
                </c:pt>
                <c:pt idx="1">
                  <c:v>0.38502805121698969</c:v>
                </c:pt>
                <c:pt idx="2">
                  <c:v>0.23470945983667879</c:v>
                </c:pt>
                <c:pt idx="3">
                  <c:v>0.25829859803380173</c:v>
                </c:pt>
              </c:numCache>
            </c:numRef>
          </c:val>
          <c:extLst>
            <c:ext xmlns:c16="http://schemas.microsoft.com/office/drawing/2014/chart" uri="{C3380CC4-5D6E-409C-BE32-E72D297353CC}">
              <c16:uniqueId val="{00000000-8B89-49D0-B75E-C309D52A2A7A}"/>
            </c:ext>
          </c:extLst>
        </c:ser>
        <c:dLbls>
          <c:dLblPos val="outEnd"/>
          <c:showLegendKey val="0"/>
          <c:showVal val="1"/>
          <c:showCatName val="0"/>
          <c:showSerName val="0"/>
          <c:showPercent val="0"/>
          <c:showBubbleSize val="0"/>
        </c:dLbls>
        <c:gapWidth val="100"/>
        <c:overlap val="-27"/>
        <c:axId val="984336527"/>
        <c:axId val="1178778255"/>
      </c:barChart>
      <c:catAx>
        <c:axId val="9843365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8778255"/>
        <c:crosses val="autoZero"/>
        <c:auto val="1"/>
        <c:lblAlgn val="ctr"/>
        <c:lblOffset val="100"/>
        <c:noMultiLvlLbl val="0"/>
      </c:catAx>
      <c:valAx>
        <c:axId val="1178778255"/>
        <c:scaling>
          <c:orientation val="minMax"/>
        </c:scaling>
        <c:delete val="1"/>
        <c:axPos val="l"/>
        <c:numFmt formatCode="0.00%" sourceLinked="1"/>
        <c:majorTickMark val="none"/>
        <c:minorTickMark val="none"/>
        <c:tickLblPos val="nextTo"/>
        <c:crossAx val="984336527"/>
        <c:crosses val="autoZero"/>
        <c:crossBetween val="between"/>
      </c:valAx>
      <c:spPr>
        <a:noFill/>
        <a:ln>
          <a:noFill/>
        </a:ln>
        <a:effectLst/>
      </c:spPr>
    </c:plotArea>
    <c:plotVisOnly val="1"/>
    <c:dispBlanksAs val="gap"/>
    <c:showDLblsOverMax val="0"/>
    <c:extLst/>
  </c:chart>
  <c:spPr>
    <a:noFill/>
    <a:ln>
      <a:noFill/>
    </a:ln>
    <a:effectLst/>
  </c:spPr>
  <c:txPr>
    <a:bodyPr/>
    <a:lstStyle/>
    <a:p>
      <a:pPr>
        <a:defRPr sz="105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Bond Market Volatility</a:t>
            </a:r>
            <a:endParaRPr lang="en-U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15082812924247E-2"/>
          <c:y val="8.9243498817966921E-2"/>
          <c:w val="0.87472999064772072"/>
          <c:h val="0.79950042813797206"/>
        </c:manualLayout>
      </c:layout>
      <c:areaChart>
        <c:grouping val="standard"/>
        <c:varyColors val="0"/>
        <c:ser>
          <c:idx val="0"/>
          <c:order val="1"/>
          <c:tx>
            <c:strRef>
              <c:f>'VIX MOVE'!$C$3</c:f>
              <c:strCache>
                <c:ptCount val="1"/>
                <c:pt idx="0">
                  <c:v> 2024 </c:v>
                </c:pt>
              </c:strCache>
            </c:strRef>
          </c:tx>
          <c:spPr>
            <a:solidFill>
              <a:schemeClr val="accent4">
                <a:lumMod val="40000"/>
                <a:lumOff val="60000"/>
              </a:schemeClr>
            </a:solidFill>
            <a:ln>
              <a:noFill/>
            </a:ln>
            <a:effectLst/>
          </c:spPr>
          <c:cat>
            <c:numRef>
              <c:f>'VIX MOVE'!$F$8:$F$10000</c:f>
              <c:numCache>
                <c:formatCode>m/d/yyyy</c:formatCode>
                <c:ptCount val="9993"/>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39468</c:v>
                </c:pt>
                <c:pt idx="14">
                  <c:v>39469</c:v>
                </c:pt>
                <c:pt idx="15">
                  <c:v>39470</c:v>
                </c:pt>
                <c:pt idx="16">
                  <c:v>39471</c:v>
                </c:pt>
                <c:pt idx="17">
                  <c:v>39472</c:v>
                </c:pt>
                <c:pt idx="18">
                  <c:v>39475</c:v>
                </c:pt>
                <c:pt idx="19">
                  <c:v>39476</c:v>
                </c:pt>
                <c:pt idx="20">
                  <c:v>39477</c:v>
                </c:pt>
                <c:pt idx="21">
                  <c:v>39478</c:v>
                </c:pt>
                <c:pt idx="22">
                  <c:v>39479</c:v>
                </c:pt>
                <c:pt idx="23">
                  <c:v>39482</c:v>
                </c:pt>
                <c:pt idx="24">
                  <c:v>39483</c:v>
                </c:pt>
                <c:pt idx="25">
                  <c:v>39484</c:v>
                </c:pt>
                <c:pt idx="26">
                  <c:v>39485</c:v>
                </c:pt>
                <c:pt idx="27">
                  <c:v>39486</c:v>
                </c:pt>
                <c:pt idx="28">
                  <c:v>39489</c:v>
                </c:pt>
                <c:pt idx="29">
                  <c:v>39490</c:v>
                </c:pt>
                <c:pt idx="30">
                  <c:v>39491</c:v>
                </c:pt>
                <c:pt idx="31">
                  <c:v>39492</c:v>
                </c:pt>
                <c:pt idx="32">
                  <c:v>39493</c:v>
                </c:pt>
                <c:pt idx="33">
                  <c:v>39496</c:v>
                </c:pt>
                <c:pt idx="34">
                  <c:v>39497</c:v>
                </c:pt>
                <c:pt idx="35">
                  <c:v>39498</c:v>
                </c:pt>
                <c:pt idx="36">
                  <c:v>39499</c:v>
                </c:pt>
                <c:pt idx="37">
                  <c:v>39500</c:v>
                </c:pt>
                <c:pt idx="38">
                  <c:v>39503</c:v>
                </c:pt>
                <c:pt idx="39">
                  <c:v>39504</c:v>
                </c:pt>
                <c:pt idx="40">
                  <c:v>39505</c:v>
                </c:pt>
                <c:pt idx="41">
                  <c:v>39506</c:v>
                </c:pt>
                <c:pt idx="42">
                  <c:v>39507</c:v>
                </c:pt>
                <c:pt idx="43">
                  <c:v>39510</c:v>
                </c:pt>
                <c:pt idx="44">
                  <c:v>39511</c:v>
                </c:pt>
                <c:pt idx="45">
                  <c:v>39512</c:v>
                </c:pt>
                <c:pt idx="46">
                  <c:v>39513</c:v>
                </c:pt>
                <c:pt idx="47">
                  <c:v>39514</c:v>
                </c:pt>
                <c:pt idx="48">
                  <c:v>39517</c:v>
                </c:pt>
                <c:pt idx="49">
                  <c:v>39518</c:v>
                </c:pt>
                <c:pt idx="50">
                  <c:v>39519</c:v>
                </c:pt>
                <c:pt idx="51">
                  <c:v>39520</c:v>
                </c:pt>
                <c:pt idx="52">
                  <c:v>39521</c:v>
                </c:pt>
                <c:pt idx="53">
                  <c:v>39524</c:v>
                </c:pt>
                <c:pt idx="54">
                  <c:v>39525</c:v>
                </c:pt>
                <c:pt idx="55">
                  <c:v>39526</c:v>
                </c:pt>
                <c:pt idx="56">
                  <c:v>39527</c:v>
                </c:pt>
                <c:pt idx="57">
                  <c:v>39528</c:v>
                </c:pt>
                <c:pt idx="58">
                  <c:v>39531</c:v>
                </c:pt>
                <c:pt idx="59">
                  <c:v>39532</c:v>
                </c:pt>
                <c:pt idx="60">
                  <c:v>39533</c:v>
                </c:pt>
                <c:pt idx="61">
                  <c:v>39534</c:v>
                </c:pt>
                <c:pt idx="62">
                  <c:v>39535</c:v>
                </c:pt>
                <c:pt idx="63">
                  <c:v>39538</c:v>
                </c:pt>
                <c:pt idx="64">
                  <c:v>39539</c:v>
                </c:pt>
                <c:pt idx="65">
                  <c:v>39540</c:v>
                </c:pt>
                <c:pt idx="66">
                  <c:v>39541</c:v>
                </c:pt>
                <c:pt idx="67">
                  <c:v>39542</c:v>
                </c:pt>
                <c:pt idx="68">
                  <c:v>39545</c:v>
                </c:pt>
                <c:pt idx="69">
                  <c:v>39546</c:v>
                </c:pt>
                <c:pt idx="70">
                  <c:v>39547</c:v>
                </c:pt>
                <c:pt idx="71">
                  <c:v>39548</c:v>
                </c:pt>
                <c:pt idx="72">
                  <c:v>39549</c:v>
                </c:pt>
                <c:pt idx="73">
                  <c:v>39552</c:v>
                </c:pt>
                <c:pt idx="74">
                  <c:v>39553</c:v>
                </c:pt>
                <c:pt idx="75">
                  <c:v>39554</c:v>
                </c:pt>
                <c:pt idx="76">
                  <c:v>39555</c:v>
                </c:pt>
                <c:pt idx="77">
                  <c:v>39556</c:v>
                </c:pt>
                <c:pt idx="78">
                  <c:v>39559</c:v>
                </c:pt>
                <c:pt idx="79">
                  <c:v>39560</c:v>
                </c:pt>
                <c:pt idx="80">
                  <c:v>39561</c:v>
                </c:pt>
                <c:pt idx="81">
                  <c:v>39562</c:v>
                </c:pt>
                <c:pt idx="82">
                  <c:v>39563</c:v>
                </c:pt>
                <c:pt idx="83">
                  <c:v>39566</c:v>
                </c:pt>
                <c:pt idx="84">
                  <c:v>39567</c:v>
                </c:pt>
                <c:pt idx="85">
                  <c:v>39568</c:v>
                </c:pt>
                <c:pt idx="86">
                  <c:v>39569</c:v>
                </c:pt>
                <c:pt idx="87">
                  <c:v>39570</c:v>
                </c:pt>
                <c:pt idx="88">
                  <c:v>39573</c:v>
                </c:pt>
                <c:pt idx="89">
                  <c:v>39574</c:v>
                </c:pt>
                <c:pt idx="90">
                  <c:v>39575</c:v>
                </c:pt>
                <c:pt idx="91">
                  <c:v>39576</c:v>
                </c:pt>
                <c:pt idx="92">
                  <c:v>39577</c:v>
                </c:pt>
                <c:pt idx="93">
                  <c:v>39580</c:v>
                </c:pt>
                <c:pt idx="94">
                  <c:v>39581</c:v>
                </c:pt>
                <c:pt idx="95">
                  <c:v>39582</c:v>
                </c:pt>
                <c:pt idx="96">
                  <c:v>39583</c:v>
                </c:pt>
                <c:pt idx="97">
                  <c:v>39584</c:v>
                </c:pt>
                <c:pt idx="98">
                  <c:v>39587</c:v>
                </c:pt>
                <c:pt idx="99">
                  <c:v>39588</c:v>
                </c:pt>
                <c:pt idx="100">
                  <c:v>39589</c:v>
                </c:pt>
                <c:pt idx="101">
                  <c:v>39590</c:v>
                </c:pt>
                <c:pt idx="102">
                  <c:v>39591</c:v>
                </c:pt>
                <c:pt idx="103">
                  <c:v>39594</c:v>
                </c:pt>
                <c:pt idx="104">
                  <c:v>39595</c:v>
                </c:pt>
                <c:pt idx="105">
                  <c:v>39596</c:v>
                </c:pt>
                <c:pt idx="106">
                  <c:v>39597</c:v>
                </c:pt>
                <c:pt idx="107">
                  <c:v>39598</c:v>
                </c:pt>
                <c:pt idx="108">
                  <c:v>39601</c:v>
                </c:pt>
                <c:pt idx="109">
                  <c:v>39602</c:v>
                </c:pt>
                <c:pt idx="110">
                  <c:v>39603</c:v>
                </c:pt>
                <c:pt idx="111">
                  <c:v>39604</c:v>
                </c:pt>
                <c:pt idx="112">
                  <c:v>39605</c:v>
                </c:pt>
                <c:pt idx="113">
                  <c:v>39608</c:v>
                </c:pt>
                <c:pt idx="114">
                  <c:v>39609</c:v>
                </c:pt>
                <c:pt idx="115">
                  <c:v>39610</c:v>
                </c:pt>
                <c:pt idx="116">
                  <c:v>39611</c:v>
                </c:pt>
                <c:pt idx="117">
                  <c:v>39612</c:v>
                </c:pt>
                <c:pt idx="118">
                  <c:v>39615</c:v>
                </c:pt>
                <c:pt idx="119">
                  <c:v>39616</c:v>
                </c:pt>
                <c:pt idx="120">
                  <c:v>39617</c:v>
                </c:pt>
                <c:pt idx="121">
                  <c:v>39618</c:v>
                </c:pt>
                <c:pt idx="122">
                  <c:v>39619</c:v>
                </c:pt>
                <c:pt idx="123">
                  <c:v>39622</c:v>
                </c:pt>
                <c:pt idx="124">
                  <c:v>39623</c:v>
                </c:pt>
                <c:pt idx="125">
                  <c:v>39624</c:v>
                </c:pt>
                <c:pt idx="126">
                  <c:v>39625</c:v>
                </c:pt>
                <c:pt idx="127">
                  <c:v>39626</c:v>
                </c:pt>
                <c:pt idx="128">
                  <c:v>39629</c:v>
                </c:pt>
                <c:pt idx="129">
                  <c:v>39630</c:v>
                </c:pt>
                <c:pt idx="130">
                  <c:v>39631</c:v>
                </c:pt>
                <c:pt idx="131">
                  <c:v>39632</c:v>
                </c:pt>
                <c:pt idx="132">
                  <c:v>39633</c:v>
                </c:pt>
                <c:pt idx="133">
                  <c:v>39636</c:v>
                </c:pt>
                <c:pt idx="134">
                  <c:v>39637</c:v>
                </c:pt>
                <c:pt idx="135">
                  <c:v>39638</c:v>
                </c:pt>
                <c:pt idx="136">
                  <c:v>39639</c:v>
                </c:pt>
                <c:pt idx="137">
                  <c:v>39640</c:v>
                </c:pt>
                <c:pt idx="138">
                  <c:v>39643</c:v>
                </c:pt>
                <c:pt idx="139">
                  <c:v>39644</c:v>
                </c:pt>
                <c:pt idx="140">
                  <c:v>39645</c:v>
                </c:pt>
                <c:pt idx="141">
                  <c:v>39646</c:v>
                </c:pt>
                <c:pt idx="142">
                  <c:v>39647</c:v>
                </c:pt>
                <c:pt idx="143">
                  <c:v>39650</c:v>
                </c:pt>
                <c:pt idx="144">
                  <c:v>39651</c:v>
                </c:pt>
                <c:pt idx="145">
                  <c:v>39652</c:v>
                </c:pt>
                <c:pt idx="146">
                  <c:v>39653</c:v>
                </c:pt>
                <c:pt idx="147">
                  <c:v>39654</c:v>
                </c:pt>
                <c:pt idx="148">
                  <c:v>39657</c:v>
                </c:pt>
                <c:pt idx="149">
                  <c:v>39658</c:v>
                </c:pt>
                <c:pt idx="150">
                  <c:v>39659</c:v>
                </c:pt>
                <c:pt idx="151">
                  <c:v>39660</c:v>
                </c:pt>
                <c:pt idx="152">
                  <c:v>39661</c:v>
                </c:pt>
                <c:pt idx="153">
                  <c:v>39664</c:v>
                </c:pt>
                <c:pt idx="154">
                  <c:v>39665</c:v>
                </c:pt>
                <c:pt idx="155">
                  <c:v>39666</c:v>
                </c:pt>
                <c:pt idx="156">
                  <c:v>39667</c:v>
                </c:pt>
                <c:pt idx="157">
                  <c:v>39668</c:v>
                </c:pt>
                <c:pt idx="158">
                  <c:v>39671</c:v>
                </c:pt>
                <c:pt idx="159">
                  <c:v>39672</c:v>
                </c:pt>
                <c:pt idx="160">
                  <c:v>39673</c:v>
                </c:pt>
                <c:pt idx="161">
                  <c:v>39674</c:v>
                </c:pt>
                <c:pt idx="162">
                  <c:v>39675</c:v>
                </c:pt>
                <c:pt idx="163">
                  <c:v>39678</c:v>
                </c:pt>
                <c:pt idx="164">
                  <c:v>39679</c:v>
                </c:pt>
                <c:pt idx="165">
                  <c:v>39680</c:v>
                </c:pt>
                <c:pt idx="166">
                  <c:v>39681</c:v>
                </c:pt>
                <c:pt idx="167">
                  <c:v>39682</c:v>
                </c:pt>
                <c:pt idx="168">
                  <c:v>39685</c:v>
                </c:pt>
                <c:pt idx="169">
                  <c:v>39686</c:v>
                </c:pt>
                <c:pt idx="170">
                  <c:v>39687</c:v>
                </c:pt>
                <c:pt idx="171">
                  <c:v>39688</c:v>
                </c:pt>
                <c:pt idx="172">
                  <c:v>39689</c:v>
                </c:pt>
                <c:pt idx="173">
                  <c:v>39692</c:v>
                </c:pt>
                <c:pt idx="174">
                  <c:v>39693</c:v>
                </c:pt>
                <c:pt idx="175">
                  <c:v>39694</c:v>
                </c:pt>
                <c:pt idx="176">
                  <c:v>39695</c:v>
                </c:pt>
                <c:pt idx="177">
                  <c:v>39696</c:v>
                </c:pt>
                <c:pt idx="178">
                  <c:v>39699</c:v>
                </c:pt>
                <c:pt idx="179">
                  <c:v>39700</c:v>
                </c:pt>
                <c:pt idx="180">
                  <c:v>39701</c:v>
                </c:pt>
                <c:pt idx="181">
                  <c:v>39702</c:v>
                </c:pt>
                <c:pt idx="182">
                  <c:v>39703</c:v>
                </c:pt>
                <c:pt idx="183">
                  <c:v>39706</c:v>
                </c:pt>
                <c:pt idx="184">
                  <c:v>39707</c:v>
                </c:pt>
                <c:pt idx="185">
                  <c:v>39708</c:v>
                </c:pt>
                <c:pt idx="186">
                  <c:v>39709</c:v>
                </c:pt>
                <c:pt idx="187">
                  <c:v>39710</c:v>
                </c:pt>
                <c:pt idx="188">
                  <c:v>39713</c:v>
                </c:pt>
                <c:pt idx="189">
                  <c:v>39714</c:v>
                </c:pt>
                <c:pt idx="190">
                  <c:v>39715</c:v>
                </c:pt>
                <c:pt idx="191">
                  <c:v>39716</c:v>
                </c:pt>
                <c:pt idx="192">
                  <c:v>39717</c:v>
                </c:pt>
                <c:pt idx="193">
                  <c:v>39720</c:v>
                </c:pt>
                <c:pt idx="194">
                  <c:v>39721</c:v>
                </c:pt>
                <c:pt idx="195">
                  <c:v>39722</c:v>
                </c:pt>
                <c:pt idx="196">
                  <c:v>39723</c:v>
                </c:pt>
                <c:pt idx="197">
                  <c:v>39724</c:v>
                </c:pt>
                <c:pt idx="198">
                  <c:v>39727</c:v>
                </c:pt>
                <c:pt idx="199">
                  <c:v>39728</c:v>
                </c:pt>
                <c:pt idx="200">
                  <c:v>39729</c:v>
                </c:pt>
                <c:pt idx="201">
                  <c:v>39730</c:v>
                </c:pt>
                <c:pt idx="202">
                  <c:v>39731</c:v>
                </c:pt>
                <c:pt idx="203">
                  <c:v>39734</c:v>
                </c:pt>
                <c:pt idx="204">
                  <c:v>39735</c:v>
                </c:pt>
                <c:pt idx="205">
                  <c:v>39736</c:v>
                </c:pt>
                <c:pt idx="206">
                  <c:v>39737</c:v>
                </c:pt>
                <c:pt idx="207">
                  <c:v>39738</c:v>
                </c:pt>
                <c:pt idx="208">
                  <c:v>39741</c:v>
                </c:pt>
                <c:pt idx="209">
                  <c:v>39742</c:v>
                </c:pt>
                <c:pt idx="210">
                  <c:v>39743</c:v>
                </c:pt>
                <c:pt idx="211">
                  <c:v>39744</c:v>
                </c:pt>
                <c:pt idx="212">
                  <c:v>39745</c:v>
                </c:pt>
                <c:pt idx="213">
                  <c:v>39748</c:v>
                </c:pt>
                <c:pt idx="214">
                  <c:v>39749</c:v>
                </c:pt>
                <c:pt idx="215">
                  <c:v>39750</c:v>
                </c:pt>
                <c:pt idx="216">
                  <c:v>39751</c:v>
                </c:pt>
                <c:pt idx="217">
                  <c:v>39752</c:v>
                </c:pt>
                <c:pt idx="218">
                  <c:v>39755</c:v>
                </c:pt>
                <c:pt idx="219">
                  <c:v>39756</c:v>
                </c:pt>
                <c:pt idx="220">
                  <c:v>39757</c:v>
                </c:pt>
                <c:pt idx="221">
                  <c:v>39758</c:v>
                </c:pt>
                <c:pt idx="222">
                  <c:v>39759</c:v>
                </c:pt>
                <c:pt idx="223">
                  <c:v>39762</c:v>
                </c:pt>
                <c:pt idx="224">
                  <c:v>39763</c:v>
                </c:pt>
                <c:pt idx="225">
                  <c:v>39764</c:v>
                </c:pt>
                <c:pt idx="226">
                  <c:v>39765</c:v>
                </c:pt>
                <c:pt idx="227">
                  <c:v>39766</c:v>
                </c:pt>
                <c:pt idx="228">
                  <c:v>39769</c:v>
                </c:pt>
                <c:pt idx="229">
                  <c:v>39770</c:v>
                </c:pt>
                <c:pt idx="230">
                  <c:v>39771</c:v>
                </c:pt>
                <c:pt idx="231">
                  <c:v>39772</c:v>
                </c:pt>
                <c:pt idx="232">
                  <c:v>39773</c:v>
                </c:pt>
                <c:pt idx="233">
                  <c:v>39776</c:v>
                </c:pt>
                <c:pt idx="234">
                  <c:v>39777</c:v>
                </c:pt>
                <c:pt idx="235">
                  <c:v>39778</c:v>
                </c:pt>
                <c:pt idx="236">
                  <c:v>39779</c:v>
                </c:pt>
                <c:pt idx="237">
                  <c:v>39780</c:v>
                </c:pt>
                <c:pt idx="238">
                  <c:v>39783</c:v>
                </c:pt>
                <c:pt idx="239">
                  <c:v>39784</c:v>
                </c:pt>
                <c:pt idx="240">
                  <c:v>39785</c:v>
                </c:pt>
                <c:pt idx="241">
                  <c:v>39786</c:v>
                </c:pt>
                <c:pt idx="242">
                  <c:v>39787</c:v>
                </c:pt>
                <c:pt idx="243">
                  <c:v>39790</c:v>
                </c:pt>
                <c:pt idx="244">
                  <c:v>39791</c:v>
                </c:pt>
                <c:pt idx="245">
                  <c:v>39792</c:v>
                </c:pt>
                <c:pt idx="246">
                  <c:v>39793</c:v>
                </c:pt>
                <c:pt idx="247">
                  <c:v>39794</c:v>
                </c:pt>
                <c:pt idx="248">
                  <c:v>39797</c:v>
                </c:pt>
                <c:pt idx="249">
                  <c:v>39798</c:v>
                </c:pt>
                <c:pt idx="250">
                  <c:v>39799</c:v>
                </c:pt>
                <c:pt idx="251">
                  <c:v>39800</c:v>
                </c:pt>
                <c:pt idx="252">
                  <c:v>39801</c:v>
                </c:pt>
                <c:pt idx="253">
                  <c:v>39804</c:v>
                </c:pt>
                <c:pt idx="254">
                  <c:v>39805</c:v>
                </c:pt>
                <c:pt idx="255">
                  <c:v>39806</c:v>
                </c:pt>
                <c:pt idx="256">
                  <c:v>39807</c:v>
                </c:pt>
                <c:pt idx="257">
                  <c:v>39808</c:v>
                </c:pt>
                <c:pt idx="258">
                  <c:v>39811</c:v>
                </c:pt>
                <c:pt idx="259">
                  <c:v>39812</c:v>
                </c:pt>
                <c:pt idx="260">
                  <c:v>39813</c:v>
                </c:pt>
                <c:pt idx="261">
                  <c:v>39814</c:v>
                </c:pt>
                <c:pt idx="262">
                  <c:v>39815</c:v>
                </c:pt>
                <c:pt idx="263">
                  <c:v>39818</c:v>
                </c:pt>
                <c:pt idx="264">
                  <c:v>39819</c:v>
                </c:pt>
                <c:pt idx="265">
                  <c:v>39820</c:v>
                </c:pt>
                <c:pt idx="266">
                  <c:v>39821</c:v>
                </c:pt>
                <c:pt idx="267">
                  <c:v>39822</c:v>
                </c:pt>
                <c:pt idx="268">
                  <c:v>39825</c:v>
                </c:pt>
                <c:pt idx="269">
                  <c:v>39826</c:v>
                </c:pt>
                <c:pt idx="270">
                  <c:v>39827</c:v>
                </c:pt>
                <c:pt idx="271">
                  <c:v>39828</c:v>
                </c:pt>
                <c:pt idx="272">
                  <c:v>39829</c:v>
                </c:pt>
                <c:pt idx="273">
                  <c:v>39832</c:v>
                </c:pt>
                <c:pt idx="274">
                  <c:v>39833</c:v>
                </c:pt>
                <c:pt idx="275">
                  <c:v>39834</c:v>
                </c:pt>
                <c:pt idx="276">
                  <c:v>39835</c:v>
                </c:pt>
                <c:pt idx="277">
                  <c:v>39836</c:v>
                </c:pt>
                <c:pt idx="278">
                  <c:v>39839</c:v>
                </c:pt>
                <c:pt idx="279">
                  <c:v>39840</c:v>
                </c:pt>
                <c:pt idx="280">
                  <c:v>39841</c:v>
                </c:pt>
                <c:pt idx="281">
                  <c:v>39842</c:v>
                </c:pt>
                <c:pt idx="282">
                  <c:v>39843</c:v>
                </c:pt>
                <c:pt idx="283">
                  <c:v>39846</c:v>
                </c:pt>
                <c:pt idx="284">
                  <c:v>39847</c:v>
                </c:pt>
                <c:pt idx="285">
                  <c:v>39848</c:v>
                </c:pt>
                <c:pt idx="286">
                  <c:v>39849</c:v>
                </c:pt>
                <c:pt idx="287">
                  <c:v>39850</c:v>
                </c:pt>
                <c:pt idx="288">
                  <c:v>39853</c:v>
                </c:pt>
                <c:pt idx="289">
                  <c:v>39854</c:v>
                </c:pt>
                <c:pt idx="290">
                  <c:v>39855</c:v>
                </c:pt>
                <c:pt idx="291">
                  <c:v>39856</c:v>
                </c:pt>
                <c:pt idx="292">
                  <c:v>39857</c:v>
                </c:pt>
                <c:pt idx="293">
                  <c:v>39860</c:v>
                </c:pt>
                <c:pt idx="294">
                  <c:v>39861</c:v>
                </c:pt>
                <c:pt idx="295">
                  <c:v>39862</c:v>
                </c:pt>
                <c:pt idx="296">
                  <c:v>39863</c:v>
                </c:pt>
                <c:pt idx="297">
                  <c:v>39864</c:v>
                </c:pt>
                <c:pt idx="298">
                  <c:v>39867</c:v>
                </c:pt>
                <c:pt idx="299">
                  <c:v>39868</c:v>
                </c:pt>
                <c:pt idx="300">
                  <c:v>39869</c:v>
                </c:pt>
                <c:pt idx="301">
                  <c:v>39870</c:v>
                </c:pt>
                <c:pt idx="302">
                  <c:v>39871</c:v>
                </c:pt>
                <c:pt idx="303">
                  <c:v>39874</c:v>
                </c:pt>
                <c:pt idx="304">
                  <c:v>39875</c:v>
                </c:pt>
                <c:pt idx="305">
                  <c:v>39876</c:v>
                </c:pt>
                <c:pt idx="306">
                  <c:v>39877</c:v>
                </c:pt>
                <c:pt idx="307">
                  <c:v>39878</c:v>
                </c:pt>
                <c:pt idx="308">
                  <c:v>39881</c:v>
                </c:pt>
                <c:pt idx="309">
                  <c:v>39882</c:v>
                </c:pt>
                <c:pt idx="310">
                  <c:v>39883</c:v>
                </c:pt>
                <c:pt idx="311">
                  <c:v>39884</c:v>
                </c:pt>
                <c:pt idx="312">
                  <c:v>39885</c:v>
                </c:pt>
                <c:pt idx="313">
                  <c:v>39888</c:v>
                </c:pt>
                <c:pt idx="314">
                  <c:v>39889</c:v>
                </c:pt>
                <c:pt idx="315">
                  <c:v>39890</c:v>
                </c:pt>
                <c:pt idx="316">
                  <c:v>39891</c:v>
                </c:pt>
                <c:pt idx="317">
                  <c:v>39892</c:v>
                </c:pt>
                <c:pt idx="318">
                  <c:v>39895</c:v>
                </c:pt>
                <c:pt idx="319">
                  <c:v>39896</c:v>
                </c:pt>
                <c:pt idx="320">
                  <c:v>39897</c:v>
                </c:pt>
                <c:pt idx="321">
                  <c:v>39898</c:v>
                </c:pt>
                <c:pt idx="322">
                  <c:v>39899</c:v>
                </c:pt>
                <c:pt idx="323">
                  <c:v>39902</c:v>
                </c:pt>
                <c:pt idx="324">
                  <c:v>39903</c:v>
                </c:pt>
                <c:pt idx="325">
                  <c:v>39904</c:v>
                </c:pt>
                <c:pt idx="326">
                  <c:v>39905</c:v>
                </c:pt>
                <c:pt idx="327">
                  <c:v>39906</c:v>
                </c:pt>
                <c:pt idx="328">
                  <c:v>39909</c:v>
                </c:pt>
                <c:pt idx="329">
                  <c:v>39910</c:v>
                </c:pt>
                <c:pt idx="330">
                  <c:v>39911</c:v>
                </c:pt>
                <c:pt idx="331">
                  <c:v>39912</c:v>
                </c:pt>
                <c:pt idx="332">
                  <c:v>39913</c:v>
                </c:pt>
                <c:pt idx="333">
                  <c:v>39916</c:v>
                </c:pt>
                <c:pt idx="334">
                  <c:v>39917</c:v>
                </c:pt>
                <c:pt idx="335">
                  <c:v>39918</c:v>
                </c:pt>
                <c:pt idx="336">
                  <c:v>39919</c:v>
                </c:pt>
                <c:pt idx="337">
                  <c:v>39920</c:v>
                </c:pt>
                <c:pt idx="338">
                  <c:v>39923</c:v>
                </c:pt>
                <c:pt idx="339">
                  <c:v>39924</c:v>
                </c:pt>
                <c:pt idx="340">
                  <c:v>39925</c:v>
                </c:pt>
                <c:pt idx="341">
                  <c:v>39926</c:v>
                </c:pt>
                <c:pt idx="342">
                  <c:v>39927</c:v>
                </c:pt>
                <c:pt idx="343">
                  <c:v>39930</c:v>
                </c:pt>
                <c:pt idx="344">
                  <c:v>39931</c:v>
                </c:pt>
                <c:pt idx="345">
                  <c:v>39932</c:v>
                </c:pt>
                <c:pt idx="346">
                  <c:v>39933</c:v>
                </c:pt>
                <c:pt idx="347">
                  <c:v>39934</c:v>
                </c:pt>
                <c:pt idx="348">
                  <c:v>39937</c:v>
                </c:pt>
                <c:pt idx="349">
                  <c:v>39938</c:v>
                </c:pt>
                <c:pt idx="350">
                  <c:v>39939</c:v>
                </c:pt>
                <c:pt idx="351">
                  <c:v>39940</c:v>
                </c:pt>
                <c:pt idx="352">
                  <c:v>39941</c:v>
                </c:pt>
                <c:pt idx="353">
                  <c:v>39944</c:v>
                </c:pt>
                <c:pt idx="354">
                  <c:v>39945</c:v>
                </c:pt>
                <c:pt idx="355">
                  <c:v>39946</c:v>
                </c:pt>
                <c:pt idx="356">
                  <c:v>39947</c:v>
                </c:pt>
                <c:pt idx="357">
                  <c:v>39948</c:v>
                </c:pt>
                <c:pt idx="358">
                  <c:v>39951</c:v>
                </c:pt>
                <c:pt idx="359">
                  <c:v>39952</c:v>
                </c:pt>
                <c:pt idx="360">
                  <c:v>39953</c:v>
                </c:pt>
                <c:pt idx="361">
                  <c:v>39954</c:v>
                </c:pt>
                <c:pt idx="362">
                  <c:v>39955</c:v>
                </c:pt>
                <c:pt idx="363">
                  <c:v>39958</c:v>
                </c:pt>
                <c:pt idx="364">
                  <c:v>39959</c:v>
                </c:pt>
                <c:pt idx="365">
                  <c:v>39960</c:v>
                </c:pt>
                <c:pt idx="366">
                  <c:v>39961</c:v>
                </c:pt>
                <c:pt idx="367">
                  <c:v>39962</c:v>
                </c:pt>
                <c:pt idx="368">
                  <c:v>39965</c:v>
                </c:pt>
                <c:pt idx="369">
                  <c:v>39966</c:v>
                </c:pt>
                <c:pt idx="370">
                  <c:v>39967</c:v>
                </c:pt>
                <c:pt idx="371">
                  <c:v>39968</c:v>
                </c:pt>
                <c:pt idx="372">
                  <c:v>39969</c:v>
                </c:pt>
                <c:pt idx="373">
                  <c:v>39972</c:v>
                </c:pt>
                <c:pt idx="374">
                  <c:v>39973</c:v>
                </c:pt>
                <c:pt idx="375">
                  <c:v>39974</c:v>
                </c:pt>
                <c:pt idx="376">
                  <c:v>39975</c:v>
                </c:pt>
                <c:pt idx="377">
                  <c:v>39976</c:v>
                </c:pt>
                <c:pt idx="378">
                  <c:v>39979</c:v>
                </c:pt>
                <c:pt idx="379">
                  <c:v>39980</c:v>
                </c:pt>
                <c:pt idx="380">
                  <c:v>39981</c:v>
                </c:pt>
                <c:pt idx="381">
                  <c:v>39982</c:v>
                </c:pt>
                <c:pt idx="382">
                  <c:v>39983</c:v>
                </c:pt>
                <c:pt idx="383">
                  <c:v>39986</c:v>
                </c:pt>
                <c:pt idx="384">
                  <c:v>39987</c:v>
                </c:pt>
                <c:pt idx="385">
                  <c:v>39988</c:v>
                </c:pt>
                <c:pt idx="386">
                  <c:v>39989</c:v>
                </c:pt>
                <c:pt idx="387">
                  <c:v>39990</c:v>
                </c:pt>
                <c:pt idx="388">
                  <c:v>39993</c:v>
                </c:pt>
                <c:pt idx="389">
                  <c:v>39994</c:v>
                </c:pt>
                <c:pt idx="390">
                  <c:v>39995</c:v>
                </c:pt>
                <c:pt idx="391">
                  <c:v>39996</c:v>
                </c:pt>
                <c:pt idx="392">
                  <c:v>39997</c:v>
                </c:pt>
                <c:pt idx="393">
                  <c:v>40000</c:v>
                </c:pt>
                <c:pt idx="394">
                  <c:v>40001</c:v>
                </c:pt>
                <c:pt idx="395">
                  <c:v>40002</c:v>
                </c:pt>
                <c:pt idx="396">
                  <c:v>40003</c:v>
                </c:pt>
                <c:pt idx="397">
                  <c:v>40004</c:v>
                </c:pt>
                <c:pt idx="398">
                  <c:v>40007</c:v>
                </c:pt>
                <c:pt idx="399">
                  <c:v>40008</c:v>
                </c:pt>
                <c:pt idx="400">
                  <c:v>40009</c:v>
                </c:pt>
                <c:pt idx="401">
                  <c:v>40010</c:v>
                </c:pt>
                <c:pt idx="402">
                  <c:v>40011</c:v>
                </c:pt>
                <c:pt idx="403">
                  <c:v>40014</c:v>
                </c:pt>
                <c:pt idx="404">
                  <c:v>40015</c:v>
                </c:pt>
                <c:pt idx="405">
                  <c:v>40016</c:v>
                </c:pt>
                <c:pt idx="406">
                  <c:v>40017</c:v>
                </c:pt>
                <c:pt idx="407">
                  <c:v>40018</c:v>
                </c:pt>
                <c:pt idx="408">
                  <c:v>40021</c:v>
                </c:pt>
                <c:pt idx="409">
                  <c:v>40022</c:v>
                </c:pt>
                <c:pt idx="410">
                  <c:v>40023</c:v>
                </c:pt>
                <c:pt idx="411">
                  <c:v>40024</c:v>
                </c:pt>
                <c:pt idx="412">
                  <c:v>40025</c:v>
                </c:pt>
                <c:pt idx="413">
                  <c:v>40028</c:v>
                </c:pt>
                <c:pt idx="414">
                  <c:v>40029</c:v>
                </c:pt>
                <c:pt idx="415">
                  <c:v>40030</c:v>
                </c:pt>
                <c:pt idx="416">
                  <c:v>40031</c:v>
                </c:pt>
                <c:pt idx="417">
                  <c:v>40032</c:v>
                </c:pt>
                <c:pt idx="418">
                  <c:v>40035</c:v>
                </c:pt>
                <c:pt idx="419">
                  <c:v>40036</c:v>
                </c:pt>
                <c:pt idx="420">
                  <c:v>40037</c:v>
                </c:pt>
                <c:pt idx="421">
                  <c:v>40038</c:v>
                </c:pt>
                <c:pt idx="422">
                  <c:v>40039</c:v>
                </c:pt>
                <c:pt idx="423">
                  <c:v>40042</c:v>
                </c:pt>
                <c:pt idx="424">
                  <c:v>40043</c:v>
                </c:pt>
                <c:pt idx="425">
                  <c:v>40044</c:v>
                </c:pt>
                <c:pt idx="426">
                  <c:v>40045</c:v>
                </c:pt>
                <c:pt idx="427">
                  <c:v>40046</c:v>
                </c:pt>
                <c:pt idx="428">
                  <c:v>40049</c:v>
                </c:pt>
                <c:pt idx="429">
                  <c:v>40050</c:v>
                </c:pt>
                <c:pt idx="430">
                  <c:v>40051</c:v>
                </c:pt>
                <c:pt idx="431">
                  <c:v>40052</c:v>
                </c:pt>
                <c:pt idx="432">
                  <c:v>40053</c:v>
                </c:pt>
                <c:pt idx="433">
                  <c:v>40056</c:v>
                </c:pt>
                <c:pt idx="434">
                  <c:v>40057</c:v>
                </c:pt>
                <c:pt idx="435">
                  <c:v>40058</c:v>
                </c:pt>
                <c:pt idx="436">
                  <c:v>40059</c:v>
                </c:pt>
                <c:pt idx="437">
                  <c:v>40060</c:v>
                </c:pt>
                <c:pt idx="438">
                  <c:v>40063</c:v>
                </c:pt>
                <c:pt idx="439">
                  <c:v>40064</c:v>
                </c:pt>
                <c:pt idx="440">
                  <c:v>40065</c:v>
                </c:pt>
                <c:pt idx="441">
                  <c:v>40066</c:v>
                </c:pt>
                <c:pt idx="442">
                  <c:v>40067</c:v>
                </c:pt>
                <c:pt idx="443">
                  <c:v>40070</c:v>
                </c:pt>
                <c:pt idx="444">
                  <c:v>40071</c:v>
                </c:pt>
                <c:pt idx="445">
                  <c:v>40072</c:v>
                </c:pt>
                <c:pt idx="446">
                  <c:v>40073</c:v>
                </c:pt>
                <c:pt idx="447">
                  <c:v>40074</c:v>
                </c:pt>
                <c:pt idx="448">
                  <c:v>40077</c:v>
                </c:pt>
                <c:pt idx="449">
                  <c:v>40078</c:v>
                </c:pt>
                <c:pt idx="450">
                  <c:v>40079</c:v>
                </c:pt>
                <c:pt idx="451">
                  <c:v>40080</c:v>
                </c:pt>
                <c:pt idx="452">
                  <c:v>40081</c:v>
                </c:pt>
                <c:pt idx="453">
                  <c:v>40084</c:v>
                </c:pt>
                <c:pt idx="454">
                  <c:v>40085</c:v>
                </c:pt>
                <c:pt idx="455">
                  <c:v>40086</c:v>
                </c:pt>
                <c:pt idx="456">
                  <c:v>40087</c:v>
                </c:pt>
                <c:pt idx="457">
                  <c:v>40088</c:v>
                </c:pt>
                <c:pt idx="458">
                  <c:v>40091</c:v>
                </c:pt>
                <c:pt idx="459">
                  <c:v>40092</c:v>
                </c:pt>
                <c:pt idx="460">
                  <c:v>40093</c:v>
                </c:pt>
                <c:pt idx="461">
                  <c:v>40094</c:v>
                </c:pt>
                <c:pt idx="462">
                  <c:v>40095</c:v>
                </c:pt>
                <c:pt idx="463">
                  <c:v>40098</c:v>
                </c:pt>
                <c:pt idx="464">
                  <c:v>40099</c:v>
                </c:pt>
                <c:pt idx="465">
                  <c:v>40100</c:v>
                </c:pt>
                <c:pt idx="466">
                  <c:v>40101</c:v>
                </c:pt>
                <c:pt idx="467">
                  <c:v>40102</c:v>
                </c:pt>
                <c:pt idx="468">
                  <c:v>40105</c:v>
                </c:pt>
                <c:pt idx="469">
                  <c:v>40106</c:v>
                </c:pt>
                <c:pt idx="470">
                  <c:v>40107</c:v>
                </c:pt>
                <c:pt idx="471">
                  <c:v>40108</c:v>
                </c:pt>
                <c:pt idx="472">
                  <c:v>40109</c:v>
                </c:pt>
                <c:pt idx="473">
                  <c:v>40112</c:v>
                </c:pt>
                <c:pt idx="474">
                  <c:v>40113</c:v>
                </c:pt>
                <c:pt idx="475">
                  <c:v>40114</c:v>
                </c:pt>
                <c:pt idx="476">
                  <c:v>40115</c:v>
                </c:pt>
                <c:pt idx="477">
                  <c:v>40116</c:v>
                </c:pt>
                <c:pt idx="478">
                  <c:v>40119</c:v>
                </c:pt>
                <c:pt idx="479">
                  <c:v>40120</c:v>
                </c:pt>
                <c:pt idx="480">
                  <c:v>40121</c:v>
                </c:pt>
                <c:pt idx="481">
                  <c:v>40122</c:v>
                </c:pt>
                <c:pt idx="482">
                  <c:v>40123</c:v>
                </c:pt>
                <c:pt idx="483">
                  <c:v>40126</c:v>
                </c:pt>
                <c:pt idx="484">
                  <c:v>40127</c:v>
                </c:pt>
                <c:pt idx="485">
                  <c:v>40128</c:v>
                </c:pt>
                <c:pt idx="486">
                  <c:v>40129</c:v>
                </c:pt>
                <c:pt idx="487">
                  <c:v>40130</c:v>
                </c:pt>
                <c:pt idx="488">
                  <c:v>40133</c:v>
                </c:pt>
                <c:pt idx="489">
                  <c:v>40134</c:v>
                </c:pt>
                <c:pt idx="490">
                  <c:v>40135</c:v>
                </c:pt>
                <c:pt idx="491">
                  <c:v>40136</c:v>
                </c:pt>
                <c:pt idx="492">
                  <c:v>40137</c:v>
                </c:pt>
                <c:pt idx="493">
                  <c:v>40140</c:v>
                </c:pt>
                <c:pt idx="494">
                  <c:v>40141</c:v>
                </c:pt>
                <c:pt idx="495">
                  <c:v>40142</c:v>
                </c:pt>
                <c:pt idx="496">
                  <c:v>40143</c:v>
                </c:pt>
                <c:pt idx="497">
                  <c:v>40144</c:v>
                </c:pt>
                <c:pt idx="498">
                  <c:v>40147</c:v>
                </c:pt>
                <c:pt idx="499">
                  <c:v>40148</c:v>
                </c:pt>
                <c:pt idx="500">
                  <c:v>40149</c:v>
                </c:pt>
                <c:pt idx="501">
                  <c:v>40150</c:v>
                </c:pt>
                <c:pt idx="502">
                  <c:v>40151</c:v>
                </c:pt>
                <c:pt idx="503">
                  <c:v>40154</c:v>
                </c:pt>
                <c:pt idx="504">
                  <c:v>40155</c:v>
                </c:pt>
                <c:pt idx="505">
                  <c:v>40156</c:v>
                </c:pt>
                <c:pt idx="506">
                  <c:v>40157</c:v>
                </c:pt>
                <c:pt idx="507">
                  <c:v>40158</c:v>
                </c:pt>
                <c:pt idx="508">
                  <c:v>40161</c:v>
                </c:pt>
                <c:pt idx="509">
                  <c:v>40162</c:v>
                </c:pt>
                <c:pt idx="510">
                  <c:v>40163</c:v>
                </c:pt>
                <c:pt idx="511">
                  <c:v>40164</c:v>
                </c:pt>
                <c:pt idx="512">
                  <c:v>40165</c:v>
                </c:pt>
                <c:pt idx="513">
                  <c:v>40168</c:v>
                </c:pt>
                <c:pt idx="514">
                  <c:v>40169</c:v>
                </c:pt>
                <c:pt idx="515">
                  <c:v>40170</c:v>
                </c:pt>
                <c:pt idx="516">
                  <c:v>40171</c:v>
                </c:pt>
                <c:pt idx="517">
                  <c:v>40172</c:v>
                </c:pt>
                <c:pt idx="518">
                  <c:v>40175</c:v>
                </c:pt>
                <c:pt idx="519">
                  <c:v>40176</c:v>
                </c:pt>
                <c:pt idx="520">
                  <c:v>40177</c:v>
                </c:pt>
                <c:pt idx="521">
                  <c:v>40178</c:v>
                </c:pt>
                <c:pt idx="522">
                  <c:v>40179</c:v>
                </c:pt>
                <c:pt idx="523">
                  <c:v>40182</c:v>
                </c:pt>
                <c:pt idx="524">
                  <c:v>40183</c:v>
                </c:pt>
                <c:pt idx="525">
                  <c:v>40184</c:v>
                </c:pt>
                <c:pt idx="526">
                  <c:v>40185</c:v>
                </c:pt>
                <c:pt idx="527">
                  <c:v>40186</c:v>
                </c:pt>
                <c:pt idx="528">
                  <c:v>40189</c:v>
                </c:pt>
                <c:pt idx="529">
                  <c:v>40190</c:v>
                </c:pt>
                <c:pt idx="530">
                  <c:v>40191</c:v>
                </c:pt>
                <c:pt idx="531">
                  <c:v>40192</c:v>
                </c:pt>
                <c:pt idx="532">
                  <c:v>40193</c:v>
                </c:pt>
                <c:pt idx="533">
                  <c:v>40196</c:v>
                </c:pt>
                <c:pt idx="534">
                  <c:v>40197</c:v>
                </c:pt>
                <c:pt idx="535">
                  <c:v>40198</c:v>
                </c:pt>
                <c:pt idx="536">
                  <c:v>40199</c:v>
                </c:pt>
                <c:pt idx="537">
                  <c:v>40200</c:v>
                </c:pt>
                <c:pt idx="538">
                  <c:v>40203</c:v>
                </c:pt>
                <c:pt idx="539">
                  <c:v>40204</c:v>
                </c:pt>
                <c:pt idx="540">
                  <c:v>40205</c:v>
                </c:pt>
                <c:pt idx="541">
                  <c:v>40206</c:v>
                </c:pt>
                <c:pt idx="542">
                  <c:v>40207</c:v>
                </c:pt>
                <c:pt idx="543">
                  <c:v>40210</c:v>
                </c:pt>
                <c:pt idx="544">
                  <c:v>40211</c:v>
                </c:pt>
                <c:pt idx="545">
                  <c:v>40212</c:v>
                </c:pt>
                <c:pt idx="546">
                  <c:v>40213</c:v>
                </c:pt>
                <c:pt idx="547">
                  <c:v>40214</c:v>
                </c:pt>
                <c:pt idx="548">
                  <c:v>40217</c:v>
                </c:pt>
                <c:pt idx="549">
                  <c:v>40218</c:v>
                </c:pt>
                <c:pt idx="550">
                  <c:v>40219</c:v>
                </c:pt>
                <c:pt idx="551">
                  <c:v>40220</c:v>
                </c:pt>
                <c:pt idx="552">
                  <c:v>40221</c:v>
                </c:pt>
                <c:pt idx="553">
                  <c:v>40224</c:v>
                </c:pt>
                <c:pt idx="554">
                  <c:v>40225</c:v>
                </c:pt>
                <c:pt idx="555">
                  <c:v>40226</c:v>
                </c:pt>
                <c:pt idx="556">
                  <c:v>40227</c:v>
                </c:pt>
                <c:pt idx="557">
                  <c:v>40228</c:v>
                </c:pt>
                <c:pt idx="558">
                  <c:v>40231</c:v>
                </c:pt>
                <c:pt idx="559">
                  <c:v>40232</c:v>
                </c:pt>
                <c:pt idx="560">
                  <c:v>40233</c:v>
                </c:pt>
                <c:pt idx="561">
                  <c:v>40234</c:v>
                </c:pt>
                <c:pt idx="562">
                  <c:v>40235</c:v>
                </c:pt>
                <c:pt idx="563">
                  <c:v>40238</c:v>
                </c:pt>
                <c:pt idx="564">
                  <c:v>40239</c:v>
                </c:pt>
                <c:pt idx="565">
                  <c:v>40240</c:v>
                </c:pt>
                <c:pt idx="566">
                  <c:v>40241</c:v>
                </c:pt>
                <c:pt idx="567">
                  <c:v>40242</c:v>
                </c:pt>
                <c:pt idx="568">
                  <c:v>40245</c:v>
                </c:pt>
                <c:pt idx="569">
                  <c:v>40246</c:v>
                </c:pt>
                <c:pt idx="570">
                  <c:v>40247</c:v>
                </c:pt>
                <c:pt idx="571">
                  <c:v>40248</c:v>
                </c:pt>
                <c:pt idx="572">
                  <c:v>40249</c:v>
                </c:pt>
                <c:pt idx="573">
                  <c:v>40252</c:v>
                </c:pt>
                <c:pt idx="574">
                  <c:v>40253</c:v>
                </c:pt>
                <c:pt idx="575">
                  <c:v>40254</c:v>
                </c:pt>
                <c:pt idx="576">
                  <c:v>40255</c:v>
                </c:pt>
                <c:pt idx="577">
                  <c:v>40256</c:v>
                </c:pt>
                <c:pt idx="578">
                  <c:v>40259</c:v>
                </c:pt>
                <c:pt idx="579">
                  <c:v>40260</c:v>
                </c:pt>
                <c:pt idx="580">
                  <c:v>40261</c:v>
                </c:pt>
                <c:pt idx="581">
                  <c:v>40262</c:v>
                </c:pt>
                <c:pt idx="582">
                  <c:v>40263</c:v>
                </c:pt>
                <c:pt idx="583">
                  <c:v>40266</c:v>
                </c:pt>
                <c:pt idx="584">
                  <c:v>40267</c:v>
                </c:pt>
                <c:pt idx="585">
                  <c:v>40268</c:v>
                </c:pt>
                <c:pt idx="586">
                  <c:v>40269</c:v>
                </c:pt>
                <c:pt idx="587">
                  <c:v>40270</c:v>
                </c:pt>
                <c:pt idx="588">
                  <c:v>40273</c:v>
                </c:pt>
                <c:pt idx="589">
                  <c:v>40274</c:v>
                </c:pt>
                <c:pt idx="590">
                  <c:v>40275</c:v>
                </c:pt>
                <c:pt idx="591">
                  <c:v>40276</c:v>
                </c:pt>
                <c:pt idx="592">
                  <c:v>40277</c:v>
                </c:pt>
                <c:pt idx="593">
                  <c:v>40280</c:v>
                </c:pt>
                <c:pt idx="594">
                  <c:v>40281</c:v>
                </c:pt>
                <c:pt idx="595">
                  <c:v>40282</c:v>
                </c:pt>
                <c:pt idx="596">
                  <c:v>40283</c:v>
                </c:pt>
                <c:pt idx="597">
                  <c:v>40284</c:v>
                </c:pt>
                <c:pt idx="598">
                  <c:v>40287</c:v>
                </c:pt>
                <c:pt idx="599">
                  <c:v>40288</c:v>
                </c:pt>
                <c:pt idx="600">
                  <c:v>40289</c:v>
                </c:pt>
                <c:pt idx="601">
                  <c:v>40290</c:v>
                </c:pt>
                <c:pt idx="602">
                  <c:v>40291</c:v>
                </c:pt>
                <c:pt idx="603">
                  <c:v>40294</c:v>
                </c:pt>
                <c:pt idx="604">
                  <c:v>40295</c:v>
                </c:pt>
                <c:pt idx="605">
                  <c:v>40296</c:v>
                </c:pt>
                <c:pt idx="606">
                  <c:v>40297</c:v>
                </c:pt>
                <c:pt idx="607">
                  <c:v>40298</c:v>
                </c:pt>
                <c:pt idx="608">
                  <c:v>40301</c:v>
                </c:pt>
                <c:pt idx="609">
                  <c:v>40302</c:v>
                </c:pt>
                <c:pt idx="610">
                  <c:v>40303</c:v>
                </c:pt>
                <c:pt idx="611">
                  <c:v>40304</c:v>
                </c:pt>
                <c:pt idx="612">
                  <c:v>40305</c:v>
                </c:pt>
                <c:pt idx="613">
                  <c:v>40308</c:v>
                </c:pt>
                <c:pt idx="614">
                  <c:v>40309</c:v>
                </c:pt>
                <c:pt idx="615">
                  <c:v>40310</c:v>
                </c:pt>
                <c:pt idx="616">
                  <c:v>40311</c:v>
                </c:pt>
                <c:pt idx="617">
                  <c:v>40312</c:v>
                </c:pt>
                <c:pt idx="618">
                  <c:v>40315</c:v>
                </c:pt>
                <c:pt idx="619">
                  <c:v>40316</c:v>
                </c:pt>
                <c:pt idx="620">
                  <c:v>40317</c:v>
                </c:pt>
                <c:pt idx="621">
                  <c:v>40318</c:v>
                </c:pt>
                <c:pt idx="622">
                  <c:v>40319</c:v>
                </c:pt>
                <c:pt idx="623">
                  <c:v>40322</c:v>
                </c:pt>
                <c:pt idx="624">
                  <c:v>40323</c:v>
                </c:pt>
                <c:pt idx="625">
                  <c:v>40324</c:v>
                </c:pt>
                <c:pt idx="626">
                  <c:v>40325</c:v>
                </c:pt>
                <c:pt idx="627">
                  <c:v>40326</c:v>
                </c:pt>
                <c:pt idx="628">
                  <c:v>40329</c:v>
                </c:pt>
                <c:pt idx="629">
                  <c:v>40330</c:v>
                </c:pt>
                <c:pt idx="630">
                  <c:v>40331</c:v>
                </c:pt>
                <c:pt idx="631">
                  <c:v>40332</c:v>
                </c:pt>
                <c:pt idx="632">
                  <c:v>40333</c:v>
                </c:pt>
                <c:pt idx="633">
                  <c:v>40336</c:v>
                </c:pt>
                <c:pt idx="634">
                  <c:v>40337</c:v>
                </c:pt>
                <c:pt idx="635">
                  <c:v>40338</c:v>
                </c:pt>
                <c:pt idx="636">
                  <c:v>40339</c:v>
                </c:pt>
                <c:pt idx="637">
                  <c:v>40340</c:v>
                </c:pt>
                <c:pt idx="638">
                  <c:v>40343</c:v>
                </c:pt>
                <c:pt idx="639">
                  <c:v>40344</c:v>
                </c:pt>
                <c:pt idx="640">
                  <c:v>40345</c:v>
                </c:pt>
                <c:pt idx="641">
                  <c:v>40346</c:v>
                </c:pt>
                <c:pt idx="642">
                  <c:v>40347</c:v>
                </c:pt>
                <c:pt idx="643">
                  <c:v>40350</c:v>
                </c:pt>
                <c:pt idx="644">
                  <c:v>40351</c:v>
                </c:pt>
                <c:pt idx="645">
                  <c:v>40352</c:v>
                </c:pt>
                <c:pt idx="646">
                  <c:v>40353</c:v>
                </c:pt>
                <c:pt idx="647">
                  <c:v>40354</c:v>
                </c:pt>
                <c:pt idx="648">
                  <c:v>40357</c:v>
                </c:pt>
                <c:pt idx="649">
                  <c:v>40358</c:v>
                </c:pt>
                <c:pt idx="650">
                  <c:v>40359</c:v>
                </c:pt>
                <c:pt idx="651">
                  <c:v>40360</c:v>
                </c:pt>
                <c:pt idx="652">
                  <c:v>40361</c:v>
                </c:pt>
                <c:pt idx="653">
                  <c:v>40364</c:v>
                </c:pt>
                <c:pt idx="654">
                  <c:v>40365</c:v>
                </c:pt>
                <c:pt idx="655">
                  <c:v>40366</c:v>
                </c:pt>
                <c:pt idx="656">
                  <c:v>40367</c:v>
                </c:pt>
                <c:pt idx="657">
                  <c:v>40368</c:v>
                </c:pt>
                <c:pt idx="658">
                  <c:v>40371</c:v>
                </c:pt>
                <c:pt idx="659">
                  <c:v>40372</c:v>
                </c:pt>
                <c:pt idx="660">
                  <c:v>40373</c:v>
                </c:pt>
                <c:pt idx="661">
                  <c:v>40374</c:v>
                </c:pt>
                <c:pt idx="662">
                  <c:v>40375</c:v>
                </c:pt>
                <c:pt idx="663">
                  <c:v>40378</c:v>
                </c:pt>
                <c:pt idx="664">
                  <c:v>40379</c:v>
                </c:pt>
                <c:pt idx="665">
                  <c:v>40380</c:v>
                </c:pt>
                <c:pt idx="666">
                  <c:v>40381</c:v>
                </c:pt>
                <c:pt idx="667">
                  <c:v>40382</c:v>
                </c:pt>
                <c:pt idx="668">
                  <c:v>40385</c:v>
                </c:pt>
                <c:pt idx="669">
                  <c:v>40386</c:v>
                </c:pt>
                <c:pt idx="670">
                  <c:v>40387</c:v>
                </c:pt>
                <c:pt idx="671">
                  <c:v>40388</c:v>
                </c:pt>
                <c:pt idx="672">
                  <c:v>40389</c:v>
                </c:pt>
                <c:pt idx="673">
                  <c:v>40392</c:v>
                </c:pt>
                <c:pt idx="674">
                  <c:v>40393</c:v>
                </c:pt>
                <c:pt idx="675">
                  <c:v>40394</c:v>
                </c:pt>
                <c:pt idx="676">
                  <c:v>40395</c:v>
                </c:pt>
                <c:pt idx="677">
                  <c:v>40396</c:v>
                </c:pt>
                <c:pt idx="678">
                  <c:v>40399</c:v>
                </c:pt>
                <c:pt idx="679">
                  <c:v>40400</c:v>
                </c:pt>
                <c:pt idx="680">
                  <c:v>40401</c:v>
                </c:pt>
                <c:pt idx="681">
                  <c:v>40402</c:v>
                </c:pt>
                <c:pt idx="682">
                  <c:v>40403</c:v>
                </c:pt>
                <c:pt idx="683">
                  <c:v>40406</c:v>
                </c:pt>
                <c:pt idx="684">
                  <c:v>40407</c:v>
                </c:pt>
                <c:pt idx="685">
                  <c:v>40408</c:v>
                </c:pt>
                <c:pt idx="686">
                  <c:v>40409</c:v>
                </c:pt>
                <c:pt idx="687">
                  <c:v>40410</c:v>
                </c:pt>
                <c:pt idx="688">
                  <c:v>40413</c:v>
                </c:pt>
                <c:pt idx="689">
                  <c:v>40414</c:v>
                </c:pt>
                <c:pt idx="690">
                  <c:v>40415</c:v>
                </c:pt>
                <c:pt idx="691">
                  <c:v>40416</c:v>
                </c:pt>
                <c:pt idx="692">
                  <c:v>40417</c:v>
                </c:pt>
                <c:pt idx="693">
                  <c:v>40420</c:v>
                </c:pt>
                <c:pt idx="694">
                  <c:v>40421</c:v>
                </c:pt>
                <c:pt idx="695">
                  <c:v>40422</c:v>
                </c:pt>
                <c:pt idx="696">
                  <c:v>40423</c:v>
                </c:pt>
                <c:pt idx="697">
                  <c:v>40424</c:v>
                </c:pt>
                <c:pt idx="698">
                  <c:v>40427</c:v>
                </c:pt>
                <c:pt idx="699">
                  <c:v>40428</c:v>
                </c:pt>
                <c:pt idx="700">
                  <c:v>40429</c:v>
                </c:pt>
                <c:pt idx="701">
                  <c:v>40430</c:v>
                </c:pt>
                <c:pt idx="702">
                  <c:v>40431</c:v>
                </c:pt>
                <c:pt idx="703">
                  <c:v>40434</c:v>
                </c:pt>
                <c:pt idx="704">
                  <c:v>40435</c:v>
                </c:pt>
                <c:pt idx="705">
                  <c:v>40436</c:v>
                </c:pt>
                <c:pt idx="706">
                  <c:v>40437</c:v>
                </c:pt>
                <c:pt idx="707">
                  <c:v>40438</c:v>
                </c:pt>
                <c:pt idx="708">
                  <c:v>40441</c:v>
                </c:pt>
                <c:pt idx="709">
                  <c:v>40442</c:v>
                </c:pt>
                <c:pt idx="710">
                  <c:v>40443</c:v>
                </c:pt>
                <c:pt idx="711">
                  <c:v>40444</c:v>
                </c:pt>
                <c:pt idx="712">
                  <c:v>40445</c:v>
                </c:pt>
                <c:pt idx="713">
                  <c:v>40448</c:v>
                </c:pt>
                <c:pt idx="714">
                  <c:v>40449</c:v>
                </c:pt>
                <c:pt idx="715">
                  <c:v>40450</c:v>
                </c:pt>
                <c:pt idx="716">
                  <c:v>40451</c:v>
                </c:pt>
                <c:pt idx="717">
                  <c:v>40452</c:v>
                </c:pt>
                <c:pt idx="718">
                  <c:v>40455</c:v>
                </c:pt>
                <c:pt idx="719">
                  <c:v>40456</c:v>
                </c:pt>
                <c:pt idx="720">
                  <c:v>40457</c:v>
                </c:pt>
                <c:pt idx="721">
                  <c:v>40458</c:v>
                </c:pt>
                <c:pt idx="722">
                  <c:v>40459</c:v>
                </c:pt>
                <c:pt idx="723">
                  <c:v>40462</c:v>
                </c:pt>
                <c:pt idx="724">
                  <c:v>40463</c:v>
                </c:pt>
                <c:pt idx="725">
                  <c:v>40464</c:v>
                </c:pt>
                <c:pt idx="726">
                  <c:v>40465</c:v>
                </c:pt>
                <c:pt idx="727">
                  <c:v>40466</c:v>
                </c:pt>
                <c:pt idx="728">
                  <c:v>40469</c:v>
                </c:pt>
                <c:pt idx="729">
                  <c:v>40470</c:v>
                </c:pt>
                <c:pt idx="730">
                  <c:v>40471</c:v>
                </c:pt>
                <c:pt idx="731">
                  <c:v>40472</c:v>
                </c:pt>
                <c:pt idx="732">
                  <c:v>40473</c:v>
                </c:pt>
                <c:pt idx="733">
                  <c:v>40476</c:v>
                </c:pt>
                <c:pt idx="734">
                  <c:v>40477</c:v>
                </c:pt>
                <c:pt idx="735">
                  <c:v>40478</c:v>
                </c:pt>
                <c:pt idx="736">
                  <c:v>40479</c:v>
                </c:pt>
                <c:pt idx="737">
                  <c:v>40480</c:v>
                </c:pt>
                <c:pt idx="738">
                  <c:v>40483</c:v>
                </c:pt>
                <c:pt idx="739">
                  <c:v>40484</c:v>
                </c:pt>
                <c:pt idx="740">
                  <c:v>40485</c:v>
                </c:pt>
                <c:pt idx="741">
                  <c:v>40486</c:v>
                </c:pt>
                <c:pt idx="742">
                  <c:v>40487</c:v>
                </c:pt>
                <c:pt idx="743">
                  <c:v>40490</c:v>
                </c:pt>
                <c:pt idx="744">
                  <c:v>40491</c:v>
                </c:pt>
                <c:pt idx="745">
                  <c:v>40492</c:v>
                </c:pt>
                <c:pt idx="746">
                  <c:v>40493</c:v>
                </c:pt>
                <c:pt idx="747">
                  <c:v>40494</c:v>
                </c:pt>
                <c:pt idx="748">
                  <c:v>40497</c:v>
                </c:pt>
                <c:pt idx="749">
                  <c:v>40498</c:v>
                </c:pt>
                <c:pt idx="750">
                  <c:v>40499</c:v>
                </c:pt>
                <c:pt idx="751">
                  <c:v>40500</c:v>
                </c:pt>
                <c:pt idx="752">
                  <c:v>40501</c:v>
                </c:pt>
                <c:pt idx="753">
                  <c:v>40504</c:v>
                </c:pt>
                <c:pt idx="754">
                  <c:v>40505</c:v>
                </c:pt>
                <c:pt idx="755">
                  <c:v>40506</c:v>
                </c:pt>
                <c:pt idx="756">
                  <c:v>40507</c:v>
                </c:pt>
                <c:pt idx="757">
                  <c:v>40508</c:v>
                </c:pt>
                <c:pt idx="758">
                  <c:v>40511</c:v>
                </c:pt>
                <c:pt idx="759">
                  <c:v>40512</c:v>
                </c:pt>
                <c:pt idx="760">
                  <c:v>40513</c:v>
                </c:pt>
                <c:pt idx="761">
                  <c:v>40514</c:v>
                </c:pt>
                <c:pt idx="762">
                  <c:v>40515</c:v>
                </c:pt>
                <c:pt idx="763">
                  <c:v>40518</c:v>
                </c:pt>
                <c:pt idx="764">
                  <c:v>40519</c:v>
                </c:pt>
                <c:pt idx="765">
                  <c:v>40520</c:v>
                </c:pt>
                <c:pt idx="766">
                  <c:v>40521</c:v>
                </c:pt>
                <c:pt idx="767">
                  <c:v>40522</c:v>
                </c:pt>
                <c:pt idx="768">
                  <c:v>40525</c:v>
                </c:pt>
                <c:pt idx="769">
                  <c:v>40526</c:v>
                </c:pt>
                <c:pt idx="770">
                  <c:v>40527</c:v>
                </c:pt>
                <c:pt idx="771">
                  <c:v>40528</c:v>
                </c:pt>
                <c:pt idx="772">
                  <c:v>40529</c:v>
                </c:pt>
                <c:pt idx="773">
                  <c:v>40532</c:v>
                </c:pt>
                <c:pt idx="774">
                  <c:v>40533</c:v>
                </c:pt>
                <c:pt idx="775">
                  <c:v>40534</c:v>
                </c:pt>
                <c:pt idx="776">
                  <c:v>40535</c:v>
                </c:pt>
                <c:pt idx="777">
                  <c:v>40536</c:v>
                </c:pt>
                <c:pt idx="778">
                  <c:v>40539</c:v>
                </c:pt>
                <c:pt idx="779">
                  <c:v>40540</c:v>
                </c:pt>
                <c:pt idx="780">
                  <c:v>40541</c:v>
                </c:pt>
                <c:pt idx="781">
                  <c:v>40542</c:v>
                </c:pt>
                <c:pt idx="782">
                  <c:v>40543</c:v>
                </c:pt>
                <c:pt idx="783">
                  <c:v>40546</c:v>
                </c:pt>
                <c:pt idx="784">
                  <c:v>40547</c:v>
                </c:pt>
                <c:pt idx="785">
                  <c:v>40548</c:v>
                </c:pt>
                <c:pt idx="786">
                  <c:v>40549</c:v>
                </c:pt>
                <c:pt idx="787">
                  <c:v>40550</c:v>
                </c:pt>
                <c:pt idx="788">
                  <c:v>40553</c:v>
                </c:pt>
                <c:pt idx="789">
                  <c:v>40554</c:v>
                </c:pt>
                <c:pt idx="790">
                  <c:v>40555</c:v>
                </c:pt>
                <c:pt idx="791">
                  <c:v>40556</c:v>
                </c:pt>
                <c:pt idx="792">
                  <c:v>40557</c:v>
                </c:pt>
                <c:pt idx="793">
                  <c:v>40560</c:v>
                </c:pt>
                <c:pt idx="794">
                  <c:v>40561</c:v>
                </c:pt>
                <c:pt idx="795">
                  <c:v>40562</c:v>
                </c:pt>
                <c:pt idx="796">
                  <c:v>40563</c:v>
                </c:pt>
                <c:pt idx="797">
                  <c:v>40564</c:v>
                </c:pt>
                <c:pt idx="798">
                  <c:v>40567</c:v>
                </c:pt>
                <c:pt idx="799">
                  <c:v>40568</c:v>
                </c:pt>
                <c:pt idx="800">
                  <c:v>40569</c:v>
                </c:pt>
                <c:pt idx="801">
                  <c:v>40570</c:v>
                </c:pt>
                <c:pt idx="802">
                  <c:v>40571</c:v>
                </c:pt>
                <c:pt idx="803">
                  <c:v>40574</c:v>
                </c:pt>
                <c:pt idx="804">
                  <c:v>40575</c:v>
                </c:pt>
                <c:pt idx="805">
                  <c:v>40576</c:v>
                </c:pt>
                <c:pt idx="806">
                  <c:v>40577</c:v>
                </c:pt>
                <c:pt idx="807">
                  <c:v>40578</c:v>
                </c:pt>
                <c:pt idx="808">
                  <c:v>40581</c:v>
                </c:pt>
                <c:pt idx="809">
                  <c:v>40582</c:v>
                </c:pt>
                <c:pt idx="810">
                  <c:v>40583</c:v>
                </c:pt>
                <c:pt idx="811">
                  <c:v>40584</c:v>
                </c:pt>
                <c:pt idx="812">
                  <c:v>40585</c:v>
                </c:pt>
                <c:pt idx="813">
                  <c:v>40588</c:v>
                </c:pt>
                <c:pt idx="814">
                  <c:v>40589</c:v>
                </c:pt>
                <c:pt idx="815">
                  <c:v>40590</c:v>
                </c:pt>
                <c:pt idx="816">
                  <c:v>40591</c:v>
                </c:pt>
                <c:pt idx="817">
                  <c:v>40592</c:v>
                </c:pt>
                <c:pt idx="818">
                  <c:v>40595</c:v>
                </c:pt>
                <c:pt idx="819">
                  <c:v>40596</c:v>
                </c:pt>
                <c:pt idx="820">
                  <c:v>40597</c:v>
                </c:pt>
                <c:pt idx="821">
                  <c:v>40598</c:v>
                </c:pt>
                <c:pt idx="822">
                  <c:v>40599</c:v>
                </c:pt>
                <c:pt idx="823">
                  <c:v>40602</c:v>
                </c:pt>
                <c:pt idx="824">
                  <c:v>40603</c:v>
                </c:pt>
                <c:pt idx="825">
                  <c:v>40604</c:v>
                </c:pt>
                <c:pt idx="826">
                  <c:v>40605</c:v>
                </c:pt>
                <c:pt idx="827">
                  <c:v>40606</c:v>
                </c:pt>
                <c:pt idx="828">
                  <c:v>40609</c:v>
                </c:pt>
                <c:pt idx="829">
                  <c:v>40610</c:v>
                </c:pt>
                <c:pt idx="830">
                  <c:v>40611</c:v>
                </c:pt>
                <c:pt idx="831">
                  <c:v>40612</c:v>
                </c:pt>
                <c:pt idx="832">
                  <c:v>40613</c:v>
                </c:pt>
                <c:pt idx="833">
                  <c:v>40616</c:v>
                </c:pt>
                <c:pt idx="834">
                  <c:v>40617</c:v>
                </c:pt>
                <c:pt idx="835">
                  <c:v>40618</c:v>
                </c:pt>
                <c:pt idx="836">
                  <c:v>40619</c:v>
                </c:pt>
                <c:pt idx="837">
                  <c:v>40620</c:v>
                </c:pt>
                <c:pt idx="838">
                  <c:v>40623</c:v>
                </c:pt>
                <c:pt idx="839">
                  <c:v>40624</c:v>
                </c:pt>
                <c:pt idx="840">
                  <c:v>40625</c:v>
                </c:pt>
                <c:pt idx="841">
                  <c:v>40626</c:v>
                </c:pt>
                <c:pt idx="842">
                  <c:v>40627</c:v>
                </c:pt>
                <c:pt idx="843">
                  <c:v>40630</c:v>
                </c:pt>
                <c:pt idx="844">
                  <c:v>40631</c:v>
                </c:pt>
                <c:pt idx="845">
                  <c:v>40632</c:v>
                </c:pt>
                <c:pt idx="846">
                  <c:v>40633</c:v>
                </c:pt>
                <c:pt idx="847">
                  <c:v>40634</c:v>
                </c:pt>
                <c:pt idx="848">
                  <c:v>40637</c:v>
                </c:pt>
                <c:pt idx="849">
                  <c:v>40638</c:v>
                </c:pt>
                <c:pt idx="850">
                  <c:v>40639</c:v>
                </c:pt>
                <c:pt idx="851">
                  <c:v>40640</c:v>
                </c:pt>
                <c:pt idx="852">
                  <c:v>40641</c:v>
                </c:pt>
                <c:pt idx="853">
                  <c:v>40644</c:v>
                </c:pt>
                <c:pt idx="854">
                  <c:v>40645</c:v>
                </c:pt>
                <c:pt idx="855">
                  <c:v>40646</c:v>
                </c:pt>
                <c:pt idx="856">
                  <c:v>40647</c:v>
                </c:pt>
                <c:pt idx="857">
                  <c:v>40648</c:v>
                </c:pt>
                <c:pt idx="858">
                  <c:v>40651</c:v>
                </c:pt>
                <c:pt idx="859">
                  <c:v>40652</c:v>
                </c:pt>
                <c:pt idx="860">
                  <c:v>40653</c:v>
                </c:pt>
                <c:pt idx="861">
                  <c:v>40654</c:v>
                </c:pt>
                <c:pt idx="862">
                  <c:v>40655</c:v>
                </c:pt>
                <c:pt idx="863">
                  <c:v>40658</c:v>
                </c:pt>
                <c:pt idx="864">
                  <c:v>40659</c:v>
                </c:pt>
                <c:pt idx="865">
                  <c:v>40660</c:v>
                </c:pt>
                <c:pt idx="866">
                  <c:v>40661</c:v>
                </c:pt>
                <c:pt idx="867">
                  <c:v>40662</c:v>
                </c:pt>
                <c:pt idx="868">
                  <c:v>40665</c:v>
                </c:pt>
                <c:pt idx="869">
                  <c:v>40666</c:v>
                </c:pt>
                <c:pt idx="870">
                  <c:v>40667</c:v>
                </c:pt>
                <c:pt idx="871">
                  <c:v>40668</c:v>
                </c:pt>
                <c:pt idx="872">
                  <c:v>40669</c:v>
                </c:pt>
                <c:pt idx="873">
                  <c:v>40672</c:v>
                </c:pt>
                <c:pt idx="874">
                  <c:v>40673</c:v>
                </c:pt>
                <c:pt idx="875">
                  <c:v>40674</c:v>
                </c:pt>
                <c:pt idx="876">
                  <c:v>40675</c:v>
                </c:pt>
                <c:pt idx="877">
                  <c:v>40676</c:v>
                </c:pt>
                <c:pt idx="878">
                  <c:v>40679</c:v>
                </c:pt>
                <c:pt idx="879">
                  <c:v>40680</c:v>
                </c:pt>
                <c:pt idx="880">
                  <c:v>40681</c:v>
                </c:pt>
                <c:pt idx="881">
                  <c:v>40682</c:v>
                </c:pt>
                <c:pt idx="882">
                  <c:v>40683</c:v>
                </c:pt>
                <c:pt idx="883">
                  <c:v>40686</c:v>
                </c:pt>
                <c:pt idx="884">
                  <c:v>40687</c:v>
                </c:pt>
                <c:pt idx="885">
                  <c:v>40688</c:v>
                </c:pt>
                <c:pt idx="886">
                  <c:v>40689</c:v>
                </c:pt>
                <c:pt idx="887">
                  <c:v>40690</c:v>
                </c:pt>
                <c:pt idx="888">
                  <c:v>40693</c:v>
                </c:pt>
                <c:pt idx="889">
                  <c:v>40694</c:v>
                </c:pt>
                <c:pt idx="890">
                  <c:v>40695</c:v>
                </c:pt>
                <c:pt idx="891">
                  <c:v>40696</c:v>
                </c:pt>
                <c:pt idx="892">
                  <c:v>40697</c:v>
                </c:pt>
                <c:pt idx="893">
                  <c:v>40700</c:v>
                </c:pt>
                <c:pt idx="894">
                  <c:v>40701</c:v>
                </c:pt>
                <c:pt idx="895">
                  <c:v>40702</c:v>
                </c:pt>
                <c:pt idx="896">
                  <c:v>40703</c:v>
                </c:pt>
                <c:pt idx="897">
                  <c:v>40704</c:v>
                </c:pt>
                <c:pt idx="898">
                  <c:v>40707</c:v>
                </c:pt>
                <c:pt idx="899">
                  <c:v>40708</c:v>
                </c:pt>
                <c:pt idx="900">
                  <c:v>40709</c:v>
                </c:pt>
                <c:pt idx="901">
                  <c:v>40710</c:v>
                </c:pt>
                <c:pt idx="902">
                  <c:v>40711</c:v>
                </c:pt>
                <c:pt idx="903">
                  <c:v>40714</c:v>
                </c:pt>
                <c:pt idx="904">
                  <c:v>40715</c:v>
                </c:pt>
                <c:pt idx="905">
                  <c:v>40716</c:v>
                </c:pt>
                <c:pt idx="906">
                  <c:v>40717</c:v>
                </c:pt>
                <c:pt idx="907">
                  <c:v>40718</c:v>
                </c:pt>
                <c:pt idx="908">
                  <c:v>40721</c:v>
                </c:pt>
                <c:pt idx="909">
                  <c:v>40722</c:v>
                </c:pt>
                <c:pt idx="910">
                  <c:v>40723</c:v>
                </c:pt>
                <c:pt idx="911">
                  <c:v>40724</c:v>
                </c:pt>
                <c:pt idx="912">
                  <c:v>40725</c:v>
                </c:pt>
                <c:pt idx="913">
                  <c:v>40728</c:v>
                </c:pt>
                <c:pt idx="914">
                  <c:v>40729</c:v>
                </c:pt>
                <c:pt idx="915">
                  <c:v>40730</c:v>
                </c:pt>
                <c:pt idx="916">
                  <c:v>40731</c:v>
                </c:pt>
                <c:pt idx="917">
                  <c:v>40732</c:v>
                </c:pt>
                <c:pt idx="918">
                  <c:v>40735</c:v>
                </c:pt>
                <c:pt idx="919">
                  <c:v>40736</c:v>
                </c:pt>
                <c:pt idx="920">
                  <c:v>40737</c:v>
                </c:pt>
                <c:pt idx="921">
                  <c:v>40738</c:v>
                </c:pt>
                <c:pt idx="922">
                  <c:v>40739</c:v>
                </c:pt>
                <c:pt idx="923">
                  <c:v>40742</c:v>
                </c:pt>
                <c:pt idx="924">
                  <c:v>40743</c:v>
                </c:pt>
                <c:pt idx="925">
                  <c:v>40744</c:v>
                </c:pt>
                <c:pt idx="926">
                  <c:v>40745</c:v>
                </c:pt>
                <c:pt idx="927">
                  <c:v>40746</c:v>
                </c:pt>
                <c:pt idx="928">
                  <c:v>40749</c:v>
                </c:pt>
                <c:pt idx="929">
                  <c:v>40750</c:v>
                </c:pt>
                <c:pt idx="930">
                  <c:v>40751</c:v>
                </c:pt>
                <c:pt idx="931">
                  <c:v>40752</c:v>
                </c:pt>
                <c:pt idx="932">
                  <c:v>40753</c:v>
                </c:pt>
                <c:pt idx="933">
                  <c:v>40756</c:v>
                </c:pt>
                <c:pt idx="934">
                  <c:v>40757</c:v>
                </c:pt>
                <c:pt idx="935">
                  <c:v>40758</c:v>
                </c:pt>
                <c:pt idx="936">
                  <c:v>40759</c:v>
                </c:pt>
                <c:pt idx="937">
                  <c:v>40760</c:v>
                </c:pt>
                <c:pt idx="938">
                  <c:v>40763</c:v>
                </c:pt>
                <c:pt idx="939">
                  <c:v>40764</c:v>
                </c:pt>
                <c:pt idx="940">
                  <c:v>40765</c:v>
                </c:pt>
                <c:pt idx="941">
                  <c:v>40766</c:v>
                </c:pt>
                <c:pt idx="942">
                  <c:v>40767</c:v>
                </c:pt>
                <c:pt idx="943">
                  <c:v>40770</c:v>
                </c:pt>
                <c:pt idx="944">
                  <c:v>40771</c:v>
                </c:pt>
                <c:pt idx="945">
                  <c:v>40772</c:v>
                </c:pt>
                <c:pt idx="946">
                  <c:v>40773</c:v>
                </c:pt>
                <c:pt idx="947">
                  <c:v>40774</c:v>
                </c:pt>
                <c:pt idx="948">
                  <c:v>40777</c:v>
                </c:pt>
                <c:pt idx="949">
                  <c:v>40778</c:v>
                </c:pt>
                <c:pt idx="950">
                  <c:v>40779</c:v>
                </c:pt>
                <c:pt idx="951">
                  <c:v>40780</c:v>
                </c:pt>
                <c:pt idx="952">
                  <c:v>40781</c:v>
                </c:pt>
                <c:pt idx="953">
                  <c:v>40784</c:v>
                </c:pt>
                <c:pt idx="954">
                  <c:v>40785</c:v>
                </c:pt>
                <c:pt idx="955">
                  <c:v>40786</c:v>
                </c:pt>
                <c:pt idx="956">
                  <c:v>40787</c:v>
                </c:pt>
                <c:pt idx="957">
                  <c:v>40788</c:v>
                </c:pt>
                <c:pt idx="958">
                  <c:v>40791</c:v>
                </c:pt>
                <c:pt idx="959">
                  <c:v>40792</c:v>
                </c:pt>
                <c:pt idx="960">
                  <c:v>40793</c:v>
                </c:pt>
                <c:pt idx="961">
                  <c:v>40794</c:v>
                </c:pt>
                <c:pt idx="962">
                  <c:v>40795</c:v>
                </c:pt>
                <c:pt idx="963">
                  <c:v>40798</c:v>
                </c:pt>
                <c:pt idx="964">
                  <c:v>40799</c:v>
                </c:pt>
                <c:pt idx="965">
                  <c:v>40800</c:v>
                </c:pt>
                <c:pt idx="966">
                  <c:v>40801</c:v>
                </c:pt>
                <c:pt idx="967">
                  <c:v>40802</c:v>
                </c:pt>
                <c:pt idx="968">
                  <c:v>40805</c:v>
                </c:pt>
                <c:pt idx="969">
                  <c:v>40806</c:v>
                </c:pt>
                <c:pt idx="970">
                  <c:v>40807</c:v>
                </c:pt>
                <c:pt idx="971">
                  <c:v>40808</c:v>
                </c:pt>
                <c:pt idx="972">
                  <c:v>40809</c:v>
                </c:pt>
                <c:pt idx="973">
                  <c:v>40812</c:v>
                </c:pt>
                <c:pt idx="974">
                  <c:v>40813</c:v>
                </c:pt>
                <c:pt idx="975">
                  <c:v>40814</c:v>
                </c:pt>
                <c:pt idx="976">
                  <c:v>40815</c:v>
                </c:pt>
                <c:pt idx="977">
                  <c:v>40816</c:v>
                </c:pt>
                <c:pt idx="978">
                  <c:v>40819</c:v>
                </c:pt>
                <c:pt idx="979">
                  <c:v>40820</c:v>
                </c:pt>
                <c:pt idx="980">
                  <c:v>40821</c:v>
                </c:pt>
                <c:pt idx="981">
                  <c:v>40822</c:v>
                </c:pt>
                <c:pt idx="982">
                  <c:v>40823</c:v>
                </c:pt>
                <c:pt idx="983">
                  <c:v>40826</c:v>
                </c:pt>
                <c:pt idx="984">
                  <c:v>40827</c:v>
                </c:pt>
                <c:pt idx="985">
                  <c:v>40828</c:v>
                </c:pt>
                <c:pt idx="986">
                  <c:v>40829</c:v>
                </c:pt>
                <c:pt idx="987">
                  <c:v>40830</c:v>
                </c:pt>
                <c:pt idx="988">
                  <c:v>40833</c:v>
                </c:pt>
                <c:pt idx="989">
                  <c:v>40834</c:v>
                </c:pt>
                <c:pt idx="990">
                  <c:v>40835</c:v>
                </c:pt>
                <c:pt idx="991">
                  <c:v>40836</c:v>
                </c:pt>
                <c:pt idx="992">
                  <c:v>40837</c:v>
                </c:pt>
                <c:pt idx="993">
                  <c:v>40840</c:v>
                </c:pt>
                <c:pt idx="994">
                  <c:v>40841</c:v>
                </c:pt>
                <c:pt idx="995">
                  <c:v>40842</c:v>
                </c:pt>
                <c:pt idx="996">
                  <c:v>40843</c:v>
                </c:pt>
                <c:pt idx="997">
                  <c:v>40844</c:v>
                </c:pt>
                <c:pt idx="998">
                  <c:v>40847</c:v>
                </c:pt>
                <c:pt idx="999">
                  <c:v>40848</c:v>
                </c:pt>
                <c:pt idx="1000">
                  <c:v>40849</c:v>
                </c:pt>
                <c:pt idx="1001">
                  <c:v>40850</c:v>
                </c:pt>
                <c:pt idx="1002">
                  <c:v>40851</c:v>
                </c:pt>
                <c:pt idx="1003">
                  <c:v>40854</c:v>
                </c:pt>
                <c:pt idx="1004">
                  <c:v>40855</c:v>
                </c:pt>
                <c:pt idx="1005">
                  <c:v>40856</c:v>
                </c:pt>
                <c:pt idx="1006">
                  <c:v>40857</c:v>
                </c:pt>
                <c:pt idx="1007">
                  <c:v>40858</c:v>
                </c:pt>
                <c:pt idx="1008">
                  <c:v>40861</c:v>
                </c:pt>
                <c:pt idx="1009">
                  <c:v>40862</c:v>
                </c:pt>
                <c:pt idx="1010">
                  <c:v>40863</c:v>
                </c:pt>
                <c:pt idx="1011">
                  <c:v>40864</c:v>
                </c:pt>
                <c:pt idx="1012">
                  <c:v>40865</c:v>
                </c:pt>
                <c:pt idx="1013">
                  <c:v>40868</c:v>
                </c:pt>
                <c:pt idx="1014">
                  <c:v>40869</c:v>
                </c:pt>
                <c:pt idx="1015">
                  <c:v>40870</c:v>
                </c:pt>
                <c:pt idx="1016">
                  <c:v>40871</c:v>
                </c:pt>
                <c:pt idx="1017">
                  <c:v>40872</c:v>
                </c:pt>
                <c:pt idx="1018">
                  <c:v>40875</c:v>
                </c:pt>
                <c:pt idx="1019">
                  <c:v>40876</c:v>
                </c:pt>
                <c:pt idx="1020">
                  <c:v>40877</c:v>
                </c:pt>
                <c:pt idx="1021">
                  <c:v>40878</c:v>
                </c:pt>
                <c:pt idx="1022">
                  <c:v>40879</c:v>
                </c:pt>
                <c:pt idx="1023">
                  <c:v>40882</c:v>
                </c:pt>
                <c:pt idx="1024">
                  <c:v>40883</c:v>
                </c:pt>
                <c:pt idx="1025">
                  <c:v>40884</c:v>
                </c:pt>
                <c:pt idx="1026">
                  <c:v>40885</c:v>
                </c:pt>
                <c:pt idx="1027">
                  <c:v>40886</c:v>
                </c:pt>
                <c:pt idx="1028">
                  <c:v>40889</c:v>
                </c:pt>
                <c:pt idx="1029">
                  <c:v>40890</c:v>
                </c:pt>
                <c:pt idx="1030">
                  <c:v>40891</c:v>
                </c:pt>
                <c:pt idx="1031">
                  <c:v>40892</c:v>
                </c:pt>
                <c:pt idx="1032">
                  <c:v>40893</c:v>
                </c:pt>
                <c:pt idx="1033">
                  <c:v>40896</c:v>
                </c:pt>
                <c:pt idx="1034">
                  <c:v>40897</c:v>
                </c:pt>
                <c:pt idx="1035">
                  <c:v>40898</c:v>
                </c:pt>
                <c:pt idx="1036">
                  <c:v>40899</c:v>
                </c:pt>
                <c:pt idx="1037">
                  <c:v>40900</c:v>
                </c:pt>
                <c:pt idx="1038">
                  <c:v>40903</c:v>
                </c:pt>
                <c:pt idx="1039">
                  <c:v>40904</c:v>
                </c:pt>
                <c:pt idx="1040">
                  <c:v>40905</c:v>
                </c:pt>
                <c:pt idx="1041">
                  <c:v>40906</c:v>
                </c:pt>
                <c:pt idx="1042">
                  <c:v>40907</c:v>
                </c:pt>
                <c:pt idx="1043">
                  <c:v>40910</c:v>
                </c:pt>
                <c:pt idx="1044">
                  <c:v>40911</c:v>
                </c:pt>
                <c:pt idx="1045">
                  <c:v>40912</c:v>
                </c:pt>
                <c:pt idx="1046">
                  <c:v>40913</c:v>
                </c:pt>
                <c:pt idx="1047">
                  <c:v>40914</c:v>
                </c:pt>
                <c:pt idx="1048">
                  <c:v>40917</c:v>
                </c:pt>
                <c:pt idx="1049">
                  <c:v>40918</c:v>
                </c:pt>
                <c:pt idx="1050">
                  <c:v>40919</c:v>
                </c:pt>
                <c:pt idx="1051">
                  <c:v>40920</c:v>
                </c:pt>
                <c:pt idx="1052">
                  <c:v>40921</c:v>
                </c:pt>
                <c:pt idx="1053">
                  <c:v>40924</c:v>
                </c:pt>
                <c:pt idx="1054">
                  <c:v>40925</c:v>
                </c:pt>
                <c:pt idx="1055">
                  <c:v>40926</c:v>
                </c:pt>
                <c:pt idx="1056">
                  <c:v>40927</c:v>
                </c:pt>
                <c:pt idx="1057">
                  <c:v>40928</c:v>
                </c:pt>
                <c:pt idx="1058">
                  <c:v>40931</c:v>
                </c:pt>
                <c:pt idx="1059">
                  <c:v>40932</c:v>
                </c:pt>
                <c:pt idx="1060">
                  <c:v>40933</c:v>
                </c:pt>
                <c:pt idx="1061">
                  <c:v>40934</c:v>
                </c:pt>
                <c:pt idx="1062">
                  <c:v>40935</c:v>
                </c:pt>
                <c:pt idx="1063">
                  <c:v>40938</c:v>
                </c:pt>
                <c:pt idx="1064">
                  <c:v>40939</c:v>
                </c:pt>
                <c:pt idx="1065">
                  <c:v>40940</c:v>
                </c:pt>
                <c:pt idx="1066">
                  <c:v>40941</c:v>
                </c:pt>
                <c:pt idx="1067">
                  <c:v>40942</c:v>
                </c:pt>
                <c:pt idx="1068">
                  <c:v>40945</c:v>
                </c:pt>
                <c:pt idx="1069">
                  <c:v>40946</c:v>
                </c:pt>
                <c:pt idx="1070">
                  <c:v>40947</c:v>
                </c:pt>
                <c:pt idx="1071">
                  <c:v>40948</c:v>
                </c:pt>
                <c:pt idx="1072">
                  <c:v>40949</c:v>
                </c:pt>
                <c:pt idx="1073">
                  <c:v>40952</c:v>
                </c:pt>
                <c:pt idx="1074">
                  <c:v>40953</c:v>
                </c:pt>
                <c:pt idx="1075">
                  <c:v>40954</c:v>
                </c:pt>
                <c:pt idx="1076">
                  <c:v>40955</c:v>
                </c:pt>
                <c:pt idx="1077">
                  <c:v>40956</c:v>
                </c:pt>
                <c:pt idx="1078">
                  <c:v>40959</c:v>
                </c:pt>
                <c:pt idx="1079">
                  <c:v>40960</c:v>
                </c:pt>
                <c:pt idx="1080">
                  <c:v>40961</c:v>
                </c:pt>
                <c:pt idx="1081">
                  <c:v>40962</c:v>
                </c:pt>
                <c:pt idx="1082">
                  <c:v>40963</c:v>
                </c:pt>
                <c:pt idx="1083">
                  <c:v>40966</c:v>
                </c:pt>
                <c:pt idx="1084">
                  <c:v>40967</c:v>
                </c:pt>
                <c:pt idx="1085">
                  <c:v>40968</c:v>
                </c:pt>
                <c:pt idx="1086">
                  <c:v>40969</c:v>
                </c:pt>
                <c:pt idx="1087">
                  <c:v>40970</c:v>
                </c:pt>
                <c:pt idx="1088">
                  <c:v>40973</c:v>
                </c:pt>
                <c:pt idx="1089">
                  <c:v>40974</c:v>
                </c:pt>
                <c:pt idx="1090">
                  <c:v>40975</c:v>
                </c:pt>
                <c:pt idx="1091">
                  <c:v>40976</c:v>
                </c:pt>
                <c:pt idx="1092">
                  <c:v>40977</c:v>
                </c:pt>
                <c:pt idx="1093">
                  <c:v>40980</c:v>
                </c:pt>
                <c:pt idx="1094">
                  <c:v>40981</c:v>
                </c:pt>
                <c:pt idx="1095">
                  <c:v>40982</c:v>
                </c:pt>
                <c:pt idx="1096">
                  <c:v>40983</c:v>
                </c:pt>
                <c:pt idx="1097">
                  <c:v>40984</c:v>
                </c:pt>
                <c:pt idx="1098">
                  <c:v>40987</c:v>
                </c:pt>
                <c:pt idx="1099">
                  <c:v>40988</c:v>
                </c:pt>
                <c:pt idx="1100">
                  <c:v>40989</c:v>
                </c:pt>
                <c:pt idx="1101">
                  <c:v>40990</c:v>
                </c:pt>
                <c:pt idx="1102">
                  <c:v>40991</c:v>
                </c:pt>
                <c:pt idx="1103">
                  <c:v>40994</c:v>
                </c:pt>
                <c:pt idx="1104">
                  <c:v>40995</c:v>
                </c:pt>
                <c:pt idx="1105">
                  <c:v>40996</c:v>
                </c:pt>
                <c:pt idx="1106">
                  <c:v>40997</c:v>
                </c:pt>
                <c:pt idx="1107">
                  <c:v>40998</c:v>
                </c:pt>
                <c:pt idx="1108">
                  <c:v>41001</c:v>
                </c:pt>
                <c:pt idx="1109">
                  <c:v>41002</c:v>
                </c:pt>
                <c:pt idx="1110">
                  <c:v>41003</c:v>
                </c:pt>
                <c:pt idx="1111">
                  <c:v>41004</c:v>
                </c:pt>
                <c:pt idx="1112">
                  <c:v>41005</c:v>
                </c:pt>
                <c:pt idx="1113">
                  <c:v>41008</c:v>
                </c:pt>
                <c:pt idx="1114">
                  <c:v>41009</c:v>
                </c:pt>
                <c:pt idx="1115">
                  <c:v>41010</c:v>
                </c:pt>
                <c:pt idx="1116">
                  <c:v>41011</c:v>
                </c:pt>
                <c:pt idx="1117">
                  <c:v>41012</c:v>
                </c:pt>
                <c:pt idx="1118">
                  <c:v>41015</c:v>
                </c:pt>
                <c:pt idx="1119">
                  <c:v>41016</c:v>
                </c:pt>
                <c:pt idx="1120">
                  <c:v>41017</c:v>
                </c:pt>
                <c:pt idx="1121">
                  <c:v>41018</c:v>
                </c:pt>
                <c:pt idx="1122">
                  <c:v>41019</c:v>
                </c:pt>
                <c:pt idx="1123">
                  <c:v>41022</c:v>
                </c:pt>
                <c:pt idx="1124">
                  <c:v>41023</c:v>
                </c:pt>
                <c:pt idx="1125">
                  <c:v>41024</c:v>
                </c:pt>
                <c:pt idx="1126">
                  <c:v>41025</c:v>
                </c:pt>
                <c:pt idx="1127">
                  <c:v>41026</c:v>
                </c:pt>
                <c:pt idx="1128">
                  <c:v>41029</c:v>
                </c:pt>
                <c:pt idx="1129">
                  <c:v>41030</c:v>
                </c:pt>
                <c:pt idx="1130">
                  <c:v>41031</c:v>
                </c:pt>
                <c:pt idx="1131">
                  <c:v>41032</c:v>
                </c:pt>
                <c:pt idx="1132">
                  <c:v>41033</c:v>
                </c:pt>
                <c:pt idx="1133">
                  <c:v>41036</c:v>
                </c:pt>
                <c:pt idx="1134">
                  <c:v>41037</c:v>
                </c:pt>
                <c:pt idx="1135">
                  <c:v>41038</c:v>
                </c:pt>
                <c:pt idx="1136">
                  <c:v>41039</c:v>
                </c:pt>
                <c:pt idx="1137">
                  <c:v>41040</c:v>
                </c:pt>
                <c:pt idx="1138">
                  <c:v>41043</c:v>
                </c:pt>
                <c:pt idx="1139">
                  <c:v>41044</c:v>
                </c:pt>
                <c:pt idx="1140">
                  <c:v>41045</c:v>
                </c:pt>
                <c:pt idx="1141">
                  <c:v>41046</c:v>
                </c:pt>
                <c:pt idx="1142">
                  <c:v>41047</c:v>
                </c:pt>
                <c:pt idx="1143">
                  <c:v>41050</c:v>
                </c:pt>
                <c:pt idx="1144">
                  <c:v>41051</c:v>
                </c:pt>
                <c:pt idx="1145">
                  <c:v>41052</c:v>
                </c:pt>
                <c:pt idx="1146">
                  <c:v>41053</c:v>
                </c:pt>
                <c:pt idx="1147">
                  <c:v>41054</c:v>
                </c:pt>
                <c:pt idx="1148">
                  <c:v>41057</c:v>
                </c:pt>
                <c:pt idx="1149">
                  <c:v>41058</c:v>
                </c:pt>
                <c:pt idx="1150">
                  <c:v>41059</c:v>
                </c:pt>
                <c:pt idx="1151">
                  <c:v>41060</c:v>
                </c:pt>
                <c:pt idx="1152">
                  <c:v>41061</c:v>
                </c:pt>
                <c:pt idx="1153">
                  <c:v>41064</c:v>
                </c:pt>
                <c:pt idx="1154">
                  <c:v>41065</c:v>
                </c:pt>
                <c:pt idx="1155">
                  <c:v>41066</c:v>
                </c:pt>
                <c:pt idx="1156">
                  <c:v>41067</c:v>
                </c:pt>
                <c:pt idx="1157">
                  <c:v>41068</c:v>
                </c:pt>
                <c:pt idx="1158">
                  <c:v>41071</c:v>
                </c:pt>
                <c:pt idx="1159">
                  <c:v>41072</c:v>
                </c:pt>
                <c:pt idx="1160">
                  <c:v>41073</c:v>
                </c:pt>
                <c:pt idx="1161">
                  <c:v>41074</c:v>
                </c:pt>
                <c:pt idx="1162">
                  <c:v>41075</c:v>
                </c:pt>
                <c:pt idx="1163">
                  <c:v>41078</c:v>
                </c:pt>
                <c:pt idx="1164">
                  <c:v>41079</c:v>
                </c:pt>
                <c:pt idx="1165">
                  <c:v>41080</c:v>
                </c:pt>
                <c:pt idx="1166">
                  <c:v>41081</c:v>
                </c:pt>
                <c:pt idx="1167">
                  <c:v>41082</c:v>
                </c:pt>
                <c:pt idx="1168">
                  <c:v>41085</c:v>
                </c:pt>
                <c:pt idx="1169">
                  <c:v>41086</c:v>
                </c:pt>
                <c:pt idx="1170">
                  <c:v>41087</c:v>
                </c:pt>
                <c:pt idx="1171">
                  <c:v>41088</c:v>
                </c:pt>
                <c:pt idx="1172">
                  <c:v>41089</c:v>
                </c:pt>
                <c:pt idx="1173">
                  <c:v>41092</c:v>
                </c:pt>
                <c:pt idx="1174">
                  <c:v>41093</c:v>
                </c:pt>
                <c:pt idx="1175">
                  <c:v>41094</c:v>
                </c:pt>
                <c:pt idx="1176">
                  <c:v>41095</c:v>
                </c:pt>
                <c:pt idx="1177">
                  <c:v>41096</c:v>
                </c:pt>
                <c:pt idx="1178">
                  <c:v>41099</c:v>
                </c:pt>
                <c:pt idx="1179">
                  <c:v>41100</c:v>
                </c:pt>
                <c:pt idx="1180">
                  <c:v>41101</c:v>
                </c:pt>
                <c:pt idx="1181">
                  <c:v>41102</c:v>
                </c:pt>
                <c:pt idx="1182">
                  <c:v>41103</c:v>
                </c:pt>
                <c:pt idx="1183">
                  <c:v>41106</c:v>
                </c:pt>
                <c:pt idx="1184">
                  <c:v>41107</c:v>
                </c:pt>
                <c:pt idx="1185">
                  <c:v>41108</c:v>
                </c:pt>
                <c:pt idx="1186">
                  <c:v>41109</c:v>
                </c:pt>
                <c:pt idx="1187">
                  <c:v>41110</c:v>
                </c:pt>
                <c:pt idx="1188">
                  <c:v>41113</c:v>
                </c:pt>
                <c:pt idx="1189">
                  <c:v>41114</c:v>
                </c:pt>
                <c:pt idx="1190">
                  <c:v>41115</c:v>
                </c:pt>
                <c:pt idx="1191">
                  <c:v>41116</c:v>
                </c:pt>
                <c:pt idx="1192">
                  <c:v>41117</c:v>
                </c:pt>
                <c:pt idx="1193">
                  <c:v>41120</c:v>
                </c:pt>
                <c:pt idx="1194">
                  <c:v>41121</c:v>
                </c:pt>
                <c:pt idx="1195">
                  <c:v>41122</c:v>
                </c:pt>
                <c:pt idx="1196">
                  <c:v>41123</c:v>
                </c:pt>
                <c:pt idx="1197">
                  <c:v>41124</c:v>
                </c:pt>
                <c:pt idx="1198">
                  <c:v>41127</c:v>
                </c:pt>
                <c:pt idx="1199">
                  <c:v>41128</c:v>
                </c:pt>
                <c:pt idx="1200">
                  <c:v>41129</c:v>
                </c:pt>
                <c:pt idx="1201">
                  <c:v>41130</c:v>
                </c:pt>
                <c:pt idx="1202">
                  <c:v>41131</c:v>
                </c:pt>
                <c:pt idx="1203">
                  <c:v>41134</c:v>
                </c:pt>
                <c:pt idx="1204">
                  <c:v>41135</c:v>
                </c:pt>
                <c:pt idx="1205">
                  <c:v>41136</c:v>
                </c:pt>
                <c:pt idx="1206">
                  <c:v>41137</c:v>
                </c:pt>
                <c:pt idx="1207">
                  <c:v>41138</c:v>
                </c:pt>
                <c:pt idx="1208">
                  <c:v>41141</c:v>
                </c:pt>
                <c:pt idx="1209">
                  <c:v>41142</c:v>
                </c:pt>
                <c:pt idx="1210">
                  <c:v>41143</c:v>
                </c:pt>
                <c:pt idx="1211">
                  <c:v>41144</c:v>
                </c:pt>
                <c:pt idx="1212">
                  <c:v>41145</c:v>
                </c:pt>
                <c:pt idx="1213">
                  <c:v>41148</c:v>
                </c:pt>
                <c:pt idx="1214">
                  <c:v>41149</c:v>
                </c:pt>
                <c:pt idx="1215">
                  <c:v>41150</c:v>
                </c:pt>
                <c:pt idx="1216">
                  <c:v>41151</c:v>
                </c:pt>
                <c:pt idx="1217">
                  <c:v>41152</c:v>
                </c:pt>
                <c:pt idx="1218">
                  <c:v>41155</c:v>
                </c:pt>
                <c:pt idx="1219">
                  <c:v>41156</c:v>
                </c:pt>
                <c:pt idx="1220">
                  <c:v>41157</c:v>
                </c:pt>
                <c:pt idx="1221">
                  <c:v>41158</c:v>
                </c:pt>
                <c:pt idx="1222">
                  <c:v>41159</c:v>
                </c:pt>
                <c:pt idx="1223">
                  <c:v>41162</c:v>
                </c:pt>
                <c:pt idx="1224">
                  <c:v>41163</c:v>
                </c:pt>
                <c:pt idx="1225">
                  <c:v>41164</c:v>
                </c:pt>
                <c:pt idx="1226">
                  <c:v>41165</c:v>
                </c:pt>
                <c:pt idx="1227">
                  <c:v>41166</c:v>
                </c:pt>
                <c:pt idx="1228">
                  <c:v>41169</c:v>
                </c:pt>
                <c:pt idx="1229">
                  <c:v>41170</c:v>
                </c:pt>
                <c:pt idx="1230">
                  <c:v>41171</c:v>
                </c:pt>
                <c:pt idx="1231">
                  <c:v>41172</c:v>
                </c:pt>
                <c:pt idx="1232">
                  <c:v>41173</c:v>
                </c:pt>
                <c:pt idx="1233">
                  <c:v>41176</c:v>
                </c:pt>
                <c:pt idx="1234">
                  <c:v>41177</c:v>
                </c:pt>
                <c:pt idx="1235">
                  <c:v>41178</c:v>
                </c:pt>
                <c:pt idx="1236">
                  <c:v>41179</c:v>
                </c:pt>
                <c:pt idx="1237">
                  <c:v>41180</c:v>
                </c:pt>
                <c:pt idx="1238">
                  <c:v>41183</c:v>
                </c:pt>
                <c:pt idx="1239">
                  <c:v>41184</c:v>
                </c:pt>
                <c:pt idx="1240">
                  <c:v>41185</c:v>
                </c:pt>
                <c:pt idx="1241">
                  <c:v>41186</c:v>
                </c:pt>
                <c:pt idx="1242">
                  <c:v>41187</c:v>
                </c:pt>
                <c:pt idx="1243">
                  <c:v>41190</c:v>
                </c:pt>
                <c:pt idx="1244">
                  <c:v>41191</c:v>
                </c:pt>
                <c:pt idx="1245">
                  <c:v>41192</c:v>
                </c:pt>
                <c:pt idx="1246">
                  <c:v>41193</c:v>
                </c:pt>
                <c:pt idx="1247">
                  <c:v>41194</c:v>
                </c:pt>
                <c:pt idx="1248">
                  <c:v>41197</c:v>
                </c:pt>
                <c:pt idx="1249">
                  <c:v>41198</c:v>
                </c:pt>
                <c:pt idx="1250">
                  <c:v>41199</c:v>
                </c:pt>
                <c:pt idx="1251">
                  <c:v>41200</c:v>
                </c:pt>
                <c:pt idx="1252">
                  <c:v>41201</c:v>
                </c:pt>
                <c:pt idx="1253">
                  <c:v>41204</c:v>
                </c:pt>
                <c:pt idx="1254">
                  <c:v>41205</c:v>
                </c:pt>
                <c:pt idx="1255">
                  <c:v>41206</c:v>
                </c:pt>
                <c:pt idx="1256">
                  <c:v>41207</c:v>
                </c:pt>
                <c:pt idx="1257">
                  <c:v>41208</c:v>
                </c:pt>
                <c:pt idx="1258">
                  <c:v>41211</c:v>
                </c:pt>
                <c:pt idx="1259">
                  <c:v>41212</c:v>
                </c:pt>
                <c:pt idx="1260">
                  <c:v>41213</c:v>
                </c:pt>
                <c:pt idx="1261">
                  <c:v>41214</c:v>
                </c:pt>
                <c:pt idx="1262">
                  <c:v>41215</c:v>
                </c:pt>
                <c:pt idx="1263">
                  <c:v>41218</c:v>
                </c:pt>
                <c:pt idx="1264">
                  <c:v>41219</c:v>
                </c:pt>
                <c:pt idx="1265">
                  <c:v>41220</c:v>
                </c:pt>
                <c:pt idx="1266">
                  <c:v>41221</c:v>
                </c:pt>
                <c:pt idx="1267">
                  <c:v>41222</c:v>
                </c:pt>
                <c:pt idx="1268">
                  <c:v>41225</c:v>
                </c:pt>
                <c:pt idx="1269">
                  <c:v>41226</c:v>
                </c:pt>
                <c:pt idx="1270">
                  <c:v>41227</c:v>
                </c:pt>
                <c:pt idx="1271">
                  <c:v>41228</c:v>
                </c:pt>
                <c:pt idx="1272">
                  <c:v>41229</c:v>
                </c:pt>
                <c:pt idx="1273">
                  <c:v>41232</c:v>
                </c:pt>
                <c:pt idx="1274">
                  <c:v>41233</c:v>
                </c:pt>
                <c:pt idx="1275">
                  <c:v>41234</c:v>
                </c:pt>
                <c:pt idx="1276">
                  <c:v>41235</c:v>
                </c:pt>
                <c:pt idx="1277">
                  <c:v>41236</c:v>
                </c:pt>
                <c:pt idx="1278">
                  <c:v>41239</c:v>
                </c:pt>
                <c:pt idx="1279">
                  <c:v>41240</c:v>
                </c:pt>
                <c:pt idx="1280">
                  <c:v>41241</c:v>
                </c:pt>
                <c:pt idx="1281">
                  <c:v>41242</c:v>
                </c:pt>
                <c:pt idx="1282">
                  <c:v>41243</c:v>
                </c:pt>
                <c:pt idx="1283">
                  <c:v>41246</c:v>
                </c:pt>
                <c:pt idx="1284">
                  <c:v>41247</c:v>
                </c:pt>
                <c:pt idx="1285">
                  <c:v>41248</c:v>
                </c:pt>
                <c:pt idx="1286">
                  <c:v>41249</c:v>
                </c:pt>
                <c:pt idx="1287">
                  <c:v>41250</c:v>
                </c:pt>
                <c:pt idx="1288">
                  <c:v>41253</c:v>
                </c:pt>
                <c:pt idx="1289">
                  <c:v>41254</c:v>
                </c:pt>
                <c:pt idx="1290">
                  <c:v>41255</c:v>
                </c:pt>
                <c:pt idx="1291">
                  <c:v>41256</c:v>
                </c:pt>
                <c:pt idx="1292">
                  <c:v>41257</c:v>
                </c:pt>
                <c:pt idx="1293">
                  <c:v>41260</c:v>
                </c:pt>
                <c:pt idx="1294">
                  <c:v>41261</c:v>
                </c:pt>
                <c:pt idx="1295">
                  <c:v>41262</c:v>
                </c:pt>
                <c:pt idx="1296">
                  <c:v>41263</c:v>
                </c:pt>
                <c:pt idx="1297">
                  <c:v>41264</c:v>
                </c:pt>
                <c:pt idx="1298">
                  <c:v>41267</c:v>
                </c:pt>
                <c:pt idx="1299">
                  <c:v>41268</c:v>
                </c:pt>
                <c:pt idx="1300">
                  <c:v>41269</c:v>
                </c:pt>
                <c:pt idx="1301">
                  <c:v>41270</c:v>
                </c:pt>
                <c:pt idx="1302">
                  <c:v>41271</c:v>
                </c:pt>
                <c:pt idx="1303">
                  <c:v>41274</c:v>
                </c:pt>
                <c:pt idx="1304">
                  <c:v>41275</c:v>
                </c:pt>
                <c:pt idx="1305">
                  <c:v>41276</c:v>
                </c:pt>
                <c:pt idx="1306">
                  <c:v>41277</c:v>
                </c:pt>
                <c:pt idx="1307">
                  <c:v>41278</c:v>
                </c:pt>
                <c:pt idx="1308">
                  <c:v>41281</c:v>
                </c:pt>
                <c:pt idx="1309">
                  <c:v>41282</c:v>
                </c:pt>
                <c:pt idx="1310">
                  <c:v>41283</c:v>
                </c:pt>
                <c:pt idx="1311">
                  <c:v>41284</c:v>
                </c:pt>
                <c:pt idx="1312">
                  <c:v>41285</c:v>
                </c:pt>
                <c:pt idx="1313">
                  <c:v>41288</c:v>
                </c:pt>
                <c:pt idx="1314">
                  <c:v>41289</c:v>
                </c:pt>
                <c:pt idx="1315">
                  <c:v>41290</c:v>
                </c:pt>
                <c:pt idx="1316">
                  <c:v>41291</c:v>
                </c:pt>
                <c:pt idx="1317">
                  <c:v>41292</c:v>
                </c:pt>
                <c:pt idx="1318">
                  <c:v>41295</c:v>
                </c:pt>
                <c:pt idx="1319">
                  <c:v>41296</c:v>
                </c:pt>
                <c:pt idx="1320">
                  <c:v>41297</c:v>
                </c:pt>
                <c:pt idx="1321">
                  <c:v>41298</c:v>
                </c:pt>
                <c:pt idx="1322">
                  <c:v>41299</c:v>
                </c:pt>
                <c:pt idx="1323">
                  <c:v>41302</c:v>
                </c:pt>
                <c:pt idx="1324">
                  <c:v>41303</c:v>
                </c:pt>
                <c:pt idx="1325">
                  <c:v>41304</c:v>
                </c:pt>
                <c:pt idx="1326">
                  <c:v>41305</c:v>
                </c:pt>
                <c:pt idx="1327">
                  <c:v>41306</c:v>
                </c:pt>
                <c:pt idx="1328">
                  <c:v>41309</c:v>
                </c:pt>
                <c:pt idx="1329">
                  <c:v>41310</c:v>
                </c:pt>
                <c:pt idx="1330">
                  <c:v>41311</c:v>
                </c:pt>
                <c:pt idx="1331">
                  <c:v>41312</c:v>
                </c:pt>
                <c:pt idx="1332">
                  <c:v>41313</c:v>
                </c:pt>
                <c:pt idx="1333">
                  <c:v>41316</c:v>
                </c:pt>
                <c:pt idx="1334">
                  <c:v>41317</c:v>
                </c:pt>
                <c:pt idx="1335">
                  <c:v>41318</c:v>
                </c:pt>
                <c:pt idx="1336">
                  <c:v>41319</c:v>
                </c:pt>
                <c:pt idx="1337">
                  <c:v>41320</c:v>
                </c:pt>
                <c:pt idx="1338">
                  <c:v>41323</c:v>
                </c:pt>
                <c:pt idx="1339">
                  <c:v>41324</c:v>
                </c:pt>
                <c:pt idx="1340">
                  <c:v>41325</c:v>
                </c:pt>
                <c:pt idx="1341">
                  <c:v>41326</c:v>
                </c:pt>
                <c:pt idx="1342">
                  <c:v>41327</c:v>
                </c:pt>
                <c:pt idx="1343">
                  <c:v>41330</c:v>
                </c:pt>
                <c:pt idx="1344">
                  <c:v>41331</c:v>
                </c:pt>
                <c:pt idx="1345">
                  <c:v>41332</c:v>
                </c:pt>
                <c:pt idx="1346">
                  <c:v>41333</c:v>
                </c:pt>
                <c:pt idx="1347">
                  <c:v>41334</c:v>
                </c:pt>
                <c:pt idx="1348">
                  <c:v>41337</c:v>
                </c:pt>
                <c:pt idx="1349">
                  <c:v>41338</c:v>
                </c:pt>
                <c:pt idx="1350">
                  <c:v>41339</c:v>
                </c:pt>
                <c:pt idx="1351">
                  <c:v>41340</c:v>
                </c:pt>
                <c:pt idx="1352">
                  <c:v>41341</c:v>
                </c:pt>
                <c:pt idx="1353">
                  <c:v>41344</c:v>
                </c:pt>
                <c:pt idx="1354">
                  <c:v>41345</c:v>
                </c:pt>
                <c:pt idx="1355">
                  <c:v>41346</c:v>
                </c:pt>
                <c:pt idx="1356">
                  <c:v>41347</c:v>
                </c:pt>
                <c:pt idx="1357">
                  <c:v>41348</c:v>
                </c:pt>
                <c:pt idx="1358">
                  <c:v>41351</c:v>
                </c:pt>
                <c:pt idx="1359">
                  <c:v>41352</c:v>
                </c:pt>
                <c:pt idx="1360">
                  <c:v>41353</c:v>
                </c:pt>
                <c:pt idx="1361">
                  <c:v>41354</c:v>
                </c:pt>
                <c:pt idx="1362">
                  <c:v>41355</c:v>
                </c:pt>
                <c:pt idx="1363">
                  <c:v>41358</c:v>
                </c:pt>
                <c:pt idx="1364">
                  <c:v>41359</c:v>
                </c:pt>
                <c:pt idx="1365">
                  <c:v>41360</c:v>
                </c:pt>
                <c:pt idx="1366">
                  <c:v>41361</c:v>
                </c:pt>
                <c:pt idx="1367">
                  <c:v>41362</c:v>
                </c:pt>
                <c:pt idx="1368">
                  <c:v>41365</c:v>
                </c:pt>
                <c:pt idx="1369">
                  <c:v>41366</c:v>
                </c:pt>
                <c:pt idx="1370">
                  <c:v>41367</c:v>
                </c:pt>
                <c:pt idx="1371">
                  <c:v>41368</c:v>
                </c:pt>
                <c:pt idx="1372">
                  <c:v>41369</c:v>
                </c:pt>
                <c:pt idx="1373">
                  <c:v>41372</c:v>
                </c:pt>
                <c:pt idx="1374">
                  <c:v>41373</c:v>
                </c:pt>
                <c:pt idx="1375">
                  <c:v>41374</c:v>
                </c:pt>
                <c:pt idx="1376">
                  <c:v>41375</c:v>
                </c:pt>
                <c:pt idx="1377">
                  <c:v>41376</c:v>
                </c:pt>
                <c:pt idx="1378">
                  <c:v>41379</c:v>
                </c:pt>
                <c:pt idx="1379">
                  <c:v>41380</c:v>
                </c:pt>
                <c:pt idx="1380">
                  <c:v>41381</c:v>
                </c:pt>
                <c:pt idx="1381">
                  <c:v>41382</c:v>
                </c:pt>
                <c:pt idx="1382">
                  <c:v>41383</c:v>
                </c:pt>
                <c:pt idx="1383">
                  <c:v>41386</c:v>
                </c:pt>
                <c:pt idx="1384">
                  <c:v>41387</c:v>
                </c:pt>
                <c:pt idx="1385">
                  <c:v>41388</c:v>
                </c:pt>
                <c:pt idx="1386">
                  <c:v>41389</c:v>
                </c:pt>
                <c:pt idx="1387">
                  <c:v>41390</c:v>
                </c:pt>
                <c:pt idx="1388">
                  <c:v>41393</c:v>
                </c:pt>
                <c:pt idx="1389">
                  <c:v>41394</c:v>
                </c:pt>
                <c:pt idx="1390">
                  <c:v>41395</c:v>
                </c:pt>
                <c:pt idx="1391">
                  <c:v>41396</c:v>
                </c:pt>
                <c:pt idx="1392">
                  <c:v>41397</c:v>
                </c:pt>
                <c:pt idx="1393">
                  <c:v>41400</c:v>
                </c:pt>
                <c:pt idx="1394">
                  <c:v>41401</c:v>
                </c:pt>
                <c:pt idx="1395">
                  <c:v>41402</c:v>
                </c:pt>
                <c:pt idx="1396">
                  <c:v>41403</c:v>
                </c:pt>
                <c:pt idx="1397">
                  <c:v>41404</c:v>
                </c:pt>
                <c:pt idx="1398">
                  <c:v>41407</c:v>
                </c:pt>
                <c:pt idx="1399">
                  <c:v>41408</c:v>
                </c:pt>
                <c:pt idx="1400">
                  <c:v>41409</c:v>
                </c:pt>
                <c:pt idx="1401">
                  <c:v>41410</c:v>
                </c:pt>
                <c:pt idx="1402">
                  <c:v>41411</c:v>
                </c:pt>
                <c:pt idx="1403">
                  <c:v>41414</c:v>
                </c:pt>
                <c:pt idx="1404">
                  <c:v>41415</c:v>
                </c:pt>
                <c:pt idx="1405">
                  <c:v>41416</c:v>
                </c:pt>
                <c:pt idx="1406">
                  <c:v>41417</c:v>
                </c:pt>
                <c:pt idx="1407">
                  <c:v>41418</c:v>
                </c:pt>
                <c:pt idx="1408">
                  <c:v>41421</c:v>
                </c:pt>
                <c:pt idx="1409">
                  <c:v>41422</c:v>
                </c:pt>
                <c:pt idx="1410">
                  <c:v>41423</c:v>
                </c:pt>
                <c:pt idx="1411">
                  <c:v>41424</c:v>
                </c:pt>
                <c:pt idx="1412">
                  <c:v>41425</c:v>
                </c:pt>
                <c:pt idx="1413">
                  <c:v>41428</c:v>
                </c:pt>
                <c:pt idx="1414">
                  <c:v>41429</c:v>
                </c:pt>
                <c:pt idx="1415">
                  <c:v>41430</c:v>
                </c:pt>
                <c:pt idx="1416">
                  <c:v>41431</c:v>
                </c:pt>
                <c:pt idx="1417">
                  <c:v>41432</c:v>
                </c:pt>
                <c:pt idx="1418">
                  <c:v>41435</c:v>
                </c:pt>
                <c:pt idx="1419">
                  <c:v>41436</c:v>
                </c:pt>
                <c:pt idx="1420">
                  <c:v>41437</c:v>
                </c:pt>
                <c:pt idx="1421">
                  <c:v>41438</c:v>
                </c:pt>
                <c:pt idx="1422">
                  <c:v>41439</c:v>
                </c:pt>
                <c:pt idx="1423">
                  <c:v>41442</c:v>
                </c:pt>
                <c:pt idx="1424">
                  <c:v>41443</c:v>
                </c:pt>
                <c:pt idx="1425">
                  <c:v>41444</c:v>
                </c:pt>
                <c:pt idx="1426">
                  <c:v>41445</c:v>
                </c:pt>
                <c:pt idx="1427">
                  <c:v>41446</c:v>
                </c:pt>
                <c:pt idx="1428">
                  <c:v>41449</c:v>
                </c:pt>
                <c:pt idx="1429">
                  <c:v>41450</c:v>
                </c:pt>
                <c:pt idx="1430">
                  <c:v>41451</c:v>
                </c:pt>
                <c:pt idx="1431">
                  <c:v>41452</c:v>
                </c:pt>
                <c:pt idx="1432">
                  <c:v>41453</c:v>
                </c:pt>
                <c:pt idx="1433">
                  <c:v>41456</c:v>
                </c:pt>
                <c:pt idx="1434">
                  <c:v>41457</c:v>
                </c:pt>
                <c:pt idx="1435">
                  <c:v>41458</c:v>
                </c:pt>
                <c:pt idx="1436">
                  <c:v>41459</c:v>
                </c:pt>
                <c:pt idx="1437">
                  <c:v>41460</c:v>
                </c:pt>
                <c:pt idx="1438">
                  <c:v>41463</c:v>
                </c:pt>
                <c:pt idx="1439">
                  <c:v>41464</c:v>
                </c:pt>
                <c:pt idx="1440">
                  <c:v>41465</c:v>
                </c:pt>
                <c:pt idx="1441">
                  <c:v>41466</c:v>
                </c:pt>
                <c:pt idx="1442">
                  <c:v>41467</c:v>
                </c:pt>
                <c:pt idx="1443">
                  <c:v>41470</c:v>
                </c:pt>
                <c:pt idx="1444">
                  <c:v>41471</c:v>
                </c:pt>
                <c:pt idx="1445">
                  <c:v>41472</c:v>
                </c:pt>
                <c:pt idx="1446">
                  <c:v>41473</c:v>
                </c:pt>
                <c:pt idx="1447">
                  <c:v>41474</c:v>
                </c:pt>
                <c:pt idx="1448">
                  <c:v>41477</c:v>
                </c:pt>
                <c:pt idx="1449">
                  <c:v>41478</c:v>
                </c:pt>
                <c:pt idx="1450">
                  <c:v>41479</c:v>
                </c:pt>
                <c:pt idx="1451">
                  <c:v>41480</c:v>
                </c:pt>
                <c:pt idx="1452">
                  <c:v>41481</c:v>
                </c:pt>
                <c:pt idx="1453">
                  <c:v>41484</c:v>
                </c:pt>
                <c:pt idx="1454">
                  <c:v>41485</c:v>
                </c:pt>
                <c:pt idx="1455">
                  <c:v>41486</c:v>
                </c:pt>
                <c:pt idx="1456">
                  <c:v>41487</c:v>
                </c:pt>
                <c:pt idx="1457">
                  <c:v>41488</c:v>
                </c:pt>
                <c:pt idx="1458">
                  <c:v>41491</c:v>
                </c:pt>
                <c:pt idx="1459">
                  <c:v>41492</c:v>
                </c:pt>
                <c:pt idx="1460">
                  <c:v>41493</c:v>
                </c:pt>
                <c:pt idx="1461">
                  <c:v>41494</c:v>
                </c:pt>
                <c:pt idx="1462">
                  <c:v>41495</c:v>
                </c:pt>
                <c:pt idx="1463">
                  <c:v>41498</c:v>
                </c:pt>
                <c:pt idx="1464">
                  <c:v>41499</c:v>
                </c:pt>
                <c:pt idx="1465">
                  <c:v>41500</c:v>
                </c:pt>
                <c:pt idx="1466">
                  <c:v>41501</c:v>
                </c:pt>
                <c:pt idx="1467">
                  <c:v>41502</c:v>
                </c:pt>
                <c:pt idx="1468">
                  <c:v>41505</c:v>
                </c:pt>
                <c:pt idx="1469">
                  <c:v>41506</c:v>
                </c:pt>
                <c:pt idx="1470">
                  <c:v>41507</c:v>
                </c:pt>
                <c:pt idx="1471">
                  <c:v>41508</c:v>
                </c:pt>
                <c:pt idx="1472">
                  <c:v>41509</c:v>
                </c:pt>
                <c:pt idx="1473">
                  <c:v>41512</c:v>
                </c:pt>
                <c:pt idx="1474">
                  <c:v>41513</c:v>
                </c:pt>
                <c:pt idx="1475">
                  <c:v>41514</c:v>
                </c:pt>
                <c:pt idx="1476">
                  <c:v>41515</c:v>
                </c:pt>
                <c:pt idx="1477">
                  <c:v>41516</c:v>
                </c:pt>
                <c:pt idx="1478">
                  <c:v>41519</c:v>
                </c:pt>
                <c:pt idx="1479">
                  <c:v>41520</c:v>
                </c:pt>
                <c:pt idx="1480">
                  <c:v>41521</c:v>
                </c:pt>
                <c:pt idx="1481">
                  <c:v>41522</c:v>
                </c:pt>
                <c:pt idx="1482">
                  <c:v>41523</c:v>
                </c:pt>
                <c:pt idx="1483">
                  <c:v>41526</c:v>
                </c:pt>
                <c:pt idx="1484">
                  <c:v>41527</c:v>
                </c:pt>
                <c:pt idx="1485">
                  <c:v>41528</c:v>
                </c:pt>
                <c:pt idx="1486">
                  <c:v>41529</c:v>
                </c:pt>
                <c:pt idx="1487">
                  <c:v>41530</c:v>
                </c:pt>
                <c:pt idx="1488">
                  <c:v>41533</c:v>
                </c:pt>
                <c:pt idx="1489">
                  <c:v>41534</c:v>
                </c:pt>
                <c:pt idx="1490">
                  <c:v>41535</c:v>
                </c:pt>
                <c:pt idx="1491">
                  <c:v>41536</c:v>
                </c:pt>
                <c:pt idx="1492">
                  <c:v>41537</c:v>
                </c:pt>
                <c:pt idx="1493">
                  <c:v>41540</c:v>
                </c:pt>
                <c:pt idx="1494">
                  <c:v>41541</c:v>
                </c:pt>
                <c:pt idx="1495">
                  <c:v>41542</c:v>
                </c:pt>
                <c:pt idx="1496">
                  <c:v>41543</c:v>
                </c:pt>
                <c:pt idx="1497">
                  <c:v>41544</c:v>
                </c:pt>
                <c:pt idx="1498">
                  <c:v>41547</c:v>
                </c:pt>
                <c:pt idx="1499">
                  <c:v>41548</c:v>
                </c:pt>
                <c:pt idx="1500">
                  <c:v>41549</c:v>
                </c:pt>
                <c:pt idx="1501">
                  <c:v>41550</c:v>
                </c:pt>
                <c:pt idx="1502">
                  <c:v>41551</c:v>
                </c:pt>
                <c:pt idx="1503">
                  <c:v>41554</c:v>
                </c:pt>
                <c:pt idx="1504">
                  <c:v>41555</c:v>
                </c:pt>
                <c:pt idx="1505">
                  <c:v>41556</c:v>
                </c:pt>
                <c:pt idx="1506">
                  <c:v>41557</c:v>
                </c:pt>
                <c:pt idx="1507">
                  <c:v>41558</c:v>
                </c:pt>
                <c:pt idx="1508">
                  <c:v>41561</c:v>
                </c:pt>
                <c:pt idx="1509">
                  <c:v>41562</c:v>
                </c:pt>
                <c:pt idx="1510">
                  <c:v>41563</c:v>
                </c:pt>
                <c:pt idx="1511">
                  <c:v>41564</c:v>
                </c:pt>
                <c:pt idx="1512">
                  <c:v>41565</c:v>
                </c:pt>
                <c:pt idx="1513">
                  <c:v>41568</c:v>
                </c:pt>
                <c:pt idx="1514">
                  <c:v>41569</c:v>
                </c:pt>
                <c:pt idx="1515">
                  <c:v>41570</c:v>
                </c:pt>
                <c:pt idx="1516">
                  <c:v>41571</c:v>
                </c:pt>
                <c:pt idx="1517">
                  <c:v>41572</c:v>
                </c:pt>
                <c:pt idx="1518">
                  <c:v>41575</c:v>
                </c:pt>
                <c:pt idx="1519">
                  <c:v>41576</c:v>
                </c:pt>
                <c:pt idx="1520">
                  <c:v>41577</c:v>
                </c:pt>
                <c:pt idx="1521">
                  <c:v>41578</c:v>
                </c:pt>
                <c:pt idx="1522">
                  <c:v>41579</c:v>
                </c:pt>
                <c:pt idx="1523">
                  <c:v>41582</c:v>
                </c:pt>
                <c:pt idx="1524">
                  <c:v>41583</c:v>
                </c:pt>
                <c:pt idx="1525">
                  <c:v>41584</c:v>
                </c:pt>
                <c:pt idx="1526">
                  <c:v>41585</c:v>
                </c:pt>
                <c:pt idx="1527">
                  <c:v>41586</c:v>
                </c:pt>
                <c:pt idx="1528">
                  <c:v>41589</c:v>
                </c:pt>
                <c:pt idx="1529">
                  <c:v>41590</c:v>
                </c:pt>
                <c:pt idx="1530">
                  <c:v>41591</c:v>
                </c:pt>
                <c:pt idx="1531">
                  <c:v>41592</c:v>
                </c:pt>
                <c:pt idx="1532">
                  <c:v>41593</c:v>
                </c:pt>
                <c:pt idx="1533">
                  <c:v>41596</c:v>
                </c:pt>
                <c:pt idx="1534">
                  <c:v>41597</c:v>
                </c:pt>
                <c:pt idx="1535">
                  <c:v>41598</c:v>
                </c:pt>
                <c:pt idx="1536">
                  <c:v>41599</c:v>
                </c:pt>
                <c:pt idx="1537">
                  <c:v>41600</c:v>
                </c:pt>
                <c:pt idx="1538">
                  <c:v>41603</c:v>
                </c:pt>
                <c:pt idx="1539">
                  <c:v>41604</c:v>
                </c:pt>
                <c:pt idx="1540">
                  <c:v>41605</c:v>
                </c:pt>
                <c:pt idx="1541">
                  <c:v>41606</c:v>
                </c:pt>
                <c:pt idx="1542">
                  <c:v>41607</c:v>
                </c:pt>
                <c:pt idx="1543">
                  <c:v>41610</c:v>
                </c:pt>
                <c:pt idx="1544">
                  <c:v>41611</c:v>
                </c:pt>
                <c:pt idx="1545">
                  <c:v>41612</c:v>
                </c:pt>
                <c:pt idx="1546">
                  <c:v>41613</c:v>
                </c:pt>
                <c:pt idx="1547">
                  <c:v>41614</c:v>
                </c:pt>
                <c:pt idx="1548">
                  <c:v>41617</c:v>
                </c:pt>
                <c:pt idx="1549">
                  <c:v>41618</c:v>
                </c:pt>
                <c:pt idx="1550">
                  <c:v>41619</c:v>
                </c:pt>
                <c:pt idx="1551">
                  <c:v>41620</c:v>
                </c:pt>
                <c:pt idx="1552">
                  <c:v>41621</c:v>
                </c:pt>
                <c:pt idx="1553">
                  <c:v>41624</c:v>
                </c:pt>
                <c:pt idx="1554">
                  <c:v>41625</c:v>
                </c:pt>
                <c:pt idx="1555">
                  <c:v>41626</c:v>
                </c:pt>
                <c:pt idx="1556">
                  <c:v>41627</c:v>
                </c:pt>
                <c:pt idx="1557">
                  <c:v>41628</c:v>
                </c:pt>
                <c:pt idx="1558">
                  <c:v>41631</c:v>
                </c:pt>
                <c:pt idx="1559">
                  <c:v>41632</c:v>
                </c:pt>
                <c:pt idx="1560">
                  <c:v>41633</c:v>
                </c:pt>
                <c:pt idx="1561">
                  <c:v>41634</c:v>
                </c:pt>
                <c:pt idx="1562">
                  <c:v>41635</c:v>
                </c:pt>
                <c:pt idx="1563">
                  <c:v>41638</c:v>
                </c:pt>
                <c:pt idx="1564">
                  <c:v>41639</c:v>
                </c:pt>
                <c:pt idx="1565">
                  <c:v>41640</c:v>
                </c:pt>
                <c:pt idx="1566">
                  <c:v>41641</c:v>
                </c:pt>
                <c:pt idx="1567">
                  <c:v>41642</c:v>
                </c:pt>
                <c:pt idx="1568">
                  <c:v>41645</c:v>
                </c:pt>
                <c:pt idx="1569">
                  <c:v>41646</c:v>
                </c:pt>
                <c:pt idx="1570">
                  <c:v>41647</c:v>
                </c:pt>
                <c:pt idx="1571">
                  <c:v>41648</c:v>
                </c:pt>
                <c:pt idx="1572">
                  <c:v>41649</c:v>
                </c:pt>
                <c:pt idx="1573">
                  <c:v>41652</c:v>
                </c:pt>
                <c:pt idx="1574">
                  <c:v>41653</c:v>
                </c:pt>
                <c:pt idx="1575">
                  <c:v>41654</c:v>
                </c:pt>
                <c:pt idx="1576">
                  <c:v>41655</c:v>
                </c:pt>
                <c:pt idx="1577">
                  <c:v>41656</c:v>
                </c:pt>
                <c:pt idx="1578">
                  <c:v>41659</c:v>
                </c:pt>
                <c:pt idx="1579">
                  <c:v>41660</c:v>
                </c:pt>
                <c:pt idx="1580">
                  <c:v>41661</c:v>
                </c:pt>
                <c:pt idx="1581">
                  <c:v>41662</c:v>
                </c:pt>
                <c:pt idx="1582">
                  <c:v>41663</c:v>
                </c:pt>
                <c:pt idx="1583">
                  <c:v>41666</c:v>
                </c:pt>
                <c:pt idx="1584">
                  <c:v>41667</c:v>
                </c:pt>
                <c:pt idx="1585">
                  <c:v>41668</c:v>
                </c:pt>
                <c:pt idx="1586">
                  <c:v>41669</c:v>
                </c:pt>
                <c:pt idx="1587">
                  <c:v>41670</c:v>
                </c:pt>
                <c:pt idx="1588">
                  <c:v>41673</c:v>
                </c:pt>
                <c:pt idx="1589">
                  <c:v>41674</c:v>
                </c:pt>
                <c:pt idx="1590">
                  <c:v>41675</c:v>
                </c:pt>
                <c:pt idx="1591">
                  <c:v>41676</c:v>
                </c:pt>
                <c:pt idx="1592">
                  <c:v>41677</c:v>
                </c:pt>
                <c:pt idx="1593">
                  <c:v>41680</c:v>
                </c:pt>
                <c:pt idx="1594">
                  <c:v>41681</c:v>
                </c:pt>
                <c:pt idx="1595">
                  <c:v>41682</c:v>
                </c:pt>
                <c:pt idx="1596">
                  <c:v>41683</c:v>
                </c:pt>
                <c:pt idx="1597">
                  <c:v>41684</c:v>
                </c:pt>
                <c:pt idx="1598">
                  <c:v>41687</c:v>
                </c:pt>
                <c:pt idx="1599">
                  <c:v>41688</c:v>
                </c:pt>
                <c:pt idx="1600">
                  <c:v>41689</c:v>
                </c:pt>
                <c:pt idx="1601">
                  <c:v>41690</c:v>
                </c:pt>
                <c:pt idx="1602">
                  <c:v>41691</c:v>
                </c:pt>
                <c:pt idx="1603">
                  <c:v>41694</c:v>
                </c:pt>
                <c:pt idx="1604">
                  <c:v>41695</c:v>
                </c:pt>
                <c:pt idx="1605">
                  <c:v>41696</c:v>
                </c:pt>
                <c:pt idx="1606">
                  <c:v>41697</c:v>
                </c:pt>
                <c:pt idx="1607">
                  <c:v>41698</c:v>
                </c:pt>
                <c:pt idx="1608">
                  <c:v>41701</c:v>
                </c:pt>
                <c:pt idx="1609">
                  <c:v>41702</c:v>
                </c:pt>
                <c:pt idx="1610">
                  <c:v>41703</c:v>
                </c:pt>
                <c:pt idx="1611">
                  <c:v>41704</c:v>
                </c:pt>
                <c:pt idx="1612">
                  <c:v>41705</c:v>
                </c:pt>
                <c:pt idx="1613">
                  <c:v>41708</c:v>
                </c:pt>
                <c:pt idx="1614">
                  <c:v>41709</c:v>
                </c:pt>
                <c:pt idx="1615">
                  <c:v>41710</c:v>
                </c:pt>
                <c:pt idx="1616">
                  <c:v>41711</c:v>
                </c:pt>
                <c:pt idx="1617">
                  <c:v>41712</c:v>
                </c:pt>
                <c:pt idx="1618">
                  <c:v>41715</c:v>
                </c:pt>
                <c:pt idx="1619">
                  <c:v>41716</c:v>
                </c:pt>
                <c:pt idx="1620">
                  <c:v>41717</c:v>
                </c:pt>
                <c:pt idx="1621">
                  <c:v>41718</c:v>
                </c:pt>
                <c:pt idx="1622">
                  <c:v>41719</c:v>
                </c:pt>
                <c:pt idx="1623">
                  <c:v>41722</c:v>
                </c:pt>
                <c:pt idx="1624">
                  <c:v>41723</c:v>
                </c:pt>
                <c:pt idx="1625">
                  <c:v>41724</c:v>
                </c:pt>
                <c:pt idx="1626">
                  <c:v>41725</c:v>
                </c:pt>
                <c:pt idx="1627">
                  <c:v>41726</c:v>
                </c:pt>
                <c:pt idx="1628">
                  <c:v>41729</c:v>
                </c:pt>
                <c:pt idx="1629">
                  <c:v>41730</c:v>
                </c:pt>
                <c:pt idx="1630">
                  <c:v>41731</c:v>
                </c:pt>
                <c:pt idx="1631">
                  <c:v>41732</c:v>
                </c:pt>
                <c:pt idx="1632">
                  <c:v>41733</c:v>
                </c:pt>
                <c:pt idx="1633">
                  <c:v>41736</c:v>
                </c:pt>
                <c:pt idx="1634">
                  <c:v>41737</c:v>
                </c:pt>
                <c:pt idx="1635">
                  <c:v>41738</c:v>
                </c:pt>
                <c:pt idx="1636">
                  <c:v>41739</c:v>
                </c:pt>
                <c:pt idx="1637">
                  <c:v>41740</c:v>
                </c:pt>
                <c:pt idx="1638">
                  <c:v>41743</c:v>
                </c:pt>
                <c:pt idx="1639">
                  <c:v>41744</c:v>
                </c:pt>
                <c:pt idx="1640">
                  <c:v>41745</c:v>
                </c:pt>
                <c:pt idx="1641">
                  <c:v>41746</c:v>
                </c:pt>
                <c:pt idx="1642">
                  <c:v>41747</c:v>
                </c:pt>
                <c:pt idx="1643">
                  <c:v>41750</c:v>
                </c:pt>
                <c:pt idx="1644">
                  <c:v>41751</c:v>
                </c:pt>
                <c:pt idx="1645">
                  <c:v>41752</c:v>
                </c:pt>
                <c:pt idx="1646">
                  <c:v>41753</c:v>
                </c:pt>
                <c:pt idx="1647">
                  <c:v>41754</c:v>
                </c:pt>
                <c:pt idx="1648">
                  <c:v>41757</c:v>
                </c:pt>
                <c:pt idx="1649">
                  <c:v>41758</c:v>
                </c:pt>
                <c:pt idx="1650">
                  <c:v>41759</c:v>
                </c:pt>
                <c:pt idx="1651">
                  <c:v>41760</c:v>
                </c:pt>
                <c:pt idx="1652">
                  <c:v>41761</c:v>
                </c:pt>
                <c:pt idx="1653">
                  <c:v>41764</c:v>
                </c:pt>
                <c:pt idx="1654">
                  <c:v>41765</c:v>
                </c:pt>
                <c:pt idx="1655">
                  <c:v>41766</c:v>
                </c:pt>
                <c:pt idx="1656">
                  <c:v>41767</c:v>
                </c:pt>
                <c:pt idx="1657">
                  <c:v>41768</c:v>
                </c:pt>
                <c:pt idx="1658">
                  <c:v>41771</c:v>
                </c:pt>
                <c:pt idx="1659">
                  <c:v>41772</c:v>
                </c:pt>
                <c:pt idx="1660">
                  <c:v>41773</c:v>
                </c:pt>
                <c:pt idx="1661">
                  <c:v>41774</c:v>
                </c:pt>
                <c:pt idx="1662">
                  <c:v>41775</c:v>
                </c:pt>
                <c:pt idx="1663">
                  <c:v>41778</c:v>
                </c:pt>
                <c:pt idx="1664">
                  <c:v>41779</c:v>
                </c:pt>
                <c:pt idx="1665">
                  <c:v>41780</c:v>
                </c:pt>
                <c:pt idx="1666">
                  <c:v>41781</c:v>
                </c:pt>
                <c:pt idx="1667">
                  <c:v>41782</c:v>
                </c:pt>
                <c:pt idx="1668">
                  <c:v>41785</c:v>
                </c:pt>
                <c:pt idx="1669">
                  <c:v>41786</c:v>
                </c:pt>
                <c:pt idx="1670">
                  <c:v>41787</c:v>
                </c:pt>
                <c:pt idx="1671">
                  <c:v>41788</c:v>
                </c:pt>
                <c:pt idx="1672">
                  <c:v>41789</c:v>
                </c:pt>
                <c:pt idx="1673">
                  <c:v>41792</c:v>
                </c:pt>
                <c:pt idx="1674">
                  <c:v>41793</c:v>
                </c:pt>
                <c:pt idx="1675">
                  <c:v>41794</c:v>
                </c:pt>
                <c:pt idx="1676">
                  <c:v>41795</c:v>
                </c:pt>
                <c:pt idx="1677">
                  <c:v>41796</c:v>
                </c:pt>
                <c:pt idx="1678">
                  <c:v>41799</c:v>
                </c:pt>
                <c:pt idx="1679">
                  <c:v>41800</c:v>
                </c:pt>
                <c:pt idx="1680">
                  <c:v>41801</c:v>
                </c:pt>
                <c:pt idx="1681">
                  <c:v>41802</c:v>
                </c:pt>
                <c:pt idx="1682">
                  <c:v>41803</c:v>
                </c:pt>
                <c:pt idx="1683">
                  <c:v>41806</c:v>
                </c:pt>
                <c:pt idx="1684">
                  <c:v>41807</c:v>
                </c:pt>
                <c:pt idx="1685">
                  <c:v>41808</c:v>
                </c:pt>
                <c:pt idx="1686">
                  <c:v>41809</c:v>
                </c:pt>
                <c:pt idx="1687">
                  <c:v>41810</c:v>
                </c:pt>
                <c:pt idx="1688">
                  <c:v>41813</c:v>
                </c:pt>
                <c:pt idx="1689">
                  <c:v>41814</c:v>
                </c:pt>
                <c:pt idx="1690">
                  <c:v>41815</c:v>
                </c:pt>
                <c:pt idx="1691">
                  <c:v>41816</c:v>
                </c:pt>
                <c:pt idx="1692">
                  <c:v>41817</c:v>
                </c:pt>
                <c:pt idx="1693">
                  <c:v>41820</c:v>
                </c:pt>
                <c:pt idx="1694">
                  <c:v>41821</c:v>
                </c:pt>
                <c:pt idx="1695">
                  <c:v>41822</c:v>
                </c:pt>
                <c:pt idx="1696">
                  <c:v>41823</c:v>
                </c:pt>
                <c:pt idx="1697">
                  <c:v>41824</c:v>
                </c:pt>
                <c:pt idx="1698">
                  <c:v>41827</c:v>
                </c:pt>
                <c:pt idx="1699">
                  <c:v>41828</c:v>
                </c:pt>
                <c:pt idx="1700">
                  <c:v>41829</c:v>
                </c:pt>
                <c:pt idx="1701">
                  <c:v>41830</c:v>
                </c:pt>
                <c:pt idx="1702">
                  <c:v>41831</c:v>
                </c:pt>
                <c:pt idx="1703">
                  <c:v>41834</c:v>
                </c:pt>
                <c:pt idx="1704">
                  <c:v>41835</c:v>
                </c:pt>
                <c:pt idx="1705">
                  <c:v>41836</c:v>
                </c:pt>
                <c:pt idx="1706">
                  <c:v>41837</c:v>
                </c:pt>
                <c:pt idx="1707">
                  <c:v>41838</c:v>
                </c:pt>
                <c:pt idx="1708">
                  <c:v>41841</c:v>
                </c:pt>
                <c:pt idx="1709">
                  <c:v>41842</c:v>
                </c:pt>
                <c:pt idx="1710">
                  <c:v>41843</c:v>
                </c:pt>
                <c:pt idx="1711">
                  <c:v>41844</c:v>
                </c:pt>
                <c:pt idx="1712">
                  <c:v>41845</c:v>
                </c:pt>
                <c:pt idx="1713">
                  <c:v>41848</c:v>
                </c:pt>
                <c:pt idx="1714">
                  <c:v>41849</c:v>
                </c:pt>
                <c:pt idx="1715">
                  <c:v>41850</c:v>
                </c:pt>
                <c:pt idx="1716">
                  <c:v>41851</c:v>
                </c:pt>
                <c:pt idx="1717">
                  <c:v>41852</c:v>
                </c:pt>
                <c:pt idx="1718">
                  <c:v>41855</c:v>
                </c:pt>
                <c:pt idx="1719">
                  <c:v>41856</c:v>
                </c:pt>
                <c:pt idx="1720">
                  <c:v>41857</c:v>
                </c:pt>
                <c:pt idx="1721">
                  <c:v>41858</c:v>
                </c:pt>
                <c:pt idx="1722">
                  <c:v>41859</c:v>
                </c:pt>
                <c:pt idx="1723">
                  <c:v>41862</c:v>
                </c:pt>
                <c:pt idx="1724">
                  <c:v>41863</c:v>
                </c:pt>
                <c:pt idx="1725">
                  <c:v>41864</c:v>
                </c:pt>
                <c:pt idx="1726">
                  <c:v>41865</c:v>
                </c:pt>
                <c:pt idx="1727">
                  <c:v>41866</c:v>
                </c:pt>
                <c:pt idx="1728">
                  <c:v>41869</c:v>
                </c:pt>
                <c:pt idx="1729">
                  <c:v>41870</c:v>
                </c:pt>
                <c:pt idx="1730">
                  <c:v>41871</c:v>
                </c:pt>
                <c:pt idx="1731">
                  <c:v>41872</c:v>
                </c:pt>
                <c:pt idx="1732">
                  <c:v>41873</c:v>
                </c:pt>
                <c:pt idx="1733">
                  <c:v>41876</c:v>
                </c:pt>
                <c:pt idx="1734">
                  <c:v>41877</c:v>
                </c:pt>
                <c:pt idx="1735">
                  <c:v>41878</c:v>
                </c:pt>
                <c:pt idx="1736">
                  <c:v>41879</c:v>
                </c:pt>
                <c:pt idx="1737">
                  <c:v>41880</c:v>
                </c:pt>
                <c:pt idx="1738">
                  <c:v>41883</c:v>
                </c:pt>
                <c:pt idx="1739">
                  <c:v>41884</c:v>
                </c:pt>
                <c:pt idx="1740">
                  <c:v>41885</c:v>
                </c:pt>
                <c:pt idx="1741">
                  <c:v>41886</c:v>
                </c:pt>
                <c:pt idx="1742">
                  <c:v>41887</c:v>
                </c:pt>
                <c:pt idx="1743">
                  <c:v>41890</c:v>
                </c:pt>
                <c:pt idx="1744">
                  <c:v>41891</c:v>
                </c:pt>
                <c:pt idx="1745">
                  <c:v>41892</c:v>
                </c:pt>
                <c:pt idx="1746">
                  <c:v>41893</c:v>
                </c:pt>
                <c:pt idx="1747">
                  <c:v>41894</c:v>
                </c:pt>
                <c:pt idx="1748">
                  <c:v>41897</c:v>
                </c:pt>
                <c:pt idx="1749">
                  <c:v>41898</c:v>
                </c:pt>
                <c:pt idx="1750">
                  <c:v>41899</c:v>
                </c:pt>
                <c:pt idx="1751">
                  <c:v>41900</c:v>
                </c:pt>
                <c:pt idx="1752">
                  <c:v>41901</c:v>
                </c:pt>
                <c:pt idx="1753">
                  <c:v>41904</c:v>
                </c:pt>
                <c:pt idx="1754">
                  <c:v>41905</c:v>
                </c:pt>
                <c:pt idx="1755">
                  <c:v>41906</c:v>
                </c:pt>
                <c:pt idx="1756">
                  <c:v>41907</c:v>
                </c:pt>
                <c:pt idx="1757">
                  <c:v>41908</c:v>
                </c:pt>
                <c:pt idx="1758">
                  <c:v>41911</c:v>
                </c:pt>
                <c:pt idx="1759">
                  <c:v>41912</c:v>
                </c:pt>
                <c:pt idx="1760">
                  <c:v>41913</c:v>
                </c:pt>
                <c:pt idx="1761">
                  <c:v>41914</c:v>
                </c:pt>
                <c:pt idx="1762">
                  <c:v>41915</c:v>
                </c:pt>
                <c:pt idx="1763">
                  <c:v>41918</c:v>
                </c:pt>
                <c:pt idx="1764">
                  <c:v>41919</c:v>
                </c:pt>
                <c:pt idx="1765">
                  <c:v>41920</c:v>
                </c:pt>
                <c:pt idx="1766">
                  <c:v>41921</c:v>
                </c:pt>
                <c:pt idx="1767">
                  <c:v>41922</c:v>
                </c:pt>
                <c:pt idx="1768">
                  <c:v>41925</c:v>
                </c:pt>
                <c:pt idx="1769">
                  <c:v>41926</c:v>
                </c:pt>
                <c:pt idx="1770">
                  <c:v>41927</c:v>
                </c:pt>
                <c:pt idx="1771">
                  <c:v>41928</c:v>
                </c:pt>
                <c:pt idx="1772">
                  <c:v>41929</c:v>
                </c:pt>
                <c:pt idx="1773">
                  <c:v>41932</c:v>
                </c:pt>
                <c:pt idx="1774">
                  <c:v>41933</c:v>
                </c:pt>
                <c:pt idx="1775">
                  <c:v>41934</c:v>
                </c:pt>
                <c:pt idx="1776">
                  <c:v>41935</c:v>
                </c:pt>
                <c:pt idx="1777">
                  <c:v>41936</c:v>
                </c:pt>
                <c:pt idx="1778">
                  <c:v>41939</c:v>
                </c:pt>
                <c:pt idx="1779">
                  <c:v>41940</c:v>
                </c:pt>
                <c:pt idx="1780">
                  <c:v>41941</c:v>
                </c:pt>
                <c:pt idx="1781">
                  <c:v>41942</c:v>
                </c:pt>
                <c:pt idx="1782">
                  <c:v>41943</c:v>
                </c:pt>
                <c:pt idx="1783">
                  <c:v>41946</c:v>
                </c:pt>
                <c:pt idx="1784">
                  <c:v>41947</c:v>
                </c:pt>
                <c:pt idx="1785">
                  <c:v>41948</c:v>
                </c:pt>
                <c:pt idx="1786">
                  <c:v>41949</c:v>
                </c:pt>
                <c:pt idx="1787">
                  <c:v>41950</c:v>
                </c:pt>
                <c:pt idx="1788">
                  <c:v>41953</c:v>
                </c:pt>
                <c:pt idx="1789">
                  <c:v>41954</c:v>
                </c:pt>
                <c:pt idx="1790">
                  <c:v>41955</c:v>
                </c:pt>
                <c:pt idx="1791">
                  <c:v>41956</c:v>
                </c:pt>
                <c:pt idx="1792">
                  <c:v>41957</c:v>
                </c:pt>
                <c:pt idx="1793">
                  <c:v>41960</c:v>
                </c:pt>
                <c:pt idx="1794">
                  <c:v>41961</c:v>
                </c:pt>
                <c:pt idx="1795">
                  <c:v>41962</c:v>
                </c:pt>
                <c:pt idx="1796">
                  <c:v>41963</c:v>
                </c:pt>
                <c:pt idx="1797">
                  <c:v>41964</c:v>
                </c:pt>
                <c:pt idx="1798">
                  <c:v>41967</c:v>
                </c:pt>
                <c:pt idx="1799">
                  <c:v>41968</c:v>
                </c:pt>
                <c:pt idx="1800">
                  <c:v>41969</c:v>
                </c:pt>
                <c:pt idx="1801">
                  <c:v>41970</c:v>
                </c:pt>
                <c:pt idx="1802">
                  <c:v>41971</c:v>
                </c:pt>
                <c:pt idx="1803">
                  <c:v>41974</c:v>
                </c:pt>
                <c:pt idx="1804">
                  <c:v>41975</c:v>
                </c:pt>
                <c:pt idx="1805">
                  <c:v>41976</c:v>
                </c:pt>
                <c:pt idx="1806">
                  <c:v>41977</c:v>
                </c:pt>
                <c:pt idx="1807">
                  <c:v>41978</c:v>
                </c:pt>
                <c:pt idx="1808">
                  <c:v>41981</c:v>
                </c:pt>
                <c:pt idx="1809">
                  <c:v>41982</c:v>
                </c:pt>
                <c:pt idx="1810">
                  <c:v>41983</c:v>
                </c:pt>
                <c:pt idx="1811">
                  <c:v>41984</c:v>
                </c:pt>
                <c:pt idx="1812">
                  <c:v>41985</c:v>
                </c:pt>
                <c:pt idx="1813">
                  <c:v>41988</c:v>
                </c:pt>
                <c:pt idx="1814">
                  <c:v>41989</c:v>
                </c:pt>
                <c:pt idx="1815">
                  <c:v>41990</c:v>
                </c:pt>
                <c:pt idx="1816">
                  <c:v>41991</c:v>
                </c:pt>
                <c:pt idx="1817">
                  <c:v>41992</c:v>
                </c:pt>
                <c:pt idx="1818">
                  <c:v>41995</c:v>
                </c:pt>
                <c:pt idx="1819">
                  <c:v>41996</c:v>
                </c:pt>
                <c:pt idx="1820">
                  <c:v>41997</c:v>
                </c:pt>
                <c:pt idx="1821">
                  <c:v>41998</c:v>
                </c:pt>
                <c:pt idx="1822">
                  <c:v>41999</c:v>
                </c:pt>
                <c:pt idx="1823">
                  <c:v>42002</c:v>
                </c:pt>
                <c:pt idx="1824">
                  <c:v>42003</c:v>
                </c:pt>
                <c:pt idx="1825">
                  <c:v>42004</c:v>
                </c:pt>
                <c:pt idx="1826">
                  <c:v>42005</c:v>
                </c:pt>
                <c:pt idx="1827">
                  <c:v>42006</c:v>
                </c:pt>
                <c:pt idx="1828">
                  <c:v>42009</c:v>
                </c:pt>
                <c:pt idx="1829">
                  <c:v>42010</c:v>
                </c:pt>
                <c:pt idx="1830">
                  <c:v>42011</c:v>
                </c:pt>
                <c:pt idx="1831">
                  <c:v>42012</c:v>
                </c:pt>
                <c:pt idx="1832">
                  <c:v>42013</c:v>
                </c:pt>
                <c:pt idx="1833">
                  <c:v>42016</c:v>
                </c:pt>
                <c:pt idx="1834">
                  <c:v>42017</c:v>
                </c:pt>
                <c:pt idx="1835">
                  <c:v>42018</c:v>
                </c:pt>
                <c:pt idx="1836">
                  <c:v>42019</c:v>
                </c:pt>
                <c:pt idx="1837">
                  <c:v>42020</c:v>
                </c:pt>
                <c:pt idx="1838">
                  <c:v>42023</c:v>
                </c:pt>
                <c:pt idx="1839">
                  <c:v>42024</c:v>
                </c:pt>
                <c:pt idx="1840">
                  <c:v>42025</c:v>
                </c:pt>
                <c:pt idx="1841">
                  <c:v>42026</c:v>
                </c:pt>
                <c:pt idx="1842">
                  <c:v>42027</c:v>
                </c:pt>
                <c:pt idx="1843">
                  <c:v>42030</c:v>
                </c:pt>
                <c:pt idx="1844">
                  <c:v>42031</c:v>
                </c:pt>
                <c:pt idx="1845">
                  <c:v>42032</c:v>
                </c:pt>
                <c:pt idx="1846">
                  <c:v>42033</c:v>
                </c:pt>
                <c:pt idx="1847">
                  <c:v>42034</c:v>
                </c:pt>
                <c:pt idx="1848">
                  <c:v>42037</c:v>
                </c:pt>
                <c:pt idx="1849">
                  <c:v>42038</c:v>
                </c:pt>
                <c:pt idx="1850">
                  <c:v>42039</c:v>
                </c:pt>
                <c:pt idx="1851">
                  <c:v>42040</c:v>
                </c:pt>
                <c:pt idx="1852">
                  <c:v>42041</c:v>
                </c:pt>
                <c:pt idx="1853">
                  <c:v>42044</c:v>
                </c:pt>
                <c:pt idx="1854">
                  <c:v>42045</c:v>
                </c:pt>
                <c:pt idx="1855">
                  <c:v>42046</c:v>
                </c:pt>
                <c:pt idx="1856">
                  <c:v>42047</c:v>
                </c:pt>
                <c:pt idx="1857">
                  <c:v>42048</c:v>
                </c:pt>
                <c:pt idx="1858">
                  <c:v>42051</c:v>
                </c:pt>
                <c:pt idx="1859">
                  <c:v>42052</c:v>
                </c:pt>
                <c:pt idx="1860">
                  <c:v>42053</c:v>
                </c:pt>
                <c:pt idx="1861">
                  <c:v>42054</c:v>
                </c:pt>
                <c:pt idx="1862">
                  <c:v>42055</c:v>
                </c:pt>
                <c:pt idx="1863">
                  <c:v>42058</c:v>
                </c:pt>
                <c:pt idx="1864">
                  <c:v>42059</c:v>
                </c:pt>
                <c:pt idx="1865">
                  <c:v>42060</c:v>
                </c:pt>
                <c:pt idx="1866">
                  <c:v>42061</c:v>
                </c:pt>
                <c:pt idx="1867">
                  <c:v>42062</c:v>
                </c:pt>
                <c:pt idx="1868">
                  <c:v>42065</c:v>
                </c:pt>
                <c:pt idx="1869">
                  <c:v>42066</c:v>
                </c:pt>
                <c:pt idx="1870">
                  <c:v>42067</c:v>
                </c:pt>
                <c:pt idx="1871">
                  <c:v>42068</c:v>
                </c:pt>
                <c:pt idx="1872">
                  <c:v>42069</c:v>
                </c:pt>
                <c:pt idx="1873">
                  <c:v>42072</c:v>
                </c:pt>
                <c:pt idx="1874">
                  <c:v>42073</c:v>
                </c:pt>
                <c:pt idx="1875">
                  <c:v>42074</c:v>
                </c:pt>
                <c:pt idx="1876">
                  <c:v>42075</c:v>
                </c:pt>
                <c:pt idx="1877">
                  <c:v>42076</c:v>
                </c:pt>
                <c:pt idx="1878">
                  <c:v>42079</c:v>
                </c:pt>
                <c:pt idx="1879">
                  <c:v>42080</c:v>
                </c:pt>
                <c:pt idx="1880">
                  <c:v>42081</c:v>
                </c:pt>
                <c:pt idx="1881">
                  <c:v>42082</c:v>
                </c:pt>
                <c:pt idx="1882">
                  <c:v>42083</c:v>
                </c:pt>
                <c:pt idx="1883">
                  <c:v>42086</c:v>
                </c:pt>
                <c:pt idx="1884">
                  <c:v>42087</c:v>
                </c:pt>
                <c:pt idx="1885">
                  <c:v>42088</c:v>
                </c:pt>
                <c:pt idx="1886">
                  <c:v>42089</c:v>
                </c:pt>
                <c:pt idx="1887">
                  <c:v>42090</c:v>
                </c:pt>
                <c:pt idx="1888">
                  <c:v>42093</c:v>
                </c:pt>
                <c:pt idx="1889">
                  <c:v>42094</c:v>
                </c:pt>
                <c:pt idx="1890">
                  <c:v>42095</c:v>
                </c:pt>
                <c:pt idx="1891">
                  <c:v>42096</c:v>
                </c:pt>
                <c:pt idx="1892">
                  <c:v>42097</c:v>
                </c:pt>
                <c:pt idx="1893">
                  <c:v>42100</c:v>
                </c:pt>
                <c:pt idx="1894">
                  <c:v>42101</c:v>
                </c:pt>
                <c:pt idx="1895">
                  <c:v>42102</c:v>
                </c:pt>
                <c:pt idx="1896">
                  <c:v>42103</c:v>
                </c:pt>
                <c:pt idx="1897">
                  <c:v>42104</c:v>
                </c:pt>
                <c:pt idx="1898">
                  <c:v>42107</c:v>
                </c:pt>
                <c:pt idx="1899">
                  <c:v>42108</c:v>
                </c:pt>
                <c:pt idx="1900">
                  <c:v>42109</c:v>
                </c:pt>
                <c:pt idx="1901">
                  <c:v>42110</c:v>
                </c:pt>
                <c:pt idx="1902">
                  <c:v>42111</c:v>
                </c:pt>
                <c:pt idx="1903">
                  <c:v>42114</c:v>
                </c:pt>
                <c:pt idx="1904">
                  <c:v>42115</c:v>
                </c:pt>
                <c:pt idx="1905">
                  <c:v>42116</c:v>
                </c:pt>
                <c:pt idx="1906">
                  <c:v>42117</c:v>
                </c:pt>
                <c:pt idx="1907">
                  <c:v>42118</c:v>
                </c:pt>
                <c:pt idx="1908">
                  <c:v>42121</c:v>
                </c:pt>
                <c:pt idx="1909">
                  <c:v>42122</c:v>
                </c:pt>
                <c:pt idx="1910">
                  <c:v>42123</c:v>
                </c:pt>
                <c:pt idx="1911">
                  <c:v>42124</c:v>
                </c:pt>
                <c:pt idx="1912">
                  <c:v>42125</c:v>
                </c:pt>
                <c:pt idx="1913">
                  <c:v>42128</c:v>
                </c:pt>
                <c:pt idx="1914">
                  <c:v>42129</c:v>
                </c:pt>
                <c:pt idx="1915">
                  <c:v>42130</c:v>
                </c:pt>
                <c:pt idx="1916">
                  <c:v>42131</c:v>
                </c:pt>
                <c:pt idx="1917">
                  <c:v>42132</c:v>
                </c:pt>
                <c:pt idx="1918">
                  <c:v>42135</c:v>
                </c:pt>
                <c:pt idx="1919">
                  <c:v>42136</c:v>
                </c:pt>
                <c:pt idx="1920">
                  <c:v>42137</c:v>
                </c:pt>
                <c:pt idx="1921">
                  <c:v>42138</c:v>
                </c:pt>
                <c:pt idx="1922">
                  <c:v>42139</c:v>
                </c:pt>
                <c:pt idx="1923">
                  <c:v>42142</c:v>
                </c:pt>
                <c:pt idx="1924">
                  <c:v>42143</c:v>
                </c:pt>
                <c:pt idx="1925">
                  <c:v>42144</c:v>
                </c:pt>
                <c:pt idx="1926">
                  <c:v>42145</c:v>
                </c:pt>
                <c:pt idx="1927">
                  <c:v>42146</c:v>
                </c:pt>
                <c:pt idx="1928">
                  <c:v>42149</c:v>
                </c:pt>
                <c:pt idx="1929">
                  <c:v>42150</c:v>
                </c:pt>
                <c:pt idx="1930">
                  <c:v>42151</c:v>
                </c:pt>
                <c:pt idx="1931">
                  <c:v>42152</c:v>
                </c:pt>
                <c:pt idx="1932">
                  <c:v>42153</c:v>
                </c:pt>
                <c:pt idx="1933">
                  <c:v>42156</c:v>
                </c:pt>
                <c:pt idx="1934">
                  <c:v>42157</c:v>
                </c:pt>
                <c:pt idx="1935">
                  <c:v>42158</c:v>
                </c:pt>
                <c:pt idx="1936">
                  <c:v>42159</c:v>
                </c:pt>
                <c:pt idx="1937">
                  <c:v>42160</c:v>
                </c:pt>
                <c:pt idx="1938">
                  <c:v>42163</c:v>
                </c:pt>
                <c:pt idx="1939">
                  <c:v>42164</c:v>
                </c:pt>
                <c:pt idx="1940">
                  <c:v>42165</c:v>
                </c:pt>
                <c:pt idx="1941">
                  <c:v>42166</c:v>
                </c:pt>
                <c:pt idx="1942">
                  <c:v>42167</c:v>
                </c:pt>
                <c:pt idx="1943">
                  <c:v>42170</c:v>
                </c:pt>
                <c:pt idx="1944">
                  <c:v>42171</c:v>
                </c:pt>
                <c:pt idx="1945">
                  <c:v>42172</c:v>
                </c:pt>
                <c:pt idx="1946">
                  <c:v>42173</c:v>
                </c:pt>
                <c:pt idx="1947">
                  <c:v>42174</c:v>
                </c:pt>
                <c:pt idx="1948">
                  <c:v>42177</c:v>
                </c:pt>
                <c:pt idx="1949">
                  <c:v>42178</c:v>
                </c:pt>
                <c:pt idx="1950">
                  <c:v>42179</c:v>
                </c:pt>
                <c:pt idx="1951">
                  <c:v>42180</c:v>
                </c:pt>
                <c:pt idx="1952">
                  <c:v>42181</c:v>
                </c:pt>
                <c:pt idx="1953">
                  <c:v>42184</c:v>
                </c:pt>
                <c:pt idx="1954">
                  <c:v>42185</c:v>
                </c:pt>
                <c:pt idx="1955">
                  <c:v>42186</c:v>
                </c:pt>
                <c:pt idx="1956">
                  <c:v>42187</c:v>
                </c:pt>
                <c:pt idx="1957">
                  <c:v>42188</c:v>
                </c:pt>
                <c:pt idx="1958">
                  <c:v>42191</c:v>
                </c:pt>
                <c:pt idx="1959">
                  <c:v>42192</c:v>
                </c:pt>
                <c:pt idx="1960">
                  <c:v>42193</c:v>
                </c:pt>
                <c:pt idx="1961">
                  <c:v>42194</c:v>
                </c:pt>
                <c:pt idx="1962">
                  <c:v>42195</c:v>
                </c:pt>
                <c:pt idx="1963">
                  <c:v>42198</c:v>
                </c:pt>
                <c:pt idx="1964">
                  <c:v>42199</c:v>
                </c:pt>
                <c:pt idx="1965">
                  <c:v>42200</c:v>
                </c:pt>
                <c:pt idx="1966">
                  <c:v>42201</c:v>
                </c:pt>
                <c:pt idx="1967">
                  <c:v>42202</c:v>
                </c:pt>
                <c:pt idx="1968">
                  <c:v>42205</c:v>
                </c:pt>
                <c:pt idx="1969">
                  <c:v>42206</c:v>
                </c:pt>
                <c:pt idx="1970">
                  <c:v>42207</c:v>
                </c:pt>
                <c:pt idx="1971">
                  <c:v>42208</c:v>
                </c:pt>
                <c:pt idx="1972">
                  <c:v>42209</c:v>
                </c:pt>
                <c:pt idx="1973">
                  <c:v>42212</c:v>
                </c:pt>
                <c:pt idx="1974">
                  <c:v>42213</c:v>
                </c:pt>
                <c:pt idx="1975">
                  <c:v>42214</c:v>
                </c:pt>
                <c:pt idx="1976">
                  <c:v>42215</c:v>
                </c:pt>
                <c:pt idx="1977">
                  <c:v>42216</c:v>
                </c:pt>
                <c:pt idx="1978">
                  <c:v>42219</c:v>
                </c:pt>
                <c:pt idx="1979">
                  <c:v>42220</c:v>
                </c:pt>
                <c:pt idx="1980">
                  <c:v>42221</c:v>
                </c:pt>
                <c:pt idx="1981">
                  <c:v>42222</c:v>
                </c:pt>
                <c:pt idx="1982">
                  <c:v>42223</c:v>
                </c:pt>
                <c:pt idx="1983">
                  <c:v>42226</c:v>
                </c:pt>
                <c:pt idx="1984">
                  <c:v>42227</c:v>
                </c:pt>
                <c:pt idx="1985">
                  <c:v>42228</c:v>
                </c:pt>
                <c:pt idx="1986">
                  <c:v>42229</c:v>
                </c:pt>
                <c:pt idx="1987">
                  <c:v>42230</c:v>
                </c:pt>
                <c:pt idx="1988">
                  <c:v>42233</c:v>
                </c:pt>
                <c:pt idx="1989">
                  <c:v>42234</c:v>
                </c:pt>
                <c:pt idx="1990">
                  <c:v>42235</c:v>
                </c:pt>
                <c:pt idx="1991">
                  <c:v>42236</c:v>
                </c:pt>
                <c:pt idx="1992">
                  <c:v>42237</c:v>
                </c:pt>
                <c:pt idx="1993">
                  <c:v>42240</c:v>
                </c:pt>
                <c:pt idx="1994">
                  <c:v>42241</c:v>
                </c:pt>
                <c:pt idx="1995">
                  <c:v>42242</c:v>
                </c:pt>
                <c:pt idx="1996">
                  <c:v>42243</c:v>
                </c:pt>
                <c:pt idx="1997">
                  <c:v>42244</c:v>
                </c:pt>
                <c:pt idx="1998">
                  <c:v>42247</c:v>
                </c:pt>
                <c:pt idx="1999">
                  <c:v>42248</c:v>
                </c:pt>
                <c:pt idx="2000">
                  <c:v>42249</c:v>
                </c:pt>
                <c:pt idx="2001">
                  <c:v>42250</c:v>
                </c:pt>
                <c:pt idx="2002">
                  <c:v>42251</c:v>
                </c:pt>
                <c:pt idx="2003">
                  <c:v>42254</c:v>
                </c:pt>
                <c:pt idx="2004">
                  <c:v>42255</c:v>
                </c:pt>
                <c:pt idx="2005">
                  <c:v>42256</c:v>
                </c:pt>
                <c:pt idx="2006">
                  <c:v>42257</c:v>
                </c:pt>
                <c:pt idx="2007">
                  <c:v>42258</c:v>
                </c:pt>
                <c:pt idx="2008">
                  <c:v>42261</c:v>
                </c:pt>
                <c:pt idx="2009">
                  <c:v>42262</c:v>
                </c:pt>
                <c:pt idx="2010">
                  <c:v>42263</c:v>
                </c:pt>
                <c:pt idx="2011">
                  <c:v>42264</c:v>
                </c:pt>
                <c:pt idx="2012">
                  <c:v>42265</c:v>
                </c:pt>
                <c:pt idx="2013">
                  <c:v>42268</c:v>
                </c:pt>
                <c:pt idx="2014">
                  <c:v>42269</c:v>
                </c:pt>
                <c:pt idx="2015">
                  <c:v>42270</c:v>
                </c:pt>
                <c:pt idx="2016">
                  <c:v>42271</c:v>
                </c:pt>
                <c:pt idx="2017">
                  <c:v>42272</c:v>
                </c:pt>
                <c:pt idx="2018">
                  <c:v>42275</c:v>
                </c:pt>
                <c:pt idx="2019">
                  <c:v>42276</c:v>
                </c:pt>
                <c:pt idx="2020">
                  <c:v>42277</c:v>
                </c:pt>
                <c:pt idx="2021">
                  <c:v>42278</c:v>
                </c:pt>
                <c:pt idx="2022">
                  <c:v>42279</c:v>
                </c:pt>
                <c:pt idx="2023">
                  <c:v>42282</c:v>
                </c:pt>
                <c:pt idx="2024">
                  <c:v>42283</c:v>
                </c:pt>
                <c:pt idx="2025">
                  <c:v>42284</c:v>
                </c:pt>
                <c:pt idx="2026">
                  <c:v>42285</c:v>
                </c:pt>
                <c:pt idx="2027">
                  <c:v>42286</c:v>
                </c:pt>
                <c:pt idx="2028">
                  <c:v>42289</c:v>
                </c:pt>
                <c:pt idx="2029">
                  <c:v>42290</c:v>
                </c:pt>
                <c:pt idx="2030">
                  <c:v>42291</c:v>
                </c:pt>
                <c:pt idx="2031">
                  <c:v>42292</c:v>
                </c:pt>
                <c:pt idx="2032">
                  <c:v>42293</c:v>
                </c:pt>
                <c:pt idx="2033">
                  <c:v>42296</c:v>
                </c:pt>
                <c:pt idx="2034">
                  <c:v>42297</c:v>
                </c:pt>
                <c:pt idx="2035">
                  <c:v>42298</c:v>
                </c:pt>
                <c:pt idx="2036">
                  <c:v>42299</c:v>
                </c:pt>
                <c:pt idx="2037">
                  <c:v>42300</c:v>
                </c:pt>
                <c:pt idx="2038">
                  <c:v>42303</c:v>
                </c:pt>
                <c:pt idx="2039">
                  <c:v>42304</c:v>
                </c:pt>
                <c:pt idx="2040">
                  <c:v>42305</c:v>
                </c:pt>
                <c:pt idx="2041">
                  <c:v>42306</c:v>
                </c:pt>
                <c:pt idx="2042">
                  <c:v>42307</c:v>
                </c:pt>
                <c:pt idx="2043">
                  <c:v>42310</c:v>
                </c:pt>
                <c:pt idx="2044">
                  <c:v>42311</c:v>
                </c:pt>
                <c:pt idx="2045">
                  <c:v>42312</c:v>
                </c:pt>
                <c:pt idx="2046">
                  <c:v>42313</c:v>
                </c:pt>
                <c:pt idx="2047">
                  <c:v>42314</c:v>
                </c:pt>
                <c:pt idx="2048">
                  <c:v>42317</c:v>
                </c:pt>
                <c:pt idx="2049">
                  <c:v>42318</c:v>
                </c:pt>
                <c:pt idx="2050">
                  <c:v>42319</c:v>
                </c:pt>
                <c:pt idx="2051">
                  <c:v>42320</c:v>
                </c:pt>
                <c:pt idx="2052">
                  <c:v>42321</c:v>
                </c:pt>
                <c:pt idx="2053">
                  <c:v>42324</c:v>
                </c:pt>
                <c:pt idx="2054">
                  <c:v>42325</c:v>
                </c:pt>
                <c:pt idx="2055">
                  <c:v>42326</c:v>
                </c:pt>
                <c:pt idx="2056">
                  <c:v>42327</c:v>
                </c:pt>
                <c:pt idx="2057">
                  <c:v>42328</c:v>
                </c:pt>
                <c:pt idx="2058">
                  <c:v>42331</c:v>
                </c:pt>
                <c:pt idx="2059">
                  <c:v>42332</c:v>
                </c:pt>
                <c:pt idx="2060">
                  <c:v>42333</c:v>
                </c:pt>
                <c:pt idx="2061">
                  <c:v>42334</c:v>
                </c:pt>
                <c:pt idx="2062">
                  <c:v>42335</c:v>
                </c:pt>
                <c:pt idx="2063">
                  <c:v>42338</c:v>
                </c:pt>
                <c:pt idx="2064">
                  <c:v>42339</c:v>
                </c:pt>
                <c:pt idx="2065">
                  <c:v>42340</c:v>
                </c:pt>
                <c:pt idx="2066">
                  <c:v>42341</c:v>
                </c:pt>
                <c:pt idx="2067">
                  <c:v>42342</c:v>
                </c:pt>
                <c:pt idx="2068">
                  <c:v>42345</c:v>
                </c:pt>
                <c:pt idx="2069">
                  <c:v>42346</c:v>
                </c:pt>
                <c:pt idx="2070">
                  <c:v>42347</c:v>
                </c:pt>
                <c:pt idx="2071">
                  <c:v>42348</c:v>
                </c:pt>
                <c:pt idx="2072">
                  <c:v>42349</c:v>
                </c:pt>
                <c:pt idx="2073">
                  <c:v>42352</c:v>
                </c:pt>
                <c:pt idx="2074">
                  <c:v>42353</c:v>
                </c:pt>
                <c:pt idx="2075">
                  <c:v>42354</c:v>
                </c:pt>
                <c:pt idx="2076">
                  <c:v>42355</c:v>
                </c:pt>
                <c:pt idx="2077">
                  <c:v>42356</c:v>
                </c:pt>
                <c:pt idx="2078">
                  <c:v>42359</c:v>
                </c:pt>
                <c:pt idx="2079">
                  <c:v>42360</c:v>
                </c:pt>
                <c:pt idx="2080">
                  <c:v>42361</c:v>
                </c:pt>
                <c:pt idx="2081">
                  <c:v>42362</c:v>
                </c:pt>
                <c:pt idx="2082">
                  <c:v>42363</c:v>
                </c:pt>
                <c:pt idx="2083">
                  <c:v>42366</c:v>
                </c:pt>
                <c:pt idx="2084">
                  <c:v>42367</c:v>
                </c:pt>
                <c:pt idx="2085">
                  <c:v>42368</c:v>
                </c:pt>
                <c:pt idx="2086">
                  <c:v>42369</c:v>
                </c:pt>
                <c:pt idx="2087">
                  <c:v>42370</c:v>
                </c:pt>
                <c:pt idx="2088">
                  <c:v>42373</c:v>
                </c:pt>
                <c:pt idx="2089">
                  <c:v>42374</c:v>
                </c:pt>
                <c:pt idx="2090">
                  <c:v>42375</c:v>
                </c:pt>
                <c:pt idx="2091">
                  <c:v>42376</c:v>
                </c:pt>
                <c:pt idx="2092">
                  <c:v>42377</c:v>
                </c:pt>
                <c:pt idx="2093">
                  <c:v>42380</c:v>
                </c:pt>
                <c:pt idx="2094">
                  <c:v>42381</c:v>
                </c:pt>
                <c:pt idx="2095">
                  <c:v>42382</c:v>
                </c:pt>
                <c:pt idx="2096">
                  <c:v>42383</c:v>
                </c:pt>
                <c:pt idx="2097">
                  <c:v>42384</c:v>
                </c:pt>
                <c:pt idx="2098">
                  <c:v>42387</c:v>
                </c:pt>
                <c:pt idx="2099">
                  <c:v>42388</c:v>
                </c:pt>
                <c:pt idx="2100">
                  <c:v>42389</c:v>
                </c:pt>
                <c:pt idx="2101">
                  <c:v>42390</c:v>
                </c:pt>
                <c:pt idx="2102">
                  <c:v>42391</c:v>
                </c:pt>
                <c:pt idx="2103">
                  <c:v>42394</c:v>
                </c:pt>
                <c:pt idx="2104">
                  <c:v>42395</c:v>
                </c:pt>
                <c:pt idx="2105">
                  <c:v>42396</c:v>
                </c:pt>
                <c:pt idx="2106">
                  <c:v>42397</c:v>
                </c:pt>
                <c:pt idx="2107">
                  <c:v>42398</c:v>
                </c:pt>
                <c:pt idx="2108">
                  <c:v>42401</c:v>
                </c:pt>
                <c:pt idx="2109">
                  <c:v>42402</c:v>
                </c:pt>
                <c:pt idx="2110">
                  <c:v>42403</c:v>
                </c:pt>
                <c:pt idx="2111">
                  <c:v>42404</c:v>
                </c:pt>
                <c:pt idx="2112">
                  <c:v>42405</c:v>
                </c:pt>
                <c:pt idx="2113">
                  <c:v>42408</c:v>
                </c:pt>
                <c:pt idx="2114">
                  <c:v>42409</c:v>
                </c:pt>
                <c:pt idx="2115">
                  <c:v>42410</c:v>
                </c:pt>
                <c:pt idx="2116">
                  <c:v>42411</c:v>
                </c:pt>
                <c:pt idx="2117">
                  <c:v>42412</c:v>
                </c:pt>
                <c:pt idx="2118">
                  <c:v>42415</c:v>
                </c:pt>
                <c:pt idx="2119">
                  <c:v>42416</c:v>
                </c:pt>
                <c:pt idx="2120">
                  <c:v>42417</c:v>
                </c:pt>
                <c:pt idx="2121">
                  <c:v>42418</c:v>
                </c:pt>
                <c:pt idx="2122">
                  <c:v>42419</c:v>
                </c:pt>
                <c:pt idx="2123">
                  <c:v>42422</c:v>
                </c:pt>
                <c:pt idx="2124">
                  <c:v>42423</c:v>
                </c:pt>
                <c:pt idx="2125">
                  <c:v>42424</c:v>
                </c:pt>
                <c:pt idx="2126">
                  <c:v>42425</c:v>
                </c:pt>
                <c:pt idx="2127">
                  <c:v>42426</c:v>
                </c:pt>
                <c:pt idx="2128">
                  <c:v>42429</c:v>
                </c:pt>
                <c:pt idx="2129">
                  <c:v>42430</c:v>
                </c:pt>
                <c:pt idx="2130">
                  <c:v>42431</c:v>
                </c:pt>
                <c:pt idx="2131">
                  <c:v>42432</c:v>
                </c:pt>
                <c:pt idx="2132">
                  <c:v>42433</c:v>
                </c:pt>
                <c:pt idx="2133">
                  <c:v>42436</c:v>
                </c:pt>
                <c:pt idx="2134">
                  <c:v>42437</c:v>
                </c:pt>
                <c:pt idx="2135">
                  <c:v>42438</c:v>
                </c:pt>
                <c:pt idx="2136">
                  <c:v>42439</c:v>
                </c:pt>
                <c:pt idx="2137">
                  <c:v>42440</c:v>
                </c:pt>
                <c:pt idx="2138">
                  <c:v>42443</c:v>
                </c:pt>
                <c:pt idx="2139">
                  <c:v>42444</c:v>
                </c:pt>
                <c:pt idx="2140">
                  <c:v>42445</c:v>
                </c:pt>
                <c:pt idx="2141">
                  <c:v>42446</c:v>
                </c:pt>
                <c:pt idx="2142">
                  <c:v>42447</c:v>
                </c:pt>
                <c:pt idx="2143">
                  <c:v>42450</c:v>
                </c:pt>
                <c:pt idx="2144">
                  <c:v>42451</c:v>
                </c:pt>
                <c:pt idx="2145">
                  <c:v>42452</c:v>
                </c:pt>
                <c:pt idx="2146">
                  <c:v>42453</c:v>
                </c:pt>
                <c:pt idx="2147">
                  <c:v>42454</c:v>
                </c:pt>
                <c:pt idx="2148">
                  <c:v>42457</c:v>
                </c:pt>
                <c:pt idx="2149">
                  <c:v>42458</c:v>
                </c:pt>
                <c:pt idx="2150">
                  <c:v>42459</c:v>
                </c:pt>
                <c:pt idx="2151">
                  <c:v>42460</c:v>
                </c:pt>
                <c:pt idx="2152">
                  <c:v>42461</c:v>
                </c:pt>
                <c:pt idx="2153">
                  <c:v>42464</c:v>
                </c:pt>
                <c:pt idx="2154">
                  <c:v>42465</c:v>
                </c:pt>
                <c:pt idx="2155">
                  <c:v>42466</c:v>
                </c:pt>
                <c:pt idx="2156">
                  <c:v>42467</c:v>
                </c:pt>
                <c:pt idx="2157">
                  <c:v>42468</c:v>
                </c:pt>
                <c:pt idx="2158">
                  <c:v>42471</c:v>
                </c:pt>
                <c:pt idx="2159">
                  <c:v>42472</c:v>
                </c:pt>
                <c:pt idx="2160">
                  <c:v>42473</c:v>
                </c:pt>
                <c:pt idx="2161">
                  <c:v>42474</c:v>
                </c:pt>
                <c:pt idx="2162">
                  <c:v>42475</c:v>
                </c:pt>
                <c:pt idx="2163">
                  <c:v>42478</c:v>
                </c:pt>
                <c:pt idx="2164">
                  <c:v>42479</c:v>
                </c:pt>
                <c:pt idx="2165">
                  <c:v>42480</c:v>
                </c:pt>
                <c:pt idx="2166">
                  <c:v>42481</c:v>
                </c:pt>
                <c:pt idx="2167">
                  <c:v>42482</c:v>
                </c:pt>
                <c:pt idx="2168">
                  <c:v>42485</c:v>
                </c:pt>
                <c:pt idx="2169">
                  <c:v>42486</c:v>
                </c:pt>
                <c:pt idx="2170">
                  <c:v>42487</c:v>
                </c:pt>
                <c:pt idx="2171">
                  <c:v>42488</c:v>
                </c:pt>
                <c:pt idx="2172">
                  <c:v>42489</c:v>
                </c:pt>
                <c:pt idx="2173">
                  <c:v>42492</c:v>
                </c:pt>
                <c:pt idx="2174">
                  <c:v>42493</c:v>
                </c:pt>
                <c:pt idx="2175">
                  <c:v>42494</c:v>
                </c:pt>
                <c:pt idx="2176">
                  <c:v>42495</c:v>
                </c:pt>
                <c:pt idx="2177">
                  <c:v>42496</c:v>
                </c:pt>
                <c:pt idx="2178">
                  <c:v>42499</c:v>
                </c:pt>
                <c:pt idx="2179">
                  <c:v>42500</c:v>
                </c:pt>
                <c:pt idx="2180">
                  <c:v>42501</c:v>
                </c:pt>
                <c:pt idx="2181">
                  <c:v>42502</c:v>
                </c:pt>
                <c:pt idx="2182">
                  <c:v>42503</c:v>
                </c:pt>
                <c:pt idx="2183">
                  <c:v>42506</c:v>
                </c:pt>
                <c:pt idx="2184">
                  <c:v>42507</c:v>
                </c:pt>
                <c:pt idx="2185">
                  <c:v>42508</c:v>
                </c:pt>
                <c:pt idx="2186">
                  <c:v>42509</c:v>
                </c:pt>
                <c:pt idx="2187">
                  <c:v>42510</c:v>
                </c:pt>
                <c:pt idx="2188">
                  <c:v>42513</c:v>
                </c:pt>
                <c:pt idx="2189">
                  <c:v>42514</c:v>
                </c:pt>
                <c:pt idx="2190">
                  <c:v>42515</c:v>
                </c:pt>
                <c:pt idx="2191">
                  <c:v>42516</c:v>
                </c:pt>
                <c:pt idx="2192">
                  <c:v>42517</c:v>
                </c:pt>
                <c:pt idx="2193">
                  <c:v>42520</c:v>
                </c:pt>
                <c:pt idx="2194">
                  <c:v>42521</c:v>
                </c:pt>
                <c:pt idx="2195">
                  <c:v>42522</c:v>
                </c:pt>
                <c:pt idx="2196">
                  <c:v>42523</c:v>
                </c:pt>
                <c:pt idx="2197">
                  <c:v>42524</c:v>
                </c:pt>
                <c:pt idx="2198">
                  <c:v>42527</c:v>
                </c:pt>
                <c:pt idx="2199">
                  <c:v>42528</c:v>
                </c:pt>
                <c:pt idx="2200">
                  <c:v>42529</c:v>
                </c:pt>
                <c:pt idx="2201">
                  <c:v>42530</c:v>
                </c:pt>
                <c:pt idx="2202">
                  <c:v>42531</c:v>
                </c:pt>
                <c:pt idx="2203">
                  <c:v>42534</c:v>
                </c:pt>
                <c:pt idx="2204">
                  <c:v>42535</c:v>
                </c:pt>
                <c:pt idx="2205">
                  <c:v>42536</c:v>
                </c:pt>
                <c:pt idx="2206">
                  <c:v>42537</c:v>
                </c:pt>
                <c:pt idx="2207">
                  <c:v>42538</c:v>
                </c:pt>
                <c:pt idx="2208">
                  <c:v>42541</c:v>
                </c:pt>
                <c:pt idx="2209">
                  <c:v>42542</c:v>
                </c:pt>
                <c:pt idx="2210">
                  <c:v>42543</c:v>
                </c:pt>
                <c:pt idx="2211">
                  <c:v>42544</c:v>
                </c:pt>
                <c:pt idx="2212">
                  <c:v>42545</c:v>
                </c:pt>
                <c:pt idx="2213">
                  <c:v>42548</c:v>
                </c:pt>
                <c:pt idx="2214">
                  <c:v>42549</c:v>
                </c:pt>
                <c:pt idx="2215">
                  <c:v>42550</c:v>
                </c:pt>
                <c:pt idx="2216">
                  <c:v>42551</c:v>
                </c:pt>
                <c:pt idx="2217">
                  <c:v>42552</c:v>
                </c:pt>
                <c:pt idx="2218">
                  <c:v>42555</c:v>
                </c:pt>
                <c:pt idx="2219">
                  <c:v>42556</c:v>
                </c:pt>
                <c:pt idx="2220">
                  <c:v>42557</c:v>
                </c:pt>
                <c:pt idx="2221">
                  <c:v>42558</c:v>
                </c:pt>
                <c:pt idx="2222">
                  <c:v>42559</c:v>
                </c:pt>
                <c:pt idx="2223">
                  <c:v>42562</c:v>
                </c:pt>
                <c:pt idx="2224">
                  <c:v>42563</c:v>
                </c:pt>
                <c:pt idx="2225">
                  <c:v>42564</c:v>
                </c:pt>
                <c:pt idx="2226">
                  <c:v>42565</c:v>
                </c:pt>
                <c:pt idx="2227">
                  <c:v>42566</c:v>
                </c:pt>
                <c:pt idx="2228">
                  <c:v>42569</c:v>
                </c:pt>
                <c:pt idx="2229">
                  <c:v>42570</c:v>
                </c:pt>
                <c:pt idx="2230">
                  <c:v>42571</c:v>
                </c:pt>
                <c:pt idx="2231">
                  <c:v>42572</c:v>
                </c:pt>
                <c:pt idx="2232">
                  <c:v>42573</c:v>
                </c:pt>
                <c:pt idx="2233">
                  <c:v>42576</c:v>
                </c:pt>
                <c:pt idx="2234">
                  <c:v>42577</c:v>
                </c:pt>
                <c:pt idx="2235">
                  <c:v>42578</c:v>
                </c:pt>
                <c:pt idx="2236">
                  <c:v>42579</c:v>
                </c:pt>
                <c:pt idx="2237">
                  <c:v>42580</c:v>
                </c:pt>
                <c:pt idx="2238">
                  <c:v>42583</c:v>
                </c:pt>
                <c:pt idx="2239">
                  <c:v>42584</c:v>
                </c:pt>
                <c:pt idx="2240">
                  <c:v>42585</c:v>
                </c:pt>
                <c:pt idx="2241">
                  <c:v>42586</c:v>
                </c:pt>
                <c:pt idx="2242">
                  <c:v>42587</c:v>
                </c:pt>
                <c:pt idx="2243">
                  <c:v>42590</c:v>
                </c:pt>
                <c:pt idx="2244">
                  <c:v>42591</c:v>
                </c:pt>
                <c:pt idx="2245">
                  <c:v>42592</c:v>
                </c:pt>
                <c:pt idx="2246">
                  <c:v>42593</c:v>
                </c:pt>
                <c:pt idx="2247">
                  <c:v>42594</c:v>
                </c:pt>
                <c:pt idx="2248">
                  <c:v>42597</c:v>
                </c:pt>
                <c:pt idx="2249">
                  <c:v>42598</c:v>
                </c:pt>
                <c:pt idx="2250">
                  <c:v>42599</c:v>
                </c:pt>
                <c:pt idx="2251">
                  <c:v>42600</c:v>
                </c:pt>
                <c:pt idx="2252">
                  <c:v>42601</c:v>
                </c:pt>
                <c:pt idx="2253">
                  <c:v>42604</c:v>
                </c:pt>
                <c:pt idx="2254">
                  <c:v>42605</c:v>
                </c:pt>
                <c:pt idx="2255">
                  <c:v>42606</c:v>
                </c:pt>
                <c:pt idx="2256">
                  <c:v>42607</c:v>
                </c:pt>
                <c:pt idx="2257">
                  <c:v>42608</c:v>
                </c:pt>
                <c:pt idx="2258">
                  <c:v>42611</c:v>
                </c:pt>
                <c:pt idx="2259">
                  <c:v>42612</c:v>
                </c:pt>
                <c:pt idx="2260">
                  <c:v>42613</c:v>
                </c:pt>
                <c:pt idx="2261">
                  <c:v>42614</c:v>
                </c:pt>
                <c:pt idx="2262">
                  <c:v>42615</c:v>
                </c:pt>
                <c:pt idx="2263">
                  <c:v>42618</c:v>
                </c:pt>
                <c:pt idx="2264">
                  <c:v>42619</c:v>
                </c:pt>
                <c:pt idx="2265">
                  <c:v>42620</c:v>
                </c:pt>
                <c:pt idx="2266">
                  <c:v>42621</c:v>
                </c:pt>
                <c:pt idx="2267">
                  <c:v>42622</c:v>
                </c:pt>
                <c:pt idx="2268">
                  <c:v>42625</c:v>
                </c:pt>
                <c:pt idx="2269">
                  <c:v>42626</c:v>
                </c:pt>
                <c:pt idx="2270">
                  <c:v>42627</c:v>
                </c:pt>
                <c:pt idx="2271">
                  <c:v>42628</c:v>
                </c:pt>
                <c:pt idx="2272">
                  <c:v>42629</c:v>
                </c:pt>
                <c:pt idx="2273">
                  <c:v>42632</c:v>
                </c:pt>
                <c:pt idx="2274">
                  <c:v>42633</c:v>
                </c:pt>
                <c:pt idx="2275">
                  <c:v>42634</c:v>
                </c:pt>
                <c:pt idx="2276">
                  <c:v>42635</c:v>
                </c:pt>
                <c:pt idx="2277">
                  <c:v>42636</c:v>
                </c:pt>
                <c:pt idx="2278">
                  <c:v>42639</c:v>
                </c:pt>
                <c:pt idx="2279">
                  <c:v>42640</c:v>
                </c:pt>
                <c:pt idx="2280">
                  <c:v>42641</c:v>
                </c:pt>
                <c:pt idx="2281">
                  <c:v>42642</c:v>
                </c:pt>
                <c:pt idx="2282">
                  <c:v>42643</c:v>
                </c:pt>
                <c:pt idx="2283">
                  <c:v>42646</c:v>
                </c:pt>
                <c:pt idx="2284">
                  <c:v>42647</c:v>
                </c:pt>
                <c:pt idx="2285">
                  <c:v>42648</c:v>
                </c:pt>
                <c:pt idx="2286">
                  <c:v>42649</c:v>
                </c:pt>
                <c:pt idx="2287">
                  <c:v>42650</c:v>
                </c:pt>
                <c:pt idx="2288">
                  <c:v>42653</c:v>
                </c:pt>
                <c:pt idx="2289">
                  <c:v>42654</c:v>
                </c:pt>
                <c:pt idx="2290">
                  <c:v>42655</c:v>
                </c:pt>
                <c:pt idx="2291">
                  <c:v>42656</c:v>
                </c:pt>
                <c:pt idx="2292">
                  <c:v>42657</c:v>
                </c:pt>
                <c:pt idx="2293">
                  <c:v>42660</c:v>
                </c:pt>
                <c:pt idx="2294">
                  <c:v>42661</c:v>
                </c:pt>
                <c:pt idx="2295">
                  <c:v>42662</c:v>
                </c:pt>
                <c:pt idx="2296">
                  <c:v>42663</c:v>
                </c:pt>
                <c:pt idx="2297">
                  <c:v>42664</c:v>
                </c:pt>
                <c:pt idx="2298">
                  <c:v>42667</c:v>
                </c:pt>
                <c:pt idx="2299">
                  <c:v>42668</c:v>
                </c:pt>
                <c:pt idx="2300">
                  <c:v>42669</c:v>
                </c:pt>
                <c:pt idx="2301">
                  <c:v>42670</c:v>
                </c:pt>
                <c:pt idx="2302">
                  <c:v>42671</c:v>
                </c:pt>
                <c:pt idx="2303">
                  <c:v>42674</c:v>
                </c:pt>
                <c:pt idx="2304">
                  <c:v>42675</c:v>
                </c:pt>
                <c:pt idx="2305">
                  <c:v>42676</c:v>
                </c:pt>
                <c:pt idx="2306">
                  <c:v>42677</c:v>
                </c:pt>
                <c:pt idx="2307">
                  <c:v>42678</c:v>
                </c:pt>
                <c:pt idx="2308">
                  <c:v>42681</c:v>
                </c:pt>
                <c:pt idx="2309">
                  <c:v>42682</c:v>
                </c:pt>
                <c:pt idx="2310">
                  <c:v>42683</c:v>
                </c:pt>
                <c:pt idx="2311">
                  <c:v>42684</c:v>
                </c:pt>
                <c:pt idx="2312">
                  <c:v>42685</c:v>
                </c:pt>
                <c:pt idx="2313">
                  <c:v>42688</c:v>
                </c:pt>
                <c:pt idx="2314">
                  <c:v>42689</c:v>
                </c:pt>
                <c:pt idx="2315">
                  <c:v>42690</c:v>
                </c:pt>
                <c:pt idx="2316">
                  <c:v>42691</c:v>
                </c:pt>
                <c:pt idx="2317">
                  <c:v>42692</c:v>
                </c:pt>
                <c:pt idx="2318">
                  <c:v>42695</c:v>
                </c:pt>
                <c:pt idx="2319">
                  <c:v>42696</c:v>
                </c:pt>
                <c:pt idx="2320">
                  <c:v>42697</c:v>
                </c:pt>
                <c:pt idx="2321">
                  <c:v>42698</c:v>
                </c:pt>
                <c:pt idx="2322">
                  <c:v>42699</c:v>
                </c:pt>
                <c:pt idx="2323">
                  <c:v>42702</c:v>
                </c:pt>
                <c:pt idx="2324">
                  <c:v>42703</c:v>
                </c:pt>
                <c:pt idx="2325">
                  <c:v>42704</c:v>
                </c:pt>
                <c:pt idx="2326">
                  <c:v>42705</c:v>
                </c:pt>
                <c:pt idx="2327">
                  <c:v>42706</c:v>
                </c:pt>
                <c:pt idx="2328">
                  <c:v>42709</c:v>
                </c:pt>
                <c:pt idx="2329">
                  <c:v>42710</c:v>
                </c:pt>
                <c:pt idx="2330">
                  <c:v>42711</c:v>
                </c:pt>
                <c:pt idx="2331">
                  <c:v>42712</c:v>
                </c:pt>
                <c:pt idx="2332">
                  <c:v>42713</c:v>
                </c:pt>
                <c:pt idx="2333">
                  <c:v>42716</c:v>
                </c:pt>
                <c:pt idx="2334">
                  <c:v>42717</c:v>
                </c:pt>
                <c:pt idx="2335">
                  <c:v>42718</c:v>
                </c:pt>
                <c:pt idx="2336">
                  <c:v>42719</c:v>
                </c:pt>
                <c:pt idx="2337">
                  <c:v>42720</c:v>
                </c:pt>
                <c:pt idx="2338">
                  <c:v>42723</c:v>
                </c:pt>
                <c:pt idx="2339">
                  <c:v>42724</c:v>
                </c:pt>
                <c:pt idx="2340">
                  <c:v>42725</c:v>
                </c:pt>
                <c:pt idx="2341">
                  <c:v>42726</c:v>
                </c:pt>
                <c:pt idx="2342">
                  <c:v>42727</c:v>
                </c:pt>
                <c:pt idx="2343">
                  <c:v>42730</c:v>
                </c:pt>
                <c:pt idx="2344">
                  <c:v>42731</c:v>
                </c:pt>
                <c:pt idx="2345">
                  <c:v>42732</c:v>
                </c:pt>
                <c:pt idx="2346">
                  <c:v>42733</c:v>
                </c:pt>
                <c:pt idx="2347">
                  <c:v>42734</c:v>
                </c:pt>
                <c:pt idx="2348">
                  <c:v>42737</c:v>
                </c:pt>
                <c:pt idx="2349">
                  <c:v>42738</c:v>
                </c:pt>
                <c:pt idx="2350">
                  <c:v>42739</c:v>
                </c:pt>
                <c:pt idx="2351">
                  <c:v>42740</c:v>
                </c:pt>
                <c:pt idx="2352">
                  <c:v>42741</c:v>
                </c:pt>
                <c:pt idx="2353">
                  <c:v>42744</c:v>
                </c:pt>
                <c:pt idx="2354">
                  <c:v>42745</c:v>
                </c:pt>
                <c:pt idx="2355">
                  <c:v>42746</c:v>
                </c:pt>
                <c:pt idx="2356">
                  <c:v>42747</c:v>
                </c:pt>
                <c:pt idx="2357">
                  <c:v>42748</c:v>
                </c:pt>
                <c:pt idx="2358">
                  <c:v>42751</c:v>
                </c:pt>
                <c:pt idx="2359">
                  <c:v>42752</c:v>
                </c:pt>
                <c:pt idx="2360">
                  <c:v>42753</c:v>
                </c:pt>
                <c:pt idx="2361">
                  <c:v>42754</c:v>
                </c:pt>
                <c:pt idx="2362">
                  <c:v>42755</c:v>
                </c:pt>
                <c:pt idx="2363">
                  <c:v>42758</c:v>
                </c:pt>
                <c:pt idx="2364">
                  <c:v>42759</c:v>
                </c:pt>
                <c:pt idx="2365">
                  <c:v>42760</c:v>
                </c:pt>
                <c:pt idx="2366">
                  <c:v>42761</c:v>
                </c:pt>
                <c:pt idx="2367">
                  <c:v>42762</c:v>
                </c:pt>
                <c:pt idx="2368">
                  <c:v>42765</c:v>
                </c:pt>
                <c:pt idx="2369">
                  <c:v>42766</c:v>
                </c:pt>
                <c:pt idx="2370">
                  <c:v>42767</c:v>
                </c:pt>
                <c:pt idx="2371">
                  <c:v>42768</c:v>
                </c:pt>
                <c:pt idx="2372">
                  <c:v>42769</c:v>
                </c:pt>
                <c:pt idx="2373">
                  <c:v>42772</c:v>
                </c:pt>
                <c:pt idx="2374">
                  <c:v>42773</c:v>
                </c:pt>
                <c:pt idx="2375">
                  <c:v>42774</c:v>
                </c:pt>
                <c:pt idx="2376">
                  <c:v>42775</c:v>
                </c:pt>
                <c:pt idx="2377">
                  <c:v>42776</c:v>
                </c:pt>
                <c:pt idx="2378">
                  <c:v>42779</c:v>
                </c:pt>
                <c:pt idx="2379">
                  <c:v>42780</c:v>
                </c:pt>
                <c:pt idx="2380">
                  <c:v>42781</c:v>
                </c:pt>
                <c:pt idx="2381">
                  <c:v>42782</c:v>
                </c:pt>
                <c:pt idx="2382">
                  <c:v>42783</c:v>
                </c:pt>
                <c:pt idx="2383">
                  <c:v>42786</c:v>
                </c:pt>
                <c:pt idx="2384">
                  <c:v>42787</c:v>
                </c:pt>
                <c:pt idx="2385">
                  <c:v>42788</c:v>
                </c:pt>
                <c:pt idx="2386">
                  <c:v>42789</c:v>
                </c:pt>
                <c:pt idx="2387">
                  <c:v>42790</c:v>
                </c:pt>
                <c:pt idx="2388">
                  <c:v>42793</c:v>
                </c:pt>
                <c:pt idx="2389">
                  <c:v>42794</c:v>
                </c:pt>
                <c:pt idx="2390">
                  <c:v>42795</c:v>
                </c:pt>
                <c:pt idx="2391">
                  <c:v>42796</c:v>
                </c:pt>
                <c:pt idx="2392">
                  <c:v>42797</c:v>
                </c:pt>
                <c:pt idx="2393">
                  <c:v>42800</c:v>
                </c:pt>
                <c:pt idx="2394">
                  <c:v>42801</c:v>
                </c:pt>
                <c:pt idx="2395">
                  <c:v>42802</c:v>
                </c:pt>
                <c:pt idx="2396">
                  <c:v>42803</c:v>
                </c:pt>
                <c:pt idx="2397">
                  <c:v>42804</c:v>
                </c:pt>
                <c:pt idx="2398">
                  <c:v>42807</c:v>
                </c:pt>
                <c:pt idx="2399">
                  <c:v>42808</c:v>
                </c:pt>
                <c:pt idx="2400">
                  <c:v>42809</c:v>
                </c:pt>
                <c:pt idx="2401">
                  <c:v>42810</c:v>
                </c:pt>
                <c:pt idx="2402">
                  <c:v>42811</c:v>
                </c:pt>
                <c:pt idx="2403">
                  <c:v>42814</c:v>
                </c:pt>
                <c:pt idx="2404">
                  <c:v>42815</c:v>
                </c:pt>
                <c:pt idx="2405">
                  <c:v>42816</c:v>
                </c:pt>
                <c:pt idx="2406">
                  <c:v>42817</c:v>
                </c:pt>
                <c:pt idx="2407">
                  <c:v>42818</c:v>
                </c:pt>
                <c:pt idx="2408">
                  <c:v>42821</c:v>
                </c:pt>
                <c:pt idx="2409">
                  <c:v>42822</c:v>
                </c:pt>
                <c:pt idx="2410">
                  <c:v>42823</c:v>
                </c:pt>
                <c:pt idx="2411">
                  <c:v>42824</c:v>
                </c:pt>
                <c:pt idx="2412">
                  <c:v>42825</c:v>
                </c:pt>
                <c:pt idx="2413">
                  <c:v>42828</c:v>
                </c:pt>
                <c:pt idx="2414">
                  <c:v>42829</c:v>
                </c:pt>
                <c:pt idx="2415">
                  <c:v>42830</c:v>
                </c:pt>
                <c:pt idx="2416">
                  <c:v>42831</c:v>
                </c:pt>
                <c:pt idx="2417">
                  <c:v>42832</c:v>
                </c:pt>
                <c:pt idx="2418">
                  <c:v>42835</c:v>
                </c:pt>
                <c:pt idx="2419">
                  <c:v>42836</c:v>
                </c:pt>
                <c:pt idx="2420">
                  <c:v>42837</c:v>
                </c:pt>
                <c:pt idx="2421">
                  <c:v>42838</c:v>
                </c:pt>
                <c:pt idx="2422">
                  <c:v>42839</c:v>
                </c:pt>
                <c:pt idx="2423">
                  <c:v>42842</c:v>
                </c:pt>
                <c:pt idx="2424">
                  <c:v>42843</c:v>
                </c:pt>
                <c:pt idx="2425">
                  <c:v>42844</c:v>
                </c:pt>
                <c:pt idx="2426">
                  <c:v>42845</c:v>
                </c:pt>
                <c:pt idx="2427">
                  <c:v>42846</c:v>
                </c:pt>
                <c:pt idx="2428">
                  <c:v>42849</c:v>
                </c:pt>
                <c:pt idx="2429">
                  <c:v>42850</c:v>
                </c:pt>
                <c:pt idx="2430">
                  <c:v>42851</c:v>
                </c:pt>
                <c:pt idx="2431">
                  <c:v>42852</c:v>
                </c:pt>
                <c:pt idx="2432">
                  <c:v>42853</c:v>
                </c:pt>
                <c:pt idx="2433">
                  <c:v>42856</c:v>
                </c:pt>
                <c:pt idx="2434">
                  <c:v>42857</c:v>
                </c:pt>
                <c:pt idx="2435">
                  <c:v>42858</c:v>
                </c:pt>
                <c:pt idx="2436">
                  <c:v>42859</c:v>
                </c:pt>
                <c:pt idx="2437">
                  <c:v>42860</c:v>
                </c:pt>
                <c:pt idx="2438">
                  <c:v>42863</c:v>
                </c:pt>
                <c:pt idx="2439">
                  <c:v>42864</c:v>
                </c:pt>
                <c:pt idx="2440">
                  <c:v>42865</c:v>
                </c:pt>
                <c:pt idx="2441">
                  <c:v>42866</c:v>
                </c:pt>
                <c:pt idx="2442">
                  <c:v>42867</c:v>
                </c:pt>
                <c:pt idx="2443">
                  <c:v>42870</c:v>
                </c:pt>
                <c:pt idx="2444">
                  <c:v>42871</c:v>
                </c:pt>
                <c:pt idx="2445">
                  <c:v>42872</c:v>
                </c:pt>
                <c:pt idx="2446">
                  <c:v>42873</c:v>
                </c:pt>
                <c:pt idx="2447">
                  <c:v>42874</c:v>
                </c:pt>
                <c:pt idx="2448">
                  <c:v>42877</c:v>
                </c:pt>
                <c:pt idx="2449">
                  <c:v>42878</c:v>
                </c:pt>
                <c:pt idx="2450">
                  <c:v>42879</c:v>
                </c:pt>
                <c:pt idx="2451">
                  <c:v>42880</c:v>
                </c:pt>
                <c:pt idx="2452">
                  <c:v>42881</c:v>
                </c:pt>
                <c:pt idx="2453">
                  <c:v>42884</c:v>
                </c:pt>
                <c:pt idx="2454">
                  <c:v>42885</c:v>
                </c:pt>
                <c:pt idx="2455">
                  <c:v>42886</c:v>
                </c:pt>
                <c:pt idx="2456">
                  <c:v>42887</c:v>
                </c:pt>
                <c:pt idx="2457">
                  <c:v>42888</c:v>
                </c:pt>
                <c:pt idx="2458">
                  <c:v>42891</c:v>
                </c:pt>
                <c:pt idx="2459">
                  <c:v>42892</c:v>
                </c:pt>
                <c:pt idx="2460">
                  <c:v>42893</c:v>
                </c:pt>
                <c:pt idx="2461">
                  <c:v>42894</c:v>
                </c:pt>
                <c:pt idx="2462">
                  <c:v>42895</c:v>
                </c:pt>
                <c:pt idx="2463">
                  <c:v>42898</c:v>
                </c:pt>
                <c:pt idx="2464">
                  <c:v>42899</c:v>
                </c:pt>
                <c:pt idx="2465">
                  <c:v>42900</c:v>
                </c:pt>
                <c:pt idx="2466">
                  <c:v>42901</c:v>
                </c:pt>
                <c:pt idx="2467">
                  <c:v>42902</c:v>
                </c:pt>
                <c:pt idx="2468">
                  <c:v>42905</c:v>
                </c:pt>
                <c:pt idx="2469">
                  <c:v>42906</c:v>
                </c:pt>
                <c:pt idx="2470">
                  <c:v>42907</c:v>
                </c:pt>
                <c:pt idx="2471">
                  <c:v>42908</c:v>
                </c:pt>
                <c:pt idx="2472">
                  <c:v>42909</c:v>
                </c:pt>
                <c:pt idx="2473">
                  <c:v>42912</c:v>
                </c:pt>
                <c:pt idx="2474">
                  <c:v>42913</c:v>
                </c:pt>
                <c:pt idx="2475">
                  <c:v>42914</c:v>
                </c:pt>
                <c:pt idx="2476">
                  <c:v>42915</c:v>
                </c:pt>
                <c:pt idx="2477">
                  <c:v>42916</c:v>
                </c:pt>
                <c:pt idx="2478">
                  <c:v>42919</c:v>
                </c:pt>
                <c:pt idx="2479">
                  <c:v>42920</c:v>
                </c:pt>
                <c:pt idx="2480">
                  <c:v>42921</c:v>
                </c:pt>
                <c:pt idx="2481">
                  <c:v>42922</c:v>
                </c:pt>
                <c:pt idx="2482">
                  <c:v>42923</c:v>
                </c:pt>
                <c:pt idx="2483">
                  <c:v>42926</c:v>
                </c:pt>
                <c:pt idx="2484">
                  <c:v>42927</c:v>
                </c:pt>
                <c:pt idx="2485">
                  <c:v>42928</c:v>
                </c:pt>
                <c:pt idx="2486">
                  <c:v>42929</c:v>
                </c:pt>
                <c:pt idx="2487">
                  <c:v>42930</c:v>
                </c:pt>
                <c:pt idx="2488">
                  <c:v>42933</c:v>
                </c:pt>
                <c:pt idx="2489">
                  <c:v>42934</c:v>
                </c:pt>
                <c:pt idx="2490">
                  <c:v>42935</c:v>
                </c:pt>
                <c:pt idx="2491">
                  <c:v>42936</c:v>
                </c:pt>
                <c:pt idx="2492">
                  <c:v>42937</c:v>
                </c:pt>
                <c:pt idx="2493">
                  <c:v>42940</c:v>
                </c:pt>
                <c:pt idx="2494">
                  <c:v>42941</c:v>
                </c:pt>
                <c:pt idx="2495">
                  <c:v>42942</c:v>
                </c:pt>
                <c:pt idx="2496">
                  <c:v>42943</c:v>
                </c:pt>
                <c:pt idx="2497">
                  <c:v>42944</c:v>
                </c:pt>
                <c:pt idx="2498">
                  <c:v>42947</c:v>
                </c:pt>
                <c:pt idx="2499">
                  <c:v>42948</c:v>
                </c:pt>
                <c:pt idx="2500">
                  <c:v>42949</c:v>
                </c:pt>
                <c:pt idx="2501">
                  <c:v>42950</c:v>
                </c:pt>
                <c:pt idx="2502">
                  <c:v>42951</c:v>
                </c:pt>
                <c:pt idx="2503">
                  <c:v>42954</c:v>
                </c:pt>
                <c:pt idx="2504">
                  <c:v>42955</c:v>
                </c:pt>
                <c:pt idx="2505">
                  <c:v>42956</c:v>
                </c:pt>
                <c:pt idx="2506">
                  <c:v>42957</c:v>
                </c:pt>
                <c:pt idx="2507">
                  <c:v>42958</c:v>
                </c:pt>
                <c:pt idx="2508">
                  <c:v>42961</c:v>
                </c:pt>
                <c:pt idx="2509">
                  <c:v>42962</c:v>
                </c:pt>
                <c:pt idx="2510">
                  <c:v>42963</c:v>
                </c:pt>
                <c:pt idx="2511">
                  <c:v>42964</c:v>
                </c:pt>
                <c:pt idx="2512">
                  <c:v>42965</c:v>
                </c:pt>
                <c:pt idx="2513">
                  <c:v>42968</c:v>
                </c:pt>
                <c:pt idx="2514">
                  <c:v>42969</c:v>
                </c:pt>
                <c:pt idx="2515">
                  <c:v>42970</c:v>
                </c:pt>
                <c:pt idx="2516">
                  <c:v>42971</c:v>
                </c:pt>
                <c:pt idx="2517">
                  <c:v>42972</c:v>
                </c:pt>
                <c:pt idx="2518">
                  <c:v>42975</c:v>
                </c:pt>
                <c:pt idx="2519">
                  <c:v>42976</c:v>
                </c:pt>
                <c:pt idx="2520">
                  <c:v>42977</c:v>
                </c:pt>
                <c:pt idx="2521">
                  <c:v>42978</c:v>
                </c:pt>
                <c:pt idx="2522">
                  <c:v>42979</c:v>
                </c:pt>
                <c:pt idx="2523">
                  <c:v>42982</c:v>
                </c:pt>
                <c:pt idx="2524">
                  <c:v>42983</c:v>
                </c:pt>
                <c:pt idx="2525">
                  <c:v>42984</c:v>
                </c:pt>
                <c:pt idx="2526">
                  <c:v>42985</c:v>
                </c:pt>
                <c:pt idx="2527">
                  <c:v>42986</c:v>
                </c:pt>
                <c:pt idx="2528">
                  <c:v>42989</c:v>
                </c:pt>
                <c:pt idx="2529">
                  <c:v>42990</c:v>
                </c:pt>
                <c:pt idx="2530">
                  <c:v>42991</c:v>
                </c:pt>
                <c:pt idx="2531">
                  <c:v>42992</c:v>
                </c:pt>
                <c:pt idx="2532">
                  <c:v>42993</c:v>
                </c:pt>
                <c:pt idx="2533">
                  <c:v>42996</c:v>
                </c:pt>
                <c:pt idx="2534">
                  <c:v>42997</c:v>
                </c:pt>
                <c:pt idx="2535">
                  <c:v>42998</c:v>
                </c:pt>
                <c:pt idx="2536">
                  <c:v>42999</c:v>
                </c:pt>
                <c:pt idx="2537">
                  <c:v>43000</c:v>
                </c:pt>
                <c:pt idx="2538">
                  <c:v>43003</c:v>
                </c:pt>
                <c:pt idx="2539">
                  <c:v>43004</c:v>
                </c:pt>
                <c:pt idx="2540">
                  <c:v>43005</c:v>
                </c:pt>
                <c:pt idx="2541">
                  <c:v>43006</c:v>
                </c:pt>
                <c:pt idx="2542">
                  <c:v>43007</c:v>
                </c:pt>
                <c:pt idx="2543">
                  <c:v>43010</c:v>
                </c:pt>
                <c:pt idx="2544">
                  <c:v>43011</c:v>
                </c:pt>
                <c:pt idx="2545">
                  <c:v>43012</c:v>
                </c:pt>
                <c:pt idx="2546">
                  <c:v>43013</c:v>
                </c:pt>
                <c:pt idx="2547">
                  <c:v>43014</c:v>
                </c:pt>
                <c:pt idx="2548">
                  <c:v>43017</c:v>
                </c:pt>
                <c:pt idx="2549">
                  <c:v>43018</c:v>
                </c:pt>
                <c:pt idx="2550">
                  <c:v>43019</c:v>
                </c:pt>
                <c:pt idx="2551">
                  <c:v>43020</c:v>
                </c:pt>
                <c:pt idx="2552">
                  <c:v>43021</c:v>
                </c:pt>
                <c:pt idx="2553">
                  <c:v>43024</c:v>
                </c:pt>
                <c:pt idx="2554">
                  <c:v>43025</c:v>
                </c:pt>
                <c:pt idx="2555">
                  <c:v>43026</c:v>
                </c:pt>
                <c:pt idx="2556">
                  <c:v>43027</c:v>
                </c:pt>
                <c:pt idx="2557">
                  <c:v>43028</c:v>
                </c:pt>
                <c:pt idx="2558">
                  <c:v>43031</c:v>
                </c:pt>
                <c:pt idx="2559">
                  <c:v>43032</c:v>
                </c:pt>
                <c:pt idx="2560">
                  <c:v>43033</c:v>
                </c:pt>
                <c:pt idx="2561">
                  <c:v>43034</c:v>
                </c:pt>
                <c:pt idx="2562">
                  <c:v>43035</c:v>
                </c:pt>
                <c:pt idx="2563">
                  <c:v>43038</c:v>
                </c:pt>
                <c:pt idx="2564">
                  <c:v>43039</c:v>
                </c:pt>
                <c:pt idx="2565">
                  <c:v>43040</c:v>
                </c:pt>
                <c:pt idx="2566">
                  <c:v>43041</c:v>
                </c:pt>
                <c:pt idx="2567">
                  <c:v>43042</c:v>
                </c:pt>
                <c:pt idx="2568">
                  <c:v>43045</c:v>
                </c:pt>
                <c:pt idx="2569">
                  <c:v>43046</c:v>
                </c:pt>
                <c:pt idx="2570">
                  <c:v>43047</c:v>
                </c:pt>
                <c:pt idx="2571">
                  <c:v>43048</c:v>
                </c:pt>
                <c:pt idx="2572">
                  <c:v>43049</c:v>
                </c:pt>
                <c:pt idx="2573">
                  <c:v>43052</c:v>
                </c:pt>
                <c:pt idx="2574">
                  <c:v>43053</c:v>
                </c:pt>
                <c:pt idx="2575">
                  <c:v>43054</c:v>
                </c:pt>
                <c:pt idx="2576">
                  <c:v>43055</c:v>
                </c:pt>
                <c:pt idx="2577">
                  <c:v>43056</c:v>
                </c:pt>
                <c:pt idx="2578">
                  <c:v>43059</c:v>
                </c:pt>
                <c:pt idx="2579">
                  <c:v>43060</c:v>
                </c:pt>
                <c:pt idx="2580">
                  <c:v>43061</c:v>
                </c:pt>
                <c:pt idx="2581">
                  <c:v>43062</c:v>
                </c:pt>
                <c:pt idx="2582">
                  <c:v>43063</c:v>
                </c:pt>
                <c:pt idx="2583">
                  <c:v>43066</c:v>
                </c:pt>
                <c:pt idx="2584">
                  <c:v>43067</c:v>
                </c:pt>
                <c:pt idx="2585">
                  <c:v>43068</c:v>
                </c:pt>
                <c:pt idx="2586">
                  <c:v>43069</c:v>
                </c:pt>
                <c:pt idx="2587">
                  <c:v>43070</c:v>
                </c:pt>
                <c:pt idx="2588">
                  <c:v>43073</c:v>
                </c:pt>
                <c:pt idx="2589">
                  <c:v>43074</c:v>
                </c:pt>
                <c:pt idx="2590">
                  <c:v>43075</c:v>
                </c:pt>
                <c:pt idx="2591">
                  <c:v>43076</c:v>
                </c:pt>
                <c:pt idx="2592">
                  <c:v>43077</c:v>
                </c:pt>
                <c:pt idx="2593">
                  <c:v>43080</c:v>
                </c:pt>
                <c:pt idx="2594">
                  <c:v>43081</c:v>
                </c:pt>
                <c:pt idx="2595">
                  <c:v>43082</c:v>
                </c:pt>
                <c:pt idx="2596">
                  <c:v>43083</c:v>
                </c:pt>
                <c:pt idx="2597">
                  <c:v>43084</c:v>
                </c:pt>
                <c:pt idx="2598">
                  <c:v>43087</c:v>
                </c:pt>
                <c:pt idx="2599">
                  <c:v>43088</c:v>
                </c:pt>
                <c:pt idx="2600">
                  <c:v>43089</c:v>
                </c:pt>
                <c:pt idx="2601">
                  <c:v>43090</c:v>
                </c:pt>
                <c:pt idx="2602">
                  <c:v>43091</c:v>
                </c:pt>
                <c:pt idx="2603">
                  <c:v>43094</c:v>
                </c:pt>
                <c:pt idx="2604">
                  <c:v>43095</c:v>
                </c:pt>
                <c:pt idx="2605">
                  <c:v>43096</c:v>
                </c:pt>
                <c:pt idx="2606">
                  <c:v>43097</c:v>
                </c:pt>
                <c:pt idx="2607">
                  <c:v>43098</c:v>
                </c:pt>
                <c:pt idx="2608">
                  <c:v>43101</c:v>
                </c:pt>
                <c:pt idx="2609">
                  <c:v>43102</c:v>
                </c:pt>
                <c:pt idx="2610">
                  <c:v>43103</c:v>
                </c:pt>
                <c:pt idx="2611">
                  <c:v>43104</c:v>
                </c:pt>
                <c:pt idx="2612">
                  <c:v>43105</c:v>
                </c:pt>
                <c:pt idx="2613">
                  <c:v>43108</c:v>
                </c:pt>
                <c:pt idx="2614">
                  <c:v>43109</c:v>
                </c:pt>
                <c:pt idx="2615">
                  <c:v>43110</c:v>
                </c:pt>
                <c:pt idx="2616">
                  <c:v>43111</c:v>
                </c:pt>
                <c:pt idx="2617">
                  <c:v>43112</c:v>
                </c:pt>
                <c:pt idx="2618">
                  <c:v>43115</c:v>
                </c:pt>
                <c:pt idx="2619">
                  <c:v>43116</c:v>
                </c:pt>
                <c:pt idx="2620">
                  <c:v>43117</c:v>
                </c:pt>
                <c:pt idx="2621">
                  <c:v>43118</c:v>
                </c:pt>
                <c:pt idx="2622">
                  <c:v>43119</c:v>
                </c:pt>
                <c:pt idx="2623">
                  <c:v>43122</c:v>
                </c:pt>
                <c:pt idx="2624">
                  <c:v>43123</c:v>
                </c:pt>
                <c:pt idx="2625">
                  <c:v>43124</c:v>
                </c:pt>
                <c:pt idx="2626">
                  <c:v>43125</c:v>
                </c:pt>
                <c:pt idx="2627">
                  <c:v>43126</c:v>
                </c:pt>
                <c:pt idx="2628">
                  <c:v>43129</c:v>
                </c:pt>
                <c:pt idx="2629">
                  <c:v>43130</c:v>
                </c:pt>
                <c:pt idx="2630">
                  <c:v>43131</c:v>
                </c:pt>
                <c:pt idx="2631">
                  <c:v>43132</c:v>
                </c:pt>
                <c:pt idx="2632">
                  <c:v>43133</c:v>
                </c:pt>
                <c:pt idx="2633">
                  <c:v>43136</c:v>
                </c:pt>
                <c:pt idx="2634">
                  <c:v>43137</c:v>
                </c:pt>
                <c:pt idx="2635">
                  <c:v>43138</c:v>
                </c:pt>
                <c:pt idx="2636">
                  <c:v>43139</c:v>
                </c:pt>
                <c:pt idx="2637">
                  <c:v>43140</c:v>
                </c:pt>
                <c:pt idx="2638">
                  <c:v>43143</c:v>
                </c:pt>
                <c:pt idx="2639">
                  <c:v>43144</c:v>
                </c:pt>
                <c:pt idx="2640">
                  <c:v>43145</c:v>
                </c:pt>
                <c:pt idx="2641">
                  <c:v>43146</c:v>
                </c:pt>
                <c:pt idx="2642">
                  <c:v>43147</c:v>
                </c:pt>
                <c:pt idx="2643">
                  <c:v>43150</c:v>
                </c:pt>
                <c:pt idx="2644">
                  <c:v>43151</c:v>
                </c:pt>
                <c:pt idx="2645">
                  <c:v>43152</c:v>
                </c:pt>
                <c:pt idx="2646">
                  <c:v>43153</c:v>
                </c:pt>
                <c:pt idx="2647">
                  <c:v>43154</c:v>
                </c:pt>
                <c:pt idx="2648">
                  <c:v>43157</c:v>
                </c:pt>
                <c:pt idx="2649">
                  <c:v>43158</c:v>
                </c:pt>
                <c:pt idx="2650">
                  <c:v>43159</c:v>
                </c:pt>
                <c:pt idx="2651">
                  <c:v>43160</c:v>
                </c:pt>
                <c:pt idx="2652">
                  <c:v>43161</c:v>
                </c:pt>
                <c:pt idx="2653">
                  <c:v>43164</c:v>
                </c:pt>
                <c:pt idx="2654">
                  <c:v>43165</c:v>
                </c:pt>
                <c:pt idx="2655">
                  <c:v>43166</c:v>
                </c:pt>
                <c:pt idx="2656">
                  <c:v>43167</c:v>
                </c:pt>
                <c:pt idx="2657">
                  <c:v>43168</c:v>
                </c:pt>
                <c:pt idx="2658">
                  <c:v>43171</c:v>
                </c:pt>
                <c:pt idx="2659">
                  <c:v>43172</c:v>
                </c:pt>
                <c:pt idx="2660">
                  <c:v>43173</c:v>
                </c:pt>
                <c:pt idx="2661">
                  <c:v>43174</c:v>
                </c:pt>
                <c:pt idx="2662">
                  <c:v>43175</c:v>
                </c:pt>
                <c:pt idx="2663">
                  <c:v>43178</c:v>
                </c:pt>
                <c:pt idx="2664">
                  <c:v>43179</c:v>
                </c:pt>
                <c:pt idx="2665">
                  <c:v>43180</c:v>
                </c:pt>
                <c:pt idx="2666">
                  <c:v>43181</c:v>
                </c:pt>
                <c:pt idx="2667">
                  <c:v>43182</c:v>
                </c:pt>
                <c:pt idx="2668">
                  <c:v>43185</c:v>
                </c:pt>
                <c:pt idx="2669">
                  <c:v>43186</c:v>
                </c:pt>
                <c:pt idx="2670">
                  <c:v>43187</c:v>
                </c:pt>
                <c:pt idx="2671">
                  <c:v>43188</c:v>
                </c:pt>
                <c:pt idx="2672">
                  <c:v>43189</c:v>
                </c:pt>
                <c:pt idx="2673">
                  <c:v>43192</c:v>
                </c:pt>
                <c:pt idx="2674">
                  <c:v>43193</c:v>
                </c:pt>
                <c:pt idx="2675">
                  <c:v>43194</c:v>
                </c:pt>
                <c:pt idx="2676">
                  <c:v>43195</c:v>
                </c:pt>
                <c:pt idx="2677">
                  <c:v>43196</c:v>
                </c:pt>
                <c:pt idx="2678">
                  <c:v>43199</c:v>
                </c:pt>
                <c:pt idx="2679">
                  <c:v>43200</c:v>
                </c:pt>
                <c:pt idx="2680">
                  <c:v>43201</c:v>
                </c:pt>
                <c:pt idx="2681">
                  <c:v>43202</c:v>
                </c:pt>
                <c:pt idx="2682">
                  <c:v>43203</c:v>
                </c:pt>
                <c:pt idx="2683">
                  <c:v>43206</c:v>
                </c:pt>
                <c:pt idx="2684">
                  <c:v>43207</c:v>
                </c:pt>
                <c:pt idx="2685">
                  <c:v>43208</c:v>
                </c:pt>
                <c:pt idx="2686">
                  <c:v>43209</c:v>
                </c:pt>
                <c:pt idx="2687">
                  <c:v>43210</c:v>
                </c:pt>
                <c:pt idx="2688">
                  <c:v>43213</c:v>
                </c:pt>
                <c:pt idx="2689">
                  <c:v>43214</c:v>
                </c:pt>
                <c:pt idx="2690">
                  <c:v>43215</c:v>
                </c:pt>
                <c:pt idx="2691">
                  <c:v>43216</c:v>
                </c:pt>
                <c:pt idx="2692">
                  <c:v>43217</c:v>
                </c:pt>
                <c:pt idx="2693">
                  <c:v>43220</c:v>
                </c:pt>
                <c:pt idx="2694">
                  <c:v>43221</c:v>
                </c:pt>
                <c:pt idx="2695">
                  <c:v>43222</c:v>
                </c:pt>
                <c:pt idx="2696">
                  <c:v>43223</c:v>
                </c:pt>
                <c:pt idx="2697">
                  <c:v>43224</c:v>
                </c:pt>
                <c:pt idx="2698">
                  <c:v>43227</c:v>
                </c:pt>
                <c:pt idx="2699">
                  <c:v>43228</c:v>
                </c:pt>
                <c:pt idx="2700">
                  <c:v>43229</c:v>
                </c:pt>
                <c:pt idx="2701">
                  <c:v>43230</c:v>
                </c:pt>
                <c:pt idx="2702">
                  <c:v>43231</c:v>
                </c:pt>
                <c:pt idx="2703">
                  <c:v>43234</c:v>
                </c:pt>
                <c:pt idx="2704">
                  <c:v>43235</c:v>
                </c:pt>
                <c:pt idx="2705">
                  <c:v>43236</c:v>
                </c:pt>
                <c:pt idx="2706">
                  <c:v>43237</c:v>
                </c:pt>
                <c:pt idx="2707">
                  <c:v>43238</c:v>
                </c:pt>
                <c:pt idx="2708">
                  <c:v>43241</c:v>
                </c:pt>
                <c:pt idx="2709">
                  <c:v>43242</c:v>
                </c:pt>
                <c:pt idx="2710">
                  <c:v>43243</c:v>
                </c:pt>
                <c:pt idx="2711">
                  <c:v>43244</c:v>
                </c:pt>
                <c:pt idx="2712">
                  <c:v>43245</c:v>
                </c:pt>
                <c:pt idx="2713">
                  <c:v>43248</c:v>
                </c:pt>
                <c:pt idx="2714">
                  <c:v>43249</c:v>
                </c:pt>
                <c:pt idx="2715">
                  <c:v>43250</c:v>
                </c:pt>
                <c:pt idx="2716">
                  <c:v>43251</c:v>
                </c:pt>
                <c:pt idx="2717">
                  <c:v>43252</c:v>
                </c:pt>
                <c:pt idx="2718">
                  <c:v>43255</c:v>
                </c:pt>
                <c:pt idx="2719">
                  <c:v>43256</c:v>
                </c:pt>
                <c:pt idx="2720">
                  <c:v>43257</c:v>
                </c:pt>
                <c:pt idx="2721">
                  <c:v>43258</c:v>
                </c:pt>
                <c:pt idx="2722">
                  <c:v>43259</c:v>
                </c:pt>
                <c:pt idx="2723">
                  <c:v>43262</c:v>
                </c:pt>
                <c:pt idx="2724">
                  <c:v>43263</c:v>
                </c:pt>
                <c:pt idx="2725">
                  <c:v>43264</c:v>
                </c:pt>
                <c:pt idx="2726">
                  <c:v>43265</c:v>
                </c:pt>
                <c:pt idx="2727">
                  <c:v>43266</c:v>
                </c:pt>
                <c:pt idx="2728">
                  <c:v>43269</c:v>
                </c:pt>
                <c:pt idx="2729">
                  <c:v>43270</c:v>
                </c:pt>
                <c:pt idx="2730">
                  <c:v>43271</c:v>
                </c:pt>
                <c:pt idx="2731">
                  <c:v>43272</c:v>
                </c:pt>
                <c:pt idx="2732">
                  <c:v>43273</c:v>
                </c:pt>
                <c:pt idx="2733">
                  <c:v>43276</c:v>
                </c:pt>
                <c:pt idx="2734">
                  <c:v>43277</c:v>
                </c:pt>
                <c:pt idx="2735">
                  <c:v>43278</c:v>
                </c:pt>
                <c:pt idx="2736">
                  <c:v>43279</c:v>
                </c:pt>
                <c:pt idx="2737">
                  <c:v>43280</c:v>
                </c:pt>
                <c:pt idx="2738">
                  <c:v>43283</c:v>
                </c:pt>
                <c:pt idx="2739">
                  <c:v>43284</c:v>
                </c:pt>
                <c:pt idx="2740">
                  <c:v>43286</c:v>
                </c:pt>
                <c:pt idx="2741">
                  <c:v>43287</c:v>
                </c:pt>
                <c:pt idx="2742">
                  <c:v>43290</c:v>
                </c:pt>
                <c:pt idx="2743">
                  <c:v>43291</c:v>
                </c:pt>
                <c:pt idx="2744">
                  <c:v>43292</c:v>
                </c:pt>
                <c:pt idx="2745">
                  <c:v>43293</c:v>
                </c:pt>
                <c:pt idx="2746">
                  <c:v>43294</c:v>
                </c:pt>
                <c:pt idx="2747">
                  <c:v>43297</c:v>
                </c:pt>
                <c:pt idx="2748">
                  <c:v>43298</c:v>
                </c:pt>
                <c:pt idx="2749">
                  <c:v>43299</c:v>
                </c:pt>
                <c:pt idx="2750">
                  <c:v>43300</c:v>
                </c:pt>
                <c:pt idx="2751">
                  <c:v>43301</c:v>
                </c:pt>
                <c:pt idx="2752">
                  <c:v>43304</c:v>
                </c:pt>
                <c:pt idx="2753">
                  <c:v>43305</c:v>
                </c:pt>
                <c:pt idx="2754">
                  <c:v>43306</c:v>
                </c:pt>
                <c:pt idx="2755">
                  <c:v>43307</c:v>
                </c:pt>
                <c:pt idx="2756">
                  <c:v>43308</c:v>
                </c:pt>
                <c:pt idx="2757">
                  <c:v>43311</c:v>
                </c:pt>
                <c:pt idx="2758">
                  <c:v>43312</c:v>
                </c:pt>
                <c:pt idx="2759">
                  <c:v>43313</c:v>
                </c:pt>
                <c:pt idx="2760">
                  <c:v>43314</c:v>
                </c:pt>
                <c:pt idx="2761">
                  <c:v>43315</c:v>
                </c:pt>
                <c:pt idx="2762">
                  <c:v>43318</c:v>
                </c:pt>
                <c:pt idx="2763">
                  <c:v>43319</c:v>
                </c:pt>
                <c:pt idx="2764">
                  <c:v>43320</c:v>
                </c:pt>
                <c:pt idx="2765">
                  <c:v>43321</c:v>
                </c:pt>
                <c:pt idx="2766">
                  <c:v>43322</c:v>
                </c:pt>
                <c:pt idx="2767">
                  <c:v>43325</c:v>
                </c:pt>
                <c:pt idx="2768">
                  <c:v>43326</c:v>
                </c:pt>
                <c:pt idx="2769">
                  <c:v>43327</c:v>
                </c:pt>
                <c:pt idx="2770">
                  <c:v>43328</c:v>
                </c:pt>
                <c:pt idx="2771">
                  <c:v>43329</c:v>
                </c:pt>
                <c:pt idx="2772">
                  <c:v>43332</c:v>
                </c:pt>
                <c:pt idx="2773">
                  <c:v>43333</c:v>
                </c:pt>
                <c:pt idx="2774">
                  <c:v>43334</c:v>
                </c:pt>
                <c:pt idx="2775">
                  <c:v>43335</c:v>
                </c:pt>
                <c:pt idx="2776">
                  <c:v>43336</c:v>
                </c:pt>
                <c:pt idx="2777">
                  <c:v>43339</c:v>
                </c:pt>
                <c:pt idx="2778">
                  <c:v>43340</c:v>
                </c:pt>
                <c:pt idx="2779">
                  <c:v>43341</c:v>
                </c:pt>
                <c:pt idx="2780">
                  <c:v>43342</c:v>
                </c:pt>
                <c:pt idx="2781">
                  <c:v>43343</c:v>
                </c:pt>
                <c:pt idx="2782">
                  <c:v>43347</c:v>
                </c:pt>
                <c:pt idx="2783">
                  <c:v>43348</c:v>
                </c:pt>
                <c:pt idx="2784">
                  <c:v>43349</c:v>
                </c:pt>
                <c:pt idx="2785">
                  <c:v>43350</c:v>
                </c:pt>
                <c:pt idx="2786">
                  <c:v>43353</c:v>
                </c:pt>
                <c:pt idx="2787">
                  <c:v>43354</c:v>
                </c:pt>
                <c:pt idx="2788">
                  <c:v>43355</c:v>
                </c:pt>
                <c:pt idx="2789">
                  <c:v>43356</c:v>
                </c:pt>
                <c:pt idx="2790">
                  <c:v>43357</c:v>
                </c:pt>
                <c:pt idx="2791">
                  <c:v>43360</c:v>
                </c:pt>
                <c:pt idx="2792">
                  <c:v>43361</c:v>
                </c:pt>
                <c:pt idx="2793">
                  <c:v>43362</c:v>
                </c:pt>
                <c:pt idx="2794">
                  <c:v>43363</c:v>
                </c:pt>
                <c:pt idx="2795">
                  <c:v>43364</c:v>
                </c:pt>
                <c:pt idx="2796">
                  <c:v>43367</c:v>
                </c:pt>
                <c:pt idx="2797">
                  <c:v>43368</c:v>
                </c:pt>
                <c:pt idx="2798">
                  <c:v>43369</c:v>
                </c:pt>
                <c:pt idx="2799">
                  <c:v>43370</c:v>
                </c:pt>
                <c:pt idx="2800">
                  <c:v>43371</c:v>
                </c:pt>
                <c:pt idx="2801">
                  <c:v>43374</c:v>
                </c:pt>
                <c:pt idx="2802">
                  <c:v>43375</c:v>
                </c:pt>
                <c:pt idx="2803">
                  <c:v>43376</c:v>
                </c:pt>
                <c:pt idx="2804">
                  <c:v>43377</c:v>
                </c:pt>
                <c:pt idx="2805">
                  <c:v>43378</c:v>
                </c:pt>
                <c:pt idx="2806">
                  <c:v>43382</c:v>
                </c:pt>
                <c:pt idx="2807">
                  <c:v>43383</c:v>
                </c:pt>
                <c:pt idx="2808">
                  <c:v>43384</c:v>
                </c:pt>
                <c:pt idx="2809">
                  <c:v>43385</c:v>
                </c:pt>
                <c:pt idx="2810">
                  <c:v>43388</c:v>
                </c:pt>
                <c:pt idx="2811">
                  <c:v>43389</c:v>
                </c:pt>
                <c:pt idx="2812">
                  <c:v>43390</c:v>
                </c:pt>
                <c:pt idx="2813">
                  <c:v>43391</c:v>
                </c:pt>
                <c:pt idx="2814">
                  <c:v>43392</c:v>
                </c:pt>
                <c:pt idx="2815">
                  <c:v>43395</c:v>
                </c:pt>
                <c:pt idx="2816">
                  <c:v>43396</c:v>
                </c:pt>
                <c:pt idx="2817">
                  <c:v>43397</c:v>
                </c:pt>
                <c:pt idx="2818">
                  <c:v>43398</c:v>
                </c:pt>
                <c:pt idx="2819">
                  <c:v>43399</c:v>
                </c:pt>
                <c:pt idx="2820">
                  <c:v>43402</c:v>
                </c:pt>
                <c:pt idx="2821">
                  <c:v>43403</c:v>
                </c:pt>
                <c:pt idx="2822">
                  <c:v>43404</c:v>
                </c:pt>
                <c:pt idx="2823">
                  <c:v>43405</c:v>
                </c:pt>
                <c:pt idx="2824">
                  <c:v>43406</c:v>
                </c:pt>
                <c:pt idx="2825">
                  <c:v>43409</c:v>
                </c:pt>
                <c:pt idx="2826">
                  <c:v>43410</c:v>
                </c:pt>
                <c:pt idx="2827">
                  <c:v>43411</c:v>
                </c:pt>
                <c:pt idx="2828">
                  <c:v>43412</c:v>
                </c:pt>
                <c:pt idx="2829">
                  <c:v>43413</c:v>
                </c:pt>
                <c:pt idx="2830">
                  <c:v>43417</c:v>
                </c:pt>
                <c:pt idx="2831">
                  <c:v>43418</c:v>
                </c:pt>
                <c:pt idx="2832">
                  <c:v>43419</c:v>
                </c:pt>
                <c:pt idx="2833">
                  <c:v>43420</c:v>
                </c:pt>
                <c:pt idx="2834">
                  <c:v>43423</c:v>
                </c:pt>
                <c:pt idx="2835">
                  <c:v>43424</c:v>
                </c:pt>
                <c:pt idx="2836">
                  <c:v>43425</c:v>
                </c:pt>
                <c:pt idx="2837">
                  <c:v>43427</c:v>
                </c:pt>
                <c:pt idx="2838">
                  <c:v>43430</c:v>
                </c:pt>
                <c:pt idx="2839">
                  <c:v>43431</c:v>
                </c:pt>
                <c:pt idx="2840">
                  <c:v>43432</c:v>
                </c:pt>
                <c:pt idx="2841">
                  <c:v>43433</c:v>
                </c:pt>
                <c:pt idx="2842">
                  <c:v>43434</c:v>
                </c:pt>
                <c:pt idx="2843">
                  <c:v>43437</c:v>
                </c:pt>
                <c:pt idx="2844">
                  <c:v>43438</c:v>
                </c:pt>
                <c:pt idx="2845">
                  <c:v>43440</c:v>
                </c:pt>
                <c:pt idx="2846">
                  <c:v>43441</c:v>
                </c:pt>
                <c:pt idx="2847">
                  <c:v>43444</c:v>
                </c:pt>
                <c:pt idx="2848">
                  <c:v>43445</c:v>
                </c:pt>
                <c:pt idx="2849">
                  <c:v>43446</c:v>
                </c:pt>
                <c:pt idx="2850">
                  <c:v>43447</c:v>
                </c:pt>
                <c:pt idx="2851">
                  <c:v>43448</c:v>
                </c:pt>
                <c:pt idx="2852">
                  <c:v>43451</c:v>
                </c:pt>
                <c:pt idx="2853">
                  <c:v>43452</c:v>
                </c:pt>
                <c:pt idx="2854">
                  <c:v>43453</c:v>
                </c:pt>
                <c:pt idx="2855">
                  <c:v>43454</c:v>
                </c:pt>
                <c:pt idx="2856">
                  <c:v>43455</c:v>
                </c:pt>
                <c:pt idx="2857">
                  <c:v>43458</c:v>
                </c:pt>
                <c:pt idx="2858">
                  <c:v>43460</c:v>
                </c:pt>
                <c:pt idx="2859">
                  <c:v>43461</c:v>
                </c:pt>
                <c:pt idx="2860">
                  <c:v>43462</c:v>
                </c:pt>
                <c:pt idx="2861">
                  <c:v>43465</c:v>
                </c:pt>
                <c:pt idx="2862">
                  <c:v>43467</c:v>
                </c:pt>
                <c:pt idx="2863">
                  <c:v>43468</c:v>
                </c:pt>
                <c:pt idx="2864">
                  <c:v>43469</c:v>
                </c:pt>
                <c:pt idx="2865">
                  <c:v>43472</c:v>
                </c:pt>
                <c:pt idx="2866">
                  <c:v>43473</c:v>
                </c:pt>
                <c:pt idx="2867">
                  <c:v>43474</c:v>
                </c:pt>
                <c:pt idx="2868">
                  <c:v>43475</c:v>
                </c:pt>
                <c:pt idx="2869">
                  <c:v>43476</c:v>
                </c:pt>
                <c:pt idx="2870">
                  <c:v>43479</c:v>
                </c:pt>
                <c:pt idx="2871">
                  <c:v>43480</c:v>
                </c:pt>
                <c:pt idx="2872">
                  <c:v>43481</c:v>
                </c:pt>
                <c:pt idx="2873">
                  <c:v>43482</c:v>
                </c:pt>
                <c:pt idx="2874">
                  <c:v>43483</c:v>
                </c:pt>
                <c:pt idx="2875">
                  <c:v>43487</c:v>
                </c:pt>
                <c:pt idx="2876">
                  <c:v>43488</c:v>
                </c:pt>
                <c:pt idx="2877">
                  <c:v>43489</c:v>
                </c:pt>
                <c:pt idx="2878">
                  <c:v>43490</c:v>
                </c:pt>
                <c:pt idx="2879">
                  <c:v>43493</c:v>
                </c:pt>
                <c:pt idx="2880">
                  <c:v>43494</c:v>
                </c:pt>
                <c:pt idx="2881">
                  <c:v>43495</c:v>
                </c:pt>
                <c:pt idx="2882">
                  <c:v>43496</c:v>
                </c:pt>
                <c:pt idx="2883">
                  <c:v>43497</c:v>
                </c:pt>
                <c:pt idx="2884">
                  <c:v>43500</c:v>
                </c:pt>
                <c:pt idx="2885">
                  <c:v>43501</c:v>
                </c:pt>
                <c:pt idx="2886">
                  <c:v>43502</c:v>
                </c:pt>
                <c:pt idx="2887">
                  <c:v>43503</c:v>
                </c:pt>
                <c:pt idx="2888">
                  <c:v>43504</c:v>
                </c:pt>
                <c:pt idx="2889">
                  <c:v>43507</c:v>
                </c:pt>
                <c:pt idx="2890">
                  <c:v>43508</c:v>
                </c:pt>
                <c:pt idx="2891">
                  <c:v>43509</c:v>
                </c:pt>
                <c:pt idx="2892">
                  <c:v>43510</c:v>
                </c:pt>
                <c:pt idx="2893">
                  <c:v>43511</c:v>
                </c:pt>
                <c:pt idx="2894">
                  <c:v>43515</c:v>
                </c:pt>
                <c:pt idx="2895">
                  <c:v>43516</c:v>
                </c:pt>
                <c:pt idx="2896">
                  <c:v>43517</c:v>
                </c:pt>
                <c:pt idx="2897">
                  <c:v>43518</c:v>
                </c:pt>
                <c:pt idx="2898">
                  <c:v>43521</c:v>
                </c:pt>
                <c:pt idx="2899">
                  <c:v>43522</c:v>
                </c:pt>
                <c:pt idx="2900">
                  <c:v>43523</c:v>
                </c:pt>
                <c:pt idx="2901">
                  <c:v>43524</c:v>
                </c:pt>
                <c:pt idx="2902">
                  <c:v>43525</c:v>
                </c:pt>
                <c:pt idx="2903">
                  <c:v>43528</c:v>
                </c:pt>
                <c:pt idx="2904">
                  <c:v>43529</c:v>
                </c:pt>
                <c:pt idx="2905">
                  <c:v>43530</c:v>
                </c:pt>
                <c:pt idx="2906">
                  <c:v>43531</c:v>
                </c:pt>
                <c:pt idx="2907">
                  <c:v>43532</c:v>
                </c:pt>
                <c:pt idx="2908">
                  <c:v>43535</c:v>
                </c:pt>
                <c:pt idx="2909">
                  <c:v>43536</c:v>
                </c:pt>
                <c:pt idx="2910">
                  <c:v>43537</c:v>
                </c:pt>
                <c:pt idx="2911">
                  <c:v>43538</c:v>
                </c:pt>
                <c:pt idx="2912">
                  <c:v>43539</c:v>
                </c:pt>
                <c:pt idx="2913">
                  <c:v>43542</c:v>
                </c:pt>
                <c:pt idx="2914">
                  <c:v>43543</c:v>
                </c:pt>
                <c:pt idx="2915">
                  <c:v>43544</c:v>
                </c:pt>
                <c:pt idx="2916">
                  <c:v>43545</c:v>
                </c:pt>
                <c:pt idx="2917">
                  <c:v>43546</c:v>
                </c:pt>
                <c:pt idx="2918">
                  <c:v>43549</c:v>
                </c:pt>
                <c:pt idx="2919">
                  <c:v>43550</c:v>
                </c:pt>
                <c:pt idx="2920">
                  <c:v>43551</c:v>
                </c:pt>
                <c:pt idx="2921">
                  <c:v>43552</c:v>
                </c:pt>
                <c:pt idx="2922">
                  <c:v>43553</c:v>
                </c:pt>
                <c:pt idx="2923">
                  <c:v>43556</c:v>
                </c:pt>
                <c:pt idx="2924">
                  <c:v>43557</c:v>
                </c:pt>
                <c:pt idx="2925">
                  <c:v>43558</c:v>
                </c:pt>
                <c:pt idx="2926">
                  <c:v>43559</c:v>
                </c:pt>
                <c:pt idx="2927">
                  <c:v>43560</c:v>
                </c:pt>
                <c:pt idx="2928">
                  <c:v>43563</c:v>
                </c:pt>
                <c:pt idx="2929">
                  <c:v>43564</c:v>
                </c:pt>
                <c:pt idx="2930">
                  <c:v>43565</c:v>
                </c:pt>
                <c:pt idx="2931">
                  <c:v>43566</c:v>
                </c:pt>
                <c:pt idx="2932">
                  <c:v>43567</c:v>
                </c:pt>
                <c:pt idx="2933">
                  <c:v>43570</c:v>
                </c:pt>
                <c:pt idx="2934">
                  <c:v>43571</c:v>
                </c:pt>
                <c:pt idx="2935">
                  <c:v>43572</c:v>
                </c:pt>
                <c:pt idx="2936">
                  <c:v>43573</c:v>
                </c:pt>
                <c:pt idx="2937">
                  <c:v>43577</c:v>
                </c:pt>
                <c:pt idx="2938">
                  <c:v>43578</c:v>
                </c:pt>
                <c:pt idx="2939">
                  <c:v>43579</c:v>
                </c:pt>
                <c:pt idx="2940">
                  <c:v>43580</c:v>
                </c:pt>
                <c:pt idx="2941">
                  <c:v>43581</c:v>
                </c:pt>
                <c:pt idx="2942">
                  <c:v>43584</c:v>
                </c:pt>
                <c:pt idx="2943">
                  <c:v>43585</c:v>
                </c:pt>
                <c:pt idx="2944">
                  <c:v>43586</c:v>
                </c:pt>
                <c:pt idx="2945">
                  <c:v>43587</c:v>
                </c:pt>
                <c:pt idx="2946">
                  <c:v>43588</c:v>
                </c:pt>
                <c:pt idx="2947">
                  <c:v>43591</c:v>
                </c:pt>
                <c:pt idx="2948">
                  <c:v>43592</c:v>
                </c:pt>
                <c:pt idx="2949">
                  <c:v>43593</c:v>
                </c:pt>
                <c:pt idx="2950">
                  <c:v>43594</c:v>
                </c:pt>
                <c:pt idx="2951">
                  <c:v>43595</c:v>
                </c:pt>
                <c:pt idx="2952">
                  <c:v>43598</c:v>
                </c:pt>
                <c:pt idx="2953">
                  <c:v>43599</c:v>
                </c:pt>
                <c:pt idx="2954">
                  <c:v>43600</c:v>
                </c:pt>
                <c:pt idx="2955">
                  <c:v>43601</c:v>
                </c:pt>
                <c:pt idx="2956">
                  <c:v>43602</c:v>
                </c:pt>
                <c:pt idx="2957">
                  <c:v>43605</c:v>
                </c:pt>
                <c:pt idx="2958">
                  <c:v>43606</c:v>
                </c:pt>
                <c:pt idx="2959">
                  <c:v>43607</c:v>
                </c:pt>
                <c:pt idx="2960">
                  <c:v>43608</c:v>
                </c:pt>
                <c:pt idx="2961">
                  <c:v>43609</c:v>
                </c:pt>
                <c:pt idx="2962">
                  <c:v>43613</c:v>
                </c:pt>
                <c:pt idx="2963">
                  <c:v>43614</c:v>
                </c:pt>
                <c:pt idx="2964">
                  <c:v>43615</c:v>
                </c:pt>
                <c:pt idx="2965">
                  <c:v>43616</c:v>
                </c:pt>
                <c:pt idx="2966">
                  <c:v>43619</c:v>
                </c:pt>
                <c:pt idx="2967">
                  <c:v>43620</c:v>
                </c:pt>
                <c:pt idx="2968">
                  <c:v>43621</c:v>
                </c:pt>
                <c:pt idx="2969">
                  <c:v>43622</c:v>
                </c:pt>
                <c:pt idx="2970">
                  <c:v>43623</c:v>
                </c:pt>
                <c:pt idx="2971">
                  <c:v>43626</c:v>
                </c:pt>
                <c:pt idx="2972">
                  <c:v>43627</c:v>
                </c:pt>
                <c:pt idx="2973">
                  <c:v>43628</c:v>
                </c:pt>
                <c:pt idx="2974">
                  <c:v>43629</c:v>
                </c:pt>
                <c:pt idx="2975">
                  <c:v>43630</c:v>
                </c:pt>
                <c:pt idx="2976">
                  <c:v>43633</c:v>
                </c:pt>
                <c:pt idx="2977">
                  <c:v>43634</c:v>
                </c:pt>
                <c:pt idx="2978">
                  <c:v>43635</c:v>
                </c:pt>
                <c:pt idx="2979">
                  <c:v>43636</c:v>
                </c:pt>
                <c:pt idx="2980">
                  <c:v>43637</c:v>
                </c:pt>
                <c:pt idx="2981">
                  <c:v>43640</c:v>
                </c:pt>
                <c:pt idx="2982">
                  <c:v>43641</c:v>
                </c:pt>
                <c:pt idx="2983">
                  <c:v>43642</c:v>
                </c:pt>
                <c:pt idx="2984">
                  <c:v>43643</c:v>
                </c:pt>
                <c:pt idx="2985">
                  <c:v>43644</c:v>
                </c:pt>
                <c:pt idx="2986">
                  <c:v>43647</c:v>
                </c:pt>
                <c:pt idx="2987">
                  <c:v>43648</c:v>
                </c:pt>
                <c:pt idx="2988">
                  <c:v>43649</c:v>
                </c:pt>
                <c:pt idx="2989">
                  <c:v>43651</c:v>
                </c:pt>
                <c:pt idx="2990">
                  <c:v>43654</c:v>
                </c:pt>
                <c:pt idx="2991">
                  <c:v>43655</c:v>
                </c:pt>
                <c:pt idx="2992">
                  <c:v>43656</c:v>
                </c:pt>
                <c:pt idx="2993">
                  <c:v>43657</c:v>
                </c:pt>
                <c:pt idx="2994">
                  <c:v>43658</c:v>
                </c:pt>
                <c:pt idx="2995">
                  <c:v>43661</c:v>
                </c:pt>
                <c:pt idx="2996">
                  <c:v>43662</c:v>
                </c:pt>
                <c:pt idx="2997">
                  <c:v>43663</c:v>
                </c:pt>
                <c:pt idx="2998">
                  <c:v>43664</c:v>
                </c:pt>
                <c:pt idx="2999">
                  <c:v>43665</c:v>
                </c:pt>
                <c:pt idx="3000">
                  <c:v>43668</c:v>
                </c:pt>
                <c:pt idx="3001">
                  <c:v>43669</c:v>
                </c:pt>
                <c:pt idx="3002">
                  <c:v>43670</c:v>
                </c:pt>
                <c:pt idx="3003">
                  <c:v>43671</c:v>
                </c:pt>
                <c:pt idx="3004">
                  <c:v>43672</c:v>
                </c:pt>
                <c:pt idx="3005">
                  <c:v>43675</c:v>
                </c:pt>
                <c:pt idx="3006">
                  <c:v>43676</c:v>
                </c:pt>
                <c:pt idx="3007">
                  <c:v>43677</c:v>
                </c:pt>
                <c:pt idx="3008">
                  <c:v>43678</c:v>
                </c:pt>
                <c:pt idx="3009">
                  <c:v>43679</c:v>
                </c:pt>
                <c:pt idx="3010">
                  <c:v>43682</c:v>
                </c:pt>
                <c:pt idx="3011">
                  <c:v>43683</c:v>
                </c:pt>
                <c:pt idx="3012">
                  <c:v>43684</c:v>
                </c:pt>
                <c:pt idx="3013">
                  <c:v>43685</c:v>
                </c:pt>
                <c:pt idx="3014">
                  <c:v>43686</c:v>
                </c:pt>
                <c:pt idx="3015">
                  <c:v>43689</c:v>
                </c:pt>
                <c:pt idx="3016">
                  <c:v>43690</c:v>
                </c:pt>
                <c:pt idx="3017">
                  <c:v>43691</c:v>
                </c:pt>
                <c:pt idx="3018">
                  <c:v>43692</c:v>
                </c:pt>
                <c:pt idx="3019">
                  <c:v>43693</c:v>
                </c:pt>
                <c:pt idx="3020">
                  <c:v>43696</c:v>
                </c:pt>
                <c:pt idx="3021">
                  <c:v>43697</c:v>
                </c:pt>
                <c:pt idx="3022">
                  <c:v>43698</c:v>
                </c:pt>
                <c:pt idx="3023">
                  <c:v>43699</c:v>
                </c:pt>
                <c:pt idx="3024">
                  <c:v>43700</c:v>
                </c:pt>
                <c:pt idx="3025">
                  <c:v>43703</c:v>
                </c:pt>
                <c:pt idx="3026">
                  <c:v>43704</c:v>
                </c:pt>
                <c:pt idx="3027">
                  <c:v>43705</c:v>
                </c:pt>
                <c:pt idx="3028">
                  <c:v>43706</c:v>
                </c:pt>
                <c:pt idx="3029">
                  <c:v>43707</c:v>
                </c:pt>
                <c:pt idx="3030">
                  <c:v>43711</c:v>
                </c:pt>
                <c:pt idx="3031">
                  <c:v>43712</c:v>
                </c:pt>
                <c:pt idx="3032">
                  <c:v>43713</c:v>
                </c:pt>
                <c:pt idx="3033">
                  <c:v>43714</c:v>
                </c:pt>
                <c:pt idx="3034">
                  <c:v>43717</c:v>
                </c:pt>
                <c:pt idx="3035">
                  <c:v>43718</c:v>
                </c:pt>
                <c:pt idx="3036">
                  <c:v>43719</c:v>
                </c:pt>
                <c:pt idx="3037">
                  <c:v>43720</c:v>
                </c:pt>
                <c:pt idx="3038">
                  <c:v>43721</c:v>
                </c:pt>
                <c:pt idx="3039">
                  <c:v>43724</c:v>
                </c:pt>
                <c:pt idx="3040">
                  <c:v>43725</c:v>
                </c:pt>
                <c:pt idx="3041">
                  <c:v>43726</c:v>
                </c:pt>
                <c:pt idx="3042">
                  <c:v>43727</c:v>
                </c:pt>
                <c:pt idx="3043">
                  <c:v>43728</c:v>
                </c:pt>
                <c:pt idx="3044">
                  <c:v>43731</c:v>
                </c:pt>
                <c:pt idx="3045">
                  <c:v>43732</c:v>
                </c:pt>
                <c:pt idx="3046">
                  <c:v>43733</c:v>
                </c:pt>
                <c:pt idx="3047">
                  <c:v>43734</c:v>
                </c:pt>
                <c:pt idx="3048">
                  <c:v>43735</c:v>
                </c:pt>
                <c:pt idx="3049">
                  <c:v>43738</c:v>
                </c:pt>
                <c:pt idx="3050">
                  <c:v>43739</c:v>
                </c:pt>
                <c:pt idx="3051">
                  <c:v>43740</c:v>
                </c:pt>
                <c:pt idx="3052">
                  <c:v>43741</c:v>
                </c:pt>
                <c:pt idx="3053">
                  <c:v>43742</c:v>
                </c:pt>
                <c:pt idx="3054">
                  <c:v>43745</c:v>
                </c:pt>
                <c:pt idx="3055">
                  <c:v>43746</c:v>
                </c:pt>
                <c:pt idx="3056">
                  <c:v>43747</c:v>
                </c:pt>
                <c:pt idx="3057">
                  <c:v>43748</c:v>
                </c:pt>
                <c:pt idx="3058">
                  <c:v>43749</c:v>
                </c:pt>
                <c:pt idx="3059">
                  <c:v>43753</c:v>
                </c:pt>
                <c:pt idx="3060">
                  <c:v>43754</c:v>
                </c:pt>
                <c:pt idx="3061">
                  <c:v>43755</c:v>
                </c:pt>
                <c:pt idx="3062">
                  <c:v>43756</c:v>
                </c:pt>
                <c:pt idx="3063">
                  <c:v>43759</c:v>
                </c:pt>
                <c:pt idx="3064">
                  <c:v>43760</c:v>
                </c:pt>
                <c:pt idx="3065">
                  <c:v>43761</c:v>
                </c:pt>
                <c:pt idx="3066">
                  <c:v>43762</c:v>
                </c:pt>
                <c:pt idx="3067">
                  <c:v>43763</c:v>
                </c:pt>
                <c:pt idx="3068">
                  <c:v>43766</c:v>
                </c:pt>
                <c:pt idx="3069">
                  <c:v>43767</c:v>
                </c:pt>
                <c:pt idx="3070">
                  <c:v>43768</c:v>
                </c:pt>
                <c:pt idx="3071">
                  <c:v>43769</c:v>
                </c:pt>
                <c:pt idx="3072">
                  <c:v>43770</c:v>
                </c:pt>
                <c:pt idx="3073">
                  <c:v>43773</c:v>
                </c:pt>
                <c:pt idx="3074">
                  <c:v>43774</c:v>
                </c:pt>
                <c:pt idx="3075">
                  <c:v>43775</c:v>
                </c:pt>
                <c:pt idx="3076">
                  <c:v>43776</c:v>
                </c:pt>
                <c:pt idx="3077">
                  <c:v>43777</c:v>
                </c:pt>
                <c:pt idx="3078">
                  <c:v>43781</c:v>
                </c:pt>
                <c:pt idx="3079">
                  <c:v>43782</c:v>
                </c:pt>
                <c:pt idx="3080">
                  <c:v>43783</c:v>
                </c:pt>
                <c:pt idx="3081">
                  <c:v>43784</c:v>
                </c:pt>
                <c:pt idx="3082">
                  <c:v>43787</c:v>
                </c:pt>
                <c:pt idx="3083">
                  <c:v>43788</c:v>
                </c:pt>
                <c:pt idx="3084">
                  <c:v>43789</c:v>
                </c:pt>
                <c:pt idx="3085">
                  <c:v>43790</c:v>
                </c:pt>
                <c:pt idx="3086">
                  <c:v>43791</c:v>
                </c:pt>
                <c:pt idx="3087">
                  <c:v>43794</c:v>
                </c:pt>
                <c:pt idx="3088">
                  <c:v>43795</c:v>
                </c:pt>
                <c:pt idx="3089">
                  <c:v>43796</c:v>
                </c:pt>
                <c:pt idx="3090">
                  <c:v>43798</c:v>
                </c:pt>
                <c:pt idx="3091">
                  <c:v>43801</c:v>
                </c:pt>
                <c:pt idx="3092">
                  <c:v>43802</c:v>
                </c:pt>
                <c:pt idx="3093">
                  <c:v>43803</c:v>
                </c:pt>
                <c:pt idx="3094">
                  <c:v>43804</c:v>
                </c:pt>
                <c:pt idx="3095">
                  <c:v>43805</c:v>
                </c:pt>
                <c:pt idx="3096">
                  <c:v>43808</c:v>
                </c:pt>
                <c:pt idx="3097">
                  <c:v>43809</c:v>
                </c:pt>
                <c:pt idx="3098">
                  <c:v>43810</c:v>
                </c:pt>
                <c:pt idx="3099">
                  <c:v>43811</c:v>
                </c:pt>
                <c:pt idx="3100">
                  <c:v>43812</c:v>
                </c:pt>
                <c:pt idx="3101">
                  <c:v>43815</c:v>
                </c:pt>
                <c:pt idx="3102">
                  <c:v>43816</c:v>
                </c:pt>
                <c:pt idx="3103">
                  <c:v>43817</c:v>
                </c:pt>
                <c:pt idx="3104">
                  <c:v>43818</c:v>
                </c:pt>
                <c:pt idx="3105">
                  <c:v>43819</c:v>
                </c:pt>
                <c:pt idx="3106">
                  <c:v>43822</c:v>
                </c:pt>
                <c:pt idx="3107">
                  <c:v>43823</c:v>
                </c:pt>
                <c:pt idx="3108">
                  <c:v>43825</c:v>
                </c:pt>
                <c:pt idx="3109">
                  <c:v>43826</c:v>
                </c:pt>
                <c:pt idx="3110">
                  <c:v>43829</c:v>
                </c:pt>
                <c:pt idx="3111">
                  <c:v>43830</c:v>
                </c:pt>
                <c:pt idx="3112">
                  <c:v>43832</c:v>
                </c:pt>
                <c:pt idx="3113">
                  <c:v>43833</c:v>
                </c:pt>
                <c:pt idx="3114">
                  <c:v>43836</c:v>
                </c:pt>
                <c:pt idx="3115">
                  <c:v>43837</c:v>
                </c:pt>
                <c:pt idx="3116">
                  <c:v>43838</c:v>
                </c:pt>
                <c:pt idx="3117">
                  <c:v>43839</c:v>
                </c:pt>
                <c:pt idx="3118">
                  <c:v>43840</c:v>
                </c:pt>
                <c:pt idx="3119">
                  <c:v>43843</c:v>
                </c:pt>
                <c:pt idx="3120">
                  <c:v>43844</c:v>
                </c:pt>
                <c:pt idx="3121">
                  <c:v>43845</c:v>
                </c:pt>
                <c:pt idx="3122">
                  <c:v>43846</c:v>
                </c:pt>
                <c:pt idx="3123">
                  <c:v>43847</c:v>
                </c:pt>
                <c:pt idx="3124">
                  <c:v>43851</c:v>
                </c:pt>
                <c:pt idx="3125">
                  <c:v>43852</c:v>
                </c:pt>
                <c:pt idx="3126">
                  <c:v>43853</c:v>
                </c:pt>
                <c:pt idx="3127">
                  <c:v>43854</c:v>
                </c:pt>
                <c:pt idx="3128">
                  <c:v>43857</c:v>
                </c:pt>
                <c:pt idx="3129">
                  <c:v>43858</c:v>
                </c:pt>
                <c:pt idx="3130">
                  <c:v>43859</c:v>
                </c:pt>
                <c:pt idx="3131">
                  <c:v>43860</c:v>
                </c:pt>
                <c:pt idx="3132">
                  <c:v>43861</c:v>
                </c:pt>
                <c:pt idx="3133">
                  <c:v>43864</c:v>
                </c:pt>
                <c:pt idx="3134">
                  <c:v>43865</c:v>
                </c:pt>
                <c:pt idx="3135">
                  <c:v>43866</c:v>
                </c:pt>
                <c:pt idx="3136">
                  <c:v>43867</c:v>
                </c:pt>
                <c:pt idx="3137">
                  <c:v>43868</c:v>
                </c:pt>
                <c:pt idx="3138">
                  <c:v>43871</c:v>
                </c:pt>
                <c:pt idx="3139">
                  <c:v>43872</c:v>
                </c:pt>
                <c:pt idx="3140">
                  <c:v>43873</c:v>
                </c:pt>
                <c:pt idx="3141">
                  <c:v>43874</c:v>
                </c:pt>
                <c:pt idx="3142">
                  <c:v>43875</c:v>
                </c:pt>
                <c:pt idx="3143">
                  <c:v>43879</c:v>
                </c:pt>
                <c:pt idx="3144">
                  <c:v>43880</c:v>
                </c:pt>
                <c:pt idx="3145">
                  <c:v>43881</c:v>
                </c:pt>
                <c:pt idx="3146">
                  <c:v>43882</c:v>
                </c:pt>
                <c:pt idx="3147">
                  <c:v>43885</c:v>
                </c:pt>
                <c:pt idx="3148">
                  <c:v>43886</c:v>
                </c:pt>
                <c:pt idx="3149">
                  <c:v>43887</c:v>
                </c:pt>
                <c:pt idx="3150">
                  <c:v>43888</c:v>
                </c:pt>
                <c:pt idx="3151">
                  <c:v>43889</c:v>
                </c:pt>
                <c:pt idx="3152">
                  <c:v>43892</c:v>
                </c:pt>
                <c:pt idx="3153">
                  <c:v>43893</c:v>
                </c:pt>
                <c:pt idx="3154">
                  <c:v>43894</c:v>
                </c:pt>
                <c:pt idx="3155">
                  <c:v>43895</c:v>
                </c:pt>
                <c:pt idx="3156">
                  <c:v>43896</c:v>
                </c:pt>
                <c:pt idx="3157">
                  <c:v>43899</c:v>
                </c:pt>
                <c:pt idx="3158">
                  <c:v>43900</c:v>
                </c:pt>
                <c:pt idx="3159">
                  <c:v>43901</c:v>
                </c:pt>
                <c:pt idx="3160">
                  <c:v>43902</c:v>
                </c:pt>
                <c:pt idx="3161">
                  <c:v>43903</c:v>
                </c:pt>
                <c:pt idx="3162">
                  <c:v>43906</c:v>
                </c:pt>
                <c:pt idx="3163">
                  <c:v>43907</c:v>
                </c:pt>
                <c:pt idx="3164">
                  <c:v>43908</c:v>
                </c:pt>
                <c:pt idx="3165">
                  <c:v>43909</c:v>
                </c:pt>
                <c:pt idx="3166">
                  <c:v>43910</c:v>
                </c:pt>
                <c:pt idx="3167">
                  <c:v>43913</c:v>
                </c:pt>
                <c:pt idx="3168">
                  <c:v>43914</c:v>
                </c:pt>
                <c:pt idx="3169">
                  <c:v>43915</c:v>
                </c:pt>
                <c:pt idx="3170">
                  <c:v>43916</c:v>
                </c:pt>
                <c:pt idx="3171">
                  <c:v>43917</c:v>
                </c:pt>
                <c:pt idx="3172">
                  <c:v>43920</c:v>
                </c:pt>
                <c:pt idx="3173">
                  <c:v>43921</c:v>
                </c:pt>
                <c:pt idx="3174">
                  <c:v>43922</c:v>
                </c:pt>
                <c:pt idx="3175">
                  <c:v>43923</c:v>
                </c:pt>
                <c:pt idx="3176">
                  <c:v>43924</c:v>
                </c:pt>
                <c:pt idx="3177">
                  <c:v>43927</c:v>
                </c:pt>
                <c:pt idx="3178">
                  <c:v>43928</c:v>
                </c:pt>
                <c:pt idx="3179">
                  <c:v>43929</c:v>
                </c:pt>
                <c:pt idx="3180">
                  <c:v>43930</c:v>
                </c:pt>
                <c:pt idx="3181">
                  <c:v>43934</c:v>
                </c:pt>
                <c:pt idx="3182">
                  <c:v>43935</c:v>
                </c:pt>
                <c:pt idx="3183">
                  <c:v>43936</c:v>
                </c:pt>
                <c:pt idx="3184">
                  <c:v>43937</c:v>
                </c:pt>
                <c:pt idx="3185">
                  <c:v>43938</c:v>
                </c:pt>
                <c:pt idx="3186">
                  <c:v>43941</c:v>
                </c:pt>
                <c:pt idx="3187">
                  <c:v>43942</c:v>
                </c:pt>
                <c:pt idx="3188">
                  <c:v>43943</c:v>
                </c:pt>
                <c:pt idx="3189">
                  <c:v>43944</c:v>
                </c:pt>
                <c:pt idx="3190">
                  <c:v>43945</c:v>
                </c:pt>
                <c:pt idx="3191">
                  <c:v>43948</c:v>
                </c:pt>
                <c:pt idx="3192">
                  <c:v>43949</c:v>
                </c:pt>
                <c:pt idx="3193">
                  <c:v>43950</c:v>
                </c:pt>
                <c:pt idx="3194">
                  <c:v>43951</c:v>
                </c:pt>
                <c:pt idx="3195">
                  <c:v>43952</c:v>
                </c:pt>
                <c:pt idx="3196">
                  <c:v>43955</c:v>
                </c:pt>
                <c:pt idx="3197">
                  <c:v>43956</c:v>
                </c:pt>
                <c:pt idx="3198">
                  <c:v>43957</c:v>
                </c:pt>
                <c:pt idx="3199">
                  <c:v>43958</c:v>
                </c:pt>
                <c:pt idx="3200">
                  <c:v>43959</c:v>
                </c:pt>
                <c:pt idx="3201">
                  <c:v>43962</c:v>
                </c:pt>
                <c:pt idx="3202">
                  <c:v>43963</c:v>
                </c:pt>
                <c:pt idx="3203">
                  <c:v>43964</c:v>
                </c:pt>
                <c:pt idx="3204">
                  <c:v>43965</c:v>
                </c:pt>
                <c:pt idx="3205">
                  <c:v>43966</c:v>
                </c:pt>
                <c:pt idx="3206">
                  <c:v>43969</c:v>
                </c:pt>
                <c:pt idx="3207">
                  <c:v>43970</c:v>
                </c:pt>
                <c:pt idx="3208">
                  <c:v>43971</c:v>
                </c:pt>
                <c:pt idx="3209">
                  <c:v>43972</c:v>
                </c:pt>
                <c:pt idx="3210">
                  <c:v>43973</c:v>
                </c:pt>
                <c:pt idx="3211">
                  <c:v>43977</c:v>
                </c:pt>
                <c:pt idx="3212">
                  <c:v>43978</c:v>
                </c:pt>
                <c:pt idx="3213">
                  <c:v>43979</c:v>
                </c:pt>
                <c:pt idx="3214">
                  <c:v>43980</c:v>
                </c:pt>
                <c:pt idx="3215">
                  <c:v>43983</c:v>
                </c:pt>
                <c:pt idx="3216">
                  <c:v>43984</c:v>
                </c:pt>
                <c:pt idx="3217">
                  <c:v>43985</c:v>
                </c:pt>
                <c:pt idx="3218">
                  <c:v>43986</c:v>
                </c:pt>
                <c:pt idx="3219">
                  <c:v>43987</c:v>
                </c:pt>
                <c:pt idx="3220">
                  <c:v>43990</c:v>
                </c:pt>
                <c:pt idx="3221">
                  <c:v>43991</c:v>
                </c:pt>
                <c:pt idx="3222">
                  <c:v>43992</c:v>
                </c:pt>
                <c:pt idx="3223">
                  <c:v>43993</c:v>
                </c:pt>
                <c:pt idx="3224">
                  <c:v>43994</c:v>
                </c:pt>
                <c:pt idx="3225">
                  <c:v>43997</c:v>
                </c:pt>
                <c:pt idx="3226">
                  <c:v>43998</c:v>
                </c:pt>
                <c:pt idx="3227">
                  <c:v>43999</c:v>
                </c:pt>
                <c:pt idx="3228">
                  <c:v>44000</c:v>
                </c:pt>
                <c:pt idx="3229">
                  <c:v>44001</c:v>
                </c:pt>
                <c:pt idx="3230">
                  <c:v>44004</c:v>
                </c:pt>
                <c:pt idx="3231">
                  <c:v>44005</c:v>
                </c:pt>
                <c:pt idx="3232">
                  <c:v>44006</c:v>
                </c:pt>
                <c:pt idx="3233">
                  <c:v>44007</c:v>
                </c:pt>
                <c:pt idx="3234">
                  <c:v>44008</c:v>
                </c:pt>
                <c:pt idx="3235">
                  <c:v>44011</c:v>
                </c:pt>
                <c:pt idx="3236">
                  <c:v>44012</c:v>
                </c:pt>
                <c:pt idx="3237">
                  <c:v>44013</c:v>
                </c:pt>
                <c:pt idx="3238">
                  <c:v>44014</c:v>
                </c:pt>
                <c:pt idx="3239">
                  <c:v>44018</c:v>
                </c:pt>
                <c:pt idx="3240">
                  <c:v>44019</c:v>
                </c:pt>
                <c:pt idx="3241">
                  <c:v>44020</c:v>
                </c:pt>
                <c:pt idx="3242">
                  <c:v>44021</c:v>
                </c:pt>
                <c:pt idx="3243">
                  <c:v>44022</c:v>
                </c:pt>
                <c:pt idx="3244">
                  <c:v>44025</c:v>
                </c:pt>
                <c:pt idx="3245">
                  <c:v>44026</c:v>
                </c:pt>
                <c:pt idx="3246">
                  <c:v>44027</c:v>
                </c:pt>
                <c:pt idx="3247">
                  <c:v>44028</c:v>
                </c:pt>
                <c:pt idx="3248">
                  <c:v>44029</c:v>
                </c:pt>
                <c:pt idx="3249">
                  <c:v>44032</c:v>
                </c:pt>
                <c:pt idx="3250">
                  <c:v>44033</c:v>
                </c:pt>
                <c:pt idx="3251">
                  <c:v>44034</c:v>
                </c:pt>
                <c:pt idx="3252">
                  <c:v>44035</c:v>
                </c:pt>
                <c:pt idx="3253">
                  <c:v>44036</c:v>
                </c:pt>
                <c:pt idx="3254">
                  <c:v>44039</c:v>
                </c:pt>
                <c:pt idx="3255">
                  <c:v>44040</c:v>
                </c:pt>
                <c:pt idx="3256">
                  <c:v>44041</c:v>
                </c:pt>
                <c:pt idx="3257">
                  <c:v>44042</c:v>
                </c:pt>
                <c:pt idx="3258">
                  <c:v>44043</c:v>
                </c:pt>
                <c:pt idx="3259">
                  <c:v>44046</c:v>
                </c:pt>
                <c:pt idx="3260">
                  <c:v>44047</c:v>
                </c:pt>
                <c:pt idx="3261">
                  <c:v>44048</c:v>
                </c:pt>
                <c:pt idx="3262">
                  <c:v>44049</c:v>
                </c:pt>
                <c:pt idx="3263">
                  <c:v>44050</c:v>
                </c:pt>
                <c:pt idx="3264">
                  <c:v>44053</c:v>
                </c:pt>
                <c:pt idx="3265">
                  <c:v>44054</c:v>
                </c:pt>
                <c:pt idx="3266">
                  <c:v>44055</c:v>
                </c:pt>
                <c:pt idx="3267">
                  <c:v>44056</c:v>
                </c:pt>
                <c:pt idx="3268">
                  <c:v>44057</c:v>
                </c:pt>
                <c:pt idx="3269">
                  <c:v>44060</c:v>
                </c:pt>
                <c:pt idx="3270">
                  <c:v>44061</c:v>
                </c:pt>
                <c:pt idx="3271">
                  <c:v>44062</c:v>
                </c:pt>
                <c:pt idx="3272">
                  <c:v>44063</c:v>
                </c:pt>
                <c:pt idx="3273">
                  <c:v>44064</c:v>
                </c:pt>
                <c:pt idx="3274">
                  <c:v>44067</c:v>
                </c:pt>
                <c:pt idx="3275">
                  <c:v>44068</c:v>
                </c:pt>
                <c:pt idx="3276">
                  <c:v>44069</c:v>
                </c:pt>
                <c:pt idx="3277">
                  <c:v>44070</c:v>
                </c:pt>
                <c:pt idx="3278">
                  <c:v>44071</c:v>
                </c:pt>
                <c:pt idx="3279">
                  <c:v>44074</c:v>
                </c:pt>
                <c:pt idx="3280">
                  <c:v>44075</c:v>
                </c:pt>
                <c:pt idx="3281">
                  <c:v>44076</c:v>
                </c:pt>
                <c:pt idx="3282">
                  <c:v>44077</c:v>
                </c:pt>
                <c:pt idx="3283">
                  <c:v>44078</c:v>
                </c:pt>
                <c:pt idx="3284">
                  <c:v>44082</c:v>
                </c:pt>
                <c:pt idx="3285">
                  <c:v>44083</c:v>
                </c:pt>
                <c:pt idx="3286">
                  <c:v>44084</c:v>
                </c:pt>
                <c:pt idx="3287">
                  <c:v>44085</c:v>
                </c:pt>
                <c:pt idx="3288">
                  <c:v>44088</c:v>
                </c:pt>
                <c:pt idx="3289">
                  <c:v>44089</c:v>
                </c:pt>
                <c:pt idx="3290">
                  <c:v>44090</c:v>
                </c:pt>
                <c:pt idx="3291">
                  <c:v>44091</c:v>
                </c:pt>
                <c:pt idx="3292">
                  <c:v>44092</c:v>
                </c:pt>
                <c:pt idx="3293">
                  <c:v>44095</c:v>
                </c:pt>
                <c:pt idx="3294">
                  <c:v>44096</c:v>
                </c:pt>
                <c:pt idx="3295">
                  <c:v>44097</c:v>
                </c:pt>
                <c:pt idx="3296">
                  <c:v>44098</c:v>
                </c:pt>
                <c:pt idx="3297">
                  <c:v>44099</c:v>
                </c:pt>
                <c:pt idx="3298">
                  <c:v>44102</c:v>
                </c:pt>
                <c:pt idx="3299">
                  <c:v>44103</c:v>
                </c:pt>
                <c:pt idx="3300">
                  <c:v>44104</c:v>
                </c:pt>
                <c:pt idx="3301">
                  <c:v>44105</c:v>
                </c:pt>
                <c:pt idx="3302">
                  <c:v>44106</c:v>
                </c:pt>
                <c:pt idx="3303">
                  <c:v>44109</c:v>
                </c:pt>
                <c:pt idx="3304">
                  <c:v>44110</c:v>
                </c:pt>
                <c:pt idx="3305">
                  <c:v>44111</c:v>
                </c:pt>
                <c:pt idx="3306">
                  <c:v>44112</c:v>
                </c:pt>
                <c:pt idx="3307">
                  <c:v>44113</c:v>
                </c:pt>
                <c:pt idx="3308">
                  <c:v>44117</c:v>
                </c:pt>
                <c:pt idx="3309">
                  <c:v>44118</c:v>
                </c:pt>
                <c:pt idx="3310">
                  <c:v>44119</c:v>
                </c:pt>
                <c:pt idx="3311">
                  <c:v>44120</c:v>
                </c:pt>
                <c:pt idx="3312">
                  <c:v>44123</c:v>
                </c:pt>
                <c:pt idx="3313">
                  <c:v>44124</c:v>
                </c:pt>
                <c:pt idx="3314">
                  <c:v>44125</c:v>
                </c:pt>
                <c:pt idx="3315">
                  <c:v>44126</c:v>
                </c:pt>
                <c:pt idx="3316">
                  <c:v>44127</c:v>
                </c:pt>
                <c:pt idx="3317">
                  <c:v>44130</c:v>
                </c:pt>
                <c:pt idx="3318">
                  <c:v>44131</c:v>
                </c:pt>
                <c:pt idx="3319">
                  <c:v>44132</c:v>
                </c:pt>
                <c:pt idx="3320">
                  <c:v>44133</c:v>
                </c:pt>
                <c:pt idx="3321">
                  <c:v>44134</c:v>
                </c:pt>
                <c:pt idx="3322">
                  <c:v>44137</c:v>
                </c:pt>
                <c:pt idx="3323">
                  <c:v>44138</c:v>
                </c:pt>
                <c:pt idx="3324">
                  <c:v>44139</c:v>
                </c:pt>
                <c:pt idx="3325">
                  <c:v>44140</c:v>
                </c:pt>
                <c:pt idx="3326">
                  <c:v>44141</c:v>
                </c:pt>
                <c:pt idx="3327">
                  <c:v>44144</c:v>
                </c:pt>
                <c:pt idx="3328">
                  <c:v>44145</c:v>
                </c:pt>
                <c:pt idx="3329">
                  <c:v>44147</c:v>
                </c:pt>
                <c:pt idx="3330">
                  <c:v>44148</c:v>
                </c:pt>
                <c:pt idx="3331">
                  <c:v>44151</c:v>
                </c:pt>
                <c:pt idx="3332">
                  <c:v>44152</c:v>
                </c:pt>
                <c:pt idx="3333">
                  <c:v>44153</c:v>
                </c:pt>
                <c:pt idx="3334">
                  <c:v>44154</c:v>
                </c:pt>
                <c:pt idx="3335">
                  <c:v>44155</c:v>
                </c:pt>
                <c:pt idx="3336">
                  <c:v>44158</c:v>
                </c:pt>
                <c:pt idx="3337">
                  <c:v>44159</c:v>
                </c:pt>
                <c:pt idx="3338">
                  <c:v>44160</c:v>
                </c:pt>
                <c:pt idx="3339">
                  <c:v>44162</c:v>
                </c:pt>
                <c:pt idx="3340">
                  <c:v>44165</c:v>
                </c:pt>
                <c:pt idx="3341">
                  <c:v>44166</c:v>
                </c:pt>
                <c:pt idx="3342">
                  <c:v>44167</c:v>
                </c:pt>
                <c:pt idx="3343">
                  <c:v>44168</c:v>
                </c:pt>
                <c:pt idx="3344">
                  <c:v>44169</c:v>
                </c:pt>
                <c:pt idx="3345">
                  <c:v>44172</c:v>
                </c:pt>
                <c:pt idx="3346">
                  <c:v>44173</c:v>
                </c:pt>
                <c:pt idx="3347">
                  <c:v>44174</c:v>
                </c:pt>
                <c:pt idx="3348">
                  <c:v>44175</c:v>
                </c:pt>
                <c:pt idx="3349">
                  <c:v>44176</c:v>
                </c:pt>
                <c:pt idx="3350">
                  <c:v>44179</c:v>
                </c:pt>
                <c:pt idx="3351">
                  <c:v>44180</c:v>
                </c:pt>
                <c:pt idx="3352">
                  <c:v>44181</c:v>
                </c:pt>
                <c:pt idx="3353">
                  <c:v>44182</c:v>
                </c:pt>
                <c:pt idx="3354">
                  <c:v>44183</c:v>
                </c:pt>
                <c:pt idx="3355">
                  <c:v>44186</c:v>
                </c:pt>
                <c:pt idx="3356">
                  <c:v>44187</c:v>
                </c:pt>
                <c:pt idx="3357">
                  <c:v>44188</c:v>
                </c:pt>
                <c:pt idx="3358">
                  <c:v>44189</c:v>
                </c:pt>
                <c:pt idx="3359">
                  <c:v>44193</c:v>
                </c:pt>
                <c:pt idx="3360">
                  <c:v>44194</c:v>
                </c:pt>
                <c:pt idx="3361">
                  <c:v>44195</c:v>
                </c:pt>
                <c:pt idx="3362">
                  <c:v>44196</c:v>
                </c:pt>
                <c:pt idx="3363">
                  <c:v>44200</c:v>
                </c:pt>
                <c:pt idx="3364">
                  <c:v>44201</c:v>
                </c:pt>
                <c:pt idx="3365">
                  <c:v>44202</c:v>
                </c:pt>
                <c:pt idx="3366">
                  <c:v>44203</c:v>
                </c:pt>
                <c:pt idx="3367">
                  <c:v>44204</c:v>
                </c:pt>
                <c:pt idx="3368">
                  <c:v>44207</c:v>
                </c:pt>
                <c:pt idx="3369">
                  <c:v>44208</c:v>
                </c:pt>
                <c:pt idx="3370">
                  <c:v>44209</c:v>
                </c:pt>
                <c:pt idx="3371">
                  <c:v>44210</c:v>
                </c:pt>
                <c:pt idx="3372">
                  <c:v>44211</c:v>
                </c:pt>
                <c:pt idx="3373">
                  <c:v>44215</c:v>
                </c:pt>
                <c:pt idx="3374">
                  <c:v>44216</c:v>
                </c:pt>
                <c:pt idx="3375">
                  <c:v>44217</c:v>
                </c:pt>
                <c:pt idx="3376">
                  <c:v>44218</c:v>
                </c:pt>
                <c:pt idx="3377">
                  <c:v>44221</c:v>
                </c:pt>
                <c:pt idx="3378">
                  <c:v>44222</c:v>
                </c:pt>
                <c:pt idx="3379">
                  <c:v>44223</c:v>
                </c:pt>
                <c:pt idx="3380">
                  <c:v>44224</c:v>
                </c:pt>
                <c:pt idx="3381">
                  <c:v>44225</c:v>
                </c:pt>
                <c:pt idx="3382">
                  <c:v>44228</c:v>
                </c:pt>
                <c:pt idx="3383">
                  <c:v>44229</c:v>
                </c:pt>
                <c:pt idx="3384">
                  <c:v>44230</c:v>
                </c:pt>
                <c:pt idx="3385">
                  <c:v>44231</c:v>
                </c:pt>
                <c:pt idx="3386">
                  <c:v>44232</c:v>
                </c:pt>
                <c:pt idx="3387">
                  <c:v>44235</c:v>
                </c:pt>
                <c:pt idx="3388">
                  <c:v>44236</c:v>
                </c:pt>
                <c:pt idx="3389">
                  <c:v>44237</c:v>
                </c:pt>
                <c:pt idx="3390">
                  <c:v>44238</c:v>
                </c:pt>
                <c:pt idx="3391">
                  <c:v>44239</c:v>
                </c:pt>
                <c:pt idx="3392">
                  <c:v>44243</c:v>
                </c:pt>
                <c:pt idx="3393">
                  <c:v>44244</c:v>
                </c:pt>
                <c:pt idx="3394">
                  <c:v>44245</c:v>
                </c:pt>
                <c:pt idx="3395">
                  <c:v>44246</c:v>
                </c:pt>
                <c:pt idx="3396">
                  <c:v>44249</c:v>
                </c:pt>
                <c:pt idx="3397">
                  <c:v>44250</c:v>
                </c:pt>
                <c:pt idx="3398">
                  <c:v>44251</c:v>
                </c:pt>
                <c:pt idx="3399">
                  <c:v>44252</c:v>
                </c:pt>
                <c:pt idx="3400">
                  <c:v>44253</c:v>
                </c:pt>
                <c:pt idx="3401">
                  <c:v>44256</c:v>
                </c:pt>
                <c:pt idx="3402">
                  <c:v>44257</c:v>
                </c:pt>
                <c:pt idx="3403">
                  <c:v>44258</c:v>
                </c:pt>
                <c:pt idx="3404">
                  <c:v>44259</c:v>
                </c:pt>
                <c:pt idx="3405">
                  <c:v>44260</c:v>
                </c:pt>
                <c:pt idx="3406">
                  <c:v>44263</c:v>
                </c:pt>
                <c:pt idx="3407">
                  <c:v>44264</c:v>
                </c:pt>
                <c:pt idx="3408">
                  <c:v>44265</c:v>
                </c:pt>
                <c:pt idx="3409">
                  <c:v>44266</c:v>
                </c:pt>
                <c:pt idx="3410">
                  <c:v>44267</c:v>
                </c:pt>
                <c:pt idx="3411">
                  <c:v>44270</c:v>
                </c:pt>
                <c:pt idx="3412">
                  <c:v>44271</c:v>
                </c:pt>
                <c:pt idx="3413">
                  <c:v>44272</c:v>
                </c:pt>
                <c:pt idx="3414">
                  <c:v>44273</c:v>
                </c:pt>
                <c:pt idx="3415">
                  <c:v>44274</c:v>
                </c:pt>
                <c:pt idx="3416">
                  <c:v>44277</c:v>
                </c:pt>
                <c:pt idx="3417">
                  <c:v>44278</c:v>
                </c:pt>
                <c:pt idx="3418">
                  <c:v>44279</c:v>
                </c:pt>
                <c:pt idx="3419">
                  <c:v>44280</c:v>
                </c:pt>
                <c:pt idx="3420">
                  <c:v>44281</c:v>
                </c:pt>
                <c:pt idx="3421">
                  <c:v>44284</c:v>
                </c:pt>
                <c:pt idx="3422">
                  <c:v>44285</c:v>
                </c:pt>
                <c:pt idx="3423">
                  <c:v>44286</c:v>
                </c:pt>
                <c:pt idx="3424">
                  <c:v>44287</c:v>
                </c:pt>
                <c:pt idx="3425">
                  <c:v>44288</c:v>
                </c:pt>
                <c:pt idx="3426">
                  <c:v>44291</c:v>
                </c:pt>
                <c:pt idx="3427">
                  <c:v>44292</c:v>
                </c:pt>
                <c:pt idx="3428">
                  <c:v>44293</c:v>
                </c:pt>
                <c:pt idx="3429">
                  <c:v>44294</c:v>
                </c:pt>
                <c:pt idx="3430">
                  <c:v>44295</c:v>
                </c:pt>
                <c:pt idx="3431">
                  <c:v>44298</c:v>
                </c:pt>
                <c:pt idx="3432">
                  <c:v>44299</c:v>
                </c:pt>
                <c:pt idx="3433">
                  <c:v>44300</c:v>
                </c:pt>
                <c:pt idx="3434">
                  <c:v>44301</c:v>
                </c:pt>
                <c:pt idx="3435">
                  <c:v>44302</c:v>
                </c:pt>
                <c:pt idx="3436">
                  <c:v>44305</c:v>
                </c:pt>
                <c:pt idx="3437">
                  <c:v>44306</c:v>
                </c:pt>
                <c:pt idx="3438">
                  <c:v>44307</c:v>
                </c:pt>
                <c:pt idx="3439">
                  <c:v>44308</c:v>
                </c:pt>
                <c:pt idx="3440">
                  <c:v>44309</c:v>
                </c:pt>
                <c:pt idx="3441">
                  <c:v>44312</c:v>
                </c:pt>
                <c:pt idx="3442">
                  <c:v>44313</c:v>
                </c:pt>
                <c:pt idx="3443">
                  <c:v>44314</c:v>
                </c:pt>
                <c:pt idx="3444">
                  <c:v>44315</c:v>
                </c:pt>
                <c:pt idx="3445">
                  <c:v>44316</c:v>
                </c:pt>
                <c:pt idx="3446">
                  <c:v>44319</c:v>
                </c:pt>
                <c:pt idx="3447">
                  <c:v>44320</c:v>
                </c:pt>
                <c:pt idx="3448">
                  <c:v>44321</c:v>
                </c:pt>
                <c:pt idx="3449">
                  <c:v>44322</c:v>
                </c:pt>
                <c:pt idx="3450">
                  <c:v>44323</c:v>
                </c:pt>
                <c:pt idx="3451">
                  <c:v>44326</c:v>
                </c:pt>
                <c:pt idx="3452">
                  <c:v>44327</c:v>
                </c:pt>
                <c:pt idx="3453">
                  <c:v>44328</c:v>
                </c:pt>
                <c:pt idx="3454">
                  <c:v>44329</c:v>
                </c:pt>
                <c:pt idx="3455">
                  <c:v>44330</c:v>
                </c:pt>
                <c:pt idx="3456">
                  <c:v>44333</c:v>
                </c:pt>
                <c:pt idx="3457">
                  <c:v>44334</c:v>
                </c:pt>
                <c:pt idx="3458">
                  <c:v>44335</c:v>
                </c:pt>
                <c:pt idx="3459">
                  <c:v>44336</c:v>
                </c:pt>
                <c:pt idx="3460">
                  <c:v>44337</c:v>
                </c:pt>
                <c:pt idx="3461">
                  <c:v>44340</c:v>
                </c:pt>
                <c:pt idx="3462">
                  <c:v>44341</c:v>
                </c:pt>
                <c:pt idx="3463">
                  <c:v>44342</c:v>
                </c:pt>
                <c:pt idx="3464">
                  <c:v>44343</c:v>
                </c:pt>
                <c:pt idx="3465">
                  <c:v>44344</c:v>
                </c:pt>
                <c:pt idx="3466">
                  <c:v>44348</c:v>
                </c:pt>
                <c:pt idx="3467">
                  <c:v>44349</c:v>
                </c:pt>
                <c:pt idx="3468">
                  <c:v>44350</c:v>
                </c:pt>
                <c:pt idx="3469">
                  <c:v>44351</c:v>
                </c:pt>
                <c:pt idx="3470">
                  <c:v>44354</c:v>
                </c:pt>
                <c:pt idx="3471">
                  <c:v>44355</c:v>
                </c:pt>
                <c:pt idx="3472">
                  <c:v>44356</c:v>
                </c:pt>
                <c:pt idx="3473">
                  <c:v>44357</c:v>
                </c:pt>
                <c:pt idx="3474">
                  <c:v>44358</c:v>
                </c:pt>
                <c:pt idx="3475">
                  <c:v>44361</c:v>
                </c:pt>
                <c:pt idx="3476">
                  <c:v>44362</c:v>
                </c:pt>
                <c:pt idx="3477">
                  <c:v>44363</c:v>
                </c:pt>
                <c:pt idx="3478">
                  <c:v>44364</c:v>
                </c:pt>
                <c:pt idx="3479">
                  <c:v>44365</c:v>
                </c:pt>
                <c:pt idx="3480">
                  <c:v>44368</c:v>
                </c:pt>
                <c:pt idx="3481">
                  <c:v>44369</c:v>
                </c:pt>
                <c:pt idx="3482">
                  <c:v>44370</c:v>
                </c:pt>
                <c:pt idx="3483">
                  <c:v>44371</c:v>
                </c:pt>
                <c:pt idx="3484">
                  <c:v>44372</c:v>
                </c:pt>
                <c:pt idx="3485">
                  <c:v>44375</c:v>
                </c:pt>
                <c:pt idx="3486">
                  <c:v>44376</c:v>
                </c:pt>
                <c:pt idx="3487">
                  <c:v>44377</c:v>
                </c:pt>
                <c:pt idx="3488">
                  <c:v>44378</c:v>
                </c:pt>
                <c:pt idx="3489">
                  <c:v>44379</c:v>
                </c:pt>
                <c:pt idx="3490">
                  <c:v>44383</c:v>
                </c:pt>
                <c:pt idx="3491">
                  <c:v>44384</c:v>
                </c:pt>
                <c:pt idx="3492">
                  <c:v>44385</c:v>
                </c:pt>
                <c:pt idx="3493">
                  <c:v>44386</c:v>
                </c:pt>
                <c:pt idx="3494">
                  <c:v>44389</c:v>
                </c:pt>
                <c:pt idx="3495">
                  <c:v>44390</c:v>
                </c:pt>
                <c:pt idx="3496">
                  <c:v>44391</c:v>
                </c:pt>
                <c:pt idx="3497">
                  <c:v>44392</c:v>
                </c:pt>
                <c:pt idx="3498">
                  <c:v>44393</c:v>
                </c:pt>
                <c:pt idx="3499">
                  <c:v>44396</c:v>
                </c:pt>
                <c:pt idx="3500">
                  <c:v>44397</c:v>
                </c:pt>
                <c:pt idx="3501">
                  <c:v>44398</c:v>
                </c:pt>
                <c:pt idx="3502">
                  <c:v>44399</c:v>
                </c:pt>
                <c:pt idx="3503">
                  <c:v>44400</c:v>
                </c:pt>
                <c:pt idx="3504">
                  <c:v>44403</c:v>
                </c:pt>
                <c:pt idx="3505">
                  <c:v>44404</c:v>
                </c:pt>
                <c:pt idx="3506">
                  <c:v>44405</c:v>
                </c:pt>
                <c:pt idx="3507">
                  <c:v>44406</c:v>
                </c:pt>
                <c:pt idx="3508">
                  <c:v>44407</c:v>
                </c:pt>
                <c:pt idx="3509">
                  <c:v>44410</c:v>
                </c:pt>
                <c:pt idx="3510">
                  <c:v>44411</c:v>
                </c:pt>
                <c:pt idx="3511">
                  <c:v>44412</c:v>
                </c:pt>
                <c:pt idx="3512">
                  <c:v>44413</c:v>
                </c:pt>
                <c:pt idx="3513">
                  <c:v>44414</c:v>
                </c:pt>
                <c:pt idx="3514">
                  <c:v>44417</c:v>
                </c:pt>
                <c:pt idx="3515">
                  <c:v>44418</c:v>
                </c:pt>
                <c:pt idx="3516">
                  <c:v>44419</c:v>
                </c:pt>
                <c:pt idx="3517">
                  <c:v>44420</c:v>
                </c:pt>
                <c:pt idx="3518">
                  <c:v>44421</c:v>
                </c:pt>
                <c:pt idx="3519">
                  <c:v>44424</c:v>
                </c:pt>
                <c:pt idx="3520">
                  <c:v>44425</c:v>
                </c:pt>
                <c:pt idx="3521">
                  <c:v>44426</c:v>
                </c:pt>
                <c:pt idx="3522">
                  <c:v>44427</c:v>
                </c:pt>
                <c:pt idx="3523">
                  <c:v>44428</c:v>
                </c:pt>
                <c:pt idx="3524">
                  <c:v>44431</c:v>
                </c:pt>
                <c:pt idx="3525">
                  <c:v>44432</c:v>
                </c:pt>
                <c:pt idx="3526">
                  <c:v>44433</c:v>
                </c:pt>
                <c:pt idx="3527">
                  <c:v>44434</c:v>
                </c:pt>
                <c:pt idx="3528">
                  <c:v>44435</c:v>
                </c:pt>
                <c:pt idx="3529">
                  <c:v>44438</c:v>
                </c:pt>
                <c:pt idx="3530">
                  <c:v>44439</c:v>
                </c:pt>
                <c:pt idx="3531">
                  <c:v>44440</c:v>
                </c:pt>
                <c:pt idx="3532">
                  <c:v>44441</c:v>
                </c:pt>
                <c:pt idx="3533">
                  <c:v>44442</c:v>
                </c:pt>
                <c:pt idx="3534">
                  <c:v>44446</c:v>
                </c:pt>
                <c:pt idx="3535">
                  <c:v>44447</c:v>
                </c:pt>
                <c:pt idx="3536">
                  <c:v>44448</c:v>
                </c:pt>
                <c:pt idx="3537">
                  <c:v>44449</c:v>
                </c:pt>
                <c:pt idx="3538">
                  <c:v>44452</c:v>
                </c:pt>
                <c:pt idx="3539">
                  <c:v>44453</c:v>
                </c:pt>
                <c:pt idx="3540">
                  <c:v>44454</c:v>
                </c:pt>
                <c:pt idx="3541">
                  <c:v>44455</c:v>
                </c:pt>
                <c:pt idx="3542">
                  <c:v>44456</c:v>
                </c:pt>
                <c:pt idx="3543">
                  <c:v>44459</c:v>
                </c:pt>
                <c:pt idx="3544">
                  <c:v>44460</c:v>
                </c:pt>
                <c:pt idx="3545">
                  <c:v>44461</c:v>
                </c:pt>
                <c:pt idx="3546">
                  <c:v>44462</c:v>
                </c:pt>
                <c:pt idx="3547">
                  <c:v>44463</c:v>
                </c:pt>
                <c:pt idx="3548">
                  <c:v>44466</c:v>
                </c:pt>
                <c:pt idx="3549">
                  <c:v>44467</c:v>
                </c:pt>
                <c:pt idx="3550">
                  <c:v>44468</c:v>
                </c:pt>
                <c:pt idx="3551">
                  <c:v>44469</c:v>
                </c:pt>
                <c:pt idx="3552">
                  <c:v>44470</c:v>
                </c:pt>
                <c:pt idx="3553">
                  <c:v>44473</c:v>
                </c:pt>
                <c:pt idx="3554">
                  <c:v>44474</c:v>
                </c:pt>
                <c:pt idx="3555">
                  <c:v>44475</c:v>
                </c:pt>
                <c:pt idx="3556">
                  <c:v>44476</c:v>
                </c:pt>
                <c:pt idx="3557">
                  <c:v>44477</c:v>
                </c:pt>
                <c:pt idx="3558">
                  <c:v>44481</c:v>
                </c:pt>
                <c:pt idx="3559">
                  <c:v>44482</c:v>
                </c:pt>
                <c:pt idx="3560">
                  <c:v>44483</c:v>
                </c:pt>
                <c:pt idx="3561">
                  <c:v>44484</c:v>
                </c:pt>
                <c:pt idx="3562">
                  <c:v>44487</c:v>
                </c:pt>
                <c:pt idx="3563">
                  <c:v>44488</c:v>
                </c:pt>
                <c:pt idx="3564">
                  <c:v>44489</c:v>
                </c:pt>
                <c:pt idx="3565">
                  <c:v>44490</c:v>
                </c:pt>
                <c:pt idx="3566">
                  <c:v>44491</c:v>
                </c:pt>
                <c:pt idx="3567">
                  <c:v>44494</c:v>
                </c:pt>
                <c:pt idx="3568">
                  <c:v>44495</c:v>
                </c:pt>
                <c:pt idx="3569">
                  <c:v>44496</c:v>
                </c:pt>
                <c:pt idx="3570">
                  <c:v>44497</c:v>
                </c:pt>
                <c:pt idx="3571">
                  <c:v>44498</c:v>
                </c:pt>
                <c:pt idx="3572">
                  <c:v>44501</c:v>
                </c:pt>
                <c:pt idx="3573">
                  <c:v>44502</c:v>
                </c:pt>
                <c:pt idx="3574">
                  <c:v>44503</c:v>
                </c:pt>
                <c:pt idx="3575">
                  <c:v>44504</c:v>
                </c:pt>
                <c:pt idx="3576">
                  <c:v>44505</c:v>
                </c:pt>
                <c:pt idx="3577">
                  <c:v>44508</c:v>
                </c:pt>
                <c:pt idx="3578">
                  <c:v>44509</c:v>
                </c:pt>
                <c:pt idx="3579">
                  <c:v>44510</c:v>
                </c:pt>
                <c:pt idx="3580">
                  <c:v>44512</c:v>
                </c:pt>
                <c:pt idx="3581">
                  <c:v>44515</c:v>
                </c:pt>
                <c:pt idx="3582">
                  <c:v>44516</c:v>
                </c:pt>
                <c:pt idx="3583">
                  <c:v>44517</c:v>
                </c:pt>
                <c:pt idx="3584">
                  <c:v>44518</c:v>
                </c:pt>
                <c:pt idx="3585">
                  <c:v>44519</c:v>
                </c:pt>
                <c:pt idx="3586">
                  <c:v>44522</c:v>
                </c:pt>
                <c:pt idx="3587">
                  <c:v>44523</c:v>
                </c:pt>
                <c:pt idx="3588">
                  <c:v>44524</c:v>
                </c:pt>
                <c:pt idx="3589">
                  <c:v>44526</c:v>
                </c:pt>
                <c:pt idx="3590">
                  <c:v>44529</c:v>
                </c:pt>
                <c:pt idx="3591">
                  <c:v>44530</c:v>
                </c:pt>
                <c:pt idx="3592">
                  <c:v>44531</c:v>
                </c:pt>
                <c:pt idx="3593">
                  <c:v>44532</c:v>
                </c:pt>
                <c:pt idx="3594">
                  <c:v>44533</c:v>
                </c:pt>
                <c:pt idx="3595">
                  <c:v>44536</c:v>
                </c:pt>
                <c:pt idx="3596">
                  <c:v>44537</c:v>
                </c:pt>
                <c:pt idx="3597">
                  <c:v>44538</c:v>
                </c:pt>
                <c:pt idx="3598">
                  <c:v>44539</c:v>
                </c:pt>
                <c:pt idx="3599">
                  <c:v>44540</c:v>
                </c:pt>
                <c:pt idx="3600">
                  <c:v>44543</c:v>
                </c:pt>
                <c:pt idx="3601">
                  <c:v>44544</c:v>
                </c:pt>
                <c:pt idx="3602">
                  <c:v>44545</c:v>
                </c:pt>
                <c:pt idx="3603">
                  <c:v>44546</c:v>
                </c:pt>
                <c:pt idx="3604">
                  <c:v>44547</c:v>
                </c:pt>
                <c:pt idx="3605">
                  <c:v>44550</c:v>
                </c:pt>
                <c:pt idx="3606">
                  <c:v>44551</c:v>
                </c:pt>
                <c:pt idx="3607">
                  <c:v>44552</c:v>
                </c:pt>
                <c:pt idx="3608">
                  <c:v>44553</c:v>
                </c:pt>
                <c:pt idx="3609">
                  <c:v>44557</c:v>
                </c:pt>
                <c:pt idx="3610">
                  <c:v>44558</c:v>
                </c:pt>
                <c:pt idx="3611">
                  <c:v>44559</c:v>
                </c:pt>
                <c:pt idx="3612">
                  <c:v>44560</c:v>
                </c:pt>
                <c:pt idx="3613">
                  <c:v>44561</c:v>
                </c:pt>
                <c:pt idx="3614">
                  <c:v>44564</c:v>
                </c:pt>
                <c:pt idx="3615">
                  <c:v>44565</c:v>
                </c:pt>
                <c:pt idx="3616">
                  <c:v>44566</c:v>
                </c:pt>
                <c:pt idx="3617">
                  <c:v>44567</c:v>
                </c:pt>
                <c:pt idx="3618">
                  <c:v>44568</c:v>
                </c:pt>
                <c:pt idx="3619">
                  <c:v>44571</c:v>
                </c:pt>
                <c:pt idx="3620">
                  <c:v>44572</c:v>
                </c:pt>
                <c:pt idx="3621">
                  <c:v>44573</c:v>
                </c:pt>
                <c:pt idx="3622">
                  <c:v>44574</c:v>
                </c:pt>
                <c:pt idx="3623">
                  <c:v>44575</c:v>
                </c:pt>
                <c:pt idx="3624">
                  <c:v>44579</c:v>
                </c:pt>
                <c:pt idx="3625">
                  <c:v>44580</c:v>
                </c:pt>
                <c:pt idx="3626">
                  <c:v>44581</c:v>
                </c:pt>
                <c:pt idx="3627">
                  <c:v>44582</c:v>
                </c:pt>
                <c:pt idx="3628">
                  <c:v>44585</c:v>
                </c:pt>
                <c:pt idx="3629">
                  <c:v>44586</c:v>
                </c:pt>
                <c:pt idx="3630">
                  <c:v>44587</c:v>
                </c:pt>
                <c:pt idx="3631">
                  <c:v>44588</c:v>
                </c:pt>
                <c:pt idx="3632">
                  <c:v>44589</c:v>
                </c:pt>
                <c:pt idx="3633">
                  <c:v>44592</c:v>
                </c:pt>
                <c:pt idx="3634">
                  <c:v>44593</c:v>
                </c:pt>
                <c:pt idx="3635">
                  <c:v>44594</c:v>
                </c:pt>
                <c:pt idx="3636">
                  <c:v>44595</c:v>
                </c:pt>
                <c:pt idx="3637">
                  <c:v>44596</c:v>
                </c:pt>
                <c:pt idx="3638">
                  <c:v>44599</c:v>
                </c:pt>
                <c:pt idx="3639">
                  <c:v>44600</c:v>
                </c:pt>
                <c:pt idx="3640">
                  <c:v>44601</c:v>
                </c:pt>
                <c:pt idx="3641">
                  <c:v>44602</c:v>
                </c:pt>
                <c:pt idx="3642">
                  <c:v>44603</c:v>
                </c:pt>
                <c:pt idx="3643">
                  <c:v>44606</c:v>
                </c:pt>
                <c:pt idx="3644">
                  <c:v>44607</c:v>
                </c:pt>
                <c:pt idx="3645">
                  <c:v>44608</c:v>
                </c:pt>
                <c:pt idx="3646">
                  <c:v>44609</c:v>
                </c:pt>
                <c:pt idx="3647">
                  <c:v>44610</c:v>
                </c:pt>
                <c:pt idx="3648">
                  <c:v>44614</c:v>
                </c:pt>
                <c:pt idx="3649">
                  <c:v>44615</c:v>
                </c:pt>
                <c:pt idx="3650">
                  <c:v>44616</c:v>
                </c:pt>
                <c:pt idx="3651">
                  <c:v>44617</c:v>
                </c:pt>
                <c:pt idx="3652">
                  <c:v>44620</c:v>
                </c:pt>
                <c:pt idx="3653">
                  <c:v>44621</c:v>
                </c:pt>
                <c:pt idx="3654">
                  <c:v>44622</c:v>
                </c:pt>
                <c:pt idx="3655">
                  <c:v>44623</c:v>
                </c:pt>
                <c:pt idx="3656">
                  <c:v>44624</c:v>
                </c:pt>
                <c:pt idx="3657">
                  <c:v>44627</c:v>
                </c:pt>
                <c:pt idx="3658">
                  <c:v>44628</c:v>
                </c:pt>
                <c:pt idx="3659">
                  <c:v>44629</c:v>
                </c:pt>
                <c:pt idx="3660">
                  <c:v>44630</c:v>
                </c:pt>
                <c:pt idx="3661">
                  <c:v>44631</c:v>
                </c:pt>
                <c:pt idx="3662">
                  <c:v>44634</c:v>
                </c:pt>
                <c:pt idx="3663">
                  <c:v>44635</c:v>
                </c:pt>
                <c:pt idx="3664">
                  <c:v>44636</c:v>
                </c:pt>
                <c:pt idx="3665">
                  <c:v>44637</c:v>
                </c:pt>
                <c:pt idx="3666">
                  <c:v>44638</c:v>
                </c:pt>
                <c:pt idx="3667">
                  <c:v>44641</c:v>
                </c:pt>
                <c:pt idx="3668">
                  <c:v>44642</c:v>
                </c:pt>
                <c:pt idx="3669">
                  <c:v>44643</c:v>
                </c:pt>
                <c:pt idx="3670">
                  <c:v>44644</c:v>
                </c:pt>
                <c:pt idx="3671">
                  <c:v>44645</c:v>
                </c:pt>
                <c:pt idx="3672">
                  <c:v>44648</c:v>
                </c:pt>
                <c:pt idx="3673">
                  <c:v>44649</c:v>
                </c:pt>
                <c:pt idx="3674">
                  <c:v>44650</c:v>
                </c:pt>
                <c:pt idx="3675">
                  <c:v>44651</c:v>
                </c:pt>
                <c:pt idx="3676">
                  <c:v>44652</c:v>
                </c:pt>
                <c:pt idx="3677">
                  <c:v>44655</c:v>
                </c:pt>
                <c:pt idx="3678">
                  <c:v>44656</c:v>
                </c:pt>
                <c:pt idx="3679">
                  <c:v>44657</c:v>
                </c:pt>
                <c:pt idx="3680">
                  <c:v>44658</c:v>
                </c:pt>
                <c:pt idx="3681">
                  <c:v>44659</c:v>
                </c:pt>
                <c:pt idx="3682">
                  <c:v>44662</c:v>
                </c:pt>
                <c:pt idx="3683">
                  <c:v>44663</c:v>
                </c:pt>
                <c:pt idx="3684">
                  <c:v>44664</c:v>
                </c:pt>
                <c:pt idx="3685">
                  <c:v>44665</c:v>
                </c:pt>
                <c:pt idx="3686">
                  <c:v>44669</c:v>
                </c:pt>
                <c:pt idx="3687">
                  <c:v>44670</c:v>
                </c:pt>
                <c:pt idx="3688">
                  <c:v>44671</c:v>
                </c:pt>
                <c:pt idx="3689">
                  <c:v>44672</c:v>
                </c:pt>
                <c:pt idx="3690">
                  <c:v>44673</c:v>
                </c:pt>
                <c:pt idx="3691">
                  <c:v>44676</c:v>
                </c:pt>
                <c:pt idx="3692">
                  <c:v>44677</c:v>
                </c:pt>
                <c:pt idx="3693">
                  <c:v>44678</c:v>
                </c:pt>
                <c:pt idx="3694">
                  <c:v>44679</c:v>
                </c:pt>
                <c:pt idx="3695">
                  <c:v>44680</c:v>
                </c:pt>
                <c:pt idx="3696">
                  <c:v>44683</c:v>
                </c:pt>
                <c:pt idx="3697">
                  <c:v>44684</c:v>
                </c:pt>
                <c:pt idx="3698">
                  <c:v>44685</c:v>
                </c:pt>
                <c:pt idx="3699">
                  <c:v>44686</c:v>
                </c:pt>
                <c:pt idx="3700">
                  <c:v>44687</c:v>
                </c:pt>
                <c:pt idx="3701">
                  <c:v>44690</c:v>
                </c:pt>
                <c:pt idx="3702">
                  <c:v>44691</c:v>
                </c:pt>
                <c:pt idx="3703">
                  <c:v>44692</c:v>
                </c:pt>
                <c:pt idx="3704">
                  <c:v>44693</c:v>
                </c:pt>
                <c:pt idx="3705">
                  <c:v>44694</c:v>
                </c:pt>
                <c:pt idx="3706">
                  <c:v>44697</c:v>
                </c:pt>
                <c:pt idx="3707">
                  <c:v>44698</c:v>
                </c:pt>
                <c:pt idx="3708">
                  <c:v>44699</c:v>
                </c:pt>
                <c:pt idx="3709">
                  <c:v>44700</c:v>
                </c:pt>
                <c:pt idx="3710">
                  <c:v>44701</c:v>
                </c:pt>
                <c:pt idx="3711">
                  <c:v>44704</c:v>
                </c:pt>
                <c:pt idx="3712">
                  <c:v>44705</c:v>
                </c:pt>
                <c:pt idx="3713">
                  <c:v>44706</c:v>
                </c:pt>
                <c:pt idx="3714">
                  <c:v>44707</c:v>
                </c:pt>
                <c:pt idx="3715">
                  <c:v>44708</c:v>
                </c:pt>
                <c:pt idx="3716">
                  <c:v>44712</c:v>
                </c:pt>
                <c:pt idx="3717">
                  <c:v>44713</c:v>
                </c:pt>
                <c:pt idx="3718">
                  <c:v>44714</c:v>
                </c:pt>
                <c:pt idx="3719">
                  <c:v>44715</c:v>
                </c:pt>
                <c:pt idx="3720">
                  <c:v>44718</c:v>
                </c:pt>
                <c:pt idx="3721">
                  <c:v>44719</c:v>
                </c:pt>
                <c:pt idx="3722">
                  <c:v>44720</c:v>
                </c:pt>
                <c:pt idx="3723">
                  <c:v>44721</c:v>
                </c:pt>
                <c:pt idx="3724">
                  <c:v>44722</c:v>
                </c:pt>
                <c:pt idx="3725">
                  <c:v>44725</c:v>
                </c:pt>
                <c:pt idx="3726">
                  <c:v>44726</c:v>
                </c:pt>
                <c:pt idx="3727">
                  <c:v>44727</c:v>
                </c:pt>
                <c:pt idx="3728">
                  <c:v>44728</c:v>
                </c:pt>
                <c:pt idx="3729">
                  <c:v>44729</c:v>
                </c:pt>
                <c:pt idx="3730">
                  <c:v>44733</c:v>
                </c:pt>
                <c:pt idx="3731">
                  <c:v>44734</c:v>
                </c:pt>
                <c:pt idx="3732">
                  <c:v>44735</c:v>
                </c:pt>
                <c:pt idx="3733">
                  <c:v>44736</c:v>
                </c:pt>
                <c:pt idx="3734">
                  <c:v>44739</c:v>
                </c:pt>
                <c:pt idx="3735">
                  <c:v>44740</c:v>
                </c:pt>
                <c:pt idx="3736">
                  <c:v>44741</c:v>
                </c:pt>
                <c:pt idx="3737">
                  <c:v>44742</c:v>
                </c:pt>
                <c:pt idx="3738">
                  <c:v>44743</c:v>
                </c:pt>
                <c:pt idx="3739">
                  <c:v>44747</c:v>
                </c:pt>
                <c:pt idx="3740">
                  <c:v>44748</c:v>
                </c:pt>
                <c:pt idx="3741">
                  <c:v>44749</c:v>
                </c:pt>
                <c:pt idx="3742">
                  <c:v>44750</c:v>
                </c:pt>
                <c:pt idx="3743">
                  <c:v>44753</c:v>
                </c:pt>
                <c:pt idx="3744">
                  <c:v>44754</c:v>
                </c:pt>
                <c:pt idx="3745">
                  <c:v>44755</c:v>
                </c:pt>
                <c:pt idx="3746">
                  <c:v>44756</c:v>
                </c:pt>
                <c:pt idx="3747">
                  <c:v>44757</c:v>
                </c:pt>
                <c:pt idx="3748">
                  <c:v>44760</c:v>
                </c:pt>
                <c:pt idx="3749">
                  <c:v>44761</c:v>
                </c:pt>
                <c:pt idx="3750">
                  <c:v>44762</c:v>
                </c:pt>
                <c:pt idx="3751">
                  <c:v>44763</c:v>
                </c:pt>
                <c:pt idx="3752">
                  <c:v>44764</c:v>
                </c:pt>
                <c:pt idx="3753">
                  <c:v>44767</c:v>
                </c:pt>
                <c:pt idx="3754">
                  <c:v>44768</c:v>
                </c:pt>
                <c:pt idx="3755">
                  <c:v>44769</c:v>
                </c:pt>
                <c:pt idx="3756">
                  <c:v>44770</c:v>
                </c:pt>
                <c:pt idx="3757">
                  <c:v>44771</c:v>
                </c:pt>
                <c:pt idx="3758">
                  <c:v>44774</c:v>
                </c:pt>
                <c:pt idx="3759">
                  <c:v>44775</c:v>
                </c:pt>
                <c:pt idx="3760">
                  <c:v>44776</c:v>
                </c:pt>
                <c:pt idx="3761">
                  <c:v>44777</c:v>
                </c:pt>
                <c:pt idx="3762">
                  <c:v>44778</c:v>
                </c:pt>
                <c:pt idx="3763">
                  <c:v>44781</c:v>
                </c:pt>
                <c:pt idx="3764">
                  <c:v>44782</c:v>
                </c:pt>
                <c:pt idx="3765">
                  <c:v>44783</c:v>
                </c:pt>
                <c:pt idx="3766">
                  <c:v>44784</c:v>
                </c:pt>
                <c:pt idx="3767">
                  <c:v>44785</c:v>
                </c:pt>
                <c:pt idx="3768">
                  <c:v>44788</c:v>
                </c:pt>
                <c:pt idx="3769">
                  <c:v>44789</c:v>
                </c:pt>
                <c:pt idx="3770">
                  <c:v>44790</c:v>
                </c:pt>
                <c:pt idx="3771">
                  <c:v>44791</c:v>
                </c:pt>
                <c:pt idx="3772">
                  <c:v>44792</c:v>
                </c:pt>
                <c:pt idx="3773">
                  <c:v>44795</c:v>
                </c:pt>
                <c:pt idx="3774">
                  <c:v>44796</c:v>
                </c:pt>
                <c:pt idx="3775">
                  <c:v>44797</c:v>
                </c:pt>
                <c:pt idx="3776">
                  <c:v>44798</c:v>
                </c:pt>
                <c:pt idx="3777">
                  <c:v>44799</c:v>
                </c:pt>
                <c:pt idx="3778">
                  <c:v>44802</c:v>
                </c:pt>
                <c:pt idx="3779">
                  <c:v>44803</c:v>
                </c:pt>
                <c:pt idx="3780">
                  <c:v>44804</c:v>
                </c:pt>
                <c:pt idx="3781">
                  <c:v>44805</c:v>
                </c:pt>
                <c:pt idx="3782">
                  <c:v>44806</c:v>
                </c:pt>
                <c:pt idx="3783">
                  <c:v>44810</c:v>
                </c:pt>
                <c:pt idx="3784">
                  <c:v>44811</c:v>
                </c:pt>
                <c:pt idx="3785">
                  <c:v>44812</c:v>
                </c:pt>
                <c:pt idx="3786">
                  <c:v>44813</c:v>
                </c:pt>
                <c:pt idx="3787">
                  <c:v>44816</c:v>
                </c:pt>
                <c:pt idx="3788">
                  <c:v>44817</c:v>
                </c:pt>
                <c:pt idx="3789">
                  <c:v>44818</c:v>
                </c:pt>
                <c:pt idx="3790">
                  <c:v>44819</c:v>
                </c:pt>
                <c:pt idx="3791">
                  <c:v>44820</c:v>
                </c:pt>
                <c:pt idx="3792">
                  <c:v>44823</c:v>
                </c:pt>
                <c:pt idx="3793">
                  <c:v>44824</c:v>
                </c:pt>
                <c:pt idx="3794">
                  <c:v>44825</c:v>
                </c:pt>
                <c:pt idx="3795">
                  <c:v>44826</c:v>
                </c:pt>
                <c:pt idx="3796">
                  <c:v>44827</c:v>
                </c:pt>
                <c:pt idx="3797">
                  <c:v>44830</c:v>
                </c:pt>
                <c:pt idx="3798">
                  <c:v>44831</c:v>
                </c:pt>
                <c:pt idx="3799">
                  <c:v>44832</c:v>
                </c:pt>
                <c:pt idx="3800">
                  <c:v>44833</c:v>
                </c:pt>
                <c:pt idx="3801">
                  <c:v>44834</c:v>
                </c:pt>
                <c:pt idx="3802">
                  <c:v>44837</c:v>
                </c:pt>
                <c:pt idx="3803">
                  <c:v>44838</c:v>
                </c:pt>
                <c:pt idx="3804">
                  <c:v>44839</c:v>
                </c:pt>
                <c:pt idx="3805">
                  <c:v>44840</c:v>
                </c:pt>
                <c:pt idx="3806">
                  <c:v>44841</c:v>
                </c:pt>
                <c:pt idx="3807">
                  <c:v>44845</c:v>
                </c:pt>
                <c:pt idx="3808">
                  <c:v>44846</c:v>
                </c:pt>
                <c:pt idx="3809">
                  <c:v>44847</c:v>
                </c:pt>
                <c:pt idx="3810">
                  <c:v>44848</c:v>
                </c:pt>
                <c:pt idx="3811">
                  <c:v>44851</c:v>
                </c:pt>
                <c:pt idx="3812">
                  <c:v>44852</c:v>
                </c:pt>
                <c:pt idx="3813">
                  <c:v>44853</c:v>
                </c:pt>
                <c:pt idx="3814">
                  <c:v>44854</c:v>
                </c:pt>
                <c:pt idx="3815">
                  <c:v>44855</c:v>
                </c:pt>
                <c:pt idx="3816">
                  <c:v>44858</c:v>
                </c:pt>
                <c:pt idx="3817">
                  <c:v>44859</c:v>
                </c:pt>
                <c:pt idx="3818">
                  <c:v>44860</c:v>
                </c:pt>
                <c:pt idx="3819">
                  <c:v>44861</c:v>
                </c:pt>
                <c:pt idx="3820">
                  <c:v>44862</c:v>
                </c:pt>
                <c:pt idx="3821">
                  <c:v>44865</c:v>
                </c:pt>
                <c:pt idx="3822">
                  <c:v>44866</c:v>
                </c:pt>
                <c:pt idx="3823">
                  <c:v>44867</c:v>
                </c:pt>
                <c:pt idx="3824">
                  <c:v>44868</c:v>
                </c:pt>
                <c:pt idx="3825">
                  <c:v>44869</c:v>
                </c:pt>
                <c:pt idx="3826">
                  <c:v>44872</c:v>
                </c:pt>
                <c:pt idx="3827">
                  <c:v>44873</c:v>
                </c:pt>
                <c:pt idx="3828">
                  <c:v>44874</c:v>
                </c:pt>
                <c:pt idx="3829">
                  <c:v>44875</c:v>
                </c:pt>
                <c:pt idx="3830">
                  <c:v>44879</c:v>
                </c:pt>
                <c:pt idx="3831">
                  <c:v>44880</c:v>
                </c:pt>
                <c:pt idx="3832">
                  <c:v>44881</c:v>
                </c:pt>
                <c:pt idx="3833">
                  <c:v>44882</c:v>
                </c:pt>
                <c:pt idx="3834">
                  <c:v>44883</c:v>
                </c:pt>
                <c:pt idx="3835">
                  <c:v>44886</c:v>
                </c:pt>
                <c:pt idx="3836">
                  <c:v>44887</c:v>
                </c:pt>
                <c:pt idx="3837">
                  <c:v>44888</c:v>
                </c:pt>
                <c:pt idx="3838">
                  <c:v>44890</c:v>
                </c:pt>
                <c:pt idx="3839">
                  <c:v>44893</c:v>
                </c:pt>
                <c:pt idx="3840">
                  <c:v>44894</c:v>
                </c:pt>
                <c:pt idx="3841">
                  <c:v>44895</c:v>
                </c:pt>
                <c:pt idx="3842">
                  <c:v>44896</c:v>
                </c:pt>
                <c:pt idx="3843">
                  <c:v>44897</c:v>
                </c:pt>
                <c:pt idx="3844">
                  <c:v>44900</c:v>
                </c:pt>
                <c:pt idx="3845">
                  <c:v>44901</c:v>
                </c:pt>
                <c:pt idx="3846">
                  <c:v>44902</c:v>
                </c:pt>
                <c:pt idx="3847">
                  <c:v>44903</c:v>
                </c:pt>
                <c:pt idx="3848">
                  <c:v>44904</c:v>
                </c:pt>
                <c:pt idx="3849">
                  <c:v>44907</c:v>
                </c:pt>
                <c:pt idx="3850">
                  <c:v>44908</c:v>
                </c:pt>
                <c:pt idx="3851">
                  <c:v>44909</c:v>
                </c:pt>
                <c:pt idx="3852">
                  <c:v>44910</c:v>
                </c:pt>
                <c:pt idx="3853">
                  <c:v>44911</c:v>
                </c:pt>
                <c:pt idx="3854">
                  <c:v>44914</c:v>
                </c:pt>
                <c:pt idx="3855">
                  <c:v>44915</c:v>
                </c:pt>
                <c:pt idx="3856">
                  <c:v>44916</c:v>
                </c:pt>
                <c:pt idx="3857">
                  <c:v>44917</c:v>
                </c:pt>
                <c:pt idx="3858">
                  <c:v>44918</c:v>
                </c:pt>
                <c:pt idx="3859">
                  <c:v>44922</c:v>
                </c:pt>
                <c:pt idx="3860">
                  <c:v>44923</c:v>
                </c:pt>
                <c:pt idx="3861">
                  <c:v>44924</c:v>
                </c:pt>
                <c:pt idx="3862">
                  <c:v>44925</c:v>
                </c:pt>
                <c:pt idx="3863">
                  <c:v>44929</c:v>
                </c:pt>
                <c:pt idx="3864">
                  <c:v>44930</c:v>
                </c:pt>
                <c:pt idx="3865">
                  <c:v>44931</c:v>
                </c:pt>
                <c:pt idx="3866">
                  <c:v>44932</c:v>
                </c:pt>
                <c:pt idx="3867">
                  <c:v>44935</c:v>
                </c:pt>
                <c:pt idx="3868">
                  <c:v>44936</c:v>
                </c:pt>
                <c:pt idx="3869">
                  <c:v>44937</c:v>
                </c:pt>
                <c:pt idx="3870">
                  <c:v>44938</c:v>
                </c:pt>
                <c:pt idx="3871">
                  <c:v>44939</c:v>
                </c:pt>
                <c:pt idx="3872">
                  <c:v>44943</c:v>
                </c:pt>
                <c:pt idx="3873">
                  <c:v>44944</c:v>
                </c:pt>
                <c:pt idx="3874">
                  <c:v>44945</c:v>
                </c:pt>
                <c:pt idx="3875">
                  <c:v>44946</c:v>
                </c:pt>
                <c:pt idx="3876">
                  <c:v>44949</c:v>
                </c:pt>
                <c:pt idx="3877">
                  <c:v>44950</c:v>
                </c:pt>
                <c:pt idx="3878">
                  <c:v>44951</c:v>
                </c:pt>
                <c:pt idx="3879">
                  <c:v>44952</c:v>
                </c:pt>
                <c:pt idx="3880">
                  <c:v>44953</c:v>
                </c:pt>
                <c:pt idx="3881">
                  <c:v>44956</c:v>
                </c:pt>
                <c:pt idx="3882">
                  <c:v>44957</c:v>
                </c:pt>
                <c:pt idx="3883">
                  <c:v>44958</c:v>
                </c:pt>
                <c:pt idx="3884">
                  <c:v>44959</c:v>
                </c:pt>
                <c:pt idx="3885">
                  <c:v>44960</c:v>
                </c:pt>
                <c:pt idx="3886">
                  <c:v>44963</c:v>
                </c:pt>
                <c:pt idx="3887">
                  <c:v>44964</c:v>
                </c:pt>
                <c:pt idx="3888">
                  <c:v>44965</c:v>
                </c:pt>
                <c:pt idx="3889">
                  <c:v>44966</c:v>
                </c:pt>
                <c:pt idx="3890">
                  <c:v>44967</c:v>
                </c:pt>
                <c:pt idx="3891">
                  <c:v>44970</c:v>
                </c:pt>
                <c:pt idx="3892">
                  <c:v>44971</c:v>
                </c:pt>
                <c:pt idx="3893">
                  <c:v>44972</c:v>
                </c:pt>
                <c:pt idx="3894">
                  <c:v>44973</c:v>
                </c:pt>
                <c:pt idx="3895">
                  <c:v>44974</c:v>
                </c:pt>
                <c:pt idx="3896">
                  <c:v>44978</c:v>
                </c:pt>
                <c:pt idx="3897">
                  <c:v>44979</c:v>
                </c:pt>
                <c:pt idx="3898">
                  <c:v>44980</c:v>
                </c:pt>
                <c:pt idx="3899">
                  <c:v>44981</c:v>
                </c:pt>
                <c:pt idx="3900">
                  <c:v>44984</c:v>
                </c:pt>
                <c:pt idx="3901">
                  <c:v>44985</c:v>
                </c:pt>
                <c:pt idx="3902">
                  <c:v>44986</c:v>
                </c:pt>
                <c:pt idx="3903">
                  <c:v>44987</c:v>
                </c:pt>
                <c:pt idx="3904">
                  <c:v>44988</c:v>
                </c:pt>
                <c:pt idx="3905">
                  <c:v>44991</c:v>
                </c:pt>
                <c:pt idx="3906">
                  <c:v>44992</c:v>
                </c:pt>
                <c:pt idx="3907">
                  <c:v>44993</c:v>
                </c:pt>
                <c:pt idx="3908">
                  <c:v>44994</c:v>
                </c:pt>
                <c:pt idx="3909">
                  <c:v>44995</c:v>
                </c:pt>
                <c:pt idx="3910">
                  <c:v>44998</c:v>
                </c:pt>
                <c:pt idx="3911">
                  <c:v>44999</c:v>
                </c:pt>
                <c:pt idx="3912">
                  <c:v>45000</c:v>
                </c:pt>
                <c:pt idx="3913">
                  <c:v>45001</c:v>
                </c:pt>
                <c:pt idx="3914">
                  <c:v>45002</c:v>
                </c:pt>
                <c:pt idx="3915">
                  <c:v>45005</c:v>
                </c:pt>
                <c:pt idx="3916">
                  <c:v>45006</c:v>
                </c:pt>
                <c:pt idx="3917">
                  <c:v>45007</c:v>
                </c:pt>
                <c:pt idx="3918">
                  <c:v>45008</c:v>
                </c:pt>
                <c:pt idx="3919">
                  <c:v>45009</c:v>
                </c:pt>
                <c:pt idx="3920">
                  <c:v>45012</c:v>
                </c:pt>
                <c:pt idx="3921">
                  <c:v>45013</c:v>
                </c:pt>
                <c:pt idx="3922">
                  <c:v>45014</c:v>
                </c:pt>
                <c:pt idx="3923">
                  <c:v>45015</c:v>
                </c:pt>
                <c:pt idx="3924">
                  <c:v>45016</c:v>
                </c:pt>
                <c:pt idx="3925">
                  <c:v>45019</c:v>
                </c:pt>
                <c:pt idx="3926">
                  <c:v>45020</c:v>
                </c:pt>
                <c:pt idx="3927">
                  <c:v>45021</c:v>
                </c:pt>
                <c:pt idx="3928">
                  <c:v>45022</c:v>
                </c:pt>
                <c:pt idx="3929">
                  <c:v>45023</c:v>
                </c:pt>
                <c:pt idx="3930">
                  <c:v>45026</c:v>
                </c:pt>
                <c:pt idx="3931">
                  <c:v>45027</c:v>
                </c:pt>
                <c:pt idx="3932">
                  <c:v>45028</c:v>
                </c:pt>
                <c:pt idx="3933">
                  <c:v>45029</c:v>
                </c:pt>
                <c:pt idx="3934">
                  <c:v>45030</c:v>
                </c:pt>
                <c:pt idx="3935">
                  <c:v>45033</c:v>
                </c:pt>
                <c:pt idx="3936">
                  <c:v>45034</c:v>
                </c:pt>
                <c:pt idx="3937">
                  <c:v>45035</c:v>
                </c:pt>
                <c:pt idx="3938">
                  <c:v>45036</c:v>
                </c:pt>
                <c:pt idx="3939">
                  <c:v>45037</c:v>
                </c:pt>
                <c:pt idx="3940">
                  <c:v>45040</c:v>
                </c:pt>
                <c:pt idx="3941">
                  <c:v>45041</c:v>
                </c:pt>
                <c:pt idx="3942">
                  <c:v>45042</c:v>
                </c:pt>
                <c:pt idx="3943">
                  <c:v>45043</c:v>
                </c:pt>
                <c:pt idx="3944">
                  <c:v>45044</c:v>
                </c:pt>
                <c:pt idx="3945">
                  <c:v>45047</c:v>
                </c:pt>
                <c:pt idx="3946">
                  <c:v>45048</c:v>
                </c:pt>
                <c:pt idx="3947">
                  <c:v>45049</c:v>
                </c:pt>
                <c:pt idx="3948">
                  <c:v>45050</c:v>
                </c:pt>
                <c:pt idx="3949">
                  <c:v>45051</c:v>
                </c:pt>
                <c:pt idx="3950">
                  <c:v>45054</c:v>
                </c:pt>
                <c:pt idx="3951">
                  <c:v>45055</c:v>
                </c:pt>
                <c:pt idx="3952">
                  <c:v>45056</c:v>
                </c:pt>
                <c:pt idx="3953">
                  <c:v>45057</c:v>
                </c:pt>
                <c:pt idx="3954">
                  <c:v>45058</c:v>
                </c:pt>
                <c:pt idx="3955">
                  <c:v>45061</c:v>
                </c:pt>
                <c:pt idx="3956">
                  <c:v>45062</c:v>
                </c:pt>
                <c:pt idx="3957">
                  <c:v>45063</c:v>
                </c:pt>
                <c:pt idx="3958">
                  <c:v>45064</c:v>
                </c:pt>
                <c:pt idx="3959">
                  <c:v>45065</c:v>
                </c:pt>
                <c:pt idx="3960">
                  <c:v>45068</c:v>
                </c:pt>
                <c:pt idx="3961">
                  <c:v>45069</c:v>
                </c:pt>
                <c:pt idx="3962">
                  <c:v>45070</c:v>
                </c:pt>
                <c:pt idx="3963">
                  <c:v>45071</c:v>
                </c:pt>
                <c:pt idx="3964">
                  <c:v>45072</c:v>
                </c:pt>
                <c:pt idx="3965">
                  <c:v>45076</c:v>
                </c:pt>
                <c:pt idx="3966">
                  <c:v>45077</c:v>
                </c:pt>
                <c:pt idx="3967">
                  <c:v>45078</c:v>
                </c:pt>
                <c:pt idx="3968">
                  <c:v>45079</c:v>
                </c:pt>
                <c:pt idx="3969">
                  <c:v>45082</c:v>
                </c:pt>
                <c:pt idx="3970">
                  <c:v>45083</c:v>
                </c:pt>
                <c:pt idx="3971">
                  <c:v>45084</c:v>
                </c:pt>
                <c:pt idx="3972">
                  <c:v>45085</c:v>
                </c:pt>
                <c:pt idx="3973">
                  <c:v>45086</c:v>
                </c:pt>
                <c:pt idx="3974">
                  <c:v>45089</c:v>
                </c:pt>
                <c:pt idx="3975">
                  <c:v>45090</c:v>
                </c:pt>
                <c:pt idx="3976">
                  <c:v>45091</c:v>
                </c:pt>
                <c:pt idx="3977">
                  <c:v>45092</c:v>
                </c:pt>
                <c:pt idx="3978">
                  <c:v>45093</c:v>
                </c:pt>
                <c:pt idx="3979">
                  <c:v>45097</c:v>
                </c:pt>
                <c:pt idx="3980">
                  <c:v>45098</c:v>
                </c:pt>
                <c:pt idx="3981">
                  <c:v>45099</c:v>
                </c:pt>
                <c:pt idx="3982">
                  <c:v>45100</c:v>
                </c:pt>
                <c:pt idx="3983">
                  <c:v>45103</c:v>
                </c:pt>
                <c:pt idx="3984">
                  <c:v>45104</c:v>
                </c:pt>
                <c:pt idx="3985">
                  <c:v>45105</c:v>
                </c:pt>
                <c:pt idx="3986">
                  <c:v>45106</c:v>
                </c:pt>
                <c:pt idx="3987">
                  <c:v>45107</c:v>
                </c:pt>
                <c:pt idx="3988">
                  <c:v>45110</c:v>
                </c:pt>
                <c:pt idx="3989">
                  <c:v>45112</c:v>
                </c:pt>
                <c:pt idx="3990">
                  <c:v>45113</c:v>
                </c:pt>
                <c:pt idx="3991">
                  <c:v>45114</c:v>
                </c:pt>
                <c:pt idx="3992">
                  <c:v>45117</c:v>
                </c:pt>
                <c:pt idx="3993">
                  <c:v>45118</c:v>
                </c:pt>
                <c:pt idx="3994">
                  <c:v>45119</c:v>
                </c:pt>
                <c:pt idx="3995">
                  <c:v>45120</c:v>
                </c:pt>
                <c:pt idx="3996">
                  <c:v>45121</c:v>
                </c:pt>
                <c:pt idx="3997">
                  <c:v>45124</c:v>
                </c:pt>
                <c:pt idx="3998">
                  <c:v>45125</c:v>
                </c:pt>
                <c:pt idx="3999">
                  <c:v>45126</c:v>
                </c:pt>
                <c:pt idx="4000">
                  <c:v>45127</c:v>
                </c:pt>
                <c:pt idx="4001">
                  <c:v>45128</c:v>
                </c:pt>
                <c:pt idx="4002">
                  <c:v>45131</c:v>
                </c:pt>
                <c:pt idx="4003">
                  <c:v>45132</c:v>
                </c:pt>
                <c:pt idx="4004">
                  <c:v>45133</c:v>
                </c:pt>
                <c:pt idx="4005">
                  <c:v>45134</c:v>
                </c:pt>
                <c:pt idx="4006">
                  <c:v>45135</c:v>
                </c:pt>
                <c:pt idx="4007">
                  <c:v>45138</c:v>
                </c:pt>
                <c:pt idx="4008">
                  <c:v>45139</c:v>
                </c:pt>
                <c:pt idx="4009">
                  <c:v>45140</c:v>
                </c:pt>
                <c:pt idx="4010">
                  <c:v>45141</c:v>
                </c:pt>
                <c:pt idx="4011">
                  <c:v>45142</c:v>
                </c:pt>
                <c:pt idx="4012">
                  <c:v>45145</c:v>
                </c:pt>
                <c:pt idx="4013">
                  <c:v>45146</c:v>
                </c:pt>
                <c:pt idx="4014">
                  <c:v>45147</c:v>
                </c:pt>
                <c:pt idx="4015">
                  <c:v>45148</c:v>
                </c:pt>
                <c:pt idx="4016">
                  <c:v>45149</c:v>
                </c:pt>
                <c:pt idx="4017">
                  <c:v>45152</c:v>
                </c:pt>
                <c:pt idx="4018">
                  <c:v>45153</c:v>
                </c:pt>
                <c:pt idx="4019">
                  <c:v>45154</c:v>
                </c:pt>
                <c:pt idx="4020">
                  <c:v>45155</c:v>
                </c:pt>
                <c:pt idx="4021">
                  <c:v>45156</c:v>
                </c:pt>
                <c:pt idx="4022">
                  <c:v>45159</c:v>
                </c:pt>
                <c:pt idx="4023">
                  <c:v>45160</c:v>
                </c:pt>
                <c:pt idx="4024">
                  <c:v>45161</c:v>
                </c:pt>
                <c:pt idx="4025">
                  <c:v>45162</c:v>
                </c:pt>
                <c:pt idx="4026">
                  <c:v>45163</c:v>
                </c:pt>
                <c:pt idx="4027">
                  <c:v>45166</c:v>
                </c:pt>
                <c:pt idx="4028">
                  <c:v>45167</c:v>
                </c:pt>
                <c:pt idx="4029">
                  <c:v>45168</c:v>
                </c:pt>
                <c:pt idx="4030">
                  <c:v>45169</c:v>
                </c:pt>
                <c:pt idx="4031">
                  <c:v>45170</c:v>
                </c:pt>
                <c:pt idx="4032">
                  <c:v>45174</c:v>
                </c:pt>
                <c:pt idx="4033">
                  <c:v>45175</c:v>
                </c:pt>
                <c:pt idx="4034">
                  <c:v>45176</c:v>
                </c:pt>
                <c:pt idx="4035">
                  <c:v>45177</c:v>
                </c:pt>
                <c:pt idx="4036">
                  <c:v>45180</c:v>
                </c:pt>
                <c:pt idx="4037">
                  <c:v>45181</c:v>
                </c:pt>
                <c:pt idx="4038">
                  <c:v>45182</c:v>
                </c:pt>
                <c:pt idx="4039">
                  <c:v>45183</c:v>
                </c:pt>
                <c:pt idx="4040">
                  <c:v>45184</c:v>
                </c:pt>
                <c:pt idx="4041">
                  <c:v>45187</c:v>
                </c:pt>
                <c:pt idx="4042">
                  <c:v>45188</c:v>
                </c:pt>
                <c:pt idx="4043">
                  <c:v>45189</c:v>
                </c:pt>
                <c:pt idx="4044">
                  <c:v>45190</c:v>
                </c:pt>
                <c:pt idx="4045">
                  <c:v>45191</c:v>
                </c:pt>
                <c:pt idx="4046">
                  <c:v>45194</c:v>
                </c:pt>
                <c:pt idx="4047">
                  <c:v>45195</c:v>
                </c:pt>
                <c:pt idx="4048">
                  <c:v>45196</c:v>
                </c:pt>
                <c:pt idx="4049">
                  <c:v>45197</c:v>
                </c:pt>
                <c:pt idx="4050">
                  <c:v>45198</c:v>
                </c:pt>
                <c:pt idx="4051">
                  <c:v>45201</c:v>
                </c:pt>
                <c:pt idx="4052">
                  <c:v>45202</c:v>
                </c:pt>
                <c:pt idx="4053">
                  <c:v>45203</c:v>
                </c:pt>
                <c:pt idx="4054">
                  <c:v>45204</c:v>
                </c:pt>
                <c:pt idx="4055">
                  <c:v>45205</c:v>
                </c:pt>
                <c:pt idx="4056">
                  <c:v>45209</c:v>
                </c:pt>
                <c:pt idx="4057">
                  <c:v>45210</c:v>
                </c:pt>
                <c:pt idx="4058">
                  <c:v>45211</c:v>
                </c:pt>
                <c:pt idx="4059">
                  <c:v>45212</c:v>
                </c:pt>
                <c:pt idx="4060">
                  <c:v>45215</c:v>
                </c:pt>
                <c:pt idx="4061">
                  <c:v>45216</c:v>
                </c:pt>
                <c:pt idx="4062">
                  <c:v>45217</c:v>
                </c:pt>
                <c:pt idx="4063">
                  <c:v>45218</c:v>
                </c:pt>
                <c:pt idx="4064">
                  <c:v>45219</c:v>
                </c:pt>
                <c:pt idx="4065">
                  <c:v>45222</c:v>
                </c:pt>
                <c:pt idx="4066">
                  <c:v>45223</c:v>
                </c:pt>
                <c:pt idx="4067">
                  <c:v>45224</c:v>
                </c:pt>
                <c:pt idx="4068">
                  <c:v>45225</c:v>
                </c:pt>
                <c:pt idx="4069">
                  <c:v>45226</c:v>
                </c:pt>
                <c:pt idx="4070">
                  <c:v>45229</c:v>
                </c:pt>
                <c:pt idx="4071">
                  <c:v>45230</c:v>
                </c:pt>
                <c:pt idx="4072">
                  <c:v>45231</c:v>
                </c:pt>
                <c:pt idx="4073">
                  <c:v>45232</c:v>
                </c:pt>
                <c:pt idx="4074">
                  <c:v>45233</c:v>
                </c:pt>
                <c:pt idx="4075">
                  <c:v>45236</c:v>
                </c:pt>
                <c:pt idx="4076">
                  <c:v>45237</c:v>
                </c:pt>
                <c:pt idx="4077">
                  <c:v>45238</c:v>
                </c:pt>
                <c:pt idx="4078">
                  <c:v>45239</c:v>
                </c:pt>
                <c:pt idx="4079">
                  <c:v>45240</c:v>
                </c:pt>
                <c:pt idx="4080">
                  <c:v>45243</c:v>
                </c:pt>
                <c:pt idx="4081">
                  <c:v>45244</c:v>
                </c:pt>
                <c:pt idx="4082">
                  <c:v>45245</c:v>
                </c:pt>
                <c:pt idx="4083">
                  <c:v>45246</c:v>
                </c:pt>
                <c:pt idx="4084">
                  <c:v>45247</c:v>
                </c:pt>
                <c:pt idx="4085">
                  <c:v>45250</c:v>
                </c:pt>
                <c:pt idx="4086">
                  <c:v>45251</c:v>
                </c:pt>
                <c:pt idx="4087">
                  <c:v>45252</c:v>
                </c:pt>
                <c:pt idx="4088">
                  <c:v>45254</c:v>
                </c:pt>
                <c:pt idx="4089">
                  <c:v>45257</c:v>
                </c:pt>
                <c:pt idx="4090">
                  <c:v>45258</c:v>
                </c:pt>
                <c:pt idx="4091">
                  <c:v>45259</c:v>
                </c:pt>
                <c:pt idx="4092">
                  <c:v>45260</c:v>
                </c:pt>
                <c:pt idx="4093">
                  <c:v>45261</c:v>
                </c:pt>
                <c:pt idx="4094">
                  <c:v>45264</c:v>
                </c:pt>
                <c:pt idx="4095">
                  <c:v>45265</c:v>
                </c:pt>
                <c:pt idx="4096">
                  <c:v>45266</c:v>
                </c:pt>
                <c:pt idx="4097">
                  <c:v>45267</c:v>
                </c:pt>
                <c:pt idx="4098">
                  <c:v>45268</c:v>
                </c:pt>
                <c:pt idx="4099">
                  <c:v>45271</c:v>
                </c:pt>
                <c:pt idx="4100">
                  <c:v>45272</c:v>
                </c:pt>
                <c:pt idx="4101">
                  <c:v>45273</c:v>
                </c:pt>
                <c:pt idx="4102">
                  <c:v>45274</c:v>
                </c:pt>
                <c:pt idx="4103">
                  <c:v>45275</c:v>
                </c:pt>
                <c:pt idx="4104">
                  <c:v>45278</c:v>
                </c:pt>
                <c:pt idx="4105">
                  <c:v>45279</c:v>
                </c:pt>
                <c:pt idx="4106">
                  <c:v>45280</c:v>
                </c:pt>
                <c:pt idx="4107">
                  <c:v>45281</c:v>
                </c:pt>
                <c:pt idx="4108">
                  <c:v>45282</c:v>
                </c:pt>
                <c:pt idx="4109">
                  <c:v>45286</c:v>
                </c:pt>
                <c:pt idx="4110">
                  <c:v>45287</c:v>
                </c:pt>
                <c:pt idx="4111">
                  <c:v>45288</c:v>
                </c:pt>
                <c:pt idx="4112">
                  <c:v>45289</c:v>
                </c:pt>
                <c:pt idx="4113">
                  <c:v>45293</c:v>
                </c:pt>
                <c:pt idx="4114">
                  <c:v>45294</c:v>
                </c:pt>
                <c:pt idx="4115">
                  <c:v>45295</c:v>
                </c:pt>
                <c:pt idx="4116">
                  <c:v>45296</c:v>
                </c:pt>
                <c:pt idx="4117">
                  <c:v>45299</c:v>
                </c:pt>
                <c:pt idx="4118">
                  <c:v>45300</c:v>
                </c:pt>
                <c:pt idx="4119">
                  <c:v>45301</c:v>
                </c:pt>
                <c:pt idx="4120">
                  <c:v>45302</c:v>
                </c:pt>
                <c:pt idx="4121">
                  <c:v>45303</c:v>
                </c:pt>
                <c:pt idx="4122">
                  <c:v>45307</c:v>
                </c:pt>
                <c:pt idx="4123">
                  <c:v>45308</c:v>
                </c:pt>
                <c:pt idx="4124">
                  <c:v>45309</c:v>
                </c:pt>
                <c:pt idx="4125">
                  <c:v>45310</c:v>
                </c:pt>
                <c:pt idx="4126">
                  <c:v>45313</c:v>
                </c:pt>
                <c:pt idx="4127">
                  <c:v>45314</c:v>
                </c:pt>
                <c:pt idx="4128">
                  <c:v>45315</c:v>
                </c:pt>
                <c:pt idx="4129">
                  <c:v>45316</c:v>
                </c:pt>
                <c:pt idx="4130">
                  <c:v>45317</c:v>
                </c:pt>
                <c:pt idx="4131">
                  <c:v>45320</c:v>
                </c:pt>
                <c:pt idx="4132">
                  <c:v>45321</c:v>
                </c:pt>
                <c:pt idx="4133">
                  <c:v>45322</c:v>
                </c:pt>
                <c:pt idx="4134">
                  <c:v>45323</c:v>
                </c:pt>
                <c:pt idx="4135">
                  <c:v>45324</c:v>
                </c:pt>
                <c:pt idx="4136">
                  <c:v>45327</c:v>
                </c:pt>
                <c:pt idx="4137">
                  <c:v>45328</c:v>
                </c:pt>
                <c:pt idx="4138">
                  <c:v>45329</c:v>
                </c:pt>
                <c:pt idx="4139">
                  <c:v>45330</c:v>
                </c:pt>
                <c:pt idx="4140">
                  <c:v>45331</c:v>
                </c:pt>
                <c:pt idx="4141">
                  <c:v>45334</c:v>
                </c:pt>
                <c:pt idx="4142">
                  <c:v>45335</c:v>
                </c:pt>
                <c:pt idx="4143">
                  <c:v>45336</c:v>
                </c:pt>
                <c:pt idx="4144">
                  <c:v>45337</c:v>
                </c:pt>
                <c:pt idx="4145">
                  <c:v>45338</c:v>
                </c:pt>
                <c:pt idx="4146">
                  <c:v>45342</c:v>
                </c:pt>
                <c:pt idx="4147">
                  <c:v>45343</c:v>
                </c:pt>
                <c:pt idx="4148">
                  <c:v>45344</c:v>
                </c:pt>
                <c:pt idx="4149">
                  <c:v>45345</c:v>
                </c:pt>
                <c:pt idx="4150">
                  <c:v>45348</c:v>
                </c:pt>
                <c:pt idx="4151">
                  <c:v>45349</c:v>
                </c:pt>
                <c:pt idx="4152">
                  <c:v>45350</c:v>
                </c:pt>
                <c:pt idx="4153">
                  <c:v>45351</c:v>
                </c:pt>
                <c:pt idx="4154">
                  <c:v>45352</c:v>
                </c:pt>
                <c:pt idx="4155">
                  <c:v>45355</c:v>
                </c:pt>
                <c:pt idx="4156">
                  <c:v>45356</c:v>
                </c:pt>
                <c:pt idx="4157">
                  <c:v>45357</c:v>
                </c:pt>
                <c:pt idx="4158">
                  <c:v>45358</c:v>
                </c:pt>
                <c:pt idx="4159">
                  <c:v>45359</c:v>
                </c:pt>
                <c:pt idx="4160">
                  <c:v>45362</c:v>
                </c:pt>
                <c:pt idx="4161">
                  <c:v>45363</c:v>
                </c:pt>
                <c:pt idx="4162">
                  <c:v>45364</c:v>
                </c:pt>
                <c:pt idx="4163">
                  <c:v>45365</c:v>
                </c:pt>
                <c:pt idx="4164">
                  <c:v>45366</c:v>
                </c:pt>
                <c:pt idx="4165">
                  <c:v>45369</c:v>
                </c:pt>
                <c:pt idx="4166">
                  <c:v>45370</c:v>
                </c:pt>
                <c:pt idx="4167">
                  <c:v>45371</c:v>
                </c:pt>
                <c:pt idx="4168">
                  <c:v>45372</c:v>
                </c:pt>
                <c:pt idx="4169">
                  <c:v>45373</c:v>
                </c:pt>
                <c:pt idx="4170">
                  <c:v>45376</c:v>
                </c:pt>
                <c:pt idx="4171">
                  <c:v>45377</c:v>
                </c:pt>
                <c:pt idx="4172">
                  <c:v>45378</c:v>
                </c:pt>
                <c:pt idx="4173">
                  <c:v>45379</c:v>
                </c:pt>
                <c:pt idx="4174">
                  <c:v>45383</c:v>
                </c:pt>
                <c:pt idx="4175">
                  <c:v>45384</c:v>
                </c:pt>
                <c:pt idx="4176">
                  <c:v>45385</c:v>
                </c:pt>
                <c:pt idx="4177">
                  <c:v>45386</c:v>
                </c:pt>
                <c:pt idx="4178">
                  <c:v>45387</c:v>
                </c:pt>
                <c:pt idx="4179">
                  <c:v>45390</c:v>
                </c:pt>
                <c:pt idx="4180">
                  <c:v>45391</c:v>
                </c:pt>
                <c:pt idx="4181">
                  <c:v>45392</c:v>
                </c:pt>
                <c:pt idx="4182">
                  <c:v>45393</c:v>
                </c:pt>
                <c:pt idx="4183">
                  <c:v>45394</c:v>
                </c:pt>
                <c:pt idx="4184">
                  <c:v>45397</c:v>
                </c:pt>
                <c:pt idx="4185">
                  <c:v>45398</c:v>
                </c:pt>
                <c:pt idx="4186">
                  <c:v>45399</c:v>
                </c:pt>
                <c:pt idx="4187">
                  <c:v>45400</c:v>
                </c:pt>
                <c:pt idx="4188">
                  <c:v>45401</c:v>
                </c:pt>
                <c:pt idx="4189">
                  <c:v>45404</c:v>
                </c:pt>
                <c:pt idx="4190">
                  <c:v>45405</c:v>
                </c:pt>
                <c:pt idx="4191">
                  <c:v>45406</c:v>
                </c:pt>
                <c:pt idx="4192">
                  <c:v>45407</c:v>
                </c:pt>
                <c:pt idx="4193">
                  <c:v>45408</c:v>
                </c:pt>
                <c:pt idx="4194">
                  <c:v>45411</c:v>
                </c:pt>
                <c:pt idx="4195">
                  <c:v>45412</c:v>
                </c:pt>
                <c:pt idx="4196">
                  <c:v>45413</c:v>
                </c:pt>
                <c:pt idx="4197">
                  <c:v>45414</c:v>
                </c:pt>
                <c:pt idx="4198">
                  <c:v>45415</c:v>
                </c:pt>
                <c:pt idx="4199">
                  <c:v>45418</c:v>
                </c:pt>
                <c:pt idx="4200">
                  <c:v>45419</c:v>
                </c:pt>
                <c:pt idx="4201">
                  <c:v>45420</c:v>
                </c:pt>
                <c:pt idx="4202">
                  <c:v>45421</c:v>
                </c:pt>
                <c:pt idx="4203">
                  <c:v>45422</c:v>
                </c:pt>
                <c:pt idx="4204">
                  <c:v>45425</c:v>
                </c:pt>
                <c:pt idx="4205">
                  <c:v>45426</c:v>
                </c:pt>
                <c:pt idx="4206">
                  <c:v>45427</c:v>
                </c:pt>
                <c:pt idx="4207">
                  <c:v>45428</c:v>
                </c:pt>
                <c:pt idx="4208">
                  <c:v>45429</c:v>
                </c:pt>
                <c:pt idx="4209">
                  <c:v>45432</c:v>
                </c:pt>
                <c:pt idx="4210">
                  <c:v>45433</c:v>
                </c:pt>
                <c:pt idx="4211">
                  <c:v>45434</c:v>
                </c:pt>
                <c:pt idx="4212">
                  <c:v>45435</c:v>
                </c:pt>
                <c:pt idx="4213">
                  <c:v>45436</c:v>
                </c:pt>
                <c:pt idx="4214">
                  <c:v>45440</c:v>
                </c:pt>
                <c:pt idx="4215">
                  <c:v>45441</c:v>
                </c:pt>
                <c:pt idx="4216">
                  <c:v>45442</c:v>
                </c:pt>
                <c:pt idx="4217">
                  <c:v>45443</c:v>
                </c:pt>
                <c:pt idx="4218">
                  <c:v>45446</c:v>
                </c:pt>
                <c:pt idx="4219">
                  <c:v>45447</c:v>
                </c:pt>
                <c:pt idx="4220">
                  <c:v>45448</c:v>
                </c:pt>
                <c:pt idx="4221">
                  <c:v>45449</c:v>
                </c:pt>
                <c:pt idx="4222">
                  <c:v>45450</c:v>
                </c:pt>
                <c:pt idx="4223">
                  <c:v>45453</c:v>
                </c:pt>
                <c:pt idx="4224">
                  <c:v>45454</c:v>
                </c:pt>
                <c:pt idx="4225">
                  <c:v>45455</c:v>
                </c:pt>
                <c:pt idx="4226">
                  <c:v>45456</c:v>
                </c:pt>
                <c:pt idx="4227">
                  <c:v>45457</c:v>
                </c:pt>
                <c:pt idx="4228">
                  <c:v>45460</c:v>
                </c:pt>
                <c:pt idx="4229">
                  <c:v>45461</c:v>
                </c:pt>
                <c:pt idx="4230">
                  <c:v>45463</c:v>
                </c:pt>
                <c:pt idx="4231">
                  <c:v>45464</c:v>
                </c:pt>
                <c:pt idx="4232">
                  <c:v>45467</c:v>
                </c:pt>
                <c:pt idx="4233">
                  <c:v>45468</c:v>
                </c:pt>
                <c:pt idx="4234">
                  <c:v>45469</c:v>
                </c:pt>
                <c:pt idx="4235">
                  <c:v>45470</c:v>
                </c:pt>
                <c:pt idx="4236">
                  <c:v>45471</c:v>
                </c:pt>
                <c:pt idx="4237">
                  <c:v>45474</c:v>
                </c:pt>
                <c:pt idx="4238">
                  <c:v>45475</c:v>
                </c:pt>
                <c:pt idx="4239">
                  <c:v>45476</c:v>
                </c:pt>
                <c:pt idx="4240">
                  <c:v>45478</c:v>
                </c:pt>
                <c:pt idx="4241">
                  <c:v>45481</c:v>
                </c:pt>
                <c:pt idx="4242">
                  <c:v>45482</c:v>
                </c:pt>
                <c:pt idx="4243">
                  <c:v>45483</c:v>
                </c:pt>
                <c:pt idx="4244">
                  <c:v>45484</c:v>
                </c:pt>
                <c:pt idx="4245">
                  <c:v>45485</c:v>
                </c:pt>
                <c:pt idx="4246">
                  <c:v>45488</c:v>
                </c:pt>
                <c:pt idx="4247">
                  <c:v>45489</c:v>
                </c:pt>
                <c:pt idx="4248">
                  <c:v>45490</c:v>
                </c:pt>
                <c:pt idx="4249">
                  <c:v>45491</c:v>
                </c:pt>
                <c:pt idx="4250">
                  <c:v>45492</c:v>
                </c:pt>
                <c:pt idx="4251">
                  <c:v>45495</c:v>
                </c:pt>
                <c:pt idx="4252">
                  <c:v>45496</c:v>
                </c:pt>
                <c:pt idx="4253">
                  <c:v>45497</c:v>
                </c:pt>
                <c:pt idx="4254">
                  <c:v>45498</c:v>
                </c:pt>
                <c:pt idx="4255">
                  <c:v>45499</c:v>
                </c:pt>
                <c:pt idx="4256">
                  <c:v>45502</c:v>
                </c:pt>
                <c:pt idx="4257">
                  <c:v>45503</c:v>
                </c:pt>
                <c:pt idx="4258">
                  <c:v>45504</c:v>
                </c:pt>
                <c:pt idx="4259">
                  <c:v>45505</c:v>
                </c:pt>
                <c:pt idx="4260">
                  <c:v>45506</c:v>
                </c:pt>
                <c:pt idx="4261">
                  <c:v>45509</c:v>
                </c:pt>
                <c:pt idx="4262">
                  <c:v>45510</c:v>
                </c:pt>
                <c:pt idx="4263">
                  <c:v>45511</c:v>
                </c:pt>
                <c:pt idx="4264">
                  <c:v>45512</c:v>
                </c:pt>
                <c:pt idx="4265">
                  <c:v>45513</c:v>
                </c:pt>
                <c:pt idx="4266">
                  <c:v>45516</c:v>
                </c:pt>
                <c:pt idx="4267">
                  <c:v>45517</c:v>
                </c:pt>
                <c:pt idx="4268">
                  <c:v>45518</c:v>
                </c:pt>
                <c:pt idx="4269">
                  <c:v>45519</c:v>
                </c:pt>
                <c:pt idx="4270">
                  <c:v>45520</c:v>
                </c:pt>
                <c:pt idx="4271">
                  <c:v>45523</c:v>
                </c:pt>
                <c:pt idx="4272">
                  <c:v>45524</c:v>
                </c:pt>
                <c:pt idx="4273">
                  <c:v>45525</c:v>
                </c:pt>
                <c:pt idx="4274">
                  <c:v>45526</c:v>
                </c:pt>
                <c:pt idx="4275">
                  <c:v>45527</c:v>
                </c:pt>
                <c:pt idx="4276">
                  <c:v>45530</c:v>
                </c:pt>
                <c:pt idx="4277">
                  <c:v>45531</c:v>
                </c:pt>
                <c:pt idx="4278">
                  <c:v>45532</c:v>
                </c:pt>
                <c:pt idx="4279">
                  <c:v>45533</c:v>
                </c:pt>
                <c:pt idx="4280">
                  <c:v>45534</c:v>
                </c:pt>
                <c:pt idx="4281">
                  <c:v>45538</c:v>
                </c:pt>
                <c:pt idx="4282">
                  <c:v>45539</c:v>
                </c:pt>
                <c:pt idx="4283">
                  <c:v>45540</c:v>
                </c:pt>
                <c:pt idx="4284">
                  <c:v>45541</c:v>
                </c:pt>
                <c:pt idx="4285">
                  <c:v>45544</c:v>
                </c:pt>
                <c:pt idx="4286">
                  <c:v>45545</c:v>
                </c:pt>
                <c:pt idx="4287">
                  <c:v>45546</c:v>
                </c:pt>
                <c:pt idx="4288">
                  <c:v>45547</c:v>
                </c:pt>
                <c:pt idx="4289">
                  <c:v>45548</c:v>
                </c:pt>
                <c:pt idx="4290">
                  <c:v>45551</c:v>
                </c:pt>
                <c:pt idx="4291">
                  <c:v>45552</c:v>
                </c:pt>
                <c:pt idx="4292">
                  <c:v>45553</c:v>
                </c:pt>
                <c:pt idx="4293">
                  <c:v>45554</c:v>
                </c:pt>
                <c:pt idx="4294">
                  <c:v>45555</c:v>
                </c:pt>
                <c:pt idx="4295">
                  <c:v>45558</c:v>
                </c:pt>
                <c:pt idx="4296">
                  <c:v>45559</c:v>
                </c:pt>
                <c:pt idx="4297">
                  <c:v>45560</c:v>
                </c:pt>
                <c:pt idx="4298">
                  <c:v>45561</c:v>
                </c:pt>
                <c:pt idx="4299">
                  <c:v>45562</c:v>
                </c:pt>
                <c:pt idx="4300">
                  <c:v>45565</c:v>
                </c:pt>
                <c:pt idx="4301">
                  <c:v>45566</c:v>
                </c:pt>
                <c:pt idx="4302">
                  <c:v>45567</c:v>
                </c:pt>
                <c:pt idx="4303">
                  <c:v>45568</c:v>
                </c:pt>
                <c:pt idx="4304">
                  <c:v>45569</c:v>
                </c:pt>
                <c:pt idx="4305">
                  <c:v>45572</c:v>
                </c:pt>
                <c:pt idx="4306">
                  <c:v>45573</c:v>
                </c:pt>
                <c:pt idx="4307">
                  <c:v>45574</c:v>
                </c:pt>
                <c:pt idx="4308">
                  <c:v>45575</c:v>
                </c:pt>
                <c:pt idx="4309">
                  <c:v>45576</c:v>
                </c:pt>
                <c:pt idx="4310">
                  <c:v>45580</c:v>
                </c:pt>
                <c:pt idx="4311">
                  <c:v>45581</c:v>
                </c:pt>
                <c:pt idx="4312">
                  <c:v>45582</c:v>
                </c:pt>
                <c:pt idx="4313">
                  <c:v>45583</c:v>
                </c:pt>
                <c:pt idx="4314">
                  <c:v>45586</c:v>
                </c:pt>
                <c:pt idx="4315">
                  <c:v>45587</c:v>
                </c:pt>
                <c:pt idx="4316">
                  <c:v>45588</c:v>
                </c:pt>
                <c:pt idx="4317">
                  <c:v>45589</c:v>
                </c:pt>
                <c:pt idx="4318">
                  <c:v>45590</c:v>
                </c:pt>
                <c:pt idx="4319">
                  <c:v>45593</c:v>
                </c:pt>
                <c:pt idx="4320">
                  <c:v>45594</c:v>
                </c:pt>
                <c:pt idx="4321">
                  <c:v>45595</c:v>
                </c:pt>
                <c:pt idx="4322">
                  <c:v>45596</c:v>
                </c:pt>
              </c:numCache>
            </c:numRef>
          </c:cat>
          <c:val>
            <c:numRef>
              <c:f>'VIX MOVE'!$I$8:$I$10000</c:f>
              <c:numCache>
                <c:formatCode>0.00</c:formatCode>
                <c:ptCount val="99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1</c:v>
                </c:pt>
                <c:pt idx="4114">
                  <c:v>1</c:v>
                </c:pt>
                <c:pt idx="4115">
                  <c:v>1</c:v>
                </c:pt>
                <c:pt idx="4116">
                  <c:v>1</c:v>
                </c:pt>
                <c:pt idx="4117">
                  <c:v>1</c:v>
                </c:pt>
                <c:pt idx="4118">
                  <c:v>1</c:v>
                </c:pt>
                <c:pt idx="4119">
                  <c:v>1</c:v>
                </c:pt>
                <c:pt idx="4120">
                  <c:v>1</c:v>
                </c:pt>
                <c:pt idx="4121">
                  <c:v>1</c:v>
                </c:pt>
                <c:pt idx="4122">
                  <c:v>1</c:v>
                </c:pt>
                <c:pt idx="4123">
                  <c:v>1</c:v>
                </c:pt>
                <c:pt idx="4124">
                  <c:v>1</c:v>
                </c:pt>
                <c:pt idx="4125">
                  <c:v>1</c:v>
                </c:pt>
                <c:pt idx="4126">
                  <c:v>1</c:v>
                </c:pt>
                <c:pt idx="4127">
                  <c:v>1</c:v>
                </c:pt>
                <c:pt idx="4128">
                  <c:v>1</c:v>
                </c:pt>
                <c:pt idx="4129">
                  <c:v>1</c:v>
                </c:pt>
                <c:pt idx="4130">
                  <c:v>1</c:v>
                </c:pt>
                <c:pt idx="4131">
                  <c:v>1</c:v>
                </c:pt>
                <c:pt idx="4132">
                  <c:v>1</c:v>
                </c:pt>
                <c:pt idx="4133">
                  <c:v>1</c:v>
                </c:pt>
                <c:pt idx="4134">
                  <c:v>1</c:v>
                </c:pt>
                <c:pt idx="4135">
                  <c:v>1</c:v>
                </c:pt>
                <c:pt idx="4136">
                  <c:v>1</c:v>
                </c:pt>
                <c:pt idx="4137">
                  <c:v>1</c:v>
                </c:pt>
                <c:pt idx="4138">
                  <c:v>1</c:v>
                </c:pt>
                <c:pt idx="4139">
                  <c:v>1</c:v>
                </c:pt>
                <c:pt idx="4140">
                  <c:v>1</c:v>
                </c:pt>
                <c:pt idx="4141">
                  <c:v>1</c:v>
                </c:pt>
                <c:pt idx="4142">
                  <c:v>1</c:v>
                </c:pt>
                <c:pt idx="4143">
                  <c:v>1</c:v>
                </c:pt>
                <c:pt idx="4144">
                  <c:v>1</c:v>
                </c:pt>
                <c:pt idx="4145">
                  <c:v>1</c:v>
                </c:pt>
                <c:pt idx="4146">
                  <c:v>1</c:v>
                </c:pt>
                <c:pt idx="4147">
                  <c:v>1</c:v>
                </c:pt>
                <c:pt idx="4148">
                  <c:v>1</c:v>
                </c:pt>
                <c:pt idx="4149">
                  <c:v>1</c:v>
                </c:pt>
                <c:pt idx="4150">
                  <c:v>1</c:v>
                </c:pt>
                <c:pt idx="4151">
                  <c:v>1</c:v>
                </c:pt>
                <c:pt idx="4152">
                  <c:v>1</c:v>
                </c:pt>
                <c:pt idx="4153">
                  <c:v>1</c:v>
                </c:pt>
                <c:pt idx="4154">
                  <c:v>1</c:v>
                </c:pt>
                <c:pt idx="4155">
                  <c:v>1</c:v>
                </c:pt>
                <c:pt idx="4156">
                  <c:v>1</c:v>
                </c:pt>
                <c:pt idx="4157">
                  <c:v>1</c:v>
                </c:pt>
                <c:pt idx="4158">
                  <c:v>1</c:v>
                </c:pt>
                <c:pt idx="4159">
                  <c:v>1</c:v>
                </c:pt>
                <c:pt idx="4160">
                  <c:v>1</c:v>
                </c:pt>
                <c:pt idx="4161">
                  <c:v>1</c:v>
                </c:pt>
                <c:pt idx="4162">
                  <c:v>1</c:v>
                </c:pt>
                <c:pt idx="4163">
                  <c:v>1</c:v>
                </c:pt>
                <c:pt idx="4164">
                  <c:v>1</c:v>
                </c:pt>
                <c:pt idx="4165">
                  <c:v>1</c:v>
                </c:pt>
                <c:pt idx="4166">
                  <c:v>1</c:v>
                </c:pt>
                <c:pt idx="4167">
                  <c:v>1</c:v>
                </c:pt>
                <c:pt idx="4168">
                  <c:v>1</c:v>
                </c:pt>
                <c:pt idx="4169">
                  <c:v>1</c:v>
                </c:pt>
                <c:pt idx="4170">
                  <c:v>1</c:v>
                </c:pt>
                <c:pt idx="4171">
                  <c:v>1</c:v>
                </c:pt>
                <c:pt idx="4172">
                  <c:v>1</c:v>
                </c:pt>
                <c:pt idx="4173">
                  <c:v>1</c:v>
                </c:pt>
                <c:pt idx="4174">
                  <c:v>1</c:v>
                </c:pt>
                <c:pt idx="4175">
                  <c:v>1</c:v>
                </c:pt>
                <c:pt idx="4176">
                  <c:v>1</c:v>
                </c:pt>
                <c:pt idx="4177">
                  <c:v>1</c:v>
                </c:pt>
                <c:pt idx="4178">
                  <c:v>1</c:v>
                </c:pt>
                <c:pt idx="4179">
                  <c:v>1</c:v>
                </c:pt>
                <c:pt idx="4180">
                  <c:v>1</c:v>
                </c:pt>
                <c:pt idx="4181">
                  <c:v>1</c:v>
                </c:pt>
                <c:pt idx="4182">
                  <c:v>1</c:v>
                </c:pt>
                <c:pt idx="4183">
                  <c:v>1</c:v>
                </c:pt>
                <c:pt idx="4184">
                  <c:v>1</c:v>
                </c:pt>
                <c:pt idx="4185">
                  <c:v>1</c:v>
                </c:pt>
                <c:pt idx="4186">
                  <c:v>1</c:v>
                </c:pt>
                <c:pt idx="4187">
                  <c:v>1</c:v>
                </c:pt>
                <c:pt idx="4188">
                  <c:v>1</c:v>
                </c:pt>
                <c:pt idx="4189">
                  <c:v>1</c:v>
                </c:pt>
                <c:pt idx="4190">
                  <c:v>1</c:v>
                </c:pt>
                <c:pt idx="4191">
                  <c:v>1</c:v>
                </c:pt>
                <c:pt idx="4192">
                  <c:v>1</c:v>
                </c:pt>
                <c:pt idx="4193">
                  <c:v>1</c:v>
                </c:pt>
                <c:pt idx="4194">
                  <c:v>1</c:v>
                </c:pt>
                <c:pt idx="4195">
                  <c:v>1</c:v>
                </c:pt>
                <c:pt idx="4196">
                  <c:v>1</c:v>
                </c:pt>
                <c:pt idx="4197">
                  <c:v>1</c:v>
                </c:pt>
                <c:pt idx="4198">
                  <c:v>1</c:v>
                </c:pt>
                <c:pt idx="4199">
                  <c:v>1</c:v>
                </c:pt>
                <c:pt idx="4200">
                  <c:v>1</c:v>
                </c:pt>
                <c:pt idx="4201">
                  <c:v>1</c:v>
                </c:pt>
                <c:pt idx="4202">
                  <c:v>1</c:v>
                </c:pt>
                <c:pt idx="4203">
                  <c:v>1</c:v>
                </c:pt>
                <c:pt idx="4204">
                  <c:v>1</c:v>
                </c:pt>
                <c:pt idx="4205">
                  <c:v>1</c:v>
                </c:pt>
                <c:pt idx="4206">
                  <c:v>1</c:v>
                </c:pt>
                <c:pt idx="4207">
                  <c:v>1</c:v>
                </c:pt>
                <c:pt idx="4208">
                  <c:v>1</c:v>
                </c:pt>
                <c:pt idx="4209">
                  <c:v>1</c:v>
                </c:pt>
                <c:pt idx="4210">
                  <c:v>1</c:v>
                </c:pt>
                <c:pt idx="4211">
                  <c:v>1</c:v>
                </c:pt>
                <c:pt idx="4212">
                  <c:v>1</c:v>
                </c:pt>
                <c:pt idx="4213">
                  <c:v>1</c:v>
                </c:pt>
                <c:pt idx="4214">
                  <c:v>1</c:v>
                </c:pt>
                <c:pt idx="4215">
                  <c:v>1</c:v>
                </c:pt>
                <c:pt idx="4216">
                  <c:v>1</c:v>
                </c:pt>
                <c:pt idx="4217">
                  <c:v>1</c:v>
                </c:pt>
                <c:pt idx="4218">
                  <c:v>1</c:v>
                </c:pt>
                <c:pt idx="4219">
                  <c:v>1</c:v>
                </c:pt>
                <c:pt idx="4220">
                  <c:v>1</c:v>
                </c:pt>
                <c:pt idx="4221">
                  <c:v>1</c:v>
                </c:pt>
                <c:pt idx="4222">
                  <c:v>1</c:v>
                </c:pt>
                <c:pt idx="4223">
                  <c:v>1</c:v>
                </c:pt>
                <c:pt idx="4224">
                  <c:v>1</c:v>
                </c:pt>
                <c:pt idx="4225">
                  <c:v>1</c:v>
                </c:pt>
                <c:pt idx="4226">
                  <c:v>1</c:v>
                </c:pt>
                <c:pt idx="4227">
                  <c:v>1</c:v>
                </c:pt>
                <c:pt idx="4228">
                  <c:v>1</c:v>
                </c:pt>
                <c:pt idx="4229">
                  <c:v>1</c:v>
                </c:pt>
                <c:pt idx="4230">
                  <c:v>1</c:v>
                </c:pt>
                <c:pt idx="4231">
                  <c:v>1</c:v>
                </c:pt>
                <c:pt idx="4232">
                  <c:v>1</c:v>
                </c:pt>
                <c:pt idx="4233">
                  <c:v>1</c:v>
                </c:pt>
                <c:pt idx="4234">
                  <c:v>1</c:v>
                </c:pt>
                <c:pt idx="4235">
                  <c:v>1</c:v>
                </c:pt>
                <c:pt idx="4236">
                  <c:v>1</c:v>
                </c:pt>
                <c:pt idx="4237">
                  <c:v>1</c:v>
                </c:pt>
                <c:pt idx="4238">
                  <c:v>1</c:v>
                </c:pt>
                <c:pt idx="4239">
                  <c:v>1</c:v>
                </c:pt>
                <c:pt idx="4240">
                  <c:v>1</c:v>
                </c:pt>
                <c:pt idx="4241">
                  <c:v>1</c:v>
                </c:pt>
                <c:pt idx="4242">
                  <c:v>1</c:v>
                </c:pt>
                <c:pt idx="4243">
                  <c:v>1</c:v>
                </c:pt>
                <c:pt idx="4244">
                  <c:v>1</c:v>
                </c:pt>
                <c:pt idx="4245">
                  <c:v>1</c:v>
                </c:pt>
                <c:pt idx="4246">
                  <c:v>1</c:v>
                </c:pt>
                <c:pt idx="4247">
                  <c:v>1</c:v>
                </c:pt>
                <c:pt idx="4248">
                  <c:v>1</c:v>
                </c:pt>
                <c:pt idx="4249">
                  <c:v>1</c:v>
                </c:pt>
                <c:pt idx="4250">
                  <c:v>1</c:v>
                </c:pt>
                <c:pt idx="4251">
                  <c:v>1</c:v>
                </c:pt>
                <c:pt idx="4252">
                  <c:v>1</c:v>
                </c:pt>
                <c:pt idx="4253">
                  <c:v>1</c:v>
                </c:pt>
                <c:pt idx="4254">
                  <c:v>1</c:v>
                </c:pt>
                <c:pt idx="4255">
                  <c:v>1</c:v>
                </c:pt>
                <c:pt idx="4256">
                  <c:v>1</c:v>
                </c:pt>
                <c:pt idx="4257">
                  <c:v>1</c:v>
                </c:pt>
                <c:pt idx="4258">
                  <c:v>1</c:v>
                </c:pt>
                <c:pt idx="4259">
                  <c:v>1</c:v>
                </c:pt>
                <c:pt idx="4260">
                  <c:v>1</c:v>
                </c:pt>
                <c:pt idx="4261">
                  <c:v>1</c:v>
                </c:pt>
                <c:pt idx="4262">
                  <c:v>1</c:v>
                </c:pt>
                <c:pt idx="4263">
                  <c:v>1</c:v>
                </c:pt>
                <c:pt idx="4264">
                  <c:v>1</c:v>
                </c:pt>
                <c:pt idx="4265">
                  <c:v>1</c:v>
                </c:pt>
                <c:pt idx="4266">
                  <c:v>1</c:v>
                </c:pt>
                <c:pt idx="4267">
                  <c:v>1</c:v>
                </c:pt>
                <c:pt idx="4268">
                  <c:v>1</c:v>
                </c:pt>
                <c:pt idx="4269">
                  <c:v>1</c:v>
                </c:pt>
                <c:pt idx="4270">
                  <c:v>1</c:v>
                </c:pt>
                <c:pt idx="4271">
                  <c:v>1</c:v>
                </c:pt>
                <c:pt idx="4272">
                  <c:v>1</c:v>
                </c:pt>
                <c:pt idx="4273">
                  <c:v>1</c:v>
                </c:pt>
                <c:pt idx="4274">
                  <c:v>1</c:v>
                </c:pt>
                <c:pt idx="4275">
                  <c:v>1</c:v>
                </c:pt>
                <c:pt idx="4276">
                  <c:v>1</c:v>
                </c:pt>
                <c:pt idx="4277">
                  <c:v>1</c:v>
                </c:pt>
                <c:pt idx="4278">
                  <c:v>1</c:v>
                </c:pt>
                <c:pt idx="4279">
                  <c:v>1</c:v>
                </c:pt>
                <c:pt idx="4280">
                  <c:v>1</c:v>
                </c:pt>
                <c:pt idx="4281">
                  <c:v>1</c:v>
                </c:pt>
                <c:pt idx="4282">
                  <c:v>1</c:v>
                </c:pt>
                <c:pt idx="4283">
                  <c:v>1</c:v>
                </c:pt>
                <c:pt idx="4284">
                  <c:v>1</c:v>
                </c:pt>
                <c:pt idx="4285">
                  <c:v>1</c:v>
                </c:pt>
                <c:pt idx="4286">
                  <c:v>1</c:v>
                </c:pt>
                <c:pt idx="4287">
                  <c:v>1</c:v>
                </c:pt>
                <c:pt idx="4288">
                  <c:v>1</c:v>
                </c:pt>
                <c:pt idx="4289">
                  <c:v>1</c:v>
                </c:pt>
                <c:pt idx="4290">
                  <c:v>1</c:v>
                </c:pt>
                <c:pt idx="4291">
                  <c:v>1</c:v>
                </c:pt>
                <c:pt idx="4292">
                  <c:v>1</c:v>
                </c:pt>
                <c:pt idx="4293">
                  <c:v>1</c:v>
                </c:pt>
                <c:pt idx="4294">
                  <c:v>1</c:v>
                </c:pt>
                <c:pt idx="4295">
                  <c:v>1</c:v>
                </c:pt>
                <c:pt idx="4296">
                  <c:v>1</c:v>
                </c:pt>
                <c:pt idx="4297">
                  <c:v>1</c:v>
                </c:pt>
                <c:pt idx="4298">
                  <c:v>1</c:v>
                </c:pt>
                <c:pt idx="4299">
                  <c:v>1</c:v>
                </c:pt>
                <c:pt idx="4300">
                  <c:v>1</c:v>
                </c:pt>
                <c:pt idx="4301">
                  <c:v>1</c:v>
                </c:pt>
                <c:pt idx="4302">
                  <c:v>1</c:v>
                </c:pt>
                <c:pt idx="4303">
                  <c:v>1</c:v>
                </c:pt>
                <c:pt idx="4304">
                  <c:v>1</c:v>
                </c:pt>
                <c:pt idx="4305">
                  <c:v>1</c:v>
                </c:pt>
                <c:pt idx="4306">
                  <c:v>1</c:v>
                </c:pt>
                <c:pt idx="4307">
                  <c:v>1</c:v>
                </c:pt>
                <c:pt idx="4308">
                  <c:v>1</c:v>
                </c:pt>
                <c:pt idx="4309">
                  <c:v>1</c:v>
                </c:pt>
                <c:pt idx="4310">
                  <c:v>1</c:v>
                </c:pt>
                <c:pt idx="4311">
                  <c:v>1</c:v>
                </c:pt>
                <c:pt idx="4312">
                  <c:v>1</c:v>
                </c:pt>
                <c:pt idx="4313">
                  <c:v>1</c:v>
                </c:pt>
                <c:pt idx="4314">
                  <c:v>1</c:v>
                </c:pt>
                <c:pt idx="4315">
                  <c:v>1</c:v>
                </c:pt>
                <c:pt idx="4316">
                  <c:v>1</c:v>
                </c:pt>
                <c:pt idx="4317">
                  <c:v>1</c:v>
                </c:pt>
                <c:pt idx="4318">
                  <c:v>1</c:v>
                </c:pt>
                <c:pt idx="4319">
                  <c:v>1</c:v>
                </c:pt>
                <c:pt idx="4320">
                  <c:v>1</c:v>
                </c:pt>
                <c:pt idx="4321">
                  <c:v>1</c:v>
                </c:pt>
                <c:pt idx="4322">
                  <c:v>1</c:v>
                </c:pt>
              </c:numCache>
            </c:numRef>
          </c:val>
          <c:extLst>
            <c:ext xmlns:c16="http://schemas.microsoft.com/office/drawing/2014/chart" uri="{C3380CC4-5D6E-409C-BE32-E72D297353CC}">
              <c16:uniqueId val="{00000000-4690-487F-B9BA-BACBD98558CB}"/>
            </c:ext>
          </c:extLst>
        </c:ser>
        <c:dLbls>
          <c:showLegendKey val="0"/>
          <c:showVal val="0"/>
          <c:showCatName val="0"/>
          <c:showSerName val="0"/>
          <c:showPercent val="0"/>
          <c:showBubbleSize val="0"/>
        </c:dLbls>
        <c:axId val="1874713023"/>
        <c:axId val="1492164943"/>
      </c:areaChart>
      <c:lineChart>
        <c:grouping val="standard"/>
        <c:varyColors val="0"/>
        <c:ser>
          <c:idx val="1"/>
          <c:order val="0"/>
          <c:tx>
            <c:strRef>
              <c:f>'VIX MOVE'!$G$6</c:f>
              <c:strCache>
                <c:ptCount val="1"/>
              </c:strCache>
            </c:strRef>
          </c:tx>
          <c:spPr>
            <a:ln w="28575" cap="rnd">
              <a:solidFill>
                <a:schemeClr val="accent3"/>
              </a:solidFill>
              <a:round/>
            </a:ln>
            <a:effectLst/>
          </c:spPr>
          <c:marker>
            <c:symbol val="none"/>
          </c:marker>
          <c:cat>
            <c:numRef>
              <c:f>'VIX MOVE'!$F$8:$F$5250</c:f>
              <c:numCache>
                <c:formatCode>m/d/yyyy</c:formatCode>
                <c:ptCount val="5243"/>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39468</c:v>
                </c:pt>
                <c:pt idx="14">
                  <c:v>39469</c:v>
                </c:pt>
                <c:pt idx="15">
                  <c:v>39470</c:v>
                </c:pt>
                <c:pt idx="16">
                  <c:v>39471</c:v>
                </c:pt>
                <c:pt idx="17">
                  <c:v>39472</c:v>
                </c:pt>
                <c:pt idx="18">
                  <c:v>39475</c:v>
                </c:pt>
                <c:pt idx="19">
                  <c:v>39476</c:v>
                </c:pt>
                <c:pt idx="20">
                  <c:v>39477</c:v>
                </c:pt>
                <c:pt idx="21">
                  <c:v>39478</c:v>
                </c:pt>
                <c:pt idx="22">
                  <c:v>39479</c:v>
                </c:pt>
                <c:pt idx="23">
                  <c:v>39482</c:v>
                </c:pt>
                <c:pt idx="24">
                  <c:v>39483</c:v>
                </c:pt>
                <c:pt idx="25">
                  <c:v>39484</c:v>
                </c:pt>
                <c:pt idx="26">
                  <c:v>39485</c:v>
                </c:pt>
                <c:pt idx="27">
                  <c:v>39486</c:v>
                </c:pt>
                <c:pt idx="28">
                  <c:v>39489</c:v>
                </c:pt>
                <c:pt idx="29">
                  <c:v>39490</c:v>
                </c:pt>
                <c:pt idx="30">
                  <c:v>39491</c:v>
                </c:pt>
                <c:pt idx="31">
                  <c:v>39492</c:v>
                </c:pt>
                <c:pt idx="32">
                  <c:v>39493</c:v>
                </c:pt>
                <c:pt idx="33">
                  <c:v>39496</c:v>
                </c:pt>
                <c:pt idx="34">
                  <c:v>39497</c:v>
                </c:pt>
                <c:pt idx="35">
                  <c:v>39498</c:v>
                </c:pt>
                <c:pt idx="36">
                  <c:v>39499</c:v>
                </c:pt>
                <c:pt idx="37">
                  <c:v>39500</c:v>
                </c:pt>
                <c:pt idx="38">
                  <c:v>39503</c:v>
                </c:pt>
                <c:pt idx="39">
                  <c:v>39504</c:v>
                </c:pt>
                <c:pt idx="40">
                  <c:v>39505</c:v>
                </c:pt>
                <c:pt idx="41">
                  <c:v>39506</c:v>
                </c:pt>
                <c:pt idx="42">
                  <c:v>39507</c:v>
                </c:pt>
                <c:pt idx="43">
                  <c:v>39510</c:v>
                </c:pt>
                <c:pt idx="44">
                  <c:v>39511</c:v>
                </c:pt>
                <c:pt idx="45">
                  <c:v>39512</c:v>
                </c:pt>
                <c:pt idx="46">
                  <c:v>39513</c:v>
                </c:pt>
                <c:pt idx="47">
                  <c:v>39514</c:v>
                </c:pt>
                <c:pt idx="48">
                  <c:v>39517</c:v>
                </c:pt>
                <c:pt idx="49">
                  <c:v>39518</c:v>
                </c:pt>
                <c:pt idx="50">
                  <c:v>39519</c:v>
                </c:pt>
                <c:pt idx="51">
                  <c:v>39520</c:v>
                </c:pt>
                <c:pt idx="52">
                  <c:v>39521</c:v>
                </c:pt>
                <c:pt idx="53">
                  <c:v>39524</c:v>
                </c:pt>
                <c:pt idx="54">
                  <c:v>39525</c:v>
                </c:pt>
                <c:pt idx="55">
                  <c:v>39526</c:v>
                </c:pt>
                <c:pt idx="56">
                  <c:v>39527</c:v>
                </c:pt>
                <c:pt idx="57">
                  <c:v>39528</c:v>
                </c:pt>
                <c:pt idx="58">
                  <c:v>39531</c:v>
                </c:pt>
                <c:pt idx="59">
                  <c:v>39532</c:v>
                </c:pt>
                <c:pt idx="60">
                  <c:v>39533</c:v>
                </c:pt>
                <c:pt idx="61">
                  <c:v>39534</c:v>
                </c:pt>
                <c:pt idx="62">
                  <c:v>39535</c:v>
                </c:pt>
                <c:pt idx="63">
                  <c:v>39538</c:v>
                </c:pt>
                <c:pt idx="64">
                  <c:v>39539</c:v>
                </c:pt>
                <c:pt idx="65">
                  <c:v>39540</c:v>
                </c:pt>
                <c:pt idx="66">
                  <c:v>39541</c:v>
                </c:pt>
                <c:pt idx="67">
                  <c:v>39542</c:v>
                </c:pt>
                <c:pt idx="68">
                  <c:v>39545</c:v>
                </c:pt>
                <c:pt idx="69">
                  <c:v>39546</c:v>
                </c:pt>
                <c:pt idx="70">
                  <c:v>39547</c:v>
                </c:pt>
                <c:pt idx="71">
                  <c:v>39548</c:v>
                </c:pt>
                <c:pt idx="72">
                  <c:v>39549</c:v>
                </c:pt>
                <c:pt idx="73">
                  <c:v>39552</c:v>
                </c:pt>
                <c:pt idx="74">
                  <c:v>39553</c:v>
                </c:pt>
                <c:pt idx="75">
                  <c:v>39554</c:v>
                </c:pt>
                <c:pt idx="76">
                  <c:v>39555</c:v>
                </c:pt>
                <c:pt idx="77">
                  <c:v>39556</c:v>
                </c:pt>
                <c:pt idx="78">
                  <c:v>39559</c:v>
                </c:pt>
                <c:pt idx="79">
                  <c:v>39560</c:v>
                </c:pt>
                <c:pt idx="80">
                  <c:v>39561</c:v>
                </c:pt>
                <c:pt idx="81">
                  <c:v>39562</c:v>
                </c:pt>
                <c:pt idx="82">
                  <c:v>39563</c:v>
                </c:pt>
                <c:pt idx="83">
                  <c:v>39566</c:v>
                </c:pt>
                <c:pt idx="84">
                  <c:v>39567</c:v>
                </c:pt>
                <c:pt idx="85">
                  <c:v>39568</c:v>
                </c:pt>
                <c:pt idx="86">
                  <c:v>39569</c:v>
                </c:pt>
                <c:pt idx="87">
                  <c:v>39570</c:v>
                </c:pt>
                <c:pt idx="88">
                  <c:v>39573</c:v>
                </c:pt>
                <c:pt idx="89">
                  <c:v>39574</c:v>
                </c:pt>
                <c:pt idx="90">
                  <c:v>39575</c:v>
                </c:pt>
                <c:pt idx="91">
                  <c:v>39576</c:v>
                </c:pt>
                <c:pt idx="92">
                  <c:v>39577</c:v>
                </c:pt>
                <c:pt idx="93">
                  <c:v>39580</c:v>
                </c:pt>
                <c:pt idx="94">
                  <c:v>39581</c:v>
                </c:pt>
                <c:pt idx="95">
                  <c:v>39582</c:v>
                </c:pt>
                <c:pt idx="96">
                  <c:v>39583</c:v>
                </c:pt>
                <c:pt idx="97">
                  <c:v>39584</c:v>
                </c:pt>
                <c:pt idx="98">
                  <c:v>39587</c:v>
                </c:pt>
                <c:pt idx="99">
                  <c:v>39588</c:v>
                </c:pt>
                <c:pt idx="100">
                  <c:v>39589</c:v>
                </c:pt>
                <c:pt idx="101">
                  <c:v>39590</c:v>
                </c:pt>
                <c:pt idx="102">
                  <c:v>39591</c:v>
                </c:pt>
                <c:pt idx="103">
                  <c:v>39594</c:v>
                </c:pt>
                <c:pt idx="104">
                  <c:v>39595</c:v>
                </c:pt>
                <c:pt idx="105">
                  <c:v>39596</c:v>
                </c:pt>
                <c:pt idx="106">
                  <c:v>39597</c:v>
                </c:pt>
                <c:pt idx="107">
                  <c:v>39598</c:v>
                </c:pt>
                <c:pt idx="108">
                  <c:v>39601</c:v>
                </c:pt>
                <c:pt idx="109">
                  <c:v>39602</c:v>
                </c:pt>
                <c:pt idx="110">
                  <c:v>39603</c:v>
                </c:pt>
                <c:pt idx="111">
                  <c:v>39604</c:v>
                </c:pt>
                <c:pt idx="112">
                  <c:v>39605</c:v>
                </c:pt>
                <c:pt idx="113">
                  <c:v>39608</c:v>
                </c:pt>
                <c:pt idx="114">
                  <c:v>39609</c:v>
                </c:pt>
                <c:pt idx="115">
                  <c:v>39610</c:v>
                </c:pt>
                <c:pt idx="116">
                  <c:v>39611</c:v>
                </c:pt>
                <c:pt idx="117">
                  <c:v>39612</c:v>
                </c:pt>
                <c:pt idx="118">
                  <c:v>39615</c:v>
                </c:pt>
                <c:pt idx="119">
                  <c:v>39616</c:v>
                </c:pt>
                <c:pt idx="120">
                  <c:v>39617</c:v>
                </c:pt>
                <c:pt idx="121">
                  <c:v>39618</c:v>
                </c:pt>
                <c:pt idx="122">
                  <c:v>39619</c:v>
                </c:pt>
                <c:pt idx="123">
                  <c:v>39622</c:v>
                </c:pt>
                <c:pt idx="124">
                  <c:v>39623</c:v>
                </c:pt>
                <c:pt idx="125">
                  <c:v>39624</c:v>
                </c:pt>
                <c:pt idx="126">
                  <c:v>39625</c:v>
                </c:pt>
                <c:pt idx="127">
                  <c:v>39626</c:v>
                </c:pt>
                <c:pt idx="128">
                  <c:v>39629</c:v>
                </c:pt>
                <c:pt idx="129">
                  <c:v>39630</c:v>
                </c:pt>
                <c:pt idx="130">
                  <c:v>39631</c:v>
                </c:pt>
                <c:pt idx="131">
                  <c:v>39632</c:v>
                </c:pt>
                <c:pt idx="132">
                  <c:v>39633</c:v>
                </c:pt>
                <c:pt idx="133">
                  <c:v>39636</c:v>
                </c:pt>
                <c:pt idx="134">
                  <c:v>39637</c:v>
                </c:pt>
                <c:pt idx="135">
                  <c:v>39638</c:v>
                </c:pt>
                <c:pt idx="136">
                  <c:v>39639</c:v>
                </c:pt>
                <c:pt idx="137">
                  <c:v>39640</c:v>
                </c:pt>
                <c:pt idx="138">
                  <c:v>39643</c:v>
                </c:pt>
                <c:pt idx="139">
                  <c:v>39644</c:v>
                </c:pt>
                <c:pt idx="140">
                  <c:v>39645</c:v>
                </c:pt>
                <c:pt idx="141">
                  <c:v>39646</c:v>
                </c:pt>
                <c:pt idx="142">
                  <c:v>39647</c:v>
                </c:pt>
                <c:pt idx="143">
                  <c:v>39650</c:v>
                </c:pt>
                <c:pt idx="144">
                  <c:v>39651</c:v>
                </c:pt>
                <c:pt idx="145">
                  <c:v>39652</c:v>
                </c:pt>
                <c:pt idx="146">
                  <c:v>39653</c:v>
                </c:pt>
                <c:pt idx="147">
                  <c:v>39654</c:v>
                </c:pt>
                <c:pt idx="148">
                  <c:v>39657</c:v>
                </c:pt>
                <c:pt idx="149">
                  <c:v>39658</c:v>
                </c:pt>
                <c:pt idx="150">
                  <c:v>39659</c:v>
                </c:pt>
                <c:pt idx="151">
                  <c:v>39660</c:v>
                </c:pt>
                <c:pt idx="152">
                  <c:v>39661</c:v>
                </c:pt>
                <c:pt idx="153">
                  <c:v>39664</c:v>
                </c:pt>
                <c:pt idx="154">
                  <c:v>39665</c:v>
                </c:pt>
                <c:pt idx="155">
                  <c:v>39666</c:v>
                </c:pt>
                <c:pt idx="156">
                  <c:v>39667</c:v>
                </c:pt>
                <c:pt idx="157">
                  <c:v>39668</c:v>
                </c:pt>
                <c:pt idx="158">
                  <c:v>39671</c:v>
                </c:pt>
                <c:pt idx="159">
                  <c:v>39672</c:v>
                </c:pt>
                <c:pt idx="160">
                  <c:v>39673</c:v>
                </c:pt>
                <c:pt idx="161">
                  <c:v>39674</c:v>
                </c:pt>
                <c:pt idx="162">
                  <c:v>39675</c:v>
                </c:pt>
                <c:pt idx="163">
                  <c:v>39678</c:v>
                </c:pt>
                <c:pt idx="164">
                  <c:v>39679</c:v>
                </c:pt>
                <c:pt idx="165">
                  <c:v>39680</c:v>
                </c:pt>
                <c:pt idx="166">
                  <c:v>39681</c:v>
                </c:pt>
                <c:pt idx="167">
                  <c:v>39682</c:v>
                </c:pt>
                <c:pt idx="168">
                  <c:v>39685</c:v>
                </c:pt>
                <c:pt idx="169">
                  <c:v>39686</c:v>
                </c:pt>
                <c:pt idx="170">
                  <c:v>39687</c:v>
                </c:pt>
                <c:pt idx="171">
                  <c:v>39688</c:v>
                </c:pt>
                <c:pt idx="172">
                  <c:v>39689</c:v>
                </c:pt>
                <c:pt idx="173">
                  <c:v>39692</c:v>
                </c:pt>
                <c:pt idx="174">
                  <c:v>39693</c:v>
                </c:pt>
                <c:pt idx="175">
                  <c:v>39694</c:v>
                </c:pt>
                <c:pt idx="176">
                  <c:v>39695</c:v>
                </c:pt>
                <c:pt idx="177">
                  <c:v>39696</c:v>
                </c:pt>
                <c:pt idx="178">
                  <c:v>39699</c:v>
                </c:pt>
                <c:pt idx="179">
                  <c:v>39700</c:v>
                </c:pt>
                <c:pt idx="180">
                  <c:v>39701</c:v>
                </c:pt>
                <c:pt idx="181">
                  <c:v>39702</c:v>
                </c:pt>
                <c:pt idx="182">
                  <c:v>39703</c:v>
                </c:pt>
                <c:pt idx="183">
                  <c:v>39706</c:v>
                </c:pt>
                <c:pt idx="184">
                  <c:v>39707</c:v>
                </c:pt>
                <c:pt idx="185">
                  <c:v>39708</c:v>
                </c:pt>
                <c:pt idx="186">
                  <c:v>39709</c:v>
                </c:pt>
                <c:pt idx="187">
                  <c:v>39710</c:v>
                </c:pt>
                <c:pt idx="188">
                  <c:v>39713</c:v>
                </c:pt>
                <c:pt idx="189">
                  <c:v>39714</c:v>
                </c:pt>
                <c:pt idx="190">
                  <c:v>39715</c:v>
                </c:pt>
                <c:pt idx="191">
                  <c:v>39716</c:v>
                </c:pt>
                <c:pt idx="192">
                  <c:v>39717</c:v>
                </c:pt>
                <c:pt idx="193">
                  <c:v>39720</c:v>
                </c:pt>
                <c:pt idx="194">
                  <c:v>39721</c:v>
                </c:pt>
                <c:pt idx="195">
                  <c:v>39722</c:v>
                </c:pt>
                <c:pt idx="196">
                  <c:v>39723</c:v>
                </c:pt>
                <c:pt idx="197">
                  <c:v>39724</c:v>
                </c:pt>
                <c:pt idx="198">
                  <c:v>39727</c:v>
                </c:pt>
                <c:pt idx="199">
                  <c:v>39728</c:v>
                </c:pt>
                <c:pt idx="200">
                  <c:v>39729</c:v>
                </c:pt>
                <c:pt idx="201">
                  <c:v>39730</c:v>
                </c:pt>
                <c:pt idx="202">
                  <c:v>39731</c:v>
                </c:pt>
                <c:pt idx="203">
                  <c:v>39734</c:v>
                </c:pt>
                <c:pt idx="204">
                  <c:v>39735</c:v>
                </c:pt>
                <c:pt idx="205">
                  <c:v>39736</c:v>
                </c:pt>
                <c:pt idx="206">
                  <c:v>39737</c:v>
                </c:pt>
                <c:pt idx="207">
                  <c:v>39738</c:v>
                </c:pt>
                <c:pt idx="208">
                  <c:v>39741</c:v>
                </c:pt>
                <c:pt idx="209">
                  <c:v>39742</c:v>
                </c:pt>
                <c:pt idx="210">
                  <c:v>39743</c:v>
                </c:pt>
                <c:pt idx="211">
                  <c:v>39744</c:v>
                </c:pt>
                <c:pt idx="212">
                  <c:v>39745</c:v>
                </c:pt>
                <c:pt idx="213">
                  <c:v>39748</c:v>
                </c:pt>
                <c:pt idx="214">
                  <c:v>39749</c:v>
                </c:pt>
                <c:pt idx="215">
                  <c:v>39750</c:v>
                </c:pt>
                <c:pt idx="216">
                  <c:v>39751</c:v>
                </c:pt>
                <c:pt idx="217">
                  <c:v>39752</c:v>
                </c:pt>
                <c:pt idx="218">
                  <c:v>39755</c:v>
                </c:pt>
                <c:pt idx="219">
                  <c:v>39756</c:v>
                </c:pt>
                <c:pt idx="220">
                  <c:v>39757</c:v>
                </c:pt>
                <c:pt idx="221">
                  <c:v>39758</c:v>
                </c:pt>
                <c:pt idx="222">
                  <c:v>39759</c:v>
                </c:pt>
                <c:pt idx="223">
                  <c:v>39762</c:v>
                </c:pt>
                <c:pt idx="224">
                  <c:v>39763</c:v>
                </c:pt>
                <c:pt idx="225">
                  <c:v>39764</c:v>
                </c:pt>
                <c:pt idx="226">
                  <c:v>39765</c:v>
                </c:pt>
                <c:pt idx="227">
                  <c:v>39766</c:v>
                </c:pt>
                <c:pt idx="228">
                  <c:v>39769</c:v>
                </c:pt>
                <c:pt idx="229">
                  <c:v>39770</c:v>
                </c:pt>
                <c:pt idx="230">
                  <c:v>39771</c:v>
                </c:pt>
                <c:pt idx="231">
                  <c:v>39772</c:v>
                </c:pt>
                <c:pt idx="232">
                  <c:v>39773</c:v>
                </c:pt>
                <c:pt idx="233">
                  <c:v>39776</c:v>
                </c:pt>
                <c:pt idx="234">
                  <c:v>39777</c:v>
                </c:pt>
                <c:pt idx="235">
                  <c:v>39778</c:v>
                </c:pt>
                <c:pt idx="236">
                  <c:v>39779</c:v>
                </c:pt>
                <c:pt idx="237">
                  <c:v>39780</c:v>
                </c:pt>
                <c:pt idx="238">
                  <c:v>39783</c:v>
                </c:pt>
                <c:pt idx="239">
                  <c:v>39784</c:v>
                </c:pt>
                <c:pt idx="240">
                  <c:v>39785</c:v>
                </c:pt>
                <c:pt idx="241">
                  <c:v>39786</c:v>
                </c:pt>
                <c:pt idx="242">
                  <c:v>39787</c:v>
                </c:pt>
                <c:pt idx="243">
                  <c:v>39790</c:v>
                </c:pt>
                <c:pt idx="244">
                  <c:v>39791</c:v>
                </c:pt>
                <c:pt idx="245">
                  <c:v>39792</c:v>
                </c:pt>
                <c:pt idx="246">
                  <c:v>39793</c:v>
                </c:pt>
                <c:pt idx="247">
                  <c:v>39794</c:v>
                </c:pt>
                <c:pt idx="248">
                  <c:v>39797</c:v>
                </c:pt>
                <c:pt idx="249">
                  <c:v>39798</c:v>
                </c:pt>
                <c:pt idx="250">
                  <c:v>39799</c:v>
                </c:pt>
                <c:pt idx="251">
                  <c:v>39800</c:v>
                </c:pt>
                <c:pt idx="252">
                  <c:v>39801</c:v>
                </c:pt>
                <c:pt idx="253">
                  <c:v>39804</c:v>
                </c:pt>
                <c:pt idx="254">
                  <c:v>39805</c:v>
                </c:pt>
                <c:pt idx="255">
                  <c:v>39806</c:v>
                </c:pt>
                <c:pt idx="256">
                  <c:v>39807</c:v>
                </c:pt>
                <c:pt idx="257">
                  <c:v>39808</c:v>
                </c:pt>
                <c:pt idx="258">
                  <c:v>39811</c:v>
                </c:pt>
                <c:pt idx="259">
                  <c:v>39812</c:v>
                </c:pt>
                <c:pt idx="260">
                  <c:v>39813</c:v>
                </c:pt>
                <c:pt idx="261">
                  <c:v>39814</c:v>
                </c:pt>
                <c:pt idx="262">
                  <c:v>39815</c:v>
                </c:pt>
                <c:pt idx="263">
                  <c:v>39818</c:v>
                </c:pt>
                <c:pt idx="264">
                  <c:v>39819</c:v>
                </c:pt>
                <c:pt idx="265">
                  <c:v>39820</c:v>
                </c:pt>
                <c:pt idx="266">
                  <c:v>39821</c:v>
                </c:pt>
                <c:pt idx="267">
                  <c:v>39822</c:v>
                </c:pt>
                <c:pt idx="268">
                  <c:v>39825</c:v>
                </c:pt>
                <c:pt idx="269">
                  <c:v>39826</c:v>
                </c:pt>
                <c:pt idx="270">
                  <c:v>39827</c:v>
                </c:pt>
                <c:pt idx="271">
                  <c:v>39828</c:v>
                </c:pt>
                <c:pt idx="272">
                  <c:v>39829</c:v>
                </c:pt>
                <c:pt idx="273">
                  <c:v>39832</c:v>
                </c:pt>
                <c:pt idx="274">
                  <c:v>39833</c:v>
                </c:pt>
                <c:pt idx="275">
                  <c:v>39834</c:v>
                </c:pt>
                <c:pt idx="276">
                  <c:v>39835</c:v>
                </c:pt>
                <c:pt idx="277">
                  <c:v>39836</c:v>
                </c:pt>
                <c:pt idx="278">
                  <c:v>39839</c:v>
                </c:pt>
                <c:pt idx="279">
                  <c:v>39840</c:v>
                </c:pt>
                <c:pt idx="280">
                  <c:v>39841</c:v>
                </c:pt>
                <c:pt idx="281">
                  <c:v>39842</c:v>
                </c:pt>
                <c:pt idx="282">
                  <c:v>39843</c:v>
                </c:pt>
                <c:pt idx="283">
                  <c:v>39846</c:v>
                </c:pt>
                <c:pt idx="284">
                  <c:v>39847</c:v>
                </c:pt>
                <c:pt idx="285">
                  <c:v>39848</c:v>
                </c:pt>
                <c:pt idx="286">
                  <c:v>39849</c:v>
                </c:pt>
                <c:pt idx="287">
                  <c:v>39850</c:v>
                </c:pt>
                <c:pt idx="288">
                  <c:v>39853</c:v>
                </c:pt>
                <c:pt idx="289">
                  <c:v>39854</c:v>
                </c:pt>
                <c:pt idx="290">
                  <c:v>39855</c:v>
                </c:pt>
                <c:pt idx="291">
                  <c:v>39856</c:v>
                </c:pt>
                <c:pt idx="292">
                  <c:v>39857</c:v>
                </c:pt>
                <c:pt idx="293">
                  <c:v>39860</c:v>
                </c:pt>
                <c:pt idx="294">
                  <c:v>39861</c:v>
                </c:pt>
                <c:pt idx="295">
                  <c:v>39862</c:v>
                </c:pt>
                <c:pt idx="296">
                  <c:v>39863</c:v>
                </c:pt>
                <c:pt idx="297">
                  <c:v>39864</c:v>
                </c:pt>
                <c:pt idx="298">
                  <c:v>39867</c:v>
                </c:pt>
                <c:pt idx="299">
                  <c:v>39868</c:v>
                </c:pt>
                <c:pt idx="300">
                  <c:v>39869</c:v>
                </c:pt>
                <c:pt idx="301">
                  <c:v>39870</c:v>
                </c:pt>
                <c:pt idx="302">
                  <c:v>39871</c:v>
                </c:pt>
                <c:pt idx="303">
                  <c:v>39874</c:v>
                </c:pt>
                <c:pt idx="304">
                  <c:v>39875</c:v>
                </c:pt>
                <c:pt idx="305">
                  <c:v>39876</c:v>
                </c:pt>
                <c:pt idx="306">
                  <c:v>39877</c:v>
                </c:pt>
                <c:pt idx="307">
                  <c:v>39878</c:v>
                </c:pt>
                <c:pt idx="308">
                  <c:v>39881</c:v>
                </c:pt>
                <c:pt idx="309">
                  <c:v>39882</c:v>
                </c:pt>
                <c:pt idx="310">
                  <c:v>39883</c:v>
                </c:pt>
                <c:pt idx="311">
                  <c:v>39884</c:v>
                </c:pt>
                <c:pt idx="312">
                  <c:v>39885</c:v>
                </c:pt>
                <c:pt idx="313">
                  <c:v>39888</c:v>
                </c:pt>
                <c:pt idx="314">
                  <c:v>39889</c:v>
                </c:pt>
                <c:pt idx="315">
                  <c:v>39890</c:v>
                </c:pt>
                <c:pt idx="316">
                  <c:v>39891</c:v>
                </c:pt>
                <c:pt idx="317">
                  <c:v>39892</c:v>
                </c:pt>
                <c:pt idx="318">
                  <c:v>39895</c:v>
                </c:pt>
                <c:pt idx="319">
                  <c:v>39896</c:v>
                </c:pt>
                <c:pt idx="320">
                  <c:v>39897</c:v>
                </c:pt>
                <c:pt idx="321">
                  <c:v>39898</c:v>
                </c:pt>
                <c:pt idx="322">
                  <c:v>39899</c:v>
                </c:pt>
                <c:pt idx="323">
                  <c:v>39902</c:v>
                </c:pt>
                <c:pt idx="324">
                  <c:v>39903</c:v>
                </c:pt>
                <c:pt idx="325">
                  <c:v>39904</c:v>
                </c:pt>
                <c:pt idx="326">
                  <c:v>39905</c:v>
                </c:pt>
                <c:pt idx="327">
                  <c:v>39906</c:v>
                </c:pt>
                <c:pt idx="328">
                  <c:v>39909</c:v>
                </c:pt>
                <c:pt idx="329">
                  <c:v>39910</c:v>
                </c:pt>
                <c:pt idx="330">
                  <c:v>39911</c:v>
                </c:pt>
                <c:pt idx="331">
                  <c:v>39912</c:v>
                </c:pt>
                <c:pt idx="332">
                  <c:v>39913</c:v>
                </c:pt>
                <c:pt idx="333">
                  <c:v>39916</c:v>
                </c:pt>
                <c:pt idx="334">
                  <c:v>39917</c:v>
                </c:pt>
                <c:pt idx="335">
                  <c:v>39918</c:v>
                </c:pt>
                <c:pt idx="336">
                  <c:v>39919</c:v>
                </c:pt>
                <c:pt idx="337">
                  <c:v>39920</c:v>
                </c:pt>
                <c:pt idx="338">
                  <c:v>39923</c:v>
                </c:pt>
                <c:pt idx="339">
                  <c:v>39924</c:v>
                </c:pt>
                <c:pt idx="340">
                  <c:v>39925</c:v>
                </c:pt>
                <c:pt idx="341">
                  <c:v>39926</c:v>
                </c:pt>
                <c:pt idx="342">
                  <c:v>39927</c:v>
                </c:pt>
                <c:pt idx="343">
                  <c:v>39930</c:v>
                </c:pt>
                <c:pt idx="344">
                  <c:v>39931</c:v>
                </c:pt>
                <c:pt idx="345">
                  <c:v>39932</c:v>
                </c:pt>
                <c:pt idx="346">
                  <c:v>39933</c:v>
                </c:pt>
                <c:pt idx="347">
                  <c:v>39934</c:v>
                </c:pt>
                <c:pt idx="348">
                  <c:v>39937</c:v>
                </c:pt>
                <c:pt idx="349">
                  <c:v>39938</c:v>
                </c:pt>
                <c:pt idx="350">
                  <c:v>39939</c:v>
                </c:pt>
                <c:pt idx="351">
                  <c:v>39940</c:v>
                </c:pt>
                <c:pt idx="352">
                  <c:v>39941</c:v>
                </c:pt>
                <c:pt idx="353">
                  <c:v>39944</c:v>
                </c:pt>
                <c:pt idx="354">
                  <c:v>39945</c:v>
                </c:pt>
                <c:pt idx="355">
                  <c:v>39946</c:v>
                </c:pt>
                <c:pt idx="356">
                  <c:v>39947</c:v>
                </c:pt>
                <c:pt idx="357">
                  <c:v>39948</c:v>
                </c:pt>
                <c:pt idx="358">
                  <c:v>39951</c:v>
                </c:pt>
                <c:pt idx="359">
                  <c:v>39952</c:v>
                </c:pt>
                <c:pt idx="360">
                  <c:v>39953</c:v>
                </c:pt>
                <c:pt idx="361">
                  <c:v>39954</c:v>
                </c:pt>
                <c:pt idx="362">
                  <c:v>39955</c:v>
                </c:pt>
                <c:pt idx="363">
                  <c:v>39958</c:v>
                </c:pt>
                <c:pt idx="364">
                  <c:v>39959</c:v>
                </c:pt>
                <c:pt idx="365">
                  <c:v>39960</c:v>
                </c:pt>
                <c:pt idx="366">
                  <c:v>39961</c:v>
                </c:pt>
                <c:pt idx="367">
                  <c:v>39962</c:v>
                </c:pt>
                <c:pt idx="368">
                  <c:v>39965</c:v>
                </c:pt>
                <c:pt idx="369">
                  <c:v>39966</c:v>
                </c:pt>
                <c:pt idx="370">
                  <c:v>39967</c:v>
                </c:pt>
                <c:pt idx="371">
                  <c:v>39968</c:v>
                </c:pt>
                <c:pt idx="372">
                  <c:v>39969</c:v>
                </c:pt>
                <c:pt idx="373">
                  <c:v>39972</c:v>
                </c:pt>
                <c:pt idx="374">
                  <c:v>39973</c:v>
                </c:pt>
                <c:pt idx="375">
                  <c:v>39974</c:v>
                </c:pt>
                <c:pt idx="376">
                  <c:v>39975</c:v>
                </c:pt>
                <c:pt idx="377">
                  <c:v>39976</c:v>
                </c:pt>
                <c:pt idx="378">
                  <c:v>39979</c:v>
                </c:pt>
                <c:pt idx="379">
                  <c:v>39980</c:v>
                </c:pt>
                <c:pt idx="380">
                  <c:v>39981</c:v>
                </c:pt>
                <c:pt idx="381">
                  <c:v>39982</c:v>
                </c:pt>
                <c:pt idx="382">
                  <c:v>39983</c:v>
                </c:pt>
                <c:pt idx="383">
                  <c:v>39986</c:v>
                </c:pt>
                <c:pt idx="384">
                  <c:v>39987</c:v>
                </c:pt>
                <c:pt idx="385">
                  <c:v>39988</c:v>
                </c:pt>
                <c:pt idx="386">
                  <c:v>39989</c:v>
                </c:pt>
                <c:pt idx="387">
                  <c:v>39990</c:v>
                </c:pt>
                <c:pt idx="388">
                  <c:v>39993</c:v>
                </c:pt>
                <c:pt idx="389">
                  <c:v>39994</c:v>
                </c:pt>
                <c:pt idx="390">
                  <c:v>39995</c:v>
                </c:pt>
                <c:pt idx="391">
                  <c:v>39996</c:v>
                </c:pt>
                <c:pt idx="392">
                  <c:v>39997</c:v>
                </c:pt>
                <c:pt idx="393">
                  <c:v>40000</c:v>
                </c:pt>
                <c:pt idx="394">
                  <c:v>40001</c:v>
                </c:pt>
                <c:pt idx="395">
                  <c:v>40002</c:v>
                </c:pt>
                <c:pt idx="396">
                  <c:v>40003</c:v>
                </c:pt>
                <c:pt idx="397">
                  <c:v>40004</c:v>
                </c:pt>
                <c:pt idx="398">
                  <c:v>40007</c:v>
                </c:pt>
                <c:pt idx="399">
                  <c:v>40008</c:v>
                </c:pt>
                <c:pt idx="400">
                  <c:v>40009</c:v>
                </c:pt>
                <c:pt idx="401">
                  <c:v>40010</c:v>
                </c:pt>
                <c:pt idx="402">
                  <c:v>40011</c:v>
                </c:pt>
                <c:pt idx="403">
                  <c:v>40014</c:v>
                </c:pt>
                <c:pt idx="404">
                  <c:v>40015</c:v>
                </c:pt>
                <c:pt idx="405">
                  <c:v>40016</c:v>
                </c:pt>
                <c:pt idx="406">
                  <c:v>40017</c:v>
                </c:pt>
                <c:pt idx="407">
                  <c:v>40018</c:v>
                </c:pt>
                <c:pt idx="408">
                  <c:v>40021</c:v>
                </c:pt>
                <c:pt idx="409">
                  <c:v>40022</c:v>
                </c:pt>
                <c:pt idx="410">
                  <c:v>40023</c:v>
                </c:pt>
                <c:pt idx="411">
                  <c:v>40024</c:v>
                </c:pt>
                <c:pt idx="412">
                  <c:v>40025</c:v>
                </c:pt>
                <c:pt idx="413">
                  <c:v>40028</c:v>
                </c:pt>
                <c:pt idx="414">
                  <c:v>40029</c:v>
                </c:pt>
                <c:pt idx="415">
                  <c:v>40030</c:v>
                </c:pt>
                <c:pt idx="416">
                  <c:v>40031</c:v>
                </c:pt>
                <c:pt idx="417">
                  <c:v>40032</c:v>
                </c:pt>
                <c:pt idx="418">
                  <c:v>40035</c:v>
                </c:pt>
                <c:pt idx="419">
                  <c:v>40036</c:v>
                </c:pt>
                <c:pt idx="420">
                  <c:v>40037</c:v>
                </c:pt>
                <c:pt idx="421">
                  <c:v>40038</c:v>
                </c:pt>
                <c:pt idx="422">
                  <c:v>40039</c:v>
                </c:pt>
                <c:pt idx="423">
                  <c:v>40042</c:v>
                </c:pt>
                <c:pt idx="424">
                  <c:v>40043</c:v>
                </c:pt>
                <c:pt idx="425">
                  <c:v>40044</c:v>
                </c:pt>
                <c:pt idx="426">
                  <c:v>40045</c:v>
                </c:pt>
                <c:pt idx="427">
                  <c:v>40046</c:v>
                </c:pt>
                <c:pt idx="428">
                  <c:v>40049</c:v>
                </c:pt>
                <c:pt idx="429">
                  <c:v>40050</c:v>
                </c:pt>
                <c:pt idx="430">
                  <c:v>40051</c:v>
                </c:pt>
                <c:pt idx="431">
                  <c:v>40052</c:v>
                </c:pt>
                <c:pt idx="432">
                  <c:v>40053</c:v>
                </c:pt>
                <c:pt idx="433">
                  <c:v>40056</c:v>
                </c:pt>
                <c:pt idx="434">
                  <c:v>40057</c:v>
                </c:pt>
                <c:pt idx="435">
                  <c:v>40058</c:v>
                </c:pt>
                <c:pt idx="436">
                  <c:v>40059</c:v>
                </c:pt>
                <c:pt idx="437">
                  <c:v>40060</c:v>
                </c:pt>
                <c:pt idx="438">
                  <c:v>40063</c:v>
                </c:pt>
                <c:pt idx="439">
                  <c:v>40064</c:v>
                </c:pt>
                <c:pt idx="440">
                  <c:v>40065</c:v>
                </c:pt>
                <c:pt idx="441">
                  <c:v>40066</c:v>
                </c:pt>
                <c:pt idx="442">
                  <c:v>40067</c:v>
                </c:pt>
                <c:pt idx="443">
                  <c:v>40070</c:v>
                </c:pt>
                <c:pt idx="444">
                  <c:v>40071</c:v>
                </c:pt>
                <c:pt idx="445">
                  <c:v>40072</c:v>
                </c:pt>
                <c:pt idx="446">
                  <c:v>40073</c:v>
                </c:pt>
                <c:pt idx="447">
                  <c:v>40074</c:v>
                </c:pt>
                <c:pt idx="448">
                  <c:v>40077</c:v>
                </c:pt>
                <c:pt idx="449">
                  <c:v>40078</c:v>
                </c:pt>
                <c:pt idx="450">
                  <c:v>40079</c:v>
                </c:pt>
                <c:pt idx="451">
                  <c:v>40080</c:v>
                </c:pt>
                <c:pt idx="452">
                  <c:v>40081</c:v>
                </c:pt>
                <c:pt idx="453">
                  <c:v>40084</c:v>
                </c:pt>
                <c:pt idx="454">
                  <c:v>40085</c:v>
                </c:pt>
                <c:pt idx="455">
                  <c:v>40086</c:v>
                </c:pt>
                <c:pt idx="456">
                  <c:v>40087</c:v>
                </c:pt>
                <c:pt idx="457">
                  <c:v>40088</c:v>
                </c:pt>
                <c:pt idx="458">
                  <c:v>40091</c:v>
                </c:pt>
                <c:pt idx="459">
                  <c:v>40092</c:v>
                </c:pt>
                <c:pt idx="460">
                  <c:v>40093</c:v>
                </c:pt>
                <c:pt idx="461">
                  <c:v>40094</c:v>
                </c:pt>
                <c:pt idx="462">
                  <c:v>40095</c:v>
                </c:pt>
                <c:pt idx="463">
                  <c:v>40098</c:v>
                </c:pt>
                <c:pt idx="464">
                  <c:v>40099</c:v>
                </c:pt>
                <c:pt idx="465">
                  <c:v>40100</c:v>
                </c:pt>
                <c:pt idx="466">
                  <c:v>40101</c:v>
                </c:pt>
                <c:pt idx="467">
                  <c:v>40102</c:v>
                </c:pt>
                <c:pt idx="468">
                  <c:v>40105</c:v>
                </c:pt>
                <c:pt idx="469">
                  <c:v>40106</c:v>
                </c:pt>
                <c:pt idx="470">
                  <c:v>40107</c:v>
                </c:pt>
                <c:pt idx="471">
                  <c:v>40108</c:v>
                </c:pt>
                <c:pt idx="472">
                  <c:v>40109</c:v>
                </c:pt>
                <c:pt idx="473">
                  <c:v>40112</c:v>
                </c:pt>
                <c:pt idx="474">
                  <c:v>40113</c:v>
                </c:pt>
                <c:pt idx="475">
                  <c:v>40114</c:v>
                </c:pt>
                <c:pt idx="476">
                  <c:v>40115</c:v>
                </c:pt>
                <c:pt idx="477">
                  <c:v>40116</c:v>
                </c:pt>
                <c:pt idx="478">
                  <c:v>40119</c:v>
                </c:pt>
                <c:pt idx="479">
                  <c:v>40120</c:v>
                </c:pt>
                <c:pt idx="480">
                  <c:v>40121</c:v>
                </c:pt>
                <c:pt idx="481">
                  <c:v>40122</c:v>
                </c:pt>
                <c:pt idx="482">
                  <c:v>40123</c:v>
                </c:pt>
                <c:pt idx="483">
                  <c:v>40126</c:v>
                </c:pt>
                <c:pt idx="484">
                  <c:v>40127</c:v>
                </c:pt>
                <c:pt idx="485">
                  <c:v>40128</c:v>
                </c:pt>
                <c:pt idx="486">
                  <c:v>40129</c:v>
                </c:pt>
                <c:pt idx="487">
                  <c:v>40130</c:v>
                </c:pt>
                <c:pt idx="488">
                  <c:v>40133</c:v>
                </c:pt>
                <c:pt idx="489">
                  <c:v>40134</c:v>
                </c:pt>
                <c:pt idx="490">
                  <c:v>40135</c:v>
                </c:pt>
                <c:pt idx="491">
                  <c:v>40136</c:v>
                </c:pt>
                <c:pt idx="492">
                  <c:v>40137</c:v>
                </c:pt>
                <c:pt idx="493">
                  <c:v>40140</c:v>
                </c:pt>
                <c:pt idx="494">
                  <c:v>40141</c:v>
                </c:pt>
                <c:pt idx="495">
                  <c:v>40142</c:v>
                </c:pt>
                <c:pt idx="496">
                  <c:v>40143</c:v>
                </c:pt>
                <c:pt idx="497">
                  <c:v>40144</c:v>
                </c:pt>
                <c:pt idx="498">
                  <c:v>40147</c:v>
                </c:pt>
                <c:pt idx="499">
                  <c:v>40148</c:v>
                </c:pt>
                <c:pt idx="500">
                  <c:v>40149</c:v>
                </c:pt>
                <c:pt idx="501">
                  <c:v>40150</c:v>
                </c:pt>
                <c:pt idx="502">
                  <c:v>40151</c:v>
                </c:pt>
                <c:pt idx="503">
                  <c:v>40154</c:v>
                </c:pt>
                <c:pt idx="504">
                  <c:v>40155</c:v>
                </c:pt>
                <c:pt idx="505">
                  <c:v>40156</c:v>
                </c:pt>
                <c:pt idx="506">
                  <c:v>40157</c:v>
                </c:pt>
                <c:pt idx="507">
                  <c:v>40158</c:v>
                </c:pt>
                <c:pt idx="508">
                  <c:v>40161</c:v>
                </c:pt>
                <c:pt idx="509">
                  <c:v>40162</c:v>
                </c:pt>
                <c:pt idx="510">
                  <c:v>40163</c:v>
                </c:pt>
                <c:pt idx="511">
                  <c:v>40164</c:v>
                </c:pt>
                <c:pt idx="512">
                  <c:v>40165</c:v>
                </c:pt>
                <c:pt idx="513">
                  <c:v>40168</c:v>
                </c:pt>
                <c:pt idx="514">
                  <c:v>40169</c:v>
                </c:pt>
                <c:pt idx="515">
                  <c:v>40170</c:v>
                </c:pt>
                <c:pt idx="516">
                  <c:v>40171</c:v>
                </c:pt>
                <c:pt idx="517">
                  <c:v>40172</c:v>
                </c:pt>
                <c:pt idx="518">
                  <c:v>40175</c:v>
                </c:pt>
                <c:pt idx="519">
                  <c:v>40176</c:v>
                </c:pt>
                <c:pt idx="520">
                  <c:v>40177</c:v>
                </c:pt>
                <c:pt idx="521">
                  <c:v>40178</c:v>
                </c:pt>
                <c:pt idx="522">
                  <c:v>40179</c:v>
                </c:pt>
                <c:pt idx="523">
                  <c:v>40182</c:v>
                </c:pt>
                <c:pt idx="524">
                  <c:v>40183</c:v>
                </c:pt>
                <c:pt idx="525">
                  <c:v>40184</c:v>
                </c:pt>
                <c:pt idx="526">
                  <c:v>40185</c:v>
                </c:pt>
                <c:pt idx="527">
                  <c:v>40186</c:v>
                </c:pt>
                <c:pt idx="528">
                  <c:v>40189</c:v>
                </c:pt>
                <c:pt idx="529">
                  <c:v>40190</c:v>
                </c:pt>
                <c:pt idx="530">
                  <c:v>40191</c:v>
                </c:pt>
                <c:pt idx="531">
                  <c:v>40192</c:v>
                </c:pt>
                <c:pt idx="532">
                  <c:v>40193</c:v>
                </c:pt>
                <c:pt idx="533">
                  <c:v>40196</c:v>
                </c:pt>
                <c:pt idx="534">
                  <c:v>40197</c:v>
                </c:pt>
                <c:pt idx="535">
                  <c:v>40198</c:v>
                </c:pt>
                <c:pt idx="536">
                  <c:v>40199</c:v>
                </c:pt>
                <c:pt idx="537">
                  <c:v>40200</c:v>
                </c:pt>
                <c:pt idx="538">
                  <c:v>40203</c:v>
                </c:pt>
                <c:pt idx="539">
                  <c:v>40204</c:v>
                </c:pt>
                <c:pt idx="540">
                  <c:v>40205</c:v>
                </c:pt>
                <c:pt idx="541">
                  <c:v>40206</c:v>
                </c:pt>
                <c:pt idx="542">
                  <c:v>40207</c:v>
                </c:pt>
                <c:pt idx="543">
                  <c:v>40210</c:v>
                </c:pt>
                <c:pt idx="544">
                  <c:v>40211</c:v>
                </c:pt>
                <c:pt idx="545">
                  <c:v>40212</c:v>
                </c:pt>
                <c:pt idx="546">
                  <c:v>40213</c:v>
                </c:pt>
                <c:pt idx="547">
                  <c:v>40214</c:v>
                </c:pt>
                <c:pt idx="548">
                  <c:v>40217</c:v>
                </c:pt>
                <c:pt idx="549">
                  <c:v>40218</c:v>
                </c:pt>
                <c:pt idx="550">
                  <c:v>40219</c:v>
                </c:pt>
                <c:pt idx="551">
                  <c:v>40220</c:v>
                </c:pt>
                <c:pt idx="552">
                  <c:v>40221</c:v>
                </c:pt>
                <c:pt idx="553">
                  <c:v>40224</c:v>
                </c:pt>
                <c:pt idx="554">
                  <c:v>40225</c:v>
                </c:pt>
                <c:pt idx="555">
                  <c:v>40226</c:v>
                </c:pt>
                <c:pt idx="556">
                  <c:v>40227</c:v>
                </c:pt>
                <c:pt idx="557">
                  <c:v>40228</c:v>
                </c:pt>
                <c:pt idx="558">
                  <c:v>40231</c:v>
                </c:pt>
                <c:pt idx="559">
                  <c:v>40232</c:v>
                </c:pt>
                <c:pt idx="560">
                  <c:v>40233</c:v>
                </c:pt>
                <c:pt idx="561">
                  <c:v>40234</c:v>
                </c:pt>
                <c:pt idx="562">
                  <c:v>40235</c:v>
                </c:pt>
                <c:pt idx="563">
                  <c:v>40238</c:v>
                </c:pt>
                <c:pt idx="564">
                  <c:v>40239</c:v>
                </c:pt>
                <c:pt idx="565">
                  <c:v>40240</c:v>
                </c:pt>
                <c:pt idx="566">
                  <c:v>40241</c:v>
                </c:pt>
                <c:pt idx="567">
                  <c:v>40242</c:v>
                </c:pt>
                <c:pt idx="568">
                  <c:v>40245</c:v>
                </c:pt>
                <c:pt idx="569">
                  <c:v>40246</c:v>
                </c:pt>
                <c:pt idx="570">
                  <c:v>40247</c:v>
                </c:pt>
                <c:pt idx="571">
                  <c:v>40248</c:v>
                </c:pt>
                <c:pt idx="572">
                  <c:v>40249</c:v>
                </c:pt>
                <c:pt idx="573">
                  <c:v>40252</c:v>
                </c:pt>
                <c:pt idx="574">
                  <c:v>40253</c:v>
                </c:pt>
                <c:pt idx="575">
                  <c:v>40254</c:v>
                </c:pt>
                <c:pt idx="576">
                  <c:v>40255</c:v>
                </c:pt>
                <c:pt idx="577">
                  <c:v>40256</c:v>
                </c:pt>
                <c:pt idx="578">
                  <c:v>40259</c:v>
                </c:pt>
                <c:pt idx="579">
                  <c:v>40260</c:v>
                </c:pt>
                <c:pt idx="580">
                  <c:v>40261</c:v>
                </c:pt>
                <c:pt idx="581">
                  <c:v>40262</c:v>
                </c:pt>
                <c:pt idx="582">
                  <c:v>40263</c:v>
                </c:pt>
                <c:pt idx="583">
                  <c:v>40266</c:v>
                </c:pt>
                <c:pt idx="584">
                  <c:v>40267</c:v>
                </c:pt>
                <c:pt idx="585">
                  <c:v>40268</c:v>
                </c:pt>
                <c:pt idx="586">
                  <c:v>40269</c:v>
                </c:pt>
                <c:pt idx="587">
                  <c:v>40270</c:v>
                </c:pt>
                <c:pt idx="588">
                  <c:v>40273</c:v>
                </c:pt>
                <c:pt idx="589">
                  <c:v>40274</c:v>
                </c:pt>
                <c:pt idx="590">
                  <c:v>40275</c:v>
                </c:pt>
                <c:pt idx="591">
                  <c:v>40276</c:v>
                </c:pt>
                <c:pt idx="592">
                  <c:v>40277</c:v>
                </c:pt>
                <c:pt idx="593">
                  <c:v>40280</c:v>
                </c:pt>
                <c:pt idx="594">
                  <c:v>40281</c:v>
                </c:pt>
                <c:pt idx="595">
                  <c:v>40282</c:v>
                </c:pt>
                <c:pt idx="596">
                  <c:v>40283</c:v>
                </c:pt>
                <c:pt idx="597">
                  <c:v>40284</c:v>
                </c:pt>
                <c:pt idx="598">
                  <c:v>40287</c:v>
                </c:pt>
                <c:pt idx="599">
                  <c:v>40288</c:v>
                </c:pt>
                <c:pt idx="600">
                  <c:v>40289</c:v>
                </c:pt>
                <c:pt idx="601">
                  <c:v>40290</c:v>
                </c:pt>
                <c:pt idx="602">
                  <c:v>40291</c:v>
                </c:pt>
                <c:pt idx="603">
                  <c:v>40294</c:v>
                </c:pt>
                <c:pt idx="604">
                  <c:v>40295</c:v>
                </c:pt>
                <c:pt idx="605">
                  <c:v>40296</c:v>
                </c:pt>
                <c:pt idx="606">
                  <c:v>40297</c:v>
                </c:pt>
                <c:pt idx="607">
                  <c:v>40298</c:v>
                </c:pt>
                <c:pt idx="608">
                  <c:v>40301</c:v>
                </c:pt>
                <c:pt idx="609">
                  <c:v>40302</c:v>
                </c:pt>
                <c:pt idx="610">
                  <c:v>40303</c:v>
                </c:pt>
                <c:pt idx="611">
                  <c:v>40304</c:v>
                </c:pt>
                <c:pt idx="612">
                  <c:v>40305</c:v>
                </c:pt>
                <c:pt idx="613">
                  <c:v>40308</c:v>
                </c:pt>
                <c:pt idx="614">
                  <c:v>40309</c:v>
                </c:pt>
                <c:pt idx="615">
                  <c:v>40310</c:v>
                </c:pt>
                <c:pt idx="616">
                  <c:v>40311</c:v>
                </c:pt>
                <c:pt idx="617">
                  <c:v>40312</c:v>
                </c:pt>
                <c:pt idx="618">
                  <c:v>40315</c:v>
                </c:pt>
                <c:pt idx="619">
                  <c:v>40316</c:v>
                </c:pt>
                <c:pt idx="620">
                  <c:v>40317</c:v>
                </c:pt>
                <c:pt idx="621">
                  <c:v>40318</c:v>
                </c:pt>
                <c:pt idx="622">
                  <c:v>40319</c:v>
                </c:pt>
                <c:pt idx="623">
                  <c:v>40322</c:v>
                </c:pt>
                <c:pt idx="624">
                  <c:v>40323</c:v>
                </c:pt>
                <c:pt idx="625">
                  <c:v>40324</c:v>
                </c:pt>
                <c:pt idx="626">
                  <c:v>40325</c:v>
                </c:pt>
                <c:pt idx="627">
                  <c:v>40326</c:v>
                </c:pt>
                <c:pt idx="628">
                  <c:v>40329</c:v>
                </c:pt>
                <c:pt idx="629">
                  <c:v>40330</c:v>
                </c:pt>
                <c:pt idx="630">
                  <c:v>40331</c:v>
                </c:pt>
                <c:pt idx="631">
                  <c:v>40332</c:v>
                </c:pt>
                <c:pt idx="632">
                  <c:v>40333</c:v>
                </c:pt>
                <c:pt idx="633">
                  <c:v>40336</c:v>
                </c:pt>
                <c:pt idx="634">
                  <c:v>40337</c:v>
                </c:pt>
                <c:pt idx="635">
                  <c:v>40338</c:v>
                </c:pt>
                <c:pt idx="636">
                  <c:v>40339</c:v>
                </c:pt>
                <c:pt idx="637">
                  <c:v>40340</c:v>
                </c:pt>
                <c:pt idx="638">
                  <c:v>40343</c:v>
                </c:pt>
                <c:pt idx="639">
                  <c:v>40344</c:v>
                </c:pt>
                <c:pt idx="640">
                  <c:v>40345</c:v>
                </c:pt>
                <c:pt idx="641">
                  <c:v>40346</c:v>
                </c:pt>
                <c:pt idx="642">
                  <c:v>40347</c:v>
                </c:pt>
                <c:pt idx="643">
                  <c:v>40350</c:v>
                </c:pt>
                <c:pt idx="644">
                  <c:v>40351</c:v>
                </c:pt>
                <c:pt idx="645">
                  <c:v>40352</c:v>
                </c:pt>
                <c:pt idx="646">
                  <c:v>40353</c:v>
                </c:pt>
                <c:pt idx="647">
                  <c:v>40354</c:v>
                </c:pt>
                <c:pt idx="648">
                  <c:v>40357</c:v>
                </c:pt>
                <c:pt idx="649">
                  <c:v>40358</c:v>
                </c:pt>
                <c:pt idx="650">
                  <c:v>40359</c:v>
                </c:pt>
                <c:pt idx="651">
                  <c:v>40360</c:v>
                </c:pt>
                <c:pt idx="652">
                  <c:v>40361</c:v>
                </c:pt>
                <c:pt idx="653">
                  <c:v>40364</c:v>
                </c:pt>
                <c:pt idx="654">
                  <c:v>40365</c:v>
                </c:pt>
                <c:pt idx="655">
                  <c:v>40366</c:v>
                </c:pt>
                <c:pt idx="656">
                  <c:v>40367</c:v>
                </c:pt>
                <c:pt idx="657">
                  <c:v>40368</c:v>
                </c:pt>
                <c:pt idx="658">
                  <c:v>40371</c:v>
                </c:pt>
                <c:pt idx="659">
                  <c:v>40372</c:v>
                </c:pt>
                <c:pt idx="660">
                  <c:v>40373</c:v>
                </c:pt>
                <c:pt idx="661">
                  <c:v>40374</c:v>
                </c:pt>
                <c:pt idx="662">
                  <c:v>40375</c:v>
                </c:pt>
                <c:pt idx="663">
                  <c:v>40378</c:v>
                </c:pt>
                <c:pt idx="664">
                  <c:v>40379</c:v>
                </c:pt>
                <c:pt idx="665">
                  <c:v>40380</c:v>
                </c:pt>
                <c:pt idx="666">
                  <c:v>40381</c:v>
                </c:pt>
                <c:pt idx="667">
                  <c:v>40382</c:v>
                </c:pt>
                <c:pt idx="668">
                  <c:v>40385</c:v>
                </c:pt>
                <c:pt idx="669">
                  <c:v>40386</c:v>
                </c:pt>
                <c:pt idx="670">
                  <c:v>40387</c:v>
                </c:pt>
                <c:pt idx="671">
                  <c:v>40388</c:v>
                </c:pt>
                <c:pt idx="672">
                  <c:v>40389</c:v>
                </c:pt>
                <c:pt idx="673">
                  <c:v>40392</c:v>
                </c:pt>
                <c:pt idx="674">
                  <c:v>40393</c:v>
                </c:pt>
                <c:pt idx="675">
                  <c:v>40394</c:v>
                </c:pt>
                <c:pt idx="676">
                  <c:v>40395</c:v>
                </c:pt>
                <c:pt idx="677">
                  <c:v>40396</c:v>
                </c:pt>
                <c:pt idx="678">
                  <c:v>40399</c:v>
                </c:pt>
                <c:pt idx="679">
                  <c:v>40400</c:v>
                </c:pt>
                <c:pt idx="680">
                  <c:v>40401</c:v>
                </c:pt>
                <c:pt idx="681">
                  <c:v>40402</c:v>
                </c:pt>
                <c:pt idx="682">
                  <c:v>40403</c:v>
                </c:pt>
                <c:pt idx="683">
                  <c:v>40406</c:v>
                </c:pt>
                <c:pt idx="684">
                  <c:v>40407</c:v>
                </c:pt>
                <c:pt idx="685">
                  <c:v>40408</c:v>
                </c:pt>
                <c:pt idx="686">
                  <c:v>40409</c:v>
                </c:pt>
                <c:pt idx="687">
                  <c:v>40410</c:v>
                </c:pt>
                <c:pt idx="688">
                  <c:v>40413</c:v>
                </c:pt>
                <c:pt idx="689">
                  <c:v>40414</c:v>
                </c:pt>
                <c:pt idx="690">
                  <c:v>40415</c:v>
                </c:pt>
                <c:pt idx="691">
                  <c:v>40416</c:v>
                </c:pt>
                <c:pt idx="692">
                  <c:v>40417</c:v>
                </c:pt>
                <c:pt idx="693">
                  <c:v>40420</c:v>
                </c:pt>
                <c:pt idx="694">
                  <c:v>40421</c:v>
                </c:pt>
                <c:pt idx="695">
                  <c:v>40422</c:v>
                </c:pt>
                <c:pt idx="696">
                  <c:v>40423</c:v>
                </c:pt>
                <c:pt idx="697">
                  <c:v>40424</c:v>
                </c:pt>
                <c:pt idx="698">
                  <c:v>40427</c:v>
                </c:pt>
                <c:pt idx="699">
                  <c:v>40428</c:v>
                </c:pt>
                <c:pt idx="700">
                  <c:v>40429</c:v>
                </c:pt>
                <c:pt idx="701">
                  <c:v>40430</c:v>
                </c:pt>
                <c:pt idx="702">
                  <c:v>40431</c:v>
                </c:pt>
                <c:pt idx="703">
                  <c:v>40434</c:v>
                </c:pt>
                <c:pt idx="704">
                  <c:v>40435</c:v>
                </c:pt>
                <c:pt idx="705">
                  <c:v>40436</c:v>
                </c:pt>
                <c:pt idx="706">
                  <c:v>40437</c:v>
                </c:pt>
                <c:pt idx="707">
                  <c:v>40438</c:v>
                </c:pt>
                <c:pt idx="708">
                  <c:v>40441</c:v>
                </c:pt>
                <c:pt idx="709">
                  <c:v>40442</c:v>
                </c:pt>
                <c:pt idx="710">
                  <c:v>40443</c:v>
                </c:pt>
                <c:pt idx="711">
                  <c:v>40444</c:v>
                </c:pt>
                <c:pt idx="712">
                  <c:v>40445</c:v>
                </c:pt>
                <c:pt idx="713">
                  <c:v>40448</c:v>
                </c:pt>
                <c:pt idx="714">
                  <c:v>40449</c:v>
                </c:pt>
                <c:pt idx="715">
                  <c:v>40450</c:v>
                </c:pt>
                <c:pt idx="716">
                  <c:v>40451</c:v>
                </c:pt>
                <c:pt idx="717">
                  <c:v>40452</c:v>
                </c:pt>
                <c:pt idx="718">
                  <c:v>40455</c:v>
                </c:pt>
                <c:pt idx="719">
                  <c:v>40456</c:v>
                </c:pt>
                <c:pt idx="720">
                  <c:v>40457</c:v>
                </c:pt>
                <c:pt idx="721">
                  <c:v>40458</c:v>
                </c:pt>
                <c:pt idx="722">
                  <c:v>40459</c:v>
                </c:pt>
                <c:pt idx="723">
                  <c:v>40462</c:v>
                </c:pt>
                <c:pt idx="724">
                  <c:v>40463</c:v>
                </c:pt>
                <c:pt idx="725">
                  <c:v>40464</c:v>
                </c:pt>
                <c:pt idx="726">
                  <c:v>40465</c:v>
                </c:pt>
                <c:pt idx="727">
                  <c:v>40466</c:v>
                </c:pt>
                <c:pt idx="728">
                  <c:v>40469</c:v>
                </c:pt>
                <c:pt idx="729">
                  <c:v>40470</c:v>
                </c:pt>
                <c:pt idx="730">
                  <c:v>40471</c:v>
                </c:pt>
                <c:pt idx="731">
                  <c:v>40472</c:v>
                </c:pt>
                <c:pt idx="732">
                  <c:v>40473</c:v>
                </c:pt>
                <c:pt idx="733">
                  <c:v>40476</c:v>
                </c:pt>
                <c:pt idx="734">
                  <c:v>40477</c:v>
                </c:pt>
                <c:pt idx="735">
                  <c:v>40478</c:v>
                </c:pt>
                <c:pt idx="736">
                  <c:v>40479</c:v>
                </c:pt>
                <c:pt idx="737">
                  <c:v>40480</c:v>
                </c:pt>
                <c:pt idx="738">
                  <c:v>40483</c:v>
                </c:pt>
                <c:pt idx="739">
                  <c:v>40484</c:v>
                </c:pt>
                <c:pt idx="740">
                  <c:v>40485</c:v>
                </c:pt>
                <c:pt idx="741">
                  <c:v>40486</c:v>
                </c:pt>
                <c:pt idx="742">
                  <c:v>40487</c:v>
                </c:pt>
                <c:pt idx="743">
                  <c:v>40490</c:v>
                </c:pt>
                <c:pt idx="744">
                  <c:v>40491</c:v>
                </c:pt>
                <c:pt idx="745">
                  <c:v>40492</c:v>
                </c:pt>
                <c:pt idx="746">
                  <c:v>40493</c:v>
                </c:pt>
                <c:pt idx="747">
                  <c:v>40494</c:v>
                </c:pt>
                <c:pt idx="748">
                  <c:v>40497</c:v>
                </c:pt>
                <c:pt idx="749">
                  <c:v>40498</c:v>
                </c:pt>
                <c:pt idx="750">
                  <c:v>40499</c:v>
                </c:pt>
                <c:pt idx="751">
                  <c:v>40500</c:v>
                </c:pt>
                <c:pt idx="752">
                  <c:v>40501</c:v>
                </c:pt>
                <c:pt idx="753">
                  <c:v>40504</c:v>
                </c:pt>
                <c:pt idx="754">
                  <c:v>40505</c:v>
                </c:pt>
                <c:pt idx="755">
                  <c:v>40506</c:v>
                </c:pt>
                <c:pt idx="756">
                  <c:v>40507</c:v>
                </c:pt>
                <c:pt idx="757">
                  <c:v>40508</c:v>
                </c:pt>
                <c:pt idx="758">
                  <c:v>40511</c:v>
                </c:pt>
                <c:pt idx="759">
                  <c:v>40512</c:v>
                </c:pt>
                <c:pt idx="760">
                  <c:v>40513</c:v>
                </c:pt>
                <c:pt idx="761">
                  <c:v>40514</c:v>
                </c:pt>
                <c:pt idx="762">
                  <c:v>40515</c:v>
                </c:pt>
                <c:pt idx="763">
                  <c:v>40518</c:v>
                </c:pt>
                <c:pt idx="764">
                  <c:v>40519</c:v>
                </c:pt>
                <c:pt idx="765">
                  <c:v>40520</c:v>
                </c:pt>
                <c:pt idx="766">
                  <c:v>40521</c:v>
                </c:pt>
                <c:pt idx="767">
                  <c:v>40522</c:v>
                </c:pt>
                <c:pt idx="768">
                  <c:v>40525</c:v>
                </c:pt>
                <c:pt idx="769">
                  <c:v>40526</c:v>
                </c:pt>
                <c:pt idx="770">
                  <c:v>40527</c:v>
                </c:pt>
                <c:pt idx="771">
                  <c:v>40528</c:v>
                </c:pt>
                <c:pt idx="772">
                  <c:v>40529</c:v>
                </c:pt>
                <c:pt idx="773">
                  <c:v>40532</c:v>
                </c:pt>
                <c:pt idx="774">
                  <c:v>40533</c:v>
                </c:pt>
                <c:pt idx="775">
                  <c:v>40534</c:v>
                </c:pt>
                <c:pt idx="776">
                  <c:v>40535</c:v>
                </c:pt>
                <c:pt idx="777">
                  <c:v>40536</c:v>
                </c:pt>
                <c:pt idx="778">
                  <c:v>40539</c:v>
                </c:pt>
                <c:pt idx="779">
                  <c:v>40540</c:v>
                </c:pt>
                <c:pt idx="780">
                  <c:v>40541</c:v>
                </c:pt>
                <c:pt idx="781">
                  <c:v>40542</c:v>
                </c:pt>
                <c:pt idx="782">
                  <c:v>40543</c:v>
                </c:pt>
                <c:pt idx="783">
                  <c:v>40546</c:v>
                </c:pt>
                <c:pt idx="784">
                  <c:v>40547</c:v>
                </c:pt>
                <c:pt idx="785">
                  <c:v>40548</c:v>
                </c:pt>
                <c:pt idx="786">
                  <c:v>40549</c:v>
                </c:pt>
                <c:pt idx="787">
                  <c:v>40550</c:v>
                </c:pt>
                <c:pt idx="788">
                  <c:v>40553</c:v>
                </c:pt>
                <c:pt idx="789">
                  <c:v>40554</c:v>
                </c:pt>
                <c:pt idx="790">
                  <c:v>40555</c:v>
                </c:pt>
                <c:pt idx="791">
                  <c:v>40556</c:v>
                </c:pt>
                <c:pt idx="792">
                  <c:v>40557</c:v>
                </c:pt>
                <c:pt idx="793">
                  <c:v>40560</c:v>
                </c:pt>
                <c:pt idx="794">
                  <c:v>40561</c:v>
                </c:pt>
                <c:pt idx="795">
                  <c:v>40562</c:v>
                </c:pt>
                <c:pt idx="796">
                  <c:v>40563</c:v>
                </c:pt>
                <c:pt idx="797">
                  <c:v>40564</c:v>
                </c:pt>
                <c:pt idx="798">
                  <c:v>40567</c:v>
                </c:pt>
                <c:pt idx="799">
                  <c:v>40568</c:v>
                </c:pt>
                <c:pt idx="800">
                  <c:v>40569</c:v>
                </c:pt>
                <c:pt idx="801">
                  <c:v>40570</c:v>
                </c:pt>
                <c:pt idx="802">
                  <c:v>40571</c:v>
                </c:pt>
                <c:pt idx="803">
                  <c:v>40574</c:v>
                </c:pt>
                <c:pt idx="804">
                  <c:v>40575</c:v>
                </c:pt>
                <c:pt idx="805">
                  <c:v>40576</c:v>
                </c:pt>
                <c:pt idx="806">
                  <c:v>40577</c:v>
                </c:pt>
                <c:pt idx="807">
                  <c:v>40578</c:v>
                </c:pt>
                <c:pt idx="808">
                  <c:v>40581</c:v>
                </c:pt>
                <c:pt idx="809">
                  <c:v>40582</c:v>
                </c:pt>
                <c:pt idx="810">
                  <c:v>40583</c:v>
                </c:pt>
                <c:pt idx="811">
                  <c:v>40584</c:v>
                </c:pt>
                <c:pt idx="812">
                  <c:v>40585</c:v>
                </c:pt>
                <c:pt idx="813">
                  <c:v>40588</c:v>
                </c:pt>
                <c:pt idx="814">
                  <c:v>40589</c:v>
                </c:pt>
                <c:pt idx="815">
                  <c:v>40590</c:v>
                </c:pt>
                <c:pt idx="816">
                  <c:v>40591</c:v>
                </c:pt>
                <c:pt idx="817">
                  <c:v>40592</c:v>
                </c:pt>
                <c:pt idx="818">
                  <c:v>40595</c:v>
                </c:pt>
                <c:pt idx="819">
                  <c:v>40596</c:v>
                </c:pt>
                <c:pt idx="820">
                  <c:v>40597</c:v>
                </c:pt>
                <c:pt idx="821">
                  <c:v>40598</c:v>
                </c:pt>
                <c:pt idx="822">
                  <c:v>40599</c:v>
                </c:pt>
                <c:pt idx="823">
                  <c:v>40602</c:v>
                </c:pt>
                <c:pt idx="824">
                  <c:v>40603</c:v>
                </c:pt>
                <c:pt idx="825">
                  <c:v>40604</c:v>
                </c:pt>
                <c:pt idx="826">
                  <c:v>40605</c:v>
                </c:pt>
                <c:pt idx="827">
                  <c:v>40606</c:v>
                </c:pt>
                <c:pt idx="828">
                  <c:v>40609</c:v>
                </c:pt>
                <c:pt idx="829">
                  <c:v>40610</c:v>
                </c:pt>
                <c:pt idx="830">
                  <c:v>40611</c:v>
                </c:pt>
                <c:pt idx="831">
                  <c:v>40612</c:v>
                </c:pt>
                <c:pt idx="832">
                  <c:v>40613</c:v>
                </c:pt>
                <c:pt idx="833">
                  <c:v>40616</c:v>
                </c:pt>
                <c:pt idx="834">
                  <c:v>40617</c:v>
                </c:pt>
                <c:pt idx="835">
                  <c:v>40618</c:v>
                </c:pt>
                <c:pt idx="836">
                  <c:v>40619</c:v>
                </c:pt>
                <c:pt idx="837">
                  <c:v>40620</c:v>
                </c:pt>
                <c:pt idx="838">
                  <c:v>40623</c:v>
                </c:pt>
                <c:pt idx="839">
                  <c:v>40624</c:v>
                </c:pt>
                <c:pt idx="840">
                  <c:v>40625</c:v>
                </c:pt>
                <c:pt idx="841">
                  <c:v>40626</c:v>
                </c:pt>
                <c:pt idx="842">
                  <c:v>40627</c:v>
                </c:pt>
                <c:pt idx="843">
                  <c:v>40630</c:v>
                </c:pt>
                <c:pt idx="844">
                  <c:v>40631</c:v>
                </c:pt>
                <c:pt idx="845">
                  <c:v>40632</c:v>
                </c:pt>
                <c:pt idx="846">
                  <c:v>40633</c:v>
                </c:pt>
                <c:pt idx="847">
                  <c:v>40634</c:v>
                </c:pt>
                <c:pt idx="848">
                  <c:v>40637</c:v>
                </c:pt>
                <c:pt idx="849">
                  <c:v>40638</c:v>
                </c:pt>
                <c:pt idx="850">
                  <c:v>40639</c:v>
                </c:pt>
                <c:pt idx="851">
                  <c:v>40640</c:v>
                </c:pt>
                <c:pt idx="852">
                  <c:v>40641</c:v>
                </c:pt>
                <c:pt idx="853">
                  <c:v>40644</c:v>
                </c:pt>
                <c:pt idx="854">
                  <c:v>40645</c:v>
                </c:pt>
                <c:pt idx="855">
                  <c:v>40646</c:v>
                </c:pt>
                <c:pt idx="856">
                  <c:v>40647</c:v>
                </c:pt>
                <c:pt idx="857">
                  <c:v>40648</c:v>
                </c:pt>
                <c:pt idx="858">
                  <c:v>40651</c:v>
                </c:pt>
                <c:pt idx="859">
                  <c:v>40652</c:v>
                </c:pt>
                <c:pt idx="860">
                  <c:v>40653</c:v>
                </c:pt>
                <c:pt idx="861">
                  <c:v>40654</c:v>
                </c:pt>
                <c:pt idx="862">
                  <c:v>40655</c:v>
                </c:pt>
                <c:pt idx="863">
                  <c:v>40658</c:v>
                </c:pt>
                <c:pt idx="864">
                  <c:v>40659</c:v>
                </c:pt>
                <c:pt idx="865">
                  <c:v>40660</c:v>
                </c:pt>
                <c:pt idx="866">
                  <c:v>40661</c:v>
                </c:pt>
                <c:pt idx="867">
                  <c:v>40662</c:v>
                </c:pt>
                <c:pt idx="868">
                  <c:v>40665</c:v>
                </c:pt>
                <c:pt idx="869">
                  <c:v>40666</c:v>
                </c:pt>
                <c:pt idx="870">
                  <c:v>40667</c:v>
                </c:pt>
                <c:pt idx="871">
                  <c:v>40668</c:v>
                </c:pt>
                <c:pt idx="872">
                  <c:v>40669</c:v>
                </c:pt>
                <c:pt idx="873">
                  <c:v>40672</c:v>
                </c:pt>
                <c:pt idx="874">
                  <c:v>40673</c:v>
                </c:pt>
                <c:pt idx="875">
                  <c:v>40674</c:v>
                </c:pt>
                <c:pt idx="876">
                  <c:v>40675</c:v>
                </c:pt>
                <c:pt idx="877">
                  <c:v>40676</c:v>
                </c:pt>
                <c:pt idx="878">
                  <c:v>40679</c:v>
                </c:pt>
                <c:pt idx="879">
                  <c:v>40680</c:v>
                </c:pt>
                <c:pt idx="880">
                  <c:v>40681</c:v>
                </c:pt>
                <c:pt idx="881">
                  <c:v>40682</c:v>
                </c:pt>
                <c:pt idx="882">
                  <c:v>40683</c:v>
                </c:pt>
                <c:pt idx="883">
                  <c:v>40686</c:v>
                </c:pt>
                <c:pt idx="884">
                  <c:v>40687</c:v>
                </c:pt>
                <c:pt idx="885">
                  <c:v>40688</c:v>
                </c:pt>
                <c:pt idx="886">
                  <c:v>40689</c:v>
                </c:pt>
                <c:pt idx="887">
                  <c:v>40690</c:v>
                </c:pt>
                <c:pt idx="888">
                  <c:v>40693</c:v>
                </c:pt>
                <c:pt idx="889">
                  <c:v>40694</c:v>
                </c:pt>
                <c:pt idx="890">
                  <c:v>40695</c:v>
                </c:pt>
                <c:pt idx="891">
                  <c:v>40696</c:v>
                </c:pt>
                <c:pt idx="892">
                  <c:v>40697</c:v>
                </c:pt>
                <c:pt idx="893">
                  <c:v>40700</c:v>
                </c:pt>
                <c:pt idx="894">
                  <c:v>40701</c:v>
                </c:pt>
                <c:pt idx="895">
                  <c:v>40702</c:v>
                </c:pt>
                <c:pt idx="896">
                  <c:v>40703</c:v>
                </c:pt>
                <c:pt idx="897">
                  <c:v>40704</c:v>
                </c:pt>
                <c:pt idx="898">
                  <c:v>40707</c:v>
                </c:pt>
                <c:pt idx="899">
                  <c:v>40708</c:v>
                </c:pt>
                <c:pt idx="900">
                  <c:v>40709</c:v>
                </c:pt>
                <c:pt idx="901">
                  <c:v>40710</c:v>
                </c:pt>
                <c:pt idx="902">
                  <c:v>40711</c:v>
                </c:pt>
                <c:pt idx="903">
                  <c:v>40714</c:v>
                </c:pt>
                <c:pt idx="904">
                  <c:v>40715</c:v>
                </c:pt>
                <c:pt idx="905">
                  <c:v>40716</c:v>
                </c:pt>
                <c:pt idx="906">
                  <c:v>40717</c:v>
                </c:pt>
                <c:pt idx="907">
                  <c:v>40718</c:v>
                </c:pt>
                <c:pt idx="908">
                  <c:v>40721</c:v>
                </c:pt>
                <c:pt idx="909">
                  <c:v>40722</c:v>
                </c:pt>
                <c:pt idx="910">
                  <c:v>40723</c:v>
                </c:pt>
                <c:pt idx="911">
                  <c:v>40724</c:v>
                </c:pt>
                <c:pt idx="912">
                  <c:v>40725</c:v>
                </c:pt>
                <c:pt idx="913">
                  <c:v>40728</c:v>
                </c:pt>
                <c:pt idx="914">
                  <c:v>40729</c:v>
                </c:pt>
                <c:pt idx="915">
                  <c:v>40730</c:v>
                </c:pt>
                <c:pt idx="916">
                  <c:v>40731</c:v>
                </c:pt>
                <c:pt idx="917">
                  <c:v>40732</c:v>
                </c:pt>
                <c:pt idx="918">
                  <c:v>40735</c:v>
                </c:pt>
                <c:pt idx="919">
                  <c:v>40736</c:v>
                </c:pt>
                <c:pt idx="920">
                  <c:v>40737</c:v>
                </c:pt>
                <c:pt idx="921">
                  <c:v>40738</c:v>
                </c:pt>
                <c:pt idx="922">
                  <c:v>40739</c:v>
                </c:pt>
                <c:pt idx="923">
                  <c:v>40742</c:v>
                </c:pt>
                <c:pt idx="924">
                  <c:v>40743</c:v>
                </c:pt>
                <c:pt idx="925">
                  <c:v>40744</c:v>
                </c:pt>
                <c:pt idx="926">
                  <c:v>40745</c:v>
                </c:pt>
                <c:pt idx="927">
                  <c:v>40746</c:v>
                </c:pt>
                <c:pt idx="928">
                  <c:v>40749</c:v>
                </c:pt>
                <c:pt idx="929">
                  <c:v>40750</c:v>
                </c:pt>
                <c:pt idx="930">
                  <c:v>40751</c:v>
                </c:pt>
                <c:pt idx="931">
                  <c:v>40752</c:v>
                </c:pt>
                <c:pt idx="932">
                  <c:v>40753</c:v>
                </c:pt>
                <c:pt idx="933">
                  <c:v>40756</c:v>
                </c:pt>
                <c:pt idx="934">
                  <c:v>40757</c:v>
                </c:pt>
                <c:pt idx="935">
                  <c:v>40758</c:v>
                </c:pt>
                <c:pt idx="936">
                  <c:v>40759</c:v>
                </c:pt>
                <c:pt idx="937">
                  <c:v>40760</c:v>
                </c:pt>
                <c:pt idx="938">
                  <c:v>40763</c:v>
                </c:pt>
                <c:pt idx="939">
                  <c:v>40764</c:v>
                </c:pt>
                <c:pt idx="940">
                  <c:v>40765</c:v>
                </c:pt>
                <c:pt idx="941">
                  <c:v>40766</c:v>
                </c:pt>
                <c:pt idx="942">
                  <c:v>40767</c:v>
                </c:pt>
                <c:pt idx="943">
                  <c:v>40770</c:v>
                </c:pt>
                <c:pt idx="944">
                  <c:v>40771</c:v>
                </c:pt>
                <c:pt idx="945">
                  <c:v>40772</c:v>
                </c:pt>
                <c:pt idx="946">
                  <c:v>40773</c:v>
                </c:pt>
                <c:pt idx="947">
                  <c:v>40774</c:v>
                </c:pt>
                <c:pt idx="948">
                  <c:v>40777</c:v>
                </c:pt>
                <c:pt idx="949">
                  <c:v>40778</c:v>
                </c:pt>
                <c:pt idx="950">
                  <c:v>40779</c:v>
                </c:pt>
                <c:pt idx="951">
                  <c:v>40780</c:v>
                </c:pt>
                <c:pt idx="952">
                  <c:v>40781</c:v>
                </c:pt>
                <c:pt idx="953">
                  <c:v>40784</c:v>
                </c:pt>
                <c:pt idx="954">
                  <c:v>40785</c:v>
                </c:pt>
                <c:pt idx="955">
                  <c:v>40786</c:v>
                </c:pt>
                <c:pt idx="956">
                  <c:v>40787</c:v>
                </c:pt>
                <c:pt idx="957">
                  <c:v>40788</c:v>
                </c:pt>
                <c:pt idx="958">
                  <c:v>40791</c:v>
                </c:pt>
                <c:pt idx="959">
                  <c:v>40792</c:v>
                </c:pt>
                <c:pt idx="960">
                  <c:v>40793</c:v>
                </c:pt>
                <c:pt idx="961">
                  <c:v>40794</c:v>
                </c:pt>
                <c:pt idx="962">
                  <c:v>40795</c:v>
                </c:pt>
                <c:pt idx="963">
                  <c:v>40798</c:v>
                </c:pt>
                <c:pt idx="964">
                  <c:v>40799</c:v>
                </c:pt>
                <c:pt idx="965">
                  <c:v>40800</c:v>
                </c:pt>
                <c:pt idx="966">
                  <c:v>40801</c:v>
                </c:pt>
                <c:pt idx="967">
                  <c:v>40802</c:v>
                </c:pt>
                <c:pt idx="968">
                  <c:v>40805</c:v>
                </c:pt>
                <c:pt idx="969">
                  <c:v>40806</c:v>
                </c:pt>
                <c:pt idx="970">
                  <c:v>40807</c:v>
                </c:pt>
                <c:pt idx="971">
                  <c:v>40808</c:v>
                </c:pt>
                <c:pt idx="972">
                  <c:v>40809</c:v>
                </c:pt>
                <c:pt idx="973">
                  <c:v>40812</c:v>
                </c:pt>
                <c:pt idx="974">
                  <c:v>40813</c:v>
                </c:pt>
                <c:pt idx="975">
                  <c:v>40814</c:v>
                </c:pt>
                <c:pt idx="976">
                  <c:v>40815</c:v>
                </c:pt>
                <c:pt idx="977">
                  <c:v>40816</c:v>
                </c:pt>
                <c:pt idx="978">
                  <c:v>40819</c:v>
                </c:pt>
                <c:pt idx="979">
                  <c:v>40820</c:v>
                </c:pt>
                <c:pt idx="980">
                  <c:v>40821</c:v>
                </c:pt>
                <c:pt idx="981">
                  <c:v>40822</c:v>
                </c:pt>
                <c:pt idx="982">
                  <c:v>40823</c:v>
                </c:pt>
                <c:pt idx="983">
                  <c:v>40826</c:v>
                </c:pt>
                <c:pt idx="984">
                  <c:v>40827</c:v>
                </c:pt>
                <c:pt idx="985">
                  <c:v>40828</c:v>
                </c:pt>
                <c:pt idx="986">
                  <c:v>40829</c:v>
                </c:pt>
                <c:pt idx="987">
                  <c:v>40830</c:v>
                </c:pt>
                <c:pt idx="988">
                  <c:v>40833</c:v>
                </c:pt>
                <c:pt idx="989">
                  <c:v>40834</c:v>
                </c:pt>
                <c:pt idx="990">
                  <c:v>40835</c:v>
                </c:pt>
                <c:pt idx="991">
                  <c:v>40836</c:v>
                </c:pt>
                <c:pt idx="992">
                  <c:v>40837</c:v>
                </c:pt>
                <c:pt idx="993">
                  <c:v>40840</c:v>
                </c:pt>
                <c:pt idx="994">
                  <c:v>40841</c:v>
                </c:pt>
                <c:pt idx="995">
                  <c:v>40842</c:v>
                </c:pt>
                <c:pt idx="996">
                  <c:v>40843</c:v>
                </c:pt>
                <c:pt idx="997">
                  <c:v>40844</c:v>
                </c:pt>
                <c:pt idx="998">
                  <c:v>40847</c:v>
                </c:pt>
                <c:pt idx="999">
                  <c:v>40848</c:v>
                </c:pt>
                <c:pt idx="1000">
                  <c:v>40849</c:v>
                </c:pt>
                <c:pt idx="1001">
                  <c:v>40850</c:v>
                </c:pt>
                <c:pt idx="1002">
                  <c:v>40851</c:v>
                </c:pt>
                <c:pt idx="1003">
                  <c:v>40854</c:v>
                </c:pt>
                <c:pt idx="1004">
                  <c:v>40855</c:v>
                </c:pt>
                <c:pt idx="1005">
                  <c:v>40856</c:v>
                </c:pt>
                <c:pt idx="1006">
                  <c:v>40857</c:v>
                </c:pt>
                <c:pt idx="1007">
                  <c:v>40858</c:v>
                </c:pt>
                <c:pt idx="1008">
                  <c:v>40861</c:v>
                </c:pt>
                <c:pt idx="1009">
                  <c:v>40862</c:v>
                </c:pt>
                <c:pt idx="1010">
                  <c:v>40863</c:v>
                </c:pt>
                <c:pt idx="1011">
                  <c:v>40864</c:v>
                </c:pt>
                <c:pt idx="1012">
                  <c:v>40865</c:v>
                </c:pt>
                <c:pt idx="1013">
                  <c:v>40868</c:v>
                </c:pt>
                <c:pt idx="1014">
                  <c:v>40869</c:v>
                </c:pt>
                <c:pt idx="1015">
                  <c:v>40870</c:v>
                </c:pt>
                <c:pt idx="1016">
                  <c:v>40871</c:v>
                </c:pt>
                <c:pt idx="1017">
                  <c:v>40872</c:v>
                </c:pt>
                <c:pt idx="1018">
                  <c:v>40875</c:v>
                </c:pt>
                <c:pt idx="1019">
                  <c:v>40876</c:v>
                </c:pt>
                <c:pt idx="1020">
                  <c:v>40877</c:v>
                </c:pt>
                <c:pt idx="1021">
                  <c:v>40878</c:v>
                </c:pt>
                <c:pt idx="1022">
                  <c:v>40879</c:v>
                </c:pt>
                <c:pt idx="1023">
                  <c:v>40882</c:v>
                </c:pt>
                <c:pt idx="1024">
                  <c:v>40883</c:v>
                </c:pt>
                <c:pt idx="1025">
                  <c:v>40884</c:v>
                </c:pt>
                <c:pt idx="1026">
                  <c:v>40885</c:v>
                </c:pt>
                <c:pt idx="1027">
                  <c:v>40886</c:v>
                </c:pt>
                <c:pt idx="1028">
                  <c:v>40889</c:v>
                </c:pt>
                <c:pt idx="1029">
                  <c:v>40890</c:v>
                </c:pt>
                <c:pt idx="1030">
                  <c:v>40891</c:v>
                </c:pt>
                <c:pt idx="1031">
                  <c:v>40892</c:v>
                </c:pt>
                <c:pt idx="1032">
                  <c:v>40893</c:v>
                </c:pt>
                <c:pt idx="1033">
                  <c:v>40896</c:v>
                </c:pt>
                <c:pt idx="1034">
                  <c:v>40897</c:v>
                </c:pt>
                <c:pt idx="1035">
                  <c:v>40898</c:v>
                </c:pt>
                <c:pt idx="1036">
                  <c:v>40899</c:v>
                </c:pt>
                <c:pt idx="1037">
                  <c:v>40900</c:v>
                </c:pt>
                <c:pt idx="1038">
                  <c:v>40903</c:v>
                </c:pt>
                <c:pt idx="1039">
                  <c:v>40904</c:v>
                </c:pt>
                <c:pt idx="1040">
                  <c:v>40905</c:v>
                </c:pt>
                <c:pt idx="1041">
                  <c:v>40906</c:v>
                </c:pt>
                <c:pt idx="1042">
                  <c:v>40907</c:v>
                </c:pt>
                <c:pt idx="1043">
                  <c:v>40910</c:v>
                </c:pt>
                <c:pt idx="1044">
                  <c:v>40911</c:v>
                </c:pt>
                <c:pt idx="1045">
                  <c:v>40912</c:v>
                </c:pt>
                <c:pt idx="1046">
                  <c:v>40913</c:v>
                </c:pt>
                <c:pt idx="1047">
                  <c:v>40914</c:v>
                </c:pt>
                <c:pt idx="1048">
                  <c:v>40917</c:v>
                </c:pt>
                <c:pt idx="1049">
                  <c:v>40918</c:v>
                </c:pt>
                <c:pt idx="1050">
                  <c:v>40919</c:v>
                </c:pt>
                <c:pt idx="1051">
                  <c:v>40920</c:v>
                </c:pt>
                <c:pt idx="1052">
                  <c:v>40921</c:v>
                </c:pt>
                <c:pt idx="1053">
                  <c:v>40924</c:v>
                </c:pt>
                <c:pt idx="1054">
                  <c:v>40925</c:v>
                </c:pt>
                <c:pt idx="1055">
                  <c:v>40926</c:v>
                </c:pt>
                <c:pt idx="1056">
                  <c:v>40927</c:v>
                </c:pt>
                <c:pt idx="1057">
                  <c:v>40928</c:v>
                </c:pt>
                <c:pt idx="1058">
                  <c:v>40931</c:v>
                </c:pt>
                <c:pt idx="1059">
                  <c:v>40932</c:v>
                </c:pt>
                <c:pt idx="1060">
                  <c:v>40933</c:v>
                </c:pt>
                <c:pt idx="1061">
                  <c:v>40934</c:v>
                </c:pt>
                <c:pt idx="1062">
                  <c:v>40935</c:v>
                </c:pt>
                <c:pt idx="1063">
                  <c:v>40938</c:v>
                </c:pt>
                <c:pt idx="1064">
                  <c:v>40939</c:v>
                </c:pt>
                <c:pt idx="1065">
                  <c:v>40940</c:v>
                </c:pt>
                <c:pt idx="1066">
                  <c:v>40941</c:v>
                </c:pt>
                <c:pt idx="1067">
                  <c:v>40942</c:v>
                </c:pt>
                <c:pt idx="1068">
                  <c:v>40945</c:v>
                </c:pt>
                <c:pt idx="1069">
                  <c:v>40946</c:v>
                </c:pt>
                <c:pt idx="1070">
                  <c:v>40947</c:v>
                </c:pt>
                <c:pt idx="1071">
                  <c:v>40948</c:v>
                </c:pt>
                <c:pt idx="1072">
                  <c:v>40949</c:v>
                </c:pt>
                <c:pt idx="1073">
                  <c:v>40952</c:v>
                </c:pt>
                <c:pt idx="1074">
                  <c:v>40953</c:v>
                </c:pt>
                <c:pt idx="1075">
                  <c:v>40954</c:v>
                </c:pt>
                <c:pt idx="1076">
                  <c:v>40955</c:v>
                </c:pt>
                <c:pt idx="1077">
                  <c:v>40956</c:v>
                </c:pt>
                <c:pt idx="1078">
                  <c:v>40959</c:v>
                </c:pt>
                <c:pt idx="1079">
                  <c:v>40960</c:v>
                </c:pt>
                <c:pt idx="1080">
                  <c:v>40961</c:v>
                </c:pt>
                <c:pt idx="1081">
                  <c:v>40962</c:v>
                </c:pt>
                <c:pt idx="1082">
                  <c:v>40963</c:v>
                </c:pt>
                <c:pt idx="1083">
                  <c:v>40966</c:v>
                </c:pt>
                <c:pt idx="1084">
                  <c:v>40967</c:v>
                </c:pt>
                <c:pt idx="1085">
                  <c:v>40968</c:v>
                </c:pt>
                <c:pt idx="1086">
                  <c:v>40969</c:v>
                </c:pt>
                <c:pt idx="1087">
                  <c:v>40970</c:v>
                </c:pt>
                <c:pt idx="1088">
                  <c:v>40973</c:v>
                </c:pt>
                <c:pt idx="1089">
                  <c:v>40974</c:v>
                </c:pt>
                <c:pt idx="1090">
                  <c:v>40975</c:v>
                </c:pt>
                <c:pt idx="1091">
                  <c:v>40976</c:v>
                </c:pt>
                <c:pt idx="1092">
                  <c:v>40977</c:v>
                </c:pt>
                <c:pt idx="1093">
                  <c:v>40980</c:v>
                </c:pt>
                <c:pt idx="1094">
                  <c:v>40981</c:v>
                </c:pt>
                <c:pt idx="1095">
                  <c:v>40982</c:v>
                </c:pt>
                <c:pt idx="1096">
                  <c:v>40983</c:v>
                </c:pt>
                <c:pt idx="1097">
                  <c:v>40984</c:v>
                </c:pt>
                <c:pt idx="1098">
                  <c:v>40987</c:v>
                </c:pt>
                <c:pt idx="1099">
                  <c:v>40988</c:v>
                </c:pt>
                <c:pt idx="1100">
                  <c:v>40989</c:v>
                </c:pt>
                <c:pt idx="1101">
                  <c:v>40990</c:v>
                </c:pt>
                <c:pt idx="1102">
                  <c:v>40991</c:v>
                </c:pt>
                <c:pt idx="1103">
                  <c:v>40994</c:v>
                </c:pt>
                <c:pt idx="1104">
                  <c:v>40995</c:v>
                </c:pt>
                <c:pt idx="1105">
                  <c:v>40996</c:v>
                </c:pt>
                <c:pt idx="1106">
                  <c:v>40997</c:v>
                </c:pt>
                <c:pt idx="1107">
                  <c:v>40998</c:v>
                </c:pt>
                <c:pt idx="1108">
                  <c:v>41001</c:v>
                </c:pt>
                <c:pt idx="1109">
                  <c:v>41002</c:v>
                </c:pt>
                <c:pt idx="1110">
                  <c:v>41003</c:v>
                </c:pt>
                <c:pt idx="1111">
                  <c:v>41004</c:v>
                </c:pt>
                <c:pt idx="1112">
                  <c:v>41005</c:v>
                </c:pt>
                <c:pt idx="1113">
                  <c:v>41008</c:v>
                </c:pt>
                <c:pt idx="1114">
                  <c:v>41009</c:v>
                </c:pt>
                <c:pt idx="1115">
                  <c:v>41010</c:v>
                </c:pt>
                <c:pt idx="1116">
                  <c:v>41011</c:v>
                </c:pt>
                <c:pt idx="1117">
                  <c:v>41012</c:v>
                </c:pt>
                <c:pt idx="1118">
                  <c:v>41015</c:v>
                </c:pt>
                <c:pt idx="1119">
                  <c:v>41016</c:v>
                </c:pt>
                <c:pt idx="1120">
                  <c:v>41017</c:v>
                </c:pt>
                <c:pt idx="1121">
                  <c:v>41018</c:v>
                </c:pt>
                <c:pt idx="1122">
                  <c:v>41019</c:v>
                </c:pt>
                <c:pt idx="1123">
                  <c:v>41022</c:v>
                </c:pt>
                <c:pt idx="1124">
                  <c:v>41023</c:v>
                </c:pt>
                <c:pt idx="1125">
                  <c:v>41024</c:v>
                </c:pt>
                <c:pt idx="1126">
                  <c:v>41025</c:v>
                </c:pt>
                <c:pt idx="1127">
                  <c:v>41026</c:v>
                </c:pt>
                <c:pt idx="1128">
                  <c:v>41029</c:v>
                </c:pt>
                <c:pt idx="1129">
                  <c:v>41030</c:v>
                </c:pt>
                <c:pt idx="1130">
                  <c:v>41031</c:v>
                </c:pt>
                <c:pt idx="1131">
                  <c:v>41032</c:v>
                </c:pt>
                <c:pt idx="1132">
                  <c:v>41033</c:v>
                </c:pt>
                <c:pt idx="1133">
                  <c:v>41036</c:v>
                </c:pt>
                <c:pt idx="1134">
                  <c:v>41037</c:v>
                </c:pt>
                <c:pt idx="1135">
                  <c:v>41038</c:v>
                </c:pt>
                <c:pt idx="1136">
                  <c:v>41039</c:v>
                </c:pt>
                <c:pt idx="1137">
                  <c:v>41040</c:v>
                </c:pt>
                <c:pt idx="1138">
                  <c:v>41043</c:v>
                </c:pt>
                <c:pt idx="1139">
                  <c:v>41044</c:v>
                </c:pt>
                <c:pt idx="1140">
                  <c:v>41045</c:v>
                </c:pt>
                <c:pt idx="1141">
                  <c:v>41046</c:v>
                </c:pt>
                <c:pt idx="1142">
                  <c:v>41047</c:v>
                </c:pt>
                <c:pt idx="1143">
                  <c:v>41050</c:v>
                </c:pt>
                <c:pt idx="1144">
                  <c:v>41051</c:v>
                </c:pt>
                <c:pt idx="1145">
                  <c:v>41052</c:v>
                </c:pt>
                <c:pt idx="1146">
                  <c:v>41053</c:v>
                </c:pt>
                <c:pt idx="1147">
                  <c:v>41054</c:v>
                </c:pt>
                <c:pt idx="1148">
                  <c:v>41057</c:v>
                </c:pt>
                <c:pt idx="1149">
                  <c:v>41058</c:v>
                </c:pt>
                <c:pt idx="1150">
                  <c:v>41059</c:v>
                </c:pt>
                <c:pt idx="1151">
                  <c:v>41060</c:v>
                </c:pt>
                <c:pt idx="1152">
                  <c:v>41061</c:v>
                </c:pt>
                <c:pt idx="1153">
                  <c:v>41064</c:v>
                </c:pt>
                <c:pt idx="1154">
                  <c:v>41065</c:v>
                </c:pt>
                <c:pt idx="1155">
                  <c:v>41066</c:v>
                </c:pt>
                <c:pt idx="1156">
                  <c:v>41067</c:v>
                </c:pt>
                <c:pt idx="1157">
                  <c:v>41068</c:v>
                </c:pt>
                <c:pt idx="1158">
                  <c:v>41071</c:v>
                </c:pt>
                <c:pt idx="1159">
                  <c:v>41072</c:v>
                </c:pt>
                <c:pt idx="1160">
                  <c:v>41073</c:v>
                </c:pt>
                <c:pt idx="1161">
                  <c:v>41074</c:v>
                </c:pt>
                <c:pt idx="1162">
                  <c:v>41075</c:v>
                </c:pt>
                <c:pt idx="1163">
                  <c:v>41078</c:v>
                </c:pt>
                <c:pt idx="1164">
                  <c:v>41079</c:v>
                </c:pt>
                <c:pt idx="1165">
                  <c:v>41080</c:v>
                </c:pt>
                <c:pt idx="1166">
                  <c:v>41081</c:v>
                </c:pt>
                <c:pt idx="1167">
                  <c:v>41082</c:v>
                </c:pt>
                <c:pt idx="1168">
                  <c:v>41085</c:v>
                </c:pt>
                <c:pt idx="1169">
                  <c:v>41086</c:v>
                </c:pt>
                <c:pt idx="1170">
                  <c:v>41087</c:v>
                </c:pt>
                <c:pt idx="1171">
                  <c:v>41088</c:v>
                </c:pt>
                <c:pt idx="1172">
                  <c:v>41089</c:v>
                </c:pt>
                <c:pt idx="1173">
                  <c:v>41092</c:v>
                </c:pt>
                <c:pt idx="1174">
                  <c:v>41093</c:v>
                </c:pt>
                <c:pt idx="1175">
                  <c:v>41094</c:v>
                </c:pt>
                <c:pt idx="1176">
                  <c:v>41095</c:v>
                </c:pt>
                <c:pt idx="1177">
                  <c:v>41096</c:v>
                </c:pt>
                <c:pt idx="1178">
                  <c:v>41099</c:v>
                </c:pt>
                <c:pt idx="1179">
                  <c:v>41100</c:v>
                </c:pt>
                <c:pt idx="1180">
                  <c:v>41101</c:v>
                </c:pt>
                <c:pt idx="1181">
                  <c:v>41102</c:v>
                </c:pt>
                <c:pt idx="1182">
                  <c:v>41103</c:v>
                </c:pt>
                <c:pt idx="1183">
                  <c:v>41106</c:v>
                </c:pt>
                <c:pt idx="1184">
                  <c:v>41107</c:v>
                </c:pt>
                <c:pt idx="1185">
                  <c:v>41108</c:v>
                </c:pt>
                <c:pt idx="1186">
                  <c:v>41109</c:v>
                </c:pt>
                <c:pt idx="1187">
                  <c:v>41110</c:v>
                </c:pt>
                <c:pt idx="1188">
                  <c:v>41113</c:v>
                </c:pt>
                <c:pt idx="1189">
                  <c:v>41114</c:v>
                </c:pt>
                <c:pt idx="1190">
                  <c:v>41115</c:v>
                </c:pt>
                <c:pt idx="1191">
                  <c:v>41116</c:v>
                </c:pt>
                <c:pt idx="1192">
                  <c:v>41117</c:v>
                </c:pt>
                <c:pt idx="1193">
                  <c:v>41120</c:v>
                </c:pt>
                <c:pt idx="1194">
                  <c:v>41121</c:v>
                </c:pt>
                <c:pt idx="1195">
                  <c:v>41122</c:v>
                </c:pt>
                <c:pt idx="1196">
                  <c:v>41123</c:v>
                </c:pt>
                <c:pt idx="1197">
                  <c:v>41124</c:v>
                </c:pt>
                <c:pt idx="1198">
                  <c:v>41127</c:v>
                </c:pt>
                <c:pt idx="1199">
                  <c:v>41128</c:v>
                </c:pt>
                <c:pt idx="1200">
                  <c:v>41129</c:v>
                </c:pt>
                <c:pt idx="1201">
                  <c:v>41130</c:v>
                </c:pt>
                <c:pt idx="1202">
                  <c:v>41131</c:v>
                </c:pt>
                <c:pt idx="1203">
                  <c:v>41134</c:v>
                </c:pt>
                <c:pt idx="1204">
                  <c:v>41135</c:v>
                </c:pt>
                <c:pt idx="1205">
                  <c:v>41136</c:v>
                </c:pt>
                <c:pt idx="1206">
                  <c:v>41137</c:v>
                </c:pt>
                <c:pt idx="1207">
                  <c:v>41138</c:v>
                </c:pt>
                <c:pt idx="1208">
                  <c:v>41141</c:v>
                </c:pt>
                <c:pt idx="1209">
                  <c:v>41142</c:v>
                </c:pt>
                <c:pt idx="1210">
                  <c:v>41143</c:v>
                </c:pt>
                <c:pt idx="1211">
                  <c:v>41144</c:v>
                </c:pt>
                <c:pt idx="1212">
                  <c:v>41145</c:v>
                </c:pt>
                <c:pt idx="1213">
                  <c:v>41148</c:v>
                </c:pt>
                <c:pt idx="1214">
                  <c:v>41149</c:v>
                </c:pt>
                <c:pt idx="1215">
                  <c:v>41150</c:v>
                </c:pt>
                <c:pt idx="1216">
                  <c:v>41151</c:v>
                </c:pt>
                <c:pt idx="1217">
                  <c:v>41152</c:v>
                </c:pt>
                <c:pt idx="1218">
                  <c:v>41155</c:v>
                </c:pt>
                <c:pt idx="1219">
                  <c:v>41156</c:v>
                </c:pt>
                <c:pt idx="1220">
                  <c:v>41157</c:v>
                </c:pt>
                <c:pt idx="1221">
                  <c:v>41158</c:v>
                </c:pt>
                <c:pt idx="1222">
                  <c:v>41159</c:v>
                </c:pt>
                <c:pt idx="1223">
                  <c:v>41162</c:v>
                </c:pt>
                <c:pt idx="1224">
                  <c:v>41163</c:v>
                </c:pt>
                <c:pt idx="1225">
                  <c:v>41164</c:v>
                </c:pt>
                <c:pt idx="1226">
                  <c:v>41165</c:v>
                </c:pt>
                <c:pt idx="1227">
                  <c:v>41166</c:v>
                </c:pt>
                <c:pt idx="1228">
                  <c:v>41169</c:v>
                </c:pt>
                <c:pt idx="1229">
                  <c:v>41170</c:v>
                </c:pt>
                <c:pt idx="1230">
                  <c:v>41171</c:v>
                </c:pt>
                <c:pt idx="1231">
                  <c:v>41172</c:v>
                </c:pt>
                <c:pt idx="1232">
                  <c:v>41173</c:v>
                </c:pt>
                <c:pt idx="1233">
                  <c:v>41176</c:v>
                </c:pt>
                <c:pt idx="1234">
                  <c:v>41177</c:v>
                </c:pt>
                <c:pt idx="1235">
                  <c:v>41178</c:v>
                </c:pt>
                <c:pt idx="1236">
                  <c:v>41179</c:v>
                </c:pt>
                <c:pt idx="1237">
                  <c:v>41180</c:v>
                </c:pt>
                <c:pt idx="1238">
                  <c:v>41183</c:v>
                </c:pt>
                <c:pt idx="1239">
                  <c:v>41184</c:v>
                </c:pt>
                <c:pt idx="1240">
                  <c:v>41185</c:v>
                </c:pt>
                <c:pt idx="1241">
                  <c:v>41186</c:v>
                </c:pt>
                <c:pt idx="1242">
                  <c:v>41187</c:v>
                </c:pt>
                <c:pt idx="1243">
                  <c:v>41190</c:v>
                </c:pt>
                <c:pt idx="1244">
                  <c:v>41191</c:v>
                </c:pt>
                <c:pt idx="1245">
                  <c:v>41192</c:v>
                </c:pt>
                <c:pt idx="1246">
                  <c:v>41193</c:v>
                </c:pt>
                <c:pt idx="1247">
                  <c:v>41194</c:v>
                </c:pt>
                <c:pt idx="1248">
                  <c:v>41197</c:v>
                </c:pt>
                <c:pt idx="1249">
                  <c:v>41198</c:v>
                </c:pt>
                <c:pt idx="1250">
                  <c:v>41199</c:v>
                </c:pt>
                <c:pt idx="1251">
                  <c:v>41200</c:v>
                </c:pt>
                <c:pt idx="1252">
                  <c:v>41201</c:v>
                </c:pt>
                <c:pt idx="1253">
                  <c:v>41204</c:v>
                </c:pt>
                <c:pt idx="1254">
                  <c:v>41205</c:v>
                </c:pt>
                <c:pt idx="1255">
                  <c:v>41206</c:v>
                </c:pt>
                <c:pt idx="1256">
                  <c:v>41207</c:v>
                </c:pt>
                <c:pt idx="1257">
                  <c:v>41208</c:v>
                </c:pt>
                <c:pt idx="1258">
                  <c:v>41211</c:v>
                </c:pt>
                <c:pt idx="1259">
                  <c:v>41212</c:v>
                </c:pt>
                <c:pt idx="1260">
                  <c:v>41213</c:v>
                </c:pt>
                <c:pt idx="1261">
                  <c:v>41214</c:v>
                </c:pt>
                <c:pt idx="1262">
                  <c:v>41215</c:v>
                </c:pt>
                <c:pt idx="1263">
                  <c:v>41218</c:v>
                </c:pt>
                <c:pt idx="1264">
                  <c:v>41219</c:v>
                </c:pt>
                <c:pt idx="1265">
                  <c:v>41220</c:v>
                </c:pt>
                <c:pt idx="1266">
                  <c:v>41221</c:v>
                </c:pt>
                <c:pt idx="1267">
                  <c:v>41222</c:v>
                </c:pt>
                <c:pt idx="1268">
                  <c:v>41225</c:v>
                </c:pt>
                <c:pt idx="1269">
                  <c:v>41226</c:v>
                </c:pt>
                <c:pt idx="1270">
                  <c:v>41227</c:v>
                </c:pt>
                <c:pt idx="1271">
                  <c:v>41228</c:v>
                </c:pt>
                <c:pt idx="1272">
                  <c:v>41229</c:v>
                </c:pt>
                <c:pt idx="1273">
                  <c:v>41232</c:v>
                </c:pt>
                <c:pt idx="1274">
                  <c:v>41233</c:v>
                </c:pt>
                <c:pt idx="1275">
                  <c:v>41234</c:v>
                </c:pt>
                <c:pt idx="1276">
                  <c:v>41235</c:v>
                </c:pt>
                <c:pt idx="1277">
                  <c:v>41236</c:v>
                </c:pt>
                <c:pt idx="1278">
                  <c:v>41239</c:v>
                </c:pt>
                <c:pt idx="1279">
                  <c:v>41240</c:v>
                </c:pt>
                <c:pt idx="1280">
                  <c:v>41241</c:v>
                </c:pt>
                <c:pt idx="1281">
                  <c:v>41242</c:v>
                </c:pt>
                <c:pt idx="1282">
                  <c:v>41243</c:v>
                </c:pt>
                <c:pt idx="1283">
                  <c:v>41246</c:v>
                </c:pt>
                <c:pt idx="1284">
                  <c:v>41247</c:v>
                </c:pt>
                <c:pt idx="1285">
                  <c:v>41248</c:v>
                </c:pt>
                <c:pt idx="1286">
                  <c:v>41249</c:v>
                </c:pt>
                <c:pt idx="1287">
                  <c:v>41250</c:v>
                </c:pt>
                <c:pt idx="1288">
                  <c:v>41253</c:v>
                </c:pt>
                <c:pt idx="1289">
                  <c:v>41254</c:v>
                </c:pt>
                <c:pt idx="1290">
                  <c:v>41255</c:v>
                </c:pt>
                <c:pt idx="1291">
                  <c:v>41256</c:v>
                </c:pt>
                <c:pt idx="1292">
                  <c:v>41257</c:v>
                </c:pt>
                <c:pt idx="1293">
                  <c:v>41260</c:v>
                </c:pt>
                <c:pt idx="1294">
                  <c:v>41261</c:v>
                </c:pt>
                <c:pt idx="1295">
                  <c:v>41262</c:v>
                </c:pt>
                <c:pt idx="1296">
                  <c:v>41263</c:v>
                </c:pt>
                <c:pt idx="1297">
                  <c:v>41264</c:v>
                </c:pt>
                <c:pt idx="1298">
                  <c:v>41267</c:v>
                </c:pt>
                <c:pt idx="1299">
                  <c:v>41268</c:v>
                </c:pt>
                <c:pt idx="1300">
                  <c:v>41269</c:v>
                </c:pt>
                <c:pt idx="1301">
                  <c:v>41270</c:v>
                </c:pt>
                <c:pt idx="1302">
                  <c:v>41271</c:v>
                </c:pt>
                <c:pt idx="1303">
                  <c:v>41274</c:v>
                </c:pt>
                <c:pt idx="1304">
                  <c:v>41275</c:v>
                </c:pt>
                <c:pt idx="1305">
                  <c:v>41276</c:v>
                </c:pt>
                <c:pt idx="1306">
                  <c:v>41277</c:v>
                </c:pt>
                <c:pt idx="1307">
                  <c:v>41278</c:v>
                </c:pt>
                <c:pt idx="1308">
                  <c:v>41281</c:v>
                </c:pt>
                <c:pt idx="1309">
                  <c:v>41282</c:v>
                </c:pt>
                <c:pt idx="1310">
                  <c:v>41283</c:v>
                </c:pt>
                <c:pt idx="1311">
                  <c:v>41284</c:v>
                </c:pt>
                <c:pt idx="1312">
                  <c:v>41285</c:v>
                </c:pt>
                <c:pt idx="1313">
                  <c:v>41288</c:v>
                </c:pt>
                <c:pt idx="1314">
                  <c:v>41289</c:v>
                </c:pt>
                <c:pt idx="1315">
                  <c:v>41290</c:v>
                </c:pt>
                <c:pt idx="1316">
                  <c:v>41291</c:v>
                </c:pt>
                <c:pt idx="1317">
                  <c:v>41292</c:v>
                </c:pt>
                <c:pt idx="1318">
                  <c:v>41295</c:v>
                </c:pt>
                <c:pt idx="1319">
                  <c:v>41296</c:v>
                </c:pt>
                <c:pt idx="1320">
                  <c:v>41297</c:v>
                </c:pt>
                <c:pt idx="1321">
                  <c:v>41298</c:v>
                </c:pt>
                <c:pt idx="1322">
                  <c:v>41299</c:v>
                </c:pt>
                <c:pt idx="1323">
                  <c:v>41302</c:v>
                </c:pt>
                <c:pt idx="1324">
                  <c:v>41303</c:v>
                </c:pt>
                <c:pt idx="1325">
                  <c:v>41304</c:v>
                </c:pt>
                <c:pt idx="1326">
                  <c:v>41305</c:v>
                </c:pt>
                <c:pt idx="1327">
                  <c:v>41306</c:v>
                </c:pt>
                <c:pt idx="1328">
                  <c:v>41309</c:v>
                </c:pt>
                <c:pt idx="1329">
                  <c:v>41310</c:v>
                </c:pt>
                <c:pt idx="1330">
                  <c:v>41311</c:v>
                </c:pt>
                <c:pt idx="1331">
                  <c:v>41312</c:v>
                </c:pt>
                <c:pt idx="1332">
                  <c:v>41313</c:v>
                </c:pt>
                <c:pt idx="1333">
                  <c:v>41316</c:v>
                </c:pt>
                <c:pt idx="1334">
                  <c:v>41317</c:v>
                </c:pt>
                <c:pt idx="1335">
                  <c:v>41318</c:v>
                </c:pt>
                <c:pt idx="1336">
                  <c:v>41319</c:v>
                </c:pt>
                <c:pt idx="1337">
                  <c:v>41320</c:v>
                </c:pt>
                <c:pt idx="1338">
                  <c:v>41323</c:v>
                </c:pt>
                <c:pt idx="1339">
                  <c:v>41324</c:v>
                </c:pt>
                <c:pt idx="1340">
                  <c:v>41325</c:v>
                </c:pt>
                <c:pt idx="1341">
                  <c:v>41326</c:v>
                </c:pt>
                <c:pt idx="1342">
                  <c:v>41327</c:v>
                </c:pt>
                <c:pt idx="1343">
                  <c:v>41330</c:v>
                </c:pt>
                <c:pt idx="1344">
                  <c:v>41331</c:v>
                </c:pt>
                <c:pt idx="1345">
                  <c:v>41332</c:v>
                </c:pt>
                <c:pt idx="1346">
                  <c:v>41333</c:v>
                </c:pt>
                <c:pt idx="1347">
                  <c:v>41334</c:v>
                </c:pt>
                <c:pt idx="1348">
                  <c:v>41337</c:v>
                </c:pt>
                <c:pt idx="1349">
                  <c:v>41338</c:v>
                </c:pt>
                <c:pt idx="1350">
                  <c:v>41339</c:v>
                </c:pt>
                <c:pt idx="1351">
                  <c:v>41340</c:v>
                </c:pt>
                <c:pt idx="1352">
                  <c:v>41341</c:v>
                </c:pt>
                <c:pt idx="1353">
                  <c:v>41344</c:v>
                </c:pt>
                <c:pt idx="1354">
                  <c:v>41345</c:v>
                </c:pt>
                <c:pt idx="1355">
                  <c:v>41346</c:v>
                </c:pt>
                <c:pt idx="1356">
                  <c:v>41347</c:v>
                </c:pt>
                <c:pt idx="1357">
                  <c:v>41348</c:v>
                </c:pt>
                <c:pt idx="1358">
                  <c:v>41351</c:v>
                </c:pt>
                <c:pt idx="1359">
                  <c:v>41352</c:v>
                </c:pt>
                <c:pt idx="1360">
                  <c:v>41353</c:v>
                </c:pt>
                <c:pt idx="1361">
                  <c:v>41354</c:v>
                </c:pt>
                <c:pt idx="1362">
                  <c:v>41355</c:v>
                </c:pt>
                <c:pt idx="1363">
                  <c:v>41358</c:v>
                </c:pt>
                <c:pt idx="1364">
                  <c:v>41359</c:v>
                </c:pt>
                <c:pt idx="1365">
                  <c:v>41360</c:v>
                </c:pt>
                <c:pt idx="1366">
                  <c:v>41361</c:v>
                </c:pt>
                <c:pt idx="1367">
                  <c:v>41362</c:v>
                </c:pt>
                <c:pt idx="1368">
                  <c:v>41365</c:v>
                </c:pt>
                <c:pt idx="1369">
                  <c:v>41366</c:v>
                </c:pt>
                <c:pt idx="1370">
                  <c:v>41367</c:v>
                </c:pt>
                <c:pt idx="1371">
                  <c:v>41368</c:v>
                </c:pt>
                <c:pt idx="1372">
                  <c:v>41369</c:v>
                </c:pt>
                <c:pt idx="1373">
                  <c:v>41372</c:v>
                </c:pt>
                <c:pt idx="1374">
                  <c:v>41373</c:v>
                </c:pt>
                <c:pt idx="1375">
                  <c:v>41374</c:v>
                </c:pt>
                <c:pt idx="1376">
                  <c:v>41375</c:v>
                </c:pt>
                <c:pt idx="1377">
                  <c:v>41376</c:v>
                </c:pt>
                <c:pt idx="1378">
                  <c:v>41379</c:v>
                </c:pt>
                <c:pt idx="1379">
                  <c:v>41380</c:v>
                </c:pt>
                <c:pt idx="1380">
                  <c:v>41381</c:v>
                </c:pt>
                <c:pt idx="1381">
                  <c:v>41382</c:v>
                </c:pt>
                <c:pt idx="1382">
                  <c:v>41383</c:v>
                </c:pt>
                <c:pt idx="1383">
                  <c:v>41386</c:v>
                </c:pt>
                <c:pt idx="1384">
                  <c:v>41387</c:v>
                </c:pt>
                <c:pt idx="1385">
                  <c:v>41388</c:v>
                </c:pt>
                <c:pt idx="1386">
                  <c:v>41389</c:v>
                </c:pt>
                <c:pt idx="1387">
                  <c:v>41390</c:v>
                </c:pt>
                <c:pt idx="1388">
                  <c:v>41393</c:v>
                </c:pt>
                <c:pt idx="1389">
                  <c:v>41394</c:v>
                </c:pt>
                <c:pt idx="1390">
                  <c:v>41395</c:v>
                </c:pt>
                <c:pt idx="1391">
                  <c:v>41396</c:v>
                </c:pt>
                <c:pt idx="1392">
                  <c:v>41397</c:v>
                </c:pt>
                <c:pt idx="1393">
                  <c:v>41400</c:v>
                </c:pt>
                <c:pt idx="1394">
                  <c:v>41401</c:v>
                </c:pt>
                <c:pt idx="1395">
                  <c:v>41402</c:v>
                </c:pt>
                <c:pt idx="1396">
                  <c:v>41403</c:v>
                </c:pt>
                <c:pt idx="1397">
                  <c:v>41404</c:v>
                </c:pt>
                <c:pt idx="1398">
                  <c:v>41407</c:v>
                </c:pt>
                <c:pt idx="1399">
                  <c:v>41408</c:v>
                </c:pt>
                <c:pt idx="1400">
                  <c:v>41409</c:v>
                </c:pt>
                <c:pt idx="1401">
                  <c:v>41410</c:v>
                </c:pt>
                <c:pt idx="1402">
                  <c:v>41411</c:v>
                </c:pt>
                <c:pt idx="1403">
                  <c:v>41414</c:v>
                </c:pt>
                <c:pt idx="1404">
                  <c:v>41415</c:v>
                </c:pt>
                <c:pt idx="1405">
                  <c:v>41416</c:v>
                </c:pt>
                <c:pt idx="1406">
                  <c:v>41417</c:v>
                </c:pt>
                <c:pt idx="1407">
                  <c:v>41418</c:v>
                </c:pt>
                <c:pt idx="1408">
                  <c:v>41421</c:v>
                </c:pt>
                <c:pt idx="1409">
                  <c:v>41422</c:v>
                </c:pt>
                <c:pt idx="1410">
                  <c:v>41423</c:v>
                </c:pt>
                <c:pt idx="1411">
                  <c:v>41424</c:v>
                </c:pt>
                <c:pt idx="1412">
                  <c:v>41425</c:v>
                </c:pt>
                <c:pt idx="1413">
                  <c:v>41428</c:v>
                </c:pt>
                <c:pt idx="1414">
                  <c:v>41429</c:v>
                </c:pt>
                <c:pt idx="1415">
                  <c:v>41430</c:v>
                </c:pt>
                <c:pt idx="1416">
                  <c:v>41431</c:v>
                </c:pt>
                <c:pt idx="1417">
                  <c:v>41432</c:v>
                </c:pt>
                <c:pt idx="1418">
                  <c:v>41435</c:v>
                </c:pt>
                <c:pt idx="1419">
                  <c:v>41436</c:v>
                </c:pt>
                <c:pt idx="1420">
                  <c:v>41437</c:v>
                </c:pt>
                <c:pt idx="1421">
                  <c:v>41438</c:v>
                </c:pt>
                <c:pt idx="1422">
                  <c:v>41439</c:v>
                </c:pt>
                <c:pt idx="1423">
                  <c:v>41442</c:v>
                </c:pt>
                <c:pt idx="1424">
                  <c:v>41443</c:v>
                </c:pt>
                <c:pt idx="1425">
                  <c:v>41444</c:v>
                </c:pt>
                <c:pt idx="1426">
                  <c:v>41445</c:v>
                </c:pt>
                <c:pt idx="1427">
                  <c:v>41446</c:v>
                </c:pt>
                <c:pt idx="1428">
                  <c:v>41449</c:v>
                </c:pt>
                <c:pt idx="1429">
                  <c:v>41450</c:v>
                </c:pt>
                <c:pt idx="1430">
                  <c:v>41451</c:v>
                </c:pt>
                <c:pt idx="1431">
                  <c:v>41452</c:v>
                </c:pt>
                <c:pt idx="1432">
                  <c:v>41453</c:v>
                </c:pt>
                <c:pt idx="1433">
                  <c:v>41456</c:v>
                </c:pt>
                <c:pt idx="1434">
                  <c:v>41457</c:v>
                </c:pt>
                <c:pt idx="1435">
                  <c:v>41458</c:v>
                </c:pt>
                <c:pt idx="1436">
                  <c:v>41459</c:v>
                </c:pt>
                <c:pt idx="1437">
                  <c:v>41460</c:v>
                </c:pt>
                <c:pt idx="1438">
                  <c:v>41463</c:v>
                </c:pt>
                <c:pt idx="1439">
                  <c:v>41464</c:v>
                </c:pt>
                <c:pt idx="1440">
                  <c:v>41465</c:v>
                </c:pt>
                <c:pt idx="1441">
                  <c:v>41466</c:v>
                </c:pt>
                <c:pt idx="1442">
                  <c:v>41467</c:v>
                </c:pt>
                <c:pt idx="1443">
                  <c:v>41470</c:v>
                </c:pt>
                <c:pt idx="1444">
                  <c:v>41471</c:v>
                </c:pt>
                <c:pt idx="1445">
                  <c:v>41472</c:v>
                </c:pt>
                <c:pt idx="1446">
                  <c:v>41473</c:v>
                </c:pt>
                <c:pt idx="1447">
                  <c:v>41474</c:v>
                </c:pt>
                <c:pt idx="1448">
                  <c:v>41477</c:v>
                </c:pt>
                <c:pt idx="1449">
                  <c:v>41478</c:v>
                </c:pt>
                <c:pt idx="1450">
                  <c:v>41479</c:v>
                </c:pt>
                <c:pt idx="1451">
                  <c:v>41480</c:v>
                </c:pt>
                <c:pt idx="1452">
                  <c:v>41481</c:v>
                </c:pt>
                <c:pt idx="1453">
                  <c:v>41484</c:v>
                </c:pt>
                <c:pt idx="1454">
                  <c:v>41485</c:v>
                </c:pt>
                <c:pt idx="1455">
                  <c:v>41486</c:v>
                </c:pt>
                <c:pt idx="1456">
                  <c:v>41487</c:v>
                </c:pt>
                <c:pt idx="1457">
                  <c:v>41488</c:v>
                </c:pt>
                <c:pt idx="1458">
                  <c:v>41491</c:v>
                </c:pt>
                <c:pt idx="1459">
                  <c:v>41492</c:v>
                </c:pt>
                <c:pt idx="1460">
                  <c:v>41493</c:v>
                </c:pt>
                <c:pt idx="1461">
                  <c:v>41494</c:v>
                </c:pt>
                <c:pt idx="1462">
                  <c:v>41495</c:v>
                </c:pt>
                <c:pt idx="1463">
                  <c:v>41498</c:v>
                </c:pt>
                <c:pt idx="1464">
                  <c:v>41499</c:v>
                </c:pt>
                <c:pt idx="1465">
                  <c:v>41500</c:v>
                </c:pt>
                <c:pt idx="1466">
                  <c:v>41501</c:v>
                </c:pt>
                <c:pt idx="1467">
                  <c:v>41502</c:v>
                </c:pt>
                <c:pt idx="1468">
                  <c:v>41505</c:v>
                </c:pt>
                <c:pt idx="1469">
                  <c:v>41506</c:v>
                </c:pt>
                <c:pt idx="1470">
                  <c:v>41507</c:v>
                </c:pt>
                <c:pt idx="1471">
                  <c:v>41508</c:v>
                </c:pt>
                <c:pt idx="1472">
                  <c:v>41509</c:v>
                </c:pt>
                <c:pt idx="1473">
                  <c:v>41512</c:v>
                </c:pt>
                <c:pt idx="1474">
                  <c:v>41513</c:v>
                </c:pt>
                <c:pt idx="1475">
                  <c:v>41514</c:v>
                </c:pt>
                <c:pt idx="1476">
                  <c:v>41515</c:v>
                </c:pt>
                <c:pt idx="1477">
                  <c:v>41516</c:v>
                </c:pt>
                <c:pt idx="1478">
                  <c:v>41519</c:v>
                </c:pt>
                <c:pt idx="1479">
                  <c:v>41520</c:v>
                </c:pt>
                <c:pt idx="1480">
                  <c:v>41521</c:v>
                </c:pt>
                <c:pt idx="1481">
                  <c:v>41522</c:v>
                </c:pt>
                <c:pt idx="1482">
                  <c:v>41523</c:v>
                </c:pt>
                <c:pt idx="1483">
                  <c:v>41526</c:v>
                </c:pt>
                <c:pt idx="1484">
                  <c:v>41527</c:v>
                </c:pt>
                <c:pt idx="1485">
                  <c:v>41528</c:v>
                </c:pt>
                <c:pt idx="1486">
                  <c:v>41529</c:v>
                </c:pt>
                <c:pt idx="1487">
                  <c:v>41530</c:v>
                </c:pt>
                <c:pt idx="1488">
                  <c:v>41533</c:v>
                </c:pt>
                <c:pt idx="1489">
                  <c:v>41534</c:v>
                </c:pt>
                <c:pt idx="1490">
                  <c:v>41535</c:v>
                </c:pt>
                <c:pt idx="1491">
                  <c:v>41536</c:v>
                </c:pt>
                <c:pt idx="1492">
                  <c:v>41537</c:v>
                </c:pt>
                <c:pt idx="1493">
                  <c:v>41540</c:v>
                </c:pt>
                <c:pt idx="1494">
                  <c:v>41541</c:v>
                </c:pt>
                <c:pt idx="1495">
                  <c:v>41542</c:v>
                </c:pt>
                <c:pt idx="1496">
                  <c:v>41543</c:v>
                </c:pt>
                <c:pt idx="1497">
                  <c:v>41544</c:v>
                </c:pt>
                <c:pt idx="1498">
                  <c:v>41547</c:v>
                </c:pt>
                <c:pt idx="1499">
                  <c:v>41548</c:v>
                </c:pt>
                <c:pt idx="1500">
                  <c:v>41549</c:v>
                </c:pt>
                <c:pt idx="1501">
                  <c:v>41550</c:v>
                </c:pt>
                <c:pt idx="1502">
                  <c:v>41551</c:v>
                </c:pt>
                <c:pt idx="1503">
                  <c:v>41554</c:v>
                </c:pt>
                <c:pt idx="1504">
                  <c:v>41555</c:v>
                </c:pt>
                <c:pt idx="1505">
                  <c:v>41556</c:v>
                </c:pt>
                <c:pt idx="1506">
                  <c:v>41557</c:v>
                </c:pt>
                <c:pt idx="1507">
                  <c:v>41558</c:v>
                </c:pt>
                <c:pt idx="1508">
                  <c:v>41561</c:v>
                </c:pt>
                <c:pt idx="1509">
                  <c:v>41562</c:v>
                </c:pt>
                <c:pt idx="1510">
                  <c:v>41563</c:v>
                </c:pt>
                <c:pt idx="1511">
                  <c:v>41564</c:v>
                </c:pt>
                <c:pt idx="1512">
                  <c:v>41565</c:v>
                </c:pt>
                <c:pt idx="1513">
                  <c:v>41568</c:v>
                </c:pt>
                <c:pt idx="1514">
                  <c:v>41569</c:v>
                </c:pt>
                <c:pt idx="1515">
                  <c:v>41570</c:v>
                </c:pt>
                <c:pt idx="1516">
                  <c:v>41571</c:v>
                </c:pt>
                <c:pt idx="1517">
                  <c:v>41572</c:v>
                </c:pt>
                <c:pt idx="1518">
                  <c:v>41575</c:v>
                </c:pt>
                <c:pt idx="1519">
                  <c:v>41576</c:v>
                </c:pt>
                <c:pt idx="1520">
                  <c:v>41577</c:v>
                </c:pt>
                <c:pt idx="1521">
                  <c:v>41578</c:v>
                </c:pt>
                <c:pt idx="1522">
                  <c:v>41579</c:v>
                </c:pt>
                <c:pt idx="1523">
                  <c:v>41582</c:v>
                </c:pt>
                <c:pt idx="1524">
                  <c:v>41583</c:v>
                </c:pt>
                <c:pt idx="1525">
                  <c:v>41584</c:v>
                </c:pt>
                <c:pt idx="1526">
                  <c:v>41585</c:v>
                </c:pt>
                <c:pt idx="1527">
                  <c:v>41586</c:v>
                </c:pt>
                <c:pt idx="1528">
                  <c:v>41589</c:v>
                </c:pt>
                <c:pt idx="1529">
                  <c:v>41590</c:v>
                </c:pt>
                <c:pt idx="1530">
                  <c:v>41591</c:v>
                </c:pt>
                <c:pt idx="1531">
                  <c:v>41592</c:v>
                </c:pt>
                <c:pt idx="1532">
                  <c:v>41593</c:v>
                </c:pt>
                <c:pt idx="1533">
                  <c:v>41596</c:v>
                </c:pt>
                <c:pt idx="1534">
                  <c:v>41597</c:v>
                </c:pt>
                <c:pt idx="1535">
                  <c:v>41598</c:v>
                </c:pt>
                <c:pt idx="1536">
                  <c:v>41599</c:v>
                </c:pt>
                <c:pt idx="1537">
                  <c:v>41600</c:v>
                </c:pt>
                <c:pt idx="1538">
                  <c:v>41603</c:v>
                </c:pt>
                <c:pt idx="1539">
                  <c:v>41604</c:v>
                </c:pt>
                <c:pt idx="1540">
                  <c:v>41605</c:v>
                </c:pt>
                <c:pt idx="1541">
                  <c:v>41606</c:v>
                </c:pt>
                <c:pt idx="1542">
                  <c:v>41607</c:v>
                </c:pt>
                <c:pt idx="1543">
                  <c:v>41610</c:v>
                </c:pt>
                <c:pt idx="1544">
                  <c:v>41611</c:v>
                </c:pt>
                <c:pt idx="1545">
                  <c:v>41612</c:v>
                </c:pt>
                <c:pt idx="1546">
                  <c:v>41613</c:v>
                </c:pt>
                <c:pt idx="1547">
                  <c:v>41614</c:v>
                </c:pt>
                <c:pt idx="1548">
                  <c:v>41617</c:v>
                </c:pt>
                <c:pt idx="1549">
                  <c:v>41618</c:v>
                </c:pt>
                <c:pt idx="1550">
                  <c:v>41619</c:v>
                </c:pt>
                <c:pt idx="1551">
                  <c:v>41620</c:v>
                </c:pt>
                <c:pt idx="1552">
                  <c:v>41621</c:v>
                </c:pt>
                <c:pt idx="1553">
                  <c:v>41624</c:v>
                </c:pt>
                <c:pt idx="1554">
                  <c:v>41625</c:v>
                </c:pt>
                <c:pt idx="1555">
                  <c:v>41626</c:v>
                </c:pt>
                <c:pt idx="1556">
                  <c:v>41627</c:v>
                </c:pt>
                <c:pt idx="1557">
                  <c:v>41628</c:v>
                </c:pt>
                <c:pt idx="1558">
                  <c:v>41631</c:v>
                </c:pt>
                <c:pt idx="1559">
                  <c:v>41632</c:v>
                </c:pt>
                <c:pt idx="1560">
                  <c:v>41633</c:v>
                </c:pt>
                <c:pt idx="1561">
                  <c:v>41634</c:v>
                </c:pt>
                <c:pt idx="1562">
                  <c:v>41635</c:v>
                </c:pt>
                <c:pt idx="1563">
                  <c:v>41638</c:v>
                </c:pt>
                <c:pt idx="1564">
                  <c:v>41639</c:v>
                </c:pt>
                <c:pt idx="1565">
                  <c:v>41640</c:v>
                </c:pt>
                <c:pt idx="1566">
                  <c:v>41641</c:v>
                </c:pt>
                <c:pt idx="1567">
                  <c:v>41642</c:v>
                </c:pt>
                <c:pt idx="1568">
                  <c:v>41645</c:v>
                </c:pt>
                <c:pt idx="1569">
                  <c:v>41646</c:v>
                </c:pt>
                <c:pt idx="1570">
                  <c:v>41647</c:v>
                </c:pt>
                <c:pt idx="1571">
                  <c:v>41648</c:v>
                </c:pt>
                <c:pt idx="1572">
                  <c:v>41649</c:v>
                </c:pt>
                <c:pt idx="1573">
                  <c:v>41652</c:v>
                </c:pt>
                <c:pt idx="1574">
                  <c:v>41653</c:v>
                </c:pt>
                <c:pt idx="1575">
                  <c:v>41654</c:v>
                </c:pt>
                <c:pt idx="1576">
                  <c:v>41655</c:v>
                </c:pt>
                <c:pt idx="1577">
                  <c:v>41656</c:v>
                </c:pt>
                <c:pt idx="1578">
                  <c:v>41659</c:v>
                </c:pt>
                <c:pt idx="1579">
                  <c:v>41660</c:v>
                </c:pt>
                <c:pt idx="1580">
                  <c:v>41661</c:v>
                </c:pt>
                <c:pt idx="1581">
                  <c:v>41662</c:v>
                </c:pt>
                <c:pt idx="1582">
                  <c:v>41663</c:v>
                </c:pt>
                <c:pt idx="1583">
                  <c:v>41666</c:v>
                </c:pt>
                <c:pt idx="1584">
                  <c:v>41667</c:v>
                </c:pt>
                <c:pt idx="1585">
                  <c:v>41668</c:v>
                </c:pt>
                <c:pt idx="1586">
                  <c:v>41669</c:v>
                </c:pt>
                <c:pt idx="1587">
                  <c:v>41670</c:v>
                </c:pt>
                <c:pt idx="1588">
                  <c:v>41673</c:v>
                </c:pt>
                <c:pt idx="1589">
                  <c:v>41674</c:v>
                </c:pt>
                <c:pt idx="1590">
                  <c:v>41675</c:v>
                </c:pt>
                <c:pt idx="1591">
                  <c:v>41676</c:v>
                </c:pt>
                <c:pt idx="1592">
                  <c:v>41677</c:v>
                </c:pt>
                <c:pt idx="1593">
                  <c:v>41680</c:v>
                </c:pt>
                <c:pt idx="1594">
                  <c:v>41681</c:v>
                </c:pt>
                <c:pt idx="1595">
                  <c:v>41682</c:v>
                </c:pt>
                <c:pt idx="1596">
                  <c:v>41683</c:v>
                </c:pt>
                <c:pt idx="1597">
                  <c:v>41684</c:v>
                </c:pt>
                <c:pt idx="1598">
                  <c:v>41687</c:v>
                </c:pt>
                <c:pt idx="1599">
                  <c:v>41688</c:v>
                </c:pt>
                <c:pt idx="1600">
                  <c:v>41689</c:v>
                </c:pt>
                <c:pt idx="1601">
                  <c:v>41690</c:v>
                </c:pt>
                <c:pt idx="1602">
                  <c:v>41691</c:v>
                </c:pt>
                <c:pt idx="1603">
                  <c:v>41694</c:v>
                </c:pt>
                <c:pt idx="1604">
                  <c:v>41695</c:v>
                </c:pt>
                <c:pt idx="1605">
                  <c:v>41696</c:v>
                </c:pt>
                <c:pt idx="1606">
                  <c:v>41697</c:v>
                </c:pt>
                <c:pt idx="1607">
                  <c:v>41698</c:v>
                </c:pt>
                <c:pt idx="1608">
                  <c:v>41701</c:v>
                </c:pt>
                <c:pt idx="1609">
                  <c:v>41702</c:v>
                </c:pt>
                <c:pt idx="1610">
                  <c:v>41703</c:v>
                </c:pt>
                <c:pt idx="1611">
                  <c:v>41704</c:v>
                </c:pt>
                <c:pt idx="1612">
                  <c:v>41705</c:v>
                </c:pt>
                <c:pt idx="1613">
                  <c:v>41708</c:v>
                </c:pt>
                <c:pt idx="1614">
                  <c:v>41709</c:v>
                </c:pt>
                <c:pt idx="1615">
                  <c:v>41710</c:v>
                </c:pt>
                <c:pt idx="1616">
                  <c:v>41711</c:v>
                </c:pt>
                <c:pt idx="1617">
                  <c:v>41712</c:v>
                </c:pt>
                <c:pt idx="1618">
                  <c:v>41715</c:v>
                </c:pt>
                <c:pt idx="1619">
                  <c:v>41716</c:v>
                </c:pt>
                <c:pt idx="1620">
                  <c:v>41717</c:v>
                </c:pt>
                <c:pt idx="1621">
                  <c:v>41718</c:v>
                </c:pt>
                <c:pt idx="1622">
                  <c:v>41719</c:v>
                </c:pt>
                <c:pt idx="1623">
                  <c:v>41722</c:v>
                </c:pt>
                <c:pt idx="1624">
                  <c:v>41723</c:v>
                </c:pt>
                <c:pt idx="1625">
                  <c:v>41724</c:v>
                </c:pt>
                <c:pt idx="1626">
                  <c:v>41725</c:v>
                </c:pt>
                <c:pt idx="1627">
                  <c:v>41726</c:v>
                </c:pt>
                <c:pt idx="1628">
                  <c:v>41729</c:v>
                </c:pt>
                <c:pt idx="1629">
                  <c:v>41730</c:v>
                </c:pt>
                <c:pt idx="1630">
                  <c:v>41731</c:v>
                </c:pt>
                <c:pt idx="1631">
                  <c:v>41732</c:v>
                </c:pt>
                <c:pt idx="1632">
                  <c:v>41733</c:v>
                </c:pt>
                <c:pt idx="1633">
                  <c:v>41736</c:v>
                </c:pt>
                <c:pt idx="1634">
                  <c:v>41737</c:v>
                </c:pt>
                <c:pt idx="1635">
                  <c:v>41738</c:v>
                </c:pt>
                <c:pt idx="1636">
                  <c:v>41739</c:v>
                </c:pt>
                <c:pt idx="1637">
                  <c:v>41740</c:v>
                </c:pt>
                <c:pt idx="1638">
                  <c:v>41743</c:v>
                </c:pt>
                <c:pt idx="1639">
                  <c:v>41744</c:v>
                </c:pt>
                <c:pt idx="1640">
                  <c:v>41745</c:v>
                </c:pt>
                <c:pt idx="1641">
                  <c:v>41746</c:v>
                </c:pt>
                <c:pt idx="1642">
                  <c:v>41747</c:v>
                </c:pt>
                <c:pt idx="1643">
                  <c:v>41750</c:v>
                </c:pt>
                <c:pt idx="1644">
                  <c:v>41751</c:v>
                </c:pt>
                <c:pt idx="1645">
                  <c:v>41752</c:v>
                </c:pt>
                <c:pt idx="1646">
                  <c:v>41753</c:v>
                </c:pt>
                <c:pt idx="1647">
                  <c:v>41754</c:v>
                </c:pt>
                <c:pt idx="1648">
                  <c:v>41757</c:v>
                </c:pt>
                <c:pt idx="1649">
                  <c:v>41758</c:v>
                </c:pt>
                <c:pt idx="1650">
                  <c:v>41759</c:v>
                </c:pt>
                <c:pt idx="1651">
                  <c:v>41760</c:v>
                </c:pt>
                <c:pt idx="1652">
                  <c:v>41761</c:v>
                </c:pt>
                <c:pt idx="1653">
                  <c:v>41764</c:v>
                </c:pt>
                <c:pt idx="1654">
                  <c:v>41765</c:v>
                </c:pt>
                <c:pt idx="1655">
                  <c:v>41766</c:v>
                </c:pt>
                <c:pt idx="1656">
                  <c:v>41767</c:v>
                </c:pt>
                <c:pt idx="1657">
                  <c:v>41768</c:v>
                </c:pt>
                <c:pt idx="1658">
                  <c:v>41771</c:v>
                </c:pt>
                <c:pt idx="1659">
                  <c:v>41772</c:v>
                </c:pt>
                <c:pt idx="1660">
                  <c:v>41773</c:v>
                </c:pt>
                <c:pt idx="1661">
                  <c:v>41774</c:v>
                </c:pt>
                <c:pt idx="1662">
                  <c:v>41775</c:v>
                </c:pt>
                <c:pt idx="1663">
                  <c:v>41778</c:v>
                </c:pt>
                <c:pt idx="1664">
                  <c:v>41779</c:v>
                </c:pt>
                <c:pt idx="1665">
                  <c:v>41780</c:v>
                </c:pt>
                <c:pt idx="1666">
                  <c:v>41781</c:v>
                </c:pt>
                <c:pt idx="1667">
                  <c:v>41782</c:v>
                </c:pt>
                <c:pt idx="1668">
                  <c:v>41785</c:v>
                </c:pt>
                <c:pt idx="1669">
                  <c:v>41786</c:v>
                </c:pt>
                <c:pt idx="1670">
                  <c:v>41787</c:v>
                </c:pt>
                <c:pt idx="1671">
                  <c:v>41788</c:v>
                </c:pt>
                <c:pt idx="1672">
                  <c:v>41789</c:v>
                </c:pt>
                <c:pt idx="1673">
                  <c:v>41792</c:v>
                </c:pt>
                <c:pt idx="1674">
                  <c:v>41793</c:v>
                </c:pt>
                <c:pt idx="1675">
                  <c:v>41794</c:v>
                </c:pt>
                <c:pt idx="1676">
                  <c:v>41795</c:v>
                </c:pt>
                <c:pt idx="1677">
                  <c:v>41796</c:v>
                </c:pt>
                <c:pt idx="1678">
                  <c:v>41799</c:v>
                </c:pt>
                <c:pt idx="1679">
                  <c:v>41800</c:v>
                </c:pt>
                <c:pt idx="1680">
                  <c:v>41801</c:v>
                </c:pt>
                <c:pt idx="1681">
                  <c:v>41802</c:v>
                </c:pt>
                <c:pt idx="1682">
                  <c:v>41803</c:v>
                </c:pt>
                <c:pt idx="1683">
                  <c:v>41806</c:v>
                </c:pt>
                <c:pt idx="1684">
                  <c:v>41807</c:v>
                </c:pt>
                <c:pt idx="1685">
                  <c:v>41808</c:v>
                </c:pt>
                <c:pt idx="1686">
                  <c:v>41809</c:v>
                </c:pt>
                <c:pt idx="1687">
                  <c:v>41810</c:v>
                </c:pt>
                <c:pt idx="1688">
                  <c:v>41813</c:v>
                </c:pt>
                <c:pt idx="1689">
                  <c:v>41814</c:v>
                </c:pt>
                <c:pt idx="1690">
                  <c:v>41815</c:v>
                </c:pt>
                <c:pt idx="1691">
                  <c:v>41816</c:v>
                </c:pt>
                <c:pt idx="1692">
                  <c:v>41817</c:v>
                </c:pt>
                <c:pt idx="1693">
                  <c:v>41820</c:v>
                </c:pt>
                <c:pt idx="1694">
                  <c:v>41821</c:v>
                </c:pt>
                <c:pt idx="1695">
                  <c:v>41822</c:v>
                </c:pt>
                <c:pt idx="1696">
                  <c:v>41823</c:v>
                </c:pt>
                <c:pt idx="1697">
                  <c:v>41824</c:v>
                </c:pt>
                <c:pt idx="1698">
                  <c:v>41827</c:v>
                </c:pt>
                <c:pt idx="1699">
                  <c:v>41828</c:v>
                </c:pt>
                <c:pt idx="1700">
                  <c:v>41829</c:v>
                </c:pt>
                <c:pt idx="1701">
                  <c:v>41830</c:v>
                </c:pt>
                <c:pt idx="1702">
                  <c:v>41831</c:v>
                </c:pt>
                <c:pt idx="1703">
                  <c:v>41834</c:v>
                </c:pt>
                <c:pt idx="1704">
                  <c:v>41835</c:v>
                </c:pt>
                <c:pt idx="1705">
                  <c:v>41836</c:v>
                </c:pt>
                <c:pt idx="1706">
                  <c:v>41837</c:v>
                </c:pt>
                <c:pt idx="1707">
                  <c:v>41838</c:v>
                </c:pt>
                <c:pt idx="1708">
                  <c:v>41841</c:v>
                </c:pt>
                <c:pt idx="1709">
                  <c:v>41842</c:v>
                </c:pt>
                <c:pt idx="1710">
                  <c:v>41843</c:v>
                </c:pt>
                <c:pt idx="1711">
                  <c:v>41844</c:v>
                </c:pt>
                <c:pt idx="1712">
                  <c:v>41845</c:v>
                </c:pt>
                <c:pt idx="1713">
                  <c:v>41848</c:v>
                </c:pt>
                <c:pt idx="1714">
                  <c:v>41849</c:v>
                </c:pt>
                <c:pt idx="1715">
                  <c:v>41850</c:v>
                </c:pt>
                <c:pt idx="1716">
                  <c:v>41851</c:v>
                </c:pt>
                <c:pt idx="1717">
                  <c:v>41852</c:v>
                </c:pt>
                <c:pt idx="1718">
                  <c:v>41855</c:v>
                </c:pt>
                <c:pt idx="1719">
                  <c:v>41856</c:v>
                </c:pt>
                <c:pt idx="1720">
                  <c:v>41857</c:v>
                </c:pt>
                <c:pt idx="1721">
                  <c:v>41858</c:v>
                </c:pt>
                <c:pt idx="1722">
                  <c:v>41859</c:v>
                </c:pt>
                <c:pt idx="1723">
                  <c:v>41862</c:v>
                </c:pt>
                <c:pt idx="1724">
                  <c:v>41863</c:v>
                </c:pt>
                <c:pt idx="1725">
                  <c:v>41864</c:v>
                </c:pt>
                <c:pt idx="1726">
                  <c:v>41865</c:v>
                </c:pt>
                <c:pt idx="1727">
                  <c:v>41866</c:v>
                </c:pt>
                <c:pt idx="1728">
                  <c:v>41869</c:v>
                </c:pt>
                <c:pt idx="1729">
                  <c:v>41870</c:v>
                </c:pt>
                <c:pt idx="1730">
                  <c:v>41871</c:v>
                </c:pt>
                <c:pt idx="1731">
                  <c:v>41872</c:v>
                </c:pt>
                <c:pt idx="1732">
                  <c:v>41873</c:v>
                </c:pt>
                <c:pt idx="1733">
                  <c:v>41876</c:v>
                </c:pt>
                <c:pt idx="1734">
                  <c:v>41877</c:v>
                </c:pt>
                <c:pt idx="1735">
                  <c:v>41878</c:v>
                </c:pt>
                <c:pt idx="1736">
                  <c:v>41879</c:v>
                </c:pt>
                <c:pt idx="1737">
                  <c:v>41880</c:v>
                </c:pt>
                <c:pt idx="1738">
                  <c:v>41883</c:v>
                </c:pt>
                <c:pt idx="1739">
                  <c:v>41884</c:v>
                </c:pt>
                <c:pt idx="1740">
                  <c:v>41885</c:v>
                </c:pt>
                <c:pt idx="1741">
                  <c:v>41886</c:v>
                </c:pt>
                <c:pt idx="1742">
                  <c:v>41887</c:v>
                </c:pt>
                <c:pt idx="1743">
                  <c:v>41890</c:v>
                </c:pt>
                <c:pt idx="1744">
                  <c:v>41891</c:v>
                </c:pt>
                <c:pt idx="1745">
                  <c:v>41892</c:v>
                </c:pt>
                <c:pt idx="1746">
                  <c:v>41893</c:v>
                </c:pt>
                <c:pt idx="1747">
                  <c:v>41894</c:v>
                </c:pt>
                <c:pt idx="1748">
                  <c:v>41897</c:v>
                </c:pt>
                <c:pt idx="1749">
                  <c:v>41898</c:v>
                </c:pt>
                <c:pt idx="1750">
                  <c:v>41899</c:v>
                </c:pt>
                <c:pt idx="1751">
                  <c:v>41900</c:v>
                </c:pt>
                <c:pt idx="1752">
                  <c:v>41901</c:v>
                </c:pt>
                <c:pt idx="1753">
                  <c:v>41904</c:v>
                </c:pt>
                <c:pt idx="1754">
                  <c:v>41905</c:v>
                </c:pt>
                <c:pt idx="1755">
                  <c:v>41906</c:v>
                </c:pt>
                <c:pt idx="1756">
                  <c:v>41907</c:v>
                </c:pt>
                <c:pt idx="1757">
                  <c:v>41908</c:v>
                </c:pt>
                <c:pt idx="1758">
                  <c:v>41911</c:v>
                </c:pt>
                <c:pt idx="1759">
                  <c:v>41912</c:v>
                </c:pt>
                <c:pt idx="1760">
                  <c:v>41913</c:v>
                </c:pt>
                <c:pt idx="1761">
                  <c:v>41914</c:v>
                </c:pt>
                <c:pt idx="1762">
                  <c:v>41915</c:v>
                </c:pt>
                <c:pt idx="1763">
                  <c:v>41918</c:v>
                </c:pt>
                <c:pt idx="1764">
                  <c:v>41919</c:v>
                </c:pt>
                <c:pt idx="1765">
                  <c:v>41920</c:v>
                </c:pt>
                <c:pt idx="1766">
                  <c:v>41921</c:v>
                </c:pt>
                <c:pt idx="1767">
                  <c:v>41922</c:v>
                </c:pt>
                <c:pt idx="1768">
                  <c:v>41925</c:v>
                </c:pt>
                <c:pt idx="1769">
                  <c:v>41926</c:v>
                </c:pt>
                <c:pt idx="1770">
                  <c:v>41927</c:v>
                </c:pt>
                <c:pt idx="1771">
                  <c:v>41928</c:v>
                </c:pt>
                <c:pt idx="1772">
                  <c:v>41929</c:v>
                </c:pt>
                <c:pt idx="1773">
                  <c:v>41932</c:v>
                </c:pt>
                <c:pt idx="1774">
                  <c:v>41933</c:v>
                </c:pt>
                <c:pt idx="1775">
                  <c:v>41934</c:v>
                </c:pt>
                <c:pt idx="1776">
                  <c:v>41935</c:v>
                </c:pt>
                <c:pt idx="1777">
                  <c:v>41936</c:v>
                </c:pt>
                <c:pt idx="1778">
                  <c:v>41939</c:v>
                </c:pt>
                <c:pt idx="1779">
                  <c:v>41940</c:v>
                </c:pt>
                <c:pt idx="1780">
                  <c:v>41941</c:v>
                </c:pt>
                <c:pt idx="1781">
                  <c:v>41942</c:v>
                </c:pt>
                <c:pt idx="1782">
                  <c:v>41943</c:v>
                </c:pt>
                <c:pt idx="1783">
                  <c:v>41946</c:v>
                </c:pt>
                <c:pt idx="1784">
                  <c:v>41947</c:v>
                </c:pt>
                <c:pt idx="1785">
                  <c:v>41948</c:v>
                </c:pt>
                <c:pt idx="1786">
                  <c:v>41949</c:v>
                </c:pt>
                <c:pt idx="1787">
                  <c:v>41950</c:v>
                </c:pt>
                <c:pt idx="1788">
                  <c:v>41953</c:v>
                </c:pt>
                <c:pt idx="1789">
                  <c:v>41954</c:v>
                </c:pt>
                <c:pt idx="1790">
                  <c:v>41955</c:v>
                </c:pt>
                <c:pt idx="1791">
                  <c:v>41956</c:v>
                </c:pt>
                <c:pt idx="1792">
                  <c:v>41957</c:v>
                </c:pt>
                <c:pt idx="1793">
                  <c:v>41960</c:v>
                </c:pt>
                <c:pt idx="1794">
                  <c:v>41961</c:v>
                </c:pt>
                <c:pt idx="1795">
                  <c:v>41962</c:v>
                </c:pt>
                <c:pt idx="1796">
                  <c:v>41963</c:v>
                </c:pt>
                <c:pt idx="1797">
                  <c:v>41964</c:v>
                </c:pt>
                <c:pt idx="1798">
                  <c:v>41967</c:v>
                </c:pt>
                <c:pt idx="1799">
                  <c:v>41968</c:v>
                </c:pt>
                <c:pt idx="1800">
                  <c:v>41969</c:v>
                </c:pt>
                <c:pt idx="1801">
                  <c:v>41970</c:v>
                </c:pt>
                <c:pt idx="1802">
                  <c:v>41971</c:v>
                </c:pt>
                <c:pt idx="1803">
                  <c:v>41974</c:v>
                </c:pt>
                <c:pt idx="1804">
                  <c:v>41975</c:v>
                </c:pt>
                <c:pt idx="1805">
                  <c:v>41976</c:v>
                </c:pt>
                <c:pt idx="1806">
                  <c:v>41977</c:v>
                </c:pt>
                <c:pt idx="1807">
                  <c:v>41978</c:v>
                </c:pt>
                <c:pt idx="1808">
                  <c:v>41981</c:v>
                </c:pt>
                <c:pt idx="1809">
                  <c:v>41982</c:v>
                </c:pt>
                <c:pt idx="1810">
                  <c:v>41983</c:v>
                </c:pt>
                <c:pt idx="1811">
                  <c:v>41984</c:v>
                </c:pt>
                <c:pt idx="1812">
                  <c:v>41985</c:v>
                </c:pt>
                <c:pt idx="1813">
                  <c:v>41988</c:v>
                </c:pt>
                <c:pt idx="1814">
                  <c:v>41989</c:v>
                </c:pt>
                <c:pt idx="1815">
                  <c:v>41990</c:v>
                </c:pt>
                <c:pt idx="1816">
                  <c:v>41991</c:v>
                </c:pt>
                <c:pt idx="1817">
                  <c:v>41992</c:v>
                </c:pt>
                <c:pt idx="1818">
                  <c:v>41995</c:v>
                </c:pt>
                <c:pt idx="1819">
                  <c:v>41996</c:v>
                </c:pt>
                <c:pt idx="1820">
                  <c:v>41997</c:v>
                </c:pt>
                <c:pt idx="1821">
                  <c:v>41998</c:v>
                </c:pt>
                <c:pt idx="1822">
                  <c:v>41999</c:v>
                </c:pt>
                <c:pt idx="1823">
                  <c:v>42002</c:v>
                </c:pt>
                <c:pt idx="1824">
                  <c:v>42003</c:v>
                </c:pt>
                <c:pt idx="1825">
                  <c:v>42004</c:v>
                </c:pt>
                <c:pt idx="1826">
                  <c:v>42005</c:v>
                </c:pt>
                <c:pt idx="1827">
                  <c:v>42006</c:v>
                </c:pt>
                <c:pt idx="1828">
                  <c:v>42009</c:v>
                </c:pt>
                <c:pt idx="1829">
                  <c:v>42010</c:v>
                </c:pt>
                <c:pt idx="1830">
                  <c:v>42011</c:v>
                </c:pt>
                <c:pt idx="1831">
                  <c:v>42012</c:v>
                </c:pt>
                <c:pt idx="1832">
                  <c:v>42013</c:v>
                </c:pt>
                <c:pt idx="1833">
                  <c:v>42016</c:v>
                </c:pt>
                <c:pt idx="1834">
                  <c:v>42017</c:v>
                </c:pt>
                <c:pt idx="1835">
                  <c:v>42018</c:v>
                </c:pt>
                <c:pt idx="1836">
                  <c:v>42019</c:v>
                </c:pt>
                <c:pt idx="1837">
                  <c:v>42020</c:v>
                </c:pt>
                <c:pt idx="1838">
                  <c:v>42023</c:v>
                </c:pt>
                <c:pt idx="1839">
                  <c:v>42024</c:v>
                </c:pt>
                <c:pt idx="1840">
                  <c:v>42025</c:v>
                </c:pt>
                <c:pt idx="1841">
                  <c:v>42026</c:v>
                </c:pt>
                <c:pt idx="1842">
                  <c:v>42027</c:v>
                </c:pt>
                <c:pt idx="1843">
                  <c:v>42030</c:v>
                </c:pt>
                <c:pt idx="1844">
                  <c:v>42031</c:v>
                </c:pt>
                <c:pt idx="1845">
                  <c:v>42032</c:v>
                </c:pt>
                <c:pt idx="1846">
                  <c:v>42033</c:v>
                </c:pt>
                <c:pt idx="1847">
                  <c:v>42034</c:v>
                </c:pt>
                <c:pt idx="1848">
                  <c:v>42037</c:v>
                </c:pt>
                <c:pt idx="1849">
                  <c:v>42038</c:v>
                </c:pt>
                <c:pt idx="1850">
                  <c:v>42039</c:v>
                </c:pt>
                <c:pt idx="1851">
                  <c:v>42040</c:v>
                </c:pt>
                <c:pt idx="1852">
                  <c:v>42041</c:v>
                </c:pt>
                <c:pt idx="1853">
                  <c:v>42044</c:v>
                </c:pt>
                <c:pt idx="1854">
                  <c:v>42045</c:v>
                </c:pt>
                <c:pt idx="1855">
                  <c:v>42046</c:v>
                </c:pt>
                <c:pt idx="1856">
                  <c:v>42047</c:v>
                </c:pt>
                <c:pt idx="1857">
                  <c:v>42048</c:v>
                </c:pt>
                <c:pt idx="1858">
                  <c:v>42051</c:v>
                </c:pt>
                <c:pt idx="1859">
                  <c:v>42052</c:v>
                </c:pt>
                <c:pt idx="1860">
                  <c:v>42053</c:v>
                </c:pt>
                <c:pt idx="1861">
                  <c:v>42054</c:v>
                </c:pt>
                <c:pt idx="1862">
                  <c:v>42055</c:v>
                </c:pt>
                <c:pt idx="1863">
                  <c:v>42058</c:v>
                </c:pt>
                <c:pt idx="1864">
                  <c:v>42059</c:v>
                </c:pt>
                <c:pt idx="1865">
                  <c:v>42060</c:v>
                </c:pt>
                <c:pt idx="1866">
                  <c:v>42061</c:v>
                </c:pt>
                <c:pt idx="1867">
                  <c:v>42062</c:v>
                </c:pt>
                <c:pt idx="1868">
                  <c:v>42065</c:v>
                </c:pt>
                <c:pt idx="1869">
                  <c:v>42066</c:v>
                </c:pt>
                <c:pt idx="1870">
                  <c:v>42067</c:v>
                </c:pt>
                <c:pt idx="1871">
                  <c:v>42068</c:v>
                </c:pt>
                <c:pt idx="1872">
                  <c:v>42069</c:v>
                </c:pt>
                <c:pt idx="1873">
                  <c:v>42072</c:v>
                </c:pt>
                <c:pt idx="1874">
                  <c:v>42073</c:v>
                </c:pt>
                <c:pt idx="1875">
                  <c:v>42074</c:v>
                </c:pt>
                <c:pt idx="1876">
                  <c:v>42075</c:v>
                </c:pt>
                <c:pt idx="1877">
                  <c:v>42076</c:v>
                </c:pt>
                <c:pt idx="1878">
                  <c:v>42079</c:v>
                </c:pt>
                <c:pt idx="1879">
                  <c:v>42080</c:v>
                </c:pt>
                <c:pt idx="1880">
                  <c:v>42081</c:v>
                </c:pt>
                <c:pt idx="1881">
                  <c:v>42082</c:v>
                </c:pt>
                <c:pt idx="1882">
                  <c:v>42083</c:v>
                </c:pt>
                <c:pt idx="1883">
                  <c:v>42086</c:v>
                </c:pt>
                <c:pt idx="1884">
                  <c:v>42087</c:v>
                </c:pt>
                <c:pt idx="1885">
                  <c:v>42088</c:v>
                </c:pt>
                <c:pt idx="1886">
                  <c:v>42089</c:v>
                </c:pt>
                <c:pt idx="1887">
                  <c:v>42090</c:v>
                </c:pt>
                <c:pt idx="1888">
                  <c:v>42093</c:v>
                </c:pt>
                <c:pt idx="1889">
                  <c:v>42094</c:v>
                </c:pt>
                <c:pt idx="1890">
                  <c:v>42095</c:v>
                </c:pt>
                <c:pt idx="1891">
                  <c:v>42096</c:v>
                </c:pt>
                <c:pt idx="1892">
                  <c:v>42097</c:v>
                </c:pt>
                <c:pt idx="1893">
                  <c:v>42100</c:v>
                </c:pt>
                <c:pt idx="1894">
                  <c:v>42101</c:v>
                </c:pt>
                <c:pt idx="1895">
                  <c:v>42102</c:v>
                </c:pt>
                <c:pt idx="1896">
                  <c:v>42103</c:v>
                </c:pt>
                <c:pt idx="1897">
                  <c:v>42104</c:v>
                </c:pt>
                <c:pt idx="1898">
                  <c:v>42107</c:v>
                </c:pt>
                <c:pt idx="1899">
                  <c:v>42108</c:v>
                </c:pt>
                <c:pt idx="1900">
                  <c:v>42109</c:v>
                </c:pt>
                <c:pt idx="1901">
                  <c:v>42110</c:v>
                </c:pt>
                <c:pt idx="1902">
                  <c:v>42111</c:v>
                </c:pt>
                <c:pt idx="1903">
                  <c:v>42114</c:v>
                </c:pt>
                <c:pt idx="1904">
                  <c:v>42115</c:v>
                </c:pt>
                <c:pt idx="1905">
                  <c:v>42116</c:v>
                </c:pt>
                <c:pt idx="1906">
                  <c:v>42117</c:v>
                </c:pt>
                <c:pt idx="1907">
                  <c:v>42118</c:v>
                </c:pt>
                <c:pt idx="1908">
                  <c:v>42121</c:v>
                </c:pt>
                <c:pt idx="1909">
                  <c:v>42122</c:v>
                </c:pt>
                <c:pt idx="1910">
                  <c:v>42123</c:v>
                </c:pt>
                <c:pt idx="1911">
                  <c:v>42124</c:v>
                </c:pt>
                <c:pt idx="1912">
                  <c:v>42125</c:v>
                </c:pt>
                <c:pt idx="1913">
                  <c:v>42128</c:v>
                </c:pt>
                <c:pt idx="1914">
                  <c:v>42129</c:v>
                </c:pt>
                <c:pt idx="1915">
                  <c:v>42130</c:v>
                </c:pt>
                <c:pt idx="1916">
                  <c:v>42131</c:v>
                </c:pt>
                <c:pt idx="1917">
                  <c:v>42132</c:v>
                </c:pt>
                <c:pt idx="1918">
                  <c:v>42135</c:v>
                </c:pt>
                <c:pt idx="1919">
                  <c:v>42136</c:v>
                </c:pt>
                <c:pt idx="1920">
                  <c:v>42137</c:v>
                </c:pt>
                <c:pt idx="1921">
                  <c:v>42138</c:v>
                </c:pt>
                <c:pt idx="1922">
                  <c:v>42139</c:v>
                </c:pt>
                <c:pt idx="1923">
                  <c:v>42142</c:v>
                </c:pt>
                <c:pt idx="1924">
                  <c:v>42143</c:v>
                </c:pt>
                <c:pt idx="1925">
                  <c:v>42144</c:v>
                </c:pt>
                <c:pt idx="1926">
                  <c:v>42145</c:v>
                </c:pt>
                <c:pt idx="1927">
                  <c:v>42146</c:v>
                </c:pt>
                <c:pt idx="1928">
                  <c:v>42149</c:v>
                </c:pt>
                <c:pt idx="1929">
                  <c:v>42150</c:v>
                </c:pt>
                <c:pt idx="1930">
                  <c:v>42151</c:v>
                </c:pt>
                <c:pt idx="1931">
                  <c:v>42152</c:v>
                </c:pt>
                <c:pt idx="1932">
                  <c:v>42153</c:v>
                </c:pt>
                <c:pt idx="1933">
                  <c:v>42156</c:v>
                </c:pt>
                <c:pt idx="1934">
                  <c:v>42157</c:v>
                </c:pt>
                <c:pt idx="1935">
                  <c:v>42158</c:v>
                </c:pt>
                <c:pt idx="1936">
                  <c:v>42159</c:v>
                </c:pt>
                <c:pt idx="1937">
                  <c:v>42160</c:v>
                </c:pt>
                <c:pt idx="1938">
                  <c:v>42163</c:v>
                </c:pt>
                <c:pt idx="1939">
                  <c:v>42164</c:v>
                </c:pt>
                <c:pt idx="1940">
                  <c:v>42165</c:v>
                </c:pt>
                <c:pt idx="1941">
                  <c:v>42166</c:v>
                </c:pt>
                <c:pt idx="1942">
                  <c:v>42167</c:v>
                </c:pt>
                <c:pt idx="1943">
                  <c:v>42170</c:v>
                </c:pt>
                <c:pt idx="1944">
                  <c:v>42171</c:v>
                </c:pt>
                <c:pt idx="1945">
                  <c:v>42172</c:v>
                </c:pt>
                <c:pt idx="1946">
                  <c:v>42173</c:v>
                </c:pt>
                <c:pt idx="1947">
                  <c:v>42174</c:v>
                </c:pt>
                <c:pt idx="1948">
                  <c:v>42177</c:v>
                </c:pt>
                <c:pt idx="1949">
                  <c:v>42178</c:v>
                </c:pt>
                <c:pt idx="1950">
                  <c:v>42179</c:v>
                </c:pt>
                <c:pt idx="1951">
                  <c:v>42180</c:v>
                </c:pt>
                <c:pt idx="1952">
                  <c:v>42181</c:v>
                </c:pt>
                <c:pt idx="1953">
                  <c:v>42184</c:v>
                </c:pt>
                <c:pt idx="1954">
                  <c:v>42185</c:v>
                </c:pt>
                <c:pt idx="1955">
                  <c:v>42186</c:v>
                </c:pt>
                <c:pt idx="1956">
                  <c:v>42187</c:v>
                </c:pt>
                <c:pt idx="1957">
                  <c:v>42188</c:v>
                </c:pt>
                <c:pt idx="1958">
                  <c:v>42191</c:v>
                </c:pt>
                <c:pt idx="1959">
                  <c:v>42192</c:v>
                </c:pt>
                <c:pt idx="1960">
                  <c:v>42193</c:v>
                </c:pt>
                <c:pt idx="1961">
                  <c:v>42194</c:v>
                </c:pt>
                <c:pt idx="1962">
                  <c:v>42195</c:v>
                </c:pt>
                <c:pt idx="1963">
                  <c:v>42198</c:v>
                </c:pt>
                <c:pt idx="1964">
                  <c:v>42199</c:v>
                </c:pt>
                <c:pt idx="1965">
                  <c:v>42200</c:v>
                </c:pt>
                <c:pt idx="1966">
                  <c:v>42201</c:v>
                </c:pt>
                <c:pt idx="1967">
                  <c:v>42202</c:v>
                </c:pt>
                <c:pt idx="1968">
                  <c:v>42205</c:v>
                </c:pt>
                <c:pt idx="1969">
                  <c:v>42206</c:v>
                </c:pt>
                <c:pt idx="1970">
                  <c:v>42207</c:v>
                </c:pt>
                <c:pt idx="1971">
                  <c:v>42208</c:v>
                </c:pt>
                <c:pt idx="1972">
                  <c:v>42209</c:v>
                </c:pt>
                <c:pt idx="1973">
                  <c:v>42212</c:v>
                </c:pt>
                <c:pt idx="1974">
                  <c:v>42213</c:v>
                </c:pt>
                <c:pt idx="1975">
                  <c:v>42214</c:v>
                </c:pt>
                <c:pt idx="1976">
                  <c:v>42215</c:v>
                </c:pt>
                <c:pt idx="1977">
                  <c:v>42216</c:v>
                </c:pt>
                <c:pt idx="1978">
                  <c:v>42219</c:v>
                </c:pt>
                <c:pt idx="1979">
                  <c:v>42220</c:v>
                </c:pt>
                <c:pt idx="1980">
                  <c:v>42221</c:v>
                </c:pt>
                <c:pt idx="1981">
                  <c:v>42222</c:v>
                </c:pt>
                <c:pt idx="1982">
                  <c:v>42223</c:v>
                </c:pt>
                <c:pt idx="1983">
                  <c:v>42226</c:v>
                </c:pt>
                <c:pt idx="1984">
                  <c:v>42227</c:v>
                </c:pt>
                <c:pt idx="1985">
                  <c:v>42228</c:v>
                </c:pt>
                <c:pt idx="1986">
                  <c:v>42229</c:v>
                </c:pt>
                <c:pt idx="1987">
                  <c:v>42230</c:v>
                </c:pt>
                <c:pt idx="1988">
                  <c:v>42233</c:v>
                </c:pt>
                <c:pt idx="1989">
                  <c:v>42234</c:v>
                </c:pt>
                <c:pt idx="1990">
                  <c:v>42235</c:v>
                </c:pt>
                <c:pt idx="1991">
                  <c:v>42236</c:v>
                </c:pt>
                <c:pt idx="1992">
                  <c:v>42237</c:v>
                </c:pt>
                <c:pt idx="1993">
                  <c:v>42240</c:v>
                </c:pt>
                <c:pt idx="1994">
                  <c:v>42241</c:v>
                </c:pt>
                <c:pt idx="1995">
                  <c:v>42242</c:v>
                </c:pt>
                <c:pt idx="1996">
                  <c:v>42243</c:v>
                </c:pt>
                <c:pt idx="1997">
                  <c:v>42244</c:v>
                </c:pt>
                <c:pt idx="1998">
                  <c:v>42247</c:v>
                </c:pt>
                <c:pt idx="1999">
                  <c:v>42248</c:v>
                </c:pt>
                <c:pt idx="2000">
                  <c:v>42249</c:v>
                </c:pt>
                <c:pt idx="2001">
                  <c:v>42250</c:v>
                </c:pt>
                <c:pt idx="2002">
                  <c:v>42251</c:v>
                </c:pt>
                <c:pt idx="2003">
                  <c:v>42254</c:v>
                </c:pt>
                <c:pt idx="2004">
                  <c:v>42255</c:v>
                </c:pt>
                <c:pt idx="2005">
                  <c:v>42256</c:v>
                </c:pt>
                <c:pt idx="2006">
                  <c:v>42257</c:v>
                </c:pt>
                <c:pt idx="2007">
                  <c:v>42258</c:v>
                </c:pt>
                <c:pt idx="2008">
                  <c:v>42261</c:v>
                </c:pt>
                <c:pt idx="2009">
                  <c:v>42262</c:v>
                </c:pt>
                <c:pt idx="2010">
                  <c:v>42263</c:v>
                </c:pt>
                <c:pt idx="2011">
                  <c:v>42264</c:v>
                </c:pt>
                <c:pt idx="2012">
                  <c:v>42265</c:v>
                </c:pt>
                <c:pt idx="2013">
                  <c:v>42268</c:v>
                </c:pt>
                <c:pt idx="2014">
                  <c:v>42269</c:v>
                </c:pt>
                <c:pt idx="2015">
                  <c:v>42270</c:v>
                </c:pt>
                <c:pt idx="2016">
                  <c:v>42271</c:v>
                </c:pt>
                <c:pt idx="2017">
                  <c:v>42272</c:v>
                </c:pt>
                <c:pt idx="2018">
                  <c:v>42275</c:v>
                </c:pt>
                <c:pt idx="2019">
                  <c:v>42276</c:v>
                </c:pt>
                <c:pt idx="2020">
                  <c:v>42277</c:v>
                </c:pt>
                <c:pt idx="2021">
                  <c:v>42278</c:v>
                </c:pt>
                <c:pt idx="2022">
                  <c:v>42279</c:v>
                </c:pt>
                <c:pt idx="2023">
                  <c:v>42282</c:v>
                </c:pt>
                <c:pt idx="2024">
                  <c:v>42283</c:v>
                </c:pt>
                <c:pt idx="2025">
                  <c:v>42284</c:v>
                </c:pt>
                <c:pt idx="2026">
                  <c:v>42285</c:v>
                </c:pt>
                <c:pt idx="2027">
                  <c:v>42286</c:v>
                </c:pt>
                <c:pt idx="2028">
                  <c:v>42289</c:v>
                </c:pt>
                <c:pt idx="2029">
                  <c:v>42290</c:v>
                </c:pt>
                <c:pt idx="2030">
                  <c:v>42291</c:v>
                </c:pt>
                <c:pt idx="2031">
                  <c:v>42292</c:v>
                </c:pt>
                <c:pt idx="2032">
                  <c:v>42293</c:v>
                </c:pt>
                <c:pt idx="2033">
                  <c:v>42296</c:v>
                </c:pt>
                <c:pt idx="2034">
                  <c:v>42297</c:v>
                </c:pt>
                <c:pt idx="2035">
                  <c:v>42298</c:v>
                </c:pt>
                <c:pt idx="2036">
                  <c:v>42299</c:v>
                </c:pt>
                <c:pt idx="2037">
                  <c:v>42300</c:v>
                </c:pt>
                <c:pt idx="2038">
                  <c:v>42303</c:v>
                </c:pt>
                <c:pt idx="2039">
                  <c:v>42304</c:v>
                </c:pt>
                <c:pt idx="2040">
                  <c:v>42305</c:v>
                </c:pt>
                <c:pt idx="2041">
                  <c:v>42306</c:v>
                </c:pt>
                <c:pt idx="2042">
                  <c:v>42307</c:v>
                </c:pt>
                <c:pt idx="2043">
                  <c:v>42310</c:v>
                </c:pt>
                <c:pt idx="2044">
                  <c:v>42311</c:v>
                </c:pt>
                <c:pt idx="2045">
                  <c:v>42312</c:v>
                </c:pt>
                <c:pt idx="2046">
                  <c:v>42313</c:v>
                </c:pt>
                <c:pt idx="2047">
                  <c:v>42314</c:v>
                </c:pt>
                <c:pt idx="2048">
                  <c:v>42317</c:v>
                </c:pt>
                <c:pt idx="2049">
                  <c:v>42318</c:v>
                </c:pt>
                <c:pt idx="2050">
                  <c:v>42319</c:v>
                </c:pt>
                <c:pt idx="2051">
                  <c:v>42320</c:v>
                </c:pt>
                <c:pt idx="2052">
                  <c:v>42321</c:v>
                </c:pt>
                <c:pt idx="2053">
                  <c:v>42324</c:v>
                </c:pt>
                <c:pt idx="2054">
                  <c:v>42325</c:v>
                </c:pt>
                <c:pt idx="2055">
                  <c:v>42326</c:v>
                </c:pt>
                <c:pt idx="2056">
                  <c:v>42327</c:v>
                </c:pt>
                <c:pt idx="2057">
                  <c:v>42328</c:v>
                </c:pt>
                <c:pt idx="2058">
                  <c:v>42331</c:v>
                </c:pt>
                <c:pt idx="2059">
                  <c:v>42332</c:v>
                </c:pt>
                <c:pt idx="2060">
                  <c:v>42333</c:v>
                </c:pt>
                <c:pt idx="2061">
                  <c:v>42334</c:v>
                </c:pt>
                <c:pt idx="2062">
                  <c:v>42335</c:v>
                </c:pt>
                <c:pt idx="2063">
                  <c:v>42338</c:v>
                </c:pt>
                <c:pt idx="2064">
                  <c:v>42339</c:v>
                </c:pt>
                <c:pt idx="2065">
                  <c:v>42340</c:v>
                </c:pt>
                <c:pt idx="2066">
                  <c:v>42341</c:v>
                </c:pt>
                <c:pt idx="2067">
                  <c:v>42342</c:v>
                </c:pt>
                <c:pt idx="2068">
                  <c:v>42345</c:v>
                </c:pt>
                <c:pt idx="2069">
                  <c:v>42346</c:v>
                </c:pt>
                <c:pt idx="2070">
                  <c:v>42347</c:v>
                </c:pt>
                <c:pt idx="2071">
                  <c:v>42348</c:v>
                </c:pt>
                <c:pt idx="2072">
                  <c:v>42349</c:v>
                </c:pt>
                <c:pt idx="2073">
                  <c:v>42352</c:v>
                </c:pt>
                <c:pt idx="2074">
                  <c:v>42353</c:v>
                </c:pt>
                <c:pt idx="2075">
                  <c:v>42354</c:v>
                </c:pt>
                <c:pt idx="2076">
                  <c:v>42355</c:v>
                </c:pt>
                <c:pt idx="2077">
                  <c:v>42356</c:v>
                </c:pt>
                <c:pt idx="2078">
                  <c:v>42359</c:v>
                </c:pt>
                <c:pt idx="2079">
                  <c:v>42360</c:v>
                </c:pt>
                <c:pt idx="2080">
                  <c:v>42361</c:v>
                </c:pt>
                <c:pt idx="2081">
                  <c:v>42362</c:v>
                </c:pt>
                <c:pt idx="2082">
                  <c:v>42363</c:v>
                </c:pt>
                <c:pt idx="2083">
                  <c:v>42366</c:v>
                </c:pt>
                <c:pt idx="2084">
                  <c:v>42367</c:v>
                </c:pt>
                <c:pt idx="2085">
                  <c:v>42368</c:v>
                </c:pt>
                <c:pt idx="2086">
                  <c:v>42369</c:v>
                </c:pt>
                <c:pt idx="2087">
                  <c:v>42370</c:v>
                </c:pt>
                <c:pt idx="2088">
                  <c:v>42373</c:v>
                </c:pt>
                <c:pt idx="2089">
                  <c:v>42374</c:v>
                </c:pt>
                <c:pt idx="2090">
                  <c:v>42375</c:v>
                </c:pt>
                <c:pt idx="2091">
                  <c:v>42376</c:v>
                </c:pt>
                <c:pt idx="2092">
                  <c:v>42377</c:v>
                </c:pt>
                <c:pt idx="2093">
                  <c:v>42380</c:v>
                </c:pt>
                <c:pt idx="2094">
                  <c:v>42381</c:v>
                </c:pt>
                <c:pt idx="2095">
                  <c:v>42382</c:v>
                </c:pt>
                <c:pt idx="2096">
                  <c:v>42383</c:v>
                </c:pt>
                <c:pt idx="2097">
                  <c:v>42384</c:v>
                </c:pt>
                <c:pt idx="2098">
                  <c:v>42387</c:v>
                </c:pt>
                <c:pt idx="2099">
                  <c:v>42388</c:v>
                </c:pt>
                <c:pt idx="2100">
                  <c:v>42389</c:v>
                </c:pt>
                <c:pt idx="2101">
                  <c:v>42390</c:v>
                </c:pt>
                <c:pt idx="2102">
                  <c:v>42391</c:v>
                </c:pt>
                <c:pt idx="2103">
                  <c:v>42394</c:v>
                </c:pt>
                <c:pt idx="2104">
                  <c:v>42395</c:v>
                </c:pt>
                <c:pt idx="2105">
                  <c:v>42396</c:v>
                </c:pt>
                <c:pt idx="2106">
                  <c:v>42397</c:v>
                </c:pt>
                <c:pt idx="2107">
                  <c:v>42398</c:v>
                </c:pt>
                <c:pt idx="2108">
                  <c:v>42401</c:v>
                </c:pt>
                <c:pt idx="2109">
                  <c:v>42402</c:v>
                </c:pt>
                <c:pt idx="2110">
                  <c:v>42403</c:v>
                </c:pt>
                <c:pt idx="2111">
                  <c:v>42404</c:v>
                </c:pt>
                <c:pt idx="2112">
                  <c:v>42405</c:v>
                </c:pt>
                <c:pt idx="2113">
                  <c:v>42408</c:v>
                </c:pt>
                <c:pt idx="2114">
                  <c:v>42409</c:v>
                </c:pt>
                <c:pt idx="2115">
                  <c:v>42410</c:v>
                </c:pt>
                <c:pt idx="2116">
                  <c:v>42411</c:v>
                </c:pt>
                <c:pt idx="2117">
                  <c:v>42412</c:v>
                </c:pt>
                <c:pt idx="2118">
                  <c:v>42415</c:v>
                </c:pt>
                <c:pt idx="2119">
                  <c:v>42416</c:v>
                </c:pt>
                <c:pt idx="2120">
                  <c:v>42417</c:v>
                </c:pt>
                <c:pt idx="2121">
                  <c:v>42418</c:v>
                </c:pt>
                <c:pt idx="2122">
                  <c:v>42419</c:v>
                </c:pt>
                <c:pt idx="2123">
                  <c:v>42422</c:v>
                </c:pt>
                <c:pt idx="2124">
                  <c:v>42423</c:v>
                </c:pt>
                <c:pt idx="2125">
                  <c:v>42424</c:v>
                </c:pt>
                <c:pt idx="2126">
                  <c:v>42425</c:v>
                </c:pt>
                <c:pt idx="2127">
                  <c:v>42426</c:v>
                </c:pt>
                <c:pt idx="2128">
                  <c:v>42429</c:v>
                </c:pt>
                <c:pt idx="2129">
                  <c:v>42430</c:v>
                </c:pt>
                <c:pt idx="2130">
                  <c:v>42431</c:v>
                </c:pt>
                <c:pt idx="2131">
                  <c:v>42432</c:v>
                </c:pt>
                <c:pt idx="2132">
                  <c:v>42433</c:v>
                </c:pt>
                <c:pt idx="2133">
                  <c:v>42436</c:v>
                </c:pt>
                <c:pt idx="2134">
                  <c:v>42437</c:v>
                </c:pt>
                <c:pt idx="2135">
                  <c:v>42438</c:v>
                </c:pt>
                <c:pt idx="2136">
                  <c:v>42439</c:v>
                </c:pt>
                <c:pt idx="2137">
                  <c:v>42440</c:v>
                </c:pt>
                <c:pt idx="2138">
                  <c:v>42443</c:v>
                </c:pt>
                <c:pt idx="2139">
                  <c:v>42444</c:v>
                </c:pt>
                <c:pt idx="2140">
                  <c:v>42445</c:v>
                </c:pt>
                <c:pt idx="2141">
                  <c:v>42446</c:v>
                </c:pt>
                <c:pt idx="2142">
                  <c:v>42447</c:v>
                </c:pt>
                <c:pt idx="2143">
                  <c:v>42450</c:v>
                </c:pt>
                <c:pt idx="2144">
                  <c:v>42451</c:v>
                </c:pt>
                <c:pt idx="2145">
                  <c:v>42452</c:v>
                </c:pt>
                <c:pt idx="2146">
                  <c:v>42453</c:v>
                </c:pt>
                <c:pt idx="2147">
                  <c:v>42454</c:v>
                </c:pt>
                <c:pt idx="2148">
                  <c:v>42457</c:v>
                </c:pt>
                <c:pt idx="2149">
                  <c:v>42458</c:v>
                </c:pt>
                <c:pt idx="2150">
                  <c:v>42459</c:v>
                </c:pt>
                <c:pt idx="2151">
                  <c:v>42460</c:v>
                </c:pt>
                <c:pt idx="2152">
                  <c:v>42461</c:v>
                </c:pt>
                <c:pt idx="2153">
                  <c:v>42464</c:v>
                </c:pt>
                <c:pt idx="2154">
                  <c:v>42465</c:v>
                </c:pt>
                <c:pt idx="2155">
                  <c:v>42466</c:v>
                </c:pt>
                <c:pt idx="2156">
                  <c:v>42467</c:v>
                </c:pt>
                <c:pt idx="2157">
                  <c:v>42468</c:v>
                </c:pt>
                <c:pt idx="2158">
                  <c:v>42471</c:v>
                </c:pt>
                <c:pt idx="2159">
                  <c:v>42472</c:v>
                </c:pt>
                <c:pt idx="2160">
                  <c:v>42473</c:v>
                </c:pt>
                <c:pt idx="2161">
                  <c:v>42474</c:v>
                </c:pt>
                <c:pt idx="2162">
                  <c:v>42475</c:v>
                </c:pt>
                <c:pt idx="2163">
                  <c:v>42478</c:v>
                </c:pt>
                <c:pt idx="2164">
                  <c:v>42479</c:v>
                </c:pt>
                <c:pt idx="2165">
                  <c:v>42480</c:v>
                </c:pt>
                <c:pt idx="2166">
                  <c:v>42481</c:v>
                </c:pt>
                <c:pt idx="2167">
                  <c:v>42482</c:v>
                </c:pt>
                <c:pt idx="2168">
                  <c:v>42485</c:v>
                </c:pt>
                <c:pt idx="2169">
                  <c:v>42486</c:v>
                </c:pt>
                <c:pt idx="2170">
                  <c:v>42487</c:v>
                </c:pt>
                <c:pt idx="2171">
                  <c:v>42488</c:v>
                </c:pt>
                <c:pt idx="2172">
                  <c:v>42489</c:v>
                </c:pt>
                <c:pt idx="2173">
                  <c:v>42492</c:v>
                </c:pt>
                <c:pt idx="2174">
                  <c:v>42493</c:v>
                </c:pt>
                <c:pt idx="2175">
                  <c:v>42494</c:v>
                </c:pt>
                <c:pt idx="2176">
                  <c:v>42495</c:v>
                </c:pt>
                <c:pt idx="2177">
                  <c:v>42496</c:v>
                </c:pt>
                <c:pt idx="2178">
                  <c:v>42499</c:v>
                </c:pt>
                <c:pt idx="2179">
                  <c:v>42500</c:v>
                </c:pt>
                <c:pt idx="2180">
                  <c:v>42501</c:v>
                </c:pt>
                <c:pt idx="2181">
                  <c:v>42502</c:v>
                </c:pt>
                <c:pt idx="2182">
                  <c:v>42503</c:v>
                </c:pt>
                <c:pt idx="2183">
                  <c:v>42506</c:v>
                </c:pt>
                <c:pt idx="2184">
                  <c:v>42507</c:v>
                </c:pt>
                <c:pt idx="2185">
                  <c:v>42508</c:v>
                </c:pt>
                <c:pt idx="2186">
                  <c:v>42509</c:v>
                </c:pt>
                <c:pt idx="2187">
                  <c:v>42510</c:v>
                </c:pt>
                <c:pt idx="2188">
                  <c:v>42513</c:v>
                </c:pt>
                <c:pt idx="2189">
                  <c:v>42514</c:v>
                </c:pt>
                <c:pt idx="2190">
                  <c:v>42515</c:v>
                </c:pt>
                <c:pt idx="2191">
                  <c:v>42516</c:v>
                </c:pt>
                <c:pt idx="2192">
                  <c:v>42517</c:v>
                </c:pt>
                <c:pt idx="2193">
                  <c:v>42520</c:v>
                </c:pt>
                <c:pt idx="2194">
                  <c:v>42521</c:v>
                </c:pt>
                <c:pt idx="2195">
                  <c:v>42522</c:v>
                </c:pt>
                <c:pt idx="2196">
                  <c:v>42523</c:v>
                </c:pt>
                <c:pt idx="2197">
                  <c:v>42524</c:v>
                </c:pt>
                <c:pt idx="2198">
                  <c:v>42527</c:v>
                </c:pt>
                <c:pt idx="2199">
                  <c:v>42528</c:v>
                </c:pt>
                <c:pt idx="2200">
                  <c:v>42529</c:v>
                </c:pt>
                <c:pt idx="2201">
                  <c:v>42530</c:v>
                </c:pt>
                <c:pt idx="2202">
                  <c:v>42531</c:v>
                </c:pt>
                <c:pt idx="2203">
                  <c:v>42534</c:v>
                </c:pt>
                <c:pt idx="2204">
                  <c:v>42535</c:v>
                </c:pt>
                <c:pt idx="2205">
                  <c:v>42536</c:v>
                </c:pt>
                <c:pt idx="2206">
                  <c:v>42537</c:v>
                </c:pt>
                <c:pt idx="2207">
                  <c:v>42538</c:v>
                </c:pt>
                <c:pt idx="2208">
                  <c:v>42541</c:v>
                </c:pt>
                <c:pt idx="2209">
                  <c:v>42542</c:v>
                </c:pt>
                <c:pt idx="2210">
                  <c:v>42543</c:v>
                </c:pt>
                <c:pt idx="2211">
                  <c:v>42544</c:v>
                </c:pt>
                <c:pt idx="2212">
                  <c:v>42545</c:v>
                </c:pt>
                <c:pt idx="2213">
                  <c:v>42548</c:v>
                </c:pt>
                <c:pt idx="2214">
                  <c:v>42549</c:v>
                </c:pt>
                <c:pt idx="2215">
                  <c:v>42550</c:v>
                </c:pt>
                <c:pt idx="2216">
                  <c:v>42551</c:v>
                </c:pt>
                <c:pt idx="2217">
                  <c:v>42552</c:v>
                </c:pt>
                <c:pt idx="2218">
                  <c:v>42555</c:v>
                </c:pt>
                <c:pt idx="2219">
                  <c:v>42556</c:v>
                </c:pt>
                <c:pt idx="2220">
                  <c:v>42557</c:v>
                </c:pt>
                <c:pt idx="2221">
                  <c:v>42558</c:v>
                </c:pt>
                <c:pt idx="2222">
                  <c:v>42559</c:v>
                </c:pt>
                <c:pt idx="2223">
                  <c:v>42562</c:v>
                </c:pt>
                <c:pt idx="2224">
                  <c:v>42563</c:v>
                </c:pt>
                <c:pt idx="2225">
                  <c:v>42564</c:v>
                </c:pt>
                <c:pt idx="2226">
                  <c:v>42565</c:v>
                </c:pt>
                <c:pt idx="2227">
                  <c:v>42566</c:v>
                </c:pt>
                <c:pt idx="2228">
                  <c:v>42569</c:v>
                </c:pt>
                <c:pt idx="2229">
                  <c:v>42570</c:v>
                </c:pt>
                <c:pt idx="2230">
                  <c:v>42571</c:v>
                </c:pt>
                <c:pt idx="2231">
                  <c:v>42572</c:v>
                </c:pt>
                <c:pt idx="2232">
                  <c:v>42573</c:v>
                </c:pt>
                <c:pt idx="2233">
                  <c:v>42576</c:v>
                </c:pt>
                <c:pt idx="2234">
                  <c:v>42577</c:v>
                </c:pt>
                <c:pt idx="2235">
                  <c:v>42578</c:v>
                </c:pt>
                <c:pt idx="2236">
                  <c:v>42579</c:v>
                </c:pt>
                <c:pt idx="2237">
                  <c:v>42580</c:v>
                </c:pt>
                <c:pt idx="2238">
                  <c:v>42583</c:v>
                </c:pt>
                <c:pt idx="2239">
                  <c:v>42584</c:v>
                </c:pt>
                <c:pt idx="2240">
                  <c:v>42585</c:v>
                </c:pt>
                <c:pt idx="2241">
                  <c:v>42586</c:v>
                </c:pt>
                <c:pt idx="2242">
                  <c:v>42587</c:v>
                </c:pt>
                <c:pt idx="2243">
                  <c:v>42590</c:v>
                </c:pt>
                <c:pt idx="2244">
                  <c:v>42591</c:v>
                </c:pt>
                <c:pt idx="2245">
                  <c:v>42592</c:v>
                </c:pt>
                <c:pt idx="2246">
                  <c:v>42593</c:v>
                </c:pt>
                <c:pt idx="2247">
                  <c:v>42594</c:v>
                </c:pt>
                <c:pt idx="2248">
                  <c:v>42597</c:v>
                </c:pt>
                <c:pt idx="2249">
                  <c:v>42598</c:v>
                </c:pt>
                <c:pt idx="2250">
                  <c:v>42599</c:v>
                </c:pt>
                <c:pt idx="2251">
                  <c:v>42600</c:v>
                </c:pt>
                <c:pt idx="2252">
                  <c:v>42601</c:v>
                </c:pt>
                <c:pt idx="2253">
                  <c:v>42604</c:v>
                </c:pt>
                <c:pt idx="2254">
                  <c:v>42605</c:v>
                </c:pt>
                <c:pt idx="2255">
                  <c:v>42606</c:v>
                </c:pt>
                <c:pt idx="2256">
                  <c:v>42607</c:v>
                </c:pt>
                <c:pt idx="2257">
                  <c:v>42608</c:v>
                </c:pt>
                <c:pt idx="2258">
                  <c:v>42611</c:v>
                </c:pt>
                <c:pt idx="2259">
                  <c:v>42612</c:v>
                </c:pt>
                <c:pt idx="2260">
                  <c:v>42613</c:v>
                </c:pt>
                <c:pt idx="2261">
                  <c:v>42614</c:v>
                </c:pt>
                <c:pt idx="2262">
                  <c:v>42615</c:v>
                </c:pt>
                <c:pt idx="2263">
                  <c:v>42618</c:v>
                </c:pt>
                <c:pt idx="2264">
                  <c:v>42619</c:v>
                </c:pt>
                <c:pt idx="2265">
                  <c:v>42620</c:v>
                </c:pt>
                <c:pt idx="2266">
                  <c:v>42621</c:v>
                </c:pt>
                <c:pt idx="2267">
                  <c:v>42622</c:v>
                </c:pt>
                <c:pt idx="2268">
                  <c:v>42625</c:v>
                </c:pt>
                <c:pt idx="2269">
                  <c:v>42626</c:v>
                </c:pt>
                <c:pt idx="2270">
                  <c:v>42627</c:v>
                </c:pt>
                <c:pt idx="2271">
                  <c:v>42628</c:v>
                </c:pt>
                <c:pt idx="2272">
                  <c:v>42629</c:v>
                </c:pt>
                <c:pt idx="2273">
                  <c:v>42632</c:v>
                </c:pt>
                <c:pt idx="2274">
                  <c:v>42633</c:v>
                </c:pt>
                <c:pt idx="2275">
                  <c:v>42634</c:v>
                </c:pt>
                <c:pt idx="2276">
                  <c:v>42635</c:v>
                </c:pt>
                <c:pt idx="2277">
                  <c:v>42636</c:v>
                </c:pt>
                <c:pt idx="2278">
                  <c:v>42639</c:v>
                </c:pt>
                <c:pt idx="2279">
                  <c:v>42640</c:v>
                </c:pt>
                <c:pt idx="2280">
                  <c:v>42641</c:v>
                </c:pt>
                <c:pt idx="2281">
                  <c:v>42642</c:v>
                </c:pt>
                <c:pt idx="2282">
                  <c:v>42643</c:v>
                </c:pt>
                <c:pt idx="2283">
                  <c:v>42646</c:v>
                </c:pt>
                <c:pt idx="2284">
                  <c:v>42647</c:v>
                </c:pt>
                <c:pt idx="2285">
                  <c:v>42648</c:v>
                </c:pt>
                <c:pt idx="2286">
                  <c:v>42649</c:v>
                </c:pt>
                <c:pt idx="2287">
                  <c:v>42650</c:v>
                </c:pt>
                <c:pt idx="2288">
                  <c:v>42653</c:v>
                </c:pt>
                <c:pt idx="2289">
                  <c:v>42654</c:v>
                </c:pt>
                <c:pt idx="2290">
                  <c:v>42655</c:v>
                </c:pt>
                <c:pt idx="2291">
                  <c:v>42656</c:v>
                </c:pt>
                <c:pt idx="2292">
                  <c:v>42657</c:v>
                </c:pt>
                <c:pt idx="2293">
                  <c:v>42660</c:v>
                </c:pt>
                <c:pt idx="2294">
                  <c:v>42661</c:v>
                </c:pt>
                <c:pt idx="2295">
                  <c:v>42662</c:v>
                </c:pt>
                <c:pt idx="2296">
                  <c:v>42663</c:v>
                </c:pt>
                <c:pt idx="2297">
                  <c:v>42664</c:v>
                </c:pt>
                <c:pt idx="2298">
                  <c:v>42667</c:v>
                </c:pt>
                <c:pt idx="2299">
                  <c:v>42668</c:v>
                </c:pt>
                <c:pt idx="2300">
                  <c:v>42669</c:v>
                </c:pt>
                <c:pt idx="2301">
                  <c:v>42670</c:v>
                </c:pt>
                <c:pt idx="2302">
                  <c:v>42671</c:v>
                </c:pt>
                <c:pt idx="2303">
                  <c:v>42674</c:v>
                </c:pt>
                <c:pt idx="2304">
                  <c:v>42675</c:v>
                </c:pt>
                <c:pt idx="2305">
                  <c:v>42676</c:v>
                </c:pt>
                <c:pt idx="2306">
                  <c:v>42677</c:v>
                </c:pt>
                <c:pt idx="2307">
                  <c:v>42678</c:v>
                </c:pt>
                <c:pt idx="2308">
                  <c:v>42681</c:v>
                </c:pt>
                <c:pt idx="2309">
                  <c:v>42682</c:v>
                </c:pt>
                <c:pt idx="2310">
                  <c:v>42683</c:v>
                </c:pt>
                <c:pt idx="2311">
                  <c:v>42684</c:v>
                </c:pt>
                <c:pt idx="2312">
                  <c:v>42685</c:v>
                </c:pt>
                <c:pt idx="2313">
                  <c:v>42688</c:v>
                </c:pt>
                <c:pt idx="2314">
                  <c:v>42689</c:v>
                </c:pt>
                <c:pt idx="2315">
                  <c:v>42690</c:v>
                </c:pt>
                <c:pt idx="2316">
                  <c:v>42691</c:v>
                </c:pt>
                <c:pt idx="2317">
                  <c:v>42692</c:v>
                </c:pt>
                <c:pt idx="2318">
                  <c:v>42695</c:v>
                </c:pt>
                <c:pt idx="2319">
                  <c:v>42696</c:v>
                </c:pt>
                <c:pt idx="2320">
                  <c:v>42697</c:v>
                </c:pt>
                <c:pt idx="2321">
                  <c:v>42698</c:v>
                </c:pt>
                <c:pt idx="2322">
                  <c:v>42699</c:v>
                </c:pt>
                <c:pt idx="2323">
                  <c:v>42702</c:v>
                </c:pt>
                <c:pt idx="2324">
                  <c:v>42703</c:v>
                </c:pt>
                <c:pt idx="2325">
                  <c:v>42704</c:v>
                </c:pt>
                <c:pt idx="2326">
                  <c:v>42705</c:v>
                </c:pt>
                <c:pt idx="2327">
                  <c:v>42706</c:v>
                </c:pt>
                <c:pt idx="2328">
                  <c:v>42709</c:v>
                </c:pt>
                <c:pt idx="2329">
                  <c:v>42710</c:v>
                </c:pt>
                <c:pt idx="2330">
                  <c:v>42711</c:v>
                </c:pt>
                <c:pt idx="2331">
                  <c:v>42712</c:v>
                </c:pt>
                <c:pt idx="2332">
                  <c:v>42713</c:v>
                </c:pt>
                <c:pt idx="2333">
                  <c:v>42716</c:v>
                </c:pt>
                <c:pt idx="2334">
                  <c:v>42717</c:v>
                </c:pt>
                <c:pt idx="2335">
                  <c:v>42718</c:v>
                </c:pt>
                <c:pt idx="2336">
                  <c:v>42719</c:v>
                </c:pt>
                <c:pt idx="2337">
                  <c:v>42720</c:v>
                </c:pt>
                <c:pt idx="2338">
                  <c:v>42723</c:v>
                </c:pt>
                <c:pt idx="2339">
                  <c:v>42724</c:v>
                </c:pt>
                <c:pt idx="2340">
                  <c:v>42725</c:v>
                </c:pt>
                <c:pt idx="2341">
                  <c:v>42726</c:v>
                </c:pt>
                <c:pt idx="2342">
                  <c:v>42727</c:v>
                </c:pt>
                <c:pt idx="2343">
                  <c:v>42730</c:v>
                </c:pt>
                <c:pt idx="2344">
                  <c:v>42731</c:v>
                </c:pt>
                <c:pt idx="2345">
                  <c:v>42732</c:v>
                </c:pt>
                <c:pt idx="2346">
                  <c:v>42733</c:v>
                </c:pt>
                <c:pt idx="2347">
                  <c:v>42734</c:v>
                </c:pt>
                <c:pt idx="2348">
                  <c:v>42737</c:v>
                </c:pt>
                <c:pt idx="2349">
                  <c:v>42738</c:v>
                </c:pt>
                <c:pt idx="2350">
                  <c:v>42739</c:v>
                </c:pt>
                <c:pt idx="2351">
                  <c:v>42740</c:v>
                </c:pt>
                <c:pt idx="2352">
                  <c:v>42741</c:v>
                </c:pt>
                <c:pt idx="2353">
                  <c:v>42744</c:v>
                </c:pt>
                <c:pt idx="2354">
                  <c:v>42745</c:v>
                </c:pt>
                <c:pt idx="2355">
                  <c:v>42746</c:v>
                </c:pt>
                <c:pt idx="2356">
                  <c:v>42747</c:v>
                </c:pt>
                <c:pt idx="2357">
                  <c:v>42748</c:v>
                </c:pt>
                <c:pt idx="2358">
                  <c:v>42751</c:v>
                </c:pt>
                <c:pt idx="2359">
                  <c:v>42752</c:v>
                </c:pt>
                <c:pt idx="2360">
                  <c:v>42753</c:v>
                </c:pt>
                <c:pt idx="2361">
                  <c:v>42754</c:v>
                </c:pt>
                <c:pt idx="2362">
                  <c:v>42755</c:v>
                </c:pt>
                <c:pt idx="2363">
                  <c:v>42758</c:v>
                </c:pt>
                <c:pt idx="2364">
                  <c:v>42759</c:v>
                </c:pt>
                <c:pt idx="2365">
                  <c:v>42760</c:v>
                </c:pt>
                <c:pt idx="2366">
                  <c:v>42761</c:v>
                </c:pt>
                <c:pt idx="2367">
                  <c:v>42762</c:v>
                </c:pt>
                <c:pt idx="2368">
                  <c:v>42765</c:v>
                </c:pt>
                <c:pt idx="2369">
                  <c:v>42766</c:v>
                </c:pt>
                <c:pt idx="2370">
                  <c:v>42767</c:v>
                </c:pt>
                <c:pt idx="2371">
                  <c:v>42768</c:v>
                </c:pt>
                <c:pt idx="2372">
                  <c:v>42769</c:v>
                </c:pt>
                <c:pt idx="2373">
                  <c:v>42772</c:v>
                </c:pt>
                <c:pt idx="2374">
                  <c:v>42773</c:v>
                </c:pt>
                <c:pt idx="2375">
                  <c:v>42774</c:v>
                </c:pt>
                <c:pt idx="2376">
                  <c:v>42775</c:v>
                </c:pt>
                <c:pt idx="2377">
                  <c:v>42776</c:v>
                </c:pt>
                <c:pt idx="2378">
                  <c:v>42779</c:v>
                </c:pt>
                <c:pt idx="2379">
                  <c:v>42780</c:v>
                </c:pt>
                <c:pt idx="2380">
                  <c:v>42781</c:v>
                </c:pt>
                <c:pt idx="2381">
                  <c:v>42782</c:v>
                </c:pt>
                <c:pt idx="2382">
                  <c:v>42783</c:v>
                </c:pt>
                <c:pt idx="2383">
                  <c:v>42786</c:v>
                </c:pt>
                <c:pt idx="2384">
                  <c:v>42787</c:v>
                </c:pt>
                <c:pt idx="2385">
                  <c:v>42788</c:v>
                </c:pt>
                <c:pt idx="2386">
                  <c:v>42789</c:v>
                </c:pt>
                <c:pt idx="2387">
                  <c:v>42790</c:v>
                </c:pt>
                <c:pt idx="2388">
                  <c:v>42793</c:v>
                </c:pt>
                <c:pt idx="2389">
                  <c:v>42794</c:v>
                </c:pt>
                <c:pt idx="2390">
                  <c:v>42795</c:v>
                </c:pt>
                <c:pt idx="2391">
                  <c:v>42796</c:v>
                </c:pt>
                <c:pt idx="2392">
                  <c:v>42797</c:v>
                </c:pt>
                <c:pt idx="2393">
                  <c:v>42800</c:v>
                </c:pt>
                <c:pt idx="2394">
                  <c:v>42801</c:v>
                </c:pt>
                <c:pt idx="2395">
                  <c:v>42802</c:v>
                </c:pt>
                <c:pt idx="2396">
                  <c:v>42803</c:v>
                </c:pt>
                <c:pt idx="2397">
                  <c:v>42804</c:v>
                </c:pt>
                <c:pt idx="2398">
                  <c:v>42807</c:v>
                </c:pt>
                <c:pt idx="2399">
                  <c:v>42808</c:v>
                </c:pt>
                <c:pt idx="2400">
                  <c:v>42809</c:v>
                </c:pt>
                <c:pt idx="2401">
                  <c:v>42810</c:v>
                </c:pt>
                <c:pt idx="2402">
                  <c:v>42811</c:v>
                </c:pt>
                <c:pt idx="2403">
                  <c:v>42814</c:v>
                </c:pt>
                <c:pt idx="2404">
                  <c:v>42815</c:v>
                </c:pt>
                <c:pt idx="2405">
                  <c:v>42816</c:v>
                </c:pt>
                <c:pt idx="2406">
                  <c:v>42817</c:v>
                </c:pt>
                <c:pt idx="2407">
                  <c:v>42818</c:v>
                </c:pt>
                <c:pt idx="2408">
                  <c:v>42821</c:v>
                </c:pt>
                <c:pt idx="2409">
                  <c:v>42822</c:v>
                </c:pt>
                <c:pt idx="2410">
                  <c:v>42823</c:v>
                </c:pt>
                <c:pt idx="2411">
                  <c:v>42824</c:v>
                </c:pt>
                <c:pt idx="2412">
                  <c:v>42825</c:v>
                </c:pt>
                <c:pt idx="2413">
                  <c:v>42828</c:v>
                </c:pt>
                <c:pt idx="2414">
                  <c:v>42829</c:v>
                </c:pt>
                <c:pt idx="2415">
                  <c:v>42830</c:v>
                </c:pt>
                <c:pt idx="2416">
                  <c:v>42831</c:v>
                </c:pt>
                <c:pt idx="2417">
                  <c:v>42832</c:v>
                </c:pt>
                <c:pt idx="2418">
                  <c:v>42835</c:v>
                </c:pt>
                <c:pt idx="2419">
                  <c:v>42836</c:v>
                </c:pt>
                <c:pt idx="2420">
                  <c:v>42837</c:v>
                </c:pt>
                <c:pt idx="2421">
                  <c:v>42838</c:v>
                </c:pt>
                <c:pt idx="2422">
                  <c:v>42839</c:v>
                </c:pt>
                <c:pt idx="2423">
                  <c:v>42842</c:v>
                </c:pt>
                <c:pt idx="2424">
                  <c:v>42843</c:v>
                </c:pt>
                <c:pt idx="2425">
                  <c:v>42844</c:v>
                </c:pt>
                <c:pt idx="2426">
                  <c:v>42845</c:v>
                </c:pt>
                <c:pt idx="2427">
                  <c:v>42846</c:v>
                </c:pt>
                <c:pt idx="2428">
                  <c:v>42849</c:v>
                </c:pt>
                <c:pt idx="2429">
                  <c:v>42850</c:v>
                </c:pt>
                <c:pt idx="2430">
                  <c:v>42851</c:v>
                </c:pt>
                <c:pt idx="2431">
                  <c:v>42852</c:v>
                </c:pt>
                <c:pt idx="2432">
                  <c:v>42853</c:v>
                </c:pt>
                <c:pt idx="2433">
                  <c:v>42856</c:v>
                </c:pt>
                <c:pt idx="2434">
                  <c:v>42857</c:v>
                </c:pt>
                <c:pt idx="2435">
                  <c:v>42858</c:v>
                </c:pt>
                <c:pt idx="2436">
                  <c:v>42859</c:v>
                </c:pt>
                <c:pt idx="2437">
                  <c:v>42860</c:v>
                </c:pt>
                <c:pt idx="2438">
                  <c:v>42863</c:v>
                </c:pt>
                <c:pt idx="2439">
                  <c:v>42864</c:v>
                </c:pt>
                <c:pt idx="2440">
                  <c:v>42865</c:v>
                </c:pt>
                <c:pt idx="2441">
                  <c:v>42866</c:v>
                </c:pt>
                <c:pt idx="2442">
                  <c:v>42867</c:v>
                </c:pt>
                <c:pt idx="2443">
                  <c:v>42870</c:v>
                </c:pt>
                <c:pt idx="2444">
                  <c:v>42871</c:v>
                </c:pt>
                <c:pt idx="2445">
                  <c:v>42872</c:v>
                </c:pt>
                <c:pt idx="2446">
                  <c:v>42873</c:v>
                </c:pt>
                <c:pt idx="2447">
                  <c:v>42874</c:v>
                </c:pt>
                <c:pt idx="2448">
                  <c:v>42877</c:v>
                </c:pt>
                <c:pt idx="2449">
                  <c:v>42878</c:v>
                </c:pt>
                <c:pt idx="2450">
                  <c:v>42879</c:v>
                </c:pt>
                <c:pt idx="2451">
                  <c:v>42880</c:v>
                </c:pt>
                <c:pt idx="2452">
                  <c:v>42881</c:v>
                </c:pt>
                <c:pt idx="2453">
                  <c:v>42884</c:v>
                </c:pt>
                <c:pt idx="2454">
                  <c:v>42885</c:v>
                </c:pt>
                <c:pt idx="2455">
                  <c:v>42886</c:v>
                </c:pt>
                <c:pt idx="2456">
                  <c:v>42887</c:v>
                </c:pt>
                <c:pt idx="2457">
                  <c:v>42888</c:v>
                </c:pt>
                <c:pt idx="2458">
                  <c:v>42891</c:v>
                </c:pt>
                <c:pt idx="2459">
                  <c:v>42892</c:v>
                </c:pt>
                <c:pt idx="2460">
                  <c:v>42893</c:v>
                </c:pt>
                <c:pt idx="2461">
                  <c:v>42894</c:v>
                </c:pt>
                <c:pt idx="2462">
                  <c:v>42895</c:v>
                </c:pt>
                <c:pt idx="2463">
                  <c:v>42898</c:v>
                </c:pt>
                <c:pt idx="2464">
                  <c:v>42899</c:v>
                </c:pt>
                <c:pt idx="2465">
                  <c:v>42900</c:v>
                </c:pt>
                <c:pt idx="2466">
                  <c:v>42901</c:v>
                </c:pt>
                <c:pt idx="2467">
                  <c:v>42902</c:v>
                </c:pt>
                <c:pt idx="2468">
                  <c:v>42905</c:v>
                </c:pt>
                <c:pt idx="2469">
                  <c:v>42906</c:v>
                </c:pt>
                <c:pt idx="2470">
                  <c:v>42907</c:v>
                </c:pt>
                <c:pt idx="2471">
                  <c:v>42908</c:v>
                </c:pt>
                <c:pt idx="2472">
                  <c:v>42909</c:v>
                </c:pt>
                <c:pt idx="2473">
                  <c:v>42912</c:v>
                </c:pt>
                <c:pt idx="2474">
                  <c:v>42913</c:v>
                </c:pt>
                <c:pt idx="2475">
                  <c:v>42914</c:v>
                </c:pt>
                <c:pt idx="2476">
                  <c:v>42915</c:v>
                </c:pt>
                <c:pt idx="2477">
                  <c:v>42916</c:v>
                </c:pt>
                <c:pt idx="2478">
                  <c:v>42919</c:v>
                </c:pt>
                <c:pt idx="2479">
                  <c:v>42920</c:v>
                </c:pt>
                <c:pt idx="2480">
                  <c:v>42921</c:v>
                </c:pt>
                <c:pt idx="2481">
                  <c:v>42922</c:v>
                </c:pt>
                <c:pt idx="2482">
                  <c:v>42923</c:v>
                </c:pt>
                <c:pt idx="2483">
                  <c:v>42926</c:v>
                </c:pt>
                <c:pt idx="2484">
                  <c:v>42927</c:v>
                </c:pt>
                <c:pt idx="2485">
                  <c:v>42928</c:v>
                </c:pt>
                <c:pt idx="2486">
                  <c:v>42929</c:v>
                </c:pt>
                <c:pt idx="2487">
                  <c:v>42930</c:v>
                </c:pt>
                <c:pt idx="2488">
                  <c:v>42933</c:v>
                </c:pt>
                <c:pt idx="2489">
                  <c:v>42934</c:v>
                </c:pt>
                <c:pt idx="2490">
                  <c:v>42935</c:v>
                </c:pt>
                <c:pt idx="2491">
                  <c:v>42936</c:v>
                </c:pt>
                <c:pt idx="2492">
                  <c:v>42937</c:v>
                </c:pt>
                <c:pt idx="2493">
                  <c:v>42940</c:v>
                </c:pt>
                <c:pt idx="2494">
                  <c:v>42941</c:v>
                </c:pt>
                <c:pt idx="2495">
                  <c:v>42942</c:v>
                </c:pt>
                <c:pt idx="2496">
                  <c:v>42943</c:v>
                </c:pt>
                <c:pt idx="2497">
                  <c:v>42944</c:v>
                </c:pt>
                <c:pt idx="2498">
                  <c:v>42947</c:v>
                </c:pt>
                <c:pt idx="2499">
                  <c:v>42948</c:v>
                </c:pt>
                <c:pt idx="2500">
                  <c:v>42949</c:v>
                </c:pt>
                <c:pt idx="2501">
                  <c:v>42950</c:v>
                </c:pt>
                <c:pt idx="2502">
                  <c:v>42951</c:v>
                </c:pt>
                <c:pt idx="2503">
                  <c:v>42954</c:v>
                </c:pt>
                <c:pt idx="2504">
                  <c:v>42955</c:v>
                </c:pt>
                <c:pt idx="2505">
                  <c:v>42956</c:v>
                </c:pt>
                <c:pt idx="2506">
                  <c:v>42957</c:v>
                </c:pt>
                <c:pt idx="2507">
                  <c:v>42958</c:v>
                </c:pt>
                <c:pt idx="2508">
                  <c:v>42961</c:v>
                </c:pt>
                <c:pt idx="2509">
                  <c:v>42962</c:v>
                </c:pt>
                <c:pt idx="2510">
                  <c:v>42963</c:v>
                </c:pt>
                <c:pt idx="2511">
                  <c:v>42964</c:v>
                </c:pt>
                <c:pt idx="2512">
                  <c:v>42965</c:v>
                </c:pt>
                <c:pt idx="2513">
                  <c:v>42968</c:v>
                </c:pt>
                <c:pt idx="2514">
                  <c:v>42969</c:v>
                </c:pt>
                <c:pt idx="2515">
                  <c:v>42970</c:v>
                </c:pt>
                <c:pt idx="2516">
                  <c:v>42971</c:v>
                </c:pt>
                <c:pt idx="2517">
                  <c:v>42972</c:v>
                </c:pt>
                <c:pt idx="2518">
                  <c:v>42975</c:v>
                </c:pt>
                <c:pt idx="2519">
                  <c:v>42976</c:v>
                </c:pt>
                <c:pt idx="2520">
                  <c:v>42977</c:v>
                </c:pt>
                <c:pt idx="2521">
                  <c:v>42978</c:v>
                </c:pt>
                <c:pt idx="2522">
                  <c:v>42979</c:v>
                </c:pt>
                <c:pt idx="2523">
                  <c:v>42982</c:v>
                </c:pt>
                <c:pt idx="2524">
                  <c:v>42983</c:v>
                </c:pt>
                <c:pt idx="2525">
                  <c:v>42984</c:v>
                </c:pt>
                <c:pt idx="2526">
                  <c:v>42985</c:v>
                </c:pt>
                <c:pt idx="2527">
                  <c:v>42986</c:v>
                </c:pt>
                <c:pt idx="2528">
                  <c:v>42989</c:v>
                </c:pt>
                <c:pt idx="2529">
                  <c:v>42990</c:v>
                </c:pt>
                <c:pt idx="2530">
                  <c:v>42991</c:v>
                </c:pt>
                <c:pt idx="2531">
                  <c:v>42992</c:v>
                </c:pt>
                <c:pt idx="2532">
                  <c:v>42993</c:v>
                </c:pt>
                <c:pt idx="2533">
                  <c:v>42996</c:v>
                </c:pt>
                <c:pt idx="2534">
                  <c:v>42997</c:v>
                </c:pt>
                <c:pt idx="2535">
                  <c:v>42998</c:v>
                </c:pt>
                <c:pt idx="2536">
                  <c:v>42999</c:v>
                </c:pt>
                <c:pt idx="2537">
                  <c:v>43000</c:v>
                </c:pt>
                <c:pt idx="2538">
                  <c:v>43003</c:v>
                </c:pt>
                <c:pt idx="2539">
                  <c:v>43004</c:v>
                </c:pt>
                <c:pt idx="2540">
                  <c:v>43005</c:v>
                </c:pt>
                <c:pt idx="2541">
                  <c:v>43006</c:v>
                </c:pt>
                <c:pt idx="2542">
                  <c:v>43007</c:v>
                </c:pt>
                <c:pt idx="2543">
                  <c:v>43010</c:v>
                </c:pt>
                <c:pt idx="2544">
                  <c:v>43011</c:v>
                </c:pt>
                <c:pt idx="2545">
                  <c:v>43012</c:v>
                </c:pt>
                <c:pt idx="2546">
                  <c:v>43013</c:v>
                </c:pt>
                <c:pt idx="2547">
                  <c:v>43014</c:v>
                </c:pt>
                <c:pt idx="2548">
                  <c:v>43017</c:v>
                </c:pt>
                <c:pt idx="2549">
                  <c:v>43018</c:v>
                </c:pt>
                <c:pt idx="2550">
                  <c:v>43019</c:v>
                </c:pt>
                <c:pt idx="2551">
                  <c:v>43020</c:v>
                </c:pt>
                <c:pt idx="2552">
                  <c:v>43021</c:v>
                </c:pt>
                <c:pt idx="2553">
                  <c:v>43024</c:v>
                </c:pt>
                <c:pt idx="2554">
                  <c:v>43025</c:v>
                </c:pt>
                <c:pt idx="2555">
                  <c:v>43026</c:v>
                </c:pt>
                <c:pt idx="2556">
                  <c:v>43027</c:v>
                </c:pt>
                <c:pt idx="2557">
                  <c:v>43028</c:v>
                </c:pt>
                <c:pt idx="2558">
                  <c:v>43031</c:v>
                </c:pt>
                <c:pt idx="2559">
                  <c:v>43032</c:v>
                </c:pt>
                <c:pt idx="2560">
                  <c:v>43033</c:v>
                </c:pt>
                <c:pt idx="2561">
                  <c:v>43034</c:v>
                </c:pt>
                <c:pt idx="2562">
                  <c:v>43035</c:v>
                </c:pt>
                <c:pt idx="2563">
                  <c:v>43038</c:v>
                </c:pt>
                <c:pt idx="2564">
                  <c:v>43039</c:v>
                </c:pt>
                <c:pt idx="2565">
                  <c:v>43040</c:v>
                </c:pt>
                <c:pt idx="2566">
                  <c:v>43041</c:v>
                </c:pt>
                <c:pt idx="2567">
                  <c:v>43042</c:v>
                </c:pt>
                <c:pt idx="2568">
                  <c:v>43045</c:v>
                </c:pt>
                <c:pt idx="2569">
                  <c:v>43046</c:v>
                </c:pt>
                <c:pt idx="2570">
                  <c:v>43047</c:v>
                </c:pt>
                <c:pt idx="2571">
                  <c:v>43048</c:v>
                </c:pt>
                <c:pt idx="2572">
                  <c:v>43049</c:v>
                </c:pt>
                <c:pt idx="2573">
                  <c:v>43052</c:v>
                </c:pt>
                <c:pt idx="2574">
                  <c:v>43053</c:v>
                </c:pt>
                <c:pt idx="2575">
                  <c:v>43054</c:v>
                </c:pt>
                <c:pt idx="2576">
                  <c:v>43055</c:v>
                </c:pt>
                <c:pt idx="2577">
                  <c:v>43056</c:v>
                </c:pt>
                <c:pt idx="2578">
                  <c:v>43059</c:v>
                </c:pt>
                <c:pt idx="2579">
                  <c:v>43060</c:v>
                </c:pt>
                <c:pt idx="2580">
                  <c:v>43061</c:v>
                </c:pt>
                <c:pt idx="2581">
                  <c:v>43062</c:v>
                </c:pt>
                <c:pt idx="2582">
                  <c:v>43063</c:v>
                </c:pt>
                <c:pt idx="2583">
                  <c:v>43066</c:v>
                </c:pt>
                <c:pt idx="2584">
                  <c:v>43067</c:v>
                </c:pt>
                <c:pt idx="2585">
                  <c:v>43068</c:v>
                </c:pt>
                <c:pt idx="2586">
                  <c:v>43069</c:v>
                </c:pt>
                <c:pt idx="2587">
                  <c:v>43070</c:v>
                </c:pt>
                <c:pt idx="2588">
                  <c:v>43073</c:v>
                </c:pt>
                <c:pt idx="2589">
                  <c:v>43074</c:v>
                </c:pt>
                <c:pt idx="2590">
                  <c:v>43075</c:v>
                </c:pt>
                <c:pt idx="2591">
                  <c:v>43076</c:v>
                </c:pt>
                <c:pt idx="2592">
                  <c:v>43077</c:v>
                </c:pt>
                <c:pt idx="2593">
                  <c:v>43080</c:v>
                </c:pt>
                <c:pt idx="2594">
                  <c:v>43081</c:v>
                </c:pt>
                <c:pt idx="2595">
                  <c:v>43082</c:v>
                </c:pt>
                <c:pt idx="2596">
                  <c:v>43083</c:v>
                </c:pt>
                <c:pt idx="2597">
                  <c:v>43084</c:v>
                </c:pt>
                <c:pt idx="2598">
                  <c:v>43087</c:v>
                </c:pt>
                <c:pt idx="2599">
                  <c:v>43088</c:v>
                </c:pt>
                <c:pt idx="2600">
                  <c:v>43089</c:v>
                </c:pt>
                <c:pt idx="2601">
                  <c:v>43090</c:v>
                </c:pt>
                <c:pt idx="2602">
                  <c:v>43091</c:v>
                </c:pt>
                <c:pt idx="2603">
                  <c:v>43094</c:v>
                </c:pt>
                <c:pt idx="2604">
                  <c:v>43095</c:v>
                </c:pt>
                <c:pt idx="2605">
                  <c:v>43096</c:v>
                </c:pt>
                <c:pt idx="2606">
                  <c:v>43097</c:v>
                </c:pt>
                <c:pt idx="2607">
                  <c:v>43098</c:v>
                </c:pt>
                <c:pt idx="2608">
                  <c:v>43101</c:v>
                </c:pt>
                <c:pt idx="2609">
                  <c:v>43102</c:v>
                </c:pt>
                <c:pt idx="2610">
                  <c:v>43103</c:v>
                </c:pt>
                <c:pt idx="2611">
                  <c:v>43104</c:v>
                </c:pt>
                <c:pt idx="2612">
                  <c:v>43105</c:v>
                </c:pt>
                <c:pt idx="2613">
                  <c:v>43108</c:v>
                </c:pt>
                <c:pt idx="2614">
                  <c:v>43109</c:v>
                </c:pt>
                <c:pt idx="2615">
                  <c:v>43110</c:v>
                </c:pt>
                <c:pt idx="2616">
                  <c:v>43111</c:v>
                </c:pt>
                <c:pt idx="2617">
                  <c:v>43112</c:v>
                </c:pt>
                <c:pt idx="2618">
                  <c:v>43115</c:v>
                </c:pt>
                <c:pt idx="2619">
                  <c:v>43116</c:v>
                </c:pt>
                <c:pt idx="2620">
                  <c:v>43117</c:v>
                </c:pt>
                <c:pt idx="2621">
                  <c:v>43118</c:v>
                </c:pt>
                <c:pt idx="2622">
                  <c:v>43119</c:v>
                </c:pt>
                <c:pt idx="2623">
                  <c:v>43122</c:v>
                </c:pt>
                <c:pt idx="2624">
                  <c:v>43123</c:v>
                </c:pt>
                <c:pt idx="2625">
                  <c:v>43124</c:v>
                </c:pt>
                <c:pt idx="2626">
                  <c:v>43125</c:v>
                </c:pt>
                <c:pt idx="2627">
                  <c:v>43126</c:v>
                </c:pt>
                <c:pt idx="2628">
                  <c:v>43129</c:v>
                </c:pt>
                <c:pt idx="2629">
                  <c:v>43130</c:v>
                </c:pt>
                <c:pt idx="2630">
                  <c:v>43131</c:v>
                </c:pt>
                <c:pt idx="2631">
                  <c:v>43132</c:v>
                </c:pt>
                <c:pt idx="2632">
                  <c:v>43133</c:v>
                </c:pt>
                <c:pt idx="2633">
                  <c:v>43136</c:v>
                </c:pt>
                <c:pt idx="2634">
                  <c:v>43137</c:v>
                </c:pt>
                <c:pt idx="2635">
                  <c:v>43138</c:v>
                </c:pt>
                <c:pt idx="2636">
                  <c:v>43139</c:v>
                </c:pt>
                <c:pt idx="2637">
                  <c:v>43140</c:v>
                </c:pt>
                <c:pt idx="2638">
                  <c:v>43143</c:v>
                </c:pt>
                <c:pt idx="2639">
                  <c:v>43144</c:v>
                </c:pt>
                <c:pt idx="2640">
                  <c:v>43145</c:v>
                </c:pt>
                <c:pt idx="2641">
                  <c:v>43146</c:v>
                </c:pt>
                <c:pt idx="2642">
                  <c:v>43147</c:v>
                </c:pt>
                <c:pt idx="2643">
                  <c:v>43150</c:v>
                </c:pt>
                <c:pt idx="2644">
                  <c:v>43151</c:v>
                </c:pt>
                <c:pt idx="2645">
                  <c:v>43152</c:v>
                </c:pt>
                <c:pt idx="2646">
                  <c:v>43153</c:v>
                </c:pt>
                <c:pt idx="2647">
                  <c:v>43154</c:v>
                </c:pt>
                <c:pt idx="2648">
                  <c:v>43157</c:v>
                </c:pt>
                <c:pt idx="2649">
                  <c:v>43158</c:v>
                </c:pt>
                <c:pt idx="2650">
                  <c:v>43159</c:v>
                </c:pt>
                <c:pt idx="2651">
                  <c:v>43160</c:v>
                </c:pt>
                <c:pt idx="2652">
                  <c:v>43161</c:v>
                </c:pt>
                <c:pt idx="2653">
                  <c:v>43164</c:v>
                </c:pt>
                <c:pt idx="2654">
                  <c:v>43165</c:v>
                </c:pt>
                <c:pt idx="2655">
                  <c:v>43166</c:v>
                </c:pt>
                <c:pt idx="2656">
                  <c:v>43167</c:v>
                </c:pt>
                <c:pt idx="2657">
                  <c:v>43168</c:v>
                </c:pt>
                <c:pt idx="2658">
                  <c:v>43171</c:v>
                </c:pt>
                <c:pt idx="2659">
                  <c:v>43172</c:v>
                </c:pt>
                <c:pt idx="2660">
                  <c:v>43173</c:v>
                </c:pt>
                <c:pt idx="2661">
                  <c:v>43174</c:v>
                </c:pt>
                <c:pt idx="2662">
                  <c:v>43175</c:v>
                </c:pt>
                <c:pt idx="2663">
                  <c:v>43178</c:v>
                </c:pt>
                <c:pt idx="2664">
                  <c:v>43179</c:v>
                </c:pt>
                <c:pt idx="2665">
                  <c:v>43180</c:v>
                </c:pt>
                <c:pt idx="2666">
                  <c:v>43181</c:v>
                </c:pt>
                <c:pt idx="2667">
                  <c:v>43182</c:v>
                </c:pt>
                <c:pt idx="2668">
                  <c:v>43185</c:v>
                </c:pt>
                <c:pt idx="2669">
                  <c:v>43186</c:v>
                </c:pt>
                <c:pt idx="2670">
                  <c:v>43187</c:v>
                </c:pt>
                <c:pt idx="2671">
                  <c:v>43188</c:v>
                </c:pt>
                <c:pt idx="2672">
                  <c:v>43189</c:v>
                </c:pt>
                <c:pt idx="2673">
                  <c:v>43192</c:v>
                </c:pt>
                <c:pt idx="2674">
                  <c:v>43193</c:v>
                </c:pt>
                <c:pt idx="2675">
                  <c:v>43194</c:v>
                </c:pt>
                <c:pt idx="2676">
                  <c:v>43195</c:v>
                </c:pt>
                <c:pt idx="2677">
                  <c:v>43196</c:v>
                </c:pt>
                <c:pt idx="2678">
                  <c:v>43199</c:v>
                </c:pt>
                <c:pt idx="2679">
                  <c:v>43200</c:v>
                </c:pt>
                <c:pt idx="2680">
                  <c:v>43201</c:v>
                </c:pt>
                <c:pt idx="2681">
                  <c:v>43202</c:v>
                </c:pt>
                <c:pt idx="2682">
                  <c:v>43203</c:v>
                </c:pt>
                <c:pt idx="2683">
                  <c:v>43206</c:v>
                </c:pt>
                <c:pt idx="2684">
                  <c:v>43207</c:v>
                </c:pt>
                <c:pt idx="2685">
                  <c:v>43208</c:v>
                </c:pt>
                <c:pt idx="2686">
                  <c:v>43209</c:v>
                </c:pt>
                <c:pt idx="2687">
                  <c:v>43210</c:v>
                </c:pt>
                <c:pt idx="2688">
                  <c:v>43213</c:v>
                </c:pt>
                <c:pt idx="2689">
                  <c:v>43214</c:v>
                </c:pt>
                <c:pt idx="2690">
                  <c:v>43215</c:v>
                </c:pt>
                <c:pt idx="2691">
                  <c:v>43216</c:v>
                </c:pt>
                <c:pt idx="2692">
                  <c:v>43217</c:v>
                </c:pt>
                <c:pt idx="2693">
                  <c:v>43220</c:v>
                </c:pt>
                <c:pt idx="2694">
                  <c:v>43221</c:v>
                </c:pt>
                <c:pt idx="2695">
                  <c:v>43222</c:v>
                </c:pt>
                <c:pt idx="2696">
                  <c:v>43223</c:v>
                </c:pt>
                <c:pt idx="2697">
                  <c:v>43224</c:v>
                </c:pt>
                <c:pt idx="2698">
                  <c:v>43227</c:v>
                </c:pt>
                <c:pt idx="2699">
                  <c:v>43228</c:v>
                </c:pt>
                <c:pt idx="2700">
                  <c:v>43229</c:v>
                </c:pt>
                <c:pt idx="2701">
                  <c:v>43230</c:v>
                </c:pt>
                <c:pt idx="2702">
                  <c:v>43231</c:v>
                </c:pt>
                <c:pt idx="2703">
                  <c:v>43234</c:v>
                </c:pt>
                <c:pt idx="2704">
                  <c:v>43235</c:v>
                </c:pt>
                <c:pt idx="2705">
                  <c:v>43236</c:v>
                </c:pt>
                <c:pt idx="2706">
                  <c:v>43237</c:v>
                </c:pt>
                <c:pt idx="2707">
                  <c:v>43238</c:v>
                </c:pt>
                <c:pt idx="2708">
                  <c:v>43241</c:v>
                </c:pt>
                <c:pt idx="2709">
                  <c:v>43242</c:v>
                </c:pt>
                <c:pt idx="2710">
                  <c:v>43243</c:v>
                </c:pt>
                <c:pt idx="2711">
                  <c:v>43244</c:v>
                </c:pt>
                <c:pt idx="2712">
                  <c:v>43245</c:v>
                </c:pt>
                <c:pt idx="2713">
                  <c:v>43248</c:v>
                </c:pt>
                <c:pt idx="2714">
                  <c:v>43249</c:v>
                </c:pt>
                <c:pt idx="2715">
                  <c:v>43250</c:v>
                </c:pt>
                <c:pt idx="2716">
                  <c:v>43251</c:v>
                </c:pt>
                <c:pt idx="2717">
                  <c:v>43252</c:v>
                </c:pt>
                <c:pt idx="2718">
                  <c:v>43255</c:v>
                </c:pt>
                <c:pt idx="2719">
                  <c:v>43256</c:v>
                </c:pt>
                <c:pt idx="2720">
                  <c:v>43257</c:v>
                </c:pt>
                <c:pt idx="2721">
                  <c:v>43258</c:v>
                </c:pt>
                <c:pt idx="2722">
                  <c:v>43259</c:v>
                </c:pt>
                <c:pt idx="2723">
                  <c:v>43262</c:v>
                </c:pt>
                <c:pt idx="2724">
                  <c:v>43263</c:v>
                </c:pt>
                <c:pt idx="2725">
                  <c:v>43264</c:v>
                </c:pt>
                <c:pt idx="2726">
                  <c:v>43265</c:v>
                </c:pt>
                <c:pt idx="2727">
                  <c:v>43266</c:v>
                </c:pt>
                <c:pt idx="2728">
                  <c:v>43269</c:v>
                </c:pt>
                <c:pt idx="2729">
                  <c:v>43270</c:v>
                </c:pt>
                <c:pt idx="2730">
                  <c:v>43271</c:v>
                </c:pt>
                <c:pt idx="2731">
                  <c:v>43272</c:v>
                </c:pt>
                <c:pt idx="2732">
                  <c:v>43273</c:v>
                </c:pt>
                <c:pt idx="2733">
                  <c:v>43276</c:v>
                </c:pt>
                <c:pt idx="2734">
                  <c:v>43277</c:v>
                </c:pt>
                <c:pt idx="2735">
                  <c:v>43278</c:v>
                </c:pt>
                <c:pt idx="2736">
                  <c:v>43279</c:v>
                </c:pt>
                <c:pt idx="2737">
                  <c:v>43280</c:v>
                </c:pt>
                <c:pt idx="2738">
                  <c:v>43283</c:v>
                </c:pt>
                <c:pt idx="2739">
                  <c:v>43284</c:v>
                </c:pt>
                <c:pt idx="2740">
                  <c:v>43286</c:v>
                </c:pt>
                <c:pt idx="2741">
                  <c:v>43287</c:v>
                </c:pt>
                <c:pt idx="2742">
                  <c:v>43290</c:v>
                </c:pt>
                <c:pt idx="2743">
                  <c:v>43291</c:v>
                </c:pt>
                <c:pt idx="2744">
                  <c:v>43292</c:v>
                </c:pt>
                <c:pt idx="2745">
                  <c:v>43293</c:v>
                </c:pt>
                <c:pt idx="2746">
                  <c:v>43294</c:v>
                </c:pt>
                <c:pt idx="2747">
                  <c:v>43297</c:v>
                </c:pt>
                <c:pt idx="2748">
                  <c:v>43298</c:v>
                </c:pt>
                <c:pt idx="2749">
                  <c:v>43299</c:v>
                </c:pt>
                <c:pt idx="2750">
                  <c:v>43300</c:v>
                </c:pt>
                <c:pt idx="2751">
                  <c:v>43301</c:v>
                </c:pt>
                <c:pt idx="2752">
                  <c:v>43304</c:v>
                </c:pt>
                <c:pt idx="2753">
                  <c:v>43305</c:v>
                </c:pt>
                <c:pt idx="2754">
                  <c:v>43306</c:v>
                </c:pt>
                <c:pt idx="2755">
                  <c:v>43307</c:v>
                </c:pt>
                <c:pt idx="2756">
                  <c:v>43308</c:v>
                </c:pt>
                <c:pt idx="2757">
                  <c:v>43311</c:v>
                </c:pt>
                <c:pt idx="2758">
                  <c:v>43312</c:v>
                </c:pt>
                <c:pt idx="2759">
                  <c:v>43313</c:v>
                </c:pt>
                <c:pt idx="2760">
                  <c:v>43314</c:v>
                </c:pt>
                <c:pt idx="2761">
                  <c:v>43315</c:v>
                </c:pt>
                <c:pt idx="2762">
                  <c:v>43318</c:v>
                </c:pt>
                <c:pt idx="2763">
                  <c:v>43319</c:v>
                </c:pt>
                <c:pt idx="2764">
                  <c:v>43320</c:v>
                </c:pt>
                <c:pt idx="2765">
                  <c:v>43321</c:v>
                </c:pt>
                <c:pt idx="2766">
                  <c:v>43322</c:v>
                </c:pt>
                <c:pt idx="2767">
                  <c:v>43325</c:v>
                </c:pt>
                <c:pt idx="2768">
                  <c:v>43326</c:v>
                </c:pt>
                <c:pt idx="2769">
                  <c:v>43327</c:v>
                </c:pt>
                <c:pt idx="2770">
                  <c:v>43328</c:v>
                </c:pt>
                <c:pt idx="2771">
                  <c:v>43329</c:v>
                </c:pt>
                <c:pt idx="2772">
                  <c:v>43332</c:v>
                </c:pt>
                <c:pt idx="2773">
                  <c:v>43333</c:v>
                </c:pt>
                <c:pt idx="2774">
                  <c:v>43334</c:v>
                </c:pt>
                <c:pt idx="2775">
                  <c:v>43335</c:v>
                </c:pt>
                <c:pt idx="2776">
                  <c:v>43336</c:v>
                </c:pt>
                <c:pt idx="2777">
                  <c:v>43339</c:v>
                </c:pt>
                <c:pt idx="2778">
                  <c:v>43340</c:v>
                </c:pt>
                <c:pt idx="2779">
                  <c:v>43341</c:v>
                </c:pt>
                <c:pt idx="2780">
                  <c:v>43342</c:v>
                </c:pt>
                <c:pt idx="2781">
                  <c:v>43343</c:v>
                </c:pt>
                <c:pt idx="2782">
                  <c:v>43347</c:v>
                </c:pt>
                <c:pt idx="2783">
                  <c:v>43348</c:v>
                </c:pt>
                <c:pt idx="2784">
                  <c:v>43349</c:v>
                </c:pt>
                <c:pt idx="2785">
                  <c:v>43350</c:v>
                </c:pt>
                <c:pt idx="2786">
                  <c:v>43353</c:v>
                </c:pt>
                <c:pt idx="2787">
                  <c:v>43354</c:v>
                </c:pt>
                <c:pt idx="2788">
                  <c:v>43355</c:v>
                </c:pt>
                <c:pt idx="2789">
                  <c:v>43356</c:v>
                </c:pt>
                <c:pt idx="2790">
                  <c:v>43357</c:v>
                </c:pt>
                <c:pt idx="2791">
                  <c:v>43360</c:v>
                </c:pt>
                <c:pt idx="2792">
                  <c:v>43361</c:v>
                </c:pt>
                <c:pt idx="2793">
                  <c:v>43362</c:v>
                </c:pt>
                <c:pt idx="2794">
                  <c:v>43363</c:v>
                </c:pt>
                <c:pt idx="2795">
                  <c:v>43364</c:v>
                </c:pt>
                <c:pt idx="2796">
                  <c:v>43367</c:v>
                </c:pt>
                <c:pt idx="2797">
                  <c:v>43368</c:v>
                </c:pt>
                <c:pt idx="2798">
                  <c:v>43369</c:v>
                </c:pt>
                <c:pt idx="2799">
                  <c:v>43370</c:v>
                </c:pt>
                <c:pt idx="2800">
                  <c:v>43371</c:v>
                </c:pt>
                <c:pt idx="2801">
                  <c:v>43374</c:v>
                </c:pt>
                <c:pt idx="2802">
                  <c:v>43375</c:v>
                </c:pt>
                <c:pt idx="2803">
                  <c:v>43376</c:v>
                </c:pt>
                <c:pt idx="2804">
                  <c:v>43377</c:v>
                </c:pt>
                <c:pt idx="2805">
                  <c:v>43378</c:v>
                </c:pt>
                <c:pt idx="2806">
                  <c:v>43382</c:v>
                </c:pt>
                <c:pt idx="2807">
                  <c:v>43383</c:v>
                </c:pt>
                <c:pt idx="2808">
                  <c:v>43384</c:v>
                </c:pt>
                <c:pt idx="2809">
                  <c:v>43385</c:v>
                </c:pt>
                <c:pt idx="2810">
                  <c:v>43388</c:v>
                </c:pt>
                <c:pt idx="2811">
                  <c:v>43389</c:v>
                </c:pt>
                <c:pt idx="2812">
                  <c:v>43390</c:v>
                </c:pt>
                <c:pt idx="2813">
                  <c:v>43391</c:v>
                </c:pt>
                <c:pt idx="2814">
                  <c:v>43392</c:v>
                </c:pt>
                <c:pt idx="2815">
                  <c:v>43395</c:v>
                </c:pt>
                <c:pt idx="2816">
                  <c:v>43396</c:v>
                </c:pt>
                <c:pt idx="2817">
                  <c:v>43397</c:v>
                </c:pt>
                <c:pt idx="2818">
                  <c:v>43398</c:v>
                </c:pt>
                <c:pt idx="2819">
                  <c:v>43399</c:v>
                </c:pt>
                <c:pt idx="2820">
                  <c:v>43402</c:v>
                </c:pt>
                <c:pt idx="2821">
                  <c:v>43403</c:v>
                </c:pt>
                <c:pt idx="2822">
                  <c:v>43404</c:v>
                </c:pt>
                <c:pt idx="2823">
                  <c:v>43405</c:v>
                </c:pt>
                <c:pt idx="2824">
                  <c:v>43406</c:v>
                </c:pt>
                <c:pt idx="2825">
                  <c:v>43409</c:v>
                </c:pt>
                <c:pt idx="2826">
                  <c:v>43410</c:v>
                </c:pt>
                <c:pt idx="2827">
                  <c:v>43411</c:v>
                </c:pt>
                <c:pt idx="2828">
                  <c:v>43412</c:v>
                </c:pt>
                <c:pt idx="2829">
                  <c:v>43413</c:v>
                </c:pt>
                <c:pt idx="2830">
                  <c:v>43417</c:v>
                </c:pt>
                <c:pt idx="2831">
                  <c:v>43418</c:v>
                </c:pt>
                <c:pt idx="2832">
                  <c:v>43419</c:v>
                </c:pt>
                <c:pt idx="2833">
                  <c:v>43420</c:v>
                </c:pt>
                <c:pt idx="2834">
                  <c:v>43423</c:v>
                </c:pt>
                <c:pt idx="2835">
                  <c:v>43424</c:v>
                </c:pt>
                <c:pt idx="2836">
                  <c:v>43425</c:v>
                </c:pt>
                <c:pt idx="2837">
                  <c:v>43427</c:v>
                </c:pt>
                <c:pt idx="2838">
                  <c:v>43430</c:v>
                </c:pt>
                <c:pt idx="2839">
                  <c:v>43431</c:v>
                </c:pt>
                <c:pt idx="2840">
                  <c:v>43432</c:v>
                </c:pt>
                <c:pt idx="2841">
                  <c:v>43433</c:v>
                </c:pt>
                <c:pt idx="2842">
                  <c:v>43434</c:v>
                </c:pt>
                <c:pt idx="2843">
                  <c:v>43437</c:v>
                </c:pt>
                <c:pt idx="2844">
                  <c:v>43438</c:v>
                </c:pt>
                <c:pt idx="2845">
                  <c:v>43440</c:v>
                </c:pt>
                <c:pt idx="2846">
                  <c:v>43441</c:v>
                </c:pt>
                <c:pt idx="2847">
                  <c:v>43444</c:v>
                </c:pt>
                <c:pt idx="2848">
                  <c:v>43445</c:v>
                </c:pt>
                <c:pt idx="2849">
                  <c:v>43446</c:v>
                </c:pt>
                <c:pt idx="2850">
                  <c:v>43447</c:v>
                </c:pt>
                <c:pt idx="2851">
                  <c:v>43448</c:v>
                </c:pt>
                <c:pt idx="2852">
                  <c:v>43451</c:v>
                </c:pt>
                <c:pt idx="2853">
                  <c:v>43452</c:v>
                </c:pt>
                <c:pt idx="2854">
                  <c:v>43453</c:v>
                </c:pt>
                <c:pt idx="2855">
                  <c:v>43454</c:v>
                </c:pt>
                <c:pt idx="2856">
                  <c:v>43455</c:v>
                </c:pt>
                <c:pt idx="2857">
                  <c:v>43458</c:v>
                </c:pt>
                <c:pt idx="2858">
                  <c:v>43460</c:v>
                </c:pt>
                <c:pt idx="2859">
                  <c:v>43461</c:v>
                </c:pt>
                <c:pt idx="2860">
                  <c:v>43462</c:v>
                </c:pt>
                <c:pt idx="2861">
                  <c:v>43465</c:v>
                </c:pt>
                <c:pt idx="2862">
                  <c:v>43467</c:v>
                </c:pt>
                <c:pt idx="2863">
                  <c:v>43468</c:v>
                </c:pt>
                <c:pt idx="2864">
                  <c:v>43469</c:v>
                </c:pt>
                <c:pt idx="2865">
                  <c:v>43472</c:v>
                </c:pt>
                <c:pt idx="2866">
                  <c:v>43473</c:v>
                </c:pt>
                <c:pt idx="2867">
                  <c:v>43474</c:v>
                </c:pt>
                <c:pt idx="2868">
                  <c:v>43475</c:v>
                </c:pt>
                <c:pt idx="2869">
                  <c:v>43476</c:v>
                </c:pt>
                <c:pt idx="2870">
                  <c:v>43479</c:v>
                </c:pt>
                <c:pt idx="2871">
                  <c:v>43480</c:v>
                </c:pt>
                <c:pt idx="2872">
                  <c:v>43481</c:v>
                </c:pt>
                <c:pt idx="2873">
                  <c:v>43482</c:v>
                </c:pt>
                <c:pt idx="2874">
                  <c:v>43483</c:v>
                </c:pt>
                <c:pt idx="2875">
                  <c:v>43487</c:v>
                </c:pt>
                <c:pt idx="2876">
                  <c:v>43488</c:v>
                </c:pt>
                <c:pt idx="2877">
                  <c:v>43489</c:v>
                </c:pt>
                <c:pt idx="2878">
                  <c:v>43490</c:v>
                </c:pt>
                <c:pt idx="2879">
                  <c:v>43493</c:v>
                </c:pt>
                <c:pt idx="2880">
                  <c:v>43494</c:v>
                </c:pt>
                <c:pt idx="2881">
                  <c:v>43495</c:v>
                </c:pt>
                <c:pt idx="2882">
                  <c:v>43496</c:v>
                </c:pt>
                <c:pt idx="2883">
                  <c:v>43497</c:v>
                </c:pt>
                <c:pt idx="2884">
                  <c:v>43500</c:v>
                </c:pt>
                <c:pt idx="2885">
                  <c:v>43501</c:v>
                </c:pt>
                <c:pt idx="2886">
                  <c:v>43502</c:v>
                </c:pt>
                <c:pt idx="2887">
                  <c:v>43503</c:v>
                </c:pt>
                <c:pt idx="2888">
                  <c:v>43504</c:v>
                </c:pt>
                <c:pt idx="2889">
                  <c:v>43507</c:v>
                </c:pt>
                <c:pt idx="2890">
                  <c:v>43508</c:v>
                </c:pt>
                <c:pt idx="2891">
                  <c:v>43509</c:v>
                </c:pt>
                <c:pt idx="2892">
                  <c:v>43510</c:v>
                </c:pt>
                <c:pt idx="2893">
                  <c:v>43511</c:v>
                </c:pt>
                <c:pt idx="2894">
                  <c:v>43515</c:v>
                </c:pt>
                <c:pt idx="2895">
                  <c:v>43516</c:v>
                </c:pt>
                <c:pt idx="2896">
                  <c:v>43517</c:v>
                </c:pt>
                <c:pt idx="2897">
                  <c:v>43518</c:v>
                </c:pt>
                <c:pt idx="2898">
                  <c:v>43521</c:v>
                </c:pt>
                <c:pt idx="2899">
                  <c:v>43522</c:v>
                </c:pt>
                <c:pt idx="2900">
                  <c:v>43523</c:v>
                </c:pt>
                <c:pt idx="2901">
                  <c:v>43524</c:v>
                </c:pt>
                <c:pt idx="2902">
                  <c:v>43525</c:v>
                </c:pt>
                <c:pt idx="2903">
                  <c:v>43528</c:v>
                </c:pt>
                <c:pt idx="2904">
                  <c:v>43529</c:v>
                </c:pt>
                <c:pt idx="2905">
                  <c:v>43530</c:v>
                </c:pt>
                <c:pt idx="2906">
                  <c:v>43531</c:v>
                </c:pt>
                <c:pt idx="2907">
                  <c:v>43532</c:v>
                </c:pt>
                <c:pt idx="2908">
                  <c:v>43535</c:v>
                </c:pt>
                <c:pt idx="2909">
                  <c:v>43536</c:v>
                </c:pt>
                <c:pt idx="2910">
                  <c:v>43537</c:v>
                </c:pt>
                <c:pt idx="2911">
                  <c:v>43538</c:v>
                </c:pt>
                <c:pt idx="2912">
                  <c:v>43539</c:v>
                </c:pt>
                <c:pt idx="2913">
                  <c:v>43542</c:v>
                </c:pt>
                <c:pt idx="2914">
                  <c:v>43543</c:v>
                </c:pt>
                <c:pt idx="2915">
                  <c:v>43544</c:v>
                </c:pt>
                <c:pt idx="2916">
                  <c:v>43545</c:v>
                </c:pt>
                <c:pt idx="2917">
                  <c:v>43546</c:v>
                </c:pt>
                <c:pt idx="2918">
                  <c:v>43549</c:v>
                </c:pt>
                <c:pt idx="2919">
                  <c:v>43550</c:v>
                </c:pt>
                <c:pt idx="2920">
                  <c:v>43551</c:v>
                </c:pt>
                <c:pt idx="2921">
                  <c:v>43552</c:v>
                </c:pt>
                <c:pt idx="2922">
                  <c:v>43553</c:v>
                </c:pt>
                <c:pt idx="2923">
                  <c:v>43556</c:v>
                </c:pt>
                <c:pt idx="2924">
                  <c:v>43557</c:v>
                </c:pt>
                <c:pt idx="2925">
                  <c:v>43558</c:v>
                </c:pt>
                <c:pt idx="2926">
                  <c:v>43559</c:v>
                </c:pt>
                <c:pt idx="2927">
                  <c:v>43560</c:v>
                </c:pt>
                <c:pt idx="2928">
                  <c:v>43563</c:v>
                </c:pt>
                <c:pt idx="2929">
                  <c:v>43564</c:v>
                </c:pt>
                <c:pt idx="2930">
                  <c:v>43565</c:v>
                </c:pt>
                <c:pt idx="2931">
                  <c:v>43566</c:v>
                </c:pt>
                <c:pt idx="2932">
                  <c:v>43567</c:v>
                </c:pt>
                <c:pt idx="2933">
                  <c:v>43570</c:v>
                </c:pt>
                <c:pt idx="2934">
                  <c:v>43571</c:v>
                </c:pt>
                <c:pt idx="2935">
                  <c:v>43572</c:v>
                </c:pt>
                <c:pt idx="2936">
                  <c:v>43573</c:v>
                </c:pt>
                <c:pt idx="2937">
                  <c:v>43577</c:v>
                </c:pt>
                <c:pt idx="2938">
                  <c:v>43578</c:v>
                </c:pt>
                <c:pt idx="2939">
                  <c:v>43579</c:v>
                </c:pt>
                <c:pt idx="2940">
                  <c:v>43580</c:v>
                </c:pt>
                <c:pt idx="2941">
                  <c:v>43581</c:v>
                </c:pt>
                <c:pt idx="2942">
                  <c:v>43584</c:v>
                </c:pt>
                <c:pt idx="2943">
                  <c:v>43585</c:v>
                </c:pt>
                <c:pt idx="2944">
                  <c:v>43586</c:v>
                </c:pt>
                <c:pt idx="2945">
                  <c:v>43587</c:v>
                </c:pt>
                <c:pt idx="2946">
                  <c:v>43588</c:v>
                </c:pt>
                <c:pt idx="2947">
                  <c:v>43591</c:v>
                </c:pt>
                <c:pt idx="2948">
                  <c:v>43592</c:v>
                </c:pt>
                <c:pt idx="2949">
                  <c:v>43593</c:v>
                </c:pt>
                <c:pt idx="2950">
                  <c:v>43594</c:v>
                </c:pt>
                <c:pt idx="2951">
                  <c:v>43595</c:v>
                </c:pt>
                <c:pt idx="2952">
                  <c:v>43598</c:v>
                </c:pt>
                <c:pt idx="2953">
                  <c:v>43599</c:v>
                </c:pt>
                <c:pt idx="2954">
                  <c:v>43600</c:v>
                </c:pt>
                <c:pt idx="2955">
                  <c:v>43601</c:v>
                </c:pt>
                <c:pt idx="2956">
                  <c:v>43602</c:v>
                </c:pt>
                <c:pt idx="2957">
                  <c:v>43605</c:v>
                </c:pt>
                <c:pt idx="2958">
                  <c:v>43606</c:v>
                </c:pt>
                <c:pt idx="2959">
                  <c:v>43607</c:v>
                </c:pt>
                <c:pt idx="2960">
                  <c:v>43608</c:v>
                </c:pt>
                <c:pt idx="2961">
                  <c:v>43609</c:v>
                </c:pt>
                <c:pt idx="2962">
                  <c:v>43613</c:v>
                </c:pt>
                <c:pt idx="2963">
                  <c:v>43614</c:v>
                </c:pt>
                <c:pt idx="2964">
                  <c:v>43615</c:v>
                </c:pt>
                <c:pt idx="2965">
                  <c:v>43616</c:v>
                </c:pt>
                <c:pt idx="2966">
                  <c:v>43619</c:v>
                </c:pt>
                <c:pt idx="2967">
                  <c:v>43620</c:v>
                </c:pt>
                <c:pt idx="2968">
                  <c:v>43621</c:v>
                </c:pt>
                <c:pt idx="2969">
                  <c:v>43622</c:v>
                </c:pt>
                <c:pt idx="2970">
                  <c:v>43623</c:v>
                </c:pt>
                <c:pt idx="2971">
                  <c:v>43626</c:v>
                </c:pt>
                <c:pt idx="2972">
                  <c:v>43627</c:v>
                </c:pt>
                <c:pt idx="2973">
                  <c:v>43628</c:v>
                </c:pt>
                <c:pt idx="2974">
                  <c:v>43629</c:v>
                </c:pt>
                <c:pt idx="2975">
                  <c:v>43630</c:v>
                </c:pt>
                <c:pt idx="2976">
                  <c:v>43633</c:v>
                </c:pt>
                <c:pt idx="2977">
                  <c:v>43634</c:v>
                </c:pt>
                <c:pt idx="2978">
                  <c:v>43635</c:v>
                </c:pt>
                <c:pt idx="2979">
                  <c:v>43636</c:v>
                </c:pt>
                <c:pt idx="2980">
                  <c:v>43637</c:v>
                </c:pt>
                <c:pt idx="2981">
                  <c:v>43640</c:v>
                </c:pt>
                <c:pt idx="2982">
                  <c:v>43641</c:v>
                </c:pt>
                <c:pt idx="2983">
                  <c:v>43642</c:v>
                </c:pt>
                <c:pt idx="2984">
                  <c:v>43643</c:v>
                </c:pt>
                <c:pt idx="2985">
                  <c:v>43644</c:v>
                </c:pt>
                <c:pt idx="2986">
                  <c:v>43647</c:v>
                </c:pt>
                <c:pt idx="2987">
                  <c:v>43648</c:v>
                </c:pt>
                <c:pt idx="2988">
                  <c:v>43649</c:v>
                </c:pt>
                <c:pt idx="2989">
                  <c:v>43651</c:v>
                </c:pt>
                <c:pt idx="2990">
                  <c:v>43654</c:v>
                </c:pt>
                <c:pt idx="2991">
                  <c:v>43655</c:v>
                </c:pt>
                <c:pt idx="2992">
                  <c:v>43656</c:v>
                </c:pt>
                <c:pt idx="2993">
                  <c:v>43657</c:v>
                </c:pt>
                <c:pt idx="2994">
                  <c:v>43658</c:v>
                </c:pt>
                <c:pt idx="2995">
                  <c:v>43661</c:v>
                </c:pt>
                <c:pt idx="2996">
                  <c:v>43662</c:v>
                </c:pt>
                <c:pt idx="2997">
                  <c:v>43663</c:v>
                </c:pt>
                <c:pt idx="2998">
                  <c:v>43664</c:v>
                </c:pt>
                <c:pt idx="2999">
                  <c:v>43665</c:v>
                </c:pt>
                <c:pt idx="3000">
                  <c:v>43668</c:v>
                </c:pt>
                <c:pt idx="3001">
                  <c:v>43669</c:v>
                </c:pt>
                <c:pt idx="3002">
                  <c:v>43670</c:v>
                </c:pt>
                <c:pt idx="3003">
                  <c:v>43671</c:v>
                </c:pt>
                <c:pt idx="3004">
                  <c:v>43672</c:v>
                </c:pt>
                <c:pt idx="3005">
                  <c:v>43675</c:v>
                </c:pt>
                <c:pt idx="3006">
                  <c:v>43676</c:v>
                </c:pt>
                <c:pt idx="3007">
                  <c:v>43677</c:v>
                </c:pt>
                <c:pt idx="3008">
                  <c:v>43678</c:v>
                </c:pt>
                <c:pt idx="3009">
                  <c:v>43679</c:v>
                </c:pt>
                <c:pt idx="3010">
                  <c:v>43682</c:v>
                </c:pt>
                <c:pt idx="3011">
                  <c:v>43683</c:v>
                </c:pt>
                <c:pt idx="3012">
                  <c:v>43684</c:v>
                </c:pt>
                <c:pt idx="3013">
                  <c:v>43685</c:v>
                </c:pt>
                <c:pt idx="3014">
                  <c:v>43686</c:v>
                </c:pt>
                <c:pt idx="3015">
                  <c:v>43689</c:v>
                </c:pt>
                <c:pt idx="3016">
                  <c:v>43690</c:v>
                </c:pt>
                <c:pt idx="3017">
                  <c:v>43691</c:v>
                </c:pt>
                <c:pt idx="3018">
                  <c:v>43692</c:v>
                </c:pt>
                <c:pt idx="3019">
                  <c:v>43693</c:v>
                </c:pt>
                <c:pt idx="3020">
                  <c:v>43696</c:v>
                </c:pt>
                <c:pt idx="3021">
                  <c:v>43697</c:v>
                </c:pt>
                <c:pt idx="3022">
                  <c:v>43698</c:v>
                </c:pt>
                <c:pt idx="3023">
                  <c:v>43699</c:v>
                </c:pt>
                <c:pt idx="3024">
                  <c:v>43700</c:v>
                </c:pt>
                <c:pt idx="3025">
                  <c:v>43703</c:v>
                </c:pt>
                <c:pt idx="3026">
                  <c:v>43704</c:v>
                </c:pt>
                <c:pt idx="3027">
                  <c:v>43705</c:v>
                </c:pt>
                <c:pt idx="3028">
                  <c:v>43706</c:v>
                </c:pt>
                <c:pt idx="3029">
                  <c:v>43707</c:v>
                </c:pt>
                <c:pt idx="3030">
                  <c:v>43711</c:v>
                </c:pt>
                <c:pt idx="3031">
                  <c:v>43712</c:v>
                </c:pt>
                <c:pt idx="3032">
                  <c:v>43713</c:v>
                </c:pt>
                <c:pt idx="3033">
                  <c:v>43714</c:v>
                </c:pt>
                <c:pt idx="3034">
                  <c:v>43717</c:v>
                </c:pt>
                <c:pt idx="3035">
                  <c:v>43718</c:v>
                </c:pt>
                <c:pt idx="3036">
                  <c:v>43719</c:v>
                </c:pt>
                <c:pt idx="3037">
                  <c:v>43720</c:v>
                </c:pt>
                <c:pt idx="3038">
                  <c:v>43721</c:v>
                </c:pt>
                <c:pt idx="3039">
                  <c:v>43724</c:v>
                </c:pt>
                <c:pt idx="3040">
                  <c:v>43725</c:v>
                </c:pt>
                <c:pt idx="3041">
                  <c:v>43726</c:v>
                </c:pt>
                <c:pt idx="3042">
                  <c:v>43727</c:v>
                </c:pt>
                <c:pt idx="3043">
                  <c:v>43728</c:v>
                </c:pt>
                <c:pt idx="3044">
                  <c:v>43731</c:v>
                </c:pt>
                <c:pt idx="3045">
                  <c:v>43732</c:v>
                </c:pt>
                <c:pt idx="3046">
                  <c:v>43733</c:v>
                </c:pt>
                <c:pt idx="3047">
                  <c:v>43734</c:v>
                </c:pt>
                <c:pt idx="3048">
                  <c:v>43735</c:v>
                </c:pt>
                <c:pt idx="3049">
                  <c:v>43738</c:v>
                </c:pt>
                <c:pt idx="3050">
                  <c:v>43739</c:v>
                </c:pt>
                <c:pt idx="3051">
                  <c:v>43740</c:v>
                </c:pt>
                <c:pt idx="3052">
                  <c:v>43741</c:v>
                </c:pt>
                <c:pt idx="3053">
                  <c:v>43742</c:v>
                </c:pt>
                <c:pt idx="3054">
                  <c:v>43745</c:v>
                </c:pt>
                <c:pt idx="3055">
                  <c:v>43746</c:v>
                </c:pt>
                <c:pt idx="3056">
                  <c:v>43747</c:v>
                </c:pt>
                <c:pt idx="3057">
                  <c:v>43748</c:v>
                </c:pt>
                <c:pt idx="3058">
                  <c:v>43749</c:v>
                </c:pt>
                <c:pt idx="3059">
                  <c:v>43753</c:v>
                </c:pt>
                <c:pt idx="3060">
                  <c:v>43754</c:v>
                </c:pt>
                <c:pt idx="3061">
                  <c:v>43755</c:v>
                </c:pt>
                <c:pt idx="3062">
                  <c:v>43756</c:v>
                </c:pt>
                <c:pt idx="3063">
                  <c:v>43759</c:v>
                </c:pt>
                <c:pt idx="3064">
                  <c:v>43760</c:v>
                </c:pt>
                <c:pt idx="3065">
                  <c:v>43761</c:v>
                </c:pt>
                <c:pt idx="3066">
                  <c:v>43762</c:v>
                </c:pt>
                <c:pt idx="3067">
                  <c:v>43763</c:v>
                </c:pt>
                <c:pt idx="3068">
                  <c:v>43766</c:v>
                </c:pt>
                <c:pt idx="3069">
                  <c:v>43767</c:v>
                </c:pt>
                <c:pt idx="3070">
                  <c:v>43768</c:v>
                </c:pt>
                <c:pt idx="3071">
                  <c:v>43769</c:v>
                </c:pt>
                <c:pt idx="3072">
                  <c:v>43770</c:v>
                </c:pt>
                <c:pt idx="3073">
                  <c:v>43773</c:v>
                </c:pt>
                <c:pt idx="3074">
                  <c:v>43774</c:v>
                </c:pt>
                <c:pt idx="3075">
                  <c:v>43775</c:v>
                </c:pt>
                <c:pt idx="3076">
                  <c:v>43776</c:v>
                </c:pt>
                <c:pt idx="3077">
                  <c:v>43777</c:v>
                </c:pt>
                <c:pt idx="3078">
                  <c:v>43781</c:v>
                </c:pt>
                <c:pt idx="3079">
                  <c:v>43782</c:v>
                </c:pt>
                <c:pt idx="3080">
                  <c:v>43783</c:v>
                </c:pt>
                <c:pt idx="3081">
                  <c:v>43784</c:v>
                </c:pt>
                <c:pt idx="3082">
                  <c:v>43787</c:v>
                </c:pt>
                <c:pt idx="3083">
                  <c:v>43788</c:v>
                </c:pt>
                <c:pt idx="3084">
                  <c:v>43789</c:v>
                </c:pt>
                <c:pt idx="3085">
                  <c:v>43790</c:v>
                </c:pt>
                <c:pt idx="3086">
                  <c:v>43791</c:v>
                </c:pt>
                <c:pt idx="3087">
                  <c:v>43794</c:v>
                </c:pt>
                <c:pt idx="3088">
                  <c:v>43795</c:v>
                </c:pt>
                <c:pt idx="3089">
                  <c:v>43796</c:v>
                </c:pt>
                <c:pt idx="3090">
                  <c:v>43798</c:v>
                </c:pt>
                <c:pt idx="3091">
                  <c:v>43801</c:v>
                </c:pt>
                <c:pt idx="3092">
                  <c:v>43802</c:v>
                </c:pt>
                <c:pt idx="3093">
                  <c:v>43803</c:v>
                </c:pt>
                <c:pt idx="3094">
                  <c:v>43804</c:v>
                </c:pt>
                <c:pt idx="3095">
                  <c:v>43805</c:v>
                </c:pt>
                <c:pt idx="3096">
                  <c:v>43808</c:v>
                </c:pt>
                <c:pt idx="3097">
                  <c:v>43809</c:v>
                </c:pt>
                <c:pt idx="3098">
                  <c:v>43810</c:v>
                </c:pt>
                <c:pt idx="3099">
                  <c:v>43811</c:v>
                </c:pt>
                <c:pt idx="3100">
                  <c:v>43812</c:v>
                </c:pt>
                <c:pt idx="3101">
                  <c:v>43815</c:v>
                </c:pt>
                <c:pt idx="3102">
                  <c:v>43816</c:v>
                </c:pt>
                <c:pt idx="3103">
                  <c:v>43817</c:v>
                </c:pt>
                <c:pt idx="3104">
                  <c:v>43818</c:v>
                </c:pt>
                <c:pt idx="3105">
                  <c:v>43819</c:v>
                </c:pt>
                <c:pt idx="3106">
                  <c:v>43822</c:v>
                </c:pt>
                <c:pt idx="3107">
                  <c:v>43823</c:v>
                </c:pt>
                <c:pt idx="3108">
                  <c:v>43825</c:v>
                </c:pt>
                <c:pt idx="3109">
                  <c:v>43826</c:v>
                </c:pt>
                <c:pt idx="3110">
                  <c:v>43829</c:v>
                </c:pt>
                <c:pt idx="3111">
                  <c:v>43830</c:v>
                </c:pt>
                <c:pt idx="3112">
                  <c:v>43832</c:v>
                </c:pt>
                <c:pt idx="3113">
                  <c:v>43833</c:v>
                </c:pt>
                <c:pt idx="3114">
                  <c:v>43836</c:v>
                </c:pt>
                <c:pt idx="3115">
                  <c:v>43837</c:v>
                </c:pt>
                <c:pt idx="3116">
                  <c:v>43838</c:v>
                </c:pt>
                <c:pt idx="3117">
                  <c:v>43839</c:v>
                </c:pt>
                <c:pt idx="3118">
                  <c:v>43840</c:v>
                </c:pt>
                <c:pt idx="3119">
                  <c:v>43843</c:v>
                </c:pt>
                <c:pt idx="3120">
                  <c:v>43844</c:v>
                </c:pt>
                <c:pt idx="3121">
                  <c:v>43845</c:v>
                </c:pt>
                <c:pt idx="3122">
                  <c:v>43846</c:v>
                </c:pt>
                <c:pt idx="3123">
                  <c:v>43847</c:v>
                </c:pt>
                <c:pt idx="3124">
                  <c:v>43851</c:v>
                </c:pt>
                <c:pt idx="3125">
                  <c:v>43852</c:v>
                </c:pt>
                <c:pt idx="3126">
                  <c:v>43853</c:v>
                </c:pt>
                <c:pt idx="3127">
                  <c:v>43854</c:v>
                </c:pt>
                <c:pt idx="3128">
                  <c:v>43857</c:v>
                </c:pt>
                <c:pt idx="3129">
                  <c:v>43858</c:v>
                </c:pt>
                <c:pt idx="3130">
                  <c:v>43859</c:v>
                </c:pt>
                <c:pt idx="3131">
                  <c:v>43860</c:v>
                </c:pt>
                <c:pt idx="3132">
                  <c:v>43861</c:v>
                </c:pt>
                <c:pt idx="3133">
                  <c:v>43864</c:v>
                </c:pt>
                <c:pt idx="3134">
                  <c:v>43865</c:v>
                </c:pt>
                <c:pt idx="3135">
                  <c:v>43866</c:v>
                </c:pt>
                <c:pt idx="3136">
                  <c:v>43867</c:v>
                </c:pt>
                <c:pt idx="3137">
                  <c:v>43868</c:v>
                </c:pt>
                <c:pt idx="3138">
                  <c:v>43871</c:v>
                </c:pt>
                <c:pt idx="3139">
                  <c:v>43872</c:v>
                </c:pt>
                <c:pt idx="3140">
                  <c:v>43873</c:v>
                </c:pt>
                <c:pt idx="3141">
                  <c:v>43874</c:v>
                </c:pt>
                <c:pt idx="3142">
                  <c:v>43875</c:v>
                </c:pt>
                <c:pt idx="3143">
                  <c:v>43879</c:v>
                </c:pt>
                <c:pt idx="3144">
                  <c:v>43880</c:v>
                </c:pt>
                <c:pt idx="3145">
                  <c:v>43881</c:v>
                </c:pt>
                <c:pt idx="3146">
                  <c:v>43882</c:v>
                </c:pt>
                <c:pt idx="3147">
                  <c:v>43885</c:v>
                </c:pt>
                <c:pt idx="3148">
                  <c:v>43886</c:v>
                </c:pt>
                <c:pt idx="3149">
                  <c:v>43887</c:v>
                </c:pt>
                <c:pt idx="3150">
                  <c:v>43888</c:v>
                </c:pt>
                <c:pt idx="3151">
                  <c:v>43889</c:v>
                </c:pt>
                <c:pt idx="3152">
                  <c:v>43892</c:v>
                </c:pt>
                <c:pt idx="3153">
                  <c:v>43893</c:v>
                </c:pt>
                <c:pt idx="3154">
                  <c:v>43894</c:v>
                </c:pt>
                <c:pt idx="3155">
                  <c:v>43895</c:v>
                </c:pt>
                <c:pt idx="3156">
                  <c:v>43896</c:v>
                </c:pt>
                <c:pt idx="3157">
                  <c:v>43899</c:v>
                </c:pt>
                <c:pt idx="3158">
                  <c:v>43900</c:v>
                </c:pt>
                <c:pt idx="3159">
                  <c:v>43901</c:v>
                </c:pt>
                <c:pt idx="3160">
                  <c:v>43902</c:v>
                </c:pt>
                <c:pt idx="3161">
                  <c:v>43903</c:v>
                </c:pt>
                <c:pt idx="3162">
                  <c:v>43906</c:v>
                </c:pt>
                <c:pt idx="3163">
                  <c:v>43907</c:v>
                </c:pt>
                <c:pt idx="3164">
                  <c:v>43908</c:v>
                </c:pt>
                <c:pt idx="3165">
                  <c:v>43909</c:v>
                </c:pt>
                <c:pt idx="3166">
                  <c:v>43910</c:v>
                </c:pt>
                <c:pt idx="3167">
                  <c:v>43913</c:v>
                </c:pt>
                <c:pt idx="3168">
                  <c:v>43914</c:v>
                </c:pt>
                <c:pt idx="3169">
                  <c:v>43915</c:v>
                </c:pt>
                <c:pt idx="3170">
                  <c:v>43916</c:v>
                </c:pt>
                <c:pt idx="3171">
                  <c:v>43917</c:v>
                </c:pt>
                <c:pt idx="3172">
                  <c:v>43920</c:v>
                </c:pt>
                <c:pt idx="3173">
                  <c:v>43921</c:v>
                </c:pt>
                <c:pt idx="3174">
                  <c:v>43922</c:v>
                </c:pt>
                <c:pt idx="3175">
                  <c:v>43923</c:v>
                </c:pt>
                <c:pt idx="3176">
                  <c:v>43924</c:v>
                </c:pt>
                <c:pt idx="3177">
                  <c:v>43927</c:v>
                </c:pt>
                <c:pt idx="3178">
                  <c:v>43928</c:v>
                </c:pt>
                <c:pt idx="3179">
                  <c:v>43929</c:v>
                </c:pt>
                <c:pt idx="3180">
                  <c:v>43930</c:v>
                </c:pt>
                <c:pt idx="3181">
                  <c:v>43934</c:v>
                </c:pt>
                <c:pt idx="3182">
                  <c:v>43935</c:v>
                </c:pt>
                <c:pt idx="3183">
                  <c:v>43936</c:v>
                </c:pt>
                <c:pt idx="3184">
                  <c:v>43937</c:v>
                </c:pt>
                <c:pt idx="3185">
                  <c:v>43938</c:v>
                </c:pt>
                <c:pt idx="3186">
                  <c:v>43941</c:v>
                </c:pt>
                <c:pt idx="3187">
                  <c:v>43942</c:v>
                </c:pt>
                <c:pt idx="3188">
                  <c:v>43943</c:v>
                </c:pt>
                <c:pt idx="3189">
                  <c:v>43944</c:v>
                </c:pt>
                <c:pt idx="3190">
                  <c:v>43945</c:v>
                </c:pt>
                <c:pt idx="3191">
                  <c:v>43948</c:v>
                </c:pt>
                <c:pt idx="3192">
                  <c:v>43949</c:v>
                </c:pt>
                <c:pt idx="3193">
                  <c:v>43950</c:v>
                </c:pt>
                <c:pt idx="3194">
                  <c:v>43951</c:v>
                </c:pt>
                <c:pt idx="3195">
                  <c:v>43952</c:v>
                </c:pt>
                <c:pt idx="3196">
                  <c:v>43955</c:v>
                </c:pt>
                <c:pt idx="3197">
                  <c:v>43956</c:v>
                </c:pt>
                <c:pt idx="3198">
                  <c:v>43957</c:v>
                </c:pt>
                <c:pt idx="3199">
                  <c:v>43958</c:v>
                </c:pt>
                <c:pt idx="3200">
                  <c:v>43959</c:v>
                </c:pt>
                <c:pt idx="3201">
                  <c:v>43962</c:v>
                </c:pt>
                <c:pt idx="3202">
                  <c:v>43963</c:v>
                </c:pt>
                <c:pt idx="3203">
                  <c:v>43964</c:v>
                </c:pt>
                <c:pt idx="3204">
                  <c:v>43965</c:v>
                </c:pt>
                <c:pt idx="3205">
                  <c:v>43966</c:v>
                </c:pt>
                <c:pt idx="3206">
                  <c:v>43969</c:v>
                </c:pt>
                <c:pt idx="3207">
                  <c:v>43970</c:v>
                </c:pt>
                <c:pt idx="3208">
                  <c:v>43971</c:v>
                </c:pt>
                <c:pt idx="3209">
                  <c:v>43972</c:v>
                </c:pt>
                <c:pt idx="3210">
                  <c:v>43973</c:v>
                </c:pt>
                <c:pt idx="3211">
                  <c:v>43977</c:v>
                </c:pt>
                <c:pt idx="3212">
                  <c:v>43978</c:v>
                </c:pt>
                <c:pt idx="3213">
                  <c:v>43979</c:v>
                </c:pt>
                <c:pt idx="3214">
                  <c:v>43980</c:v>
                </c:pt>
                <c:pt idx="3215">
                  <c:v>43983</c:v>
                </c:pt>
                <c:pt idx="3216">
                  <c:v>43984</c:v>
                </c:pt>
                <c:pt idx="3217">
                  <c:v>43985</c:v>
                </c:pt>
                <c:pt idx="3218">
                  <c:v>43986</c:v>
                </c:pt>
                <c:pt idx="3219">
                  <c:v>43987</c:v>
                </c:pt>
                <c:pt idx="3220">
                  <c:v>43990</c:v>
                </c:pt>
                <c:pt idx="3221">
                  <c:v>43991</c:v>
                </c:pt>
                <c:pt idx="3222">
                  <c:v>43992</c:v>
                </c:pt>
                <c:pt idx="3223">
                  <c:v>43993</c:v>
                </c:pt>
                <c:pt idx="3224">
                  <c:v>43994</c:v>
                </c:pt>
                <c:pt idx="3225">
                  <c:v>43997</c:v>
                </c:pt>
                <c:pt idx="3226">
                  <c:v>43998</c:v>
                </c:pt>
                <c:pt idx="3227">
                  <c:v>43999</c:v>
                </c:pt>
                <c:pt idx="3228">
                  <c:v>44000</c:v>
                </c:pt>
                <c:pt idx="3229">
                  <c:v>44001</c:v>
                </c:pt>
                <c:pt idx="3230">
                  <c:v>44004</c:v>
                </c:pt>
                <c:pt idx="3231">
                  <c:v>44005</c:v>
                </c:pt>
                <c:pt idx="3232">
                  <c:v>44006</c:v>
                </c:pt>
                <c:pt idx="3233">
                  <c:v>44007</c:v>
                </c:pt>
                <c:pt idx="3234">
                  <c:v>44008</c:v>
                </c:pt>
                <c:pt idx="3235">
                  <c:v>44011</c:v>
                </c:pt>
                <c:pt idx="3236">
                  <c:v>44012</c:v>
                </c:pt>
                <c:pt idx="3237">
                  <c:v>44013</c:v>
                </c:pt>
                <c:pt idx="3238">
                  <c:v>44014</c:v>
                </c:pt>
                <c:pt idx="3239">
                  <c:v>44018</c:v>
                </c:pt>
                <c:pt idx="3240">
                  <c:v>44019</c:v>
                </c:pt>
                <c:pt idx="3241">
                  <c:v>44020</c:v>
                </c:pt>
                <c:pt idx="3242">
                  <c:v>44021</c:v>
                </c:pt>
                <c:pt idx="3243">
                  <c:v>44022</c:v>
                </c:pt>
                <c:pt idx="3244">
                  <c:v>44025</c:v>
                </c:pt>
                <c:pt idx="3245">
                  <c:v>44026</c:v>
                </c:pt>
                <c:pt idx="3246">
                  <c:v>44027</c:v>
                </c:pt>
                <c:pt idx="3247">
                  <c:v>44028</c:v>
                </c:pt>
                <c:pt idx="3248">
                  <c:v>44029</c:v>
                </c:pt>
                <c:pt idx="3249">
                  <c:v>44032</c:v>
                </c:pt>
                <c:pt idx="3250">
                  <c:v>44033</c:v>
                </c:pt>
                <c:pt idx="3251">
                  <c:v>44034</c:v>
                </c:pt>
                <c:pt idx="3252">
                  <c:v>44035</c:v>
                </c:pt>
                <c:pt idx="3253">
                  <c:v>44036</c:v>
                </c:pt>
                <c:pt idx="3254">
                  <c:v>44039</c:v>
                </c:pt>
                <c:pt idx="3255">
                  <c:v>44040</c:v>
                </c:pt>
                <c:pt idx="3256">
                  <c:v>44041</c:v>
                </c:pt>
                <c:pt idx="3257">
                  <c:v>44042</c:v>
                </c:pt>
                <c:pt idx="3258">
                  <c:v>44043</c:v>
                </c:pt>
                <c:pt idx="3259">
                  <c:v>44046</c:v>
                </c:pt>
                <c:pt idx="3260">
                  <c:v>44047</c:v>
                </c:pt>
                <c:pt idx="3261">
                  <c:v>44048</c:v>
                </c:pt>
                <c:pt idx="3262">
                  <c:v>44049</c:v>
                </c:pt>
                <c:pt idx="3263">
                  <c:v>44050</c:v>
                </c:pt>
                <c:pt idx="3264">
                  <c:v>44053</c:v>
                </c:pt>
                <c:pt idx="3265">
                  <c:v>44054</c:v>
                </c:pt>
                <c:pt idx="3266">
                  <c:v>44055</c:v>
                </c:pt>
                <c:pt idx="3267">
                  <c:v>44056</c:v>
                </c:pt>
                <c:pt idx="3268">
                  <c:v>44057</c:v>
                </c:pt>
                <c:pt idx="3269">
                  <c:v>44060</c:v>
                </c:pt>
                <c:pt idx="3270">
                  <c:v>44061</c:v>
                </c:pt>
                <c:pt idx="3271">
                  <c:v>44062</c:v>
                </c:pt>
                <c:pt idx="3272">
                  <c:v>44063</c:v>
                </c:pt>
                <c:pt idx="3273">
                  <c:v>44064</c:v>
                </c:pt>
                <c:pt idx="3274">
                  <c:v>44067</c:v>
                </c:pt>
                <c:pt idx="3275">
                  <c:v>44068</c:v>
                </c:pt>
                <c:pt idx="3276">
                  <c:v>44069</c:v>
                </c:pt>
                <c:pt idx="3277">
                  <c:v>44070</c:v>
                </c:pt>
                <c:pt idx="3278">
                  <c:v>44071</c:v>
                </c:pt>
                <c:pt idx="3279">
                  <c:v>44074</c:v>
                </c:pt>
                <c:pt idx="3280">
                  <c:v>44075</c:v>
                </c:pt>
                <c:pt idx="3281">
                  <c:v>44076</c:v>
                </c:pt>
                <c:pt idx="3282">
                  <c:v>44077</c:v>
                </c:pt>
                <c:pt idx="3283">
                  <c:v>44078</c:v>
                </c:pt>
                <c:pt idx="3284">
                  <c:v>44082</c:v>
                </c:pt>
                <c:pt idx="3285">
                  <c:v>44083</c:v>
                </c:pt>
                <c:pt idx="3286">
                  <c:v>44084</c:v>
                </c:pt>
                <c:pt idx="3287">
                  <c:v>44085</c:v>
                </c:pt>
                <c:pt idx="3288">
                  <c:v>44088</c:v>
                </c:pt>
                <c:pt idx="3289">
                  <c:v>44089</c:v>
                </c:pt>
                <c:pt idx="3290">
                  <c:v>44090</c:v>
                </c:pt>
                <c:pt idx="3291">
                  <c:v>44091</c:v>
                </c:pt>
                <c:pt idx="3292">
                  <c:v>44092</c:v>
                </c:pt>
                <c:pt idx="3293">
                  <c:v>44095</c:v>
                </c:pt>
                <c:pt idx="3294">
                  <c:v>44096</c:v>
                </c:pt>
                <c:pt idx="3295">
                  <c:v>44097</c:v>
                </c:pt>
                <c:pt idx="3296">
                  <c:v>44098</c:v>
                </c:pt>
                <c:pt idx="3297">
                  <c:v>44099</c:v>
                </c:pt>
                <c:pt idx="3298">
                  <c:v>44102</c:v>
                </c:pt>
                <c:pt idx="3299">
                  <c:v>44103</c:v>
                </c:pt>
                <c:pt idx="3300">
                  <c:v>44104</c:v>
                </c:pt>
                <c:pt idx="3301">
                  <c:v>44105</c:v>
                </c:pt>
                <c:pt idx="3302">
                  <c:v>44106</c:v>
                </c:pt>
                <c:pt idx="3303">
                  <c:v>44109</c:v>
                </c:pt>
                <c:pt idx="3304">
                  <c:v>44110</c:v>
                </c:pt>
                <c:pt idx="3305">
                  <c:v>44111</c:v>
                </c:pt>
                <c:pt idx="3306">
                  <c:v>44112</c:v>
                </c:pt>
                <c:pt idx="3307">
                  <c:v>44113</c:v>
                </c:pt>
                <c:pt idx="3308">
                  <c:v>44117</c:v>
                </c:pt>
                <c:pt idx="3309">
                  <c:v>44118</c:v>
                </c:pt>
                <c:pt idx="3310">
                  <c:v>44119</c:v>
                </c:pt>
                <c:pt idx="3311">
                  <c:v>44120</c:v>
                </c:pt>
                <c:pt idx="3312">
                  <c:v>44123</c:v>
                </c:pt>
                <c:pt idx="3313">
                  <c:v>44124</c:v>
                </c:pt>
                <c:pt idx="3314">
                  <c:v>44125</c:v>
                </c:pt>
                <c:pt idx="3315">
                  <c:v>44126</c:v>
                </c:pt>
                <c:pt idx="3316">
                  <c:v>44127</c:v>
                </c:pt>
                <c:pt idx="3317">
                  <c:v>44130</c:v>
                </c:pt>
                <c:pt idx="3318">
                  <c:v>44131</c:v>
                </c:pt>
                <c:pt idx="3319">
                  <c:v>44132</c:v>
                </c:pt>
                <c:pt idx="3320">
                  <c:v>44133</c:v>
                </c:pt>
                <c:pt idx="3321">
                  <c:v>44134</c:v>
                </c:pt>
                <c:pt idx="3322">
                  <c:v>44137</c:v>
                </c:pt>
                <c:pt idx="3323">
                  <c:v>44138</c:v>
                </c:pt>
                <c:pt idx="3324">
                  <c:v>44139</c:v>
                </c:pt>
                <c:pt idx="3325">
                  <c:v>44140</c:v>
                </c:pt>
                <c:pt idx="3326">
                  <c:v>44141</c:v>
                </c:pt>
                <c:pt idx="3327">
                  <c:v>44144</c:v>
                </c:pt>
                <c:pt idx="3328">
                  <c:v>44145</c:v>
                </c:pt>
                <c:pt idx="3329">
                  <c:v>44147</c:v>
                </c:pt>
                <c:pt idx="3330">
                  <c:v>44148</c:v>
                </c:pt>
                <c:pt idx="3331">
                  <c:v>44151</c:v>
                </c:pt>
                <c:pt idx="3332">
                  <c:v>44152</c:v>
                </c:pt>
                <c:pt idx="3333">
                  <c:v>44153</c:v>
                </c:pt>
                <c:pt idx="3334">
                  <c:v>44154</c:v>
                </c:pt>
                <c:pt idx="3335">
                  <c:v>44155</c:v>
                </c:pt>
                <c:pt idx="3336">
                  <c:v>44158</c:v>
                </c:pt>
                <c:pt idx="3337">
                  <c:v>44159</c:v>
                </c:pt>
                <c:pt idx="3338">
                  <c:v>44160</c:v>
                </c:pt>
                <c:pt idx="3339">
                  <c:v>44162</c:v>
                </c:pt>
                <c:pt idx="3340">
                  <c:v>44165</c:v>
                </c:pt>
                <c:pt idx="3341">
                  <c:v>44166</c:v>
                </c:pt>
                <c:pt idx="3342">
                  <c:v>44167</c:v>
                </c:pt>
                <c:pt idx="3343">
                  <c:v>44168</c:v>
                </c:pt>
                <c:pt idx="3344">
                  <c:v>44169</c:v>
                </c:pt>
                <c:pt idx="3345">
                  <c:v>44172</c:v>
                </c:pt>
                <c:pt idx="3346">
                  <c:v>44173</c:v>
                </c:pt>
                <c:pt idx="3347">
                  <c:v>44174</c:v>
                </c:pt>
                <c:pt idx="3348">
                  <c:v>44175</c:v>
                </c:pt>
                <c:pt idx="3349">
                  <c:v>44176</c:v>
                </c:pt>
                <c:pt idx="3350">
                  <c:v>44179</c:v>
                </c:pt>
                <c:pt idx="3351">
                  <c:v>44180</c:v>
                </c:pt>
                <c:pt idx="3352">
                  <c:v>44181</c:v>
                </c:pt>
                <c:pt idx="3353">
                  <c:v>44182</c:v>
                </c:pt>
                <c:pt idx="3354">
                  <c:v>44183</c:v>
                </c:pt>
                <c:pt idx="3355">
                  <c:v>44186</c:v>
                </c:pt>
                <c:pt idx="3356">
                  <c:v>44187</c:v>
                </c:pt>
                <c:pt idx="3357">
                  <c:v>44188</c:v>
                </c:pt>
                <c:pt idx="3358">
                  <c:v>44189</c:v>
                </c:pt>
                <c:pt idx="3359">
                  <c:v>44193</c:v>
                </c:pt>
                <c:pt idx="3360">
                  <c:v>44194</c:v>
                </c:pt>
                <c:pt idx="3361">
                  <c:v>44195</c:v>
                </c:pt>
                <c:pt idx="3362">
                  <c:v>44196</c:v>
                </c:pt>
                <c:pt idx="3363">
                  <c:v>44200</c:v>
                </c:pt>
                <c:pt idx="3364">
                  <c:v>44201</c:v>
                </c:pt>
                <c:pt idx="3365">
                  <c:v>44202</c:v>
                </c:pt>
                <c:pt idx="3366">
                  <c:v>44203</c:v>
                </c:pt>
                <c:pt idx="3367">
                  <c:v>44204</c:v>
                </c:pt>
                <c:pt idx="3368">
                  <c:v>44207</c:v>
                </c:pt>
                <c:pt idx="3369">
                  <c:v>44208</c:v>
                </c:pt>
                <c:pt idx="3370">
                  <c:v>44209</c:v>
                </c:pt>
                <c:pt idx="3371">
                  <c:v>44210</c:v>
                </c:pt>
                <c:pt idx="3372">
                  <c:v>44211</c:v>
                </c:pt>
                <c:pt idx="3373">
                  <c:v>44215</c:v>
                </c:pt>
                <c:pt idx="3374">
                  <c:v>44216</c:v>
                </c:pt>
                <c:pt idx="3375">
                  <c:v>44217</c:v>
                </c:pt>
                <c:pt idx="3376">
                  <c:v>44218</c:v>
                </c:pt>
                <c:pt idx="3377">
                  <c:v>44221</c:v>
                </c:pt>
                <c:pt idx="3378">
                  <c:v>44222</c:v>
                </c:pt>
                <c:pt idx="3379">
                  <c:v>44223</c:v>
                </c:pt>
                <c:pt idx="3380">
                  <c:v>44224</c:v>
                </c:pt>
                <c:pt idx="3381">
                  <c:v>44225</c:v>
                </c:pt>
                <c:pt idx="3382">
                  <c:v>44228</c:v>
                </c:pt>
                <c:pt idx="3383">
                  <c:v>44229</c:v>
                </c:pt>
                <c:pt idx="3384">
                  <c:v>44230</c:v>
                </c:pt>
                <c:pt idx="3385">
                  <c:v>44231</c:v>
                </c:pt>
                <c:pt idx="3386">
                  <c:v>44232</c:v>
                </c:pt>
                <c:pt idx="3387">
                  <c:v>44235</c:v>
                </c:pt>
                <c:pt idx="3388">
                  <c:v>44236</c:v>
                </c:pt>
                <c:pt idx="3389">
                  <c:v>44237</c:v>
                </c:pt>
                <c:pt idx="3390">
                  <c:v>44238</c:v>
                </c:pt>
                <c:pt idx="3391">
                  <c:v>44239</c:v>
                </c:pt>
                <c:pt idx="3392">
                  <c:v>44243</c:v>
                </c:pt>
                <c:pt idx="3393">
                  <c:v>44244</c:v>
                </c:pt>
                <c:pt idx="3394">
                  <c:v>44245</c:v>
                </c:pt>
                <c:pt idx="3395">
                  <c:v>44246</c:v>
                </c:pt>
                <c:pt idx="3396">
                  <c:v>44249</c:v>
                </c:pt>
                <c:pt idx="3397">
                  <c:v>44250</c:v>
                </c:pt>
                <c:pt idx="3398">
                  <c:v>44251</c:v>
                </c:pt>
                <c:pt idx="3399">
                  <c:v>44252</c:v>
                </c:pt>
                <c:pt idx="3400">
                  <c:v>44253</c:v>
                </c:pt>
                <c:pt idx="3401">
                  <c:v>44256</c:v>
                </c:pt>
                <c:pt idx="3402">
                  <c:v>44257</c:v>
                </c:pt>
                <c:pt idx="3403">
                  <c:v>44258</c:v>
                </c:pt>
                <c:pt idx="3404">
                  <c:v>44259</c:v>
                </c:pt>
                <c:pt idx="3405">
                  <c:v>44260</c:v>
                </c:pt>
                <c:pt idx="3406">
                  <c:v>44263</c:v>
                </c:pt>
                <c:pt idx="3407">
                  <c:v>44264</c:v>
                </c:pt>
                <c:pt idx="3408">
                  <c:v>44265</c:v>
                </c:pt>
                <c:pt idx="3409">
                  <c:v>44266</c:v>
                </c:pt>
                <c:pt idx="3410">
                  <c:v>44267</c:v>
                </c:pt>
                <c:pt idx="3411">
                  <c:v>44270</c:v>
                </c:pt>
                <c:pt idx="3412">
                  <c:v>44271</c:v>
                </c:pt>
                <c:pt idx="3413">
                  <c:v>44272</c:v>
                </c:pt>
                <c:pt idx="3414">
                  <c:v>44273</c:v>
                </c:pt>
                <c:pt idx="3415">
                  <c:v>44274</c:v>
                </c:pt>
                <c:pt idx="3416">
                  <c:v>44277</c:v>
                </c:pt>
                <c:pt idx="3417">
                  <c:v>44278</c:v>
                </c:pt>
                <c:pt idx="3418">
                  <c:v>44279</c:v>
                </c:pt>
                <c:pt idx="3419">
                  <c:v>44280</c:v>
                </c:pt>
                <c:pt idx="3420">
                  <c:v>44281</c:v>
                </c:pt>
                <c:pt idx="3421">
                  <c:v>44284</c:v>
                </c:pt>
                <c:pt idx="3422">
                  <c:v>44285</c:v>
                </c:pt>
                <c:pt idx="3423">
                  <c:v>44286</c:v>
                </c:pt>
                <c:pt idx="3424">
                  <c:v>44287</c:v>
                </c:pt>
                <c:pt idx="3425">
                  <c:v>44288</c:v>
                </c:pt>
                <c:pt idx="3426">
                  <c:v>44291</c:v>
                </c:pt>
                <c:pt idx="3427">
                  <c:v>44292</c:v>
                </c:pt>
                <c:pt idx="3428">
                  <c:v>44293</c:v>
                </c:pt>
                <c:pt idx="3429">
                  <c:v>44294</c:v>
                </c:pt>
                <c:pt idx="3430">
                  <c:v>44295</c:v>
                </c:pt>
                <c:pt idx="3431">
                  <c:v>44298</c:v>
                </c:pt>
                <c:pt idx="3432">
                  <c:v>44299</c:v>
                </c:pt>
                <c:pt idx="3433">
                  <c:v>44300</c:v>
                </c:pt>
                <c:pt idx="3434">
                  <c:v>44301</c:v>
                </c:pt>
                <c:pt idx="3435">
                  <c:v>44302</c:v>
                </c:pt>
                <c:pt idx="3436">
                  <c:v>44305</c:v>
                </c:pt>
                <c:pt idx="3437">
                  <c:v>44306</c:v>
                </c:pt>
                <c:pt idx="3438">
                  <c:v>44307</c:v>
                </c:pt>
                <c:pt idx="3439">
                  <c:v>44308</c:v>
                </c:pt>
                <c:pt idx="3440">
                  <c:v>44309</c:v>
                </c:pt>
                <c:pt idx="3441">
                  <c:v>44312</c:v>
                </c:pt>
                <c:pt idx="3442">
                  <c:v>44313</c:v>
                </c:pt>
                <c:pt idx="3443">
                  <c:v>44314</c:v>
                </c:pt>
                <c:pt idx="3444">
                  <c:v>44315</c:v>
                </c:pt>
                <c:pt idx="3445">
                  <c:v>44316</c:v>
                </c:pt>
                <c:pt idx="3446">
                  <c:v>44319</c:v>
                </c:pt>
                <c:pt idx="3447">
                  <c:v>44320</c:v>
                </c:pt>
                <c:pt idx="3448">
                  <c:v>44321</c:v>
                </c:pt>
                <c:pt idx="3449">
                  <c:v>44322</c:v>
                </c:pt>
                <c:pt idx="3450">
                  <c:v>44323</c:v>
                </c:pt>
                <c:pt idx="3451">
                  <c:v>44326</c:v>
                </c:pt>
                <c:pt idx="3452">
                  <c:v>44327</c:v>
                </c:pt>
                <c:pt idx="3453">
                  <c:v>44328</c:v>
                </c:pt>
                <c:pt idx="3454">
                  <c:v>44329</c:v>
                </c:pt>
                <c:pt idx="3455">
                  <c:v>44330</c:v>
                </c:pt>
                <c:pt idx="3456">
                  <c:v>44333</c:v>
                </c:pt>
                <c:pt idx="3457">
                  <c:v>44334</c:v>
                </c:pt>
                <c:pt idx="3458">
                  <c:v>44335</c:v>
                </c:pt>
                <c:pt idx="3459">
                  <c:v>44336</c:v>
                </c:pt>
                <c:pt idx="3460">
                  <c:v>44337</c:v>
                </c:pt>
                <c:pt idx="3461">
                  <c:v>44340</c:v>
                </c:pt>
                <c:pt idx="3462">
                  <c:v>44341</c:v>
                </c:pt>
                <c:pt idx="3463">
                  <c:v>44342</c:v>
                </c:pt>
                <c:pt idx="3464">
                  <c:v>44343</c:v>
                </c:pt>
                <c:pt idx="3465">
                  <c:v>44344</c:v>
                </c:pt>
                <c:pt idx="3466">
                  <c:v>44348</c:v>
                </c:pt>
                <c:pt idx="3467">
                  <c:v>44349</c:v>
                </c:pt>
                <c:pt idx="3468">
                  <c:v>44350</c:v>
                </c:pt>
                <c:pt idx="3469">
                  <c:v>44351</c:v>
                </c:pt>
                <c:pt idx="3470">
                  <c:v>44354</c:v>
                </c:pt>
                <c:pt idx="3471">
                  <c:v>44355</c:v>
                </c:pt>
                <c:pt idx="3472">
                  <c:v>44356</c:v>
                </c:pt>
                <c:pt idx="3473">
                  <c:v>44357</c:v>
                </c:pt>
                <c:pt idx="3474">
                  <c:v>44358</c:v>
                </c:pt>
                <c:pt idx="3475">
                  <c:v>44361</c:v>
                </c:pt>
                <c:pt idx="3476">
                  <c:v>44362</c:v>
                </c:pt>
                <c:pt idx="3477">
                  <c:v>44363</c:v>
                </c:pt>
                <c:pt idx="3478">
                  <c:v>44364</c:v>
                </c:pt>
                <c:pt idx="3479">
                  <c:v>44365</c:v>
                </c:pt>
                <c:pt idx="3480">
                  <c:v>44368</c:v>
                </c:pt>
                <c:pt idx="3481">
                  <c:v>44369</c:v>
                </c:pt>
                <c:pt idx="3482">
                  <c:v>44370</c:v>
                </c:pt>
                <c:pt idx="3483">
                  <c:v>44371</c:v>
                </c:pt>
                <c:pt idx="3484">
                  <c:v>44372</c:v>
                </c:pt>
                <c:pt idx="3485">
                  <c:v>44375</c:v>
                </c:pt>
                <c:pt idx="3486">
                  <c:v>44376</c:v>
                </c:pt>
                <c:pt idx="3487">
                  <c:v>44377</c:v>
                </c:pt>
                <c:pt idx="3488">
                  <c:v>44378</c:v>
                </c:pt>
                <c:pt idx="3489">
                  <c:v>44379</c:v>
                </c:pt>
                <c:pt idx="3490">
                  <c:v>44383</c:v>
                </c:pt>
                <c:pt idx="3491">
                  <c:v>44384</c:v>
                </c:pt>
                <c:pt idx="3492">
                  <c:v>44385</c:v>
                </c:pt>
                <c:pt idx="3493">
                  <c:v>44386</c:v>
                </c:pt>
                <c:pt idx="3494">
                  <c:v>44389</c:v>
                </c:pt>
                <c:pt idx="3495">
                  <c:v>44390</c:v>
                </c:pt>
                <c:pt idx="3496">
                  <c:v>44391</c:v>
                </c:pt>
                <c:pt idx="3497">
                  <c:v>44392</c:v>
                </c:pt>
                <c:pt idx="3498">
                  <c:v>44393</c:v>
                </c:pt>
                <c:pt idx="3499">
                  <c:v>44396</c:v>
                </c:pt>
                <c:pt idx="3500">
                  <c:v>44397</c:v>
                </c:pt>
                <c:pt idx="3501">
                  <c:v>44398</c:v>
                </c:pt>
                <c:pt idx="3502">
                  <c:v>44399</c:v>
                </c:pt>
                <c:pt idx="3503">
                  <c:v>44400</c:v>
                </c:pt>
                <c:pt idx="3504">
                  <c:v>44403</c:v>
                </c:pt>
                <c:pt idx="3505">
                  <c:v>44404</c:v>
                </c:pt>
                <c:pt idx="3506">
                  <c:v>44405</c:v>
                </c:pt>
                <c:pt idx="3507">
                  <c:v>44406</c:v>
                </c:pt>
                <c:pt idx="3508">
                  <c:v>44407</c:v>
                </c:pt>
                <c:pt idx="3509">
                  <c:v>44410</c:v>
                </c:pt>
                <c:pt idx="3510">
                  <c:v>44411</c:v>
                </c:pt>
                <c:pt idx="3511">
                  <c:v>44412</c:v>
                </c:pt>
                <c:pt idx="3512">
                  <c:v>44413</c:v>
                </c:pt>
                <c:pt idx="3513">
                  <c:v>44414</c:v>
                </c:pt>
                <c:pt idx="3514">
                  <c:v>44417</c:v>
                </c:pt>
                <c:pt idx="3515">
                  <c:v>44418</c:v>
                </c:pt>
                <c:pt idx="3516">
                  <c:v>44419</c:v>
                </c:pt>
                <c:pt idx="3517">
                  <c:v>44420</c:v>
                </c:pt>
                <c:pt idx="3518">
                  <c:v>44421</c:v>
                </c:pt>
                <c:pt idx="3519">
                  <c:v>44424</c:v>
                </c:pt>
                <c:pt idx="3520">
                  <c:v>44425</c:v>
                </c:pt>
                <c:pt idx="3521">
                  <c:v>44426</c:v>
                </c:pt>
                <c:pt idx="3522">
                  <c:v>44427</c:v>
                </c:pt>
                <c:pt idx="3523">
                  <c:v>44428</c:v>
                </c:pt>
                <c:pt idx="3524">
                  <c:v>44431</c:v>
                </c:pt>
                <c:pt idx="3525">
                  <c:v>44432</c:v>
                </c:pt>
                <c:pt idx="3526">
                  <c:v>44433</c:v>
                </c:pt>
                <c:pt idx="3527">
                  <c:v>44434</c:v>
                </c:pt>
                <c:pt idx="3528">
                  <c:v>44435</c:v>
                </c:pt>
                <c:pt idx="3529">
                  <c:v>44438</c:v>
                </c:pt>
                <c:pt idx="3530">
                  <c:v>44439</c:v>
                </c:pt>
                <c:pt idx="3531">
                  <c:v>44440</c:v>
                </c:pt>
                <c:pt idx="3532">
                  <c:v>44441</c:v>
                </c:pt>
                <c:pt idx="3533">
                  <c:v>44442</c:v>
                </c:pt>
                <c:pt idx="3534">
                  <c:v>44446</c:v>
                </c:pt>
                <c:pt idx="3535">
                  <c:v>44447</c:v>
                </c:pt>
                <c:pt idx="3536">
                  <c:v>44448</c:v>
                </c:pt>
                <c:pt idx="3537">
                  <c:v>44449</c:v>
                </c:pt>
                <c:pt idx="3538">
                  <c:v>44452</c:v>
                </c:pt>
                <c:pt idx="3539">
                  <c:v>44453</c:v>
                </c:pt>
                <c:pt idx="3540">
                  <c:v>44454</c:v>
                </c:pt>
                <c:pt idx="3541">
                  <c:v>44455</c:v>
                </c:pt>
                <c:pt idx="3542">
                  <c:v>44456</c:v>
                </c:pt>
                <c:pt idx="3543">
                  <c:v>44459</c:v>
                </c:pt>
                <c:pt idx="3544">
                  <c:v>44460</c:v>
                </c:pt>
                <c:pt idx="3545">
                  <c:v>44461</c:v>
                </c:pt>
                <c:pt idx="3546">
                  <c:v>44462</c:v>
                </c:pt>
                <c:pt idx="3547">
                  <c:v>44463</c:v>
                </c:pt>
                <c:pt idx="3548">
                  <c:v>44466</c:v>
                </c:pt>
                <c:pt idx="3549">
                  <c:v>44467</c:v>
                </c:pt>
                <c:pt idx="3550">
                  <c:v>44468</c:v>
                </c:pt>
                <c:pt idx="3551">
                  <c:v>44469</c:v>
                </c:pt>
                <c:pt idx="3552">
                  <c:v>44470</c:v>
                </c:pt>
                <c:pt idx="3553">
                  <c:v>44473</c:v>
                </c:pt>
                <c:pt idx="3554">
                  <c:v>44474</c:v>
                </c:pt>
                <c:pt idx="3555">
                  <c:v>44475</c:v>
                </c:pt>
                <c:pt idx="3556">
                  <c:v>44476</c:v>
                </c:pt>
                <c:pt idx="3557">
                  <c:v>44477</c:v>
                </c:pt>
                <c:pt idx="3558">
                  <c:v>44481</c:v>
                </c:pt>
                <c:pt idx="3559">
                  <c:v>44482</c:v>
                </c:pt>
                <c:pt idx="3560">
                  <c:v>44483</c:v>
                </c:pt>
                <c:pt idx="3561">
                  <c:v>44484</c:v>
                </c:pt>
                <c:pt idx="3562">
                  <c:v>44487</c:v>
                </c:pt>
                <c:pt idx="3563">
                  <c:v>44488</c:v>
                </c:pt>
                <c:pt idx="3564">
                  <c:v>44489</c:v>
                </c:pt>
                <c:pt idx="3565">
                  <c:v>44490</c:v>
                </c:pt>
                <c:pt idx="3566">
                  <c:v>44491</c:v>
                </c:pt>
                <c:pt idx="3567">
                  <c:v>44494</c:v>
                </c:pt>
                <c:pt idx="3568">
                  <c:v>44495</c:v>
                </c:pt>
                <c:pt idx="3569">
                  <c:v>44496</c:v>
                </c:pt>
                <c:pt idx="3570">
                  <c:v>44497</c:v>
                </c:pt>
                <c:pt idx="3571">
                  <c:v>44498</c:v>
                </c:pt>
                <c:pt idx="3572">
                  <c:v>44501</c:v>
                </c:pt>
                <c:pt idx="3573">
                  <c:v>44502</c:v>
                </c:pt>
                <c:pt idx="3574">
                  <c:v>44503</c:v>
                </c:pt>
                <c:pt idx="3575">
                  <c:v>44504</c:v>
                </c:pt>
                <c:pt idx="3576">
                  <c:v>44505</c:v>
                </c:pt>
                <c:pt idx="3577">
                  <c:v>44508</c:v>
                </c:pt>
                <c:pt idx="3578">
                  <c:v>44509</c:v>
                </c:pt>
                <c:pt idx="3579">
                  <c:v>44510</c:v>
                </c:pt>
                <c:pt idx="3580">
                  <c:v>44512</c:v>
                </c:pt>
                <c:pt idx="3581">
                  <c:v>44515</c:v>
                </c:pt>
                <c:pt idx="3582">
                  <c:v>44516</c:v>
                </c:pt>
                <c:pt idx="3583">
                  <c:v>44517</c:v>
                </c:pt>
                <c:pt idx="3584">
                  <c:v>44518</c:v>
                </c:pt>
                <c:pt idx="3585">
                  <c:v>44519</c:v>
                </c:pt>
                <c:pt idx="3586">
                  <c:v>44522</c:v>
                </c:pt>
                <c:pt idx="3587">
                  <c:v>44523</c:v>
                </c:pt>
                <c:pt idx="3588">
                  <c:v>44524</c:v>
                </c:pt>
                <c:pt idx="3589">
                  <c:v>44526</c:v>
                </c:pt>
                <c:pt idx="3590">
                  <c:v>44529</c:v>
                </c:pt>
                <c:pt idx="3591">
                  <c:v>44530</c:v>
                </c:pt>
                <c:pt idx="3592">
                  <c:v>44531</c:v>
                </c:pt>
                <c:pt idx="3593">
                  <c:v>44532</c:v>
                </c:pt>
                <c:pt idx="3594">
                  <c:v>44533</c:v>
                </c:pt>
                <c:pt idx="3595">
                  <c:v>44536</c:v>
                </c:pt>
                <c:pt idx="3596">
                  <c:v>44537</c:v>
                </c:pt>
                <c:pt idx="3597">
                  <c:v>44538</c:v>
                </c:pt>
                <c:pt idx="3598">
                  <c:v>44539</c:v>
                </c:pt>
                <c:pt idx="3599">
                  <c:v>44540</c:v>
                </c:pt>
                <c:pt idx="3600">
                  <c:v>44543</c:v>
                </c:pt>
                <c:pt idx="3601">
                  <c:v>44544</c:v>
                </c:pt>
                <c:pt idx="3602">
                  <c:v>44545</c:v>
                </c:pt>
                <c:pt idx="3603">
                  <c:v>44546</c:v>
                </c:pt>
                <c:pt idx="3604">
                  <c:v>44547</c:v>
                </c:pt>
                <c:pt idx="3605">
                  <c:v>44550</c:v>
                </c:pt>
                <c:pt idx="3606">
                  <c:v>44551</c:v>
                </c:pt>
                <c:pt idx="3607">
                  <c:v>44552</c:v>
                </c:pt>
                <c:pt idx="3608">
                  <c:v>44553</c:v>
                </c:pt>
                <c:pt idx="3609">
                  <c:v>44557</c:v>
                </c:pt>
                <c:pt idx="3610">
                  <c:v>44558</c:v>
                </c:pt>
                <c:pt idx="3611">
                  <c:v>44559</c:v>
                </c:pt>
                <c:pt idx="3612">
                  <c:v>44560</c:v>
                </c:pt>
                <c:pt idx="3613">
                  <c:v>44561</c:v>
                </c:pt>
                <c:pt idx="3614">
                  <c:v>44564</c:v>
                </c:pt>
                <c:pt idx="3615">
                  <c:v>44565</c:v>
                </c:pt>
                <c:pt idx="3616">
                  <c:v>44566</c:v>
                </c:pt>
                <c:pt idx="3617">
                  <c:v>44567</c:v>
                </c:pt>
                <c:pt idx="3618">
                  <c:v>44568</c:v>
                </c:pt>
                <c:pt idx="3619">
                  <c:v>44571</c:v>
                </c:pt>
                <c:pt idx="3620">
                  <c:v>44572</c:v>
                </c:pt>
                <c:pt idx="3621">
                  <c:v>44573</c:v>
                </c:pt>
                <c:pt idx="3622">
                  <c:v>44574</c:v>
                </c:pt>
                <c:pt idx="3623">
                  <c:v>44575</c:v>
                </c:pt>
                <c:pt idx="3624">
                  <c:v>44579</c:v>
                </c:pt>
                <c:pt idx="3625">
                  <c:v>44580</c:v>
                </c:pt>
                <c:pt idx="3626">
                  <c:v>44581</c:v>
                </c:pt>
                <c:pt idx="3627">
                  <c:v>44582</c:v>
                </c:pt>
                <c:pt idx="3628">
                  <c:v>44585</c:v>
                </c:pt>
                <c:pt idx="3629">
                  <c:v>44586</c:v>
                </c:pt>
                <c:pt idx="3630">
                  <c:v>44587</c:v>
                </c:pt>
                <c:pt idx="3631">
                  <c:v>44588</c:v>
                </c:pt>
                <c:pt idx="3632">
                  <c:v>44589</c:v>
                </c:pt>
                <c:pt idx="3633">
                  <c:v>44592</c:v>
                </c:pt>
                <c:pt idx="3634">
                  <c:v>44593</c:v>
                </c:pt>
                <c:pt idx="3635">
                  <c:v>44594</c:v>
                </c:pt>
                <c:pt idx="3636">
                  <c:v>44595</c:v>
                </c:pt>
                <c:pt idx="3637">
                  <c:v>44596</c:v>
                </c:pt>
                <c:pt idx="3638">
                  <c:v>44599</c:v>
                </c:pt>
                <c:pt idx="3639">
                  <c:v>44600</c:v>
                </c:pt>
                <c:pt idx="3640">
                  <c:v>44601</c:v>
                </c:pt>
                <c:pt idx="3641">
                  <c:v>44602</c:v>
                </c:pt>
                <c:pt idx="3642">
                  <c:v>44603</c:v>
                </c:pt>
                <c:pt idx="3643">
                  <c:v>44606</c:v>
                </c:pt>
                <c:pt idx="3644">
                  <c:v>44607</c:v>
                </c:pt>
                <c:pt idx="3645">
                  <c:v>44608</c:v>
                </c:pt>
                <c:pt idx="3646">
                  <c:v>44609</c:v>
                </c:pt>
                <c:pt idx="3647">
                  <c:v>44610</c:v>
                </c:pt>
                <c:pt idx="3648">
                  <c:v>44614</c:v>
                </c:pt>
                <c:pt idx="3649">
                  <c:v>44615</c:v>
                </c:pt>
                <c:pt idx="3650">
                  <c:v>44616</c:v>
                </c:pt>
                <c:pt idx="3651">
                  <c:v>44617</c:v>
                </c:pt>
                <c:pt idx="3652">
                  <c:v>44620</c:v>
                </c:pt>
                <c:pt idx="3653">
                  <c:v>44621</c:v>
                </c:pt>
                <c:pt idx="3654">
                  <c:v>44622</c:v>
                </c:pt>
                <c:pt idx="3655">
                  <c:v>44623</c:v>
                </c:pt>
                <c:pt idx="3656">
                  <c:v>44624</c:v>
                </c:pt>
                <c:pt idx="3657">
                  <c:v>44627</c:v>
                </c:pt>
                <c:pt idx="3658">
                  <c:v>44628</c:v>
                </c:pt>
                <c:pt idx="3659">
                  <c:v>44629</c:v>
                </c:pt>
                <c:pt idx="3660">
                  <c:v>44630</c:v>
                </c:pt>
                <c:pt idx="3661">
                  <c:v>44631</c:v>
                </c:pt>
                <c:pt idx="3662">
                  <c:v>44634</c:v>
                </c:pt>
                <c:pt idx="3663">
                  <c:v>44635</c:v>
                </c:pt>
                <c:pt idx="3664">
                  <c:v>44636</c:v>
                </c:pt>
                <c:pt idx="3665">
                  <c:v>44637</c:v>
                </c:pt>
                <c:pt idx="3666">
                  <c:v>44638</c:v>
                </c:pt>
                <c:pt idx="3667">
                  <c:v>44641</c:v>
                </c:pt>
                <c:pt idx="3668">
                  <c:v>44642</c:v>
                </c:pt>
                <c:pt idx="3669">
                  <c:v>44643</c:v>
                </c:pt>
                <c:pt idx="3670">
                  <c:v>44644</c:v>
                </c:pt>
                <c:pt idx="3671">
                  <c:v>44645</c:v>
                </c:pt>
                <c:pt idx="3672">
                  <c:v>44648</c:v>
                </c:pt>
                <c:pt idx="3673">
                  <c:v>44649</c:v>
                </c:pt>
                <c:pt idx="3674">
                  <c:v>44650</c:v>
                </c:pt>
                <c:pt idx="3675">
                  <c:v>44651</c:v>
                </c:pt>
                <c:pt idx="3676">
                  <c:v>44652</c:v>
                </c:pt>
                <c:pt idx="3677">
                  <c:v>44655</c:v>
                </c:pt>
                <c:pt idx="3678">
                  <c:v>44656</c:v>
                </c:pt>
                <c:pt idx="3679">
                  <c:v>44657</c:v>
                </c:pt>
                <c:pt idx="3680">
                  <c:v>44658</c:v>
                </c:pt>
                <c:pt idx="3681">
                  <c:v>44659</c:v>
                </c:pt>
                <c:pt idx="3682">
                  <c:v>44662</c:v>
                </c:pt>
                <c:pt idx="3683">
                  <c:v>44663</c:v>
                </c:pt>
                <c:pt idx="3684">
                  <c:v>44664</c:v>
                </c:pt>
                <c:pt idx="3685">
                  <c:v>44665</c:v>
                </c:pt>
                <c:pt idx="3686">
                  <c:v>44669</c:v>
                </c:pt>
                <c:pt idx="3687">
                  <c:v>44670</c:v>
                </c:pt>
                <c:pt idx="3688">
                  <c:v>44671</c:v>
                </c:pt>
                <c:pt idx="3689">
                  <c:v>44672</c:v>
                </c:pt>
                <c:pt idx="3690">
                  <c:v>44673</c:v>
                </c:pt>
                <c:pt idx="3691">
                  <c:v>44676</c:v>
                </c:pt>
                <c:pt idx="3692">
                  <c:v>44677</c:v>
                </c:pt>
                <c:pt idx="3693">
                  <c:v>44678</c:v>
                </c:pt>
                <c:pt idx="3694">
                  <c:v>44679</c:v>
                </c:pt>
                <c:pt idx="3695">
                  <c:v>44680</c:v>
                </c:pt>
                <c:pt idx="3696">
                  <c:v>44683</c:v>
                </c:pt>
                <c:pt idx="3697">
                  <c:v>44684</c:v>
                </c:pt>
                <c:pt idx="3698">
                  <c:v>44685</c:v>
                </c:pt>
                <c:pt idx="3699">
                  <c:v>44686</c:v>
                </c:pt>
                <c:pt idx="3700">
                  <c:v>44687</c:v>
                </c:pt>
                <c:pt idx="3701">
                  <c:v>44690</c:v>
                </c:pt>
                <c:pt idx="3702">
                  <c:v>44691</c:v>
                </c:pt>
                <c:pt idx="3703">
                  <c:v>44692</c:v>
                </c:pt>
                <c:pt idx="3704">
                  <c:v>44693</c:v>
                </c:pt>
                <c:pt idx="3705">
                  <c:v>44694</c:v>
                </c:pt>
                <c:pt idx="3706">
                  <c:v>44697</c:v>
                </c:pt>
                <c:pt idx="3707">
                  <c:v>44698</c:v>
                </c:pt>
                <c:pt idx="3708">
                  <c:v>44699</c:v>
                </c:pt>
                <c:pt idx="3709">
                  <c:v>44700</c:v>
                </c:pt>
                <c:pt idx="3710">
                  <c:v>44701</c:v>
                </c:pt>
                <c:pt idx="3711">
                  <c:v>44704</c:v>
                </c:pt>
                <c:pt idx="3712">
                  <c:v>44705</c:v>
                </c:pt>
                <c:pt idx="3713">
                  <c:v>44706</c:v>
                </c:pt>
                <c:pt idx="3714">
                  <c:v>44707</c:v>
                </c:pt>
                <c:pt idx="3715">
                  <c:v>44708</c:v>
                </c:pt>
                <c:pt idx="3716">
                  <c:v>44712</c:v>
                </c:pt>
                <c:pt idx="3717">
                  <c:v>44713</c:v>
                </c:pt>
                <c:pt idx="3718">
                  <c:v>44714</c:v>
                </c:pt>
                <c:pt idx="3719">
                  <c:v>44715</c:v>
                </c:pt>
                <c:pt idx="3720">
                  <c:v>44718</c:v>
                </c:pt>
                <c:pt idx="3721">
                  <c:v>44719</c:v>
                </c:pt>
                <c:pt idx="3722">
                  <c:v>44720</c:v>
                </c:pt>
                <c:pt idx="3723">
                  <c:v>44721</c:v>
                </c:pt>
                <c:pt idx="3724">
                  <c:v>44722</c:v>
                </c:pt>
                <c:pt idx="3725">
                  <c:v>44725</c:v>
                </c:pt>
                <c:pt idx="3726">
                  <c:v>44726</c:v>
                </c:pt>
                <c:pt idx="3727">
                  <c:v>44727</c:v>
                </c:pt>
                <c:pt idx="3728">
                  <c:v>44728</c:v>
                </c:pt>
                <c:pt idx="3729">
                  <c:v>44729</c:v>
                </c:pt>
                <c:pt idx="3730">
                  <c:v>44733</c:v>
                </c:pt>
                <c:pt idx="3731">
                  <c:v>44734</c:v>
                </c:pt>
                <c:pt idx="3732">
                  <c:v>44735</c:v>
                </c:pt>
                <c:pt idx="3733">
                  <c:v>44736</c:v>
                </c:pt>
                <c:pt idx="3734">
                  <c:v>44739</c:v>
                </c:pt>
                <c:pt idx="3735">
                  <c:v>44740</c:v>
                </c:pt>
                <c:pt idx="3736">
                  <c:v>44741</c:v>
                </c:pt>
                <c:pt idx="3737">
                  <c:v>44742</c:v>
                </c:pt>
                <c:pt idx="3738">
                  <c:v>44743</c:v>
                </c:pt>
                <c:pt idx="3739">
                  <c:v>44747</c:v>
                </c:pt>
                <c:pt idx="3740">
                  <c:v>44748</c:v>
                </c:pt>
                <c:pt idx="3741">
                  <c:v>44749</c:v>
                </c:pt>
                <c:pt idx="3742">
                  <c:v>44750</c:v>
                </c:pt>
                <c:pt idx="3743">
                  <c:v>44753</c:v>
                </c:pt>
                <c:pt idx="3744">
                  <c:v>44754</c:v>
                </c:pt>
                <c:pt idx="3745">
                  <c:v>44755</c:v>
                </c:pt>
                <c:pt idx="3746">
                  <c:v>44756</c:v>
                </c:pt>
                <c:pt idx="3747">
                  <c:v>44757</c:v>
                </c:pt>
                <c:pt idx="3748">
                  <c:v>44760</c:v>
                </c:pt>
                <c:pt idx="3749">
                  <c:v>44761</c:v>
                </c:pt>
                <c:pt idx="3750">
                  <c:v>44762</c:v>
                </c:pt>
                <c:pt idx="3751">
                  <c:v>44763</c:v>
                </c:pt>
                <c:pt idx="3752">
                  <c:v>44764</c:v>
                </c:pt>
                <c:pt idx="3753">
                  <c:v>44767</c:v>
                </c:pt>
                <c:pt idx="3754">
                  <c:v>44768</c:v>
                </c:pt>
                <c:pt idx="3755">
                  <c:v>44769</c:v>
                </c:pt>
                <c:pt idx="3756">
                  <c:v>44770</c:v>
                </c:pt>
                <c:pt idx="3757">
                  <c:v>44771</c:v>
                </c:pt>
                <c:pt idx="3758">
                  <c:v>44774</c:v>
                </c:pt>
                <c:pt idx="3759">
                  <c:v>44775</c:v>
                </c:pt>
                <c:pt idx="3760">
                  <c:v>44776</c:v>
                </c:pt>
                <c:pt idx="3761">
                  <c:v>44777</c:v>
                </c:pt>
                <c:pt idx="3762">
                  <c:v>44778</c:v>
                </c:pt>
                <c:pt idx="3763">
                  <c:v>44781</c:v>
                </c:pt>
                <c:pt idx="3764">
                  <c:v>44782</c:v>
                </c:pt>
                <c:pt idx="3765">
                  <c:v>44783</c:v>
                </c:pt>
                <c:pt idx="3766">
                  <c:v>44784</c:v>
                </c:pt>
                <c:pt idx="3767">
                  <c:v>44785</c:v>
                </c:pt>
                <c:pt idx="3768">
                  <c:v>44788</c:v>
                </c:pt>
                <c:pt idx="3769">
                  <c:v>44789</c:v>
                </c:pt>
                <c:pt idx="3770">
                  <c:v>44790</c:v>
                </c:pt>
                <c:pt idx="3771">
                  <c:v>44791</c:v>
                </c:pt>
                <c:pt idx="3772">
                  <c:v>44792</c:v>
                </c:pt>
                <c:pt idx="3773">
                  <c:v>44795</c:v>
                </c:pt>
                <c:pt idx="3774">
                  <c:v>44796</c:v>
                </c:pt>
                <c:pt idx="3775">
                  <c:v>44797</c:v>
                </c:pt>
                <c:pt idx="3776">
                  <c:v>44798</c:v>
                </c:pt>
                <c:pt idx="3777">
                  <c:v>44799</c:v>
                </c:pt>
                <c:pt idx="3778">
                  <c:v>44802</c:v>
                </c:pt>
                <c:pt idx="3779">
                  <c:v>44803</c:v>
                </c:pt>
                <c:pt idx="3780">
                  <c:v>44804</c:v>
                </c:pt>
                <c:pt idx="3781">
                  <c:v>44805</c:v>
                </c:pt>
                <c:pt idx="3782">
                  <c:v>44806</c:v>
                </c:pt>
                <c:pt idx="3783">
                  <c:v>44810</c:v>
                </c:pt>
                <c:pt idx="3784">
                  <c:v>44811</c:v>
                </c:pt>
                <c:pt idx="3785">
                  <c:v>44812</c:v>
                </c:pt>
                <c:pt idx="3786">
                  <c:v>44813</c:v>
                </c:pt>
                <c:pt idx="3787">
                  <c:v>44816</c:v>
                </c:pt>
                <c:pt idx="3788">
                  <c:v>44817</c:v>
                </c:pt>
                <c:pt idx="3789">
                  <c:v>44818</c:v>
                </c:pt>
                <c:pt idx="3790">
                  <c:v>44819</c:v>
                </c:pt>
                <c:pt idx="3791">
                  <c:v>44820</c:v>
                </c:pt>
                <c:pt idx="3792">
                  <c:v>44823</c:v>
                </c:pt>
                <c:pt idx="3793">
                  <c:v>44824</c:v>
                </c:pt>
                <c:pt idx="3794">
                  <c:v>44825</c:v>
                </c:pt>
                <c:pt idx="3795">
                  <c:v>44826</c:v>
                </c:pt>
                <c:pt idx="3796">
                  <c:v>44827</c:v>
                </c:pt>
                <c:pt idx="3797">
                  <c:v>44830</c:v>
                </c:pt>
                <c:pt idx="3798">
                  <c:v>44831</c:v>
                </c:pt>
                <c:pt idx="3799">
                  <c:v>44832</c:v>
                </c:pt>
                <c:pt idx="3800">
                  <c:v>44833</c:v>
                </c:pt>
                <c:pt idx="3801">
                  <c:v>44834</c:v>
                </c:pt>
                <c:pt idx="3802">
                  <c:v>44837</c:v>
                </c:pt>
                <c:pt idx="3803">
                  <c:v>44838</c:v>
                </c:pt>
                <c:pt idx="3804">
                  <c:v>44839</c:v>
                </c:pt>
                <c:pt idx="3805">
                  <c:v>44840</c:v>
                </c:pt>
                <c:pt idx="3806">
                  <c:v>44841</c:v>
                </c:pt>
                <c:pt idx="3807">
                  <c:v>44845</c:v>
                </c:pt>
                <c:pt idx="3808">
                  <c:v>44846</c:v>
                </c:pt>
                <c:pt idx="3809">
                  <c:v>44847</c:v>
                </c:pt>
                <c:pt idx="3810">
                  <c:v>44848</c:v>
                </c:pt>
                <c:pt idx="3811">
                  <c:v>44851</c:v>
                </c:pt>
                <c:pt idx="3812">
                  <c:v>44852</c:v>
                </c:pt>
                <c:pt idx="3813">
                  <c:v>44853</c:v>
                </c:pt>
                <c:pt idx="3814">
                  <c:v>44854</c:v>
                </c:pt>
                <c:pt idx="3815">
                  <c:v>44855</c:v>
                </c:pt>
                <c:pt idx="3816">
                  <c:v>44858</c:v>
                </c:pt>
                <c:pt idx="3817">
                  <c:v>44859</c:v>
                </c:pt>
                <c:pt idx="3818">
                  <c:v>44860</c:v>
                </c:pt>
                <c:pt idx="3819">
                  <c:v>44861</c:v>
                </c:pt>
                <c:pt idx="3820">
                  <c:v>44862</c:v>
                </c:pt>
                <c:pt idx="3821">
                  <c:v>44865</c:v>
                </c:pt>
                <c:pt idx="3822">
                  <c:v>44866</c:v>
                </c:pt>
                <c:pt idx="3823">
                  <c:v>44867</c:v>
                </c:pt>
                <c:pt idx="3824">
                  <c:v>44868</c:v>
                </c:pt>
                <c:pt idx="3825">
                  <c:v>44869</c:v>
                </c:pt>
                <c:pt idx="3826">
                  <c:v>44872</c:v>
                </c:pt>
                <c:pt idx="3827">
                  <c:v>44873</c:v>
                </c:pt>
                <c:pt idx="3828">
                  <c:v>44874</c:v>
                </c:pt>
                <c:pt idx="3829">
                  <c:v>44875</c:v>
                </c:pt>
                <c:pt idx="3830">
                  <c:v>44879</c:v>
                </c:pt>
                <c:pt idx="3831">
                  <c:v>44880</c:v>
                </c:pt>
                <c:pt idx="3832">
                  <c:v>44881</c:v>
                </c:pt>
                <c:pt idx="3833">
                  <c:v>44882</c:v>
                </c:pt>
                <c:pt idx="3834">
                  <c:v>44883</c:v>
                </c:pt>
                <c:pt idx="3835">
                  <c:v>44886</c:v>
                </c:pt>
                <c:pt idx="3836">
                  <c:v>44887</c:v>
                </c:pt>
                <c:pt idx="3837">
                  <c:v>44888</c:v>
                </c:pt>
                <c:pt idx="3838">
                  <c:v>44890</c:v>
                </c:pt>
                <c:pt idx="3839">
                  <c:v>44893</c:v>
                </c:pt>
                <c:pt idx="3840">
                  <c:v>44894</c:v>
                </c:pt>
                <c:pt idx="3841">
                  <c:v>44895</c:v>
                </c:pt>
                <c:pt idx="3842">
                  <c:v>44896</c:v>
                </c:pt>
                <c:pt idx="3843">
                  <c:v>44897</c:v>
                </c:pt>
                <c:pt idx="3844">
                  <c:v>44900</c:v>
                </c:pt>
                <c:pt idx="3845">
                  <c:v>44901</c:v>
                </c:pt>
                <c:pt idx="3846">
                  <c:v>44902</c:v>
                </c:pt>
                <c:pt idx="3847">
                  <c:v>44903</c:v>
                </c:pt>
                <c:pt idx="3848">
                  <c:v>44904</c:v>
                </c:pt>
                <c:pt idx="3849">
                  <c:v>44907</c:v>
                </c:pt>
                <c:pt idx="3850">
                  <c:v>44908</c:v>
                </c:pt>
                <c:pt idx="3851">
                  <c:v>44909</c:v>
                </c:pt>
                <c:pt idx="3852">
                  <c:v>44910</c:v>
                </c:pt>
                <c:pt idx="3853">
                  <c:v>44911</c:v>
                </c:pt>
                <c:pt idx="3854">
                  <c:v>44914</c:v>
                </c:pt>
                <c:pt idx="3855">
                  <c:v>44915</c:v>
                </c:pt>
                <c:pt idx="3856">
                  <c:v>44916</c:v>
                </c:pt>
                <c:pt idx="3857">
                  <c:v>44917</c:v>
                </c:pt>
                <c:pt idx="3858">
                  <c:v>44918</c:v>
                </c:pt>
                <c:pt idx="3859">
                  <c:v>44922</c:v>
                </c:pt>
                <c:pt idx="3860">
                  <c:v>44923</c:v>
                </c:pt>
                <c:pt idx="3861">
                  <c:v>44924</c:v>
                </c:pt>
                <c:pt idx="3862">
                  <c:v>44925</c:v>
                </c:pt>
                <c:pt idx="3863">
                  <c:v>44929</c:v>
                </c:pt>
                <c:pt idx="3864">
                  <c:v>44930</c:v>
                </c:pt>
                <c:pt idx="3865">
                  <c:v>44931</c:v>
                </c:pt>
                <c:pt idx="3866">
                  <c:v>44932</c:v>
                </c:pt>
                <c:pt idx="3867">
                  <c:v>44935</c:v>
                </c:pt>
                <c:pt idx="3868">
                  <c:v>44936</c:v>
                </c:pt>
                <c:pt idx="3869">
                  <c:v>44937</c:v>
                </c:pt>
                <c:pt idx="3870">
                  <c:v>44938</c:v>
                </c:pt>
                <c:pt idx="3871">
                  <c:v>44939</c:v>
                </c:pt>
                <c:pt idx="3872">
                  <c:v>44943</c:v>
                </c:pt>
                <c:pt idx="3873">
                  <c:v>44944</c:v>
                </c:pt>
                <c:pt idx="3874">
                  <c:v>44945</c:v>
                </c:pt>
                <c:pt idx="3875">
                  <c:v>44946</c:v>
                </c:pt>
                <c:pt idx="3876">
                  <c:v>44949</c:v>
                </c:pt>
                <c:pt idx="3877">
                  <c:v>44950</c:v>
                </c:pt>
                <c:pt idx="3878">
                  <c:v>44951</c:v>
                </c:pt>
                <c:pt idx="3879">
                  <c:v>44952</c:v>
                </c:pt>
                <c:pt idx="3880">
                  <c:v>44953</c:v>
                </c:pt>
                <c:pt idx="3881">
                  <c:v>44956</c:v>
                </c:pt>
                <c:pt idx="3882">
                  <c:v>44957</c:v>
                </c:pt>
                <c:pt idx="3883">
                  <c:v>44958</c:v>
                </c:pt>
                <c:pt idx="3884">
                  <c:v>44959</c:v>
                </c:pt>
                <c:pt idx="3885">
                  <c:v>44960</c:v>
                </c:pt>
                <c:pt idx="3886">
                  <c:v>44963</c:v>
                </c:pt>
                <c:pt idx="3887">
                  <c:v>44964</c:v>
                </c:pt>
                <c:pt idx="3888">
                  <c:v>44965</c:v>
                </c:pt>
                <c:pt idx="3889">
                  <c:v>44966</c:v>
                </c:pt>
                <c:pt idx="3890">
                  <c:v>44967</c:v>
                </c:pt>
                <c:pt idx="3891">
                  <c:v>44970</c:v>
                </c:pt>
                <c:pt idx="3892">
                  <c:v>44971</c:v>
                </c:pt>
                <c:pt idx="3893">
                  <c:v>44972</c:v>
                </c:pt>
                <c:pt idx="3894">
                  <c:v>44973</c:v>
                </c:pt>
                <c:pt idx="3895">
                  <c:v>44974</c:v>
                </c:pt>
                <c:pt idx="3896">
                  <c:v>44978</c:v>
                </c:pt>
                <c:pt idx="3897">
                  <c:v>44979</c:v>
                </c:pt>
                <c:pt idx="3898">
                  <c:v>44980</c:v>
                </c:pt>
                <c:pt idx="3899">
                  <c:v>44981</c:v>
                </c:pt>
                <c:pt idx="3900">
                  <c:v>44984</c:v>
                </c:pt>
                <c:pt idx="3901">
                  <c:v>44985</c:v>
                </c:pt>
                <c:pt idx="3902">
                  <c:v>44986</c:v>
                </c:pt>
                <c:pt idx="3903">
                  <c:v>44987</c:v>
                </c:pt>
                <c:pt idx="3904">
                  <c:v>44988</c:v>
                </c:pt>
                <c:pt idx="3905">
                  <c:v>44991</c:v>
                </c:pt>
                <c:pt idx="3906">
                  <c:v>44992</c:v>
                </c:pt>
                <c:pt idx="3907">
                  <c:v>44993</c:v>
                </c:pt>
                <c:pt idx="3908">
                  <c:v>44994</c:v>
                </c:pt>
                <c:pt idx="3909">
                  <c:v>44995</c:v>
                </c:pt>
                <c:pt idx="3910">
                  <c:v>44998</c:v>
                </c:pt>
                <c:pt idx="3911">
                  <c:v>44999</c:v>
                </c:pt>
                <c:pt idx="3912">
                  <c:v>45000</c:v>
                </c:pt>
                <c:pt idx="3913">
                  <c:v>45001</c:v>
                </c:pt>
                <c:pt idx="3914">
                  <c:v>45002</c:v>
                </c:pt>
                <c:pt idx="3915">
                  <c:v>45005</c:v>
                </c:pt>
                <c:pt idx="3916">
                  <c:v>45006</c:v>
                </c:pt>
                <c:pt idx="3917">
                  <c:v>45007</c:v>
                </c:pt>
                <c:pt idx="3918">
                  <c:v>45008</c:v>
                </c:pt>
                <c:pt idx="3919">
                  <c:v>45009</c:v>
                </c:pt>
                <c:pt idx="3920">
                  <c:v>45012</c:v>
                </c:pt>
                <c:pt idx="3921">
                  <c:v>45013</c:v>
                </c:pt>
                <c:pt idx="3922">
                  <c:v>45014</c:v>
                </c:pt>
                <c:pt idx="3923">
                  <c:v>45015</c:v>
                </c:pt>
                <c:pt idx="3924">
                  <c:v>45016</c:v>
                </c:pt>
                <c:pt idx="3925">
                  <c:v>45019</c:v>
                </c:pt>
                <c:pt idx="3926">
                  <c:v>45020</c:v>
                </c:pt>
                <c:pt idx="3927">
                  <c:v>45021</c:v>
                </c:pt>
                <c:pt idx="3928">
                  <c:v>45022</c:v>
                </c:pt>
                <c:pt idx="3929">
                  <c:v>45023</c:v>
                </c:pt>
                <c:pt idx="3930">
                  <c:v>45026</c:v>
                </c:pt>
                <c:pt idx="3931">
                  <c:v>45027</c:v>
                </c:pt>
                <c:pt idx="3932">
                  <c:v>45028</c:v>
                </c:pt>
                <c:pt idx="3933">
                  <c:v>45029</c:v>
                </c:pt>
                <c:pt idx="3934">
                  <c:v>45030</c:v>
                </c:pt>
                <c:pt idx="3935">
                  <c:v>45033</c:v>
                </c:pt>
                <c:pt idx="3936">
                  <c:v>45034</c:v>
                </c:pt>
                <c:pt idx="3937">
                  <c:v>45035</c:v>
                </c:pt>
                <c:pt idx="3938">
                  <c:v>45036</c:v>
                </c:pt>
                <c:pt idx="3939">
                  <c:v>45037</c:v>
                </c:pt>
                <c:pt idx="3940">
                  <c:v>45040</c:v>
                </c:pt>
                <c:pt idx="3941">
                  <c:v>45041</c:v>
                </c:pt>
                <c:pt idx="3942">
                  <c:v>45042</c:v>
                </c:pt>
                <c:pt idx="3943">
                  <c:v>45043</c:v>
                </c:pt>
                <c:pt idx="3944">
                  <c:v>45044</c:v>
                </c:pt>
                <c:pt idx="3945">
                  <c:v>45047</c:v>
                </c:pt>
                <c:pt idx="3946">
                  <c:v>45048</c:v>
                </c:pt>
                <c:pt idx="3947">
                  <c:v>45049</c:v>
                </c:pt>
                <c:pt idx="3948">
                  <c:v>45050</c:v>
                </c:pt>
                <c:pt idx="3949">
                  <c:v>45051</c:v>
                </c:pt>
                <c:pt idx="3950">
                  <c:v>45054</c:v>
                </c:pt>
                <c:pt idx="3951">
                  <c:v>45055</c:v>
                </c:pt>
                <c:pt idx="3952">
                  <c:v>45056</c:v>
                </c:pt>
                <c:pt idx="3953">
                  <c:v>45057</c:v>
                </c:pt>
                <c:pt idx="3954">
                  <c:v>45058</c:v>
                </c:pt>
                <c:pt idx="3955">
                  <c:v>45061</c:v>
                </c:pt>
                <c:pt idx="3956">
                  <c:v>45062</c:v>
                </c:pt>
                <c:pt idx="3957">
                  <c:v>45063</c:v>
                </c:pt>
                <c:pt idx="3958">
                  <c:v>45064</c:v>
                </c:pt>
                <c:pt idx="3959">
                  <c:v>45065</c:v>
                </c:pt>
                <c:pt idx="3960">
                  <c:v>45068</c:v>
                </c:pt>
                <c:pt idx="3961">
                  <c:v>45069</c:v>
                </c:pt>
                <c:pt idx="3962">
                  <c:v>45070</c:v>
                </c:pt>
                <c:pt idx="3963">
                  <c:v>45071</c:v>
                </c:pt>
                <c:pt idx="3964">
                  <c:v>45072</c:v>
                </c:pt>
                <c:pt idx="3965">
                  <c:v>45076</c:v>
                </c:pt>
                <c:pt idx="3966">
                  <c:v>45077</c:v>
                </c:pt>
                <c:pt idx="3967">
                  <c:v>45078</c:v>
                </c:pt>
                <c:pt idx="3968">
                  <c:v>45079</c:v>
                </c:pt>
                <c:pt idx="3969">
                  <c:v>45082</c:v>
                </c:pt>
                <c:pt idx="3970">
                  <c:v>45083</c:v>
                </c:pt>
                <c:pt idx="3971">
                  <c:v>45084</c:v>
                </c:pt>
                <c:pt idx="3972">
                  <c:v>45085</c:v>
                </c:pt>
                <c:pt idx="3973">
                  <c:v>45086</c:v>
                </c:pt>
                <c:pt idx="3974">
                  <c:v>45089</c:v>
                </c:pt>
                <c:pt idx="3975">
                  <c:v>45090</c:v>
                </c:pt>
                <c:pt idx="3976">
                  <c:v>45091</c:v>
                </c:pt>
                <c:pt idx="3977">
                  <c:v>45092</c:v>
                </c:pt>
                <c:pt idx="3978">
                  <c:v>45093</c:v>
                </c:pt>
                <c:pt idx="3979">
                  <c:v>45097</c:v>
                </c:pt>
                <c:pt idx="3980">
                  <c:v>45098</c:v>
                </c:pt>
                <c:pt idx="3981">
                  <c:v>45099</c:v>
                </c:pt>
                <c:pt idx="3982">
                  <c:v>45100</c:v>
                </c:pt>
                <c:pt idx="3983">
                  <c:v>45103</c:v>
                </c:pt>
                <c:pt idx="3984">
                  <c:v>45104</c:v>
                </c:pt>
                <c:pt idx="3985">
                  <c:v>45105</c:v>
                </c:pt>
                <c:pt idx="3986">
                  <c:v>45106</c:v>
                </c:pt>
                <c:pt idx="3987">
                  <c:v>45107</c:v>
                </c:pt>
                <c:pt idx="3988">
                  <c:v>45110</c:v>
                </c:pt>
                <c:pt idx="3989">
                  <c:v>45112</c:v>
                </c:pt>
                <c:pt idx="3990">
                  <c:v>45113</c:v>
                </c:pt>
                <c:pt idx="3991">
                  <c:v>45114</c:v>
                </c:pt>
                <c:pt idx="3992">
                  <c:v>45117</c:v>
                </c:pt>
                <c:pt idx="3993">
                  <c:v>45118</c:v>
                </c:pt>
                <c:pt idx="3994">
                  <c:v>45119</c:v>
                </c:pt>
                <c:pt idx="3995">
                  <c:v>45120</c:v>
                </c:pt>
                <c:pt idx="3996">
                  <c:v>45121</c:v>
                </c:pt>
                <c:pt idx="3997">
                  <c:v>45124</c:v>
                </c:pt>
                <c:pt idx="3998">
                  <c:v>45125</c:v>
                </c:pt>
                <c:pt idx="3999">
                  <c:v>45126</c:v>
                </c:pt>
                <c:pt idx="4000">
                  <c:v>45127</c:v>
                </c:pt>
                <c:pt idx="4001">
                  <c:v>45128</c:v>
                </c:pt>
                <c:pt idx="4002">
                  <c:v>45131</c:v>
                </c:pt>
                <c:pt idx="4003">
                  <c:v>45132</c:v>
                </c:pt>
                <c:pt idx="4004">
                  <c:v>45133</c:v>
                </c:pt>
                <c:pt idx="4005">
                  <c:v>45134</c:v>
                </c:pt>
                <c:pt idx="4006">
                  <c:v>45135</c:v>
                </c:pt>
                <c:pt idx="4007">
                  <c:v>45138</c:v>
                </c:pt>
                <c:pt idx="4008">
                  <c:v>45139</c:v>
                </c:pt>
                <c:pt idx="4009">
                  <c:v>45140</c:v>
                </c:pt>
                <c:pt idx="4010">
                  <c:v>45141</c:v>
                </c:pt>
                <c:pt idx="4011">
                  <c:v>45142</c:v>
                </c:pt>
                <c:pt idx="4012">
                  <c:v>45145</c:v>
                </c:pt>
                <c:pt idx="4013">
                  <c:v>45146</c:v>
                </c:pt>
                <c:pt idx="4014">
                  <c:v>45147</c:v>
                </c:pt>
                <c:pt idx="4015">
                  <c:v>45148</c:v>
                </c:pt>
                <c:pt idx="4016">
                  <c:v>45149</c:v>
                </c:pt>
                <c:pt idx="4017">
                  <c:v>45152</c:v>
                </c:pt>
                <c:pt idx="4018">
                  <c:v>45153</c:v>
                </c:pt>
                <c:pt idx="4019">
                  <c:v>45154</c:v>
                </c:pt>
                <c:pt idx="4020">
                  <c:v>45155</c:v>
                </c:pt>
                <c:pt idx="4021">
                  <c:v>45156</c:v>
                </c:pt>
                <c:pt idx="4022">
                  <c:v>45159</c:v>
                </c:pt>
                <c:pt idx="4023">
                  <c:v>45160</c:v>
                </c:pt>
                <c:pt idx="4024">
                  <c:v>45161</c:v>
                </c:pt>
                <c:pt idx="4025">
                  <c:v>45162</c:v>
                </c:pt>
                <c:pt idx="4026">
                  <c:v>45163</c:v>
                </c:pt>
                <c:pt idx="4027">
                  <c:v>45166</c:v>
                </c:pt>
                <c:pt idx="4028">
                  <c:v>45167</c:v>
                </c:pt>
                <c:pt idx="4029">
                  <c:v>45168</c:v>
                </c:pt>
                <c:pt idx="4030">
                  <c:v>45169</c:v>
                </c:pt>
                <c:pt idx="4031">
                  <c:v>45170</c:v>
                </c:pt>
                <c:pt idx="4032">
                  <c:v>45174</c:v>
                </c:pt>
                <c:pt idx="4033">
                  <c:v>45175</c:v>
                </c:pt>
                <c:pt idx="4034">
                  <c:v>45176</c:v>
                </c:pt>
                <c:pt idx="4035">
                  <c:v>45177</c:v>
                </c:pt>
                <c:pt idx="4036">
                  <c:v>45180</c:v>
                </c:pt>
                <c:pt idx="4037">
                  <c:v>45181</c:v>
                </c:pt>
                <c:pt idx="4038">
                  <c:v>45182</c:v>
                </c:pt>
                <c:pt idx="4039">
                  <c:v>45183</c:v>
                </c:pt>
                <c:pt idx="4040">
                  <c:v>45184</c:v>
                </c:pt>
                <c:pt idx="4041">
                  <c:v>45187</c:v>
                </c:pt>
                <c:pt idx="4042">
                  <c:v>45188</c:v>
                </c:pt>
                <c:pt idx="4043">
                  <c:v>45189</c:v>
                </c:pt>
                <c:pt idx="4044">
                  <c:v>45190</c:v>
                </c:pt>
                <c:pt idx="4045">
                  <c:v>45191</c:v>
                </c:pt>
                <c:pt idx="4046">
                  <c:v>45194</c:v>
                </c:pt>
                <c:pt idx="4047">
                  <c:v>45195</c:v>
                </c:pt>
                <c:pt idx="4048">
                  <c:v>45196</c:v>
                </c:pt>
                <c:pt idx="4049">
                  <c:v>45197</c:v>
                </c:pt>
                <c:pt idx="4050">
                  <c:v>45198</c:v>
                </c:pt>
                <c:pt idx="4051">
                  <c:v>45201</c:v>
                </c:pt>
                <c:pt idx="4052">
                  <c:v>45202</c:v>
                </c:pt>
                <c:pt idx="4053">
                  <c:v>45203</c:v>
                </c:pt>
                <c:pt idx="4054">
                  <c:v>45204</c:v>
                </c:pt>
                <c:pt idx="4055">
                  <c:v>45205</c:v>
                </c:pt>
                <c:pt idx="4056">
                  <c:v>45209</c:v>
                </c:pt>
                <c:pt idx="4057">
                  <c:v>45210</c:v>
                </c:pt>
                <c:pt idx="4058">
                  <c:v>45211</c:v>
                </c:pt>
                <c:pt idx="4059">
                  <c:v>45212</c:v>
                </c:pt>
                <c:pt idx="4060">
                  <c:v>45215</c:v>
                </c:pt>
                <c:pt idx="4061">
                  <c:v>45216</c:v>
                </c:pt>
                <c:pt idx="4062">
                  <c:v>45217</c:v>
                </c:pt>
                <c:pt idx="4063">
                  <c:v>45218</c:v>
                </c:pt>
                <c:pt idx="4064">
                  <c:v>45219</c:v>
                </c:pt>
                <c:pt idx="4065">
                  <c:v>45222</c:v>
                </c:pt>
                <c:pt idx="4066">
                  <c:v>45223</c:v>
                </c:pt>
                <c:pt idx="4067">
                  <c:v>45224</c:v>
                </c:pt>
                <c:pt idx="4068">
                  <c:v>45225</c:v>
                </c:pt>
                <c:pt idx="4069">
                  <c:v>45226</c:v>
                </c:pt>
                <c:pt idx="4070">
                  <c:v>45229</c:v>
                </c:pt>
                <c:pt idx="4071">
                  <c:v>45230</c:v>
                </c:pt>
                <c:pt idx="4072">
                  <c:v>45231</c:v>
                </c:pt>
                <c:pt idx="4073">
                  <c:v>45232</c:v>
                </c:pt>
                <c:pt idx="4074">
                  <c:v>45233</c:v>
                </c:pt>
                <c:pt idx="4075">
                  <c:v>45236</c:v>
                </c:pt>
                <c:pt idx="4076">
                  <c:v>45237</c:v>
                </c:pt>
                <c:pt idx="4077">
                  <c:v>45238</c:v>
                </c:pt>
                <c:pt idx="4078">
                  <c:v>45239</c:v>
                </c:pt>
                <c:pt idx="4079">
                  <c:v>45240</c:v>
                </c:pt>
                <c:pt idx="4080">
                  <c:v>45243</c:v>
                </c:pt>
                <c:pt idx="4081">
                  <c:v>45244</c:v>
                </c:pt>
                <c:pt idx="4082">
                  <c:v>45245</c:v>
                </c:pt>
                <c:pt idx="4083">
                  <c:v>45246</c:v>
                </c:pt>
                <c:pt idx="4084">
                  <c:v>45247</c:v>
                </c:pt>
                <c:pt idx="4085">
                  <c:v>45250</c:v>
                </c:pt>
                <c:pt idx="4086">
                  <c:v>45251</c:v>
                </c:pt>
                <c:pt idx="4087">
                  <c:v>45252</c:v>
                </c:pt>
                <c:pt idx="4088">
                  <c:v>45254</c:v>
                </c:pt>
                <c:pt idx="4089">
                  <c:v>45257</c:v>
                </c:pt>
                <c:pt idx="4090">
                  <c:v>45258</c:v>
                </c:pt>
                <c:pt idx="4091">
                  <c:v>45259</c:v>
                </c:pt>
                <c:pt idx="4092">
                  <c:v>45260</c:v>
                </c:pt>
                <c:pt idx="4093">
                  <c:v>45261</c:v>
                </c:pt>
                <c:pt idx="4094">
                  <c:v>45264</c:v>
                </c:pt>
                <c:pt idx="4095">
                  <c:v>45265</c:v>
                </c:pt>
                <c:pt idx="4096">
                  <c:v>45266</c:v>
                </c:pt>
                <c:pt idx="4097">
                  <c:v>45267</c:v>
                </c:pt>
                <c:pt idx="4098">
                  <c:v>45268</c:v>
                </c:pt>
                <c:pt idx="4099">
                  <c:v>45271</c:v>
                </c:pt>
                <c:pt idx="4100">
                  <c:v>45272</c:v>
                </c:pt>
                <c:pt idx="4101">
                  <c:v>45273</c:v>
                </c:pt>
                <c:pt idx="4102">
                  <c:v>45274</c:v>
                </c:pt>
                <c:pt idx="4103">
                  <c:v>45275</c:v>
                </c:pt>
                <c:pt idx="4104">
                  <c:v>45278</c:v>
                </c:pt>
                <c:pt idx="4105">
                  <c:v>45279</c:v>
                </c:pt>
                <c:pt idx="4106">
                  <c:v>45280</c:v>
                </c:pt>
                <c:pt idx="4107">
                  <c:v>45281</c:v>
                </c:pt>
                <c:pt idx="4108">
                  <c:v>45282</c:v>
                </c:pt>
                <c:pt idx="4109">
                  <c:v>45286</c:v>
                </c:pt>
                <c:pt idx="4110">
                  <c:v>45287</c:v>
                </c:pt>
                <c:pt idx="4111">
                  <c:v>45288</c:v>
                </c:pt>
                <c:pt idx="4112">
                  <c:v>45289</c:v>
                </c:pt>
                <c:pt idx="4113">
                  <c:v>45293</c:v>
                </c:pt>
                <c:pt idx="4114">
                  <c:v>45294</c:v>
                </c:pt>
                <c:pt idx="4115">
                  <c:v>45295</c:v>
                </c:pt>
                <c:pt idx="4116">
                  <c:v>45296</c:v>
                </c:pt>
                <c:pt idx="4117">
                  <c:v>45299</c:v>
                </c:pt>
                <c:pt idx="4118">
                  <c:v>45300</c:v>
                </c:pt>
                <c:pt idx="4119">
                  <c:v>45301</c:v>
                </c:pt>
                <c:pt idx="4120">
                  <c:v>45302</c:v>
                </c:pt>
                <c:pt idx="4121">
                  <c:v>45303</c:v>
                </c:pt>
                <c:pt idx="4122">
                  <c:v>45307</c:v>
                </c:pt>
                <c:pt idx="4123">
                  <c:v>45308</c:v>
                </c:pt>
                <c:pt idx="4124">
                  <c:v>45309</c:v>
                </c:pt>
                <c:pt idx="4125">
                  <c:v>45310</c:v>
                </c:pt>
                <c:pt idx="4126">
                  <c:v>45313</c:v>
                </c:pt>
                <c:pt idx="4127">
                  <c:v>45314</c:v>
                </c:pt>
                <c:pt idx="4128">
                  <c:v>45315</c:v>
                </c:pt>
                <c:pt idx="4129">
                  <c:v>45316</c:v>
                </c:pt>
                <c:pt idx="4130">
                  <c:v>45317</c:v>
                </c:pt>
                <c:pt idx="4131">
                  <c:v>45320</c:v>
                </c:pt>
                <c:pt idx="4132">
                  <c:v>45321</c:v>
                </c:pt>
                <c:pt idx="4133">
                  <c:v>45322</c:v>
                </c:pt>
                <c:pt idx="4134">
                  <c:v>45323</c:v>
                </c:pt>
                <c:pt idx="4135">
                  <c:v>45324</c:v>
                </c:pt>
                <c:pt idx="4136">
                  <c:v>45327</c:v>
                </c:pt>
                <c:pt idx="4137">
                  <c:v>45328</c:v>
                </c:pt>
                <c:pt idx="4138">
                  <c:v>45329</c:v>
                </c:pt>
                <c:pt idx="4139">
                  <c:v>45330</c:v>
                </c:pt>
                <c:pt idx="4140">
                  <c:v>45331</c:v>
                </c:pt>
                <c:pt idx="4141">
                  <c:v>45334</c:v>
                </c:pt>
                <c:pt idx="4142">
                  <c:v>45335</c:v>
                </c:pt>
                <c:pt idx="4143">
                  <c:v>45336</c:v>
                </c:pt>
                <c:pt idx="4144">
                  <c:v>45337</c:v>
                </c:pt>
                <c:pt idx="4145">
                  <c:v>45338</c:v>
                </c:pt>
                <c:pt idx="4146">
                  <c:v>45342</c:v>
                </c:pt>
                <c:pt idx="4147">
                  <c:v>45343</c:v>
                </c:pt>
                <c:pt idx="4148">
                  <c:v>45344</c:v>
                </c:pt>
                <c:pt idx="4149">
                  <c:v>45345</c:v>
                </c:pt>
                <c:pt idx="4150">
                  <c:v>45348</c:v>
                </c:pt>
                <c:pt idx="4151">
                  <c:v>45349</c:v>
                </c:pt>
                <c:pt idx="4152">
                  <c:v>45350</c:v>
                </c:pt>
                <c:pt idx="4153">
                  <c:v>45351</c:v>
                </c:pt>
                <c:pt idx="4154">
                  <c:v>45352</c:v>
                </c:pt>
                <c:pt idx="4155">
                  <c:v>45355</c:v>
                </c:pt>
                <c:pt idx="4156">
                  <c:v>45356</c:v>
                </c:pt>
                <c:pt idx="4157">
                  <c:v>45357</c:v>
                </c:pt>
                <c:pt idx="4158">
                  <c:v>45358</c:v>
                </c:pt>
                <c:pt idx="4159">
                  <c:v>45359</c:v>
                </c:pt>
                <c:pt idx="4160">
                  <c:v>45362</c:v>
                </c:pt>
                <c:pt idx="4161">
                  <c:v>45363</c:v>
                </c:pt>
                <c:pt idx="4162">
                  <c:v>45364</c:v>
                </c:pt>
                <c:pt idx="4163">
                  <c:v>45365</c:v>
                </c:pt>
                <c:pt idx="4164">
                  <c:v>45366</c:v>
                </c:pt>
                <c:pt idx="4165">
                  <c:v>45369</c:v>
                </c:pt>
                <c:pt idx="4166">
                  <c:v>45370</c:v>
                </c:pt>
                <c:pt idx="4167">
                  <c:v>45371</c:v>
                </c:pt>
                <c:pt idx="4168">
                  <c:v>45372</c:v>
                </c:pt>
                <c:pt idx="4169">
                  <c:v>45373</c:v>
                </c:pt>
                <c:pt idx="4170">
                  <c:v>45376</c:v>
                </c:pt>
                <c:pt idx="4171">
                  <c:v>45377</c:v>
                </c:pt>
                <c:pt idx="4172">
                  <c:v>45378</c:v>
                </c:pt>
                <c:pt idx="4173">
                  <c:v>45379</c:v>
                </c:pt>
                <c:pt idx="4174">
                  <c:v>45383</c:v>
                </c:pt>
                <c:pt idx="4175">
                  <c:v>45384</c:v>
                </c:pt>
                <c:pt idx="4176">
                  <c:v>45385</c:v>
                </c:pt>
                <c:pt idx="4177">
                  <c:v>45386</c:v>
                </c:pt>
                <c:pt idx="4178">
                  <c:v>45387</c:v>
                </c:pt>
                <c:pt idx="4179">
                  <c:v>45390</c:v>
                </c:pt>
                <c:pt idx="4180">
                  <c:v>45391</c:v>
                </c:pt>
                <c:pt idx="4181">
                  <c:v>45392</c:v>
                </c:pt>
                <c:pt idx="4182">
                  <c:v>45393</c:v>
                </c:pt>
                <c:pt idx="4183">
                  <c:v>45394</c:v>
                </c:pt>
                <c:pt idx="4184">
                  <c:v>45397</c:v>
                </c:pt>
                <c:pt idx="4185">
                  <c:v>45398</c:v>
                </c:pt>
                <c:pt idx="4186">
                  <c:v>45399</c:v>
                </c:pt>
                <c:pt idx="4187">
                  <c:v>45400</c:v>
                </c:pt>
                <c:pt idx="4188">
                  <c:v>45401</c:v>
                </c:pt>
                <c:pt idx="4189">
                  <c:v>45404</c:v>
                </c:pt>
                <c:pt idx="4190">
                  <c:v>45405</c:v>
                </c:pt>
                <c:pt idx="4191">
                  <c:v>45406</c:v>
                </c:pt>
                <c:pt idx="4192">
                  <c:v>45407</c:v>
                </c:pt>
                <c:pt idx="4193">
                  <c:v>45408</c:v>
                </c:pt>
                <c:pt idx="4194">
                  <c:v>45411</c:v>
                </c:pt>
                <c:pt idx="4195">
                  <c:v>45412</c:v>
                </c:pt>
                <c:pt idx="4196">
                  <c:v>45413</c:v>
                </c:pt>
                <c:pt idx="4197">
                  <c:v>45414</c:v>
                </c:pt>
                <c:pt idx="4198">
                  <c:v>45415</c:v>
                </c:pt>
                <c:pt idx="4199">
                  <c:v>45418</c:v>
                </c:pt>
                <c:pt idx="4200">
                  <c:v>45419</c:v>
                </c:pt>
                <c:pt idx="4201">
                  <c:v>45420</c:v>
                </c:pt>
                <c:pt idx="4202">
                  <c:v>45421</c:v>
                </c:pt>
                <c:pt idx="4203">
                  <c:v>45422</c:v>
                </c:pt>
                <c:pt idx="4204">
                  <c:v>45425</c:v>
                </c:pt>
                <c:pt idx="4205">
                  <c:v>45426</c:v>
                </c:pt>
                <c:pt idx="4206">
                  <c:v>45427</c:v>
                </c:pt>
                <c:pt idx="4207">
                  <c:v>45428</c:v>
                </c:pt>
                <c:pt idx="4208">
                  <c:v>45429</c:v>
                </c:pt>
                <c:pt idx="4209">
                  <c:v>45432</c:v>
                </c:pt>
                <c:pt idx="4210">
                  <c:v>45433</c:v>
                </c:pt>
                <c:pt idx="4211">
                  <c:v>45434</c:v>
                </c:pt>
                <c:pt idx="4212">
                  <c:v>45435</c:v>
                </c:pt>
                <c:pt idx="4213">
                  <c:v>45436</c:v>
                </c:pt>
                <c:pt idx="4214">
                  <c:v>45440</c:v>
                </c:pt>
                <c:pt idx="4215">
                  <c:v>45441</c:v>
                </c:pt>
                <c:pt idx="4216">
                  <c:v>45442</c:v>
                </c:pt>
                <c:pt idx="4217">
                  <c:v>45443</c:v>
                </c:pt>
                <c:pt idx="4218">
                  <c:v>45446</c:v>
                </c:pt>
                <c:pt idx="4219">
                  <c:v>45447</c:v>
                </c:pt>
                <c:pt idx="4220">
                  <c:v>45448</c:v>
                </c:pt>
                <c:pt idx="4221">
                  <c:v>45449</c:v>
                </c:pt>
                <c:pt idx="4222">
                  <c:v>45450</c:v>
                </c:pt>
                <c:pt idx="4223">
                  <c:v>45453</c:v>
                </c:pt>
                <c:pt idx="4224">
                  <c:v>45454</c:v>
                </c:pt>
                <c:pt idx="4225">
                  <c:v>45455</c:v>
                </c:pt>
                <c:pt idx="4226">
                  <c:v>45456</c:v>
                </c:pt>
                <c:pt idx="4227">
                  <c:v>45457</c:v>
                </c:pt>
                <c:pt idx="4228">
                  <c:v>45460</c:v>
                </c:pt>
                <c:pt idx="4229">
                  <c:v>45461</c:v>
                </c:pt>
                <c:pt idx="4230">
                  <c:v>45463</c:v>
                </c:pt>
                <c:pt idx="4231">
                  <c:v>45464</c:v>
                </c:pt>
                <c:pt idx="4232">
                  <c:v>45467</c:v>
                </c:pt>
                <c:pt idx="4233">
                  <c:v>45468</c:v>
                </c:pt>
                <c:pt idx="4234">
                  <c:v>45469</c:v>
                </c:pt>
                <c:pt idx="4235">
                  <c:v>45470</c:v>
                </c:pt>
                <c:pt idx="4236">
                  <c:v>45471</c:v>
                </c:pt>
                <c:pt idx="4237">
                  <c:v>45474</c:v>
                </c:pt>
                <c:pt idx="4238">
                  <c:v>45475</c:v>
                </c:pt>
                <c:pt idx="4239">
                  <c:v>45476</c:v>
                </c:pt>
                <c:pt idx="4240">
                  <c:v>45478</c:v>
                </c:pt>
                <c:pt idx="4241">
                  <c:v>45481</c:v>
                </c:pt>
                <c:pt idx="4242">
                  <c:v>45482</c:v>
                </c:pt>
                <c:pt idx="4243">
                  <c:v>45483</c:v>
                </c:pt>
                <c:pt idx="4244">
                  <c:v>45484</c:v>
                </c:pt>
                <c:pt idx="4245">
                  <c:v>45485</c:v>
                </c:pt>
                <c:pt idx="4246">
                  <c:v>45488</c:v>
                </c:pt>
                <c:pt idx="4247">
                  <c:v>45489</c:v>
                </c:pt>
                <c:pt idx="4248">
                  <c:v>45490</c:v>
                </c:pt>
                <c:pt idx="4249">
                  <c:v>45491</c:v>
                </c:pt>
                <c:pt idx="4250">
                  <c:v>45492</c:v>
                </c:pt>
                <c:pt idx="4251">
                  <c:v>45495</c:v>
                </c:pt>
                <c:pt idx="4252">
                  <c:v>45496</c:v>
                </c:pt>
                <c:pt idx="4253">
                  <c:v>45497</c:v>
                </c:pt>
                <c:pt idx="4254">
                  <c:v>45498</c:v>
                </c:pt>
                <c:pt idx="4255">
                  <c:v>45499</c:v>
                </c:pt>
                <c:pt idx="4256">
                  <c:v>45502</c:v>
                </c:pt>
                <c:pt idx="4257">
                  <c:v>45503</c:v>
                </c:pt>
                <c:pt idx="4258">
                  <c:v>45504</c:v>
                </c:pt>
                <c:pt idx="4259">
                  <c:v>45505</c:v>
                </c:pt>
                <c:pt idx="4260">
                  <c:v>45506</c:v>
                </c:pt>
                <c:pt idx="4261">
                  <c:v>45509</c:v>
                </c:pt>
                <c:pt idx="4262">
                  <c:v>45510</c:v>
                </c:pt>
                <c:pt idx="4263">
                  <c:v>45511</c:v>
                </c:pt>
                <c:pt idx="4264">
                  <c:v>45512</c:v>
                </c:pt>
                <c:pt idx="4265">
                  <c:v>45513</c:v>
                </c:pt>
                <c:pt idx="4266">
                  <c:v>45516</c:v>
                </c:pt>
                <c:pt idx="4267">
                  <c:v>45517</c:v>
                </c:pt>
                <c:pt idx="4268">
                  <c:v>45518</c:v>
                </c:pt>
                <c:pt idx="4269">
                  <c:v>45519</c:v>
                </c:pt>
                <c:pt idx="4270">
                  <c:v>45520</c:v>
                </c:pt>
                <c:pt idx="4271">
                  <c:v>45523</c:v>
                </c:pt>
                <c:pt idx="4272">
                  <c:v>45524</c:v>
                </c:pt>
                <c:pt idx="4273">
                  <c:v>45525</c:v>
                </c:pt>
                <c:pt idx="4274">
                  <c:v>45526</c:v>
                </c:pt>
                <c:pt idx="4275">
                  <c:v>45527</c:v>
                </c:pt>
                <c:pt idx="4276">
                  <c:v>45530</c:v>
                </c:pt>
                <c:pt idx="4277">
                  <c:v>45531</c:v>
                </c:pt>
                <c:pt idx="4278">
                  <c:v>45532</c:v>
                </c:pt>
                <c:pt idx="4279">
                  <c:v>45533</c:v>
                </c:pt>
                <c:pt idx="4280">
                  <c:v>45534</c:v>
                </c:pt>
                <c:pt idx="4281">
                  <c:v>45538</c:v>
                </c:pt>
                <c:pt idx="4282">
                  <c:v>45539</c:v>
                </c:pt>
                <c:pt idx="4283">
                  <c:v>45540</c:v>
                </c:pt>
                <c:pt idx="4284">
                  <c:v>45541</c:v>
                </c:pt>
                <c:pt idx="4285">
                  <c:v>45544</c:v>
                </c:pt>
                <c:pt idx="4286">
                  <c:v>45545</c:v>
                </c:pt>
                <c:pt idx="4287">
                  <c:v>45546</c:v>
                </c:pt>
                <c:pt idx="4288">
                  <c:v>45547</c:v>
                </c:pt>
                <c:pt idx="4289">
                  <c:v>45548</c:v>
                </c:pt>
                <c:pt idx="4290">
                  <c:v>45551</c:v>
                </c:pt>
                <c:pt idx="4291">
                  <c:v>45552</c:v>
                </c:pt>
                <c:pt idx="4292">
                  <c:v>45553</c:v>
                </c:pt>
                <c:pt idx="4293">
                  <c:v>45554</c:v>
                </c:pt>
                <c:pt idx="4294">
                  <c:v>45555</c:v>
                </c:pt>
                <c:pt idx="4295">
                  <c:v>45558</c:v>
                </c:pt>
                <c:pt idx="4296">
                  <c:v>45559</c:v>
                </c:pt>
                <c:pt idx="4297">
                  <c:v>45560</c:v>
                </c:pt>
                <c:pt idx="4298">
                  <c:v>45561</c:v>
                </c:pt>
                <c:pt idx="4299">
                  <c:v>45562</c:v>
                </c:pt>
                <c:pt idx="4300">
                  <c:v>45565</c:v>
                </c:pt>
                <c:pt idx="4301">
                  <c:v>45566</c:v>
                </c:pt>
                <c:pt idx="4302">
                  <c:v>45567</c:v>
                </c:pt>
                <c:pt idx="4303">
                  <c:v>45568</c:v>
                </c:pt>
                <c:pt idx="4304">
                  <c:v>45569</c:v>
                </c:pt>
                <c:pt idx="4305">
                  <c:v>45572</c:v>
                </c:pt>
                <c:pt idx="4306">
                  <c:v>45573</c:v>
                </c:pt>
                <c:pt idx="4307">
                  <c:v>45574</c:v>
                </c:pt>
                <c:pt idx="4308">
                  <c:v>45575</c:v>
                </c:pt>
                <c:pt idx="4309">
                  <c:v>45576</c:v>
                </c:pt>
                <c:pt idx="4310">
                  <c:v>45580</c:v>
                </c:pt>
                <c:pt idx="4311">
                  <c:v>45581</c:v>
                </c:pt>
                <c:pt idx="4312">
                  <c:v>45582</c:v>
                </c:pt>
                <c:pt idx="4313">
                  <c:v>45583</c:v>
                </c:pt>
                <c:pt idx="4314">
                  <c:v>45586</c:v>
                </c:pt>
                <c:pt idx="4315">
                  <c:v>45587</c:v>
                </c:pt>
                <c:pt idx="4316">
                  <c:v>45588</c:v>
                </c:pt>
                <c:pt idx="4317">
                  <c:v>45589</c:v>
                </c:pt>
                <c:pt idx="4318">
                  <c:v>45590</c:v>
                </c:pt>
                <c:pt idx="4319">
                  <c:v>45593</c:v>
                </c:pt>
                <c:pt idx="4320">
                  <c:v>45594</c:v>
                </c:pt>
                <c:pt idx="4321">
                  <c:v>45595</c:v>
                </c:pt>
                <c:pt idx="4322">
                  <c:v>45596</c:v>
                </c:pt>
              </c:numCache>
            </c:numRef>
          </c:cat>
          <c:val>
            <c:numRef>
              <c:f>'VIX MOVE'!$G$8:$G$10000</c:f>
              <c:numCache>
                <c:formatCode>General</c:formatCode>
                <c:ptCount val="9993"/>
                <c:pt idx="0">
                  <c:v>148.69999999999999</c:v>
                </c:pt>
                <c:pt idx="1">
                  <c:v>145.6</c:v>
                </c:pt>
                <c:pt idx="2">
                  <c:v>138.1</c:v>
                </c:pt>
                <c:pt idx="3">
                  <c:v>130.9</c:v>
                </c:pt>
                <c:pt idx="4">
                  <c:v>124</c:v>
                </c:pt>
                <c:pt idx="5">
                  <c:v>128</c:v>
                </c:pt>
                <c:pt idx="6">
                  <c:v>125.3</c:v>
                </c:pt>
                <c:pt idx="7">
                  <c:v>130.9</c:v>
                </c:pt>
                <c:pt idx="8">
                  <c:v>130.565</c:v>
                </c:pt>
                <c:pt idx="9">
                  <c:v>131.9</c:v>
                </c:pt>
                <c:pt idx="10">
                  <c:v>133</c:v>
                </c:pt>
                <c:pt idx="11">
                  <c:v>135.1</c:v>
                </c:pt>
                <c:pt idx="12">
                  <c:v>137.1</c:v>
                </c:pt>
                <c:pt idx="13">
                  <c:v>137.1</c:v>
                </c:pt>
                <c:pt idx="14">
                  <c:v>147.30000000000001</c:v>
                </c:pt>
                <c:pt idx="15">
                  <c:v>165.1</c:v>
                </c:pt>
                <c:pt idx="16">
                  <c:v>171.7</c:v>
                </c:pt>
                <c:pt idx="17">
                  <c:v>178.8</c:v>
                </c:pt>
                <c:pt idx="18">
                  <c:v>170.2</c:v>
                </c:pt>
                <c:pt idx="19">
                  <c:v>161.80000000000001</c:v>
                </c:pt>
                <c:pt idx="20">
                  <c:v>146.7056</c:v>
                </c:pt>
                <c:pt idx="21">
                  <c:v>153.69999999999999</c:v>
                </c:pt>
                <c:pt idx="22">
                  <c:v>144.69999999999999</c:v>
                </c:pt>
                <c:pt idx="23">
                  <c:v>142</c:v>
                </c:pt>
                <c:pt idx="24">
                  <c:v>145.9</c:v>
                </c:pt>
                <c:pt idx="25">
                  <c:v>146.19999999999999</c:v>
                </c:pt>
                <c:pt idx="26">
                  <c:v>150.4</c:v>
                </c:pt>
                <c:pt idx="27">
                  <c:v>153</c:v>
                </c:pt>
                <c:pt idx="28">
                  <c:v>149.80000000000001</c:v>
                </c:pt>
                <c:pt idx="29">
                  <c:v>148.5</c:v>
                </c:pt>
                <c:pt idx="30">
                  <c:v>146.1</c:v>
                </c:pt>
                <c:pt idx="31">
                  <c:v>144.19999999999999</c:v>
                </c:pt>
                <c:pt idx="32">
                  <c:v>146.6</c:v>
                </c:pt>
                <c:pt idx="33">
                  <c:v>146.6</c:v>
                </c:pt>
                <c:pt idx="34">
                  <c:v>147.5</c:v>
                </c:pt>
                <c:pt idx="35">
                  <c:v>154.30000000000001</c:v>
                </c:pt>
                <c:pt idx="36">
                  <c:v>160.6</c:v>
                </c:pt>
                <c:pt idx="37">
                  <c:v>161.5</c:v>
                </c:pt>
                <c:pt idx="38">
                  <c:v>158.1</c:v>
                </c:pt>
                <c:pt idx="39">
                  <c:v>149.19999999999999</c:v>
                </c:pt>
                <c:pt idx="40">
                  <c:v>142.90549999999999</c:v>
                </c:pt>
                <c:pt idx="41">
                  <c:v>145.19999999999999</c:v>
                </c:pt>
                <c:pt idx="42">
                  <c:v>155.19999999999999</c:v>
                </c:pt>
                <c:pt idx="43">
                  <c:v>152.19999999999999</c:v>
                </c:pt>
                <c:pt idx="44">
                  <c:v>155.69999999999999</c:v>
                </c:pt>
                <c:pt idx="45">
                  <c:v>164.9</c:v>
                </c:pt>
                <c:pt idx="46">
                  <c:v>171.4</c:v>
                </c:pt>
                <c:pt idx="47">
                  <c:v>172.6</c:v>
                </c:pt>
                <c:pt idx="48">
                  <c:v>169.6</c:v>
                </c:pt>
                <c:pt idx="49">
                  <c:v>155.30000000000001</c:v>
                </c:pt>
                <c:pt idx="50">
                  <c:v>154.30000000000001</c:v>
                </c:pt>
                <c:pt idx="51">
                  <c:v>162.69999999999999</c:v>
                </c:pt>
                <c:pt idx="52">
                  <c:v>167.2</c:v>
                </c:pt>
                <c:pt idx="53">
                  <c:v>168.8</c:v>
                </c:pt>
                <c:pt idx="54">
                  <c:v>159.19999999999999</c:v>
                </c:pt>
                <c:pt idx="55">
                  <c:v>159.9</c:v>
                </c:pt>
                <c:pt idx="56">
                  <c:v>158.6</c:v>
                </c:pt>
                <c:pt idx="57">
                  <c:v>158.6</c:v>
                </c:pt>
                <c:pt idx="58">
                  <c:v>161</c:v>
                </c:pt>
                <c:pt idx="59">
                  <c:v>160.69999999999999</c:v>
                </c:pt>
                <c:pt idx="60">
                  <c:v>157.69999999999999</c:v>
                </c:pt>
                <c:pt idx="61">
                  <c:v>152.4</c:v>
                </c:pt>
                <c:pt idx="62">
                  <c:v>145.9</c:v>
                </c:pt>
                <c:pt idx="63">
                  <c:v>145.5</c:v>
                </c:pt>
                <c:pt idx="64">
                  <c:v>141.9</c:v>
                </c:pt>
                <c:pt idx="65">
                  <c:v>146.19999999999999</c:v>
                </c:pt>
                <c:pt idx="66">
                  <c:v>139.69999999999999</c:v>
                </c:pt>
                <c:pt idx="67">
                  <c:v>140.19999999999999</c:v>
                </c:pt>
                <c:pt idx="68">
                  <c:v>132.9</c:v>
                </c:pt>
                <c:pt idx="69">
                  <c:v>128.19999999999999</c:v>
                </c:pt>
                <c:pt idx="70">
                  <c:v>128.69999999999999</c:v>
                </c:pt>
                <c:pt idx="71">
                  <c:v>127.8</c:v>
                </c:pt>
                <c:pt idx="72">
                  <c:v>129.4</c:v>
                </c:pt>
                <c:pt idx="73">
                  <c:v>127.4</c:v>
                </c:pt>
                <c:pt idx="74">
                  <c:v>129.9</c:v>
                </c:pt>
                <c:pt idx="75">
                  <c:v>144</c:v>
                </c:pt>
                <c:pt idx="76">
                  <c:v>149.69999999999999</c:v>
                </c:pt>
                <c:pt idx="77">
                  <c:v>144.1</c:v>
                </c:pt>
                <c:pt idx="78">
                  <c:v>135.19999999999999</c:v>
                </c:pt>
                <c:pt idx="79">
                  <c:v>129.1</c:v>
                </c:pt>
                <c:pt idx="80">
                  <c:v>125.6</c:v>
                </c:pt>
                <c:pt idx="81">
                  <c:v>129.19999999999999</c:v>
                </c:pt>
                <c:pt idx="82">
                  <c:v>131</c:v>
                </c:pt>
                <c:pt idx="83">
                  <c:v>130.1</c:v>
                </c:pt>
                <c:pt idx="84">
                  <c:v>126.5</c:v>
                </c:pt>
                <c:pt idx="85">
                  <c:v>119.1</c:v>
                </c:pt>
                <c:pt idx="86">
                  <c:v>115.2</c:v>
                </c:pt>
                <c:pt idx="87">
                  <c:v>111.8</c:v>
                </c:pt>
                <c:pt idx="88">
                  <c:v>108.9</c:v>
                </c:pt>
                <c:pt idx="89">
                  <c:v>110.4</c:v>
                </c:pt>
                <c:pt idx="90">
                  <c:v>116.1</c:v>
                </c:pt>
                <c:pt idx="91">
                  <c:v>119.7</c:v>
                </c:pt>
                <c:pt idx="92">
                  <c:v>121.1</c:v>
                </c:pt>
                <c:pt idx="93">
                  <c:v>118.3</c:v>
                </c:pt>
                <c:pt idx="94">
                  <c:v>120.9</c:v>
                </c:pt>
                <c:pt idx="95">
                  <c:v>127.2</c:v>
                </c:pt>
                <c:pt idx="96">
                  <c:v>125.3</c:v>
                </c:pt>
                <c:pt idx="97">
                  <c:v>122.5</c:v>
                </c:pt>
                <c:pt idx="98">
                  <c:v>117.5</c:v>
                </c:pt>
                <c:pt idx="99">
                  <c:v>116.6</c:v>
                </c:pt>
                <c:pt idx="100">
                  <c:v>115.9</c:v>
                </c:pt>
                <c:pt idx="101">
                  <c:v>120.9</c:v>
                </c:pt>
                <c:pt idx="102">
                  <c:v>120.4</c:v>
                </c:pt>
                <c:pt idx="103">
                  <c:v>120.4</c:v>
                </c:pt>
                <c:pt idx="104">
                  <c:v>121.1</c:v>
                </c:pt>
                <c:pt idx="105">
                  <c:v>126.6</c:v>
                </c:pt>
                <c:pt idx="106">
                  <c:v>131.6</c:v>
                </c:pt>
                <c:pt idx="107">
                  <c:v>130.19999999999999</c:v>
                </c:pt>
                <c:pt idx="108">
                  <c:v>130.5</c:v>
                </c:pt>
                <c:pt idx="109">
                  <c:v>132.69999999999999</c:v>
                </c:pt>
                <c:pt idx="110">
                  <c:v>131.9</c:v>
                </c:pt>
                <c:pt idx="111">
                  <c:v>133.80000000000001</c:v>
                </c:pt>
                <c:pt idx="112">
                  <c:v>139.6</c:v>
                </c:pt>
                <c:pt idx="113">
                  <c:v>151</c:v>
                </c:pt>
                <c:pt idx="114">
                  <c:v>149.6</c:v>
                </c:pt>
                <c:pt idx="115">
                  <c:v>144.6</c:v>
                </c:pt>
                <c:pt idx="116">
                  <c:v>148.9</c:v>
                </c:pt>
                <c:pt idx="117">
                  <c:v>153.69999999999999</c:v>
                </c:pt>
                <c:pt idx="118">
                  <c:v>143.5</c:v>
                </c:pt>
                <c:pt idx="119">
                  <c:v>142.19999999999999</c:v>
                </c:pt>
                <c:pt idx="120">
                  <c:v>140.4</c:v>
                </c:pt>
                <c:pt idx="121">
                  <c:v>136.80000000000001</c:v>
                </c:pt>
                <c:pt idx="122">
                  <c:v>137.80000000000001</c:v>
                </c:pt>
                <c:pt idx="123">
                  <c:v>136.69999999999999</c:v>
                </c:pt>
                <c:pt idx="124">
                  <c:v>134.80000000000001</c:v>
                </c:pt>
                <c:pt idx="125">
                  <c:v>129.80000000000001</c:v>
                </c:pt>
                <c:pt idx="126">
                  <c:v>133.69999999999999</c:v>
                </c:pt>
                <c:pt idx="127">
                  <c:v>132.5</c:v>
                </c:pt>
                <c:pt idx="128">
                  <c:v>126</c:v>
                </c:pt>
                <c:pt idx="129">
                  <c:v>128.5</c:v>
                </c:pt>
                <c:pt idx="130">
                  <c:v>133.1</c:v>
                </c:pt>
                <c:pt idx="131">
                  <c:v>125.1</c:v>
                </c:pt>
                <c:pt idx="132">
                  <c:v>125.1</c:v>
                </c:pt>
                <c:pt idx="133">
                  <c:v>123</c:v>
                </c:pt>
                <c:pt idx="134">
                  <c:v>118.9</c:v>
                </c:pt>
                <c:pt idx="135">
                  <c:v>116.1</c:v>
                </c:pt>
                <c:pt idx="136">
                  <c:v>118.7</c:v>
                </c:pt>
                <c:pt idx="137">
                  <c:v>129.19999999999999</c:v>
                </c:pt>
                <c:pt idx="138">
                  <c:v>126</c:v>
                </c:pt>
                <c:pt idx="139">
                  <c:v>126</c:v>
                </c:pt>
                <c:pt idx="140">
                  <c:v>123.4</c:v>
                </c:pt>
                <c:pt idx="141">
                  <c:v>129.4</c:v>
                </c:pt>
                <c:pt idx="142">
                  <c:v>131</c:v>
                </c:pt>
                <c:pt idx="143">
                  <c:v>131.1</c:v>
                </c:pt>
                <c:pt idx="144">
                  <c:v>124.9</c:v>
                </c:pt>
                <c:pt idx="145">
                  <c:v>123.7</c:v>
                </c:pt>
                <c:pt idx="146">
                  <c:v>123.8</c:v>
                </c:pt>
                <c:pt idx="147">
                  <c:v>123.4</c:v>
                </c:pt>
                <c:pt idx="148">
                  <c:v>122.7</c:v>
                </c:pt>
                <c:pt idx="149">
                  <c:v>121.3</c:v>
                </c:pt>
                <c:pt idx="150">
                  <c:v>133.80000000000001</c:v>
                </c:pt>
                <c:pt idx="151">
                  <c:v>131.69999999999999</c:v>
                </c:pt>
                <c:pt idx="152">
                  <c:v>118.3</c:v>
                </c:pt>
                <c:pt idx="153">
                  <c:v>117.2</c:v>
                </c:pt>
                <c:pt idx="154">
                  <c:v>110.3</c:v>
                </c:pt>
                <c:pt idx="155">
                  <c:v>112.3</c:v>
                </c:pt>
                <c:pt idx="156">
                  <c:v>118.8</c:v>
                </c:pt>
                <c:pt idx="157">
                  <c:v>109.1</c:v>
                </c:pt>
                <c:pt idx="158">
                  <c:v>107.4</c:v>
                </c:pt>
                <c:pt idx="159">
                  <c:v>110.9</c:v>
                </c:pt>
                <c:pt idx="160">
                  <c:v>112.3</c:v>
                </c:pt>
                <c:pt idx="161">
                  <c:v>111.8</c:v>
                </c:pt>
                <c:pt idx="162">
                  <c:v>112.1</c:v>
                </c:pt>
                <c:pt idx="163">
                  <c:v>112.8</c:v>
                </c:pt>
                <c:pt idx="164">
                  <c:v>110.1</c:v>
                </c:pt>
                <c:pt idx="165">
                  <c:v>110.7</c:v>
                </c:pt>
                <c:pt idx="166">
                  <c:v>109.4</c:v>
                </c:pt>
                <c:pt idx="167">
                  <c:v>109.8</c:v>
                </c:pt>
                <c:pt idx="168">
                  <c:v>109.6</c:v>
                </c:pt>
                <c:pt idx="169">
                  <c:v>108.2</c:v>
                </c:pt>
                <c:pt idx="170">
                  <c:v>104.1</c:v>
                </c:pt>
                <c:pt idx="171">
                  <c:v>103</c:v>
                </c:pt>
                <c:pt idx="172">
                  <c:v>103</c:v>
                </c:pt>
                <c:pt idx="173">
                  <c:v>103</c:v>
                </c:pt>
                <c:pt idx="174">
                  <c:v>102.4</c:v>
                </c:pt>
                <c:pt idx="175">
                  <c:v>105.9</c:v>
                </c:pt>
                <c:pt idx="176">
                  <c:v>115.2</c:v>
                </c:pt>
                <c:pt idx="177">
                  <c:v>111.8</c:v>
                </c:pt>
                <c:pt idx="178">
                  <c:v>116.3</c:v>
                </c:pt>
                <c:pt idx="179">
                  <c:v>123.8</c:v>
                </c:pt>
                <c:pt idx="180">
                  <c:v>123.7</c:v>
                </c:pt>
                <c:pt idx="181">
                  <c:v>126.1</c:v>
                </c:pt>
                <c:pt idx="182">
                  <c:v>125.4</c:v>
                </c:pt>
                <c:pt idx="183">
                  <c:v>160.30000000000001</c:v>
                </c:pt>
                <c:pt idx="184">
                  <c:v>168.4</c:v>
                </c:pt>
                <c:pt idx="185">
                  <c:v>162</c:v>
                </c:pt>
                <c:pt idx="186">
                  <c:v>163.5</c:v>
                </c:pt>
                <c:pt idx="187">
                  <c:v>162.30000000000001</c:v>
                </c:pt>
                <c:pt idx="188">
                  <c:v>158.1</c:v>
                </c:pt>
                <c:pt idx="189">
                  <c:v>159.5</c:v>
                </c:pt>
                <c:pt idx="190">
                  <c:v>163.80000000000001</c:v>
                </c:pt>
                <c:pt idx="191">
                  <c:v>176.3</c:v>
                </c:pt>
                <c:pt idx="192">
                  <c:v>183.6</c:v>
                </c:pt>
                <c:pt idx="193">
                  <c:v>201</c:v>
                </c:pt>
                <c:pt idx="194">
                  <c:v>208.5</c:v>
                </c:pt>
                <c:pt idx="195">
                  <c:v>200.5</c:v>
                </c:pt>
                <c:pt idx="196">
                  <c:v>206.7</c:v>
                </c:pt>
                <c:pt idx="197">
                  <c:v>204.8</c:v>
                </c:pt>
                <c:pt idx="198">
                  <c:v>217.3</c:v>
                </c:pt>
                <c:pt idx="199">
                  <c:v>221.1</c:v>
                </c:pt>
                <c:pt idx="200">
                  <c:v>239.8</c:v>
                </c:pt>
                <c:pt idx="201">
                  <c:v>250.1</c:v>
                </c:pt>
                <c:pt idx="202">
                  <c:v>264.60000000000002</c:v>
                </c:pt>
                <c:pt idx="203">
                  <c:v>264.60000000000002</c:v>
                </c:pt>
                <c:pt idx="204">
                  <c:v>230.4</c:v>
                </c:pt>
                <c:pt idx="205">
                  <c:v>220.5</c:v>
                </c:pt>
                <c:pt idx="206">
                  <c:v>218.9</c:v>
                </c:pt>
                <c:pt idx="207">
                  <c:v>207.3</c:v>
                </c:pt>
                <c:pt idx="208">
                  <c:v>191.6</c:v>
                </c:pt>
                <c:pt idx="209">
                  <c:v>192.9</c:v>
                </c:pt>
                <c:pt idx="210">
                  <c:v>203.8</c:v>
                </c:pt>
                <c:pt idx="211">
                  <c:v>229.7</c:v>
                </c:pt>
                <c:pt idx="212">
                  <c:v>239.4</c:v>
                </c:pt>
                <c:pt idx="213">
                  <c:v>237</c:v>
                </c:pt>
                <c:pt idx="214">
                  <c:v>229.9</c:v>
                </c:pt>
                <c:pt idx="215">
                  <c:v>217.2</c:v>
                </c:pt>
                <c:pt idx="216">
                  <c:v>209.4</c:v>
                </c:pt>
                <c:pt idx="217">
                  <c:v>207.2</c:v>
                </c:pt>
                <c:pt idx="218">
                  <c:v>204.6</c:v>
                </c:pt>
                <c:pt idx="219">
                  <c:v>203</c:v>
                </c:pt>
                <c:pt idx="220">
                  <c:v>217.5</c:v>
                </c:pt>
                <c:pt idx="221">
                  <c:v>189</c:v>
                </c:pt>
                <c:pt idx="222">
                  <c:v>178.1</c:v>
                </c:pt>
                <c:pt idx="223">
                  <c:v>173.2</c:v>
                </c:pt>
                <c:pt idx="224">
                  <c:v>173.2</c:v>
                </c:pt>
                <c:pt idx="225">
                  <c:v>173.2</c:v>
                </c:pt>
                <c:pt idx="226">
                  <c:v>181.4</c:v>
                </c:pt>
                <c:pt idx="227">
                  <c:v>189.5</c:v>
                </c:pt>
                <c:pt idx="228">
                  <c:v>188.4</c:v>
                </c:pt>
                <c:pt idx="229">
                  <c:v>191.6</c:v>
                </c:pt>
                <c:pt idx="230">
                  <c:v>192</c:v>
                </c:pt>
                <c:pt idx="231">
                  <c:v>211.6</c:v>
                </c:pt>
                <c:pt idx="232">
                  <c:v>212.9</c:v>
                </c:pt>
                <c:pt idx="233">
                  <c:v>189</c:v>
                </c:pt>
                <c:pt idx="234">
                  <c:v>206.2</c:v>
                </c:pt>
                <c:pt idx="235">
                  <c:v>213.9</c:v>
                </c:pt>
                <c:pt idx="236">
                  <c:v>213.9</c:v>
                </c:pt>
                <c:pt idx="237">
                  <c:v>214</c:v>
                </c:pt>
                <c:pt idx="238">
                  <c:v>213.3</c:v>
                </c:pt>
                <c:pt idx="239">
                  <c:v>216.6</c:v>
                </c:pt>
                <c:pt idx="240">
                  <c:v>214.7</c:v>
                </c:pt>
                <c:pt idx="241">
                  <c:v>216.9</c:v>
                </c:pt>
                <c:pt idx="242">
                  <c:v>216.4</c:v>
                </c:pt>
                <c:pt idx="243">
                  <c:v>213.4</c:v>
                </c:pt>
                <c:pt idx="244">
                  <c:v>214.7</c:v>
                </c:pt>
                <c:pt idx="245">
                  <c:v>218.9</c:v>
                </c:pt>
                <c:pt idx="246">
                  <c:v>223.4</c:v>
                </c:pt>
                <c:pt idx="247">
                  <c:v>222.7</c:v>
                </c:pt>
                <c:pt idx="248">
                  <c:v>214.5</c:v>
                </c:pt>
                <c:pt idx="249">
                  <c:v>194.9</c:v>
                </c:pt>
                <c:pt idx="250">
                  <c:v>182.1</c:v>
                </c:pt>
                <c:pt idx="251">
                  <c:v>194.6</c:v>
                </c:pt>
                <c:pt idx="252">
                  <c:v>195.8</c:v>
                </c:pt>
                <c:pt idx="253">
                  <c:v>194.6</c:v>
                </c:pt>
                <c:pt idx="254">
                  <c:v>193.8</c:v>
                </c:pt>
                <c:pt idx="255">
                  <c:v>193.8</c:v>
                </c:pt>
                <c:pt idx="256">
                  <c:v>193.8</c:v>
                </c:pt>
                <c:pt idx="257">
                  <c:v>193.5</c:v>
                </c:pt>
                <c:pt idx="258">
                  <c:v>192.1</c:v>
                </c:pt>
                <c:pt idx="259">
                  <c:v>192.6</c:v>
                </c:pt>
                <c:pt idx="260">
                  <c:v>190</c:v>
                </c:pt>
                <c:pt idx="261">
                  <c:v>190</c:v>
                </c:pt>
                <c:pt idx="262">
                  <c:v>183.1</c:v>
                </c:pt>
                <c:pt idx="263">
                  <c:v>171</c:v>
                </c:pt>
                <c:pt idx="264">
                  <c:v>160.4</c:v>
                </c:pt>
                <c:pt idx="265">
                  <c:v>151.69999999999999</c:v>
                </c:pt>
                <c:pt idx="266">
                  <c:v>149.9</c:v>
                </c:pt>
                <c:pt idx="267">
                  <c:v>138</c:v>
                </c:pt>
                <c:pt idx="268">
                  <c:v>134.80000000000001</c:v>
                </c:pt>
                <c:pt idx="269">
                  <c:v>119.5</c:v>
                </c:pt>
                <c:pt idx="270">
                  <c:v>119.4</c:v>
                </c:pt>
                <c:pt idx="271">
                  <c:v>129.5</c:v>
                </c:pt>
                <c:pt idx="272">
                  <c:v>126.9</c:v>
                </c:pt>
                <c:pt idx="273">
                  <c:v>126.9</c:v>
                </c:pt>
                <c:pt idx="274">
                  <c:v>136.5</c:v>
                </c:pt>
                <c:pt idx="275">
                  <c:v>151</c:v>
                </c:pt>
                <c:pt idx="276">
                  <c:v>153.1</c:v>
                </c:pt>
                <c:pt idx="277">
                  <c:v>155.30000000000001</c:v>
                </c:pt>
                <c:pt idx="278">
                  <c:v>145.30000000000001</c:v>
                </c:pt>
                <c:pt idx="279">
                  <c:v>141.19999999999999</c:v>
                </c:pt>
                <c:pt idx="280">
                  <c:v>136.69999999999999</c:v>
                </c:pt>
                <c:pt idx="281">
                  <c:v>147.80000000000001</c:v>
                </c:pt>
                <c:pt idx="282">
                  <c:v>162.9</c:v>
                </c:pt>
                <c:pt idx="283">
                  <c:v>163.4</c:v>
                </c:pt>
                <c:pt idx="284">
                  <c:v>161.19999999999999</c:v>
                </c:pt>
                <c:pt idx="285">
                  <c:v>172.5</c:v>
                </c:pt>
                <c:pt idx="286">
                  <c:v>173.7</c:v>
                </c:pt>
                <c:pt idx="287">
                  <c:v>182.1</c:v>
                </c:pt>
                <c:pt idx="288">
                  <c:v>170.2</c:v>
                </c:pt>
                <c:pt idx="289">
                  <c:v>172.3</c:v>
                </c:pt>
                <c:pt idx="290">
                  <c:v>157</c:v>
                </c:pt>
                <c:pt idx="291">
                  <c:v>151</c:v>
                </c:pt>
                <c:pt idx="292">
                  <c:v>158.69999999999999</c:v>
                </c:pt>
                <c:pt idx="293">
                  <c:v>158.69999999999999</c:v>
                </c:pt>
                <c:pt idx="294">
                  <c:v>163.19999999999999</c:v>
                </c:pt>
                <c:pt idx="295">
                  <c:v>159.19999999999999</c:v>
                </c:pt>
                <c:pt idx="296">
                  <c:v>161.9</c:v>
                </c:pt>
                <c:pt idx="297">
                  <c:v>165.5</c:v>
                </c:pt>
                <c:pt idx="298">
                  <c:v>157.4</c:v>
                </c:pt>
                <c:pt idx="299">
                  <c:v>154.4</c:v>
                </c:pt>
                <c:pt idx="300">
                  <c:v>164.3</c:v>
                </c:pt>
                <c:pt idx="301">
                  <c:v>163</c:v>
                </c:pt>
                <c:pt idx="302">
                  <c:v>166.6</c:v>
                </c:pt>
                <c:pt idx="303">
                  <c:v>164</c:v>
                </c:pt>
                <c:pt idx="304">
                  <c:v>164.9</c:v>
                </c:pt>
                <c:pt idx="305">
                  <c:v>166.3</c:v>
                </c:pt>
                <c:pt idx="306">
                  <c:v>162.19999999999999</c:v>
                </c:pt>
                <c:pt idx="307">
                  <c:v>159.19999999999999</c:v>
                </c:pt>
                <c:pt idx="308">
                  <c:v>160.5</c:v>
                </c:pt>
                <c:pt idx="309">
                  <c:v>153.4</c:v>
                </c:pt>
                <c:pt idx="310">
                  <c:v>147</c:v>
                </c:pt>
                <c:pt idx="311">
                  <c:v>146.30000000000001</c:v>
                </c:pt>
                <c:pt idx="312">
                  <c:v>143.80000000000001</c:v>
                </c:pt>
                <c:pt idx="313">
                  <c:v>140.9</c:v>
                </c:pt>
                <c:pt idx="314">
                  <c:v>142.69999999999999</c:v>
                </c:pt>
                <c:pt idx="315">
                  <c:v>142.9</c:v>
                </c:pt>
                <c:pt idx="316">
                  <c:v>125.6</c:v>
                </c:pt>
                <c:pt idx="317">
                  <c:v>124</c:v>
                </c:pt>
                <c:pt idx="318">
                  <c:v>119</c:v>
                </c:pt>
                <c:pt idx="319">
                  <c:v>119.3</c:v>
                </c:pt>
                <c:pt idx="320">
                  <c:v>118.3</c:v>
                </c:pt>
                <c:pt idx="321">
                  <c:v>120.5</c:v>
                </c:pt>
                <c:pt idx="322">
                  <c:v>117.9</c:v>
                </c:pt>
                <c:pt idx="323">
                  <c:v>116.9</c:v>
                </c:pt>
                <c:pt idx="324">
                  <c:v>117.3</c:v>
                </c:pt>
                <c:pt idx="325">
                  <c:v>112.6</c:v>
                </c:pt>
                <c:pt idx="326">
                  <c:v>111.7</c:v>
                </c:pt>
                <c:pt idx="327">
                  <c:v>119.7</c:v>
                </c:pt>
                <c:pt idx="328">
                  <c:v>122.9</c:v>
                </c:pt>
                <c:pt idx="329">
                  <c:v>118.5</c:v>
                </c:pt>
                <c:pt idx="330">
                  <c:v>119.7</c:v>
                </c:pt>
                <c:pt idx="331">
                  <c:v>119.7</c:v>
                </c:pt>
                <c:pt idx="332">
                  <c:v>119.7</c:v>
                </c:pt>
                <c:pt idx="333">
                  <c:v>116.4</c:v>
                </c:pt>
                <c:pt idx="334">
                  <c:v>107.7</c:v>
                </c:pt>
                <c:pt idx="335">
                  <c:v>105.6</c:v>
                </c:pt>
                <c:pt idx="336">
                  <c:v>109</c:v>
                </c:pt>
                <c:pt idx="337">
                  <c:v>115.8</c:v>
                </c:pt>
                <c:pt idx="338">
                  <c:v>115.1</c:v>
                </c:pt>
                <c:pt idx="339">
                  <c:v>115.8</c:v>
                </c:pt>
                <c:pt idx="340">
                  <c:v>120.2</c:v>
                </c:pt>
                <c:pt idx="341">
                  <c:v>120.2</c:v>
                </c:pt>
                <c:pt idx="342">
                  <c:v>125.8</c:v>
                </c:pt>
                <c:pt idx="343">
                  <c:v>125.8</c:v>
                </c:pt>
                <c:pt idx="344">
                  <c:v>122.6</c:v>
                </c:pt>
                <c:pt idx="345">
                  <c:v>120.7</c:v>
                </c:pt>
                <c:pt idx="346">
                  <c:v>124.2</c:v>
                </c:pt>
                <c:pt idx="347">
                  <c:v>129.19999999999999</c:v>
                </c:pt>
                <c:pt idx="348">
                  <c:v>127.8</c:v>
                </c:pt>
                <c:pt idx="349">
                  <c:v>125.4</c:v>
                </c:pt>
                <c:pt idx="350">
                  <c:v>125.2</c:v>
                </c:pt>
                <c:pt idx="351">
                  <c:v>129.1</c:v>
                </c:pt>
                <c:pt idx="352">
                  <c:v>130.5</c:v>
                </c:pt>
                <c:pt idx="353">
                  <c:v>124.7</c:v>
                </c:pt>
                <c:pt idx="354">
                  <c:v>126.3</c:v>
                </c:pt>
                <c:pt idx="355">
                  <c:v>126.2</c:v>
                </c:pt>
                <c:pt idx="356">
                  <c:v>123.5</c:v>
                </c:pt>
                <c:pt idx="357">
                  <c:v>122.3</c:v>
                </c:pt>
                <c:pt idx="358">
                  <c:v>122.1</c:v>
                </c:pt>
                <c:pt idx="359">
                  <c:v>122.7</c:v>
                </c:pt>
                <c:pt idx="360">
                  <c:v>122.6</c:v>
                </c:pt>
                <c:pt idx="361">
                  <c:v>129.80000000000001</c:v>
                </c:pt>
                <c:pt idx="362">
                  <c:v>147.19999999999999</c:v>
                </c:pt>
                <c:pt idx="363">
                  <c:v>147.19999999999999</c:v>
                </c:pt>
                <c:pt idx="364">
                  <c:v>146.1</c:v>
                </c:pt>
                <c:pt idx="365">
                  <c:v>163.80000000000001</c:v>
                </c:pt>
                <c:pt idx="366">
                  <c:v>167.5</c:v>
                </c:pt>
                <c:pt idx="367">
                  <c:v>165.4</c:v>
                </c:pt>
                <c:pt idx="368">
                  <c:v>190.3</c:v>
                </c:pt>
                <c:pt idx="369">
                  <c:v>183.9</c:v>
                </c:pt>
                <c:pt idx="370">
                  <c:v>162.9</c:v>
                </c:pt>
                <c:pt idx="371">
                  <c:v>169</c:v>
                </c:pt>
                <c:pt idx="372">
                  <c:v>183.4</c:v>
                </c:pt>
                <c:pt idx="373">
                  <c:v>183</c:v>
                </c:pt>
                <c:pt idx="374">
                  <c:v>175.3</c:v>
                </c:pt>
                <c:pt idx="375">
                  <c:v>178.4</c:v>
                </c:pt>
                <c:pt idx="376">
                  <c:v>171.7</c:v>
                </c:pt>
                <c:pt idx="377">
                  <c:v>171.8</c:v>
                </c:pt>
                <c:pt idx="378">
                  <c:v>166.5</c:v>
                </c:pt>
                <c:pt idx="379">
                  <c:v>167.2</c:v>
                </c:pt>
                <c:pt idx="380">
                  <c:v>170.1</c:v>
                </c:pt>
                <c:pt idx="381">
                  <c:v>187.3</c:v>
                </c:pt>
                <c:pt idx="382">
                  <c:v>182.3</c:v>
                </c:pt>
                <c:pt idx="383">
                  <c:v>173.2</c:v>
                </c:pt>
                <c:pt idx="384">
                  <c:v>173.1</c:v>
                </c:pt>
                <c:pt idx="385">
                  <c:v>164.9</c:v>
                </c:pt>
                <c:pt idx="386">
                  <c:v>161</c:v>
                </c:pt>
                <c:pt idx="387">
                  <c:v>159</c:v>
                </c:pt>
                <c:pt idx="388">
                  <c:v>158.4</c:v>
                </c:pt>
                <c:pt idx="389">
                  <c:v>162.5</c:v>
                </c:pt>
                <c:pt idx="390">
                  <c:v>161.6</c:v>
                </c:pt>
                <c:pt idx="391">
                  <c:v>149.1</c:v>
                </c:pt>
                <c:pt idx="392">
                  <c:v>149.1</c:v>
                </c:pt>
                <c:pt idx="393">
                  <c:v>148.1</c:v>
                </c:pt>
                <c:pt idx="394">
                  <c:v>138.6</c:v>
                </c:pt>
                <c:pt idx="395">
                  <c:v>136.5</c:v>
                </c:pt>
                <c:pt idx="396">
                  <c:v>136.5</c:v>
                </c:pt>
                <c:pt idx="397">
                  <c:v>135.9</c:v>
                </c:pt>
                <c:pt idx="398">
                  <c:v>137.80000000000001</c:v>
                </c:pt>
                <c:pt idx="399">
                  <c:v>145</c:v>
                </c:pt>
                <c:pt idx="400">
                  <c:v>151.80000000000001</c:v>
                </c:pt>
                <c:pt idx="401">
                  <c:v>148.9</c:v>
                </c:pt>
                <c:pt idx="402">
                  <c:v>156.30000000000001</c:v>
                </c:pt>
                <c:pt idx="403">
                  <c:v>149.69999999999999</c:v>
                </c:pt>
                <c:pt idx="404">
                  <c:v>143.9</c:v>
                </c:pt>
                <c:pt idx="405">
                  <c:v>144.4</c:v>
                </c:pt>
                <c:pt idx="406">
                  <c:v>147.30000000000001</c:v>
                </c:pt>
                <c:pt idx="407">
                  <c:v>143.6</c:v>
                </c:pt>
                <c:pt idx="408">
                  <c:v>143.1</c:v>
                </c:pt>
                <c:pt idx="409">
                  <c:v>140.19999999999999</c:v>
                </c:pt>
                <c:pt idx="410">
                  <c:v>139.6</c:v>
                </c:pt>
                <c:pt idx="411">
                  <c:v>139.1</c:v>
                </c:pt>
                <c:pt idx="412">
                  <c:v>138.5</c:v>
                </c:pt>
                <c:pt idx="413">
                  <c:v>141.1</c:v>
                </c:pt>
                <c:pt idx="414">
                  <c:v>141</c:v>
                </c:pt>
                <c:pt idx="415">
                  <c:v>145.4</c:v>
                </c:pt>
                <c:pt idx="416">
                  <c:v>147.69999999999999</c:v>
                </c:pt>
                <c:pt idx="417">
                  <c:v>153.4</c:v>
                </c:pt>
                <c:pt idx="418">
                  <c:v>149.1</c:v>
                </c:pt>
                <c:pt idx="419">
                  <c:v>149.9</c:v>
                </c:pt>
                <c:pt idx="420">
                  <c:v>147.5</c:v>
                </c:pt>
                <c:pt idx="421">
                  <c:v>145.80000000000001</c:v>
                </c:pt>
                <c:pt idx="422">
                  <c:v>144.69999999999999</c:v>
                </c:pt>
                <c:pt idx="423">
                  <c:v>144.19999999999999</c:v>
                </c:pt>
                <c:pt idx="424">
                  <c:v>136.69999999999999</c:v>
                </c:pt>
                <c:pt idx="425">
                  <c:v>136</c:v>
                </c:pt>
                <c:pt idx="426">
                  <c:v>131.9</c:v>
                </c:pt>
                <c:pt idx="427">
                  <c:v>132.30000000000001</c:v>
                </c:pt>
                <c:pt idx="428">
                  <c:v>131.1</c:v>
                </c:pt>
                <c:pt idx="429">
                  <c:v>130.1</c:v>
                </c:pt>
                <c:pt idx="430">
                  <c:v>125.5</c:v>
                </c:pt>
                <c:pt idx="431">
                  <c:v>125.4</c:v>
                </c:pt>
                <c:pt idx="432">
                  <c:v>129.1</c:v>
                </c:pt>
                <c:pt idx="433">
                  <c:v>130.69999999999999</c:v>
                </c:pt>
                <c:pt idx="434">
                  <c:v>135</c:v>
                </c:pt>
                <c:pt idx="435">
                  <c:v>137.6</c:v>
                </c:pt>
                <c:pt idx="436">
                  <c:v>134.1</c:v>
                </c:pt>
                <c:pt idx="437">
                  <c:v>127.6</c:v>
                </c:pt>
                <c:pt idx="438">
                  <c:v>127.6</c:v>
                </c:pt>
                <c:pt idx="439">
                  <c:v>123.2</c:v>
                </c:pt>
                <c:pt idx="440">
                  <c:v>114.6</c:v>
                </c:pt>
                <c:pt idx="441">
                  <c:v>117.4</c:v>
                </c:pt>
                <c:pt idx="442">
                  <c:v>114.7</c:v>
                </c:pt>
                <c:pt idx="443">
                  <c:v>116.5</c:v>
                </c:pt>
                <c:pt idx="444">
                  <c:v>119.6</c:v>
                </c:pt>
                <c:pt idx="445">
                  <c:v>123.7</c:v>
                </c:pt>
                <c:pt idx="446">
                  <c:v>121.8</c:v>
                </c:pt>
                <c:pt idx="447">
                  <c:v>121.4</c:v>
                </c:pt>
                <c:pt idx="448">
                  <c:v>118.4</c:v>
                </c:pt>
                <c:pt idx="449">
                  <c:v>118</c:v>
                </c:pt>
                <c:pt idx="450">
                  <c:v>111.9</c:v>
                </c:pt>
                <c:pt idx="451">
                  <c:v>109.8</c:v>
                </c:pt>
                <c:pt idx="452">
                  <c:v>110.7</c:v>
                </c:pt>
                <c:pt idx="453">
                  <c:v>109.9</c:v>
                </c:pt>
                <c:pt idx="454">
                  <c:v>115.2</c:v>
                </c:pt>
                <c:pt idx="455">
                  <c:v>113.8</c:v>
                </c:pt>
                <c:pt idx="456">
                  <c:v>112.6</c:v>
                </c:pt>
                <c:pt idx="457">
                  <c:v>107.8</c:v>
                </c:pt>
                <c:pt idx="458">
                  <c:v>105.7</c:v>
                </c:pt>
                <c:pt idx="459">
                  <c:v>107.2</c:v>
                </c:pt>
                <c:pt idx="460">
                  <c:v>105.1</c:v>
                </c:pt>
                <c:pt idx="461">
                  <c:v>101.8</c:v>
                </c:pt>
                <c:pt idx="462">
                  <c:v>114.7</c:v>
                </c:pt>
                <c:pt idx="463">
                  <c:v>114.7</c:v>
                </c:pt>
                <c:pt idx="464">
                  <c:v>111.1</c:v>
                </c:pt>
                <c:pt idx="465">
                  <c:v>115.4</c:v>
                </c:pt>
                <c:pt idx="466">
                  <c:v>117.8</c:v>
                </c:pt>
                <c:pt idx="467">
                  <c:v>117.4</c:v>
                </c:pt>
                <c:pt idx="468">
                  <c:v>114.7</c:v>
                </c:pt>
                <c:pt idx="469">
                  <c:v>108.9</c:v>
                </c:pt>
                <c:pt idx="470">
                  <c:v>111.9</c:v>
                </c:pt>
                <c:pt idx="471">
                  <c:v>111.2</c:v>
                </c:pt>
                <c:pt idx="472">
                  <c:v>113.4</c:v>
                </c:pt>
                <c:pt idx="473">
                  <c:v>118.5</c:v>
                </c:pt>
                <c:pt idx="474">
                  <c:v>114.1</c:v>
                </c:pt>
                <c:pt idx="475">
                  <c:v>113.3</c:v>
                </c:pt>
                <c:pt idx="476">
                  <c:v>116.6</c:v>
                </c:pt>
                <c:pt idx="477">
                  <c:v>113.5</c:v>
                </c:pt>
                <c:pt idx="478">
                  <c:v>113.7</c:v>
                </c:pt>
                <c:pt idx="479">
                  <c:v>114</c:v>
                </c:pt>
                <c:pt idx="480">
                  <c:v>116.2</c:v>
                </c:pt>
                <c:pt idx="481">
                  <c:v>112.7</c:v>
                </c:pt>
                <c:pt idx="482">
                  <c:v>105</c:v>
                </c:pt>
                <c:pt idx="483">
                  <c:v>99.9</c:v>
                </c:pt>
                <c:pt idx="484">
                  <c:v>95.7</c:v>
                </c:pt>
                <c:pt idx="485">
                  <c:v>95.7</c:v>
                </c:pt>
                <c:pt idx="486">
                  <c:v>102.2</c:v>
                </c:pt>
                <c:pt idx="487">
                  <c:v>97.2</c:v>
                </c:pt>
                <c:pt idx="488">
                  <c:v>92.5</c:v>
                </c:pt>
                <c:pt idx="489">
                  <c:v>91.2</c:v>
                </c:pt>
                <c:pt idx="490">
                  <c:v>89.1</c:v>
                </c:pt>
                <c:pt idx="491">
                  <c:v>86.9</c:v>
                </c:pt>
                <c:pt idx="492">
                  <c:v>87.3</c:v>
                </c:pt>
                <c:pt idx="493">
                  <c:v>87.7</c:v>
                </c:pt>
                <c:pt idx="494">
                  <c:v>83.7</c:v>
                </c:pt>
                <c:pt idx="495">
                  <c:v>82.8</c:v>
                </c:pt>
                <c:pt idx="496">
                  <c:v>82.8</c:v>
                </c:pt>
                <c:pt idx="497">
                  <c:v>88.9</c:v>
                </c:pt>
                <c:pt idx="498">
                  <c:v>86.1</c:v>
                </c:pt>
                <c:pt idx="499">
                  <c:v>87.5</c:v>
                </c:pt>
                <c:pt idx="500">
                  <c:v>88.1</c:v>
                </c:pt>
                <c:pt idx="501">
                  <c:v>93.1</c:v>
                </c:pt>
                <c:pt idx="502">
                  <c:v>95.3</c:v>
                </c:pt>
                <c:pt idx="503">
                  <c:v>89.8</c:v>
                </c:pt>
                <c:pt idx="504">
                  <c:v>86.1</c:v>
                </c:pt>
                <c:pt idx="505">
                  <c:v>90</c:v>
                </c:pt>
                <c:pt idx="506">
                  <c:v>90.9</c:v>
                </c:pt>
                <c:pt idx="507">
                  <c:v>94</c:v>
                </c:pt>
                <c:pt idx="508">
                  <c:v>93.3</c:v>
                </c:pt>
                <c:pt idx="509">
                  <c:v>96.8</c:v>
                </c:pt>
                <c:pt idx="510">
                  <c:v>94.4</c:v>
                </c:pt>
                <c:pt idx="511">
                  <c:v>92.6</c:v>
                </c:pt>
                <c:pt idx="512">
                  <c:v>93.8</c:v>
                </c:pt>
                <c:pt idx="513">
                  <c:v>102.6</c:v>
                </c:pt>
                <c:pt idx="514">
                  <c:v>107.7</c:v>
                </c:pt>
                <c:pt idx="515">
                  <c:v>102.4</c:v>
                </c:pt>
                <c:pt idx="516">
                  <c:v>105</c:v>
                </c:pt>
                <c:pt idx="517">
                  <c:v>105</c:v>
                </c:pt>
                <c:pt idx="518">
                  <c:v>108.2</c:v>
                </c:pt>
                <c:pt idx="519">
                  <c:v>108.9</c:v>
                </c:pt>
                <c:pt idx="520">
                  <c:v>104.4</c:v>
                </c:pt>
                <c:pt idx="521">
                  <c:v>107.5</c:v>
                </c:pt>
                <c:pt idx="522">
                  <c:v>107.5</c:v>
                </c:pt>
                <c:pt idx="523">
                  <c:v>106.4</c:v>
                </c:pt>
                <c:pt idx="524">
                  <c:v>102.5</c:v>
                </c:pt>
                <c:pt idx="525">
                  <c:v>106.9</c:v>
                </c:pt>
                <c:pt idx="526">
                  <c:v>104.4</c:v>
                </c:pt>
                <c:pt idx="527">
                  <c:v>96.3</c:v>
                </c:pt>
                <c:pt idx="528">
                  <c:v>93</c:v>
                </c:pt>
                <c:pt idx="529">
                  <c:v>92.7</c:v>
                </c:pt>
                <c:pt idx="530">
                  <c:v>95.5</c:v>
                </c:pt>
                <c:pt idx="531">
                  <c:v>91.1</c:v>
                </c:pt>
                <c:pt idx="532">
                  <c:v>89.8</c:v>
                </c:pt>
                <c:pt idx="533">
                  <c:v>89.8</c:v>
                </c:pt>
                <c:pt idx="534">
                  <c:v>87.9</c:v>
                </c:pt>
                <c:pt idx="535">
                  <c:v>88.3</c:v>
                </c:pt>
                <c:pt idx="536">
                  <c:v>87.5</c:v>
                </c:pt>
                <c:pt idx="537">
                  <c:v>88.3</c:v>
                </c:pt>
                <c:pt idx="538">
                  <c:v>88.1</c:v>
                </c:pt>
                <c:pt idx="539">
                  <c:v>88.8</c:v>
                </c:pt>
                <c:pt idx="540">
                  <c:v>86.3</c:v>
                </c:pt>
                <c:pt idx="541">
                  <c:v>87.9</c:v>
                </c:pt>
                <c:pt idx="542">
                  <c:v>86.3</c:v>
                </c:pt>
                <c:pt idx="543">
                  <c:v>85.3</c:v>
                </c:pt>
                <c:pt idx="544">
                  <c:v>83.7</c:v>
                </c:pt>
                <c:pt idx="545">
                  <c:v>90</c:v>
                </c:pt>
                <c:pt idx="546">
                  <c:v>90.9</c:v>
                </c:pt>
                <c:pt idx="547">
                  <c:v>89.1</c:v>
                </c:pt>
                <c:pt idx="548">
                  <c:v>88</c:v>
                </c:pt>
                <c:pt idx="549">
                  <c:v>88.1</c:v>
                </c:pt>
                <c:pt idx="550">
                  <c:v>90.2</c:v>
                </c:pt>
                <c:pt idx="551">
                  <c:v>89.2</c:v>
                </c:pt>
                <c:pt idx="552">
                  <c:v>87</c:v>
                </c:pt>
                <c:pt idx="553">
                  <c:v>87</c:v>
                </c:pt>
                <c:pt idx="554">
                  <c:v>85.5</c:v>
                </c:pt>
                <c:pt idx="555">
                  <c:v>85.9</c:v>
                </c:pt>
                <c:pt idx="556">
                  <c:v>87.2</c:v>
                </c:pt>
                <c:pt idx="557">
                  <c:v>84.9</c:v>
                </c:pt>
                <c:pt idx="558">
                  <c:v>81.400000000000006</c:v>
                </c:pt>
                <c:pt idx="559">
                  <c:v>83.9</c:v>
                </c:pt>
                <c:pt idx="560">
                  <c:v>83.2</c:v>
                </c:pt>
                <c:pt idx="561">
                  <c:v>82.2</c:v>
                </c:pt>
                <c:pt idx="562">
                  <c:v>81.2</c:v>
                </c:pt>
                <c:pt idx="563">
                  <c:v>79.400000000000006</c:v>
                </c:pt>
                <c:pt idx="564">
                  <c:v>78.400000000000006</c:v>
                </c:pt>
                <c:pt idx="565">
                  <c:v>78.900000000000006</c:v>
                </c:pt>
                <c:pt idx="566">
                  <c:v>76.099999999999994</c:v>
                </c:pt>
                <c:pt idx="567">
                  <c:v>78.900000000000006</c:v>
                </c:pt>
                <c:pt idx="568">
                  <c:v>77.599999999999994</c:v>
                </c:pt>
                <c:pt idx="569">
                  <c:v>76.3</c:v>
                </c:pt>
                <c:pt idx="570">
                  <c:v>75.900000000000006</c:v>
                </c:pt>
                <c:pt idx="571">
                  <c:v>75.599999999999994</c:v>
                </c:pt>
                <c:pt idx="572">
                  <c:v>76.400000000000006</c:v>
                </c:pt>
                <c:pt idx="573">
                  <c:v>77.3</c:v>
                </c:pt>
                <c:pt idx="574">
                  <c:v>76.900000000000006</c:v>
                </c:pt>
                <c:pt idx="575">
                  <c:v>74.099999999999994</c:v>
                </c:pt>
                <c:pt idx="576">
                  <c:v>75.900000000000006</c:v>
                </c:pt>
                <c:pt idx="577">
                  <c:v>79.400000000000006</c:v>
                </c:pt>
                <c:pt idx="578">
                  <c:v>78.5</c:v>
                </c:pt>
                <c:pt idx="579">
                  <c:v>78.599999999999994</c:v>
                </c:pt>
                <c:pt idx="580">
                  <c:v>90.1</c:v>
                </c:pt>
                <c:pt idx="581">
                  <c:v>89.5</c:v>
                </c:pt>
                <c:pt idx="582">
                  <c:v>87.4</c:v>
                </c:pt>
                <c:pt idx="583">
                  <c:v>87.1</c:v>
                </c:pt>
                <c:pt idx="584">
                  <c:v>86.2</c:v>
                </c:pt>
                <c:pt idx="585">
                  <c:v>85.3</c:v>
                </c:pt>
                <c:pt idx="586">
                  <c:v>89.8</c:v>
                </c:pt>
                <c:pt idx="587">
                  <c:v>90.1</c:v>
                </c:pt>
                <c:pt idx="588">
                  <c:v>90.1</c:v>
                </c:pt>
                <c:pt idx="589">
                  <c:v>88.6</c:v>
                </c:pt>
                <c:pt idx="590">
                  <c:v>92.2</c:v>
                </c:pt>
                <c:pt idx="591">
                  <c:v>90.3</c:v>
                </c:pt>
                <c:pt idx="592">
                  <c:v>89.8</c:v>
                </c:pt>
                <c:pt idx="593">
                  <c:v>88.2</c:v>
                </c:pt>
                <c:pt idx="594">
                  <c:v>86.7</c:v>
                </c:pt>
                <c:pt idx="595">
                  <c:v>85.3</c:v>
                </c:pt>
                <c:pt idx="596">
                  <c:v>83.9</c:v>
                </c:pt>
                <c:pt idx="597">
                  <c:v>82.9</c:v>
                </c:pt>
                <c:pt idx="598">
                  <c:v>82.3</c:v>
                </c:pt>
                <c:pt idx="599">
                  <c:v>78.3</c:v>
                </c:pt>
                <c:pt idx="600">
                  <c:v>79.900000000000006</c:v>
                </c:pt>
                <c:pt idx="601">
                  <c:v>80.099999999999994</c:v>
                </c:pt>
                <c:pt idx="602">
                  <c:v>85.2</c:v>
                </c:pt>
                <c:pt idx="603">
                  <c:v>83</c:v>
                </c:pt>
                <c:pt idx="604">
                  <c:v>88.9</c:v>
                </c:pt>
                <c:pt idx="605">
                  <c:v>87.2</c:v>
                </c:pt>
                <c:pt idx="606">
                  <c:v>83.3</c:v>
                </c:pt>
                <c:pt idx="607">
                  <c:v>85.5</c:v>
                </c:pt>
                <c:pt idx="608">
                  <c:v>83.6</c:v>
                </c:pt>
                <c:pt idx="609">
                  <c:v>88.7</c:v>
                </c:pt>
                <c:pt idx="610">
                  <c:v>95.8</c:v>
                </c:pt>
                <c:pt idx="611">
                  <c:v>116.7</c:v>
                </c:pt>
                <c:pt idx="612">
                  <c:v>112.6</c:v>
                </c:pt>
                <c:pt idx="613">
                  <c:v>104.4</c:v>
                </c:pt>
                <c:pt idx="614">
                  <c:v>96.8</c:v>
                </c:pt>
                <c:pt idx="615">
                  <c:v>93.2</c:v>
                </c:pt>
                <c:pt idx="616">
                  <c:v>89.5</c:v>
                </c:pt>
                <c:pt idx="617">
                  <c:v>99.8</c:v>
                </c:pt>
                <c:pt idx="618">
                  <c:v>96.6</c:v>
                </c:pt>
                <c:pt idx="619">
                  <c:v>97.2</c:v>
                </c:pt>
                <c:pt idx="620">
                  <c:v>98.1</c:v>
                </c:pt>
                <c:pt idx="621">
                  <c:v>110.9</c:v>
                </c:pt>
                <c:pt idx="622">
                  <c:v>108.7</c:v>
                </c:pt>
                <c:pt idx="623">
                  <c:v>107.1</c:v>
                </c:pt>
                <c:pt idx="624">
                  <c:v>112.7</c:v>
                </c:pt>
                <c:pt idx="625">
                  <c:v>109.9</c:v>
                </c:pt>
                <c:pt idx="626">
                  <c:v>111.5</c:v>
                </c:pt>
                <c:pt idx="627">
                  <c:v>112.1</c:v>
                </c:pt>
                <c:pt idx="628">
                  <c:v>112.1</c:v>
                </c:pt>
                <c:pt idx="629">
                  <c:v>110.3</c:v>
                </c:pt>
                <c:pt idx="630">
                  <c:v>105.2</c:v>
                </c:pt>
                <c:pt idx="631">
                  <c:v>104.3</c:v>
                </c:pt>
                <c:pt idx="632">
                  <c:v>106.4</c:v>
                </c:pt>
                <c:pt idx="633">
                  <c:v>106.1</c:v>
                </c:pt>
                <c:pt idx="634">
                  <c:v>108.7</c:v>
                </c:pt>
                <c:pt idx="635">
                  <c:v>106.6</c:v>
                </c:pt>
                <c:pt idx="636">
                  <c:v>103.3</c:v>
                </c:pt>
                <c:pt idx="637">
                  <c:v>105.9</c:v>
                </c:pt>
                <c:pt idx="638">
                  <c:v>102.9</c:v>
                </c:pt>
                <c:pt idx="639">
                  <c:v>99.6</c:v>
                </c:pt>
                <c:pt idx="640">
                  <c:v>96</c:v>
                </c:pt>
                <c:pt idx="641">
                  <c:v>95.2</c:v>
                </c:pt>
                <c:pt idx="642">
                  <c:v>94.4</c:v>
                </c:pt>
                <c:pt idx="643">
                  <c:v>87.8</c:v>
                </c:pt>
                <c:pt idx="644">
                  <c:v>85.9</c:v>
                </c:pt>
                <c:pt idx="645">
                  <c:v>85.2</c:v>
                </c:pt>
                <c:pt idx="646">
                  <c:v>85.4</c:v>
                </c:pt>
                <c:pt idx="647">
                  <c:v>84.7</c:v>
                </c:pt>
                <c:pt idx="648">
                  <c:v>84.2</c:v>
                </c:pt>
                <c:pt idx="649">
                  <c:v>89.8</c:v>
                </c:pt>
                <c:pt idx="650">
                  <c:v>89.7</c:v>
                </c:pt>
                <c:pt idx="651">
                  <c:v>93.8</c:v>
                </c:pt>
                <c:pt idx="652">
                  <c:v>88.2</c:v>
                </c:pt>
                <c:pt idx="653">
                  <c:v>88.2</c:v>
                </c:pt>
                <c:pt idx="654">
                  <c:v>82.6</c:v>
                </c:pt>
                <c:pt idx="655">
                  <c:v>86.3</c:v>
                </c:pt>
                <c:pt idx="656">
                  <c:v>85.5</c:v>
                </c:pt>
                <c:pt idx="657">
                  <c:v>85.1</c:v>
                </c:pt>
                <c:pt idx="658">
                  <c:v>82.2</c:v>
                </c:pt>
                <c:pt idx="659">
                  <c:v>80.3</c:v>
                </c:pt>
                <c:pt idx="660">
                  <c:v>79</c:v>
                </c:pt>
                <c:pt idx="661">
                  <c:v>78.099999999999994</c:v>
                </c:pt>
                <c:pt idx="662">
                  <c:v>81.2</c:v>
                </c:pt>
                <c:pt idx="663">
                  <c:v>79.400000000000006</c:v>
                </c:pt>
                <c:pt idx="664">
                  <c:v>78.7</c:v>
                </c:pt>
                <c:pt idx="665">
                  <c:v>78.400000000000006</c:v>
                </c:pt>
                <c:pt idx="666">
                  <c:v>78.8</c:v>
                </c:pt>
                <c:pt idx="667">
                  <c:v>78.900000000000006</c:v>
                </c:pt>
                <c:pt idx="668">
                  <c:v>77.3</c:v>
                </c:pt>
                <c:pt idx="669">
                  <c:v>77.099999999999994</c:v>
                </c:pt>
                <c:pt idx="670">
                  <c:v>76.3</c:v>
                </c:pt>
                <c:pt idx="671">
                  <c:v>75.900000000000006</c:v>
                </c:pt>
                <c:pt idx="672">
                  <c:v>78.2</c:v>
                </c:pt>
                <c:pt idx="673">
                  <c:v>77.599999999999994</c:v>
                </c:pt>
                <c:pt idx="674">
                  <c:v>81.099999999999994</c:v>
                </c:pt>
                <c:pt idx="675">
                  <c:v>85.9</c:v>
                </c:pt>
                <c:pt idx="676">
                  <c:v>84</c:v>
                </c:pt>
                <c:pt idx="677">
                  <c:v>80.400000000000006</c:v>
                </c:pt>
                <c:pt idx="678">
                  <c:v>79.8</c:v>
                </c:pt>
                <c:pt idx="679">
                  <c:v>76.599999999999994</c:v>
                </c:pt>
                <c:pt idx="680">
                  <c:v>76.2</c:v>
                </c:pt>
                <c:pt idx="681">
                  <c:v>81.400000000000006</c:v>
                </c:pt>
                <c:pt idx="682">
                  <c:v>84.3</c:v>
                </c:pt>
                <c:pt idx="683">
                  <c:v>92.8</c:v>
                </c:pt>
                <c:pt idx="684">
                  <c:v>90.9</c:v>
                </c:pt>
                <c:pt idx="685">
                  <c:v>87.5</c:v>
                </c:pt>
                <c:pt idx="686">
                  <c:v>91</c:v>
                </c:pt>
                <c:pt idx="687">
                  <c:v>93.2</c:v>
                </c:pt>
                <c:pt idx="688">
                  <c:v>95.5</c:v>
                </c:pt>
                <c:pt idx="689">
                  <c:v>97.6</c:v>
                </c:pt>
                <c:pt idx="690">
                  <c:v>100.7</c:v>
                </c:pt>
                <c:pt idx="691">
                  <c:v>104.4</c:v>
                </c:pt>
                <c:pt idx="692">
                  <c:v>109.2</c:v>
                </c:pt>
                <c:pt idx="693">
                  <c:v>109.7</c:v>
                </c:pt>
                <c:pt idx="694">
                  <c:v>103.7</c:v>
                </c:pt>
                <c:pt idx="695">
                  <c:v>110.1</c:v>
                </c:pt>
                <c:pt idx="696">
                  <c:v>103.2</c:v>
                </c:pt>
                <c:pt idx="697">
                  <c:v>95.3</c:v>
                </c:pt>
                <c:pt idx="698">
                  <c:v>95.3</c:v>
                </c:pt>
                <c:pt idx="699">
                  <c:v>98.2</c:v>
                </c:pt>
                <c:pt idx="700">
                  <c:v>100.9</c:v>
                </c:pt>
                <c:pt idx="701">
                  <c:v>104.9</c:v>
                </c:pt>
                <c:pt idx="702">
                  <c:v>107.3</c:v>
                </c:pt>
                <c:pt idx="703">
                  <c:v>105.5</c:v>
                </c:pt>
                <c:pt idx="704">
                  <c:v>102.4</c:v>
                </c:pt>
                <c:pt idx="705">
                  <c:v>102.7</c:v>
                </c:pt>
                <c:pt idx="706">
                  <c:v>103.8</c:v>
                </c:pt>
                <c:pt idx="707">
                  <c:v>103.6</c:v>
                </c:pt>
                <c:pt idx="708">
                  <c:v>103.6</c:v>
                </c:pt>
                <c:pt idx="709">
                  <c:v>96.6</c:v>
                </c:pt>
                <c:pt idx="710">
                  <c:v>89.8</c:v>
                </c:pt>
                <c:pt idx="711">
                  <c:v>88.7</c:v>
                </c:pt>
                <c:pt idx="712">
                  <c:v>83.7</c:v>
                </c:pt>
                <c:pt idx="713">
                  <c:v>85.7</c:v>
                </c:pt>
                <c:pt idx="714">
                  <c:v>84.6</c:v>
                </c:pt>
                <c:pt idx="715">
                  <c:v>85.6</c:v>
                </c:pt>
                <c:pt idx="716">
                  <c:v>85.1</c:v>
                </c:pt>
                <c:pt idx="717">
                  <c:v>86.5</c:v>
                </c:pt>
                <c:pt idx="718">
                  <c:v>96.7</c:v>
                </c:pt>
                <c:pt idx="719">
                  <c:v>89.2</c:v>
                </c:pt>
                <c:pt idx="720">
                  <c:v>90.4</c:v>
                </c:pt>
                <c:pt idx="721">
                  <c:v>87.8</c:v>
                </c:pt>
                <c:pt idx="722">
                  <c:v>80.099999999999994</c:v>
                </c:pt>
                <c:pt idx="723">
                  <c:v>80.099999999999994</c:v>
                </c:pt>
                <c:pt idx="724">
                  <c:v>78.3</c:v>
                </c:pt>
                <c:pt idx="725">
                  <c:v>81.3</c:v>
                </c:pt>
                <c:pt idx="726">
                  <c:v>84.6</c:v>
                </c:pt>
                <c:pt idx="727">
                  <c:v>88.1</c:v>
                </c:pt>
                <c:pt idx="728">
                  <c:v>89.5</c:v>
                </c:pt>
                <c:pt idx="729">
                  <c:v>88.6</c:v>
                </c:pt>
                <c:pt idx="730">
                  <c:v>87.1</c:v>
                </c:pt>
                <c:pt idx="731">
                  <c:v>89.6</c:v>
                </c:pt>
                <c:pt idx="732">
                  <c:v>92.4</c:v>
                </c:pt>
                <c:pt idx="733">
                  <c:v>90.3</c:v>
                </c:pt>
                <c:pt idx="734">
                  <c:v>97.4</c:v>
                </c:pt>
                <c:pt idx="735">
                  <c:v>99.9</c:v>
                </c:pt>
                <c:pt idx="736">
                  <c:v>98.7</c:v>
                </c:pt>
                <c:pt idx="737">
                  <c:v>99.8</c:v>
                </c:pt>
                <c:pt idx="738">
                  <c:v>98.7</c:v>
                </c:pt>
                <c:pt idx="739">
                  <c:v>98.3</c:v>
                </c:pt>
                <c:pt idx="740">
                  <c:v>83.1</c:v>
                </c:pt>
                <c:pt idx="741">
                  <c:v>82.1</c:v>
                </c:pt>
                <c:pt idx="742">
                  <c:v>81.7</c:v>
                </c:pt>
                <c:pt idx="743">
                  <c:v>82.5</c:v>
                </c:pt>
                <c:pt idx="744">
                  <c:v>90.4</c:v>
                </c:pt>
                <c:pt idx="745">
                  <c:v>91.6</c:v>
                </c:pt>
                <c:pt idx="746">
                  <c:v>91.6</c:v>
                </c:pt>
                <c:pt idx="747">
                  <c:v>97.7</c:v>
                </c:pt>
                <c:pt idx="748">
                  <c:v>103.9</c:v>
                </c:pt>
                <c:pt idx="749">
                  <c:v>100.8</c:v>
                </c:pt>
                <c:pt idx="750">
                  <c:v>95.1</c:v>
                </c:pt>
                <c:pt idx="751">
                  <c:v>98.6</c:v>
                </c:pt>
                <c:pt idx="752">
                  <c:v>94.5</c:v>
                </c:pt>
                <c:pt idx="753">
                  <c:v>90.6</c:v>
                </c:pt>
                <c:pt idx="754">
                  <c:v>90.8</c:v>
                </c:pt>
                <c:pt idx="755">
                  <c:v>101</c:v>
                </c:pt>
                <c:pt idx="756">
                  <c:v>101</c:v>
                </c:pt>
                <c:pt idx="757">
                  <c:v>100.8</c:v>
                </c:pt>
                <c:pt idx="758">
                  <c:v>100.4</c:v>
                </c:pt>
                <c:pt idx="759">
                  <c:v>101.9</c:v>
                </c:pt>
                <c:pt idx="760">
                  <c:v>110.1</c:v>
                </c:pt>
                <c:pt idx="761">
                  <c:v>109.3</c:v>
                </c:pt>
                <c:pt idx="762">
                  <c:v>102.7</c:v>
                </c:pt>
                <c:pt idx="763">
                  <c:v>98.2</c:v>
                </c:pt>
                <c:pt idx="764">
                  <c:v>110.4</c:v>
                </c:pt>
                <c:pt idx="765">
                  <c:v>112.1</c:v>
                </c:pt>
                <c:pt idx="766">
                  <c:v>109</c:v>
                </c:pt>
                <c:pt idx="767">
                  <c:v>110.8</c:v>
                </c:pt>
                <c:pt idx="768">
                  <c:v>110.4</c:v>
                </c:pt>
                <c:pt idx="769">
                  <c:v>118.4</c:v>
                </c:pt>
                <c:pt idx="770">
                  <c:v>125.2</c:v>
                </c:pt>
                <c:pt idx="771">
                  <c:v>122.7</c:v>
                </c:pt>
                <c:pt idx="772">
                  <c:v>119.1</c:v>
                </c:pt>
                <c:pt idx="773">
                  <c:v>112.7</c:v>
                </c:pt>
                <c:pt idx="774">
                  <c:v>104.2</c:v>
                </c:pt>
                <c:pt idx="775">
                  <c:v>106.4</c:v>
                </c:pt>
                <c:pt idx="776">
                  <c:v>106.8</c:v>
                </c:pt>
                <c:pt idx="777">
                  <c:v>106.8</c:v>
                </c:pt>
                <c:pt idx="778">
                  <c:v>106.1</c:v>
                </c:pt>
                <c:pt idx="779">
                  <c:v>110.2</c:v>
                </c:pt>
                <c:pt idx="780">
                  <c:v>111.3</c:v>
                </c:pt>
                <c:pt idx="781">
                  <c:v>111.3</c:v>
                </c:pt>
                <c:pt idx="782">
                  <c:v>110.4</c:v>
                </c:pt>
                <c:pt idx="783">
                  <c:v>105.9</c:v>
                </c:pt>
                <c:pt idx="784">
                  <c:v>102.8</c:v>
                </c:pt>
                <c:pt idx="785">
                  <c:v>116.2</c:v>
                </c:pt>
                <c:pt idx="786">
                  <c:v>112.9</c:v>
                </c:pt>
                <c:pt idx="787">
                  <c:v>107.5</c:v>
                </c:pt>
                <c:pt idx="788">
                  <c:v>102.5</c:v>
                </c:pt>
                <c:pt idx="789">
                  <c:v>100.3</c:v>
                </c:pt>
                <c:pt idx="790">
                  <c:v>98.3</c:v>
                </c:pt>
                <c:pt idx="791">
                  <c:v>96.4</c:v>
                </c:pt>
                <c:pt idx="792">
                  <c:v>96.4</c:v>
                </c:pt>
                <c:pt idx="793">
                  <c:v>96.4</c:v>
                </c:pt>
                <c:pt idx="794">
                  <c:v>97.6</c:v>
                </c:pt>
                <c:pt idx="795">
                  <c:v>93.4</c:v>
                </c:pt>
                <c:pt idx="796">
                  <c:v>97.8</c:v>
                </c:pt>
                <c:pt idx="797">
                  <c:v>95.3</c:v>
                </c:pt>
                <c:pt idx="798">
                  <c:v>93.7</c:v>
                </c:pt>
                <c:pt idx="799">
                  <c:v>93.5</c:v>
                </c:pt>
                <c:pt idx="800">
                  <c:v>93.3</c:v>
                </c:pt>
                <c:pt idx="801">
                  <c:v>93.2</c:v>
                </c:pt>
                <c:pt idx="802">
                  <c:v>90.3</c:v>
                </c:pt>
                <c:pt idx="803">
                  <c:v>96.2</c:v>
                </c:pt>
                <c:pt idx="804">
                  <c:v>97.2</c:v>
                </c:pt>
                <c:pt idx="805">
                  <c:v>102.5</c:v>
                </c:pt>
                <c:pt idx="806">
                  <c:v>102.3</c:v>
                </c:pt>
                <c:pt idx="807">
                  <c:v>105.1</c:v>
                </c:pt>
                <c:pt idx="808">
                  <c:v>101.4</c:v>
                </c:pt>
                <c:pt idx="809">
                  <c:v>101.2</c:v>
                </c:pt>
                <c:pt idx="810">
                  <c:v>99.3</c:v>
                </c:pt>
                <c:pt idx="811">
                  <c:v>100.5</c:v>
                </c:pt>
                <c:pt idx="812">
                  <c:v>97.2</c:v>
                </c:pt>
                <c:pt idx="813">
                  <c:v>95.6</c:v>
                </c:pt>
                <c:pt idx="814">
                  <c:v>94.7</c:v>
                </c:pt>
                <c:pt idx="815">
                  <c:v>95.5</c:v>
                </c:pt>
                <c:pt idx="816">
                  <c:v>94.4</c:v>
                </c:pt>
                <c:pt idx="817">
                  <c:v>94.3</c:v>
                </c:pt>
                <c:pt idx="818">
                  <c:v>94.3</c:v>
                </c:pt>
                <c:pt idx="819">
                  <c:v>97.3</c:v>
                </c:pt>
                <c:pt idx="820">
                  <c:v>96.7</c:v>
                </c:pt>
                <c:pt idx="821">
                  <c:v>96.9</c:v>
                </c:pt>
                <c:pt idx="822">
                  <c:v>93.1</c:v>
                </c:pt>
                <c:pt idx="823">
                  <c:v>90.5</c:v>
                </c:pt>
                <c:pt idx="824">
                  <c:v>97.5</c:v>
                </c:pt>
                <c:pt idx="825">
                  <c:v>96.6</c:v>
                </c:pt>
                <c:pt idx="826">
                  <c:v>100.4</c:v>
                </c:pt>
                <c:pt idx="827">
                  <c:v>94.6</c:v>
                </c:pt>
                <c:pt idx="828">
                  <c:v>94.6</c:v>
                </c:pt>
                <c:pt idx="829">
                  <c:v>91.2</c:v>
                </c:pt>
                <c:pt idx="830">
                  <c:v>90.9</c:v>
                </c:pt>
                <c:pt idx="831">
                  <c:v>94.2</c:v>
                </c:pt>
                <c:pt idx="832">
                  <c:v>91.7</c:v>
                </c:pt>
                <c:pt idx="833">
                  <c:v>90.8</c:v>
                </c:pt>
                <c:pt idx="834">
                  <c:v>94.6</c:v>
                </c:pt>
                <c:pt idx="835">
                  <c:v>103.6</c:v>
                </c:pt>
                <c:pt idx="836">
                  <c:v>103.7</c:v>
                </c:pt>
                <c:pt idx="837">
                  <c:v>100.3</c:v>
                </c:pt>
                <c:pt idx="838">
                  <c:v>95.6</c:v>
                </c:pt>
                <c:pt idx="839">
                  <c:v>91.9</c:v>
                </c:pt>
                <c:pt idx="840">
                  <c:v>91.7</c:v>
                </c:pt>
                <c:pt idx="841">
                  <c:v>90.1</c:v>
                </c:pt>
                <c:pt idx="842">
                  <c:v>93.5</c:v>
                </c:pt>
                <c:pt idx="843">
                  <c:v>93.8</c:v>
                </c:pt>
                <c:pt idx="844">
                  <c:v>91.8</c:v>
                </c:pt>
                <c:pt idx="845">
                  <c:v>89.6</c:v>
                </c:pt>
                <c:pt idx="846">
                  <c:v>90.9</c:v>
                </c:pt>
                <c:pt idx="847">
                  <c:v>87.5</c:v>
                </c:pt>
                <c:pt idx="848">
                  <c:v>85.4</c:v>
                </c:pt>
                <c:pt idx="849">
                  <c:v>85.1</c:v>
                </c:pt>
                <c:pt idx="850">
                  <c:v>89.7</c:v>
                </c:pt>
                <c:pt idx="851">
                  <c:v>88.8</c:v>
                </c:pt>
                <c:pt idx="852">
                  <c:v>88.5</c:v>
                </c:pt>
                <c:pt idx="853">
                  <c:v>85.8</c:v>
                </c:pt>
                <c:pt idx="854">
                  <c:v>85.2</c:v>
                </c:pt>
                <c:pt idx="855">
                  <c:v>83.9</c:v>
                </c:pt>
                <c:pt idx="856">
                  <c:v>82.2</c:v>
                </c:pt>
                <c:pt idx="857">
                  <c:v>81.5</c:v>
                </c:pt>
                <c:pt idx="858">
                  <c:v>82.8</c:v>
                </c:pt>
                <c:pt idx="859">
                  <c:v>80.2</c:v>
                </c:pt>
                <c:pt idx="860">
                  <c:v>77.400000000000006</c:v>
                </c:pt>
                <c:pt idx="861">
                  <c:v>76.599999999999994</c:v>
                </c:pt>
                <c:pt idx="862">
                  <c:v>76.599999999999994</c:v>
                </c:pt>
                <c:pt idx="863">
                  <c:v>74.8</c:v>
                </c:pt>
                <c:pt idx="864">
                  <c:v>81.3</c:v>
                </c:pt>
                <c:pt idx="865">
                  <c:v>79.2</c:v>
                </c:pt>
                <c:pt idx="866">
                  <c:v>76.8</c:v>
                </c:pt>
                <c:pt idx="867">
                  <c:v>76.8</c:v>
                </c:pt>
                <c:pt idx="868">
                  <c:v>76.3</c:v>
                </c:pt>
                <c:pt idx="869">
                  <c:v>80.099999999999994</c:v>
                </c:pt>
                <c:pt idx="870">
                  <c:v>80.2</c:v>
                </c:pt>
                <c:pt idx="871">
                  <c:v>83.4</c:v>
                </c:pt>
                <c:pt idx="872">
                  <c:v>84.1</c:v>
                </c:pt>
                <c:pt idx="873">
                  <c:v>82.4</c:v>
                </c:pt>
                <c:pt idx="874">
                  <c:v>80.099999999999994</c:v>
                </c:pt>
                <c:pt idx="875">
                  <c:v>83.2</c:v>
                </c:pt>
                <c:pt idx="876">
                  <c:v>81.900000000000006</c:v>
                </c:pt>
                <c:pt idx="877">
                  <c:v>82.1</c:v>
                </c:pt>
                <c:pt idx="878">
                  <c:v>80.3</c:v>
                </c:pt>
                <c:pt idx="879">
                  <c:v>78.099999999999994</c:v>
                </c:pt>
                <c:pt idx="880">
                  <c:v>77.900000000000006</c:v>
                </c:pt>
                <c:pt idx="881">
                  <c:v>79.8</c:v>
                </c:pt>
                <c:pt idx="882">
                  <c:v>79.8</c:v>
                </c:pt>
                <c:pt idx="883">
                  <c:v>78</c:v>
                </c:pt>
                <c:pt idx="884">
                  <c:v>76.7</c:v>
                </c:pt>
                <c:pt idx="885">
                  <c:v>75.8</c:v>
                </c:pt>
                <c:pt idx="886">
                  <c:v>74.3</c:v>
                </c:pt>
                <c:pt idx="887">
                  <c:v>73.900000000000006</c:v>
                </c:pt>
                <c:pt idx="888">
                  <c:v>73.900000000000006</c:v>
                </c:pt>
                <c:pt idx="889">
                  <c:v>71.5</c:v>
                </c:pt>
                <c:pt idx="890">
                  <c:v>72.900000000000006</c:v>
                </c:pt>
                <c:pt idx="891">
                  <c:v>76.599999999999994</c:v>
                </c:pt>
                <c:pt idx="892">
                  <c:v>75.900000000000006</c:v>
                </c:pt>
                <c:pt idx="893">
                  <c:v>75.8</c:v>
                </c:pt>
                <c:pt idx="894">
                  <c:v>73.5</c:v>
                </c:pt>
                <c:pt idx="895">
                  <c:v>77.5</c:v>
                </c:pt>
                <c:pt idx="896">
                  <c:v>77.3</c:v>
                </c:pt>
                <c:pt idx="897">
                  <c:v>78.099999999999994</c:v>
                </c:pt>
                <c:pt idx="898">
                  <c:v>76.400000000000006</c:v>
                </c:pt>
                <c:pt idx="899">
                  <c:v>82.5</c:v>
                </c:pt>
                <c:pt idx="900">
                  <c:v>85.9</c:v>
                </c:pt>
                <c:pt idx="901">
                  <c:v>87.9</c:v>
                </c:pt>
                <c:pt idx="902">
                  <c:v>85.3</c:v>
                </c:pt>
                <c:pt idx="903">
                  <c:v>82.5</c:v>
                </c:pt>
                <c:pt idx="904">
                  <c:v>80.900000000000006</c:v>
                </c:pt>
                <c:pt idx="905">
                  <c:v>79</c:v>
                </c:pt>
                <c:pt idx="906">
                  <c:v>83.6</c:v>
                </c:pt>
                <c:pt idx="907">
                  <c:v>84.8</c:v>
                </c:pt>
                <c:pt idx="908">
                  <c:v>83.8</c:v>
                </c:pt>
                <c:pt idx="909">
                  <c:v>89.4</c:v>
                </c:pt>
                <c:pt idx="910">
                  <c:v>87.2</c:v>
                </c:pt>
                <c:pt idx="911">
                  <c:v>88.9</c:v>
                </c:pt>
                <c:pt idx="912">
                  <c:v>90.5</c:v>
                </c:pt>
                <c:pt idx="913">
                  <c:v>90.5</c:v>
                </c:pt>
                <c:pt idx="914">
                  <c:v>90.7</c:v>
                </c:pt>
                <c:pt idx="915">
                  <c:v>89</c:v>
                </c:pt>
                <c:pt idx="916">
                  <c:v>90.4</c:v>
                </c:pt>
                <c:pt idx="917">
                  <c:v>85.8</c:v>
                </c:pt>
                <c:pt idx="918">
                  <c:v>88.4</c:v>
                </c:pt>
                <c:pt idx="919">
                  <c:v>90.3</c:v>
                </c:pt>
                <c:pt idx="920">
                  <c:v>88.1</c:v>
                </c:pt>
                <c:pt idx="921">
                  <c:v>89.1</c:v>
                </c:pt>
                <c:pt idx="922">
                  <c:v>90.4</c:v>
                </c:pt>
                <c:pt idx="923">
                  <c:v>89.6</c:v>
                </c:pt>
                <c:pt idx="924">
                  <c:v>88.8</c:v>
                </c:pt>
                <c:pt idx="925">
                  <c:v>85.1</c:v>
                </c:pt>
                <c:pt idx="926">
                  <c:v>89</c:v>
                </c:pt>
                <c:pt idx="927">
                  <c:v>84.3</c:v>
                </c:pt>
                <c:pt idx="928">
                  <c:v>86.8</c:v>
                </c:pt>
                <c:pt idx="929">
                  <c:v>84.8</c:v>
                </c:pt>
                <c:pt idx="930">
                  <c:v>89.1</c:v>
                </c:pt>
                <c:pt idx="931">
                  <c:v>86.5</c:v>
                </c:pt>
                <c:pt idx="932">
                  <c:v>88</c:v>
                </c:pt>
                <c:pt idx="933">
                  <c:v>84.1</c:v>
                </c:pt>
                <c:pt idx="934">
                  <c:v>87.1</c:v>
                </c:pt>
                <c:pt idx="935">
                  <c:v>85.5</c:v>
                </c:pt>
                <c:pt idx="936">
                  <c:v>91</c:v>
                </c:pt>
                <c:pt idx="937">
                  <c:v>100.7</c:v>
                </c:pt>
                <c:pt idx="938">
                  <c:v>117.8</c:v>
                </c:pt>
                <c:pt idx="939">
                  <c:v>107.7</c:v>
                </c:pt>
                <c:pt idx="940">
                  <c:v>98.9</c:v>
                </c:pt>
                <c:pt idx="941">
                  <c:v>107.9</c:v>
                </c:pt>
                <c:pt idx="942">
                  <c:v>109.1</c:v>
                </c:pt>
                <c:pt idx="943">
                  <c:v>99.8</c:v>
                </c:pt>
                <c:pt idx="944">
                  <c:v>92</c:v>
                </c:pt>
                <c:pt idx="945">
                  <c:v>87.8</c:v>
                </c:pt>
                <c:pt idx="946">
                  <c:v>95</c:v>
                </c:pt>
                <c:pt idx="947">
                  <c:v>100.3</c:v>
                </c:pt>
                <c:pt idx="948">
                  <c:v>104.2</c:v>
                </c:pt>
                <c:pt idx="949">
                  <c:v>105.5</c:v>
                </c:pt>
                <c:pt idx="950">
                  <c:v>105.8</c:v>
                </c:pt>
                <c:pt idx="951">
                  <c:v>107.7</c:v>
                </c:pt>
                <c:pt idx="952">
                  <c:v>101.5</c:v>
                </c:pt>
                <c:pt idx="953">
                  <c:v>98</c:v>
                </c:pt>
                <c:pt idx="954">
                  <c:v>99.2</c:v>
                </c:pt>
                <c:pt idx="955">
                  <c:v>97.9</c:v>
                </c:pt>
                <c:pt idx="956">
                  <c:v>98.8</c:v>
                </c:pt>
                <c:pt idx="957">
                  <c:v>99.4</c:v>
                </c:pt>
                <c:pt idx="958">
                  <c:v>99.4</c:v>
                </c:pt>
                <c:pt idx="959">
                  <c:v>103.1</c:v>
                </c:pt>
                <c:pt idx="960">
                  <c:v>100.6</c:v>
                </c:pt>
                <c:pt idx="961">
                  <c:v>99.4</c:v>
                </c:pt>
                <c:pt idx="962">
                  <c:v>100.7</c:v>
                </c:pt>
                <c:pt idx="963">
                  <c:v>99.2</c:v>
                </c:pt>
                <c:pt idx="964">
                  <c:v>97.5</c:v>
                </c:pt>
                <c:pt idx="965">
                  <c:v>96.6</c:v>
                </c:pt>
                <c:pt idx="966">
                  <c:v>97.3</c:v>
                </c:pt>
                <c:pt idx="967">
                  <c:v>97.6</c:v>
                </c:pt>
                <c:pt idx="968">
                  <c:v>99.6</c:v>
                </c:pt>
                <c:pt idx="969">
                  <c:v>99.9</c:v>
                </c:pt>
                <c:pt idx="970">
                  <c:v>93.3</c:v>
                </c:pt>
                <c:pt idx="971">
                  <c:v>103.4</c:v>
                </c:pt>
                <c:pt idx="972">
                  <c:v>104.5</c:v>
                </c:pt>
                <c:pt idx="973">
                  <c:v>107.4</c:v>
                </c:pt>
                <c:pt idx="974">
                  <c:v>107.3</c:v>
                </c:pt>
                <c:pt idx="975">
                  <c:v>103.1</c:v>
                </c:pt>
                <c:pt idx="976">
                  <c:v>100.4</c:v>
                </c:pt>
                <c:pt idx="977">
                  <c:v>100.6</c:v>
                </c:pt>
                <c:pt idx="978">
                  <c:v>105.7</c:v>
                </c:pt>
                <c:pt idx="979">
                  <c:v>109</c:v>
                </c:pt>
                <c:pt idx="980">
                  <c:v>108.9</c:v>
                </c:pt>
                <c:pt idx="981">
                  <c:v>108.7</c:v>
                </c:pt>
                <c:pt idx="982">
                  <c:v>106.4</c:v>
                </c:pt>
                <c:pt idx="983">
                  <c:v>106.4</c:v>
                </c:pt>
                <c:pt idx="984">
                  <c:v>106.8</c:v>
                </c:pt>
                <c:pt idx="985">
                  <c:v>108.3</c:v>
                </c:pt>
                <c:pt idx="986">
                  <c:v>106.8</c:v>
                </c:pt>
                <c:pt idx="987">
                  <c:v>109.2</c:v>
                </c:pt>
                <c:pt idx="988">
                  <c:v>108.4</c:v>
                </c:pt>
                <c:pt idx="989">
                  <c:v>107.5</c:v>
                </c:pt>
                <c:pt idx="990">
                  <c:v>105</c:v>
                </c:pt>
                <c:pt idx="991">
                  <c:v>105.9</c:v>
                </c:pt>
                <c:pt idx="992">
                  <c:v>107.5</c:v>
                </c:pt>
                <c:pt idx="993">
                  <c:v>103.6</c:v>
                </c:pt>
                <c:pt idx="994">
                  <c:v>102.1</c:v>
                </c:pt>
                <c:pt idx="995">
                  <c:v>105.2</c:v>
                </c:pt>
                <c:pt idx="996">
                  <c:v>108.1</c:v>
                </c:pt>
                <c:pt idx="997">
                  <c:v>107.4</c:v>
                </c:pt>
                <c:pt idx="998">
                  <c:v>107.2</c:v>
                </c:pt>
                <c:pt idx="999">
                  <c:v>116</c:v>
                </c:pt>
                <c:pt idx="1000">
                  <c:v>111.9</c:v>
                </c:pt>
                <c:pt idx="1001">
                  <c:v>109.2</c:v>
                </c:pt>
                <c:pt idx="1002">
                  <c:v>106.6</c:v>
                </c:pt>
                <c:pt idx="1003">
                  <c:v>106.3</c:v>
                </c:pt>
                <c:pt idx="1004">
                  <c:v>105.6</c:v>
                </c:pt>
                <c:pt idx="1005">
                  <c:v>111.8</c:v>
                </c:pt>
                <c:pt idx="1006">
                  <c:v>113.7</c:v>
                </c:pt>
                <c:pt idx="1007">
                  <c:v>113.7</c:v>
                </c:pt>
                <c:pt idx="1008">
                  <c:v>113.1</c:v>
                </c:pt>
                <c:pt idx="1009">
                  <c:v>108.6</c:v>
                </c:pt>
                <c:pt idx="1010">
                  <c:v>106.1</c:v>
                </c:pt>
                <c:pt idx="1011">
                  <c:v>111.7</c:v>
                </c:pt>
                <c:pt idx="1012">
                  <c:v>109.8</c:v>
                </c:pt>
                <c:pt idx="1013">
                  <c:v>107.5</c:v>
                </c:pt>
                <c:pt idx="1014">
                  <c:v>103.6</c:v>
                </c:pt>
                <c:pt idx="1015">
                  <c:v>104.7</c:v>
                </c:pt>
                <c:pt idx="1016">
                  <c:v>104.7</c:v>
                </c:pt>
                <c:pt idx="1017">
                  <c:v>102.3</c:v>
                </c:pt>
                <c:pt idx="1018">
                  <c:v>102.8</c:v>
                </c:pt>
                <c:pt idx="1019">
                  <c:v>103.1</c:v>
                </c:pt>
                <c:pt idx="1020">
                  <c:v>99.7</c:v>
                </c:pt>
                <c:pt idx="1021">
                  <c:v>100.8</c:v>
                </c:pt>
                <c:pt idx="1022">
                  <c:v>98.6</c:v>
                </c:pt>
                <c:pt idx="1023">
                  <c:v>94</c:v>
                </c:pt>
                <c:pt idx="1024">
                  <c:v>93</c:v>
                </c:pt>
                <c:pt idx="1025">
                  <c:v>94.3</c:v>
                </c:pt>
                <c:pt idx="1026">
                  <c:v>95</c:v>
                </c:pt>
                <c:pt idx="1027">
                  <c:v>99.9</c:v>
                </c:pt>
                <c:pt idx="1028">
                  <c:v>95.8</c:v>
                </c:pt>
                <c:pt idx="1029">
                  <c:v>90.3</c:v>
                </c:pt>
                <c:pt idx="1030">
                  <c:v>91.7</c:v>
                </c:pt>
                <c:pt idx="1031">
                  <c:v>87.2</c:v>
                </c:pt>
                <c:pt idx="1032">
                  <c:v>89.4</c:v>
                </c:pt>
                <c:pt idx="1033">
                  <c:v>87.6</c:v>
                </c:pt>
                <c:pt idx="1034">
                  <c:v>92.3</c:v>
                </c:pt>
                <c:pt idx="1035">
                  <c:v>91.8</c:v>
                </c:pt>
                <c:pt idx="1036">
                  <c:v>90.2</c:v>
                </c:pt>
                <c:pt idx="1037">
                  <c:v>94.2</c:v>
                </c:pt>
                <c:pt idx="1038">
                  <c:v>94.2</c:v>
                </c:pt>
                <c:pt idx="1039">
                  <c:v>94.8</c:v>
                </c:pt>
                <c:pt idx="1040">
                  <c:v>95.1</c:v>
                </c:pt>
                <c:pt idx="1041">
                  <c:v>94.1</c:v>
                </c:pt>
                <c:pt idx="1042">
                  <c:v>91.1</c:v>
                </c:pt>
                <c:pt idx="1043">
                  <c:v>91.1</c:v>
                </c:pt>
                <c:pt idx="1044">
                  <c:v>90.7</c:v>
                </c:pt>
                <c:pt idx="1045">
                  <c:v>88.9</c:v>
                </c:pt>
                <c:pt idx="1046">
                  <c:v>87.9</c:v>
                </c:pt>
                <c:pt idx="1047">
                  <c:v>81.7</c:v>
                </c:pt>
                <c:pt idx="1048">
                  <c:v>78.599999999999994</c:v>
                </c:pt>
                <c:pt idx="1049">
                  <c:v>80.2</c:v>
                </c:pt>
                <c:pt idx="1050">
                  <c:v>78.2</c:v>
                </c:pt>
                <c:pt idx="1051">
                  <c:v>77.099999999999994</c:v>
                </c:pt>
                <c:pt idx="1052">
                  <c:v>79.2</c:v>
                </c:pt>
                <c:pt idx="1053">
                  <c:v>79.2</c:v>
                </c:pt>
                <c:pt idx="1054">
                  <c:v>75.599999999999994</c:v>
                </c:pt>
                <c:pt idx="1055">
                  <c:v>75</c:v>
                </c:pt>
                <c:pt idx="1056">
                  <c:v>80</c:v>
                </c:pt>
                <c:pt idx="1057">
                  <c:v>84.6</c:v>
                </c:pt>
                <c:pt idx="1058">
                  <c:v>85.8</c:v>
                </c:pt>
                <c:pt idx="1059">
                  <c:v>81.599999999999994</c:v>
                </c:pt>
                <c:pt idx="1060">
                  <c:v>76.7</c:v>
                </c:pt>
                <c:pt idx="1061">
                  <c:v>75.900000000000006</c:v>
                </c:pt>
                <c:pt idx="1062">
                  <c:v>75.400000000000006</c:v>
                </c:pt>
                <c:pt idx="1063">
                  <c:v>72.400000000000006</c:v>
                </c:pt>
                <c:pt idx="1064">
                  <c:v>72.099999999999994</c:v>
                </c:pt>
                <c:pt idx="1065">
                  <c:v>72.7</c:v>
                </c:pt>
                <c:pt idx="1066">
                  <c:v>70.2</c:v>
                </c:pt>
                <c:pt idx="1067">
                  <c:v>76.7</c:v>
                </c:pt>
                <c:pt idx="1068">
                  <c:v>72.3</c:v>
                </c:pt>
                <c:pt idx="1069">
                  <c:v>79.3</c:v>
                </c:pt>
                <c:pt idx="1070">
                  <c:v>79</c:v>
                </c:pt>
                <c:pt idx="1071">
                  <c:v>83.2</c:v>
                </c:pt>
                <c:pt idx="1072">
                  <c:v>80.7</c:v>
                </c:pt>
                <c:pt idx="1073">
                  <c:v>78.8</c:v>
                </c:pt>
                <c:pt idx="1074">
                  <c:v>79</c:v>
                </c:pt>
                <c:pt idx="1075">
                  <c:v>76.599999999999994</c:v>
                </c:pt>
                <c:pt idx="1076">
                  <c:v>80.099999999999994</c:v>
                </c:pt>
                <c:pt idx="1077">
                  <c:v>81.5</c:v>
                </c:pt>
                <c:pt idx="1078">
                  <c:v>81.5</c:v>
                </c:pt>
                <c:pt idx="1079">
                  <c:v>79.3</c:v>
                </c:pt>
                <c:pt idx="1080">
                  <c:v>79.599999999999994</c:v>
                </c:pt>
                <c:pt idx="1081">
                  <c:v>79</c:v>
                </c:pt>
                <c:pt idx="1082">
                  <c:v>77.099999999999994</c:v>
                </c:pt>
                <c:pt idx="1083">
                  <c:v>74.8</c:v>
                </c:pt>
                <c:pt idx="1084">
                  <c:v>73.900000000000006</c:v>
                </c:pt>
                <c:pt idx="1085">
                  <c:v>75.900000000000006</c:v>
                </c:pt>
                <c:pt idx="1086">
                  <c:v>77.400000000000006</c:v>
                </c:pt>
                <c:pt idx="1087">
                  <c:v>76</c:v>
                </c:pt>
                <c:pt idx="1088">
                  <c:v>75</c:v>
                </c:pt>
                <c:pt idx="1089">
                  <c:v>75.8</c:v>
                </c:pt>
                <c:pt idx="1090">
                  <c:v>75.099999999999994</c:v>
                </c:pt>
                <c:pt idx="1091">
                  <c:v>76.599999999999994</c:v>
                </c:pt>
                <c:pt idx="1092">
                  <c:v>73.2</c:v>
                </c:pt>
                <c:pt idx="1093">
                  <c:v>69.900000000000006</c:v>
                </c:pt>
                <c:pt idx="1094">
                  <c:v>73.8</c:v>
                </c:pt>
                <c:pt idx="1095">
                  <c:v>89.7</c:v>
                </c:pt>
                <c:pt idx="1096">
                  <c:v>83.4</c:v>
                </c:pt>
                <c:pt idx="1097">
                  <c:v>84.9</c:v>
                </c:pt>
                <c:pt idx="1098">
                  <c:v>92.3</c:v>
                </c:pt>
                <c:pt idx="1099">
                  <c:v>93.3</c:v>
                </c:pt>
                <c:pt idx="1100">
                  <c:v>89.5</c:v>
                </c:pt>
                <c:pt idx="1101">
                  <c:v>87.1</c:v>
                </c:pt>
                <c:pt idx="1102">
                  <c:v>86.2</c:v>
                </c:pt>
                <c:pt idx="1103">
                  <c:v>85.6</c:v>
                </c:pt>
                <c:pt idx="1104">
                  <c:v>80.7</c:v>
                </c:pt>
                <c:pt idx="1105">
                  <c:v>77.400000000000006</c:v>
                </c:pt>
                <c:pt idx="1106">
                  <c:v>75.2</c:v>
                </c:pt>
                <c:pt idx="1107">
                  <c:v>78.599999999999994</c:v>
                </c:pt>
                <c:pt idx="1108">
                  <c:v>75.599999999999994</c:v>
                </c:pt>
                <c:pt idx="1109">
                  <c:v>84.3</c:v>
                </c:pt>
                <c:pt idx="1110">
                  <c:v>84.6</c:v>
                </c:pt>
                <c:pt idx="1111">
                  <c:v>83.7</c:v>
                </c:pt>
                <c:pt idx="1112">
                  <c:v>78.5</c:v>
                </c:pt>
                <c:pt idx="1113">
                  <c:v>76.2</c:v>
                </c:pt>
                <c:pt idx="1114">
                  <c:v>75.099999999999994</c:v>
                </c:pt>
                <c:pt idx="1115">
                  <c:v>76.3</c:v>
                </c:pt>
                <c:pt idx="1116">
                  <c:v>73.5</c:v>
                </c:pt>
                <c:pt idx="1117">
                  <c:v>72.599999999999994</c:v>
                </c:pt>
                <c:pt idx="1118">
                  <c:v>72.900000000000006</c:v>
                </c:pt>
                <c:pt idx="1119">
                  <c:v>73.900000000000006</c:v>
                </c:pt>
                <c:pt idx="1120">
                  <c:v>72.5</c:v>
                </c:pt>
                <c:pt idx="1121">
                  <c:v>72.2</c:v>
                </c:pt>
                <c:pt idx="1122">
                  <c:v>71.400000000000006</c:v>
                </c:pt>
                <c:pt idx="1123">
                  <c:v>70.900000000000006</c:v>
                </c:pt>
                <c:pt idx="1124">
                  <c:v>71.900000000000006</c:v>
                </c:pt>
                <c:pt idx="1125">
                  <c:v>70.599999999999994</c:v>
                </c:pt>
                <c:pt idx="1126">
                  <c:v>65.2</c:v>
                </c:pt>
                <c:pt idx="1127">
                  <c:v>64.099999999999994</c:v>
                </c:pt>
                <c:pt idx="1128">
                  <c:v>62.9</c:v>
                </c:pt>
                <c:pt idx="1129">
                  <c:v>67</c:v>
                </c:pt>
                <c:pt idx="1130">
                  <c:v>65.099999999999994</c:v>
                </c:pt>
                <c:pt idx="1131">
                  <c:v>63.3</c:v>
                </c:pt>
                <c:pt idx="1132">
                  <c:v>57.8</c:v>
                </c:pt>
                <c:pt idx="1133">
                  <c:v>56.7</c:v>
                </c:pt>
                <c:pt idx="1134">
                  <c:v>57.7</c:v>
                </c:pt>
                <c:pt idx="1135">
                  <c:v>58.7</c:v>
                </c:pt>
                <c:pt idx="1136">
                  <c:v>57.6</c:v>
                </c:pt>
                <c:pt idx="1137">
                  <c:v>61.5</c:v>
                </c:pt>
                <c:pt idx="1138">
                  <c:v>70.3</c:v>
                </c:pt>
                <c:pt idx="1139">
                  <c:v>67.7</c:v>
                </c:pt>
                <c:pt idx="1140">
                  <c:v>67</c:v>
                </c:pt>
                <c:pt idx="1141">
                  <c:v>70.599999999999994</c:v>
                </c:pt>
                <c:pt idx="1142">
                  <c:v>70.599999999999994</c:v>
                </c:pt>
                <c:pt idx="1143">
                  <c:v>69.099999999999994</c:v>
                </c:pt>
                <c:pt idx="1144">
                  <c:v>70.8</c:v>
                </c:pt>
                <c:pt idx="1145">
                  <c:v>73.7</c:v>
                </c:pt>
                <c:pt idx="1146">
                  <c:v>73.099999999999994</c:v>
                </c:pt>
                <c:pt idx="1147">
                  <c:v>71.2</c:v>
                </c:pt>
                <c:pt idx="1148">
                  <c:v>71.2</c:v>
                </c:pt>
                <c:pt idx="1149">
                  <c:v>68.900000000000006</c:v>
                </c:pt>
                <c:pt idx="1150">
                  <c:v>73</c:v>
                </c:pt>
                <c:pt idx="1151">
                  <c:v>74.400000000000006</c:v>
                </c:pt>
                <c:pt idx="1152">
                  <c:v>80.599999999999994</c:v>
                </c:pt>
                <c:pt idx="1153">
                  <c:v>86.5</c:v>
                </c:pt>
                <c:pt idx="1154">
                  <c:v>84.6</c:v>
                </c:pt>
                <c:pt idx="1155">
                  <c:v>87.7</c:v>
                </c:pt>
                <c:pt idx="1156">
                  <c:v>82.1</c:v>
                </c:pt>
                <c:pt idx="1157">
                  <c:v>86</c:v>
                </c:pt>
                <c:pt idx="1158">
                  <c:v>86.5</c:v>
                </c:pt>
                <c:pt idx="1159">
                  <c:v>88.5</c:v>
                </c:pt>
                <c:pt idx="1160">
                  <c:v>89.3</c:v>
                </c:pt>
                <c:pt idx="1161">
                  <c:v>91.5</c:v>
                </c:pt>
                <c:pt idx="1162">
                  <c:v>95.4</c:v>
                </c:pt>
                <c:pt idx="1163">
                  <c:v>85.7</c:v>
                </c:pt>
                <c:pt idx="1164">
                  <c:v>84.7</c:v>
                </c:pt>
                <c:pt idx="1165">
                  <c:v>77.7</c:v>
                </c:pt>
                <c:pt idx="1166">
                  <c:v>76.2</c:v>
                </c:pt>
                <c:pt idx="1167">
                  <c:v>75.099999999999994</c:v>
                </c:pt>
                <c:pt idx="1168">
                  <c:v>72.8</c:v>
                </c:pt>
                <c:pt idx="1169">
                  <c:v>71.099999999999994</c:v>
                </c:pt>
                <c:pt idx="1170">
                  <c:v>70.2</c:v>
                </c:pt>
                <c:pt idx="1171">
                  <c:v>70.2</c:v>
                </c:pt>
                <c:pt idx="1172">
                  <c:v>73.2</c:v>
                </c:pt>
                <c:pt idx="1173">
                  <c:v>71.599999999999994</c:v>
                </c:pt>
                <c:pt idx="1174">
                  <c:v>72.400000000000006</c:v>
                </c:pt>
                <c:pt idx="1175">
                  <c:v>72.400000000000006</c:v>
                </c:pt>
                <c:pt idx="1176">
                  <c:v>71.3</c:v>
                </c:pt>
                <c:pt idx="1177">
                  <c:v>66.8</c:v>
                </c:pt>
                <c:pt idx="1178">
                  <c:v>63.4</c:v>
                </c:pt>
                <c:pt idx="1179">
                  <c:v>63.3</c:v>
                </c:pt>
                <c:pt idx="1180">
                  <c:v>63.8</c:v>
                </c:pt>
                <c:pt idx="1181">
                  <c:v>63.4</c:v>
                </c:pt>
                <c:pt idx="1182">
                  <c:v>63.3</c:v>
                </c:pt>
                <c:pt idx="1183">
                  <c:v>62.8</c:v>
                </c:pt>
                <c:pt idx="1184">
                  <c:v>64.2</c:v>
                </c:pt>
                <c:pt idx="1185">
                  <c:v>61.9</c:v>
                </c:pt>
                <c:pt idx="1186">
                  <c:v>61.2</c:v>
                </c:pt>
                <c:pt idx="1187">
                  <c:v>61.3</c:v>
                </c:pt>
                <c:pt idx="1188">
                  <c:v>61.6</c:v>
                </c:pt>
                <c:pt idx="1189">
                  <c:v>62.9</c:v>
                </c:pt>
                <c:pt idx="1190">
                  <c:v>63.1</c:v>
                </c:pt>
                <c:pt idx="1191">
                  <c:v>62.6</c:v>
                </c:pt>
                <c:pt idx="1192">
                  <c:v>69.7</c:v>
                </c:pt>
                <c:pt idx="1193">
                  <c:v>68.400000000000006</c:v>
                </c:pt>
                <c:pt idx="1194">
                  <c:v>69.8</c:v>
                </c:pt>
                <c:pt idx="1195">
                  <c:v>74.099999999999994</c:v>
                </c:pt>
                <c:pt idx="1196">
                  <c:v>69.400000000000006</c:v>
                </c:pt>
                <c:pt idx="1197">
                  <c:v>71.900000000000006</c:v>
                </c:pt>
                <c:pt idx="1198">
                  <c:v>69.7</c:v>
                </c:pt>
                <c:pt idx="1199">
                  <c:v>73.900000000000006</c:v>
                </c:pt>
                <c:pt idx="1200">
                  <c:v>75.2</c:v>
                </c:pt>
                <c:pt idx="1201">
                  <c:v>73.7</c:v>
                </c:pt>
                <c:pt idx="1202">
                  <c:v>70.099999999999994</c:v>
                </c:pt>
                <c:pt idx="1203">
                  <c:v>67.2</c:v>
                </c:pt>
                <c:pt idx="1204">
                  <c:v>67.900000000000006</c:v>
                </c:pt>
                <c:pt idx="1205">
                  <c:v>73</c:v>
                </c:pt>
                <c:pt idx="1206">
                  <c:v>77.099999999999994</c:v>
                </c:pt>
                <c:pt idx="1207">
                  <c:v>74</c:v>
                </c:pt>
                <c:pt idx="1208">
                  <c:v>70.2</c:v>
                </c:pt>
                <c:pt idx="1209">
                  <c:v>70</c:v>
                </c:pt>
                <c:pt idx="1210">
                  <c:v>66.8</c:v>
                </c:pt>
                <c:pt idx="1211">
                  <c:v>65.5</c:v>
                </c:pt>
                <c:pt idx="1212">
                  <c:v>66.400000000000006</c:v>
                </c:pt>
                <c:pt idx="1213">
                  <c:v>66.3</c:v>
                </c:pt>
                <c:pt idx="1214">
                  <c:v>64.3</c:v>
                </c:pt>
                <c:pt idx="1215">
                  <c:v>64.900000000000006</c:v>
                </c:pt>
                <c:pt idx="1216">
                  <c:v>68</c:v>
                </c:pt>
                <c:pt idx="1217">
                  <c:v>68.7</c:v>
                </c:pt>
                <c:pt idx="1218">
                  <c:v>68.7</c:v>
                </c:pt>
                <c:pt idx="1219">
                  <c:v>67.099999999999994</c:v>
                </c:pt>
                <c:pt idx="1220">
                  <c:v>68.5</c:v>
                </c:pt>
                <c:pt idx="1221">
                  <c:v>71</c:v>
                </c:pt>
                <c:pt idx="1222">
                  <c:v>68.400000000000006</c:v>
                </c:pt>
                <c:pt idx="1223">
                  <c:v>68.2</c:v>
                </c:pt>
                <c:pt idx="1224">
                  <c:v>67.900000000000006</c:v>
                </c:pt>
                <c:pt idx="1225">
                  <c:v>69.900000000000006</c:v>
                </c:pt>
                <c:pt idx="1226">
                  <c:v>65.400000000000006</c:v>
                </c:pt>
                <c:pt idx="1227">
                  <c:v>68.3</c:v>
                </c:pt>
                <c:pt idx="1228">
                  <c:v>64.400000000000006</c:v>
                </c:pt>
                <c:pt idx="1229">
                  <c:v>59.8</c:v>
                </c:pt>
                <c:pt idx="1230">
                  <c:v>57.5</c:v>
                </c:pt>
                <c:pt idx="1231">
                  <c:v>59.7</c:v>
                </c:pt>
                <c:pt idx="1232">
                  <c:v>59.6</c:v>
                </c:pt>
                <c:pt idx="1233">
                  <c:v>57.5</c:v>
                </c:pt>
                <c:pt idx="1234">
                  <c:v>57.6</c:v>
                </c:pt>
                <c:pt idx="1235">
                  <c:v>58.5</c:v>
                </c:pt>
                <c:pt idx="1236">
                  <c:v>61.1</c:v>
                </c:pt>
                <c:pt idx="1237">
                  <c:v>60.5</c:v>
                </c:pt>
                <c:pt idx="1238">
                  <c:v>59.4</c:v>
                </c:pt>
                <c:pt idx="1239">
                  <c:v>60.4</c:v>
                </c:pt>
                <c:pt idx="1240">
                  <c:v>59.2</c:v>
                </c:pt>
                <c:pt idx="1241">
                  <c:v>59.8</c:v>
                </c:pt>
                <c:pt idx="1242">
                  <c:v>60.4</c:v>
                </c:pt>
                <c:pt idx="1243">
                  <c:v>60.4</c:v>
                </c:pt>
                <c:pt idx="1244">
                  <c:v>59.3</c:v>
                </c:pt>
                <c:pt idx="1245">
                  <c:v>59.6</c:v>
                </c:pt>
                <c:pt idx="1246">
                  <c:v>61.4</c:v>
                </c:pt>
                <c:pt idx="1247">
                  <c:v>61.4</c:v>
                </c:pt>
                <c:pt idx="1248">
                  <c:v>63</c:v>
                </c:pt>
                <c:pt idx="1249">
                  <c:v>64.8</c:v>
                </c:pt>
                <c:pt idx="1250">
                  <c:v>68.7</c:v>
                </c:pt>
                <c:pt idx="1251">
                  <c:v>69</c:v>
                </c:pt>
                <c:pt idx="1252">
                  <c:v>68.5</c:v>
                </c:pt>
                <c:pt idx="1253">
                  <c:v>69.8</c:v>
                </c:pt>
                <c:pt idx="1254">
                  <c:v>68.900000000000006</c:v>
                </c:pt>
                <c:pt idx="1255">
                  <c:v>67.099999999999994</c:v>
                </c:pt>
                <c:pt idx="1256">
                  <c:v>73.099999999999994</c:v>
                </c:pt>
                <c:pt idx="1257">
                  <c:v>73</c:v>
                </c:pt>
                <c:pt idx="1258">
                  <c:v>71.099999999999994</c:v>
                </c:pt>
                <c:pt idx="1259">
                  <c:v>71.099999999999994</c:v>
                </c:pt>
                <c:pt idx="1260">
                  <c:v>71.400000000000006</c:v>
                </c:pt>
                <c:pt idx="1261">
                  <c:v>72</c:v>
                </c:pt>
                <c:pt idx="1262">
                  <c:v>72.3</c:v>
                </c:pt>
                <c:pt idx="1263">
                  <c:v>68.599999999999994</c:v>
                </c:pt>
                <c:pt idx="1264">
                  <c:v>69.3</c:v>
                </c:pt>
                <c:pt idx="1265">
                  <c:v>60.9</c:v>
                </c:pt>
                <c:pt idx="1266">
                  <c:v>59.1</c:v>
                </c:pt>
                <c:pt idx="1267">
                  <c:v>59.1</c:v>
                </c:pt>
                <c:pt idx="1268">
                  <c:v>59.1</c:v>
                </c:pt>
                <c:pt idx="1269">
                  <c:v>57.3</c:v>
                </c:pt>
                <c:pt idx="1270">
                  <c:v>56.8</c:v>
                </c:pt>
                <c:pt idx="1271">
                  <c:v>55.6</c:v>
                </c:pt>
                <c:pt idx="1272">
                  <c:v>55</c:v>
                </c:pt>
                <c:pt idx="1273">
                  <c:v>54.7</c:v>
                </c:pt>
                <c:pt idx="1274">
                  <c:v>53.7</c:v>
                </c:pt>
                <c:pt idx="1275">
                  <c:v>53.9</c:v>
                </c:pt>
                <c:pt idx="1276">
                  <c:v>53.9</c:v>
                </c:pt>
                <c:pt idx="1277">
                  <c:v>53.7</c:v>
                </c:pt>
                <c:pt idx="1278">
                  <c:v>53.5</c:v>
                </c:pt>
                <c:pt idx="1279">
                  <c:v>51.7</c:v>
                </c:pt>
                <c:pt idx="1280">
                  <c:v>52.3</c:v>
                </c:pt>
                <c:pt idx="1281">
                  <c:v>51.7</c:v>
                </c:pt>
                <c:pt idx="1282">
                  <c:v>51.8</c:v>
                </c:pt>
                <c:pt idx="1283">
                  <c:v>51</c:v>
                </c:pt>
                <c:pt idx="1284">
                  <c:v>51.7</c:v>
                </c:pt>
                <c:pt idx="1285">
                  <c:v>52.3</c:v>
                </c:pt>
                <c:pt idx="1286">
                  <c:v>53.3</c:v>
                </c:pt>
                <c:pt idx="1287">
                  <c:v>53.1</c:v>
                </c:pt>
                <c:pt idx="1288">
                  <c:v>52.2</c:v>
                </c:pt>
                <c:pt idx="1289">
                  <c:v>51.6</c:v>
                </c:pt>
                <c:pt idx="1290">
                  <c:v>53.6</c:v>
                </c:pt>
                <c:pt idx="1291">
                  <c:v>55.1</c:v>
                </c:pt>
                <c:pt idx="1292">
                  <c:v>52.8</c:v>
                </c:pt>
                <c:pt idx="1293">
                  <c:v>57.1</c:v>
                </c:pt>
                <c:pt idx="1294">
                  <c:v>63</c:v>
                </c:pt>
                <c:pt idx="1295">
                  <c:v>57.8</c:v>
                </c:pt>
                <c:pt idx="1296">
                  <c:v>54.4</c:v>
                </c:pt>
                <c:pt idx="1297">
                  <c:v>55.3</c:v>
                </c:pt>
                <c:pt idx="1298">
                  <c:v>54.9</c:v>
                </c:pt>
                <c:pt idx="1299">
                  <c:v>54.9</c:v>
                </c:pt>
                <c:pt idx="1300">
                  <c:v>54.5</c:v>
                </c:pt>
                <c:pt idx="1301">
                  <c:v>55</c:v>
                </c:pt>
                <c:pt idx="1302">
                  <c:v>56.7</c:v>
                </c:pt>
                <c:pt idx="1303">
                  <c:v>59.4</c:v>
                </c:pt>
                <c:pt idx="1304">
                  <c:v>59.4</c:v>
                </c:pt>
                <c:pt idx="1305">
                  <c:v>61.1</c:v>
                </c:pt>
                <c:pt idx="1306">
                  <c:v>63.5</c:v>
                </c:pt>
                <c:pt idx="1307">
                  <c:v>62</c:v>
                </c:pt>
                <c:pt idx="1308">
                  <c:v>59.9</c:v>
                </c:pt>
                <c:pt idx="1309">
                  <c:v>58.6</c:v>
                </c:pt>
                <c:pt idx="1310">
                  <c:v>56.3</c:v>
                </c:pt>
                <c:pt idx="1311">
                  <c:v>58.2</c:v>
                </c:pt>
                <c:pt idx="1312">
                  <c:v>59.2</c:v>
                </c:pt>
                <c:pt idx="1313">
                  <c:v>55.8</c:v>
                </c:pt>
                <c:pt idx="1314">
                  <c:v>53.1</c:v>
                </c:pt>
                <c:pt idx="1315">
                  <c:v>53.2</c:v>
                </c:pt>
                <c:pt idx="1316">
                  <c:v>56.9</c:v>
                </c:pt>
                <c:pt idx="1317">
                  <c:v>55.9</c:v>
                </c:pt>
                <c:pt idx="1318">
                  <c:v>55.9</c:v>
                </c:pt>
                <c:pt idx="1319">
                  <c:v>53.7</c:v>
                </c:pt>
                <c:pt idx="1320">
                  <c:v>53.6</c:v>
                </c:pt>
                <c:pt idx="1321">
                  <c:v>55.3</c:v>
                </c:pt>
                <c:pt idx="1322">
                  <c:v>66.2</c:v>
                </c:pt>
                <c:pt idx="1323">
                  <c:v>63.7</c:v>
                </c:pt>
                <c:pt idx="1324">
                  <c:v>62.4</c:v>
                </c:pt>
                <c:pt idx="1325">
                  <c:v>66.400000000000006</c:v>
                </c:pt>
                <c:pt idx="1326">
                  <c:v>65.599999999999994</c:v>
                </c:pt>
                <c:pt idx="1327">
                  <c:v>65</c:v>
                </c:pt>
                <c:pt idx="1328">
                  <c:v>63.1</c:v>
                </c:pt>
                <c:pt idx="1329">
                  <c:v>64.8</c:v>
                </c:pt>
                <c:pt idx="1330">
                  <c:v>62.8</c:v>
                </c:pt>
                <c:pt idx="1331">
                  <c:v>59.9</c:v>
                </c:pt>
                <c:pt idx="1332">
                  <c:v>61.5</c:v>
                </c:pt>
                <c:pt idx="1333">
                  <c:v>60</c:v>
                </c:pt>
                <c:pt idx="1334">
                  <c:v>59.8</c:v>
                </c:pt>
                <c:pt idx="1335">
                  <c:v>61.7</c:v>
                </c:pt>
                <c:pt idx="1336">
                  <c:v>59.1</c:v>
                </c:pt>
                <c:pt idx="1337">
                  <c:v>59.1</c:v>
                </c:pt>
                <c:pt idx="1338">
                  <c:v>59.1</c:v>
                </c:pt>
                <c:pt idx="1339">
                  <c:v>58.4</c:v>
                </c:pt>
                <c:pt idx="1340">
                  <c:v>57.9</c:v>
                </c:pt>
                <c:pt idx="1341">
                  <c:v>59.7</c:v>
                </c:pt>
                <c:pt idx="1342">
                  <c:v>58.6</c:v>
                </c:pt>
                <c:pt idx="1343">
                  <c:v>60</c:v>
                </c:pt>
                <c:pt idx="1344">
                  <c:v>58</c:v>
                </c:pt>
                <c:pt idx="1345">
                  <c:v>57.3</c:v>
                </c:pt>
                <c:pt idx="1346">
                  <c:v>55.9</c:v>
                </c:pt>
                <c:pt idx="1347">
                  <c:v>55</c:v>
                </c:pt>
                <c:pt idx="1348">
                  <c:v>53.9</c:v>
                </c:pt>
                <c:pt idx="1349">
                  <c:v>56.5</c:v>
                </c:pt>
                <c:pt idx="1350">
                  <c:v>58.4</c:v>
                </c:pt>
                <c:pt idx="1351">
                  <c:v>60.5</c:v>
                </c:pt>
                <c:pt idx="1352">
                  <c:v>58.1</c:v>
                </c:pt>
                <c:pt idx="1353">
                  <c:v>55.1</c:v>
                </c:pt>
                <c:pt idx="1354">
                  <c:v>53.7</c:v>
                </c:pt>
                <c:pt idx="1355">
                  <c:v>54.6</c:v>
                </c:pt>
                <c:pt idx="1356">
                  <c:v>56</c:v>
                </c:pt>
                <c:pt idx="1357">
                  <c:v>55.8</c:v>
                </c:pt>
                <c:pt idx="1358">
                  <c:v>55.9</c:v>
                </c:pt>
                <c:pt idx="1359">
                  <c:v>59.6</c:v>
                </c:pt>
                <c:pt idx="1360">
                  <c:v>58.025100000000002</c:v>
                </c:pt>
                <c:pt idx="1361">
                  <c:v>58.958300000000001</c:v>
                </c:pt>
                <c:pt idx="1362">
                  <c:v>61.889400000000002</c:v>
                </c:pt>
                <c:pt idx="1363">
                  <c:v>57.668599999999998</c:v>
                </c:pt>
                <c:pt idx="1364">
                  <c:v>56.062399999999997</c:v>
                </c:pt>
                <c:pt idx="1365">
                  <c:v>58.414299999999997</c:v>
                </c:pt>
                <c:pt idx="1366">
                  <c:v>57.3202</c:v>
                </c:pt>
                <c:pt idx="1367">
                  <c:v>57.3202</c:v>
                </c:pt>
                <c:pt idx="1368">
                  <c:v>56.168100000000003</c:v>
                </c:pt>
                <c:pt idx="1369">
                  <c:v>55.979199999999999</c:v>
                </c:pt>
                <c:pt idx="1370">
                  <c:v>57.898800000000001</c:v>
                </c:pt>
                <c:pt idx="1371">
                  <c:v>56.915399999999998</c:v>
                </c:pt>
                <c:pt idx="1372">
                  <c:v>54.846200000000003</c:v>
                </c:pt>
                <c:pt idx="1373">
                  <c:v>54.933100000000003</c:v>
                </c:pt>
                <c:pt idx="1374">
                  <c:v>52.721899999999998</c:v>
                </c:pt>
                <c:pt idx="1375">
                  <c:v>53.929200000000002</c:v>
                </c:pt>
                <c:pt idx="1376">
                  <c:v>52.609000000000002</c:v>
                </c:pt>
                <c:pt idx="1377">
                  <c:v>53.119799999999998</c:v>
                </c:pt>
                <c:pt idx="1378">
                  <c:v>52.347000000000001</c:v>
                </c:pt>
                <c:pt idx="1379">
                  <c:v>51.928800000000003</c:v>
                </c:pt>
                <c:pt idx="1380">
                  <c:v>51.974699999999999</c:v>
                </c:pt>
                <c:pt idx="1381">
                  <c:v>51.310499999999998</c:v>
                </c:pt>
                <c:pt idx="1382">
                  <c:v>51.311399999999999</c:v>
                </c:pt>
                <c:pt idx="1383">
                  <c:v>50.581299999999999</c:v>
                </c:pt>
                <c:pt idx="1384">
                  <c:v>50.043900000000001</c:v>
                </c:pt>
                <c:pt idx="1385">
                  <c:v>49.750900000000001</c:v>
                </c:pt>
                <c:pt idx="1386">
                  <c:v>49.393900000000002</c:v>
                </c:pt>
                <c:pt idx="1387">
                  <c:v>50.237900000000003</c:v>
                </c:pt>
                <c:pt idx="1388">
                  <c:v>49.648600000000002</c:v>
                </c:pt>
                <c:pt idx="1389">
                  <c:v>49.241799999999998</c:v>
                </c:pt>
                <c:pt idx="1390">
                  <c:v>49.040399999999998</c:v>
                </c:pt>
                <c:pt idx="1391">
                  <c:v>49.627499999999998</c:v>
                </c:pt>
                <c:pt idx="1392">
                  <c:v>49.040399999999998</c:v>
                </c:pt>
                <c:pt idx="1393">
                  <c:v>49.490400000000001</c:v>
                </c:pt>
                <c:pt idx="1394">
                  <c:v>51.092799999999997</c:v>
                </c:pt>
                <c:pt idx="1395">
                  <c:v>49.314100000000003</c:v>
                </c:pt>
                <c:pt idx="1396">
                  <c:v>48.869500000000002</c:v>
                </c:pt>
                <c:pt idx="1397">
                  <c:v>55.322699999999998</c:v>
                </c:pt>
                <c:pt idx="1398">
                  <c:v>56.509399999999999</c:v>
                </c:pt>
                <c:pt idx="1399">
                  <c:v>57.735700000000001</c:v>
                </c:pt>
                <c:pt idx="1400">
                  <c:v>58.284799999999997</c:v>
                </c:pt>
                <c:pt idx="1401">
                  <c:v>55.958799999999997</c:v>
                </c:pt>
                <c:pt idx="1402">
                  <c:v>61.327399999999997</c:v>
                </c:pt>
                <c:pt idx="1403">
                  <c:v>60.543599999999998</c:v>
                </c:pt>
                <c:pt idx="1404">
                  <c:v>59.758899999999997</c:v>
                </c:pt>
                <c:pt idx="1405">
                  <c:v>65.365200000000002</c:v>
                </c:pt>
                <c:pt idx="1406">
                  <c:v>68.218199999999996</c:v>
                </c:pt>
                <c:pt idx="1407">
                  <c:v>65.120800000000003</c:v>
                </c:pt>
                <c:pt idx="1408">
                  <c:v>65.120800000000003</c:v>
                </c:pt>
                <c:pt idx="1409">
                  <c:v>75.508300000000006</c:v>
                </c:pt>
                <c:pt idx="1410">
                  <c:v>81.215400000000002</c:v>
                </c:pt>
                <c:pt idx="1411">
                  <c:v>77.413399999999996</c:v>
                </c:pt>
                <c:pt idx="1412">
                  <c:v>79.985200000000006</c:v>
                </c:pt>
                <c:pt idx="1413">
                  <c:v>79.228800000000007</c:v>
                </c:pt>
                <c:pt idx="1414">
                  <c:v>82.7881</c:v>
                </c:pt>
                <c:pt idx="1415">
                  <c:v>83.642099999999999</c:v>
                </c:pt>
                <c:pt idx="1416">
                  <c:v>84.748500000000007</c:v>
                </c:pt>
                <c:pt idx="1417">
                  <c:v>81.528899999999993</c:v>
                </c:pt>
                <c:pt idx="1418">
                  <c:v>84.748500000000007</c:v>
                </c:pt>
                <c:pt idx="1419">
                  <c:v>82.3352</c:v>
                </c:pt>
                <c:pt idx="1420">
                  <c:v>81.890699999999995</c:v>
                </c:pt>
                <c:pt idx="1421">
                  <c:v>82.401799999999994</c:v>
                </c:pt>
                <c:pt idx="1422">
                  <c:v>78.453100000000006</c:v>
                </c:pt>
                <c:pt idx="1423">
                  <c:v>78.464200000000005</c:v>
                </c:pt>
                <c:pt idx="1424">
                  <c:v>81.015299999999996</c:v>
                </c:pt>
                <c:pt idx="1425">
                  <c:v>86.894599999999997</c:v>
                </c:pt>
                <c:pt idx="1426">
                  <c:v>96.023099999999999</c:v>
                </c:pt>
                <c:pt idx="1427">
                  <c:v>103.7298</c:v>
                </c:pt>
                <c:pt idx="1428">
                  <c:v>110.98220000000001</c:v>
                </c:pt>
                <c:pt idx="1429">
                  <c:v>108.44199999999999</c:v>
                </c:pt>
                <c:pt idx="1430">
                  <c:v>103.46420000000001</c:v>
                </c:pt>
                <c:pt idx="1431">
                  <c:v>97.125500000000002</c:v>
                </c:pt>
                <c:pt idx="1432">
                  <c:v>99.754199999999997</c:v>
                </c:pt>
                <c:pt idx="1433">
                  <c:v>101.318</c:v>
                </c:pt>
                <c:pt idx="1434">
                  <c:v>107.5594</c:v>
                </c:pt>
                <c:pt idx="1435">
                  <c:v>109.2726</c:v>
                </c:pt>
                <c:pt idx="1436">
                  <c:v>109.2726</c:v>
                </c:pt>
                <c:pt idx="1437">
                  <c:v>117.8877</c:v>
                </c:pt>
                <c:pt idx="1438">
                  <c:v>107.7783</c:v>
                </c:pt>
                <c:pt idx="1439">
                  <c:v>99.514499999999998</c:v>
                </c:pt>
                <c:pt idx="1440">
                  <c:v>98.979200000000006</c:v>
                </c:pt>
                <c:pt idx="1441">
                  <c:v>93.536900000000003</c:v>
                </c:pt>
                <c:pt idx="1442">
                  <c:v>94.462100000000007</c:v>
                </c:pt>
                <c:pt idx="1443">
                  <c:v>89.401899999999998</c:v>
                </c:pt>
                <c:pt idx="1444">
                  <c:v>87.995199999999997</c:v>
                </c:pt>
                <c:pt idx="1445">
                  <c:v>81.918899999999994</c:v>
                </c:pt>
                <c:pt idx="1446">
                  <c:v>77.447000000000003</c:v>
                </c:pt>
                <c:pt idx="1447">
                  <c:v>75.9024</c:v>
                </c:pt>
                <c:pt idx="1448">
                  <c:v>72.618200000000002</c:v>
                </c:pt>
                <c:pt idx="1449">
                  <c:v>74.052099999999996</c:v>
                </c:pt>
                <c:pt idx="1450">
                  <c:v>80.197400000000002</c:v>
                </c:pt>
                <c:pt idx="1451">
                  <c:v>82.603999999999999</c:v>
                </c:pt>
                <c:pt idx="1452">
                  <c:v>81.637900000000002</c:v>
                </c:pt>
                <c:pt idx="1453">
                  <c:v>83.182400000000001</c:v>
                </c:pt>
                <c:pt idx="1454">
                  <c:v>83.269599999999997</c:v>
                </c:pt>
                <c:pt idx="1455">
                  <c:v>82.598399999999998</c:v>
                </c:pt>
                <c:pt idx="1456">
                  <c:v>91.399299999999997</c:v>
                </c:pt>
                <c:pt idx="1457">
                  <c:v>73.156499999999994</c:v>
                </c:pt>
                <c:pt idx="1458">
                  <c:v>72.663300000000007</c:v>
                </c:pt>
                <c:pt idx="1459">
                  <c:v>78.179900000000004</c:v>
                </c:pt>
                <c:pt idx="1460">
                  <c:v>75.438100000000006</c:v>
                </c:pt>
                <c:pt idx="1461">
                  <c:v>75.361999999999995</c:v>
                </c:pt>
                <c:pt idx="1462">
                  <c:v>75.403800000000004</c:v>
                </c:pt>
                <c:pt idx="1463">
                  <c:v>74.089600000000004</c:v>
                </c:pt>
                <c:pt idx="1464">
                  <c:v>81.673699999999997</c:v>
                </c:pt>
                <c:pt idx="1465">
                  <c:v>80.918499999999995</c:v>
                </c:pt>
                <c:pt idx="1466">
                  <c:v>86.741799999999998</c:v>
                </c:pt>
                <c:pt idx="1467">
                  <c:v>94.653999999999996</c:v>
                </c:pt>
                <c:pt idx="1468">
                  <c:v>99.483900000000006</c:v>
                </c:pt>
                <c:pt idx="1469">
                  <c:v>95.700800000000001</c:v>
                </c:pt>
                <c:pt idx="1470">
                  <c:v>98.787400000000005</c:v>
                </c:pt>
                <c:pt idx="1471">
                  <c:v>103.1897</c:v>
                </c:pt>
                <c:pt idx="1472">
                  <c:v>99.794399999999996</c:v>
                </c:pt>
                <c:pt idx="1473">
                  <c:v>95.8018</c:v>
                </c:pt>
                <c:pt idx="1474">
                  <c:v>94.921899999999994</c:v>
                </c:pt>
                <c:pt idx="1475">
                  <c:v>98.542000000000002</c:v>
                </c:pt>
                <c:pt idx="1476">
                  <c:v>98.8459</c:v>
                </c:pt>
                <c:pt idx="1477">
                  <c:v>103.5277</c:v>
                </c:pt>
                <c:pt idx="1478">
                  <c:v>103.5277</c:v>
                </c:pt>
                <c:pt idx="1479">
                  <c:v>105.77849999999999</c:v>
                </c:pt>
                <c:pt idx="1480">
                  <c:v>111.3608</c:v>
                </c:pt>
                <c:pt idx="1481">
                  <c:v>114.1887</c:v>
                </c:pt>
                <c:pt idx="1482">
                  <c:v>105.4876</c:v>
                </c:pt>
                <c:pt idx="1483">
                  <c:v>100.7114</c:v>
                </c:pt>
                <c:pt idx="1484">
                  <c:v>101.8103</c:v>
                </c:pt>
                <c:pt idx="1485">
                  <c:v>97.999399999999994</c:v>
                </c:pt>
                <c:pt idx="1486">
                  <c:v>96.378200000000007</c:v>
                </c:pt>
                <c:pt idx="1487">
                  <c:v>96.170500000000004</c:v>
                </c:pt>
                <c:pt idx="1488">
                  <c:v>94.547399999999996</c:v>
                </c:pt>
                <c:pt idx="1489">
                  <c:v>90.818799999999996</c:v>
                </c:pt>
                <c:pt idx="1490">
                  <c:v>82.745999999999995</c:v>
                </c:pt>
                <c:pt idx="1491">
                  <c:v>80.335800000000006</c:v>
                </c:pt>
                <c:pt idx="1492">
                  <c:v>77.7286</c:v>
                </c:pt>
                <c:pt idx="1493">
                  <c:v>75.348200000000006</c:v>
                </c:pt>
                <c:pt idx="1494">
                  <c:v>74.822699999999998</c:v>
                </c:pt>
                <c:pt idx="1495">
                  <c:v>75.301599999999993</c:v>
                </c:pt>
                <c:pt idx="1496">
                  <c:v>77.552199999999999</c:v>
                </c:pt>
                <c:pt idx="1497">
                  <c:v>77.995500000000007</c:v>
                </c:pt>
                <c:pt idx="1498">
                  <c:v>80.157200000000003</c:v>
                </c:pt>
                <c:pt idx="1499">
                  <c:v>87.369299999999996</c:v>
                </c:pt>
                <c:pt idx="1500">
                  <c:v>82.150800000000004</c:v>
                </c:pt>
                <c:pt idx="1501">
                  <c:v>80.334299999999999</c:v>
                </c:pt>
                <c:pt idx="1502">
                  <c:v>82.479500000000002</c:v>
                </c:pt>
                <c:pt idx="1503">
                  <c:v>80.288200000000003</c:v>
                </c:pt>
                <c:pt idx="1504">
                  <c:v>81.122500000000002</c:v>
                </c:pt>
                <c:pt idx="1505">
                  <c:v>80.799800000000005</c:v>
                </c:pt>
                <c:pt idx="1506">
                  <c:v>80.084699999999998</c:v>
                </c:pt>
                <c:pt idx="1507">
                  <c:v>77.107399999999998</c:v>
                </c:pt>
                <c:pt idx="1508">
                  <c:v>77.107399999999998</c:v>
                </c:pt>
                <c:pt idx="1509">
                  <c:v>75.813699999999997</c:v>
                </c:pt>
                <c:pt idx="1510">
                  <c:v>73.170699999999997</c:v>
                </c:pt>
                <c:pt idx="1511">
                  <c:v>70.088800000000006</c:v>
                </c:pt>
                <c:pt idx="1512">
                  <c:v>72.464299999999994</c:v>
                </c:pt>
                <c:pt idx="1513">
                  <c:v>71.466800000000006</c:v>
                </c:pt>
                <c:pt idx="1514">
                  <c:v>63.054499999999997</c:v>
                </c:pt>
                <c:pt idx="1515">
                  <c:v>62.047499999999999</c:v>
                </c:pt>
                <c:pt idx="1516">
                  <c:v>63.139400000000002</c:v>
                </c:pt>
                <c:pt idx="1517">
                  <c:v>61.14</c:v>
                </c:pt>
                <c:pt idx="1518">
                  <c:v>58.535699999999999</c:v>
                </c:pt>
                <c:pt idx="1519">
                  <c:v>58.811799999999998</c:v>
                </c:pt>
                <c:pt idx="1520">
                  <c:v>60.596200000000003</c:v>
                </c:pt>
                <c:pt idx="1521">
                  <c:v>61.680399999999999</c:v>
                </c:pt>
                <c:pt idx="1522">
                  <c:v>69.562299999999993</c:v>
                </c:pt>
                <c:pt idx="1523">
                  <c:v>64.214799999999997</c:v>
                </c:pt>
                <c:pt idx="1524">
                  <c:v>68.561400000000006</c:v>
                </c:pt>
                <c:pt idx="1525">
                  <c:v>67.070599999999999</c:v>
                </c:pt>
                <c:pt idx="1526">
                  <c:v>66.518100000000004</c:v>
                </c:pt>
                <c:pt idx="1527">
                  <c:v>69.921700000000001</c:v>
                </c:pt>
                <c:pt idx="1528">
                  <c:v>69.921700000000001</c:v>
                </c:pt>
                <c:pt idx="1529">
                  <c:v>69.640900000000002</c:v>
                </c:pt>
                <c:pt idx="1530">
                  <c:v>65.825400000000002</c:v>
                </c:pt>
                <c:pt idx="1531">
                  <c:v>61.947699999999998</c:v>
                </c:pt>
                <c:pt idx="1532">
                  <c:v>62.177799999999998</c:v>
                </c:pt>
                <c:pt idx="1533">
                  <c:v>58.314</c:v>
                </c:pt>
                <c:pt idx="1534">
                  <c:v>62.295699999999997</c:v>
                </c:pt>
                <c:pt idx="1535">
                  <c:v>66.453699999999998</c:v>
                </c:pt>
                <c:pt idx="1536">
                  <c:v>68.3506</c:v>
                </c:pt>
                <c:pt idx="1537">
                  <c:v>66.811899999999994</c:v>
                </c:pt>
                <c:pt idx="1538">
                  <c:v>65.056700000000006</c:v>
                </c:pt>
                <c:pt idx="1539">
                  <c:v>65.265500000000003</c:v>
                </c:pt>
                <c:pt idx="1540">
                  <c:v>67.7774</c:v>
                </c:pt>
                <c:pt idx="1541">
                  <c:v>67.7774</c:v>
                </c:pt>
                <c:pt idx="1542">
                  <c:v>67.965000000000003</c:v>
                </c:pt>
                <c:pt idx="1543">
                  <c:v>73.147300000000001</c:v>
                </c:pt>
                <c:pt idx="1544">
                  <c:v>72.079400000000007</c:v>
                </c:pt>
                <c:pt idx="1545">
                  <c:v>75.795199999999994</c:v>
                </c:pt>
                <c:pt idx="1546">
                  <c:v>76.099900000000005</c:v>
                </c:pt>
                <c:pt idx="1547">
                  <c:v>69.236800000000002</c:v>
                </c:pt>
                <c:pt idx="1548">
                  <c:v>67.754000000000005</c:v>
                </c:pt>
                <c:pt idx="1549">
                  <c:v>70.511799999999994</c:v>
                </c:pt>
                <c:pt idx="1550">
                  <c:v>71.7821</c:v>
                </c:pt>
                <c:pt idx="1551">
                  <c:v>72.7988</c:v>
                </c:pt>
                <c:pt idx="1552">
                  <c:v>72.610900000000001</c:v>
                </c:pt>
                <c:pt idx="1553">
                  <c:v>69.918000000000006</c:v>
                </c:pt>
                <c:pt idx="1554">
                  <c:v>68.463399999999993</c:v>
                </c:pt>
                <c:pt idx="1555">
                  <c:v>64.956500000000005</c:v>
                </c:pt>
                <c:pt idx="1556">
                  <c:v>67.743899999999996</c:v>
                </c:pt>
                <c:pt idx="1557">
                  <c:v>67.3065</c:v>
                </c:pt>
                <c:pt idx="1558">
                  <c:v>66.159099999999995</c:v>
                </c:pt>
                <c:pt idx="1559">
                  <c:v>67.771199999999993</c:v>
                </c:pt>
                <c:pt idx="1560">
                  <c:v>67.771199999999993</c:v>
                </c:pt>
                <c:pt idx="1561">
                  <c:v>66.759799999999998</c:v>
                </c:pt>
                <c:pt idx="1562">
                  <c:v>65.8279</c:v>
                </c:pt>
                <c:pt idx="1563">
                  <c:v>69.067300000000003</c:v>
                </c:pt>
                <c:pt idx="1564">
                  <c:v>73.546000000000006</c:v>
                </c:pt>
                <c:pt idx="1565">
                  <c:v>73.546000000000006</c:v>
                </c:pt>
                <c:pt idx="1566">
                  <c:v>73.398300000000006</c:v>
                </c:pt>
                <c:pt idx="1567">
                  <c:v>72.746200000000002</c:v>
                </c:pt>
                <c:pt idx="1568">
                  <c:v>69.886200000000002</c:v>
                </c:pt>
                <c:pt idx="1569">
                  <c:v>73.7774</c:v>
                </c:pt>
                <c:pt idx="1570">
                  <c:v>75.284000000000006</c:v>
                </c:pt>
                <c:pt idx="1571">
                  <c:v>73.742599999999996</c:v>
                </c:pt>
                <c:pt idx="1572">
                  <c:v>61.181899999999999</c:v>
                </c:pt>
                <c:pt idx="1573">
                  <c:v>58.915599999999998</c:v>
                </c:pt>
                <c:pt idx="1574">
                  <c:v>61.633600000000001</c:v>
                </c:pt>
                <c:pt idx="1575">
                  <c:v>60.814900000000002</c:v>
                </c:pt>
                <c:pt idx="1576">
                  <c:v>60.799700000000001</c:v>
                </c:pt>
                <c:pt idx="1577">
                  <c:v>60.2776</c:v>
                </c:pt>
                <c:pt idx="1578">
                  <c:v>60.2776</c:v>
                </c:pt>
                <c:pt idx="1579">
                  <c:v>59.546700000000001</c:v>
                </c:pt>
                <c:pt idx="1580">
                  <c:v>60.521500000000003</c:v>
                </c:pt>
                <c:pt idx="1581">
                  <c:v>62.217700000000001</c:v>
                </c:pt>
                <c:pt idx="1582">
                  <c:v>63.507599999999996</c:v>
                </c:pt>
                <c:pt idx="1583">
                  <c:v>64.205299999999994</c:v>
                </c:pt>
                <c:pt idx="1584">
                  <c:v>64.518299999999996</c:v>
                </c:pt>
                <c:pt idx="1585">
                  <c:v>64.549400000000006</c:v>
                </c:pt>
                <c:pt idx="1586">
                  <c:v>64.855599999999995</c:v>
                </c:pt>
                <c:pt idx="1587">
                  <c:v>64.724999999999994</c:v>
                </c:pt>
                <c:pt idx="1588">
                  <c:v>65.798900000000003</c:v>
                </c:pt>
                <c:pt idx="1589">
                  <c:v>66.7971</c:v>
                </c:pt>
                <c:pt idx="1590">
                  <c:v>67.261300000000006</c:v>
                </c:pt>
                <c:pt idx="1591">
                  <c:v>67.183599999999998</c:v>
                </c:pt>
                <c:pt idx="1592">
                  <c:v>64.749799999999993</c:v>
                </c:pt>
                <c:pt idx="1593">
                  <c:v>62.260800000000003</c:v>
                </c:pt>
                <c:pt idx="1594">
                  <c:v>61.493600000000001</c:v>
                </c:pt>
                <c:pt idx="1595">
                  <c:v>61.002299999999998</c:v>
                </c:pt>
                <c:pt idx="1596">
                  <c:v>58.086599999999997</c:v>
                </c:pt>
                <c:pt idx="1597">
                  <c:v>57.294899999999998</c:v>
                </c:pt>
                <c:pt idx="1598">
                  <c:v>57.294899999999998</c:v>
                </c:pt>
                <c:pt idx="1599">
                  <c:v>55.9861</c:v>
                </c:pt>
                <c:pt idx="1600">
                  <c:v>57.279400000000003</c:v>
                </c:pt>
                <c:pt idx="1601">
                  <c:v>58.7042</c:v>
                </c:pt>
                <c:pt idx="1602">
                  <c:v>58.383899999999997</c:v>
                </c:pt>
                <c:pt idx="1603">
                  <c:v>57.360900000000001</c:v>
                </c:pt>
                <c:pt idx="1604">
                  <c:v>56.795999999999999</c:v>
                </c:pt>
                <c:pt idx="1605">
                  <c:v>57.794899999999998</c:v>
                </c:pt>
                <c:pt idx="1606">
                  <c:v>58.137300000000003</c:v>
                </c:pt>
                <c:pt idx="1607">
                  <c:v>57.662799999999997</c:v>
                </c:pt>
                <c:pt idx="1608">
                  <c:v>57.753999999999998</c:v>
                </c:pt>
                <c:pt idx="1609">
                  <c:v>63.156199999999998</c:v>
                </c:pt>
                <c:pt idx="1610">
                  <c:v>60.808199999999999</c:v>
                </c:pt>
                <c:pt idx="1611">
                  <c:v>60.9756</c:v>
                </c:pt>
                <c:pt idx="1612">
                  <c:v>58.157299999999999</c:v>
                </c:pt>
                <c:pt idx="1613">
                  <c:v>55.678800000000003</c:v>
                </c:pt>
                <c:pt idx="1614">
                  <c:v>55.513599999999997</c:v>
                </c:pt>
                <c:pt idx="1615">
                  <c:v>55.074399999999997</c:v>
                </c:pt>
                <c:pt idx="1616">
                  <c:v>57.480200000000004</c:v>
                </c:pt>
                <c:pt idx="1617">
                  <c:v>62.835900000000002</c:v>
                </c:pt>
                <c:pt idx="1618">
                  <c:v>61.834800000000001</c:v>
                </c:pt>
                <c:pt idx="1619">
                  <c:v>59.207599999999999</c:v>
                </c:pt>
                <c:pt idx="1620">
                  <c:v>65.616100000000003</c:v>
                </c:pt>
                <c:pt idx="1621">
                  <c:v>60.819099999999999</c:v>
                </c:pt>
                <c:pt idx="1622">
                  <c:v>60.819099999999999</c:v>
                </c:pt>
                <c:pt idx="1623">
                  <c:v>58.712699999999998</c:v>
                </c:pt>
                <c:pt idx="1624">
                  <c:v>58.3352</c:v>
                </c:pt>
                <c:pt idx="1625">
                  <c:v>57.775300000000001</c:v>
                </c:pt>
                <c:pt idx="1626">
                  <c:v>59.423099999999998</c:v>
                </c:pt>
                <c:pt idx="1627">
                  <c:v>61.935899999999997</c:v>
                </c:pt>
                <c:pt idx="1628">
                  <c:v>61.814999999999998</c:v>
                </c:pt>
                <c:pt idx="1629">
                  <c:v>61.526000000000003</c:v>
                </c:pt>
                <c:pt idx="1630">
                  <c:v>66.275000000000006</c:v>
                </c:pt>
                <c:pt idx="1631">
                  <c:v>65.204800000000006</c:v>
                </c:pt>
                <c:pt idx="1632">
                  <c:v>58.774700000000003</c:v>
                </c:pt>
                <c:pt idx="1633">
                  <c:v>55.660600000000002</c:v>
                </c:pt>
                <c:pt idx="1634">
                  <c:v>55.928600000000003</c:v>
                </c:pt>
                <c:pt idx="1635">
                  <c:v>54.7194</c:v>
                </c:pt>
                <c:pt idx="1636">
                  <c:v>55.435099999999998</c:v>
                </c:pt>
                <c:pt idx="1637">
                  <c:v>58.640500000000003</c:v>
                </c:pt>
                <c:pt idx="1638">
                  <c:v>59.152200000000001</c:v>
                </c:pt>
                <c:pt idx="1639">
                  <c:v>59.186999999999998</c:v>
                </c:pt>
                <c:pt idx="1640">
                  <c:v>58.0214</c:v>
                </c:pt>
                <c:pt idx="1641">
                  <c:v>59.477699999999999</c:v>
                </c:pt>
                <c:pt idx="1642">
                  <c:v>59.477699999999999</c:v>
                </c:pt>
                <c:pt idx="1643">
                  <c:v>56.827300000000001</c:v>
                </c:pt>
                <c:pt idx="1644">
                  <c:v>57.094099999999997</c:v>
                </c:pt>
                <c:pt idx="1645">
                  <c:v>56.576799999999999</c:v>
                </c:pt>
                <c:pt idx="1646">
                  <c:v>57.849299999999999</c:v>
                </c:pt>
                <c:pt idx="1647">
                  <c:v>58.073</c:v>
                </c:pt>
                <c:pt idx="1648">
                  <c:v>59.102200000000003</c:v>
                </c:pt>
                <c:pt idx="1649">
                  <c:v>59.942799999999998</c:v>
                </c:pt>
                <c:pt idx="1650">
                  <c:v>58.884599999999999</c:v>
                </c:pt>
                <c:pt idx="1651">
                  <c:v>58.838500000000003</c:v>
                </c:pt>
                <c:pt idx="1652">
                  <c:v>55.343800000000002</c:v>
                </c:pt>
                <c:pt idx="1653">
                  <c:v>55.343800000000002</c:v>
                </c:pt>
                <c:pt idx="1654">
                  <c:v>58.665100000000002</c:v>
                </c:pt>
                <c:pt idx="1655">
                  <c:v>57.337800000000001</c:v>
                </c:pt>
                <c:pt idx="1656">
                  <c:v>57.337800000000001</c:v>
                </c:pt>
                <c:pt idx="1657">
                  <c:v>56.090600000000002</c:v>
                </c:pt>
                <c:pt idx="1658">
                  <c:v>56.171100000000003</c:v>
                </c:pt>
                <c:pt idx="1659">
                  <c:v>56.090600000000002</c:v>
                </c:pt>
                <c:pt idx="1660">
                  <c:v>55.271900000000002</c:v>
                </c:pt>
                <c:pt idx="1661">
                  <c:v>55.720700000000001</c:v>
                </c:pt>
                <c:pt idx="1662">
                  <c:v>58.695399999999999</c:v>
                </c:pt>
                <c:pt idx="1663">
                  <c:v>58.171700000000001</c:v>
                </c:pt>
                <c:pt idx="1664">
                  <c:v>60.008200000000002</c:v>
                </c:pt>
                <c:pt idx="1665">
                  <c:v>59.120800000000003</c:v>
                </c:pt>
                <c:pt idx="1666">
                  <c:v>58.228000000000002</c:v>
                </c:pt>
                <c:pt idx="1667">
                  <c:v>58.228000000000002</c:v>
                </c:pt>
                <c:pt idx="1668">
                  <c:v>58.228000000000002</c:v>
                </c:pt>
                <c:pt idx="1669">
                  <c:v>56.7714</c:v>
                </c:pt>
                <c:pt idx="1670">
                  <c:v>55.164200000000001</c:v>
                </c:pt>
                <c:pt idx="1671">
                  <c:v>56.380099999999999</c:v>
                </c:pt>
                <c:pt idx="1672">
                  <c:v>58.295000000000002</c:v>
                </c:pt>
                <c:pt idx="1673">
                  <c:v>59.727499999999999</c:v>
                </c:pt>
                <c:pt idx="1674">
                  <c:v>60.940300000000001</c:v>
                </c:pt>
                <c:pt idx="1675">
                  <c:v>64.909800000000004</c:v>
                </c:pt>
                <c:pt idx="1676">
                  <c:v>65.121899999999997</c:v>
                </c:pt>
                <c:pt idx="1677">
                  <c:v>59.272599999999997</c:v>
                </c:pt>
                <c:pt idx="1678">
                  <c:v>57.329099999999997</c:v>
                </c:pt>
                <c:pt idx="1679">
                  <c:v>56.895499999999998</c:v>
                </c:pt>
                <c:pt idx="1680">
                  <c:v>55.3718</c:v>
                </c:pt>
                <c:pt idx="1681">
                  <c:v>56.090699999999998</c:v>
                </c:pt>
                <c:pt idx="1682">
                  <c:v>58.392400000000002</c:v>
                </c:pt>
                <c:pt idx="1683">
                  <c:v>58.073399999999999</c:v>
                </c:pt>
                <c:pt idx="1684">
                  <c:v>58.392400000000002</c:v>
                </c:pt>
                <c:pt idx="1685">
                  <c:v>59.446599999999997</c:v>
                </c:pt>
                <c:pt idx="1686">
                  <c:v>55.5349</c:v>
                </c:pt>
                <c:pt idx="1687">
                  <c:v>54.88</c:v>
                </c:pt>
                <c:pt idx="1688">
                  <c:v>54.590899999999998</c:v>
                </c:pt>
                <c:pt idx="1689">
                  <c:v>53.857599999999998</c:v>
                </c:pt>
                <c:pt idx="1690">
                  <c:v>54.055500000000002</c:v>
                </c:pt>
                <c:pt idx="1691">
                  <c:v>53.253300000000003</c:v>
                </c:pt>
                <c:pt idx="1692">
                  <c:v>53.278300000000002</c:v>
                </c:pt>
                <c:pt idx="1693">
                  <c:v>52.736600000000003</c:v>
                </c:pt>
                <c:pt idx="1694">
                  <c:v>58.254100000000001</c:v>
                </c:pt>
                <c:pt idx="1695">
                  <c:v>59.575800000000001</c:v>
                </c:pt>
                <c:pt idx="1696">
                  <c:v>56.891399999999997</c:v>
                </c:pt>
                <c:pt idx="1697">
                  <c:v>56.891399999999997</c:v>
                </c:pt>
                <c:pt idx="1698">
                  <c:v>55.0533</c:v>
                </c:pt>
                <c:pt idx="1699">
                  <c:v>54.9666</c:v>
                </c:pt>
                <c:pt idx="1700">
                  <c:v>55.165300000000002</c:v>
                </c:pt>
                <c:pt idx="1701">
                  <c:v>55.613399999999999</c:v>
                </c:pt>
                <c:pt idx="1702">
                  <c:v>54.768500000000003</c:v>
                </c:pt>
                <c:pt idx="1703">
                  <c:v>54.420400000000001</c:v>
                </c:pt>
                <c:pt idx="1704">
                  <c:v>54.0261</c:v>
                </c:pt>
                <c:pt idx="1705">
                  <c:v>52.880200000000002</c:v>
                </c:pt>
                <c:pt idx="1706">
                  <c:v>54.4908</c:v>
                </c:pt>
                <c:pt idx="1707">
                  <c:v>54.410499999999999</c:v>
                </c:pt>
                <c:pt idx="1708">
                  <c:v>53.851100000000002</c:v>
                </c:pt>
                <c:pt idx="1709">
                  <c:v>53.801299999999998</c:v>
                </c:pt>
                <c:pt idx="1710">
                  <c:v>53.3872</c:v>
                </c:pt>
                <c:pt idx="1711">
                  <c:v>54.257599999999996</c:v>
                </c:pt>
                <c:pt idx="1712">
                  <c:v>54.427199999999999</c:v>
                </c:pt>
                <c:pt idx="1713">
                  <c:v>54.081499999999998</c:v>
                </c:pt>
                <c:pt idx="1714">
                  <c:v>53.804900000000004</c:v>
                </c:pt>
                <c:pt idx="1715">
                  <c:v>55.891599999999997</c:v>
                </c:pt>
                <c:pt idx="1716">
                  <c:v>56.457799999999999</c:v>
                </c:pt>
                <c:pt idx="1717">
                  <c:v>52.260300000000001</c:v>
                </c:pt>
                <c:pt idx="1718">
                  <c:v>52.297699999999999</c:v>
                </c:pt>
                <c:pt idx="1719">
                  <c:v>56.677900000000001</c:v>
                </c:pt>
                <c:pt idx="1720">
                  <c:v>56.923099999999998</c:v>
                </c:pt>
                <c:pt idx="1721">
                  <c:v>59.4998</c:v>
                </c:pt>
                <c:pt idx="1722">
                  <c:v>62.473599999999998</c:v>
                </c:pt>
                <c:pt idx="1723">
                  <c:v>60.273299999999999</c:v>
                </c:pt>
                <c:pt idx="1724">
                  <c:v>59.366</c:v>
                </c:pt>
                <c:pt idx="1725">
                  <c:v>58.8215</c:v>
                </c:pt>
                <c:pt idx="1726">
                  <c:v>58.528599999999997</c:v>
                </c:pt>
                <c:pt idx="1727">
                  <c:v>60.393300000000004</c:v>
                </c:pt>
                <c:pt idx="1728">
                  <c:v>61.690199999999997</c:v>
                </c:pt>
                <c:pt idx="1729">
                  <c:v>61.965499999999999</c:v>
                </c:pt>
                <c:pt idx="1730">
                  <c:v>62.78</c:v>
                </c:pt>
                <c:pt idx="1731">
                  <c:v>60.186599999999999</c:v>
                </c:pt>
                <c:pt idx="1732">
                  <c:v>59.842500000000001</c:v>
                </c:pt>
                <c:pt idx="1733">
                  <c:v>57.154600000000002</c:v>
                </c:pt>
                <c:pt idx="1734">
                  <c:v>56.454300000000003</c:v>
                </c:pt>
                <c:pt idx="1735">
                  <c:v>56.87</c:v>
                </c:pt>
                <c:pt idx="1736">
                  <c:v>59.776200000000003</c:v>
                </c:pt>
                <c:pt idx="1737">
                  <c:v>60.489400000000003</c:v>
                </c:pt>
                <c:pt idx="1738">
                  <c:v>60.489400000000003</c:v>
                </c:pt>
                <c:pt idx="1739">
                  <c:v>61.346400000000003</c:v>
                </c:pt>
                <c:pt idx="1740">
                  <c:v>64.895600000000002</c:v>
                </c:pt>
                <c:pt idx="1741">
                  <c:v>64.944500000000005</c:v>
                </c:pt>
                <c:pt idx="1742">
                  <c:v>60.2652</c:v>
                </c:pt>
                <c:pt idx="1743">
                  <c:v>60.029200000000003</c:v>
                </c:pt>
                <c:pt idx="1744">
                  <c:v>61.503599999999999</c:v>
                </c:pt>
                <c:pt idx="1745">
                  <c:v>63.207099999999997</c:v>
                </c:pt>
                <c:pt idx="1746">
                  <c:v>62.848500000000001</c:v>
                </c:pt>
                <c:pt idx="1747">
                  <c:v>65.596900000000005</c:v>
                </c:pt>
                <c:pt idx="1748">
                  <c:v>66.088399999999993</c:v>
                </c:pt>
                <c:pt idx="1749">
                  <c:v>67.085700000000003</c:v>
                </c:pt>
                <c:pt idx="1750">
                  <c:v>62.260100000000001</c:v>
                </c:pt>
                <c:pt idx="1751">
                  <c:v>62.030299999999997</c:v>
                </c:pt>
                <c:pt idx="1752">
                  <c:v>59.830300000000001</c:v>
                </c:pt>
                <c:pt idx="1753">
                  <c:v>58.0017</c:v>
                </c:pt>
                <c:pt idx="1754">
                  <c:v>57.432400000000001</c:v>
                </c:pt>
                <c:pt idx="1755">
                  <c:v>58.323999999999998</c:v>
                </c:pt>
                <c:pt idx="1756">
                  <c:v>59.147599999999997</c:v>
                </c:pt>
                <c:pt idx="1757">
                  <c:v>64.537899999999993</c:v>
                </c:pt>
                <c:pt idx="1758">
                  <c:v>62.302</c:v>
                </c:pt>
                <c:pt idx="1759">
                  <c:v>64.205500000000001</c:v>
                </c:pt>
                <c:pt idx="1760">
                  <c:v>64.287400000000005</c:v>
                </c:pt>
                <c:pt idx="1761">
                  <c:v>66.158500000000004</c:v>
                </c:pt>
                <c:pt idx="1762">
                  <c:v>62.501600000000003</c:v>
                </c:pt>
                <c:pt idx="1763">
                  <c:v>60.444400000000002</c:v>
                </c:pt>
                <c:pt idx="1764">
                  <c:v>65.265199999999993</c:v>
                </c:pt>
                <c:pt idx="1765">
                  <c:v>64.950100000000006</c:v>
                </c:pt>
                <c:pt idx="1766">
                  <c:v>66.467799999999997</c:v>
                </c:pt>
                <c:pt idx="1767">
                  <c:v>68.692700000000002</c:v>
                </c:pt>
                <c:pt idx="1768">
                  <c:v>68.692700000000002</c:v>
                </c:pt>
                <c:pt idx="1769">
                  <c:v>74.640600000000006</c:v>
                </c:pt>
                <c:pt idx="1770">
                  <c:v>101.2812</c:v>
                </c:pt>
                <c:pt idx="1771">
                  <c:v>90.114599999999996</c:v>
                </c:pt>
                <c:pt idx="1772">
                  <c:v>82.922200000000004</c:v>
                </c:pt>
                <c:pt idx="1773">
                  <c:v>79.241799999999998</c:v>
                </c:pt>
                <c:pt idx="1774">
                  <c:v>78.894199999999998</c:v>
                </c:pt>
                <c:pt idx="1775">
                  <c:v>77.248099999999994</c:v>
                </c:pt>
                <c:pt idx="1776">
                  <c:v>80.409000000000006</c:v>
                </c:pt>
                <c:pt idx="1777">
                  <c:v>81.608999999999995</c:v>
                </c:pt>
                <c:pt idx="1778">
                  <c:v>77.563800000000001</c:v>
                </c:pt>
                <c:pt idx="1779">
                  <c:v>74.700900000000004</c:v>
                </c:pt>
                <c:pt idx="1780">
                  <c:v>72.990700000000004</c:v>
                </c:pt>
                <c:pt idx="1781">
                  <c:v>69.557500000000005</c:v>
                </c:pt>
                <c:pt idx="1782">
                  <c:v>68.691000000000003</c:v>
                </c:pt>
                <c:pt idx="1783">
                  <c:v>67.4482</c:v>
                </c:pt>
                <c:pt idx="1784">
                  <c:v>68.551000000000002</c:v>
                </c:pt>
                <c:pt idx="1785">
                  <c:v>72.922600000000003</c:v>
                </c:pt>
                <c:pt idx="1786">
                  <c:v>69.145300000000006</c:v>
                </c:pt>
                <c:pt idx="1787">
                  <c:v>66.628299999999996</c:v>
                </c:pt>
                <c:pt idx="1788">
                  <c:v>66.546099999999996</c:v>
                </c:pt>
                <c:pt idx="1789">
                  <c:v>66.546099999999996</c:v>
                </c:pt>
                <c:pt idx="1790">
                  <c:v>66.772999999999996</c:v>
                </c:pt>
                <c:pt idx="1791">
                  <c:v>67.000900000000001</c:v>
                </c:pt>
                <c:pt idx="1792">
                  <c:v>66.953199999999995</c:v>
                </c:pt>
                <c:pt idx="1793">
                  <c:v>66.885999999999996</c:v>
                </c:pt>
                <c:pt idx="1794">
                  <c:v>69.230699999999999</c:v>
                </c:pt>
                <c:pt idx="1795">
                  <c:v>70.0154</c:v>
                </c:pt>
                <c:pt idx="1796">
                  <c:v>69.161900000000003</c:v>
                </c:pt>
                <c:pt idx="1797">
                  <c:v>66.9589</c:v>
                </c:pt>
                <c:pt idx="1798">
                  <c:v>64.3887</c:v>
                </c:pt>
                <c:pt idx="1799">
                  <c:v>64.647400000000005</c:v>
                </c:pt>
                <c:pt idx="1800">
                  <c:v>64.657700000000006</c:v>
                </c:pt>
                <c:pt idx="1801">
                  <c:v>64.657700000000006</c:v>
                </c:pt>
                <c:pt idx="1802">
                  <c:v>66.573300000000003</c:v>
                </c:pt>
                <c:pt idx="1803">
                  <c:v>67.282499999999999</c:v>
                </c:pt>
                <c:pt idx="1804">
                  <c:v>67.880600000000001</c:v>
                </c:pt>
                <c:pt idx="1805">
                  <c:v>65.761600000000001</c:v>
                </c:pt>
                <c:pt idx="1806">
                  <c:v>64.618099999999998</c:v>
                </c:pt>
                <c:pt idx="1807">
                  <c:v>64.822199999999995</c:v>
                </c:pt>
                <c:pt idx="1808">
                  <c:v>62.783799999999999</c:v>
                </c:pt>
                <c:pt idx="1809">
                  <c:v>66.573599999999999</c:v>
                </c:pt>
                <c:pt idx="1810">
                  <c:v>68.194500000000005</c:v>
                </c:pt>
                <c:pt idx="1811">
                  <c:v>79.043700000000001</c:v>
                </c:pt>
                <c:pt idx="1812">
                  <c:v>55.418100000000003</c:v>
                </c:pt>
                <c:pt idx="1813">
                  <c:v>77.642099999999999</c:v>
                </c:pt>
                <c:pt idx="1814">
                  <c:v>80.718199999999996</c:v>
                </c:pt>
                <c:pt idx="1815">
                  <c:v>72.420900000000003</c:v>
                </c:pt>
                <c:pt idx="1816">
                  <c:v>71.170299999999997</c:v>
                </c:pt>
                <c:pt idx="1817">
                  <c:v>70.704599999999999</c:v>
                </c:pt>
                <c:pt idx="1818">
                  <c:v>70.077600000000004</c:v>
                </c:pt>
                <c:pt idx="1819">
                  <c:v>68.762</c:v>
                </c:pt>
                <c:pt idx="1820">
                  <c:v>68.863500000000002</c:v>
                </c:pt>
                <c:pt idx="1821">
                  <c:v>68.863500000000002</c:v>
                </c:pt>
                <c:pt idx="1822">
                  <c:v>55.418100000000003</c:v>
                </c:pt>
                <c:pt idx="1823">
                  <c:v>69.165899999999993</c:v>
                </c:pt>
                <c:pt idx="1824">
                  <c:v>68.997900000000001</c:v>
                </c:pt>
                <c:pt idx="1825">
                  <c:v>68.938500000000005</c:v>
                </c:pt>
                <c:pt idx="1826">
                  <c:v>68.938500000000005</c:v>
                </c:pt>
                <c:pt idx="1827">
                  <c:v>70.003600000000006</c:v>
                </c:pt>
                <c:pt idx="1828">
                  <c:v>71.539100000000005</c:v>
                </c:pt>
                <c:pt idx="1829">
                  <c:v>84.872100000000003</c:v>
                </c:pt>
                <c:pt idx="1830">
                  <c:v>85.195899999999995</c:v>
                </c:pt>
                <c:pt idx="1831">
                  <c:v>85.152600000000007</c:v>
                </c:pt>
                <c:pt idx="1832">
                  <c:v>80.617099999999994</c:v>
                </c:pt>
                <c:pt idx="1833">
                  <c:v>81.887299999999996</c:v>
                </c:pt>
                <c:pt idx="1834">
                  <c:v>82.997699999999995</c:v>
                </c:pt>
                <c:pt idx="1835">
                  <c:v>85.2821</c:v>
                </c:pt>
                <c:pt idx="1836">
                  <c:v>85.2821</c:v>
                </c:pt>
                <c:pt idx="1837">
                  <c:v>92.618799999999993</c:v>
                </c:pt>
                <c:pt idx="1838">
                  <c:v>92.618799999999993</c:v>
                </c:pt>
                <c:pt idx="1839">
                  <c:v>90.551100000000005</c:v>
                </c:pt>
                <c:pt idx="1840">
                  <c:v>88.252499999999998</c:v>
                </c:pt>
                <c:pt idx="1841">
                  <c:v>85.15</c:v>
                </c:pt>
                <c:pt idx="1842">
                  <c:v>89.939099999999996</c:v>
                </c:pt>
                <c:pt idx="1843">
                  <c:v>85.326599999999999</c:v>
                </c:pt>
                <c:pt idx="1844">
                  <c:v>86.182500000000005</c:v>
                </c:pt>
                <c:pt idx="1845">
                  <c:v>86.376900000000006</c:v>
                </c:pt>
                <c:pt idx="1846">
                  <c:v>86.617500000000007</c:v>
                </c:pt>
                <c:pt idx="1847">
                  <c:v>88.272400000000005</c:v>
                </c:pt>
                <c:pt idx="1848">
                  <c:v>88.138199999999998</c:v>
                </c:pt>
                <c:pt idx="1849">
                  <c:v>92.738200000000006</c:v>
                </c:pt>
                <c:pt idx="1850">
                  <c:v>92.272300000000001</c:v>
                </c:pt>
                <c:pt idx="1851">
                  <c:v>92.951899999999995</c:v>
                </c:pt>
                <c:pt idx="1852">
                  <c:v>93.695400000000006</c:v>
                </c:pt>
                <c:pt idx="1853">
                  <c:v>95.077600000000004</c:v>
                </c:pt>
                <c:pt idx="1854">
                  <c:v>95.346800000000002</c:v>
                </c:pt>
                <c:pt idx="1855">
                  <c:v>94.212500000000006</c:v>
                </c:pt>
                <c:pt idx="1856">
                  <c:v>91.647999999999996</c:v>
                </c:pt>
                <c:pt idx="1857">
                  <c:v>91.365600000000001</c:v>
                </c:pt>
                <c:pt idx="1858">
                  <c:v>91.365600000000001</c:v>
                </c:pt>
                <c:pt idx="1859">
                  <c:v>91.8172</c:v>
                </c:pt>
                <c:pt idx="1860">
                  <c:v>91.383300000000006</c:v>
                </c:pt>
                <c:pt idx="1861">
                  <c:v>98.469200000000001</c:v>
                </c:pt>
                <c:pt idx="1862">
                  <c:v>98.336500000000001</c:v>
                </c:pt>
                <c:pt idx="1863">
                  <c:v>97.738600000000005</c:v>
                </c:pt>
                <c:pt idx="1864">
                  <c:v>94.126999999999995</c:v>
                </c:pt>
                <c:pt idx="1865">
                  <c:v>91.475099999999998</c:v>
                </c:pt>
                <c:pt idx="1866">
                  <c:v>90.530799999999999</c:v>
                </c:pt>
                <c:pt idx="1867">
                  <c:v>91.386499999999998</c:v>
                </c:pt>
                <c:pt idx="1868">
                  <c:v>90.198899999999995</c:v>
                </c:pt>
                <c:pt idx="1869">
                  <c:v>91.750600000000006</c:v>
                </c:pt>
                <c:pt idx="1870">
                  <c:v>90.656300000000002</c:v>
                </c:pt>
                <c:pt idx="1871">
                  <c:v>89.322800000000001</c:v>
                </c:pt>
                <c:pt idx="1872">
                  <c:v>86.585999999999999</c:v>
                </c:pt>
                <c:pt idx="1873">
                  <c:v>84.02</c:v>
                </c:pt>
                <c:pt idx="1874">
                  <c:v>84.389099999999999</c:v>
                </c:pt>
                <c:pt idx="1875">
                  <c:v>84.964299999999994</c:v>
                </c:pt>
                <c:pt idx="1876">
                  <c:v>85.603300000000004</c:v>
                </c:pt>
                <c:pt idx="1877">
                  <c:v>86.102000000000004</c:v>
                </c:pt>
                <c:pt idx="1878">
                  <c:v>84.755499999999998</c:v>
                </c:pt>
                <c:pt idx="1879">
                  <c:v>86.327399999999997</c:v>
                </c:pt>
                <c:pt idx="1880">
                  <c:v>85.690299999999993</c:v>
                </c:pt>
                <c:pt idx="1881">
                  <c:v>87.778800000000004</c:v>
                </c:pt>
                <c:pt idx="1882">
                  <c:v>86.522300000000001</c:v>
                </c:pt>
                <c:pt idx="1883">
                  <c:v>84.920599999999993</c:v>
                </c:pt>
                <c:pt idx="1884">
                  <c:v>83.685900000000004</c:v>
                </c:pt>
                <c:pt idx="1885">
                  <c:v>84.183000000000007</c:v>
                </c:pt>
                <c:pt idx="1886">
                  <c:v>86.2012</c:v>
                </c:pt>
                <c:pt idx="1887">
                  <c:v>86.2012</c:v>
                </c:pt>
                <c:pt idx="1888">
                  <c:v>86.442099999999996</c:v>
                </c:pt>
                <c:pt idx="1889">
                  <c:v>86.101699999999994</c:v>
                </c:pt>
                <c:pt idx="1890">
                  <c:v>85.621200000000002</c:v>
                </c:pt>
                <c:pt idx="1891">
                  <c:v>84.284700000000001</c:v>
                </c:pt>
                <c:pt idx="1892">
                  <c:v>79.266499999999994</c:v>
                </c:pt>
                <c:pt idx="1893">
                  <c:v>78.974500000000006</c:v>
                </c:pt>
                <c:pt idx="1894">
                  <c:v>77.783900000000003</c:v>
                </c:pt>
                <c:pt idx="1895">
                  <c:v>80.025300000000001</c:v>
                </c:pt>
                <c:pt idx="1896">
                  <c:v>78.774600000000007</c:v>
                </c:pt>
                <c:pt idx="1897">
                  <c:v>77.826499999999996</c:v>
                </c:pt>
                <c:pt idx="1898">
                  <c:v>75.764700000000005</c:v>
                </c:pt>
                <c:pt idx="1899">
                  <c:v>74.7881</c:v>
                </c:pt>
                <c:pt idx="1900">
                  <c:v>72.996399999999994</c:v>
                </c:pt>
                <c:pt idx="1901">
                  <c:v>72.401399999999995</c:v>
                </c:pt>
                <c:pt idx="1902">
                  <c:v>74.368499999999997</c:v>
                </c:pt>
                <c:pt idx="1903">
                  <c:v>73.545400000000001</c:v>
                </c:pt>
                <c:pt idx="1904">
                  <c:v>72.945099999999996</c:v>
                </c:pt>
                <c:pt idx="1905">
                  <c:v>72.945099999999996</c:v>
                </c:pt>
                <c:pt idx="1906">
                  <c:v>73.1584</c:v>
                </c:pt>
                <c:pt idx="1907">
                  <c:v>71.604900000000001</c:v>
                </c:pt>
                <c:pt idx="1908">
                  <c:v>70.994299999999996</c:v>
                </c:pt>
                <c:pt idx="1909">
                  <c:v>72.866500000000002</c:v>
                </c:pt>
                <c:pt idx="1910">
                  <c:v>73.897400000000005</c:v>
                </c:pt>
                <c:pt idx="1911">
                  <c:v>75.292000000000002</c:v>
                </c:pt>
                <c:pt idx="1912">
                  <c:v>78.881100000000004</c:v>
                </c:pt>
                <c:pt idx="1913">
                  <c:v>81.1233</c:v>
                </c:pt>
                <c:pt idx="1914">
                  <c:v>87.661600000000007</c:v>
                </c:pt>
                <c:pt idx="1915">
                  <c:v>90.985900000000001</c:v>
                </c:pt>
                <c:pt idx="1916">
                  <c:v>89.586299999999994</c:v>
                </c:pt>
                <c:pt idx="1917">
                  <c:v>80.914599999999993</c:v>
                </c:pt>
                <c:pt idx="1918">
                  <c:v>84.149600000000007</c:v>
                </c:pt>
                <c:pt idx="1919">
                  <c:v>87.361500000000007</c:v>
                </c:pt>
                <c:pt idx="1920">
                  <c:v>85.578400000000002</c:v>
                </c:pt>
                <c:pt idx="1921">
                  <c:v>83.239400000000003</c:v>
                </c:pt>
                <c:pt idx="1922">
                  <c:v>84.495699999999999</c:v>
                </c:pt>
                <c:pt idx="1923">
                  <c:v>88.243899999999996</c:v>
                </c:pt>
                <c:pt idx="1924">
                  <c:v>87.674300000000002</c:v>
                </c:pt>
                <c:pt idx="1925">
                  <c:v>87.6541</c:v>
                </c:pt>
                <c:pt idx="1926">
                  <c:v>86.107299999999995</c:v>
                </c:pt>
                <c:pt idx="1927">
                  <c:v>87.677099999999996</c:v>
                </c:pt>
                <c:pt idx="1928">
                  <c:v>87.677099999999996</c:v>
                </c:pt>
                <c:pt idx="1929">
                  <c:v>85.355500000000006</c:v>
                </c:pt>
                <c:pt idx="1930">
                  <c:v>83.993300000000005</c:v>
                </c:pt>
                <c:pt idx="1931">
                  <c:v>82.722200000000001</c:v>
                </c:pt>
                <c:pt idx="1932">
                  <c:v>82.699600000000004</c:v>
                </c:pt>
                <c:pt idx="1933">
                  <c:v>83.549499999999995</c:v>
                </c:pt>
                <c:pt idx="1934">
                  <c:v>87.479600000000005</c:v>
                </c:pt>
                <c:pt idx="1935">
                  <c:v>91.806299999999993</c:v>
                </c:pt>
                <c:pt idx="1936">
                  <c:v>92.205600000000004</c:v>
                </c:pt>
                <c:pt idx="1937">
                  <c:v>88.941400000000002</c:v>
                </c:pt>
                <c:pt idx="1938">
                  <c:v>87.608400000000003</c:v>
                </c:pt>
                <c:pt idx="1939">
                  <c:v>87.169700000000006</c:v>
                </c:pt>
                <c:pt idx="1940">
                  <c:v>89.759600000000006</c:v>
                </c:pt>
                <c:pt idx="1941">
                  <c:v>87.767300000000006</c:v>
                </c:pt>
                <c:pt idx="1942">
                  <c:v>87.682400000000001</c:v>
                </c:pt>
                <c:pt idx="1943">
                  <c:v>86.002600000000001</c:v>
                </c:pt>
                <c:pt idx="1944">
                  <c:v>85.697100000000006</c:v>
                </c:pt>
                <c:pt idx="1945">
                  <c:v>82.419399999999996</c:v>
                </c:pt>
                <c:pt idx="1946">
                  <c:v>82.557500000000005</c:v>
                </c:pt>
                <c:pt idx="1947">
                  <c:v>84.744200000000006</c:v>
                </c:pt>
                <c:pt idx="1948">
                  <c:v>84.448499999999996</c:v>
                </c:pt>
                <c:pt idx="1949">
                  <c:v>84.200100000000006</c:v>
                </c:pt>
                <c:pt idx="1950">
                  <c:v>82.680899999999994</c:v>
                </c:pt>
                <c:pt idx="1951">
                  <c:v>83.324100000000001</c:v>
                </c:pt>
                <c:pt idx="1952">
                  <c:v>84.318799999999996</c:v>
                </c:pt>
                <c:pt idx="1953">
                  <c:v>89.756100000000004</c:v>
                </c:pt>
                <c:pt idx="1954">
                  <c:v>92.257499999999993</c:v>
                </c:pt>
                <c:pt idx="1955">
                  <c:v>90.288399999999996</c:v>
                </c:pt>
                <c:pt idx="1956">
                  <c:v>87.961100000000002</c:v>
                </c:pt>
                <c:pt idx="1957">
                  <c:v>87.961100000000002</c:v>
                </c:pt>
                <c:pt idx="1958">
                  <c:v>86.180400000000006</c:v>
                </c:pt>
                <c:pt idx="1959">
                  <c:v>90.468100000000007</c:v>
                </c:pt>
                <c:pt idx="1960">
                  <c:v>89.427700000000002</c:v>
                </c:pt>
                <c:pt idx="1961">
                  <c:v>89.343800000000002</c:v>
                </c:pt>
                <c:pt idx="1962">
                  <c:v>90.230800000000002</c:v>
                </c:pt>
                <c:pt idx="1963">
                  <c:v>84.705200000000005</c:v>
                </c:pt>
                <c:pt idx="1964">
                  <c:v>80.795100000000005</c:v>
                </c:pt>
                <c:pt idx="1965">
                  <c:v>79.064499999999995</c:v>
                </c:pt>
                <c:pt idx="1966">
                  <c:v>75.953400000000002</c:v>
                </c:pt>
                <c:pt idx="1967">
                  <c:v>74.211600000000004</c:v>
                </c:pt>
                <c:pt idx="1968">
                  <c:v>72.841399999999993</c:v>
                </c:pt>
                <c:pt idx="1969">
                  <c:v>72.423100000000005</c:v>
                </c:pt>
                <c:pt idx="1970">
                  <c:v>72.112300000000005</c:v>
                </c:pt>
                <c:pt idx="1971">
                  <c:v>72.625299999999996</c:v>
                </c:pt>
                <c:pt idx="1972">
                  <c:v>73.0107</c:v>
                </c:pt>
                <c:pt idx="1973">
                  <c:v>72.223399999999998</c:v>
                </c:pt>
                <c:pt idx="1974">
                  <c:v>71.854100000000003</c:v>
                </c:pt>
                <c:pt idx="1975">
                  <c:v>69.712800000000001</c:v>
                </c:pt>
                <c:pt idx="1976">
                  <c:v>71.207700000000003</c:v>
                </c:pt>
                <c:pt idx="1977">
                  <c:v>75.751199999999997</c:v>
                </c:pt>
                <c:pt idx="1978">
                  <c:v>74.747399999999999</c:v>
                </c:pt>
                <c:pt idx="1979">
                  <c:v>80.470799999999997</c:v>
                </c:pt>
                <c:pt idx="1980">
                  <c:v>80.6999</c:v>
                </c:pt>
                <c:pt idx="1981">
                  <c:v>80.315399999999997</c:v>
                </c:pt>
                <c:pt idx="1982">
                  <c:v>76.227800000000002</c:v>
                </c:pt>
                <c:pt idx="1983">
                  <c:v>75.281199999999998</c:v>
                </c:pt>
                <c:pt idx="1984">
                  <c:v>78.058300000000003</c:v>
                </c:pt>
                <c:pt idx="1985">
                  <c:v>81.463499999999996</c:v>
                </c:pt>
                <c:pt idx="1986">
                  <c:v>80.003799999999998</c:v>
                </c:pt>
                <c:pt idx="1987">
                  <c:v>77.078400000000002</c:v>
                </c:pt>
                <c:pt idx="1988">
                  <c:v>76.064099999999996</c:v>
                </c:pt>
                <c:pt idx="1989">
                  <c:v>82.706800000000001</c:v>
                </c:pt>
                <c:pt idx="1990">
                  <c:v>81.542599999999993</c:v>
                </c:pt>
                <c:pt idx="1991">
                  <c:v>84.590999999999994</c:v>
                </c:pt>
                <c:pt idx="1992">
                  <c:v>88.520200000000003</c:v>
                </c:pt>
                <c:pt idx="1993">
                  <c:v>94.540599999999998</c:v>
                </c:pt>
                <c:pt idx="1994">
                  <c:v>91.089100000000002</c:v>
                </c:pt>
                <c:pt idx="1995">
                  <c:v>92.013599999999997</c:v>
                </c:pt>
                <c:pt idx="1996">
                  <c:v>91.405000000000001</c:v>
                </c:pt>
                <c:pt idx="1997">
                  <c:v>91.078800000000001</c:v>
                </c:pt>
                <c:pt idx="1998">
                  <c:v>87.735200000000006</c:v>
                </c:pt>
                <c:pt idx="1999">
                  <c:v>88.675399999999996</c:v>
                </c:pt>
                <c:pt idx="2000">
                  <c:v>93.082899999999995</c:v>
                </c:pt>
                <c:pt idx="2001">
                  <c:v>91.409000000000006</c:v>
                </c:pt>
                <c:pt idx="2002">
                  <c:v>86.775599999999997</c:v>
                </c:pt>
                <c:pt idx="2003">
                  <c:v>86.775599999999997</c:v>
                </c:pt>
                <c:pt idx="2004">
                  <c:v>85.240799999999993</c:v>
                </c:pt>
                <c:pt idx="2005">
                  <c:v>85.056899999999999</c:v>
                </c:pt>
                <c:pt idx="2006">
                  <c:v>83.5976</c:v>
                </c:pt>
                <c:pt idx="2007">
                  <c:v>83.780500000000004</c:v>
                </c:pt>
                <c:pt idx="2008">
                  <c:v>82.690700000000007</c:v>
                </c:pt>
                <c:pt idx="2009">
                  <c:v>85.015500000000003</c:v>
                </c:pt>
                <c:pt idx="2010">
                  <c:v>84.908699999999996</c:v>
                </c:pt>
                <c:pt idx="2011">
                  <c:v>77.696399999999997</c:v>
                </c:pt>
                <c:pt idx="2012">
                  <c:v>75.7821</c:v>
                </c:pt>
                <c:pt idx="2013">
                  <c:v>74.509100000000004</c:v>
                </c:pt>
                <c:pt idx="2014">
                  <c:v>75.598799999999997</c:v>
                </c:pt>
                <c:pt idx="2015">
                  <c:v>74.511399999999995</c:v>
                </c:pt>
                <c:pt idx="2016">
                  <c:v>76.366500000000002</c:v>
                </c:pt>
                <c:pt idx="2017">
                  <c:v>75.859099999999998</c:v>
                </c:pt>
                <c:pt idx="2018">
                  <c:v>76.948499999999996</c:v>
                </c:pt>
                <c:pt idx="2019">
                  <c:v>83.345699999999994</c:v>
                </c:pt>
                <c:pt idx="2020">
                  <c:v>81.564999999999998</c:v>
                </c:pt>
                <c:pt idx="2021">
                  <c:v>81.538399999999996</c:v>
                </c:pt>
                <c:pt idx="2022">
                  <c:v>78.880600000000001</c:v>
                </c:pt>
                <c:pt idx="2023">
                  <c:v>77.4709</c:v>
                </c:pt>
                <c:pt idx="2024">
                  <c:v>80.254599999999996</c:v>
                </c:pt>
                <c:pt idx="2025">
                  <c:v>79.981899999999996</c:v>
                </c:pt>
                <c:pt idx="2026">
                  <c:v>79.513900000000007</c:v>
                </c:pt>
                <c:pt idx="2027">
                  <c:v>78.237200000000001</c:v>
                </c:pt>
                <c:pt idx="2028">
                  <c:v>78.237200000000001</c:v>
                </c:pt>
                <c:pt idx="2029">
                  <c:v>76.334400000000002</c:v>
                </c:pt>
                <c:pt idx="2030">
                  <c:v>74.804400000000001</c:v>
                </c:pt>
                <c:pt idx="2031">
                  <c:v>74.608400000000003</c:v>
                </c:pt>
                <c:pt idx="2032">
                  <c:v>74.6965</c:v>
                </c:pt>
                <c:pt idx="2033">
                  <c:v>70.968800000000002</c:v>
                </c:pt>
                <c:pt idx="2034">
                  <c:v>71.108599999999996</c:v>
                </c:pt>
                <c:pt idx="2035">
                  <c:v>69.669899999999998</c:v>
                </c:pt>
                <c:pt idx="2036">
                  <c:v>69.973600000000005</c:v>
                </c:pt>
                <c:pt idx="2037">
                  <c:v>70.808499999999995</c:v>
                </c:pt>
                <c:pt idx="2038">
                  <c:v>69.678600000000003</c:v>
                </c:pt>
                <c:pt idx="2039">
                  <c:v>69.802599999999998</c:v>
                </c:pt>
                <c:pt idx="2040">
                  <c:v>70.266599999999997</c:v>
                </c:pt>
                <c:pt idx="2041">
                  <c:v>73.122</c:v>
                </c:pt>
                <c:pt idx="2042">
                  <c:v>73.0792</c:v>
                </c:pt>
                <c:pt idx="2043">
                  <c:v>73.208600000000004</c:v>
                </c:pt>
                <c:pt idx="2044">
                  <c:v>73.296199999999999</c:v>
                </c:pt>
                <c:pt idx="2045">
                  <c:v>77.587500000000006</c:v>
                </c:pt>
                <c:pt idx="2046">
                  <c:v>76.727999999999994</c:v>
                </c:pt>
                <c:pt idx="2047">
                  <c:v>74.254199999999997</c:v>
                </c:pt>
                <c:pt idx="2048">
                  <c:v>71.779499999999999</c:v>
                </c:pt>
                <c:pt idx="2049">
                  <c:v>70.477199999999996</c:v>
                </c:pt>
                <c:pt idx="2050">
                  <c:v>70.477199999999996</c:v>
                </c:pt>
                <c:pt idx="2051">
                  <c:v>69.451700000000002</c:v>
                </c:pt>
                <c:pt idx="2052">
                  <c:v>68.3001</c:v>
                </c:pt>
                <c:pt idx="2053">
                  <c:v>67.686300000000003</c:v>
                </c:pt>
                <c:pt idx="2054">
                  <c:v>72.332300000000004</c:v>
                </c:pt>
                <c:pt idx="2055">
                  <c:v>71.650300000000001</c:v>
                </c:pt>
                <c:pt idx="2056">
                  <c:v>70.535300000000007</c:v>
                </c:pt>
                <c:pt idx="2057">
                  <c:v>70.5107</c:v>
                </c:pt>
                <c:pt idx="2058">
                  <c:v>70.803100000000001</c:v>
                </c:pt>
                <c:pt idx="2059">
                  <c:v>70.881100000000004</c:v>
                </c:pt>
                <c:pt idx="2060">
                  <c:v>70.044399999999996</c:v>
                </c:pt>
                <c:pt idx="2061">
                  <c:v>70.044399999999996</c:v>
                </c:pt>
                <c:pt idx="2062">
                  <c:v>69.608599999999996</c:v>
                </c:pt>
                <c:pt idx="2063">
                  <c:v>69.895200000000003</c:v>
                </c:pt>
                <c:pt idx="2064">
                  <c:v>70.976200000000006</c:v>
                </c:pt>
                <c:pt idx="2065">
                  <c:v>72.311000000000007</c:v>
                </c:pt>
                <c:pt idx="2066">
                  <c:v>74.560500000000005</c:v>
                </c:pt>
                <c:pt idx="2067">
                  <c:v>71.263999999999996</c:v>
                </c:pt>
                <c:pt idx="2068">
                  <c:v>70.560400000000001</c:v>
                </c:pt>
                <c:pt idx="2069">
                  <c:v>72.712100000000007</c:v>
                </c:pt>
                <c:pt idx="2070">
                  <c:v>72.399299999999997</c:v>
                </c:pt>
                <c:pt idx="2071">
                  <c:v>72.3172</c:v>
                </c:pt>
                <c:pt idx="2072">
                  <c:v>74.996600000000001</c:v>
                </c:pt>
                <c:pt idx="2073">
                  <c:v>78.247799999999998</c:v>
                </c:pt>
                <c:pt idx="2074">
                  <c:v>79.570400000000006</c:v>
                </c:pt>
                <c:pt idx="2075">
                  <c:v>70.213700000000003</c:v>
                </c:pt>
                <c:pt idx="2076">
                  <c:v>67.668400000000005</c:v>
                </c:pt>
                <c:pt idx="2077">
                  <c:v>67.812100000000001</c:v>
                </c:pt>
                <c:pt idx="2078">
                  <c:v>66.369900000000001</c:v>
                </c:pt>
                <c:pt idx="2079">
                  <c:v>66.895700000000005</c:v>
                </c:pt>
                <c:pt idx="2080">
                  <c:v>66.020099999999999</c:v>
                </c:pt>
                <c:pt idx="2081">
                  <c:v>65.465500000000006</c:v>
                </c:pt>
                <c:pt idx="2082">
                  <c:v>65.465500000000006</c:v>
                </c:pt>
                <c:pt idx="2083">
                  <c:v>67.210300000000004</c:v>
                </c:pt>
                <c:pt idx="2084">
                  <c:v>67.247699999999995</c:v>
                </c:pt>
                <c:pt idx="2085">
                  <c:v>67.345600000000005</c:v>
                </c:pt>
                <c:pt idx="2086">
                  <c:v>67.847300000000004</c:v>
                </c:pt>
                <c:pt idx="2087">
                  <c:v>67.847300000000004</c:v>
                </c:pt>
                <c:pt idx="2088">
                  <c:v>68.837699999999998</c:v>
                </c:pt>
                <c:pt idx="2089">
                  <c:v>71.422200000000004</c:v>
                </c:pt>
                <c:pt idx="2090">
                  <c:v>71.684299999999993</c:v>
                </c:pt>
                <c:pt idx="2091">
                  <c:v>74.211200000000005</c:v>
                </c:pt>
                <c:pt idx="2092">
                  <c:v>71.007300000000001</c:v>
                </c:pt>
                <c:pt idx="2093">
                  <c:v>71.019300000000001</c:v>
                </c:pt>
                <c:pt idx="2094">
                  <c:v>71.963999999999999</c:v>
                </c:pt>
                <c:pt idx="2095">
                  <c:v>74.459900000000005</c:v>
                </c:pt>
                <c:pt idx="2096">
                  <c:v>73.614599999999996</c:v>
                </c:pt>
                <c:pt idx="2097">
                  <c:v>78.063599999999994</c:v>
                </c:pt>
                <c:pt idx="2098">
                  <c:v>78.063599999999994</c:v>
                </c:pt>
                <c:pt idx="2099">
                  <c:v>77.315799999999996</c:v>
                </c:pt>
                <c:pt idx="2100">
                  <c:v>81.819800000000001</c:v>
                </c:pt>
                <c:pt idx="2101">
                  <c:v>80.725800000000007</c:v>
                </c:pt>
                <c:pt idx="2102">
                  <c:v>77.348600000000005</c:v>
                </c:pt>
                <c:pt idx="2103">
                  <c:v>75.413899999999998</c:v>
                </c:pt>
                <c:pt idx="2104">
                  <c:v>75.155699999999996</c:v>
                </c:pt>
                <c:pt idx="2105">
                  <c:v>71.936099999999996</c:v>
                </c:pt>
                <c:pt idx="2106">
                  <c:v>70.982299999999995</c:v>
                </c:pt>
                <c:pt idx="2107">
                  <c:v>74.003900000000002</c:v>
                </c:pt>
                <c:pt idx="2108">
                  <c:v>73.458299999999994</c:v>
                </c:pt>
                <c:pt idx="2109">
                  <c:v>77.493300000000005</c:v>
                </c:pt>
                <c:pt idx="2110">
                  <c:v>79.621700000000004</c:v>
                </c:pt>
                <c:pt idx="2111">
                  <c:v>83.76</c:v>
                </c:pt>
                <c:pt idx="2112">
                  <c:v>81.669499999999999</c:v>
                </c:pt>
                <c:pt idx="2113">
                  <c:v>89.270600000000002</c:v>
                </c:pt>
                <c:pt idx="2114">
                  <c:v>91.605999999999995</c:v>
                </c:pt>
                <c:pt idx="2115">
                  <c:v>86.315399999999997</c:v>
                </c:pt>
                <c:pt idx="2116">
                  <c:v>97.944900000000004</c:v>
                </c:pt>
                <c:pt idx="2117">
                  <c:v>93.715999999999994</c:v>
                </c:pt>
                <c:pt idx="2118">
                  <c:v>93.715999999999994</c:v>
                </c:pt>
                <c:pt idx="2119">
                  <c:v>86.824299999999994</c:v>
                </c:pt>
                <c:pt idx="2120">
                  <c:v>84.786299999999997</c:v>
                </c:pt>
                <c:pt idx="2121">
                  <c:v>86.122299999999996</c:v>
                </c:pt>
                <c:pt idx="2122">
                  <c:v>90.099000000000004</c:v>
                </c:pt>
                <c:pt idx="2123">
                  <c:v>85.145600000000002</c:v>
                </c:pt>
                <c:pt idx="2124">
                  <c:v>83.9756</c:v>
                </c:pt>
                <c:pt idx="2125">
                  <c:v>85.091200000000001</c:v>
                </c:pt>
                <c:pt idx="2126">
                  <c:v>84.440799999999996</c:v>
                </c:pt>
                <c:pt idx="2127">
                  <c:v>82.542400000000001</c:v>
                </c:pt>
                <c:pt idx="2128">
                  <c:v>83.385599999999997</c:v>
                </c:pt>
                <c:pt idx="2129">
                  <c:v>84.216099999999997</c:v>
                </c:pt>
                <c:pt idx="2130">
                  <c:v>83.654799999999994</c:v>
                </c:pt>
                <c:pt idx="2131">
                  <c:v>81.715900000000005</c:v>
                </c:pt>
                <c:pt idx="2132">
                  <c:v>78.010000000000005</c:v>
                </c:pt>
                <c:pt idx="2133">
                  <c:v>77.825400000000002</c:v>
                </c:pt>
                <c:pt idx="2134">
                  <c:v>80.715199999999996</c:v>
                </c:pt>
                <c:pt idx="2135">
                  <c:v>80.355900000000005</c:v>
                </c:pt>
                <c:pt idx="2136">
                  <c:v>80.850300000000004</c:v>
                </c:pt>
                <c:pt idx="2137">
                  <c:v>81.422300000000007</c:v>
                </c:pt>
                <c:pt idx="2138">
                  <c:v>79.116600000000005</c:v>
                </c:pt>
                <c:pt idx="2139">
                  <c:v>78.472099999999998</c:v>
                </c:pt>
                <c:pt idx="2140">
                  <c:v>74.159099999999995</c:v>
                </c:pt>
                <c:pt idx="2141">
                  <c:v>72.414299999999997</c:v>
                </c:pt>
                <c:pt idx="2142">
                  <c:v>71.263099999999994</c:v>
                </c:pt>
                <c:pt idx="2143">
                  <c:v>70.826899999999995</c:v>
                </c:pt>
                <c:pt idx="2144">
                  <c:v>71.122</c:v>
                </c:pt>
                <c:pt idx="2145">
                  <c:v>71.080600000000004</c:v>
                </c:pt>
                <c:pt idx="2146">
                  <c:v>72.677599999999998</c:v>
                </c:pt>
                <c:pt idx="2147">
                  <c:v>72.677599999999998</c:v>
                </c:pt>
                <c:pt idx="2148">
                  <c:v>74.691999999999993</c:v>
                </c:pt>
                <c:pt idx="2149">
                  <c:v>72.656400000000005</c:v>
                </c:pt>
                <c:pt idx="2150">
                  <c:v>70.543099999999995</c:v>
                </c:pt>
                <c:pt idx="2151">
                  <c:v>68.802700000000002</c:v>
                </c:pt>
                <c:pt idx="2152">
                  <c:v>66.997</c:v>
                </c:pt>
                <c:pt idx="2153">
                  <c:v>65.360600000000005</c:v>
                </c:pt>
                <c:pt idx="2154">
                  <c:v>68.311899999999994</c:v>
                </c:pt>
                <c:pt idx="2155">
                  <c:v>69.707999999999998</c:v>
                </c:pt>
                <c:pt idx="2156">
                  <c:v>71.094800000000006</c:v>
                </c:pt>
                <c:pt idx="2157">
                  <c:v>70.879900000000006</c:v>
                </c:pt>
                <c:pt idx="2158">
                  <c:v>69.7667</c:v>
                </c:pt>
                <c:pt idx="2159">
                  <c:v>68.776700000000005</c:v>
                </c:pt>
                <c:pt idx="2160">
                  <c:v>67.484999999999999</c:v>
                </c:pt>
                <c:pt idx="2161">
                  <c:v>67.52</c:v>
                </c:pt>
                <c:pt idx="2162">
                  <c:v>66.485299999999995</c:v>
                </c:pt>
                <c:pt idx="2163">
                  <c:v>66.339799999999997</c:v>
                </c:pt>
                <c:pt idx="2164">
                  <c:v>66.439800000000005</c:v>
                </c:pt>
                <c:pt idx="2165">
                  <c:v>67.768900000000002</c:v>
                </c:pt>
                <c:pt idx="2166">
                  <c:v>68.598200000000006</c:v>
                </c:pt>
                <c:pt idx="2167">
                  <c:v>67.780699999999996</c:v>
                </c:pt>
                <c:pt idx="2168">
                  <c:v>67.885199999999998</c:v>
                </c:pt>
                <c:pt idx="2169">
                  <c:v>67.153099999999995</c:v>
                </c:pt>
                <c:pt idx="2170">
                  <c:v>64.740499999999997</c:v>
                </c:pt>
                <c:pt idx="2171">
                  <c:v>64.644300000000001</c:v>
                </c:pt>
                <c:pt idx="2172">
                  <c:v>64.921000000000006</c:v>
                </c:pt>
                <c:pt idx="2173">
                  <c:v>64.680800000000005</c:v>
                </c:pt>
                <c:pt idx="2174">
                  <c:v>68.413300000000007</c:v>
                </c:pt>
                <c:pt idx="2175">
                  <c:v>68.119299999999996</c:v>
                </c:pt>
                <c:pt idx="2176">
                  <c:v>68.667400000000001</c:v>
                </c:pt>
                <c:pt idx="2177">
                  <c:v>65.153800000000004</c:v>
                </c:pt>
                <c:pt idx="2178">
                  <c:v>64.119</c:v>
                </c:pt>
                <c:pt idx="2179">
                  <c:v>63.9664</c:v>
                </c:pt>
                <c:pt idx="2180">
                  <c:v>63.888800000000003</c:v>
                </c:pt>
                <c:pt idx="2181">
                  <c:v>63.918500000000002</c:v>
                </c:pt>
                <c:pt idx="2182">
                  <c:v>64.066000000000003</c:v>
                </c:pt>
                <c:pt idx="2183">
                  <c:v>66.939599999999999</c:v>
                </c:pt>
                <c:pt idx="2184">
                  <c:v>67.119500000000002</c:v>
                </c:pt>
                <c:pt idx="2185">
                  <c:v>69.847899999999996</c:v>
                </c:pt>
                <c:pt idx="2186">
                  <c:v>70.555400000000006</c:v>
                </c:pt>
                <c:pt idx="2187">
                  <c:v>68.5137</c:v>
                </c:pt>
                <c:pt idx="2188">
                  <c:v>67.784300000000002</c:v>
                </c:pt>
                <c:pt idx="2189">
                  <c:v>69.410600000000002</c:v>
                </c:pt>
                <c:pt idx="2190">
                  <c:v>67.5364</c:v>
                </c:pt>
                <c:pt idx="2191">
                  <c:v>66.153899999999993</c:v>
                </c:pt>
                <c:pt idx="2192">
                  <c:v>66.764399999999995</c:v>
                </c:pt>
                <c:pt idx="2193">
                  <c:v>66.764399999999995</c:v>
                </c:pt>
                <c:pt idx="2194">
                  <c:v>67.914900000000003</c:v>
                </c:pt>
                <c:pt idx="2195">
                  <c:v>68.750100000000003</c:v>
                </c:pt>
                <c:pt idx="2196">
                  <c:v>69.559200000000004</c:v>
                </c:pt>
                <c:pt idx="2197">
                  <c:v>67.592299999999994</c:v>
                </c:pt>
                <c:pt idx="2198">
                  <c:v>66.269000000000005</c:v>
                </c:pt>
                <c:pt idx="2199">
                  <c:v>64.449399999999997</c:v>
                </c:pt>
                <c:pt idx="2200">
                  <c:v>67.918700000000001</c:v>
                </c:pt>
                <c:pt idx="2201">
                  <c:v>70.560199999999995</c:v>
                </c:pt>
                <c:pt idx="2202">
                  <c:v>75.098200000000006</c:v>
                </c:pt>
                <c:pt idx="2203">
                  <c:v>79.566199999999995</c:v>
                </c:pt>
                <c:pt idx="2204">
                  <c:v>79.101200000000006</c:v>
                </c:pt>
                <c:pt idx="2205">
                  <c:v>78.667299999999997</c:v>
                </c:pt>
                <c:pt idx="2206">
                  <c:v>83.543999999999997</c:v>
                </c:pt>
                <c:pt idx="2207">
                  <c:v>82.580600000000004</c:v>
                </c:pt>
                <c:pt idx="2208">
                  <c:v>77.320800000000006</c:v>
                </c:pt>
                <c:pt idx="2209">
                  <c:v>76.963999999999999</c:v>
                </c:pt>
                <c:pt idx="2210">
                  <c:v>79.52</c:v>
                </c:pt>
                <c:pt idx="2211">
                  <c:v>74.044700000000006</c:v>
                </c:pt>
                <c:pt idx="2212">
                  <c:v>77.940200000000004</c:v>
                </c:pt>
                <c:pt idx="2213">
                  <c:v>81.567800000000005</c:v>
                </c:pt>
                <c:pt idx="2214">
                  <c:v>78.673900000000003</c:v>
                </c:pt>
                <c:pt idx="2215">
                  <c:v>71.803100000000001</c:v>
                </c:pt>
                <c:pt idx="2216">
                  <c:v>72.638599999999997</c:v>
                </c:pt>
                <c:pt idx="2217">
                  <c:v>74.3476</c:v>
                </c:pt>
                <c:pt idx="2218">
                  <c:v>74.3476</c:v>
                </c:pt>
                <c:pt idx="2219">
                  <c:v>78.118899999999996</c:v>
                </c:pt>
                <c:pt idx="2220">
                  <c:v>76.093699999999998</c:v>
                </c:pt>
                <c:pt idx="2221">
                  <c:v>76.725300000000004</c:v>
                </c:pt>
                <c:pt idx="2222">
                  <c:v>72.305099999999996</c:v>
                </c:pt>
                <c:pt idx="2223">
                  <c:v>69.781300000000002</c:v>
                </c:pt>
                <c:pt idx="2224">
                  <c:v>71.430700000000002</c:v>
                </c:pt>
                <c:pt idx="2225">
                  <c:v>71.645799999999994</c:v>
                </c:pt>
                <c:pt idx="2226">
                  <c:v>73.564899999999994</c:v>
                </c:pt>
                <c:pt idx="2227">
                  <c:v>74.772900000000007</c:v>
                </c:pt>
                <c:pt idx="2228">
                  <c:v>72.924599999999998</c:v>
                </c:pt>
                <c:pt idx="2229">
                  <c:v>70.527299999999997</c:v>
                </c:pt>
                <c:pt idx="2230">
                  <c:v>70.642099999999999</c:v>
                </c:pt>
                <c:pt idx="2231">
                  <c:v>71.8596</c:v>
                </c:pt>
                <c:pt idx="2232">
                  <c:v>69.908000000000001</c:v>
                </c:pt>
                <c:pt idx="2233">
                  <c:v>68.747200000000007</c:v>
                </c:pt>
                <c:pt idx="2234">
                  <c:v>68.758700000000005</c:v>
                </c:pt>
                <c:pt idx="2235">
                  <c:v>66.641499999999994</c:v>
                </c:pt>
                <c:pt idx="2236">
                  <c:v>66.672899999999998</c:v>
                </c:pt>
                <c:pt idx="2237">
                  <c:v>64.146799999999999</c:v>
                </c:pt>
                <c:pt idx="2238">
                  <c:v>63.669600000000003</c:v>
                </c:pt>
                <c:pt idx="2239">
                  <c:v>67.845500000000001</c:v>
                </c:pt>
                <c:pt idx="2240">
                  <c:v>67.793599999999998</c:v>
                </c:pt>
                <c:pt idx="2241">
                  <c:v>67.103999999999999</c:v>
                </c:pt>
                <c:pt idx="2242">
                  <c:v>66.585400000000007</c:v>
                </c:pt>
                <c:pt idx="2243">
                  <c:v>65.502499999999998</c:v>
                </c:pt>
                <c:pt idx="2244">
                  <c:v>64.303299999999993</c:v>
                </c:pt>
                <c:pt idx="2245">
                  <c:v>63.339199999999998</c:v>
                </c:pt>
                <c:pt idx="2246">
                  <c:v>65.289299999999997</c:v>
                </c:pt>
                <c:pt idx="2247">
                  <c:v>64.369200000000006</c:v>
                </c:pt>
                <c:pt idx="2248">
                  <c:v>63.769300000000001</c:v>
                </c:pt>
                <c:pt idx="2249">
                  <c:v>63.671199999999999</c:v>
                </c:pt>
                <c:pt idx="2250">
                  <c:v>63.540300000000002</c:v>
                </c:pt>
                <c:pt idx="2251">
                  <c:v>63.650799999999997</c:v>
                </c:pt>
                <c:pt idx="2252">
                  <c:v>64.815100000000001</c:v>
                </c:pt>
                <c:pt idx="2253">
                  <c:v>67.871099999999998</c:v>
                </c:pt>
                <c:pt idx="2254">
                  <c:v>66.616600000000005</c:v>
                </c:pt>
                <c:pt idx="2255">
                  <c:v>66.508899999999997</c:v>
                </c:pt>
                <c:pt idx="2256">
                  <c:v>69.355199999999996</c:v>
                </c:pt>
                <c:pt idx="2257">
                  <c:v>71.237300000000005</c:v>
                </c:pt>
                <c:pt idx="2258">
                  <c:v>68.607900000000001</c:v>
                </c:pt>
                <c:pt idx="2259">
                  <c:v>69.114199999999997</c:v>
                </c:pt>
                <c:pt idx="2260">
                  <c:v>69.080600000000004</c:v>
                </c:pt>
                <c:pt idx="2261">
                  <c:v>70.245199999999997</c:v>
                </c:pt>
                <c:pt idx="2262">
                  <c:v>66.464299999999994</c:v>
                </c:pt>
                <c:pt idx="2263">
                  <c:v>66.464299999999994</c:v>
                </c:pt>
                <c:pt idx="2264">
                  <c:v>63.4574</c:v>
                </c:pt>
                <c:pt idx="2265">
                  <c:v>64.066999999999993</c:v>
                </c:pt>
                <c:pt idx="2266">
                  <c:v>65.951999999999998</c:v>
                </c:pt>
                <c:pt idx="2267">
                  <c:v>69.119699999999995</c:v>
                </c:pt>
                <c:pt idx="2268">
                  <c:v>68.905100000000004</c:v>
                </c:pt>
                <c:pt idx="2269">
                  <c:v>70.603999999999999</c:v>
                </c:pt>
                <c:pt idx="2270">
                  <c:v>69.225999999999999</c:v>
                </c:pt>
                <c:pt idx="2271">
                  <c:v>69.129599999999996</c:v>
                </c:pt>
                <c:pt idx="2272">
                  <c:v>69.210899999999995</c:v>
                </c:pt>
                <c:pt idx="2273">
                  <c:v>69.226799999999997</c:v>
                </c:pt>
                <c:pt idx="2274">
                  <c:v>68.623400000000004</c:v>
                </c:pt>
                <c:pt idx="2275">
                  <c:v>63.728200000000001</c:v>
                </c:pt>
                <c:pt idx="2276">
                  <c:v>61.180799999999998</c:v>
                </c:pt>
                <c:pt idx="2277">
                  <c:v>59.752499999999998</c:v>
                </c:pt>
                <c:pt idx="2278">
                  <c:v>58.854399999999998</c:v>
                </c:pt>
                <c:pt idx="2279">
                  <c:v>59.234000000000002</c:v>
                </c:pt>
                <c:pt idx="2280">
                  <c:v>57.615400000000001</c:v>
                </c:pt>
                <c:pt idx="2281">
                  <c:v>58.844999999999999</c:v>
                </c:pt>
                <c:pt idx="2282">
                  <c:v>60.555999999999997</c:v>
                </c:pt>
                <c:pt idx="2283">
                  <c:v>60.430799999999998</c:v>
                </c:pt>
                <c:pt idx="2284">
                  <c:v>62.078699999999998</c:v>
                </c:pt>
                <c:pt idx="2285">
                  <c:v>62.569400000000002</c:v>
                </c:pt>
                <c:pt idx="2286">
                  <c:v>64.288300000000007</c:v>
                </c:pt>
                <c:pt idx="2287">
                  <c:v>62.839799999999997</c:v>
                </c:pt>
                <c:pt idx="2288">
                  <c:v>62.839799999999997</c:v>
                </c:pt>
                <c:pt idx="2289">
                  <c:v>63.954799999999999</c:v>
                </c:pt>
                <c:pt idx="2290">
                  <c:v>64.268600000000006</c:v>
                </c:pt>
                <c:pt idx="2291">
                  <c:v>64.547799999999995</c:v>
                </c:pt>
                <c:pt idx="2292">
                  <c:v>64.976399999999998</c:v>
                </c:pt>
                <c:pt idx="2293">
                  <c:v>64.416200000000003</c:v>
                </c:pt>
                <c:pt idx="2294">
                  <c:v>63.183300000000003</c:v>
                </c:pt>
                <c:pt idx="2295">
                  <c:v>61.641300000000001</c:v>
                </c:pt>
                <c:pt idx="2296">
                  <c:v>59.617199999999997</c:v>
                </c:pt>
                <c:pt idx="2297">
                  <c:v>57.089199999999998</c:v>
                </c:pt>
                <c:pt idx="2298">
                  <c:v>56.790900000000001</c:v>
                </c:pt>
                <c:pt idx="2299">
                  <c:v>57.414099999999998</c:v>
                </c:pt>
                <c:pt idx="2300">
                  <c:v>59.5122</c:v>
                </c:pt>
                <c:pt idx="2301">
                  <c:v>62.532400000000003</c:v>
                </c:pt>
                <c:pt idx="2302">
                  <c:v>64.375</c:v>
                </c:pt>
                <c:pt idx="2303">
                  <c:v>65.465000000000003</c:v>
                </c:pt>
                <c:pt idx="2304">
                  <c:v>67.763999999999996</c:v>
                </c:pt>
                <c:pt idx="2305">
                  <c:v>69.247600000000006</c:v>
                </c:pt>
                <c:pt idx="2306">
                  <c:v>72.573400000000007</c:v>
                </c:pt>
                <c:pt idx="2307">
                  <c:v>74.613500000000002</c:v>
                </c:pt>
                <c:pt idx="2308">
                  <c:v>72.343199999999996</c:v>
                </c:pt>
                <c:pt idx="2309">
                  <c:v>68.467799999999997</c:v>
                </c:pt>
                <c:pt idx="2310">
                  <c:v>76.328199999999995</c:v>
                </c:pt>
                <c:pt idx="2311">
                  <c:v>82.570700000000002</c:v>
                </c:pt>
                <c:pt idx="2312">
                  <c:v>82.570700000000002</c:v>
                </c:pt>
                <c:pt idx="2313">
                  <c:v>89.217799999999997</c:v>
                </c:pt>
                <c:pt idx="2314">
                  <c:v>84.117400000000004</c:v>
                </c:pt>
                <c:pt idx="2315">
                  <c:v>80.124600000000001</c:v>
                </c:pt>
                <c:pt idx="2316">
                  <c:v>77.5351</c:v>
                </c:pt>
                <c:pt idx="2317">
                  <c:v>81.647300000000001</c:v>
                </c:pt>
                <c:pt idx="2318">
                  <c:v>80.579300000000003</c:v>
                </c:pt>
                <c:pt idx="2319">
                  <c:v>76.461600000000004</c:v>
                </c:pt>
                <c:pt idx="2320">
                  <c:v>78.639700000000005</c:v>
                </c:pt>
                <c:pt idx="2321">
                  <c:v>78.639700000000005</c:v>
                </c:pt>
                <c:pt idx="2322">
                  <c:v>79.692999999999998</c:v>
                </c:pt>
                <c:pt idx="2323">
                  <c:v>78.735200000000006</c:v>
                </c:pt>
                <c:pt idx="2324">
                  <c:v>77.303899999999999</c:v>
                </c:pt>
                <c:pt idx="2325">
                  <c:v>80.955299999999994</c:v>
                </c:pt>
                <c:pt idx="2326">
                  <c:v>86.629199999999997</c:v>
                </c:pt>
                <c:pt idx="2327">
                  <c:v>82.058000000000007</c:v>
                </c:pt>
                <c:pt idx="2328">
                  <c:v>79.838099999999997</c:v>
                </c:pt>
                <c:pt idx="2329">
                  <c:v>76.565200000000004</c:v>
                </c:pt>
                <c:pt idx="2330">
                  <c:v>73.441199999999995</c:v>
                </c:pt>
                <c:pt idx="2331">
                  <c:v>73.110200000000006</c:v>
                </c:pt>
                <c:pt idx="2332">
                  <c:v>75.547899999999998</c:v>
                </c:pt>
                <c:pt idx="2333">
                  <c:v>76.394099999999995</c:v>
                </c:pt>
                <c:pt idx="2334">
                  <c:v>75.358599999999996</c:v>
                </c:pt>
                <c:pt idx="2335">
                  <c:v>75.837599999999995</c:v>
                </c:pt>
                <c:pt idx="2336">
                  <c:v>78.612200000000001</c:v>
                </c:pt>
                <c:pt idx="2337">
                  <c:v>78.219899999999996</c:v>
                </c:pt>
                <c:pt idx="2338">
                  <c:v>75.243499999999997</c:v>
                </c:pt>
                <c:pt idx="2339">
                  <c:v>75.4572</c:v>
                </c:pt>
                <c:pt idx="2340">
                  <c:v>73.971000000000004</c:v>
                </c:pt>
                <c:pt idx="2341">
                  <c:v>74.0548</c:v>
                </c:pt>
                <c:pt idx="2342">
                  <c:v>72.572599999999994</c:v>
                </c:pt>
                <c:pt idx="2343">
                  <c:v>72.572599999999994</c:v>
                </c:pt>
                <c:pt idx="2344">
                  <c:v>70.664199999999994</c:v>
                </c:pt>
                <c:pt idx="2345">
                  <c:v>70.790899999999993</c:v>
                </c:pt>
                <c:pt idx="2346">
                  <c:v>71.276399999999995</c:v>
                </c:pt>
                <c:pt idx="2347">
                  <c:v>71.6297</c:v>
                </c:pt>
                <c:pt idx="2348">
                  <c:v>71.6297</c:v>
                </c:pt>
                <c:pt idx="2349">
                  <c:v>76.7316</c:v>
                </c:pt>
                <c:pt idx="2350">
                  <c:v>76.407700000000006</c:v>
                </c:pt>
                <c:pt idx="2351">
                  <c:v>76.502899999999997</c:v>
                </c:pt>
                <c:pt idx="2352">
                  <c:v>75.237499999999997</c:v>
                </c:pt>
                <c:pt idx="2353">
                  <c:v>74.828800000000001</c:v>
                </c:pt>
                <c:pt idx="2354">
                  <c:v>73.258399999999995</c:v>
                </c:pt>
                <c:pt idx="2355">
                  <c:v>72.825699999999998</c:v>
                </c:pt>
                <c:pt idx="2356">
                  <c:v>73.744</c:v>
                </c:pt>
                <c:pt idx="2357">
                  <c:v>74.500500000000002</c:v>
                </c:pt>
                <c:pt idx="2358">
                  <c:v>74.500500000000002</c:v>
                </c:pt>
                <c:pt idx="2359">
                  <c:v>73.938999999999993</c:v>
                </c:pt>
                <c:pt idx="2360">
                  <c:v>73.942300000000003</c:v>
                </c:pt>
                <c:pt idx="2361">
                  <c:v>78.322100000000006</c:v>
                </c:pt>
                <c:pt idx="2362">
                  <c:v>76.705699999999993</c:v>
                </c:pt>
                <c:pt idx="2363">
                  <c:v>75.517200000000003</c:v>
                </c:pt>
                <c:pt idx="2364">
                  <c:v>75.529899999999998</c:v>
                </c:pt>
                <c:pt idx="2365">
                  <c:v>77.061300000000003</c:v>
                </c:pt>
                <c:pt idx="2366">
                  <c:v>74.694400000000002</c:v>
                </c:pt>
                <c:pt idx="2367">
                  <c:v>72.187700000000007</c:v>
                </c:pt>
                <c:pt idx="2368">
                  <c:v>72.357200000000006</c:v>
                </c:pt>
                <c:pt idx="2369">
                  <c:v>72.515299999999996</c:v>
                </c:pt>
                <c:pt idx="2370">
                  <c:v>70.837800000000001</c:v>
                </c:pt>
                <c:pt idx="2371">
                  <c:v>69.923100000000005</c:v>
                </c:pt>
                <c:pt idx="2372">
                  <c:v>67.389700000000005</c:v>
                </c:pt>
                <c:pt idx="2373">
                  <c:v>67.554400000000001</c:v>
                </c:pt>
                <c:pt idx="2374">
                  <c:v>68.069999999999993</c:v>
                </c:pt>
                <c:pt idx="2375">
                  <c:v>68.742500000000007</c:v>
                </c:pt>
                <c:pt idx="2376">
                  <c:v>68.945300000000003</c:v>
                </c:pt>
                <c:pt idx="2377">
                  <c:v>69.628200000000007</c:v>
                </c:pt>
                <c:pt idx="2378">
                  <c:v>68.828599999999994</c:v>
                </c:pt>
                <c:pt idx="2379">
                  <c:v>67.255300000000005</c:v>
                </c:pt>
                <c:pt idx="2380">
                  <c:v>65.514099999999999</c:v>
                </c:pt>
                <c:pt idx="2381">
                  <c:v>68.229799999999997</c:v>
                </c:pt>
                <c:pt idx="2382">
                  <c:v>69.783900000000003</c:v>
                </c:pt>
                <c:pt idx="2383">
                  <c:v>69.783900000000003</c:v>
                </c:pt>
                <c:pt idx="2384">
                  <c:v>68.721800000000002</c:v>
                </c:pt>
                <c:pt idx="2385">
                  <c:v>69.262699999999995</c:v>
                </c:pt>
                <c:pt idx="2386">
                  <c:v>68.641000000000005</c:v>
                </c:pt>
                <c:pt idx="2387">
                  <c:v>69.848500000000001</c:v>
                </c:pt>
                <c:pt idx="2388">
                  <c:v>70.891099999999994</c:v>
                </c:pt>
                <c:pt idx="2389">
                  <c:v>71.293700000000001</c:v>
                </c:pt>
                <c:pt idx="2390">
                  <c:v>70.132599999999996</c:v>
                </c:pt>
                <c:pt idx="2391">
                  <c:v>69.539000000000001</c:v>
                </c:pt>
                <c:pt idx="2392">
                  <c:v>65.787000000000006</c:v>
                </c:pt>
                <c:pt idx="2393">
                  <c:v>65.409800000000004</c:v>
                </c:pt>
                <c:pt idx="2394">
                  <c:v>66.032899999999998</c:v>
                </c:pt>
                <c:pt idx="2395">
                  <c:v>66.609399999999994</c:v>
                </c:pt>
                <c:pt idx="2396">
                  <c:v>69.181200000000004</c:v>
                </c:pt>
                <c:pt idx="2397">
                  <c:v>67.700100000000006</c:v>
                </c:pt>
                <c:pt idx="2398">
                  <c:v>65.637600000000006</c:v>
                </c:pt>
                <c:pt idx="2399">
                  <c:v>65.182000000000002</c:v>
                </c:pt>
                <c:pt idx="2400">
                  <c:v>61.62</c:v>
                </c:pt>
                <c:pt idx="2401">
                  <c:v>60.439700000000002</c:v>
                </c:pt>
                <c:pt idx="2402">
                  <c:v>60.721600000000002</c:v>
                </c:pt>
                <c:pt idx="2403">
                  <c:v>59.815100000000001</c:v>
                </c:pt>
                <c:pt idx="2404">
                  <c:v>62.134700000000002</c:v>
                </c:pt>
                <c:pt idx="2405">
                  <c:v>64.090900000000005</c:v>
                </c:pt>
                <c:pt idx="2406">
                  <c:v>65.216800000000006</c:v>
                </c:pt>
                <c:pt idx="2407">
                  <c:v>64.451400000000007</c:v>
                </c:pt>
                <c:pt idx="2408">
                  <c:v>62.683199999999999</c:v>
                </c:pt>
                <c:pt idx="2409">
                  <c:v>61.950899999999997</c:v>
                </c:pt>
                <c:pt idx="2410">
                  <c:v>61.020299999999999</c:v>
                </c:pt>
                <c:pt idx="2411">
                  <c:v>60.935499999999998</c:v>
                </c:pt>
                <c:pt idx="2412">
                  <c:v>60.698700000000002</c:v>
                </c:pt>
                <c:pt idx="2413">
                  <c:v>61.228000000000002</c:v>
                </c:pt>
                <c:pt idx="2414">
                  <c:v>64.765699999999995</c:v>
                </c:pt>
                <c:pt idx="2415">
                  <c:v>63.715299999999999</c:v>
                </c:pt>
                <c:pt idx="2416">
                  <c:v>68.252899999999997</c:v>
                </c:pt>
                <c:pt idx="2417">
                  <c:v>68.660200000000003</c:v>
                </c:pt>
                <c:pt idx="2418">
                  <c:v>68.497299999999996</c:v>
                </c:pt>
                <c:pt idx="2419">
                  <c:v>70.558499999999995</c:v>
                </c:pt>
                <c:pt idx="2420">
                  <c:v>73.422600000000003</c:v>
                </c:pt>
                <c:pt idx="2421">
                  <c:v>74.484700000000004</c:v>
                </c:pt>
                <c:pt idx="2422">
                  <c:v>74.484700000000004</c:v>
                </c:pt>
                <c:pt idx="2423">
                  <c:v>70.956800000000001</c:v>
                </c:pt>
                <c:pt idx="2424">
                  <c:v>72.866600000000005</c:v>
                </c:pt>
                <c:pt idx="2425">
                  <c:v>73.126800000000003</c:v>
                </c:pt>
                <c:pt idx="2426">
                  <c:v>73.856099999999998</c:v>
                </c:pt>
                <c:pt idx="2427">
                  <c:v>77.153700000000001</c:v>
                </c:pt>
                <c:pt idx="2428">
                  <c:v>63.270899999999997</c:v>
                </c:pt>
                <c:pt idx="2429">
                  <c:v>62.363199999999999</c:v>
                </c:pt>
                <c:pt idx="2430">
                  <c:v>60.954300000000003</c:v>
                </c:pt>
                <c:pt idx="2431">
                  <c:v>59.819099999999999</c:v>
                </c:pt>
                <c:pt idx="2432">
                  <c:v>60.192500000000003</c:v>
                </c:pt>
                <c:pt idx="2433">
                  <c:v>59.399299999999997</c:v>
                </c:pt>
                <c:pt idx="2434">
                  <c:v>60.323999999999998</c:v>
                </c:pt>
                <c:pt idx="2435">
                  <c:v>59.384</c:v>
                </c:pt>
                <c:pt idx="2436">
                  <c:v>60.080399999999997</c:v>
                </c:pt>
                <c:pt idx="2437">
                  <c:v>58.724200000000003</c:v>
                </c:pt>
                <c:pt idx="2438">
                  <c:v>55.410499999999999</c:v>
                </c:pt>
                <c:pt idx="2439">
                  <c:v>55.220300000000002</c:v>
                </c:pt>
                <c:pt idx="2440">
                  <c:v>55.029800000000002</c:v>
                </c:pt>
                <c:pt idx="2441">
                  <c:v>54.466999999999999</c:v>
                </c:pt>
                <c:pt idx="2442">
                  <c:v>55.711500000000001</c:v>
                </c:pt>
                <c:pt idx="2443">
                  <c:v>56.729300000000002</c:v>
                </c:pt>
                <c:pt idx="2444">
                  <c:v>55.497100000000003</c:v>
                </c:pt>
                <c:pt idx="2445">
                  <c:v>62.576900000000002</c:v>
                </c:pt>
                <c:pt idx="2446">
                  <c:v>58.9788</c:v>
                </c:pt>
                <c:pt idx="2447">
                  <c:v>57.824800000000003</c:v>
                </c:pt>
                <c:pt idx="2448">
                  <c:v>55.4739</c:v>
                </c:pt>
                <c:pt idx="2449">
                  <c:v>55.772799999999997</c:v>
                </c:pt>
                <c:pt idx="2450">
                  <c:v>54.405799999999999</c:v>
                </c:pt>
                <c:pt idx="2451">
                  <c:v>54.320099999999996</c:v>
                </c:pt>
                <c:pt idx="2452">
                  <c:v>54.052799999999998</c:v>
                </c:pt>
                <c:pt idx="2453">
                  <c:v>54.052799999999998</c:v>
                </c:pt>
                <c:pt idx="2454">
                  <c:v>53.490900000000003</c:v>
                </c:pt>
                <c:pt idx="2455">
                  <c:v>53.950899999999997</c:v>
                </c:pt>
                <c:pt idx="2456">
                  <c:v>53.997300000000003</c:v>
                </c:pt>
                <c:pt idx="2457">
                  <c:v>53.735999999999997</c:v>
                </c:pt>
                <c:pt idx="2458">
                  <c:v>52.997399999999999</c:v>
                </c:pt>
                <c:pt idx="2459">
                  <c:v>53.219700000000003</c:v>
                </c:pt>
                <c:pt idx="2460">
                  <c:v>54.798900000000003</c:v>
                </c:pt>
                <c:pt idx="2461">
                  <c:v>53.730600000000003</c:v>
                </c:pt>
                <c:pt idx="2462">
                  <c:v>52.5578</c:v>
                </c:pt>
                <c:pt idx="2463">
                  <c:v>52.316200000000002</c:v>
                </c:pt>
                <c:pt idx="2464">
                  <c:v>51.665100000000002</c:v>
                </c:pt>
                <c:pt idx="2465">
                  <c:v>52.215000000000003</c:v>
                </c:pt>
                <c:pt idx="2466">
                  <c:v>51.592799999999997</c:v>
                </c:pt>
                <c:pt idx="2467">
                  <c:v>51.483899999999998</c:v>
                </c:pt>
                <c:pt idx="2468">
                  <c:v>51.600499999999997</c:v>
                </c:pt>
                <c:pt idx="2469">
                  <c:v>51.595500000000001</c:v>
                </c:pt>
                <c:pt idx="2470">
                  <c:v>51.637300000000003</c:v>
                </c:pt>
                <c:pt idx="2471">
                  <c:v>51.131799999999998</c:v>
                </c:pt>
                <c:pt idx="2472">
                  <c:v>51.157499999999999</c:v>
                </c:pt>
                <c:pt idx="2473">
                  <c:v>50.018300000000004</c:v>
                </c:pt>
                <c:pt idx="2474">
                  <c:v>52.103099999999998</c:v>
                </c:pt>
                <c:pt idx="2475">
                  <c:v>52.508299999999998</c:v>
                </c:pt>
                <c:pt idx="2476">
                  <c:v>54.661499999999997</c:v>
                </c:pt>
                <c:pt idx="2477">
                  <c:v>55.220100000000002</c:v>
                </c:pt>
                <c:pt idx="2478">
                  <c:v>55.254899999999999</c:v>
                </c:pt>
                <c:pt idx="2479">
                  <c:v>55.254899999999999</c:v>
                </c:pt>
                <c:pt idx="2480">
                  <c:v>56.436999999999998</c:v>
                </c:pt>
                <c:pt idx="2481">
                  <c:v>56.955100000000002</c:v>
                </c:pt>
                <c:pt idx="2482">
                  <c:v>55.756900000000002</c:v>
                </c:pt>
                <c:pt idx="2483">
                  <c:v>53.177100000000003</c:v>
                </c:pt>
                <c:pt idx="2484">
                  <c:v>53.224699999999999</c:v>
                </c:pt>
                <c:pt idx="2485">
                  <c:v>52.433700000000002</c:v>
                </c:pt>
                <c:pt idx="2486">
                  <c:v>52.210599999999999</c:v>
                </c:pt>
                <c:pt idx="2487">
                  <c:v>51.029400000000003</c:v>
                </c:pt>
                <c:pt idx="2488">
                  <c:v>50.002099999999999</c:v>
                </c:pt>
                <c:pt idx="2489">
                  <c:v>49.548999999999999</c:v>
                </c:pt>
                <c:pt idx="2490">
                  <c:v>48.257199999999997</c:v>
                </c:pt>
                <c:pt idx="2491">
                  <c:v>46.998600000000003</c:v>
                </c:pt>
                <c:pt idx="2492">
                  <c:v>47.449800000000003</c:v>
                </c:pt>
                <c:pt idx="2493">
                  <c:v>46.996299999999998</c:v>
                </c:pt>
                <c:pt idx="2494">
                  <c:v>49.573399999999999</c:v>
                </c:pt>
                <c:pt idx="2495">
                  <c:v>47.283299999999997</c:v>
                </c:pt>
                <c:pt idx="2496">
                  <c:v>48.4176</c:v>
                </c:pt>
                <c:pt idx="2497">
                  <c:v>48.5291</c:v>
                </c:pt>
                <c:pt idx="2498">
                  <c:v>48.137500000000003</c:v>
                </c:pt>
                <c:pt idx="2499">
                  <c:v>49.972099999999998</c:v>
                </c:pt>
                <c:pt idx="2500">
                  <c:v>48.747599999999998</c:v>
                </c:pt>
                <c:pt idx="2501">
                  <c:v>47.929299999999998</c:v>
                </c:pt>
                <c:pt idx="2502">
                  <c:v>47.282699999999998</c:v>
                </c:pt>
                <c:pt idx="2503">
                  <c:v>46.912300000000002</c:v>
                </c:pt>
                <c:pt idx="2504">
                  <c:v>47.3352</c:v>
                </c:pt>
                <c:pt idx="2505">
                  <c:v>49.665500000000002</c:v>
                </c:pt>
                <c:pt idx="2506">
                  <c:v>52.003799999999998</c:v>
                </c:pt>
                <c:pt idx="2507">
                  <c:v>52.064599999999999</c:v>
                </c:pt>
                <c:pt idx="2508">
                  <c:v>49.296799999999998</c:v>
                </c:pt>
                <c:pt idx="2509">
                  <c:v>48.633600000000001</c:v>
                </c:pt>
                <c:pt idx="2510">
                  <c:v>48.466299999999997</c:v>
                </c:pt>
                <c:pt idx="2511">
                  <c:v>48.841799999999999</c:v>
                </c:pt>
                <c:pt idx="2512">
                  <c:v>50.158200000000001</c:v>
                </c:pt>
                <c:pt idx="2513">
                  <c:v>52.055999999999997</c:v>
                </c:pt>
                <c:pt idx="2514">
                  <c:v>51.301200000000001</c:v>
                </c:pt>
                <c:pt idx="2515">
                  <c:v>52.082000000000001</c:v>
                </c:pt>
                <c:pt idx="2516">
                  <c:v>52.49</c:v>
                </c:pt>
                <c:pt idx="2517">
                  <c:v>50.555199999999999</c:v>
                </c:pt>
                <c:pt idx="2518">
                  <c:v>48.860799999999998</c:v>
                </c:pt>
                <c:pt idx="2519">
                  <c:v>51.403399999999998</c:v>
                </c:pt>
                <c:pt idx="2520">
                  <c:v>51.557000000000002</c:v>
                </c:pt>
                <c:pt idx="2521">
                  <c:v>51.131100000000004</c:v>
                </c:pt>
                <c:pt idx="2522">
                  <c:v>49.437800000000003</c:v>
                </c:pt>
                <c:pt idx="2523">
                  <c:v>49.437800000000003</c:v>
                </c:pt>
                <c:pt idx="2524">
                  <c:v>53.317900000000002</c:v>
                </c:pt>
                <c:pt idx="2525">
                  <c:v>52.918900000000001</c:v>
                </c:pt>
                <c:pt idx="2526">
                  <c:v>54.010399999999997</c:v>
                </c:pt>
                <c:pt idx="2527">
                  <c:v>54.858800000000002</c:v>
                </c:pt>
                <c:pt idx="2528">
                  <c:v>51.882300000000001</c:v>
                </c:pt>
                <c:pt idx="2529">
                  <c:v>51.645299999999999</c:v>
                </c:pt>
                <c:pt idx="2530">
                  <c:v>51.370899999999999</c:v>
                </c:pt>
                <c:pt idx="2531">
                  <c:v>50.728900000000003</c:v>
                </c:pt>
                <c:pt idx="2532">
                  <c:v>50.633200000000002</c:v>
                </c:pt>
                <c:pt idx="2533">
                  <c:v>50.162700000000001</c:v>
                </c:pt>
                <c:pt idx="2534">
                  <c:v>49.860500000000002</c:v>
                </c:pt>
                <c:pt idx="2535">
                  <c:v>49.153799999999997</c:v>
                </c:pt>
                <c:pt idx="2536">
                  <c:v>48.312199999999997</c:v>
                </c:pt>
                <c:pt idx="2537">
                  <c:v>50.516399999999997</c:v>
                </c:pt>
                <c:pt idx="2538">
                  <c:v>51.111899999999999</c:v>
                </c:pt>
                <c:pt idx="2539">
                  <c:v>50.636299999999999</c:v>
                </c:pt>
                <c:pt idx="2540">
                  <c:v>52.077800000000003</c:v>
                </c:pt>
                <c:pt idx="2541">
                  <c:v>51.8596</c:v>
                </c:pt>
                <c:pt idx="2542">
                  <c:v>52.8752</c:v>
                </c:pt>
                <c:pt idx="2543">
                  <c:v>54.456899999999997</c:v>
                </c:pt>
                <c:pt idx="2544">
                  <c:v>54.595799999999997</c:v>
                </c:pt>
                <c:pt idx="2545">
                  <c:v>54.492699999999999</c:v>
                </c:pt>
                <c:pt idx="2546">
                  <c:v>55.584000000000003</c:v>
                </c:pt>
                <c:pt idx="2547">
                  <c:v>54.981499999999997</c:v>
                </c:pt>
                <c:pt idx="2548">
                  <c:v>54.981499999999997</c:v>
                </c:pt>
                <c:pt idx="2549">
                  <c:v>53.885399999999997</c:v>
                </c:pt>
                <c:pt idx="2550">
                  <c:v>52.686999999999998</c:v>
                </c:pt>
                <c:pt idx="2551">
                  <c:v>51.822800000000001</c:v>
                </c:pt>
                <c:pt idx="2552">
                  <c:v>50.850900000000003</c:v>
                </c:pt>
                <c:pt idx="2553">
                  <c:v>49.295499999999997</c:v>
                </c:pt>
                <c:pt idx="2554">
                  <c:v>49.031100000000002</c:v>
                </c:pt>
                <c:pt idx="2555">
                  <c:v>50.288699999999999</c:v>
                </c:pt>
                <c:pt idx="2556">
                  <c:v>51.486800000000002</c:v>
                </c:pt>
                <c:pt idx="2557">
                  <c:v>53.9818</c:v>
                </c:pt>
                <c:pt idx="2558">
                  <c:v>54.097299999999997</c:v>
                </c:pt>
                <c:pt idx="2559">
                  <c:v>55.935400000000001</c:v>
                </c:pt>
                <c:pt idx="2560">
                  <c:v>57.357199999999999</c:v>
                </c:pt>
                <c:pt idx="2561">
                  <c:v>57.349200000000003</c:v>
                </c:pt>
                <c:pt idx="2562">
                  <c:v>54.672199999999997</c:v>
                </c:pt>
                <c:pt idx="2563">
                  <c:v>51.689500000000002</c:v>
                </c:pt>
                <c:pt idx="2564">
                  <c:v>51.148499999999999</c:v>
                </c:pt>
                <c:pt idx="2565">
                  <c:v>49.935099999999998</c:v>
                </c:pt>
                <c:pt idx="2566">
                  <c:v>48.730400000000003</c:v>
                </c:pt>
                <c:pt idx="2567">
                  <c:v>45.83</c:v>
                </c:pt>
                <c:pt idx="2568">
                  <c:v>45.046900000000001</c:v>
                </c:pt>
                <c:pt idx="2569">
                  <c:v>44.198599999999999</c:v>
                </c:pt>
                <c:pt idx="2570">
                  <c:v>43.965600000000002</c:v>
                </c:pt>
                <c:pt idx="2571">
                  <c:v>44.990099999999998</c:v>
                </c:pt>
                <c:pt idx="2572">
                  <c:v>47.288800000000002</c:v>
                </c:pt>
                <c:pt idx="2573">
                  <c:v>46.385300000000001</c:v>
                </c:pt>
                <c:pt idx="2574">
                  <c:v>47.7729</c:v>
                </c:pt>
                <c:pt idx="2575">
                  <c:v>47.997799999999998</c:v>
                </c:pt>
                <c:pt idx="2576">
                  <c:v>47.742100000000001</c:v>
                </c:pt>
                <c:pt idx="2577">
                  <c:v>49.087899999999998</c:v>
                </c:pt>
                <c:pt idx="2578">
                  <c:v>48.097000000000001</c:v>
                </c:pt>
                <c:pt idx="2579">
                  <c:v>48.089500000000001</c:v>
                </c:pt>
                <c:pt idx="2580">
                  <c:v>46.875399999999999</c:v>
                </c:pt>
                <c:pt idx="2581">
                  <c:v>46.875399999999999</c:v>
                </c:pt>
                <c:pt idx="2582">
                  <c:v>46.160699999999999</c:v>
                </c:pt>
                <c:pt idx="2583">
                  <c:v>45.292200000000001</c:v>
                </c:pt>
                <c:pt idx="2584">
                  <c:v>44.932099999999998</c:v>
                </c:pt>
                <c:pt idx="2585">
                  <c:v>45.535499999999999</c:v>
                </c:pt>
                <c:pt idx="2586">
                  <c:v>46.827100000000002</c:v>
                </c:pt>
                <c:pt idx="2587">
                  <c:v>50.170400000000001</c:v>
                </c:pt>
                <c:pt idx="2588">
                  <c:v>48.761299999999999</c:v>
                </c:pt>
                <c:pt idx="2589">
                  <c:v>49.237299999999998</c:v>
                </c:pt>
                <c:pt idx="2590">
                  <c:v>49.321800000000003</c:v>
                </c:pt>
                <c:pt idx="2591">
                  <c:v>49.235799999999998</c:v>
                </c:pt>
                <c:pt idx="2592">
                  <c:v>47.492199999999997</c:v>
                </c:pt>
                <c:pt idx="2593">
                  <c:v>46.572099999999999</c:v>
                </c:pt>
                <c:pt idx="2594">
                  <c:v>46.746600000000001</c:v>
                </c:pt>
                <c:pt idx="2595">
                  <c:v>45.034799999999997</c:v>
                </c:pt>
                <c:pt idx="2596">
                  <c:v>44.835700000000003</c:v>
                </c:pt>
                <c:pt idx="2597">
                  <c:v>46.433799999999998</c:v>
                </c:pt>
                <c:pt idx="2598">
                  <c:v>46.727499999999999</c:v>
                </c:pt>
                <c:pt idx="2599">
                  <c:v>48.957700000000003</c:v>
                </c:pt>
                <c:pt idx="2600">
                  <c:v>49.953899999999997</c:v>
                </c:pt>
                <c:pt idx="2601">
                  <c:v>51.603499999999997</c:v>
                </c:pt>
                <c:pt idx="2602">
                  <c:v>50.380299999999998</c:v>
                </c:pt>
                <c:pt idx="2603">
                  <c:v>50.380299999999998</c:v>
                </c:pt>
                <c:pt idx="2604">
                  <c:v>48.820900000000002</c:v>
                </c:pt>
                <c:pt idx="2605">
                  <c:v>47.73</c:v>
                </c:pt>
                <c:pt idx="2606">
                  <c:v>46.193800000000003</c:v>
                </c:pt>
                <c:pt idx="2607">
                  <c:v>46.596200000000003</c:v>
                </c:pt>
                <c:pt idx="2608">
                  <c:v>46.596200000000003</c:v>
                </c:pt>
                <c:pt idx="2609">
                  <c:v>49.171999999999997</c:v>
                </c:pt>
                <c:pt idx="2610">
                  <c:v>47.604300000000002</c:v>
                </c:pt>
                <c:pt idx="2611">
                  <c:v>47.381999999999998</c:v>
                </c:pt>
                <c:pt idx="2612">
                  <c:v>46.067700000000002</c:v>
                </c:pt>
                <c:pt idx="2613">
                  <c:v>45.898800000000001</c:v>
                </c:pt>
                <c:pt idx="2614">
                  <c:v>47.286099999999998</c:v>
                </c:pt>
                <c:pt idx="2615">
                  <c:v>49.166899999999998</c:v>
                </c:pt>
                <c:pt idx="2616">
                  <c:v>48.190800000000003</c:v>
                </c:pt>
                <c:pt idx="2617">
                  <c:v>47.608600000000003</c:v>
                </c:pt>
                <c:pt idx="2618">
                  <c:v>47.608600000000003</c:v>
                </c:pt>
                <c:pt idx="2619">
                  <c:v>45.914400000000001</c:v>
                </c:pt>
                <c:pt idx="2620">
                  <c:v>45.882399999999997</c:v>
                </c:pt>
                <c:pt idx="2621">
                  <c:v>48.548999999999999</c:v>
                </c:pt>
                <c:pt idx="2622">
                  <c:v>51.990200000000002</c:v>
                </c:pt>
                <c:pt idx="2623">
                  <c:v>52.595700000000001</c:v>
                </c:pt>
                <c:pt idx="2624">
                  <c:v>52.548900000000003</c:v>
                </c:pt>
                <c:pt idx="2625">
                  <c:v>54.105499999999999</c:v>
                </c:pt>
                <c:pt idx="2626">
                  <c:v>53.376199999999997</c:v>
                </c:pt>
                <c:pt idx="2627">
                  <c:v>55.634900000000002</c:v>
                </c:pt>
                <c:pt idx="2628">
                  <c:v>55.977800000000002</c:v>
                </c:pt>
                <c:pt idx="2629">
                  <c:v>57.276600000000002</c:v>
                </c:pt>
                <c:pt idx="2630">
                  <c:v>57.195700000000002</c:v>
                </c:pt>
                <c:pt idx="2631">
                  <c:v>57.834899999999998</c:v>
                </c:pt>
                <c:pt idx="2632">
                  <c:v>60.3309</c:v>
                </c:pt>
                <c:pt idx="2633">
                  <c:v>60.409199999999998</c:v>
                </c:pt>
                <c:pt idx="2634">
                  <c:v>66.071899999999999</c:v>
                </c:pt>
                <c:pt idx="2635">
                  <c:v>62.000999999999998</c:v>
                </c:pt>
                <c:pt idx="2636">
                  <c:v>67.847999999999999</c:v>
                </c:pt>
                <c:pt idx="2637">
                  <c:v>71.778700000000001</c:v>
                </c:pt>
                <c:pt idx="2638">
                  <c:v>69.856300000000005</c:v>
                </c:pt>
                <c:pt idx="2639">
                  <c:v>68.968800000000002</c:v>
                </c:pt>
                <c:pt idx="2640">
                  <c:v>69.524199999999993</c:v>
                </c:pt>
                <c:pt idx="2641">
                  <c:v>66.676900000000003</c:v>
                </c:pt>
                <c:pt idx="2642">
                  <c:v>63.030299999999997</c:v>
                </c:pt>
                <c:pt idx="2643">
                  <c:v>63.030299999999997</c:v>
                </c:pt>
                <c:pt idx="2644">
                  <c:v>60.260100000000001</c:v>
                </c:pt>
                <c:pt idx="2645">
                  <c:v>61.160499999999999</c:v>
                </c:pt>
                <c:pt idx="2646">
                  <c:v>61.142299999999999</c:v>
                </c:pt>
                <c:pt idx="2647">
                  <c:v>64.601399999999998</c:v>
                </c:pt>
                <c:pt idx="2648">
                  <c:v>63.716700000000003</c:v>
                </c:pt>
                <c:pt idx="2649">
                  <c:v>63.931199999999997</c:v>
                </c:pt>
                <c:pt idx="2650">
                  <c:v>62.973500000000001</c:v>
                </c:pt>
                <c:pt idx="2651">
                  <c:v>63.663600000000002</c:v>
                </c:pt>
                <c:pt idx="2652">
                  <c:v>65.302700000000002</c:v>
                </c:pt>
                <c:pt idx="2653">
                  <c:v>64.708100000000002</c:v>
                </c:pt>
                <c:pt idx="2654">
                  <c:v>63.500900000000001</c:v>
                </c:pt>
                <c:pt idx="2655">
                  <c:v>63.346699999999998</c:v>
                </c:pt>
                <c:pt idx="2656">
                  <c:v>61.584099999999999</c:v>
                </c:pt>
                <c:pt idx="2657">
                  <c:v>58.966900000000003</c:v>
                </c:pt>
                <c:pt idx="2658">
                  <c:v>58.292700000000004</c:v>
                </c:pt>
                <c:pt idx="2659">
                  <c:v>55.073700000000002</c:v>
                </c:pt>
                <c:pt idx="2660">
                  <c:v>57.848799999999997</c:v>
                </c:pt>
                <c:pt idx="2661">
                  <c:v>57.704999999999998</c:v>
                </c:pt>
                <c:pt idx="2662">
                  <c:v>59.008800000000001</c:v>
                </c:pt>
                <c:pt idx="2663">
                  <c:v>59.982100000000003</c:v>
                </c:pt>
                <c:pt idx="2664">
                  <c:v>57.893599999999999</c:v>
                </c:pt>
                <c:pt idx="2665">
                  <c:v>55.721200000000003</c:v>
                </c:pt>
                <c:pt idx="2666">
                  <c:v>55.929200000000002</c:v>
                </c:pt>
                <c:pt idx="2667">
                  <c:v>56.168300000000002</c:v>
                </c:pt>
                <c:pt idx="2668">
                  <c:v>54.549300000000002</c:v>
                </c:pt>
                <c:pt idx="2669">
                  <c:v>56.270499999999998</c:v>
                </c:pt>
                <c:pt idx="2670">
                  <c:v>58.347200000000001</c:v>
                </c:pt>
                <c:pt idx="2671">
                  <c:v>58.541400000000003</c:v>
                </c:pt>
                <c:pt idx="2672">
                  <c:v>58.541400000000003</c:v>
                </c:pt>
                <c:pt idx="2673">
                  <c:v>58.6648</c:v>
                </c:pt>
                <c:pt idx="2674">
                  <c:v>56.022599999999997</c:v>
                </c:pt>
                <c:pt idx="2675">
                  <c:v>55.349600000000002</c:v>
                </c:pt>
                <c:pt idx="2676">
                  <c:v>53.722000000000001</c:v>
                </c:pt>
                <c:pt idx="2677">
                  <c:v>56.068199999999997</c:v>
                </c:pt>
                <c:pt idx="2678">
                  <c:v>52.508200000000002</c:v>
                </c:pt>
                <c:pt idx="2679">
                  <c:v>51.433100000000003</c:v>
                </c:pt>
                <c:pt idx="2680">
                  <c:v>50.499699999999997</c:v>
                </c:pt>
                <c:pt idx="2681">
                  <c:v>51.487499999999997</c:v>
                </c:pt>
                <c:pt idx="2682">
                  <c:v>51.142600000000002</c:v>
                </c:pt>
                <c:pt idx="2683">
                  <c:v>49.741</c:v>
                </c:pt>
                <c:pt idx="2684">
                  <c:v>48.340800000000002</c:v>
                </c:pt>
                <c:pt idx="2685">
                  <c:v>50.002699999999997</c:v>
                </c:pt>
                <c:pt idx="2686">
                  <c:v>51.0989</c:v>
                </c:pt>
                <c:pt idx="2687">
                  <c:v>52.705399999999997</c:v>
                </c:pt>
                <c:pt idx="2688">
                  <c:v>52.79</c:v>
                </c:pt>
                <c:pt idx="2689">
                  <c:v>52.998899999999999</c:v>
                </c:pt>
                <c:pt idx="2690">
                  <c:v>55.201300000000003</c:v>
                </c:pt>
                <c:pt idx="2691">
                  <c:v>53.137799999999999</c:v>
                </c:pt>
                <c:pt idx="2692">
                  <c:v>51.266599999999997</c:v>
                </c:pt>
                <c:pt idx="2693">
                  <c:v>50.354799999999997</c:v>
                </c:pt>
                <c:pt idx="2694">
                  <c:v>51.7834</c:v>
                </c:pt>
                <c:pt idx="2695">
                  <c:v>49.050600000000003</c:v>
                </c:pt>
                <c:pt idx="2696">
                  <c:v>49.433399999999999</c:v>
                </c:pt>
                <c:pt idx="2697">
                  <c:v>48.4818</c:v>
                </c:pt>
                <c:pt idx="2698">
                  <c:v>48.018700000000003</c:v>
                </c:pt>
                <c:pt idx="2699">
                  <c:v>48.8187</c:v>
                </c:pt>
                <c:pt idx="2700">
                  <c:v>49.374400000000001</c:v>
                </c:pt>
                <c:pt idx="2701">
                  <c:v>47.8065</c:v>
                </c:pt>
                <c:pt idx="2702">
                  <c:v>47.057400000000001</c:v>
                </c:pt>
                <c:pt idx="2703">
                  <c:v>48.339799999999997</c:v>
                </c:pt>
                <c:pt idx="2704">
                  <c:v>52.657400000000003</c:v>
                </c:pt>
                <c:pt idx="2705">
                  <c:v>55.132199999999997</c:v>
                </c:pt>
                <c:pt idx="2706">
                  <c:v>54.193600000000004</c:v>
                </c:pt>
                <c:pt idx="2707">
                  <c:v>53.260599999999997</c:v>
                </c:pt>
                <c:pt idx="2708">
                  <c:v>53.081200000000003</c:v>
                </c:pt>
                <c:pt idx="2709">
                  <c:v>52.571599999999997</c:v>
                </c:pt>
                <c:pt idx="2710">
                  <c:v>53.268700000000003</c:v>
                </c:pt>
                <c:pt idx="2711">
                  <c:v>52.160800000000002</c:v>
                </c:pt>
                <c:pt idx="2712">
                  <c:v>54.094999999999999</c:v>
                </c:pt>
                <c:pt idx="2713">
                  <c:v>54.094999999999999</c:v>
                </c:pt>
                <c:pt idx="2714">
                  <c:v>62.997500000000002</c:v>
                </c:pt>
                <c:pt idx="2715">
                  <c:v>61.862400000000001</c:v>
                </c:pt>
                <c:pt idx="2716">
                  <c:v>60.543799999999997</c:v>
                </c:pt>
                <c:pt idx="2717">
                  <c:v>56.938499999999998</c:v>
                </c:pt>
                <c:pt idx="2718">
                  <c:v>54.295200000000001</c:v>
                </c:pt>
                <c:pt idx="2719">
                  <c:v>54.462600000000002</c:v>
                </c:pt>
                <c:pt idx="2720">
                  <c:v>56.441899999999997</c:v>
                </c:pt>
                <c:pt idx="2721">
                  <c:v>56.581699999999998</c:v>
                </c:pt>
                <c:pt idx="2722">
                  <c:v>59.573799999999999</c:v>
                </c:pt>
                <c:pt idx="2723">
                  <c:v>57.830399999999997</c:v>
                </c:pt>
                <c:pt idx="2724">
                  <c:v>55.963299999999997</c:v>
                </c:pt>
                <c:pt idx="2725">
                  <c:v>53.7911</c:v>
                </c:pt>
                <c:pt idx="2726">
                  <c:v>52.495899999999999</c:v>
                </c:pt>
                <c:pt idx="2727">
                  <c:v>53.080300000000001</c:v>
                </c:pt>
                <c:pt idx="2728">
                  <c:v>52.326999999999998</c:v>
                </c:pt>
                <c:pt idx="2729">
                  <c:v>52.4</c:v>
                </c:pt>
                <c:pt idx="2730">
                  <c:v>51.922600000000003</c:v>
                </c:pt>
                <c:pt idx="2731">
                  <c:v>53.0869</c:v>
                </c:pt>
                <c:pt idx="2732">
                  <c:v>53.025700000000001</c:v>
                </c:pt>
                <c:pt idx="2733">
                  <c:v>53.040599999999998</c:v>
                </c:pt>
                <c:pt idx="2734">
                  <c:v>51.296799999999998</c:v>
                </c:pt>
                <c:pt idx="2735">
                  <c:v>53.048699999999997</c:v>
                </c:pt>
                <c:pt idx="2736">
                  <c:v>52.131</c:v>
                </c:pt>
                <c:pt idx="2737">
                  <c:v>51.168100000000003</c:v>
                </c:pt>
                <c:pt idx="2738">
                  <c:v>50.251199999999997</c:v>
                </c:pt>
                <c:pt idx="2739">
                  <c:v>51.217199999999998</c:v>
                </c:pt>
                <c:pt idx="2740">
                  <c:v>51.462400000000002</c:v>
                </c:pt>
                <c:pt idx="2741">
                  <c:v>50.134500000000003</c:v>
                </c:pt>
                <c:pt idx="2742">
                  <c:v>49.690100000000001</c:v>
                </c:pt>
                <c:pt idx="2743">
                  <c:v>49.811399999999999</c:v>
                </c:pt>
                <c:pt idx="2744">
                  <c:v>50.477600000000002</c:v>
                </c:pt>
                <c:pt idx="2745">
                  <c:v>48.572899999999997</c:v>
                </c:pt>
                <c:pt idx="2746">
                  <c:v>48.281500000000001</c:v>
                </c:pt>
                <c:pt idx="2747">
                  <c:v>47.787500000000001</c:v>
                </c:pt>
                <c:pt idx="2748">
                  <c:v>46.6417</c:v>
                </c:pt>
                <c:pt idx="2749">
                  <c:v>45.264899999999997</c:v>
                </c:pt>
                <c:pt idx="2750">
                  <c:v>47.112499999999997</c:v>
                </c:pt>
                <c:pt idx="2751">
                  <c:v>49.047600000000003</c:v>
                </c:pt>
                <c:pt idx="2752">
                  <c:v>51.505699999999997</c:v>
                </c:pt>
                <c:pt idx="2753">
                  <c:v>50.308199999999999</c:v>
                </c:pt>
                <c:pt idx="2754">
                  <c:v>48.290900000000001</c:v>
                </c:pt>
                <c:pt idx="2755">
                  <c:v>49.270499999999998</c:v>
                </c:pt>
                <c:pt idx="2756">
                  <c:v>48.831299999999999</c:v>
                </c:pt>
                <c:pt idx="2757">
                  <c:v>49.415100000000002</c:v>
                </c:pt>
                <c:pt idx="2758">
                  <c:v>46.503799999999998</c:v>
                </c:pt>
                <c:pt idx="2759">
                  <c:v>48.383299999999998</c:v>
                </c:pt>
                <c:pt idx="2760">
                  <c:v>47.997100000000003</c:v>
                </c:pt>
                <c:pt idx="2761">
                  <c:v>47.665999999999997</c:v>
                </c:pt>
                <c:pt idx="2762">
                  <c:v>46.856200000000001</c:v>
                </c:pt>
                <c:pt idx="2763">
                  <c:v>47.148899999999998</c:v>
                </c:pt>
                <c:pt idx="2764">
                  <c:v>46.835799999999999</c:v>
                </c:pt>
                <c:pt idx="2765">
                  <c:v>47.354100000000003</c:v>
                </c:pt>
                <c:pt idx="2766">
                  <c:v>50.630200000000002</c:v>
                </c:pt>
                <c:pt idx="2767">
                  <c:v>50.772300000000001</c:v>
                </c:pt>
                <c:pt idx="2768">
                  <c:v>49.842700000000001</c:v>
                </c:pt>
                <c:pt idx="2769">
                  <c:v>51.520200000000003</c:v>
                </c:pt>
                <c:pt idx="2770">
                  <c:v>50.608699999999999</c:v>
                </c:pt>
                <c:pt idx="2771">
                  <c:v>50.694899999999997</c:v>
                </c:pt>
                <c:pt idx="2772">
                  <c:v>50.974600000000002</c:v>
                </c:pt>
                <c:pt idx="2773">
                  <c:v>50.316600000000001</c:v>
                </c:pt>
                <c:pt idx="2774">
                  <c:v>49.636800000000001</c:v>
                </c:pt>
                <c:pt idx="2775">
                  <c:v>49.198300000000003</c:v>
                </c:pt>
                <c:pt idx="2776">
                  <c:v>49.157699999999998</c:v>
                </c:pt>
                <c:pt idx="2777">
                  <c:v>49.380200000000002</c:v>
                </c:pt>
                <c:pt idx="2778">
                  <c:v>49.947299999999998</c:v>
                </c:pt>
                <c:pt idx="2779">
                  <c:v>49.1</c:v>
                </c:pt>
                <c:pt idx="2780">
                  <c:v>50.409300000000002</c:v>
                </c:pt>
                <c:pt idx="2781">
                  <c:v>50.709699999999998</c:v>
                </c:pt>
                <c:pt idx="2782">
                  <c:v>49.569200000000002</c:v>
                </c:pt>
                <c:pt idx="2783">
                  <c:v>48.395800000000001</c:v>
                </c:pt>
                <c:pt idx="2784">
                  <c:v>48.654699999999998</c:v>
                </c:pt>
                <c:pt idx="2785">
                  <c:v>49.430199999999999</c:v>
                </c:pt>
                <c:pt idx="2786">
                  <c:v>47.691499999999998</c:v>
                </c:pt>
                <c:pt idx="2787">
                  <c:v>47.973399999999998</c:v>
                </c:pt>
                <c:pt idx="2788">
                  <c:v>46.789000000000001</c:v>
                </c:pt>
                <c:pt idx="2789">
                  <c:v>46.055799999999998</c:v>
                </c:pt>
                <c:pt idx="2790">
                  <c:v>47.45</c:v>
                </c:pt>
                <c:pt idx="2791">
                  <c:v>46.808700000000002</c:v>
                </c:pt>
                <c:pt idx="2792">
                  <c:v>47.967399999999998</c:v>
                </c:pt>
                <c:pt idx="2793">
                  <c:v>48.793399999999998</c:v>
                </c:pt>
                <c:pt idx="2794">
                  <c:v>49.3444</c:v>
                </c:pt>
                <c:pt idx="2795">
                  <c:v>48.831499999999998</c:v>
                </c:pt>
                <c:pt idx="2796">
                  <c:v>48.305900000000001</c:v>
                </c:pt>
                <c:pt idx="2797">
                  <c:v>49.379300000000001</c:v>
                </c:pt>
                <c:pt idx="2798">
                  <c:v>47.439500000000002</c:v>
                </c:pt>
                <c:pt idx="2799">
                  <c:v>45.707900000000002</c:v>
                </c:pt>
                <c:pt idx="2800">
                  <c:v>46.163400000000003</c:v>
                </c:pt>
                <c:pt idx="2801">
                  <c:v>44.284700000000001</c:v>
                </c:pt>
                <c:pt idx="2802">
                  <c:v>45.354500000000002</c:v>
                </c:pt>
                <c:pt idx="2803">
                  <c:v>50.206400000000002</c:v>
                </c:pt>
                <c:pt idx="2804">
                  <c:v>55.066699999999997</c:v>
                </c:pt>
                <c:pt idx="2805">
                  <c:v>55.186500000000002</c:v>
                </c:pt>
                <c:pt idx="2806">
                  <c:v>53.446899999999999</c:v>
                </c:pt>
                <c:pt idx="2807">
                  <c:v>55.7</c:v>
                </c:pt>
                <c:pt idx="2808">
                  <c:v>56.069699999999997</c:v>
                </c:pt>
                <c:pt idx="2809">
                  <c:v>54.374099999999999</c:v>
                </c:pt>
                <c:pt idx="2810">
                  <c:v>51.246299999999998</c:v>
                </c:pt>
                <c:pt idx="2811">
                  <c:v>50.179900000000004</c:v>
                </c:pt>
                <c:pt idx="2812">
                  <c:v>48.9863</c:v>
                </c:pt>
                <c:pt idx="2813">
                  <c:v>52.634999999999998</c:v>
                </c:pt>
                <c:pt idx="2814">
                  <c:v>52.043300000000002</c:v>
                </c:pt>
                <c:pt idx="2815">
                  <c:v>51.849600000000002</c:v>
                </c:pt>
                <c:pt idx="2816">
                  <c:v>55.0139</c:v>
                </c:pt>
                <c:pt idx="2817">
                  <c:v>57.692999999999998</c:v>
                </c:pt>
                <c:pt idx="2818">
                  <c:v>56.6997</c:v>
                </c:pt>
                <c:pt idx="2819">
                  <c:v>62.701300000000003</c:v>
                </c:pt>
                <c:pt idx="2820">
                  <c:v>59.768799999999999</c:v>
                </c:pt>
                <c:pt idx="2821">
                  <c:v>61.792900000000003</c:v>
                </c:pt>
                <c:pt idx="2822">
                  <c:v>60.128500000000003</c:v>
                </c:pt>
                <c:pt idx="2823">
                  <c:v>58.541499999999999</c:v>
                </c:pt>
                <c:pt idx="2824">
                  <c:v>61.415999999999997</c:v>
                </c:pt>
                <c:pt idx="2825">
                  <c:v>59.896999999999998</c:v>
                </c:pt>
                <c:pt idx="2826">
                  <c:v>59.0075</c:v>
                </c:pt>
                <c:pt idx="2827">
                  <c:v>53.108600000000003</c:v>
                </c:pt>
                <c:pt idx="2828">
                  <c:v>51.584499999999998</c:v>
                </c:pt>
                <c:pt idx="2829">
                  <c:v>53.544199999999996</c:v>
                </c:pt>
                <c:pt idx="2830">
                  <c:v>52.234000000000002</c:v>
                </c:pt>
                <c:pt idx="2831">
                  <c:v>53.899799999999999</c:v>
                </c:pt>
                <c:pt idx="2832">
                  <c:v>56.2239</c:v>
                </c:pt>
                <c:pt idx="2833">
                  <c:v>60.4328</c:v>
                </c:pt>
                <c:pt idx="2834">
                  <c:v>59.4651</c:v>
                </c:pt>
                <c:pt idx="2835">
                  <c:v>59.487400000000001</c:v>
                </c:pt>
                <c:pt idx="2836">
                  <c:v>57.645200000000003</c:v>
                </c:pt>
                <c:pt idx="2837">
                  <c:v>57.3123</c:v>
                </c:pt>
                <c:pt idx="2838">
                  <c:v>51.534500000000001</c:v>
                </c:pt>
                <c:pt idx="2839">
                  <c:v>51.236199999999997</c:v>
                </c:pt>
                <c:pt idx="2840">
                  <c:v>50.762099999999997</c:v>
                </c:pt>
                <c:pt idx="2841">
                  <c:v>50.915900000000001</c:v>
                </c:pt>
                <c:pt idx="2842">
                  <c:v>52.432200000000002</c:v>
                </c:pt>
                <c:pt idx="2843">
                  <c:v>50.310400000000001</c:v>
                </c:pt>
                <c:pt idx="2844">
                  <c:v>53.863900000000001</c:v>
                </c:pt>
                <c:pt idx="2845">
                  <c:v>60.944000000000003</c:v>
                </c:pt>
                <c:pt idx="2846">
                  <c:v>60.7438</c:v>
                </c:pt>
                <c:pt idx="2847">
                  <c:v>60.258699999999997</c:v>
                </c:pt>
                <c:pt idx="2848">
                  <c:v>58.731900000000003</c:v>
                </c:pt>
                <c:pt idx="2849">
                  <c:v>58.227499999999999</c:v>
                </c:pt>
                <c:pt idx="2850">
                  <c:v>55.749200000000002</c:v>
                </c:pt>
                <c:pt idx="2851">
                  <c:v>56.127499999999998</c:v>
                </c:pt>
                <c:pt idx="2852">
                  <c:v>55.407499999999999</c:v>
                </c:pt>
                <c:pt idx="2853">
                  <c:v>59.3962</c:v>
                </c:pt>
                <c:pt idx="2854">
                  <c:v>59.009</c:v>
                </c:pt>
                <c:pt idx="2855">
                  <c:v>58.762</c:v>
                </c:pt>
                <c:pt idx="2856">
                  <c:v>61.614800000000002</c:v>
                </c:pt>
                <c:pt idx="2857">
                  <c:v>66.044300000000007</c:v>
                </c:pt>
                <c:pt idx="2858">
                  <c:v>63.8872</c:v>
                </c:pt>
                <c:pt idx="2859">
                  <c:v>68.337100000000007</c:v>
                </c:pt>
                <c:pt idx="2860">
                  <c:v>66.661299999999997</c:v>
                </c:pt>
                <c:pt idx="2861">
                  <c:v>66.582800000000006</c:v>
                </c:pt>
                <c:pt idx="2862">
                  <c:v>62.804499999999997</c:v>
                </c:pt>
                <c:pt idx="2863">
                  <c:v>65.785200000000003</c:v>
                </c:pt>
                <c:pt idx="2864">
                  <c:v>65.820700000000002</c:v>
                </c:pt>
                <c:pt idx="2865">
                  <c:v>60.880200000000002</c:v>
                </c:pt>
                <c:pt idx="2866">
                  <c:v>59.045000000000002</c:v>
                </c:pt>
                <c:pt idx="2867">
                  <c:v>57.017699999999998</c:v>
                </c:pt>
                <c:pt idx="2868">
                  <c:v>56.649299999999997</c:v>
                </c:pt>
                <c:pt idx="2869">
                  <c:v>55.943399999999997</c:v>
                </c:pt>
                <c:pt idx="2870">
                  <c:v>55.3414</c:v>
                </c:pt>
                <c:pt idx="2871">
                  <c:v>53.011499999999998</c:v>
                </c:pt>
                <c:pt idx="2872">
                  <c:v>51.949300000000001</c:v>
                </c:pt>
                <c:pt idx="2873">
                  <c:v>53.439100000000003</c:v>
                </c:pt>
                <c:pt idx="2874">
                  <c:v>53.781799999999997</c:v>
                </c:pt>
                <c:pt idx="2875">
                  <c:v>54.640500000000003</c:v>
                </c:pt>
                <c:pt idx="2876">
                  <c:v>54.194200000000002</c:v>
                </c:pt>
                <c:pt idx="2877">
                  <c:v>54.178899999999999</c:v>
                </c:pt>
                <c:pt idx="2878">
                  <c:v>52.496000000000002</c:v>
                </c:pt>
                <c:pt idx="2879">
                  <c:v>50.9512</c:v>
                </c:pt>
                <c:pt idx="2880">
                  <c:v>49.802100000000003</c:v>
                </c:pt>
                <c:pt idx="2881">
                  <c:v>48.3202</c:v>
                </c:pt>
                <c:pt idx="2882">
                  <c:v>49.811700000000002</c:v>
                </c:pt>
                <c:pt idx="2883">
                  <c:v>48.788699999999999</c:v>
                </c:pt>
                <c:pt idx="2884">
                  <c:v>48.874000000000002</c:v>
                </c:pt>
                <c:pt idx="2885">
                  <c:v>48.621200000000002</c:v>
                </c:pt>
                <c:pt idx="2886">
                  <c:v>47.4392</c:v>
                </c:pt>
                <c:pt idx="2887">
                  <c:v>48.970199999999998</c:v>
                </c:pt>
                <c:pt idx="2888">
                  <c:v>49.628</c:v>
                </c:pt>
                <c:pt idx="2889">
                  <c:v>48.319800000000001</c:v>
                </c:pt>
                <c:pt idx="2890">
                  <c:v>49.023600000000002</c:v>
                </c:pt>
                <c:pt idx="2891">
                  <c:v>48.167700000000004</c:v>
                </c:pt>
                <c:pt idx="2892">
                  <c:v>47.187199999999997</c:v>
                </c:pt>
                <c:pt idx="2893">
                  <c:v>45.732300000000002</c:v>
                </c:pt>
                <c:pt idx="2894">
                  <c:v>45.061399999999999</c:v>
                </c:pt>
                <c:pt idx="2895">
                  <c:v>44.544800000000002</c:v>
                </c:pt>
                <c:pt idx="2896">
                  <c:v>46.548699999999997</c:v>
                </c:pt>
                <c:pt idx="2897">
                  <c:v>47.218400000000003</c:v>
                </c:pt>
                <c:pt idx="2898">
                  <c:v>46.160600000000002</c:v>
                </c:pt>
                <c:pt idx="2899">
                  <c:v>46.284199999999998</c:v>
                </c:pt>
                <c:pt idx="2900">
                  <c:v>46.792900000000003</c:v>
                </c:pt>
                <c:pt idx="2901">
                  <c:v>47.218299999999999</c:v>
                </c:pt>
                <c:pt idx="2902">
                  <c:v>47.904400000000003</c:v>
                </c:pt>
                <c:pt idx="2903">
                  <c:v>46.7423</c:v>
                </c:pt>
                <c:pt idx="2904">
                  <c:v>45.856699999999996</c:v>
                </c:pt>
                <c:pt idx="2905">
                  <c:v>45.6342</c:v>
                </c:pt>
                <c:pt idx="2906">
                  <c:v>45.8309</c:v>
                </c:pt>
                <c:pt idx="2907">
                  <c:v>45.825299999999999</c:v>
                </c:pt>
                <c:pt idx="2908">
                  <c:v>44.843600000000002</c:v>
                </c:pt>
                <c:pt idx="2909">
                  <c:v>44.86</c:v>
                </c:pt>
                <c:pt idx="2910">
                  <c:v>44.568800000000003</c:v>
                </c:pt>
                <c:pt idx="2911">
                  <c:v>45.238100000000003</c:v>
                </c:pt>
                <c:pt idx="2912">
                  <c:v>46.054000000000002</c:v>
                </c:pt>
                <c:pt idx="2913">
                  <c:v>44.947699999999998</c:v>
                </c:pt>
                <c:pt idx="2914">
                  <c:v>43.677799999999998</c:v>
                </c:pt>
                <c:pt idx="2915">
                  <c:v>42.532200000000003</c:v>
                </c:pt>
                <c:pt idx="2916">
                  <c:v>44.5137</c:v>
                </c:pt>
                <c:pt idx="2917">
                  <c:v>52.258600000000001</c:v>
                </c:pt>
                <c:pt idx="2918">
                  <c:v>57.105899999999998</c:v>
                </c:pt>
                <c:pt idx="2919">
                  <c:v>56.513100000000001</c:v>
                </c:pt>
                <c:pt idx="2920">
                  <c:v>60.972799999999999</c:v>
                </c:pt>
                <c:pt idx="2921">
                  <c:v>59.927</c:v>
                </c:pt>
                <c:pt idx="2922">
                  <c:v>58.547800000000002</c:v>
                </c:pt>
                <c:pt idx="2923">
                  <c:v>52.689900000000002</c:v>
                </c:pt>
                <c:pt idx="2924">
                  <c:v>54.205599999999997</c:v>
                </c:pt>
                <c:pt idx="2925">
                  <c:v>53.8399</c:v>
                </c:pt>
                <c:pt idx="2926">
                  <c:v>51.695399999999999</c:v>
                </c:pt>
                <c:pt idx="2927">
                  <c:v>49.2196</c:v>
                </c:pt>
                <c:pt idx="2928">
                  <c:v>47.893700000000003</c:v>
                </c:pt>
                <c:pt idx="2929">
                  <c:v>48.831400000000002</c:v>
                </c:pt>
                <c:pt idx="2930">
                  <c:v>48.600299999999997</c:v>
                </c:pt>
                <c:pt idx="2931">
                  <c:v>46.9</c:v>
                </c:pt>
                <c:pt idx="2932">
                  <c:v>48.843899999999998</c:v>
                </c:pt>
                <c:pt idx="2933">
                  <c:v>47.6389</c:v>
                </c:pt>
                <c:pt idx="2934">
                  <c:v>48.3127</c:v>
                </c:pt>
                <c:pt idx="2935">
                  <c:v>48.652799999999999</c:v>
                </c:pt>
                <c:pt idx="2936">
                  <c:v>49.228000000000002</c:v>
                </c:pt>
                <c:pt idx="2937">
                  <c:v>48.778199999999998</c:v>
                </c:pt>
                <c:pt idx="2938">
                  <c:v>49.785200000000003</c:v>
                </c:pt>
                <c:pt idx="2939">
                  <c:v>50.523200000000003</c:v>
                </c:pt>
                <c:pt idx="2940">
                  <c:v>49.785800000000002</c:v>
                </c:pt>
                <c:pt idx="2941">
                  <c:v>49.427900000000001</c:v>
                </c:pt>
                <c:pt idx="2942">
                  <c:v>48.052300000000002</c:v>
                </c:pt>
                <c:pt idx="2943">
                  <c:v>49.4711</c:v>
                </c:pt>
                <c:pt idx="2944">
                  <c:v>46.7453</c:v>
                </c:pt>
                <c:pt idx="2945">
                  <c:v>46.716500000000003</c:v>
                </c:pt>
                <c:pt idx="2946">
                  <c:v>45.7821</c:v>
                </c:pt>
                <c:pt idx="2947">
                  <c:v>47.819299999999998</c:v>
                </c:pt>
                <c:pt idx="2948">
                  <c:v>52.360900000000001</c:v>
                </c:pt>
                <c:pt idx="2949">
                  <c:v>51.308700000000002</c:v>
                </c:pt>
                <c:pt idx="2950">
                  <c:v>54.723500000000001</c:v>
                </c:pt>
                <c:pt idx="2951">
                  <c:v>53.4923</c:v>
                </c:pt>
                <c:pt idx="2952">
                  <c:v>57.893799999999999</c:v>
                </c:pt>
                <c:pt idx="2953">
                  <c:v>55.346200000000003</c:v>
                </c:pt>
                <c:pt idx="2954">
                  <c:v>57.4009</c:v>
                </c:pt>
                <c:pt idx="2955">
                  <c:v>56.9754</c:v>
                </c:pt>
                <c:pt idx="2956">
                  <c:v>56.973199999999999</c:v>
                </c:pt>
                <c:pt idx="2957">
                  <c:v>56.550400000000003</c:v>
                </c:pt>
                <c:pt idx="2958">
                  <c:v>55.347299999999997</c:v>
                </c:pt>
                <c:pt idx="2959">
                  <c:v>54.958599999999997</c:v>
                </c:pt>
                <c:pt idx="2960">
                  <c:v>61.066499999999998</c:v>
                </c:pt>
                <c:pt idx="2961">
                  <c:v>60.5383</c:v>
                </c:pt>
                <c:pt idx="2962">
                  <c:v>61.7682</c:v>
                </c:pt>
                <c:pt idx="2963">
                  <c:v>63.1556</c:v>
                </c:pt>
                <c:pt idx="2964">
                  <c:v>61.742899999999999</c:v>
                </c:pt>
                <c:pt idx="2965">
                  <c:v>72.680999999999997</c:v>
                </c:pt>
                <c:pt idx="2966">
                  <c:v>73.557400000000001</c:v>
                </c:pt>
                <c:pt idx="2967">
                  <c:v>75.259500000000003</c:v>
                </c:pt>
                <c:pt idx="2968">
                  <c:v>77.639600000000002</c:v>
                </c:pt>
                <c:pt idx="2969">
                  <c:v>73.419300000000007</c:v>
                </c:pt>
                <c:pt idx="2970">
                  <c:v>68.692800000000005</c:v>
                </c:pt>
                <c:pt idx="2971">
                  <c:v>65.623699999999999</c:v>
                </c:pt>
                <c:pt idx="2972">
                  <c:v>64.928799999999995</c:v>
                </c:pt>
                <c:pt idx="2973">
                  <c:v>68.425799999999995</c:v>
                </c:pt>
                <c:pt idx="2974">
                  <c:v>75.738200000000006</c:v>
                </c:pt>
                <c:pt idx="2975">
                  <c:v>80.820300000000003</c:v>
                </c:pt>
                <c:pt idx="2976">
                  <c:v>76.875100000000003</c:v>
                </c:pt>
                <c:pt idx="2977">
                  <c:v>76.736500000000007</c:v>
                </c:pt>
                <c:pt idx="2978">
                  <c:v>71.366100000000003</c:v>
                </c:pt>
                <c:pt idx="2979">
                  <c:v>72.365700000000004</c:v>
                </c:pt>
                <c:pt idx="2980">
                  <c:v>74.626900000000006</c:v>
                </c:pt>
                <c:pt idx="2981">
                  <c:v>73.760300000000001</c:v>
                </c:pt>
                <c:pt idx="2982">
                  <c:v>74.224599999999995</c:v>
                </c:pt>
                <c:pt idx="2983">
                  <c:v>73.734399999999994</c:v>
                </c:pt>
                <c:pt idx="2984">
                  <c:v>69.915400000000005</c:v>
                </c:pt>
                <c:pt idx="2985">
                  <c:v>70.433899999999994</c:v>
                </c:pt>
                <c:pt idx="2986">
                  <c:v>66.529600000000002</c:v>
                </c:pt>
                <c:pt idx="2987">
                  <c:v>68.599699999999999</c:v>
                </c:pt>
                <c:pt idx="2988">
                  <c:v>68.325999999999993</c:v>
                </c:pt>
                <c:pt idx="2989">
                  <c:v>65.277299999999997</c:v>
                </c:pt>
                <c:pt idx="2990">
                  <c:v>63.218800000000002</c:v>
                </c:pt>
                <c:pt idx="2991">
                  <c:v>62.900199999999998</c:v>
                </c:pt>
                <c:pt idx="2992">
                  <c:v>62.388399999999997</c:v>
                </c:pt>
                <c:pt idx="2993">
                  <c:v>62.956299999999999</c:v>
                </c:pt>
                <c:pt idx="2994">
                  <c:v>62.776600000000002</c:v>
                </c:pt>
                <c:pt idx="2995">
                  <c:v>61.895699999999998</c:v>
                </c:pt>
                <c:pt idx="2996">
                  <c:v>61.2943</c:v>
                </c:pt>
                <c:pt idx="2997">
                  <c:v>62.2913</c:v>
                </c:pt>
                <c:pt idx="2998">
                  <c:v>63.119599999999998</c:v>
                </c:pt>
                <c:pt idx="2999">
                  <c:v>63.864899999999999</c:v>
                </c:pt>
                <c:pt idx="3000">
                  <c:v>60.973999999999997</c:v>
                </c:pt>
                <c:pt idx="3001">
                  <c:v>61.225999999999999</c:v>
                </c:pt>
                <c:pt idx="3002">
                  <c:v>60.712699999999998</c:v>
                </c:pt>
                <c:pt idx="3003">
                  <c:v>60.9893</c:v>
                </c:pt>
                <c:pt idx="3004">
                  <c:v>58.900799999999997</c:v>
                </c:pt>
                <c:pt idx="3005">
                  <c:v>58.546300000000002</c:v>
                </c:pt>
                <c:pt idx="3006">
                  <c:v>57.843000000000004</c:v>
                </c:pt>
                <c:pt idx="3007">
                  <c:v>55.2468</c:v>
                </c:pt>
                <c:pt idx="3008">
                  <c:v>64.675600000000003</c:v>
                </c:pt>
                <c:pt idx="3009">
                  <c:v>66.114500000000007</c:v>
                </c:pt>
                <c:pt idx="3010">
                  <c:v>77.236000000000004</c:v>
                </c:pt>
                <c:pt idx="3011">
                  <c:v>73.921199999999999</c:v>
                </c:pt>
                <c:pt idx="3012">
                  <c:v>79.076700000000002</c:v>
                </c:pt>
                <c:pt idx="3013">
                  <c:v>78.552000000000007</c:v>
                </c:pt>
                <c:pt idx="3014">
                  <c:v>78.967200000000005</c:v>
                </c:pt>
                <c:pt idx="3015">
                  <c:v>81.575500000000005</c:v>
                </c:pt>
                <c:pt idx="3016">
                  <c:v>77.697100000000006</c:v>
                </c:pt>
                <c:pt idx="3017">
                  <c:v>87.219399999999993</c:v>
                </c:pt>
                <c:pt idx="3018">
                  <c:v>90.617000000000004</c:v>
                </c:pt>
                <c:pt idx="3019">
                  <c:v>89.516199999999998</c:v>
                </c:pt>
                <c:pt idx="3020">
                  <c:v>86.491600000000005</c:v>
                </c:pt>
                <c:pt idx="3021">
                  <c:v>86.864199999999997</c:v>
                </c:pt>
                <c:pt idx="3022">
                  <c:v>84.512299999999996</c:v>
                </c:pt>
                <c:pt idx="3023">
                  <c:v>83.151600000000002</c:v>
                </c:pt>
                <c:pt idx="3024">
                  <c:v>91.822199999999995</c:v>
                </c:pt>
                <c:pt idx="3025">
                  <c:v>87.979299999999995</c:v>
                </c:pt>
                <c:pt idx="3026">
                  <c:v>88.671199999999999</c:v>
                </c:pt>
                <c:pt idx="3027">
                  <c:v>89.866399999999999</c:v>
                </c:pt>
                <c:pt idx="3028">
                  <c:v>86.9435</c:v>
                </c:pt>
                <c:pt idx="3029">
                  <c:v>86.889700000000005</c:v>
                </c:pt>
                <c:pt idx="3030">
                  <c:v>85.265299999999996</c:v>
                </c:pt>
                <c:pt idx="3031">
                  <c:v>81.601600000000005</c:v>
                </c:pt>
                <c:pt idx="3032">
                  <c:v>79.916899999999998</c:v>
                </c:pt>
                <c:pt idx="3033">
                  <c:v>78.820999999999998</c:v>
                </c:pt>
                <c:pt idx="3034">
                  <c:v>76.438199999999995</c:v>
                </c:pt>
                <c:pt idx="3035">
                  <c:v>76.783699999999996</c:v>
                </c:pt>
                <c:pt idx="3036">
                  <c:v>76.703299999999999</c:v>
                </c:pt>
                <c:pt idx="3037">
                  <c:v>77.571100000000001</c:v>
                </c:pt>
                <c:pt idx="3038">
                  <c:v>85.530100000000004</c:v>
                </c:pt>
                <c:pt idx="3039">
                  <c:v>85.948499999999996</c:v>
                </c:pt>
                <c:pt idx="3040">
                  <c:v>84.7607</c:v>
                </c:pt>
                <c:pt idx="3041">
                  <c:v>79.663300000000007</c:v>
                </c:pt>
                <c:pt idx="3042">
                  <c:v>78.144499999999994</c:v>
                </c:pt>
                <c:pt idx="3043">
                  <c:v>80.072599999999994</c:v>
                </c:pt>
                <c:pt idx="3044">
                  <c:v>81.011600000000001</c:v>
                </c:pt>
                <c:pt idx="3045">
                  <c:v>83.067300000000003</c:v>
                </c:pt>
                <c:pt idx="3046">
                  <c:v>80.217100000000002</c:v>
                </c:pt>
                <c:pt idx="3047">
                  <c:v>79.871300000000005</c:v>
                </c:pt>
                <c:pt idx="3048">
                  <c:v>79.972200000000001</c:v>
                </c:pt>
                <c:pt idx="3049">
                  <c:v>77.200500000000005</c:v>
                </c:pt>
                <c:pt idx="3050">
                  <c:v>85.607299999999995</c:v>
                </c:pt>
                <c:pt idx="3051">
                  <c:v>89.385300000000001</c:v>
                </c:pt>
                <c:pt idx="3052">
                  <c:v>87.943799999999996</c:v>
                </c:pt>
                <c:pt idx="3053">
                  <c:v>83.152699999999996</c:v>
                </c:pt>
                <c:pt idx="3054">
                  <c:v>81.859800000000007</c:v>
                </c:pt>
                <c:pt idx="3055">
                  <c:v>80.468900000000005</c:v>
                </c:pt>
                <c:pt idx="3056">
                  <c:v>79.310500000000005</c:v>
                </c:pt>
                <c:pt idx="3057">
                  <c:v>80.1374</c:v>
                </c:pt>
                <c:pt idx="3058">
                  <c:v>79.86</c:v>
                </c:pt>
                <c:pt idx="3059">
                  <c:v>80.06</c:v>
                </c:pt>
                <c:pt idx="3060">
                  <c:v>77.94</c:v>
                </c:pt>
                <c:pt idx="3061">
                  <c:v>77.61</c:v>
                </c:pt>
                <c:pt idx="3062">
                  <c:v>78.349999999999994</c:v>
                </c:pt>
                <c:pt idx="3063">
                  <c:v>80.25</c:v>
                </c:pt>
                <c:pt idx="3064">
                  <c:v>78.73</c:v>
                </c:pt>
                <c:pt idx="3065">
                  <c:v>73.03</c:v>
                </c:pt>
                <c:pt idx="3066">
                  <c:v>68.97</c:v>
                </c:pt>
                <c:pt idx="3067">
                  <c:v>67.069999999999993</c:v>
                </c:pt>
                <c:pt idx="3068">
                  <c:v>67.41</c:v>
                </c:pt>
                <c:pt idx="3069">
                  <c:v>67.61</c:v>
                </c:pt>
                <c:pt idx="3070">
                  <c:v>63.32</c:v>
                </c:pt>
                <c:pt idx="3071">
                  <c:v>65.88</c:v>
                </c:pt>
                <c:pt idx="3072">
                  <c:v>57.28</c:v>
                </c:pt>
                <c:pt idx="3073">
                  <c:v>60.18</c:v>
                </c:pt>
                <c:pt idx="3074">
                  <c:v>61.48</c:v>
                </c:pt>
                <c:pt idx="3075">
                  <c:v>61.73</c:v>
                </c:pt>
                <c:pt idx="3076">
                  <c:v>67.08</c:v>
                </c:pt>
                <c:pt idx="3077">
                  <c:v>64.44</c:v>
                </c:pt>
                <c:pt idx="3078">
                  <c:v>69.819999999999993</c:v>
                </c:pt>
                <c:pt idx="3079">
                  <c:v>66.099999999999994</c:v>
                </c:pt>
                <c:pt idx="3080">
                  <c:v>64.17</c:v>
                </c:pt>
                <c:pt idx="3081">
                  <c:v>61.7</c:v>
                </c:pt>
                <c:pt idx="3082">
                  <c:v>64.13</c:v>
                </c:pt>
                <c:pt idx="3083">
                  <c:v>62.64</c:v>
                </c:pt>
                <c:pt idx="3084">
                  <c:v>65.58</c:v>
                </c:pt>
                <c:pt idx="3085">
                  <c:v>61.83</c:v>
                </c:pt>
                <c:pt idx="3086">
                  <c:v>62.17</c:v>
                </c:pt>
                <c:pt idx="3087">
                  <c:v>61.55</c:v>
                </c:pt>
                <c:pt idx="3088">
                  <c:v>60.39</c:v>
                </c:pt>
                <c:pt idx="3089">
                  <c:v>57.62</c:v>
                </c:pt>
                <c:pt idx="3090">
                  <c:v>56.57</c:v>
                </c:pt>
                <c:pt idx="3091">
                  <c:v>59.42</c:v>
                </c:pt>
                <c:pt idx="3092">
                  <c:v>64.62</c:v>
                </c:pt>
                <c:pt idx="3093">
                  <c:v>63.01</c:v>
                </c:pt>
                <c:pt idx="3094">
                  <c:v>63.73</c:v>
                </c:pt>
                <c:pt idx="3095">
                  <c:v>64.069999999999993</c:v>
                </c:pt>
                <c:pt idx="3096">
                  <c:v>67.290000000000006</c:v>
                </c:pt>
                <c:pt idx="3097">
                  <c:v>67.09</c:v>
                </c:pt>
                <c:pt idx="3098">
                  <c:v>61.3</c:v>
                </c:pt>
                <c:pt idx="3099">
                  <c:v>61.63</c:v>
                </c:pt>
                <c:pt idx="3100">
                  <c:v>56.44</c:v>
                </c:pt>
                <c:pt idx="3101">
                  <c:v>56.13</c:v>
                </c:pt>
                <c:pt idx="3102">
                  <c:v>55.38</c:v>
                </c:pt>
                <c:pt idx="3103">
                  <c:v>53.41</c:v>
                </c:pt>
                <c:pt idx="3104">
                  <c:v>53.7</c:v>
                </c:pt>
                <c:pt idx="3105">
                  <c:v>54.19</c:v>
                </c:pt>
                <c:pt idx="3106">
                  <c:v>55.31</c:v>
                </c:pt>
                <c:pt idx="3107">
                  <c:v>58.32</c:v>
                </c:pt>
                <c:pt idx="3108">
                  <c:v>56.42</c:v>
                </c:pt>
                <c:pt idx="3109">
                  <c:v>55.3</c:v>
                </c:pt>
                <c:pt idx="3110">
                  <c:v>59.63</c:v>
                </c:pt>
                <c:pt idx="3111">
                  <c:v>58.28</c:v>
                </c:pt>
                <c:pt idx="3112">
                  <c:v>57.2</c:v>
                </c:pt>
                <c:pt idx="3113">
                  <c:v>60.12</c:v>
                </c:pt>
                <c:pt idx="3114">
                  <c:v>62.79</c:v>
                </c:pt>
                <c:pt idx="3115">
                  <c:v>62.63</c:v>
                </c:pt>
                <c:pt idx="3116">
                  <c:v>60.49</c:v>
                </c:pt>
                <c:pt idx="3117">
                  <c:v>57.66</c:v>
                </c:pt>
                <c:pt idx="3118">
                  <c:v>53.32</c:v>
                </c:pt>
                <c:pt idx="3119">
                  <c:v>53.27</c:v>
                </c:pt>
                <c:pt idx="3120">
                  <c:v>52.35</c:v>
                </c:pt>
                <c:pt idx="3121">
                  <c:v>50.54</c:v>
                </c:pt>
                <c:pt idx="3122">
                  <c:v>50.37</c:v>
                </c:pt>
                <c:pt idx="3123">
                  <c:v>49.67</c:v>
                </c:pt>
                <c:pt idx="3124">
                  <c:v>53.42</c:v>
                </c:pt>
                <c:pt idx="3125">
                  <c:v>51.31</c:v>
                </c:pt>
                <c:pt idx="3126">
                  <c:v>55.34</c:v>
                </c:pt>
                <c:pt idx="3127">
                  <c:v>59.94</c:v>
                </c:pt>
                <c:pt idx="3128">
                  <c:v>66.73</c:v>
                </c:pt>
                <c:pt idx="3129">
                  <c:v>65.599999999999994</c:v>
                </c:pt>
                <c:pt idx="3130">
                  <c:v>66.17</c:v>
                </c:pt>
                <c:pt idx="3131">
                  <c:v>71.069999999999993</c:v>
                </c:pt>
                <c:pt idx="3132">
                  <c:v>72.98</c:v>
                </c:pt>
                <c:pt idx="3133">
                  <c:v>72.81</c:v>
                </c:pt>
                <c:pt idx="3134">
                  <c:v>68.17</c:v>
                </c:pt>
                <c:pt idx="3135">
                  <c:v>64.069999999999993</c:v>
                </c:pt>
                <c:pt idx="3136">
                  <c:v>61.24</c:v>
                </c:pt>
                <c:pt idx="3137">
                  <c:v>65.59</c:v>
                </c:pt>
                <c:pt idx="3138">
                  <c:v>68.13</c:v>
                </c:pt>
                <c:pt idx="3139">
                  <c:v>64.89</c:v>
                </c:pt>
                <c:pt idx="3140">
                  <c:v>63.52</c:v>
                </c:pt>
                <c:pt idx="3141">
                  <c:v>63.51</c:v>
                </c:pt>
                <c:pt idx="3142">
                  <c:v>62.38</c:v>
                </c:pt>
                <c:pt idx="3143">
                  <c:v>67.66</c:v>
                </c:pt>
                <c:pt idx="3144">
                  <c:v>68.040000000000006</c:v>
                </c:pt>
                <c:pt idx="3145">
                  <c:v>69.599999999999994</c:v>
                </c:pt>
                <c:pt idx="3146">
                  <c:v>74.540000000000006</c:v>
                </c:pt>
                <c:pt idx="3147">
                  <c:v>86.92</c:v>
                </c:pt>
                <c:pt idx="3148">
                  <c:v>87.38</c:v>
                </c:pt>
                <c:pt idx="3149">
                  <c:v>87</c:v>
                </c:pt>
                <c:pt idx="3150">
                  <c:v>92.59</c:v>
                </c:pt>
                <c:pt idx="3151">
                  <c:v>109.67</c:v>
                </c:pt>
                <c:pt idx="3152">
                  <c:v>104.89</c:v>
                </c:pt>
                <c:pt idx="3153">
                  <c:v>102.97</c:v>
                </c:pt>
                <c:pt idx="3154">
                  <c:v>89.59</c:v>
                </c:pt>
                <c:pt idx="3155">
                  <c:v>96.96</c:v>
                </c:pt>
                <c:pt idx="3156">
                  <c:v>125.21</c:v>
                </c:pt>
                <c:pt idx="3157">
                  <c:v>163.69999999999999</c:v>
                </c:pt>
                <c:pt idx="3158">
                  <c:v>123.72</c:v>
                </c:pt>
                <c:pt idx="3159">
                  <c:v>127.84</c:v>
                </c:pt>
                <c:pt idx="3160">
                  <c:v>152.62</c:v>
                </c:pt>
                <c:pt idx="3161">
                  <c:v>138.4</c:v>
                </c:pt>
                <c:pt idx="3162">
                  <c:v>124.53</c:v>
                </c:pt>
                <c:pt idx="3163">
                  <c:v>109.85</c:v>
                </c:pt>
                <c:pt idx="3164">
                  <c:v>124.14</c:v>
                </c:pt>
                <c:pt idx="3165">
                  <c:v>141.13</c:v>
                </c:pt>
                <c:pt idx="3166">
                  <c:v>133.37</c:v>
                </c:pt>
                <c:pt idx="3167">
                  <c:v>135.38</c:v>
                </c:pt>
                <c:pt idx="3168">
                  <c:v>111.09</c:v>
                </c:pt>
                <c:pt idx="3169">
                  <c:v>87.14</c:v>
                </c:pt>
                <c:pt idx="3170">
                  <c:v>88.48</c:v>
                </c:pt>
                <c:pt idx="3171">
                  <c:v>88.33</c:v>
                </c:pt>
                <c:pt idx="3172">
                  <c:v>90.7</c:v>
                </c:pt>
                <c:pt idx="3173">
                  <c:v>83.87</c:v>
                </c:pt>
                <c:pt idx="3174">
                  <c:v>83.13</c:v>
                </c:pt>
                <c:pt idx="3175">
                  <c:v>71.989999999999995</c:v>
                </c:pt>
                <c:pt idx="3176">
                  <c:v>65.010000000000005</c:v>
                </c:pt>
                <c:pt idx="3177">
                  <c:v>66.28</c:v>
                </c:pt>
                <c:pt idx="3178">
                  <c:v>72.209999999999994</c:v>
                </c:pt>
                <c:pt idx="3179">
                  <c:v>75.709999999999994</c:v>
                </c:pt>
                <c:pt idx="3180">
                  <c:v>74.39</c:v>
                </c:pt>
                <c:pt idx="3181">
                  <c:v>75.849999999999994</c:v>
                </c:pt>
                <c:pt idx="3182">
                  <c:v>69.52</c:v>
                </c:pt>
                <c:pt idx="3183">
                  <c:v>70.5</c:v>
                </c:pt>
                <c:pt idx="3184">
                  <c:v>69.930000000000007</c:v>
                </c:pt>
                <c:pt idx="3185">
                  <c:v>69.84</c:v>
                </c:pt>
                <c:pt idx="3186">
                  <c:v>70.599999999999994</c:v>
                </c:pt>
                <c:pt idx="3187">
                  <c:v>73.83</c:v>
                </c:pt>
                <c:pt idx="3188">
                  <c:v>72.290000000000006</c:v>
                </c:pt>
                <c:pt idx="3189">
                  <c:v>67.25</c:v>
                </c:pt>
                <c:pt idx="3190">
                  <c:v>66.09</c:v>
                </c:pt>
                <c:pt idx="3191">
                  <c:v>62.7</c:v>
                </c:pt>
                <c:pt idx="3192">
                  <c:v>58.89</c:v>
                </c:pt>
                <c:pt idx="3193">
                  <c:v>57.15</c:v>
                </c:pt>
                <c:pt idx="3194">
                  <c:v>53.59</c:v>
                </c:pt>
                <c:pt idx="3195">
                  <c:v>48.11</c:v>
                </c:pt>
                <c:pt idx="3196">
                  <c:v>49.25</c:v>
                </c:pt>
                <c:pt idx="3197">
                  <c:v>49.65</c:v>
                </c:pt>
                <c:pt idx="3198">
                  <c:v>51.31</c:v>
                </c:pt>
                <c:pt idx="3199">
                  <c:v>54.93</c:v>
                </c:pt>
                <c:pt idx="3200">
                  <c:v>57.4</c:v>
                </c:pt>
                <c:pt idx="3201">
                  <c:v>61.6</c:v>
                </c:pt>
                <c:pt idx="3202">
                  <c:v>61.26</c:v>
                </c:pt>
                <c:pt idx="3203">
                  <c:v>57.56</c:v>
                </c:pt>
                <c:pt idx="3204">
                  <c:v>59.05</c:v>
                </c:pt>
                <c:pt idx="3205">
                  <c:v>56.53</c:v>
                </c:pt>
                <c:pt idx="3206">
                  <c:v>58.7</c:v>
                </c:pt>
                <c:pt idx="3207">
                  <c:v>60.09</c:v>
                </c:pt>
                <c:pt idx="3208">
                  <c:v>58.85</c:v>
                </c:pt>
                <c:pt idx="3209">
                  <c:v>55.62</c:v>
                </c:pt>
                <c:pt idx="3210">
                  <c:v>51.67</c:v>
                </c:pt>
                <c:pt idx="3211">
                  <c:v>52.22</c:v>
                </c:pt>
                <c:pt idx="3212">
                  <c:v>52.98</c:v>
                </c:pt>
                <c:pt idx="3213">
                  <c:v>50.57</c:v>
                </c:pt>
                <c:pt idx="3214">
                  <c:v>51.55</c:v>
                </c:pt>
                <c:pt idx="3215">
                  <c:v>55.07</c:v>
                </c:pt>
                <c:pt idx="3216">
                  <c:v>55.35</c:v>
                </c:pt>
                <c:pt idx="3217">
                  <c:v>61.24</c:v>
                </c:pt>
                <c:pt idx="3218">
                  <c:v>61.18</c:v>
                </c:pt>
                <c:pt idx="3219">
                  <c:v>61.97</c:v>
                </c:pt>
                <c:pt idx="3220">
                  <c:v>62.77</c:v>
                </c:pt>
                <c:pt idx="3221">
                  <c:v>62.94</c:v>
                </c:pt>
                <c:pt idx="3222">
                  <c:v>60.02</c:v>
                </c:pt>
                <c:pt idx="3223">
                  <c:v>56.47</c:v>
                </c:pt>
                <c:pt idx="3224">
                  <c:v>55.81</c:v>
                </c:pt>
                <c:pt idx="3225">
                  <c:v>58.09</c:v>
                </c:pt>
                <c:pt idx="3226">
                  <c:v>60.49</c:v>
                </c:pt>
                <c:pt idx="3227">
                  <c:v>58.16</c:v>
                </c:pt>
                <c:pt idx="3228">
                  <c:v>55.15</c:v>
                </c:pt>
                <c:pt idx="3229">
                  <c:v>53.452300000000001</c:v>
                </c:pt>
                <c:pt idx="3230">
                  <c:v>53.931800000000003</c:v>
                </c:pt>
                <c:pt idx="3231">
                  <c:v>54.04</c:v>
                </c:pt>
                <c:pt idx="3232">
                  <c:v>54.89</c:v>
                </c:pt>
                <c:pt idx="3233">
                  <c:v>51.57</c:v>
                </c:pt>
                <c:pt idx="3234">
                  <c:v>51.21</c:v>
                </c:pt>
                <c:pt idx="3235">
                  <c:v>52.96</c:v>
                </c:pt>
                <c:pt idx="3236">
                  <c:v>54.13</c:v>
                </c:pt>
                <c:pt idx="3237">
                  <c:v>53.28</c:v>
                </c:pt>
                <c:pt idx="3238">
                  <c:v>50.96</c:v>
                </c:pt>
                <c:pt idx="3239">
                  <c:v>52.03</c:v>
                </c:pt>
                <c:pt idx="3240">
                  <c:v>50.98</c:v>
                </c:pt>
                <c:pt idx="3241">
                  <c:v>49.8</c:v>
                </c:pt>
                <c:pt idx="3242">
                  <c:v>50.07</c:v>
                </c:pt>
                <c:pt idx="3243">
                  <c:v>49.19</c:v>
                </c:pt>
                <c:pt idx="3244">
                  <c:v>49.55</c:v>
                </c:pt>
                <c:pt idx="3245">
                  <c:v>50.81</c:v>
                </c:pt>
                <c:pt idx="3246">
                  <c:v>47.08</c:v>
                </c:pt>
                <c:pt idx="3247">
                  <c:v>46.43</c:v>
                </c:pt>
                <c:pt idx="3248">
                  <c:v>45.68</c:v>
                </c:pt>
                <c:pt idx="3249">
                  <c:v>46.82</c:v>
                </c:pt>
                <c:pt idx="3250">
                  <c:v>46.45</c:v>
                </c:pt>
                <c:pt idx="3251">
                  <c:v>45.32</c:v>
                </c:pt>
                <c:pt idx="3252">
                  <c:v>43.93</c:v>
                </c:pt>
                <c:pt idx="3253">
                  <c:v>42.48</c:v>
                </c:pt>
                <c:pt idx="3254">
                  <c:v>42.61</c:v>
                </c:pt>
                <c:pt idx="3255">
                  <c:v>41.27</c:v>
                </c:pt>
                <c:pt idx="3256">
                  <c:v>41.63</c:v>
                </c:pt>
                <c:pt idx="3257">
                  <c:v>40.659999999999997</c:v>
                </c:pt>
                <c:pt idx="3258">
                  <c:v>41.98</c:v>
                </c:pt>
                <c:pt idx="3259">
                  <c:v>43.13</c:v>
                </c:pt>
                <c:pt idx="3260">
                  <c:v>44.11</c:v>
                </c:pt>
                <c:pt idx="3261">
                  <c:v>41.75</c:v>
                </c:pt>
                <c:pt idx="3262">
                  <c:v>42.6</c:v>
                </c:pt>
                <c:pt idx="3263">
                  <c:v>41.46</c:v>
                </c:pt>
                <c:pt idx="3264">
                  <c:v>42.21</c:v>
                </c:pt>
                <c:pt idx="3265">
                  <c:v>45.26</c:v>
                </c:pt>
                <c:pt idx="3266">
                  <c:v>44.23</c:v>
                </c:pt>
                <c:pt idx="3267">
                  <c:v>45.08</c:v>
                </c:pt>
                <c:pt idx="3268">
                  <c:v>43.09</c:v>
                </c:pt>
                <c:pt idx="3269">
                  <c:v>45.81</c:v>
                </c:pt>
                <c:pt idx="3270">
                  <c:v>46.06</c:v>
                </c:pt>
                <c:pt idx="3271">
                  <c:v>44.6</c:v>
                </c:pt>
                <c:pt idx="3272">
                  <c:v>44.58</c:v>
                </c:pt>
                <c:pt idx="3273">
                  <c:v>45.14</c:v>
                </c:pt>
                <c:pt idx="3274">
                  <c:v>46.33</c:v>
                </c:pt>
                <c:pt idx="3275">
                  <c:v>47.89</c:v>
                </c:pt>
                <c:pt idx="3276">
                  <c:v>47.99</c:v>
                </c:pt>
                <c:pt idx="3277">
                  <c:v>49.29</c:v>
                </c:pt>
                <c:pt idx="3278">
                  <c:v>48.19</c:v>
                </c:pt>
                <c:pt idx="3279">
                  <c:v>47.02</c:v>
                </c:pt>
                <c:pt idx="3280">
                  <c:v>44.3</c:v>
                </c:pt>
                <c:pt idx="3281">
                  <c:v>44.86</c:v>
                </c:pt>
                <c:pt idx="3282">
                  <c:v>45.76</c:v>
                </c:pt>
                <c:pt idx="3283">
                  <c:v>47.04</c:v>
                </c:pt>
                <c:pt idx="3284">
                  <c:v>50.68</c:v>
                </c:pt>
                <c:pt idx="3285">
                  <c:v>48.82</c:v>
                </c:pt>
                <c:pt idx="3286">
                  <c:v>45.21</c:v>
                </c:pt>
                <c:pt idx="3287">
                  <c:v>43.12</c:v>
                </c:pt>
                <c:pt idx="3288">
                  <c:v>44.21</c:v>
                </c:pt>
                <c:pt idx="3289">
                  <c:v>43.06</c:v>
                </c:pt>
                <c:pt idx="3290">
                  <c:v>42.43</c:v>
                </c:pt>
                <c:pt idx="3291">
                  <c:v>38.450000000000003</c:v>
                </c:pt>
                <c:pt idx="3292">
                  <c:v>37.24</c:v>
                </c:pt>
                <c:pt idx="3293">
                  <c:v>38.630000000000003</c:v>
                </c:pt>
                <c:pt idx="3294">
                  <c:v>39.35</c:v>
                </c:pt>
                <c:pt idx="3295">
                  <c:v>38.630000000000003</c:v>
                </c:pt>
                <c:pt idx="3296">
                  <c:v>37.22</c:v>
                </c:pt>
                <c:pt idx="3297">
                  <c:v>36.97</c:v>
                </c:pt>
                <c:pt idx="3298">
                  <c:v>37.4</c:v>
                </c:pt>
                <c:pt idx="3299">
                  <c:v>36.619999999999997</c:v>
                </c:pt>
                <c:pt idx="3300">
                  <c:v>39.21</c:v>
                </c:pt>
                <c:pt idx="3301">
                  <c:v>38.65</c:v>
                </c:pt>
                <c:pt idx="3302">
                  <c:v>39.97</c:v>
                </c:pt>
                <c:pt idx="3303">
                  <c:v>39.81</c:v>
                </c:pt>
                <c:pt idx="3304">
                  <c:v>57.75</c:v>
                </c:pt>
                <c:pt idx="3305">
                  <c:v>56.98</c:v>
                </c:pt>
                <c:pt idx="3306">
                  <c:v>57.31</c:v>
                </c:pt>
                <c:pt idx="3307">
                  <c:v>57.52</c:v>
                </c:pt>
                <c:pt idx="3308">
                  <c:v>55.59</c:v>
                </c:pt>
                <c:pt idx="3309">
                  <c:v>53.5</c:v>
                </c:pt>
                <c:pt idx="3310">
                  <c:v>55.62</c:v>
                </c:pt>
                <c:pt idx="3311">
                  <c:v>57.25</c:v>
                </c:pt>
                <c:pt idx="3312">
                  <c:v>61.16</c:v>
                </c:pt>
                <c:pt idx="3313">
                  <c:v>60.42</c:v>
                </c:pt>
                <c:pt idx="3314">
                  <c:v>59.07</c:v>
                </c:pt>
                <c:pt idx="3315">
                  <c:v>59.73</c:v>
                </c:pt>
                <c:pt idx="3316">
                  <c:v>58.46</c:v>
                </c:pt>
                <c:pt idx="3317">
                  <c:v>58.95</c:v>
                </c:pt>
                <c:pt idx="3318">
                  <c:v>57.88</c:v>
                </c:pt>
                <c:pt idx="3319">
                  <c:v>57.13</c:v>
                </c:pt>
                <c:pt idx="3320">
                  <c:v>61.3</c:v>
                </c:pt>
                <c:pt idx="3321">
                  <c:v>61.91</c:v>
                </c:pt>
                <c:pt idx="3322">
                  <c:v>63.56</c:v>
                </c:pt>
                <c:pt idx="3323">
                  <c:v>64.37</c:v>
                </c:pt>
                <c:pt idx="3324">
                  <c:v>47.74</c:v>
                </c:pt>
                <c:pt idx="3325">
                  <c:v>43.76</c:v>
                </c:pt>
                <c:pt idx="3326">
                  <c:v>39.880000000000003</c:v>
                </c:pt>
                <c:pt idx="3327">
                  <c:v>44.94</c:v>
                </c:pt>
                <c:pt idx="3328">
                  <c:v>46.19</c:v>
                </c:pt>
                <c:pt idx="3329">
                  <c:v>44.17</c:v>
                </c:pt>
                <c:pt idx="3330">
                  <c:v>42.95</c:v>
                </c:pt>
                <c:pt idx="3331">
                  <c:v>42.49</c:v>
                </c:pt>
                <c:pt idx="3332">
                  <c:v>43.08</c:v>
                </c:pt>
                <c:pt idx="3333">
                  <c:v>43.62</c:v>
                </c:pt>
                <c:pt idx="3334">
                  <c:v>43.53</c:v>
                </c:pt>
                <c:pt idx="3335">
                  <c:v>42.31</c:v>
                </c:pt>
                <c:pt idx="3336">
                  <c:v>43.04</c:v>
                </c:pt>
                <c:pt idx="3337">
                  <c:v>42.38</c:v>
                </c:pt>
                <c:pt idx="3338">
                  <c:v>39.619999999999997</c:v>
                </c:pt>
                <c:pt idx="3339">
                  <c:v>39.64</c:v>
                </c:pt>
                <c:pt idx="3340">
                  <c:v>40.840000000000003</c:v>
                </c:pt>
                <c:pt idx="3341">
                  <c:v>41.53</c:v>
                </c:pt>
                <c:pt idx="3342">
                  <c:v>43.92</c:v>
                </c:pt>
                <c:pt idx="3343">
                  <c:v>42.53</c:v>
                </c:pt>
                <c:pt idx="3344">
                  <c:v>43.89</c:v>
                </c:pt>
                <c:pt idx="3345">
                  <c:v>49.67</c:v>
                </c:pt>
                <c:pt idx="3346">
                  <c:v>49.1</c:v>
                </c:pt>
                <c:pt idx="3347">
                  <c:v>48.48</c:v>
                </c:pt>
                <c:pt idx="3348">
                  <c:v>47.15</c:v>
                </c:pt>
                <c:pt idx="3349">
                  <c:v>47.52</c:v>
                </c:pt>
                <c:pt idx="3350">
                  <c:v>49.22</c:v>
                </c:pt>
                <c:pt idx="3351">
                  <c:v>48.14</c:v>
                </c:pt>
                <c:pt idx="3352">
                  <c:v>46.96</c:v>
                </c:pt>
                <c:pt idx="3353">
                  <c:v>44.15</c:v>
                </c:pt>
                <c:pt idx="3354">
                  <c:v>44.64</c:v>
                </c:pt>
                <c:pt idx="3355">
                  <c:v>46.66</c:v>
                </c:pt>
                <c:pt idx="3356">
                  <c:v>43.57</c:v>
                </c:pt>
                <c:pt idx="3357">
                  <c:v>42.74</c:v>
                </c:pt>
                <c:pt idx="3358">
                  <c:v>42.11</c:v>
                </c:pt>
                <c:pt idx="3359">
                  <c:v>45.26</c:v>
                </c:pt>
                <c:pt idx="3360">
                  <c:v>46.1</c:v>
                </c:pt>
                <c:pt idx="3361">
                  <c:v>47.19</c:v>
                </c:pt>
                <c:pt idx="3362">
                  <c:v>48.98</c:v>
                </c:pt>
                <c:pt idx="3363">
                  <c:v>49.59</c:v>
                </c:pt>
                <c:pt idx="3364">
                  <c:v>48.95</c:v>
                </c:pt>
                <c:pt idx="3365">
                  <c:v>44.64</c:v>
                </c:pt>
                <c:pt idx="3366">
                  <c:v>45.2</c:v>
                </c:pt>
                <c:pt idx="3367">
                  <c:v>44.81</c:v>
                </c:pt>
                <c:pt idx="3368">
                  <c:v>47.77</c:v>
                </c:pt>
                <c:pt idx="3369">
                  <c:v>50.12</c:v>
                </c:pt>
                <c:pt idx="3370">
                  <c:v>45.6</c:v>
                </c:pt>
                <c:pt idx="3371">
                  <c:v>46.23</c:v>
                </c:pt>
                <c:pt idx="3372">
                  <c:v>45.14</c:v>
                </c:pt>
                <c:pt idx="3373">
                  <c:v>45.23</c:v>
                </c:pt>
                <c:pt idx="3374">
                  <c:v>42.53</c:v>
                </c:pt>
                <c:pt idx="3375">
                  <c:v>43.01</c:v>
                </c:pt>
                <c:pt idx="3376">
                  <c:v>43.09</c:v>
                </c:pt>
                <c:pt idx="3377">
                  <c:v>43.08</c:v>
                </c:pt>
                <c:pt idx="3378">
                  <c:v>43.14</c:v>
                </c:pt>
                <c:pt idx="3379">
                  <c:v>44.16</c:v>
                </c:pt>
                <c:pt idx="3380">
                  <c:v>45.53</c:v>
                </c:pt>
                <c:pt idx="3381">
                  <c:v>47.41</c:v>
                </c:pt>
                <c:pt idx="3382">
                  <c:v>46.28</c:v>
                </c:pt>
                <c:pt idx="3383">
                  <c:v>45.91</c:v>
                </c:pt>
                <c:pt idx="3384">
                  <c:v>46.93</c:v>
                </c:pt>
                <c:pt idx="3385">
                  <c:v>47.25</c:v>
                </c:pt>
                <c:pt idx="3386">
                  <c:v>47.2</c:v>
                </c:pt>
                <c:pt idx="3387">
                  <c:v>48.45</c:v>
                </c:pt>
                <c:pt idx="3388">
                  <c:v>46.75</c:v>
                </c:pt>
                <c:pt idx="3389">
                  <c:v>46.27</c:v>
                </c:pt>
                <c:pt idx="3390">
                  <c:v>45.95</c:v>
                </c:pt>
                <c:pt idx="3391">
                  <c:v>47.01</c:v>
                </c:pt>
                <c:pt idx="3392">
                  <c:v>56.78</c:v>
                </c:pt>
                <c:pt idx="3393">
                  <c:v>55.97</c:v>
                </c:pt>
                <c:pt idx="3394">
                  <c:v>56.12</c:v>
                </c:pt>
                <c:pt idx="3395">
                  <c:v>60.43</c:v>
                </c:pt>
                <c:pt idx="3396">
                  <c:v>62.42</c:v>
                </c:pt>
                <c:pt idx="3397">
                  <c:v>61.73</c:v>
                </c:pt>
                <c:pt idx="3398">
                  <c:v>61.92</c:v>
                </c:pt>
                <c:pt idx="3399">
                  <c:v>74.16</c:v>
                </c:pt>
                <c:pt idx="3400">
                  <c:v>75.66</c:v>
                </c:pt>
                <c:pt idx="3401">
                  <c:v>68.73</c:v>
                </c:pt>
                <c:pt idx="3402">
                  <c:v>57.7</c:v>
                </c:pt>
                <c:pt idx="3403">
                  <c:v>65.83</c:v>
                </c:pt>
                <c:pt idx="3404">
                  <c:v>68.13</c:v>
                </c:pt>
                <c:pt idx="3405">
                  <c:v>69.37</c:v>
                </c:pt>
                <c:pt idx="3406">
                  <c:v>71.650000000000006</c:v>
                </c:pt>
                <c:pt idx="3407">
                  <c:v>67.44</c:v>
                </c:pt>
                <c:pt idx="3408">
                  <c:v>63.19</c:v>
                </c:pt>
                <c:pt idx="3409">
                  <c:v>63.9</c:v>
                </c:pt>
                <c:pt idx="3410">
                  <c:v>70.83</c:v>
                </c:pt>
                <c:pt idx="3411">
                  <c:v>70.790000000000006</c:v>
                </c:pt>
                <c:pt idx="3412">
                  <c:v>70.81</c:v>
                </c:pt>
                <c:pt idx="3413">
                  <c:v>66.75</c:v>
                </c:pt>
                <c:pt idx="3414">
                  <c:v>70.48</c:v>
                </c:pt>
                <c:pt idx="3415">
                  <c:v>68.8</c:v>
                </c:pt>
                <c:pt idx="3416">
                  <c:v>67.62</c:v>
                </c:pt>
                <c:pt idx="3417">
                  <c:v>60.77</c:v>
                </c:pt>
                <c:pt idx="3418">
                  <c:v>60.71</c:v>
                </c:pt>
                <c:pt idx="3419">
                  <c:v>59.54</c:v>
                </c:pt>
                <c:pt idx="3420">
                  <c:v>61.49</c:v>
                </c:pt>
                <c:pt idx="3421">
                  <c:v>65.959999999999994</c:v>
                </c:pt>
                <c:pt idx="3422">
                  <c:v>67.44</c:v>
                </c:pt>
                <c:pt idx="3423">
                  <c:v>71.27</c:v>
                </c:pt>
                <c:pt idx="3424">
                  <c:v>64.989999999999995</c:v>
                </c:pt>
                <c:pt idx="3425">
                  <c:v>63.71</c:v>
                </c:pt>
                <c:pt idx="3426">
                  <c:v>61.79</c:v>
                </c:pt>
                <c:pt idx="3427">
                  <c:v>60.29</c:v>
                </c:pt>
                <c:pt idx="3428">
                  <c:v>62.54</c:v>
                </c:pt>
                <c:pt idx="3429">
                  <c:v>60.08</c:v>
                </c:pt>
                <c:pt idx="3430">
                  <c:v>61.21</c:v>
                </c:pt>
                <c:pt idx="3431">
                  <c:v>63.5</c:v>
                </c:pt>
                <c:pt idx="3432">
                  <c:v>61.2</c:v>
                </c:pt>
                <c:pt idx="3433">
                  <c:v>60.08</c:v>
                </c:pt>
                <c:pt idx="3434">
                  <c:v>59.05</c:v>
                </c:pt>
                <c:pt idx="3435">
                  <c:v>62.57</c:v>
                </c:pt>
                <c:pt idx="3436">
                  <c:v>63.96</c:v>
                </c:pt>
                <c:pt idx="3437">
                  <c:v>64.349999999999994</c:v>
                </c:pt>
                <c:pt idx="3438">
                  <c:v>62.27</c:v>
                </c:pt>
                <c:pt idx="3439">
                  <c:v>59.62</c:v>
                </c:pt>
                <c:pt idx="3440">
                  <c:v>59.98</c:v>
                </c:pt>
                <c:pt idx="3441">
                  <c:v>60.98</c:v>
                </c:pt>
                <c:pt idx="3442">
                  <c:v>60.15</c:v>
                </c:pt>
                <c:pt idx="3443">
                  <c:v>60.31</c:v>
                </c:pt>
                <c:pt idx="3444">
                  <c:v>59.02</c:v>
                </c:pt>
                <c:pt idx="3445">
                  <c:v>58.13</c:v>
                </c:pt>
                <c:pt idx="3446">
                  <c:v>57.33</c:v>
                </c:pt>
                <c:pt idx="3447">
                  <c:v>58.51</c:v>
                </c:pt>
                <c:pt idx="3448">
                  <c:v>56.93</c:v>
                </c:pt>
                <c:pt idx="3449">
                  <c:v>57.75</c:v>
                </c:pt>
                <c:pt idx="3450">
                  <c:v>54.13</c:v>
                </c:pt>
                <c:pt idx="3451">
                  <c:v>55.48</c:v>
                </c:pt>
                <c:pt idx="3452">
                  <c:v>58.01</c:v>
                </c:pt>
                <c:pt idx="3453">
                  <c:v>58.47</c:v>
                </c:pt>
                <c:pt idx="3454">
                  <c:v>56.59</c:v>
                </c:pt>
                <c:pt idx="3455">
                  <c:v>54.99</c:v>
                </c:pt>
                <c:pt idx="3456">
                  <c:v>58.59</c:v>
                </c:pt>
                <c:pt idx="3457">
                  <c:v>57.18</c:v>
                </c:pt>
                <c:pt idx="3458">
                  <c:v>57.31</c:v>
                </c:pt>
                <c:pt idx="3459">
                  <c:v>55.04</c:v>
                </c:pt>
                <c:pt idx="3460">
                  <c:v>54.59</c:v>
                </c:pt>
                <c:pt idx="3461">
                  <c:v>54.94</c:v>
                </c:pt>
                <c:pt idx="3462">
                  <c:v>53.72</c:v>
                </c:pt>
                <c:pt idx="3463">
                  <c:v>52.82</c:v>
                </c:pt>
                <c:pt idx="3464">
                  <c:v>53.47</c:v>
                </c:pt>
                <c:pt idx="3465">
                  <c:v>52.04</c:v>
                </c:pt>
                <c:pt idx="3466">
                  <c:v>54.99</c:v>
                </c:pt>
                <c:pt idx="3467">
                  <c:v>55.21</c:v>
                </c:pt>
                <c:pt idx="3468">
                  <c:v>53.96</c:v>
                </c:pt>
                <c:pt idx="3469">
                  <c:v>49.78</c:v>
                </c:pt>
                <c:pt idx="3470">
                  <c:v>49.55</c:v>
                </c:pt>
                <c:pt idx="3471">
                  <c:v>49.93</c:v>
                </c:pt>
                <c:pt idx="3472">
                  <c:v>52.84</c:v>
                </c:pt>
                <c:pt idx="3473">
                  <c:v>48.26</c:v>
                </c:pt>
                <c:pt idx="3474">
                  <c:v>50.85</c:v>
                </c:pt>
                <c:pt idx="3475">
                  <c:v>54.03</c:v>
                </c:pt>
                <c:pt idx="3476">
                  <c:v>52.92</c:v>
                </c:pt>
                <c:pt idx="3477">
                  <c:v>54.28</c:v>
                </c:pt>
                <c:pt idx="3478">
                  <c:v>54.91</c:v>
                </c:pt>
                <c:pt idx="3479">
                  <c:v>60.45</c:v>
                </c:pt>
                <c:pt idx="3480">
                  <c:v>61.86</c:v>
                </c:pt>
                <c:pt idx="3481">
                  <c:v>58.64</c:v>
                </c:pt>
                <c:pt idx="3482">
                  <c:v>55.6</c:v>
                </c:pt>
                <c:pt idx="3483">
                  <c:v>54.83</c:v>
                </c:pt>
                <c:pt idx="3484">
                  <c:v>55.58</c:v>
                </c:pt>
                <c:pt idx="3485">
                  <c:v>56.33</c:v>
                </c:pt>
                <c:pt idx="3486">
                  <c:v>56.8</c:v>
                </c:pt>
                <c:pt idx="3487">
                  <c:v>57.27</c:v>
                </c:pt>
                <c:pt idx="3488">
                  <c:v>57.52</c:v>
                </c:pt>
                <c:pt idx="3489">
                  <c:v>52.41</c:v>
                </c:pt>
                <c:pt idx="3490">
                  <c:v>56.55</c:v>
                </c:pt>
                <c:pt idx="3491">
                  <c:v>60.65</c:v>
                </c:pt>
                <c:pt idx="3492">
                  <c:v>61.68</c:v>
                </c:pt>
                <c:pt idx="3493">
                  <c:v>59.92</c:v>
                </c:pt>
                <c:pt idx="3494">
                  <c:v>60.78</c:v>
                </c:pt>
                <c:pt idx="3495">
                  <c:v>60.8</c:v>
                </c:pt>
                <c:pt idx="3496">
                  <c:v>57.31</c:v>
                </c:pt>
                <c:pt idx="3497">
                  <c:v>56.98</c:v>
                </c:pt>
                <c:pt idx="3498">
                  <c:v>58.24</c:v>
                </c:pt>
                <c:pt idx="3499">
                  <c:v>67.58</c:v>
                </c:pt>
                <c:pt idx="3500">
                  <c:v>69.31</c:v>
                </c:pt>
                <c:pt idx="3501">
                  <c:v>65.28</c:v>
                </c:pt>
                <c:pt idx="3502">
                  <c:v>64.959999999999994</c:v>
                </c:pt>
                <c:pt idx="3503">
                  <c:v>65.28</c:v>
                </c:pt>
                <c:pt idx="3504">
                  <c:v>69.03</c:v>
                </c:pt>
                <c:pt idx="3505">
                  <c:v>70.069999999999993</c:v>
                </c:pt>
                <c:pt idx="3506">
                  <c:v>62.4</c:v>
                </c:pt>
                <c:pt idx="3507">
                  <c:v>62.08</c:v>
                </c:pt>
                <c:pt idx="3508">
                  <c:v>61.19</c:v>
                </c:pt>
                <c:pt idx="3509">
                  <c:v>64.290000000000006</c:v>
                </c:pt>
                <c:pt idx="3510">
                  <c:v>65.42</c:v>
                </c:pt>
                <c:pt idx="3511">
                  <c:v>62.67</c:v>
                </c:pt>
                <c:pt idx="3512">
                  <c:v>63.57</c:v>
                </c:pt>
                <c:pt idx="3513">
                  <c:v>62.64</c:v>
                </c:pt>
                <c:pt idx="3514">
                  <c:v>65.72</c:v>
                </c:pt>
                <c:pt idx="3515">
                  <c:v>66.55</c:v>
                </c:pt>
                <c:pt idx="3516">
                  <c:v>60.66</c:v>
                </c:pt>
                <c:pt idx="3517">
                  <c:v>57.39</c:v>
                </c:pt>
                <c:pt idx="3518">
                  <c:v>55.45</c:v>
                </c:pt>
                <c:pt idx="3519">
                  <c:v>59.4</c:v>
                </c:pt>
                <c:pt idx="3520">
                  <c:v>60.28</c:v>
                </c:pt>
                <c:pt idx="3521">
                  <c:v>58.05</c:v>
                </c:pt>
                <c:pt idx="3522">
                  <c:v>59.38</c:v>
                </c:pt>
                <c:pt idx="3523">
                  <c:v>59.95</c:v>
                </c:pt>
                <c:pt idx="3524">
                  <c:v>62.23</c:v>
                </c:pt>
                <c:pt idx="3525">
                  <c:v>63.03</c:v>
                </c:pt>
                <c:pt idx="3526">
                  <c:v>64.510000000000005</c:v>
                </c:pt>
                <c:pt idx="3527">
                  <c:v>63.41</c:v>
                </c:pt>
                <c:pt idx="3528">
                  <c:v>57.98</c:v>
                </c:pt>
                <c:pt idx="3529">
                  <c:v>60.14</c:v>
                </c:pt>
                <c:pt idx="3530">
                  <c:v>59.54</c:v>
                </c:pt>
                <c:pt idx="3531">
                  <c:v>58.09</c:v>
                </c:pt>
                <c:pt idx="3532">
                  <c:v>55.8</c:v>
                </c:pt>
                <c:pt idx="3533">
                  <c:v>53.26</c:v>
                </c:pt>
                <c:pt idx="3534">
                  <c:v>57.05</c:v>
                </c:pt>
                <c:pt idx="3535">
                  <c:v>57.02</c:v>
                </c:pt>
                <c:pt idx="3536">
                  <c:v>52.61</c:v>
                </c:pt>
                <c:pt idx="3537">
                  <c:v>51.73</c:v>
                </c:pt>
                <c:pt idx="3538">
                  <c:v>53.1</c:v>
                </c:pt>
                <c:pt idx="3539">
                  <c:v>51.73</c:v>
                </c:pt>
                <c:pt idx="3540">
                  <c:v>53.93</c:v>
                </c:pt>
                <c:pt idx="3541">
                  <c:v>53.7</c:v>
                </c:pt>
                <c:pt idx="3542">
                  <c:v>56.06</c:v>
                </c:pt>
                <c:pt idx="3543">
                  <c:v>59.58</c:v>
                </c:pt>
                <c:pt idx="3544">
                  <c:v>59.2</c:v>
                </c:pt>
                <c:pt idx="3545">
                  <c:v>55.92</c:v>
                </c:pt>
                <c:pt idx="3546">
                  <c:v>56.79</c:v>
                </c:pt>
                <c:pt idx="3547">
                  <c:v>58.46</c:v>
                </c:pt>
                <c:pt idx="3548">
                  <c:v>60.5</c:v>
                </c:pt>
                <c:pt idx="3549">
                  <c:v>62.71</c:v>
                </c:pt>
                <c:pt idx="3550">
                  <c:v>61.21</c:v>
                </c:pt>
                <c:pt idx="3551">
                  <c:v>61.07</c:v>
                </c:pt>
                <c:pt idx="3552">
                  <c:v>57.38</c:v>
                </c:pt>
                <c:pt idx="3553">
                  <c:v>60.61</c:v>
                </c:pt>
                <c:pt idx="3554">
                  <c:v>62.83</c:v>
                </c:pt>
                <c:pt idx="3555">
                  <c:v>60.65</c:v>
                </c:pt>
                <c:pt idx="3556">
                  <c:v>60.91</c:v>
                </c:pt>
                <c:pt idx="3557">
                  <c:v>59.65</c:v>
                </c:pt>
                <c:pt idx="3558">
                  <c:v>62.95</c:v>
                </c:pt>
                <c:pt idx="3559">
                  <c:v>60.84</c:v>
                </c:pt>
                <c:pt idx="3560">
                  <c:v>59.35</c:v>
                </c:pt>
                <c:pt idx="3561">
                  <c:v>62.7</c:v>
                </c:pt>
                <c:pt idx="3562">
                  <c:v>70.77</c:v>
                </c:pt>
                <c:pt idx="3563">
                  <c:v>68.25</c:v>
                </c:pt>
                <c:pt idx="3564">
                  <c:v>65.47</c:v>
                </c:pt>
                <c:pt idx="3565">
                  <c:v>69.42</c:v>
                </c:pt>
                <c:pt idx="3566">
                  <c:v>72.040000000000006</c:v>
                </c:pt>
                <c:pt idx="3567">
                  <c:v>68.959999999999994</c:v>
                </c:pt>
                <c:pt idx="3568">
                  <c:v>66.7</c:v>
                </c:pt>
                <c:pt idx="3569">
                  <c:v>70.06</c:v>
                </c:pt>
                <c:pt idx="3570">
                  <c:v>71.959999999999994</c:v>
                </c:pt>
                <c:pt idx="3571">
                  <c:v>75.45</c:v>
                </c:pt>
                <c:pt idx="3572">
                  <c:v>78.34</c:v>
                </c:pt>
                <c:pt idx="3573">
                  <c:v>71.040000000000006</c:v>
                </c:pt>
                <c:pt idx="3574">
                  <c:v>71.22</c:v>
                </c:pt>
                <c:pt idx="3575">
                  <c:v>64.61</c:v>
                </c:pt>
                <c:pt idx="3576">
                  <c:v>66.900000000000006</c:v>
                </c:pt>
                <c:pt idx="3577">
                  <c:v>70.97</c:v>
                </c:pt>
                <c:pt idx="3578">
                  <c:v>73.02</c:v>
                </c:pt>
                <c:pt idx="3579">
                  <c:v>78.31</c:v>
                </c:pt>
                <c:pt idx="3580">
                  <c:v>78.61</c:v>
                </c:pt>
                <c:pt idx="3581">
                  <c:v>81.59</c:v>
                </c:pt>
                <c:pt idx="3582">
                  <c:v>81.58</c:v>
                </c:pt>
                <c:pt idx="3583">
                  <c:v>81.58</c:v>
                </c:pt>
                <c:pt idx="3584">
                  <c:v>74.510000000000005</c:v>
                </c:pt>
                <c:pt idx="3585">
                  <c:v>73.39</c:v>
                </c:pt>
                <c:pt idx="3586">
                  <c:v>79.209999999999994</c:v>
                </c:pt>
                <c:pt idx="3587">
                  <c:v>80.569999999999993</c:v>
                </c:pt>
                <c:pt idx="3588">
                  <c:v>83.15</c:v>
                </c:pt>
                <c:pt idx="3589">
                  <c:v>89.45</c:v>
                </c:pt>
                <c:pt idx="3590">
                  <c:v>89.41</c:v>
                </c:pt>
                <c:pt idx="3591">
                  <c:v>84.04</c:v>
                </c:pt>
                <c:pt idx="3592">
                  <c:v>82.97</c:v>
                </c:pt>
                <c:pt idx="3593">
                  <c:v>82.55</c:v>
                </c:pt>
                <c:pt idx="3594">
                  <c:v>79.14</c:v>
                </c:pt>
                <c:pt idx="3595">
                  <c:v>87.89</c:v>
                </c:pt>
                <c:pt idx="3596">
                  <c:v>88.14</c:v>
                </c:pt>
                <c:pt idx="3597">
                  <c:v>80.290000000000006</c:v>
                </c:pt>
                <c:pt idx="3598">
                  <c:v>79.540000000000006</c:v>
                </c:pt>
                <c:pt idx="3599">
                  <c:v>74.36</c:v>
                </c:pt>
                <c:pt idx="3600">
                  <c:v>76.41</c:v>
                </c:pt>
                <c:pt idx="3601">
                  <c:v>78.98</c:v>
                </c:pt>
                <c:pt idx="3602">
                  <c:v>74.06</c:v>
                </c:pt>
                <c:pt idx="3603">
                  <c:v>69.099999999999994</c:v>
                </c:pt>
                <c:pt idx="3604">
                  <c:v>72.459999999999994</c:v>
                </c:pt>
                <c:pt idx="3605">
                  <c:v>77.02</c:v>
                </c:pt>
                <c:pt idx="3606">
                  <c:v>79.52</c:v>
                </c:pt>
                <c:pt idx="3607">
                  <c:v>76.849999999999994</c:v>
                </c:pt>
                <c:pt idx="3608">
                  <c:v>77.290000000000006</c:v>
                </c:pt>
                <c:pt idx="3609">
                  <c:v>80.12</c:v>
                </c:pt>
                <c:pt idx="3610">
                  <c:v>77.52</c:v>
                </c:pt>
                <c:pt idx="3611">
                  <c:v>78</c:v>
                </c:pt>
                <c:pt idx="3612">
                  <c:v>77.62</c:v>
                </c:pt>
                <c:pt idx="3613">
                  <c:v>77.099999999999994</c:v>
                </c:pt>
                <c:pt idx="3614">
                  <c:v>84.08</c:v>
                </c:pt>
                <c:pt idx="3615">
                  <c:v>83.11</c:v>
                </c:pt>
                <c:pt idx="3616">
                  <c:v>78.680000000000007</c:v>
                </c:pt>
                <c:pt idx="3617">
                  <c:v>77.73</c:v>
                </c:pt>
                <c:pt idx="3618">
                  <c:v>74.69</c:v>
                </c:pt>
                <c:pt idx="3619">
                  <c:v>78.12</c:v>
                </c:pt>
                <c:pt idx="3620">
                  <c:v>77.849999999999994</c:v>
                </c:pt>
                <c:pt idx="3621">
                  <c:v>74.55</c:v>
                </c:pt>
                <c:pt idx="3622">
                  <c:v>72.569999999999993</c:v>
                </c:pt>
                <c:pt idx="3623">
                  <c:v>76.59</c:v>
                </c:pt>
                <c:pt idx="3624">
                  <c:v>84.63</c:v>
                </c:pt>
                <c:pt idx="3625">
                  <c:v>80.14</c:v>
                </c:pt>
                <c:pt idx="3626">
                  <c:v>80.959999999999994</c:v>
                </c:pt>
                <c:pt idx="3627">
                  <c:v>81.03</c:v>
                </c:pt>
                <c:pt idx="3628">
                  <c:v>83.77</c:v>
                </c:pt>
                <c:pt idx="3629">
                  <c:v>84.57</c:v>
                </c:pt>
                <c:pt idx="3630">
                  <c:v>85.75</c:v>
                </c:pt>
                <c:pt idx="3631">
                  <c:v>85.62</c:v>
                </c:pt>
                <c:pt idx="3632">
                  <c:v>85.29</c:v>
                </c:pt>
                <c:pt idx="3633">
                  <c:v>85.14</c:v>
                </c:pt>
                <c:pt idx="3634">
                  <c:v>85.22</c:v>
                </c:pt>
                <c:pt idx="3635">
                  <c:v>84.85</c:v>
                </c:pt>
                <c:pt idx="3636">
                  <c:v>85.74</c:v>
                </c:pt>
                <c:pt idx="3637">
                  <c:v>87.68</c:v>
                </c:pt>
                <c:pt idx="3638">
                  <c:v>87.44</c:v>
                </c:pt>
                <c:pt idx="3639">
                  <c:v>82.72</c:v>
                </c:pt>
                <c:pt idx="3640">
                  <c:v>81.760000000000005</c:v>
                </c:pt>
                <c:pt idx="3641">
                  <c:v>88.52</c:v>
                </c:pt>
                <c:pt idx="3642">
                  <c:v>94.03</c:v>
                </c:pt>
                <c:pt idx="3643">
                  <c:v>102.28</c:v>
                </c:pt>
                <c:pt idx="3644">
                  <c:v>94</c:v>
                </c:pt>
                <c:pt idx="3645">
                  <c:v>92.74</c:v>
                </c:pt>
                <c:pt idx="3646">
                  <c:v>96.17</c:v>
                </c:pt>
                <c:pt idx="3647">
                  <c:v>94.36</c:v>
                </c:pt>
                <c:pt idx="3648">
                  <c:v>95.54</c:v>
                </c:pt>
                <c:pt idx="3649">
                  <c:v>95.15</c:v>
                </c:pt>
                <c:pt idx="3650">
                  <c:v>100.75</c:v>
                </c:pt>
                <c:pt idx="3651">
                  <c:v>93.34</c:v>
                </c:pt>
                <c:pt idx="3652">
                  <c:v>100.4</c:v>
                </c:pt>
                <c:pt idx="3653">
                  <c:v>118.26</c:v>
                </c:pt>
                <c:pt idx="3654">
                  <c:v>110.28</c:v>
                </c:pt>
                <c:pt idx="3655">
                  <c:v>115.18</c:v>
                </c:pt>
                <c:pt idx="3656">
                  <c:v>131.82</c:v>
                </c:pt>
                <c:pt idx="3657">
                  <c:v>140.03</c:v>
                </c:pt>
                <c:pt idx="3658">
                  <c:v>133.37</c:v>
                </c:pt>
                <c:pt idx="3659">
                  <c:v>110.9</c:v>
                </c:pt>
                <c:pt idx="3660">
                  <c:v>105.31</c:v>
                </c:pt>
                <c:pt idx="3661">
                  <c:v>99.03</c:v>
                </c:pt>
                <c:pt idx="3662">
                  <c:v>105.08</c:v>
                </c:pt>
                <c:pt idx="3663">
                  <c:v>101.03</c:v>
                </c:pt>
                <c:pt idx="3664">
                  <c:v>100.57</c:v>
                </c:pt>
                <c:pt idx="3665">
                  <c:v>91.76</c:v>
                </c:pt>
                <c:pt idx="3666">
                  <c:v>91.77</c:v>
                </c:pt>
                <c:pt idx="3667">
                  <c:v>101.94</c:v>
                </c:pt>
                <c:pt idx="3668">
                  <c:v>105.38</c:v>
                </c:pt>
                <c:pt idx="3669">
                  <c:v>105.72</c:v>
                </c:pt>
                <c:pt idx="3670">
                  <c:v>113.14</c:v>
                </c:pt>
                <c:pt idx="3671">
                  <c:v>125.27</c:v>
                </c:pt>
                <c:pt idx="3672">
                  <c:v>129.28</c:v>
                </c:pt>
                <c:pt idx="3673">
                  <c:v>117.92</c:v>
                </c:pt>
                <c:pt idx="3674">
                  <c:v>112.98</c:v>
                </c:pt>
                <c:pt idx="3675">
                  <c:v>106.88</c:v>
                </c:pt>
                <c:pt idx="3676">
                  <c:v>108.34</c:v>
                </c:pt>
                <c:pt idx="3677">
                  <c:v>108.37</c:v>
                </c:pt>
                <c:pt idx="3678">
                  <c:v>116.37</c:v>
                </c:pt>
                <c:pt idx="3679">
                  <c:v>123.92</c:v>
                </c:pt>
                <c:pt idx="3680">
                  <c:v>122.67</c:v>
                </c:pt>
                <c:pt idx="3681">
                  <c:v>124.86</c:v>
                </c:pt>
                <c:pt idx="3682">
                  <c:v>129.87</c:v>
                </c:pt>
                <c:pt idx="3683">
                  <c:v>117.79</c:v>
                </c:pt>
                <c:pt idx="3684">
                  <c:v>116.33</c:v>
                </c:pt>
                <c:pt idx="3685">
                  <c:v>119.66</c:v>
                </c:pt>
                <c:pt idx="3686">
                  <c:v>122.32</c:v>
                </c:pt>
                <c:pt idx="3687">
                  <c:v>122.74</c:v>
                </c:pt>
                <c:pt idx="3688">
                  <c:v>125.12</c:v>
                </c:pt>
                <c:pt idx="3689">
                  <c:v>130.69</c:v>
                </c:pt>
                <c:pt idx="3690">
                  <c:v>128.12</c:v>
                </c:pt>
                <c:pt idx="3691">
                  <c:v>131.63</c:v>
                </c:pt>
                <c:pt idx="3692">
                  <c:v>129.27000000000001</c:v>
                </c:pt>
                <c:pt idx="3693">
                  <c:v>130.11000000000001</c:v>
                </c:pt>
                <c:pt idx="3694">
                  <c:v>128.74</c:v>
                </c:pt>
                <c:pt idx="3695">
                  <c:v>128.4</c:v>
                </c:pt>
                <c:pt idx="3696">
                  <c:v>135.16999999999999</c:v>
                </c:pt>
                <c:pt idx="3697">
                  <c:v>126.46</c:v>
                </c:pt>
                <c:pt idx="3698">
                  <c:v>121.99</c:v>
                </c:pt>
                <c:pt idx="3699">
                  <c:v>122.72</c:v>
                </c:pt>
                <c:pt idx="3700">
                  <c:v>121.42</c:v>
                </c:pt>
                <c:pt idx="3701">
                  <c:v>125.22</c:v>
                </c:pt>
                <c:pt idx="3702">
                  <c:v>126.76</c:v>
                </c:pt>
                <c:pt idx="3703">
                  <c:v>118.05</c:v>
                </c:pt>
                <c:pt idx="3704">
                  <c:v>118.73</c:v>
                </c:pt>
                <c:pt idx="3705">
                  <c:v>114.61</c:v>
                </c:pt>
                <c:pt idx="3706">
                  <c:v>117.95</c:v>
                </c:pt>
                <c:pt idx="3707">
                  <c:v>119.46</c:v>
                </c:pt>
                <c:pt idx="3708">
                  <c:v>114.86</c:v>
                </c:pt>
                <c:pt idx="3709">
                  <c:v>115.05</c:v>
                </c:pt>
                <c:pt idx="3710">
                  <c:v>111.1</c:v>
                </c:pt>
                <c:pt idx="3711">
                  <c:v>110.19</c:v>
                </c:pt>
                <c:pt idx="3712">
                  <c:v>111.15</c:v>
                </c:pt>
                <c:pt idx="3713">
                  <c:v>105.69</c:v>
                </c:pt>
                <c:pt idx="3714">
                  <c:v>102.49</c:v>
                </c:pt>
                <c:pt idx="3715">
                  <c:v>98.48</c:v>
                </c:pt>
                <c:pt idx="3716">
                  <c:v>107.12</c:v>
                </c:pt>
                <c:pt idx="3717">
                  <c:v>109.38</c:v>
                </c:pt>
                <c:pt idx="3718">
                  <c:v>99.27</c:v>
                </c:pt>
                <c:pt idx="3719">
                  <c:v>97.73</c:v>
                </c:pt>
                <c:pt idx="3720">
                  <c:v>102.26</c:v>
                </c:pt>
                <c:pt idx="3721">
                  <c:v>102.61</c:v>
                </c:pt>
                <c:pt idx="3722">
                  <c:v>105.29</c:v>
                </c:pt>
                <c:pt idx="3723">
                  <c:v>105.29</c:v>
                </c:pt>
                <c:pt idx="3724">
                  <c:v>114.23</c:v>
                </c:pt>
                <c:pt idx="3725">
                  <c:v>139.21</c:v>
                </c:pt>
                <c:pt idx="3726">
                  <c:v>144.09</c:v>
                </c:pt>
                <c:pt idx="3727">
                  <c:v>135.93</c:v>
                </c:pt>
                <c:pt idx="3728">
                  <c:v>138.1</c:v>
                </c:pt>
                <c:pt idx="3729">
                  <c:v>133.75</c:v>
                </c:pt>
                <c:pt idx="3730">
                  <c:v>138.91</c:v>
                </c:pt>
                <c:pt idx="3731">
                  <c:v>129.94</c:v>
                </c:pt>
                <c:pt idx="3732">
                  <c:v>125.98</c:v>
                </c:pt>
                <c:pt idx="3733">
                  <c:v>127</c:v>
                </c:pt>
                <c:pt idx="3734">
                  <c:v>133.22</c:v>
                </c:pt>
                <c:pt idx="3735">
                  <c:v>135.22</c:v>
                </c:pt>
                <c:pt idx="3736">
                  <c:v>130.43</c:v>
                </c:pt>
                <c:pt idx="3737">
                  <c:v>135.5</c:v>
                </c:pt>
                <c:pt idx="3738">
                  <c:v>144.16999999999999</c:v>
                </c:pt>
                <c:pt idx="3739">
                  <c:v>156.16</c:v>
                </c:pt>
                <c:pt idx="3740">
                  <c:v>151.13999999999999</c:v>
                </c:pt>
                <c:pt idx="3741">
                  <c:v>149.71</c:v>
                </c:pt>
                <c:pt idx="3742">
                  <c:v>145.25</c:v>
                </c:pt>
                <c:pt idx="3743">
                  <c:v>147.72</c:v>
                </c:pt>
                <c:pt idx="3744">
                  <c:v>148.11000000000001</c:v>
                </c:pt>
                <c:pt idx="3745">
                  <c:v>136.1</c:v>
                </c:pt>
                <c:pt idx="3746">
                  <c:v>137.76</c:v>
                </c:pt>
                <c:pt idx="3747">
                  <c:v>129.85</c:v>
                </c:pt>
                <c:pt idx="3748">
                  <c:v>127.69</c:v>
                </c:pt>
                <c:pt idx="3749">
                  <c:v>124.7</c:v>
                </c:pt>
                <c:pt idx="3750">
                  <c:v>122.9</c:v>
                </c:pt>
                <c:pt idx="3751">
                  <c:v>121.15</c:v>
                </c:pt>
                <c:pt idx="3752">
                  <c:v>123.7</c:v>
                </c:pt>
                <c:pt idx="3753">
                  <c:v>128.27000000000001</c:v>
                </c:pt>
                <c:pt idx="3754">
                  <c:v>128.55000000000001</c:v>
                </c:pt>
                <c:pt idx="3755">
                  <c:v>117.28</c:v>
                </c:pt>
                <c:pt idx="3756">
                  <c:v>119.93</c:v>
                </c:pt>
                <c:pt idx="3757">
                  <c:v>116.36</c:v>
                </c:pt>
                <c:pt idx="3758">
                  <c:v>120.5</c:v>
                </c:pt>
                <c:pt idx="3759">
                  <c:v>129.22999999999999</c:v>
                </c:pt>
                <c:pt idx="3760">
                  <c:v>122.04</c:v>
                </c:pt>
                <c:pt idx="3761">
                  <c:v>120.57</c:v>
                </c:pt>
                <c:pt idx="3762">
                  <c:v>122.58</c:v>
                </c:pt>
                <c:pt idx="3763">
                  <c:v>124.12</c:v>
                </c:pt>
                <c:pt idx="3764">
                  <c:v>125.12</c:v>
                </c:pt>
                <c:pt idx="3765">
                  <c:v>115.26</c:v>
                </c:pt>
                <c:pt idx="3766">
                  <c:v>111.11</c:v>
                </c:pt>
                <c:pt idx="3767">
                  <c:v>106.28</c:v>
                </c:pt>
                <c:pt idx="3768">
                  <c:v>113.82</c:v>
                </c:pt>
                <c:pt idx="3769">
                  <c:v>116.83</c:v>
                </c:pt>
                <c:pt idx="3770">
                  <c:v>117.7</c:v>
                </c:pt>
                <c:pt idx="3771">
                  <c:v>120.26</c:v>
                </c:pt>
                <c:pt idx="3772">
                  <c:v>123.81</c:v>
                </c:pt>
                <c:pt idx="3773">
                  <c:v>135.88999999999999</c:v>
                </c:pt>
                <c:pt idx="3774">
                  <c:v>133.85</c:v>
                </c:pt>
                <c:pt idx="3775">
                  <c:v>133.13</c:v>
                </c:pt>
                <c:pt idx="3776">
                  <c:v>126.33</c:v>
                </c:pt>
                <c:pt idx="3777">
                  <c:v>122.95</c:v>
                </c:pt>
                <c:pt idx="3778">
                  <c:v>130.13999999999999</c:v>
                </c:pt>
                <c:pt idx="3779">
                  <c:v>127.69</c:v>
                </c:pt>
                <c:pt idx="3780">
                  <c:v>124.84</c:v>
                </c:pt>
                <c:pt idx="3781">
                  <c:v>126.58</c:v>
                </c:pt>
                <c:pt idx="3782">
                  <c:v>120.72</c:v>
                </c:pt>
                <c:pt idx="3783">
                  <c:v>133.54</c:v>
                </c:pt>
                <c:pt idx="3784">
                  <c:v>133.12</c:v>
                </c:pt>
                <c:pt idx="3785">
                  <c:v>124.14</c:v>
                </c:pt>
                <c:pt idx="3786">
                  <c:v>121.54</c:v>
                </c:pt>
                <c:pt idx="3787">
                  <c:v>123.07</c:v>
                </c:pt>
                <c:pt idx="3788">
                  <c:v>128.87</c:v>
                </c:pt>
                <c:pt idx="3789">
                  <c:v>125.35</c:v>
                </c:pt>
                <c:pt idx="3790">
                  <c:v>124.07</c:v>
                </c:pt>
                <c:pt idx="3791">
                  <c:v>124.95</c:v>
                </c:pt>
                <c:pt idx="3792">
                  <c:v>133.79</c:v>
                </c:pt>
                <c:pt idx="3793">
                  <c:v>134.66</c:v>
                </c:pt>
                <c:pt idx="3794">
                  <c:v>130.54</c:v>
                </c:pt>
                <c:pt idx="3795">
                  <c:v>131.93</c:v>
                </c:pt>
                <c:pt idx="3796">
                  <c:v>137.28</c:v>
                </c:pt>
                <c:pt idx="3797">
                  <c:v>153.61000000000001</c:v>
                </c:pt>
                <c:pt idx="3798">
                  <c:v>158.12</c:v>
                </c:pt>
                <c:pt idx="3799">
                  <c:v>158.99</c:v>
                </c:pt>
                <c:pt idx="3800">
                  <c:v>148.13999999999999</c:v>
                </c:pt>
                <c:pt idx="3801">
                  <c:v>141.88999999999999</c:v>
                </c:pt>
                <c:pt idx="3802">
                  <c:v>152.94</c:v>
                </c:pt>
                <c:pt idx="3803">
                  <c:v>151.21</c:v>
                </c:pt>
                <c:pt idx="3804">
                  <c:v>152.01</c:v>
                </c:pt>
                <c:pt idx="3805">
                  <c:v>153.29</c:v>
                </c:pt>
                <c:pt idx="3806">
                  <c:v>148.46</c:v>
                </c:pt>
                <c:pt idx="3807">
                  <c:v>155.57</c:v>
                </c:pt>
                <c:pt idx="3808">
                  <c:v>160.72</c:v>
                </c:pt>
                <c:pt idx="3809">
                  <c:v>155.08000000000001</c:v>
                </c:pt>
                <c:pt idx="3810">
                  <c:v>152.88999999999999</c:v>
                </c:pt>
                <c:pt idx="3811">
                  <c:v>150.41999999999999</c:v>
                </c:pt>
                <c:pt idx="3812">
                  <c:v>145.79</c:v>
                </c:pt>
                <c:pt idx="3813">
                  <c:v>147.72999999999999</c:v>
                </c:pt>
                <c:pt idx="3814">
                  <c:v>155.61000000000001</c:v>
                </c:pt>
                <c:pt idx="3815">
                  <c:v>156.94999999999999</c:v>
                </c:pt>
                <c:pt idx="3816">
                  <c:v>154.02000000000001</c:v>
                </c:pt>
                <c:pt idx="3817">
                  <c:v>147.78</c:v>
                </c:pt>
                <c:pt idx="3818">
                  <c:v>140.19999999999999</c:v>
                </c:pt>
                <c:pt idx="3819">
                  <c:v>142.78</c:v>
                </c:pt>
                <c:pt idx="3820">
                  <c:v>144.6</c:v>
                </c:pt>
                <c:pt idx="3821">
                  <c:v>147.91999999999999</c:v>
                </c:pt>
                <c:pt idx="3822">
                  <c:v>148.41999999999999</c:v>
                </c:pt>
                <c:pt idx="3823">
                  <c:v>141.16999999999999</c:v>
                </c:pt>
                <c:pt idx="3824">
                  <c:v>136.28</c:v>
                </c:pt>
                <c:pt idx="3825">
                  <c:v>128.44</c:v>
                </c:pt>
                <c:pt idx="3826">
                  <c:v>128.33000000000001</c:v>
                </c:pt>
                <c:pt idx="3827">
                  <c:v>126.33</c:v>
                </c:pt>
                <c:pt idx="3828">
                  <c:v>124.4</c:v>
                </c:pt>
                <c:pt idx="3829">
                  <c:v>111.69</c:v>
                </c:pt>
                <c:pt idx="3830">
                  <c:v>119.99</c:v>
                </c:pt>
                <c:pt idx="3831">
                  <c:v>128.62</c:v>
                </c:pt>
                <c:pt idx="3832">
                  <c:v>130.83000000000001</c:v>
                </c:pt>
                <c:pt idx="3833">
                  <c:v>132.18</c:v>
                </c:pt>
                <c:pt idx="3834">
                  <c:v>129.33000000000001</c:v>
                </c:pt>
                <c:pt idx="3835">
                  <c:v>132.13</c:v>
                </c:pt>
                <c:pt idx="3836">
                  <c:v>133.53</c:v>
                </c:pt>
                <c:pt idx="3837">
                  <c:v>136.19999999999999</c:v>
                </c:pt>
                <c:pt idx="3838">
                  <c:v>129.6</c:v>
                </c:pt>
                <c:pt idx="3839">
                  <c:v>131.72999999999999</c:v>
                </c:pt>
                <c:pt idx="3840">
                  <c:v>131.22999999999999</c:v>
                </c:pt>
                <c:pt idx="3841">
                  <c:v>127.27</c:v>
                </c:pt>
                <c:pt idx="3842">
                  <c:v>119.77</c:v>
                </c:pt>
                <c:pt idx="3843">
                  <c:v>118.62</c:v>
                </c:pt>
                <c:pt idx="3844">
                  <c:v>126.5</c:v>
                </c:pt>
                <c:pt idx="3845">
                  <c:v>129.09</c:v>
                </c:pt>
                <c:pt idx="3846">
                  <c:v>131.1</c:v>
                </c:pt>
                <c:pt idx="3847">
                  <c:v>129.54</c:v>
                </c:pt>
                <c:pt idx="3848">
                  <c:v>132.79</c:v>
                </c:pt>
                <c:pt idx="3849">
                  <c:v>141.93</c:v>
                </c:pt>
                <c:pt idx="3850">
                  <c:v>135.08000000000001</c:v>
                </c:pt>
                <c:pt idx="3851">
                  <c:v>120.26</c:v>
                </c:pt>
                <c:pt idx="3852">
                  <c:v>111.26</c:v>
                </c:pt>
                <c:pt idx="3853">
                  <c:v>113.65</c:v>
                </c:pt>
                <c:pt idx="3854">
                  <c:v>118.32</c:v>
                </c:pt>
                <c:pt idx="3855">
                  <c:v>119.92</c:v>
                </c:pt>
                <c:pt idx="3856">
                  <c:v>115</c:v>
                </c:pt>
                <c:pt idx="3857">
                  <c:v>112.05</c:v>
                </c:pt>
                <c:pt idx="3858">
                  <c:v>113.17</c:v>
                </c:pt>
                <c:pt idx="3859">
                  <c:v>124.89</c:v>
                </c:pt>
                <c:pt idx="3860">
                  <c:v>120.07</c:v>
                </c:pt>
                <c:pt idx="3861">
                  <c:v>120.25</c:v>
                </c:pt>
                <c:pt idx="3862">
                  <c:v>121.61</c:v>
                </c:pt>
                <c:pt idx="3863">
                  <c:v>129.97</c:v>
                </c:pt>
                <c:pt idx="3864">
                  <c:v>125.78</c:v>
                </c:pt>
                <c:pt idx="3865">
                  <c:v>119.53</c:v>
                </c:pt>
                <c:pt idx="3866">
                  <c:v>113.87</c:v>
                </c:pt>
                <c:pt idx="3867">
                  <c:v>116.67</c:v>
                </c:pt>
                <c:pt idx="3868">
                  <c:v>119.52</c:v>
                </c:pt>
                <c:pt idx="3869">
                  <c:v>115.17</c:v>
                </c:pt>
                <c:pt idx="3870">
                  <c:v>112.34</c:v>
                </c:pt>
                <c:pt idx="3871">
                  <c:v>113.55</c:v>
                </c:pt>
                <c:pt idx="3872">
                  <c:v>122.27</c:v>
                </c:pt>
                <c:pt idx="3873">
                  <c:v>112.61</c:v>
                </c:pt>
                <c:pt idx="3874">
                  <c:v>114.53</c:v>
                </c:pt>
                <c:pt idx="3875">
                  <c:v>114.76</c:v>
                </c:pt>
                <c:pt idx="3876">
                  <c:v>114.69</c:v>
                </c:pt>
                <c:pt idx="3877">
                  <c:v>112.76</c:v>
                </c:pt>
                <c:pt idx="3878">
                  <c:v>107.74</c:v>
                </c:pt>
                <c:pt idx="3879">
                  <c:v>104.28</c:v>
                </c:pt>
                <c:pt idx="3880">
                  <c:v>100.7</c:v>
                </c:pt>
                <c:pt idx="3881">
                  <c:v>103.77</c:v>
                </c:pt>
                <c:pt idx="3882">
                  <c:v>99.54</c:v>
                </c:pt>
                <c:pt idx="3883">
                  <c:v>97.33</c:v>
                </c:pt>
                <c:pt idx="3884">
                  <c:v>97.76</c:v>
                </c:pt>
                <c:pt idx="3885">
                  <c:v>98.99</c:v>
                </c:pt>
                <c:pt idx="3886">
                  <c:v>105.63</c:v>
                </c:pt>
                <c:pt idx="3887">
                  <c:v>103.15</c:v>
                </c:pt>
                <c:pt idx="3888">
                  <c:v>100.75</c:v>
                </c:pt>
                <c:pt idx="3889">
                  <c:v>102.45</c:v>
                </c:pt>
                <c:pt idx="3890">
                  <c:v>109.63</c:v>
                </c:pt>
                <c:pt idx="3891">
                  <c:v>110.67</c:v>
                </c:pt>
                <c:pt idx="3892">
                  <c:v>110.59</c:v>
                </c:pt>
                <c:pt idx="3893">
                  <c:v>108.64</c:v>
                </c:pt>
                <c:pt idx="3894">
                  <c:v>111.01</c:v>
                </c:pt>
                <c:pt idx="3895">
                  <c:v>110.11</c:v>
                </c:pt>
                <c:pt idx="3896">
                  <c:v>119.62</c:v>
                </c:pt>
                <c:pt idx="3897">
                  <c:v>118.21</c:v>
                </c:pt>
                <c:pt idx="3898">
                  <c:v>117.45</c:v>
                </c:pt>
                <c:pt idx="3899">
                  <c:v>122.84</c:v>
                </c:pt>
                <c:pt idx="3900">
                  <c:v>120.03</c:v>
                </c:pt>
                <c:pt idx="3901">
                  <c:v>123.6</c:v>
                </c:pt>
                <c:pt idx="3902">
                  <c:v>121.08</c:v>
                </c:pt>
                <c:pt idx="3903">
                  <c:v>124.12</c:v>
                </c:pt>
                <c:pt idx="3904">
                  <c:v>122.52</c:v>
                </c:pt>
                <c:pt idx="3905">
                  <c:v>128.19</c:v>
                </c:pt>
                <c:pt idx="3906">
                  <c:v>133.33000000000001</c:v>
                </c:pt>
                <c:pt idx="3907">
                  <c:v>129.76</c:v>
                </c:pt>
                <c:pt idx="3908">
                  <c:v>129.28</c:v>
                </c:pt>
                <c:pt idx="3909">
                  <c:v>140.06</c:v>
                </c:pt>
                <c:pt idx="3910">
                  <c:v>173.59</c:v>
                </c:pt>
                <c:pt idx="3911">
                  <c:v>169.65</c:v>
                </c:pt>
                <c:pt idx="3912">
                  <c:v>198.71</c:v>
                </c:pt>
                <c:pt idx="3913">
                  <c:v>167.96</c:v>
                </c:pt>
                <c:pt idx="3914">
                  <c:v>180.11</c:v>
                </c:pt>
                <c:pt idx="3915">
                  <c:v>182.64</c:v>
                </c:pt>
                <c:pt idx="3916">
                  <c:v>162.31</c:v>
                </c:pt>
                <c:pt idx="3917">
                  <c:v>142.84</c:v>
                </c:pt>
                <c:pt idx="3918">
                  <c:v>151.4</c:v>
                </c:pt>
                <c:pt idx="3919">
                  <c:v>173.66</c:v>
                </c:pt>
                <c:pt idx="3920">
                  <c:v>161.66999999999999</c:v>
                </c:pt>
                <c:pt idx="3921">
                  <c:v>155.96</c:v>
                </c:pt>
                <c:pt idx="3922">
                  <c:v>150.58000000000001</c:v>
                </c:pt>
                <c:pt idx="3923">
                  <c:v>141.24</c:v>
                </c:pt>
                <c:pt idx="3924">
                  <c:v>135.93</c:v>
                </c:pt>
                <c:pt idx="3925">
                  <c:v>138.16999999999999</c:v>
                </c:pt>
                <c:pt idx="3926">
                  <c:v>147.75</c:v>
                </c:pt>
                <c:pt idx="3927">
                  <c:v>153.9</c:v>
                </c:pt>
                <c:pt idx="3928">
                  <c:v>147.72999999999999</c:v>
                </c:pt>
                <c:pt idx="3929">
                  <c:v>139.19999999999999</c:v>
                </c:pt>
                <c:pt idx="3930">
                  <c:v>143</c:v>
                </c:pt>
                <c:pt idx="3931">
                  <c:v>139.78</c:v>
                </c:pt>
                <c:pt idx="3932">
                  <c:v>129.68</c:v>
                </c:pt>
                <c:pt idx="3933">
                  <c:v>119.95</c:v>
                </c:pt>
                <c:pt idx="3934">
                  <c:v>118.84</c:v>
                </c:pt>
                <c:pt idx="3935">
                  <c:v>122.69</c:v>
                </c:pt>
                <c:pt idx="3936">
                  <c:v>122.78</c:v>
                </c:pt>
                <c:pt idx="3937">
                  <c:v>124.02</c:v>
                </c:pt>
                <c:pt idx="3938">
                  <c:v>120.61</c:v>
                </c:pt>
                <c:pt idx="3939">
                  <c:v>120.84</c:v>
                </c:pt>
                <c:pt idx="3940">
                  <c:v>126.28</c:v>
                </c:pt>
                <c:pt idx="3941">
                  <c:v>137.13</c:v>
                </c:pt>
                <c:pt idx="3942">
                  <c:v>130.38999999999999</c:v>
                </c:pt>
                <c:pt idx="3943">
                  <c:v>122.43</c:v>
                </c:pt>
                <c:pt idx="3944">
                  <c:v>122.46</c:v>
                </c:pt>
                <c:pt idx="3945">
                  <c:v>128.18</c:v>
                </c:pt>
                <c:pt idx="3946">
                  <c:v>137.55000000000001</c:v>
                </c:pt>
                <c:pt idx="3947">
                  <c:v>134.5</c:v>
                </c:pt>
                <c:pt idx="3948">
                  <c:v>140.71</c:v>
                </c:pt>
                <c:pt idx="3949">
                  <c:v>130.21</c:v>
                </c:pt>
                <c:pt idx="3950">
                  <c:v>135.07</c:v>
                </c:pt>
                <c:pt idx="3951">
                  <c:v>133.93</c:v>
                </c:pt>
                <c:pt idx="3952">
                  <c:v>125.6</c:v>
                </c:pt>
                <c:pt idx="3953">
                  <c:v>128.21</c:v>
                </c:pt>
                <c:pt idx="3954">
                  <c:v>120.52</c:v>
                </c:pt>
                <c:pt idx="3955">
                  <c:v>127.89</c:v>
                </c:pt>
                <c:pt idx="3956">
                  <c:v>130.30000000000001</c:v>
                </c:pt>
                <c:pt idx="3957">
                  <c:v>120.78</c:v>
                </c:pt>
                <c:pt idx="3958">
                  <c:v>122.5</c:v>
                </c:pt>
                <c:pt idx="3959">
                  <c:v>127.51</c:v>
                </c:pt>
                <c:pt idx="3960">
                  <c:v>132.29</c:v>
                </c:pt>
                <c:pt idx="3961">
                  <c:v>131.69999999999999</c:v>
                </c:pt>
                <c:pt idx="3962">
                  <c:v>132.29</c:v>
                </c:pt>
                <c:pt idx="3963">
                  <c:v>139.54</c:v>
                </c:pt>
                <c:pt idx="3964">
                  <c:v>145.37</c:v>
                </c:pt>
                <c:pt idx="3965">
                  <c:v>141.36000000000001</c:v>
                </c:pt>
                <c:pt idx="3966">
                  <c:v>136.02000000000001</c:v>
                </c:pt>
                <c:pt idx="3967">
                  <c:v>124.63</c:v>
                </c:pt>
                <c:pt idx="3968">
                  <c:v>120.95</c:v>
                </c:pt>
                <c:pt idx="3969">
                  <c:v>119.08</c:v>
                </c:pt>
                <c:pt idx="3970">
                  <c:v>114.42</c:v>
                </c:pt>
                <c:pt idx="3971">
                  <c:v>120.5</c:v>
                </c:pt>
                <c:pt idx="3972">
                  <c:v>115.11</c:v>
                </c:pt>
                <c:pt idx="3973">
                  <c:v>115.77</c:v>
                </c:pt>
                <c:pt idx="3974">
                  <c:v>119.8</c:v>
                </c:pt>
                <c:pt idx="3975">
                  <c:v>118.8</c:v>
                </c:pt>
                <c:pt idx="3976">
                  <c:v>114.37</c:v>
                </c:pt>
                <c:pt idx="3977">
                  <c:v>107.34</c:v>
                </c:pt>
                <c:pt idx="3978">
                  <c:v>104.43</c:v>
                </c:pt>
                <c:pt idx="3979">
                  <c:v>114.19</c:v>
                </c:pt>
                <c:pt idx="3980">
                  <c:v>110.84</c:v>
                </c:pt>
                <c:pt idx="3981">
                  <c:v>107.7</c:v>
                </c:pt>
                <c:pt idx="3982">
                  <c:v>105.74</c:v>
                </c:pt>
                <c:pt idx="3983">
                  <c:v>109.02</c:v>
                </c:pt>
                <c:pt idx="3984">
                  <c:v>110.85</c:v>
                </c:pt>
                <c:pt idx="3985">
                  <c:v>108.3</c:v>
                </c:pt>
                <c:pt idx="3986">
                  <c:v>113.45</c:v>
                </c:pt>
                <c:pt idx="3987">
                  <c:v>110.64</c:v>
                </c:pt>
                <c:pt idx="3988">
                  <c:v>110.77</c:v>
                </c:pt>
                <c:pt idx="3989">
                  <c:v>110.53</c:v>
                </c:pt>
                <c:pt idx="3990">
                  <c:v>134.63</c:v>
                </c:pt>
                <c:pt idx="3991">
                  <c:v>130.41</c:v>
                </c:pt>
                <c:pt idx="3992">
                  <c:v>131.72999999999999</c:v>
                </c:pt>
                <c:pt idx="3993">
                  <c:v>127.07</c:v>
                </c:pt>
                <c:pt idx="3994">
                  <c:v>114.07</c:v>
                </c:pt>
                <c:pt idx="3995">
                  <c:v>111.75</c:v>
                </c:pt>
                <c:pt idx="3996">
                  <c:v>112.48</c:v>
                </c:pt>
                <c:pt idx="3997">
                  <c:v>113.5</c:v>
                </c:pt>
                <c:pt idx="3998">
                  <c:v>112.45</c:v>
                </c:pt>
                <c:pt idx="3999">
                  <c:v>107.19</c:v>
                </c:pt>
                <c:pt idx="4000">
                  <c:v>112.85</c:v>
                </c:pt>
                <c:pt idx="4001">
                  <c:v>106.66</c:v>
                </c:pt>
                <c:pt idx="4002">
                  <c:v>109.95</c:v>
                </c:pt>
                <c:pt idx="4003">
                  <c:v>113.02</c:v>
                </c:pt>
                <c:pt idx="4004">
                  <c:v>104.88</c:v>
                </c:pt>
                <c:pt idx="4005">
                  <c:v>111.15</c:v>
                </c:pt>
                <c:pt idx="4006">
                  <c:v>109.76</c:v>
                </c:pt>
                <c:pt idx="4007">
                  <c:v>112.03</c:v>
                </c:pt>
                <c:pt idx="4008">
                  <c:v>116.38</c:v>
                </c:pt>
                <c:pt idx="4009">
                  <c:v>115.15</c:v>
                </c:pt>
                <c:pt idx="4010">
                  <c:v>124.6</c:v>
                </c:pt>
                <c:pt idx="4011">
                  <c:v>115.91</c:v>
                </c:pt>
                <c:pt idx="4012">
                  <c:v>120.94</c:v>
                </c:pt>
                <c:pt idx="4013">
                  <c:v>118.74</c:v>
                </c:pt>
                <c:pt idx="4014">
                  <c:v>112.55</c:v>
                </c:pt>
                <c:pt idx="4015">
                  <c:v>108.64</c:v>
                </c:pt>
                <c:pt idx="4016">
                  <c:v>112.13</c:v>
                </c:pt>
                <c:pt idx="4017">
                  <c:v>119.94</c:v>
                </c:pt>
                <c:pt idx="4018">
                  <c:v>121.8</c:v>
                </c:pt>
                <c:pt idx="4019">
                  <c:v>117.24</c:v>
                </c:pt>
                <c:pt idx="4020">
                  <c:v>121.14</c:v>
                </c:pt>
                <c:pt idx="4021">
                  <c:v>120.51</c:v>
                </c:pt>
                <c:pt idx="4022">
                  <c:v>130.69</c:v>
                </c:pt>
                <c:pt idx="4023">
                  <c:v>126.65</c:v>
                </c:pt>
                <c:pt idx="4024">
                  <c:v>118.4</c:v>
                </c:pt>
                <c:pt idx="4025">
                  <c:v>117.56</c:v>
                </c:pt>
                <c:pt idx="4026">
                  <c:v>110.37</c:v>
                </c:pt>
                <c:pt idx="4027">
                  <c:v>110.45</c:v>
                </c:pt>
                <c:pt idx="4028">
                  <c:v>110.68</c:v>
                </c:pt>
                <c:pt idx="4029">
                  <c:v>109.84</c:v>
                </c:pt>
                <c:pt idx="4030">
                  <c:v>107.93</c:v>
                </c:pt>
                <c:pt idx="4031">
                  <c:v>102.92</c:v>
                </c:pt>
                <c:pt idx="4032">
                  <c:v>109.64</c:v>
                </c:pt>
                <c:pt idx="4033">
                  <c:v>111.31</c:v>
                </c:pt>
                <c:pt idx="4034">
                  <c:v>105.2</c:v>
                </c:pt>
                <c:pt idx="4035">
                  <c:v>104.34</c:v>
                </c:pt>
                <c:pt idx="4036">
                  <c:v>107.23</c:v>
                </c:pt>
                <c:pt idx="4037">
                  <c:v>105.11</c:v>
                </c:pt>
                <c:pt idx="4038">
                  <c:v>101.86</c:v>
                </c:pt>
                <c:pt idx="4039">
                  <c:v>97.11</c:v>
                </c:pt>
                <c:pt idx="4040">
                  <c:v>96.61</c:v>
                </c:pt>
                <c:pt idx="4041">
                  <c:v>99.32</c:v>
                </c:pt>
                <c:pt idx="4042">
                  <c:v>101.31</c:v>
                </c:pt>
                <c:pt idx="4043">
                  <c:v>97.04</c:v>
                </c:pt>
                <c:pt idx="4044">
                  <c:v>106</c:v>
                </c:pt>
                <c:pt idx="4045">
                  <c:v>101.11</c:v>
                </c:pt>
                <c:pt idx="4046">
                  <c:v>117.33</c:v>
                </c:pt>
                <c:pt idx="4047">
                  <c:v>117.72</c:v>
                </c:pt>
                <c:pt idx="4048">
                  <c:v>122.09</c:v>
                </c:pt>
                <c:pt idx="4049">
                  <c:v>115.24</c:v>
                </c:pt>
                <c:pt idx="4050">
                  <c:v>113.55</c:v>
                </c:pt>
                <c:pt idx="4051">
                  <c:v>127.59</c:v>
                </c:pt>
                <c:pt idx="4052">
                  <c:v>141.66999999999999</c:v>
                </c:pt>
                <c:pt idx="4053">
                  <c:v>128.22999999999999</c:v>
                </c:pt>
                <c:pt idx="4054">
                  <c:v>130.18</c:v>
                </c:pt>
                <c:pt idx="4055">
                  <c:v>126.64</c:v>
                </c:pt>
                <c:pt idx="4056">
                  <c:v>136.16999999999999</c:v>
                </c:pt>
                <c:pt idx="4057">
                  <c:v>127.18</c:v>
                </c:pt>
                <c:pt idx="4058">
                  <c:v>126.37</c:v>
                </c:pt>
                <c:pt idx="4059">
                  <c:v>128.33000000000001</c:v>
                </c:pt>
                <c:pt idx="4060">
                  <c:v>130.16</c:v>
                </c:pt>
                <c:pt idx="4061">
                  <c:v>130.16999999999999</c:v>
                </c:pt>
                <c:pt idx="4062">
                  <c:v>129.16999999999999</c:v>
                </c:pt>
                <c:pt idx="4063">
                  <c:v>134.62</c:v>
                </c:pt>
                <c:pt idx="4064">
                  <c:v>135.44999999999999</c:v>
                </c:pt>
                <c:pt idx="4065">
                  <c:v>131.83000000000001</c:v>
                </c:pt>
                <c:pt idx="4066">
                  <c:v>128.13</c:v>
                </c:pt>
                <c:pt idx="4067">
                  <c:v>131.21</c:v>
                </c:pt>
                <c:pt idx="4068">
                  <c:v>130.94</c:v>
                </c:pt>
                <c:pt idx="4069">
                  <c:v>129.16</c:v>
                </c:pt>
                <c:pt idx="4070">
                  <c:v>131.9</c:v>
                </c:pt>
                <c:pt idx="4071">
                  <c:v>126.86</c:v>
                </c:pt>
                <c:pt idx="4072">
                  <c:v>120.55</c:v>
                </c:pt>
                <c:pt idx="4073">
                  <c:v>118.64</c:v>
                </c:pt>
                <c:pt idx="4074">
                  <c:v>118.74</c:v>
                </c:pt>
                <c:pt idx="4075">
                  <c:v>121.74</c:v>
                </c:pt>
                <c:pt idx="4076">
                  <c:v>120.09</c:v>
                </c:pt>
                <c:pt idx="4077">
                  <c:v>117.1</c:v>
                </c:pt>
                <c:pt idx="4078">
                  <c:v>117.05</c:v>
                </c:pt>
                <c:pt idx="4079">
                  <c:v>116.79</c:v>
                </c:pt>
                <c:pt idx="4080">
                  <c:v>124.47</c:v>
                </c:pt>
                <c:pt idx="4081">
                  <c:v>124.11</c:v>
                </c:pt>
                <c:pt idx="4082">
                  <c:v>122.19</c:v>
                </c:pt>
                <c:pt idx="4083">
                  <c:v>116.08</c:v>
                </c:pt>
                <c:pt idx="4084">
                  <c:v>113.11</c:v>
                </c:pt>
                <c:pt idx="4085">
                  <c:v>115.09</c:v>
                </c:pt>
                <c:pt idx="4086">
                  <c:v>112.79</c:v>
                </c:pt>
                <c:pt idx="4087">
                  <c:v>111.57</c:v>
                </c:pt>
                <c:pt idx="4088">
                  <c:v>107.43</c:v>
                </c:pt>
                <c:pt idx="4089">
                  <c:v>109.31</c:v>
                </c:pt>
                <c:pt idx="4090">
                  <c:v>110.06</c:v>
                </c:pt>
                <c:pt idx="4091">
                  <c:v>114.59</c:v>
                </c:pt>
                <c:pt idx="4092">
                  <c:v>115.32</c:v>
                </c:pt>
                <c:pt idx="4093">
                  <c:v>111.51</c:v>
                </c:pt>
                <c:pt idx="4094">
                  <c:v>118.25</c:v>
                </c:pt>
                <c:pt idx="4095">
                  <c:v>127.2</c:v>
                </c:pt>
                <c:pt idx="4096">
                  <c:v>124.98</c:v>
                </c:pt>
                <c:pt idx="4097">
                  <c:v>129.74</c:v>
                </c:pt>
                <c:pt idx="4098">
                  <c:v>121.65</c:v>
                </c:pt>
                <c:pt idx="4099">
                  <c:v>126.66</c:v>
                </c:pt>
                <c:pt idx="4100">
                  <c:v>118.62</c:v>
                </c:pt>
                <c:pt idx="4101">
                  <c:v>113.77</c:v>
                </c:pt>
                <c:pt idx="4102">
                  <c:v>118.04</c:v>
                </c:pt>
                <c:pt idx="4103">
                  <c:v>115.75</c:v>
                </c:pt>
                <c:pt idx="4104">
                  <c:v>118.46</c:v>
                </c:pt>
                <c:pt idx="4105">
                  <c:v>115.03</c:v>
                </c:pt>
                <c:pt idx="4106">
                  <c:v>111.87</c:v>
                </c:pt>
                <c:pt idx="4107">
                  <c:v>111.93</c:v>
                </c:pt>
                <c:pt idx="4108">
                  <c:v>111.38</c:v>
                </c:pt>
                <c:pt idx="4109">
                  <c:v>116</c:v>
                </c:pt>
                <c:pt idx="4110">
                  <c:v>114.53</c:v>
                </c:pt>
                <c:pt idx="4111">
                  <c:v>113.78</c:v>
                </c:pt>
                <c:pt idx="4112">
                  <c:v>114.62</c:v>
                </c:pt>
                <c:pt idx="4113">
                  <c:v>127.02</c:v>
                </c:pt>
                <c:pt idx="4114">
                  <c:v>124.57</c:v>
                </c:pt>
                <c:pt idx="4115">
                  <c:v>121.12</c:v>
                </c:pt>
                <c:pt idx="4116">
                  <c:v>116.19</c:v>
                </c:pt>
                <c:pt idx="4117">
                  <c:v>117.72</c:v>
                </c:pt>
                <c:pt idx="4118">
                  <c:v>114.92</c:v>
                </c:pt>
                <c:pt idx="4119">
                  <c:v>109.63</c:v>
                </c:pt>
                <c:pt idx="4120">
                  <c:v>103.45</c:v>
                </c:pt>
                <c:pt idx="4121">
                  <c:v>106.51</c:v>
                </c:pt>
                <c:pt idx="4122">
                  <c:v>113.44</c:v>
                </c:pt>
                <c:pt idx="4123">
                  <c:v>105.86</c:v>
                </c:pt>
                <c:pt idx="4124">
                  <c:v>107.22</c:v>
                </c:pt>
                <c:pt idx="4125">
                  <c:v>104.97</c:v>
                </c:pt>
                <c:pt idx="4126">
                  <c:v>106.87</c:v>
                </c:pt>
                <c:pt idx="4127">
                  <c:v>107.7</c:v>
                </c:pt>
                <c:pt idx="4128">
                  <c:v>105.78</c:v>
                </c:pt>
                <c:pt idx="4129">
                  <c:v>105.89</c:v>
                </c:pt>
                <c:pt idx="4130">
                  <c:v>100.23</c:v>
                </c:pt>
                <c:pt idx="4131">
                  <c:v>106.34</c:v>
                </c:pt>
                <c:pt idx="4132">
                  <c:v>104.26</c:v>
                </c:pt>
                <c:pt idx="4133">
                  <c:v>107.28</c:v>
                </c:pt>
                <c:pt idx="4134">
                  <c:v>113.92</c:v>
                </c:pt>
                <c:pt idx="4135">
                  <c:v>106.72</c:v>
                </c:pt>
                <c:pt idx="4136">
                  <c:v>108.68</c:v>
                </c:pt>
                <c:pt idx="4137">
                  <c:v>110.6</c:v>
                </c:pt>
                <c:pt idx="4138">
                  <c:v>107.86</c:v>
                </c:pt>
                <c:pt idx="4139">
                  <c:v>108.6</c:v>
                </c:pt>
                <c:pt idx="4140">
                  <c:v>106.21</c:v>
                </c:pt>
                <c:pt idx="4141">
                  <c:v>109.78</c:v>
                </c:pt>
                <c:pt idx="4142">
                  <c:v>113.22</c:v>
                </c:pt>
                <c:pt idx="4143">
                  <c:v>111.97</c:v>
                </c:pt>
                <c:pt idx="4144">
                  <c:v>112.09</c:v>
                </c:pt>
                <c:pt idx="4145">
                  <c:v>109.2</c:v>
                </c:pt>
                <c:pt idx="4146">
                  <c:v>111.02</c:v>
                </c:pt>
                <c:pt idx="4147">
                  <c:v>114.27</c:v>
                </c:pt>
                <c:pt idx="4148">
                  <c:v>115.59</c:v>
                </c:pt>
                <c:pt idx="4149">
                  <c:v>108.31</c:v>
                </c:pt>
                <c:pt idx="4150">
                  <c:v>110.77</c:v>
                </c:pt>
                <c:pt idx="4151">
                  <c:v>110.8</c:v>
                </c:pt>
                <c:pt idx="4152">
                  <c:v>108.71</c:v>
                </c:pt>
                <c:pt idx="4153">
                  <c:v>109.1</c:v>
                </c:pt>
                <c:pt idx="4154">
                  <c:v>106.48</c:v>
                </c:pt>
                <c:pt idx="4155">
                  <c:v>109.57</c:v>
                </c:pt>
                <c:pt idx="4156">
                  <c:v>110.33</c:v>
                </c:pt>
                <c:pt idx="4157">
                  <c:v>105.33</c:v>
                </c:pt>
                <c:pt idx="4158">
                  <c:v>105.45</c:v>
                </c:pt>
                <c:pt idx="4159">
                  <c:v>100.88</c:v>
                </c:pt>
                <c:pt idx="4160">
                  <c:v>106.63</c:v>
                </c:pt>
                <c:pt idx="4161">
                  <c:v>101.36</c:v>
                </c:pt>
                <c:pt idx="4162">
                  <c:v>97.03</c:v>
                </c:pt>
                <c:pt idx="4163">
                  <c:v>98.67</c:v>
                </c:pt>
                <c:pt idx="4164">
                  <c:v>97.82</c:v>
                </c:pt>
                <c:pt idx="4165">
                  <c:v>102.87</c:v>
                </c:pt>
                <c:pt idx="4166">
                  <c:v>99.99</c:v>
                </c:pt>
                <c:pt idx="4167">
                  <c:v>92.72</c:v>
                </c:pt>
                <c:pt idx="4168">
                  <c:v>90.82</c:v>
                </c:pt>
                <c:pt idx="4169">
                  <c:v>91.04</c:v>
                </c:pt>
                <c:pt idx="4170">
                  <c:v>92.24</c:v>
                </c:pt>
                <c:pt idx="4171">
                  <c:v>90.63</c:v>
                </c:pt>
                <c:pt idx="4172">
                  <c:v>86.28</c:v>
                </c:pt>
                <c:pt idx="4173">
                  <c:v>86.38</c:v>
                </c:pt>
                <c:pt idx="4174">
                  <c:v>94.2</c:v>
                </c:pt>
                <c:pt idx="4175">
                  <c:v>96.57</c:v>
                </c:pt>
                <c:pt idx="4176">
                  <c:v>97.88</c:v>
                </c:pt>
                <c:pt idx="4177">
                  <c:v>96.13</c:v>
                </c:pt>
                <c:pt idx="4178">
                  <c:v>94.31</c:v>
                </c:pt>
                <c:pt idx="4179">
                  <c:v>99.37</c:v>
                </c:pt>
                <c:pt idx="4180">
                  <c:v>98.73</c:v>
                </c:pt>
                <c:pt idx="4181">
                  <c:v>109.59</c:v>
                </c:pt>
                <c:pt idx="4182">
                  <c:v>108.86</c:v>
                </c:pt>
                <c:pt idx="4183">
                  <c:v>112.82</c:v>
                </c:pt>
                <c:pt idx="4184">
                  <c:v>121.15</c:v>
                </c:pt>
                <c:pt idx="4185">
                  <c:v>119.59</c:v>
                </c:pt>
                <c:pt idx="4186">
                  <c:v>113.29</c:v>
                </c:pt>
                <c:pt idx="4187">
                  <c:v>108.66</c:v>
                </c:pt>
                <c:pt idx="4188">
                  <c:v>111.26</c:v>
                </c:pt>
                <c:pt idx="4189">
                  <c:v>108.56</c:v>
                </c:pt>
                <c:pt idx="4190">
                  <c:v>106.85</c:v>
                </c:pt>
                <c:pt idx="4191">
                  <c:v>110.21</c:v>
                </c:pt>
                <c:pt idx="4192">
                  <c:v>108.55</c:v>
                </c:pt>
                <c:pt idx="4193">
                  <c:v>104.4</c:v>
                </c:pt>
                <c:pt idx="4194">
                  <c:v>105.42</c:v>
                </c:pt>
                <c:pt idx="4195">
                  <c:v>107.46</c:v>
                </c:pt>
                <c:pt idx="4196">
                  <c:v>100.64</c:v>
                </c:pt>
                <c:pt idx="4197">
                  <c:v>100.7</c:v>
                </c:pt>
                <c:pt idx="4198">
                  <c:v>95.96</c:v>
                </c:pt>
                <c:pt idx="4199">
                  <c:v>94.5</c:v>
                </c:pt>
                <c:pt idx="4200">
                  <c:v>98.04</c:v>
                </c:pt>
                <c:pt idx="4201">
                  <c:v>95.58</c:v>
                </c:pt>
                <c:pt idx="4202">
                  <c:v>93.85</c:v>
                </c:pt>
                <c:pt idx="4203">
                  <c:v>94.23</c:v>
                </c:pt>
                <c:pt idx="4204">
                  <c:v>105.35</c:v>
                </c:pt>
                <c:pt idx="4205">
                  <c:v>106.55</c:v>
                </c:pt>
                <c:pt idx="4206">
                  <c:v>93.78</c:v>
                </c:pt>
                <c:pt idx="4207">
                  <c:v>91.83</c:v>
                </c:pt>
                <c:pt idx="4208">
                  <c:v>89.35</c:v>
                </c:pt>
                <c:pt idx="4209">
                  <c:v>88.13</c:v>
                </c:pt>
                <c:pt idx="4210">
                  <c:v>85.34</c:v>
                </c:pt>
                <c:pt idx="4211">
                  <c:v>82.49</c:v>
                </c:pt>
                <c:pt idx="4212">
                  <c:v>86.15</c:v>
                </c:pt>
                <c:pt idx="4213">
                  <c:v>83.57</c:v>
                </c:pt>
                <c:pt idx="4214">
                  <c:v>89.67</c:v>
                </c:pt>
                <c:pt idx="4215">
                  <c:v>93.45</c:v>
                </c:pt>
                <c:pt idx="4216">
                  <c:v>91.09</c:v>
                </c:pt>
                <c:pt idx="4217">
                  <c:v>91.14</c:v>
                </c:pt>
                <c:pt idx="4218">
                  <c:v>93.92</c:v>
                </c:pt>
                <c:pt idx="4219">
                  <c:v>100.11</c:v>
                </c:pt>
                <c:pt idx="4220">
                  <c:v>102.43</c:v>
                </c:pt>
                <c:pt idx="4221">
                  <c:v>100.99</c:v>
                </c:pt>
                <c:pt idx="4222">
                  <c:v>91.82</c:v>
                </c:pt>
                <c:pt idx="4223">
                  <c:v>94.16</c:v>
                </c:pt>
                <c:pt idx="4224">
                  <c:v>97.27</c:v>
                </c:pt>
                <c:pt idx="4225">
                  <c:v>91.73</c:v>
                </c:pt>
                <c:pt idx="4226">
                  <c:v>91.93</c:v>
                </c:pt>
                <c:pt idx="4227">
                  <c:v>100.16</c:v>
                </c:pt>
                <c:pt idx="4228">
                  <c:v>99.07</c:v>
                </c:pt>
                <c:pt idx="4229">
                  <c:v>97.99</c:v>
                </c:pt>
                <c:pt idx="4230">
                  <c:v>94.14</c:v>
                </c:pt>
                <c:pt idx="4231">
                  <c:v>94.09</c:v>
                </c:pt>
                <c:pt idx="4232">
                  <c:v>95.2</c:v>
                </c:pt>
                <c:pt idx="4233">
                  <c:v>96.97</c:v>
                </c:pt>
                <c:pt idx="4234">
                  <c:v>97.91</c:v>
                </c:pt>
                <c:pt idx="4235">
                  <c:v>95.69</c:v>
                </c:pt>
                <c:pt idx="4236">
                  <c:v>98.59</c:v>
                </c:pt>
                <c:pt idx="4237">
                  <c:v>106.23</c:v>
                </c:pt>
                <c:pt idx="4238">
                  <c:v>107.51</c:v>
                </c:pt>
                <c:pt idx="4239">
                  <c:v>102.83</c:v>
                </c:pt>
                <c:pt idx="4240">
                  <c:v>98.78</c:v>
                </c:pt>
                <c:pt idx="4241">
                  <c:v>97.96</c:v>
                </c:pt>
                <c:pt idx="4242">
                  <c:v>95.62</c:v>
                </c:pt>
                <c:pt idx="4243">
                  <c:v>92.97</c:v>
                </c:pt>
                <c:pt idx="4244">
                  <c:v>89.67</c:v>
                </c:pt>
                <c:pt idx="4245">
                  <c:v>86.79</c:v>
                </c:pt>
                <c:pt idx="4246">
                  <c:v>94.5</c:v>
                </c:pt>
                <c:pt idx="4247">
                  <c:v>93.87</c:v>
                </c:pt>
                <c:pt idx="4248">
                  <c:v>91</c:v>
                </c:pt>
                <c:pt idx="4249">
                  <c:v>91.97</c:v>
                </c:pt>
                <c:pt idx="4250">
                  <c:v>94.29</c:v>
                </c:pt>
                <c:pt idx="4251">
                  <c:v>94.45</c:v>
                </c:pt>
                <c:pt idx="4252">
                  <c:v>95.04</c:v>
                </c:pt>
                <c:pt idx="4253">
                  <c:v>94.81</c:v>
                </c:pt>
                <c:pt idx="4254">
                  <c:v>99.08</c:v>
                </c:pt>
                <c:pt idx="4255">
                  <c:v>97.76</c:v>
                </c:pt>
                <c:pt idx="4256">
                  <c:v>98.65</c:v>
                </c:pt>
                <c:pt idx="4257">
                  <c:v>100.42</c:v>
                </c:pt>
                <c:pt idx="4258">
                  <c:v>99.41</c:v>
                </c:pt>
                <c:pt idx="4259">
                  <c:v>101.82</c:v>
                </c:pt>
                <c:pt idx="4260">
                  <c:v>112.26</c:v>
                </c:pt>
                <c:pt idx="4261">
                  <c:v>121.22</c:v>
                </c:pt>
                <c:pt idx="4262">
                  <c:v>119.24</c:v>
                </c:pt>
                <c:pt idx="4263">
                  <c:v>112.69</c:v>
                </c:pt>
                <c:pt idx="4264">
                  <c:v>110.42</c:v>
                </c:pt>
                <c:pt idx="4265">
                  <c:v>108.26</c:v>
                </c:pt>
                <c:pt idx="4266">
                  <c:v>118.26</c:v>
                </c:pt>
                <c:pt idx="4267">
                  <c:v>118.44</c:v>
                </c:pt>
                <c:pt idx="4268">
                  <c:v>106.34</c:v>
                </c:pt>
                <c:pt idx="4269">
                  <c:v>103.74</c:v>
                </c:pt>
                <c:pt idx="4270">
                  <c:v>102.81</c:v>
                </c:pt>
                <c:pt idx="4271">
                  <c:v>110.13</c:v>
                </c:pt>
                <c:pt idx="4272">
                  <c:v>111.57</c:v>
                </c:pt>
                <c:pt idx="4273">
                  <c:v>111.38</c:v>
                </c:pt>
                <c:pt idx="4274">
                  <c:v>108.5</c:v>
                </c:pt>
                <c:pt idx="4275">
                  <c:v>105.63</c:v>
                </c:pt>
                <c:pt idx="4276">
                  <c:v>106.66</c:v>
                </c:pt>
                <c:pt idx="4277">
                  <c:v>109.22</c:v>
                </c:pt>
                <c:pt idx="4278">
                  <c:v>108.76</c:v>
                </c:pt>
                <c:pt idx="4279">
                  <c:v>106.7</c:v>
                </c:pt>
                <c:pt idx="4280">
                  <c:v>107.77</c:v>
                </c:pt>
                <c:pt idx="4281">
                  <c:v>114.2</c:v>
                </c:pt>
                <c:pt idx="4282">
                  <c:v>119.15</c:v>
                </c:pt>
                <c:pt idx="4283">
                  <c:v>114.81</c:v>
                </c:pt>
                <c:pt idx="4284">
                  <c:v>107.24</c:v>
                </c:pt>
                <c:pt idx="4285">
                  <c:v>104.61</c:v>
                </c:pt>
                <c:pt idx="4286">
                  <c:v>108.36</c:v>
                </c:pt>
                <c:pt idx="4287">
                  <c:v>103.79</c:v>
                </c:pt>
                <c:pt idx="4288">
                  <c:v>98.03</c:v>
                </c:pt>
                <c:pt idx="4289">
                  <c:v>100.6</c:v>
                </c:pt>
                <c:pt idx="4290">
                  <c:v>101.22</c:v>
                </c:pt>
                <c:pt idx="4291">
                  <c:v>101.58</c:v>
                </c:pt>
                <c:pt idx="4292">
                  <c:v>98.61</c:v>
                </c:pt>
                <c:pt idx="4293">
                  <c:v>92.64</c:v>
                </c:pt>
                <c:pt idx="4294">
                  <c:v>91</c:v>
                </c:pt>
                <c:pt idx="4295">
                  <c:v>93.87</c:v>
                </c:pt>
                <c:pt idx="4296">
                  <c:v>93.3</c:v>
                </c:pt>
                <c:pt idx="4297">
                  <c:v>91.64</c:v>
                </c:pt>
                <c:pt idx="4298">
                  <c:v>90.14</c:v>
                </c:pt>
                <c:pt idx="4299">
                  <c:v>92.53</c:v>
                </c:pt>
                <c:pt idx="4300">
                  <c:v>94.61</c:v>
                </c:pt>
                <c:pt idx="4301">
                  <c:v>104.14</c:v>
                </c:pt>
                <c:pt idx="4302">
                  <c:v>102.17</c:v>
                </c:pt>
                <c:pt idx="4303">
                  <c:v>101.16</c:v>
                </c:pt>
                <c:pt idx="4304">
                  <c:v>100.15</c:v>
                </c:pt>
                <c:pt idx="4305">
                  <c:v>124.23</c:v>
                </c:pt>
                <c:pt idx="4306">
                  <c:v>123.77</c:v>
                </c:pt>
                <c:pt idx="4307">
                  <c:v>122.39</c:v>
                </c:pt>
                <c:pt idx="4308">
                  <c:v>116.56</c:v>
                </c:pt>
                <c:pt idx="4309">
                  <c:v>118.47</c:v>
                </c:pt>
                <c:pt idx="4310">
                  <c:v>127.23</c:v>
                </c:pt>
                <c:pt idx="4311">
                  <c:v>121.86</c:v>
                </c:pt>
                <c:pt idx="4312">
                  <c:v>122.14</c:v>
                </c:pt>
                <c:pt idx="4313">
                  <c:v>123.13</c:v>
                </c:pt>
                <c:pt idx="4314">
                  <c:v>128.94999999999999</c:v>
                </c:pt>
                <c:pt idx="4315">
                  <c:v>129.26</c:v>
                </c:pt>
                <c:pt idx="4316">
                  <c:v>129.05000000000001</c:v>
                </c:pt>
                <c:pt idx="4317">
                  <c:v>127.48</c:v>
                </c:pt>
                <c:pt idx="4318">
                  <c:v>128.4</c:v>
                </c:pt>
                <c:pt idx="4319">
                  <c:v>130.91999999999999</c:v>
                </c:pt>
                <c:pt idx="4320">
                  <c:v>131.87</c:v>
                </c:pt>
                <c:pt idx="4321">
                  <c:v>130.80000000000001</c:v>
                </c:pt>
                <c:pt idx="4322">
                  <c:v>135.18</c:v>
                </c:pt>
              </c:numCache>
            </c:numRef>
          </c:val>
          <c:smooth val="0"/>
          <c:extLst>
            <c:ext xmlns:c16="http://schemas.microsoft.com/office/drawing/2014/chart" uri="{C3380CC4-5D6E-409C-BE32-E72D297353CC}">
              <c16:uniqueId val="{00000001-4690-487F-B9BA-BACBD98558CB}"/>
            </c:ext>
          </c:extLst>
        </c:ser>
        <c:dLbls>
          <c:showLegendKey val="0"/>
          <c:showVal val="0"/>
          <c:showCatName val="0"/>
          <c:showSerName val="0"/>
          <c:showPercent val="0"/>
          <c:showBubbleSize val="0"/>
        </c:dLbls>
        <c:marker val="1"/>
        <c:smooth val="0"/>
        <c:axId val="1874709775"/>
        <c:axId val="1564483615"/>
      </c:lineChart>
      <c:dateAx>
        <c:axId val="1874709775"/>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64483615"/>
        <c:crosses val="autoZero"/>
        <c:auto val="1"/>
        <c:lblOffset val="100"/>
        <c:baseTimeUnit val="days"/>
        <c:majorUnit val="2"/>
        <c:majorTimeUnit val="years"/>
      </c:dateAx>
      <c:valAx>
        <c:axId val="15644836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74709775"/>
        <c:crosses val="autoZero"/>
        <c:crossBetween val="between"/>
      </c:valAx>
      <c:valAx>
        <c:axId val="1492164943"/>
        <c:scaling>
          <c:orientation val="minMax"/>
          <c:max val="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874713023"/>
        <c:crosses val="max"/>
        <c:crossBetween val="between"/>
      </c:valAx>
      <c:dateAx>
        <c:axId val="1874713023"/>
        <c:scaling>
          <c:orientation val="minMax"/>
        </c:scaling>
        <c:delete val="1"/>
        <c:axPos val="b"/>
        <c:numFmt formatCode="m/d/yyyy" sourceLinked="1"/>
        <c:majorTickMark val="out"/>
        <c:minorTickMark val="none"/>
        <c:tickLblPos val="nextTo"/>
        <c:crossAx val="1492164943"/>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lumMod val="65000"/>
                    <a:lumOff val="35000"/>
                  </a:schemeClr>
                </a:solidFill>
              </a:rPr>
              <a:t>Equity Market Volatility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62363863999758"/>
          <c:y val="0.13356973995271867"/>
          <c:w val="0.8880692445771865"/>
          <c:h val="0.79654534539565536"/>
        </c:manualLayout>
      </c:layout>
      <c:areaChart>
        <c:grouping val="standard"/>
        <c:varyColors val="0"/>
        <c:ser>
          <c:idx val="1"/>
          <c:order val="1"/>
          <c:tx>
            <c:strRef>
              <c:f>'VIX MOVE'!$C$3</c:f>
              <c:strCache>
                <c:ptCount val="1"/>
                <c:pt idx="0">
                  <c:v> 2024 </c:v>
                </c:pt>
              </c:strCache>
            </c:strRef>
          </c:tx>
          <c:spPr>
            <a:solidFill>
              <a:schemeClr val="accent4">
                <a:lumMod val="40000"/>
                <a:lumOff val="60000"/>
              </a:schemeClr>
            </a:solidFill>
            <a:ln>
              <a:noFill/>
            </a:ln>
            <a:effectLst/>
          </c:spPr>
          <c:cat>
            <c:numRef>
              <c:f>'VIX MOVE'!$A$8:$A$10000</c:f>
              <c:numCache>
                <c:formatCode>m/d/yyyy</c:formatCode>
                <c:ptCount val="9993"/>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39469</c:v>
                </c:pt>
                <c:pt idx="14">
                  <c:v>39470</c:v>
                </c:pt>
                <c:pt idx="15">
                  <c:v>39471</c:v>
                </c:pt>
                <c:pt idx="16">
                  <c:v>39472</c:v>
                </c:pt>
                <c:pt idx="17">
                  <c:v>39475</c:v>
                </c:pt>
                <c:pt idx="18">
                  <c:v>39476</c:v>
                </c:pt>
                <c:pt idx="19">
                  <c:v>39477</c:v>
                </c:pt>
                <c:pt idx="20">
                  <c:v>39478</c:v>
                </c:pt>
                <c:pt idx="21">
                  <c:v>39479</c:v>
                </c:pt>
                <c:pt idx="22">
                  <c:v>39482</c:v>
                </c:pt>
                <c:pt idx="23">
                  <c:v>39483</c:v>
                </c:pt>
                <c:pt idx="24">
                  <c:v>39484</c:v>
                </c:pt>
                <c:pt idx="25">
                  <c:v>39485</c:v>
                </c:pt>
                <c:pt idx="26">
                  <c:v>39486</c:v>
                </c:pt>
                <c:pt idx="27">
                  <c:v>39489</c:v>
                </c:pt>
                <c:pt idx="28">
                  <c:v>39490</c:v>
                </c:pt>
                <c:pt idx="29">
                  <c:v>39491</c:v>
                </c:pt>
                <c:pt idx="30">
                  <c:v>39492</c:v>
                </c:pt>
                <c:pt idx="31">
                  <c:v>39493</c:v>
                </c:pt>
                <c:pt idx="32">
                  <c:v>39497</c:v>
                </c:pt>
                <c:pt idx="33">
                  <c:v>39498</c:v>
                </c:pt>
                <c:pt idx="34">
                  <c:v>39499</c:v>
                </c:pt>
                <c:pt idx="35">
                  <c:v>39500</c:v>
                </c:pt>
                <c:pt idx="36">
                  <c:v>39503</c:v>
                </c:pt>
                <c:pt idx="37">
                  <c:v>39504</c:v>
                </c:pt>
                <c:pt idx="38">
                  <c:v>39505</c:v>
                </c:pt>
                <c:pt idx="39">
                  <c:v>39506</c:v>
                </c:pt>
                <c:pt idx="40">
                  <c:v>39507</c:v>
                </c:pt>
                <c:pt idx="41">
                  <c:v>39510</c:v>
                </c:pt>
                <c:pt idx="42">
                  <c:v>39511</c:v>
                </c:pt>
                <c:pt idx="43">
                  <c:v>39512</c:v>
                </c:pt>
                <c:pt idx="44">
                  <c:v>39513</c:v>
                </c:pt>
                <c:pt idx="45">
                  <c:v>39514</c:v>
                </c:pt>
                <c:pt idx="46">
                  <c:v>39517</c:v>
                </c:pt>
                <c:pt idx="47">
                  <c:v>39518</c:v>
                </c:pt>
                <c:pt idx="48">
                  <c:v>39519</c:v>
                </c:pt>
                <c:pt idx="49">
                  <c:v>39520</c:v>
                </c:pt>
                <c:pt idx="50">
                  <c:v>39521</c:v>
                </c:pt>
                <c:pt idx="51">
                  <c:v>39524</c:v>
                </c:pt>
                <c:pt idx="52">
                  <c:v>39525</c:v>
                </c:pt>
                <c:pt idx="53">
                  <c:v>39526</c:v>
                </c:pt>
                <c:pt idx="54">
                  <c:v>39527</c:v>
                </c:pt>
                <c:pt idx="55">
                  <c:v>39531</c:v>
                </c:pt>
                <c:pt idx="56">
                  <c:v>39532</c:v>
                </c:pt>
                <c:pt idx="57">
                  <c:v>39533</c:v>
                </c:pt>
                <c:pt idx="58">
                  <c:v>39534</c:v>
                </c:pt>
                <c:pt idx="59">
                  <c:v>39535</c:v>
                </c:pt>
                <c:pt idx="60">
                  <c:v>39538</c:v>
                </c:pt>
                <c:pt idx="61">
                  <c:v>39539</c:v>
                </c:pt>
                <c:pt idx="62">
                  <c:v>39540</c:v>
                </c:pt>
                <c:pt idx="63">
                  <c:v>39541</c:v>
                </c:pt>
                <c:pt idx="64">
                  <c:v>39542</c:v>
                </c:pt>
                <c:pt idx="65">
                  <c:v>39545</c:v>
                </c:pt>
                <c:pt idx="66">
                  <c:v>39546</c:v>
                </c:pt>
                <c:pt idx="67">
                  <c:v>39547</c:v>
                </c:pt>
                <c:pt idx="68">
                  <c:v>39548</c:v>
                </c:pt>
                <c:pt idx="69">
                  <c:v>39549</c:v>
                </c:pt>
                <c:pt idx="70">
                  <c:v>39552</c:v>
                </c:pt>
                <c:pt idx="71">
                  <c:v>39553</c:v>
                </c:pt>
                <c:pt idx="72">
                  <c:v>39554</c:v>
                </c:pt>
                <c:pt idx="73">
                  <c:v>39555</c:v>
                </c:pt>
                <c:pt idx="74">
                  <c:v>39556</c:v>
                </c:pt>
                <c:pt idx="75">
                  <c:v>39559</c:v>
                </c:pt>
                <c:pt idx="76">
                  <c:v>39560</c:v>
                </c:pt>
                <c:pt idx="77">
                  <c:v>39561</c:v>
                </c:pt>
                <c:pt idx="78">
                  <c:v>39562</c:v>
                </c:pt>
                <c:pt idx="79">
                  <c:v>39563</c:v>
                </c:pt>
                <c:pt idx="80">
                  <c:v>39566</c:v>
                </c:pt>
                <c:pt idx="81">
                  <c:v>39567</c:v>
                </c:pt>
                <c:pt idx="82">
                  <c:v>39568</c:v>
                </c:pt>
                <c:pt idx="83">
                  <c:v>39569</c:v>
                </c:pt>
                <c:pt idx="84">
                  <c:v>39570</c:v>
                </c:pt>
                <c:pt idx="85">
                  <c:v>39573</c:v>
                </c:pt>
                <c:pt idx="86">
                  <c:v>39574</c:v>
                </c:pt>
                <c:pt idx="87">
                  <c:v>39575</c:v>
                </c:pt>
                <c:pt idx="88">
                  <c:v>39576</c:v>
                </c:pt>
                <c:pt idx="89">
                  <c:v>39577</c:v>
                </c:pt>
                <c:pt idx="90">
                  <c:v>39580</c:v>
                </c:pt>
                <c:pt idx="91">
                  <c:v>39581</c:v>
                </c:pt>
                <c:pt idx="92">
                  <c:v>39582</c:v>
                </c:pt>
                <c:pt idx="93">
                  <c:v>39583</c:v>
                </c:pt>
                <c:pt idx="94">
                  <c:v>39584</c:v>
                </c:pt>
                <c:pt idx="95">
                  <c:v>39587</c:v>
                </c:pt>
                <c:pt idx="96">
                  <c:v>39588</c:v>
                </c:pt>
                <c:pt idx="97">
                  <c:v>39589</c:v>
                </c:pt>
                <c:pt idx="98">
                  <c:v>39590</c:v>
                </c:pt>
                <c:pt idx="99">
                  <c:v>39591</c:v>
                </c:pt>
                <c:pt idx="100">
                  <c:v>39595</c:v>
                </c:pt>
                <c:pt idx="101">
                  <c:v>39596</c:v>
                </c:pt>
                <c:pt idx="102">
                  <c:v>39597</c:v>
                </c:pt>
                <c:pt idx="103">
                  <c:v>39598</c:v>
                </c:pt>
                <c:pt idx="104">
                  <c:v>39601</c:v>
                </c:pt>
                <c:pt idx="105">
                  <c:v>39602</c:v>
                </c:pt>
                <c:pt idx="106">
                  <c:v>39603</c:v>
                </c:pt>
                <c:pt idx="107">
                  <c:v>39604</c:v>
                </c:pt>
                <c:pt idx="108">
                  <c:v>39605</c:v>
                </c:pt>
                <c:pt idx="109">
                  <c:v>39608</c:v>
                </c:pt>
                <c:pt idx="110">
                  <c:v>39609</c:v>
                </c:pt>
                <c:pt idx="111">
                  <c:v>39610</c:v>
                </c:pt>
                <c:pt idx="112">
                  <c:v>39611</c:v>
                </c:pt>
                <c:pt idx="113">
                  <c:v>39612</c:v>
                </c:pt>
                <c:pt idx="114">
                  <c:v>39615</c:v>
                </c:pt>
                <c:pt idx="115">
                  <c:v>39616</c:v>
                </c:pt>
                <c:pt idx="116">
                  <c:v>39617</c:v>
                </c:pt>
                <c:pt idx="117">
                  <c:v>39618</c:v>
                </c:pt>
                <c:pt idx="118">
                  <c:v>39619</c:v>
                </c:pt>
                <c:pt idx="119">
                  <c:v>39622</c:v>
                </c:pt>
                <c:pt idx="120">
                  <c:v>39623</c:v>
                </c:pt>
                <c:pt idx="121">
                  <c:v>39624</c:v>
                </c:pt>
                <c:pt idx="122">
                  <c:v>39625</c:v>
                </c:pt>
                <c:pt idx="123">
                  <c:v>39626</c:v>
                </c:pt>
                <c:pt idx="124">
                  <c:v>39629</c:v>
                </c:pt>
                <c:pt idx="125">
                  <c:v>39630</c:v>
                </c:pt>
                <c:pt idx="126">
                  <c:v>39631</c:v>
                </c:pt>
                <c:pt idx="127">
                  <c:v>39632</c:v>
                </c:pt>
                <c:pt idx="128">
                  <c:v>39636</c:v>
                </c:pt>
                <c:pt idx="129">
                  <c:v>39637</c:v>
                </c:pt>
                <c:pt idx="130">
                  <c:v>39638</c:v>
                </c:pt>
                <c:pt idx="131">
                  <c:v>39639</c:v>
                </c:pt>
                <c:pt idx="132">
                  <c:v>39640</c:v>
                </c:pt>
                <c:pt idx="133">
                  <c:v>39643</c:v>
                </c:pt>
                <c:pt idx="134">
                  <c:v>39644</c:v>
                </c:pt>
                <c:pt idx="135">
                  <c:v>39645</c:v>
                </c:pt>
                <c:pt idx="136">
                  <c:v>39646</c:v>
                </c:pt>
                <c:pt idx="137">
                  <c:v>39647</c:v>
                </c:pt>
                <c:pt idx="138">
                  <c:v>39650</c:v>
                </c:pt>
                <c:pt idx="139">
                  <c:v>39651</c:v>
                </c:pt>
                <c:pt idx="140">
                  <c:v>39652</c:v>
                </c:pt>
                <c:pt idx="141">
                  <c:v>39653</c:v>
                </c:pt>
                <c:pt idx="142">
                  <c:v>39654</c:v>
                </c:pt>
                <c:pt idx="143">
                  <c:v>39657</c:v>
                </c:pt>
                <c:pt idx="144">
                  <c:v>39658</c:v>
                </c:pt>
                <c:pt idx="145">
                  <c:v>39659</c:v>
                </c:pt>
                <c:pt idx="146">
                  <c:v>39660</c:v>
                </c:pt>
                <c:pt idx="147">
                  <c:v>39661</c:v>
                </c:pt>
                <c:pt idx="148">
                  <c:v>39664</c:v>
                </c:pt>
                <c:pt idx="149">
                  <c:v>39665</c:v>
                </c:pt>
                <c:pt idx="150">
                  <c:v>39666</c:v>
                </c:pt>
                <c:pt idx="151">
                  <c:v>39667</c:v>
                </c:pt>
                <c:pt idx="152">
                  <c:v>39668</c:v>
                </c:pt>
                <c:pt idx="153">
                  <c:v>39671</c:v>
                </c:pt>
                <c:pt idx="154">
                  <c:v>39672</c:v>
                </c:pt>
                <c:pt idx="155">
                  <c:v>39673</c:v>
                </c:pt>
                <c:pt idx="156">
                  <c:v>39674</c:v>
                </c:pt>
                <c:pt idx="157">
                  <c:v>39675</c:v>
                </c:pt>
                <c:pt idx="158">
                  <c:v>39678</c:v>
                </c:pt>
                <c:pt idx="159">
                  <c:v>39679</c:v>
                </c:pt>
                <c:pt idx="160">
                  <c:v>39680</c:v>
                </c:pt>
                <c:pt idx="161">
                  <c:v>39681</c:v>
                </c:pt>
                <c:pt idx="162">
                  <c:v>39682</c:v>
                </c:pt>
                <c:pt idx="163">
                  <c:v>39685</c:v>
                </c:pt>
                <c:pt idx="164">
                  <c:v>39686</c:v>
                </c:pt>
                <c:pt idx="165">
                  <c:v>39687</c:v>
                </c:pt>
                <c:pt idx="166">
                  <c:v>39688</c:v>
                </c:pt>
                <c:pt idx="167">
                  <c:v>39689</c:v>
                </c:pt>
                <c:pt idx="168">
                  <c:v>39693</c:v>
                </c:pt>
                <c:pt idx="169">
                  <c:v>39694</c:v>
                </c:pt>
                <c:pt idx="170">
                  <c:v>39695</c:v>
                </c:pt>
                <c:pt idx="171">
                  <c:v>39696</c:v>
                </c:pt>
                <c:pt idx="172">
                  <c:v>39699</c:v>
                </c:pt>
                <c:pt idx="173">
                  <c:v>39700</c:v>
                </c:pt>
                <c:pt idx="174">
                  <c:v>39701</c:v>
                </c:pt>
                <c:pt idx="175">
                  <c:v>39702</c:v>
                </c:pt>
                <c:pt idx="176">
                  <c:v>39703</c:v>
                </c:pt>
                <c:pt idx="177">
                  <c:v>39706</c:v>
                </c:pt>
                <c:pt idx="178">
                  <c:v>39707</c:v>
                </c:pt>
                <c:pt idx="179">
                  <c:v>39708</c:v>
                </c:pt>
                <c:pt idx="180">
                  <c:v>39709</c:v>
                </c:pt>
                <c:pt idx="181">
                  <c:v>39710</c:v>
                </c:pt>
                <c:pt idx="182">
                  <c:v>39713</c:v>
                </c:pt>
                <c:pt idx="183">
                  <c:v>39714</c:v>
                </c:pt>
                <c:pt idx="184">
                  <c:v>39715</c:v>
                </c:pt>
                <c:pt idx="185">
                  <c:v>39716</c:v>
                </c:pt>
                <c:pt idx="186">
                  <c:v>39717</c:v>
                </c:pt>
                <c:pt idx="187">
                  <c:v>39720</c:v>
                </c:pt>
                <c:pt idx="188">
                  <c:v>39721</c:v>
                </c:pt>
                <c:pt idx="189">
                  <c:v>39722</c:v>
                </c:pt>
                <c:pt idx="190">
                  <c:v>39723</c:v>
                </c:pt>
                <c:pt idx="191">
                  <c:v>39724</c:v>
                </c:pt>
                <c:pt idx="192">
                  <c:v>39727</c:v>
                </c:pt>
                <c:pt idx="193">
                  <c:v>39728</c:v>
                </c:pt>
                <c:pt idx="194">
                  <c:v>39729</c:v>
                </c:pt>
                <c:pt idx="195">
                  <c:v>39730</c:v>
                </c:pt>
                <c:pt idx="196">
                  <c:v>39731</c:v>
                </c:pt>
                <c:pt idx="197">
                  <c:v>39734</c:v>
                </c:pt>
                <c:pt idx="198">
                  <c:v>39735</c:v>
                </c:pt>
                <c:pt idx="199">
                  <c:v>39736</c:v>
                </c:pt>
                <c:pt idx="200">
                  <c:v>39737</c:v>
                </c:pt>
                <c:pt idx="201">
                  <c:v>39738</c:v>
                </c:pt>
                <c:pt idx="202">
                  <c:v>39741</c:v>
                </c:pt>
                <c:pt idx="203">
                  <c:v>39742</c:v>
                </c:pt>
                <c:pt idx="204">
                  <c:v>39743</c:v>
                </c:pt>
                <c:pt idx="205">
                  <c:v>39744</c:v>
                </c:pt>
                <c:pt idx="206">
                  <c:v>39745</c:v>
                </c:pt>
                <c:pt idx="207">
                  <c:v>39748</c:v>
                </c:pt>
                <c:pt idx="208">
                  <c:v>39749</c:v>
                </c:pt>
                <c:pt idx="209">
                  <c:v>39750</c:v>
                </c:pt>
                <c:pt idx="210">
                  <c:v>39751</c:v>
                </c:pt>
                <c:pt idx="211">
                  <c:v>39752</c:v>
                </c:pt>
                <c:pt idx="212">
                  <c:v>39755</c:v>
                </c:pt>
                <c:pt idx="213">
                  <c:v>39756</c:v>
                </c:pt>
                <c:pt idx="214">
                  <c:v>39757</c:v>
                </c:pt>
                <c:pt idx="215">
                  <c:v>39758</c:v>
                </c:pt>
                <c:pt idx="216">
                  <c:v>39759</c:v>
                </c:pt>
                <c:pt idx="217">
                  <c:v>39762</c:v>
                </c:pt>
                <c:pt idx="218">
                  <c:v>39763</c:v>
                </c:pt>
                <c:pt idx="219">
                  <c:v>39764</c:v>
                </c:pt>
                <c:pt idx="220">
                  <c:v>39765</c:v>
                </c:pt>
                <c:pt idx="221">
                  <c:v>39766</c:v>
                </c:pt>
                <c:pt idx="222">
                  <c:v>39769</c:v>
                </c:pt>
                <c:pt idx="223">
                  <c:v>39770</c:v>
                </c:pt>
                <c:pt idx="224">
                  <c:v>39771</c:v>
                </c:pt>
                <c:pt idx="225">
                  <c:v>39772</c:v>
                </c:pt>
                <c:pt idx="226">
                  <c:v>39773</c:v>
                </c:pt>
                <c:pt idx="227">
                  <c:v>39776</c:v>
                </c:pt>
                <c:pt idx="228">
                  <c:v>39777</c:v>
                </c:pt>
                <c:pt idx="229">
                  <c:v>39778</c:v>
                </c:pt>
                <c:pt idx="230">
                  <c:v>39780</c:v>
                </c:pt>
                <c:pt idx="231">
                  <c:v>39783</c:v>
                </c:pt>
                <c:pt idx="232">
                  <c:v>39784</c:v>
                </c:pt>
                <c:pt idx="233">
                  <c:v>39785</c:v>
                </c:pt>
                <c:pt idx="234">
                  <c:v>39786</c:v>
                </c:pt>
                <c:pt idx="235">
                  <c:v>39787</c:v>
                </c:pt>
                <c:pt idx="236">
                  <c:v>39790</c:v>
                </c:pt>
                <c:pt idx="237">
                  <c:v>39791</c:v>
                </c:pt>
                <c:pt idx="238">
                  <c:v>39792</c:v>
                </c:pt>
                <c:pt idx="239">
                  <c:v>39793</c:v>
                </c:pt>
                <c:pt idx="240">
                  <c:v>39794</c:v>
                </c:pt>
                <c:pt idx="241">
                  <c:v>39797</c:v>
                </c:pt>
                <c:pt idx="242">
                  <c:v>39798</c:v>
                </c:pt>
                <c:pt idx="243">
                  <c:v>39799</c:v>
                </c:pt>
                <c:pt idx="244">
                  <c:v>39800</c:v>
                </c:pt>
                <c:pt idx="245">
                  <c:v>39801</c:v>
                </c:pt>
                <c:pt idx="246">
                  <c:v>39804</c:v>
                </c:pt>
                <c:pt idx="247">
                  <c:v>39805</c:v>
                </c:pt>
                <c:pt idx="248">
                  <c:v>39806</c:v>
                </c:pt>
                <c:pt idx="249">
                  <c:v>39808</c:v>
                </c:pt>
                <c:pt idx="250">
                  <c:v>39811</c:v>
                </c:pt>
                <c:pt idx="251">
                  <c:v>39812</c:v>
                </c:pt>
                <c:pt idx="252">
                  <c:v>39813</c:v>
                </c:pt>
                <c:pt idx="253">
                  <c:v>39815</c:v>
                </c:pt>
                <c:pt idx="254">
                  <c:v>39818</c:v>
                </c:pt>
                <c:pt idx="255">
                  <c:v>39819</c:v>
                </c:pt>
                <c:pt idx="256">
                  <c:v>39820</c:v>
                </c:pt>
                <c:pt idx="257">
                  <c:v>39821</c:v>
                </c:pt>
                <c:pt idx="258">
                  <c:v>39822</c:v>
                </c:pt>
                <c:pt idx="259">
                  <c:v>39825</c:v>
                </c:pt>
                <c:pt idx="260">
                  <c:v>39826</c:v>
                </c:pt>
                <c:pt idx="261">
                  <c:v>39827</c:v>
                </c:pt>
                <c:pt idx="262">
                  <c:v>39828</c:v>
                </c:pt>
                <c:pt idx="263">
                  <c:v>39829</c:v>
                </c:pt>
                <c:pt idx="264">
                  <c:v>39833</c:v>
                </c:pt>
                <c:pt idx="265">
                  <c:v>39834</c:v>
                </c:pt>
                <c:pt idx="266">
                  <c:v>39835</c:v>
                </c:pt>
                <c:pt idx="267">
                  <c:v>39836</c:v>
                </c:pt>
                <c:pt idx="268">
                  <c:v>39839</c:v>
                </c:pt>
                <c:pt idx="269">
                  <c:v>39840</c:v>
                </c:pt>
                <c:pt idx="270">
                  <c:v>39841</c:v>
                </c:pt>
                <c:pt idx="271">
                  <c:v>39842</c:v>
                </c:pt>
                <c:pt idx="272">
                  <c:v>39843</c:v>
                </c:pt>
                <c:pt idx="273">
                  <c:v>39846</c:v>
                </c:pt>
                <c:pt idx="274">
                  <c:v>39847</c:v>
                </c:pt>
                <c:pt idx="275">
                  <c:v>39848</c:v>
                </c:pt>
                <c:pt idx="276">
                  <c:v>39849</c:v>
                </c:pt>
                <c:pt idx="277">
                  <c:v>39850</c:v>
                </c:pt>
                <c:pt idx="278">
                  <c:v>39853</c:v>
                </c:pt>
                <c:pt idx="279">
                  <c:v>39854</c:v>
                </c:pt>
                <c:pt idx="280">
                  <c:v>39855</c:v>
                </c:pt>
                <c:pt idx="281">
                  <c:v>39856</c:v>
                </c:pt>
                <c:pt idx="282">
                  <c:v>39857</c:v>
                </c:pt>
                <c:pt idx="283">
                  <c:v>39861</c:v>
                </c:pt>
                <c:pt idx="284">
                  <c:v>39862</c:v>
                </c:pt>
                <c:pt idx="285">
                  <c:v>39863</c:v>
                </c:pt>
                <c:pt idx="286">
                  <c:v>39864</c:v>
                </c:pt>
                <c:pt idx="287">
                  <c:v>39867</c:v>
                </c:pt>
                <c:pt idx="288">
                  <c:v>39868</c:v>
                </c:pt>
                <c:pt idx="289">
                  <c:v>39869</c:v>
                </c:pt>
                <c:pt idx="290">
                  <c:v>39870</c:v>
                </c:pt>
                <c:pt idx="291">
                  <c:v>39871</c:v>
                </c:pt>
                <c:pt idx="292">
                  <c:v>39874</c:v>
                </c:pt>
                <c:pt idx="293">
                  <c:v>39875</c:v>
                </c:pt>
                <c:pt idx="294">
                  <c:v>39876</c:v>
                </c:pt>
                <c:pt idx="295">
                  <c:v>39877</c:v>
                </c:pt>
                <c:pt idx="296">
                  <c:v>39878</c:v>
                </c:pt>
                <c:pt idx="297">
                  <c:v>39881</c:v>
                </c:pt>
                <c:pt idx="298">
                  <c:v>39882</c:v>
                </c:pt>
                <c:pt idx="299">
                  <c:v>39883</c:v>
                </c:pt>
                <c:pt idx="300">
                  <c:v>39884</c:v>
                </c:pt>
                <c:pt idx="301">
                  <c:v>39885</c:v>
                </c:pt>
                <c:pt idx="302">
                  <c:v>39888</c:v>
                </c:pt>
                <c:pt idx="303">
                  <c:v>39889</c:v>
                </c:pt>
                <c:pt idx="304">
                  <c:v>39890</c:v>
                </c:pt>
                <c:pt idx="305">
                  <c:v>39891</c:v>
                </c:pt>
                <c:pt idx="306">
                  <c:v>39892</c:v>
                </c:pt>
                <c:pt idx="307">
                  <c:v>39895</c:v>
                </c:pt>
                <c:pt idx="308">
                  <c:v>39896</c:v>
                </c:pt>
                <c:pt idx="309">
                  <c:v>39897</c:v>
                </c:pt>
                <c:pt idx="310">
                  <c:v>39898</c:v>
                </c:pt>
                <c:pt idx="311">
                  <c:v>39899</c:v>
                </c:pt>
                <c:pt idx="312">
                  <c:v>39902</c:v>
                </c:pt>
                <c:pt idx="313">
                  <c:v>39903</c:v>
                </c:pt>
                <c:pt idx="314">
                  <c:v>39904</c:v>
                </c:pt>
                <c:pt idx="315">
                  <c:v>39905</c:v>
                </c:pt>
                <c:pt idx="316">
                  <c:v>39906</c:v>
                </c:pt>
                <c:pt idx="317">
                  <c:v>39909</c:v>
                </c:pt>
                <c:pt idx="318">
                  <c:v>39910</c:v>
                </c:pt>
                <c:pt idx="319">
                  <c:v>39911</c:v>
                </c:pt>
                <c:pt idx="320">
                  <c:v>39912</c:v>
                </c:pt>
                <c:pt idx="321">
                  <c:v>39916</c:v>
                </c:pt>
                <c:pt idx="322">
                  <c:v>39917</c:v>
                </c:pt>
                <c:pt idx="323">
                  <c:v>39918</c:v>
                </c:pt>
                <c:pt idx="324">
                  <c:v>39919</c:v>
                </c:pt>
                <c:pt idx="325">
                  <c:v>39920</c:v>
                </c:pt>
                <c:pt idx="326">
                  <c:v>39923</c:v>
                </c:pt>
                <c:pt idx="327">
                  <c:v>39924</c:v>
                </c:pt>
                <c:pt idx="328">
                  <c:v>39925</c:v>
                </c:pt>
                <c:pt idx="329">
                  <c:v>39926</c:v>
                </c:pt>
                <c:pt idx="330">
                  <c:v>39927</c:v>
                </c:pt>
                <c:pt idx="331">
                  <c:v>39930</c:v>
                </c:pt>
                <c:pt idx="332">
                  <c:v>39931</c:v>
                </c:pt>
                <c:pt idx="333">
                  <c:v>39932</c:v>
                </c:pt>
                <c:pt idx="334">
                  <c:v>39933</c:v>
                </c:pt>
                <c:pt idx="335">
                  <c:v>39934</c:v>
                </c:pt>
                <c:pt idx="336">
                  <c:v>39937</c:v>
                </c:pt>
                <c:pt idx="337">
                  <c:v>39938</c:v>
                </c:pt>
                <c:pt idx="338">
                  <c:v>39939</c:v>
                </c:pt>
                <c:pt idx="339">
                  <c:v>39940</c:v>
                </c:pt>
                <c:pt idx="340">
                  <c:v>39941</c:v>
                </c:pt>
                <c:pt idx="341">
                  <c:v>39944</c:v>
                </c:pt>
                <c:pt idx="342">
                  <c:v>39945</c:v>
                </c:pt>
                <c:pt idx="343">
                  <c:v>39946</c:v>
                </c:pt>
                <c:pt idx="344">
                  <c:v>39947</c:v>
                </c:pt>
                <c:pt idx="345">
                  <c:v>39948</c:v>
                </c:pt>
                <c:pt idx="346">
                  <c:v>39951</c:v>
                </c:pt>
                <c:pt idx="347">
                  <c:v>39952</c:v>
                </c:pt>
                <c:pt idx="348">
                  <c:v>39953</c:v>
                </c:pt>
                <c:pt idx="349">
                  <c:v>39954</c:v>
                </c:pt>
                <c:pt idx="350">
                  <c:v>39955</c:v>
                </c:pt>
                <c:pt idx="351">
                  <c:v>39959</c:v>
                </c:pt>
                <c:pt idx="352">
                  <c:v>39960</c:v>
                </c:pt>
                <c:pt idx="353">
                  <c:v>39961</c:v>
                </c:pt>
                <c:pt idx="354">
                  <c:v>39962</c:v>
                </c:pt>
                <c:pt idx="355">
                  <c:v>39965</c:v>
                </c:pt>
                <c:pt idx="356">
                  <c:v>39966</c:v>
                </c:pt>
                <c:pt idx="357">
                  <c:v>39967</c:v>
                </c:pt>
                <c:pt idx="358">
                  <c:v>39968</c:v>
                </c:pt>
                <c:pt idx="359">
                  <c:v>39969</c:v>
                </c:pt>
                <c:pt idx="360">
                  <c:v>39972</c:v>
                </c:pt>
                <c:pt idx="361">
                  <c:v>39973</c:v>
                </c:pt>
                <c:pt idx="362">
                  <c:v>39974</c:v>
                </c:pt>
                <c:pt idx="363">
                  <c:v>39975</c:v>
                </c:pt>
                <c:pt idx="364">
                  <c:v>39976</c:v>
                </c:pt>
                <c:pt idx="365">
                  <c:v>39979</c:v>
                </c:pt>
                <c:pt idx="366">
                  <c:v>39980</c:v>
                </c:pt>
                <c:pt idx="367">
                  <c:v>39981</c:v>
                </c:pt>
                <c:pt idx="368">
                  <c:v>39982</c:v>
                </c:pt>
                <c:pt idx="369">
                  <c:v>39983</c:v>
                </c:pt>
                <c:pt idx="370">
                  <c:v>39986</c:v>
                </c:pt>
                <c:pt idx="371">
                  <c:v>39987</c:v>
                </c:pt>
                <c:pt idx="372">
                  <c:v>39988</c:v>
                </c:pt>
                <c:pt idx="373">
                  <c:v>39989</c:v>
                </c:pt>
                <c:pt idx="374">
                  <c:v>39990</c:v>
                </c:pt>
                <c:pt idx="375">
                  <c:v>39993</c:v>
                </c:pt>
                <c:pt idx="376">
                  <c:v>39994</c:v>
                </c:pt>
                <c:pt idx="377">
                  <c:v>39995</c:v>
                </c:pt>
                <c:pt idx="378">
                  <c:v>39996</c:v>
                </c:pt>
                <c:pt idx="379">
                  <c:v>40000</c:v>
                </c:pt>
                <c:pt idx="380">
                  <c:v>40001</c:v>
                </c:pt>
                <c:pt idx="381">
                  <c:v>40002</c:v>
                </c:pt>
                <c:pt idx="382">
                  <c:v>40003</c:v>
                </c:pt>
                <c:pt idx="383">
                  <c:v>40004</c:v>
                </c:pt>
                <c:pt idx="384">
                  <c:v>40007</c:v>
                </c:pt>
                <c:pt idx="385">
                  <c:v>40008</c:v>
                </c:pt>
                <c:pt idx="386">
                  <c:v>40009</c:v>
                </c:pt>
                <c:pt idx="387">
                  <c:v>40010</c:v>
                </c:pt>
                <c:pt idx="388">
                  <c:v>40011</c:v>
                </c:pt>
                <c:pt idx="389">
                  <c:v>40014</c:v>
                </c:pt>
                <c:pt idx="390">
                  <c:v>40015</c:v>
                </c:pt>
                <c:pt idx="391">
                  <c:v>40016</c:v>
                </c:pt>
                <c:pt idx="392">
                  <c:v>40017</c:v>
                </c:pt>
                <c:pt idx="393">
                  <c:v>40018</c:v>
                </c:pt>
                <c:pt idx="394">
                  <c:v>40021</c:v>
                </c:pt>
                <c:pt idx="395">
                  <c:v>40022</c:v>
                </c:pt>
                <c:pt idx="396">
                  <c:v>40023</c:v>
                </c:pt>
                <c:pt idx="397">
                  <c:v>40024</c:v>
                </c:pt>
                <c:pt idx="398">
                  <c:v>40025</c:v>
                </c:pt>
                <c:pt idx="399">
                  <c:v>40028</c:v>
                </c:pt>
                <c:pt idx="400">
                  <c:v>40029</c:v>
                </c:pt>
                <c:pt idx="401">
                  <c:v>40030</c:v>
                </c:pt>
                <c:pt idx="402">
                  <c:v>40031</c:v>
                </c:pt>
                <c:pt idx="403">
                  <c:v>40032</c:v>
                </c:pt>
                <c:pt idx="404">
                  <c:v>40035</c:v>
                </c:pt>
                <c:pt idx="405">
                  <c:v>40036</c:v>
                </c:pt>
                <c:pt idx="406">
                  <c:v>40037</c:v>
                </c:pt>
                <c:pt idx="407">
                  <c:v>40038</c:v>
                </c:pt>
                <c:pt idx="408">
                  <c:v>40039</c:v>
                </c:pt>
                <c:pt idx="409">
                  <c:v>40042</c:v>
                </c:pt>
                <c:pt idx="410">
                  <c:v>40043</c:v>
                </c:pt>
                <c:pt idx="411">
                  <c:v>40044</c:v>
                </c:pt>
                <c:pt idx="412">
                  <c:v>40045</c:v>
                </c:pt>
                <c:pt idx="413">
                  <c:v>40046</c:v>
                </c:pt>
                <c:pt idx="414">
                  <c:v>40049</c:v>
                </c:pt>
                <c:pt idx="415">
                  <c:v>40050</c:v>
                </c:pt>
                <c:pt idx="416">
                  <c:v>40051</c:v>
                </c:pt>
                <c:pt idx="417">
                  <c:v>40052</c:v>
                </c:pt>
                <c:pt idx="418">
                  <c:v>40053</c:v>
                </c:pt>
                <c:pt idx="419">
                  <c:v>40056</c:v>
                </c:pt>
                <c:pt idx="420">
                  <c:v>40057</c:v>
                </c:pt>
                <c:pt idx="421">
                  <c:v>40058</c:v>
                </c:pt>
                <c:pt idx="422">
                  <c:v>40059</c:v>
                </c:pt>
                <c:pt idx="423">
                  <c:v>40060</c:v>
                </c:pt>
                <c:pt idx="424">
                  <c:v>40064</c:v>
                </c:pt>
                <c:pt idx="425">
                  <c:v>40065</c:v>
                </c:pt>
                <c:pt idx="426">
                  <c:v>40066</c:v>
                </c:pt>
                <c:pt idx="427">
                  <c:v>40067</c:v>
                </c:pt>
                <c:pt idx="428">
                  <c:v>40070</c:v>
                </c:pt>
                <c:pt idx="429">
                  <c:v>40071</c:v>
                </c:pt>
                <c:pt idx="430">
                  <c:v>40072</c:v>
                </c:pt>
                <c:pt idx="431">
                  <c:v>40073</c:v>
                </c:pt>
                <c:pt idx="432">
                  <c:v>40074</c:v>
                </c:pt>
                <c:pt idx="433">
                  <c:v>40077</c:v>
                </c:pt>
                <c:pt idx="434">
                  <c:v>40078</c:v>
                </c:pt>
                <c:pt idx="435">
                  <c:v>40079</c:v>
                </c:pt>
                <c:pt idx="436">
                  <c:v>40080</c:v>
                </c:pt>
                <c:pt idx="437">
                  <c:v>40081</c:v>
                </c:pt>
                <c:pt idx="438">
                  <c:v>40084</c:v>
                </c:pt>
                <c:pt idx="439">
                  <c:v>40085</c:v>
                </c:pt>
                <c:pt idx="440">
                  <c:v>40086</c:v>
                </c:pt>
                <c:pt idx="441">
                  <c:v>40087</c:v>
                </c:pt>
                <c:pt idx="442">
                  <c:v>40088</c:v>
                </c:pt>
                <c:pt idx="443">
                  <c:v>40091</c:v>
                </c:pt>
                <c:pt idx="444">
                  <c:v>40092</c:v>
                </c:pt>
                <c:pt idx="445">
                  <c:v>40093</c:v>
                </c:pt>
                <c:pt idx="446">
                  <c:v>40094</c:v>
                </c:pt>
                <c:pt idx="447">
                  <c:v>40095</c:v>
                </c:pt>
                <c:pt idx="448">
                  <c:v>40098</c:v>
                </c:pt>
                <c:pt idx="449">
                  <c:v>40099</c:v>
                </c:pt>
                <c:pt idx="450">
                  <c:v>40100</c:v>
                </c:pt>
                <c:pt idx="451">
                  <c:v>40101</c:v>
                </c:pt>
                <c:pt idx="452">
                  <c:v>40102</c:v>
                </c:pt>
                <c:pt idx="453">
                  <c:v>40105</c:v>
                </c:pt>
                <c:pt idx="454">
                  <c:v>40106</c:v>
                </c:pt>
                <c:pt idx="455">
                  <c:v>40107</c:v>
                </c:pt>
                <c:pt idx="456">
                  <c:v>40108</c:v>
                </c:pt>
                <c:pt idx="457">
                  <c:v>40109</c:v>
                </c:pt>
                <c:pt idx="458">
                  <c:v>40112</c:v>
                </c:pt>
                <c:pt idx="459">
                  <c:v>40113</c:v>
                </c:pt>
                <c:pt idx="460">
                  <c:v>40114</c:v>
                </c:pt>
                <c:pt idx="461">
                  <c:v>40115</c:v>
                </c:pt>
                <c:pt idx="462">
                  <c:v>40116</c:v>
                </c:pt>
                <c:pt idx="463">
                  <c:v>40119</c:v>
                </c:pt>
                <c:pt idx="464">
                  <c:v>40120</c:v>
                </c:pt>
                <c:pt idx="465">
                  <c:v>40121</c:v>
                </c:pt>
                <c:pt idx="466">
                  <c:v>40122</c:v>
                </c:pt>
                <c:pt idx="467">
                  <c:v>40123</c:v>
                </c:pt>
                <c:pt idx="468">
                  <c:v>40126</c:v>
                </c:pt>
                <c:pt idx="469">
                  <c:v>40127</c:v>
                </c:pt>
                <c:pt idx="470">
                  <c:v>40128</c:v>
                </c:pt>
                <c:pt idx="471">
                  <c:v>40129</c:v>
                </c:pt>
                <c:pt idx="472">
                  <c:v>40130</c:v>
                </c:pt>
                <c:pt idx="473">
                  <c:v>40133</c:v>
                </c:pt>
                <c:pt idx="474">
                  <c:v>40134</c:v>
                </c:pt>
                <c:pt idx="475">
                  <c:v>40135</c:v>
                </c:pt>
                <c:pt idx="476">
                  <c:v>40136</c:v>
                </c:pt>
                <c:pt idx="477">
                  <c:v>40137</c:v>
                </c:pt>
                <c:pt idx="478">
                  <c:v>40140</c:v>
                </c:pt>
                <c:pt idx="479">
                  <c:v>40141</c:v>
                </c:pt>
                <c:pt idx="480">
                  <c:v>40142</c:v>
                </c:pt>
                <c:pt idx="481">
                  <c:v>40144</c:v>
                </c:pt>
                <c:pt idx="482">
                  <c:v>40147</c:v>
                </c:pt>
                <c:pt idx="483">
                  <c:v>40148</c:v>
                </c:pt>
                <c:pt idx="484">
                  <c:v>40149</c:v>
                </c:pt>
                <c:pt idx="485">
                  <c:v>40150</c:v>
                </c:pt>
                <c:pt idx="486">
                  <c:v>40151</c:v>
                </c:pt>
                <c:pt idx="487">
                  <c:v>40154</c:v>
                </c:pt>
                <c:pt idx="488">
                  <c:v>40155</c:v>
                </c:pt>
                <c:pt idx="489">
                  <c:v>40156</c:v>
                </c:pt>
                <c:pt idx="490">
                  <c:v>40157</c:v>
                </c:pt>
                <c:pt idx="491">
                  <c:v>40158</c:v>
                </c:pt>
                <c:pt idx="492">
                  <c:v>40161</c:v>
                </c:pt>
                <c:pt idx="493">
                  <c:v>40162</c:v>
                </c:pt>
                <c:pt idx="494">
                  <c:v>40163</c:v>
                </c:pt>
                <c:pt idx="495">
                  <c:v>40164</c:v>
                </c:pt>
                <c:pt idx="496">
                  <c:v>40165</c:v>
                </c:pt>
                <c:pt idx="497">
                  <c:v>40168</c:v>
                </c:pt>
                <c:pt idx="498">
                  <c:v>40169</c:v>
                </c:pt>
                <c:pt idx="499">
                  <c:v>40170</c:v>
                </c:pt>
                <c:pt idx="500">
                  <c:v>40171</c:v>
                </c:pt>
                <c:pt idx="501">
                  <c:v>40175</c:v>
                </c:pt>
                <c:pt idx="502">
                  <c:v>40176</c:v>
                </c:pt>
                <c:pt idx="503">
                  <c:v>40177</c:v>
                </c:pt>
                <c:pt idx="504">
                  <c:v>40178</c:v>
                </c:pt>
                <c:pt idx="505">
                  <c:v>40182</c:v>
                </c:pt>
                <c:pt idx="506">
                  <c:v>40183</c:v>
                </c:pt>
                <c:pt idx="507">
                  <c:v>40184</c:v>
                </c:pt>
                <c:pt idx="508">
                  <c:v>40185</c:v>
                </c:pt>
                <c:pt idx="509">
                  <c:v>40186</c:v>
                </c:pt>
                <c:pt idx="510">
                  <c:v>40189</c:v>
                </c:pt>
                <c:pt idx="511">
                  <c:v>40190</c:v>
                </c:pt>
                <c:pt idx="512">
                  <c:v>40191</c:v>
                </c:pt>
                <c:pt idx="513">
                  <c:v>40192</c:v>
                </c:pt>
                <c:pt idx="514">
                  <c:v>40193</c:v>
                </c:pt>
                <c:pt idx="515">
                  <c:v>40197</c:v>
                </c:pt>
                <c:pt idx="516">
                  <c:v>40198</c:v>
                </c:pt>
                <c:pt idx="517">
                  <c:v>40199</c:v>
                </c:pt>
                <c:pt idx="518">
                  <c:v>40200</c:v>
                </c:pt>
                <c:pt idx="519">
                  <c:v>40203</c:v>
                </c:pt>
                <c:pt idx="520">
                  <c:v>40204</c:v>
                </c:pt>
                <c:pt idx="521">
                  <c:v>40205</c:v>
                </c:pt>
                <c:pt idx="522">
                  <c:v>40206</c:v>
                </c:pt>
                <c:pt idx="523">
                  <c:v>40207</c:v>
                </c:pt>
                <c:pt idx="524">
                  <c:v>40210</c:v>
                </c:pt>
                <c:pt idx="525">
                  <c:v>40211</c:v>
                </c:pt>
                <c:pt idx="526">
                  <c:v>40212</c:v>
                </c:pt>
                <c:pt idx="527">
                  <c:v>40213</c:v>
                </c:pt>
                <c:pt idx="528">
                  <c:v>40214</c:v>
                </c:pt>
                <c:pt idx="529">
                  <c:v>40217</c:v>
                </c:pt>
                <c:pt idx="530">
                  <c:v>40218</c:v>
                </c:pt>
                <c:pt idx="531">
                  <c:v>40219</c:v>
                </c:pt>
                <c:pt idx="532">
                  <c:v>40220</c:v>
                </c:pt>
                <c:pt idx="533">
                  <c:v>40221</c:v>
                </c:pt>
                <c:pt idx="534">
                  <c:v>40225</c:v>
                </c:pt>
                <c:pt idx="535">
                  <c:v>40226</c:v>
                </c:pt>
                <c:pt idx="536">
                  <c:v>40227</c:v>
                </c:pt>
                <c:pt idx="537">
                  <c:v>40228</c:v>
                </c:pt>
                <c:pt idx="538">
                  <c:v>40231</c:v>
                </c:pt>
                <c:pt idx="539">
                  <c:v>40232</c:v>
                </c:pt>
                <c:pt idx="540">
                  <c:v>40233</c:v>
                </c:pt>
                <c:pt idx="541">
                  <c:v>40234</c:v>
                </c:pt>
                <c:pt idx="542">
                  <c:v>40235</c:v>
                </c:pt>
                <c:pt idx="543">
                  <c:v>40238</c:v>
                </c:pt>
                <c:pt idx="544">
                  <c:v>40239</c:v>
                </c:pt>
                <c:pt idx="545">
                  <c:v>40240</c:v>
                </c:pt>
                <c:pt idx="546">
                  <c:v>40241</c:v>
                </c:pt>
                <c:pt idx="547">
                  <c:v>40242</c:v>
                </c:pt>
                <c:pt idx="548">
                  <c:v>40245</c:v>
                </c:pt>
                <c:pt idx="549">
                  <c:v>40246</c:v>
                </c:pt>
                <c:pt idx="550">
                  <c:v>40247</c:v>
                </c:pt>
                <c:pt idx="551">
                  <c:v>40248</c:v>
                </c:pt>
                <c:pt idx="552">
                  <c:v>40249</c:v>
                </c:pt>
                <c:pt idx="553">
                  <c:v>40252</c:v>
                </c:pt>
                <c:pt idx="554">
                  <c:v>40253</c:v>
                </c:pt>
                <c:pt idx="555">
                  <c:v>40254</c:v>
                </c:pt>
                <c:pt idx="556">
                  <c:v>40255</c:v>
                </c:pt>
                <c:pt idx="557">
                  <c:v>40256</c:v>
                </c:pt>
                <c:pt idx="558">
                  <c:v>40259</c:v>
                </c:pt>
                <c:pt idx="559">
                  <c:v>40260</c:v>
                </c:pt>
                <c:pt idx="560">
                  <c:v>40261</c:v>
                </c:pt>
                <c:pt idx="561">
                  <c:v>40262</c:v>
                </c:pt>
                <c:pt idx="562">
                  <c:v>40263</c:v>
                </c:pt>
                <c:pt idx="563">
                  <c:v>40266</c:v>
                </c:pt>
                <c:pt idx="564">
                  <c:v>40267</c:v>
                </c:pt>
                <c:pt idx="565">
                  <c:v>40268</c:v>
                </c:pt>
                <c:pt idx="566">
                  <c:v>40269</c:v>
                </c:pt>
                <c:pt idx="567">
                  <c:v>40273</c:v>
                </c:pt>
                <c:pt idx="568">
                  <c:v>40274</c:v>
                </c:pt>
                <c:pt idx="569">
                  <c:v>40275</c:v>
                </c:pt>
                <c:pt idx="570">
                  <c:v>40276</c:v>
                </c:pt>
                <c:pt idx="571">
                  <c:v>40277</c:v>
                </c:pt>
                <c:pt idx="572">
                  <c:v>40280</c:v>
                </c:pt>
                <c:pt idx="573">
                  <c:v>40281</c:v>
                </c:pt>
                <c:pt idx="574">
                  <c:v>40282</c:v>
                </c:pt>
                <c:pt idx="575">
                  <c:v>40283</c:v>
                </c:pt>
                <c:pt idx="576">
                  <c:v>40284</c:v>
                </c:pt>
                <c:pt idx="577">
                  <c:v>40287</c:v>
                </c:pt>
                <c:pt idx="578">
                  <c:v>40288</c:v>
                </c:pt>
                <c:pt idx="579">
                  <c:v>40289</c:v>
                </c:pt>
                <c:pt idx="580">
                  <c:v>40290</c:v>
                </c:pt>
                <c:pt idx="581">
                  <c:v>40291</c:v>
                </c:pt>
                <c:pt idx="582">
                  <c:v>40294</c:v>
                </c:pt>
                <c:pt idx="583">
                  <c:v>40295</c:v>
                </c:pt>
                <c:pt idx="584">
                  <c:v>40296</c:v>
                </c:pt>
                <c:pt idx="585">
                  <c:v>40297</c:v>
                </c:pt>
                <c:pt idx="586">
                  <c:v>40298</c:v>
                </c:pt>
                <c:pt idx="587">
                  <c:v>40301</c:v>
                </c:pt>
                <c:pt idx="588">
                  <c:v>40302</c:v>
                </c:pt>
                <c:pt idx="589">
                  <c:v>40303</c:v>
                </c:pt>
                <c:pt idx="590">
                  <c:v>40304</c:v>
                </c:pt>
                <c:pt idx="591">
                  <c:v>40305</c:v>
                </c:pt>
                <c:pt idx="592">
                  <c:v>40308</c:v>
                </c:pt>
                <c:pt idx="593">
                  <c:v>40309</c:v>
                </c:pt>
                <c:pt idx="594">
                  <c:v>40310</c:v>
                </c:pt>
                <c:pt idx="595">
                  <c:v>40311</c:v>
                </c:pt>
                <c:pt idx="596">
                  <c:v>40312</c:v>
                </c:pt>
                <c:pt idx="597">
                  <c:v>40315</c:v>
                </c:pt>
                <c:pt idx="598">
                  <c:v>40316</c:v>
                </c:pt>
                <c:pt idx="599">
                  <c:v>40317</c:v>
                </c:pt>
                <c:pt idx="600">
                  <c:v>40318</c:v>
                </c:pt>
                <c:pt idx="601">
                  <c:v>40319</c:v>
                </c:pt>
                <c:pt idx="602">
                  <c:v>40322</c:v>
                </c:pt>
                <c:pt idx="603">
                  <c:v>40323</c:v>
                </c:pt>
                <c:pt idx="604">
                  <c:v>40324</c:v>
                </c:pt>
                <c:pt idx="605">
                  <c:v>40325</c:v>
                </c:pt>
                <c:pt idx="606">
                  <c:v>40326</c:v>
                </c:pt>
                <c:pt idx="607">
                  <c:v>40330</c:v>
                </c:pt>
                <c:pt idx="608">
                  <c:v>40331</c:v>
                </c:pt>
                <c:pt idx="609">
                  <c:v>40332</c:v>
                </c:pt>
                <c:pt idx="610">
                  <c:v>40333</c:v>
                </c:pt>
                <c:pt idx="611">
                  <c:v>40336</c:v>
                </c:pt>
                <c:pt idx="612">
                  <c:v>40337</c:v>
                </c:pt>
                <c:pt idx="613">
                  <c:v>40338</c:v>
                </c:pt>
                <c:pt idx="614">
                  <c:v>40339</c:v>
                </c:pt>
                <c:pt idx="615">
                  <c:v>40340</c:v>
                </c:pt>
                <c:pt idx="616">
                  <c:v>40343</c:v>
                </c:pt>
                <c:pt idx="617">
                  <c:v>40344</c:v>
                </c:pt>
                <c:pt idx="618">
                  <c:v>40345</c:v>
                </c:pt>
                <c:pt idx="619">
                  <c:v>40346</c:v>
                </c:pt>
                <c:pt idx="620">
                  <c:v>40347</c:v>
                </c:pt>
                <c:pt idx="621">
                  <c:v>40350</c:v>
                </c:pt>
                <c:pt idx="622">
                  <c:v>40351</c:v>
                </c:pt>
                <c:pt idx="623">
                  <c:v>40352</c:v>
                </c:pt>
                <c:pt idx="624">
                  <c:v>40353</c:v>
                </c:pt>
                <c:pt idx="625">
                  <c:v>40354</c:v>
                </c:pt>
                <c:pt idx="626">
                  <c:v>40357</c:v>
                </c:pt>
                <c:pt idx="627">
                  <c:v>40358</c:v>
                </c:pt>
                <c:pt idx="628">
                  <c:v>40359</c:v>
                </c:pt>
                <c:pt idx="629">
                  <c:v>40360</c:v>
                </c:pt>
                <c:pt idx="630">
                  <c:v>40361</c:v>
                </c:pt>
                <c:pt idx="631">
                  <c:v>40365</c:v>
                </c:pt>
                <c:pt idx="632">
                  <c:v>40366</c:v>
                </c:pt>
                <c:pt idx="633">
                  <c:v>40367</c:v>
                </c:pt>
                <c:pt idx="634">
                  <c:v>40368</c:v>
                </c:pt>
                <c:pt idx="635">
                  <c:v>40371</c:v>
                </c:pt>
                <c:pt idx="636">
                  <c:v>40372</c:v>
                </c:pt>
                <c:pt idx="637">
                  <c:v>40373</c:v>
                </c:pt>
                <c:pt idx="638">
                  <c:v>40374</c:v>
                </c:pt>
                <c:pt idx="639">
                  <c:v>40375</c:v>
                </c:pt>
                <c:pt idx="640">
                  <c:v>40378</c:v>
                </c:pt>
                <c:pt idx="641">
                  <c:v>40379</c:v>
                </c:pt>
                <c:pt idx="642">
                  <c:v>40380</c:v>
                </c:pt>
                <c:pt idx="643">
                  <c:v>40381</c:v>
                </c:pt>
                <c:pt idx="644">
                  <c:v>40382</c:v>
                </c:pt>
                <c:pt idx="645">
                  <c:v>40385</c:v>
                </c:pt>
                <c:pt idx="646">
                  <c:v>40386</c:v>
                </c:pt>
                <c:pt idx="647">
                  <c:v>40387</c:v>
                </c:pt>
                <c:pt idx="648">
                  <c:v>40388</c:v>
                </c:pt>
                <c:pt idx="649">
                  <c:v>40389</c:v>
                </c:pt>
                <c:pt idx="650">
                  <c:v>40392</c:v>
                </c:pt>
                <c:pt idx="651">
                  <c:v>40393</c:v>
                </c:pt>
                <c:pt idx="652">
                  <c:v>40394</c:v>
                </c:pt>
                <c:pt idx="653">
                  <c:v>40395</c:v>
                </c:pt>
                <c:pt idx="654">
                  <c:v>40396</c:v>
                </c:pt>
                <c:pt idx="655">
                  <c:v>40399</c:v>
                </c:pt>
                <c:pt idx="656">
                  <c:v>40400</c:v>
                </c:pt>
                <c:pt idx="657">
                  <c:v>40401</c:v>
                </c:pt>
                <c:pt idx="658">
                  <c:v>40402</c:v>
                </c:pt>
                <c:pt idx="659">
                  <c:v>40403</c:v>
                </c:pt>
                <c:pt idx="660">
                  <c:v>40406</c:v>
                </c:pt>
                <c:pt idx="661">
                  <c:v>40407</c:v>
                </c:pt>
                <c:pt idx="662">
                  <c:v>40408</c:v>
                </c:pt>
                <c:pt idx="663">
                  <c:v>40409</c:v>
                </c:pt>
                <c:pt idx="664">
                  <c:v>40410</c:v>
                </c:pt>
                <c:pt idx="665">
                  <c:v>40413</c:v>
                </c:pt>
                <c:pt idx="666">
                  <c:v>40414</c:v>
                </c:pt>
                <c:pt idx="667">
                  <c:v>40415</c:v>
                </c:pt>
                <c:pt idx="668">
                  <c:v>40416</c:v>
                </c:pt>
                <c:pt idx="669">
                  <c:v>40417</c:v>
                </c:pt>
                <c:pt idx="670">
                  <c:v>40420</c:v>
                </c:pt>
                <c:pt idx="671">
                  <c:v>40421</c:v>
                </c:pt>
                <c:pt idx="672">
                  <c:v>40422</c:v>
                </c:pt>
                <c:pt idx="673">
                  <c:v>40423</c:v>
                </c:pt>
                <c:pt idx="674">
                  <c:v>40424</c:v>
                </c:pt>
                <c:pt idx="675">
                  <c:v>40428</c:v>
                </c:pt>
                <c:pt idx="676">
                  <c:v>40429</c:v>
                </c:pt>
                <c:pt idx="677">
                  <c:v>40430</c:v>
                </c:pt>
                <c:pt idx="678">
                  <c:v>40431</c:v>
                </c:pt>
                <c:pt idx="679">
                  <c:v>40434</c:v>
                </c:pt>
                <c:pt idx="680">
                  <c:v>40435</c:v>
                </c:pt>
                <c:pt idx="681">
                  <c:v>40436</c:v>
                </c:pt>
                <c:pt idx="682">
                  <c:v>40437</c:v>
                </c:pt>
                <c:pt idx="683">
                  <c:v>40438</c:v>
                </c:pt>
                <c:pt idx="684">
                  <c:v>40441</c:v>
                </c:pt>
                <c:pt idx="685">
                  <c:v>40442</c:v>
                </c:pt>
                <c:pt idx="686">
                  <c:v>40443</c:v>
                </c:pt>
                <c:pt idx="687">
                  <c:v>40444</c:v>
                </c:pt>
                <c:pt idx="688">
                  <c:v>40445</c:v>
                </c:pt>
                <c:pt idx="689">
                  <c:v>40448</c:v>
                </c:pt>
                <c:pt idx="690">
                  <c:v>40449</c:v>
                </c:pt>
                <c:pt idx="691">
                  <c:v>40450</c:v>
                </c:pt>
                <c:pt idx="692">
                  <c:v>40451</c:v>
                </c:pt>
                <c:pt idx="693">
                  <c:v>40452</c:v>
                </c:pt>
                <c:pt idx="694">
                  <c:v>40455</c:v>
                </c:pt>
                <c:pt idx="695">
                  <c:v>40456</c:v>
                </c:pt>
                <c:pt idx="696">
                  <c:v>40457</c:v>
                </c:pt>
                <c:pt idx="697">
                  <c:v>40458</c:v>
                </c:pt>
                <c:pt idx="698">
                  <c:v>40459</c:v>
                </c:pt>
                <c:pt idx="699">
                  <c:v>40462</c:v>
                </c:pt>
                <c:pt idx="700">
                  <c:v>40463</c:v>
                </c:pt>
                <c:pt idx="701">
                  <c:v>40464</c:v>
                </c:pt>
                <c:pt idx="702">
                  <c:v>40465</c:v>
                </c:pt>
                <c:pt idx="703">
                  <c:v>40466</c:v>
                </c:pt>
                <c:pt idx="704">
                  <c:v>40469</c:v>
                </c:pt>
                <c:pt idx="705">
                  <c:v>40470</c:v>
                </c:pt>
                <c:pt idx="706">
                  <c:v>40471</c:v>
                </c:pt>
                <c:pt idx="707">
                  <c:v>40472</c:v>
                </c:pt>
                <c:pt idx="708">
                  <c:v>40473</c:v>
                </c:pt>
                <c:pt idx="709">
                  <c:v>40476</c:v>
                </c:pt>
                <c:pt idx="710">
                  <c:v>40477</c:v>
                </c:pt>
                <c:pt idx="711">
                  <c:v>40478</c:v>
                </c:pt>
                <c:pt idx="712">
                  <c:v>40479</c:v>
                </c:pt>
                <c:pt idx="713">
                  <c:v>40480</c:v>
                </c:pt>
                <c:pt idx="714">
                  <c:v>40483</c:v>
                </c:pt>
                <c:pt idx="715">
                  <c:v>40484</c:v>
                </c:pt>
                <c:pt idx="716">
                  <c:v>40485</c:v>
                </c:pt>
                <c:pt idx="717">
                  <c:v>40486</c:v>
                </c:pt>
                <c:pt idx="718">
                  <c:v>40487</c:v>
                </c:pt>
                <c:pt idx="719">
                  <c:v>40490</c:v>
                </c:pt>
                <c:pt idx="720">
                  <c:v>40491</c:v>
                </c:pt>
                <c:pt idx="721">
                  <c:v>40492</c:v>
                </c:pt>
                <c:pt idx="722">
                  <c:v>40493</c:v>
                </c:pt>
                <c:pt idx="723">
                  <c:v>40494</c:v>
                </c:pt>
                <c:pt idx="724">
                  <c:v>40497</c:v>
                </c:pt>
                <c:pt idx="725">
                  <c:v>40498</c:v>
                </c:pt>
                <c:pt idx="726">
                  <c:v>40499</c:v>
                </c:pt>
                <c:pt idx="727">
                  <c:v>40500</c:v>
                </c:pt>
                <c:pt idx="728">
                  <c:v>40501</c:v>
                </c:pt>
                <c:pt idx="729">
                  <c:v>40504</c:v>
                </c:pt>
                <c:pt idx="730">
                  <c:v>40505</c:v>
                </c:pt>
                <c:pt idx="731">
                  <c:v>40506</c:v>
                </c:pt>
                <c:pt idx="732">
                  <c:v>40508</c:v>
                </c:pt>
                <c:pt idx="733">
                  <c:v>40511</c:v>
                </c:pt>
                <c:pt idx="734">
                  <c:v>40512</c:v>
                </c:pt>
                <c:pt idx="735">
                  <c:v>40513</c:v>
                </c:pt>
                <c:pt idx="736">
                  <c:v>40514</c:v>
                </c:pt>
                <c:pt idx="737">
                  <c:v>40515</c:v>
                </c:pt>
                <c:pt idx="738">
                  <c:v>40518</c:v>
                </c:pt>
                <c:pt idx="739">
                  <c:v>40519</c:v>
                </c:pt>
                <c:pt idx="740">
                  <c:v>40520</c:v>
                </c:pt>
                <c:pt idx="741">
                  <c:v>40521</c:v>
                </c:pt>
                <c:pt idx="742">
                  <c:v>40522</c:v>
                </c:pt>
                <c:pt idx="743">
                  <c:v>40525</c:v>
                </c:pt>
                <c:pt idx="744">
                  <c:v>40526</c:v>
                </c:pt>
                <c:pt idx="745">
                  <c:v>40527</c:v>
                </c:pt>
                <c:pt idx="746">
                  <c:v>40528</c:v>
                </c:pt>
                <c:pt idx="747">
                  <c:v>40529</c:v>
                </c:pt>
                <c:pt idx="748">
                  <c:v>40532</c:v>
                </c:pt>
                <c:pt idx="749">
                  <c:v>40533</c:v>
                </c:pt>
                <c:pt idx="750">
                  <c:v>40534</c:v>
                </c:pt>
                <c:pt idx="751">
                  <c:v>40535</c:v>
                </c:pt>
                <c:pt idx="752">
                  <c:v>40539</c:v>
                </c:pt>
                <c:pt idx="753">
                  <c:v>40540</c:v>
                </c:pt>
                <c:pt idx="754">
                  <c:v>40541</c:v>
                </c:pt>
                <c:pt idx="755">
                  <c:v>40542</c:v>
                </c:pt>
                <c:pt idx="756">
                  <c:v>40543</c:v>
                </c:pt>
                <c:pt idx="757">
                  <c:v>40546</c:v>
                </c:pt>
                <c:pt idx="758">
                  <c:v>40547</c:v>
                </c:pt>
                <c:pt idx="759">
                  <c:v>40548</c:v>
                </c:pt>
                <c:pt idx="760">
                  <c:v>40549</c:v>
                </c:pt>
                <c:pt idx="761">
                  <c:v>40550</c:v>
                </c:pt>
                <c:pt idx="762">
                  <c:v>40553</c:v>
                </c:pt>
                <c:pt idx="763">
                  <c:v>40554</c:v>
                </c:pt>
                <c:pt idx="764">
                  <c:v>40555</c:v>
                </c:pt>
                <c:pt idx="765">
                  <c:v>40556</c:v>
                </c:pt>
                <c:pt idx="766">
                  <c:v>40557</c:v>
                </c:pt>
                <c:pt idx="767">
                  <c:v>40561</c:v>
                </c:pt>
                <c:pt idx="768">
                  <c:v>40562</c:v>
                </c:pt>
                <c:pt idx="769">
                  <c:v>40563</c:v>
                </c:pt>
                <c:pt idx="770">
                  <c:v>40564</c:v>
                </c:pt>
                <c:pt idx="771">
                  <c:v>40567</c:v>
                </c:pt>
                <c:pt idx="772">
                  <c:v>40568</c:v>
                </c:pt>
                <c:pt idx="773">
                  <c:v>40569</c:v>
                </c:pt>
                <c:pt idx="774">
                  <c:v>40570</c:v>
                </c:pt>
                <c:pt idx="775">
                  <c:v>40571</c:v>
                </c:pt>
                <c:pt idx="776">
                  <c:v>40574</c:v>
                </c:pt>
                <c:pt idx="777">
                  <c:v>40575</c:v>
                </c:pt>
                <c:pt idx="778">
                  <c:v>40576</c:v>
                </c:pt>
                <c:pt idx="779">
                  <c:v>40577</c:v>
                </c:pt>
                <c:pt idx="780">
                  <c:v>40578</c:v>
                </c:pt>
                <c:pt idx="781">
                  <c:v>40581</c:v>
                </c:pt>
                <c:pt idx="782">
                  <c:v>40582</c:v>
                </c:pt>
                <c:pt idx="783">
                  <c:v>40583</c:v>
                </c:pt>
                <c:pt idx="784">
                  <c:v>40584</c:v>
                </c:pt>
                <c:pt idx="785">
                  <c:v>40585</c:v>
                </c:pt>
                <c:pt idx="786">
                  <c:v>40588</c:v>
                </c:pt>
                <c:pt idx="787">
                  <c:v>40589</c:v>
                </c:pt>
                <c:pt idx="788">
                  <c:v>40590</c:v>
                </c:pt>
                <c:pt idx="789">
                  <c:v>40591</c:v>
                </c:pt>
                <c:pt idx="790">
                  <c:v>40592</c:v>
                </c:pt>
                <c:pt idx="791">
                  <c:v>40596</c:v>
                </c:pt>
                <c:pt idx="792">
                  <c:v>40597</c:v>
                </c:pt>
                <c:pt idx="793">
                  <c:v>40598</c:v>
                </c:pt>
                <c:pt idx="794">
                  <c:v>40599</c:v>
                </c:pt>
                <c:pt idx="795">
                  <c:v>40602</c:v>
                </c:pt>
                <c:pt idx="796">
                  <c:v>40603</c:v>
                </c:pt>
                <c:pt idx="797">
                  <c:v>40604</c:v>
                </c:pt>
                <c:pt idx="798">
                  <c:v>40605</c:v>
                </c:pt>
                <c:pt idx="799">
                  <c:v>40606</c:v>
                </c:pt>
                <c:pt idx="800">
                  <c:v>40609</c:v>
                </c:pt>
                <c:pt idx="801">
                  <c:v>40610</c:v>
                </c:pt>
                <c:pt idx="802">
                  <c:v>40611</c:v>
                </c:pt>
                <c:pt idx="803">
                  <c:v>40612</c:v>
                </c:pt>
                <c:pt idx="804">
                  <c:v>40613</c:v>
                </c:pt>
                <c:pt idx="805">
                  <c:v>40616</c:v>
                </c:pt>
                <c:pt idx="806">
                  <c:v>40617</c:v>
                </c:pt>
                <c:pt idx="807">
                  <c:v>40618</c:v>
                </c:pt>
                <c:pt idx="808">
                  <c:v>40619</c:v>
                </c:pt>
                <c:pt idx="809">
                  <c:v>40620</c:v>
                </c:pt>
                <c:pt idx="810">
                  <c:v>40623</c:v>
                </c:pt>
                <c:pt idx="811">
                  <c:v>40624</c:v>
                </c:pt>
                <c:pt idx="812">
                  <c:v>40625</c:v>
                </c:pt>
                <c:pt idx="813">
                  <c:v>40626</c:v>
                </c:pt>
                <c:pt idx="814">
                  <c:v>40627</c:v>
                </c:pt>
                <c:pt idx="815">
                  <c:v>40630</c:v>
                </c:pt>
                <c:pt idx="816">
                  <c:v>40631</c:v>
                </c:pt>
                <c:pt idx="817">
                  <c:v>40632</c:v>
                </c:pt>
                <c:pt idx="818">
                  <c:v>40633</c:v>
                </c:pt>
                <c:pt idx="819">
                  <c:v>40634</c:v>
                </c:pt>
                <c:pt idx="820">
                  <c:v>40637</c:v>
                </c:pt>
                <c:pt idx="821">
                  <c:v>40638</c:v>
                </c:pt>
                <c:pt idx="822">
                  <c:v>40639</c:v>
                </c:pt>
                <c:pt idx="823">
                  <c:v>40640</c:v>
                </c:pt>
                <c:pt idx="824">
                  <c:v>40641</c:v>
                </c:pt>
                <c:pt idx="825">
                  <c:v>40644</c:v>
                </c:pt>
                <c:pt idx="826">
                  <c:v>40645</c:v>
                </c:pt>
                <c:pt idx="827">
                  <c:v>40646</c:v>
                </c:pt>
                <c:pt idx="828">
                  <c:v>40647</c:v>
                </c:pt>
                <c:pt idx="829">
                  <c:v>40648</c:v>
                </c:pt>
                <c:pt idx="830">
                  <c:v>40651</c:v>
                </c:pt>
                <c:pt idx="831">
                  <c:v>40652</c:v>
                </c:pt>
                <c:pt idx="832">
                  <c:v>40653</c:v>
                </c:pt>
                <c:pt idx="833">
                  <c:v>40654</c:v>
                </c:pt>
                <c:pt idx="834">
                  <c:v>40658</c:v>
                </c:pt>
                <c:pt idx="835">
                  <c:v>40659</c:v>
                </c:pt>
                <c:pt idx="836">
                  <c:v>40660</c:v>
                </c:pt>
                <c:pt idx="837">
                  <c:v>40661</c:v>
                </c:pt>
                <c:pt idx="838">
                  <c:v>40662</c:v>
                </c:pt>
                <c:pt idx="839">
                  <c:v>40665</c:v>
                </c:pt>
                <c:pt idx="840">
                  <c:v>40666</c:v>
                </c:pt>
                <c:pt idx="841">
                  <c:v>40667</c:v>
                </c:pt>
                <c:pt idx="842">
                  <c:v>40668</c:v>
                </c:pt>
                <c:pt idx="843">
                  <c:v>40669</c:v>
                </c:pt>
                <c:pt idx="844">
                  <c:v>40672</c:v>
                </c:pt>
                <c:pt idx="845">
                  <c:v>40673</c:v>
                </c:pt>
                <c:pt idx="846">
                  <c:v>40674</c:v>
                </c:pt>
                <c:pt idx="847">
                  <c:v>40675</c:v>
                </c:pt>
                <c:pt idx="848">
                  <c:v>40676</c:v>
                </c:pt>
                <c:pt idx="849">
                  <c:v>40679</c:v>
                </c:pt>
                <c:pt idx="850">
                  <c:v>40680</c:v>
                </c:pt>
                <c:pt idx="851">
                  <c:v>40681</c:v>
                </c:pt>
                <c:pt idx="852">
                  <c:v>40682</c:v>
                </c:pt>
                <c:pt idx="853">
                  <c:v>40683</c:v>
                </c:pt>
                <c:pt idx="854">
                  <c:v>40686</c:v>
                </c:pt>
                <c:pt idx="855">
                  <c:v>40687</c:v>
                </c:pt>
                <c:pt idx="856">
                  <c:v>40688</c:v>
                </c:pt>
                <c:pt idx="857">
                  <c:v>40689</c:v>
                </c:pt>
                <c:pt idx="858">
                  <c:v>40690</c:v>
                </c:pt>
                <c:pt idx="859">
                  <c:v>40694</c:v>
                </c:pt>
                <c:pt idx="860">
                  <c:v>40695</c:v>
                </c:pt>
                <c:pt idx="861">
                  <c:v>40696</c:v>
                </c:pt>
                <c:pt idx="862">
                  <c:v>40697</c:v>
                </c:pt>
                <c:pt idx="863">
                  <c:v>40700</c:v>
                </c:pt>
                <c:pt idx="864">
                  <c:v>40701</c:v>
                </c:pt>
                <c:pt idx="865">
                  <c:v>40702</c:v>
                </c:pt>
                <c:pt idx="866">
                  <c:v>40703</c:v>
                </c:pt>
                <c:pt idx="867">
                  <c:v>40704</c:v>
                </c:pt>
                <c:pt idx="868">
                  <c:v>40707</c:v>
                </c:pt>
                <c:pt idx="869">
                  <c:v>40708</c:v>
                </c:pt>
                <c:pt idx="870">
                  <c:v>40709</c:v>
                </c:pt>
                <c:pt idx="871">
                  <c:v>40710</c:v>
                </c:pt>
                <c:pt idx="872">
                  <c:v>40711</c:v>
                </c:pt>
                <c:pt idx="873">
                  <c:v>40714</c:v>
                </c:pt>
                <c:pt idx="874">
                  <c:v>40715</c:v>
                </c:pt>
                <c:pt idx="875">
                  <c:v>40716</c:v>
                </c:pt>
                <c:pt idx="876">
                  <c:v>40717</c:v>
                </c:pt>
                <c:pt idx="877">
                  <c:v>40718</c:v>
                </c:pt>
                <c:pt idx="878">
                  <c:v>40721</c:v>
                </c:pt>
                <c:pt idx="879">
                  <c:v>40722</c:v>
                </c:pt>
                <c:pt idx="880">
                  <c:v>40723</c:v>
                </c:pt>
                <c:pt idx="881">
                  <c:v>40724</c:v>
                </c:pt>
                <c:pt idx="882">
                  <c:v>40725</c:v>
                </c:pt>
                <c:pt idx="883">
                  <c:v>40729</c:v>
                </c:pt>
                <c:pt idx="884">
                  <c:v>40730</c:v>
                </c:pt>
                <c:pt idx="885">
                  <c:v>40731</c:v>
                </c:pt>
                <c:pt idx="886">
                  <c:v>40732</c:v>
                </c:pt>
                <c:pt idx="887">
                  <c:v>40735</c:v>
                </c:pt>
                <c:pt idx="888">
                  <c:v>40736</c:v>
                </c:pt>
                <c:pt idx="889">
                  <c:v>40737</c:v>
                </c:pt>
                <c:pt idx="890">
                  <c:v>40738</c:v>
                </c:pt>
                <c:pt idx="891">
                  <c:v>40739</c:v>
                </c:pt>
                <c:pt idx="892">
                  <c:v>40742</c:v>
                </c:pt>
                <c:pt idx="893">
                  <c:v>40743</c:v>
                </c:pt>
                <c:pt idx="894">
                  <c:v>40744</c:v>
                </c:pt>
                <c:pt idx="895">
                  <c:v>40745</c:v>
                </c:pt>
                <c:pt idx="896">
                  <c:v>40746</c:v>
                </c:pt>
                <c:pt idx="897">
                  <c:v>40749</c:v>
                </c:pt>
                <c:pt idx="898">
                  <c:v>40750</c:v>
                </c:pt>
                <c:pt idx="899">
                  <c:v>40751</c:v>
                </c:pt>
                <c:pt idx="900">
                  <c:v>40752</c:v>
                </c:pt>
                <c:pt idx="901">
                  <c:v>40753</c:v>
                </c:pt>
                <c:pt idx="902">
                  <c:v>40756</c:v>
                </c:pt>
                <c:pt idx="903">
                  <c:v>40757</c:v>
                </c:pt>
                <c:pt idx="904">
                  <c:v>40758</c:v>
                </c:pt>
                <c:pt idx="905">
                  <c:v>40759</c:v>
                </c:pt>
                <c:pt idx="906">
                  <c:v>40760</c:v>
                </c:pt>
                <c:pt idx="907">
                  <c:v>40763</c:v>
                </c:pt>
                <c:pt idx="908">
                  <c:v>40764</c:v>
                </c:pt>
                <c:pt idx="909">
                  <c:v>40765</c:v>
                </c:pt>
                <c:pt idx="910">
                  <c:v>40766</c:v>
                </c:pt>
                <c:pt idx="911">
                  <c:v>40767</c:v>
                </c:pt>
                <c:pt idx="912">
                  <c:v>40770</c:v>
                </c:pt>
                <c:pt idx="913">
                  <c:v>40771</c:v>
                </c:pt>
                <c:pt idx="914">
                  <c:v>40772</c:v>
                </c:pt>
                <c:pt idx="915">
                  <c:v>40773</c:v>
                </c:pt>
                <c:pt idx="916">
                  <c:v>40774</c:v>
                </c:pt>
                <c:pt idx="917">
                  <c:v>40777</c:v>
                </c:pt>
                <c:pt idx="918">
                  <c:v>40778</c:v>
                </c:pt>
                <c:pt idx="919">
                  <c:v>40779</c:v>
                </c:pt>
                <c:pt idx="920">
                  <c:v>40780</c:v>
                </c:pt>
                <c:pt idx="921">
                  <c:v>40781</c:v>
                </c:pt>
                <c:pt idx="922">
                  <c:v>40784</c:v>
                </c:pt>
                <c:pt idx="923">
                  <c:v>40785</c:v>
                </c:pt>
                <c:pt idx="924">
                  <c:v>40786</c:v>
                </c:pt>
                <c:pt idx="925">
                  <c:v>40787</c:v>
                </c:pt>
                <c:pt idx="926">
                  <c:v>40788</c:v>
                </c:pt>
                <c:pt idx="927">
                  <c:v>40792</c:v>
                </c:pt>
                <c:pt idx="928">
                  <c:v>40793</c:v>
                </c:pt>
                <c:pt idx="929">
                  <c:v>40794</c:v>
                </c:pt>
                <c:pt idx="930">
                  <c:v>40795</c:v>
                </c:pt>
                <c:pt idx="931">
                  <c:v>40798</c:v>
                </c:pt>
                <c:pt idx="932">
                  <c:v>40799</c:v>
                </c:pt>
                <c:pt idx="933">
                  <c:v>40800</c:v>
                </c:pt>
                <c:pt idx="934">
                  <c:v>40801</c:v>
                </c:pt>
                <c:pt idx="935">
                  <c:v>40802</c:v>
                </c:pt>
                <c:pt idx="936">
                  <c:v>40805</c:v>
                </c:pt>
                <c:pt idx="937">
                  <c:v>40806</c:v>
                </c:pt>
                <c:pt idx="938">
                  <c:v>40807</c:v>
                </c:pt>
                <c:pt idx="939">
                  <c:v>40808</c:v>
                </c:pt>
                <c:pt idx="940">
                  <c:v>40809</c:v>
                </c:pt>
                <c:pt idx="941">
                  <c:v>40812</c:v>
                </c:pt>
                <c:pt idx="942">
                  <c:v>40813</c:v>
                </c:pt>
                <c:pt idx="943">
                  <c:v>40814</c:v>
                </c:pt>
                <c:pt idx="944">
                  <c:v>40815</c:v>
                </c:pt>
                <c:pt idx="945">
                  <c:v>40816</c:v>
                </c:pt>
                <c:pt idx="946">
                  <c:v>40819</c:v>
                </c:pt>
                <c:pt idx="947">
                  <c:v>40820</c:v>
                </c:pt>
                <c:pt idx="948">
                  <c:v>40821</c:v>
                </c:pt>
                <c:pt idx="949">
                  <c:v>40822</c:v>
                </c:pt>
                <c:pt idx="950">
                  <c:v>40823</c:v>
                </c:pt>
                <c:pt idx="951">
                  <c:v>40826</c:v>
                </c:pt>
                <c:pt idx="952">
                  <c:v>40827</c:v>
                </c:pt>
                <c:pt idx="953">
                  <c:v>40828</c:v>
                </c:pt>
                <c:pt idx="954">
                  <c:v>40829</c:v>
                </c:pt>
                <c:pt idx="955">
                  <c:v>40830</c:v>
                </c:pt>
                <c:pt idx="956">
                  <c:v>40833</c:v>
                </c:pt>
                <c:pt idx="957">
                  <c:v>40834</c:v>
                </c:pt>
                <c:pt idx="958">
                  <c:v>40835</c:v>
                </c:pt>
                <c:pt idx="959">
                  <c:v>40836</c:v>
                </c:pt>
                <c:pt idx="960">
                  <c:v>40837</c:v>
                </c:pt>
                <c:pt idx="961">
                  <c:v>40840</c:v>
                </c:pt>
                <c:pt idx="962">
                  <c:v>40841</c:v>
                </c:pt>
                <c:pt idx="963">
                  <c:v>40842</c:v>
                </c:pt>
                <c:pt idx="964">
                  <c:v>40843</c:v>
                </c:pt>
                <c:pt idx="965">
                  <c:v>40844</c:v>
                </c:pt>
                <c:pt idx="966">
                  <c:v>40847</c:v>
                </c:pt>
                <c:pt idx="967">
                  <c:v>40848</c:v>
                </c:pt>
                <c:pt idx="968">
                  <c:v>40849</c:v>
                </c:pt>
                <c:pt idx="969">
                  <c:v>40850</c:v>
                </c:pt>
                <c:pt idx="970">
                  <c:v>40851</c:v>
                </c:pt>
                <c:pt idx="971">
                  <c:v>40854</c:v>
                </c:pt>
                <c:pt idx="972">
                  <c:v>40855</c:v>
                </c:pt>
                <c:pt idx="973">
                  <c:v>40856</c:v>
                </c:pt>
                <c:pt idx="974">
                  <c:v>40857</c:v>
                </c:pt>
                <c:pt idx="975">
                  <c:v>40858</c:v>
                </c:pt>
                <c:pt idx="976">
                  <c:v>40861</c:v>
                </c:pt>
                <c:pt idx="977">
                  <c:v>40862</c:v>
                </c:pt>
                <c:pt idx="978">
                  <c:v>40863</c:v>
                </c:pt>
                <c:pt idx="979">
                  <c:v>40864</c:v>
                </c:pt>
                <c:pt idx="980">
                  <c:v>40865</c:v>
                </c:pt>
                <c:pt idx="981">
                  <c:v>40868</c:v>
                </c:pt>
                <c:pt idx="982">
                  <c:v>40869</c:v>
                </c:pt>
                <c:pt idx="983">
                  <c:v>40870</c:v>
                </c:pt>
                <c:pt idx="984">
                  <c:v>40872</c:v>
                </c:pt>
                <c:pt idx="985">
                  <c:v>40875</c:v>
                </c:pt>
                <c:pt idx="986">
                  <c:v>40876</c:v>
                </c:pt>
                <c:pt idx="987">
                  <c:v>40877</c:v>
                </c:pt>
                <c:pt idx="988">
                  <c:v>40878</c:v>
                </c:pt>
                <c:pt idx="989">
                  <c:v>40879</c:v>
                </c:pt>
                <c:pt idx="990">
                  <c:v>40882</c:v>
                </c:pt>
                <c:pt idx="991">
                  <c:v>40883</c:v>
                </c:pt>
                <c:pt idx="992">
                  <c:v>40884</c:v>
                </c:pt>
                <c:pt idx="993">
                  <c:v>40885</c:v>
                </c:pt>
                <c:pt idx="994">
                  <c:v>40886</c:v>
                </c:pt>
                <c:pt idx="995">
                  <c:v>40889</c:v>
                </c:pt>
                <c:pt idx="996">
                  <c:v>40890</c:v>
                </c:pt>
                <c:pt idx="997">
                  <c:v>40891</c:v>
                </c:pt>
                <c:pt idx="998">
                  <c:v>40892</c:v>
                </c:pt>
                <c:pt idx="999">
                  <c:v>40893</c:v>
                </c:pt>
                <c:pt idx="1000">
                  <c:v>40896</c:v>
                </c:pt>
                <c:pt idx="1001">
                  <c:v>40897</c:v>
                </c:pt>
                <c:pt idx="1002">
                  <c:v>40898</c:v>
                </c:pt>
                <c:pt idx="1003">
                  <c:v>40899</c:v>
                </c:pt>
                <c:pt idx="1004">
                  <c:v>40900</c:v>
                </c:pt>
                <c:pt idx="1005">
                  <c:v>40904</c:v>
                </c:pt>
                <c:pt idx="1006">
                  <c:v>40905</c:v>
                </c:pt>
                <c:pt idx="1007">
                  <c:v>40906</c:v>
                </c:pt>
                <c:pt idx="1008">
                  <c:v>40907</c:v>
                </c:pt>
                <c:pt idx="1009">
                  <c:v>40911</c:v>
                </c:pt>
                <c:pt idx="1010">
                  <c:v>40912</c:v>
                </c:pt>
                <c:pt idx="1011">
                  <c:v>40913</c:v>
                </c:pt>
                <c:pt idx="1012">
                  <c:v>40914</c:v>
                </c:pt>
                <c:pt idx="1013">
                  <c:v>40917</c:v>
                </c:pt>
                <c:pt idx="1014">
                  <c:v>40918</c:v>
                </c:pt>
                <c:pt idx="1015">
                  <c:v>40919</c:v>
                </c:pt>
                <c:pt idx="1016">
                  <c:v>40920</c:v>
                </c:pt>
                <c:pt idx="1017">
                  <c:v>40921</c:v>
                </c:pt>
                <c:pt idx="1018">
                  <c:v>40925</c:v>
                </c:pt>
                <c:pt idx="1019">
                  <c:v>40926</c:v>
                </c:pt>
                <c:pt idx="1020">
                  <c:v>40927</c:v>
                </c:pt>
                <c:pt idx="1021">
                  <c:v>40928</c:v>
                </c:pt>
                <c:pt idx="1022">
                  <c:v>40931</c:v>
                </c:pt>
                <c:pt idx="1023">
                  <c:v>40932</c:v>
                </c:pt>
                <c:pt idx="1024">
                  <c:v>40933</c:v>
                </c:pt>
                <c:pt idx="1025">
                  <c:v>40934</c:v>
                </c:pt>
                <c:pt idx="1026">
                  <c:v>40935</c:v>
                </c:pt>
                <c:pt idx="1027">
                  <c:v>40938</c:v>
                </c:pt>
                <c:pt idx="1028">
                  <c:v>40939</c:v>
                </c:pt>
                <c:pt idx="1029">
                  <c:v>40940</c:v>
                </c:pt>
                <c:pt idx="1030">
                  <c:v>40941</c:v>
                </c:pt>
                <c:pt idx="1031">
                  <c:v>40942</c:v>
                </c:pt>
                <c:pt idx="1032">
                  <c:v>40945</c:v>
                </c:pt>
                <c:pt idx="1033">
                  <c:v>40946</c:v>
                </c:pt>
                <c:pt idx="1034">
                  <c:v>40947</c:v>
                </c:pt>
                <c:pt idx="1035">
                  <c:v>40948</c:v>
                </c:pt>
                <c:pt idx="1036">
                  <c:v>40949</c:v>
                </c:pt>
                <c:pt idx="1037">
                  <c:v>40952</c:v>
                </c:pt>
                <c:pt idx="1038">
                  <c:v>40953</c:v>
                </c:pt>
                <c:pt idx="1039">
                  <c:v>40954</c:v>
                </c:pt>
                <c:pt idx="1040">
                  <c:v>40955</c:v>
                </c:pt>
                <c:pt idx="1041">
                  <c:v>40956</c:v>
                </c:pt>
                <c:pt idx="1042">
                  <c:v>40960</c:v>
                </c:pt>
                <c:pt idx="1043">
                  <c:v>40961</c:v>
                </c:pt>
                <c:pt idx="1044">
                  <c:v>40962</c:v>
                </c:pt>
                <c:pt idx="1045">
                  <c:v>40963</c:v>
                </c:pt>
                <c:pt idx="1046">
                  <c:v>40966</c:v>
                </c:pt>
                <c:pt idx="1047">
                  <c:v>40967</c:v>
                </c:pt>
                <c:pt idx="1048">
                  <c:v>40968</c:v>
                </c:pt>
                <c:pt idx="1049">
                  <c:v>40969</c:v>
                </c:pt>
                <c:pt idx="1050">
                  <c:v>40970</c:v>
                </c:pt>
                <c:pt idx="1051">
                  <c:v>40973</c:v>
                </c:pt>
                <c:pt idx="1052">
                  <c:v>40974</c:v>
                </c:pt>
                <c:pt idx="1053">
                  <c:v>40975</c:v>
                </c:pt>
                <c:pt idx="1054">
                  <c:v>40976</c:v>
                </c:pt>
                <c:pt idx="1055">
                  <c:v>40977</c:v>
                </c:pt>
                <c:pt idx="1056">
                  <c:v>40980</c:v>
                </c:pt>
                <c:pt idx="1057">
                  <c:v>40981</c:v>
                </c:pt>
                <c:pt idx="1058">
                  <c:v>40982</c:v>
                </c:pt>
                <c:pt idx="1059">
                  <c:v>40983</c:v>
                </c:pt>
                <c:pt idx="1060">
                  <c:v>40984</c:v>
                </c:pt>
                <c:pt idx="1061">
                  <c:v>40987</c:v>
                </c:pt>
                <c:pt idx="1062">
                  <c:v>40988</c:v>
                </c:pt>
                <c:pt idx="1063">
                  <c:v>40989</c:v>
                </c:pt>
                <c:pt idx="1064">
                  <c:v>40990</c:v>
                </c:pt>
                <c:pt idx="1065">
                  <c:v>40991</c:v>
                </c:pt>
                <c:pt idx="1066">
                  <c:v>40994</c:v>
                </c:pt>
                <c:pt idx="1067">
                  <c:v>40995</c:v>
                </c:pt>
                <c:pt idx="1068">
                  <c:v>40996</c:v>
                </c:pt>
                <c:pt idx="1069">
                  <c:v>40997</c:v>
                </c:pt>
                <c:pt idx="1070">
                  <c:v>40998</c:v>
                </c:pt>
                <c:pt idx="1071">
                  <c:v>41001</c:v>
                </c:pt>
                <c:pt idx="1072">
                  <c:v>41002</c:v>
                </c:pt>
                <c:pt idx="1073">
                  <c:v>41003</c:v>
                </c:pt>
                <c:pt idx="1074">
                  <c:v>41004</c:v>
                </c:pt>
                <c:pt idx="1075">
                  <c:v>41008</c:v>
                </c:pt>
                <c:pt idx="1076">
                  <c:v>41009</c:v>
                </c:pt>
                <c:pt idx="1077">
                  <c:v>41010</c:v>
                </c:pt>
                <c:pt idx="1078">
                  <c:v>41011</c:v>
                </c:pt>
                <c:pt idx="1079">
                  <c:v>41012</c:v>
                </c:pt>
                <c:pt idx="1080">
                  <c:v>41015</c:v>
                </c:pt>
                <c:pt idx="1081">
                  <c:v>41016</c:v>
                </c:pt>
                <c:pt idx="1082">
                  <c:v>41017</c:v>
                </c:pt>
                <c:pt idx="1083">
                  <c:v>41018</c:v>
                </c:pt>
                <c:pt idx="1084">
                  <c:v>41019</c:v>
                </c:pt>
                <c:pt idx="1085">
                  <c:v>41022</c:v>
                </c:pt>
                <c:pt idx="1086">
                  <c:v>41023</c:v>
                </c:pt>
                <c:pt idx="1087">
                  <c:v>41024</c:v>
                </c:pt>
                <c:pt idx="1088">
                  <c:v>41025</c:v>
                </c:pt>
                <c:pt idx="1089">
                  <c:v>41026</c:v>
                </c:pt>
                <c:pt idx="1090">
                  <c:v>41029</c:v>
                </c:pt>
                <c:pt idx="1091">
                  <c:v>41030</c:v>
                </c:pt>
                <c:pt idx="1092">
                  <c:v>41031</c:v>
                </c:pt>
                <c:pt idx="1093">
                  <c:v>41032</c:v>
                </c:pt>
                <c:pt idx="1094">
                  <c:v>41033</c:v>
                </c:pt>
                <c:pt idx="1095">
                  <c:v>41036</c:v>
                </c:pt>
                <c:pt idx="1096">
                  <c:v>41037</c:v>
                </c:pt>
                <c:pt idx="1097">
                  <c:v>41038</c:v>
                </c:pt>
                <c:pt idx="1098">
                  <c:v>41039</c:v>
                </c:pt>
                <c:pt idx="1099">
                  <c:v>41040</c:v>
                </c:pt>
                <c:pt idx="1100">
                  <c:v>41043</c:v>
                </c:pt>
                <c:pt idx="1101">
                  <c:v>41044</c:v>
                </c:pt>
                <c:pt idx="1102">
                  <c:v>41045</c:v>
                </c:pt>
                <c:pt idx="1103">
                  <c:v>41046</c:v>
                </c:pt>
                <c:pt idx="1104">
                  <c:v>41047</c:v>
                </c:pt>
                <c:pt idx="1105">
                  <c:v>41050</c:v>
                </c:pt>
                <c:pt idx="1106">
                  <c:v>41051</c:v>
                </c:pt>
                <c:pt idx="1107">
                  <c:v>41052</c:v>
                </c:pt>
                <c:pt idx="1108">
                  <c:v>41053</c:v>
                </c:pt>
                <c:pt idx="1109">
                  <c:v>41054</c:v>
                </c:pt>
                <c:pt idx="1110">
                  <c:v>41058</c:v>
                </c:pt>
                <c:pt idx="1111">
                  <c:v>41059</c:v>
                </c:pt>
                <c:pt idx="1112">
                  <c:v>41060</c:v>
                </c:pt>
                <c:pt idx="1113">
                  <c:v>41061</c:v>
                </c:pt>
                <c:pt idx="1114">
                  <c:v>41064</c:v>
                </c:pt>
                <c:pt idx="1115">
                  <c:v>41065</c:v>
                </c:pt>
                <c:pt idx="1116">
                  <c:v>41066</c:v>
                </c:pt>
                <c:pt idx="1117">
                  <c:v>41067</c:v>
                </c:pt>
                <c:pt idx="1118">
                  <c:v>41068</c:v>
                </c:pt>
                <c:pt idx="1119">
                  <c:v>41071</c:v>
                </c:pt>
                <c:pt idx="1120">
                  <c:v>41072</c:v>
                </c:pt>
                <c:pt idx="1121">
                  <c:v>41073</c:v>
                </c:pt>
                <c:pt idx="1122">
                  <c:v>41074</c:v>
                </c:pt>
                <c:pt idx="1123">
                  <c:v>41075</c:v>
                </c:pt>
                <c:pt idx="1124">
                  <c:v>41078</c:v>
                </c:pt>
                <c:pt idx="1125">
                  <c:v>41079</c:v>
                </c:pt>
                <c:pt idx="1126">
                  <c:v>41080</c:v>
                </c:pt>
                <c:pt idx="1127">
                  <c:v>41081</c:v>
                </c:pt>
                <c:pt idx="1128">
                  <c:v>41082</c:v>
                </c:pt>
                <c:pt idx="1129">
                  <c:v>41085</c:v>
                </c:pt>
                <c:pt idx="1130">
                  <c:v>41086</c:v>
                </c:pt>
                <c:pt idx="1131">
                  <c:v>41087</c:v>
                </c:pt>
                <c:pt idx="1132">
                  <c:v>41088</c:v>
                </c:pt>
                <c:pt idx="1133">
                  <c:v>41089</c:v>
                </c:pt>
                <c:pt idx="1134">
                  <c:v>41092</c:v>
                </c:pt>
                <c:pt idx="1135">
                  <c:v>41093</c:v>
                </c:pt>
                <c:pt idx="1136">
                  <c:v>41095</c:v>
                </c:pt>
                <c:pt idx="1137">
                  <c:v>41096</c:v>
                </c:pt>
                <c:pt idx="1138">
                  <c:v>41099</c:v>
                </c:pt>
                <c:pt idx="1139">
                  <c:v>41100</c:v>
                </c:pt>
                <c:pt idx="1140">
                  <c:v>41101</c:v>
                </c:pt>
                <c:pt idx="1141">
                  <c:v>41102</c:v>
                </c:pt>
                <c:pt idx="1142">
                  <c:v>41103</c:v>
                </c:pt>
                <c:pt idx="1143">
                  <c:v>41106</c:v>
                </c:pt>
                <c:pt idx="1144">
                  <c:v>41107</c:v>
                </c:pt>
                <c:pt idx="1145">
                  <c:v>41108</c:v>
                </c:pt>
                <c:pt idx="1146">
                  <c:v>41109</c:v>
                </c:pt>
                <c:pt idx="1147">
                  <c:v>41110</c:v>
                </c:pt>
                <c:pt idx="1148">
                  <c:v>41113</c:v>
                </c:pt>
                <c:pt idx="1149">
                  <c:v>41114</c:v>
                </c:pt>
                <c:pt idx="1150">
                  <c:v>41115</c:v>
                </c:pt>
                <c:pt idx="1151">
                  <c:v>41116</c:v>
                </c:pt>
                <c:pt idx="1152">
                  <c:v>41117</c:v>
                </c:pt>
                <c:pt idx="1153">
                  <c:v>41120</c:v>
                </c:pt>
                <c:pt idx="1154">
                  <c:v>41121</c:v>
                </c:pt>
                <c:pt idx="1155">
                  <c:v>41122</c:v>
                </c:pt>
                <c:pt idx="1156">
                  <c:v>41123</c:v>
                </c:pt>
                <c:pt idx="1157">
                  <c:v>41124</c:v>
                </c:pt>
                <c:pt idx="1158">
                  <c:v>41127</c:v>
                </c:pt>
                <c:pt idx="1159">
                  <c:v>41128</c:v>
                </c:pt>
                <c:pt idx="1160">
                  <c:v>41129</c:v>
                </c:pt>
                <c:pt idx="1161">
                  <c:v>41130</c:v>
                </c:pt>
                <c:pt idx="1162">
                  <c:v>41131</c:v>
                </c:pt>
                <c:pt idx="1163">
                  <c:v>41134</c:v>
                </c:pt>
                <c:pt idx="1164">
                  <c:v>41135</c:v>
                </c:pt>
                <c:pt idx="1165">
                  <c:v>41136</c:v>
                </c:pt>
                <c:pt idx="1166">
                  <c:v>41137</c:v>
                </c:pt>
                <c:pt idx="1167">
                  <c:v>41138</c:v>
                </c:pt>
                <c:pt idx="1168">
                  <c:v>41141</c:v>
                </c:pt>
                <c:pt idx="1169">
                  <c:v>41142</c:v>
                </c:pt>
                <c:pt idx="1170">
                  <c:v>41143</c:v>
                </c:pt>
                <c:pt idx="1171">
                  <c:v>41144</c:v>
                </c:pt>
                <c:pt idx="1172">
                  <c:v>41145</c:v>
                </c:pt>
                <c:pt idx="1173">
                  <c:v>41148</c:v>
                </c:pt>
                <c:pt idx="1174">
                  <c:v>41149</c:v>
                </c:pt>
                <c:pt idx="1175">
                  <c:v>41150</c:v>
                </c:pt>
                <c:pt idx="1176">
                  <c:v>41151</c:v>
                </c:pt>
                <c:pt idx="1177">
                  <c:v>41152</c:v>
                </c:pt>
                <c:pt idx="1178">
                  <c:v>41156</c:v>
                </c:pt>
                <c:pt idx="1179">
                  <c:v>41157</c:v>
                </c:pt>
                <c:pt idx="1180">
                  <c:v>41158</c:v>
                </c:pt>
                <c:pt idx="1181">
                  <c:v>41159</c:v>
                </c:pt>
                <c:pt idx="1182">
                  <c:v>41162</c:v>
                </c:pt>
                <c:pt idx="1183">
                  <c:v>41163</c:v>
                </c:pt>
                <c:pt idx="1184">
                  <c:v>41164</c:v>
                </c:pt>
                <c:pt idx="1185">
                  <c:v>41165</c:v>
                </c:pt>
                <c:pt idx="1186">
                  <c:v>41166</c:v>
                </c:pt>
                <c:pt idx="1187">
                  <c:v>41169</c:v>
                </c:pt>
                <c:pt idx="1188">
                  <c:v>41170</c:v>
                </c:pt>
                <c:pt idx="1189">
                  <c:v>41171</c:v>
                </c:pt>
                <c:pt idx="1190">
                  <c:v>41172</c:v>
                </c:pt>
                <c:pt idx="1191">
                  <c:v>41173</c:v>
                </c:pt>
                <c:pt idx="1192">
                  <c:v>41176</c:v>
                </c:pt>
                <c:pt idx="1193">
                  <c:v>41177</c:v>
                </c:pt>
                <c:pt idx="1194">
                  <c:v>41178</c:v>
                </c:pt>
                <c:pt idx="1195">
                  <c:v>41179</c:v>
                </c:pt>
                <c:pt idx="1196">
                  <c:v>41180</c:v>
                </c:pt>
                <c:pt idx="1197">
                  <c:v>41183</c:v>
                </c:pt>
                <c:pt idx="1198">
                  <c:v>41184</c:v>
                </c:pt>
                <c:pt idx="1199">
                  <c:v>41185</c:v>
                </c:pt>
                <c:pt idx="1200">
                  <c:v>41186</c:v>
                </c:pt>
                <c:pt idx="1201">
                  <c:v>41187</c:v>
                </c:pt>
                <c:pt idx="1202">
                  <c:v>41190</c:v>
                </c:pt>
                <c:pt idx="1203">
                  <c:v>41191</c:v>
                </c:pt>
                <c:pt idx="1204">
                  <c:v>41192</c:v>
                </c:pt>
                <c:pt idx="1205">
                  <c:v>41193</c:v>
                </c:pt>
                <c:pt idx="1206">
                  <c:v>41194</c:v>
                </c:pt>
                <c:pt idx="1207">
                  <c:v>41197</c:v>
                </c:pt>
                <c:pt idx="1208">
                  <c:v>41198</c:v>
                </c:pt>
                <c:pt idx="1209">
                  <c:v>41199</c:v>
                </c:pt>
                <c:pt idx="1210">
                  <c:v>41200</c:v>
                </c:pt>
                <c:pt idx="1211">
                  <c:v>41201</c:v>
                </c:pt>
                <c:pt idx="1212">
                  <c:v>41204</c:v>
                </c:pt>
                <c:pt idx="1213">
                  <c:v>41205</c:v>
                </c:pt>
                <c:pt idx="1214">
                  <c:v>41206</c:v>
                </c:pt>
                <c:pt idx="1215">
                  <c:v>41207</c:v>
                </c:pt>
                <c:pt idx="1216">
                  <c:v>41208</c:v>
                </c:pt>
                <c:pt idx="1217">
                  <c:v>41213</c:v>
                </c:pt>
                <c:pt idx="1218">
                  <c:v>41214</c:v>
                </c:pt>
                <c:pt idx="1219">
                  <c:v>41215</c:v>
                </c:pt>
                <c:pt idx="1220">
                  <c:v>41218</c:v>
                </c:pt>
                <c:pt idx="1221">
                  <c:v>41219</c:v>
                </c:pt>
                <c:pt idx="1222">
                  <c:v>41220</c:v>
                </c:pt>
                <c:pt idx="1223">
                  <c:v>41221</c:v>
                </c:pt>
                <c:pt idx="1224">
                  <c:v>41222</c:v>
                </c:pt>
                <c:pt idx="1225">
                  <c:v>41225</c:v>
                </c:pt>
                <c:pt idx="1226">
                  <c:v>41226</c:v>
                </c:pt>
                <c:pt idx="1227">
                  <c:v>41227</c:v>
                </c:pt>
                <c:pt idx="1228">
                  <c:v>41228</c:v>
                </c:pt>
                <c:pt idx="1229">
                  <c:v>41229</c:v>
                </c:pt>
                <c:pt idx="1230">
                  <c:v>41232</c:v>
                </c:pt>
                <c:pt idx="1231">
                  <c:v>41233</c:v>
                </c:pt>
                <c:pt idx="1232">
                  <c:v>41234</c:v>
                </c:pt>
                <c:pt idx="1233">
                  <c:v>41236</c:v>
                </c:pt>
                <c:pt idx="1234">
                  <c:v>41239</c:v>
                </c:pt>
                <c:pt idx="1235">
                  <c:v>41240</c:v>
                </c:pt>
                <c:pt idx="1236">
                  <c:v>41241</c:v>
                </c:pt>
                <c:pt idx="1237">
                  <c:v>41242</c:v>
                </c:pt>
                <c:pt idx="1238">
                  <c:v>41243</c:v>
                </c:pt>
                <c:pt idx="1239">
                  <c:v>41246</c:v>
                </c:pt>
                <c:pt idx="1240">
                  <c:v>41247</c:v>
                </c:pt>
                <c:pt idx="1241">
                  <c:v>41248</c:v>
                </c:pt>
                <c:pt idx="1242">
                  <c:v>41249</c:v>
                </c:pt>
                <c:pt idx="1243">
                  <c:v>41250</c:v>
                </c:pt>
                <c:pt idx="1244">
                  <c:v>41253</c:v>
                </c:pt>
                <c:pt idx="1245">
                  <c:v>41254</c:v>
                </c:pt>
                <c:pt idx="1246">
                  <c:v>41255</c:v>
                </c:pt>
                <c:pt idx="1247">
                  <c:v>41256</c:v>
                </c:pt>
                <c:pt idx="1248">
                  <c:v>41257</c:v>
                </c:pt>
                <c:pt idx="1249">
                  <c:v>41260</c:v>
                </c:pt>
                <c:pt idx="1250">
                  <c:v>41261</c:v>
                </c:pt>
                <c:pt idx="1251">
                  <c:v>41262</c:v>
                </c:pt>
                <c:pt idx="1252">
                  <c:v>41263</c:v>
                </c:pt>
                <c:pt idx="1253">
                  <c:v>41264</c:v>
                </c:pt>
                <c:pt idx="1254">
                  <c:v>41267</c:v>
                </c:pt>
                <c:pt idx="1255">
                  <c:v>41269</c:v>
                </c:pt>
                <c:pt idx="1256">
                  <c:v>41270</c:v>
                </c:pt>
                <c:pt idx="1257">
                  <c:v>41271</c:v>
                </c:pt>
                <c:pt idx="1258">
                  <c:v>41274</c:v>
                </c:pt>
                <c:pt idx="1259">
                  <c:v>41276</c:v>
                </c:pt>
                <c:pt idx="1260">
                  <c:v>41277</c:v>
                </c:pt>
                <c:pt idx="1261">
                  <c:v>41278</c:v>
                </c:pt>
                <c:pt idx="1262">
                  <c:v>41281</c:v>
                </c:pt>
                <c:pt idx="1263">
                  <c:v>41282</c:v>
                </c:pt>
                <c:pt idx="1264">
                  <c:v>41283</c:v>
                </c:pt>
                <c:pt idx="1265">
                  <c:v>41284</c:v>
                </c:pt>
                <c:pt idx="1266">
                  <c:v>41285</c:v>
                </c:pt>
                <c:pt idx="1267">
                  <c:v>41288</c:v>
                </c:pt>
                <c:pt idx="1268">
                  <c:v>41289</c:v>
                </c:pt>
                <c:pt idx="1269">
                  <c:v>41290</c:v>
                </c:pt>
                <c:pt idx="1270">
                  <c:v>41291</c:v>
                </c:pt>
                <c:pt idx="1271">
                  <c:v>41292</c:v>
                </c:pt>
                <c:pt idx="1272">
                  <c:v>41296</c:v>
                </c:pt>
                <c:pt idx="1273">
                  <c:v>41297</c:v>
                </c:pt>
                <c:pt idx="1274">
                  <c:v>41298</c:v>
                </c:pt>
                <c:pt idx="1275">
                  <c:v>41299</c:v>
                </c:pt>
                <c:pt idx="1276">
                  <c:v>41302</c:v>
                </c:pt>
                <c:pt idx="1277">
                  <c:v>41303</c:v>
                </c:pt>
                <c:pt idx="1278">
                  <c:v>41304</c:v>
                </c:pt>
                <c:pt idx="1279">
                  <c:v>41305</c:v>
                </c:pt>
                <c:pt idx="1280">
                  <c:v>41306</c:v>
                </c:pt>
                <c:pt idx="1281">
                  <c:v>41309</c:v>
                </c:pt>
                <c:pt idx="1282">
                  <c:v>41310</c:v>
                </c:pt>
                <c:pt idx="1283">
                  <c:v>41311</c:v>
                </c:pt>
                <c:pt idx="1284">
                  <c:v>41312</c:v>
                </c:pt>
                <c:pt idx="1285">
                  <c:v>41313</c:v>
                </c:pt>
                <c:pt idx="1286">
                  <c:v>41316</c:v>
                </c:pt>
                <c:pt idx="1287">
                  <c:v>41317</c:v>
                </c:pt>
                <c:pt idx="1288">
                  <c:v>41318</c:v>
                </c:pt>
                <c:pt idx="1289">
                  <c:v>41319</c:v>
                </c:pt>
                <c:pt idx="1290">
                  <c:v>41320</c:v>
                </c:pt>
                <c:pt idx="1291">
                  <c:v>41324</c:v>
                </c:pt>
                <c:pt idx="1292">
                  <c:v>41325</c:v>
                </c:pt>
                <c:pt idx="1293">
                  <c:v>41326</c:v>
                </c:pt>
                <c:pt idx="1294">
                  <c:v>41327</c:v>
                </c:pt>
                <c:pt idx="1295">
                  <c:v>41330</c:v>
                </c:pt>
                <c:pt idx="1296">
                  <c:v>41331</c:v>
                </c:pt>
                <c:pt idx="1297">
                  <c:v>41332</c:v>
                </c:pt>
                <c:pt idx="1298">
                  <c:v>41333</c:v>
                </c:pt>
                <c:pt idx="1299">
                  <c:v>41334</c:v>
                </c:pt>
                <c:pt idx="1300">
                  <c:v>41337</c:v>
                </c:pt>
                <c:pt idx="1301">
                  <c:v>41338</c:v>
                </c:pt>
                <c:pt idx="1302">
                  <c:v>41339</c:v>
                </c:pt>
                <c:pt idx="1303">
                  <c:v>41340</c:v>
                </c:pt>
                <c:pt idx="1304">
                  <c:v>41341</c:v>
                </c:pt>
                <c:pt idx="1305">
                  <c:v>41344</c:v>
                </c:pt>
                <c:pt idx="1306">
                  <c:v>41345</c:v>
                </c:pt>
                <c:pt idx="1307">
                  <c:v>41346</c:v>
                </c:pt>
                <c:pt idx="1308">
                  <c:v>41347</c:v>
                </c:pt>
                <c:pt idx="1309">
                  <c:v>41348</c:v>
                </c:pt>
                <c:pt idx="1310">
                  <c:v>41351</c:v>
                </c:pt>
                <c:pt idx="1311">
                  <c:v>41352</c:v>
                </c:pt>
                <c:pt idx="1312">
                  <c:v>41353</c:v>
                </c:pt>
                <c:pt idx="1313">
                  <c:v>41354</c:v>
                </c:pt>
                <c:pt idx="1314">
                  <c:v>41355</c:v>
                </c:pt>
                <c:pt idx="1315">
                  <c:v>41358</c:v>
                </c:pt>
                <c:pt idx="1316">
                  <c:v>41359</c:v>
                </c:pt>
                <c:pt idx="1317">
                  <c:v>41360</c:v>
                </c:pt>
                <c:pt idx="1318">
                  <c:v>41361</c:v>
                </c:pt>
                <c:pt idx="1319">
                  <c:v>41365</c:v>
                </c:pt>
                <c:pt idx="1320">
                  <c:v>41366</c:v>
                </c:pt>
                <c:pt idx="1321">
                  <c:v>41367</c:v>
                </c:pt>
                <c:pt idx="1322">
                  <c:v>41368</c:v>
                </c:pt>
                <c:pt idx="1323">
                  <c:v>41369</c:v>
                </c:pt>
                <c:pt idx="1324">
                  <c:v>41372</c:v>
                </c:pt>
                <c:pt idx="1325">
                  <c:v>41373</c:v>
                </c:pt>
                <c:pt idx="1326">
                  <c:v>41374</c:v>
                </c:pt>
                <c:pt idx="1327">
                  <c:v>41375</c:v>
                </c:pt>
                <c:pt idx="1328">
                  <c:v>41376</c:v>
                </c:pt>
                <c:pt idx="1329">
                  <c:v>41379</c:v>
                </c:pt>
                <c:pt idx="1330">
                  <c:v>41380</c:v>
                </c:pt>
                <c:pt idx="1331">
                  <c:v>41381</c:v>
                </c:pt>
                <c:pt idx="1332">
                  <c:v>41382</c:v>
                </c:pt>
                <c:pt idx="1333">
                  <c:v>41383</c:v>
                </c:pt>
                <c:pt idx="1334">
                  <c:v>41386</c:v>
                </c:pt>
                <c:pt idx="1335">
                  <c:v>41387</c:v>
                </c:pt>
                <c:pt idx="1336">
                  <c:v>41388</c:v>
                </c:pt>
                <c:pt idx="1337">
                  <c:v>41389</c:v>
                </c:pt>
                <c:pt idx="1338">
                  <c:v>41390</c:v>
                </c:pt>
                <c:pt idx="1339">
                  <c:v>41393</c:v>
                </c:pt>
                <c:pt idx="1340">
                  <c:v>41394</c:v>
                </c:pt>
                <c:pt idx="1341">
                  <c:v>41395</c:v>
                </c:pt>
                <c:pt idx="1342">
                  <c:v>41396</c:v>
                </c:pt>
                <c:pt idx="1343">
                  <c:v>41397</c:v>
                </c:pt>
                <c:pt idx="1344">
                  <c:v>41400</c:v>
                </c:pt>
                <c:pt idx="1345">
                  <c:v>41401</c:v>
                </c:pt>
                <c:pt idx="1346">
                  <c:v>41402</c:v>
                </c:pt>
                <c:pt idx="1347">
                  <c:v>41403</c:v>
                </c:pt>
                <c:pt idx="1348">
                  <c:v>41404</c:v>
                </c:pt>
                <c:pt idx="1349">
                  <c:v>41407</c:v>
                </c:pt>
                <c:pt idx="1350">
                  <c:v>41408</c:v>
                </c:pt>
                <c:pt idx="1351">
                  <c:v>41409</c:v>
                </c:pt>
                <c:pt idx="1352">
                  <c:v>41410</c:v>
                </c:pt>
                <c:pt idx="1353">
                  <c:v>41411</c:v>
                </c:pt>
                <c:pt idx="1354">
                  <c:v>41414</c:v>
                </c:pt>
                <c:pt idx="1355">
                  <c:v>41415</c:v>
                </c:pt>
                <c:pt idx="1356">
                  <c:v>41416</c:v>
                </c:pt>
                <c:pt idx="1357">
                  <c:v>41417</c:v>
                </c:pt>
                <c:pt idx="1358">
                  <c:v>41418</c:v>
                </c:pt>
                <c:pt idx="1359">
                  <c:v>41422</c:v>
                </c:pt>
                <c:pt idx="1360">
                  <c:v>41423</c:v>
                </c:pt>
                <c:pt idx="1361">
                  <c:v>41424</c:v>
                </c:pt>
                <c:pt idx="1362">
                  <c:v>41425</c:v>
                </c:pt>
                <c:pt idx="1363">
                  <c:v>41428</c:v>
                </c:pt>
                <c:pt idx="1364">
                  <c:v>41429</c:v>
                </c:pt>
                <c:pt idx="1365">
                  <c:v>41430</c:v>
                </c:pt>
                <c:pt idx="1366">
                  <c:v>41431</c:v>
                </c:pt>
                <c:pt idx="1367">
                  <c:v>41432</c:v>
                </c:pt>
                <c:pt idx="1368">
                  <c:v>41435</c:v>
                </c:pt>
                <c:pt idx="1369">
                  <c:v>41436</c:v>
                </c:pt>
                <c:pt idx="1370">
                  <c:v>41437</c:v>
                </c:pt>
                <c:pt idx="1371">
                  <c:v>41438</c:v>
                </c:pt>
                <c:pt idx="1372">
                  <c:v>41439</c:v>
                </c:pt>
                <c:pt idx="1373">
                  <c:v>41442</c:v>
                </c:pt>
                <c:pt idx="1374">
                  <c:v>41443</c:v>
                </c:pt>
                <c:pt idx="1375">
                  <c:v>41444</c:v>
                </c:pt>
                <c:pt idx="1376">
                  <c:v>41445</c:v>
                </c:pt>
                <c:pt idx="1377">
                  <c:v>41446</c:v>
                </c:pt>
                <c:pt idx="1378">
                  <c:v>41449</c:v>
                </c:pt>
                <c:pt idx="1379">
                  <c:v>41450</c:v>
                </c:pt>
                <c:pt idx="1380">
                  <c:v>41451</c:v>
                </c:pt>
                <c:pt idx="1381">
                  <c:v>41452</c:v>
                </c:pt>
                <c:pt idx="1382">
                  <c:v>41453</c:v>
                </c:pt>
                <c:pt idx="1383">
                  <c:v>41456</c:v>
                </c:pt>
                <c:pt idx="1384">
                  <c:v>41457</c:v>
                </c:pt>
                <c:pt idx="1385">
                  <c:v>41458</c:v>
                </c:pt>
                <c:pt idx="1386">
                  <c:v>41460</c:v>
                </c:pt>
                <c:pt idx="1387">
                  <c:v>41463</c:v>
                </c:pt>
                <c:pt idx="1388">
                  <c:v>41464</c:v>
                </c:pt>
                <c:pt idx="1389">
                  <c:v>41465</c:v>
                </c:pt>
                <c:pt idx="1390">
                  <c:v>41466</c:v>
                </c:pt>
                <c:pt idx="1391">
                  <c:v>41467</c:v>
                </c:pt>
                <c:pt idx="1392">
                  <c:v>41470</c:v>
                </c:pt>
                <c:pt idx="1393">
                  <c:v>41471</c:v>
                </c:pt>
                <c:pt idx="1394">
                  <c:v>41472</c:v>
                </c:pt>
                <c:pt idx="1395">
                  <c:v>41473</c:v>
                </c:pt>
                <c:pt idx="1396">
                  <c:v>41474</c:v>
                </c:pt>
                <c:pt idx="1397">
                  <c:v>41477</c:v>
                </c:pt>
                <c:pt idx="1398">
                  <c:v>41478</c:v>
                </c:pt>
                <c:pt idx="1399">
                  <c:v>41479</c:v>
                </c:pt>
                <c:pt idx="1400">
                  <c:v>41480</c:v>
                </c:pt>
                <c:pt idx="1401">
                  <c:v>41481</c:v>
                </c:pt>
                <c:pt idx="1402">
                  <c:v>41484</c:v>
                </c:pt>
                <c:pt idx="1403">
                  <c:v>41485</c:v>
                </c:pt>
                <c:pt idx="1404">
                  <c:v>41486</c:v>
                </c:pt>
                <c:pt idx="1405">
                  <c:v>41487</c:v>
                </c:pt>
                <c:pt idx="1406">
                  <c:v>41488</c:v>
                </c:pt>
                <c:pt idx="1407">
                  <c:v>41491</c:v>
                </c:pt>
                <c:pt idx="1408">
                  <c:v>41492</c:v>
                </c:pt>
                <c:pt idx="1409">
                  <c:v>41493</c:v>
                </c:pt>
                <c:pt idx="1410">
                  <c:v>41494</c:v>
                </c:pt>
                <c:pt idx="1411">
                  <c:v>41495</c:v>
                </c:pt>
                <c:pt idx="1412">
                  <c:v>41498</c:v>
                </c:pt>
                <c:pt idx="1413">
                  <c:v>41499</c:v>
                </c:pt>
                <c:pt idx="1414">
                  <c:v>41500</c:v>
                </c:pt>
                <c:pt idx="1415">
                  <c:v>41501</c:v>
                </c:pt>
                <c:pt idx="1416">
                  <c:v>41502</c:v>
                </c:pt>
                <c:pt idx="1417">
                  <c:v>41505</c:v>
                </c:pt>
                <c:pt idx="1418">
                  <c:v>41506</c:v>
                </c:pt>
                <c:pt idx="1419">
                  <c:v>41507</c:v>
                </c:pt>
                <c:pt idx="1420">
                  <c:v>41508</c:v>
                </c:pt>
                <c:pt idx="1421">
                  <c:v>41509</c:v>
                </c:pt>
                <c:pt idx="1422">
                  <c:v>41512</c:v>
                </c:pt>
                <c:pt idx="1423">
                  <c:v>41513</c:v>
                </c:pt>
                <c:pt idx="1424">
                  <c:v>41514</c:v>
                </c:pt>
                <c:pt idx="1425">
                  <c:v>41515</c:v>
                </c:pt>
                <c:pt idx="1426">
                  <c:v>41516</c:v>
                </c:pt>
                <c:pt idx="1427">
                  <c:v>41520</c:v>
                </c:pt>
                <c:pt idx="1428">
                  <c:v>41521</c:v>
                </c:pt>
                <c:pt idx="1429">
                  <c:v>41522</c:v>
                </c:pt>
                <c:pt idx="1430">
                  <c:v>41523</c:v>
                </c:pt>
                <c:pt idx="1431">
                  <c:v>41526</c:v>
                </c:pt>
                <c:pt idx="1432">
                  <c:v>41527</c:v>
                </c:pt>
                <c:pt idx="1433">
                  <c:v>41528</c:v>
                </c:pt>
                <c:pt idx="1434">
                  <c:v>41529</c:v>
                </c:pt>
                <c:pt idx="1435">
                  <c:v>41530</c:v>
                </c:pt>
                <c:pt idx="1436">
                  <c:v>41533</c:v>
                </c:pt>
                <c:pt idx="1437">
                  <c:v>41534</c:v>
                </c:pt>
                <c:pt idx="1438">
                  <c:v>41535</c:v>
                </c:pt>
                <c:pt idx="1439">
                  <c:v>41536</c:v>
                </c:pt>
                <c:pt idx="1440">
                  <c:v>41537</c:v>
                </c:pt>
                <c:pt idx="1441">
                  <c:v>41540</c:v>
                </c:pt>
                <c:pt idx="1442">
                  <c:v>41541</c:v>
                </c:pt>
                <c:pt idx="1443">
                  <c:v>41542</c:v>
                </c:pt>
                <c:pt idx="1444">
                  <c:v>41543</c:v>
                </c:pt>
                <c:pt idx="1445">
                  <c:v>41544</c:v>
                </c:pt>
                <c:pt idx="1446">
                  <c:v>41547</c:v>
                </c:pt>
                <c:pt idx="1447">
                  <c:v>41548</c:v>
                </c:pt>
                <c:pt idx="1448">
                  <c:v>41549</c:v>
                </c:pt>
                <c:pt idx="1449">
                  <c:v>41550</c:v>
                </c:pt>
                <c:pt idx="1450">
                  <c:v>41551</c:v>
                </c:pt>
                <c:pt idx="1451">
                  <c:v>41554</c:v>
                </c:pt>
                <c:pt idx="1452">
                  <c:v>41555</c:v>
                </c:pt>
                <c:pt idx="1453">
                  <c:v>41556</c:v>
                </c:pt>
                <c:pt idx="1454">
                  <c:v>41557</c:v>
                </c:pt>
                <c:pt idx="1455">
                  <c:v>41558</c:v>
                </c:pt>
                <c:pt idx="1456">
                  <c:v>41561</c:v>
                </c:pt>
                <c:pt idx="1457">
                  <c:v>41562</c:v>
                </c:pt>
                <c:pt idx="1458">
                  <c:v>41563</c:v>
                </c:pt>
                <c:pt idx="1459">
                  <c:v>41564</c:v>
                </c:pt>
                <c:pt idx="1460">
                  <c:v>41565</c:v>
                </c:pt>
                <c:pt idx="1461">
                  <c:v>41568</c:v>
                </c:pt>
                <c:pt idx="1462">
                  <c:v>41569</c:v>
                </c:pt>
                <c:pt idx="1463">
                  <c:v>41570</c:v>
                </c:pt>
                <c:pt idx="1464">
                  <c:v>41571</c:v>
                </c:pt>
                <c:pt idx="1465">
                  <c:v>41572</c:v>
                </c:pt>
                <c:pt idx="1466">
                  <c:v>41575</c:v>
                </c:pt>
                <c:pt idx="1467">
                  <c:v>41576</c:v>
                </c:pt>
                <c:pt idx="1468">
                  <c:v>41577</c:v>
                </c:pt>
                <c:pt idx="1469">
                  <c:v>41578</c:v>
                </c:pt>
                <c:pt idx="1470">
                  <c:v>41579</c:v>
                </c:pt>
                <c:pt idx="1471">
                  <c:v>41582</c:v>
                </c:pt>
                <c:pt idx="1472">
                  <c:v>41583</c:v>
                </c:pt>
                <c:pt idx="1473">
                  <c:v>41584</c:v>
                </c:pt>
                <c:pt idx="1474">
                  <c:v>41585</c:v>
                </c:pt>
                <c:pt idx="1475">
                  <c:v>41586</c:v>
                </c:pt>
                <c:pt idx="1476">
                  <c:v>41589</c:v>
                </c:pt>
                <c:pt idx="1477">
                  <c:v>41590</c:v>
                </c:pt>
                <c:pt idx="1478">
                  <c:v>41591</c:v>
                </c:pt>
                <c:pt idx="1479">
                  <c:v>41592</c:v>
                </c:pt>
                <c:pt idx="1480">
                  <c:v>41593</c:v>
                </c:pt>
                <c:pt idx="1481">
                  <c:v>41596</c:v>
                </c:pt>
                <c:pt idx="1482">
                  <c:v>41597</c:v>
                </c:pt>
                <c:pt idx="1483">
                  <c:v>41598</c:v>
                </c:pt>
                <c:pt idx="1484">
                  <c:v>41599</c:v>
                </c:pt>
                <c:pt idx="1485">
                  <c:v>41600</c:v>
                </c:pt>
                <c:pt idx="1486">
                  <c:v>41603</c:v>
                </c:pt>
                <c:pt idx="1487">
                  <c:v>41604</c:v>
                </c:pt>
                <c:pt idx="1488">
                  <c:v>41605</c:v>
                </c:pt>
                <c:pt idx="1489">
                  <c:v>41607</c:v>
                </c:pt>
                <c:pt idx="1490">
                  <c:v>41610</c:v>
                </c:pt>
                <c:pt idx="1491">
                  <c:v>41611</c:v>
                </c:pt>
                <c:pt idx="1492">
                  <c:v>41612</c:v>
                </c:pt>
                <c:pt idx="1493">
                  <c:v>41613</c:v>
                </c:pt>
                <c:pt idx="1494">
                  <c:v>41614</c:v>
                </c:pt>
                <c:pt idx="1495">
                  <c:v>41617</c:v>
                </c:pt>
                <c:pt idx="1496">
                  <c:v>41618</c:v>
                </c:pt>
                <c:pt idx="1497">
                  <c:v>41619</c:v>
                </c:pt>
                <c:pt idx="1498">
                  <c:v>41620</c:v>
                </c:pt>
                <c:pt idx="1499">
                  <c:v>41621</c:v>
                </c:pt>
                <c:pt idx="1500">
                  <c:v>41624</c:v>
                </c:pt>
                <c:pt idx="1501">
                  <c:v>41625</c:v>
                </c:pt>
                <c:pt idx="1502">
                  <c:v>41626</c:v>
                </c:pt>
                <c:pt idx="1503">
                  <c:v>41627</c:v>
                </c:pt>
                <c:pt idx="1504">
                  <c:v>41628</c:v>
                </c:pt>
                <c:pt idx="1505">
                  <c:v>41631</c:v>
                </c:pt>
                <c:pt idx="1506">
                  <c:v>41632</c:v>
                </c:pt>
                <c:pt idx="1507">
                  <c:v>41634</c:v>
                </c:pt>
                <c:pt idx="1508">
                  <c:v>41635</c:v>
                </c:pt>
                <c:pt idx="1509">
                  <c:v>41638</c:v>
                </c:pt>
                <c:pt idx="1510">
                  <c:v>41639</c:v>
                </c:pt>
                <c:pt idx="1511">
                  <c:v>41641</c:v>
                </c:pt>
                <c:pt idx="1512">
                  <c:v>41642</c:v>
                </c:pt>
                <c:pt idx="1513">
                  <c:v>41645</c:v>
                </c:pt>
                <c:pt idx="1514">
                  <c:v>41646</c:v>
                </c:pt>
                <c:pt idx="1515">
                  <c:v>41647</c:v>
                </c:pt>
                <c:pt idx="1516">
                  <c:v>41648</c:v>
                </c:pt>
                <c:pt idx="1517">
                  <c:v>41649</c:v>
                </c:pt>
                <c:pt idx="1518">
                  <c:v>41652</c:v>
                </c:pt>
                <c:pt idx="1519">
                  <c:v>41653</c:v>
                </c:pt>
                <c:pt idx="1520">
                  <c:v>41654</c:v>
                </c:pt>
                <c:pt idx="1521">
                  <c:v>41655</c:v>
                </c:pt>
                <c:pt idx="1522">
                  <c:v>41656</c:v>
                </c:pt>
                <c:pt idx="1523">
                  <c:v>41660</c:v>
                </c:pt>
                <c:pt idx="1524">
                  <c:v>41661</c:v>
                </c:pt>
                <c:pt idx="1525">
                  <c:v>41662</c:v>
                </c:pt>
                <c:pt idx="1526">
                  <c:v>41663</c:v>
                </c:pt>
                <c:pt idx="1527">
                  <c:v>41666</c:v>
                </c:pt>
                <c:pt idx="1528">
                  <c:v>41667</c:v>
                </c:pt>
                <c:pt idx="1529">
                  <c:v>41668</c:v>
                </c:pt>
                <c:pt idx="1530">
                  <c:v>41669</c:v>
                </c:pt>
                <c:pt idx="1531">
                  <c:v>41670</c:v>
                </c:pt>
                <c:pt idx="1532">
                  <c:v>41673</c:v>
                </c:pt>
                <c:pt idx="1533">
                  <c:v>41674</c:v>
                </c:pt>
                <c:pt idx="1534">
                  <c:v>41675</c:v>
                </c:pt>
                <c:pt idx="1535">
                  <c:v>41676</c:v>
                </c:pt>
                <c:pt idx="1536">
                  <c:v>41677</c:v>
                </c:pt>
                <c:pt idx="1537">
                  <c:v>41680</c:v>
                </c:pt>
                <c:pt idx="1538">
                  <c:v>41681</c:v>
                </c:pt>
                <c:pt idx="1539">
                  <c:v>41682</c:v>
                </c:pt>
                <c:pt idx="1540">
                  <c:v>41683</c:v>
                </c:pt>
                <c:pt idx="1541">
                  <c:v>41684</c:v>
                </c:pt>
                <c:pt idx="1542">
                  <c:v>41688</c:v>
                </c:pt>
                <c:pt idx="1543">
                  <c:v>41689</c:v>
                </c:pt>
                <c:pt idx="1544">
                  <c:v>41690</c:v>
                </c:pt>
                <c:pt idx="1545">
                  <c:v>41691</c:v>
                </c:pt>
                <c:pt idx="1546">
                  <c:v>41694</c:v>
                </c:pt>
                <c:pt idx="1547">
                  <c:v>41695</c:v>
                </c:pt>
                <c:pt idx="1548">
                  <c:v>41696</c:v>
                </c:pt>
                <c:pt idx="1549">
                  <c:v>41697</c:v>
                </c:pt>
                <c:pt idx="1550">
                  <c:v>41698</c:v>
                </c:pt>
                <c:pt idx="1551">
                  <c:v>41701</c:v>
                </c:pt>
                <c:pt idx="1552">
                  <c:v>41702</c:v>
                </c:pt>
                <c:pt idx="1553">
                  <c:v>41703</c:v>
                </c:pt>
                <c:pt idx="1554">
                  <c:v>41704</c:v>
                </c:pt>
                <c:pt idx="1555">
                  <c:v>41705</c:v>
                </c:pt>
                <c:pt idx="1556">
                  <c:v>41708</c:v>
                </c:pt>
                <c:pt idx="1557">
                  <c:v>41709</c:v>
                </c:pt>
                <c:pt idx="1558">
                  <c:v>41710</c:v>
                </c:pt>
                <c:pt idx="1559">
                  <c:v>41711</c:v>
                </c:pt>
                <c:pt idx="1560">
                  <c:v>41712</c:v>
                </c:pt>
                <c:pt idx="1561">
                  <c:v>41715</c:v>
                </c:pt>
                <c:pt idx="1562">
                  <c:v>41716</c:v>
                </c:pt>
                <c:pt idx="1563">
                  <c:v>41717</c:v>
                </c:pt>
                <c:pt idx="1564">
                  <c:v>41718</c:v>
                </c:pt>
                <c:pt idx="1565">
                  <c:v>41719</c:v>
                </c:pt>
                <c:pt idx="1566">
                  <c:v>41722</c:v>
                </c:pt>
                <c:pt idx="1567">
                  <c:v>41723</c:v>
                </c:pt>
                <c:pt idx="1568">
                  <c:v>41724</c:v>
                </c:pt>
                <c:pt idx="1569">
                  <c:v>41725</c:v>
                </c:pt>
                <c:pt idx="1570">
                  <c:v>41726</c:v>
                </c:pt>
                <c:pt idx="1571">
                  <c:v>41729</c:v>
                </c:pt>
                <c:pt idx="1572">
                  <c:v>41730</c:v>
                </c:pt>
                <c:pt idx="1573">
                  <c:v>41731</c:v>
                </c:pt>
                <c:pt idx="1574">
                  <c:v>41732</c:v>
                </c:pt>
                <c:pt idx="1575">
                  <c:v>41733</c:v>
                </c:pt>
                <c:pt idx="1576">
                  <c:v>41736</c:v>
                </c:pt>
                <c:pt idx="1577">
                  <c:v>41737</c:v>
                </c:pt>
                <c:pt idx="1578">
                  <c:v>41738</c:v>
                </c:pt>
                <c:pt idx="1579">
                  <c:v>41739</c:v>
                </c:pt>
                <c:pt idx="1580">
                  <c:v>41740</c:v>
                </c:pt>
                <c:pt idx="1581">
                  <c:v>41743</c:v>
                </c:pt>
                <c:pt idx="1582">
                  <c:v>41744</c:v>
                </c:pt>
                <c:pt idx="1583">
                  <c:v>41745</c:v>
                </c:pt>
                <c:pt idx="1584">
                  <c:v>41746</c:v>
                </c:pt>
                <c:pt idx="1585">
                  <c:v>41750</c:v>
                </c:pt>
                <c:pt idx="1586">
                  <c:v>41751</c:v>
                </c:pt>
                <c:pt idx="1587">
                  <c:v>41752</c:v>
                </c:pt>
                <c:pt idx="1588">
                  <c:v>41753</c:v>
                </c:pt>
                <c:pt idx="1589">
                  <c:v>41754</c:v>
                </c:pt>
                <c:pt idx="1590">
                  <c:v>41757</c:v>
                </c:pt>
                <c:pt idx="1591">
                  <c:v>41758</c:v>
                </c:pt>
                <c:pt idx="1592">
                  <c:v>41759</c:v>
                </c:pt>
                <c:pt idx="1593">
                  <c:v>41760</c:v>
                </c:pt>
                <c:pt idx="1594">
                  <c:v>41761</c:v>
                </c:pt>
                <c:pt idx="1595">
                  <c:v>41764</c:v>
                </c:pt>
                <c:pt idx="1596">
                  <c:v>41765</c:v>
                </c:pt>
                <c:pt idx="1597">
                  <c:v>41766</c:v>
                </c:pt>
                <c:pt idx="1598">
                  <c:v>41767</c:v>
                </c:pt>
                <c:pt idx="1599">
                  <c:v>41768</c:v>
                </c:pt>
                <c:pt idx="1600">
                  <c:v>41771</c:v>
                </c:pt>
                <c:pt idx="1601">
                  <c:v>41772</c:v>
                </c:pt>
                <c:pt idx="1602">
                  <c:v>41773</c:v>
                </c:pt>
                <c:pt idx="1603">
                  <c:v>41774</c:v>
                </c:pt>
                <c:pt idx="1604">
                  <c:v>41775</c:v>
                </c:pt>
                <c:pt idx="1605">
                  <c:v>41778</c:v>
                </c:pt>
                <c:pt idx="1606">
                  <c:v>41779</c:v>
                </c:pt>
                <c:pt idx="1607">
                  <c:v>41780</c:v>
                </c:pt>
                <c:pt idx="1608">
                  <c:v>41781</c:v>
                </c:pt>
                <c:pt idx="1609">
                  <c:v>41782</c:v>
                </c:pt>
                <c:pt idx="1610">
                  <c:v>41786</c:v>
                </c:pt>
                <c:pt idx="1611">
                  <c:v>41787</c:v>
                </c:pt>
                <c:pt idx="1612">
                  <c:v>41788</c:v>
                </c:pt>
                <c:pt idx="1613">
                  <c:v>41789</c:v>
                </c:pt>
                <c:pt idx="1614">
                  <c:v>41792</c:v>
                </c:pt>
                <c:pt idx="1615">
                  <c:v>41793</c:v>
                </c:pt>
                <c:pt idx="1616">
                  <c:v>41794</c:v>
                </c:pt>
                <c:pt idx="1617">
                  <c:v>41795</c:v>
                </c:pt>
                <c:pt idx="1618">
                  <c:v>41796</c:v>
                </c:pt>
                <c:pt idx="1619">
                  <c:v>41799</c:v>
                </c:pt>
                <c:pt idx="1620">
                  <c:v>41800</c:v>
                </c:pt>
                <c:pt idx="1621">
                  <c:v>41801</c:v>
                </c:pt>
                <c:pt idx="1622">
                  <c:v>41802</c:v>
                </c:pt>
                <c:pt idx="1623">
                  <c:v>41803</c:v>
                </c:pt>
                <c:pt idx="1624">
                  <c:v>41806</c:v>
                </c:pt>
                <c:pt idx="1625">
                  <c:v>41807</c:v>
                </c:pt>
                <c:pt idx="1626">
                  <c:v>41808</c:v>
                </c:pt>
                <c:pt idx="1627">
                  <c:v>41809</c:v>
                </c:pt>
                <c:pt idx="1628">
                  <c:v>41810</c:v>
                </c:pt>
                <c:pt idx="1629">
                  <c:v>41813</c:v>
                </c:pt>
                <c:pt idx="1630">
                  <c:v>41814</c:v>
                </c:pt>
                <c:pt idx="1631">
                  <c:v>41815</c:v>
                </c:pt>
                <c:pt idx="1632">
                  <c:v>41816</c:v>
                </c:pt>
                <c:pt idx="1633">
                  <c:v>41817</c:v>
                </c:pt>
                <c:pt idx="1634">
                  <c:v>41820</c:v>
                </c:pt>
                <c:pt idx="1635">
                  <c:v>41821</c:v>
                </c:pt>
                <c:pt idx="1636">
                  <c:v>41822</c:v>
                </c:pt>
                <c:pt idx="1637">
                  <c:v>41823</c:v>
                </c:pt>
                <c:pt idx="1638">
                  <c:v>41827</c:v>
                </c:pt>
                <c:pt idx="1639">
                  <c:v>41828</c:v>
                </c:pt>
                <c:pt idx="1640">
                  <c:v>41829</c:v>
                </c:pt>
                <c:pt idx="1641">
                  <c:v>41830</c:v>
                </c:pt>
                <c:pt idx="1642">
                  <c:v>41831</c:v>
                </c:pt>
                <c:pt idx="1643">
                  <c:v>41834</c:v>
                </c:pt>
                <c:pt idx="1644">
                  <c:v>41835</c:v>
                </c:pt>
                <c:pt idx="1645">
                  <c:v>41836</c:v>
                </c:pt>
                <c:pt idx="1646">
                  <c:v>41837</c:v>
                </c:pt>
                <c:pt idx="1647">
                  <c:v>41838</c:v>
                </c:pt>
                <c:pt idx="1648">
                  <c:v>41841</c:v>
                </c:pt>
                <c:pt idx="1649">
                  <c:v>41842</c:v>
                </c:pt>
                <c:pt idx="1650">
                  <c:v>41843</c:v>
                </c:pt>
                <c:pt idx="1651">
                  <c:v>41844</c:v>
                </c:pt>
                <c:pt idx="1652">
                  <c:v>41845</c:v>
                </c:pt>
                <c:pt idx="1653">
                  <c:v>41848</c:v>
                </c:pt>
                <c:pt idx="1654">
                  <c:v>41849</c:v>
                </c:pt>
                <c:pt idx="1655">
                  <c:v>41850</c:v>
                </c:pt>
                <c:pt idx="1656">
                  <c:v>41851</c:v>
                </c:pt>
                <c:pt idx="1657">
                  <c:v>41852</c:v>
                </c:pt>
                <c:pt idx="1658">
                  <c:v>41855</c:v>
                </c:pt>
                <c:pt idx="1659">
                  <c:v>41856</c:v>
                </c:pt>
                <c:pt idx="1660">
                  <c:v>41857</c:v>
                </c:pt>
                <c:pt idx="1661">
                  <c:v>41858</c:v>
                </c:pt>
                <c:pt idx="1662">
                  <c:v>41859</c:v>
                </c:pt>
                <c:pt idx="1663">
                  <c:v>41862</c:v>
                </c:pt>
                <c:pt idx="1664">
                  <c:v>41863</c:v>
                </c:pt>
                <c:pt idx="1665">
                  <c:v>41864</c:v>
                </c:pt>
                <c:pt idx="1666">
                  <c:v>41865</c:v>
                </c:pt>
                <c:pt idx="1667">
                  <c:v>41866</c:v>
                </c:pt>
                <c:pt idx="1668">
                  <c:v>41869</c:v>
                </c:pt>
                <c:pt idx="1669">
                  <c:v>41870</c:v>
                </c:pt>
                <c:pt idx="1670">
                  <c:v>41871</c:v>
                </c:pt>
                <c:pt idx="1671">
                  <c:v>41872</c:v>
                </c:pt>
                <c:pt idx="1672">
                  <c:v>41873</c:v>
                </c:pt>
                <c:pt idx="1673">
                  <c:v>41876</c:v>
                </c:pt>
                <c:pt idx="1674">
                  <c:v>41877</c:v>
                </c:pt>
                <c:pt idx="1675">
                  <c:v>41878</c:v>
                </c:pt>
                <c:pt idx="1676">
                  <c:v>41879</c:v>
                </c:pt>
                <c:pt idx="1677">
                  <c:v>41880</c:v>
                </c:pt>
                <c:pt idx="1678">
                  <c:v>41884</c:v>
                </c:pt>
                <c:pt idx="1679">
                  <c:v>41885</c:v>
                </c:pt>
                <c:pt idx="1680">
                  <c:v>41886</c:v>
                </c:pt>
                <c:pt idx="1681">
                  <c:v>41887</c:v>
                </c:pt>
                <c:pt idx="1682">
                  <c:v>41890</c:v>
                </c:pt>
                <c:pt idx="1683">
                  <c:v>41891</c:v>
                </c:pt>
                <c:pt idx="1684">
                  <c:v>41892</c:v>
                </c:pt>
                <c:pt idx="1685">
                  <c:v>41893</c:v>
                </c:pt>
                <c:pt idx="1686">
                  <c:v>41894</c:v>
                </c:pt>
                <c:pt idx="1687">
                  <c:v>41897</c:v>
                </c:pt>
                <c:pt idx="1688">
                  <c:v>41898</c:v>
                </c:pt>
                <c:pt idx="1689">
                  <c:v>41899</c:v>
                </c:pt>
                <c:pt idx="1690">
                  <c:v>41900</c:v>
                </c:pt>
                <c:pt idx="1691">
                  <c:v>41901</c:v>
                </c:pt>
                <c:pt idx="1692">
                  <c:v>41904</c:v>
                </c:pt>
                <c:pt idx="1693">
                  <c:v>41905</c:v>
                </c:pt>
                <c:pt idx="1694">
                  <c:v>41906</c:v>
                </c:pt>
                <c:pt idx="1695">
                  <c:v>41907</c:v>
                </c:pt>
                <c:pt idx="1696">
                  <c:v>41908</c:v>
                </c:pt>
                <c:pt idx="1697">
                  <c:v>41911</c:v>
                </c:pt>
                <c:pt idx="1698">
                  <c:v>41912</c:v>
                </c:pt>
                <c:pt idx="1699">
                  <c:v>41913</c:v>
                </c:pt>
                <c:pt idx="1700">
                  <c:v>41914</c:v>
                </c:pt>
                <c:pt idx="1701">
                  <c:v>41915</c:v>
                </c:pt>
                <c:pt idx="1702">
                  <c:v>41918</c:v>
                </c:pt>
                <c:pt idx="1703">
                  <c:v>41919</c:v>
                </c:pt>
                <c:pt idx="1704">
                  <c:v>41920</c:v>
                </c:pt>
                <c:pt idx="1705">
                  <c:v>41921</c:v>
                </c:pt>
                <c:pt idx="1706">
                  <c:v>41922</c:v>
                </c:pt>
                <c:pt idx="1707">
                  <c:v>41925</c:v>
                </c:pt>
                <c:pt idx="1708">
                  <c:v>41926</c:v>
                </c:pt>
                <c:pt idx="1709">
                  <c:v>41927</c:v>
                </c:pt>
                <c:pt idx="1710">
                  <c:v>41928</c:v>
                </c:pt>
                <c:pt idx="1711">
                  <c:v>41929</c:v>
                </c:pt>
                <c:pt idx="1712">
                  <c:v>41932</c:v>
                </c:pt>
                <c:pt idx="1713">
                  <c:v>41933</c:v>
                </c:pt>
                <c:pt idx="1714">
                  <c:v>41934</c:v>
                </c:pt>
                <c:pt idx="1715">
                  <c:v>41935</c:v>
                </c:pt>
                <c:pt idx="1716">
                  <c:v>41936</c:v>
                </c:pt>
                <c:pt idx="1717">
                  <c:v>41939</c:v>
                </c:pt>
                <c:pt idx="1718">
                  <c:v>41940</c:v>
                </c:pt>
                <c:pt idx="1719">
                  <c:v>41941</c:v>
                </c:pt>
                <c:pt idx="1720">
                  <c:v>41942</c:v>
                </c:pt>
                <c:pt idx="1721">
                  <c:v>41943</c:v>
                </c:pt>
                <c:pt idx="1722">
                  <c:v>41946</c:v>
                </c:pt>
                <c:pt idx="1723">
                  <c:v>41947</c:v>
                </c:pt>
                <c:pt idx="1724">
                  <c:v>41948</c:v>
                </c:pt>
                <c:pt idx="1725">
                  <c:v>41949</c:v>
                </c:pt>
                <c:pt idx="1726">
                  <c:v>41950</c:v>
                </c:pt>
                <c:pt idx="1727">
                  <c:v>41953</c:v>
                </c:pt>
                <c:pt idx="1728">
                  <c:v>41954</c:v>
                </c:pt>
                <c:pt idx="1729">
                  <c:v>41955</c:v>
                </c:pt>
                <c:pt idx="1730">
                  <c:v>41956</c:v>
                </c:pt>
                <c:pt idx="1731">
                  <c:v>41957</c:v>
                </c:pt>
                <c:pt idx="1732">
                  <c:v>41960</c:v>
                </c:pt>
                <c:pt idx="1733">
                  <c:v>41961</c:v>
                </c:pt>
                <c:pt idx="1734">
                  <c:v>41962</c:v>
                </c:pt>
                <c:pt idx="1735">
                  <c:v>41963</c:v>
                </c:pt>
                <c:pt idx="1736">
                  <c:v>41964</c:v>
                </c:pt>
                <c:pt idx="1737">
                  <c:v>41967</c:v>
                </c:pt>
                <c:pt idx="1738">
                  <c:v>41968</c:v>
                </c:pt>
                <c:pt idx="1739">
                  <c:v>41969</c:v>
                </c:pt>
                <c:pt idx="1740">
                  <c:v>41971</c:v>
                </c:pt>
                <c:pt idx="1741">
                  <c:v>41974</c:v>
                </c:pt>
                <c:pt idx="1742">
                  <c:v>41975</c:v>
                </c:pt>
                <c:pt idx="1743">
                  <c:v>41976</c:v>
                </c:pt>
                <c:pt idx="1744">
                  <c:v>41977</c:v>
                </c:pt>
                <c:pt idx="1745">
                  <c:v>41978</c:v>
                </c:pt>
                <c:pt idx="1746">
                  <c:v>41981</c:v>
                </c:pt>
                <c:pt idx="1747">
                  <c:v>41982</c:v>
                </c:pt>
                <c:pt idx="1748">
                  <c:v>41983</c:v>
                </c:pt>
                <c:pt idx="1749">
                  <c:v>41984</c:v>
                </c:pt>
                <c:pt idx="1750">
                  <c:v>41985</c:v>
                </c:pt>
                <c:pt idx="1751">
                  <c:v>41988</c:v>
                </c:pt>
                <c:pt idx="1752">
                  <c:v>41989</c:v>
                </c:pt>
                <c:pt idx="1753">
                  <c:v>41990</c:v>
                </c:pt>
                <c:pt idx="1754">
                  <c:v>41991</c:v>
                </c:pt>
                <c:pt idx="1755">
                  <c:v>41992</c:v>
                </c:pt>
                <c:pt idx="1756">
                  <c:v>41995</c:v>
                </c:pt>
                <c:pt idx="1757">
                  <c:v>41996</c:v>
                </c:pt>
                <c:pt idx="1758">
                  <c:v>41997</c:v>
                </c:pt>
                <c:pt idx="1759">
                  <c:v>41999</c:v>
                </c:pt>
                <c:pt idx="1760">
                  <c:v>42002</c:v>
                </c:pt>
                <c:pt idx="1761">
                  <c:v>42003</c:v>
                </c:pt>
                <c:pt idx="1762">
                  <c:v>42004</c:v>
                </c:pt>
                <c:pt idx="1763">
                  <c:v>42006</c:v>
                </c:pt>
                <c:pt idx="1764">
                  <c:v>42009</c:v>
                </c:pt>
                <c:pt idx="1765">
                  <c:v>42010</c:v>
                </c:pt>
                <c:pt idx="1766">
                  <c:v>42011</c:v>
                </c:pt>
                <c:pt idx="1767">
                  <c:v>42012</c:v>
                </c:pt>
                <c:pt idx="1768">
                  <c:v>42013</c:v>
                </c:pt>
                <c:pt idx="1769">
                  <c:v>42016</c:v>
                </c:pt>
                <c:pt idx="1770">
                  <c:v>42017</c:v>
                </c:pt>
                <c:pt idx="1771">
                  <c:v>42018</c:v>
                </c:pt>
                <c:pt idx="1772">
                  <c:v>42019</c:v>
                </c:pt>
                <c:pt idx="1773">
                  <c:v>42020</c:v>
                </c:pt>
                <c:pt idx="1774">
                  <c:v>42024</c:v>
                </c:pt>
                <c:pt idx="1775">
                  <c:v>42025</c:v>
                </c:pt>
                <c:pt idx="1776">
                  <c:v>42026</c:v>
                </c:pt>
                <c:pt idx="1777">
                  <c:v>42027</c:v>
                </c:pt>
                <c:pt idx="1778">
                  <c:v>42030</c:v>
                </c:pt>
                <c:pt idx="1779">
                  <c:v>42031</c:v>
                </c:pt>
                <c:pt idx="1780">
                  <c:v>42032</c:v>
                </c:pt>
                <c:pt idx="1781">
                  <c:v>42033</c:v>
                </c:pt>
                <c:pt idx="1782">
                  <c:v>42034</c:v>
                </c:pt>
                <c:pt idx="1783">
                  <c:v>42037</c:v>
                </c:pt>
                <c:pt idx="1784">
                  <c:v>42038</c:v>
                </c:pt>
                <c:pt idx="1785">
                  <c:v>42039</c:v>
                </c:pt>
                <c:pt idx="1786">
                  <c:v>42040</c:v>
                </c:pt>
                <c:pt idx="1787">
                  <c:v>42041</c:v>
                </c:pt>
                <c:pt idx="1788">
                  <c:v>42044</c:v>
                </c:pt>
                <c:pt idx="1789">
                  <c:v>42045</c:v>
                </c:pt>
                <c:pt idx="1790">
                  <c:v>42046</c:v>
                </c:pt>
                <c:pt idx="1791">
                  <c:v>42047</c:v>
                </c:pt>
                <c:pt idx="1792">
                  <c:v>42048</c:v>
                </c:pt>
                <c:pt idx="1793">
                  <c:v>42052</c:v>
                </c:pt>
                <c:pt idx="1794">
                  <c:v>42053</c:v>
                </c:pt>
                <c:pt idx="1795">
                  <c:v>42054</c:v>
                </c:pt>
                <c:pt idx="1796">
                  <c:v>42055</c:v>
                </c:pt>
                <c:pt idx="1797">
                  <c:v>42058</c:v>
                </c:pt>
                <c:pt idx="1798">
                  <c:v>42059</c:v>
                </c:pt>
                <c:pt idx="1799">
                  <c:v>42060</c:v>
                </c:pt>
                <c:pt idx="1800">
                  <c:v>42061</c:v>
                </c:pt>
                <c:pt idx="1801">
                  <c:v>42062</c:v>
                </c:pt>
                <c:pt idx="1802">
                  <c:v>42065</c:v>
                </c:pt>
                <c:pt idx="1803">
                  <c:v>42066</c:v>
                </c:pt>
                <c:pt idx="1804">
                  <c:v>42067</c:v>
                </c:pt>
                <c:pt idx="1805">
                  <c:v>42068</c:v>
                </c:pt>
                <c:pt idx="1806">
                  <c:v>42069</c:v>
                </c:pt>
                <c:pt idx="1807">
                  <c:v>42072</c:v>
                </c:pt>
                <c:pt idx="1808">
                  <c:v>42073</c:v>
                </c:pt>
                <c:pt idx="1809">
                  <c:v>42074</c:v>
                </c:pt>
                <c:pt idx="1810">
                  <c:v>42075</c:v>
                </c:pt>
                <c:pt idx="1811">
                  <c:v>42076</c:v>
                </c:pt>
                <c:pt idx="1812">
                  <c:v>42079</c:v>
                </c:pt>
                <c:pt idx="1813">
                  <c:v>42080</c:v>
                </c:pt>
                <c:pt idx="1814">
                  <c:v>42081</c:v>
                </c:pt>
                <c:pt idx="1815">
                  <c:v>42082</c:v>
                </c:pt>
                <c:pt idx="1816">
                  <c:v>42083</c:v>
                </c:pt>
                <c:pt idx="1817">
                  <c:v>42086</c:v>
                </c:pt>
                <c:pt idx="1818">
                  <c:v>42087</c:v>
                </c:pt>
                <c:pt idx="1819">
                  <c:v>42088</c:v>
                </c:pt>
                <c:pt idx="1820">
                  <c:v>42089</c:v>
                </c:pt>
                <c:pt idx="1821">
                  <c:v>42090</c:v>
                </c:pt>
                <c:pt idx="1822">
                  <c:v>42093</c:v>
                </c:pt>
                <c:pt idx="1823">
                  <c:v>42094</c:v>
                </c:pt>
                <c:pt idx="1824">
                  <c:v>42095</c:v>
                </c:pt>
                <c:pt idx="1825">
                  <c:v>42096</c:v>
                </c:pt>
                <c:pt idx="1826">
                  <c:v>42100</c:v>
                </c:pt>
                <c:pt idx="1827">
                  <c:v>42101</c:v>
                </c:pt>
                <c:pt idx="1828">
                  <c:v>42102</c:v>
                </c:pt>
                <c:pt idx="1829">
                  <c:v>42103</c:v>
                </c:pt>
                <c:pt idx="1830">
                  <c:v>42104</c:v>
                </c:pt>
                <c:pt idx="1831">
                  <c:v>42107</c:v>
                </c:pt>
                <c:pt idx="1832">
                  <c:v>42108</c:v>
                </c:pt>
                <c:pt idx="1833">
                  <c:v>42109</c:v>
                </c:pt>
                <c:pt idx="1834">
                  <c:v>42110</c:v>
                </c:pt>
                <c:pt idx="1835">
                  <c:v>42111</c:v>
                </c:pt>
                <c:pt idx="1836">
                  <c:v>42114</c:v>
                </c:pt>
                <c:pt idx="1837">
                  <c:v>42115</c:v>
                </c:pt>
                <c:pt idx="1838">
                  <c:v>42116</c:v>
                </c:pt>
                <c:pt idx="1839">
                  <c:v>42117</c:v>
                </c:pt>
                <c:pt idx="1840">
                  <c:v>42118</c:v>
                </c:pt>
                <c:pt idx="1841">
                  <c:v>42121</c:v>
                </c:pt>
                <c:pt idx="1842">
                  <c:v>42122</c:v>
                </c:pt>
                <c:pt idx="1843">
                  <c:v>42123</c:v>
                </c:pt>
                <c:pt idx="1844">
                  <c:v>42124</c:v>
                </c:pt>
                <c:pt idx="1845">
                  <c:v>42125</c:v>
                </c:pt>
                <c:pt idx="1846">
                  <c:v>42128</c:v>
                </c:pt>
                <c:pt idx="1847">
                  <c:v>42129</c:v>
                </c:pt>
                <c:pt idx="1848">
                  <c:v>42130</c:v>
                </c:pt>
                <c:pt idx="1849">
                  <c:v>42131</c:v>
                </c:pt>
                <c:pt idx="1850">
                  <c:v>42132</c:v>
                </c:pt>
                <c:pt idx="1851">
                  <c:v>42135</c:v>
                </c:pt>
                <c:pt idx="1852">
                  <c:v>42136</c:v>
                </c:pt>
                <c:pt idx="1853">
                  <c:v>42137</c:v>
                </c:pt>
                <c:pt idx="1854">
                  <c:v>42138</c:v>
                </c:pt>
                <c:pt idx="1855">
                  <c:v>42139</c:v>
                </c:pt>
                <c:pt idx="1856">
                  <c:v>42142</c:v>
                </c:pt>
                <c:pt idx="1857">
                  <c:v>42143</c:v>
                </c:pt>
                <c:pt idx="1858">
                  <c:v>42144</c:v>
                </c:pt>
                <c:pt idx="1859">
                  <c:v>42145</c:v>
                </c:pt>
                <c:pt idx="1860">
                  <c:v>42146</c:v>
                </c:pt>
                <c:pt idx="1861">
                  <c:v>42150</c:v>
                </c:pt>
                <c:pt idx="1862">
                  <c:v>42151</c:v>
                </c:pt>
                <c:pt idx="1863">
                  <c:v>42152</c:v>
                </c:pt>
                <c:pt idx="1864">
                  <c:v>42153</c:v>
                </c:pt>
                <c:pt idx="1865">
                  <c:v>42156</c:v>
                </c:pt>
                <c:pt idx="1866">
                  <c:v>42157</c:v>
                </c:pt>
                <c:pt idx="1867">
                  <c:v>42158</c:v>
                </c:pt>
                <c:pt idx="1868">
                  <c:v>42159</c:v>
                </c:pt>
                <c:pt idx="1869">
                  <c:v>42160</c:v>
                </c:pt>
                <c:pt idx="1870">
                  <c:v>42163</c:v>
                </c:pt>
                <c:pt idx="1871">
                  <c:v>42164</c:v>
                </c:pt>
                <c:pt idx="1872">
                  <c:v>42165</c:v>
                </c:pt>
                <c:pt idx="1873">
                  <c:v>42166</c:v>
                </c:pt>
                <c:pt idx="1874">
                  <c:v>42167</c:v>
                </c:pt>
                <c:pt idx="1875">
                  <c:v>42170</c:v>
                </c:pt>
                <c:pt idx="1876">
                  <c:v>42171</c:v>
                </c:pt>
                <c:pt idx="1877">
                  <c:v>42172</c:v>
                </c:pt>
                <c:pt idx="1878">
                  <c:v>42173</c:v>
                </c:pt>
                <c:pt idx="1879">
                  <c:v>42174</c:v>
                </c:pt>
                <c:pt idx="1880">
                  <c:v>42177</c:v>
                </c:pt>
                <c:pt idx="1881">
                  <c:v>42178</c:v>
                </c:pt>
                <c:pt idx="1882">
                  <c:v>42179</c:v>
                </c:pt>
                <c:pt idx="1883">
                  <c:v>42180</c:v>
                </c:pt>
                <c:pt idx="1884">
                  <c:v>42181</c:v>
                </c:pt>
                <c:pt idx="1885">
                  <c:v>42184</c:v>
                </c:pt>
                <c:pt idx="1886">
                  <c:v>42185</c:v>
                </c:pt>
                <c:pt idx="1887">
                  <c:v>42186</c:v>
                </c:pt>
                <c:pt idx="1888">
                  <c:v>42187</c:v>
                </c:pt>
                <c:pt idx="1889">
                  <c:v>42191</c:v>
                </c:pt>
                <c:pt idx="1890">
                  <c:v>42192</c:v>
                </c:pt>
                <c:pt idx="1891">
                  <c:v>42193</c:v>
                </c:pt>
                <c:pt idx="1892">
                  <c:v>42194</c:v>
                </c:pt>
                <c:pt idx="1893">
                  <c:v>42195</c:v>
                </c:pt>
                <c:pt idx="1894">
                  <c:v>42198</c:v>
                </c:pt>
                <c:pt idx="1895">
                  <c:v>42199</c:v>
                </c:pt>
                <c:pt idx="1896">
                  <c:v>42200</c:v>
                </c:pt>
                <c:pt idx="1897">
                  <c:v>42201</c:v>
                </c:pt>
                <c:pt idx="1898">
                  <c:v>42202</c:v>
                </c:pt>
                <c:pt idx="1899">
                  <c:v>42205</c:v>
                </c:pt>
                <c:pt idx="1900">
                  <c:v>42206</c:v>
                </c:pt>
                <c:pt idx="1901">
                  <c:v>42207</c:v>
                </c:pt>
                <c:pt idx="1902">
                  <c:v>42208</c:v>
                </c:pt>
                <c:pt idx="1903">
                  <c:v>42209</c:v>
                </c:pt>
                <c:pt idx="1904">
                  <c:v>42212</c:v>
                </c:pt>
                <c:pt idx="1905">
                  <c:v>42213</c:v>
                </c:pt>
                <c:pt idx="1906">
                  <c:v>42214</c:v>
                </c:pt>
                <c:pt idx="1907">
                  <c:v>42215</c:v>
                </c:pt>
                <c:pt idx="1908">
                  <c:v>42216</c:v>
                </c:pt>
                <c:pt idx="1909">
                  <c:v>42219</c:v>
                </c:pt>
                <c:pt idx="1910">
                  <c:v>42220</c:v>
                </c:pt>
                <c:pt idx="1911">
                  <c:v>42221</c:v>
                </c:pt>
                <c:pt idx="1912">
                  <c:v>42222</c:v>
                </c:pt>
                <c:pt idx="1913">
                  <c:v>42223</c:v>
                </c:pt>
                <c:pt idx="1914">
                  <c:v>42226</c:v>
                </c:pt>
                <c:pt idx="1915">
                  <c:v>42227</c:v>
                </c:pt>
                <c:pt idx="1916">
                  <c:v>42228</c:v>
                </c:pt>
                <c:pt idx="1917">
                  <c:v>42229</c:v>
                </c:pt>
                <c:pt idx="1918">
                  <c:v>42230</c:v>
                </c:pt>
                <c:pt idx="1919">
                  <c:v>42233</c:v>
                </c:pt>
                <c:pt idx="1920">
                  <c:v>42234</c:v>
                </c:pt>
                <c:pt idx="1921">
                  <c:v>42235</c:v>
                </c:pt>
                <c:pt idx="1922">
                  <c:v>42236</c:v>
                </c:pt>
                <c:pt idx="1923">
                  <c:v>42237</c:v>
                </c:pt>
                <c:pt idx="1924">
                  <c:v>42240</c:v>
                </c:pt>
                <c:pt idx="1925">
                  <c:v>42241</c:v>
                </c:pt>
                <c:pt idx="1926">
                  <c:v>42242</c:v>
                </c:pt>
                <c:pt idx="1927">
                  <c:v>42243</c:v>
                </c:pt>
                <c:pt idx="1928">
                  <c:v>42244</c:v>
                </c:pt>
                <c:pt idx="1929">
                  <c:v>42247</c:v>
                </c:pt>
                <c:pt idx="1930">
                  <c:v>42248</c:v>
                </c:pt>
                <c:pt idx="1931">
                  <c:v>42249</c:v>
                </c:pt>
                <c:pt idx="1932">
                  <c:v>42250</c:v>
                </c:pt>
                <c:pt idx="1933">
                  <c:v>42251</c:v>
                </c:pt>
                <c:pt idx="1934">
                  <c:v>42255</c:v>
                </c:pt>
                <c:pt idx="1935">
                  <c:v>42256</c:v>
                </c:pt>
                <c:pt idx="1936">
                  <c:v>42257</c:v>
                </c:pt>
                <c:pt idx="1937">
                  <c:v>42258</c:v>
                </c:pt>
                <c:pt idx="1938">
                  <c:v>42261</c:v>
                </c:pt>
                <c:pt idx="1939">
                  <c:v>42262</c:v>
                </c:pt>
                <c:pt idx="1940">
                  <c:v>42263</c:v>
                </c:pt>
                <c:pt idx="1941">
                  <c:v>42264</c:v>
                </c:pt>
                <c:pt idx="1942">
                  <c:v>42265</c:v>
                </c:pt>
                <c:pt idx="1943">
                  <c:v>42268</c:v>
                </c:pt>
                <c:pt idx="1944">
                  <c:v>42269</c:v>
                </c:pt>
                <c:pt idx="1945">
                  <c:v>42270</c:v>
                </c:pt>
                <c:pt idx="1946">
                  <c:v>42271</c:v>
                </c:pt>
                <c:pt idx="1947">
                  <c:v>42272</c:v>
                </c:pt>
                <c:pt idx="1948">
                  <c:v>42275</c:v>
                </c:pt>
                <c:pt idx="1949">
                  <c:v>42276</c:v>
                </c:pt>
                <c:pt idx="1950">
                  <c:v>42277</c:v>
                </c:pt>
                <c:pt idx="1951">
                  <c:v>42278</c:v>
                </c:pt>
                <c:pt idx="1952">
                  <c:v>42279</c:v>
                </c:pt>
                <c:pt idx="1953">
                  <c:v>42282</c:v>
                </c:pt>
                <c:pt idx="1954">
                  <c:v>42283</c:v>
                </c:pt>
                <c:pt idx="1955">
                  <c:v>42284</c:v>
                </c:pt>
                <c:pt idx="1956">
                  <c:v>42285</c:v>
                </c:pt>
                <c:pt idx="1957">
                  <c:v>42286</c:v>
                </c:pt>
                <c:pt idx="1958">
                  <c:v>42289</c:v>
                </c:pt>
                <c:pt idx="1959">
                  <c:v>42290</c:v>
                </c:pt>
                <c:pt idx="1960">
                  <c:v>42291</c:v>
                </c:pt>
                <c:pt idx="1961">
                  <c:v>42292</c:v>
                </c:pt>
                <c:pt idx="1962">
                  <c:v>42293</c:v>
                </c:pt>
                <c:pt idx="1963">
                  <c:v>42296</c:v>
                </c:pt>
                <c:pt idx="1964">
                  <c:v>42297</c:v>
                </c:pt>
                <c:pt idx="1965">
                  <c:v>42298</c:v>
                </c:pt>
                <c:pt idx="1966">
                  <c:v>42299</c:v>
                </c:pt>
                <c:pt idx="1967">
                  <c:v>42300</c:v>
                </c:pt>
                <c:pt idx="1968">
                  <c:v>42303</c:v>
                </c:pt>
                <c:pt idx="1969">
                  <c:v>42304</c:v>
                </c:pt>
                <c:pt idx="1970">
                  <c:v>42305</c:v>
                </c:pt>
                <c:pt idx="1971">
                  <c:v>42306</c:v>
                </c:pt>
                <c:pt idx="1972">
                  <c:v>42307</c:v>
                </c:pt>
                <c:pt idx="1973">
                  <c:v>42310</c:v>
                </c:pt>
                <c:pt idx="1974">
                  <c:v>42311</c:v>
                </c:pt>
                <c:pt idx="1975">
                  <c:v>42312</c:v>
                </c:pt>
                <c:pt idx="1976">
                  <c:v>42313</c:v>
                </c:pt>
                <c:pt idx="1977">
                  <c:v>42314</c:v>
                </c:pt>
                <c:pt idx="1978">
                  <c:v>42317</c:v>
                </c:pt>
                <c:pt idx="1979">
                  <c:v>42318</c:v>
                </c:pt>
                <c:pt idx="1980">
                  <c:v>42319</c:v>
                </c:pt>
                <c:pt idx="1981">
                  <c:v>42320</c:v>
                </c:pt>
                <c:pt idx="1982">
                  <c:v>42321</c:v>
                </c:pt>
                <c:pt idx="1983">
                  <c:v>42324</c:v>
                </c:pt>
                <c:pt idx="1984">
                  <c:v>42325</c:v>
                </c:pt>
                <c:pt idx="1985">
                  <c:v>42326</c:v>
                </c:pt>
                <c:pt idx="1986">
                  <c:v>42327</c:v>
                </c:pt>
                <c:pt idx="1987">
                  <c:v>42328</c:v>
                </c:pt>
                <c:pt idx="1988">
                  <c:v>42331</c:v>
                </c:pt>
                <c:pt idx="1989">
                  <c:v>42332</c:v>
                </c:pt>
                <c:pt idx="1990">
                  <c:v>42333</c:v>
                </c:pt>
                <c:pt idx="1991">
                  <c:v>42335</c:v>
                </c:pt>
                <c:pt idx="1992">
                  <c:v>42338</c:v>
                </c:pt>
                <c:pt idx="1993">
                  <c:v>42339</c:v>
                </c:pt>
                <c:pt idx="1994">
                  <c:v>42340</c:v>
                </c:pt>
                <c:pt idx="1995">
                  <c:v>42341</c:v>
                </c:pt>
                <c:pt idx="1996">
                  <c:v>42342</c:v>
                </c:pt>
                <c:pt idx="1997">
                  <c:v>42345</c:v>
                </c:pt>
                <c:pt idx="1998">
                  <c:v>42346</c:v>
                </c:pt>
                <c:pt idx="1999">
                  <c:v>42347</c:v>
                </c:pt>
                <c:pt idx="2000">
                  <c:v>42348</c:v>
                </c:pt>
                <c:pt idx="2001">
                  <c:v>42349</c:v>
                </c:pt>
                <c:pt idx="2002">
                  <c:v>42352</c:v>
                </c:pt>
                <c:pt idx="2003">
                  <c:v>42353</c:v>
                </c:pt>
                <c:pt idx="2004">
                  <c:v>42354</c:v>
                </c:pt>
                <c:pt idx="2005">
                  <c:v>42355</c:v>
                </c:pt>
                <c:pt idx="2006">
                  <c:v>42356</c:v>
                </c:pt>
                <c:pt idx="2007">
                  <c:v>42359</c:v>
                </c:pt>
                <c:pt idx="2008">
                  <c:v>42360</c:v>
                </c:pt>
                <c:pt idx="2009">
                  <c:v>42361</c:v>
                </c:pt>
                <c:pt idx="2010">
                  <c:v>42362</c:v>
                </c:pt>
                <c:pt idx="2011">
                  <c:v>42366</c:v>
                </c:pt>
                <c:pt idx="2012">
                  <c:v>42367</c:v>
                </c:pt>
                <c:pt idx="2013">
                  <c:v>42368</c:v>
                </c:pt>
                <c:pt idx="2014">
                  <c:v>42369</c:v>
                </c:pt>
                <c:pt idx="2015">
                  <c:v>42373</c:v>
                </c:pt>
                <c:pt idx="2016">
                  <c:v>42374</c:v>
                </c:pt>
                <c:pt idx="2017">
                  <c:v>42375</c:v>
                </c:pt>
                <c:pt idx="2018">
                  <c:v>42376</c:v>
                </c:pt>
                <c:pt idx="2019">
                  <c:v>42377</c:v>
                </c:pt>
                <c:pt idx="2020">
                  <c:v>42380</c:v>
                </c:pt>
                <c:pt idx="2021">
                  <c:v>42381</c:v>
                </c:pt>
                <c:pt idx="2022">
                  <c:v>42382</c:v>
                </c:pt>
                <c:pt idx="2023">
                  <c:v>42383</c:v>
                </c:pt>
                <c:pt idx="2024">
                  <c:v>42384</c:v>
                </c:pt>
                <c:pt idx="2025">
                  <c:v>42388</c:v>
                </c:pt>
                <c:pt idx="2026">
                  <c:v>42389</c:v>
                </c:pt>
                <c:pt idx="2027">
                  <c:v>42390</c:v>
                </c:pt>
                <c:pt idx="2028">
                  <c:v>42391</c:v>
                </c:pt>
                <c:pt idx="2029">
                  <c:v>42394</c:v>
                </c:pt>
                <c:pt idx="2030">
                  <c:v>42395</c:v>
                </c:pt>
                <c:pt idx="2031">
                  <c:v>42396</c:v>
                </c:pt>
                <c:pt idx="2032">
                  <c:v>42397</c:v>
                </c:pt>
                <c:pt idx="2033">
                  <c:v>42398</c:v>
                </c:pt>
                <c:pt idx="2034">
                  <c:v>42401</c:v>
                </c:pt>
                <c:pt idx="2035">
                  <c:v>42402</c:v>
                </c:pt>
                <c:pt idx="2036">
                  <c:v>42403</c:v>
                </c:pt>
                <c:pt idx="2037">
                  <c:v>42404</c:v>
                </c:pt>
                <c:pt idx="2038">
                  <c:v>42405</c:v>
                </c:pt>
                <c:pt idx="2039">
                  <c:v>42408</c:v>
                </c:pt>
                <c:pt idx="2040">
                  <c:v>42409</c:v>
                </c:pt>
                <c:pt idx="2041">
                  <c:v>42410</c:v>
                </c:pt>
                <c:pt idx="2042">
                  <c:v>42411</c:v>
                </c:pt>
                <c:pt idx="2043">
                  <c:v>42412</c:v>
                </c:pt>
                <c:pt idx="2044">
                  <c:v>42416</c:v>
                </c:pt>
                <c:pt idx="2045">
                  <c:v>42417</c:v>
                </c:pt>
                <c:pt idx="2046">
                  <c:v>42418</c:v>
                </c:pt>
                <c:pt idx="2047">
                  <c:v>42419</c:v>
                </c:pt>
                <c:pt idx="2048">
                  <c:v>42422</c:v>
                </c:pt>
                <c:pt idx="2049">
                  <c:v>42423</c:v>
                </c:pt>
                <c:pt idx="2050">
                  <c:v>42424</c:v>
                </c:pt>
                <c:pt idx="2051">
                  <c:v>42425</c:v>
                </c:pt>
                <c:pt idx="2052">
                  <c:v>42426</c:v>
                </c:pt>
                <c:pt idx="2053">
                  <c:v>42429</c:v>
                </c:pt>
                <c:pt idx="2054">
                  <c:v>42430</c:v>
                </c:pt>
                <c:pt idx="2055">
                  <c:v>42431</c:v>
                </c:pt>
                <c:pt idx="2056">
                  <c:v>42432</c:v>
                </c:pt>
                <c:pt idx="2057">
                  <c:v>42433</c:v>
                </c:pt>
                <c:pt idx="2058">
                  <c:v>42436</c:v>
                </c:pt>
                <c:pt idx="2059">
                  <c:v>42437</c:v>
                </c:pt>
                <c:pt idx="2060">
                  <c:v>42438</c:v>
                </c:pt>
                <c:pt idx="2061">
                  <c:v>42439</c:v>
                </c:pt>
                <c:pt idx="2062">
                  <c:v>42440</c:v>
                </c:pt>
                <c:pt idx="2063">
                  <c:v>42443</c:v>
                </c:pt>
                <c:pt idx="2064">
                  <c:v>42444</c:v>
                </c:pt>
                <c:pt idx="2065">
                  <c:v>42445</c:v>
                </c:pt>
                <c:pt idx="2066">
                  <c:v>42446</c:v>
                </c:pt>
                <c:pt idx="2067">
                  <c:v>42447</c:v>
                </c:pt>
                <c:pt idx="2068">
                  <c:v>42450</c:v>
                </c:pt>
                <c:pt idx="2069">
                  <c:v>42451</c:v>
                </c:pt>
                <c:pt idx="2070">
                  <c:v>42452</c:v>
                </c:pt>
                <c:pt idx="2071">
                  <c:v>42453</c:v>
                </c:pt>
                <c:pt idx="2072">
                  <c:v>42457</c:v>
                </c:pt>
                <c:pt idx="2073">
                  <c:v>42458</c:v>
                </c:pt>
                <c:pt idx="2074">
                  <c:v>42459</c:v>
                </c:pt>
                <c:pt idx="2075">
                  <c:v>42460</c:v>
                </c:pt>
                <c:pt idx="2076">
                  <c:v>42461</c:v>
                </c:pt>
                <c:pt idx="2077">
                  <c:v>42464</c:v>
                </c:pt>
                <c:pt idx="2078">
                  <c:v>42465</c:v>
                </c:pt>
                <c:pt idx="2079">
                  <c:v>42466</c:v>
                </c:pt>
                <c:pt idx="2080">
                  <c:v>42467</c:v>
                </c:pt>
                <c:pt idx="2081">
                  <c:v>42468</c:v>
                </c:pt>
                <c:pt idx="2082">
                  <c:v>42471</c:v>
                </c:pt>
                <c:pt idx="2083">
                  <c:v>42472</c:v>
                </c:pt>
                <c:pt idx="2084">
                  <c:v>42473</c:v>
                </c:pt>
                <c:pt idx="2085">
                  <c:v>42474</c:v>
                </c:pt>
                <c:pt idx="2086">
                  <c:v>42475</c:v>
                </c:pt>
                <c:pt idx="2087">
                  <c:v>42478</c:v>
                </c:pt>
                <c:pt idx="2088">
                  <c:v>42479</c:v>
                </c:pt>
                <c:pt idx="2089">
                  <c:v>42480</c:v>
                </c:pt>
                <c:pt idx="2090">
                  <c:v>42481</c:v>
                </c:pt>
                <c:pt idx="2091">
                  <c:v>42482</c:v>
                </c:pt>
                <c:pt idx="2092">
                  <c:v>42485</c:v>
                </c:pt>
                <c:pt idx="2093">
                  <c:v>42486</c:v>
                </c:pt>
                <c:pt idx="2094">
                  <c:v>42487</c:v>
                </c:pt>
                <c:pt idx="2095">
                  <c:v>42488</c:v>
                </c:pt>
                <c:pt idx="2096">
                  <c:v>42489</c:v>
                </c:pt>
                <c:pt idx="2097">
                  <c:v>42492</c:v>
                </c:pt>
                <c:pt idx="2098">
                  <c:v>42493</c:v>
                </c:pt>
                <c:pt idx="2099">
                  <c:v>42494</c:v>
                </c:pt>
                <c:pt idx="2100">
                  <c:v>42495</c:v>
                </c:pt>
                <c:pt idx="2101">
                  <c:v>42496</c:v>
                </c:pt>
                <c:pt idx="2102">
                  <c:v>42499</c:v>
                </c:pt>
                <c:pt idx="2103">
                  <c:v>42500</c:v>
                </c:pt>
                <c:pt idx="2104">
                  <c:v>42501</c:v>
                </c:pt>
                <c:pt idx="2105">
                  <c:v>42502</c:v>
                </c:pt>
                <c:pt idx="2106">
                  <c:v>42503</c:v>
                </c:pt>
                <c:pt idx="2107">
                  <c:v>42506</c:v>
                </c:pt>
                <c:pt idx="2108">
                  <c:v>42507</c:v>
                </c:pt>
                <c:pt idx="2109">
                  <c:v>42508</c:v>
                </c:pt>
                <c:pt idx="2110">
                  <c:v>42509</c:v>
                </c:pt>
                <c:pt idx="2111">
                  <c:v>42510</c:v>
                </c:pt>
                <c:pt idx="2112">
                  <c:v>42513</c:v>
                </c:pt>
                <c:pt idx="2113">
                  <c:v>42514</c:v>
                </c:pt>
                <c:pt idx="2114">
                  <c:v>42515</c:v>
                </c:pt>
                <c:pt idx="2115">
                  <c:v>42516</c:v>
                </c:pt>
                <c:pt idx="2116">
                  <c:v>42517</c:v>
                </c:pt>
                <c:pt idx="2117">
                  <c:v>42521</c:v>
                </c:pt>
                <c:pt idx="2118">
                  <c:v>42522</c:v>
                </c:pt>
                <c:pt idx="2119">
                  <c:v>42523</c:v>
                </c:pt>
                <c:pt idx="2120">
                  <c:v>42524</c:v>
                </c:pt>
                <c:pt idx="2121">
                  <c:v>42527</c:v>
                </c:pt>
                <c:pt idx="2122">
                  <c:v>42528</c:v>
                </c:pt>
                <c:pt idx="2123">
                  <c:v>42529</c:v>
                </c:pt>
                <c:pt idx="2124">
                  <c:v>42530</c:v>
                </c:pt>
                <c:pt idx="2125">
                  <c:v>42531</c:v>
                </c:pt>
                <c:pt idx="2126">
                  <c:v>42534</c:v>
                </c:pt>
                <c:pt idx="2127">
                  <c:v>42535</c:v>
                </c:pt>
                <c:pt idx="2128">
                  <c:v>42536</c:v>
                </c:pt>
                <c:pt idx="2129">
                  <c:v>42537</c:v>
                </c:pt>
                <c:pt idx="2130">
                  <c:v>42538</c:v>
                </c:pt>
                <c:pt idx="2131">
                  <c:v>42541</c:v>
                </c:pt>
                <c:pt idx="2132">
                  <c:v>42542</c:v>
                </c:pt>
                <c:pt idx="2133">
                  <c:v>42543</c:v>
                </c:pt>
                <c:pt idx="2134">
                  <c:v>42544</c:v>
                </c:pt>
                <c:pt idx="2135">
                  <c:v>42545</c:v>
                </c:pt>
                <c:pt idx="2136">
                  <c:v>42548</c:v>
                </c:pt>
                <c:pt idx="2137">
                  <c:v>42549</c:v>
                </c:pt>
                <c:pt idx="2138">
                  <c:v>42550</c:v>
                </c:pt>
                <c:pt idx="2139">
                  <c:v>42551</c:v>
                </c:pt>
                <c:pt idx="2140">
                  <c:v>42552</c:v>
                </c:pt>
                <c:pt idx="2141">
                  <c:v>42556</c:v>
                </c:pt>
                <c:pt idx="2142">
                  <c:v>42557</c:v>
                </c:pt>
                <c:pt idx="2143">
                  <c:v>42558</c:v>
                </c:pt>
                <c:pt idx="2144">
                  <c:v>42559</c:v>
                </c:pt>
                <c:pt idx="2145">
                  <c:v>42562</c:v>
                </c:pt>
                <c:pt idx="2146">
                  <c:v>42563</c:v>
                </c:pt>
                <c:pt idx="2147">
                  <c:v>42564</c:v>
                </c:pt>
                <c:pt idx="2148">
                  <c:v>42565</c:v>
                </c:pt>
                <c:pt idx="2149">
                  <c:v>42566</c:v>
                </c:pt>
                <c:pt idx="2150">
                  <c:v>42569</c:v>
                </c:pt>
                <c:pt idx="2151">
                  <c:v>42570</c:v>
                </c:pt>
                <c:pt idx="2152">
                  <c:v>42571</c:v>
                </c:pt>
                <c:pt idx="2153">
                  <c:v>42572</c:v>
                </c:pt>
                <c:pt idx="2154">
                  <c:v>42573</c:v>
                </c:pt>
                <c:pt idx="2155">
                  <c:v>42576</c:v>
                </c:pt>
                <c:pt idx="2156">
                  <c:v>42577</c:v>
                </c:pt>
                <c:pt idx="2157">
                  <c:v>42578</c:v>
                </c:pt>
                <c:pt idx="2158">
                  <c:v>42579</c:v>
                </c:pt>
                <c:pt idx="2159">
                  <c:v>42580</c:v>
                </c:pt>
                <c:pt idx="2160">
                  <c:v>42583</c:v>
                </c:pt>
                <c:pt idx="2161">
                  <c:v>42584</c:v>
                </c:pt>
                <c:pt idx="2162">
                  <c:v>42585</c:v>
                </c:pt>
                <c:pt idx="2163">
                  <c:v>42586</c:v>
                </c:pt>
                <c:pt idx="2164">
                  <c:v>42587</c:v>
                </c:pt>
                <c:pt idx="2165">
                  <c:v>42590</c:v>
                </c:pt>
                <c:pt idx="2166">
                  <c:v>42591</c:v>
                </c:pt>
                <c:pt idx="2167">
                  <c:v>42592</c:v>
                </c:pt>
                <c:pt idx="2168">
                  <c:v>42593</c:v>
                </c:pt>
                <c:pt idx="2169">
                  <c:v>42594</c:v>
                </c:pt>
                <c:pt idx="2170">
                  <c:v>42597</c:v>
                </c:pt>
                <c:pt idx="2171">
                  <c:v>42598</c:v>
                </c:pt>
                <c:pt idx="2172">
                  <c:v>42599</c:v>
                </c:pt>
                <c:pt idx="2173">
                  <c:v>42600</c:v>
                </c:pt>
                <c:pt idx="2174">
                  <c:v>42601</c:v>
                </c:pt>
                <c:pt idx="2175">
                  <c:v>42604</c:v>
                </c:pt>
                <c:pt idx="2176">
                  <c:v>42605</c:v>
                </c:pt>
                <c:pt idx="2177">
                  <c:v>42606</c:v>
                </c:pt>
                <c:pt idx="2178">
                  <c:v>42607</c:v>
                </c:pt>
                <c:pt idx="2179">
                  <c:v>42608</c:v>
                </c:pt>
                <c:pt idx="2180">
                  <c:v>42611</c:v>
                </c:pt>
                <c:pt idx="2181">
                  <c:v>42612</c:v>
                </c:pt>
                <c:pt idx="2182">
                  <c:v>42613</c:v>
                </c:pt>
                <c:pt idx="2183">
                  <c:v>42614</c:v>
                </c:pt>
                <c:pt idx="2184">
                  <c:v>42615</c:v>
                </c:pt>
                <c:pt idx="2185">
                  <c:v>42619</c:v>
                </c:pt>
                <c:pt idx="2186">
                  <c:v>42620</c:v>
                </c:pt>
                <c:pt idx="2187">
                  <c:v>42621</c:v>
                </c:pt>
                <c:pt idx="2188">
                  <c:v>42622</c:v>
                </c:pt>
                <c:pt idx="2189">
                  <c:v>42625</c:v>
                </c:pt>
                <c:pt idx="2190">
                  <c:v>42626</c:v>
                </c:pt>
                <c:pt idx="2191">
                  <c:v>42627</c:v>
                </c:pt>
                <c:pt idx="2192">
                  <c:v>42628</c:v>
                </c:pt>
                <c:pt idx="2193">
                  <c:v>42629</c:v>
                </c:pt>
                <c:pt idx="2194">
                  <c:v>42632</c:v>
                </c:pt>
                <c:pt idx="2195">
                  <c:v>42633</c:v>
                </c:pt>
                <c:pt idx="2196">
                  <c:v>42634</c:v>
                </c:pt>
                <c:pt idx="2197">
                  <c:v>42635</c:v>
                </c:pt>
                <c:pt idx="2198">
                  <c:v>42636</c:v>
                </c:pt>
                <c:pt idx="2199">
                  <c:v>42639</c:v>
                </c:pt>
                <c:pt idx="2200">
                  <c:v>42640</c:v>
                </c:pt>
                <c:pt idx="2201">
                  <c:v>42641</c:v>
                </c:pt>
                <c:pt idx="2202">
                  <c:v>42642</c:v>
                </c:pt>
                <c:pt idx="2203">
                  <c:v>42643</c:v>
                </c:pt>
                <c:pt idx="2204">
                  <c:v>42646</c:v>
                </c:pt>
                <c:pt idx="2205">
                  <c:v>42647</c:v>
                </c:pt>
                <c:pt idx="2206">
                  <c:v>42648</c:v>
                </c:pt>
                <c:pt idx="2207">
                  <c:v>42649</c:v>
                </c:pt>
                <c:pt idx="2208">
                  <c:v>42650</c:v>
                </c:pt>
                <c:pt idx="2209">
                  <c:v>42653</c:v>
                </c:pt>
                <c:pt idx="2210">
                  <c:v>42654</c:v>
                </c:pt>
                <c:pt idx="2211">
                  <c:v>42655</c:v>
                </c:pt>
                <c:pt idx="2212">
                  <c:v>42656</c:v>
                </c:pt>
                <c:pt idx="2213">
                  <c:v>42657</c:v>
                </c:pt>
                <c:pt idx="2214">
                  <c:v>42660</c:v>
                </c:pt>
                <c:pt idx="2215">
                  <c:v>42661</c:v>
                </c:pt>
                <c:pt idx="2216">
                  <c:v>42662</c:v>
                </c:pt>
                <c:pt idx="2217">
                  <c:v>42663</c:v>
                </c:pt>
                <c:pt idx="2218">
                  <c:v>42664</c:v>
                </c:pt>
                <c:pt idx="2219">
                  <c:v>42667</c:v>
                </c:pt>
                <c:pt idx="2220">
                  <c:v>42668</c:v>
                </c:pt>
                <c:pt idx="2221">
                  <c:v>42669</c:v>
                </c:pt>
                <c:pt idx="2222">
                  <c:v>42670</c:v>
                </c:pt>
                <c:pt idx="2223">
                  <c:v>42671</c:v>
                </c:pt>
                <c:pt idx="2224">
                  <c:v>42674</c:v>
                </c:pt>
                <c:pt idx="2225">
                  <c:v>42675</c:v>
                </c:pt>
                <c:pt idx="2226">
                  <c:v>42676</c:v>
                </c:pt>
                <c:pt idx="2227">
                  <c:v>42677</c:v>
                </c:pt>
                <c:pt idx="2228">
                  <c:v>42678</c:v>
                </c:pt>
                <c:pt idx="2229">
                  <c:v>42681</c:v>
                </c:pt>
                <c:pt idx="2230">
                  <c:v>42682</c:v>
                </c:pt>
                <c:pt idx="2231">
                  <c:v>42683</c:v>
                </c:pt>
                <c:pt idx="2232">
                  <c:v>42684</c:v>
                </c:pt>
                <c:pt idx="2233">
                  <c:v>42685</c:v>
                </c:pt>
                <c:pt idx="2234">
                  <c:v>42688</c:v>
                </c:pt>
                <c:pt idx="2235">
                  <c:v>42689</c:v>
                </c:pt>
                <c:pt idx="2236">
                  <c:v>42690</c:v>
                </c:pt>
                <c:pt idx="2237">
                  <c:v>42691</c:v>
                </c:pt>
                <c:pt idx="2238">
                  <c:v>42692</c:v>
                </c:pt>
                <c:pt idx="2239">
                  <c:v>42695</c:v>
                </c:pt>
                <c:pt idx="2240">
                  <c:v>42696</c:v>
                </c:pt>
                <c:pt idx="2241">
                  <c:v>42697</c:v>
                </c:pt>
                <c:pt idx="2242">
                  <c:v>42699</c:v>
                </c:pt>
                <c:pt idx="2243">
                  <c:v>42702</c:v>
                </c:pt>
                <c:pt idx="2244">
                  <c:v>42703</c:v>
                </c:pt>
                <c:pt idx="2245">
                  <c:v>42704</c:v>
                </c:pt>
                <c:pt idx="2246">
                  <c:v>42705</c:v>
                </c:pt>
                <c:pt idx="2247">
                  <c:v>42706</c:v>
                </c:pt>
                <c:pt idx="2248">
                  <c:v>42709</c:v>
                </c:pt>
                <c:pt idx="2249">
                  <c:v>42710</c:v>
                </c:pt>
                <c:pt idx="2250">
                  <c:v>42711</c:v>
                </c:pt>
                <c:pt idx="2251">
                  <c:v>42712</c:v>
                </c:pt>
                <c:pt idx="2252">
                  <c:v>42713</c:v>
                </c:pt>
                <c:pt idx="2253">
                  <c:v>42716</c:v>
                </c:pt>
                <c:pt idx="2254">
                  <c:v>42717</c:v>
                </c:pt>
                <c:pt idx="2255">
                  <c:v>42718</c:v>
                </c:pt>
                <c:pt idx="2256">
                  <c:v>42719</c:v>
                </c:pt>
                <c:pt idx="2257">
                  <c:v>42720</c:v>
                </c:pt>
                <c:pt idx="2258">
                  <c:v>42723</c:v>
                </c:pt>
                <c:pt idx="2259">
                  <c:v>42724</c:v>
                </c:pt>
                <c:pt idx="2260">
                  <c:v>42725</c:v>
                </c:pt>
                <c:pt idx="2261">
                  <c:v>42726</c:v>
                </c:pt>
                <c:pt idx="2262">
                  <c:v>42727</c:v>
                </c:pt>
                <c:pt idx="2263">
                  <c:v>42731</c:v>
                </c:pt>
                <c:pt idx="2264">
                  <c:v>42732</c:v>
                </c:pt>
                <c:pt idx="2265">
                  <c:v>42733</c:v>
                </c:pt>
                <c:pt idx="2266">
                  <c:v>42734</c:v>
                </c:pt>
                <c:pt idx="2267">
                  <c:v>42738</c:v>
                </c:pt>
                <c:pt idx="2268">
                  <c:v>42739</c:v>
                </c:pt>
                <c:pt idx="2269">
                  <c:v>42740</c:v>
                </c:pt>
                <c:pt idx="2270">
                  <c:v>42741</c:v>
                </c:pt>
                <c:pt idx="2271">
                  <c:v>42744</c:v>
                </c:pt>
                <c:pt idx="2272">
                  <c:v>42745</c:v>
                </c:pt>
                <c:pt idx="2273">
                  <c:v>42746</c:v>
                </c:pt>
                <c:pt idx="2274">
                  <c:v>42747</c:v>
                </c:pt>
                <c:pt idx="2275">
                  <c:v>42748</c:v>
                </c:pt>
                <c:pt idx="2276">
                  <c:v>42752</c:v>
                </c:pt>
                <c:pt idx="2277">
                  <c:v>42753</c:v>
                </c:pt>
                <c:pt idx="2278">
                  <c:v>42754</c:v>
                </c:pt>
                <c:pt idx="2279">
                  <c:v>42755</c:v>
                </c:pt>
                <c:pt idx="2280">
                  <c:v>42758</c:v>
                </c:pt>
                <c:pt idx="2281">
                  <c:v>42759</c:v>
                </c:pt>
                <c:pt idx="2282">
                  <c:v>42760</c:v>
                </c:pt>
                <c:pt idx="2283">
                  <c:v>42761</c:v>
                </c:pt>
                <c:pt idx="2284">
                  <c:v>42762</c:v>
                </c:pt>
                <c:pt idx="2285">
                  <c:v>42765</c:v>
                </c:pt>
                <c:pt idx="2286">
                  <c:v>42766</c:v>
                </c:pt>
                <c:pt idx="2287">
                  <c:v>42767</c:v>
                </c:pt>
                <c:pt idx="2288">
                  <c:v>42768</c:v>
                </c:pt>
                <c:pt idx="2289">
                  <c:v>42769</c:v>
                </c:pt>
                <c:pt idx="2290">
                  <c:v>42772</c:v>
                </c:pt>
                <c:pt idx="2291">
                  <c:v>42773</c:v>
                </c:pt>
                <c:pt idx="2292">
                  <c:v>42774</c:v>
                </c:pt>
                <c:pt idx="2293">
                  <c:v>42775</c:v>
                </c:pt>
                <c:pt idx="2294">
                  <c:v>42776</c:v>
                </c:pt>
                <c:pt idx="2295">
                  <c:v>42779</c:v>
                </c:pt>
                <c:pt idx="2296">
                  <c:v>42780</c:v>
                </c:pt>
                <c:pt idx="2297">
                  <c:v>42781</c:v>
                </c:pt>
                <c:pt idx="2298">
                  <c:v>42782</c:v>
                </c:pt>
                <c:pt idx="2299">
                  <c:v>42783</c:v>
                </c:pt>
                <c:pt idx="2300">
                  <c:v>42787</c:v>
                </c:pt>
                <c:pt idx="2301">
                  <c:v>42788</c:v>
                </c:pt>
                <c:pt idx="2302">
                  <c:v>42789</c:v>
                </c:pt>
                <c:pt idx="2303">
                  <c:v>42790</c:v>
                </c:pt>
                <c:pt idx="2304">
                  <c:v>42793</c:v>
                </c:pt>
                <c:pt idx="2305">
                  <c:v>42794</c:v>
                </c:pt>
                <c:pt idx="2306">
                  <c:v>42795</c:v>
                </c:pt>
                <c:pt idx="2307">
                  <c:v>42796</c:v>
                </c:pt>
                <c:pt idx="2308">
                  <c:v>42797</c:v>
                </c:pt>
                <c:pt idx="2309">
                  <c:v>42800</c:v>
                </c:pt>
                <c:pt idx="2310">
                  <c:v>42801</c:v>
                </c:pt>
                <c:pt idx="2311">
                  <c:v>42802</c:v>
                </c:pt>
                <c:pt idx="2312">
                  <c:v>42803</c:v>
                </c:pt>
                <c:pt idx="2313">
                  <c:v>42804</c:v>
                </c:pt>
                <c:pt idx="2314">
                  <c:v>42807</c:v>
                </c:pt>
                <c:pt idx="2315">
                  <c:v>42808</c:v>
                </c:pt>
                <c:pt idx="2316">
                  <c:v>42809</c:v>
                </c:pt>
                <c:pt idx="2317">
                  <c:v>42810</c:v>
                </c:pt>
                <c:pt idx="2318">
                  <c:v>42811</c:v>
                </c:pt>
                <c:pt idx="2319">
                  <c:v>42814</c:v>
                </c:pt>
                <c:pt idx="2320">
                  <c:v>42815</c:v>
                </c:pt>
                <c:pt idx="2321">
                  <c:v>42816</c:v>
                </c:pt>
                <c:pt idx="2322">
                  <c:v>42817</c:v>
                </c:pt>
                <c:pt idx="2323">
                  <c:v>42818</c:v>
                </c:pt>
                <c:pt idx="2324">
                  <c:v>42821</c:v>
                </c:pt>
                <c:pt idx="2325">
                  <c:v>42822</c:v>
                </c:pt>
                <c:pt idx="2326">
                  <c:v>42823</c:v>
                </c:pt>
                <c:pt idx="2327">
                  <c:v>42824</c:v>
                </c:pt>
                <c:pt idx="2328">
                  <c:v>42825</c:v>
                </c:pt>
                <c:pt idx="2329">
                  <c:v>42828</c:v>
                </c:pt>
                <c:pt idx="2330">
                  <c:v>42829</c:v>
                </c:pt>
                <c:pt idx="2331">
                  <c:v>42830</c:v>
                </c:pt>
                <c:pt idx="2332">
                  <c:v>42831</c:v>
                </c:pt>
                <c:pt idx="2333">
                  <c:v>42832</c:v>
                </c:pt>
                <c:pt idx="2334">
                  <c:v>42835</c:v>
                </c:pt>
                <c:pt idx="2335">
                  <c:v>42836</c:v>
                </c:pt>
                <c:pt idx="2336">
                  <c:v>42837</c:v>
                </c:pt>
                <c:pt idx="2337">
                  <c:v>42838</c:v>
                </c:pt>
                <c:pt idx="2338">
                  <c:v>42842</c:v>
                </c:pt>
                <c:pt idx="2339">
                  <c:v>42843</c:v>
                </c:pt>
                <c:pt idx="2340">
                  <c:v>42844</c:v>
                </c:pt>
                <c:pt idx="2341">
                  <c:v>42845</c:v>
                </c:pt>
                <c:pt idx="2342">
                  <c:v>42846</c:v>
                </c:pt>
                <c:pt idx="2343">
                  <c:v>42849</c:v>
                </c:pt>
                <c:pt idx="2344">
                  <c:v>42850</c:v>
                </c:pt>
                <c:pt idx="2345">
                  <c:v>42851</c:v>
                </c:pt>
                <c:pt idx="2346">
                  <c:v>42852</c:v>
                </c:pt>
                <c:pt idx="2347">
                  <c:v>42853</c:v>
                </c:pt>
                <c:pt idx="2348">
                  <c:v>42856</c:v>
                </c:pt>
                <c:pt idx="2349">
                  <c:v>42857</c:v>
                </c:pt>
                <c:pt idx="2350">
                  <c:v>42858</c:v>
                </c:pt>
                <c:pt idx="2351">
                  <c:v>42859</c:v>
                </c:pt>
                <c:pt idx="2352">
                  <c:v>42860</c:v>
                </c:pt>
                <c:pt idx="2353">
                  <c:v>42863</c:v>
                </c:pt>
                <c:pt idx="2354">
                  <c:v>42864</c:v>
                </c:pt>
                <c:pt idx="2355">
                  <c:v>42865</c:v>
                </c:pt>
                <c:pt idx="2356">
                  <c:v>42866</c:v>
                </c:pt>
                <c:pt idx="2357">
                  <c:v>42867</c:v>
                </c:pt>
                <c:pt idx="2358">
                  <c:v>42870</c:v>
                </c:pt>
                <c:pt idx="2359">
                  <c:v>42871</c:v>
                </c:pt>
                <c:pt idx="2360">
                  <c:v>42872</c:v>
                </c:pt>
                <c:pt idx="2361">
                  <c:v>42873</c:v>
                </c:pt>
                <c:pt idx="2362">
                  <c:v>42874</c:v>
                </c:pt>
                <c:pt idx="2363">
                  <c:v>42877</c:v>
                </c:pt>
                <c:pt idx="2364">
                  <c:v>42878</c:v>
                </c:pt>
                <c:pt idx="2365">
                  <c:v>42879</c:v>
                </c:pt>
                <c:pt idx="2366">
                  <c:v>42880</c:v>
                </c:pt>
                <c:pt idx="2367">
                  <c:v>42881</c:v>
                </c:pt>
                <c:pt idx="2368">
                  <c:v>42885</c:v>
                </c:pt>
                <c:pt idx="2369">
                  <c:v>42886</c:v>
                </c:pt>
                <c:pt idx="2370">
                  <c:v>42887</c:v>
                </c:pt>
                <c:pt idx="2371">
                  <c:v>42888</c:v>
                </c:pt>
                <c:pt idx="2372">
                  <c:v>42891</c:v>
                </c:pt>
                <c:pt idx="2373">
                  <c:v>42892</c:v>
                </c:pt>
                <c:pt idx="2374">
                  <c:v>42893</c:v>
                </c:pt>
                <c:pt idx="2375">
                  <c:v>42894</c:v>
                </c:pt>
                <c:pt idx="2376">
                  <c:v>42895</c:v>
                </c:pt>
                <c:pt idx="2377">
                  <c:v>42898</c:v>
                </c:pt>
                <c:pt idx="2378">
                  <c:v>42899</c:v>
                </c:pt>
                <c:pt idx="2379">
                  <c:v>42900</c:v>
                </c:pt>
                <c:pt idx="2380">
                  <c:v>42901</c:v>
                </c:pt>
                <c:pt idx="2381">
                  <c:v>42902</c:v>
                </c:pt>
                <c:pt idx="2382">
                  <c:v>42905</c:v>
                </c:pt>
                <c:pt idx="2383">
                  <c:v>42906</c:v>
                </c:pt>
                <c:pt idx="2384">
                  <c:v>42907</c:v>
                </c:pt>
                <c:pt idx="2385">
                  <c:v>42908</c:v>
                </c:pt>
                <c:pt idx="2386">
                  <c:v>42909</c:v>
                </c:pt>
                <c:pt idx="2387">
                  <c:v>42912</c:v>
                </c:pt>
                <c:pt idx="2388">
                  <c:v>42913</c:v>
                </c:pt>
                <c:pt idx="2389">
                  <c:v>42914</c:v>
                </c:pt>
                <c:pt idx="2390">
                  <c:v>42915</c:v>
                </c:pt>
                <c:pt idx="2391">
                  <c:v>42916</c:v>
                </c:pt>
                <c:pt idx="2392">
                  <c:v>42919</c:v>
                </c:pt>
                <c:pt idx="2393">
                  <c:v>42921</c:v>
                </c:pt>
                <c:pt idx="2394">
                  <c:v>42922</c:v>
                </c:pt>
                <c:pt idx="2395">
                  <c:v>42923</c:v>
                </c:pt>
                <c:pt idx="2396">
                  <c:v>42926</c:v>
                </c:pt>
                <c:pt idx="2397">
                  <c:v>42927</c:v>
                </c:pt>
                <c:pt idx="2398">
                  <c:v>42928</c:v>
                </c:pt>
                <c:pt idx="2399">
                  <c:v>42929</c:v>
                </c:pt>
                <c:pt idx="2400">
                  <c:v>42930</c:v>
                </c:pt>
                <c:pt idx="2401">
                  <c:v>42933</c:v>
                </c:pt>
                <c:pt idx="2402">
                  <c:v>42934</c:v>
                </c:pt>
                <c:pt idx="2403">
                  <c:v>42935</c:v>
                </c:pt>
                <c:pt idx="2404">
                  <c:v>42936</c:v>
                </c:pt>
                <c:pt idx="2405">
                  <c:v>42937</c:v>
                </c:pt>
                <c:pt idx="2406">
                  <c:v>42940</c:v>
                </c:pt>
                <c:pt idx="2407">
                  <c:v>42941</c:v>
                </c:pt>
                <c:pt idx="2408">
                  <c:v>42942</c:v>
                </c:pt>
                <c:pt idx="2409">
                  <c:v>42943</c:v>
                </c:pt>
                <c:pt idx="2410">
                  <c:v>42944</c:v>
                </c:pt>
                <c:pt idx="2411">
                  <c:v>42947</c:v>
                </c:pt>
                <c:pt idx="2412">
                  <c:v>42948</c:v>
                </c:pt>
                <c:pt idx="2413">
                  <c:v>42949</c:v>
                </c:pt>
                <c:pt idx="2414">
                  <c:v>42950</c:v>
                </c:pt>
                <c:pt idx="2415">
                  <c:v>42951</c:v>
                </c:pt>
                <c:pt idx="2416">
                  <c:v>42954</c:v>
                </c:pt>
                <c:pt idx="2417">
                  <c:v>42955</c:v>
                </c:pt>
                <c:pt idx="2418">
                  <c:v>42956</c:v>
                </c:pt>
                <c:pt idx="2419">
                  <c:v>42957</c:v>
                </c:pt>
                <c:pt idx="2420">
                  <c:v>42958</c:v>
                </c:pt>
                <c:pt idx="2421">
                  <c:v>42961</c:v>
                </c:pt>
                <c:pt idx="2422">
                  <c:v>42962</c:v>
                </c:pt>
                <c:pt idx="2423">
                  <c:v>42963</c:v>
                </c:pt>
                <c:pt idx="2424">
                  <c:v>42964</c:v>
                </c:pt>
                <c:pt idx="2425">
                  <c:v>42965</c:v>
                </c:pt>
                <c:pt idx="2426">
                  <c:v>42968</c:v>
                </c:pt>
                <c:pt idx="2427">
                  <c:v>42969</c:v>
                </c:pt>
                <c:pt idx="2428">
                  <c:v>42970</c:v>
                </c:pt>
                <c:pt idx="2429">
                  <c:v>42971</c:v>
                </c:pt>
                <c:pt idx="2430">
                  <c:v>42972</c:v>
                </c:pt>
                <c:pt idx="2431">
                  <c:v>42975</c:v>
                </c:pt>
                <c:pt idx="2432">
                  <c:v>42976</c:v>
                </c:pt>
                <c:pt idx="2433">
                  <c:v>42977</c:v>
                </c:pt>
                <c:pt idx="2434">
                  <c:v>42978</c:v>
                </c:pt>
                <c:pt idx="2435">
                  <c:v>42979</c:v>
                </c:pt>
                <c:pt idx="2436">
                  <c:v>42983</c:v>
                </c:pt>
                <c:pt idx="2437">
                  <c:v>42984</c:v>
                </c:pt>
                <c:pt idx="2438">
                  <c:v>42985</c:v>
                </c:pt>
                <c:pt idx="2439">
                  <c:v>42986</c:v>
                </c:pt>
                <c:pt idx="2440">
                  <c:v>42989</c:v>
                </c:pt>
                <c:pt idx="2441">
                  <c:v>42990</c:v>
                </c:pt>
                <c:pt idx="2442">
                  <c:v>42991</c:v>
                </c:pt>
                <c:pt idx="2443">
                  <c:v>42992</c:v>
                </c:pt>
                <c:pt idx="2444">
                  <c:v>42993</c:v>
                </c:pt>
                <c:pt idx="2445">
                  <c:v>42996</c:v>
                </c:pt>
                <c:pt idx="2446">
                  <c:v>42997</c:v>
                </c:pt>
                <c:pt idx="2447">
                  <c:v>42998</c:v>
                </c:pt>
                <c:pt idx="2448">
                  <c:v>42999</c:v>
                </c:pt>
                <c:pt idx="2449">
                  <c:v>43000</c:v>
                </c:pt>
                <c:pt idx="2450">
                  <c:v>43003</c:v>
                </c:pt>
                <c:pt idx="2451">
                  <c:v>43004</c:v>
                </c:pt>
                <c:pt idx="2452">
                  <c:v>43005</c:v>
                </c:pt>
                <c:pt idx="2453">
                  <c:v>43006</c:v>
                </c:pt>
                <c:pt idx="2454">
                  <c:v>43007</c:v>
                </c:pt>
                <c:pt idx="2455">
                  <c:v>43010</c:v>
                </c:pt>
                <c:pt idx="2456">
                  <c:v>43011</c:v>
                </c:pt>
                <c:pt idx="2457">
                  <c:v>43012</c:v>
                </c:pt>
                <c:pt idx="2458">
                  <c:v>43013</c:v>
                </c:pt>
                <c:pt idx="2459">
                  <c:v>43014</c:v>
                </c:pt>
                <c:pt idx="2460">
                  <c:v>43017</c:v>
                </c:pt>
                <c:pt idx="2461">
                  <c:v>43018</c:v>
                </c:pt>
                <c:pt idx="2462">
                  <c:v>43019</c:v>
                </c:pt>
                <c:pt idx="2463">
                  <c:v>43020</c:v>
                </c:pt>
                <c:pt idx="2464">
                  <c:v>43021</c:v>
                </c:pt>
                <c:pt idx="2465">
                  <c:v>43024</c:v>
                </c:pt>
                <c:pt idx="2466">
                  <c:v>43025</c:v>
                </c:pt>
                <c:pt idx="2467">
                  <c:v>43026</c:v>
                </c:pt>
                <c:pt idx="2468">
                  <c:v>43027</c:v>
                </c:pt>
                <c:pt idx="2469">
                  <c:v>43028</c:v>
                </c:pt>
                <c:pt idx="2470">
                  <c:v>43031</c:v>
                </c:pt>
                <c:pt idx="2471">
                  <c:v>43032</c:v>
                </c:pt>
                <c:pt idx="2472">
                  <c:v>43033</c:v>
                </c:pt>
                <c:pt idx="2473">
                  <c:v>43034</c:v>
                </c:pt>
                <c:pt idx="2474">
                  <c:v>43035</c:v>
                </c:pt>
                <c:pt idx="2475">
                  <c:v>43038</c:v>
                </c:pt>
                <c:pt idx="2476">
                  <c:v>43039</c:v>
                </c:pt>
                <c:pt idx="2477">
                  <c:v>43040</c:v>
                </c:pt>
                <c:pt idx="2478">
                  <c:v>43041</c:v>
                </c:pt>
                <c:pt idx="2479">
                  <c:v>43042</c:v>
                </c:pt>
                <c:pt idx="2480">
                  <c:v>43045</c:v>
                </c:pt>
                <c:pt idx="2481">
                  <c:v>43046</c:v>
                </c:pt>
                <c:pt idx="2482">
                  <c:v>43047</c:v>
                </c:pt>
                <c:pt idx="2483">
                  <c:v>43048</c:v>
                </c:pt>
                <c:pt idx="2484">
                  <c:v>43049</c:v>
                </c:pt>
                <c:pt idx="2485">
                  <c:v>43052</c:v>
                </c:pt>
                <c:pt idx="2486">
                  <c:v>43053</c:v>
                </c:pt>
                <c:pt idx="2487">
                  <c:v>43054</c:v>
                </c:pt>
                <c:pt idx="2488">
                  <c:v>43055</c:v>
                </c:pt>
                <c:pt idx="2489">
                  <c:v>43056</c:v>
                </c:pt>
                <c:pt idx="2490">
                  <c:v>43059</c:v>
                </c:pt>
                <c:pt idx="2491">
                  <c:v>43060</c:v>
                </c:pt>
                <c:pt idx="2492">
                  <c:v>43061</c:v>
                </c:pt>
                <c:pt idx="2493">
                  <c:v>43063</c:v>
                </c:pt>
                <c:pt idx="2494">
                  <c:v>43066</c:v>
                </c:pt>
                <c:pt idx="2495">
                  <c:v>43067</c:v>
                </c:pt>
                <c:pt idx="2496">
                  <c:v>43068</c:v>
                </c:pt>
                <c:pt idx="2497">
                  <c:v>43069</c:v>
                </c:pt>
                <c:pt idx="2498">
                  <c:v>43070</c:v>
                </c:pt>
                <c:pt idx="2499">
                  <c:v>43073</c:v>
                </c:pt>
                <c:pt idx="2500">
                  <c:v>43074</c:v>
                </c:pt>
                <c:pt idx="2501">
                  <c:v>43075</c:v>
                </c:pt>
                <c:pt idx="2502">
                  <c:v>43076</c:v>
                </c:pt>
                <c:pt idx="2503">
                  <c:v>43077</c:v>
                </c:pt>
                <c:pt idx="2504">
                  <c:v>43080</c:v>
                </c:pt>
                <c:pt idx="2505">
                  <c:v>43081</c:v>
                </c:pt>
                <c:pt idx="2506">
                  <c:v>43082</c:v>
                </c:pt>
                <c:pt idx="2507">
                  <c:v>43083</c:v>
                </c:pt>
                <c:pt idx="2508">
                  <c:v>43084</c:v>
                </c:pt>
                <c:pt idx="2509">
                  <c:v>43087</c:v>
                </c:pt>
                <c:pt idx="2510">
                  <c:v>43088</c:v>
                </c:pt>
                <c:pt idx="2511">
                  <c:v>43089</c:v>
                </c:pt>
                <c:pt idx="2512">
                  <c:v>43090</c:v>
                </c:pt>
                <c:pt idx="2513">
                  <c:v>43091</c:v>
                </c:pt>
                <c:pt idx="2514">
                  <c:v>43095</c:v>
                </c:pt>
                <c:pt idx="2515">
                  <c:v>43096</c:v>
                </c:pt>
                <c:pt idx="2516">
                  <c:v>43097</c:v>
                </c:pt>
                <c:pt idx="2517">
                  <c:v>43098</c:v>
                </c:pt>
                <c:pt idx="2518">
                  <c:v>43102</c:v>
                </c:pt>
                <c:pt idx="2519">
                  <c:v>43103</c:v>
                </c:pt>
                <c:pt idx="2520">
                  <c:v>43104</c:v>
                </c:pt>
                <c:pt idx="2521">
                  <c:v>43105</c:v>
                </c:pt>
                <c:pt idx="2522">
                  <c:v>43108</c:v>
                </c:pt>
                <c:pt idx="2523">
                  <c:v>43109</c:v>
                </c:pt>
                <c:pt idx="2524">
                  <c:v>43110</c:v>
                </c:pt>
                <c:pt idx="2525">
                  <c:v>43111</c:v>
                </c:pt>
                <c:pt idx="2526">
                  <c:v>43112</c:v>
                </c:pt>
                <c:pt idx="2527">
                  <c:v>43116</c:v>
                </c:pt>
                <c:pt idx="2528">
                  <c:v>43117</c:v>
                </c:pt>
                <c:pt idx="2529">
                  <c:v>43118</c:v>
                </c:pt>
                <c:pt idx="2530">
                  <c:v>43119</c:v>
                </c:pt>
                <c:pt idx="2531">
                  <c:v>43122</c:v>
                </c:pt>
                <c:pt idx="2532">
                  <c:v>43123</c:v>
                </c:pt>
                <c:pt idx="2533">
                  <c:v>43124</c:v>
                </c:pt>
                <c:pt idx="2534">
                  <c:v>43125</c:v>
                </c:pt>
                <c:pt idx="2535">
                  <c:v>43126</c:v>
                </c:pt>
                <c:pt idx="2536">
                  <c:v>43129</c:v>
                </c:pt>
                <c:pt idx="2537">
                  <c:v>43130</c:v>
                </c:pt>
                <c:pt idx="2538">
                  <c:v>43131</c:v>
                </c:pt>
                <c:pt idx="2539">
                  <c:v>43132</c:v>
                </c:pt>
                <c:pt idx="2540">
                  <c:v>43133</c:v>
                </c:pt>
                <c:pt idx="2541">
                  <c:v>43136</c:v>
                </c:pt>
                <c:pt idx="2542">
                  <c:v>43137</c:v>
                </c:pt>
                <c:pt idx="2543">
                  <c:v>43138</c:v>
                </c:pt>
                <c:pt idx="2544">
                  <c:v>43139</c:v>
                </c:pt>
                <c:pt idx="2545">
                  <c:v>43140</c:v>
                </c:pt>
                <c:pt idx="2546">
                  <c:v>43143</c:v>
                </c:pt>
                <c:pt idx="2547">
                  <c:v>43144</c:v>
                </c:pt>
                <c:pt idx="2548">
                  <c:v>43145</c:v>
                </c:pt>
                <c:pt idx="2549">
                  <c:v>43146</c:v>
                </c:pt>
                <c:pt idx="2550">
                  <c:v>43147</c:v>
                </c:pt>
                <c:pt idx="2551">
                  <c:v>43151</c:v>
                </c:pt>
                <c:pt idx="2552">
                  <c:v>43152</c:v>
                </c:pt>
                <c:pt idx="2553">
                  <c:v>43153</c:v>
                </c:pt>
                <c:pt idx="2554">
                  <c:v>43154</c:v>
                </c:pt>
                <c:pt idx="2555">
                  <c:v>43157</c:v>
                </c:pt>
                <c:pt idx="2556">
                  <c:v>43158</c:v>
                </c:pt>
                <c:pt idx="2557">
                  <c:v>43159</c:v>
                </c:pt>
                <c:pt idx="2558">
                  <c:v>43160</c:v>
                </c:pt>
                <c:pt idx="2559">
                  <c:v>43161</c:v>
                </c:pt>
                <c:pt idx="2560">
                  <c:v>43164</c:v>
                </c:pt>
                <c:pt idx="2561">
                  <c:v>43165</c:v>
                </c:pt>
                <c:pt idx="2562">
                  <c:v>43166</c:v>
                </c:pt>
                <c:pt idx="2563">
                  <c:v>43167</c:v>
                </c:pt>
                <c:pt idx="2564">
                  <c:v>43168</c:v>
                </c:pt>
                <c:pt idx="2565">
                  <c:v>43171</c:v>
                </c:pt>
                <c:pt idx="2566">
                  <c:v>43172</c:v>
                </c:pt>
                <c:pt idx="2567">
                  <c:v>43173</c:v>
                </c:pt>
                <c:pt idx="2568">
                  <c:v>43174</c:v>
                </c:pt>
                <c:pt idx="2569">
                  <c:v>43175</c:v>
                </c:pt>
                <c:pt idx="2570">
                  <c:v>43178</c:v>
                </c:pt>
                <c:pt idx="2571">
                  <c:v>43179</c:v>
                </c:pt>
                <c:pt idx="2572">
                  <c:v>43180</c:v>
                </c:pt>
                <c:pt idx="2573">
                  <c:v>43181</c:v>
                </c:pt>
                <c:pt idx="2574">
                  <c:v>43182</c:v>
                </c:pt>
                <c:pt idx="2575">
                  <c:v>43185</c:v>
                </c:pt>
                <c:pt idx="2576">
                  <c:v>43186</c:v>
                </c:pt>
                <c:pt idx="2577">
                  <c:v>43187</c:v>
                </c:pt>
                <c:pt idx="2578">
                  <c:v>43188</c:v>
                </c:pt>
                <c:pt idx="2579">
                  <c:v>43192</c:v>
                </c:pt>
                <c:pt idx="2580">
                  <c:v>43193</c:v>
                </c:pt>
                <c:pt idx="2581">
                  <c:v>43194</c:v>
                </c:pt>
                <c:pt idx="2582">
                  <c:v>43195</c:v>
                </c:pt>
                <c:pt idx="2583">
                  <c:v>43196</c:v>
                </c:pt>
                <c:pt idx="2584">
                  <c:v>43199</c:v>
                </c:pt>
                <c:pt idx="2585">
                  <c:v>43200</c:v>
                </c:pt>
                <c:pt idx="2586">
                  <c:v>43201</c:v>
                </c:pt>
                <c:pt idx="2587">
                  <c:v>43202</c:v>
                </c:pt>
                <c:pt idx="2588">
                  <c:v>43203</c:v>
                </c:pt>
                <c:pt idx="2589">
                  <c:v>43206</c:v>
                </c:pt>
                <c:pt idx="2590">
                  <c:v>43207</c:v>
                </c:pt>
                <c:pt idx="2591">
                  <c:v>43208</c:v>
                </c:pt>
                <c:pt idx="2592">
                  <c:v>43209</c:v>
                </c:pt>
                <c:pt idx="2593">
                  <c:v>43210</c:v>
                </c:pt>
                <c:pt idx="2594">
                  <c:v>43213</c:v>
                </c:pt>
                <c:pt idx="2595">
                  <c:v>43214</c:v>
                </c:pt>
                <c:pt idx="2596">
                  <c:v>43215</c:v>
                </c:pt>
                <c:pt idx="2597">
                  <c:v>43216</c:v>
                </c:pt>
                <c:pt idx="2598">
                  <c:v>43217</c:v>
                </c:pt>
                <c:pt idx="2599">
                  <c:v>43220</c:v>
                </c:pt>
                <c:pt idx="2600">
                  <c:v>43221</c:v>
                </c:pt>
                <c:pt idx="2601">
                  <c:v>43222</c:v>
                </c:pt>
                <c:pt idx="2602">
                  <c:v>43223</c:v>
                </c:pt>
                <c:pt idx="2603">
                  <c:v>43224</c:v>
                </c:pt>
                <c:pt idx="2604">
                  <c:v>43227</c:v>
                </c:pt>
                <c:pt idx="2605">
                  <c:v>43228</c:v>
                </c:pt>
                <c:pt idx="2606">
                  <c:v>43229</c:v>
                </c:pt>
                <c:pt idx="2607">
                  <c:v>43230</c:v>
                </c:pt>
                <c:pt idx="2608">
                  <c:v>43231</c:v>
                </c:pt>
                <c:pt idx="2609">
                  <c:v>43234</c:v>
                </c:pt>
                <c:pt idx="2610">
                  <c:v>43235</c:v>
                </c:pt>
                <c:pt idx="2611">
                  <c:v>43236</c:v>
                </c:pt>
                <c:pt idx="2612">
                  <c:v>43237</c:v>
                </c:pt>
                <c:pt idx="2613">
                  <c:v>43238</c:v>
                </c:pt>
                <c:pt idx="2614">
                  <c:v>43241</c:v>
                </c:pt>
                <c:pt idx="2615">
                  <c:v>43242</c:v>
                </c:pt>
                <c:pt idx="2616">
                  <c:v>43243</c:v>
                </c:pt>
                <c:pt idx="2617">
                  <c:v>43244</c:v>
                </c:pt>
                <c:pt idx="2618">
                  <c:v>43245</c:v>
                </c:pt>
                <c:pt idx="2619">
                  <c:v>43249</c:v>
                </c:pt>
                <c:pt idx="2620">
                  <c:v>43250</c:v>
                </c:pt>
                <c:pt idx="2621">
                  <c:v>43251</c:v>
                </c:pt>
                <c:pt idx="2622">
                  <c:v>43252</c:v>
                </c:pt>
                <c:pt idx="2623">
                  <c:v>43255</c:v>
                </c:pt>
                <c:pt idx="2624">
                  <c:v>43256</c:v>
                </c:pt>
                <c:pt idx="2625">
                  <c:v>43257</c:v>
                </c:pt>
                <c:pt idx="2626">
                  <c:v>43258</c:v>
                </c:pt>
                <c:pt idx="2627">
                  <c:v>43259</c:v>
                </c:pt>
                <c:pt idx="2628">
                  <c:v>43262</c:v>
                </c:pt>
                <c:pt idx="2629">
                  <c:v>43263</c:v>
                </c:pt>
                <c:pt idx="2630">
                  <c:v>43264</c:v>
                </c:pt>
                <c:pt idx="2631">
                  <c:v>43265</c:v>
                </c:pt>
                <c:pt idx="2632">
                  <c:v>43266</c:v>
                </c:pt>
                <c:pt idx="2633">
                  <c:v>43269</c:v>
                </c:pt>
                <c:pt idx="2634">
                  <c:v>43270</c:v>
                </c:pt>
                <c:pt idx="2635">
                  <c:v>43271</c:v>
                </c:pt>
                <c:pt idx="2636">
                  <c:v>43272</c:v>
                </c:pt>
                <c:pt idx="2637">
                  <c:v>43273</c:v>
                </c:pt>
                <c:pt idx="2638">
                  <c:v>43276</c:v>
                </c:pt>
                <c:pt idx="2639">
                  <c:v>43277</c:v>
                </c:pt>
                <c:pt idx="2640">
                  <c:v>43278</c:v>
                </c:pt>
                <c:pt idx="2641">
                  <c:v>43279</c:v>
                </c:pt>
                <c:pt idx="2642">
                  <c:v>43280</c:v>
                </c:pt>
                <c:pt idx="2643">
                  <c:v>43283</c:v>
                </c:pt>
                <c:pt idx="2644">
                  <c:v>43284</c:v>
                </c:pt>
                <c:pt idx="2645">
                  <c:v>43286</c:v>
                </c:pt>
                <c:pt idx="2646">
                  <c:v>43287</c:v>
                </c:pt>
                <c:pt idx="2647">
                  <c:v>43290</c:v>
                </c:pt>
                <c:pt idx="2648">
                  <c:v>43291</c:v>
                </c:pt>
                <c:pt idx="2649">
                  <c:v>43292</c:v>
                </c:pt>
                <c:pt idx="2650">
                  <c:v>43293</c:v>
                </c:pt>
                <c:pt idx="2651">
                  <c:v>43294</c:v>
                </c:pt>
                <c:pt idx="2652">
                  <c:v>43297</c:v>
                </c:pt>
                <c:pt idx="2653">
                  <c:v>43298</c:v>
                </c:pt>
                <c:pt idx="2654">
                  <c:v>43299</c:v>
                </c:pt>
                <c:pt idx="2655">
                  <c:v>43300</c:v>
                </c:pt>
                <c:pt idx="2656">
                  <c:v>43301</c:v>
                </c:pt>
                <c:pt idx="2657">
                  <c:v>43304</c:v>
                </c:pt>
                <c:pt idx="2658">
                  <c:v>43305</c:v>
                </c:pt>
                <c:pt idx="2659">
                  <c:v>43306</c:v>
                </c:pt>
                <c:pt idx="2660">
                  <c:v>43307</c:v>
                </c:pt>
                <c:pt idx="2661">
                  <c:v>43308</c:v>
                </c:pt>
                <c:pt idx="2662">
                  <c:v>43311</c:v>
                </c:pt>
                <c:pt idx="2663">
                  <c:v>43312</c:v>
                </c:pt>
                <c:pt idx="2664">
                  <c:v>43313</c:v>
                </c:pt>
                <c:pt idx="2665">
                  <c:v>43314</c:v>
                </c:pt>
                <c:pt idx="2666">
                  <c:v>43315</c:v>
                </c:pt>
                <c:pt idx="2667">
                  <c:v>43318</c:v>
                </c:pt>
                <c:pt idx="2668">
                  <c:v>43319</c:v>
                </c:pt>
                <c:pt idx="2669">
                  <c:v>43320</c:v>
                </c:pt>
                <c:pt idx="2670">
                  <c:v>43321</c:v>
                </c:pt>
                <c:pt idx="2671">
                  <c:v>43322</c:v>
                </c:pt>
                <c:pt idx="2672">
                  <c:v>43325</c:v>
                </c:pt>
                <c:pt idx="2673">
                  <c:v>43326</c:v>
                </c:pt>
                <c:pt idx="2674">
                  <c:v>43327</c:v>
                </c:pt>
                <c:pt idx="2675">
                  <c:v>43328</c:v>
                </c:pt>
                <c:pt idx="2676">
                  <c:v>43329</c:v>
                </c:pt>
                <c:pt idx="2677">
                  <c:v>43332</c:v>
                </c:pt>
                <c:pt idx="2678">
                  <c:v>43333</c:v>
                </c:pt>
                <c:pt idx="2679">
                  <c:v>43334</c:v>
                </c:pt>
                <c:pt idx="2680">
                  <c:v>43335</c:v>
                </c:pt>
                <c:pt idx="2681">
                  <c:v>43336</c:v>
                </c:pt>
                <c:pt idx="2682">
                  <c:v>43339</c:v>
                </c:pt>
                <c:pt idx="2683">
                  <c:v>43340</c:v>
                </c:pt>
                <c:pt idx="2684">
                  <c:v>43341</c:v>
                </c:pt>
                <c:pt idx="2685">
                  <c:v>43342</c:v>
                </c:pt>
                <c:pt idx="2686">
                  <c:v>43343</c:v>
                </c:pt>
                <c:pt idx="2687">
                  <c:v>43347</c:v>
                </c:pt>
                <c:pt idx="2688">
                  <c:v>43348</c:v>
                </c:pt>
                <c:pt idx="2689">
                  <c:v>43349</c:v>
                </c:pt>
                <c:pt idx="2690">
                  <c:v>43350</c:v>
                </c:pt>
                <c:pt idx="2691">
                  <c:v>43353</c:v>
                </c:pt>
                <c:pt idx="2692">
                  <c:v>43354</c:v>
                </c:pt>
                <c:pt idx="2693">
                  <c:v>43355</c:v>
                </c:pt>
                <c:pt idx="2694">
                  <c:v>43356</c:v>
                </c:pt>
                <c:pt idx="2695">
                  <c:v>43357</c:v>
                </c:pt>
                <c:pt idx="2696">
                  <c:v>43360</c:v>
                </c:pt>
                <c:pt idx="2697">
                  <c:v>43361</c:v>
                </c:pt>
                <c:pt idx="2698">
                  <c:v>43362</c:v>
                </c:pt>
                <c:pt idx="2699">
                  <c:v>43363</c:v>
                </c:pt>
                <c:pt idx="2700">
                  <c:v>43364</c:v>
                </c:pt>
                <c:pt idx="2701">
                  <c:v>43367</c:v>
                </c:pt>
                <c:pt idx="2702">
                  <c:v>43368</c:v>
                </c:pt>
                <c:pt idx="2703">
                  <c:v>43369</c:v>
                </c:pt>
                <c:pt idx="2704">
                  <c:v>43370</c:v>
                </c:pt>
                <c:pt idx="2705">
                  <c:v>43371</c:v>
                </c:pt>
                <c:pt idx="2706">
                  <c:v>43374</c:v>
                </c:pt>
                <c:pt idx="2707">
                  <c:v>43375</c:v>
                </c:pt>
                <c:pt idx="2708">
                  <c:v>43376</c:v>
                </c:pt>
                <c:pt idx="2709">
                  <c:v>43377</c:v>
                </c:pt>
                <c:pt idx="2710">
                  <c:v>43378</c:v>
                </c:pt>
                <c:pt idx="2711">
                  <c:v>43381</c:v>
                </c:pt>
                <c:pt idx="2712">
                  <c:v>43382</c:v>
                </c:pt>
                <c:pt idx="2713">
                  <c:v>43383</c:v>
                </c:pt>
                <c:pt idx="2714">
                  <c:v>43384</c:v>
                </c:pt>
                <c:pt idx="2715">
                  <c:v>43385</c:v>
                </c:pt>
                <c:pt idx="2716">
                  <c:v>43388</c:v>
                </c:pt>
                <c:pt idx="2717">
                  <c:v>43389</c:v>
                </c:pt>
                <c:pt idx="2718">
                  <c:v>43390</c:v>
                </c:pt>
                <c:pt idx="2719">
                  <c:v>43391</c:v>
                </c:pt>
                <c:pt idx="2720">
                  <c:v>43392</c:v>
                </c:pt>
                <c:pt idx="2721">
                  <c:v>43395</c:v>
                </c:pt>
                <c:pt idx="2722">
                  <c:v>43396</c:v>
                </c:pt>
                <c:pt idx="2723">
                  <c:v>43397</c:v>
                </c:pt>
                <c:pt idx="2724">
                  <c:v>43398</c:v>
                </c:pt>
                <c:pt idx="2725">
                  <c:v>43399</c:v>
                </c:pt>
                <c:pt idx="2726">
                  <c:v>43402</c:v>
                </c:pt>
                <c:pt idx="2727">
                  <c:v>43403</c:v>
                </c:pt>
                <c:pt idx="2728">
                  <c:v>43404</c:v>
                </c:pt>
                <c:pt idx="2729">
                  <c:v>43405</c:v>
                </c:pt>
                <c:pt idx="2730">
                  <c:v>43406</c:v>
                </c:pt>
                <c:pt idx="2731">
                  <c:v>43409</c:v>
                </c:pt>
                <c:pt idx="2732">
                  <c:v>43410</c:v>
                </c:pt>
                <c:pt idx="2733">
                  <c:v>43411</c:v>
                </c:pt>
                <c:pt idx="2734">
                  <c:v>43412</c:v>
                </c:pt>
                <c:pt idx="2735">
                  <c:v>43413</c:v>
                </c:pt>
                <c:pt idx="2736">
                  <c:v>43416</c:v>
                </c:pt>
                <c:pt idx="2737">
                  <c:v>43417</c:v>
                </c:pt>
                <c:pt idx="2738">
                  <c:v>43418</c:v>
                </c:pt>
                <c:pt idx="2739">
                  <c:v>43419</c:v>
                </c:pt>
                <c:pt idx="2740">
                  <c:v>43420</c:v>
                </c:pt>
                <c:pt idx="2741">
                  <c:v>43423</c:v>
                </c:pt>
                <c:pt idx="2742">
                  <c:v>43424</c:v>
                </c:pt>
                <c:pt idx="2743">
                  <c:v>43425</c:v>
                </c:pt>
                <c:pt idx="2744">
                  <c:v>43427</c:v>
                </c:pt>
                <c:pt idx="2745">
                  <c:v>43430</c:v>
                </c:pt>
                <c:pt idx="2746">
                  <c:v>43431</c:v>
                </c:pt>
                <c:pt idx="2747">
                  <c:v>43432</c:v>
                </c:pt>
                <c:pt idx="2748">
                  <c:v>43433</c:v>
                </c:pt>
                <c:pt idx="2749">
                  <c:v>43434</c:v>
                </c:pt>
                <c:pt idx="2750">
                  <c:v>43437</c:v>
                </c:pt>
                <c:pt idx="2751">
                  <c:v>43438</c:v>
                </c:pt>
                <c:pt idx="2752">
                  <c:v>43440</c:v>
                </c:pt>
                <c:pt idx="2753">
                  <c:v>43441</c:v>
                </c:pt>
                <c:pt idx="2754">
                  <c:v>43444</c:v>
                </c:pt>
                <c:pt idx="2755">
                  <c:v>43445</c:v>
                </c:pt>
                <c:pt idx="2756">
                  <c:v>43446</c:v>
                </c:pt>
                <c:pt idx="2757">
                  <c:v>43447</c:v>
                </c:pt>
                <c:pt idx="2758">
                  <c:v>43448</c:v>
                </c:pt>
                <c:pt idx="2759">
                  <c:v>43451</c:v>
                </c:pt>
                <c:pt idx="2760">
                  <c:v>43452</c:v>
                </c:pt>
                <c:pt idx="2761">
                  <c:v>43453</c:v>
                </c:pt>
                <c:pt idx="2762">
                  <c:v>43454</c:v>
                </c:pt>
                <c:pt idx="2763">
                  <c:v>43455</c:v>
                </c:pt>
                <c:pt idx="2764">
                  <c:v>43458</c:v>
                </c:pt>
                <c:pt idx="2765">
                  <c:v>43460</c:v>
                </c:pt>
                <c:pt idx="2766">
                  <c:v>43461</c:v>
                </c:pt>
                <c:pt idx="2767">
                  <c:v>43462</c:v>
                </c:pt>
                <c:pt idx="2768">
                  <c:v>43465</c:v>
                </c:pt>
                <c:pt idx="2769">
                  <c:v>43467</c:v>
                </c:pt>
                <c:pt idx="2770">
                  <c:v>43468</c:v>
                </c:pt>
                <c:pt idx="2771">
                  <c:v>43469</c:v>
                </c:pt>
                <c:pt idx="2772">
                  <c:v>43472</c:v>
                </c:pt>
                <c:pt idx="2773">
                  <c:v>43473</c:v>
                </c:pt>
                <c:pt idx="2774">
                  <c:v>43474</c:v>
                </c:pt>
                <c:pt idx="2775">
                  <c:v>43475</c:v>
                </c:pt>
                <c:pt idx="2776">
                  <c:v>43476</c:v>
                </c:pt>
                <c:pt idx="2777">
                  <c:v>43479</c:v>
                </c:pt>
                <c:pt idx="2778">
                  <c:v>43480</c:v>
                </c:pt>
                <c:pt idx="2779">
                  <c:v>43481</c:v>
                </c:pt>
                <c:pt idx="2780">
                  <c:v>43482</c:v>
                </c:pt>
                <c:pt idx="2781">
                  <c:v>43483</c:v>
                </c:pt>
                <c:pt idx="2782">
                  <c:v>43487</c:v>
                </c:pt>
                <c:pt idx="2783">
                  <c:v>43488</c:v>
                </c:pt>
                <c:pt idx="2784">
                  <c:v>43489</c:v>
                </c:pt>
                <c:pt idx="2785">
                  <c:v>43490</c:v>
                </c:pt>
                <c:pt idx="2786">
                  <c:v>43493</c:v>
                </c:pt>
                <c:pt idx="2787">
                  <c:v>43494</c:v>
                </c:pt>
                <c:pt idx="2788">
                  <c:v>43495</c:v>
                </c:pt>
                <c:pt idx="2789">
                  <c:v>43496</c:v>
                </c:pt>
                <c:pt idx="2790">
                  <c:v>43497</c:v>
                </c:pt>
                <c:pt idx="2791">
                  <c:v>43500</c:v>
                </c:pt>
                <c:pt idx="2792">
                  <c:v>43501</c:v>
                </c:pt>
                <c:pt idx="2793">
                  <c:v>43502</c:v>
                </c:pt>
                <c:pt idx="2794">
                  <c:v>43503</c:v>
                </c:pt>
                <c:pt idx="2795">
                  <c:v>43504</c:v>
                </c:pt>
                <c:pt idx="2796">
                  <c:v>43507</c:v>
                </c:pt>
                <c:pt idx="2797">
                  <c:v>43508</c:v>
                </c:pt>
                <c:pt idx="2798">
                  <c:v>43509</c:v>
                </c:pt>
                <c:pt idx="2799">
                  <c:v>43510</c:v>
                </c:pt>
                <c:pt idx="2800">
                  <c:v>43511</c:v>
                </c:pt>
                <c:pt idx="2801">
                  <c:v>43515</c:v>
                </c:pt>
                <c:pt idx="2802">
                  <c:v>43516</c:v>
                </c:pt>
                <c:pt idx="2803">
                  <c:v>43517</c:v>
                </c:pt>
                <c:pt idx="2804">
                  <c:v>43518</c:v>
                </c:pt>
                <c:pt idx="2805">
                  <c:v>43521</c:v>
                </c:pt>
                <c:pt idx="2806">
                  <c:v>43522</c:v>
                </c:pt>
                <c:pt idx="2807">
                  <c:v>43523</c:v>
                </c:pt>
                <c:pt idx="2808">
                  <c:v>43524</c:v>
                </c:pt>
                <c:pt idx="2809">
                  <c:v>43525</c:v>
                </c:pt>
                <c:pt idx="2810">
                  <c:v>43528</c:v>
                </c:pt>
                <c:pt idx="2811">
                  <c:v>43529</c:v>
                </c:pt>
                <c:pt idx="2812">
                  <c:v>43530</c:v>
                </c:pt>
                <c:pt idx="2813">
                  <c:v>43531</c:v>
                </c:pt>
                <c:pt idx="2814">
                  <c:v>43532</c:v>
                </c:pt>
                <c:pt idx="2815">
                  <c:v>43535</c:v>
                </c:pt>
                <c:pt idx="2816">
                  <c:v>43536</c:v>
                </c:pt>
                <c:pt idx="2817">
                  <c:v>43537</c:v>
                </c:pt>
                <c:pt idx="2818">
                  <c:v>43538</c:v>
                </c:pt>
                <c:pt idx="2819">
                  <c:v>43539</c:v>
                </c:pt>
                <c:pt idx="2820">
                  <c:v>43542</c:v>
                </c:pt>
                <c:pt idx="2821">
                  <c:v>43543</c:v>
                </c:pt>
                <c:pt idx="2822">
                  <c:v>43544</c:v>
                </c:pt>
                <c:pt idx="2823">
                  <c:v>43545</c:v>
                </c:pt>
                <c:pt idx="2824">
                  <c:v>43546</c:v>
                </c:pt>
                <c:pt idx="2825">
                  <c:v>43549</c:v>
                </c:pt>
                <c:pt idx="2826">
                  <c:v>43550</c:v>
                </c:pt>
                <c:pt idx="2827">
                  <c:v>43551</c:v>
                </c:pt>
                <c:pt idx="2828">
                  <c:v>43552</c:v>
                </c:pt>
                <c:pt idx="2829">
                  <c:v>43553</c:v>
                </c:pt>
                <c:pt idx="2830">
                  <c:v>43556</c:v>
                </c:pt>
                <c:pt idx="2831">
                  <c:v>43557</c:v>
                </c:pt>
                <c:pt idx="2832">
                  <c:v>43558</c:v>
                </c:pt>
                <c:pt idx="2833">
                  <c:v>43559</c:v>
                </c:pt>
                <c:pt idx="2834">
                  <c:v>43560</c:v>
                </c:pt>
                <c:pt idx="2835">
                  <c:v>43563</c:v>
                </c:pt>
                <c:pt idx="2836">
                  <c:v>43564</c:v>
                </c:pt>
                <c:pt idx="2837">
                  <c:v>43565</c:v>
                </c:pt>
                <c:pt idx="2838">
                  <c:v>43566</c:v>
                </c:pt>
                <c:pt idx="2839">
                  <c:v>43567</c:v>
                </c:pt>
                <c:pt idx="2840">
                  <c:v>43570</c:v>
                </c:pt>
                <c:pt idx="2841">
                  <c:v>43571</c:v>
                </c:pt>
                <c:pt idx="2842">
                  <c:v>43572</c:v>
                </c:pt>
                <c:pt idx="2843">
                  <c:v>43573</c:v>
                </c:pt>
                <c:pt idx="2844">
                  <c:v>43577</c:v>
                </c:pt>
                <c:pt idx="2845">
                  <c:v>43578</c:v>
                </c:pt>
                <c:pt idx="2846">
                  <c:v>43579</c:v>
                </c:pt>
                <c:pt idx="2847">
                  <c:v>43580</c:v>
                </c:pt>
                <c:pt idx="2848">
                  <c:v>43581</c:v>
                </c:pt>
                <c:pt idx="2849">
                  <c:v>43584</c:v>
                </c:pt>
                <c:pt idx="2850">
                  <c:v>43585</c:v>
                </c:pt>
                <c:pt idx="2851">
                  <c:v>43586</c:v>
                </c:pt>
                <c:pt idx="2852">
                  <c:v>43587</c:v>
                </c:pt>
                <c:pt idx="2853">
                  <c:v>43588</c:v>
                </c:pt>
                <c:pt idx="2854">
                  <c:v>43591</c:v>
                </c:pt>
                <c:pt idx="2855">
                  <c:v>43592</c:v>
                </c:pt>
                <c:pt idx="2856">
                  <c:v>43593</c:v>
                </c:pt>
                <c:pt idx="2857">
                  <c:v>43594</c:v>
                </c:pt>
                <c:pt idx="2858">
                  <c:v>43595</c:v>
                </c:pt>
                <c:pt idx="2859">
                  <c:v>43598</c:v>
                </c:pt>
                <c:pt idx="2860">
                  <c:v>43599</c:v>
                </c:pt>
                <c:pt idx="2861">
                  <c:v>43600</c:v>
                </c:pt>
                <c:pt idx="2862">
                  <c:v>43601</c:v>
                </c:pt>
                <c:pt idx="2863">
                  <c:v>43602</c:v>
                </c:pt>
                <c:pt idx="2864">
                  <c:v>43605</c:v>
                </c:pt>
                <c:pt idx="2865">
                  <c:v>43606</c:v>
                </c:pt>
                <c:pt idx="2866">
                  <c:v>43607</c:v>
                </c:pt>
                <c:pt idx="2867">
                  <c:v>43608</c:v>
                </c:pt>
                <c:pt idx="2868">
                  <c:v>43609</c:v>
                </c:pt>
                <c:pt idx="2869">
                  <c:v>43613</c:v>
                </c:pt>
                <c:pt idx="2870">
                  <c:v>43614</c:v>
                </c:pt>
                <c:pt idx="2871">
                  <c:v>43615</c:v>
                </c:pt>
                <c:pt idx="2872">
                  <c:v>43616</c:v>
                </c:pt>
                <c:pt idx="2873">
                  <c:v>43619</c:v>
                </c:pt>
                <c:pt idx="2874">
                  <c:v>43620</c:v>
                </c:pt>
                <c:pt idx="2875">
                  <c:v>43621</c:v>
                </c:pt>
                <c:pt idx="2876">
                  <c:v>43622</c:v>
                </c:pt>
                <c:pt idx="2877">
                  <c:v>43623</c:v>
                </c:pt>
                <c:pt idx="2878">
                  <c:v>43626</c:v>
                </c:pt>
                <c:pt idx="2879">
                  <c:v>43627</c:v>
                </c:pt>
                <c:pt idx="2880">
                  <c:v>43628</c:v>
                </c:pt>
                <c:pt idx="2881">
                  <c:v>43629</c:v>
                </c:pt>
                <c:pt idx="2882">
                  <c:v>43630</c:v>
                </c:pt>
                <c:pt idx="2883">
                  <c:v>43633</c:v>
                </c:pt>
                <c:pt idx="2884">
                  <c:v>43634</c:v>
                </c:pt>
                <c:pt idx="2885">
                  <c:v>43635</c:v>
                </c:pt>
                <c:pt idx="2886">
                  <c:v>43636</c:v>
                </c:pt>
                <c:pt idx="2887">
                  <c:v>43637</c:v>
                </c:pt>
                <c:pt idx="2888">
                  <c:v>43640</c:v>
                </c:pt>
                <c:pt idx="2889">
                  <c:v>43641</c:v>
                </c:pt>
                <c:pt idx="2890">
                  <c:v>43642</c:v>
                </c:pt>
                <c:pt idx="2891">
                  <c:v>43643</c:v>
                </c:pt>
                <c:pt idx="2892">
                  <c:v>43644</c:v>
                </c:pt>
                <c:pt idx="2893">
                  <c:v>43647</c:v>
                </c:pt>
                <c:pt idx="2894">
                  <c:v>43648</c:v>
                </c:pt>
                <c:pt idx="2895">
                  <c:v>43649</c:v>
                </c:pt>
                <c:pt idx="2896">
                  <c:v>43651</c:v>
                </c:pt>
                <c:pt idx="2897">
                  <c:v>43654</c:v>
                </c:pt>
                <c:pt idx="2898">
                  <c:v>43655</c:v>
                </c:pt>
                <c:pt idx="2899">
                  <c:v>43656</c:v>
                </c:pt>
                <c:pt idx="2900">
                  <c:v>43657</c:v>
                </c:pt>
                <c:pt idx="2901">
                  <c:v>43658</c:v>
                </c:pt>
                <c:pt idx="2902">
                  <c:v>43661</c:v>
                </c:pt>
                <c:pt idx="2903">
                  <c:v>43662</c:v>
                </c:pt>
                <c:pt idx="2904">
                  <c:v>43663</c:v>
                </c:pt>
                <c:pt idx="2905">
                  <c:v>43664</c:v>
                </c:pt>
                <c:pt idx="2906">
                  <c:v>43665</c:v>
                </c:pt>
                <c:pt idx="2907">
                  <c:v>43668</c:v>
                </c:pt>
                <c:pt idx="2908">
                  <c:v>43669</c:v>
                </c:pt>
                <c:pt idx="2909">
                  <c:v>43670</c:v>
                </c:pt>
                <c:pt idx="2910">
                  <c:v>43671</c:v>
                </c:pt>
                <c:pt idx="2911">
                  <c:v>43672</c:v>
                </c:pt>
                <c:pt idx="2912">
                  <c:v>43675</c:v>
                </c:pt>
                <c:pt idx="2913">
                  <c:v>43676</c:v>
                </c:pt>
                <c:pt idx="2914">
                  <c:v>43677</c:v>
                </c:pt>
                <c:pt idx="2915">
                  <c:v>43678</c:v>
                </c:pt>
                <c:pt idx="2916">
                  <c:v>43679</c:v>
                </c:pt>
                <c:pt idx="2917">
                  <c:v>43682</c:v>
                </c:pt>
                <c:pt idx="2918">
                  <c:v>43683</c:v>
                </c:pt>
                <c:pt idx="2919">
                  <c:v>43684</c:v>
                </c:pt>
                <c:pt idx="2920">
                  <c:v>43685</c:v>
                </c:pt>
                <c:pt idx="2921">
                  <c:v>43686</c:v>
                </c:pt>
                <c:pt idx="2922">
                  <c:v>43689</c:v>
                </c:pt>
                <c:pt idx="2923">
                  <c:v>43690</c:v>
                </c:pt>
                <c:pt idx="2924">
                  <c:v>43691</c:v>
                </c:pt>
                <c:pt idx="2925">
                  <c:v>43692</c:v>
                </c:pt>
                <c:pt idx="2926">
                  <c:v>43693</c:v>
                </c:pt>
                <c:pt idx="2927">
                  <c:v>43696</c:v>
                </c:pt>
                <c:pt idx="2928">
                  <c:v>43697</c:v>
                </c:pt>
                <c:pt idx="2929">
                  <c:v>43698</c:v>
                </c:pt>
                <c:pt idx="2930">
                  <c:v>43699</c:v>
                </c:pt>
                <c:pt idx="2931">
                  <c:v>43700</c:v>
                </c:pt>
                <c:pt idx="2932">
                  <c:v>43703</c:v>
                </c:pt>
                <c:pt idx="2933">
                  <c:v>43704</c:v>
                </c:pt>
                <c:pt idx="2934">
                  <c:v>43705</c:v>
                </c:pt>
                <c:pt idx="2935">
                  <c:v>43706</c:v>
                </c:pt>
                <c:pt idx="2936">
                  <c:v>43707</c:v>
                </c:pt>
                <c:pt idx="2937">
                  <c:v>43711</c:v>
                </c:pt>
                <c:pt idx="2938">
                  <c:v>43712</c:v>
                </c:pt>
                <c:pt idx="2939">
                  <c:v>43713</c:v>
                </c:pt>
                <c:pt idx="2940">
                  <c:v>43714</c:v>
                </c:pt>
                <c:pt idx="2941">
                  <c:v>43717</c:v>
                </c:pt>
                <c:pt idx="2942">
                  <c:v>43718</c:v>
                </c:pt>
                <c:pt idx="2943">
                  <c:v>43719</c:v>
                </c:pt>
                <c:pt idx="2944">
                  <c:v>43720</c:v>
                </c:pt>
                <c:pt idx="2945">
                  <c:v>43721</c:v>
                </c:pt>
                <c:pt idx="2946">
                  <c:v>43724</c:v>
                </c:pt>
                <c:pt idx="2947">
                  <c:v>43725</c:v>
                </c:pt>
                <c:pt idx="2948">
                  <c:v>43726</c:v>
                </c:pt>
                <c:pt idx="2949">
                  <c:v>43727</c:v>
                </c:pt>
                <c:pt idx="2950">
                  <c:v>43728</c:v>
                </c:pt>
                <c:pt idx="2951">
                  <c:v>43731</c:v>
                </c:pt>
                <c:pt idx="2952">
                  <c:v>43732</c:v>
                </c:pt>
                <c:pt idx="2953">
                  <c:v>43733</c:v>
                </c:pt>
                <c:pt idx="2954">
                  <c:v>43734</c:v>
                </c:pt>
                <c:pt idx="2955">
                  <c:v>43735</c:v>
                </c:pt>
                <c:pt idx="2956">
                  <c:v>43738</c:v>
                </c:pt>
                <c:pt idx="2957">
                  <c:v>43739</c:v>
                </c:pt>
                <c:pt idx="2958">
                  <c:v>43740</c:v>
                </c:pt>
                <c:pt idx="2959">
                  <c:v>43741</c:v>
                </c:pt>
                <c:pt idx="2960">
                  <c:v>43742</c:v>
                </c:pt>
                <c:pt idx="2961">
                  <c:v>43745</c:v>
                </c:pt>
                <c:pt idx="2962">
                  <c:v>43746</c:v>
                </c:pt>
                <c:pt idx="2963">
                  <c:v>43747</c:v>
                </c:pt>
                <c:pt idx="2964">
                  <c:v>43748</c:v>
                </c:pt>
                <c:pt idx="2965">
                  <c:v>43749</c:v>
                </c:pt>
                <c:pt idx="2966">
                  <c:v>43752</c:v>
                </c:pt>
                <c:pt idx="2967">
                  <c:v>43753</c:v>
                </c:pt>
                <c:pt idx="2968">
                  <c:v>43754</c:v>
                </c:pt>
                <c:pt idx="2969">
                  <c:v>43755</c:v>
                </c:pt>
                <c:pt idx="2970">
                  <c:v>43756</c:v>
                </c:pt>
                <c:pt idx="2971">
                  <c:v>43759</c:v>
                </c:pt>
                <c:pt idx="2972">
                  <c:v>43760</c:v>
                </c:pt>
                <c:pt idx="2973">
                  <c:v>43761</c:v>
                </c:pt>
                <c:pt idx="2974">
                  <c:v>43762</c:v>
                </c:pt>
                <c:pt idx="2975">
                  <c:v>43763</c:v>
                </c:pt>
                <c:pt idx="2976">
                  <c:v>43766</c:v>
                </c:pt>
                <c:pt idx="2977">
                  <c:v>43767</c:v>
                </c:pt>
                <c:pt idx="2978">
                  <c:v>43768</c:v>
                </c:pt>
                <c:pt idx="2979">
                  <c:v>43769</c:v>
                </c:pt>
                <c:pt idx="2980">
                  <c:v>43770</c:v>
                </c:pt>
                <c:pt idx="2981">
                  <c:v>43773</c:v>
                </c:pt>
                <c:pt idx="2982">
                  <c:v>43774</c:v>
                </c:pt>
                <c:pt idx="2983">
                  <c:v>43775</c:v>
                </c:pt>
                <c:pt idx="2984">
                  <c:v>43776</c:v>
                </c:pt>
                <c:pt idx="2985">
                  <c:v>43777</c:v>
                </c:pt>
                <c:pt idx="2986">
                  <c:v>43780</c:v>
                </c:pt>
                <c:pt idx="2987">
                  <c:v>43781</c:v>
                </c:pt>
                <c:pt idx="2988">
                  <c:v>43782</c:v>
                </c:pt>
                <c:pt idx="2989">
                  <c:v>43783</c:v>
                </c:pt>
                <c:pt idx="2990">
                  <c:v>43784</c:v>
                </c:pt>
                <c:pt idx="2991">
                  <c:v>43787</c:v>
                </c:pt>
                <c:pt idx="2992">
                  <c:v>43788</c:v>
                </c:pt>
                <c:pt idx="2993">
                  <c:v>43789</c:v>
                </c:pt>
                <c:pt idx="2994">
                  <c:v>43790</c:v>
                </c:pt>
                <c:pt idx="2995">
                  <c:v>43791</c:v>
                </c:pt>
                <c:pt idx="2996">
                  <c:v>43794</c:v>
                </c:pt>
                <c:pt idx="2997">
                  <c:v>43795</c:v>
                </c:pt>
                <c:pt idx="2998">
                  <c:v>43796</c:v>
                </c:pt>
                <c:pt idx="2999">
                  <c:v>43798</c:v>
                </c:pt>
                <c:pt idx="3000">
                  <c:v>43801</c:v>
                </c:pt>
                <c:pt idx="3001">
                  <c:v>43802</c:v>
                </c:pt>
                <c:pt idx="3002">
                  <c:v>43803</c:v>
                </c:pt>
                <c:pt idx="3003">
                  <c:v>43804</c:v>
                </c:pt>
                <c:pt idx="3004">
                  <c:v>43805</c:v>
                </c:pt>
                <c:pt idx="3005">
                  <c:v>43808</c:v>
                </c:pt>
                <c:pt idx="3006">
                  <c:v>43809</c:v>
                </c:pt>
                <c:pt idx="3007">
                  <c:v>43810</c:v>
                </c:pt>
                <c:pt idx="3008">
                  <c:v>43811</c:v>
                </c:pt>
                <c:pt idx="3009">
                  <c:v>43812</c:v>
                </c:pt>
                <c:pt idx="3010">
                  <c:v>43815</c:v>
                </c:pt>
                <c:pt idx="3011">
                  <c:v>43816</c:v>
                </c:pt>
                <c:pt idx="3012">
                  <c:v>43817</c:v>
                </c:pt>
                <c:pt idx="3013">
                  <c:v>43818</c:v>
                </c:pt>
                <c:pt idx="3014">
                  <c:v>43819</c:v>
                </c:pt>
                <c:pt idx="3015">
                  <c:v>43822</c:v>
                </c:pt>
                <c:pt idx="3016">
                  <c:v>43823</c:v>
                </c:pt>
                <c:pt idx="3017">
                  <c:v>43825</c:v>
                </c:pt>
                <c:pt idx="3018">
                  <c:v>43826</c:v>
                </c:pt>
                <c:pt idx="3019">
                  <c:v>43829</c:v>
                </c:pt>
                <c:pt idx="3020">
                  <c:v>43830</c:v>
                </c:pt>
                <c:pt idx="3021">
                  <c:v>43832</c:v>
                </c:pt>
                <c:pt idx="3022">
                  <c:v>43833</c:v>
                </c:pt>
                <c:pt idx="3023">
                  <c:v>43836</c:v>
                </c:pt>
                <c:pt idx="3024">
                  <c:v>43837</c:v>
                </c:pt>
                <c:pt idx="3025">
                  <c:v>43838</c:v>
                </c:pt>
                <c:pt idx="3026">
                  <c:v>43839</c:v>
                </c:pt>
                <c:pt idx="3027">
                  <c:v>43840</c:v>
                </c:pt>
                <c:pt idx="3028">
                  <c:v>43843</c:v>
                </c:pt>
                <c:pt idx="3029">
                  <c:v>43844</c:v>
                </c:pt>
                <c:pt idx="3030">
                  <c:v>43845</c:v>
                </c:pt>
                <c:pt idx="3031">
                  <c:v>43846</c:v>
                </c:pt>
                <c:pt idx="3032">
                  <c:v>43847</c:v>
                </c:pt>
                <c:pt idx="3033">
                  <c:v>43851</c:v>
                </c:pt>
                <c:pt idx="3034">
                  <c:v>43852</c:v>
                </c:pt>
                <c:pt idx="3035">
                  <c:v>43853</c:v>
                </c:pt>
                <c:pt idx="3036">
                  <c:v>43854</c:v>
                </c:pt>
                <c:pt idx="3037">
                  <c:v>43857</c:v>
                </c:pt>
                <c:pt idx="3038">
                  <c:v>43858</c:v>
                </c:pt>
                <c:pt idx="3039">
                  <c:v>43859</c:v>
                </c:pt>
                <c:pt idx="3040">
                  <c:v>43860</c:v>
                </c:pt>
                <c:pt idx="3041">
                  <c:v>43861</c:v>
                </c:pt>
                <c:pt idx="3042">
                  <c:v>43864</c:v>
                </c:pt>
                <c:pt idx="3043">
                  <c:v>43865</c:v>
                </c:pt>
                <c:pt idx="3044">
                  <c:v>43866</c:v>
                </c:pt>
                <c:pt idx="3045">
                  <c:v>43867</c:v>
                </c:pt>
                <c:pt idx="3046">
                  <c:v>43868</c:v>
                </c:pt>
                <c:pt idx="3047">
                  <c:v>43871</c:v>
                </c:pt>
                <c:pt idx="3048">
                  <c:v>43872</c:v>
                </c:pt>
                <c:pt idx="3049">
                  <c:v>43873</c:v>
                </c:pt>
                <c:pt idx="3050">
                  <c:v>43874</c:v>
                </c:pt>
                <c:pt idx="3051">
                  <c:v>43875</c:v>
                </c:pt>
                <c:pt idx="3052">
                  <c:v>43879</c:v>
                </c:pt>
                <c:pt idx="3053">
                  <c:v>43880</c:v>
                </c:pt>
                <c:pt idx="3054">
                  <c:v>43881</c:v>
                </c:pt>
                <c:pt idx="3055">
                  <c:v>43882</c:v>
                </c:pt>
                <c:pt idx="3056">
                  <c:v>43885</c:v>
                </c:pt>
                <c:pt idx="3057">
                  <c:v>43886</c:v>
                </c:pt>
                <c:pt idx="3058">
                  <c:v>43887</c:v>
                </c:pt>
                <c:pt idx="3059">
                  <c:v>43888</c:v>
                </c:pt>
                <c:pt idx="3060">
                  <c:v>43889</c:v>
                </c:pt>
                <c:pt idx="3061">
                  <c:v>43892</c:v>
                </c:pt>
                <c:pt idx="3062">
                  <c:v>43893</c:v>
                </c:pt>
                <c:pt idx="3063">
                  <c:v>43894</c:v>
                </c:pt>
                <c:pt idx="3064">
                  <c:v>43895</c:v>
                </c:pt>
                <c:pt idx="3065">
                  <c:v>43896</c:v>
                </c:pt>
                <c:pt idx="3066">
                  <c:v>43899</c:v>
                </c:pt>
                <c:pt idx="3067">
                  <c:v>43900</c:v>
                </c:pt>
                <c:pt idx="3068">
                  <c:v>43901</c:v>
                </c:pt>
                <c:pt idx="3069">
                  <c:v>43902</c:v>
                </c:pt>
                <c:pt idx="3070">
                  <c:v>43903</c:v>
                </c:pt>
                <c:pt idx="3071">
                  <c:v>43906</c:v>
                </c:pt>
                <c:pt idx="3072">
                  <c:v>43907</c:v>
                </c:pt>
                <c:pt idx="3073">
                  <c:v>43908</c:v>
                </c:pt>
                <c:pt idx="3074">
                  <c:v>43909</c:v>
                </c:pt>
                <c:pt idx="3075">
                  <c:v>43910</c:v>
                </c:pt>
                <c:pt idx="3076">
                  <c:v>43913</c:v>
                </c:pt>
                <c:pt idx="3077">
                  <c:v>43914</c:v>
                </c:pt>
                <c:pt idx="3078">
                  <c:v>43915</c:v>
                </c:pt>
                <c:pt idx="3079">
                  <c:v>43916</c:v>
                </c:pt>
                <c:pt idx="3080">
                  <c:v>43917</c:v>
                </c:pt>
                <c:pt idx="3081">
                  <c:v>43920</c:v>
                </c:pt>
                <c:pt idx="3082">
                  <c:v>43921</c:v>
                </c:pt>
                <c:pt idx="3083">
                  <c:v>43922</c:v>
                </c:pt>
                <c:pt idx="3084">
                  <c:v>43923</c:v>
                </c:pt>
                <c:pt idx="3085">
                  <c:v>43924</c:v>
                </c:pt>
                <c:pt idx="3086">
                  <c:v>43927</c:v>
                </c:pt>
                <c:pt idx="3087">
                  <c:v>43928</c:v>
                </c:pt>
                <c:pt idx="3088">
                  <c:v>43929</c:v>
                </c:pt>
                <c:pt idx="3089">
                  <c:v>43930</c:v>
                </c:pt>
                <c:pt idx="3090">
                  <c:v>43934</c:v>
                </c:pt>
                <c:pt idx="3091">
                  <c:v>43935</c:v>
                </c:pt>
                <c:pt idx="3092">
                  <c:v>43936</c:v>
                </c:pt>
                <c:pt idx="3093">
                  <c:v>43937</c:v>
                </c:pt>
                <c:pt idx="3094">
                  <c:v>43938</c:v>
                </c:pt>
                <c:pt idx="3095">
                  <c:v>43941</c:v>
                </c:pt>
                <c:pt idx="3096">
                  <c:v>43942</c:v>
                </c:pt>
                <c:pt idx="3097">
                  <c:v>43943</c:v>
                </c:pt>
                <c:pt idx="3098">
                  <c:v>43944</c:v>
                </c:pt>
                <c:pt idx="3099">
                  <c:v>43945</c:v>
                </c:pt>
                <c:pt idx="3100">
                  <c:v>43948</c:v>
                </c:pt>
                <c:pt idx="3101">
                  <c:v>43949</c:v>
                </c:pt>
                <c:pt idx="3102">
                  <c:v>43950</c:v>
                </c:pt>
                <c:pt idx="3103">
                  <c:v>43951</c:v>
                </c:pt>
                <c:pt idx="3104">
                  <c:v>43952</c:v>
                </c:pt>
                <c:pt idx="3105">
                  <c:v>43955</c:v>
                </c:pt>
                <c:pt idx="3106">
                  <c:v>43956</c:v>
                </c:pt>
                <c:pt idx="3107">
                  <c:v>43957</c:v>
                </c:pt>
                <c:pt idx="3108">
                  <c:v>43958</c:v>
                </c:pt>
                <c:pt idx="3109">
                  <c:v>43959</c:v>
                </c:pt>
                <c:pt idx="3110">
                  <c:v>43962</c:v>
                </c:pt>
                <c:pt idx="3111">
                  <c:v>43963</c:v>
                </c:pt>
                <c:pt idx="3112">
                  <c:v>43964</c:v>
                </c:pt>
                <c:pt idx="3113">
                  <c:v>43965</c:v>
                </c:pt>
                <c:pt idx="3114">
                  <c:v>43966</c:v>
                </c:pt>
                <c:pt idx="3115">
                  <c:v>43969</c:v>
                </c:pt>
                <c:pt idx="3116">
                  <c:v>43970</c:v>
                </c:pt>
                <c:pt idx="3117">
                  <c:v>43971</c:v>
                </c:pt>
                <c:pt idx="3118">
                  <c:v>43972</c:v>
                </c:pt>
                <c:pt idx="3119">
                  <c:v>43973</c:v>
                </c:pt>
                <c:pt idx="3120">
                  <c:v>43977</c:v>
                </c:pt>
                <c:pt idx="3121">
                  <c:v>43978</c:v>
                </c:pt>
                <c:pt idx="3122">
                  <c:v>43979</c:v>
                </c:pt>
                <c:pt idx="3123">
                  <c:v>43980</c:v>
                </c:pt>
                <c:pt idx="3124">
                  <c:v>43983</c:v>
                </c:pt>
                <c:pt idx="3125">
                  <c:v>43984</c:v>
                </c:pt>
                <c:pt idx="3126">
                  <c:v>43985</c:v>
                </c:pt>
                <c:pt idx="3127">
                  <c:v>43986</c:v>
                </c:pt>
                <c:pt idx="3128">
                  <c:v>43987</c:v>
                </c:pt>
                <c:pt idx="3129">
                  <c:v>43990</c:v>
                </c:pt>
                <c:pt idx="3130">
                  <c:v>43991</c:v>
                </c:pt>
                <c:pt idx="3131">
                  <c:v>43992</c:v>
                </c:pt>
                <c:pt idx="3132">
                  <c:v>43993</c:v>
                </c:pt>
                <c:pt idx="3133">
                  <c:v>43994</c:v>
                </c:pt>
                <c:pt idx="3134">
                  <c:v>43997</c:v>
                </c:pt>
                <c:pt idx="3135">
                  <c:v>43998</c:v>
                </c:pt>
                <c:pt idx="3136">
                  <c:v>43999</c:v>
                </c:pt>
                <c:pt idx="3137">
                  <c:v>44000</c:v>
                </c:pt>
                <c:pt idx="3138">
                  <c:v>44001</c:v>
                </c:pt>
                <c:pt idx="3139">
                  <c:v>44004</c:v>
                </c:pt>
                <c:pt idx="3140">
                  <c:v>44005</c:v>
                </c:pt>
                <c:pt idx="3141">
                  <c:v>44006</c:v>
                </c:pt>
                <c:pt idx="3142">
                  <c:v>44007</c:v>
                </c:pt>
                <c:pt idx="3143">
                  <c:v>44008</c:v>
                </c:pt>
                <c:pt idx="3144">
                  <c:v>44011</c:v>
                </c:pt>
                <c:pt idx="3145">
                  <c:v>44012</c:v>
                </c:pt>
                <c:pt idx="3146">
                  <c:v>44013</c:v>
                </c:pt>
                <c:pt idx="3147">
                  <c:v>44014</c:v>
                </c:pt>
                <c:pt idx="3148">
                  <c:v>44018</c:v>
                </c:pt>
                <c:pt idx="3149">
                  <c:v>44019</c:v>
                </c:pt>
                <c:pt idx="3150">
                  <c:v>44020</c:v>
                </c:pt>
                <c:pt idx="3151">
                  <c:v>44021</c:v>
                </c:pt>
                <c:pt idx="3152">
                  <c:v>44022</c:v>
                </c:pt>
                <c:pt idx="3153">
                  <c:v>44025</c:v>
                </c:pt>
                <c:pt idx="3154">
                  <c:v>44026</c:v>
                </c:pt>
                <c:pt idx="3155">
                  <c:v>44027</c:v>
                </c:pt>
                <c:pt idx="3156">
                  <c:v>44028</c:v>
                </c:pt>
                <c:pt idx="3157">
                  <c:v>44029</c:v>
                </c:pt>
                <c:pt idx="3158">
                  <c:v>44032</c:v>
                </c:pt>
                <c:pt idx="3159">
                  <c:v>44033</c:v>
                </c:pt>
                <c:pt idx="3160">
                  <c:v>44034</c:v>
                </c:pt>
                <c:pt idx="3161">
                  <c:v>44035</c:v>
                </c:pt>
                <c:pt idx="3162">
                  <c:v>44036</c:v>
                </c:pt>
                <c:pt idx="3163">
                  <c:v>44039</c:v>
                </c:pt>
                <c:pt idx="3164">
                  <c:v>44040</c:v>
                </c:pt>
                <c:pt idx="3165">
                  <c:v>44041</c:v>
                </c:pt>
                <c:pt idx="3166">
                  <c:v>44042</c:v>
                </c:pt>
                <c:pt idx="3167">
                  <c:v>44043</c:v>
                </c:pt>
                <c:pt idx="3168">
                  <c:v>44046</c:v>
                </c:pt>
                <c:pt idx="3169">
                  <c:v>44047</c:v>
                </c:pt>
                <c:pt idx="3170">
                  <c:v>44048</c:v>
                </c:pt>
                <c:pt idx="3171">
                  <c:v>44049</c:v>
                </c:pt>
                <c:pt idx="3172">
                  <c:v>44050</c:v>
                </c:pt>
                <c:pt idx="3173">
                  <c:v>44053</c:v>
                </c:pt>
                <c:pt idx="3174">
                  <c:v>44054</c:v>
                </c:pt>
                <c:pt idx="3175">
                  <c:v>44055</c:v>
                </c:pt>
                <c:pt idx="3176">
                  <c:v>44056</c:v>
                </c:pt>
                <c:pt idx="3177">
                  <c:v>44057</c:v>
                </c:pt>
                <c:pt idx="3178">
                  <c:v>44060</c:v>
                </c:pt>
                <c:pt idx="3179">
                  <c:v>44061</c:v>
                </c:pt>
                <c:pt idx="3180">
                  <c:v>44062</c:v>
                </c:pt>
                <c:pt idx="3181">
                  <c:v>44063</c:v>
                </c:pt>
                <c:pt idx="3182">
                  <c:v>44064</c:v>
                </c:pt>
                <c:pt idx="3183">
                  <c:v>44067</c:v>
                </c:pt>
                <c:pt idx="3184">
                  <c:v>44068</c:v>
                </c:pt>
                <c:pt idx="3185">
                  <c:v>44069</c:v>
                </c:pt>
                <c:pt idx="3186">
                  <c:v>44070</c:v>
                </c:pt>
                <c:pt idx="3187">
                  <c:v>44071</c:v>
                </c:pt>
                <c:pt idx="3188">
                  <c:v>44074</c:v>
                </c:pt>
                <c:pt idx="3189">
                  <c:v>44075</c:v>
                </c:pt>
                <c:pt idx="3190">
                  <c:v>44076</c:v>
                </c:pt>
                <c:pt idx="3191">
                  <c:v>44077</c:v>
                </c:pt>
                <c:pt idx="3192">
                  <c:v>44078</c:v>
                </c:pt>
                <c:pt idx="3193">
                  <c:v>44082</c:v>
                </c:pt>
                <c:pt idx="3194">
                  <c:v>44083</c:v>
                </c:pt>
                <c:pt idx="3195">
                  <c:v>44084</c:v>
                </c:pt>
                <c:pt idx="3196">
                  <c:v>44085</c:v>
                </c:pt>
                <c:pt idx="3197">
                  <c:v>44088</c:v>
                </c:pt>
                <c:pt idx="3198">
                  <c:v>44089</c:v>
                </c:pt>
                <c:pt idx="3199">
                  <c:v>44090</c:v>
                </c:pt>
                <c:pt idx="3200">
                  <c:v>44091</c:v>
                </c:pt>
                <c:pt idx="3201">
                  <c:v>44092</c:v>
                </c:pt>
                <c:pt idx="3202">
                  <c:v>44095</c:v>
                </c:pt>
                <c:pt idx="3203">
                  <c:v>44096</c:v>
                </c:pt>
                <c:pt idx="3204">
                  <c:v>44097</c:v>
                </c:pt>
                <c:pt idx="3205">
                  <c:v>44098</c:v>
                </c:pt>
                <c:pt idx="3206">
                  <c:v>44099</c:v>
                </c:pt>
                <c:pt idx="3207">
                  <c:v>44102</c:v>
                </c:pt>
                <c:pt idx="3208">
                  <c:v>44103</c:v>
                </c:pt>
                <c:pt idx="3209">
                  <c:v>44104</c:v>
                </c:pt>
                <c:pt idx="3210">
                  <c:v>44105</c:v>
                </c:pt>
                <c:pt idx="3211">
                  <c:v>44106</c:v>
                </c:pt>
                <c:pt idx="3212">
                  <c:v>44109</c:v>
                </c:pt>
                <c:pt idx="3213">
                  <c:v>44110</c:v>
                </c:pt>
                <c:pt idx="3214">
                  <c:v>44111</c:v>
                </c:pt>
                <c:pt idx="3215">
                  <c:v>44112</c:v>
                </c:pt>
                <c:pt idx="3216">
                  <c:v>44113</c:v>
                </c:pt>
                <c:pt idx="3217">
                  <c:v>44116</c:v>
                </c:pt>
                <c:pt idx="3218">
                  <c:v>44117</c:v>
                </c:pt>
                <c:pt idx="3219">
                  <c:v>44118</c:v>
                </c:pt>
                <c:pt idx="3220">
                  <c:v>44119</c:v>
                </c:pt>
                <c:pt idx="3221">
                  <c:v>44120</c:v>
                </c:pt>
                <c:pt idx="3222">
                  <c:v>44123</c:v>
                </c:pt>
                <c:pt idx="3223">
                  <c:v>44124</c:v>
                </c:pt>
                <c:pt idx="3224">
                  <c:v>44125</c:v>
                </c:pt>
                <c:pt idx="3225">
                  <c:v>44126</c:v>
                </c:pt>
                <c:pt idx="3226">
                  <c:v>44127</c:v>
                </c:pt>
                <c:pt idx="3227">
                  <c:v>44130</c:v>
                </c:pt>
                <c:pt idx="3228">
                  <c:v>44131</c:v>
                </c:pt>
                <c:pt idx="3229">
                  <c:v>44132</c:v>
                </c:pt>
                <c:pt idx="3230">
                  <c:v>44133</c:v>
                </c:pt>
                <c:pt idx="3231">
                  <c:v>44134</c:v>
                </c:pt>
                <c:pt idx="3232">
                  <c:v>44137</c:v>
                </c:pt>
                <c:pt idx="3233">
                  <c:v>44138</c:v>
                </c:pt>
                <c:pt idx="3234">
                  <c:v>44139</c:v>
                </c:pt>
                <c:pt idx="3235">
                  <c:v>44140</c:v>
                </c:pt>
                <c:pt idx="3236">
                  <c:v>44141</c:v>
                </c:pt>
                <c:pt idx="3237">
                  <c:v>44144</c:v>
                </c:pt>
                <c:pt idx="3238">
                  <c:v>44145</c:v>
                </c:pt>
                <c:pt idx="3239">
                  <c:v>44146</c:v>
                </c:pt>
                <c:pt idx="3240">
                  <c:v>44147</c:v>
                </c:pt>
                <c:pt idx="3241">
                  <c:v>44148</c:v>
                </c:pt>
                <c:pt idx="3242">
                  <c:v>44151</c:v>
                </c:pt>
                <c:pt idx="3243">
                  <c:v>44152</c:v>
                </c:pt>
                <c:pt idx="3244">
                  <c:v>44153</c:v>
                </c:pt>
                <c:pt idx="3245">
                  <c:v>44154</c:v>
                </c:pt>
                <c:pt idx="3246">
                  <c:v>44155</c:v>
                </c:pt>
                <c:pt idx="3247">
                  <c:v>44158</c:v>
                </c:pt>
                <c:pt idx="3248">
                  <c:v>44159</c:v>
                </c:pt>
                <c:pt idx="3249">
                  <c:v>44160</c:v>
                </c:pt>
                <c:pt idx="3250">
                  <c:v>44162</c:v>
                </c:pt>
                <c:pt idx="3251">
                  <c:v>44165</c:v>
                </c:pt>
                <c:pt idx="3252">
                  <c:v>44166</c:v>
                </c:pt>
                <c:pt idx="3253">
                  <c:v>44167</c:v>
                </c:pt>
                <c:pt idx="3254">
                  <c:v>44168</c:v>
                </c:pt>
                <c:pt idx="3255">
                  <c:v>44169</c:v>
                </c:pt>
                <c:pt idx="3256">
                  <c:v>44172</c:v>
                </c:pt>
                <c:pt idx="3257">
                  <c:v>44173</c:v>
                </c:pt>
                <c:pt idx="3258">
                  <c:v>44174</c:v>
                </c:pt>
                <c:pt idx="3259">
                  <c:v>44175</c:v>
                </c:pt>
                <c:pt idx="3260">
                  <c:v>44176</c:v>
                </c:pt>
                <c:pt idx="3261">
                  <c:v>44179</c:v>
                </c:pt>
                <c:pt idx="3262">
                  <c:v>44180</c:v>
                </c:pt>
                <c:pt idx="3263">
                  <c:v>44181</c:v>
                </c:pt>
                <c:pt idx="3264">
                  <c:v>44182</c:v>
                </c:pt>
                <c:pt idx="3265">
                  <c:v>44183</c:v>
                </c:pt>
                <c:pt idx="3266">
                  <c:v>44186</c:v>
                </c:pt>
                <c:pt idx="3267">
                  <c:v>44187</c:v>
                </c:pt>
                <c:pt idx="3268">
                  <c:v>44188</c:v>
                </c:pt>
                <c:pt idx="3269">
                  <c:v>44189</c:v>
                </c:pt>
                <c:pt idx="3270">
                  <c:v>44193</c:v>
                </c:pt>
                <c:pt idx="3271">
                  <c:v>44194</c:v>
                </c:pt>
                <c:pt idx="3272">
                  <c:v>44195</c:v>
                </c:pt>
                <c:pt idx="3273">
                  <c:v>44196</c:v>
                </c:pt>
                <c:pt idx="3274">
                  <c:v>44200</c:v>
                </c:pt>
                <c:pt idx="3275">
                  <c:v>44201</c:v>
                </c:pt>
                <c:pt idx="3276">
                  <c:v>44202</c:v>
                </c:pt>
                <c:pt idx="3277">
                  <c:v>44203</c:v>
                </c:pt>
                <c:pt idx="3278">
                  <c:v>44204</c:v>
                </c:pt>
                <c:pt idx="3279">
                  <c:v>44207</c:v>
                </c:pt>
                <c:pt idx="3280">
                  <c:v>44208</c:v>
                </c:pt>
                <c:pt idx="3281">
                  <c:v>44209</c:v>
                </c:pt>
                <c:pt idx="3282">
                  <c:v>44210</c:v>
                </c:pt>
                <c:pt idx="3283">
                  <c:v>44211</c:v>
                </c:pt>
                <c:pt idx="3284">
                  <c:v>44215</c:v>
                </c:pt>
                <c:pt idx="3285">
                  <c:v>44216</c:v>
                </c:pt>
                <c:pt idx="3286">
                  <c:v>44217</c:v>
                </c:pt>
                <c:pt idx="3287">
                  <c:v>44218</c:v>
                </c:pt>
                <c:pt idx="3288">
                  <c:v>44221</c:v>
                </c:pt>
                <c:pt idx="3289">
                  <c:v>44222</c:v>
                </c:pt>
                <c:pt idx="3290">
                  <c:v>44223</c:v>
                </c:pt>
                <c:pt idx="3291">
                  <c:v>44224</c:v>
                </c:pt>
                <c:pt idx="3292">
                  <c:v>44225</c:v>
                </c:pt>
                <c:pt idx="3293">
                  <c:v>44228</c:v>
                </c:pt>
                <c:pt idx="3294">
                  <c:v>44229</c:v>
                </c:pt>
                <c:pt idx="3295">
                  <c:v>44230</c:v>
                </c:pt>
                <c:pt idx="3296">
                  <c:v>44231</c:v>
                </c:pt>
                <c:pt idx="3297">
                  <c:v>44232</c:v>
                </c:pt>
                <c:pt idx="3298">
                  <c:v>44235</c:v>
                </c:pt>
                <c:pt idx="3299">
                  <c:v>44236</c:v>
                </c:pt>
                <c:pt idx="3300">
                  <c:v>44237</c:v>
                </c:pt>
                <c:pt idx="3301">
                  <c:v>44238</c:v>
                </c:pt>
                <c:pt idx="3302">
                  <c:v>44239</c:v>
                </c:pt>
                <c:pt idx="3303">
                  <c:v>44243</c:v>
                </c:pt>
                <c:pt idx="3304">
                  <c:v>44244</c:v>
                </c:pt>
                <c:pt idx="3305">
                  <c:v>44245</c:v>
                </c:pt>
                <c:pt idx="3306">
                  <c:v>44246</c:v>
                </c:pt>
                <c:pt idx="3307">
                  <c:v>44249</c:v>
                </c:pt>
                <c:pt idx="3308">
                  <c:v>44250</c:v>
                </c:pt>
                <c:pt idx="3309">
                  <c:v>44251</c:v>
                </c:pt>
                <c:pt idx="3310">
                  <c:v>44252</c:v>
                </c:pt>
                <c:pt idx="3311">
                  <c:v>44253</c:v>
                </c:pt>
                <c:pt idx="3312">
                  <c:v>44256</c:v>
                </c:pt>
                <c:pt idx="3313">
                  <c:v>44257</c:v>
                </c:pt>
                <c:pt idx="3314">
                  <c:v>44258</c:v>
                </c:pt>
                <c:pt idx="3315">
                  <c:v>44259</c:v>
                </c:pt>
                <c:pt idx="3316">
                  <c:v>44260</c:v>
                </c:pt>
                <c:pt idx="3317">
                  <c:v>44263</c:v>
                </c:pt>
                <c:pt idx="3318">
                  <c:v>44264</c:v>
                </c:pt>
                <c:pt idx="3319">
                  <c:v>44265</c:v>
                </c:pt>
                <c:pt idx="3320">
                  <c:v>44266</c:v>
                </c:pt>
                <c:pt idx="3321">
                  <c:v>44267</c:v>
                </c:pt>
                <c:pt idx="3322">
                  <c:v>44270</c:v>
                </c:pt>
                <c:pt idx="3323">
                  <c:v>44271</c:v>
                </c:pt>
                <c:pt idx="3324">
                  <c:v>44272</c:v>
                </c:pt>
                <c:pt idx="3325">
                  <c:v>44273</c:v>
                </c:pt>
                <c:pt idx="3326">
                  <c:v>44274</c:v>
                </c:pt>
                <c:pt idx="3327">
                  <c:v>44277</c:v>
                </c:pt>
                <c:pt idx="3328">
                  <c:v>44278</c:v>
                </c:pt>
                <c:pt idx="3329">
                  <c:v>44279</c:v>
                </c:pt>
                <c:pt idx="3330">
                  <c:v>44280</c:v>
                </c:pt>
                <c:pt idx="3331">
                  <c:v>44281</c:v>
                </c:pt>
                <c:pt idx="3332">
                  <c:v>44284</c:v>
                </c:pt>
                <c:pt idx="3333">
                  <c:v>44285</c:v>
                </c:pt>
                <c:pt idx="3334">
                  <c:v>44286</c:v>
                </c:pt>
                <c:pt idx="3335">
                  <c:v>44287</c:v>
                </c:pt>
                <c:pt idx="3336">
                  <c:v>44291</c:v>
                </c:pt>
                <c:pt idx="3337">
                  <c:v>44292</c:v>
                </c:pt>
                <c:pt idx="3338">
                  <c:v>44293</c:v>
                </c:pt>
                <c:pt idx="3339">
                  <c:v>44294</c:v>
                </c:pt>
                <c:pt idx="3340">
                  <c:v>44295</c:v>
                </c:pt>
                <c:pt idx="3341">
                  <c:v>44298</c:v>
                </c:pt>
                <c:pt idx="3342">
                  <c:v>44299</c:v>
                </c:pt>
                <c:pt idx="3343">
                  <c:v>44300</c:v>
                </c:pt>
                <c:pt idx="3344">
                  <c:v>44301</c:v>
                </c:pt>
                <c:pt idx="3345">
                  <c:v>44302</c:v>
                </c:pt>
                <c:pt idx="3346">
                  <c:v>44305</c:v>
                </c:pt>
                <c:pt idx="3347">
                  <c:v>44306</c:v>
                </c:pt>
                <c:pt idx="3348">
                  <c:v>44307</c:v>
                </c:pt>
                <c:pt idx="3349">
                  <c:v>44308</c:v>
                </c:pt>
                <c:pt idx="3350">
                  <c:v>44309</c:v>
                </c:pt>
                <c:pt idx="3351">
                  <c:v>44312</c:v>
                </c:pt>
                <c:pt idx="3352">
                  <c:v>44313</c:v>
                </c:pt>
                <c:pt idx="3353">
                  <c:v>44314</c:v>
                </c:pt>
                <c:pt idx="3354">
                  <c:v>44315</c:v>
                </c:pt>
                <c:pt idx="3355">
                  <c:v>44316</c:v>
                </c:pt>
                <c:pt idx="3356">
                  <c:v>44319</c:v>
                </c:pt>
                <c:pt idx="3357">
                  <c:v>44320</c:v>
                </c:pt>
                <c:pt idx="3358">
                  <c:v>44321</c:v>
                </c:pt>
                <c:pt idx="3359">
                  <c:v>44322</c:v>
                </c:pt>
                <c:pt idx="3360">
                  <c:v>44323</c:v>
                </c:pt>
                <c:pt idx="3361">
                  <c:v>44326</c:v>
                </c:pt>
                <c:pt idx="3362">
                  <c:v>44327</c:v>
                </c:pt>
                <c:pt idx="3363">
                  <c:v>44328</c:v>
                </c:pt>
                <c:pt idx="3364">
                  <c:v>44329</c:v>
                </c:pt>
                <c:pt idx="3365">
                  <c:v>44330</c:v>
                </c:pt>
                <c:pt idx="3366">
                  <c:v>44333</c:v>
                </c:pt>
                <c:pt idx="3367">
                  <c:v>44334</c:v>
                </c:pt>
                <c:pt idx="3368">
                  <c:v>44335</c:v>
                </c:pt>
                <c:pt idx="3369">
                  <c:v>44336</c:v>
                </c:pt>
                <c:pt idx="3370">
                  <c:v>44337</c:v>
                </c:pt>
                <c:pt idx="3371">
                  <c:v>44340</c:v>
                </c:pt>
                <c:pt idx="3372">
                  <c:v>44341</c:v>
                </c:pt>
                <c:pt idx="3373">
                  <c:v>44342</c:v>
                </c:pt>
                <c:pt idx="3374">
                  <c:v>44343</c:v>
                </c:pt>
                <c:pt idx="3375">
                  <c:v>44344</c:v>
                </c:pt>
                <c:pt idx="3376">
                  <c:v>44348</c:v>
                </c:pt>
                <c:pt idx="3377">
                  <c:v>44349</c:v>
                </c:pt>
                <c:pt idx="3378">
                  <c:v>44350</c:v>
                </c:pt>
                <c:pt idx="3379">
                  <c:v>44351</c:v>
                </c:pt>
                <c:pt idx="3380">
                  <c:v>44354</c:v>
                </c:pt>
                <c:pt idx="3381">
                  <c:v>44355</c:v>
                </c:pt>
                <c:pt idx="3382">
                  <c:v>44356</c:v>
                </c:pt>
                <c:pt idx="3383">
                  <c:v>44357</c:v>
                </c:pt>
                <c:pt idx="3384">
                  <c:v>44358</c:v>
                </c:pt>
                <c:pt idx="3385">
                  <c:v>44361</c:v>
                </c:pt>
                <c:pt idx="3386">
                  <c:v>44362</c:v>
                </c:pt>
                <c:pt idx="3387">
                  <c:v>44363</c:v>
                </c:pt>
                <c:pt idx="3388">
                  <c:v>44364</c:v>
                </c:pt>
                <c:pt idx="3389">
                  <c:v>44365</c:v>
                </c:pt>
                <c:pt idx="3390">
                  <c:v>44368</c:v>
                </c:pt>
                <c:pt idx="3391">
                  <c:v>44369</c:v>
                </c:pt>
                <c:pt idx="3392">
                  <c:v>44370</c:v>
                </c:pt>
                <c:pt idx="3393">
                  <c:v>44371</c:v>
                </c:pt>
                <c:pt idx="3394">
                  <c:v>44372</c:v>
                </c:pt>
                <c:pt idx="3395">
                  <c:v>44375</c:v>
                </c:pt>
                <c:pt idx="3396">
                  <c:v>44376</c:v>
                </c:pt>
                <c:pt idx="3397">
                  <c:v>44377</c:v>
                </c:pt>
                <c:pt idx="3398">
                  <c:v>44378</c:v>
                </c:pt>
                <c:pt idx="3399">
                  <c:v>44379</c:v>
                </c:pt>
                <c:pt idx="3400">
                  <c:v>44383</c:v>
                </c:pt>
                <c:pt idx="3401">
                  <c:v>44384</c:v>
                </c:pt>
                <c:pt idx="3402">
                  <c:v>44385</c:v>
                </c:pt>
                <c:pt idx="3403">
                  <c:v>44386</c:v>
                </c:pt>
                <c:pt idx="3404">
                  <c:v>44389</c:v>
                </c:pt>
                <c:pt idx="3405">
                  <c:v>44390</c:v>
                </c:pt>
                <c:pt idx="3406">
                  <c:v>44391</c:v>
                </c:pt>
                <c:pt idx="3407">
                  <c:v>44392</c:v>
                </c:pt>
                <c:pt idx="3408">
                  <c:v>44393</c:v>
                </c:pt>
                <c:pt idx="3409">
                  <c:v>44396</c:v>
                </c:pt>
                <c:pt idx="3410">
                  <c:v>44397</c:v>
                </c:pt>
                <c:pt idx="3411">
                  <c:v>44398</c:v>
                </c:pt>
                <c:pt idx="3412">
                  <c:v>44399</c:v>
                </c:pt>
                <c:pt idx="3413">
                  <c:v>44400</c:v>
                </c:pt>
                <c:pt idx="3414">
                  <c:v>44403</c:v>
                </c:pt>
                <c:pt idx="3415">
                  <c:v>44404</c:v>
                </c:pt>
                <c:pt idx="3416">
                  <c:v>44405</c:v>
                </c:pt>
                <c:pt idx="3417">
                  <c:v>44406</c:v>
                </c:pt>
                <c:pt idx="3418">
                  <c:v>44407</c:v>
                </c:pt>
                <c:pt idx="3419">
                  <c:v>44410</c:v>
                </c:pt>
                <c:pt idx="3420">
                  <c:v>44411</c:v>
                </c:pt>
                <c:pt idx="3421">
                  <c:v>44412</c:v>
                </c:pt>
                <c:pt idx="3422">
                  <c:v>44413</c:v>
                </c:pt>
                <c:pt idx="3423">
                  <c:v>44414</c:v>
                </c:pt>
                <c:pt idx="3424">
                  <c:v>44417</c:v>
                </c:pt>
                <c:pt idx="3425">
                  <c:v>44418</c:v>
                </c:pt>
                <c:pt idx="3426">
                  <c:v>44419</c:v>
                </c:pt>
                <c:pt idx="3427">
                  <c:v>44420</c:v>
                </c:pt>
                <c:pt idx="3428">
                  <c:v>44421</c:v>
                </c:pt>
                <c:pt idx="3429">
                  <c:v>44424</c:v>
                </c:pt>
                <c:pt idx="3430">
                  <c:v>44425</c:v>
                </c:pt>
                <c:pt idx="3431">
                  <c:v>44426</c:v>
                </c:pt>
                <c:pt idx="3432">
                  <c:v>44427</c:v>
                </c:pt>
                <c:pt idx="3433">
                  <c:v>44428</c:v>
                </c:pt>
                <c:pt idx="3434">
                  <c:v>44431</c:v>
                </c:pt>
                <c:pt idx="3435">
                  <c:v>44432</c:v>
                </c:pt>
                <c:pt idx="3436">
                  <c:v>44433</c:v>
                </c:pt>
                <c:pt idx="3437">
                  <c:v>44434</c:v>
                </c:pt>
                <c:pt idx="3438">
                  <c:v>44435</c:v>
                </c:pt>
                <c:pt idx="3439">
                  <c:v>44438</c:v>
                </c:pt>
                <c:pt idx="3440">
                  <c:v>44439</c:v>
                </c:pt>
                <c:pt idx="3441">
                  <c:v>44440</c:v>
                </c:pt>
                <c:pt idx="3442">
                  <c:v>44441</c:v>
                </c:pt>
                <c:pt idx="3443">
                  <c:v>44442</c:v>
                </c:pt>
                <c:pt idx="3444">
                  <c:v>44446</c:v>
                </c:pt>
                <c:pt idx="3445">
                  <c:v>44447</c:v>
                </c:pt>
                <c:pt idx="3446">
                  <c:v>44448</c:v>
                </c:pt>
                <c:pt idx="3447">
                  <c:v>44449</c:v>
                </c:pt>
                <c:pt idx="3448">
                  <c:v>44452</c:v>
                </c:pt>
                <c:pt idx="3449">
                  <c:v>44453</c:v>
                </c:pt>
                <c:pt idx="3450">
                  <c:v>44454</c:v>
                </c:pt>
                <c:pt idx="3451">
                  <c:v>44455</c:v>
                </c:pt>
                <c:pt idx="3452">
                  <c:v>44456</c:v>
                </c:pt>
                <c:pt idx="3453">
                  <c:v>44459</c:v>
                </c:pt>
                <c:pt idx="3454">
                  <c:v>44460</c:v>
                </c:pt>
                <c:pt idx="3455">
                  <c:v>44461</c:v>
                </c:pt>
                <c:pt idx="3456">
                  <c:v>44462</c:v>
                </c:pt>
                <c:pt idx="3457">
                  <c:v>44463</c:v>
                </c:pt>
                <c:pt idx="3458">
                  <c:v>44466</c:v>
                </c:pt>
                <c:pt idx="3459">
                  <c:v>44467</c:v>
                </c:pt>
                <c:pt idx="3460">
                  <c:v>44468</c:v>
                </c:pt>
                <c:pt idx="3461">
                  <c:v>44469</c:v>
                </c:pt>
                <c:pt idx="3462">
                  <c:v>44470</c:v>
                </c:pt>
                <c:pt idx="3463">
                  <c:v>44473</c:v>
                </c:pt>
                <c:pt idx="3464">
                  <c:v>44474</c:v>
                </c:pt>
                <c:pt idx="3465">
                  <c:v>44475</c:v>
                </c:pt>
                <c:pt idx="3466">
                  <c:v>44476</c:v>
                </c:pt>
                <c:pt idx="3467">
                  <c:v>44477</c:v>
                </c:pt>
                <c:pt idx="3468">
                  <c:v>44480</c:v>
                </c:pt>
                <c:pt idx="3469">
                  <c:v>44481</c:v>
                </c:pt>
                <c:pt idx="3470">
                  <c:v>44482</c:v>
                </c:pt>
                <c:pt idx="3471">
                  <c:v>44483</c:v>
                </c:pt>
                <c:pt idx="3472">
                  <c:v>44484</c:v>
                </c:pt>
                <c:pt idx="3473">
                  <c:v>44487</c:v>
                </c:pt>
                <c:pt idx="3474">
                  <c:v>44488</c:v>
                </c:pt>
                <c:pt idx="3475">
                  <c:v>44489</c:v>
                </c:pt>
                <c:pt idx="3476">
                  <c:v>44490</c:v>
                </c:pt>
                <c:pt idx="3477">
                  <c:v>44491</c:v>
                </c:pt>
                <c:pt idx="3478">
                  <c:v>44494</c:v>
                </c:pt>
                <c:pt idx="3479">
                  <c:v>44495</c:v>
                </c:pt>
                <c:pt idx="3480">
                  <c:v>44496</c:v>
                </c:pt>
                <c:pt idx="3481">
                  <c:v>44497</c:v>
                </c:pt>
                <c:pt idx="3482">
                  <c:v>44498</c:v>
                </c:pt>
                <c:pt idx="3483">
                  <c:v>44501</c:v>
                </c:pt>
                <c:pt idx="3484">
                  <c:v>44502</c:v>
                </c:pt>
                <c:pt idx="3485">
                  <c:v>44503</c:v>
                </c:pt>
                <c:pt idx="3486">
                  <c:v>44504</c:v>
                </c:pt>
                <c:pt idx="3487">
                  <c:v>44505</c:v>
                </c:pt>
                <c:pt idx="3488">
                  <c:v>44508</c:v>
                </c:pt>
                <c:pt idx="3489">
                  <c:v>44509</c:v>
                </c:pt>
                <c:pt idx="3490">
                  <c:v>44510</c:v>
                </c:pt>
                <c:pt idx="3491">
                  <c:v>44511</c:v>
                </c:pt>
                <c:pt idx="3492">
                  <c:v>44512</c:v>
                </c:pt>
                <c:pt idx="3493">
                  <c:v>44515</c:v>
                </c:pt>
                <c:pt idx="3494">
                  <c:v>44516</c:v>
                </c:pt>
                <c:pt idx="3495">
                  <c:v>44517</c:v>
                </c:pt>
                <c:pt idx="3496">
                  <c:v>44518</c:v>
                </c:pt>
                <c:pt idx="3497">
                  <c:v>44519</c:v>
                </c:pt>
                <c:pt idx="3498">
                  <c:v>44522</c:v>
                </c:pt>
                <c:pt idx="3499">
                  <c:v>44523</c:v>
                </c:pt>
                <c:pt idx="3500">
                  <c:v>44524</c:v>
                </c:pt>
                <c:pt idx="3501">
                  <c:v>44526</c:v>
                </c:pt>
                <c:pt idx="3502">
                  <c:v>44529</c:v>
                </c:pt>
                <c:pt idx="3503">
                  <c:v>44530</c:v>
                </c:pt>
                <c:pt idx="3504">
                  <c:v>44531</c:v>
                </c:pt>
                <c:pt idx="3505">
                  <c:v>44532</c:v>
                </c:pt>
                <c:pt idx="3506">
                  <c:v>44533</c:v>
                </c:pt>
                <c:pt idx="3507">
                  <c:v>44536</c:v>
                </c:pt>
                <c:pt idx="3508">
                  <c:v>44537</c:v>
                </c:pt>
                <c:pt idx="3509">
                  <c:v>44538</c:v>
                </c:pt>
                <c:pt idx="3510">
                  <c:v>44539</c:v>
                </c:pt>
                <c:pt idx="3511">
                  <c:v>44540</c:v>
                </c:pt>
                <c:pt idx="3512">
                  <c:v>44543</c:v>
                </c:pt>
                <c:pt idx="3513">
                  <c:v>44544</c:v>
                </c:pt>
                <c:pt idx="3514">
                  <c:v>44545</c:v>
                </c:pt>
                <c:pt idx="3515">
                  <c:v>44546</c:v>
                </c:pt>
                <c:pt idx="3516">
                  <c:v>44547</c:v>
                </c:pt>
                <c:pt idx="3517">
                  <c:v>44550</c:v>
                </c:pt>
                <c:pt idx="3518">
                  <c:v>44551</c:v>
                </c:pt>
                <c:pt idx="3519">
                  <c:v>44552</c:v>
                </c:pt>
                <c:pt idx="3520">
                  <c:v>44553</c:v>
                </c:pt>
                <c:pt idx="3521">
                  <c:v>44557</c:v>
                </c:pt>
                <c:pt idx="3522">
                  <c:v>44558</c:v>
                </c:pt>
                <c:pt idx="3523">
                  <c:v>44559</c:v>
                </c:pt>
                <c:pt idx="3524">
                  <c:v>44560</c:v>
                </c:pt>
                <c:pt idx="3525">
                  <c:v>44561</c:v>
                </c:pt>
                <c:pt idx="3526">
                  <c:v>44564</c:v>
                </c:pt>
                <c:pt idx="3527">
                  <c:v>44565</c:v>
                </c:pt>
                <c:pt idx="3528">
                  <c:v>44566</c:v>
                </c:pt>
                <c:pt idx="3529">
                  <c:v>44567</c:v>
                </c:pt>
                <c:pt idx="3530">
                  <c:v>44568</c:v>
                </c:pt>
                <c:pt idx="3531">
                  <c:v>44571</c:v>
                </c:pt>
                <c:pt idx="3532">
                  <c:v>44572</c:v>
                </c:pt>
                <c:pt idx="3533">
                  <c:v>44573</c:v>
                </c:pt>
                <c:pt idx="3534">
                  <c:v>44574</c:v>
                </c:pt>
                <c:pt idx="3535">
                  <c:v>44575</c:v>
                </c:pt>
                <c:pt idx="3536">
                  <c:v>44579</c:v>
                </c:pt>
                <c:pt idx="3537">
                  <c:v>44580</c:v>
                </c:pt>
                <c:pt idx="3538">
                  <c:v>44581</c:v>
                </c:pt>
                <c:pt idx="3539">
                  <c:v>44582</c:v>
                </c:pt>
                <c:pt idx="3540">
                  <c:v>44585</c:v>
                </c:pt>
                <c:pt idx="3541">
                  <c:v>44586</c:v>
                </c:pt>
                <c:pt idx="3542">
                  <c:v>44587</c:v>
                </c:pt>
                <c:pt idx="3543">
                  <c:v>44588</c:v>
                </c:pt>
                <c:pt idx="3544">
                  <c:v>44589</c:v>
                </c:pt>
                <c:pt idx="3545">
                  <c:v>44592</c:v>
                </c:pt>
                <c:pt idx="3546">
                  <c:v>44593</c:v>
                </c:pt>
                <c:pt idx="3547">
                  <c:v>44594</c:v>
                </c:pt>
                <c:pt idx="3548">
                  <c:v>44595</c:v>
                </c:pt>
                <c:pt idx="3549">
                  <c:v>44596</c:v>
                </c:pt>
                <c:pt idx="3550">
                  <c:v>44599</c:v>
                </c:pt>
                <c:pt idx="3551">
                  <c:v>44600</c:v>
                </c:pt>
                <c:pt idx="3552">
                  <c:v>44601</c:v>
                </c:pt>
                <c:pt idx="3553">
                  <c:v>44602</c:v>
                </c:pt>
                <c:pt idx="3554">
                  <c:v>44603</c:v>
                </c:pt>
                <c:pt idx="3555">
                  <c:v>44606</c:v>
                </c:pt>
                <c:pt idx="3556">
                  <c:v>44607</c:v>
                </c:pt>
                <c:pt idx="3557">
                  <c:v>44608</c:v>
                </c:pt>
                <c:pt idx="3558">
                  <c:v>44609</c:v>
                </c:pt>
                <c:pt idx="3559">
                  <c:v>44610</c:v>
                </c:pt>
                <c:pt idx="3560">
                  <c:v>44614</c:v>
                </c:pt>
                <c:pt idx="3561">
                  <c:v>44615</c:v>
                </c:pt>
                <c:pt idx="3562">
                  <c:v>44616</c:v>
                </c:pt>
                <c:pt idx="3563">
                  <c:v>44617</c:v>
                </c:pt>
                <c:pt idx="3564">
                  <c:v>44620</c:v>
                </c:pt>
                <c:pt idx="3565">
                  <c:v>44621</c:v>
                </c:pt>
                <c:pt idx="3566">
                  <c:v>44622</c:v>
                </c:pt>
                <c:pt idx="3567">
                  <c:v>44623</c:v>
                </c:pt>
                <c:pt idx="3568">
                  <c:v>44624</c:v>
                </c:pt>
                <c:pt idx="3569">
                  <c:v>44627</c:v>
                </c:pt>
                <c:pt idx="3570">
                  <c:v>44628</c:v>
                </c:pt>
                <c:pt idx="3571">
                  <c:v>44629</c:v>
                </c:pt>
                <c:pt idx="3572">
                  <c:v>44630</c:v>
                </c:pt>
                <c:pt idx="3573">
                  <c:v>44631</c:v>
                </c:pt>
                <c:pt idx="3574">
                  <c:v>44634</c:v>
                </c:pt>
                <c:pt idx="3575">
                  <c:v>44635</c:v>
                </c:pt>
                <c:pt idx="3576">
                  <c:v>44636</c:v>
                </c:pt>
                <c:pt idx="3577">
                  <c:v>44637</c:v>
                </c:pt>
                <c:pt idx="3578">
                  <c:v>44638</c:v>
                </c:pt>
                <c:pt idx="3579">
                  <c:v>44641</c:v>
                </c:pt>
                <c:pt idx="3580">
                  <c:v>44642</c:v>
                </c:pt>
                <c:pt idx="3581">
                  <c:v>44643</c:v>
                </c:pt>
                <c:pt idx="3582">
                  <c:v>44644</c:v>
                </c:pt>
                <c:pt idx="3583">
                  <c:v>44645</c:v>
                </c:pt>
                <c:pt idx="3584">
                  <c:v>44648</c:v>
                </c:pt>
                <c:pt idx="3585">
                  <c:v>44649</c:v>
                </c:pt>
                <c:pt idx="3586">
                  <c:v>44650</c:v>
                </c:pt>
                <c:pt idx="3587">
                  <c:v>44651</c:v>
                </c:pt>
                <c:pt idx="3588">
                  <c:v>44652</c:v>
                </c:pt>
                <c:pt idx="3589">
                  <c:v>44655</c:v>
                </c:pt>
                <c:pt idx="3590">
                  <c:v>44656</c:v>
                </c:pt>
                <c:pt idx="3591">
                  <c:v>44657</c:v>
                </c:pt>
                <c:pt idx="3592">
                  <c:v>44658</c:v>
                </c:pt>
                <c:pt idx="3593">
                  <c:v>44659</c:v>
                </c:pt>
                <c:pt idx="3594">
                  <c:v>44662</c:v>
                </c:pt>
                <c:pt idx="3595">
                  <c:v>44663</c:v>
                </c:pt>
                <c:pt idx="3596">
                  <c:v>44664</c:v>
                </c:pt>
                <c:pt idx="3597">
                  <c:v>44665</c:v>
                </c:pt>
                <c:pt idx="3598">
                  <c:v>44669</c:v>
                </c:pt>
                <c:pt idx="3599">
                  <c:v>44670</c:v>
                </c:pt>
                <c:pt idx="3600">
                  <c:v>44671</c:v>
                </c:pt>
                <c:pt idx="3601">
                  <c:v>44672</c:v>
                </c:pt>
                <c:pt idx="3602">
                  <c:v>44673</c:v>
                </c:pt>
                <c:pt idx="3603">
                  <c:v>44676</c:v>
                </c:pt>
                <c:pt idx="3604">
                  <c:v>44677</c:v>
                </c:pt>
                <c:pt idx="3605">
                  <c:v>44678</c:v>
                </c:pt>
                <c:pt idx="3606">
                  <c:v>44679</c:v>
                </c:pt>
                <c:pt idx="3607">
                  <c:v>44680</c:v>
                </c:pt>
                <c:pt idx="3608">
                  <c:v>44683</c:v>
                </c:pt>
                <c:pt idx="3609">
                  <c:v>44684</c:v>
                </c:pt>
                <c:pt idx="3610">
                  <c:v>44685</c:v>
                </c:pt>
                <c:pt idx="3611">
                  <c:v>44686</c:v>
                </c:pt>
                <c:pt idx="3612">
                  <c:v>44687</c:v>
                </c:pt>
                <c:pt idx="3613">
                  <c:v>44690</c:v>
                </c:pt>
                <c:pt idx="3614">
                  <c:v>44691</c:v>
                </c:pt>
                <c:pt idx="3615">
                  <c:v>44692</c:v>
                </c:pt>
                <c:pt idx="3616">
                  <c:v>44693</c:v>
                </c:pt>
                <c:pt idx="3617">
                  <c:v>44694</c:v>
                </c:pt>
                <c:pt idx="3618">
                  <c:v>44697</c:v>
                </c:pt>
                <c:pt idx="3619">
                  <c:v>44698</c:v>
                </c:pt>
                <c:pt idx="3620">
                  <c:v>44699</c:v>
                </c:pt>
                <c:pt idx="3621">
                  <c:v>44700</c:v>
                </c:pt>
                <c:pt idx="3622">
                  <c:v>44701</c:v>
                </c:pt>
                <c:pt idx="3623">
                  <c:v>44704</c:v>
                </c:pt>
                <c:pt idx="3624">
                  <c:v>44705</c:v>
                </c:pt>
                <c:pt idx="3625">
                  <c:v>44706</c:v>
                </c:pt>
                <c:pt idx="3626">
                  <c:v>44707</c:v>
                </c:pt>
                <c:pt idx="3627">
                  <c:v>44708</c:v>
                </c:pt>
                <c:pt idx="3628">
                  <c:v>44711</c:v>
                </c:pt>
                <c:pt idx="3629">
                  <c:v>44712</c:v>
                </c:pt>
                <c:pt idx="3630">
                  <c:v>44713</c:v>
                </c:pt>
                <c:pt idx="3631">
                  <c:v>44714</c:v>
                </c:pt>
                <c:pt idx="3632">
                  <c:v>44715</c:v>
                </c:pt>
                <c:pt idx="3633">
                  <c:v>44718</c:v>
                </c:pt>
                <c:pt idx="3634">
                  <c:v>44719</c:v>
                </c:pt>
                <c:pt idx="3635">
                  <c:v>44720</c:v>
                </c:pt>
                <c:pt idx="3636">
                  <c:v>44721</c:v>
                </c:pt>
                <c:pt idx="3637">
                  <c:v>44722</c:v>
                </c:pt>
                <c:pt idx="3638">
                  <c:v>44725</c:v>
                </c:pt>
                <c:pt idx="3639">
                  <c:v>44726</c:v>
                </c:pt>
                <c:pt idx="3640">
                  <c:v>44727</c:v>
                </c:pt>
                <c:pt idx="3641">
                  <c:v>44728</c:v>
                </c:pt>
                <c:pt idx="3642">
                  <c:v>44729</c:v>
                </c:pt>
                <c:pt idx="3643">
                  <c:v>44732</c:v>
                </c:pt>
                <c:pt idx="3644">
                  <c:v>44733</c:v>
                </c:pt>
                <c:pt idx="3645">
                  <c:v>44734</c:v>
                </c:pt>
                <c:pt idx="3646">
                  <c:v>44735</c:v>
                </c:pt>
                <c:pt idx="3647">
                  <c:v>44736</c:v>
                </c:pt>
                <c:pt idx="3648">
                  <c:v>44739</c:v>
                </c:pt>
                <c:pt idx="3649">
                  <c:v>44740</c:v>
                </c:pt>
                <c:pt idx="3650">
                  <c:v>44741</c:v>
                </c:pt>
                <c:pt idx="3651">
                  <c:v>44742</c:v>
                </c:pt>
                <c:pt idx="3652">
                  <c:v>44743</c:v>
                </c:pt>
                <c:pt idx="3653">
                  <c:v>44746</c:v>
                </c:pt>
                <c:pt idx="3654">
                  <c:v>44747</c:v>
                </c:pt>
                <c:pt idx="3655">
                  <c:v>44748</c:v>
                </c:pt>
                <c:pt idx="3656">
                  <c:v>44749</c:v>
                </c:pt>
                <c:pt idx="3657">
                  <c:v>44750</c:v>
                </c:pt>
                <c:pt idx="3658">
                  <c:v>44753</c:v>
                </c:pt>
                <c:pt idx="3659">
                  <c:v>44754</c:v>
                </c:pt>
                <c:pt idx="3660">
                  <c:v>44755</c:v>
                </c:pt>
                <c:pt idx="3661">
                  <c:v>44756</c:v>
                </c:pt>
                <c:pt idx="3662">
                  <c:v>44757</c:v>
                </c:pt>
                <c:pt idx="3663">
                  <c:v>44760</c:v>
                </c:pt>
                <c:pt idx="3664">
                  <c:v>44761</c:v>
                </c:pt>
                <c:pt idx="3665">
                  <c:v>44762</c:v>
                </c:pt>
                <c:pt idx="3666">
                  <c:v>44763</c:v>
                </c:pt>
                <c:pt idx="3667">
                  <c:v>44764</c:v>
                </c:pt>
                <c:pt idx="3668">
                  <c:v>44767</c:v>
                </c:pt>
                <c:pt idx="3669">
                  <c:v>44768</c:v>
                </c:pt>
                <c:pt idx="3670">
                  <c:v>44769</c:v>
                </c:pt>
                <c:pt idx="3671">
                  <c:v>44770</c:v>
                </c:pt>
                <c:pt idx="3672">
                  <c:v>44771</c:v>
                </c:pt>
                <c:pt idx="3673">
                  <c:v>44774</c:v>
                </c:pt>
                <c:pt idx="3674">
                  <c:v>44775</c:v>
                </c:pt>
                <c:pt idx="3675">
                  <c:v>44776</c:v>
                </c:pt>
                <c:pt idx="3676">
                  <c:v>44777</c:v>
                </c:pt>
                <c:pt idx="3677">
                  <c:v>44778</c:v>
                </c:pt>
                <c:pt idx="3678">
                  <c:v>44781</c:v>
                </c:pt>
                <c:pt idx="3679">
                  <c:v>44782</c:v>
                </c:pt>
                <c:pt idx="3680">
                  <c:v>44783</c:v>
                </c:pt>
                <c:pt idx="3681">
                  <c:v>44784</c:v>
                </c:pt>
                <c:pt idx="3682">
                  <c:v>44785</c:v>
                </c:pt>
                <c:pt idx="3683">
                  <c:v>44788</c:v>
                </c:pt>
                <c:pt idx="3684">
                  <c:v>44789</c:v>
                </c:pt>
                <c:pt idx="3685">
                  <c:v>44790</c:v>
                </c:pt>
                <c:pt idx="3686">
                  <c:v>44791</c:v>
                </c:pt>
                <c:pt idx="3687">
                  <c:v>44792</c:v>
                </c:pt>
                <c:pt idx="3688">
                  <c:v>44795</c:v>
                </c:pt>
                <c:pt idx="3689">
                  <c:v>44796</c:v>
                </c:pt>
                <c:pt idx="3690">
                  <c:v>44797</c:v>
                </c:pt>
                <c:pt idx="3691">
                  <c:v>44798</c:v>
                </c:pt>
                <c:pt idx="3692">
                  <c:v>44799</c:v>
                </c:pt>
                <c:pt idx="3693">
                  <c:v>44802</c:v>
                </c:pt>
                <c:pt idx="3694">
                  <c:v>44803</c:v>
                </c:pt>
                <c:pt idx="3695">
                  <c:v>44804</c:v>
                </c:pt>
                <c:pt idx="3696">
                  <c:v>44805</c:v>
                </c:pt>
                <c:pt idx="3697">
                  <c:v>44806</c:v>
                </c:pt>
                <c:pt idx="3698">
                  <c:v>44809</c:v>
                </c:pt>
                <c:pt idx="3699">
                  <c:v>44810</c:v>
                </c:pt>
                <c:pt idx="3700">
                  <c:v>44811</c:v>
                </c:pt>
                <c:pt idx="3701">
                  <c:v>44812</c:v>
                </c:pt>
                <c:pt idx="3702">
                  <c:v>44813</c:v>
                </c:pt>
                <c:pt idx="3703">
                  <c:v>44816</c:v>
                </c:pt>
                <c:pt idx="3704">
                  <c:v>44817</c:v>
                </c:pt>
                <c:pt idx="3705">
                  <c:v>44818</c:v>
                </c:pt>
                <c:pt idx="3706">
                  <c:v>44819</c:v>
                </c:pt>
                <c:pt idx="3707">
                  <c:v>44820</c:v>
                </c:pt>
                <c:pt idx="3708">
                  <c:v>44823</c:v>
                </c:pt>
                <c:pt idx="3709">
                  <c:v>44824</c:v>
                </c:pt>
                <c:pt idx="3710">
                  <c:v>44825</c:v>
                </c:pt>
                <c:pt idx="3711">
                  <c:v>44826</c:v>
                </c:pt>
                <c:pt idx="3712">
                  <c:v>44827</c:v>
                </c:pt>
                <c:pt idx="3713">
                  <c:v>44830</c:v>
                </c:pt>
                <c:pt idx="3714">
                  <c:v>44831</c:v>
                </c:pt>
                <c:pt idx="3715">
                  <c:v>44832</c:v>
                </c:pt>
                <c:pt idx="3716">
                  <c:v>44833</c:v>
                </c:pt>
                <c:pt idx="3717">
                  <c:v>44834</c:v>
                </c:pt>
                <c:pt idx="3718">
                  <c:v>44837</c:v>
                </c:pt>
                <c:pt idx="3719">
                  <c:v>44838</c:v>
                </c:pt>
                <c:pt idx="3720">
                  <c:v>44839</c:v>
                </c:pt>
                <c:pt idx="3721">
                  <c:v>44840</c:v>
                </c:pt>
                <c:pt idx="3722">
                  <c:v>44841</c:v>
                </c:pt>
                <c:pt idx="3723">
                  <c:v>44844</c:v>
                </c:pt>
                <c:pt idx="3724">
                  <c:v>44845</c:v>
                </c:pt>
                <c:pt idx="3725">
                  <c:v>44846</c:v>
                </c:pt>
                <c:pt idx="3726">
                  <c:v>44847</c:v>
                </c:pt>
                <c:pt idx="3727">
                  <c:v>44848</c:v>
                </c:pt>
                <c:pt idx="3728">
                  <c:v>44851</c:v>
                </c:pt>
                <c:pt idx="3729">
                  <c:v>44852</c:v>
                </c:pt>
                <c:pt idx="3730">
                  <c:v>44853</c:v>
                </c:pt>
                <c:pt idx="3731">
                  <c:v>44854</c:v>
                </c:pt>
                <c:pt idx="3732">
                  <c:v>44855</c:v>
                </c:pt>
                <c:pt idx="3733">
                  <c:v>44858</c:v>
                </c:pt>
                <c:pt idx="3734">
                  <c:v>44859</c:v>
                </c:pt>
                <c:pt idx="3735">
                  <c:v>44860</c:v>
                </c:pt>
                <c:pt idx="3736">
                  <c:v>44861</c:v>
                </c:pt>
                <c:pt idx="3737">
                  <c:v>44862</c:v>
                </c:pt>
                <c:pt idx="3738">
                  <c:v>44865</c:v>
                </c:pt>
                <c:pt idx="3739">
                  <c:v>44866</c:v>
                </c:pt>
                <c:pt idx="3740">
                  <c:v>44867</c:v>
                </c:pt>
                <c:pt idx="3741">
                  <c:v>44868</c:v>
                </c:pt>
                <c:pt idx="3742">
                  <c:v>44869</c:v>
                </c:pt>
                <c:pt idx="3743">
                  <c:v>44872</c:v>
                </c:pt>
                <c:pt idx="3744">
                  <c:v>44873</c:v>
                </c:pt>
                <c:pt idx="3745">
                  <c:v>44874</c:v>
                </c:pt>
                <c:pt idx="3746">
                  <c:v>44875</c:v>
                </c:pt>
                <c:pt idx="3747">
                  <c:v>44876</c:v>
                </c:pt>
                <c:pt idx="3748">
                  <c:v>44879</c:v>
                </c:pt>
                <c:pt idx="3749">
                  <c:v>44880</c:v>
                </c:pt>
                <c:pt idx="3750">
                  <c:v>44881</c:v>
                </c:pt>
                <c:pt idx="3751">
                  <c:v>44882</c:v>
                </c:pt>
                <c:pt idx="3752">
                  <c:v>44883</c:v>
                </c:pt>
                <c:pt idx="3753">
                  <c:v>44886</c:v>
                </c:pt>
                <c:pt idx="3754">
                  <c:v>44887</c:v>
                </c:pt>
                <c:pt idx="3755">
                  <c:v>44888</c:v>
                </c:pt>
                <c:pt idx="3756">
                  <c:v>44889</c:v>
                </c:pt>
                <c:pt idx="3757">
                  <c:v>44890</c:v>
                </c:pt>
                <c:pt idx="3758">
                  <c:v>44893</c:v>
                </c:pt>
                <c:pt idx="3759">
                  <c:v>44894</c:v>
                </c:pt>
                <c:pt idx="3760">
                  <c:v>44895</c:v>
                </c:pt>
                <c:pt idx="3761">
                  <c:v>44896</c:v>
                </c:pt>
                <c:pt idx="3762">
                  <c:v>44897</c:v>
                </c:pt>
                <c:pt idx="3763">
                  <c:v>44900</c:v>
                </c:pt>
                <c:pt idx="3764">
                  <c:v>44901</c:v>
                </c:pt>
                <c:pt idx="3765">
                  <c:v>44902</c:v>
                </c:pt>
                <c:pt idx="3766">
                  <c:v>44903</c:v>
                </c:pt>
                <c:pt idx="3767">
                  <c:v>44904</c:v>
                </c:pt>
                <c:pt idx="3768">
                  <c:v>44907</c:v>
                </c:pt>
                <c:pt idx="3769">
                  <c:v>44908</c:v>
                </c:pt>
                <c:pt idx="3770">
                  <c:v>44909</c:v>
                </c:pt>
                <c:pt idx="3771">
                  <c:v>44910</c:v>
                </c:pt>
                <c:pt idx="3772">
                  <c:v>44911</c:v>
                </c:pt>
                <c:pt idx="3773">
                  <c:v>44914</c:v>
                </c:pt>
                <c:pt idx="3774">
                  <c:v>44915</c:v>
                </c:pt>
                <c:pt idx="3775">
                  <c:v>44916</c:v>
                </c:pt>
                <c:pt idx="3776">
                  <c:v>44917</c:v>
                </c:pt>
                <c:pt idx="3777">
                  <c:v>44918</c:v>
                </c:pt>
                <c:pt idx="3778">
                  <c:v>44922</c:v>
                </c:pt>
                <c:pt idx="3779">
                  <c:v>44923</c:v>
                </c:pt>
                <c:pt idx="3780">
                  <c:v>44924</c:v>
                </c:pt>
                <c:pt idx="3781">
                  <c:v>44925</c:v>
                </c:pt>
                <c:pt idx="3782">
                  <c:v>44929</c:v>
                </c:pt>
                <c:pt idx="3783">
                  <c:v>44930</c:v>
                </c:pt>
                <c:pt idx="3784">
                  <c:v>44931</c:v>
                </c:pt>
                <c:pt idx="3785">
                  <c:v>44932</c:v>
                </c:pt>
                <c:pt idx="3786">
                  <c:v>44935</c:v>
                </c:pt>
                <c:pt idx="3787">
                  <c:v>44936</c:v>
                </c:pt>
                <c:pt idx="3788">
                  <c:v>44937</c:v>
                </c:pt>
                <c:pt idx="3789">
                  <c:v>44938</c:v>
                </c:pt>
                <c:pt idx="3790">
                  <c:v>44939</c:v>
                </c:pt>
                <c:pt idx="3791">
                  <c:v>44942</c:v>
                </c:pt>
                <c:pt idx="3792">
                  <c:v>44943</c:v>
                </c:pt>
                <c:pt idx="3793">
                  <c:v>44944</c:v>
                </c:pt>
                <c:pt idx="3794">
                  <c:v>44945</c:v>
                </c:pt>
                <c:pt idx="3795">
                  <c:v>44946</c:v>
                </c:pt>
                <c:pt idx="3796">
                  <c:v>44949</c:v>
                </c:pt>
                <c:pt idx="3797">
                  <c:v>44950</c:v>
                </c:pt>
                <c:pt idx="3798">
                  <c:v>44951</c:v>
                </c:pt>
                <c:pt idx="3799">
                  <c:v>44952</c:v>
                </c:pt>
                <c:pt idx="3800">
                  <c:v>44953</c:v>
                </c:pt>
                <c:pt idx="3801">
                  <c:v>44956</c:v>
                </c:pt>
                <c:pt idx="3802">
                  <c:v>44957</c:v>
                </c:pt>
                <c:pt idx="3803">
                  <c:v>44958</c:v>
                </c:pt>
                <c:pt idx="3804">
                  <c:v>44959</c:v>
                </c:pt>
                <c:pt idx="3805">
                  <c:v>44960</c:v>
                </c:pt>
                <c:pt idx="3806">
                  <c:v>44963</c:v>
                </c:pt>
                <c:pt idx="3807">
                  <c:v>44964</c:v>
                </c:pt>
                <c:pt idx="3808">
                  <c:v>44965</c:v>
                </c:pt>
                <c:pt idx="3809">
                  <c:v>44966</c:v>
                </c:pt>
                <c:pt idx="3810">
                  <c:v>44967</c:v>
                </c:pt>
                <c:pt idx="3811">
                  <c:v>44970</c:v>
                </c:pt>
                <c:pt idx="3812">
                  <c:v>44971</c:v>
                </c:pt>
                <c:pt idx="3813">
                  <c:v>44972</c:v>
                </c:pt>
                <c:pt idx="3814">
                  <c:v>44973</c:v>
                </c:pt>
                <c:pt idx="3815">
                  <c:v>44974</c:v>
                </c:pt>
                <c:pt idx="3816">
                  <c:v>44977</c:v>
                </c:pt>
                <c:pt idx="3817">
                  <c:v>44978</c:v>
                </c:pt>
                <c:pt idx="3818">
                  <c:v>44979</c:v>
                </c:pt>
                <c:pt idx="3819">
                  <c:v>44980</c:v>
                </c:pt>
                <c:pt idx="3820">
                  <c:v>44981</c:v>
                </c:pt>
                <c:pt idx="3821">
                  <c:v>44984</c:v>
                </c:pt>
                <c:pt idx="3822">
                  <c:v>44985</c:v>
                </c:pt>
                <c:pt idx="3823">
                  <c:v>44986</c:v>
                </c:pt>
                <c:pt idx="3824">
                  <c:v>44987</c:v>
                </c:pt>
                <c:pt idx="3825">
                  <c:v>44988</c:v>
                </c:pt>
                <c:pt idx="3826">
                  <c:v>44991</c:v>
                </c:pt>
                <c:pt idx="3827">
                  <c:v>44992</c:v>
                </c:pt>
                <c:pt idx="3828">
                  <c:v>44993</c:v>
                </c:pt>
                <c:pt idx="3829">
                  <c:v>44994</c:v>
                </c:pt>
                <c:pt idx="3830">
                  <c:v>44995</c:v>
                </c:pt>
                <c:pt idx="3831">
                  <c:v>44998</c:v>
                </c:pt>
                <c:pt idx="3832">
                  <c:v>44999</c:v>
                </c:pt>
                <c:pt idx="3833">
                  <c:v>45000</c:v>
                </c:pt>
                <c:pt idx="3834">
                  <c:v>45001</c:v>
                </c:pt>
                <c:pt idx="3835">
                  <c:v>45002</c:v>
                </c:pt>
                <c:pt idx="3836">
                  <c:v>45005</c:v>
                </c:pt>
                <c:pt idx="3837">
                  <c:v>45006</c:v>
                </c:pt>
                <c:pt idx="3838">
                  <c:v>45007</c:v>
                </c:pt>
                <c:pt idx="3839">
                  <c:v>45008</c:v>
                </c:pt>
                <c:pt idx="3840">
                  <c:v>45009</c:v>
                </c:pt>
                <c:pt idx="3841">
                  <c:v>45012</c:v>
                </c:pt>
                <c:pt idx="3842">
                  <c:v>45013</c:v>
                </c:pt>
                <c:pt idx="3843">
                  <c:v>45014</c:v>
                </c:pt>
                <c:pt idx="3844">
                  <c:v>45015</c:v>
                </c:pt>
                <c:pt idx="3845">
                  <c:v>45016</c:v>
                </c:pt>
                <c:pt idx="3846">
                  <c:v>45019</c:v>
                </c:pt>
                <c:pt idx="3847">
                  <c:v>45020</c:v>
                </c:pt>
                <c:pt idx="3848">
                  <c:v>45021</c:v>
                </c:pt>
                <c:pt idx="3849">
                  <c:v>45022</c:v>
                </c:pt>
                <c:pt idx="3850">
                  <c:v>45026</c:v>
                </c:pt>
                <c:pt idx="3851">
                  <c:v>45027</c:v>
                </c:pt>
                <c:pt idx="3852">
                  <c:v>45028</c:v>
                </c:pt>
                <c:pt idx="3853">
                  <c:v>45029</c:v>
                </c:pt>
                <c:pt idx="3854">
                  <c:v>45030</c:v>
                </c:pt>
                <c:pt idx="3855">
                  <c:v>45033</c:v>
                </c:pt>
                <c:pt idx="3856">
                  <c:v>45034</c:v>
                </c:pt>
                <c:pt idx="3857">
                  <c:v>45035</c:v>
                </c:pt>
                <c:pt idx="3858">
                  <c:v>45036</c:v>
                </c:pt>
                <c:pt idx="3859">
                  <c:v>45037</c:v>
                </c:pt>
                <c:pt idx="3860">
                  <c:v>45040</c:v>
                </c:pt>
                <c:pt idx="3861">
                  <c:v>45041</c:v>
                </c:pt>
                <c:pt idx="3862">
                  <c:v>45042</c:v>
                </c:pt>
                <c:pt idx="3863">
                  <c:v>45043</c:v>
                </c:pt>
                <c:pt idx="3864">
                  <c:v>45044</c:v>
                </c:pt>
                <c:pt idx="3865">
                  <c:v>45047</c:v>
                </c:pt>
                <c:pt idx="3866">
                  <c:v>45048</c:v>
                </c:pt>
                <c:pt idx="3867">
                  <c:v>45049</c:v>
                </c:pt>
                <c:pt idx="3868">
                  <c:v>45050</c:v>
                </c:pt>
                <c:pt idx="3869">
                  <c:v>45051</c:v>
                </c:pt>
                <c:pt idx="3870">
                  <c:v>45054</c:v>
                </c:pt>
                <c:pt idx="3871">
                  <c:v>45055</c:v>
                </c:pt>
                <c:pt idx="3872">
                  <c:v>45056</c:v>
                </c:pt>
                <c:pt idx="3873">
                  <c:v>45057</c:v>
                </c:pt>
                <c:pt idx="3874">
                  <c:v>45058</c:v>
                </c:pt>
                <c:pt idx="3875">
                  <c:v>45061</c:v>
                </c:pt>
                <c:pt idx="3876">
                  <c:v>45062</c:v>
                </c:pt>
                <c:pt idx="3877">
                  <c:v>45063</c:v>
                </c:pt>
                <c:pt idx="3878">
                  <c:v>45064</c:v>
                </c:pt>
                <c:pt idx="3879">
                  <c:v>45065</c:v>
                </c:pt>
                <c:pt idx="3880">
                  <c:v>45068</c:v>
                </c:pt>
                <c:pt idx="3881">
                  <c:v>45069</c:v>
                </c:pt>
                <c:pt idx="3882">
                  <c:v>45070</c:v>
                </c:pt>
                <c:pt idx="3883">
                  <c:v>45071</c:v>
                </c:pt>
                <c:pt idx="3884">
                  <c:v>45072</c:v>
                </c:pt>
                <c:pt idx="3885">
                  <c:v>45075</c:v>
                </c:pt>
                <c:pt idx="3886">
                  <c:v>45076</c:v>
                </c:pt>
                <c:pt idx="3887">
                  <c:v>45077</c:v>
                </c:pt>
                <c:pt idx="3888">
                  <c:v>45078</c:v>
                </c:pt>
                <c:pt idx="3889">
                  <c:v>45079</c:v>
                </c:pt>
                <c:pt idx="3890">
                  <c:v>45082</c:v>
                </c:pt>
                <c:pt idx="3891">
                  <c:v>45083</c:v>
                </c:pt>
                <c:pt idx="3892">
                  <c:v>45084</c:v>
                </c:pt>
                <c:pt idx="3893">
                  <c:v>45085</c:v>
                </c:pt>
                <c:pt idx="3894">
                  <c:v>45086</c:v>
                </c:pt>
                <c:pt idx="3895">
                  <c:v>45089</c:v>
                </c:pt>
                <c:pt idx="3896">
                  <c:v>45090</c:v>
                </c:pt>
                <c:pt idx="3897">
                  <c:v>45091</c:v>
                </c:pt>
                <c:pt idx="3898">
                  <c:v>45092</c:v>
                </c:pt>
                <c:pt idx="3899">
                  <c:v>45093</c:v>
                </c:pt>
                <c:pt idx="3900">
                  <c:v>45096</c:v>
                </c:pt>
                <c:pt idx="3901">
                  <c:v>45097</c:v>
                </c:pt>
                <c:pt idx="3902">
                  <c:v>45098</c:v>
                </c:pt>
                <c:pt idx="3903">
                  <c:v>45099</c:v>
                </c:pt>
                <c:pt idx="3904">
                  <c:v>45100</c:v>
                </c:pt>
                <c:pt idx="3905">
                  <c:v>45103</c:v>
                </c:pt>
                <c:pt idx="3906">
                  <c:v>45104</c:v>
                </c:pt>
                <c:pt idx="3907">
                  <c:v>45105</c:v>
                </c:pt>
                <c:pt idx="3908">
                  <c:v>45106</c:v>
                </c:pt>
                <c:pt idx="3909">
                  <c:v>45107</c:v>
                </c:pt>
                <c:pt idx="3910">
                  <c:v>45110</c:v>
                </c:pt>
                <c:pt idx="3911">
                  <c:v>45111</c:v>
                </c:pt>
                <c:pt idx="3912">
                  <c:v>45112</c:v>
                </c:pt>
                <c:pt idx="3913">
                  <c:v>45113</c:v>
                </c:pt>
                <c:pt idx="3914">
                  <c:v>45114</c:v>
                </c:pt>
                <c:pt idx="3915">
                  <c:v>45117</c:v>
                </c:pt>
                <c:pt idx="3916">
                  <c:v>45118</c:v>
                </c:pt>
                <c:pt idx="3917">
                  <c:v>45119</c:v>
                </c:pt>
                <c:pt idx="3918">
                  <c:v>45120</c:v>
                </c:pt>
                <c:pt idx="3919">
                  <c:v>45121</c:v>
                </c:pt>
                <c:pt idx="3920">
                  <c:v>45124</c:v>
                </c:pt>
                <c:pt idx="3921">
                  <c:v>45125</c:v>
                </c:pt>
                <c:pt idx="3922">
                  <c:v>45126</c:v>
                </c:pt>
                <c:pt idx="3923">
                  <c:v>45127</c:v>
                </c:pt>
                <c:pt idx="3924">
                  <c:v>45128</c:v>
                </c:pt>
                <c:pt idx="3925">
                  <c:v>45131</c:v>
                </c:pt>
                <c:pt idx="3926">
                  <c:v>45132</c:v>
                </c:pt>
                <c:pt idx="3927">
                  <c:v>45133</c:v>
                </c:pt>
                <c:pt idx="3928">
                  <c:v>45134</c:v>
                </c:pt>
                <c:pt idx="3929">
                  <c:v>45135</c:v>
                </c:pt>
                <c:pt idx="3930">
                  <c:v>45138</c:v>
                </c:pt>
                <c:pt idx="3931">
                  <c:v>45139</c:v>
                </c:pt>
                <c:pt idx="3932">
                  <c:v>45140</c:v>
                </c:pt>
                <c:pt idx="3933">
                  <c:v>45141</c:v>
                </c:pt>
                <c:pt idx="3934">
                  <c:v>45142</c:v>
                </c:pt>
                <c:pt idx="3935">
                  <c:v>45145</c:v>
                </c:pt>
                <c:pt idx="3936">
                  <c:v>45146</c:v>
                </c:pt>
                <c:pt idx="3937">
                  <c:v>45147</c:v>
                </c:pt>
                <c:pt idx="3938">
                  <c:v>45148</c:v>
                </c:pt>
                <c:pt idx="3939">
                  <c:v>45149</c:v>
                </c:pt>
                <c:pt idx="3940">
                  <c:v>45152</c:v>
                </c:pt>
                <c:pt idx="3941">
                  <c:v>45153</c:v>
                </c:pt>
                <c:pt idx="3942">
                  <c:v>45154</c:v>
                </c:pt>
                <c:pt idx="3943">
                  <c:v>45155</c:v>
                </c:pt>
                <c:pt idx="3944">
                  <c:v>45156</c:v>
                </c:pt>
                <c:pt idx="3945">
                  <c:v>45159</c:v>
                </c:pt>
                <c:pt idx="3946">
                  <c:v>45160</c:v>
                </c:pt>
                <c:pt idx="3947">
                  <c:v>45161</c:v>
                </c:pt>
                <c:pt idx="3948">
                  <c:v>45162</c:v>
                </c:pt>
                <c:pt idx="3949">
                  <c:v>45163</c:v>
                </c:pt>
                <c:pt idx="3950">
                  <c:v>45166</c:v>
                </c:pt>
                <c:pt idx="3951">
                  <c:v>45167</c:v>
                </c:pt>
                <c:pt idx="3952">
                  <c:v>45168</c:v>
                </c:pt>
                <c:pt idx="3953">
                  <c:v>45169</c:v>
                </c:pt>
                <c:pt idx="3954">
                  <c:v>45170</c:v>
                </c:pt>
                <c:pt idx="3955">
                  <c:v>45173</c:v>
                </c:pt>
                <c:pt idx="3956">
                  <c:v>45174</c:v>
                </c:pt>
                <c:pt idx="3957">
                  <c:v>45175</c:v>
                </c:pt>
                <c:pt idx="3958">
                  <c:v>45176</c:v>
                </c:pt>
                <c:pt idx="3959">
                  <c:v>45177</c:v>
                </c:pt>
                <c:pt idx="3960">
                  <c:v>45180</c:v>
                </c:pt>
                <c:pt idx="3961">
                  <c:v>45181</c:v>
                </c:pt>
                <c:pt idx="3962">
                  <c:v>45182</c:v>
                </c:pt>
                <c:pt idx="3963">
                  <c:v>45183</c:v>
                </c:pt>
                <c:pt idx="3964">
                  <c:v>45184</c:v>
                </c:pt>
                <c:pt idx="3965">
                  <c:v>45187</c:v>
                </c:pt>
                <c:pt idx="3966">
                  <c:v>45188</c:v>
                </c:pt>
                <c:pt idx="3967">
                  <c:v>45189</c:v>
                </c:pt>
                <c:pt idx="3968">
                  <c:v>45190</c:v>
                </c:pt>
                <c:pt idx="3969">
                  <c:v>45191</c:v>
                </c:pt>
                <c:pt idx="3970">
                  <c:v>45194</c:v>
                </c:pt>
                <c:pt idx="3971">
                  <c:v>45195</c:v>
                </c:pt>
                <c:pt idx="3972">
                  <c:v>45196</c:v>
                </c:pt>
                <c:pt idx="3973">
                  <c:v>45197</c:v>
                </c:pt>
                <c:pt idx="3974">
                  <c:v>45198</c:v>
                </c:pt>
                <c:pt idx="3975">
                  <c:v>45201</c:v>
                </c:pt>
                <c:pt idx="3976">
                  <c:v>45202</c:v>
                </c:pt>
                <c:pt idx="3977">
                  <c:v>45203</c:v>
                </c:pt>
                <c:pt idx="3978">
                  <c:v>45204</c:v>
                </c:pt>
                <c:pt idx="3979">
                  <c:v>45205</c:v>
                </c:pt>
                <c:pt idx="3980">
                  <c:v>45208</c:v>
                </c:pt>
                <c:pt idx="3981">
                  <c:v>45209</c:v>
                </c:pt>
                <c:pt idx="3982">
                  <c:v>45210</c:v>
                </c:pt>
                <c:pt idx="3983">
                  <c:v>45211</c:v>
                </c:pt>
                <c:pt idx="3984">
                  <c:v>45212</c:v>
                </c:pt>
                <c:pt idx="3985">
                  <c:v>45215</c:v>
                </c:pt>
                <c:pt idx="3986">
                  <c:v>45216</c:v>
                </c:pt>
                <c:pt idx="3987">
                  <c:v>45217</c:v>
                </c:pt>
                <c:pt idx="3988">
                  <c:v>45218</c:v>
                </c:pt>
                <c:pt idx="3989">
                  <c:v>45219</c:v>
                </c:pt>
                <c:pt idx="3990">
                  <c:v>45222</c:v>
                </c:pt>
                <c:pt idx="3991">
                  <c:v>45223</c:v>
                </c:pt>
                <c:pt idx="3992">
                  <c:v>45224</c:v>
                </c:pt>
                <c:pt idx="3993">
                  <c:v>45225</c:v>
                </c:pt>
                <c:pt idx="3994">
                  <c:v>45226</c:v>
                </c:pt>
                <c:pt idx="3995">
                  <c:v>45229</c:v>
                </c:pt>
                <c:pt idx="3996">
                  <c:v>45230</c:v>
                </c:pt>
                <c:pt idx="3997">
                  <c:v>45231</c:v>
                </c:pt>
                <c:pt idx="3998">
                  <c:v>45232</c:v>
                </c:pt>
                <c:pt idx="3999">
                  <c:v>45233</c:v>
                </c:pt>
                <c:pt idx="4000">
                  <c:v>45236</c:v>
                </c:pt>
                <c:pt idx="4001">
                  <c:v>45237</c:v>
                </c:pt>
                <c:pt idx="4002">
                  <c:v>45238</c:v>
                </c:pt>
                <c:pt idx="4003">
                  <c:v>45239</c:v>
                </c:pt>
                <c:pt idx="4004">
                  <c:v>45240</c:v>
                </c:pt>
                <c:pt idx="4005">
                  <c:v>45243</c:v>
                </c:pt>
                <c:pt idx="4006">
                  <c:v>45244</c:v>
                </c:pt>
                <c:pt idx="4007">
                  <c:v>45245</c:v>
                </c:pt>
                <c:pt idx="4008">
                  <c:v>45246</c:v>
                </c:pt>
                <c:pt idx="4009">
                  <c:v>45247</c:v>
                </c:pt>
                <c:pt idx="4010">
                  <c:v>45250</c:v>
                </c:pt>
                <c:pt idx="4011">
                  <c:v>45251</c:v>
                </c:pt>
                <c:pt idx="4012">
                  <c:v>45252</c:v>
                </c:pt>
                <c:pt idx="4013">
                  <c:v>45253</c:v>
                </c:pt>
                <c:pt idx="4014">
                  <c:v>45254</c:v>
                </c:pt>
                <c:pt idx="4015">
                  <c:v>45257</c:v>
                </c:pt>
                <c:pt idx="4016">
                  <c:v>45258</c:v>
                </c:pt>
                <c:pt idx="4017">
                  <c:v>45259</c:v>
                </c:pt>
                <c:pt idx="4018">
                  <c:v>45260</c:v>
                </c:pt>
                <c:pt idx="4019">
                  <c:v>45261</c:v>
                </c:pt>
                <c:pt idx="4020">
                  <c:v>45264</c:v>
                </c:pt>
                <c:pt idx="4021">
                  <c:v>45265</c:v>
                </c:pt>
                <c:pt idx="4022">
                  <c:v>45266</c:v>
                </c:pt>
                <c:pt idx="4023">
                  <c:v>45267</c:v>
                </c:pt>
                <c:pt idx="4024">
                  <c:v>45268</c:v>
                </c:pt>
                <c:pt idx="4025">
                  <c:v>45271</c:v>
                </c:pt>
                <c:pt idx="4026">
                  <c:v>45272</c:v>
                </c:pt>
                <c:pt idx="4027">
                  <c:v>45273</c:v>
                </c:pt>
                <c:pt idx="4028">
                  <c:v>45274</c:v>
                </c:pt>
                <c:pt idx="4029">
                  <c:v>45275</c:v>
                </c:pt>
                <c:pt idx="4030">
                  <c:v>45278</c:v>
                </c:pt>
                <c:pt idx="4031">
                  <c:v>45279</c:v>
                </c:pt>
                <c:pt idx="4032">
                  <c:v>45280</c:v>
                </c:pt>
                <c:pt idx="4033">
                  <c:v>45281</c:v>
                </c:pt>
                <c:pt idx="4034">
                  <c:v>45282</c:v>
                </c:pt>
                <c:pt idx="4035">
                  <c:v>45286</c:v>
                </c:pt>
                <c:pt idx="4036">
                  <c:v>45287</c:v>
                </c:pt>
                <c:pt idx="4037">
                  <c:v>45288</c:v>
                </c:pt>
                <c:pt idx="4038">
                  <c:v>45289</c:v>
                </c:pt>
                <c:pt idx="4039">
                  <c:v>45293</c:v>
                </c:pt>
                <c:pt idx="4040">
                  <c:v>45294</c:v>
                </c:pt>
                <c:pt idx="4041">
                  <c:v>45295</c:v>
                </c:pt>
                <c:pt idx="4042">
                  <c:v>45296</c:v>
                </c:pt>
                <c:pt idx="4043">
                  <c:v>45299</c:v>
                </c:pt>
                <c:pt idx="4044">
                  <c:v>45300</c:v>
                </c:pt>
                <c:pt idx="4045">
                  <c:v>45301</c:v>
                </c:pt>
                <c:pt idx="4046">
                  <c:v>45302</c:v>
                </c:pt>
                <c:pt idx="4047">
                  <c:v>45303</c:v>
                </c:pt>
                <c:pt idx="4048">
                  <c:v>45306</c:v>
                </c:pt>
                <c:pt idx="4049">
                  <c:v>45307</c:v>
                </c:pt>
                <c:pt idx="4050">
                  <c:v>45308</c:v>
                </c:pt>
                <c:pt idx="4051">
                  <c:v>45309</c:v>
                </c:pt>
                <c:pt idx="4052">
                  <c:v>45310</c:v>
                </c:pt>
                <c:pt idx="4053">
                  <c:v>45313</c:v>
                </c:pt>
                <c:pt idx="4054">
                  <c:v>45314</c:v>
                </c:pt>
                <c:pt idx="4055">
                  <c:v>45315</c:v>
                </c:pt>
                <c:pt idx="4056">
                  <c:v>45316</c:v>
                </c:pt>
                <c:pt idx="4057">
                  <c:v>45317</c:v>
                </c:pt>
                <c:pt idx="4058">
                  <c:v>45320</c:v>
                </c:pt>
                <c:pt idx="4059">
                  <c:v>45321</c:v>
                </c:pt>
                <c:pt idx="4060">
                  <c:v>45322</c:v>
                </c:pt>
                <c:pt idx="4061">
                  <c:v>45323</c:v>
                </c:pt>
                <c:pt idx="4062">
                  <c:v>45324</c:v>
                </c:pt>
                <c:pt idx="4063">
                  <c:v>45327</c:v>
                </c:pt>
                <c:pt idx="4064">
                  <c:v>45328</c:v>
                </c:pt>
                <c:pt idx="4065">
                  <c:v>45329</c:v>
                </c:pt>
                <c:pt idx="4066">
                  <c:v>45330</c:v>
                </c:pt>
                <c:pt idx="4067">
                  <c:v>45331</c:v>
                </c:pt>
                <c:pt idx="4068">
                  <c:v>45334</c:v>
                </c:pt>
                <c:pt idx="4069">
                  <c:v>45335</c:v>
                </c:pt>
                <c:pt idx="4070">
                  <c:v>45336</c:v>
                </c:pt>
                <c:pt idx="4071">
                  <c:v>45337</c:v>
                </c:pt>
                <c:pt idx="4072">
                  <c:v>45338</c:v>
                </c:pt>
                <c:pt idx="4073">
                  <c:v>45341</c:v>
                </c:pt>
                <c:pt idx="4074">
                  <c:v>45342</c:v>
                </c:pt>
                <c:pt idx="4075">
                  <c:v>45343</c:v>
                </c:pt>
                <c:pt idx="4076">
                  <c:v>45344</c:v>
                </c:pt>
                <c:pt idx="4077">
                  <c:v>45345</c:v>
                </c:pt>
                <c:pt idx="4078">
                  <c:v>45348</c:v>
                </c:pt>
                <c:pt idx="4079">
                  <c:v>45349</c:v>
                </c:pt>
                <c:pt idx="4080">
                  <c:v>45350</c:v>
                </c:pt>
                <c:pt idx="4081">
                  <c:v>45351</c:v>
                </c:pt>
                <c:pt idx="4082">
                  <c:v>45352</c:v>
                </c:pt>
                <c:pt idx="4083">
                  <c:v>45355</c:v>
                </c:pt>
                <c:pt idx="4084">
                  <c:v>45356</c:v>
                </c:pt>
                <c:pt idx="4085">
                  <c:v>45357</c:v>
                </c:pt>
                <c:pt idx="4086">
                  <c:v>45358</c:v>
                </c:pt>
                <c:pt idx="4087">
                  <c:v>45359</c:v>
                </c:pt>
                <c:pt idx="4088">
                  <c:v>45362</c:v>
                </c:pt>
                <c:pt idx="4089">
                  <c:v>45363</c:v>
                </c:pt>
                <c:pt idx="4090">
                  <c:v>45364</c:v>
                </c:pt>
                <c:pt idx="4091">
                  <c:v>45365</c:v>
                </c:pt>
                <c:pt idx="4092">
                  <c:v>45366</c:v>
                </c:pt>
                <c:pt idx="4093">
                  <c:v>45369</c:v>
                </c:pt>
                <c:pt idx="4094">
                  <c:v>45370</c:v>
                </c:pt>
                <c:pt idx="4095">
                  <c:v>45371</c:v>
                </c:pt>
                <c:pt idx="4096">
                  <c:v>45372</c:v>
                </c:pt>
                <c:pt idx="4097">
                  <c:v>45373</c:v>
                </c:pt>
                <c:pt idx="4098">
                  <c:v>45376</c:v>
                </c:pt>
                <c:pt idx="4099">
                  <c:v>45377</c:v>
                </c:pt>
                <c:pt idx="4100">
                  <c:v>45378</c:v>
                </c:pt>
                <c:pt idx="4101">
                  <c:v>45379</c:v>
                </c:pt>
                <c:pt idx="4102">
                  <c:v>45383</c:v>
                </c:pt>
                <c:pt idx="4103">
                  <c:v>45384</c:v>
                </c:pt>
                <c:pt idx="4104">
                  <c:v>45385</c:v>
                </c:pt>
                <c:pt idx="4105">
                  <c:v>45386</c:v>
                </c:pt>
                <c:pt idx="4106">
                  <c:v>45387</c:v>
                </c:pt>
                <c:pt idx="4107">
                  <c:v>45390</c:v>
                </c:pt>
                <c:pt idx="4108">
                  <c:v>45391</c:v>
                </c:pt>
                <c:pt idx="4109">
                  <c:v>45392</c:v>
                </c:pt>
                <c:pt idx="4110">
                  <c:v>45393</c:v>
                </c:pt>
                <c:pt idx="4111">
                  <c:v>45394</c:v>
                </c:pt>
                <c:pt idx="4112">
                  <c:v>45397</c:v>
                </c:pt>
                <c:pt idx="4113">
                  <c:v>45398</c:v>
                </c:pt>
                <c:pt idx="4114">
                  <c:v>45399</c:v>
                </c:pt>
                <c:pt idx="4115">
                  <c:v>45400</c:v>
                </c:pt>
                <c:pt idx="4116">
                  <c:v>45401</c:v>
                </c:pt>
                <c:pt idx="4117">
                  <c:v>45404</c:v>
                </c:pt>
                <c:pt idx="4118">
                  <c:v>45405</c:v>
                </c:pt>
                <c:pt idx="4119">
                  <c:v>45406</c:v>
                </c:pt>
                <c:pt idx="4120">
                  <c:v>45407</c:v>
                </c:pt>
                <c:pt idx="4121">
                  <c:v>45408</c:v>
                </c:pt>
                <c:pt idx="4122">
                  <c:v>45411</c:v>
                </c:pt>
                <c:pt idx="4123">
                  <c:v>45412</c:v>
                </c:pt>
                <c:pt idx="4124">
                  <c:v>45413</c:v>
                </c:pt>
                <c:pt idx="4125">
                  <c:v>45414</c:v>
                </c:pt>
                <c:pt idx="4126">
                  <c:v>45415</c:v>
                </c:pt>
                <c:pt idx="4127">
                  <c:v>45418</c:v>
                </c:pt>
                <c:pt idx="4128">
                  <c:v>45419</c:v>
                </c:pt>
                <c:pt idx="4129">
                  <c:v>45420</c:v>
                </c:pt>
                <c:pt idx="4130">
                  <c:v>45421</c:v>
                </c:pt>
                <c:pt idx="4131">
                  <c:v>45422</c:v>
                </c:pt>
                <c:pt idx="4132">
                  <c:v>45425</c:v>
                </c:pt>
                <c:pt idx="4133">
                  <c:v>45426</c:v>
                </c:pt>
                <c:pt idx="4134">
                  <c:v>45427</c:v>
                </c:pt>
                <c:pt idx="4135">
                  <c:v>45428</c:v>
                </c:pt>
                <c:pt idx="4136">
                  <c:v>45429</c:v>
                </c:pt>
                <c:pt idx="4137">
                  <c:v>45432</c:v>
                </c:pt>
                <c:pt idx="4138">
                  <c:v>45433</c:v>
                </c:pt>
                <c:pt idx="4139">
                  <c:v>45434</c:v>
                </c:pt>
                <c:pt idx="4140">
                  <c:v>45435</c:v>
                </c:pt>
                <c:pt idx="4141">
                  <c:v>45436</c:v>
                </c:pt>
                <c:pt idx="4142">
                  <c:v>45439</c:v>
                </c:pt>
                <c:pt idx="4143">
                  <c:v>45440</c:v>
                </c:pt>
                <c:pt idx="4144">
                  <c:v>45441</c:v>
                </c:pt>
                <c:pt idx="4145">
                  <c:v>45442</c:v>
                </c:pt>
                <c:pt idx="4146">
                  <c:v>45443</c:v>
                </c:pt>
                <c:pt idx="4147">
                  <c:v>45446</c:v>
                </c:pt>
                <c:pt idx="4148">
                  <c:v>45447</c:v>
                </c:pt>
                <c:pt idx="4149">
                  <c:v>45448</c:v>
                </c:pt>
                <c:pt idx="4150">
                  <c:v>45449</c:v>
                </c:pt>
                <c:pt idx="4151">
                  <c:v>45450</c:v>
                </c:pt>
                <c:pt idx="4152">
                  <c:v>45453</c:v>
                </c:pt>
                <c:pt idx="4153">
                  <c:v>45454</c:v>
                </c:pt>
                <c:pt idx="4154">
                  <c:v>45455</c:v>
                </c:pt>
                <c:pt idx="4155">
                  <c:v>45456</c:v>
                </c:pt>
                <c:pt idx="4156">
                  <c:v>45457</c:v>
                </c:pt>
                <c:pt idx="4157">
                  <c:v>45460</c:v>
                </c:pt>
                <c:pt idx="4158">
                  <c:v>45461</c:v>
                </c:pt>
                <c:pt idx="4159">
                  <c:v>45462</c:v>
                </c:pt>
                <c:pt idx="4160">
                  <c:v>45463</c:v>
                </c:pt>
                <c:pt idx="4161">
                  <c:v>45464</c:v>
                </c:pt>
                <c:pt idx="4162">
                  <c:v>45467</c:v>
                </c:pt>
                <c:pt idx="4163">
                  <c:v>45468</c:v>
                </c:pt>
                <c:pt idx="4164">
                  <c:v>45469</c:v>
                </c:pt>
                <c:pt idx="4165">
                  <c:v>45470</c:v>
                </c:pt>
                <c:pt idx="4166">
                  <c:v>45471</c:v>
                </c:pt>
                <c:pt idx="4167">
                  <c:v>45474</c:v>
                </c:pt>
                <c:pt idx="4168">
                  <c:v>45475</c:v>
                </c:pt>
                <c:pt idx="4169">
                  <c:v>45476</c:v>
                </c:pt>
                <c:pt idx="4170">
                  <c:v>45477</c:v>
                </c:pt>
                <c:pt idx="4171">
                  <c:v>45478</c:v>
                </c:pt>
                <c:pt idx="4172">
                  <c:v>45481</c:v>
                </c:pt>
                <c:pt idx="4173">
                  <c:v>45482</c:v>
                </c:pt>
                <c:pt idx="4174">
                  <c:v>45483</c:v>
                </c:pt>
                <c:pt idx="4175">
                  <c:v>45484</c:v>
                </c:pt>
                <c:pt idx="4176">
                  <c:v>45485</c:v>
                </c:pt>
                <c:pt idx="4177">
                  <c:v>45488</c:v>
                </c:pt>
                <c:pt idx="4178">
                  <c:v>45489</c:v>
                </c:pt>
                <c:pt idx="4179">
                  <c:v>45490</c:v>
                </c:pt>
                <c:pt idx="4180">
                  <c:v>45491</c:v>
                </c:pt>
                <c:pt idx="4181">
                  <c:v>45492</c:v>
                </c:pt>
                <c:pt idx="4182">
                  <c:v>45495</c:v>
                </c:pt>
                <c:pt idx="4183">
                  <c:v>45496</c:v>
                </c:pt>
                <c:pt idx="4184">
                  <c:v>45497</c:v>
                </c:pt>
                <c:pt idx="4185">
                  <c:v>45498</c:v>
                </c:pt>
                <c:pt idx="4186">
                  <c:v>45499</c:v>
                </c:pt>
                <c:pt idx="4187">
                  <c:v>45502</c:v>
                </c:pt>
                <c:pt idx="4188">
                  <c:v>45503</c:v>
                </c:pt>
                <c:pt idx="4189">
                  <c:v>45504</c:v>
                </c:pt>
                <c:pt idx="4190">
                  <c:v>45505</c:v>
                </c:pt>
                <c:pt idx="4191">
                  <c:v>45506</c:v>
                </c:pt>
                <c:pt idx="4192">
                  <c:v>45509</c:v>
                </c:pt>
                <c:pt idx="4193">
                  <c:v>45510</c:v>
                </c:pt>
                <c:pt idx="4194">
                  <c:v>45511</c:v>
                </c:pt>
                <c:pt idx="4195">
                  <c:v>45512</c:v>
                </c:pt>
                <c:pt idx="4196">
                  <c:v>45513</c:v>
                </c:pt>
                <c:pt idx="4197">
                  <c:v>45516</c:v>
                </c:pt>
                <c:pt idx="4198">
                  <c:v>45517</c:v>
                </c:pt>
                <c:pt idx="4199">
                  <c:v>45518</c:v>
                </c:pt>
                <c:pt idx="4200">
                  <c:v>45519</c:v>
                </c:pt>
                <c:pt idx="4201">
                  <c:v>45520</c:v>
                </c:pt>
                <c:pt idx="4202">
                  <c:v>45523</c:v>
                </c:pt>
                <c:pt idx="4203">
                  <c:v>45524</c:v>
                </c:pt>
                <c:pt idx="4204">
                  <c:v>45525</c:v>
                </c:pt>
                <c:pt idx="4205">
                  <c:v>45526</c:v>
                </c:pt>
                <c:pt idx="4206">
                  <c:v>45527</c:v>
                </c:pt>
                <c:pt idx="4207">
                  <c:v>45530</c:v>
                </c:pt>
                <c:pt idx="4208">
                  <c:v>45531</c:v>
                </c:pt>
                <c:pt idx="4209">
                  <c:v>45532</c:v>
                </c:pt>
                <c:pt idx="4210">
                  <c:v>45533</c:v>
                </c:pt>
                <c:pt idx="4211">
                  <c:v>45534</c:v>
                </c:pt>
                <c:pt idx="4212">
                  <c:v>45537</c:v>
                </c:pt>
                <c:pt idx="4213">
                  <c:v>45538</c:v>
                </c:pt>
                <c:pt idx="4214">
                  <c:v>45539</c:v>
                </c:pt>
                <c:pt idx="4215">
                  <c:v>45540</c:v>
                </c:pt>
                <c:pt idx="4216">
                  <c:v>45541</c:v>
                </c:pt>
                <c:pt idx="4217">
                  <c:v>45544</c:v>
                </c:pt>
                <c:pt idx="4218">
                  <c:v>45545</c:v>
                </c:pt>
                <c:pt idx="4219">
                  <c:v>45546</c:v>
                </c:pt>
                <c:pt idx="4220">
                  <c:v>45547</c:v>
                </c:pt>
                <c:pt idx="4221">
                  <c:v>45548</c:v>
                </c:pt>
                <c:pt idx="4222">
                  <c:v>45551</c:v>
                </c:pt>
                <c:pt idx="4223">
                  <c:v>45552</c:v>
                </c:pt>
                <c:pt idx="4224">
                  <c:v>45553</c:v>
                </c:pt>
                <c:pt idx="4225">
                  <c:v>45554</c:v>
                </c:pt>
                <c:pt idx="4226">
                  <c:v>45555</c:v>
                </c:pt>
                <c:pt idx="4227">
                  <c:v>45558</c:v>
                </c:pt>
                <c:pt idx="4228">
                  <c:v>45559</c:v>
                </c:pt>
                <c:pt idx="4229">
                  <c:v>45560</c:v>
                </c:pt>
                <c:pt idx="4230">
                  <c:v>45561</c:v>
                </c:pt>
                <c:pt idx="4231">
                  <c:v>45562</c:v>
                </c:pt>
                <c:pt idx="4232">
                  <c:v>45565</c:v>
                </c:pt>
                <c:pt idx="4233">
                  <c:v>45566</c:v>
                </c:pt>
                <c:pt idx="4234">
                  <c:v>45567</c:v>
                </c:pt>
                <c:pt idx="4235">
                  <c:v>45568</c:v>
                </c:pt>
                <c:pt idx="4236">
                  <c:v>45569</c:v>
                </c:pt>
                <c:pt idx="4237">
                  <c:v>45572</c:v>
                </c:pt>
                <c:pt idx="4238">
                  <c:v>45573</c:v>
                </c:pt>
                <c:pt idx="4239">
                  <c:v>45574</c:v>
                </c:pt>
                <c:pt idx="4240">
                  <c:v>45575</c:v>
                </c:pt>
                <c:pt idx="4241">
                  <c:v>45576</c:v>
                </c:pt>
                <c:pt idx="4242">
                  <c:v>45579</c:v>
                </c:pt>
                <c:pt idx="4243">
                  <c:v>45580</c:v>
                </c:pt>
                <c:pt idx="4244">
                  <c:v>45581</c:v>
                </c:pt>
                <c:pt idx="4245">
                  <c:v>45582</c:v>
                </c:pt>
                <c:pt idx="4246">
                  <c:v>45583</c:v>
                </c:pt>
                <c:pt idx="4247">
                  <c:v>45586</c:v>
                </c:pt>
                <c:pt idx="4248">
                  <c:v>45587</c:v>
                </c:pt>
                <c:pt idx="4249">
                  <c:v>45588</c:v>
                </c:pt>
                <c:pt idx="4250">
                  <c:v>45589</c:v>
                </c:pt>
                <c:pt idx="4251">
                  <c:v>45590</c:v>
                </c:pt>
                <c:pt idx="4252">
                  <c:v>45593</c:v>
                </c:pt>
                <c:pt idx="4253">
                  <c:v>45594</c:v>
                </c:pt>
                <c:pt idx="4254">
                  <c:v>45595</c:v>
                </c:pt>
                <c:pt idx="4255">
                  <c:v>45596</c:v>
                </c:pt>
              </c:numCache>
            </c:numRef>
          </c:cat>
          <c:val>
            <c:numRef>
              <c:f>'VIX MOVE'!$D$8:$D$10000</c:f>
              <c:numCache>
                <c:formatCode>0.00</c:formatCode>
                <c:ptCount val="99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1</c:v>
                </c:pt>
                <c:pt idx="4062">
                  <c:v>1</c:v>
                </c:pt>
                <c:pt idx="4063">
                  <c:v>1</c:v>
                </c:pt>
                <c:pt idx="4064">
                  <c:v>1</c:v>
                </c:pt>
                <c:pt idx="4065">
                  <c:v>1</c:v>
                </c:pt>
                <c:pt idx="4066">
                  <c:v>1</c:v>
                </c:pt>
                <c:pt idx="4067">
                  <c:v>1</c:v>
                </c:pt>
                <c:pt idx="4068">
                  <c:v>1</c:v>
                </c:pt>
                <c:pt idx="4069">
                  <c:v>1</c:v>
                </c:pt>
                <c:pt idx="4070">
                  <c:v>1</c:v>
                </c:pt>
                <c:pt idx="4071">
                  <c:v>1</c:v>
                </c:pt>
                <c:pt idx="4072">
                  <c:v>1</c:v>
                </c:pt>
                <c:pt idx="4073">
                  <c:v>1</c:v>
                </c:pt>
                <c:pt idx="4074">
                  <c:v>1</c:v>
                </c:pt>
                <c:pt idx="4075">
                  <c:v>1</c:v>
                </c:pt>
                <c:pt idx="4076">
                  <c:v>1</c:v>
                </c:pt>
                <c:pt idx="4077">
                  <c:v>1</c:v>
                </c:pt>
                <c:pt idx="4078">
                  <c:v>1</c:v>
                </c:pt>
                <c:pt idx="4079">
                  <c:v>1</c:v>
                </c:pt>
                <c:pt idx="4080">
                  <c:v>1</c:v>
                </c:pt>
                <c:pt idx="4081">
                  <c:v>1</c:v>
                </c:pt>
                <c:pt idx="4082">
                  <c:v>1</c:v>
                </c:pt>
                <c:pt idx="4083">
                  <c:v>1</c:v>
                </c:pt>
                <c:pt idx="4084">
                  <c:v>1</c:v>
                </c:pt>
                <c:pt idx="4085">
                  <c:v>1</c:v>
                </c:pt>
                <c:pt idx="4086">
                  <c:v>1</c:v>
                </c:pt>
                <c:pt idx="4087">
                  <c:v>1</c:v>
                </c:pt>
                <c:pt idx="4088">
                  <c:v>1</c:v>
                </c:pt>
                <c:pt idx="4089">
                  <c:v>1</c:v>
                </c:pt>
                <c:pt idx="4090">
                  <c:v>1</c:v>
                </c:pt>
                <c:pt idx="4091">
                  <c:v>1</c:v>
                </c:pt>
                <c:pt idx="4092">
                  <c:v>1</c:v>
                </c:pt>
                <c:pt idx="4093">
                  <c:v>1</c:v>
                </c:pt>
                <c:pt idx="4094">
                  <c:v>1</c:v>
                </c:pt>
                <c:pt idx="4095">
                  <c:v>1</c:v>
                </c:pt>
                <c:pt idx="4096">
                  <c:v>1</c:v>
                </c:pt>
                <c:pt idx="4097">
                  <c:v>1</c:v>
                </c:pt>
                <c:pt idx="4098">
                  <c:v>1</c:v>
                </c:pt>
                <c:pt idx="4099">
                  <c:v>1</c:v>
                </c:pt>
                <c:pt idx="4100">
                  <c:v>1</c:v>
                </c:pt>
                <c:pt idx="4101">
                  <c:v>1</c:v>
                </c:pt>
                <c:pt idx="4102">
                  <c:v>1</c:v>
                </c:pt>
                <c:pt idx="4103">
                  <c:v>1</c:v>
                </c:pt>
                <c:pt idx="4104">
                  <c:v>1</c:v>
                </c:pt>
                <c:pt idx="4105">
                  <c:v>1</c:v>
                </c:pt>
                <c:pt idx="4106">
                  <c:v>1</c:v>
                </c:pt>
                <c:pt idx="4107">
                  <c:v>1</c:v>
                </c:pt>
                <c:pt idx="4108">
                  <c:v>1</c:v>
                </c:pt>
                <c:pt idx="4109">
                  <c:v>1</c:v>
                </c:pt>
                <c:pt idx="4110">
                  <c:v>1</c:v>
                </c:pt>
                <c:pt idx="4111">
                  <c:v>1</c:v>
                </c:pt>
                <c:pt idx="4112">
                  <c:v>1</c:v>
                </c:pt>
                <c:pt idx="4113">
                  <c:v>1</c:v>
                </c:pt>
                <c:pt idx="4114">
                  <c:v>1</c:v>
                </c:pt>
                <c:pt idx="4115">
                  <c:v>1</c:v>
                </c:pt>
                <c:pt idx="4116">
                  <c:v>1</c:v>
                </c:pt>
                <c:pt idx="4117">
                  <c:v>1</c:v>
                </c:pt>
                <c:pt idx="4118">
                  <c:v>1</c:v>
                </c:pt>
                <c:pt idx="4119">
                  <c:v>1</c:v>
                </c:pt>
                <c:pt idx="4120">
                  <c:v>1</c:v>
                </c:pt>
                <c:pt idx="4121">
                  <c:v>1</c:v>
                </c:pt>
                <c:pt idx="4122">
                  <c:v>1</c:v>
                </c:pt>
                <c:pt idx="4123">
                  <c:v>1</c:v>
                </c:pt>
                <c:pt idx="4124">
                  <c:v>1</c:v>
                </c:pt>
                <c:pt idx="4125">
                  <c:v>1</c:v>
                </c:pt>
                <c:pt idx="4126">
                  <c:v>1</c:v>
                </c:pt>
                <c:pt idx="4127">
                  <c:v>1</c:v>
                </c:pt>
                <c:pt idx="4128">
                  <c:v>1</c:v>
                </c:pt>
                <c:pt idx="4129">
                  <c:v>1</c:v>
                </c:pt>
                <c:pt idx="4130">
                  <c:v>1</c:v>
                </c:pt>
                <c:pt idx="4131">
                  <c:v>1</c:v>
                </c:pt>
                <c:pt idx="4132">
                  <c:v>1</c:v>
                </c:pt>
                <c:pt idx="4133">
                  <c:v>1</c:v>
                </c:pt>
                <c:pt idx="4134">
                  <c:v>1</c:v>
                </c:pt>
                <c:pt idx="4135">
                  <c:v>1</c:v>
                </c:pt>
                <c:pt idx="4136">
                  <c:v>1</c:v>
                </c:pt>
                <c:pt idx="4137">
                  <c:v>1</c:v>
                </c:pt>
                <c:pt idx="4138">
                  <c:v>1</c:v>
                </c:pt>
                <c:pt idx="4139">
                  <c:v>1</c:v>
                </c:pt>
                <c:pt idx="4140">
                  <c:v>1</c:v>
                </c:pt>
                <c:pt idx="4141">
                  <c:v>1</c:v>
                </c:pt>
                <c:pt idx="4142">
                  <c:v>1</c:v>
                </c:pt>
                <c:pt idx="4143">
                  <c:v>1</c:v>
                </c:pt>
                <c:pt idx="4144">
                  <c:v>1</c:v>
                </c:pt>
                <c:pt idx="4145">
                  <c:v>1</c:v>
                </c:pt>
                <c:pt idx="4146">
                  <c:v>1</c:v>
                </c:pt>
                <c:pt idx="4147">
                  <c:v>1</c:v>
                </c:pt>
                <c:pt idx="4148">
                  <c:v>1</c:v>
                </c:pt>
                <c:pt idx="4149">
                  <c:v>1</c:v>
                </c:pt>
                <c:pt idx="4150">
                  <c:v>1</c:v>
                </c:pt>
                <c:pt idx="4151">
                  <c:v>1</c:v>
                </c:pt>
                <c:pt idx="4152">
                  <c:v>1</c:v>
                </c:pt>
                <c:pt idx="4153">
                  <c:v>1</c:v>
                </c:pt>
                <c:pt idx="4154">
                  <c:v>1</c:v>
                </c:pt>
                <c:pt idx="4155">
                  <c:v>1</c:v>
                </c:pt>
                <c:pt idx="4156">
                  <c:v>1</c:v>
                </c:pt>
                <c:pt idx="4157">
                  <c:v>1</c:v>
                </c:pt>
                <c:pt idx="4158">
                  <c:v>1</c:v>
                </c:pt>
                <c:pt idx="4159">
                  <c:v>1</c:v>
                </c:pt>
                <c:pt idx="4160">
                  <c:v>1</c:v>
                </c:pt>
                <c:pt idx="4161">
                  <c:v>1</c:v>
                </c:pt>
                <c:pt idx="4162">
                  <c:v>1</c:v>
                </c:pt>
                <c:pt idx="4163">
                  <c:v>1</c:v>
                </c:pt>
                <c:pt idx="4164">
                  <c:v>1</c:v>
                </c:pt>
                <c:pt idx="4165">
                  <c:v>1</c:v>
                </c:pt>
                <c:pt idx="4166">
                  <c:v>1</c:v>
                </c:pt>
                <c:pt idx="4167">
                  <c:v>1</c:v>
                </c:pt>
                <c:pt idx="4168">
                  <c:v>1</c:v>
                </c:pt>
                <c:pt idx="4169">
                  <c:v>1</c:v>
                </c:pt>
                <c:pt idx="4170">
                  <c:v>1</c:v>
                </c:pt>
                <c:pt idx="4171">
                  <c:v>1</c:v>
                </c:pt>
                <c:pt idx="4172">
                  <c:v>1</c:v>
                </c:pt>
                <c:pt idx="4173">
                  <c:v>1</c:v>
                </c:pt>
                <c:pt idx="4174">
                  <c:v>1</c:v>
                </c:pt>
                <c:pt idx="4175">
                  <c:v>1</c:v>
                </c:pt>
                <c:pt idx="4176">
                  <c:v>1</c:v>
                </c:pt>
                <c:pt idx="4177">
                  <c:v>1</c:v>
                </c:pt>
                <c:pt idx="4178">
                  <c:v>1</c:v>
                </c:pt>
                <c:pt idx="4179">
                  <c:v>1</c:v>
                </c:pt>
                <c:pt idx="4180">
                  <c:v>1</c:v>
                </c:pt>
                <c:pt idx="4181">
                  <c:v>1</c:v>
                </c:pt>
                <c:pt idx="4182">
                  <c:v>1</c:v>
                </c:pt>
                <c:pt idx="4183">
                  <c:v>1</c:v>
                </c:pt>
                <c:pt idx="4184">
                  <c:v>1</c:v>
                </c:pt>
                <c:pt idx="4185">
                  <c:v>1</c:v>
                </c:pt>
                <c:pt idx="4186">
                  <c:v>1</c:v>
                </c:pt>
                <c:pt idx="4187">
                  <c:v>1</c:v>
                </c:pt>
                <c:pt idx="4188">
                  <c:v>1</c:v>
                </c:pt>
                <c:pt idx="4189">
                  <c:v>1</c:v>
                </c:pt>
                <c:pt idx="4190">
                  <c:v>1</c:v>
                </c:pt>
                <c:pt idx="4191">
                  <c:v>1</c:v>
                </c:pt>
                <c:pt idx="4192">
                  <c:v>1</c:v>
                </c:pt>
                <c:pt idx="4193">
                  <c:v>1</c:v>
                </c:pt>
                <c:pt idx="4194">
                  <c:v>1</c:v>
                </c:pt>
                <c:pt idx="4195">
                  <c:v>1</c:v>
                </c:pt>
                <c:pt idx="4196">
                  <c:v>1</c:v>
                </c:pt>
                <c:pt idx="4197">
                  <c:v>1</c:v>
                </c:pt>
                <c:pt idx="4198">
                  <c:v>1</c:v>
                </c:pt>
                <c:pt idx="4199">
                  <c:v>1</c:v>
                </c:pt>
                <c:pt idx="4200">
                  <c:v>1</c:v>
                </c:pt>
                <c:pt idx="4201">
                  <c:v>1</c:v>
                </c:pt>
                <c:pt idx="4202">
                  <c:v>1</c:v>
                </c:pt>
                <c:pt idx="4203">
                  <c:v>1</c:v>
                </c:pt>
                <c:pt idx="4204">
                  <c:v>1</c:v>
                </c:pt>
                <c:pt idx="4205">
                  <c:v>1</c:v>
                </c:pt>
                <c:pt idx="4206">
                  <c:v>1</c:v>
                </c:pt>
                <c:pt idx="4207">
                  <c:v>1</c:v>
                </c:pt>
                <c:pt idx="4208">
                  <c:v>1</c:v>
                </c:pt>
                <c:pt idx="4209">
                  <c:v>1</c:v>
                </c:pt>
                <c:pt idx="4210">
                  <c:v>1</c:v>
                </c:pt>
                <c:pt idx="4211">
                  <c:v>1</c:v>
                </c:pt>
                <c:pt idx="4212">
                  <c:v>1</c:v>
                </c:pt>
                <c:pt idx="4213">
                  <c:v>1</c:v>
                </c:pt>
                <c:pt idx="4214">
                  <c:v>1</c:v>
                </c:pt>
                <c:pt idx="4215">
                  <c:v>1</c:v>
                </c:pt>
                <c:pt idx="4216">
                  <c:v>1</c:v>
                </c:pt>
                <c:pt idx="4217">
                  <c:v>1</c:v>
                </c:pt>
                <c:pt idx="4218">
                  <c:v>1</c:v>
                </c:pt>
                <c:pt idx="4219">
                  <c:v>1</c:v>
                </c:pt>
                <c:pt idx="4220">
                  <c:v>1</c:v>
                </c:pt>
                <c:pt idx="4221">
                  <c:v>1</c:v>
                </c:pt>
                <c:pt idx="4222">
                  <c:v>1</c:v>
                </c:pt>
                <c:pt idx="4223">
                  <c:v>1</c:v>
                </c:pt>
                <c:pt idx="4224">
                  <c:v>1</c:v>
                </c:pt>
                <c:pt idx="4225">
                  <c:v>1</c:v>
                </c:pt>
                <c:pt idx="4226">
                  <c:v>1</c:v>
                </c:pt>
                <c:pt idx="4227">
                  <c:v>1</c:v>
                </c:pt>
                <c:pt idx="4228">
                  <c:v>1</c:v>
                </c:pt>
                <c:pt idx="4229">
                  <c:v>1</c:v>
                </c:pt>
                <c:pt idx="4230">
                  <c:v>1</c:v>
                </c:pt>
                <c:pt idx="4231">
                  <c:v>1</c:v>
                </c:pt>
                <c:pt idx="4232">
                  <c:v>1</c:v>
                </c:pt>
                <c:pt idx="4233">
                  <c:v>1</c:v>
                </c:pt>
                <c:pt idx="4234">
                  <c:v>1</c:v>
                </c:pt>
                <c:pt idx="4235">
                  <c:v>1</c:v>
                </c:pt>
                <c:pt idx="4236">
                  <c:v>1</c:v>
                </c:pt>
                <c:pt idx="4237">
                  <c:v>1</c:v>
                </c:pt>
                <c:pt idx="4238">
                  <c:v>1</c:v>
                </c:pt>
                <c:pt idx="4239">
                  <c:v>1</c:v>
                </c:pt>
                <c:pt idx="4240">
                  <c:v>1</c:v>
                </c:pt>
                <c:pt idx="4241">
                  <c:v>1</c:v>
                </c:pt>
                <c:pt idx="4242">
                  <c:v>1</c:v>
                </c:pt>
                <c:pt idx="4243">
                  <c:v>1</c:v>
                </c:pt>
                <c:pt idx="4244">
                  <c:v>1</c:v>
                </c:pt>
                <c:pt idx="4245">
                  <c:v>1</c:v>
                </c:pt>
                <c:pt idx="4246">
                  <c:v>1</c:v>
                </c:pt>
                <c:pt idx="4247">
                  <c:v>1</c:v>
                </c:pt>
                <c:pt idx="4248">
                  <c:v>1</c:v>
                </c:pt>
                <c:pt idx="4249">
                  <c:v>1</c:v>
                </c:pt>
                <c:pt idx="4250">
                  <c:v>1</c:v>
                </c:pt>
                <c:pt idx="4251">
                  <c:v>1</c:v>
                </c:pt>
                <c:pt idx="4252">
                  <c:v>1</c:v>
                </c:pt>
                <c:pt idx="4253">
                  <c:v>1</c:v>
                </c:pt>
                <c:pt idx="4254">
                  <c:v>1</c:v>
                </c:pt>
                <c:pt idx="4255">
                  <c:v>1</c:v>
                </c:pt>
              </c:numCache>
            </c:numRef>
          </c:val>
          <c:extLst>
            <c:ext xmlns:c16="http://schemas.microsoft.com/office/drawing/2014/chart" uri="{C3380CC4-5D6E-409C-BE32-E72D297353CC}">
              <c16:uniqueId val="{00000000-6DA6-4A77-971F-3DBBBF7AF9B0}"/>
            </c:ext>
          </c:extLst>
        </c:ser>
        <c:dLbls>
          <c:showLegendKey val="0"/>
          <c:showVal val="0"/>
          <c:showCatName val="0"/>
          <c:showSerName val="0"/>
          <c:showPercent val="0"/>
          <c:showBubbleSize val="0"/>
        </c:dLbls>
        <c:axId val="927761311"/>
        <c:axId val="1024025455"/>
      </c:areaChart>
      <c:lineChart>
        <c:grouping val="standard"/>
        <c:varyColors val="0"/>
        <c:ser>
          <c:idx val="0"/>
          <c:order val="0"/>
          <c:tx>
            <c:strRef>
              <c:f>'VIX MOVE'!$B$6</c:f>
              <c:strCache>
                <c:ptCount val="1"/>
              </c:strCache>
            </c:strRef>
          </c:tx>
          <c:spPr>
            <a:ln w="28575" cap="rnd">
              <a:solidFill>
                <a:schemeClr val="accent1"/>
              </a:solidFill>
              <a:round/>
            </a:ln>
            <a:effectLst/>
          </c:spPr>
          <c:marker>
            <c:symbol val="none"/>
          </c:marker>
          <c:cat>
            <c:numRef>
              <c:f>'VIX MOVE'!$A$8:$A$10000</c:f>
              <c:numCache>
                <c:formatCode>m/d/yyyy</c:formatCode>
                <c:ptCount val="9993"/>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39469</c:v>
                </c:pt>
                <c:pt idx="14">
                  <c:v>39470</c:v>
                </c:pt>
                <c:pt idx="15">
                  <c:v>39471</c:v>
                </c:pt>
                <c:pt idx="16">
                  <c:v>39472</c:v>
                </c:pt>
                <c:pt idx="17">
                  <c:v>39475</c:v>
                </c:pt>
                <c:pt idx="18">
                  <c:v>39476</c:v>
                </c:pt>
                <c:pt idx="19">
                  <c:v>39477</c:v>
                </c:pt>
                <c:pt idx="20">
                  <c:v>39478</c:v>
                </c:pt>
                <c:pt idx="21">
                  <c:v>39479</c:v>
                </c:pt>
                <c:pt idx="22">
                  <c:v>39482</c:v>
                </c:pt>
                <c:pt idx="23">
                  <c:v>39483</c:v>
                </c:pt>
                <c:pt idx="24">
                  <c:v>39484</c:v>
                </c:pt>
                <c:pt idx="25">
                  <c:v>39485</c:v>
                </c:pt>
                <c:pt idx="26">
                  <c:v>39486</c:v>
                </c:pt>
                <c:pt idx="27">
                  <c:v>39489</c:v>
                </c:pt>
                <c:pt idx="28">
                  <c:v>39490</c:v>
                </c:pt>
                <c:pt idx="29">
                  <c:v>39491</c:v>
                </c:pt>
                <c:pt idx="30">
                  <c:v>39492</c:v>
                </c:pt>
                <c:pt idx="31">
                  <c:v>39493</c:v>
                </c:pt>
                <c:pt idx="32">
                  <c:v>39497</c:v>
                </c:pt>
                <c:pt idx="33">
                  <c:v>39498</c:v>
                </c:pt>
                <c:pt idx="34">
                  <c:v>39499</c:v>
                </c:pt>
                <c:pt idx="35">
                  <c:v>39500</c:v>
                </c:pt>
                <c:pt idx="36">
                  <c:v>39503</c:v>
                </c:pt>
                <c:pt idx="37">
                  <c:v>39504</c:v>
                </c:pt>
                <c:pt idx="38">
                  <c:v>39505</c:v>
                </c:pt>
                <c:pt idx="39">
                  <c:v>39506</c:v>
                </c:pt>
                <c:pt idx="40">
                  <c:v>39507</c:v>
                </c:pt>
                <c:pt idx="41">
                  <c:v>39510</c:v>
                </c:pt>
                <c:pt idx="42">
                  <c:v>39511</c:v>
                </c:pt>
                <c:pt idx="43">
                  <c:v>39512</c:v>
                </c:pt>
                <c:pt idx="44">
                  <c:v>39513</c:v>
                </c:pt>
                <c:pt idx="45">
                  <c:v>39514</c:v>
                </c:pt>
                <c:pt idx="46">
                  <c:v>39517</c:v>
                </c:pt>
                <c:pt idx="47">
                  <c:v>39518</c:v>
                </c:pt>
                <c:pt idx="48">
                  <c:v>39519</c:v>
                </c:pt>
                <c:pt idx="49">
                  <c:v>39520</c:v>
                </c:pt>
                <c:pt idx="50">
                  <c:v>39521</c:v>
                </c:pt>
                <c:pt idx="51">
                  <c:v>39524</c:v>
                </c:pt>
                <c:pt idx="52">
                  <c:v>39525</c:v>
                </c:pt>
                <c:pt idx="53">
                  <c:v>39526</c:v>
                </c:pt>
                <c:pt idx="54">
                  <c:v>39527</c:v>
                </c:pt>
                <c:pt idx="55">
                  <c:v>39531</c:v>
                </c:pt>
                <c:pt idx="56">
                  <c:v>39532</c:v>
                </c:pt>
                <c:pt idx="57">
                  <c:v>39533</c:v>
                </c:pt>
                <c:pt idx="58">
                  <c:v>39534</c:v>
                </c:pt>
                <c:pt idx="59">
                  <c:v>39535</c:v>
                </c:pt>
                <c:pt idx="60">
                  <c:v>39538</c:v>
                </c:pt>
                <c:pt idx="61">
                  <c:v>39539</c:v>
                </c:pt>
                <c:pt idx="62">
                  <c:v>39540</c:v>
                </c:pt>
                <c:pt idx="63">
                  <c:v>39541</c:v>
                </c:pt>
                <c:pt idx="64">
                  <c:v>39542</c:v>
                </c:pt>
                <c:pt idx="65">
                  <c:v>39545</c:v>
                </c:pt>
                <c:pt idx="66">
                  <c:v>39546</c:v>
                </c:pt>
                <c:pt idx="67">
                  <c:v>39547</c:v>
                </c:pt>
                <c:pt idx="68">
                  <c:v>39548</c:v>
                </c:pt>
                <c:pt idx="69">
                  <c:v>39549</c:v>
                </c:pt>
                <c:pt idx="70">
                  <c:v>39552</c:v>
                </c:pt>
                <c:pt idx="71">
                  <c:v>39553</c:v>
                </c:pt>
                <c:pt idx="72">
                  <c:v>39554</c:v>
                </c:pt>
                <c:pt idx="73">
                  <c:v>39555</c:v>
                </c:pt>
                <c:pt idx="74">
                  <c:v>39556</c:v>
                </c:pt>
                <c:pt idx="75">
                  <c:v>39559</c:v>
                </c:pt>
                <c:pt idx="76">
                  <c:v>39560</c:v>
                </c:pt>
                <c:pt idx="77">
                  <c:v>39561</c:v>
                </c:pt>
                <c:pt idx="78">
                  <c:v>39562</c:v>
                </c:pt>
                <c:pt idx="79">
                  <c:v>39563</c:v>
                </c:pt>
                <c:pt idx="80">
                  <c:v>39566</c:v>
                </c:pt>
                <c:pt idx="81">
                  <c:v>39567</c:v>
                </c:pt>
                <c:pt idx="82">
                  <c:v>39568</c:v>
                </c:pt>
                <c:pt idx="83">
                  <c:v>39569</c:v>
                </c:pt>
                <c:pt idx="84">
                  <c:v>39570</c:v>
                </c:pt>
                <c:pt idx="85">
                  <c:v>39573</c:v>
                </c:pt>
                <c:pt idx="86">
                  <c:v>39574</c:v>
                </c:pt>
                <c:pt idx="87">
                  <c:v>39575</c:v>
                </c:pt>
                <c:pt idx="88">
                  <c:v>39576</c:v>
                </c:pt>
                <c:pt idx="89">
                  <c:v>39577</c:v>
                </c:pt>
                <c:pt idx="90">
                  <c:v>39580</c:v>
                </c:pt>
                <c:pt idx="91">
                  <c:v>39581</c:v>
                </c:pt>
                <c:pt idx="92">
                  <c:v>39582</c:v>
                </c:pt>
                <c:pt idx="93">
                  <c:v>39583</c:v>
                </c:pt>
                <c:pt idx="94">
                  <c:v>39584</c:v>
                </c:pt>
                <c:pt idx="95">
                  <c:v>39587</c:v>
                </c:pt>
                <c:pt idx="96">
                  <c:v>39588</c:v>
                </c:pt>
                <c:pt idx="97">
                  <c:v>39589</c:v>
                </c:pt>
                <c:pt idx="98">
                  <c:v>39590</c:v>
                </c:pt>
                <c:pt idx="99">
                  <c:v>39591</c:v>
                </c:pt>
                <c:pt idx="100">
                  <c:v>39595</c:v>
                </c:pt>
                <c:pt idx="101">
                  <c:v>39596</c:v>
                </c:pt>
                <c:pt idx="102">
                  <c:v>39597</c:v>
                </c:pt>
                <c:pt idx="103">
                  <c:v>39598</c:v>
                </c:pt>
                <c:pt idx="104">
                  <c:v>39601</c:v>
                </c:pt>
                <c:pt idx="105">
                  <c:v>39602</c:v>
                </c:pt>
                <c:pt idx="106">
                  <c:v>39603</c:v>
                </c:pt>
                <c:pt idx="107">
                  <c:v>39604</c:v>
                </c:pt>
                <c:pt idx="108">
                  <c:v>39605</c:v>
                </c:pt>
                <c:pt idx="109">
                  <c:v>39608</c:v>
                </c:pt>
                <c:pt idx="110">
                  <c:v>39609</c:v>
                </c:pt>
                <c:pt idx="111">
                  <c:v>39610</c:v>
                </c:pt>
                <c:pt idx="112">
                  <c:v>39611</c:v>
                </c:pt>
                <c:pt idx="113">
                  <c:v>39612</c:v>
                </c:pt>
                <c:pt idx="114">
                  <c:v>39615</c:v>
                </c:pt>
                <c:pt idx="115">
                  <c:v>39616</c:v>
                </c:pt>
                <c:pt idx="116">
                  <c:v>39617</c:v>
                </c:pt>
                <c:pt idx="117">
                  <c:v>39618</c:v>
                </c:pt>
                <c:pt idx="118">
                  <c:v>39619</c:v>
                </c:pt>
                <c:pt idx="119">
                  <c:v>39622</c:v>
                </c:pt>
                <c:pt idx="120">
                  <c:v>39623</c:v>
                </c:pt>
                <c:pt idx="121">
                  <c:v>39624</c:v>
                </c:pt>
                <c:pt idx="122">
                  <c:v>39625</c:v>
                </c:pt>
                <c:pt idx="123">
                  <c:v>39626</c:v>
                </c:pt>
                <c:pt idx="124">
                  <c:v>39629</c:v>
                </c:pt>
                <c:pt idx="125">
                  <c:v>39630</c:v>
                </c:pt>
                <c:pt idx="126">
                  <c:v>39631</c:v>
                </c:pt>
                <c:pt idx="127">
                  <c:v>39632</c:v>
                </c:pt>
                <c:pt idx="128">
                  <c:v>39636</c:v>
                </c:pt>
                <c:pt idx="129">
                  <c:v>39637</c:v>
                </c:pt>
                <c:pt idx="130">
                  <c:v>39638</c:v>
                </c:pt>
                <c:pt idx="131">
                  <c:v>39639</c:v>
                </c:pt>
                <c:pt idx="132">
                  <c:v>39640</c:v>
                </c:pt>
                <c:pt idx="133">
                  <c:v>39643</c:v>
                </c:pt>
                <c:pt idx="134">
                  <c:v>39644</c:v>
                </c:pt>
                <c:pt idx="135">
                  <c:v>39645</c:v>
                </c:pt>
                <c:pt idx="136">
                  <c:v>39646</c:v>
                </c:pt>
                <c:pt idx="137">
                  <c:v>39647</c:v>
                </c:pt>
                <c:pt idx="138">
                  <c:v>39650</c:v>
                </c:pt>
                <c:pt idx="139">
                  <c:v>39651</c:v>
                </c:pt>
                <c:pt idx="140">
                  <c:v>39652</c:v>
                </c:pt>
                <c:pt idx="141">
                  <c:v>39653</c:v>
                </c:pt>
                <c:pt idx="142">
                  <c:v>39654</c:v>
                </c:pt>
                <c:pt idx="143">
                  <c:v>39657</c:v>
                </c:pt>
                <c:pt idx="144">
                  <c:v>39658</c:v>
                </c:pt>
                <c:pt idx="145">
                  <c:v>39659</c:v>
                </c:pt>
                <c:pt idx="146">
                  <c:v>39660</c:v>
                </c:pt>
                <c:pt idx="147">
                  <c:v>39661</c:v>
                </c:pt>
                <c:pt idx="148">
                  <c:v>39664</c:v>
                </c:pt>
                <c:pt idx="149">
                  <c:v>39665</c:v>
                </c:pt>
                <c:pt idx="150">
                  <c:v>39666</c:v>
                </c:pt>
                <c:pt idx="151">
                  <c:v>39667</c:v>
                </c:pt>
                <c:pt idx="152">
                  <c:v>39668</c:v>
                </c:pt>
                <c:pt idx="153">
                  <c:v>39671</c:v>
                </c:pt>
                <c:pt idx="154">
                  <c:v>39672</c:v>
                </c:pt>
                <c:pt idx="155">
                  <c:v>39673</c:v>
                </c:pt>
                <c:pt idx="156">
                  <c:v>39674</c:v>
                </c:pt>
                <c:pt idx="157">
                  <c:v>39675</c:v>
                </c:pt>
                <c:pt idx="158">
                  <c:v>39678</c:v>
                </c:pt>
                <c:pt idx="159">
                  <c:v>39679</c:v>
                </c:pt>
                <c:pt idx="160">
                  <c:v>39680</c:v>
                </c:pt>
                <c:pt idx="161">
                  <c:v>39681</c:v>
                </c:pt>
                <c:pt idx="162">
                  <c:v>39682</c:v>
                </c:pt>
                <c:pt idx="163">
                  <c:v>39685</c:v>
                </c:pt>
                <c:pt idx="164">
                  <c:v>39686</c:v>
                </c:pt>
                <c:pt idx="165">
                  <c:v>39687</c:v>
                </c:pt>
                <c:pt idx="166">
                  <c:v>39688</c:v>
                </c:pt>
                <c:pt idx="167">
                  <c:v>39689</c:v>
                </c:pt>
                <c:pt idx="168">
                  <c:v>39693</c:v>
                </c:pt>
                <c:pt idx="169">
                  <c:v>39694</c:v>
                </c:pt>
                <c:pt idx="170">
                  <c:v>39695</c:v>
                </c:pt>
                <c:pt idx="171">
                  <c:v>39696</c:v>
                </c:pt>
                <c:pt idx="172">
                  <c:v>39699</c:v>
                </c:pt>
                <c:pt idx="173">
                  <c:v>39700</c:v>
                </c:pt>
                <c:pt idx="174">
                  <c:v>39701</c:v>
                </c:pt>
                <c:pt idx="175">
                  <c:v>39702</c:v>
                </c:pt>
                <c:pt idx="176">
                  <c:v>39703</c:v>
                </c:pt>
                <c:pt idx="177">
                  <c:v>39706</c:v>
                </c:pt>
                <c:pt idx="178">
                  <c:v>39707</c:v>
                </c:pt>
                <c:pt idx="179">
                  <c:v>39708</c:v>
                </c:pt>
                <c:pt idx="180">
                  <c:v>39709</c:v>
                </c:pt>
                <c:pt idx="181">
                  <c:v>39710</c:v>
                </c:pt>
                <c:pt idx="182">
                  <c:v>39713</c:v>
                </c:pt>
                <c:pt idx="183">
                  <c:v>39714</c:v>
                </c:pt>
                <c:pt idx="184">
                  <c:v>39715</c:v>
                </c:pt>
                <c:pt idx="185">
                  <c:v>39716</c:v>
                </c:pt>
                <c:pt idx="186">
                  <c:v>39717</c:v>
                </c:pt>
                <c:pt idx="187">
                  <c:v>39720</c:v>
                </c:pt>
                <c:pt idx="188">
                  <c:v>39721</c:v>
                </c:pt>
                <c:pt idx="189">
                  <c:v>39722</c:v>
                </c:pt>
                <c:pt idx="190">
                  <c:v>39723</c:v>
                </c:pt>
                <c:pt idx="191">
                  <c:v>39724</c:v>
                </c:pt>
                <c:pt idx="192">
                  <c:v>39727</c:v>
                </c:pt>
                <c:pt idx="193">
                  <c:v>39728</c:v>
                </c:pt>
                <c:pt idx="194">
                  <c:v>39729</c:v>
                </c:pt>
                <c:pt idx="195">
                  <c:v>39730</c:v>
                </c:pt>
                <c:pt idx="196">
                  <c:v>39731</c:v>
                </c:pt>
                <c:pt idx="197">
                  <c:v>39734</c:v>
                </c:pt>
                <c:pt idx="198">
                  <c:v>39735</c:v>
                </c:pt>
                <c:pt idx="199">
                  <c:v>39736</c:v>
                </c:pt>
                <c:pt idx="200">
                  <c:v>39737</c:v>
                </c:pt>
                <c:pt idx="201">
                  <c:v>39738</c:v>
                </c:pt>
                <c:pt idx="202">
                  <c:v>39741</c:v>
                </c:pt>
                <c:pt idx="203">
                  <c:v>39742</c:v>
                </c:pt>
                <c:pt idx="204">
                  <c:v>39743</c:v>
                </c:pt>
                <c:pt idx="205">
                  <c:v>39744</c:v>
                </c:pt>
                <c:pt idx="206">
                  <c:v>39745</c:v>
                </c:pt>
                <c:pt idx="207">
                  <c:v>39748</c:v>
                </c:pt>
                <c:pt idx="208">
                  <c:v>39749</c:v>
                </c:pt>
                <c:pt idx="209">
                  <c:v>39750</c:v>
                </c:pt>
                <c:pt idx="210">
                  <c:v>39751</c:v>
                </c:pt>
                <c:pt idx="211">
                  <c:v>39752</c:v>
                </c:pt>
                <c:pt idx="212">
                  <c:v>39755</c:v>
                </c:pt>
                <c:pt idx="213">
                  <c:v>39756</c:v>
                </c:pt>
                <c:pt idx="214">
                  <c:v>39757</c:v>
                </c:pt>
                <c:pt idx="215">
                  <c:v>39758</c:v>
                </c:pt>
                <c:pt idx="216">
                  <c:v>39759</c:v>
                </c:pt>
                <c:pt idx="217">
                  <c:v>39762</c:v>
                </c:pt>
                <c:pt idx="218">
                  <c:v>39763</c:v>
                </c:pt>
                <c:pt idx="219">
                  <c:v>39764</c:v>
                </c:pt>
                <c:pt idx="220">
                  <c:v>39765</c:v>
                </c:pt>
                <c:pt idx="221">
                  <c:v>39766</c:v>
                </c:pt>
                <c:pt idx="222">
                  <c:v>39769</c:v>
                </c:pt>
                <c:pt idx="223">
                  <c:v>39770</c:v>
                </c:pt>
                <c:pt idx="224">
                  <c:v>39771</c:v>
                </c:pt>
                <c:pt idx="225">
                  <c:v>39772</c:v>
                </c:pt>
                <c:pt idx="226">
                  <c:v>39773</c:v>
                </c:pt>
                <c:pt idx="227">
                  <c:v>39776</c:v>
                </c:pt>
                <c:pt idx="228">
                  <c:v>39777</c:v>
                </c:pt>
                <c:pt idx="229">
                  <c:v>39778</c:v>
                </c:pt>
                <c:pt idx="230">
                  <c:v>39780</c:v>
                </c:pt>
                <c:pt idx="231">
                  <c:v>39783</c:v>
                </c:pt>
                <c:pt idx="232">
                  <c:v>39784</c:v>
                </c:pt>
                <c:pt idx="233">
                  <c:v>39785</c:v>
                </c:pt>
                <c:pt idx="234">
                  <c:v>39786</c:v>
                </c:pt>
                <c:pt idx="235">
                  <c:v>39787</c:v>
                </c:pt>
                <c:pt idx="236">
                  <c:v>39790</c:v>
                </c:pt>
                <c:pt idx="237">
                  <c:v>39791</c:v>
                </c:pt>
                <c:pt idx="238">
                  <c:v>39792</c:v>
                </c:pt>
                <c:pt idx="239">
                  <c:v>39793</c:v>
                </c:pt>
                <c:pt idx="240">
                  <c:v>39794</c:v>
                </c:pt>
                <c:pt idx="241">
                  <c:v>39797</c:v>
                </c:pt>
                <c:pt idx="242">
                  <c:v>39798</c:v>
                </c:pt>
                <c:pt idx="243">
                  <c:v>39799</c:v>
                </c:pt>
                <c:pt idx="244">
                  <c:v>39800</c:v>
                </c:pt>
                <c:pt idx="245">
                  <c:v>39801</c:v>
                </c:pt>
                <c:pt idx="246">
                  <c:v>39804</c:v>
                </c:pt>
                <c:pt idx="247">
                  <c:v>39805</c:v>
                </c:pt>
                <c:pt idx="248">
                  <c:v>39806</c:v>
                </c:pt>
                <c:pt idx="249">
                  <c:v>39808</c:v>
                </c:pt>
                <c:pt idx="250">
                  <c:v>39811</c:v>
                </c:pt>
                <c:pt idx="251">
                  <c:v>39812</c:v>
                </c:pt>
                <c:pt idx="252">
                  <c:v>39813</c:v>
                </c:pt>
                <c:pt idx="253">
                  <c:v>39815</c:v>
                </c:pt>
                <c:pt idx="254">
                  <c:v>39818</c:v>
                </c:pt>
                <c:pt idx="255">
                  <c:v>39819</c:v>
                </c:pt>
                <c:pt idx="256">
                  <c:v>39820</c:v>
                </c:pt>
                <c:pt idx="257">
                  <c:v>39821</c:v>
                </c:pt>
                <c:pt idx="258">
                  <c:v>39822</c:v>
                </c:pt>
                <c:pt idx="259">
                  <c:v>39825</c:v>
                </c:pt>
                <c:pt idx="260">
                  <c:v>39826</c:v>
                </c:pt>
                <c:pt idx="261">
                  <c:v>39827</c:v>
                </c:pt>
                <c:pt idx="262">
                  <c:v>39828</c:v>
                </c:pt>
                <c:pt idx="263">
                  <c:v>39829</c:v>
                </c:pt>
                <c:pt idx="264">
                  <c:v>39833</c:v>
                </c:pt>
                <c:pt idx="265">
                  <c:v>39834</c:v>
                </c:pt>
                <c:pt idx="266">
                  <c:v>39835</c:v>
                </c:pt>
                <c:pt idx="267">
                  <c:v>39836</c:v>
                </c:pt>
                <c:pt idx="268">
                  <c:v>39839</c:v>
                </c:pt>
                <c:pt idx="269">
                  <c:v>39840</c:v>
                </c:pt>
                <c:pt idx="270">
                  <c:v>39841</c:v>
                </c:pt>
                <c:pt idx="271">
                  <c:v>39842</c:v>
                </c:pt>
                <c:pt idx="272">
                  <c:v>39843</c:v>
                </c:pt>
                <c:pt idx="273">
                  <c:v>39846</c:v>
                </c:pt>
                <c:pt idx="274">
                  <c:v>39847</c:v>
                </c:pt>
                <c:pt idx="275">
                  <c:v>39848</c:v>
                </c:pt>
                <c:pt idx="276">
                  <c:v>39849</c:v>
                </c:pt>
                <c:pt idx="277">
                  <c:v>39850</c:v>
                </c:pt>
                <c:pt idx="278">
                  <c:v>39853</c:v>
                </c:pt>
                <c:pt idx="279">
                  <c:v>39854</c:v>
                </c:pt>
                <c:pt idx="280">
                  <c:v>39855</c:v>
                </c:pt>
                <c:pt idx="281">
                  <c:v>39856</c:v>
                </c:pt>
                <c:pt idx="282">
                  <c:v>39857</c:v>
                </c:pt>
                <c:pt idx="283">
                  <c:v>39861</c:v>
                </c:pt>
                <c:pt idx="284">
                  <c:v>39862</c:v>
                </c:pt>
                <c:pt idx="285">
                  <c:v>39863</c:v>
                </c:pt>
                <c:pt idx="286">
                  <c:v>39864</c:v>
                </c:pt>
                <c:pt idx="287">
                  <c:v>39867</c:v>
                </c:pt>
                <c:pt idx="288">
                  <c:v>39868</c:v>
                </c:pt>
                <c:pt idx="289">
                  <c:v>39869</c:v>
                </c:pt>
                <c:pt idx="290">
                  <c:v>39870</c:v>
                </c:pt>
                <c:pt idx="291">
                  <c:v>39871</c:v>
                </c:pt>
                <c:pt idx="292">
                  <c:v>39874</c:v>
                </c:pt>
                <c:pt idx="293">
                  <c:v>39875</c:v>
                </c:pt>
                <c:pt idx="294">
                  <c:v>39876</c:v>
                </c:pt>
                <c:pt idx="295">
                  <c:v>39877</c:v>
                </c:pt>
                <c:pt idx="296">
                  <c:v>39878</c:v>
                </c:pt>
                <c:pt idx="297">
                  <c:v>39881</c:v>
                </c:pt>
                <c:pt idx="298">
                  <c:v>39882</c:v>
                </c:pt>
                <c:pt idx="299">
                  <c:v>39883</c:v>
                </c:pt>
                <c:pt idx="300">
                  <c:v>39884</c:v>
                </c:pt>
                <c:pt idx="301">
                  <c:v>39885</c:v>
                </c:pt>
                <c:pt idx="302">
                  <c:v>39888</c:v>
                </c:pt>
                <c:pt idx="303">
                  <c:v>39889</c:v>
                </c:pt>
                <c:pt idx="304">
                  <c:v>39890</c:v>
                </c:pt>
                <c:pt idx="305">
                  <c:v>39891</c:v>
                </c:pt>
                <c:pt idx="306">
                  <c:v>39892</c:v>
                </c:pt>
                <c:pt idx="307">
                  <c:v>39895</c:v>
                </c:pt>
                <c:pt idx="308">
                  <c:v>39896</c:v>
                </c:pt>
                <c:pt idx="309">
                  <c:v>39897</c:v>
                </c:pt>
                <c:pt idx="310">
                  <c:v>39898</c:v>
                </c:pt>
                <c:pt idx="311">
                  <c:v>39899</c:v>
                </c:pt>
                <c:pt idx="312">
                  <c:v>39902</c:v>
                </c:pt>
                <c:pt idx="313">
                  <c:v>39903</c:v>
                </c:pt>
                <c:pt idx="314">
                  <c:v>39904</c:v>
                </c:pt>
                <c:pt idx="315">
                  <c:v>39905</c:v>
                </c:pt>
                <c:pt idx="316">
                  <c:v>39906</c:v>
                </c:pt>
                <c:pt idx="317">
                  <c:v>39909</c:v>
                </c:pt>
                <c:pt idx="318">
                  <c:v>39910</c:v>
                </c:pt>
                <c:pt idx="319">
                  <c:v>39911</c:v>
                </c:pt>
                <c:pt idx="320">
                  <c:v>39912</c:v>
                </c:pt>
                <c:pt idx="321">
                  <c:v>39916</c:v>
                </c:pt>
                <c:pt idx="322">
                  <c:v>39917</c:v>
                </c:pt>
                <c:pt idx="323">
                  <c:v>39918</c:v>
                </c:pt>
                <c:pt idx="324">
                  <c:v>39919</c:v>
                </c:pt>
                <c:pt idx="325">
                  <c:v>39920</c:v>
                </c:pt>
                <c:pt idx="326">
                  <c:v>39923</c:v>
                </c:pt>
                <c:pt idx="327">
                  <c:v>39924</c:v>
                </c:pt>
                <c:pt idx="328">
                  <c:v>39925</c:v>
                </c:pt>
                <c:pt idx="329">
                  <c:v>39926</c:v>
                </c:pt>
                <c:pt idx="330">
                  <c:v>39927</c:v>
                </c:pt>
                <c:pt idx="331">
                  <c:v>39930</c:v>
                </c:pt>
                <c:pt idx="332">
                  <c:v>39931</c:v>
                </c:pt>
                <c:pt idx="333">
                  <c:v>39932</c:v>
                </c:pt>
                <c:pt idx="334">
                  <c:v>39933</c:v>
                </c:pt>
                <c:pt idx="335">
                  <c:v>39934</c:v>
                </c:pt>
                <c:pt idx="336">
                  <c:v>39937</c:v>
                </c:pt>
                <c:pt idx="337">
                  <c:v>39938</c:v>
                </c:pt>
                <c:pt idx="338">
                  <c:v>39939</c:v>
                </c:pt>
                <c:pt idx="339">
                  <c:v>39940</c:v>
                </c:pt>
                <c:pt idx="340">
                  <c:v>39941</c:v>
                </c:pt>
                <c:pt idx="341">
                  <c:v>39944</c:v>
                </c:pt>
                <c:pt idx="342">
                  <c:v>39945</c:v>
                </c:pt>
                <c:pt idx="343">
                  <c:v>39946</c:v>
                </c:pt>
                <c:pt idx="344">
                  <c:v>39947</c:v>
                </c:pt>
                <c:pt idx="345">
                  <c:v>39948</c:v>
                </c:pt>
                <c:pt idx="346">
                  <c:v>39951</c:v>
                </c:pt>
                <c:pt idx="347">
                  <c:v>39952</c:v>
                </c:pt>
                <c:pt idx="348">
                  <c:v>39953</c:v>
                </c:pt>
                <c:pt idx="349">
                  <c:v>39954</c:v>
                </c:pt>
                <c:pt idx="350">
                  <c:v>39955</c:v>
                </c:pt>
                <c:pt idx="351">
                  <c:v>39959</c:v>
                </c:pt>
                <c:pt idx="352">
                  <c:v>39960</c:v>
                </c:pt>
                <c:pt idx="353">
                  <c:v>39961</c:v>
                </c:pt>
                <c:pt idx="354">
                  <c:v>39962</c:v>
                </c:pt>
                <c:pt idx="355">
                  <c:v>39965</c:v>
                </c:pt>
                <c:pt idx="356">
                  <c:v>39966</c:v>
                </c:pt>
                <c:pt idx="357">
                  <c:v>39967</c:v>
                </c:pt>
                <c:pt idx="358">
                  <c:v>39968</c:v>
                </c:pt>
                <c:pt idx="359">
                  <c:v>39969</c:v>
                </c:pt>
                <c:pt idx="360">
                  <c:v>39972</c:v>
                </c:pt>
                <c:pt idx="361">
                  <c:v>39973</c:v>
                </c:pt>
                <c:pt idx="362">
                  <c:v>39974</c:v>
                </c:pt>
                <c:pt idx="363">
                  <c:v>39975</c:v>
                </c:pt>
                <c:pt idx="364">
                  <c:v>39976</c:v>
                </c:pt>
                <c:pt idx="365">
                  <c:v>39979</c:v>
                </c:pt>
                <c:pt idx="366">
                  <c:v>39980</c:v>
                </c:pt>
                <c:pt idx="367">
                  <c:v>39981</c:v>
                </c:pt>
                <c:pt idx="368">
                  <c:v>39982</c:v>
                </c:pt>
                <c:pt idx="369">
                  <c:v>39983</c:v>
                </c:pt>
                <c:pt idx="370">
                  <c:v>39986</c:v>
                </c:pt>
                <c:pt idx="371">
                  <c:v>39987</c:v>
                </c:pt>
                <c:pt idx="372">
                  <c:v>39988</c:v>
                </c:pt>
                <c:pt idx="373">
                  <c:v>39989</c:v>
                </c:pt>
                <c:pt idx="374">
                  <c:v>39990</c:v>
                </c:pt>
                <c:pt idx="375">
                  <c:v>39993</c:v>
                </c:pt>
                <c:pt idx="376">
                  <c:v>39994</c:v>
                </c:pt>
                <c:pt idx="377">
                  <c:v>39995</c:v>
                </c:pt>
                <c:pt idx="378">
                  <c:v>39996</c:v>
                </c:pt>
                <c:pt idx="379">
                  <c:v>40000</c:v>
                </c:pt>
                <c:pt idx="380">
                  <c:v>40001</c:v>
                </c:pt>
                <c:pt idx="381">
                  <c:v>40002</c:v>
                </c:pt>
                <c:pt idx="382">
                  <c:v>40003</c:v>
                </c:pt>
                <c:pt idx="383">
                  <c:v>40004</c:v>
                </c:pt>
                <c:pt idx="384">
                  <c:v>40007</c:v>
                </c:pt>
                <c:pt idx="385">
                  <c:v>40008</c:v>
                </c:pt>
                <c:pt idx="386">
                  <c:v>40009</c:v>
                </c:pt>
                <c:pt idx="387">
                  <c:v>40010</c:v>
                </c:pt>
                <c:pt idx="388">
                  <c:v>40011</c:v>
                </c:pt>
                <c:pt idx="389">
                  <c:v>40014</c:v>
                </c:pt>
                <c:pt idx="390">
                  <c:v>40015</c:v>
                </c:pt>
                <c:pt idx="391">
                  <c:v>40016</c:v>
                </c:pt>
                <c:pt idx="392">
                  <c:v>40017</c:v>
                </c:pt>
                <c:pt idx="393">
                  <c:v>40018</c:v>
                </c:pt>
                <c:pt idx="394">
                  <c:v>40021</c:v>
                </c:pt>
                <c:pt idx="395">
                  <c:v>40022</c:v>
                </c:pt>
                <c:pt idx="396">
                  <c:v>40023</c:v>
                </c:pt>
                <c:pt idx="397">
                  <c:v>40024</c:v>
                </c:pt>
                <c:pt idx="398">
                  <c:v>40025</c:v>
                </c:pt>
                <c:pt idx="399">
                  <c:v>40028</c:v>
                </c:pt>
                <c:pt idx="400">
                  <c:v>40029</c:v>
                </c:pt>
                <c:pt idx="401">
                  <c:v>40030</c:v>
                </c:pt>
                <c:pt idx="402">
                  <c:v>40031</c:v>
                </c:pt>
                <c:pt idx="403">
                  <c:v>40032</c:v>
                </c:pt>
                <c:pt idx="404">
                  <c:v>40035</c:v>
                </c:pt>
                <c:pt idx="405">
                  <c:v>40036</c:v>
                </c:pt>
                <c:pt idx="406">
                  <c:v>40037</c:v>
                </c:pt>
                <c:pt idx="407">
                  <c:v>40038</c:v>
                </c:pt>
                <c:pt idx="408">
                  <c:v>40039</c:v>
                </c:pt>
                <c:pt idx="409">
                  <c:v>40042</c:v>
                </c:pt>
                <c:pt idx="410">
                  <c:v>40043</c:v>
                </c:pt>
                <c:pt idx="411">
                  <c:v>40044</c:v>
                </c:pt>
                <c:pt idx="412">
                  <c:v>40045</c:v>
                </c:pt>
                <c:pt idx="413">
                  <c:v>40046</c:v>
                </c:pt>
                <c:pt idx="414">
                  <c:v>40049</c:v>
                </c:pt>
                <c:pt idx="415">
                  <c:v>40050</c:v>
                </c:pt>
                <c:pt idx="416">
                  <c:v>40051</c:v>
                </c:pt>
                <c:pt idx="417">
                  <c:v>40052</c:v>
                </c:pt>
                <c:pt idx="418">
                  <c:v>40053</c:v>
                </c:pt>
                <c:pt idx="419">
                  <c:v>40056</c:v>
                </c:pt>
                <c:pt idx="420">
                  <c:v>40057</c:v>
                </c:pt>
                <c:pt idx="421">
                  <c:v>40058</c:v>
                </c:pt>
                <c:pt idx="422">
                  <c:v>40059</c:v>
                </c:pt>
                <c:pt idx="423">
                  <c:v>40060</c:v>
                </c:pt>
                <c:pt idx="424">
                  <c:v>40064</c:v>
                </c:pt>
                <c:pt idx="425">
                  <c:v>40065</c:v>
                </c:pt>
                <c:pt idx="426">
                  <c:v>40066</c:v>
                </c:pt>
                <c:pt idx="427">
                  <c:v>40067</c:v>
                </c:pt>
                <c:pt idx="428">
                  <c:v>40070</c:v>
                </c:pt>
                <c:pt idx="429">
                  <c:v>40071</c:v>
                </c:pt>
                <c:pt idx="430">
                  <c:v>40072</c:v>
                </c:pt>
                <c:pt idx="431">
                  <c:v>40073</c:v>
                </c:pt>
                <c:pt idx="432">
                  <c:v>40074</c:v>
                </c:pt>
                <c:pt idx="433">
                  <c:v>40077</c:v>
                </c:pt>
                <c:pt idx="434">
                  <c:v>40078</c:v>
                </c:pt>
                <c:pt idx="435">
                  <c:v>40079</c:v>
                </c:pt>
                <c:pt idx="436">
                  <c:v>40080</c:v>
                </c:pt>
                <c:pt idx="437">
                  <c:v>40081</c:v>
                </c:pt>
                <c:pt idx="438">
                  <c:v>40084</c:v>
                </c:pt>
                <c:pt idx="439">
                  <c:v>40085</c:v>
                </c:pt>
                <c:pt idx="440">
                  <c:v>40086</c:v>
                </c:pt>
                <c:pt idx="441">
                  <c:v>40087</c:v>
                </c:pt>
                <c:pt idx="442">
                  <c:v>40088</c:v>
                </c:pt>
                <c:pt idx="443">
                  <c:v>40091</c:v>
                </c:pt>
                <c:pt idx="444">
                  <c:v>40092</c:v>
                </c:pt>
                <c:pt idx="445">
                  <c:v>40093</c:v>
                </c:pt>
                <c:pt idx="446">
                  <c:v>40094</c:v>
                </c:pt>
                <c:pt idx="447">
                  <c:v>40095</c:v>
                </c:pt>
                <c:pt idx="448">
                  <c:v>40098</c:v>
                </c:pt>
                <c:pt idx="449">
                  <c:v>40099</c:v>
                </c:pt>
                <c:pt idx="450">
                  <c:v>40100</c:v>
                </c:pt>
                <c:pt idx="451">
                  <c:v>40101</c:v>
                </c:pt>
                <c:pt idx="452">
                  <c:v>40102</c:v>
                </c:pt>
                <c:pt idx="453">
                  <c:v>40105</c:v>
                </c:pt>
                <c:pt idx="454">
                  <c:v>40106</c:v>
                </c:pt>
                <c:pt idx="455">
                  <c:v>40107</c:v>
                </c:pt>
                <c:pt idx="456">
                  <c:v>40108</c:v>
                </c:pt>
                <c:pt idx="457">
                  <c:v>40109</c:v>
                </c:pt>
                <c:pt idx="458">
                  <c:v>40112</c:v>
                </c:pt>
                <c:pt idx="459">
                  <c:v>40113</c:v>
                </c:pt>
                <c:pt idx="460">
                  <c:v>40114</c:v>
                </c:pt>
                <c:pt idx="461">
                  <c:v>40115</c:v>
                </c:pt>
                <c:pt idx="462">
                  <c:v>40116</c:v>
                </c:pt>
                <c:pt idx="463">
                  <c:v>40119</c:v>
                </c:pt>
                <c:pt idx="464">
                  <c:v>40120</c:v>
                </c:pt>
                <c:pt idx="465">
                  <c:v>40121</c:v>
                </c:pt>
                <c:pt idx="466">
                  <c:v>40122</c:v>
                </c:pt>
                <c:pt idx="467">
                  <c:v>40123</c:v>
                </c:pt>
                <c:pt idx="468">
                  <c:v>40126</c:v>
                </c:pt>
                <c:pt idx="469">
                  <c:v>40127</c:v>
                </c:pt>
                <c:pt idx="470">
                  <c:v>40128</c:v>
                </c:pt>
                <c:pt idx="471">
                  <c:v>40129</c:v>
                </c:pt>
                <c:pt idx="472">
                  <c:v>40130</c:v>
                </c:pt>
                <c:pt idx="473">
                  <c:v>40133</c:v>
                </c:pt>
                <c:pt idx="474">
                  <c:v>40134</c:v>
                </c:pt>
                <c:pt idx="475">
                  <c:v>40135</c:v>
                </c:pt>
                <c:pt idx="476">
                  <c:v>40136</c:v>
                </c:pt>
                <c:pt idx="477">
                  <c:v>40137</c:v>
                </c:pt>
                <c:pt idx="478">
                  <c:v>40140</c:v>
                </c:pt>
                <c:pt idx="479">
                  <c:v>40141</c:v>
                </c:pt>
                <c:pt idx="480">
                  <c:v>40142</c:v>
                </c:pt>
                <c:pt idx="481">
                  <c:v>40144</c:v>
                </c:pt>
                <c:pt idx="482">
                  <c:v>40147</c:v>
                </c:pt>
                <c:pt idx="483">
                  <c:v>40148</c:v>
                </c:pt>
                <c:pt idx="484">
                  <c:v>40149</c:v>
                </c:pt>
                <c:pt idx="485">
                  <c:v>40150</c:v>
                </c:pt>
                <c:pt idx="486">
                  <c:v>40151</c:v>
                </c:pt>
                <c:pt idx="487">
                  <c:v>40154</c:v>
                </c:pt>
                <c:pt idx="488">
                  <c:v>40155</c:v>
                </c:pt>
                <c:pt idx="489">
                  <c:v>40156</c:v>
                </c:pt>
                <c:pt idx="490">
                  <c:v>40157</c:v>
                </c:pt>
                <c:pt idx="491">
                  <c:v>40158</c:v>
                </c:pt>
                <c:pt idx="492">
                  <c:v>40161</c:v>
                </c:pt>
                <c:pt idx="493">
                  <c:v>40162</c:v>
                </c:pt>
                <c:pt idx="494">
                  <c:v>40163</c:v>
                </c:pt>
                <c:pt idx="495">
                  <c:v>40164</c:v>
                </c:pt>
                <c:pt idx="496">
                  <c:v>40165</c:v>
                </c:pt>
                <c:pt idx="497">
                  <c:v>40168</c:v>
                </c:pt>
                <c:pt idx="498">
                  <c:v>40169</c:v>
                </c:pt>
                <c:pt idx="499">
                  <c:v>40170</c:v>
                </c:pt>
                <c:pt idx="500">
                  <c:v>40171</c:v>
                </c:pt>
                <c:pt idx="501">
                  <c:v>40175</c:v>
                </c:pt>
                <c:pt idx="502">
                  <c:v>40176</c:v>
                </c:pt>
                <c:pt idx="503">
                  <c:v>40177</c:v>
                </c:pt>
                <c:pt idx="504">
                  <c:v>40178</c:v>
                </c:pt>
                <c:pt idx="505">
                  <c:v>40182</c:v>
                </c:pt>
                <c:pt idx="506">
                  <c:v>40183</c:v>
                </c:pt>
                <c:pt idx="507">
                  <c:v>40184</c:v>
                </c:pt>
                <c:pt idx="508">
                  <c:v>40185</c:v>
                </c:pt>
                <c:pt idx="509">
                  <c:v>40186</c:v>
                </c:pt>
                <c:pt idx="510">
                  <c:v>40189</c:v>
                </c:pt>
                <c:pt idx="511">
                  <c:v>40190</c:v>
                </c:pt>
                <c:pt idx="512">
                  <c:v>40191</c:v>
                </c:pt>
                <c:pt idx="513">
                  <c:v>40192</c:v>
                </c:pt>
                <c:pt idx="514">
                  <c:v>40193</c:v>
                </c:pt>
                <c:pt idx="515">
                  <c:v>40197</c:v>
                </c:pt>
                <c:pt idx="516">
                  <c:v>40198</c:v>
                </c:pt>
                <c:pt idx="517">
                  <c:v>40199</c:v>
                </c:pt>
                <c:pt idx="518">
                  <c:v>40200</c:v>
                </c:pt>
                <c:pt idx="519">
                  <c:v>40203</c:v>
                </c:pt>
                <c:pt idx="520">
                  <c:v>40204</c:v>
                </c:pt>
                <c:pt idx="521">
                  <c:v>40205</c:v>
                </c:pt>
                <c:pt idx="522">
                  <c:v>40206</c:v>
                </c:pt>
                <c:pt idx="523">
                  <c:v>40207</c:v>
                </c:pt>
                <c:pt idx="524">
                  <c:v>40210</c:v>
                </c:pt>
                <c:pt idx="525">
                  <c:v>40211</c:v>
                </c:pt>
                <c:pt idx="526">
                  <c:v>40212</c:v>
                </c:pt>
                <c:pt idx="527">
                  <c:v>40213</c:v>
                </c:pt>
                <c:pt idx="528">
                  <c:v>40214</c:v>
                </c:pt>
                <c:pt idx="529">
                  <c:v>40217</c:v>
                </c:pt>
                <c:pt idx="530">
                  <c:v>40218</c:v>
                </c:pt>
                <c:pt idx="531">
                  <c:v>40219</c:v>
                </c:pt>
                <c:pt idx="532">
                  <c:v>40220</c:v>
                </c:pt>
                <c:pt idx="533">
                  <c:v>40221</c:v>
                </c:pt>
                <c:pt idx="534">
                  <c:v>40225</c:v>
                </c:pt>
                <c:pt idx="535">
                  <c:v>40226</c:v>
                </c:pt>
                <c:pt idx="536">
                  <c:v>40227</c:v>
                </c:pt>
                <c:pt idx="537">
                  <c:v>40228</c:v>
                </c:pt>
                <c:pt idx="538">
                  <c:v>40231</c:v>
                </c:pt>
                <c:pt idx="539">
                  <c:v>40232</c:v>
                </c:pt>
                <c:pt idx="540">
                  <c:v>40233</c:v>
                </c:pt>
                <c:pt idx="541">
                  <c:v>40234</c:v>
                </c:pt>
                <c:pt idx="542">
                  <c:v>40235</c:v>
                </c:pt>
                <c:pt idx="543">
                  <c:v>40238</c:v>
                </c:pt>
                <c:pt idx="544">
                  <c:v>40239</c:v>
                </c:pt>
                <c:pt idx="545">
                  <c:v>40240</c:v>
                </c:pt>
                <c:pt idx="546">
                  <c:v>40241</c:v>
                </c:pt>
                <c:pt idx="547">
                  <c:v>40242</c:v>
                </c:pt>
                <c:pt idx="548">
                  <c:v>40245</c:v>
                </c:pt>
                <c:pt idx="549">
                  <c:v>40246</c:v>
                </c:pt>
                <c:pt idx="550">
                  <c:v>40247</c:v>
                </c:pt>
                <c:pt idx="551">
                  <c:v>40248</c:v>
                </c:pt>
                <c:pt idx="552">
                  <c:v>40249</c:v>
                </c:pt>
                <c:pt idx="553">
                  <c:v>40252</c:v>
                </c:pt>
                <c:pt idx="554">
                  <c:v>40253</c:v>
                </c:pt>
                <c:pt idx="555">
                  <c:v>40254</c:v>
                </c:pt>
                <c:pt idx="556">
                  <c:v>40255</c:v>
                </c:pt>
                <c:pt idx="557">
                  <c:v>40256</c:v>
                </c:pt>
                <c:pt idx="558">
                  <c:v>40259</c:v>
                </c:pt>
                <c:pt idx="559">
                  <c:v>40260</c:v>
                </c:pt>
                <c:pt idx="560">
                  <c:v>40261</c:v>
                </c:pt>
                <c:pt idx="561">
                  <c:v>40262</c:v>
                </c:pt>
                <c:pt idx="562">
                  <c:v>40263</c:v>
                </c:pt>
                <c:pt idx="563">
                  <c:v>40266</c:v>
                </c:pt>
                <c:pt idx="564">
                  <c:v>40267</c:v>
                </c:pt>
                <c:pt idx="565">
                  <c:v>40268</c:v>
                </c:pt>
                <c:pt idx="566">
                  <c:v>40269</c:v>
                </c:pt>
                <c:pt idx="567">
                  <c:v>40273</c:v>
                </c:pt>
                <c:pt idx="568">
                  <c:v>40274</c:v>
                </c:pt>
                <c:pt idx="569">
                  <c:v>40275</c:v>
                </c:pt>
                <c:pt idx="570">
                  <c:v>40276</c:v>
                </c:pt>
                <c:pt idx="571">
                  <c:v>40277</c:v>
                </c:pt>
                <c:pt idx="572">
                  <c:v>40280</c:v>
                </c:pt>
                <c:pt idx="573">
                  <c:v>40281</c:v>
                </c:pt>
                <c:pt idx="574">
                  <c:v>40282</c:v>
                </c:pt>
                <c:pt idx="575">
                  <c:v>40283</c:v>
                </c:pt>
                <c:pt idx="576">
                  <c:v>40284</c:v>
                </c:pt>
                <c:pt idx="577">
                  <c:v>40287</c:v>
                </c:pt>
                <c:pt idx="578">
                  <c:v>40288</c:v>
                </c:pt>
                <c:pt idx="579">
                  <c:v>40289</c:v>
                </c:pt>
                <c:pt idx="580">
                  <c:v>40290</c:v>
                </c:pt>
                <c:pt idx="581">
                  <c:v>40291</c:v>
                </c:pt>
                <c:pt idx="582">
                  <c:v>40294</c:v>
                </c:pt>
                <c:pt idx="583">
                  <c:v>40295</c:v>
                </c:pt>
                <c:pt idx="584">
                  <c:v>40296</c:v>
                </c:pt>
                <c:pt idx="585">
                  <c:v>40297</c:v>
                </c:pt>
                <c:pt idx="586">
                  <c:v>40298</c:v>
                </c:pt>
                <c:pt idx="587">
                  <c:v>40301</c:v>
                </c:pt>
                <c:pt idx="588">
                  <c:v>40302</c:v>
                </c:pt>
                <c:pt idx="589">
                  <c:v>40303</c:v>
                </c:pt>
                <c:pt idx="590">
                  <c:v>40304</c:v>
                </c:pt>
                <c:pt idx="591">
                  <c:v>40305</c:v>
                </c:pt>
                <c:pt idx="592">
                  <c:v>40308</c:v>
                </c:pt>
                <c:pt idx="593">
                  <c:v>40309</c:v>
                </c:pt>
                <c:pt idx="594">
                  <c:v>40310</c:v>
                </c:pt>
                <c:pt idx="595">
                  <c:v>40311</c:v>
                </c:pt>
                <c:pt idx="596">
                  <c:v>40312</c:v>
                </c:pt>
                <c:pt idx="597">
                  <c:v>40315</c:v>
                </c:pt>
                <c:pt idx="598">
                  <c:v>40316</c:v>
                </c:pt>
                <c:pt idx="599">
                  <c:v>40317</c:v>
                </c:pt>
                <c:pt idx="600">
                  <c:v>40318</c:v>
                </c:pt>
                <c:pt idx="601">
                  <c:v>40319</c:v>
                </c:pt>
                <c:pt idx="602">
                  <c:v>40322</c:v>
                </c:pt>
                <c:pt idx="603">
                  <c:v>40323</c:v>
                </c:pt>
                <c:pt idx="604">
                  <c:v>40324</c:v>
                </c:pt>
                <c:pt idx="605">
                  <c:v>40325</c:v>
                </c:pt>
                <c:pt idx="606">
                  <c:v>40326</c:v>
                </c:pt>
                <c:pt idx="607">
                  <c:v>40330</c:v>
                </c:pt>
                <c:pt idx="608">
                  <c:v>40331</c:v>
                </c:pt>
                <c:pt idx="609">
                  <c:v>40332</c:v>
                </c:pt>
                <c:pt idx="610">
                  <c:v>40333</c:v>
                </c:pt>
                <c:pt idx="611">
                  <c:v>40336</c:v>
                </c:pt>
                <c:pt idx="612">
                  <c:v>40337</c:v>
                </c:pt>
                <c:pt idx="613">
                  <c:v>40338</c:v>
                </c:pt>
                <c:pt idx="614">
                  <c:v>40339</c:v>
                </c:pt>
                <c:pt idx="615">
                  <c:v>40340</c:v>
                </c:pt>
                <c:pt idx="616">
                  <c:v>40343</c:v>
                </c:pt>
                <c:pt idx="617">
                  <c:v>40344</c:v>
                </c:pt>
                <c:pt idx="618">
                  <c:v>40345</c:v>
                </c:pt>
                <c:pt idx="619">
                  <c:v>40346</c:v>
                </c:pt>
                <c:pt idx="620">
                  <c:v>40347</c:v>
                </c:pt>
                <c:pt idx="621">
                  <c:v>40350</c:v>
                </c:pt>
                <c:pt idx="622">
                  <c:v>40351</c:v>
                </c:pt>
                <c:pt idx="623">
                  <c:v>40352</c:v>
                </c:pt>
                <c:pt idx="624">
                  <c:v>40353</c:v>
                </c:pt>
                <c:pt idx="625">
                  <c:v>40354</c:v>
                </c:pt>
                <c:pt idx="626">
                  <c:v>40357</c:v>
                </c:pt>
                <c:pt idx="627">
                  <c:v>40358</c:v>
                </c:pt>
                <c:pt idx="628">
                  <c:v>40359</c:v>
                </c:pt>
                <c:pt idx="629">
                  <c:v>40360</c:v>
                </c:pt>
                <c:pt idx="630">
                  <c:v>40361</c:v>
                </c:pt>
                <c:pt idx="631">
                  <c:v>40365</c:v>
                </c:pt>
                <c:pt idx="632">
                  <c:v>40366</c:v>
                </c:pt>
                <c:pt idx="633">
                  <c:v>40367</c:v>
                </c:pt>
                <c:pt idx="634">
                  <c:v>40368</c:v>
                </c:pt>
                <c:pt idx="635">
                  <c:v>40371</c:v>
                </c:pt>
                <c:pt idx="636">
                  <c:v>40372</c:v>
                </c:pt>
                <c:pt idx="637">
                  <c:v>40373</c:v>
                </c:pt>
                <c:pt idx="638">
                  <c:v>40374</c:v>
                </c:pt>
                <c:pt idx="639">
                  <c:v>40375</c:v>
                </c:pt>
                <c:pt idx="640">
                  <c:v>40378</c:v>
                </c:pt>
                <c:pt idx="641">
                  <c:v>40379</c:v>
                </c:pt>
                <c:pt idx="642">
                  <c:v>40380</c:v>
                </c:pt>
                <c:pt idx="643">
                  <c:v>40381</c:v>
                </c:pt>
                <c:pt idx="644">
                  <c:v>40382</c:v>
                </c:pt>
                <c:pt idx="645">
                  <c:v>40385</c:v>
                </c:pt>
                <c:pt idx="646">
                  <c:v>40386</c:v>
                </c:pt>
                <c:pt idx="647">
                  <c:v>40387</c:v>
                </c:pt>
                <c:pt idx="648">
                  <c:v>40388</c:v>
                </c:pt>
                <c:pt idx="649">
                  <c:v>40389</c:v>
                </c:pt>
                <c:pt idx="650">
                  <c:v>40392</c:v>
                </c:pt>
                <c:pt idx="651">
                  <c:v>40393</c:v>
                </c:pt>
                <c:pt idx="652">
                  <c:v>40394</c:v>
                </c:pt>
                <c:pt idx="653">
                  <c:v>40395</c:v>
                </c:pt>
                <c:pt idx="654">
                  <c:v>40396</c:v>
                </c:pt>
                <c:pt idx="655">
                  <c:v>40399</c:v>
                </c:pt>
                <c:pt idx="656">
                  <c:v>40400</c:v>
                </c:pt>
                <c:pt idx="657">
                  <c:v>40401</c:v>
                </c:pt>
                <c:pt idx="658">
                  <c:v>40402</c:v>
                </c:pt>
                <c:pt idx="659">
                  <c:v>40403</c:v>
                </c:pt>
                <c:pt idx="660">
                  <c:v>40406</c:v>
                </c:pt>
                <c:pt idx="661">
                  <c:v>40407</c:v>
                </c:pt>
                <c:pt idx="662">
                  <c:v>40408</c:v>
                </c:pt>
                <c:pt idx="663">
                  <c:v>40409</c:v>
                </c:pt>
                <c:pt idx="664">
                  <c:v>40410</c:v>
                </c:pt>
                <c:pt idx="665">
                  <c:v>40413</c:v>
                </c:pt>
                <c:pt idx="666">
                  <c:v>40414</c:v>
                </c:pt>
                <c:pt idx="667">
                  <c:v>40415</c:v>
                </c:pt>
                <c:pt idx="668">
                  <c:v>40416</c:v>
                </c:pt>
                <c:pt idx="669">
                  <c:v>40417</c:v>
                </c:pt>
                <c:pt idx="670">
                  <c:v>40420</c:v>
                </c:pt>
                <c:pt idx="671">
                  <c:v>40421</c:v>
                </c:pt>
                <c:pt idx="672">
                  <c:v>40422</c:v>
                </c:pt>
                <c:pt idx="673">
                  <c:v>40423</c:v>
                </c:pt>
                <c:pt idx="674">
                  <c:v>40424</c:v>
                </c:pt>
                <c:pt idx="675">
                  <c:v>40428</c:v>
                </c:pt>
                <c:pt idx="676">
                  <c:v>40429</c:v>
                </c:pt>
                <c:pt idx="677">
                  <c:v>40430</c:v>
                </c:pt>
                <c:pt idx="678">
                  <c:v>40431</c:v>
                </c:pt>
                <c:pt idx="679">
                  <c:v>40434</c:v>
                </c:pt>
                <c:pt idx="680">
                  <c:v>40435</c:v>
                </c:pt>
                <c:pt idx="681">
                  <c:v>40436</c:v>
                </c:pt>
                <c:pt idx="682">
                  <c:v>40437</c:v>
                </c:pt>
                <c:pt idx="683">
                  <c:v>40438</c:v>
                </c:pt>
                <c:pt idx="684">
                  <c:v>40441</c:v>
                </c:pt>
                <c:pt idx="685">
                  <c:v>40442</c:v>
                </c:pt>
                <c:pt idx="686">
                  <c:v>40443</c:v>
                </c:pt>
                <c:pt idx="687">
                  <c:v>40444</c:v>
                </c:pt>
                <c:pt idx="688">
                  <c:v>40445</c:v>
                </c:pt>
                <c:pt idx="689">
                  <c:v>40448</c:v>
                </c:pt>
                <c:pt idx="690">
                  <c:v>40449</c:v>
                </c:pt>
                <c:pt idx="691">
                  <c:v>40450</c:v>
                </c:pt>
                <c:pt idx="692">
                  <c:v>40451</c:v>
                </c:pt>
                <c:pt idx="693">
                  <c:v>40452</c:v>
                </c:pt>
                <c:pt idx="694">
                  <c:v>40455</c:v>
                </c:pt>
                <c:pt idx="695">
                  <c:v>40456</c:v>
                </c:pt>
                <c:pt idx="696">
                  <c:v>40457</c:v>
                </c:pt>
                <c:pt idx="697">
                  <c:v>40458</c:v>
                </c:pt>
                <c:pt idx="698">
                  <c:v>40459</c:v>
                </c:pt>
                <c:pt idx="699">
                  <c:v>40462</c:v>
                </c:pt>
                <c:pt idx="700">
                  <c:v>40463</c:v>
                </c:pt>
                <c:pt idx="701">
                  <c:v>40464</c:v>
                </c:pt>
                <c:pt idx="702">
                  <c:v>40465</c:v>
                </c:pt>
                <c:pt idx="703">
                  <c:v>40466</c:v>
                </c:pt>
                <c:pt idx="704">
                  <c:v>40469</c:v>
                </c:pt>
                <c:pt idx="705">
                  <c:v>40470</c:v>
                </c:pt>
                <c:pt idx="706">
                  <c:v>40471</c:v>
                </c:pt>
                <c:pt idx="707">
                  <c:v>40472</c:v>
                </c:pt>
                <c:pt idx="708">
                  <c:v>40473</c:v>
                </c:pt>
                <c:pt idx="709">
                  <c:v>40476</c:v>
                </c:pt>
                <c:pt idx="710">
                  <c:v>40477</c:v>
                </c:pt>
                <c:pt idx="711">
                  <c:v>40478</c:v>
                </c:pt>
                <c:pt idx="712">
                  <c:v>40479</c:v>
                </c:pt>
                <c:pt idx="713">
                  <c:v>40480</c:v>
                </c:pt>
                <c:pt idx="714">
                  <c:v>40483</c:v>
                </c:pt>
                <c:pt idx="715">
                  <c:v>40484</c:v>
                </c:pt>
                <c:pt idx="716">
                  <c:v>40485</c:v>
                </c:pt>
                <c:pt idx="717">
                  <c:v>40486</c:v>
                </c:pt>
                <c:pt idx="718">
                  <c:v>40487</c:v>
                </c:pt>
                <c:pt idx="719">
                  <c:v>40490</c:v>
                </c:pt>
                <c:pt idx="720">
                  <c:v>40491</c:v>
                </c:pt>
                <c:pt idx="721">
                  <c:v>40492</c:v>
                </c:pt>
                <c:pt idx="722">
                  <c:v>40493</c:v>
                </c:pt>
                <c:pt idx="723">
                  <c:v>40494</c:v>
                </c:pt>
                <c:pt idx="724">
                  <c:v>40497</c:v>
                </c:pt>
                <c:pt idx="725">
                  <c:v>40498</c:v>
                </c:pt>
                <c:pt idx="726">
                  <c:v>40499</c:v>
                </c:pt>
                <c:pt idx="727">
                  <c:v>40500</c:v>
                </c:pt>
                <c:pt idx="728">
                  <c:v>40501</c:v>
                </c:pt>
                <c:pt idx="729">
                  <c:v>40504</c:v>
                </c:pt>
                <c:pt idx="730">
                  <c:v>40505</c:v>
                </c:pt>
                <c:pt idx="731">
                  <c:v>40506</c:v>
                </c:pt>
                <c:pt idx="732">
                  <c:v>40508</c:v>
                </c:pt>
                <c:pt idx="733">
                  <c:v>40511</c:v>
                </c:pt>
                <c:pt idx="734">
                  <c:v>40512</c:v>
                </c:pt>
                <c:pt idx="735">
                  <c:v>40513</c:v>
                </c:pt>
                <c:pt idx="736">
                  <c:v>40514</c:v>
                </c:pt>
                <c:pt idx="737">
                  <c:v>40515</c:v>
                </c:pt>
                <c:pt idx="738">
                  <c:v>40518</c:v>
                </c:pt>
                <c:pt idx="739">
                  <c:v>40519</c:v>
                </c:pt>
                <c:pt idx="740">
                  <c:v>40520</c:v>
                </c:pt>
                <c:pt idx="741">
                  <c:v>40521</c:v>
                </c:pt>
                <c:pt idx="742">
                  <c:v>40522</c:v>
                </c:pt>
                <c:pt idx="743">
                  <c:v>40525</c:v>
                </c:pt>
                <c:pt idx="744">
                  <c:v>40526</c:v>
                </c:pt>
                <c:pt idx="745">
                  <c:v>40527</c:v>
                </c:pt>
                <c:pt idx="746">
                  <c:v>40528</c:v>
                </c:pt>
                <c:pt idx="747">
                  <c:v>40529</c:v>
                </c:pt>
                <c:pt idx="748">
                  <c:v>40532</c:v>
                </c:pt>
                <c:pt idx="749">
                  <c:v>40533</c:v>
                </c:pt>
                <c:pt idx="750">
                  <c:v>40534</c:v>
                </c:pt>
                <c:pt idx="751">
                  <c:v>40535</c:v>
                </c:pt>
                <c:pt idx="752">
                  <c:v>40539</c:v>
                </c:pt>
                <c:pt idx="753">
                  <c:v>40540</c:v>
                </c:pt>
                <c:pt idx="754">
                  <c:v>40541</c:v>
                </c:pt>
                <c:pt idx="755">
                  <c:v>40542</c:v>
                </c:pt>
                <c:pt idx="756">
                  <c:v>40543</c:v>
                </c:pt>
                <c:pt idx="757">
                  <c:v>40546</c:v>
                </c:pt>
                <c:pt idx="758">
                  <c:v>40547</c:v>
                </c:pt>
                <c:pt idx="759">
                  <c:v>40548</c:v>
                </c:pt>
                <c:pt idx="760">
                  <c:v>40549</c:v>
                </c:pt>
                <c:pt idx="761">
                  <c:v>40550</c:v>
                </c:pt>
                <c:pt idx="762">
                  <c:v>40553</c:v>
                </c:pt>
                <c:pt idx="763">
                  <c:v>40554</c:v>
                </c:pt>
                <c:pt idx="764">
                  <c:v>40555</c:v>
                </c:pt>
                <c:pt idx="765">
                  <c:v>40556</c:v>
                </c:pt>
                <c:pt idx="766">
                  <c:v>40557</c:v>
                </c:pt>
                <c:pt idx="767">
                  <c:v>40561</c:v>
                </c:pt>
                <c:pt idx="768">
                  <c:v>40562</c:v>
                </c:pt>
                <c:pt idx="769">
                  <c:v>40563</c:v>
                </c:pt>
                <c:pt idx="770">
                  <c:v>40564</c:v>
                </c:pt>
                <c:pt idx="771">
                  <c:v>40567</c:v>
                </c:pt>
                <c:pt idx="772">
                  <c:v>40568</c:v>
                </c:pt>
                <c:pt idx="773">
                  <c:v>40569</c:v>
                </c:pt>
                <c:pt idx="774">
                  <c:v>40570</c:v>
                </c:pt>
                <c:pt idx="775">
                  <c:v>40571</c:v>
                </c:pt>
                <c:pt idx="776">
                  <c:v>40574</c:v>
                </c:pt>
                <c:pt idx="777">
                  <c:v>40575</c:v>
                </c:pt>
                <c:pt idx="778">
                  <c:v>40576</c:v>
                </c:pt>
                <c:pt idx="779">
                  <c:v>40577</c:v>
                </c:pt>
                <c:pt idx="780">
                  <c:v>40578</c:v>
                </c:pt>
                <c:pt idx="781">
                  <c:v>40581</c:v>
                </c:pt>
                <c:pt idx="782">
                  <c:v>40582</c:v>
                </c:pt>
                <c:pt idx="783">
                  <c:v>40583</c:v>
                </c:pt>
                <c:pt idx="784">
                  <c:v>40584</c:v>
                </c:pt>
                <c:pt idx="785">
                  <c:v>40585</c:v>
                </c:pt>
                <c:pt idx="786">
                  <c:v>40588</c:v>
                </c:pt>
                <c:pt idx="787">
                  <c:v>40589</c:v>
                </c:pt>
                <c:pt idx="788">
                  <c:v>40590</c:v>
                </c:pt>
                <c:pt idx="789">
                  <c:v>40591</c:v>
                </c:pt>
                <c:pt idx="790">
                  <c:v>40592</c:v>
                </c:pt>
                <c:pt idx="791">
                  <c:v>40596</c:v>
                </c:pt>
                <c:pt idx="792">
                  <c:v>40597</c:v>
                </c:pt>
                <c:pt idx="793">
                  <c:v>40598</c:v>
                </c:pt>
                <c:pt idx="794">
                  <c:v>40599</c:v>
                </c:pt>
                <c:pt idx="795">
                  <c:v>40602</c:v>
                </c:pt>
                <c:pt idx="796">
                  <c:v>40603</c:v>
                </c:pt>
                <c:pt idx="797">
                  <c:v>40604</c:v>
                </c:pt>
                <c:pt idx="798">
                  <c:v>40605</c:v>
                </c:pt>
                <c:pt idx="799">
                  <c:v>40606</c:v>
                </c:pt>
                <c:pt idx="800">
                  <c:v>40609</c:v>
                </c:pt>
                <c:pt idx="801">
                  <c:v>40610</c:v>
                </c:pt>
                <c:pt idx="802">
                  <c:v>40611</c:v>
                </c:pt>
                <c:pt idx="803">
                  <c:v>40612</c:v>
                </c:pt>
                <c:pt idx="804">
                  <c:v>40613</c:v>
                </c:pt>
                <c:pt idx="805">
                  <c:v>40616</c:v>
                </c:pt>
                <c:pt idx="806">
                  <c:v>40617</c:v>
                </c:pt>
                <c:pt idx="807">
                  <c:v>40618</c:v>
                </c:pt>
                <c:pt idx="808">
                  <c:v>40619</c:v>
                </c:pt>
                <c:pt idx="809">
                  <c:v>40620</c:v>
                </c:pt>
                <c:pt idx="810">
                  <c:v>40623</c:v>
                </c:pt>
                <c:pt idx="811">
                  <c:v>40624</c:v>
                </c:pt>
                <c:pt idx="812">
                  <c:v>40625</c:v>
                </c:pt>
                <c:pt idx="813">
                  <c:v>40626</c:v>
                </c:pt>
                <c:pt idx="814">
                  <c:v>40627</c:v>
                </c:pt>
                <c:pt idx="815">
                  <c:v>40630</c:v>
                </c:pt>
                <c:pt idx="816">
                  <c:v>40631</c:v>
                </c:pt>
                <c:pt idx="817">
                  <c:v>40632</c:v>
                </c:pt>
                <c:pt idx="818">
                  <c:v>40633</c:v>
                </c:pt>
                <c:pt idx="819">
                  <c:v>40634</c:v>
                </c:pt>
                <c:pt idx="820">
                  <c:v>40637</c:v>
                </c:pt>
                <c:pt idx="821">
                  <c:v>40638</c:v>
                </c:pt>
                <c:pt idx="822">
                  <c:v>40639</c:v>
                </c:pt>
                <c:pt idx="823">
                  <c:v>40640</c:v>
                </c:pt>
                <c:pt idx="824">
                  <c:v>40641</c:v>
                </c:pt>
                <c:pt idx="825">
                  <c:v>40644</c:v>
                </c:pt>
                <c:pt idx="826">
                  <c:v>40645</c:v>
                </c:pt>
                <c:pt idx="827">
                  <c:v>40646</c:v>
                </c:pt>
                <c:pt idx="828">
                  <c:v>40647</c:v>
                </c:pt>
                <c:pt idx="829">
                  <c:v>40648</c:v>
                </c:pt>
                <c:pt idx="830">
                  <c:v>40651</c:v>
                </c:pt>
                <c:pt idx="831">
                  <c:v>40652</c:v>
                </c:pt>
                <c:pt idx="832">
                  <c:v>40653</c:v>
                </c:pt>
                <c:pt idx="833">
                  <c:v>40654</c:v>
                </c:pt>
                <c:pt idx="834">
                  <c:v>40658</c:v>
                </c:pt>
                <c:pt idx="835">
                  <c:v>40659</c:v>
                </c:pt>
                <c:pt idx="836">
                  <c:v>40660</c:v>
                </c:pt>
                <c:pt idx="837">
                  <c:v>40661</c:v>
                </c:pt>
                <c:pt idx="838">
                  <c:v>40662</c:v>
                </c:pt>
                <c:pt idx="839">
                  <c:v>40665</c:v>
                </c:pt>
                <c:pt idx="840">
                  <c:v>40666</c:v>
                </c:pt>
                <c:pt idx="841">
                  <c:v>40667</c:v>
                </c:pt>
                <c:pt idx="842">
                  <c:v>40668</c:v>
                </c:pt>
                <c:pt idx="843">
                  <c:v>40669</c:v>
                </c:pt>
                <c:pt idx="844">
                  <c:v>40672</c:v>
                </c:pt>
                <c:pt idx="845">
                  <c:v>40673</c:v>
                </c:pt>
                <c:pt idx="846">
                  <c:v>40674</c:v>
                </c:pt>
                <c:pt idx="847">
                  <c:v>40675</c:v>
                </c:pt>
                <c:pt idx="848">
                  <c:v>40676</c:v>
                </c:pt>
                <c:pt idx="849">
                  <c:v>40679</c:v>
                </c:pt>
                <c:pt idx="850">
                  <c:v>40680</c:v>
                </c:pt>
                <c:pt idx="851">
                  <c:v>40681</c:v>
                </c:pt>
                <c:pt idx="852">
                  <c:v>40682</c:v>
                </c:pt>
                <c:pt idx="853">
                  <c:v>40683</c:v>
                </c:pt>
                <c:pt idx="854">
                  <c:v>40686</c:v>
                </c:pt>
                <c:pt idx="855">
                  <c:v>40687</c:v>
                </c:pt>
                <c:pt idx="856">
                  <c:v>40688</c:v>
                </c:pt>
                <c:pt idx="857">
                  <c:v>40689</c:v>
                </c:pt>
                <c:pt idx="858">
                  <c:v>40690</c:v>
                </c:pt>
                <c:pt idx="859">
                  <c:v>40694</c:v>
                </c:pt>
                <c:pt idx="860">
                  <c:v>40695</c:v>
                </c:pt>
                <c:pt idx="861">
                  <c:v>40696</c:v>
                </c:pt>
                <c:pt idx="862">
                  <c:v>40697</c:v>
                </c:pt>
                <c:pt idx="863">
                  <c:v>40700</c:v>
                </c:pt>
                <c:pt idx="864">
                  <c:v>40701</c:v>
                </c:pt>
                <c:pt idx="865">
                  <c:v>40702</c:v>
                </c:pt>
                <c:pt idx="866">
                  <c:v>40703</c:v>
                </c:pt>
                <c:pt idx="867">
                  <c:v>40704</c:v>
                </c:pt>
                <c:pt idx="868">
                  <c:v>40707</c:v>
                </c:pt>
                <c:pt idx="869">
                  <c:v>40708</c:v>
                </c:pt>
                <c:pt idx="870">
                  <c:v>40709</c:v>
                </c:pt>
                <c:pt idx="871">
                  <c:v>40710</c:v>
                </c:pt>
                <c:pt idx="872">
                  <c:v>40711</c:v>
                </c:pt>
                <c:pt idx="873">
                  <c:v>40714</c:v>
                </c:pt>
                <c:pt idx="874">
                  <c:v>40715</c:v>
                </c:pt>
                <c:pt idx="875">
                  <c:v>40716</c:v>
                </c:pt>
                <c:pt idx="876">
                  <c:v>40717</c:v>
                </c:pt>
                <c:pt idx="877">
                  <c:v>40718</c:v>
                </c:pt>
                <c:pt idx="878">
                  <c:v>40721</c:v>
                </c:pt>
                <c:pt idx="879">
                  <c:v>40722</c:v>
                </c:pt>
                <c:pt idx="880">
                  <c:v>40723</c:v>
                </c:pt>
                <c:pt idx="881">
                  <c:v>40724</c:v>
                </c:pt>
                <c:pt idx="882">
                  <c:v>40725</c:v>
                </c:pt>
                <c:pt idx="883">
                  <c:v>40729</c:v>
                </c:pt>
                <c:pt idx="884">
                  <c:v>40730</c:v>
                </c:pt>
                <c:pt idx="885">
                  <c:v>40731</c:v>
                </c:pt>
                <c:pt idx="886">
                  <c:v>40732</c:v>
                </c:pt>
                <c:pt idx="887">
                  <c:v>40735</c:v>
                </c:pt>
                <c:pt idx="888">
                  <c:v>40736</c:v>
                </c:pt>
                <c:pt idx="889">
                  <c:v>40737</c:v>
                </c:pt>
                <c:pt idx="890">
                  <c:v>40738</c:v>
                </c:pt>
                <c:pt idx="891">
                  <c:v>40739</c:v>
                </c:pt>
                <c:pt idx="892">
                  <c:v>40742</c:v>
                </c:pt>
                <c:pt idx="893">
                  <c:v>40743</c:v>
                </c:pt>
                <c:pt idx="894">
                  <c:v>40744</c:v>
                </c:pt>
                <c:pt idx="895">
                  <c:v>40745</c:v>
                </c:pt>
                <c:pt idx="896">
                  <c:v>40746</c:v>
                </c:pt>
                <c:pt idx="897">
                  <c:v>40749</c:v>
                </c:pt>
                <c:pt idx="898">
                  <c:v>40750</c:v>
                </c:pt>
                <c:pt idx="899">
                  <c:v>40751</c:v>
                </c:pt>
                <c:pt idx="900">
                  <c:v>40752</c:v>
                </c:pt>
                <c:pt idx="901">
                  <c:v>40753</c:v>
                </c:pt>
                <c:pt idx="902">
                  <c:v>40756</c:v>
                </c:pt>
                <c:pt idx="903">
                  <c:v>40757</c:v>
                </c:pt>
                <c:pt idx="904">
                  <c:v>40758</c:v>
                </c:pt>
                <c:pt idx="905">
                  <c:v>40759</c:v>
                </c:pt>
                <c:pt idx="906">
                  <c:v>40760</c:v>
                </c:pt>
                <c:pt idx="907">
                  <c:v>40763</c:v>
                </c:pt>
                <c:pt idx="908">
                  <c:v>40764</c:v>
                </c:pt>
                <c:pt idx="909">
                  <c:v>40765</c:v>
                </c:pt>
                <c:pt idx="910">
                  <c:v>40766</c:v>
                </c:pt>
                <c:pt idx="911">
                  <c:v>40767</c:v>
                </c:pt>
                <c:pt idx="912">
                  <c:v>40770</c:v>
                </c:pt>
                <c:pt idx="913">
                  <c:v>40771</c:v>
                </c:pt>
                <c:pt idx="914">
                  <c:v>40772</c:v>
                </c:pt>
                <c:pt idx="915">
                  <c:v>40773</c:v>
                </c:pt>
                <c:pt idx="916">
                  <c:v>40774</c:v>
                </c:pt>
                <c:pt idx="917">
                  <c:v>40777</c:v>
                </c:pt>
                <c:pt idx="918">
                  <c:v>40778</c:v>
                </c:pt>
                <c:pt idx="919">
                  <c:v>40779</c:v>
                </c:pt>
                <c:pt idx="920">
                  <c:v>40780</c:v>
                </c:pt>
                <c:pt idx="921">
                  <c:v>40781</c:v>
                </c:pt>
                <c:pt idx="922">
                  <c:v>40784</c:v>
                </c:pt>
                <c:pt idx="923">
                  <c:v>40785</c:v>
                </c:pt>
                <c:pt idx="924">
                  <c:v>40786</c:v>
                </c:pt>
                <c:pt idx="925">
                  <c:v>40787</c:v>
                </c:pt>
                <c:pt idx="926">
                  <c:v>40788</c:v>
                </c:pt>
                <c:pt idx="927">
                  <c:v>40792</c:v>
                </c:pt>
                <c:pt idx="928">
                  <c:v>40793</c:v>
                </c:pt>
                <c:pt idx="929">
                  <c:v>40794</c:v>
                </c:pt>
                <c:pt idx="930">
                  <c:v>40795</c:v>
                </c:pt>
                <c:pt idx="931">
                  <c:v>40798</c:v>
                </c:pt>
                <c:pt idx="932">
                  <c:v>40799</c:v>
                </c:pt>
                <c:pt idx="933">
                  <c:v>40800</c:v>
                </c:pt>
                <c:pt idx="934">
                  <c:v>40801</c:v>
                </c:pt>
                <c:pt idx="935">
                  <c:v>40802</c:v>
                </c:pt>
                <c:pt idx="936">
                  <c:v>40805</c:v>
                </c:pt>
                <c:pt idx="937">
                  <c:v>40806</c:v>
                </c:pt>
                <c:pt idx="938">
                  <c:v>40807</c:v>
                </c:pt>
                <c:pt idx="939">
                  <c:v>40808</c:v>
                </c:pt>
                <c:pt idx="940">
                  <c:v>40809</c:v>
                </c:pt>
                <c:pt idx="941">
                  <c:v>40812</c:v>
                </c:pt>
                <c:pt idx="942">
                  <c:v>40813</c:v>
                </c:pt>
                <c:pt idx="943">
                  <c:v>40814</c:v>
                </c:pt>
                <c:pt idx="944">
                  <c:v>40815</c:v>
                </c:pt>
                <c:pt idx="945">
                  <c:v>40816</c:v>
                </c:pt>
                <c:pt idx="946">
                  <c:v>40819</c:v>
                </c:pt>
                <c:pt idx="947">
                  <c:v>40820</c:v>
                </c:pt>
                <c:pt idx="948">
                  <c:v>40821</c:v>
                </c:pt>
                <c:pt idx="949">
                  <c:v>40822</c:v>
                </c:pt>
                <c:pt idx="950">
                  <c:v>40823</c:v>
                </c:pt>
                <c:pt idx="951">
                  <c:v>40826</c:v>
                </c:pt>
                <c:pt idx="952">
                  <c:v>40827</c:v>
                </c:pt>
                <c:pt idx="953">
                  <c:v>40828</c:v>
                </c:pt>
                <c:pt idx="954">
                  <c:v>40829</c:v>
                </c:pt>
                <c:pt idx="955">
                  <c:v>40830</c:v>
                </c:pt>
                <c:pt idx="956">
                  <c:v>40833</c:v>
                </c:pt>
                <c:pt idx="957">
                  <c:v>40834</c:v>
                </c:pt>
                <c:pt idx="958">
                  <c:v>40835</c:v>
                </c:pt>
                <c:pt idx="959">
                  <c:v>40836</c:v>
                </c:pt>
                <c:pt idx="960">
                  <c:v>40837</c:v>
                </c:pt>
                <c:pt idx="961">
                  <c:v>40840</c:v>
                </c:pt>
                <c:pt idx="962">
                  <c:v>40841</c:v>
                </c:pt>
                <c:pt idx="963">
                  <c:v>40842</c:v>
                </c:pt>
                <c:pt idx="964">
                  <c:v>40843</c:v>
                </c:pt>
                <c:pt idx="965">
                  <c:v>40844</c:v>
                </c:pt>
                <c:pt idx="966">
                  <c:v>40847</c:v>
                </c:pt>
                <c:pt idx="967">
                  <c:v>40848</c:v>
                </c:pt>
                <c:pt idx="968">
                  <c:v>40849</c:v>
                </c:pt>
                <c:pt idx="969">
                  <c:v>40850</c:v>
                </c:pt>
                <c:pt idx="970">
                  <c:v>40851</c:v>
                </c:pt>
                <c:pt idx="971">
                  <c:v>40854</c:v>
                </c:pt>
                <c:pt idx="972">
                  <c:v>40855</c:v>
                </c:pt>
                <c:pt idx="973">
                  <c:v>40856</c:v>
                </c:pt>
                <c:pt idx="974">
                  <c:v>40857</c:v>
                </c:pt>
                <c:pt idx="975">
                  <c:v>40858</c:v>
                </c:pt>
                <c:pt idx="976">
                  <c:v>40861</c:v>
                </c:pt>
                <c:pt idx="977">
                  <c:v>40862</c:v>
                </c:pt>
                <c:pt idx="978">
                  <c:v>40863</c:v>
                </c:pt>
                <c:pt idx="979">
                  <c:v>40864</c:v>
                </c:pt>
                <c:pt idx="980">
                  <c:v>40865</c:v>
                </c:pt>
                <c:pt idx="981">
                  <c:v>40868</c:v>
                </c:pt>
                <c:pt idx="982">
                  <c:v>40869</c:v>
                </c:pt>
                <c:pt idx="983">
                  <c:v>40870</c:v>
                </c:pt>
                <c:pt idx="984">
                  <c:v>40872</c:v>
                </c:pt>
                <c:pt idx="985">
                  <c:v>40875</c:v>
                </c:pt>
                <c:pt idx="986">
                  <c:v>40876</c:v>
                </c:pt>
                <c:pt idx="987">
                  <c:v>40877</c:v>
                </c:pt>
                <c:pt idx="988">
                  <c:v>40878</c:v>
                </c:pt>
                <c:pt idx="989">
                  <c:v>40879</c:v>
                </c:pt>
                <c:pt idx="990">
                  <c:v>40882</c:v>
                </c:pt>
                <c:pt idx="991">
                  <c:v>40883</c:v>
                </c:pt>
                <c:pt idx="992">
                  <c:v>40884</c:v>
                </c:pt>
                <c:pt idx="993">
                  <c:v>40885</c:v>
                </c:pt>
                <c:pt idx="994">
                  <c:v>40886</c:v>
                </c:pt>
                <c:pt idx="995">
                  <c:v>40889</c:v>
                </c:pt>
                <c:pt idx="996">
                  <c:v>40890</c:v>
                </c:pt>
                <c:pt idx="997">
                  <c:v>40891</c:v>
                </c:pt>
                <c:pt idx="998">
                  <c:v>40892</c:v>
                </c:pt>
                <c:pt idx="999">
                  <c:v>40893</c:v>
                </c:pt>
                <c:pt idx="1000">
                  <c:v>40896</c:v>
                </c:pt>
                <c:pt idx="1001">
                  <c:v>40897</c:v>
                </c:pt>
                <c:pt idx="1002">
                  <c:v>40898</c:v>
                </c:pt>
                <c:pt idx="1003">
                  <c:v>40899</c:v>
                </c:pt>
                <c:pt idx="1004">
                  <c:v>40900</c:v>
                </c:pt>
                <c:pt idx="1005">
                  <c:v>40904</c:v>
                </c:pt>
                <c:pt idx="1006">
                  <c:v>40905</c:v>
                </c:pt>
                <c:pt idx="1007">
                  <c:v>40906</c:v>
                </c:pt>
                <c:pt idx="1008">
                  <c:v>40907</c:v>
                </c:pt>
                <c:pt idx="1009">
                  <c:v>40911</c:v>
                </c:pt>
                <c:pt idx="1010">
                  <c:v>40912</c:v>
                </c:pt>
                <c:pt idx="1011">
                  <c:v>40913</c:v>
                </c:pt>
                <c:pt idx="1012">
                  <c:v>40914</c:v>
                </c:pt>
                <c:pt idx="1013">
                  <c:v>40917</c:v>
                </c:pt>
                <c:pt idx="1014">
                  <c:v>40918</c:v>
                </c:pt>
                <c:pt idx="1015">
                  <c:v>40919</c:v>
                </c:pt>
                <c:pt idx="1016">
                  <c:v>40920</c:v>
                </c:pt>
                <c:pt idx="1017">
                  <c:v>40921</c:v>
                </c:pt>
                <c:pt idx="1018">
                  <c:v>40925</c:v>
                </c:pt>
                <c:pt idx="1019">
                  <c:v>40926</c:v>
                </c:pt>
                <c:pt idx="1020">
                  <c:v>40927</c:v>
                </c:pt>
                <c:pt idx="1021">
                  <c:v>40928</c:v>
                </c:pt>
                <c:pt idx="1022">
                  <c:v>40931</c:v>
                </c:pt>
                <c:pt idx="1023">
                  <c:v>40932</c:v>
                </c:pt>
                <c:pt idx="1024">
                  <c:v>40933</c:v>
                </c:pt>
                <c:pt idx="1025">
                  <c:v>40934</c:v>
                </c:pt>
                <c:pt idx="1026">
                  <c:v>40935</c:v>
                </c:pt>
                <c:pt idx="1027">
                  <c:v>40938</c:v>
                </c:pt>
                <c:pt idx="1028">
                  <c:v>40939</c:v>
                </c:pt>
                <c:pt idx="1029">
                  <c:v>40940</c:v>
                </c:pt>
                <c:pt idx="1030">
                  <c:v>40941</c:v>
                </c:pt>
                <c:pt idx="1031">
                  <c:v>40942</c:v>
                </c:pt>
                <c:pt idx="1032">
                  <c:v>40945</c:v>
                </c:pt>
                <c:pt idx="1033">
                  <c:v>40946</c:v>
                </c:pt>
                <c:pt idx="1034">
                  <c:v>40947</c:v>
                </c:pt>
                <c:pt idx="1035">
                  <c:v>40948</c:v>
                </c:pt>
                <c:pt idx="1036">
                  <c:v>40949</c:v>
                </c:pt>
                <c:pt idx="1037">
                  <c:v>40952</c:v>
                </c:pt>
                <c:pt idx="1038">
                  <c:v>40953</c:v>
                </c:pt>
                <c:pt idx="1039">
                  <c:v>40954</c:v>
                </c:pt>
                <c:pt idx="1040">
                  <c:v>40955</c:v>
                </c:pt>
                <c:pt idx="1041">
                  <c:v>40956</c:v>
                </c:pt>
                <c:pt idx="1042">
                  <c:v>40960</c:v>
                </c:pt>
                <c:pt idx="1043">
                  <c:v>40961</c:v>
                </c:pt>
                <c:pt idx="1044">
                  <c:v>40962</c:v>
                </c:pt>
                <c:pt idx="1045">
                  <c:v>40963</c:v>
                </c:pt>
                <c:pt idx="1046">
                  <c:v>40966</c:v>
                </c:pt>
                <c:pt idx="1047">
                  <c:v>40967</c:v>
                </c:pt>
                <c:pt idx="1048">
                  <c:v>40968</c:v>
                </c:pt>
                <c:pt idx="1049">
                  <c:v>40969</c:v>
                </c:pt>
                <c:pt idx="1050">
                  <c:v>40970</c:v>
                </c:pt>
                <c:pt idx="1051">
                  <c:v>40973</c:v>
                </c:pt>
                <c:pt idx="1052">
                  <c:v>40974</c:v>
                </c:pt>
                <c:pt idx="1053">
                  <c:v>40975</c:v>
                </c:pt>
                <c:pt idx="1054">
                  <c:v>40976</c:v>
                </c:pt>
                <c:pt idx="1055">
                  <c:v>40977</c:v>
                </c:pt>
                <c:pt idx="1056">
                  <c:v>40980</c:v>
                </c:pt>
                <c:pt idx="1057">
                  <c:v>40981</c:v>
                </c:pt>
                <c:pt idx="1058">
                  <c:v>40982</c:v>
                </c:pt>
                <c:pt idx="1059">
                  <c:v>40983</c:v>
                </c:pt>
                <c:pt idx="1060">
                  <c:v>40984</c:v>
                </c:pt>
                <c:pt idx="1061">
                  <c:v>40987</c:v>
                </c:pt>
                <c:pt idx="1062">
                  <c:v>40988</c:v>
                </c:pt>
                <c:pt idx="1063">
                  <c:v>40989</c:v>
                </c:pt>
                <c:pt idx="1064">
                  <c:v>40990</c:v>
                </c:pt>
                <c:pt idx="1065">
                  <c:v>40991</c:v>
                </c:pt>
                <c:pt idx="1066">
                  <c:v>40994</c:v>
                </c:pt>
                <c:pt idx="1067">
                  <c:v>40995</c:v>
                </c:pt>
                <c:pt idx="1068">
                  <c:v>40996</c:v>
                </c:pt>
                <c:pt idx="1069">
                  <c:v>40997</c:v>
                </c:pt>
                <c:pt idx="1070">
                  <c:v>40998</c:v>
                </c:pt>
                <c:pt idx="1071">
                  <c:v>41001</c:v>
                </c:pt>
                <c:pt idx="1072">
                  <c:v>41002</c:v>
                </c:pt>
                <c:pt idx="1073">
                  <c:v>41003</c:v>
                </c:pt>
                <c:pt idx="1074">
                  <c:v>41004</c:v>
                </c:pt>
                <c:pt idx="1075">
                  <c:v>41008</c:v>
                </c:pt>
                <c:pt idx="1076">
                  <c:v>41009</c:v>
                </c:pt>
                <c:pt idx="1077">
                  <c:v>41010</c:v>
                </c:pt>
                <c:pt idx="1078">
                  <c:v>41011</c:v>
                </c:pt>
                <c:pt idx="1079">
                  <c:v>41012</c:v>
                </c:pt>
                <c:pt idx="1080">
                  <c:v>41015</c:v>
                </c:pt>
                <c:pt idx="1081">
                  <c:v>41016</c:v>
                </c:pt>
                <c:pt idx="1082">
                  <c:v>41017</c:v>
                </c:pt>
                <c:pt idx="1083">
                  <c:v>41018</c:v>
                </c:pt>
                <c:pt idx="1084">
                  <c:v>41019</c:v>
                </c:pt>
                <c:pt idx="1085">
                  <c:v>41022</c:v>
                </c:pt>
                <c:pt idx="1086">
                  <c:v>41023</c:v>
                </c:pt>
                <c:pt idx="1087">
                  <c:v>41024</c:v>
                </c:pt>
                <c:pt idx="1088">
                  <c:v>41025</c:v>
                </c:pt>
                <c:pt idx="1089">
                  <c:v>41026</c:v>
                </c:pt>
                <c:pt idx="1090">
                  <c:v>41029</c:v>
                </c:pt>
                <c:pt idx="1091">
                  <c:v>41030</c:v>
                </c:pt>
                <c:pt idx="1092">
                  <c:v>41031</c:v>
                </c:pt>
                <c:pt idx="1093">
                  <c:v>41032</c:v>
                </c:pt>
                <c:pt idx="1094">
                  <c:v>41033</c:v>
                </c:pt>
                <c:pt idx="1095">
                  <c:v>41036</c:v>
                </c:pt>
                <c:pt idx="1096">
                  <c:v>41037</c:v>
                </c:pt>
                <c:pt idx="1097">
                  <c:v>41038</c:v>
                </c:pt>
                <c:pt idx="1098">
                  <c:v>41039</c:v>
                </c:pt>
                <c:pt idx="1099">
                  <c:v>41040</c:v>
                </c:pt>
                <c:pt idx="1100">
                  <c:v>41043</c:v>
                </c:pt>
                <c:pt idx="1101">
                  <c:v>41044</c:v>
                </c:pt>
                <c:pt idx="1102">
                  <c:v>41045</c:v>
                </c:pt>
                <c:pt idx="1103">
                  <c:v>41046</c:v>
                </c:pt>
                <c:pt idx="1104">
                  <c:v>41047</c:v>
                </c:pt>
                <c:pt idx="1105">
                  <c:v>41050</c:v>
                </c:pt>
                <c:pt idx="1106">
                  <c:v>41051</c:v>
                </c:pt>
                <c:pt idx="1107">
                  <c:v>41052</c:v>
                </c:pt>
                <c:pt idx="1108">
                  <c:v>41053</c:v>
                </c:pt>
                <c:pt idx="1109">
                  <c:v>41054</c:v>
                </c:pt>
                <c:pt idx="1110">
                  <c:v>41058</c:v>
                </c:pt>
                <c:pt idx="1111">
                  <c:v>41059</c:v>
                </c:pt>
                <c:pt idx="1112">
                  <c:v>41060</c:v>
                </c:pt>
                <c:pt idx="1113">
                  <c:v>41061</c:v>
                </c:pt>
                <c:pt idx="1114">
                  <c:v>41064</c:v>
                </c:pt>
                <c:pt idx="1115">
                  <c:v>41065</c:v>
                </c:pt>
                <c:pt idx="1116">
                  <c:v>41066</c:v>
                </c:pt>
                <c:pt idx="1117">
                  <c:v>41067</c:v>
                </c:pt>
                <c:pt idx="1118">
                  <c:v>41068</c:v>
                </c:pt>
                <c:pt idx="1119">
                  <c:v>41071</c:v>
                </c:pt>
                <c:pt idx="1120">
                  <c:v>41072</c:v>
                </c:pt>
                <c:pt idx="1121">
                  <c:v>41073</c:v>
                </c:pt>
                <c:pt idx="1122">
                  <c:v>41074</c:v>
                </c:pt>
                <c:pt idx="1123">
                  <c:v>41075</c:v>
                </c:pt>
                <c:pt idx="1124">
                  <c:v>41078</c:v>
                </c:pt>
                <c:pt idx="1125">
                  <c:v>41079</c:v>
                </c:pt>
                <c:pt idx="1126">
                  <c:v>41080</c:v>
                </c:pt>
                <c:pt idx="1127">
                  <c:v>41081</c:v>
                </c:pt>
                <c:pt idx="1128">
                  <c:v>41082</c:v>
                </c:pt>
                <c:pt idx="1129">
                  <c:v>41085</c:v>
                </c:pt>
                <c:pt idx="1130">
                  <c:v>41086</c:v>
                </c:pt>
                <c:pt idx="1131">
                  <c:v>41087</c:v>
                </c:pt>
                <c:pt idx="1132">
                  <c:v>41088</c:v>
                </c:pt>
                <c:pt idx="1133">
                  <c:v>41089</c:v>
                </c:pt>
                <c:pt idx="1134">
                  <c:v>41092</c:v>
                </c:pt>
                <c:pt idx="1135">
                  <c:v>41093</c:v>
                </c:pt>
                <c:pt idx="1136">
                  <c:v>41095</c:v>
                </c:pt>
                <c:pt idx="1137">
                  <c:v>41096</c:v>
                </c:pt>
                <c:pt idx="1138">
                  <c:v>41099</c:v>
                </c:pt>
                <c:pt idx="1139">
                  <c:v>41100</c:v>
                </c:pt>
                <c:pt idx="1140">
                  <c:v>41101</c:v>
                </c:pt>
                <c:pt idx="1141">
                  <c:v>41102</c:v>
                </c:pt>
                <c:pt idx="1142">
                  <c:v>41103</c:v>
                </c:pt>
                <c:pt idx="1143">
                  <c:v>41106</c:v>
                </c:pt>
                <c:pt idx="1144">
                  <c:v>41107</c:v>
                </c:pt>
                <c:pt idx="1145">
                  <c:v>41108</c:v>
                </c:pt>
                <c:pt idx="1146">
                  <c:v>41109</c:v>
                </c:pt>
                <c:pt idx="1147">
                  <c:v>41110</c:v>
                </c:pt>
                <c:pt idx="1148">
                  <c:v>41113</c:v>
                </c:pt>
                <c:pt idx="1149">
                  <c:v>41114</c:v>
                </c:pt>
                <c:pt idx="1150">
                  <c:v>41115</c:v>
                </c:pt>
                <c:pt idx="1151">
                  <c:v>41116</c:v>
                </c:pt>
                <c:pt idx="1152">
                  <c:v>41117</c:v>
                </c:pt>
                <c:pt idx="1153">
                  <c:v>41120</c:v>
                </c:pt>
                <c:pt idx="1154">
                  <c:v>41121</c:v>
                </c:pt>
                <c:pt idx="1155">
                  <c:v>41122</c:v>
                </c:pt>
                <c:pt idx="1156">
                  <c:v>41123</c:v>
                </c:pt>
                <c:pt idx="1157">
                  <c:v>41124</c:v>
                </c:pt>
                <c:pt idx="1158">
                  <c:v>41127</c:v>
                </c:pt>
                <c:pt idx="1159">
                  <c:v>41128</c:v>
                </c:pt>
                <c:pt idx="1160">
                  <c:v>41129</c:v>
                </c:pt>
                <c:pt idx="1161">
                  <c:v>41130</c:v>
                </c:pt>
                <c:pt idx="1162">
                  <c:v>41131</c:v>
                </c:pt>
                <c:pt idx="1163">
                  <c:v>41134</c:v>
                </c:pt>
                <c:pt idx="1164">
                  <c:v>41135</c:v>
                </c:pt>
                <c:pt idx="1165">
                  <c:v>41136</c:v>
                </c:pt>
                <c:pt idx="1166">
                  <c:v>41137</c:v>
                </c:pt>
                <c:pt idx="1167">
                  <c:v>41138</c:v>
                </c:pt>
                <c:pt idx="1168">
                  <c:v>41141</c:v>
                </c:pt>
                <c:pt idx="1169">
                  <c:v>41142</c:v>
                </c:pt>
                <c:pt idx="1170">
                  <c:v>41143</c:v>
                </c:pt>
                <c:pt idx="1171">
                  <c:v>41144</c:v>
                </c:pt>
                <c:pt idx="1172">
                  <c:v>41145</c:v>
                </c:pt>
                <c:pt idx="1173">
                  <c:v>41148</c:v>
                </c:pt>
                <c:pt idx="1174">
                  <c:v>41149</c:v>
                </c:pt>
                <c:pt idx="1175">
                  <c:v>41150</c:v>
                </c:pt>
                <c:pt idx="1176">
                  <c:v>41151</c:v>
                </c:pt>
                <c:pt idx="1177">
                  <c:v>41152</c:v>
                </c:pt>
                <c:pt idx="1178">
                  <c:v>41156</c:v>
                </c:pt>
                <c:pt idx="1179">
                  <c:v>41157</c:v>
                </c:pt>
                <c:pt idx="1180">
                  <c:v>41158</c:v>
                </c:pt>
                <c:pt idx="1181">
                  <c:v>41159</c:v>
                </c:pt>
                <c:pt idx="1182">
                  <c:v>41162</c:v>
                </c:pt>
                <c:pt idx="1183">
                  <c:v>41163</c:v>
                </c:pt>
                <c:pt idx="1184">
                  <c:v>41164</c:v>
                </c:pt>
                <c:pt idx="1185">
                  <c:v>41165</c:v>
                </c:pt>
                <c:pt idx="1186">
                  <c:v>41166</c:v>
                </c:pt>
                <c:pt idx="1187">
                  <c:v>41169</c:v>
                </c:pt>
                <c:pt idx="1188">
                  <c:v>41170</c:v>
                </c:pt>
                <c:pt idx="1189">
                  <c:v>41171</c:v>
                </c:pt>
                <c:pt idx="1190">
                  <c:v>41172</c:v>
                </c:pt>
                <c:pt idx="1191">
                  <c:v>41173</c:v>
                </c:pt>
                <c:pt idx="1192">
                  <c:v>41176</c:v>
                </c:pt>
                <c:pt idx="1193">
                  <c:v>41177</c:v>
                </c:pt>
                <c:pt idx="1194">
                  <c:v>41178</c:v>
                </c:pt>
                <c:pt idx="1195">
                  <c:v>41179</c:v>
                </c:pt>
                <c:pt idx="1196">
                  <c:v>41180</c:v>
                </c:pt>
                <c:pt idx="1197">
                  <c:v>41183</c:v>
                </c:pt>
                <c:pt idx="1198">
                  <c:v>41184</c:v>
                </c:pt>
                <c:pt idx="1199">
                  <c:v>41185</c:v>
                </c:pt>
                <c:pt idx="1200">
                  <c:v>41186</c:v>
                </c:pt>
                <c:pt idx="1201">
                  <c:v>41187</c:v>
                </c:pt>
                <c:pt idx="1202">
                  <c:v>41190</c:v>
                </c:pt>
                <c:pt idx="1203">
                  <c:v>41191</c:v>
                </c:pt>
                <c:pt idx="1204">
                  <c:v>41192</c:v>
                </c:pt>
                <c:pt idx="1205">
                  <c:v>41193</c:v>
                </c:pt>
                <c:pt idx="1206">
                  <c:v>41194</c:v>
                </c:pt>
                <c:pt idx="1207">
                  <c:v>41197</c:v>
                </c:pt>
                <c:pt idx="1208">
                  <c:v>41198</c:v>
                </c:pt>
                <c:pt idx="1209">
                  <c:v>41199</c:v>
                </c:pt>
                <c:pt idx="1210">
                  <c:v>41200</c:v>
                </c:pt>
                <c:pt idx="1211">
                  <c:v>41201</c:v>
                </c:pt>
                <c:pt idx="1212">
                  <c:v>41204</c:v>
                </c:pt>
                <c:pt idx="1213">
                  <c:v>41205</c:v>
                </c:pt>
                <c:pt idx="1214">
                  <c:v>41206</c:v>
                </c:pt>
                <c:pt idx="1215">
                  <c:v>41207</c:v>
                </c:pt>
                <c:pt idx="1216">
                  <c:v>41208</c:v>
                </c:pt>
                <c:pt idx="1217">
                  <c:v>41213</c:v>
                </c:pt>
                <c:pt idx="1218">
                  <c:v>41214</c:v>
                </c:pt>
                <c:pt idx="1219">
                  <c:v>41215</c:v>
                </c:pt>
                <c:pt idx="1220">
                  <c:v>41218</c:v>
                </c:pt>
                <c:pt idx="1221">
                  <c:v>41219</c:v>
                </c:pt>
                <c:pt idx="1222">
                  <c:v>41220</c:v>
                </c:pt>
                <c:pt idx="1223">
                  <c:v>41221</c:v>
                </c:pt>
                <c:pt idx="1224">
                  <c:v>41222</c:v>
                </c:pt>
                <c:pt idx="1225">
                  <c:v>41225</c:v>
                </c:pt>
                <c:pt idx="1226">
                  <c:v>41226</c:v>
                </c:pt>
                <c:pt idx="1227">
                  <c:v>41227</c:v>
                </c:pt>
                <c:pt idx="1228">
                  <c:v>41228</c:v>
                </c:pt>
                <c:pt idx="1229">
                  <c:v>41229</c:v>
                </c:pt>
                <c:pt idx="1230">
                  <c:v>41232</c:v>
                </c:pt>
                <c:pt idx="1231">
                  <c:v>41233</c:v>
                </c:pt>
                <c:pt idx="1232">
                  <c:v>41234</c:v>
                </c:pt>
                <c:pt idx="1233">
                  <c:v>41236</c:v>
                </c:pt>
                <c:pt idx="1234">
                  <c:v>41239</c:v>
                </c:pt>
                <c:pt idx="1235">
                  <c:v>41240</c:v>
                </c:pt>
                <c:pt idx="1236">
                  <c:v>41241</c:v>
                </c:pt>
                <c:pt idx="1237">
                  <c:v>41242</c:v>
                </c:pt>
                <c:pt idx="1238">
                  <c:v>41243</c:v>
                </c:pt>
                <c:pt idx="1239">
                  <c:v>41246</c:v>
                </c:pt>
                <c:pt idx="1240">
                  <c:v>41247</c:v>
                </c:pt>
                <c:pt idx="1241">
                  <c:v>41248</c:v>
                </c:pt>
                <c:pt idx="1242">
                  <c:v>41249</c:v>
                </c:pt>
                <c:pt idx="1243">
                  <c:v>41250</c:v>
                </c:pt>
                <c:pt idx="1244">
                  <c:v>41253</c:v>
                </c:pt>
                <c:pt idx="1245">
                  <c:v>41254</c:v>
                </c:pt>
                <c:pt idx="1246">
                  <c:v>41255</c:v>
                </c:pt>
                <c:pt idx="1247">
                  <c:v>41256</c:v>
                </c:pt>
                <c:pt idx="1248">
                  <c:v>41257</c:v>
                </c:pt>
                <c:pt idx="1249">
                  <c:v>41260</c:v>
                </c:pt>
                <c:pt idx="1250">
                  <c:v>41261</c:v>
                </c:pt>
                <c:pt idx="1251">
                  <c:v>41262</c:v>
                </c:pt>
                <c:pt idx="1252">
                  <c:v>41263</c:v>
                </c:pt>
                <c:pt idx="1253">
                  <c:v>41264</c:v>
                </c:pt>
                <c:pt idx="1254">
                  <c:v>41267</c:v>
                </c:pt>
                <c:pt idx="1255">
                  <c:v>41269</c:v>
                </c:pt>
                <c:pt idx="1256">
                  <c:v>41270</c:v>
                </c:pt>
                <c:pt idx="1257">
                  <c:v>41271</c:v>
                </c:pt>
                <c:pt idx="1258">
                  <c:v>41274</c:v>
                </c:pt>
                <c:pt idx="1259">
                  <c:v>41276</c:v>
                </c:pt>
                <c:pt idx="1260">
                  <c:v>41277</c:v>
                </c:pt>
                <c:pt idx="1261">
                  <c:v>41278</c:v>
                </c:pt>
                <c:pt idx="1262">
                  <c:v>41281</c:v>
                </c:pt>
                <c:pt idx="1263">
                  <c:v>41282</c:v>
                </c:pt>
                <c:pt idx="1264">
                  <c:v>41283</c:v>
                </c:pt>
                <c:pt idx="1265">
                  <c:v>41284</c:v>
                </c:pt>
                <c:pt idx="1266">
                  <c:v>41285</c:v>
                </c:pt>
                <c:pt idx="1267">
                  <c:v>41288</c:v>
                </c:pt>
                <c:pt idx="1268">
                  <c:v>41289</c:v>
                </c:pt>
                <c:pt idx="1269">
                  <c:v>41290</c:v>
                </c:pt>
                <c:pt idx="1270">
                  <c:v>41291</c:v>
                </c:pt>
                <c:pt idx="1271">
                  <c:v>41292</c:v>
                </c:pt>
                <c:pt idx="1272">
                  <c:v>41296</c:v>
                </c:pt>
                <c:pt idx="1273">
                  <c:v>41297</c:v>
                </c:pt>
                <c:pt idx="1274">
                  <c:v>41298</c:v>
                </c:pt>
                <c:pt idx="1275">
                  <c:v>41299</c:v>
                </c:pt>
                <c:pt idx="1276">
                  <c:v>41302</c:v>
                </c:pt>
                <c:pt idx="1277">
                  <c:v>41303</c:v>
                </c:pt>
                <c:pt idx="1278">
                  <c:v>41304</c:v>
                </c:pt>
                <c:pt idx="1279">
                  <c:v>41305</c:v>
                </c:pt>
                <c:pt idx="1280">
                  <c:v>41306</c:v>
                </c:pt>
                <c:pt idx="1281">
                  <c:v>41309</c:v>
                </c:pt>
                <c:pt idx="1282">
                  <c:v>41310</c:v>
                </c:pt>
                <c:pt idx="1283">
                  <c:v>41311</c:v>
                </c:pt>
                <c:pt idx="1284">
                  <c:v>41312</c:v>
                </c:pt>
                <c:pt idx="1285">
                  <c:v>41313</c:v>
                </c:pt>
                <c:pt idx="1286">
                  <c:v>41316</c:v>
                </c:pt>
                <c:pt idx="1287">
                  <c:v>41317</c:v>
                </c:pt>
                <c:pt idx="1288">
                  <c:v>41318</c:v>
                </c:pt>
                <c:pt idx="1289">
                  <c:v>41319</c:v>
                </c:pt>
                <c:pt idx="1290">
                  <c:v>41320</c:v>
                </c:pt>
                <c:pt idx="1291">
                  <c:v>41324</c:v>
                </c:pt>
                <c:pt idx="1292">
                  <c:v>41325</c:v>
                </c:pt>
                <c:pt idx="1293">
                  <c:v>41326</c:v>
                </c:pt>
                <c:pt idx="1294">
                  <c:v>41327</c:v>
                </c:pt>
                <c:pt idx="1295">
                  <c:v>41330</c:v>
                </c:pt>
                <c:pt idx="1296">
                  <c:v>41331</c:v>
                </c:pt>
                <c:pt idx="1297">
                  <c:v>41332</c:v>
                </c:pt>
                <c:pt idx="1298">
                  <c:v>41333</c:v>
                </c:pt>
                <c:pt idx="1299">
                  <c:v>41334</c:v>
                </c:pt>
                <c:pt idx="1300">
                  <c:v>41337</c:v>
                </c:pt>
                <c:pt idx="1301">
                  <c:v>41338</c:v>
                </c:pt>
                <c:pt idx="1302">
                  <c:v>41339</c:v>
                </c:pt>
                <c:pt idx="1303">
                  <c:v>41340</c:v>
                </c:pt>
                <c:pt idx="1304">
                  <c:v>41341</c:v>
                </c:pt>
                <c:pt idx="1305">
                  <c:v>41344</c:v>
                </c:pt>
                <c:pt idx="1306">
                  <c:v>41345</c:v>
                </c:pt>
                <c:pt idx="1307">
                  <c:v>41346</c:v>
                </c:pt>
                <c:pt idx="1308">
                  <c:v>41347</c:v>
                </c:pt>
                <c:pt idx="1309">
                  <c:v>41348</c:v>
                </c:pt>
                <c:pt idx="1310">
                  <c:v>41351</c:v>
                </c:pt>
                <c:pt idx="1311">
                  <c:v>41352</c:v>
                </c:pt>
                <c:pt idx="1312">
                  <c:v>41353</c:v>
                </c:pt>
                <c:pt idx="1313">
                  <c:v>41354</c:v>
                </c:pt>
                <c:pt idx="1314">
                  <c:v>41355</c:v>
                </c:pt>
                <c:pt idx="1315">
                  <c:v>41358</c:v>
                </c:pt>
                <c:pt idx="1316">
                  <c:v>41359</c:v>
                </c:pt>
                <c:pt idx="1317">
                  <c:v>41360</c:v>
                </c:pt>
                <c:pt idx="1318">
                  <c:v>41361</c:v>
                </c:pt>
                <c:pt idx="1319">
                  <c:v>41365</c:v>
                </c:pt>
                <c:pt idx="1320">
                  <c:v>41366</c:v>
                </c:pt>
                <c:pt idx="1321">
                  <c:v>41367</c:v>
                </c:pt>
                <c:pt idx="1322">
                  <c:v>41368</c:v>
                </c:pt>
                <c:pt idx="1323">
                  <c:v>41369</c:v>
                </c:pt>
                <c:pt idx="1324">
                  <c:v>41372</c:v>
                </c:pt>
                <c:pt idx="1325">
                  <c:v>41373</c:v>
                </c:pt>
                <c:pt idx="1326">
                  <c:v>41374</c:v>
                </c:pt>
                <c:pt idx="1327">
                  <c:v>41375</c:v>
                </c:pt>
                <c:pt idx="1328">
                  <c:v>41376</c:v>
                </c:pt>
                <c:pt idx="1329">
                  <c:v>41379</c:v>
                </c:pt>
                <c:pt idx="1330">
                  <c:v>41380</c:v>
                </c:pt>
                <c:pt idx="1331">
                  <c:v>41381</c:v>
                </c:pt>
                <c:pt idx="1332">
                  <c:v>41382</c:v>
                </c:pt>
                <c:pt idx="1333">
                  <c:v>41383</c:v>
                </c:pt>
                <c:pt idx="1334">
                  <c:v>41386</c:v>
                </c:pt>
                <c:pt idx="1335">
                  <c:v>41387</c:v>
                </c:pt>
                <c:pt idx="1336">
                  <c:v>41388</c:v>
                </c:pt>
                <c:pt idx="1337">
                  <c:v>41389</c:v>
                </c:pt>
                <c:pt idx="1338">
                  <c:v>41390</c:v>
                </c:pt>
                <c:pt idx="1339">
                  <c:v>41393</c:v>
                </c:pt>
                <c:pt idx="1340">
                  <c:v>41394</c:v>
                </c:pt>
                <c:pt idx="1341">
                  <c:v>41395</c:v>
                </c:pt>
                <c:pt idx="1342">
                  <c:v>41396</c:v>
                </c:pt>
                <c:pt idx="1343">
                  <c:v>41397</c:v>
                </c:pt>
                <c:pt idx="1344">
                  <c:v>41400</c:v>
                </c:pt>
                <c:pt idx="1345">
                  <c:v>41401</c:v>
                </c:pt>
                <c:pt idx="1346">
                  <c:v>41402</c:v>
                </c:pt>
                <c:pt idx="1347">
                  <c:v>41403</c:v>
                </c:pt>
                <c:pt idx="1348">
                  <c:v>41404</c:v>
                </c:pt>
                <c:pt idx="1349">
                  <c:v>41407</c:v>
                </c:pt>
                <c:pt idx="1350">
                  <c:v>41408</c:v>
                </c:pt>
                <c:pt idx="1351">
                  <c:v>41409</c:v>
                </c:pt>
                <c:pt idx="1352">
                  <c:v>41410</c:v>
                </c:pt>
                <c:pt idx="1353">
                  <c:v>41411</c:v>
                </c:pt>
                <c:pt idx="1354">
                  <c:v>41414</c:v>
                </c:pt>
                <c:pt idx="1355">
                  <c:v>41415</c:v>
                </c:pt>
                <c:pt idx="1356">
                  <c:v>41416</c:v>
                </c:pt>
                <c:pt idx="1357">
                  <c:v>41417</c:v>
                </c:pt>
                <c:pt idx="1358">
                  <c:v>41418</c:v>
                </c:pt>
                <c:pt idx="1359">
                  <c:v>41422</c:v>
                </c:pt>
                <c:pt idx="1360">
                  <c:v>41423</c:v>
                </c:pt>
                <c:pt idx="1361">
                  <c:v>41424</c:v>
                </c:pt>
                <c:pt idx="1362">
                  <c:v>41425</c:v>
                </c:pt>
                <c:pt idx="1363">
                  <c:v>41428</c:v>
                </c:pt>
                <c:pt idx="1364">
                  <c:v>41429</c:v>
                </c:pt>
                <c:pt idx="1365">
                  <c:v>41430</c:v>
                </c:pt>
                <c:pt idx="1366">
                  <c:v>41431</c:v>
                </c:pt>
                <c:pt idx="1367">
                  <c:v>41432</c:v>
                </c:pt>
                <c:pt idx="1368">
                  <c:v>41435</c:v>
                </c:pt>
                <c:pt idx="1369">
                  <c:v>41436</c:v>
                </c:pt>
                <c:pt idx="1370">
                  <c:v>41437</c:v>
                </c:pt>
                <c:pt idx="1371">
                  <c:v>41438</c:v>
                </c:pt>
                <c:pt idx="1372">
                  <c:v>41439</c:v>
                </c:pt>
                <c:pt idx="1373">
                  <c:v>41442</c:v>
                </c:pt>
                <c:pt idx="1374">
                  <c:v>41443</c:v>
                </c:pt>
                <c:pt idx="1375">
                  <c:v>41444</c:v>
                </c:pt>
                <c:pt idx="1376">
                  <c:v>41445</c:v>
                </c:pt>
                <c:pt idx="1377">
                  <c:v>41446</c:v>
                </c:pt>
                <c:pt idx="1378">
                  <c:v>41449</c:v>
                </c:pt>
                <c:pt idx="1379">
                  <c:v>41450</c:v>
                </c:pt>
                <c:pt idx="1380">
                  <c:v>41451</c:v>
                </c:pt>
                <c:pt idx="1381">
                  <c:v>41452</c:v>
                </c:pt>
                <c:pt idx="1382">
                  <c:v>41453</c:v>
                </c:pt>
                <c:pt idx="1383">
                  <c:v>41456</c:v>
                </c:pt>
                <c:pt idx="1384">
                  <c:v>41457</c:v>
                </c:pt>
                <c:pt idx="1385">
                  <c:v>41458</c:v>
                </c:pt>
                <c:pt idx="1386">
                  <c:v>41460</c:v>
                </c:pt>
                <c:pt idx="1387">
                  <c:v>41463</c:v>
                </c:pt>
                <c:pt idx="1388">
                  <c:v>41464</c:v>
                </c:pt>
                <c:pt idx="1389">
                  <c:v>41465</c:v>
                </c:pt>
                <c:pt idx="1390">
                  <c:v>41466</c:v>
                </c:pt>
                <c:pt idx="1391">
                  <c:v>41467</c:v>
                </c:pt>
                <c:pt idx="1392">
                  <c:v>41470</c:v>
                </c:pt>
                <c:pt idx="1393">
                  <c:v>41471</c:v>
                </c:pt>
                <c:pt idx="1394">
                  <c:v>41472</c:v>
                </c:pt>
                <c:pt idx="1395">
                  <c:v>41473</c:v>
                </c:pt>
                <c:pt idx="1396">
                  <c:v>41474</c:v>
                </c:pt>
                <c:pt idx="1397">
                  <c:v>41477</c:v>
                </c:pt>
                <c:pt idx="1398">
                  <c:v>41478</c:v>
                </c:pt>
                <c:pt idx="1399">
                  <c:v>41479</c:v>
                </c:pt>
                <c:pt idx="1400">
                  <c:v>41480</c:v>
                </c:pt>
                <c:pt idx="1401">
                  <c:v>41481</c:v>
                </c:pt>
                <c:pt idx="1402">
                  <c:v>41484</c:v>
                </c:pt>
                <c:pt idx="1403">
                  <c:v>41485</c:v>
                </c:pt>
                <c:pt idx="1404">
                  <c:v>41486</c:v>
                </c:pt>
                <c:pt idx="1405">
                  <c:v>41487</c:v>
                </c:pt>
                <c:pt idx="1406">
                  <c:v>41488</c:v>
                </c:pt>
                <c:pt idx="1407">
                  <c:v>41491</c:v>
                </c:pt>
                <c:pt idx="1408">
                  <c:v>41492</c:v>
                </c:pt>
                <c:pt idx="1409">
                  <c:v>41493</c:v>
                </c:pt>
                <c:pt idx="1410">
                  <c:v>41494</c:v>
                </c:pt>
                <c:pt idx="1411">
                  <c:v>41495</c:v>
                </c:pt>
                <c:pt idx="1412">
                  <c:v>41498</c:v>
                </c:pt>
                <c:pt idx="1413">
                  <c:v>41499</c:v>
                </c:pt>
                <c:pt idx="1414">
                  <c:v>41500</c:v>
                </c:pt>
                <c:pt idx="1415">
                  <c:v>41501</c:v>
                </c:pt>
                <c:pt idx="1416">
                  <c:v>41502</c:v>
                </c:pt>
                <c:pt idx="1417">
                  <c:v>41505</c:v>
                </c:pt>
                <c:pt idx="1418">
                  <c:v>41506</c:v>
                </c:pt>
                <c:pt idx="1419">
                  <c:v>41507</c:v>
                </c:pt>
                <c:pt idx="1420">
                  <c:v>41508</c:v>
                </c:pt>
                <c:pt idx="1421">
                  <c:v>41509</c:v>
                </c:pt>
                <c:pt idx="1422">
                  <c:v>41512</c:v>
                </c:pt>
                <c:pt idx="1423">
                  <c:v>41513</c:v>
                </c:pt>
                <c:pt idx="1424">
                  <c:v>41514</c:v>
                </c:pt>
                <c:pt idx="1425">
                  <c:v>41515</c:v>
                </c:pt>
                <c:pt idx="1426">
                  <c:v>41516</c:v>
                </c:pt>
                <c:pt idx="1427">
                  <c:v>41520</c:v>
                </c:pt>
                <c:pt idx="1428">
                  <c:v>41521</c:v>
                </c:pt>
                <c:pt idx="1429">
                  <c:v>41522</c:v>
                </c:pt>
                <c:pt idx="1430">
                  <c:v>41523</c:v>
                </c:pt>
                <c:pt idx="1431">
                  <c:v>41526</c:v>
                </c:pt>
                <c:pt idx="1432">
                  <c:v>41527</c:v>
                </c:pt>
                <c:pt idx="1433">
                  <c:v>41528</c:v>
                </c:pt>
                <c:pt idx="1434">
                  <c:v>41529</c:v>
                </c:pt>
                <c:pt idx="1435">
                  <c:v>41530</c:v>
                </c:pt>
                <c:pt idx="1436">
                  <c:v>41533</c:v>
                </c:pt>
                <c:pt idx="1437">
                  <c:v>41534</c:v>
                </c:pt>
                <c:pt idx="1438">
                  <c:v>41535</c:v>
                </c:pt>
                <c:pt idx="1439">
                  <c:v>41536</c:v>
                </c:pt>
                <c:pt idx="1440">
                  <c:v>41537</c:v>
                </c:pt>
                <c:pt idx="1441">
                  <c:v>41540</c:v>
                </c:pt>
                <c:pt idx="1442">
                  <c:v>41541</c:v>
                </c:pt>
                <c:pt idx="1443">
                  <c:v>41542</c:v>
                </c:pt>
                <c:pt idx="1444">
                  <c:v>41543</c:v>
                </c:pt>
                <c:pt idx="1445">
                  <c:v>41544</c:v>
                </c:pt>
                <c:pt idx="1446">
                  <c:v>41547</c:v>
                </c:pt>
                <c:pt idx="1447">
                  <c:v>41548</c:v>
                </c:pt>
                <c:pt idx="1448">
                  <c:v>41549</c:v>
                </c:pt>
                <c:pt idx="1449">
                  <c:v>41550</c:v>
                </c:pt>
                <c:pt idx="1450">
                  <c:v>41551</c:v>
                </c:pt>
                <c:pt idx="1451">
                  <c:v>41554</c:v>
                </c:pt>
                <c:pt idx="1452">
                  <c:v>41555</c:v>
                </c:pt>
                <c:pt idx="1453">
                  <c:v>41556</c:v>
                </c:pt>
                <c:pt idx="1454">
                  <c:v>41557</c:v>
                </c:pt>
                <c:pt idx="1455">
                  <c:v>41558</c:v>
                </c:pt>
                <c:pt idx="1456">
                  <c:v>41561</c:v>
                </c:pt>
                <c:pt idx="1457">
                  <c:v>41562</c:v>
                </c:pt>
                <c:pt idx="1458">
                  <c:v>41563</c:v>
                </c:pt>
                <c:pt idx="1459">
                  <c:v>41564</c:v>
                </c:pt>
                <c:pt idx="1460">
                  <c:v>41565</c:v>
                </c:pt>
                <c:pt idx="1461">
                  <c:v>41568</c:v>
                </c:pt>
                <c:pt idx="1462">
                  <c:v>41569</c:v>
                </c:pt>
                <c:pt idx="1463">
                  <c:v>41570</c:v>
                </c:pt>
                <c:pt idx="1464">
                  <c:v>41571</c:v>
                </c:pt>
                <c:pt idx="1465">
                  <c:v>41572</c:v>
                </c:pt>
                <c:pt idx="1466">
                  <c:v>41575</c:v>
                </c:pt>
                <c:pt idx="1467">
                  <c:v>41576</c:v>
                </c:pt>
                <c:pt idx="1468">
                  <c:v>41577</c:v>
                </c:pt>
                <c:pt idx="1469">
                  <c:v>41578</c:v>
                </c:pt>
                <c:pt idx="1470">
                  <c:v>41579</c:v>
                </c:pt>
                <c:pt idx="1471">
                  <c:v>41582</c:v>
                </c:pt>
                <c:pt idx="1472">
                  <c:v>41583</c:v>
                </c:pt>
                <c:pt idx="1473">
                  <c:v>41584</c:v>
                </c:pt>
                <c:pt idx="1474">
                  <c:v>41585</c:v>
                </c:pt>
                <c:pt idx="1475">
                  <c:v>41586</c:v>
                </c:pt>
                <c:pt idx="1476">
                  <c:v>41589</c:v>
                </c:pt>
                <c:pt idx="1477">
                  <c:v>41590</c:v>
                </c:pt>
                <c:pt idx="1478">
                  <c:v>41591</c:v>
                </c:pt>
                <c:pt idx="1479">
                  <c:v>41592</c:v>
                </c:pt>
                <c:pt idx="1480">
                  <c:v>41593</c:v>
                </c:pt>
                <c:pt idx="1481">
                  <c:v>41596</c:v>
                </c:pt>
                <c:pt idx="1482">
                  <c:v>41597</c:v>
                </c:pt>
                <c:pt idx="1483">
                  <c:v>41598</c:v>
                </c:pt>
                <c:pt idx="1484">
                  <c:v>41599</c:v>
                </c:pt>
                <c:pt idx="1485">
                  <c:v>41600</c:v>
                </c:pt>
                <c:pt idx="1486">
                  <c:v>41603</c:v>
                </c:pt>
                <c:pt idx="1487">
                  <c:v>41604</c:v>
                </c:pt>
                <c:pt idx="1488">
                  <c:v>41605</c:v>
                </c:pt>
                <c:pt idx="1489">
                  <c:v>41607</c:v>
                </c:pt>
                <c:pt idx="1490">
                  <c:v>41610</c:v>
                </c:pt>
                <c:pt idx="1491">
                  <c:v>41611</c:v>
                </c:pt>
                <c:pt idx="1492">
                  <c:v>41612</c:v>
                </c:pt>
                <c:pt idx="1493">
                  <c:v>41613</c:v>
                </c:pt>
                <c:pt idx="1494">
                  <c:v>41614</c:v>
                </c:pt>
                <c:pt idx="1495">
                  <c:v>41617</c:v>
                </c:pt>
                <c:pt idx="1496">
                  <c:v>41618</c:v>
                </c:pt>
                <c:pt idx="1497">
                  <c:v>41619</c:v>
                </c:pt>
                <c:pt idx="1498">
                  <c:v>41620</c:v>
                </c:pt>
                <c:pt idx="1499">
                  <c:v>41621</c:v>
                </c:pt>
                <c:pt idx="1500">
                  <c:v>41624</c:v>
                </c:pt>
                <c:pt idx="1501">
                  <c:v>41625</c:v>
                </c:pt>
                <c:pt idx="1502">
                  <c:v>41626</c:v>
                </c:pt>
                <c:pt idx="1503">
                  <c:v>41627</c:v>
                </c:pt>
                <c:pt idx="1504">
                  <c:v>41628</c:v>
                </c:pt>
                <c:pt idx="1505">
                  <c:v>41631</c:v>
                </c:pt>
                <c:pt idx="1506">
                  <c:v>41632</c:v>
                </c:pt>
                <c:pt idx="1507">
                  <c:v>41634</c:v>
                </c:pt>
                <c:pt idx="1508">
                  <c:v>41635</c:v>
                </c:pt>
                <c:pt idx="1509">
                  <c:v>41638</c:v>
                </c:pt>
                <c:pt idx="1510">
                  <c:v>41639</c:v>
                </c:pt>
                <c:pt idx="1511">
                  <c:v>41641</c:v>
                </c:pt>
                <c:pt idx="1512">
                  <c:v>41642</c:v>
                </c:pt>
                <c:pt idx="1513">
                  <c:v>41645</c:v>
                </c:pt>
                <c:pt idx="1514">
                  <c:v>41646</c:v>
                </c:pt>
                <c:pt idx="1515">
                  <c:v>41647</c:v>
                </c:pt>
                <c:pt idx="1516">
                  <c:v>41648</c:v>
                </c:pt>
                <c:pt idx="1517">
                  <c:v>41649</c:v>
                </c:pt>
                <c:pt idx="1518">
                  <c:v>41652</c:v>
                </c:pt>
                <c:pt idx="1519">
                  <c:v>41653</c:v>
                </c:pt>
                <c:pt idx="1520">
                  <c:v>41654</c:v>
                </c:pt>
                <c:pt idx="1521">
                  <c:v>41655</c:v>
                </c:pt>
                <c:pt idx="1522">
                  <c:v>41656</c:v>
                </c:pt>
                <c:pt idx="1523">
                  <c:v>41660</c:v>
                </c:pt>
                <c:pt idx="1524">
                  <c:v>41661</c:v>
                </c:pt>
                <c:pt idx="1525">
                  <c:v>41662</c:v>
                </c:pt>
                <c:pt idx="1526">
                  <c:v>41663</c:v>
                </c:pt>
                <c:pt idx="1527">
                  <c:v>41666</c:v>
                </c:pt>
                <c:pt idx="1528">
                  <c:v>41667</c:v>
                </c:pt>
                <c:pt idx="1529">
                  <c:v>41668</c:v>
                </c:pt>
                <c:pt idx="1530">
                  <c:v>41669</c:v>
                </c:pt>
                <c:pt idx="1531">
                  <c:v>41670</c:v>
                </c:pt>
                <c:pt idx="1532">
                  <c:v>41673</c:v>
                </c:pt>
                <c:pt idx="1533">
                  <c:v>41674</c:v>
                </c:pt>
                <c:pt idx="1534">
                  <c:v>41675</c:v>
                </c:pt>
                <c:pt idx="1535">
                  <c:v>41676</c:v>
                </c:pt>
                <c:pt idx="1536">
                  <c:v>41677</c:v>
                </c:pt>
                <c:pt idx="1537">
                  <c:v>41680</c:v>
                </c:pt>
                <c:pt idx="1538">
                  <c:v>41681</c:v>
                </c:pt>
                <c:pt idx="1539">
                  <c:v>41682</c:v>
                </c:pt>
                <c:pt idx="1540">
                  <c:v>41683</c:v>
                </c:pt>
                <c:pt idx="1541">
                  <c:v>41684</c:v>
                </c:pt>
                <c:pt idx="1542">
                  <c:v>41688</c:v>
                </c:pt>
                <c:pt idx="1543">
                  <c:v>41689</c:v>
                </c:pt>
                <c:pt idx="1544">
                  <c:v>41690</c:v>
                </c:pt>
                <c:pt idx="1545">
                  <c:v>41691</c:v>
                </c:pt>
                <c:pt idx="1546">
                  <c:v>41694</c:v>
                </c:pt>
                <c:pt idx="1547">
                  <c:v>41695</c:v>
                </c:pt>
                <c:pt idx="1548">
                  <c:v>41696</c:v>
                </c:pt>
                <c:pt idx="1549">
                  <c:v>41697</c:v>
                </c:pt>
                <c:pt idx="1550">
                  <c:v>41698</c:v>
                </c:pt>
                <c:pt idx="1551">
                  <c:v>41701</c:v>
                </c:pt>
                <c:pt idx="1552">
                  <c:v>41702</c:v>
                </c:pt>
                <c:pt idx="1553">
                  <c:v>41703</c:v>
                </c:pt>
                <c:pt idx="1554">
                  <c:v>41704</c:v>
                </c:pt>
                <c:pt idx="1555">
                  <c:v>41705</c:v>
                </c:pt>
                <c:pt idx="1556">
                  <c:v>41708</c:v>
                </c:pt>
                <c:pt idx="1557">
                  <c:v>41709</c:v>
                </c:pt>
                <c:pt idx="1558">
                  <c:v>41710</c:v>
                </c:pt>
                <c:pt idx="1559">
                  <c:v>41711</c:v>
                </c:pt>
                <c:pt idx="1560">
                  <c:v>41712</c:v>
                </c:pt>
                <c:pt idx="1561">
                  <c:v>41715</c:v>
                </c:pt>
                <c:pt idx="1562">
                  <c:v>41716</c:v>
                </c:pt>
                <c:pt idx="1563">
                  <c:v>41717</c:v>
                </c:pt>
                <c:pt idx="1564">
                  <c:v>41718</c:v>
                </c:pt>
                <c:pt idx="1565">
                  <c:v>41719</c:v>
                </c:pt>
                <c:pt idx="1566">
                  <c:v>41722</c:v>
                </c:pt>
                <c:pt idx="1567">
                  <c:v>41723</c:v>
                </c:pt>
                <c:pt idx="1568">
                  <c:v>41724</c:v>
                </c:pt>
                <c:pt idx="1569">
                  <c:v>41725</c:v>
                </c:pt>
                <c:pt idx="1570">
                  <c:v>41726</c:v>
                </c:pt>
                <c:pt idx="1571">
                  <c:v>41729</c:v>
                </c:pt>
                <c:pt idx="1572">
                  <c:v>41730</c:v>
                </c:pt>
                <c:pt idx="1573">
                  <c:v>41731</c:v>
                </c:pt>
                <c:pt idx="1574">
                  <c:v>41732</c:v>
                </c:pt>
                <c:pt idx="1575">
                  <c:v>41733</c:v>
                </c:pt>
                <c:pt idx="1576">
                  <c:v>41736</c:v>
                </c:pt>
                <c:pt idx="1577">
                  <c:v>41737</c:v>
                </c:pt>
                <c:pt idx="1578">
                  <c:v>41738</c:v>
                </c:pt>
                <c:pt idx="1579">
                  <c:v>41739</c:v>
                </c:pt>
                <c:pt idx="1580">
                  <c:v>41740</c:v>
                </c:pt>
                <c:pt idx="1581">
                  <c:v>41743</c:v>
                </c:pt>
                <c:pt idx="1582">
                  <c:v>41744</c:v>
                </c:pt>
                <c:pt idx="1583">
                  <c:v>41745</c:v>
                </c:pt>
                <c:pt idx="1584">
                  <c:v>41746</c:v>
                </c:pt>
                <c:pt idx="1585">
                  <c:v>41750</c:v>
                </c:pt>
                <c:pt idx="1586">
                  <c:v>41751</c:v>
                </c:pt>
                <c:pt idx="1587">
                  <c:v>41752</c:v>
                </c:pt>
                <c:pt idx="1588">
                  <c:v>41753</c:v>
                </c:pt>
                <c:pt idx="1589">
                  <c:v>41754</c:v>
                </c:pt>
                <c:pt idx="1590">
                  <c:v>41757</c:v>
                </c:pt>
                <c:pt idx="1591">
                  <c:v>41758</c:v>
                </c:pt>
                <c:pt idx="1592">
                  <c:v>41759</c:v>
                </c:pt>
                <c:pt idx="1593">
                  <c:v>41760</c:v>
                </c:pt>
                <c:pt idx="1594">
                  <c:v>41761</c:v>
                </c:pt>
                <c:pt idx="1595">
                  <c:v>41764</c:v>
                </c:pt>
                <c:pt idx="1596">
                  <c:v>41765</c:v>
                </c:pt>
                <c:pt idx="1597">
                  <c:v>41766</c:v>
                </c:pt>
                <c:pt idx="1598">
                  <c:v>41767</c:v>
                </c:pt>
                <c:pt idx="1599">
                  <c:v>41768</c:v>
                </c:pt>
                <c:pt idx="1600">
                  <c:v>41771</c:v>
                </c:pt>
                <c:pt idx="1601">
                  <c:v>41772</c:v>
                </c:pt>
                <c:pt idx="1602">
                  <c:v>41773</c:v>
                </c:pt>
                <c:pt idx="1603">
                  <c:v>41774</c:v>
                </c:pt>
                <c:pt idx="1604">
                  <c:v>41775</c:v>
                </c:pt>
                <c:pt idx="1605">
                  <c:v>41778</c:v>
                </c:pt>
                <c:pt idx="1606">
                  <c:v>41779</c:v>
                </c:pt>
                <c:pt idx="1607">
                  <c:v>41780</c:v>
                </c:pt>
                <c:pt idx="1608">
                  <c:v>41781</c:v>
                </c:pt>
                <c:pt idx="1609">
                  <c:v>41782</c:v>
                </c:pt>
                <c:pt idx="1610">
                  <c:v>41786</c:v>
                </c:pt>
                <c:pt idx="1611">
                  <c:v>41787</c:v>
                </c:pt>
                <c:pt idx="1612">
                  <c:v>41788</c:v>
                </c:pt>
                <c:pt idx="1613">
                  <c:v>41789</c:v>
                </c:pt>
                <c:pt idx="1614">
                  <c:v>41792</c:v>
                </c:pt>
                <c:pt idx="1615">
                  <c:v>41793</c:v>
                </c:pt>
                <c:pt idx="1616">
                  <c:v>41794</c:v>
                </c:pt>
                <c:pt idx="1617">
                  <c:v>41795</c:v>
                </c:pt>
                <c:pt idx="1618">
                  <c:v>41796</c:v>
                </c:pt>
                <c:pt idx="1619">
                  <c:v>41799</c:v>
                </c:pt>
                <c:pt idx="1620">
                  <c:v>41800</c:v>
                </c:pt>
                <c:pt idx="1621">
                  <c:v>41801</c:v>
                </c:pt>
                <c:pt idx="1622">
                  <c:v>41802</c:v>
                </c:pt>
                <c:pt idx="1623">
                  <c:v>41803</c:v>
                </c:pt>
                <c:pt idx="1624">
                  <c:v>41806</c:v>
                </c:pt>
                <c:pt idx="1625">
                  <c:v>41807</c:v>
                </c:pt>
                <c:pt idx="1626">
                  <c:v>41808</c:v>
                </c:pt>
                <c:pt idx="1627">
                  <c:v>41809</c:v>
                </c:pt>
                <c:pt idx="1628">
                  <c:v>41810</c:v>
                </c:pt>
                <c:pt idx="1629">
                  <c:v>41813</c:v>
                </c:pt>
                <c:pt idx="1630">
                  <c:v>41814</c:v>
                </c:pt>
                <c:pt idx="1631">
                  <c:v>41815</c:v>
                </c:pt>
                <c:pt idx="1632">
                  <c:v>41816</c:v>
                </c:pt>
                <c:pt idx="1633">
                  <c:v>41817</c:v>
                </c:pt>
                <c:pt idx="1634">
                  <c:v>41820</c:v>
                </c:pt>
                <c:pt idx="1635">
                  <c:v>41821</c:v>
                </c:pt>
                <c:pt idx="1636">
                  <c:v>41822</c:v>
                </c:pt>
                <c:pt idx="1637">
                  <c:v>41823</c:v>
                </c:pt>
                <c:pt idx="1638">
                  <c:v>41827</c:v>
                </c:pt>
                <c:pt idx="1639">
                  <c:v>41828</c:v>
                </c:pt>
                <c:pt idx="1640">
                  <c:v>41829</c:v>
                </c:pt>
                <c:pt idx="1641">
                  <c:v>41830</c:v>
                </c:pt>
                <c:pt idx="1642">
                  <c:v>41831</c:v>
                </c:pt>
                <c:pt idx="1643">
                  <c:v>41834</c:v>
                </c:pt>
                <c:pt idx="1644">
                  <c:v>41835</c:v>
                </c:pt>
                <c:pt idx="1645">
                  <c:v>41836</c:v>
                </c:pt>
                <c:pt idx="1646">
                  <c:v>41837</c:v>
                </c:pt>
                <c:pt idx="1647">
                  <c:v>41838</c:v>
                </c:pt>
                <c:pt idx="1648">
                  <c:v>41841</c:v>
                </c:pt>
                <c:pt idx="1649">
                  <c:v>41842</c:v>
                </c:pt>
                <c:pt idx="1650">
                  <c:v>41843</c:v>
                </c:pt>
                <c:pt idx="1651">
                  <c:v>41844</c:v>
                </c:pt>
                <c:pt idx="1652">
                  <c:v>41845</c:v>
                </c:pt>
                <c:pt idx="1653">
                  <c:v>41848</c:v>
                </c:pt>
                <c:pt idx="1654">
                  <c:v>41849</c:v>
                </c:pt>
                <c:pt idx="1655">
                  <c:v>41850</c:v>
                </c:pt>
                <c:pt idx="1656">
                  <c:v>41851</c:v>
                </c:pt>
                <c:pt idx="1657">
                  <c:v>41852</c:v>
                </c:pt>
                <c:pt idx="1658">
                  <c:v>41855</c:v>
                </c:pt>
                <c:pt idx="1659">
                  <c:v>41856</c:v>
                </c:pt>
                <c:pt idx="1660">
                  <c:v>41857</c:v>
                </c:pt>
                <c:pt idx="1661">
                  <c:v>41858</c:v>
                </c:pt>
                <c:pt idx="1662">
                  <c:v>41859</c:v>
                </c:pt>
                <c:pt idx="1663">
                  <c:v>41862</c:v>
                </c:pt>
                <c:pt idx="1664">
                  <c:v>41863</c:v>
                </c:pt>
                <c:pt idx="1665">
                  <c:v>41864</c:v>
                </c:pt>
                <c:pt idx="1666">
                  <c:v>41865</c:v>
                </c:pt>
                <c:pt idx="1667">
                  <c:v>41866</c:v>
                </c:pt>
                <c:pt idx="1668">
                  <c:v>41869</c:v>
                </c:pt>
                <c:pt idx="1669">
                  <c:v>41870</c:v>
                </c:pt>
                <c:pt idx="1670">
                  <c:v>41871</c:v>
                </c:pt>
                <c:pt idx="1671">
                  <c:v>41872</c:v>
                </c:pt>
                <c:pt idx="1672">
                  <c:v>41873</c:v>
                </c:pt>
                <c:pt idx="1673">
                  <c:v>41876</c:v>
                </c:pt>
                <c:pt idx="1674">
                  <c:v>41877</c:v>
                </c:pt>
                <c:pt idx="1675">
                  <c:v>41878</c:v>
                </c:pt>
                <c:pt idx="1676">
                  <c:v>41879</c:v>
                </c:pt>
                <c:pt idx="1677">
                  <c:v>41880</c:v>
                </c:pt>
                <c:pt idx="1678">
                  <c:v>41884</c:v>
                </c:pt>
                <c:pt idx="1679">
                  <c:v>41885</c:v>
                </c:pt>
                <c:pt idx="1680">
                  <c:v>41886</c:v>
                </c:pt>
                <c:pt idx="1681">
                  <c:v>41887</c:v>
                </c:pt>
                <c:pt idx="1682">
                  <c:v>41890</c:v>
                </c:pt>
                <c:pt idx="1683">
                  <c:v>41891</c:v>
                </c:pt>
                <c:pt idx="1684">
                  <c:v>41892</c:v>
                </c:pt>
                <c:pt idx="1685">
                  <c:v>41893</c:v>
                </c:pt>
                <c:pt idx="1686">
                  <c:v>41894</c:v>
                </c:pt>
                <c:pt idx="1687">
                  <c:v>41897</c:v>
                </c:pt>
                <c:pt idx="1688">
                  <c:v>41898</c:v>
                </c:pt>
                <c:pt idx="1689">
                  <c:v>41899</c:v>
                </c:pt>
                <c:pt idx="1690">
                  <c:v>41900</c:v>
                </c:pt>
                <c:pt idx="1691">
                  <c:v>41901</c:v>
                </c:pt>
                <c:pt idx="1692">
                  <c:v>41904</c:v>
                </c:pt>
                <c:pt idx="1693">
                  <c:v>41905</c:v>
                </c:pt>
                <c:pt idx="1694">
                  <c:v>41906</c:v>
                </c:pt>
                <c:pt idx="1695">
                  <c:v>41907</c:v>
                </c:pt>
                <c:pt idx="1696">
                  <c:v>41908</c:v>
                </c:pt>
                <c:pt idx="1697">
                  <c:v>41911</c:v>
                </c:pt>
                <c:pt idx="1698">
                  <c:v>41912</c:v>
                </c:pt>
                <c:pt idx="1699">
                  <c:v>41913</c:v>
                </c:pt>
                <c:pt idx="1700">
                  <c:v>41914</c:v>
                </c:pt>
                <c:pt idx="1701">
                  <c:v>41915</c:v>
                </c:pt>
                <c:pt idx="1702">
                  <c:v>41918</c:v>
                </c:pt>
                <c:pt idx="1703">
                  <c:v>41919</c:v>
                </c:pt>
                <c:pt idx="1704">
                  <c:v>41920</c:v>
                </c:pt>
                <c:pt idx="1705">
                  <c:v>41921</c:v>
                </c:pt>
                <c:pt idx="1706">
                  <c:v>41922</c:v>
                </c:pt>
                <c:pt idx="1707">
                  <c:v>41925</c:v>
                </c:pt>
                <c:pt idx="1708">
                  <c:v>41926</c:v>
                </c:pt>
                <c:pt idx="1709">
                  <c:v>41927</c:v>
                </c:pt>
                <c:pt idx="1710">
                  <c:v>41928</c:v>
                </c:pt>
                <c:pt idx="1711">
                  <c:v>41929</c:v>
                </c:pt>
                <c:pt idx="1712">
                  <c:v>41932</c:v>
                </c:pt>
                <c:pt idx="1713">
                  <c:v>41933</c:v>
                </c:pt>
                <c:pt idx="1714">
                  <c:v>41934</c:v>
                </c:pt>
                <c:pt idx="1715">
                  <c:v>41935</c:v>
                </c:pt>
                <c:pt idx="1716">
                  <c:v>41936</c:v>
                </c:pt>
                <c:pt idx="1717">
                  <c:v>41939</c:v>
                </c:pt>
                <c:pt idx="1718">
                  <c:v>41940</c:v>
                </c:pt>
                <c:pt idx="1719">
                  <c:v>41941</c:v>
                </c:pt>
                <c:pt idx="1720">
                  <c:v>41942</c:v>
                </c:pt>
                <c:pt idx="1721">
                  <c:v>41943</c:v>
                </c:pt>
                <c:pt idx="1722">
                  <c:v>41946</c:v>
                </c:pt>
                <c:pt idx="1723">
                  <c:v>41947</c:v>
                </c:pt>
                <c:pt idx="1724">
                  <c:v>41948</c:v>
                </c:pt>
                <c:pt idx="1725">
                  <c:v>41949</c:v>
                </c:pt>
                <c:pt idx="1726">
                  <c:v>41950</c:v>
                </c:pt>
                <c:pt idx="1727">
                  <c:v>41953</c:v>
                </c:pt>
                <c:pt idx="1728">
                  <c:v>41954</c:v>
                </c:pt>
                <c:pt idx="1729">
                  <c:v>41955</c:v>
                </c:pt>
                <c:pt idx="1730">
                  <c:v>41956</c:v>
                </c:pt>
                <c:pt idx="1731">
                  <c:v>41957</c:v>
                </c:pt>
                <c:pt idx="1732">
                  <c:v>41960</c:v>
                </c:pt>
                <c:pt idx="1733">
                  <c:v>41961</c:v>
                </c:pt>
                <c:pt idx="1734">
                  <c:v>41962</c:v>
                </c:pt>
                <c:pt idx="1735">
                  <c:v>41963</c:v>
                </c:pt>
                <c:pt idx="1736">
                  <c:v>41964</c:v>
                </c:pt>
                <c:pt idx="1737">
                  <c:v>41967</c:v>
                </c:pt>
                <c:pt idx="1738">
                  <c:v>41968</c:v>
                </c:pt>
                <c:pt idx="1739">
                  <c:v>41969</c:v>
                </c:pt>
                <c:pt idx="1740">
                  <c:v>41971</c:v>
                </c:pt>
                <c:pt idx="1741">
                  <c:v>41974</c:v>
                </c:pt>
                <c:pt idx="1742">
                  <c:v>41975</c:v>
                </c:pt>
                <c:pt idx="1743">
                  <c:v>41976</c:v>
                </c:pt>
                <c:pt idx="1744">
                  <c:v>41977</c:v>
                </c:pt>
                <c:pt idx="1745">
                  <c:v>41978</c:v>
                </c:pt>
                <c:pt idx="1746">
                  <c:v>41981</c:v>
                </c:pt>
                <c:pt idx="1747">
                  <c:v>41982</c:v>
                </c:pt>
                <c:pt idx="1748">
                  <c:v>41983</c:v>
                </c:pt>
                <c:pt idx="1749">
                  <c:v>41984</c:v>
                </c:pt>
                <c:pt idx="1750">
                  <c:v>41985</c:v>
                </c:pt>
                <c:pt idx="1751">
                  <c:v>41988</c:v>
                </c:pt>
                <c:pt idx="1752">
                  <c:v>41989</c:v>
                </c:pt>
                <c:pt idx="1753">
                  <c:v>41990</c:v>
                </c:pt>
                <c:pt idx="1754">
                  <c:v>41991</c:v>
                </c:pt>
                <c:pt idx="1755">
                  <c:v>41992</c:v>
                </c:pt>
                <c:pt idx="1756">
                  <c:v>41995</c:v>
                </c:pt>
                <c:pt idx="1757">
                  <c:v>41996</c:v>
                </c:pt>
                <c:pt idx="1758">
                  <c:v>41997</c:v>
                </c:pt>
                <c:pt idx="1759">
                  <c:v>41999</c:v>
                </c:pt>
                <c:pt idx="1760">
                  <c:v>42002</c:v>
                </c:pt>
                <c:pt idx="1761">
                  <c:v>42003</c:v>
                </c:pt>
                <c:pt idx="1762">
                  <c:v>42004</c:v>
                </c:pt>
                <c:pt idx="1763">
                  <c:v>42006</c:v>
                </c:pt>
                <c:pt idx="1764">
                  <c:v>42009</c:v>
                </c:pt>
                <c:pt idx="1765">
                  <c:v>42010</c:v>
                </c:pt>
                <c:pt idx="1766">
                  <c:v>42011</c:v>
                </c:pt>
                <c:pt idx="1767">
                  <c:v>42012</c:v>
                </c:pt>
                <c:pt idx="1768">
                  <c:v>42013</c:v>
                </c:pt>
                <c:pt idx="1769">
                  <c:v>42016</c:v>
                </c:pt>
                <c:pt idx="1770">
                  <c:v>42017</c:v>
                </c:pt>
                <c:pt idx="1771">
                  <c:v>42018</c:v>
                </c:pt>
                <c:pt idx="1772">
                  <c:v>42019</c:v>
                </c:pt>
                <c:pt idx="1773">
                  <c:v>42020</c:v>
                </c:pt>
                <c:pt idx="1774">
                  <c:v>42024</c:v>
                </c:pt>
                <c:pt idx="1775">
                  <c:v>42025</c:v>
                </c:pt>
                <c:pt idx="1776">
                  <c:v>42026</c:v>
                </c:pt>
                <c:pt idx="1777">
                  <c:v>42027</c:v>
                </c:pt>
                <c:pt idx="1778">
                  <c:v>42030</c:v>
                </c:pt>
                <c:pt idx="1779">
                  <c:v>42031</c:v>
                </c:pt>
                <c:pt idx="1780">
                  <c:v>42032</c:v>
                </c:pt>
                <c:pt idx="1781">
                  <c:v>42033</c:v>
                </c:pt>
                <c:pt idx="1782">
                  <c:v>42034</c:v>
                </c:pt>
                <c:pt idx="1783">
                  <c:v>42037</c:v>
                </c:pt>
                <c:pt idx="1784">
                  <c:v>42038</c:v>
                </c:pt>
                <c:pt idx="1785">
                  <c:v>42039</c:v>
                </c:pt>
                <c:pt idx="1786">
                  <c:v>42040</c:v>
                </c:pt>
                <c:pt idx="1787">
                  <c:v>42041</c:v>
                </c:pt>
                <c:pt idx="1788">
                  <c:v>42044</c:v>
                </c:pt>
                <c:pt idx="1789">
                  <c:v>42045</c:v>
                </c:pt>
                <c:pt idx="1790">
                  <c:v>42046</c:v>
                </c:pt>
                <c:pt idx="1791">
                  <c:v>42047</c:v>
                </c:pt>
                <c:pt idx="1792">
                  <c:v>42048</c:v>
                </c:pt>
                <c:pt idx="1793">
                  <c:v>42052</c:v>
                </c:pt>
                <c:pt idx="1794">
                  <c:v>42053</c:v>
                </c:pt>
                <c:pt idx="1795">
                  <c:v>42054</c:v>
                </c:pt>
                <c:pt idx="1796">
                  <c:v>42055</c:v>
                </c:pt>
                <c:pt idx="1797">
                  <c:v>42058</c:v>
                </c:pt>
                <c:pt idx="1798">
                  <c:v>42059</c:v>
                </c:pt>
                <c:pt idx="1799">
                  <c:v>42060</c:v>
                </c:pt>
                <c:pt idx="1800">
                  <c:v>42061</c:v>
                </c:pt>
                <c:pt idx="1801">
                  <c:v>42062</c:v>
                </c:pt>
                <c:pt idx="1802">
                  <c:v>42065</c:v>
                </c:pt>
                <c:pt idx="1803">
                  <c:v>42066</c:v>
                </c:pt>
                <c:pt idx="1804">
                  <c:v>42067</c:v>
                </c:pt>
                <c:pt idx="1805">
                  <c:v>42068</c:v>
                </c:pt>
                <c:pt idx="1806">
                  <c:v>42069</c:v>
                </c:pt>
                <c:pt idx="1807">
                  <c:v>42072</c:v>
                </c:pt>
                <c:pt idx="1808">
                  <c:v>42073</c:v>
                </c:pt>
                <c:pt idx="1809">
                  <c:v>42074</c:v>
                </c:pt>
                <c:pt idx="1810">
                  <c:v>42075</c:v>
                </c:pt>
                <c:pt idx="1811">
                  <c:v>42076</c:v>
                </c:pt>
                <c:pt idx="1812">
                  <c:v>42079</c:v>
                </c:pt>
                <c:pt idx="1813">
                  <c:v>42080</c:v>
                </c:pt>
                <c:pt idx="1814">
                  <c:v>42081</c:v>
                </c:pt>
                <c:pt idx="1815">
                  <c:v>42082</c:v>
                </c:pt>
                <c:pt idx="1816">
                  <c:v>42083</c:v>
                </c:pt>
                <c:pt idx="1817">
                  <c:v>42086</c:v>
                </c:pt>
                <c:pt idx="1818">
                  <c:v>42087</c:v>
                </c:pt>
                <c:pt idx="1819">
                  <c:v>42088</c:v>
                </c:pt>
                <c:pt idx="1820">
                  <c:v>42089</c:v>
                </c:pt>
                <c:pt idx="1821">
                  <c:v>42090</c:v>
                </c:pt>
                <c:pt idx="1822">
                  <c:v>42093</c:v>
                </c:pt>
                <c:pt idx="1823">
                  <c:v>42094</c:v>
                </c:pt>
                <c:pt idx="1824">
                  <c:v>42095</c:v>
                </c:pt>
                <c:pt idx="1825">
                  <c:v>42096</c:v>
                </c:pt>
                <c:pt idx="1826">
                  <c:v>42100</c:v>
                </c:pt>
                <c:pt idx="1827">
                  <c:v>42101</c:v>
                </c:pt>
                <c:pt idx="1828">
                  <c:v>42102</c:v>
                </c:pt>
                <c:pt idx="1829">
                  <c:v>42103</c:v>
                </c:pt>
                <c:pt idx="1830">
                  <c:v>42104</c:v>
                </c:pt>
                <c:pt idx="1831">
                  <c:v>42107</c:v>
                </c:pt>
                <c:pt idx="1832">
                  <c:v>42108</c:v>
                </c:pt>
                <c:pt idx="1833">
                  <c:v>42109</c:v>
                </c:pt>
                <c:pt idx="1834">
                  <c:v>42110</c:v>
                </c:pt>
                <c:pt idx="1835">
                  <c:v>42111</c:v>
                </c:pt>
                <c:pt idx="1836">
                  <c:v>42114</c:v>
                </c:pt>
                <c:pt idx="1837">
                  <c:v>42115</c:v>
                </c:pt>
                <c:pt idx="1838">
                  <c:v>42116</c:v>
                </c:pt>
                <c:pt idx="1839">
                  <c:v>42117</c:v>
                </c:pt>
                <c:pt idx="1840">
                  <c:v>42118</c:v>
                </c:pt>
                <c:pt idx="1841">
                  <c:v>42121</c:v>
                </c:pt>
                <c:pt idx="1842">
                  <c:v>42122</c:v>
                </c:pt>
                <c:pt idx="1843">
                  <c:v>42123</c:v>
                </c:pt>
                <c:pt idx="1844">
                  <c:v>42124</c:v>
                </c:pt>
                <c:pt idx="1845">
                  <c:v>42125</c:v>
                </c:pt>
                <c:pt idx="1846">
                  <c:v>42128</c:v>
                </c:pt>
                <c:pt idx="1847">
                  <c:v>42129</c:v>
                </c:pt>
                <c:pt idx="1848">
                  <c:v>42130</c:v>
                </c:pt>
                <c:pt idx="1849">
                  <c:v>42131</c:v>
                </c:pt>
                <c:pt idx="1850">
                  <c:v>42132</c:v>
                </c:pt>
                <c:pt idx="1851">
                  <c:v>42135</c:v>
                </c:pt>
                <c:pt idx="1852">
                  <c:v>42136</c:v>
                </c:pt>
                <c:pt idx="1853">
                  <c:v>42137</c:v>
                </c:pt>
                <c:pt idx="1854">
                  <c:v>42138</c:v>
                </c:pt>
                <c:pt idx="1855">
                  <c:v>42139</c:v>
                </c:pt>
                <c:pt idx="1856">
                  <c:v>42142</c:v>
                </c:pt>
                <c:pt idx="1857">
                  <c:v>42143</c:v>
                </c:pt>
                <c:pt idx="1858">
                  <c:v>42144</c:v>
                </c:pt>
                <c:pt idx="1859">
                  <c:v>42145</c:v>
                </c:pt>
                <c:pt idx="1860">
                  <c:v>42146</c:v>
                </c:pt>
                <c:pt idx="1861">
                  <c:v>42150</c:v>
                </c:pt>
                <c:pt idx="1862">
                  <c:v>42151</c:v>
                </c:pt>
                <c:pt idx="1863">
                  <c:v>42152</c:v>
                </c:pt>
                <c:pt idx="1864">
                  <c:v>42153</c:v>
                </c:pt>
                <c:pt idx="1865">
                  <c:v>42156</c:v>
                </c:pt>
                <c:pt idx="1866">
                  <c:v>42157</c:v>
                </c:pt>
                <c:pt idx="1867">
                  <c:v>42158</c:v>
                </c:pt>
                <c:pt idx="1868">
                  <c:v>42159</c:v>
                </c:pt>
                <c:pt idx="1869">
                  <c:v>42160</c:v>
                </c:pt>
                <c:pt idx="1870">
                  <c:v>42163</c:v>
                </c:pt>
                <c:pt idx="1871">
                  <c:v>42164</c:v>
                </c:pt>
                <c:pt idx="1872">
                  <c:v>42165</c:v>
                </c:pt>
                <c:pt idx="1873">
                  <c:v>42166</c:v>
                </c:pt>
                <c:pt idx="1874">
                  <c:v>42167</c:v>
                </c:pt>
                <c:pt idx="1875">
                  <c:v>42170</c:v>
                </c:pt>
                <c:pt idx="1876">
                  <c:v>42171</c:v>
                </c:pt>
                <c:pt idx="1877">
                  <c:v>42172</c:v>
                </c:pt>
                <c:pt idx="1878">
                  <c:v>42173</c:v>
                </c:pt>
                <c:pt idx="1879">
                  <c:v>42174</c:v>
                </c:pt>
                <c:pt idx="1880">
                  <c:v>42177</c:v>
                </c:pt>
                <c:pt idx="1881">
                  <c:v>42178</c:v>
                </c:pt>
                <c:pt idx="1882">
                  <c:v>42179</c:v>
                </c:pt>
                <c:pt idx="1883">
                  <c:v>42180</c:v>
                </c:pt>
                <c:pt idx="1884">
                  <c:v>42181</c:v>
                </c:pt>
                <c:pt idx="1885">
                  <c:v>42184</c:v>
                </c:pt>
                <c:pt idx="1886">
                  <c:v>42185</c:v>
                </c:pt>
                <c:pt idx="1887">
                  <c:v>42186</c:v>
                </c:pt>
                <c:pt idx="1888">
                  <c:v>42187</c:v>
                </c:pt>
                <c:pt idx="1889">
                  <c:v>42191</c:v>
                </c:pt>
                <c:pt idx="1890">
                  <c:v>42192</c:v>
                </c:pt>
                <c:pt idx="1891">
                  <c:v>42193</c:v>
                </c:pt>
                <c:pt idx="1892">
                  <c:v>42194</c:v>
                </c:pt>
                <c:pt idx="1893">
                  <c:v>42195</c:v>
                </c:pt>
                <c:pt idx="1894">
                  <c:v>42198</c:v>
                </c:pt>
                <c:pt idx="1895">
                  <c:v>42199</c:v>
                </c:pt>
                <c:pt idx="1896">
                  <c:v>42200</c:v>
                </c:pt>
                <c:pt idx="1897">
                  <c:v>42201</c:v>
                </c:pt>
                <c:pt idx="1898">
                  <c:v>42202</c:v>
                </c:pt>
                <c:pt idx="1899">
                  <c:v>42205</c:v>
                </c:pt>
                <c:pt idx="1900">
                  <c:v>42206</c:v>
                </c:pt>
                <c:pt idx="1901">
                  <c:v>42207</c:v>
                </c:pt>
                <c:pt idx="1902">
                  <c:v>42208</c:v>
                </c:pt>
                <c:pt idx="1903">
                  <c:v>42209</c:v>
                </c:pt>
                <c:pt idx="1904">
                  <c:v>42212</c:v>
                </c:pt>
                <c:pt idx="1905">
                  <c:v>42213</c:v>
                </c:pt>
                <c:pt idx="1906">
                  <c:v>42214</c:v>
                </c:pt>
                <c:pt idx="1907">
                  <c:v>42215</c:v>
                </c:pt>
                <c:pt idx="1908">
                  <c:v>42216</c:v>
                </c:pt>
                <c:pt idx="1909">
                  <c:v>42219</c:v>
                </c:pt>
                <c:pt idx="1910">
                  <c:v>42220</c:v>
                </c:pt>
                <c:pt idx="1911">
                  <c:v>42221</c:v>
                </c:pt>
                <c:pt idx="1912">
                  <c:v>42222</c:v>
                </c:pt>
                <c:pt idx="1913">
                  <c:v>42223</c:v>
                </c:pt>
                <c:pt idx="1914">
                  <c:v>42226</c:v>
                </c:pt>
                <c:pt idx="1915">
                  <c:v>42227</c:v>
                </c:pt>
                <c:pt idx="1916">
                  <c:v>42228</c:v>
                </c:pt>
                <c:pt idx="1917">
                  <c:v>42229</c:v>
                </c:pt>
                <c:pt idx="1918">
                  <c:v>42230</c:v>
                </c:pt>
                <c:pt idx="1919">
                  <c:v>42233</c:v>
                </c:pt>
                <c:pt idx="1920">
                  <c:v>42234</c:v>
                </c:pt>
                <c:pt idx="1921">
                  <c:v>42235</c:v>
                </c:pt>
                <c:pt idx="1922">
                  <c:v>42236</c:v>
                </c:pt>
                <c:pt idx="1923">
                  <c:v>42237</c:v>
                </c:pt>
                <c:pt idx="1924">
                  <c:v>42240</c:v>
                </c:pt>
                <c:pt idx="1925">
                  <c:v>42241</c:v>
                </c:pt>
                <c:pt idx="1926">
                  <c:v>42242</c:v>
                </c:pt>
                <c:pt idx="1927">
                  <c:v>42243</c:v>
                </c:pt>
                <c:pt idx="1928">
                  <c:v>42244</c:v>
                </c:pt>
                <c:pt idx="1929">
                  <c:v>42247</c:v>
                </c:pt>
                <c:pt idx="1930">
                  <c:v>42248</c:v>
                </c:pt>
                <c:pt idx="1931">
                  <c:v>42249</c:v>
                </c:pt>
                <c:pt idx="1932">
                  <c:v>42250</c:v>
                </c:pt>
                <c:pt idx="1933">
                  <c:v>42251</c:v>
                </c:pt>
                <c:pt idx="1934">
                  <c:v>42255</c:v>
                </c:pt>
                <c:pt idx="1935">
                  <c:v>42256</c:v>
                </c:pt>
                <c:pt idx="1936">
                  <c:v>42257</c:v>
                </c:pt>
                <c:pt idx="1937">
                  <c:v>42258</c:v>
                </c:pt>
                <c:pt idx="1938">
                  <c:v>42261</c:v>
                </c:pt>
                <c:pt idx="1939">
                  <c:v>42262</c:v>
                </c:pt>
                <c:pt idx="1940">
                  <c:v>42263</c:v>
                </c:pt>
                <c:pt idx="1941">
                  <c:v>42264</c:v>
                </c:pt>
                <c:pt idx="1942">
                  <c:v>42265</c:v>
                </c:pt>
                <c:pt idx="1943">
                  <c:v>42268</c:v>
                </c:pt>
                <c:pt idx="1944">
                  <c:v>42269</c:v>
                </c:pt>
                <c:pt idx="1945">
                  <c:v>42270</c:v>
                </c:pt>
                <c:pt idx="1946">
                  <c:v>42271</c:v>
                </c:pt>
                <c:pt idx="1947">
                  <c:v>42272</c:v>
                </c:pt>
                <c:pt idx="1948">
                  <c:v>42275</c:v>
                </c:pt>
                <c:pt idx="1949">
                  <c:v>42276</c:v>
                </c:pt>
                <c:pt idx="1950">
                  <c:v>42277</c:v>
                </c:pt>
                <c:pt idx="1951">
                  <c:v>42278</c:v>
                </c:pt>
                <c:pt idx="1952">
                  <c:v>42279</c:v>
                </c:pt>
                <c:pt idx="1953">
                  <c:v>42282</c:v>
                </c:pt>
                <c:pt idx="1954">
                  <c:v>42283</c:v>
                </c:pt>
                <c:pt idx="1955">
                  <c:v>42284</c:v>
                </c:pt>
                <c:pt idx="1956">
                  <c:v>42285</c:v>
                </c:pt>
                <c:pt idx="1957">
                  <c:v>42286</c:v>
                </c:pt>
                <c:pt idx="1958">
                  <c:v>42289</c:v>
                </c:pt>
                <c:pt idx="1959">
                  <c:v>42290</c:v>
                </c:pt>
                <c:pt idx="1960">
                  <c:v>42291</c:v>
                </c:pt>
                <c:pt idx="1961">
                  <c:v>42292</c:v>
                </c:pt>
                <c:pt idx="1962">
                  <c:v>42293</c:v>
                </c:pt>
                <c:pt idx="1963">
                  <c:v>42296</c:v>
                </c:pt>
                <c:pt idx="1964">
                  <c:v>42297</c:v>
                </c:pt>
                <c:pt idx="1965">
                  <c:v>42298</c:v>
                </c:pt>
                <c:pt idx="1966">
                  <c:v>42299</c:v>
                </c:pt>
                <c:pt idx="1967">
                  <c:v>42300</c:v>
                </c:pt>
                <c:pt idx="1968">
                  <c:v>42303</c:v>
                </c:pt>
                <c:pt idx="1969">
                  <c:v>42304</c:v>
                </c:pt>
                <c:pt idx="1970">
                  <c:v>42305</c:v>
                </c:pt>
                <c:pt idx="1971">
                  <c:v>42306</c:v>
                </c:pt>
                <c:pt idx="1972">
                  <c:v>42307</c:v>
                </c:pt>
                <c:pt idx="1973">
                  <c:v>42310</c:v>
                </c:pt>
                <c:pt idx="1974">
                  <c:v>42311</c:v>
                </c:pt>
                <c:pt idx="1975">
                  <c:v>42312</c:v>
                </c:pt>
                <c:pt idx="1976">
                  <c:v>42313</c:v>
                </c:pt>
                <c:pt idx="1977">
                  <c:v>42314</c:v>
                </c:pt>
                <c:pt idx="1978">
                  <c:v>42317</c:v>
                </c:pt>
                <c:pt idx="1979">
                  <c:v>42318</c:v>
                </c:pt>
                <c:pt idx="1980">
                  <c:v>42319</c:v>
                </c:pt>
                <c:pt idx="1981">
                  <c:v>42320</c:v>
                </c:pt>
                <c:pt idx="1982">
                  <c:v>42321</c:v>
                </c:pt>
                <c:pt idx="1983">
                  <c:v>42324</c:v>
                </c:pt>
                <c:pt idx="1984">
                  <c:v>42325</c:v>
                </c:pt>
                <c:pt idx="1985">
                  <c:v>42326</c:v>
                </c:pt>
                <c:pt idx="1986">
                  <c:v>42327</c:v>
                </c:pt>
                <c:pt idx="1987">
                  <c:v>42328</c:v>
                </c:pt>
                <c:pt idx="1988">
                  <c:v>42331</c:v>
                </c:pt>
                <c:pt idx="1989">
                  <c:v>42332</c:v>
                </c:pt>
                <c:pt idx="1990">
                  <c:v>42333</c:v>
                </c:pt>
                <c:pt idx="1991">
                  <c:v>42335</c:v>
                </c:pt>
                <c:pt idx="1992">
                  <c:v>42338</c:v>
                </c:pt>
                <c:pt idx="1993">
                  <c:v>42339</c:v>
                </c:pt>
                <c:pt idx="1994">
                  <c:v>42340</c:v>
                </c:pt>
                <c:pt idx="1995">
                  <c:v>42341</c:v>
                </c:pt>
                <c:pt idx="1996">
                  <c:v>42342</c:v>
                </c:pt>
                <c:pt idx="1997">
                  <c:v>42345</c:v>
                </c:pt>
                <c:pt idx="1998">
                  <c:v>42346</c:v>
                </c:pt>
                <c:pt idx="1999">
                  <c:v>42347</c:v>
                </c:pt>
                <c:pt idx="2000">
                  <c:v>42348</c:v>
                </c:pt>
                <c:pt idx="2001">
                  <c:v>42349</c:v>
                </c:pt>
                <c:pt idx="2002">
                  <c:v>42352</c:v>
                </c:pt>
                <c:pt idx="2003">
                  <c:v>42353</c:v>
                </c:pt>
                <c:pt idx="2004">
                  <c:v>42354</c:v>
                </c:pt>
                <c:pt idx="2005">
                  <c:v>42355</c:v>
                </c:pt>
                <c:pt idx="2006">
                  <c:v>42356</c:v>
                </c:pt>
                <c:pt idx="2007">
                  <c:v>42359</c:v>
                </c:pt>
                <c:pt idx="2008">
                  <c:v>42360</c:v>
                </c:pt>
                <c:pt idx="2009">
                  <c:v>42361</c:v>
                </c:pt>
                <c:pt idx="2010">
                  <c:v>42362</c:v>
                </c:pt>
                <c:pt idx="2011">
                  <c:v>42366</c:v>
                </c:pt>
                <c:pt idx="2012">
                  <c:v>42367</c:v>
                </c:pt>
                <c:pt idx="2013">
                  <c:v>42368</c:v>
                </c:pt>
                <c:pt idx="2014">
                  <c:v>42369</c:v>
                </c:pt>
                <c:pt idx="2015">
                  <c:v>42373</c:v>
                </c:pt>
                <c:pt idx="2016">
                  <c:v>42374</c:v>
                </c:pt>
                <c:pt idx="2017">
                  <c:v>42375</c:v>
                </c:pt>
                <c:pt idx="2018">
                  <c:v>42376</c:v>
                </c:pt>
                <c:pt idx="2019">
                  <c:v>42377</c:v>
                </c:pt>
                <c:pt idx="2020">
                  <c:v>42380</c:v>
                </c:pt>
                <c:pt idx="2021">
                  <c:v>42381</c:v>
                </c:pt>
                <c:pt idx="2022">
                  <c:v>42382</c:v>
                </c:pt>
                <c:pt idx="2023">
                  <c:v>42383</c:v>
                </c:pt>
                <c:pt idx="2024">
                  <c:v>42384</c:v>
                </c:pt>
                <c:pt idx="2025">
                  <c:v>42388</c:v>
                </c:pt>
                <c:pt idx="2026">
                  <c:v>42389</c:v>
                </c:pt>
                <c:pt idx="2027">
                  <c:v>42390</c:v>
                </c:pt>
                <c:pt idx="2028">
                  <c:v>42391</c:v>
                </c:pt>
                <c:pt idx="2029">
                  <c:v>42394</c:v>
                </c:pt>
                <c:pt idx="2030">
                  <c:v>42395</c:v>
                </c:pt>
                <c:pt idx="2031">
                  <c:v>42396</c:v>
                </c:pt>
                <c:pt idx="2032">
                  <c:v>42397</c:v>
                </c:pt>
                <c:pt idx="2033">
                  <c:v>42398</c:v>
                </c:pt>
                <c:pt idx="2034">
                  <c:v>42401</c:v>
                </c:pt>
                <c:pt idx="2035">
                  <c:v>42402</c:v>
                </c:pt>
                <c:pt idx="2036">
                  <c:v>42403</c:v>
                </c:pt>
                <c:pt idx="2037">
                  <c:v>42404</c:v>
                </c:pt>
                <c:pt idx="2038">
                  <c:v>42405</c:v>
                </c:pt>
                <c:pt idx="2039">
                  <c:v>42408</c:v>
                </c:pt>
                <c:pt idx="2040">
                  <c:v>42409</c:v>
                </c:pt>
                <c:pt idx="2041">
                  <c:v>42410</c:v>
                </c:pt>
                <c:pt idx="2042">
                  <c:v>42411</c:v>
                </c:pt>
                <c:pt idx="2043">
                  <c:v>42412</c:v>
                </c:pt>
                <c:pt idx="2044">
                  <c:v>42416</c:v>
                </c:pt>
                <c:pt idx="2045">
                  <c:v>42417</c:v>
                </c:pt>
                <c:pt idx="2046">
                  <c:v>42418</c:v>
                </c:pt>
                <c:pt idx="2047">
                  <c:v>42419</c:v>
                </c:pt>
                <c:pt idx="2048">
                  <c:v>42422</c:v>
                </c:pt>
                <c:pt idx="2049">
                  <c:v>42423</c:v>
                </c:pt>
                <c:pt idx="2050">
                  <c:v>42424</c:v>
                </c:pt>
                <c:pt idx="2051">
                  <c:v>42425</c:v>
                </c:pt>
                <c:pt idx="2052">
                  <c:v>42426</c:v>
                </c:pt>
                <c:pt idx="2053">
                  <c:v>42429</c:v>
                </c:pt>
                <c:pt idx="2054">
                  <c:v>42430</c:v>
                </c:pt>
                <c:pt idx="2055">
                  <c:v>42431</c:v>
                </c:pt>
                <c:pt idx="2056">
                  <c:v>42432</c:v>
                </c:pt>
                <c:pt idx="2057">
                  <c:v>42433</c:v>
                </c:pt>
                <c:pt idx="2058">
                  <c:v>42436</c:v>
                </c:pt>
                <c:pt idx="2059">
                  <c:v>42437</c:v>
                </c:pt>
                <c:pt idx="2060">
                  <c:v>42438</c:v>
                </c:pt>
                <c:pt idx="2061">
                  <c:v>42439</c:v>
                </c:pt>
                <c:pt idx="2062">
                  <c:v>42440</c:v>
                </c:pt>
                <c:pt idx="2063">
                  <c:v>42443</c:v>
                </c:pt>
                <c:pt idx="2064">
                  <c:v>42444</c:v>
                </c:pt>
                <c:pt idx="2065">
                  <c:v>42445</c:v>
                </c:pt>
                <c:pt idx="2066">
                  <c:v>42446</c:v>
                </c:pt>
                <c:pt idx="2067">
                  <c:v>42447</c:v>
                </c:pt>
                <c:pt idx="2068">
                  <c:v>42450</c:v>
                </c:pt>
                <c:pt idx="2069">
                  <c:v>42451</c:v>
                </c:pt>
                <c:pt idx="2070">
                  <c:v>42452</c:v>
                </c:pt>
                <c:pt idx="2071">
                  <c:v>42453</c:v>
                </c:pt>
                <c:pt idx="2072">
                  <c:v>42457</c:v>
                </c:pt>
                <c:pt idx="2073">
                  <c:v>42458</c:v>
                </c:pt>
                <c:pt idx="2074">
                  <c:v>42459</c:v>
                </c:pt>
                <c:pt idx="2075">
                  <c:v>42460</c:v>
                </c:pt>
                <c:pt idx="2076">
                  <c:v>42461</c:v>
                </c:pt>
                <c:pt idx="2077">
                  <c:v>42464</c:v>
                </c:pt>
                <c:pt idx="2078">
                  <c:v>42465</c:v>
                </c:pt>
                <c:pt idx="2079">
                  <c:v>42466</c:v>
                </c:pt>
                <c:pt idx="2080">
                  <c:v>42467</c:v>
                </c:pt>
                <c:pt idx="2081">
                  <c:v>42468</c:v>
                </c:pt>
                <c:pt idx="2082">
                  <c:v>42471</c:v>
                </c:pt>
                <c:pt idx="2083">
                  <c:v>42472</c:v>
                </c:pt>
                <c:pt idx="2084">
                  <c:v>42473</c:v>
                </c:pt>
                <c:pt idx="2085">
                  <c:v>42474</c:v>
                </c:pt>
                <c:pt idx="2086">
                  <c:v>42475</c:v>
                </c:pt>
                <c:pt idx="2087">
                  <c:v>42478</c:v>
                </c:pt>
                <c:pt idx="2088">
                  <c:v>42479</c:v>
                </c:pt>
                <c:pt idx="2089">
                  <c:v>42480</c:v>
                </c:pt>
                <c:pt idx="2090">
                  <c:v>42481</c:v>
                </c:pt>
                <c:pt idx="2091">
                  <c:v>42482</c:v>
                </c:pt>
                <c:pt idx="2092">
                  <c:v>42485</c:v>
                </c:pt>
                <c:pt idx="2093">
                  <c:v>42486</c:v>
                </c:pt>
                <c:pt idx="2094">
                  <c:v>42487</c:v>
                </c:pt>
                <c:pt idx="2095">
                  <c:v>42488</c:v>
                </c:pt>
                <c:pt idx="2096">
                  <c:v>42489</c:v>
                </c:pt>
                <c:pt idx="2097">
                  <c:v>42492</c:v>
                </c:pt>
                <c:pt idx="2098">
                  <c:v>42493</c:v>
                </c:pt>
                <c:pt idx="2099">
                  <c:v>42494</c:v>
                </c:pt>
                <c:pt idx="2100">
                  <c:v>42495</c:v>
                </c:pt>
                <c:pt idx="2101">
                  <c:v>42496</c:v>
                </c:pt>
                <c:pt idx="2102">
                  <c:v>42499</c:v>
                </c:pt>
                <c:pt idx="2103">
                  <c:v>42500</c:v>
                </c:pt>
                <c:pt idx="2104">
                  <c:v>42501</c:v>
                </c:pt>
                <c:pt idx="2105">
                  <c:v>42502</c:v>
                </c:pt>
                <c:pt idx="2106">
                  <c:v>42503</c:v>
                </c:pt>
                <c:pt idx="2107">
                  <c:v>42506</c:v>
                </c:pt>
                <c:pt idx="2108">
                  <c:v>42507</c:v>
                </c:pt>
                <c:pt idx="2109">
                  <c:v>42508</c:v>
                </c:pt>
                <c:pt idx="2110">
                  <c:v>42509</c:v>
                </c:pt>
                <c:pt idx="2111">
                  <c:v>42510</c:v>
                </c:pt>
                <c:pt idx="2112">
                  <c:v>42513</c:v>
                </c:pt>
                <c:pt idx="2113">
                  <c:v>42514</c:v>
                </c:pt>
                <c:pt idx="2114">
                  <c:v>42515</c:v>
                </c:pt>
                <c:pt idx="2115">
                  <c:v>42516</c:v>
                </c:pt>
                <c:pt idx="2116">
                  <c:v>42517</c:v>
                </c:pt>
                <c:pt idx="2117">
                  <c:v>42521</c:v>
                </c:pt>
                <c:pt idx="2118">
                  <c:v>42522</c:v>
                </c:pt>
                <c:pt idx="2119">
                  <c:v>42523</c:v>
                </c:pt>
                <c:pt idx="2120">
                  <c:v>42524</c:v>
                </c:pt>
                <c:pt idx="2121">
                  <c:v>42527</c:v>
                </c:pt>
                <c:pt idx="2122">
                  <c:v>42528</c:v>
                </c:pt>
                <c:pt idx="2123">
                  <c:v>42529</c:v>
                </c:pt>
                <c:pt idx="2124">
                  <c:v>42530</c:v>
                </c:pt>
                <c:pt idx="2125">
                  <c:v>42531</c:v>
                </c:pt>
                <c:pt idx="2126">
                  <c:v>42534</c:v>
                </c:pt>
                <c:pt idx="2127">
                  <c:v>42535</c:v>
                </c:pt>
                <c:pt idx="2128">
                  <c:v>42536</c:v>
                </c:pt>
                <c:pt idx="2129">
                  <c:v>42537</c:v>
                </c:pt>
                <c:pt idx="2130">
                  <c:v>42538</c:v>
                </c:pt>
                <c:pt idx="2131">
                  <c:v>42541</c:v>
                </c:pt>
                <c:pt idx="2132">
                  <c:v>42542</c:v>
                </c:pt>
                <c:pt idx="2133">
                  <c:v>42543</c:v>
                </c:pt>
                <c:pt idx="2134">
                  <c:v>42544</c:v>
                </c:pt>
                <c:pt idx="2135">
                  <c:v>42545</c:v>
                </c:pt>
                <c:pt idx="2136">
                  <c:v>42548</c:v>
                </c:pt>
                <c:pt idx="2137">
                  <c:v>42549</c:v>
                </c:pt>
                <c:pt idx="2138">
                  <c:v>42550</c:v>
                </c:pt>
                <c:pt idx="2139">
                  <c:v>42551</c:v>
                </c:pt>
                <c:pt idx="2140">
                  <c:v>42552</c:v>
                </c:pt>
                <c:pt idx="2141">
                  <c:v>42556</c:v>
                </c:pt>
                <c:pt idx="2142">
                  <c:v>42557</c:v>
                </c:pt>
                <c:pt idx="2143">
                  <c:v>42558</c:v>
                </c:pt>
                <c:pt idx="2144">
                  <c:v>42559</c:v>
                </c:pt>
                <c:pt idx="2145">
                  <c:v>42562</c:v>
                </c:pt>
                <c:pt idx="2146">
                  <c:v>42563</c:v>
                </c:pt>
                <c:pt idx="2147">
                  <c:v>42564</c:v>
                </c:pt>
                <c:pt idx="2148">
                  <c:v>42565</c:v>
                </c:pt>
                <c:pt idx="2149">
                  <c:v>42566</c:v>
                </c:pt>
                <c:pt idx="2150">
                  <c:v>42569</c:v>
                </c:pt>
                <c:pt idx="2151">
                  <c:v>42570</c:v>
                </c:pt>
                <c:pt idx="2152">
                  <c:v>42571</c:v>
                </c:pt>
                <c:pt idx="2153">
                  <c:v>42572</c:v>
                </c:pt>
                <c:pt idx="2154">
                  <c:v>42573</c:v>
                </c:pt>
                <c:pt idx="2155">
                  <c:v>42576</c:v>
                </c:pt>
                <c:pt idx="2156">
                  <c:v>42577</c:v>
                </c:pt>
                <c:pt idx="2157">
                  <c:v>42578</c:v>
                </c:pt>
                <c:pt idx="2158">
                  <c:v>42579</c:v>
                </c:pt>
                <c:pt idx="2159">
                  <c:v>42580</c:v>
                </c:pt>
                <c:pt idx="2160">
                  <c:v>42583</c:v>
                </c:pt>
                <c:pt idx="2161">
                  <c:v>42584</c:v>
                </c:pt>
                <c:pt idx="2162">
                  <c:v>42585</c:v>
                </c:pt>
                <c:pt idx="2163">
                  <c:v>42586</c:v>
                </c:pt>
                <c:pt idx="2164">
                  <c:v>42587</c:v>
                </c:pt>
                <c:pt idx="2165">
                  <c:v>42590</c:v>
                </c:pt>
                <c:pt idx="2166">
                  <c:v>42591</c:v>
                </c:pt>
                <c:pt idx="2167">
                  <c:v>42592</c:v>
                </c:pt>
                <c:pt idx="2168">
                  <c:v>42593</c:v>
                </c:pt>
                <c:pt idx="2169">
                  <c:v>42594</c:v>
                </c:pt>
                <c:pt idx="2170">
                  <c:v>42597</c:v>
                </c:pt>
                <c:pt idx="2171">
                  <c:v>42598</c:v>
                </c:pt>
                <c:pt idx="2172">
                  <c:v>42599</c:v>
                </c:pt>
                <c:pt idx="2173">
                  <c:v>42600</c:v>
                </c:pt>
                <c:pt idx="2174">
                  <c:v>42601</c:v>
                </c:pt>
                <c:pt idx="2175">
                  <c:v>42604</c:v>
                </c:pt>
                <c:pt idx="2176">
                  <c:v>42605</c:v>
                </c:pt>
                <c:pt idx="2177">
                  <c:v>42606</c:v>
                </c:pt>
                <c:pt idx="2178">
                  <c:v>42607</c:v>
                </c:pt>
                <c:pt idx="2179">
                  <c:v>42608</c:v>
                </c:pt>
                <c:pt idx="2180">
                  <c:v>42611</c:v>
                </c:pt>
                <c:pt idx="2181">
                  <c:v>42612</c:v>
                </c:pt>
                <c:pt idx="2182">
                  <c:v>42613</c:v>
                </c:pt>
                <c:pt idx="2183">
                  <c:v>42614</c:v>
                </c:pt>
                <c:pt idx="2184">
                  <c:v>42615</c:v>
                </c:pt>
                <c:pt idx="2185">
                  <c:v>42619</c:v>
                </c:pt>
                <c:pt idx="2186">
                  <c:v>42620</c:v>
                </c:pt>
                <c:pt idx="2187">
                  <c:v>42621</c:v>
                </c:pt>
                <c:pt idx="2188">
                  <c:v>42622</c:v>
                </c:pt>
                <c:pt idx="2189">
                  <c:v>42625</c:v>
                </c:pt>
                <c:pt idx="2190">
                  <c:v>42626</c:v>
                </c:pt>
                <c:pt idx="2191">
                  <c:v>42627</c:v>
                </c:pt>
                <c:pt idx="2192">
                  <c:v>42628</c:v>
                </c:pt>
                <c:pt idx="2193">
                  <c:v>42629</c:v>
                </c:pt>
                <c:pt idx="2194">
                  <c:v>42632</c:v>
                </c:pt>
                <c:pt idx="2195">
                  <c:v>42633</c:v>
                </c:pt>
                <c:pt idx="2196">
                  <c:v>42634</c:v>
                </c:pt>
                <c:pt idx="2197">
                  <c:v>42635</c:v>
                </c:pt>
                <c:pt idx="2198">
                  <c:v>42636</c:v>
                </c:pt>
                <c:pt idx="2199">
                  <c:v>42639</c:v>
                </c:pt>
                <c:pt idx="2200">
                  <c:v>42640</c:v>
                </c:pt>
                <c:pt idx="2201">
                  <c:v>42641</c:v>
                </c:pt>
                <c:pt idx="2202">
                  <c:v>42642</c:v>
                </c:pt>
                <c:pt idx="2203">
                  <c:v>42643</c:v>
                </c:pt>
                <c:pt idx="2204">
                  <c:v>42646</c:v>
                </c:pt>
                <c:pt idx="2205">
                  <c:v>42647</c:v>
                </c:pt>
                <c:pt idx="2206">
                  <c:v>42648</c:v>
                </c:pt>
                <c:pt idx="2207">
                  <c:v>42649</c:v>
                </c:pt>
                <c:pt idx="2208">
                  <c:v>42650</c:v>
                </c:pt>
                <c:pt idx="2209">
                  <c:v>42653</c:v>
                </c:pt>
                <c:pt idx="2210">
                  <c:v>42654</c:v>
                </c:pt>
                <c:pt idx="2211">
                  <c:v>42655</c:v>
                </c:pt>
                <c:pt idx="2212">
                  <c:v>42656</c:v>
                </c:pt>
                <c:pt idx="2213">
                  <c:v>42657</c:v>
                </c:pt>
                <c:pt idx="2214">
                  <c:v>42660</c:v>
                </c:pt>
                <c:pt idx="2215">
                  <c:v>42661</c:v>
                </c:pt>
                <c:pt idx="2216">
                  <c:v>42662</c:v>
                </c:pt>
                <c:pt idx="2217">
                  <c:v>42663</c:v>
                </c:pt>
                <c:pt idx="2218">
                  <c:v>42664</c:v>
                </c:pt>
                <c:pt idx="2219">
                  <c:v>42667</c:v>
                </c:pt>
                <c:pt idx="2220">
                  <c:v>42668</c:v>
                </c:pt>
                <c:pt idx="2221">
                  <c:v>42669</c:v>
                </c:pt>
                <c:pt idx="2222">
                  <c:v>42670</c:v>
                </c:pt>
                <c:pt idx="2223">
                  <c:v>42671</c:v>
                </c:pt>
                <c:pt idx="2224">
                  <c:v>42674</c:v>
                </c:pt>
                <c:pt idx="2225">
                  <c:v>42675</c:v>
                </c:pt>
                <c:pt idx="2226">
                  <c:v>42676</c:v>
                </c:pt>
                <c:pt idx="2227">
                  <c:v>42677</c:v>
                </c:pt>
                <c:pt idx="2228">
                  <c:v>42678</c:v>
                </c:pt>
                <c:pt idx="2229">
                  <c:v>42681</c:v>
                </c:pt>
                <c:pt idx="2230">
                  <c:v>42682</c:v>
                </c:pt>
                <c:pt idx="2231">
                  <c:v>42683</c:v>
                </c:pt>
                <c:pt idx="2232">
                  <c:v>42684</c:v>
                </c:pt>
                <c:pt idx="2233">
                  <c:v>42685</c:v>
                </c:pt>
                <c:pt idx="2234">
                  <c:v>42688</c:v>
                </c:pt>
                <c:pt idx="2235">
                  <c:v>42689</c:v>
                </c:pt>
                <c:pt idx="2236">
                  <c:v>42690</c:v>
                </c:pt>
                <c:pt idx="2237">
                  <c:v>42691</c:v>
                </c:pt>
                <c:pt idx="2238">
                  <c:v>42692</c:v>
                </c:pt>
                <c:pt idx="2239">
                  <c:v>42695</c:v>
                </c:pt>
                <c:pt idx="2240">
                  <c:v>42696</c:v>
                </c:pt>
                <c:pt idx="2241">
                  <c:v>42697</c:v>
                </c:pt>
                <c:pt idx="2242">
                  <c:v>42699</c:v>
                </c:pt>
                <c:pt idx="2243">
                  <c:v>42702</c:v>
                </c:pt>
                <c:pt idx="2244">
                  <c:v>42703</c:v>
                </c:pt>
                <c:pt idx="2245">
                  <c:v>42704</c:v>
                </c:pt>
                <c:pt idx="2246">
                  <c:v>42705</c:v>
                </c:pt>
                <c:pt idx="2247">
                  <c:v>42706</c:v>
                </c:pt>
                <c:pt idx="2248">
                  <c:v>42709</c:v>
                </c:pt>
                <c:pt idx="2249">
                  <c:v>42710</c:v>
                </c:pt>
                <c:pt idx="2250">
                  <c:v>42711</c:v>
                </c:pt>
                <c:pt idx="2251">
                  <c:v>42712</c:v>
                </c:pt>
                <c:pt idx="2252">
                  <c:v>42713</c:v>
                </c:pt>
                <c:pt idx="2253">
                  <c:v>42716</c:v>
                </c:pt>
                <c:pt idx="2254">
                  <c:v>42717</c:v>
                </c:pt>
                <c:pt idx="2255">
                  <c:v>42718</c:v>
                </c:pt>
                <c:pt idx="2256">
                  <c:v>42719</c:v>
                </c:pt>
                <c:pt idx="2257">
                  <c:v>42720</c:v>
                </c:pt>
                <c:pt idx="2258">
                  <c:v>42723</c:v>
                </c:pt>
                <c:pt idx="2259">
                  <c:v>42724</c:v>
                </c:pt>
                <c:pt idx="2260">
                  <c:v>42725</c:v>
                </c:pt>
                <c:pt idx="2261">
                  <c:v>42726</c:v>
                </c:pt>
                <c:pt idx="2262">
                  <c:v>42727</c:v>
                </c:pt>
                <c:pt idx="2263">
                  <c:v>42731</c:v>
                </c:pt>
                <c:pt idx="2264">
                  <c:v>42732</c:v>
                </c:pt>
                <c:pt idx="2265">
                  <c:v>42733</c:v>
                </c:pt>
                <c:pt idx="2266">
                  <c:v>42734</c:v>
                </c:pt>
                <c:pt idx="2267">
                  <c:v>42738</c:v>
                </c:pt>
                <c:pt idx="2268">
                  <c:v>42739</c:v>
                </c:pt>
                <c:pt idx="2269">
                  <c:v>42740</c:v>
                </c:pt>
                <c:pt idx="2270">
                  <c:v>42741</c:v>
                </c:pt>
                <c:pt idx="2271">
                  <c:v>42744</c:v>
                </c:pt>
                <c:pt idx="2272">
                  <c:v>42745</c:v>
                </c:pt>
                <c:pt idx="2273">
                  <c:v>42746</c:v>
                </c:pt>
                <c:pt idx="2274">
                  <c:v>42747</c:v>
                </c:pt>
                <c:pt idx="2275">
                  <c:v>42748</c:v>
                </c:pt>
                <c:pt idx="2276">
                  <c:v>42752</c:v>
                </c:pt>
                <c:pt idx="2277">
                  <c:v>42753</c:v>
                </c:pt>
                <c:pt idx="2278">
                  <c:v>42754</c:v>
                </c:pt>
                <c:pt idx="2279">
                  <c:v>42755</c:v>
                </c:pt>
                <c:pt idx="2280">
                  <c:v>42758</c:v>
                </c:pt>
                <c:pt idx="2281">
                  <c:v>42759</c:v>
                </c:pt>
                <c:pt idx="2282">
                  <c:v>42760</c:v>
                </c:pt>
                <c:pt idx="2283">
                  <c:v>42761</c:v>
                </c:pt>
                <c:pt idx="2284">
                  <c:v>42762</c:v>
                </c:pt>
                <c:pt idx="2285">
                  <c:v>42765</c:v>
                </c:pt>
                <c:pt idx="2286">
                  <c:v>42766</c:v>
                </c:pt>
                <c:pt idx="2287">
                  <c:v>42767</c:v>
                </c:pt>
                <c:pt idx="2288">
                  <c:v>42768</c:v>
                </c:pt>
                <c:pt idx="2289">
                  <c:v>42769</c:v>
                </c:pt>
                <c:pt idx="2290">
                  <c:v>42772</c:v>
                </c:pt>
                <c:pt idx="2291">
                  <c:v>42773</c:v>
                </c:pt>
                <c:pt idx="2292">
                  <c:v>42774</c:v>
                </c:pt>
                <c:pt idx="2293">
                  <c:v>42775</c:v>
                </c:pt>
                <c:pt idx="2294">
                  <c:v>42776</c:v>
                </c:pt>
                <c:pt idx="2295">
                  <c:v>42779</c:v>
                </c:pt>
                <c:pt idx="2296">
                  <c:v>42780</c:v>
                </c:pt>
                <c:pt idx="2297">
                  <c:v>42781</c:v>
                </c:pt>
                <c:pt idx="2298">
                  <c:v>42782</c:v>
                </c:pt>
                <c:pt idx="2299">
                  <c:v>42783</c:v>
                </c:pt>
                <c:pt idx="2300">
                  <c:v>42787</c:v>
                </c:pt>
                <c:pt idx="2301">
                  <c:v>42788</c:v>
                </c:pt>
                <c:pt idx="2302">
                  <c:v>42789</c:v>
                </c:pt>
                <c:pt idx="2303">
                  <c:v>42790</c:v>
                </c:pt>
                <c:pt idx="2304">
                  <c:v>42793</c:v>
                </c:pt>
                <c:pt idx="2305">
                  <c:v>42794</c:v>
                </c:pt>
                <c:pt idx="2306">
                  <c:v>42795</c:v>
                </c:pt>
                <c:pt idx="2307">
                  <c:v>42796</c:v>
                </c:pt>
                <c:pt idx="2308">
                  <c:v>42797</c:v>
                </c:pt>
                <c:pt idx="2309">
                  <c:v>42800</c:v>
                </c:pt>
                <c:pt idx="2310">
                  <c:v>42801</c:v>
                </c:pt>
                <c:pt idx="2311">
                  <c:v>42802</c:v>
                </c:pt>
                <c:pt idx="2312">
                  <c:v>42803</c:v>
                </c:pt>
                <c:pt idx="2313">
                  <c:v>42804</c:v>
                </c:pt>
                <c:pt idx="2314">
                  <c:v>42807</c:v>
                </c:pt>
                <c:pt idx="2315">
                  <c:v>42808</c:v>
                </c:pt>
                <c:pt idx="2316">
                  <c:v>42809</c:v>
                </c:pt>
                <c:pt idx="2317">
                  <c:v>42810</c:v>
                </c:pt>
                <c:pt idx="2318">
                  <c:v>42811</c:v>
                </c:pt>
                <c:pt idx="2319">
                  <c:v>42814</c:v>
                </c:pt>
                <c:pt idx="2320">
                  <c:v>42815</c:v>
                </c:pt>
                <c:pt idx="2321">
                  <c:v>42816</c:v>
                </c:pt>
                <c:pt idx="2322">
                  <c:v>42817</c:v>
                </c:pt>
                <c:pt idx="2323">
                  <c:v>42818</c:v>
                </c:pt>
                <c:pt idx="2324">
                  <c:v>42821</c:v>
                </c:pt>
                <c:pt idx="2325">
                  <c:v>42822</c:v>
                </c:pt>
                <c:pt idx="2326">
                  <c:v>42823</c:v>
                </c:pt>
                <c:pt idx="2327">
                  <c:v>42824</c:v>
                </c:pt>
                <c:pt idx="2328">
                  <c:v>42825</c:v>
                </c:pt>
                <c:pt idx="2329">
                  <c:v>42828</c:v>
                </c:pt>
                <c:pt idx="2330">
                  <c:v>42829</c:v>
                </c:pt>
                <c:pt idx="2331">
                  <c:v>42830</c:v>
                </c:pt>
                <c:pt idx="2332">
                  <c:v>42831</c:v>
                </c:pt>
                <c:pt idx="2333">
                  <c:v>42832</c:v>
                </c:pt>
                <c:pt idx="2334">
                  <c:v>42835</c:v>
                </c:pt>
                <c:pt idx="2335">
                  <c:v>42836</c:v>
                </c:pt>
                <c:pt idx="2336">
                  <c:v>42837</c:v>
                </c:pt>
                <c:pt idx="2337">
                  <c:v>42838</c:v>
                </c:pt>
                <c:pt idx="2338">
                  <c:v>42842</c:v>
                </c:pt>
                <c:pt idx="2339">
                  <c:v>42843</c:v>
                </c:pt>
                <c:pt idx="2340">
                  <c:v>42844</c:v>
                </c:pt>
                <c:pt idx="2341">
                  <c:v>42845</c:v>
                </c:pt>
                <c:pt idx="2342">
                  <c:v>42846</c:v>
                </c:pt>
                <c:pt idx="2343">
                  <c:v>42849</c:v>
                </c:pt>
                <c:pt idx="2344">
                  <c:v>42850</c:v>
                </c:pt>
                <c:pt idx="2345">
                  <c:v>42851</c:v>
                </c:pt>
                <c:pt idx="2346">
                  <c:v>42852</c:v>
                </c:pt>
                <c:pt idx="2347">
                  <c:v>42853</c:v>
                </c:pt>
                <c:pt idx="2348">
                  <c:v>42856</c:v>
                </c:pt>
                <c:pt idx="2349">
                  <c:v>42857</c:v>
                </c:pt>
                <c:pt idx="2350">
                  <c:v>42858</c:v>
                </c:pt>
                <c:pt idx="2351">
                  <c:v>42859</c:v>
                </c:pt>
                <c:pt idx="2352">
                  <c:v>42860</c:v>
                </c:pt>
                <c:pt idx="2353">
                  <c:v>42863</c:v>
                </c:pt>
                <c:pt idx="2354">
                  <c:v>42864</c:v>
                </c:pt>
                <c:pt idx="2355">
                  <c:v>42865</c:v>
                </c:pt>
                <c:pt idx="2356">
                  <c:v>42866</c:v>
                </c:pt>
                <c:pt idx="2357">
                  <c:v>42867</c:v>
                </c:pt>
                <c:pt idx="2358">
                  <c:v>42870</c:v>
                </c:pt>
                <c:pt idx="2359">
                  <c:v>42871</c:v>
                </c:pt>
                <c:pt idx="2360">
                  <c:v>42872</c:v>
                </c:pt>
                <c:pt idx="2361">
                  <c:v>42873</c:v>
                </c:pt>
                <c:pt idx="2362">
                  <c:v>42874</c:v>
                </c:pt>
                <c:pt idx="2363">
                  <c:v>42877</c:v>
                </c:pt>
                <c:pt idx="2364">
                  <c:v>42878</c:v>
                </c:pt>
                <c:pt idx="2365">
                  <c:v>42879</c:v>
                </c:pt>
                <c:pt idx="2366">
                  <c:v>42880</c:v>
                </c:pt>
                <c:pt idx="2367">
                  <c:v>42881</c:v>
                </c:pt>
                <c:pt idx="2368">
                  <c:v>42885</c:v>
                </c:pt>
                <c:pt idx="2369">
                  <c:v>42886</c:v>
                </c:pt>
                <c:pt idx="2370">
                  <c:v>42887</c:v>
                </c:pt>
                <c:pt idx="2371">
                  <c:v>42888</c:v>
                </c:pt>
                <c:pt idx="2372">
                  <c:v>42891</c:v>
                </c:pt>
                <c:pt idx="2373">
                  <c:v>42892</c:v>
                </c:pt>
                <c:pt idx="2374">
                  <c:v>42893</c:v>
                </c:pt>
                <c:pt idx="2375">
                  <c:v>42894</c:v>
                </c:pt>
                <c:pt idx="2376">
                  <c:v>42895</c:v>
                </c:pt>
                <c:pt idx="2377">
                  <c:v>42898</c:v>
                </c:pt>
                <c:pt idx="2378">
                  <c:v>42899</c:v>
                </c:pt>
                <c:pt idx="2379">
                  <c:v>42900</c:v>
                </c:pt>
                <c:pt idx="2380">
                  <c:v>42901</c:v>
                </c:pt>
                <c:pt idx="2381">
                  <c:v>42902</c:v>
                </c:pt>
                <c:pt idx="2382">
                  <c:v>42905</c:v>
                </c:pt>
                <c:pt idx="2383">
                  <c:v>42906</c:v>
                </c:pt>
                <c:pt idx="2384">
                  <c:v>42907</c:v>
                </c:pt>
                <c:pt idx="2385">
                  <c:v>42908</c:v>
                </c:pt>
                <c:pt idx="2386">
                  <c:v>42909</c:v>
                </c:pt>
                <c:pt idx="2387">
                  <c:v>42912</c:v>
                </c:pt>
                <c:pt idx="2388">
                  <c:v>42913</c:v>
                </c:pt>
                <c:pt idx="2389">
                  <c:v>42914</c:v>
                </c:pt>
                <c:pt idx="2390">
                  <c:v>42915</c:v>
                </c:pt>
                <c:pt idx="2391">
                  <c:v>42916</c:v>
                </c:pt>
                <c:pt idx="2392">
                  <c:v>42919</c:v>
                </c:pt>
                <c:pt idx="2393">
                  <c:v>42921</c:v>
                </c:pt>
                <c:pt idx="2394">
                  <c:v>42922</c:v>
                </c:pt>
                <c:pt idx="2395">
                  <c:v>42923</c:v>
                </c:pt>
                <c:pt idx="2396">
                  <c:v>42926</c:v>
                </c:pt>
                <c:pt idx="2397">
                  <c:v>42927</c:v>
                </c:pt>
                <c:pt idx="2398">
                  <c:v>42928</c:v>
                </c:pt>
                <c:pt idx="2399">
                  <c:v>42929</c:v>
                </c:pt>
                <c:pt idx="2400">
                  <c:v>42930</c:v>
                </c:pt>
                <c:pt idx="2401">
                  <c:v>42933</c:v>
                </c:pt>
                <c:pt idx="2402">
                  <c:v>42934</c:v>
                </c:pt>
                <c:pt idx="2403">
                  <c:v>42935</c:v>
                </c:pt>
                <c:pt idx="2404">
                  <c:v>42936</c:v>
                </c:pt>
                <c:pt idx="2405">
                  <c:v>42937</c:v>
                </c:pt>
                <c:pt idx="2406">
                  <c:v>42940</c:v>
                </c:pt>
                <c:pt idx="2407">
                  <c:v>42941</c:v>
                </c:pt>
                <c:pt idx="2408">
                  <c:v>42942</c:v>
                </c:pt>
                <c:pt idx="2409">
                  <c:v>42943</c:v>
                </c:pt>
                <c:pt idx="2410">
                  <c:v>42944</c:v>
                </c:pt>
                <c:pt idx="2411">
                  <c:v>42947</c:v>
                </c:pt>
                <c:pt idx="2412">
                  <c:v>42948</c:v>
                </c:pt>
                <c:pt idx="2413">
                  <c:v>42949</c:v>
                </c:pt>
                <c:pt idx="2414">
                  <c:v>42950</c:v>
                </c:pt>
                <c:pt idx="2415">
                  <c:v>42951</c:v>
                </c:pt>
                <c:pt idx="2416">
                  <c:v>42954</c:v>
                </c:pt>
                <c:pt idx="2417">
                  <c:v>42955</c:v>
                </c:pt>
                <c:pt idx="2418">
                  <c:v>42956</c:v>
                </c:pt>
                <c:pt idx="2419">
                  <c:v>42957</c:v>
                </c:pt>
                <c:pt idx="2420">
                  <c:v>42958</c:v>
                </c:pt>
                <c:pt idx="2421">
                  <c:v>42961</c:v>
                </c:pt>
                <c:pt idx="2422">
                  <c:v>42962</c:v>
                </c:pt>
                <c:pt idx="2423">
                  <c:v>42963</c:v>
                </c:pt>
                <c:pt idx="2424">
                  <c:v>42964</c:v>
                </c:pt>
                <c:pt idx="2425">
                  <c:v>42965</c:v>
                </c:pt>
                <c:pt idx="2426">
                  <c:v>42968</c:v>
                </c:pt>
                <c:pt idx="2427">
                  <c:v>42969</c:v>
                </c:pt>
                <c:pt idx="2428">
                  <c:v>42970</c:v>
                </c:pt>
                <c:pt idx="2429">
                  <c:v>42971</c:v>
                </c:pt>
                <c:pt idx="2430">
                  <c:v>42972</c:v>
                </c:pt>
                <c:pt idx="2431">
                  <c:v>42975</c:v>
                </c:pt>
                <c:pt idx="2432">
                  <c:v>42976</c:v>
                </c:pt>
                <c:pt idx="2433">
                  <c:v>42977</c:v>
                </c:pt>
                <c:pt idx="2434">
                  <c:v>42978</c:v>
                </c:pt>
                <c:pt idx="2435">
                  <c:v>42979</c:v>
                </c:pt>
                <c:pt idx="2436">
                  <c:v>42983</c:v>
                </c:pt>
                <c:pt idx="2437">
                  <c:v>42984</c:v>
                </c:pt>
                <c:pt idx="2438">
                  <c:v>42985</c:v>
                </c:pt>
                <c:pt idx="2439">
                  <c:v>42986</c:v>
                </c:pt>
                <c:pt idx="2440">
                  <c:v>42989</c:v>
                </c:pt>
                <c:pt idx="2441">
                  <c:v>42990</c:v>
                </c:pt>
                <c:pt idx="2442">
                  <c:v>42991</c:v>
                </c:pt>
                <c:pt idx="2443">
                  <c:v>42992</c:v>
                </c:pt>
                <c:pt idx="2444">
                  <c:v>42993</c:v>
                </c:pt>
                <c:pt idx="2445">
                  <c:v>42996</c:v>
                </c:pt>
                <c:pt idx="2446">
                  <c:v>42997</c:v>
                </c:pt>
                <c:pt idx="2447">
                  <c:v>42998</c:v>
                </c:pt>
                <c:pt idx="2448">
                  <c:v>42999</c:v>
                </c:pt>
                <c:pt idx="2449">
                  <c:v>43000</c:v>
                </c:pt>
                <c:pt idx="2450">
                  <c:v>43003</c:v>
                </c:pt>
                <c:pt idx="2451">
                  <c:v>43004</c:v>
                </c:pt>
                <c:pt idx="2452">
                  <c:v>43005</c:v>
                </c:pt>
                <c:pt idx="2453">
                  <c:v>43006</c:v>
                </c:pt>
                <c:pt idx="2454">
                  <c:v>43007</c:v>
                </c:pt>
                <c:pt idx="2455">
                  <c:v>43010</c:v>
                </c:pt>
                <c:pt idx="2456">
                  <c:v>43011</c:v>
                </c:pt>
                <c:pt idx="2457">
                  <c:v>43012</c:v>
                </c:pt>
                <c:pt idx="2458">
                  <c:v>43013</c:v>
                </c:pt>
                <c:pt idx="2459">
                  <c:v>43014</c:v>
                </c:pt>
                <c:pt idx="2460">
                  <c:v>43017</c:v>
                </c:pt>
                <c:pt idx="2461">
                  <c:v>43018</c:v>
                </c:pt>
                <c:pt idx="2462">
                  <c:v>43019</c:v>
                </c:pt>
                <c:pt idx="2463">
                  <c:v>43020</c:v>
                </c:pt>
                <c:pt idx="2464">
                  <c:v>43021</c:v>
                </c:pt>
                <c:pt idx="2465">
                  <c:v>43024</c:v>
                </c:pt>
                <c:pt idx="2466">
                  <c:v>43025</c:v>
                </c:pt>
                <c:pt idx="2467">
                  <c:v>43026</c:v>
                </c:pt>
                <c:pt idx="2468">
                  <c:v>43027</c:v>
                </c:pt>
                <c:pt idx="2469">
                  <c:v>43028</c:v>
                </c:pt>
                <c:pt idx="2470">
                  <c:v>43031</c:v>
                </c:pt>
                <c:pt idx="2471">
                  <c:v>43032</c:v>
                </c:pt>
                <c:pt idx="2472">
                  <c:v>43033</c:v>
                </c:pt>
                <c:pt idx="2473">
                  <c:v>43034</c:v>
                </c:pt>
                <c:pt idx="2474">
                  <c:v>43035</c:v>
                </c:pt>
                <c:pt idx="2475">
                  <c:v>43038</c:v>
                </c:pt>
                <c:pt idx="2476">
                  <c:v>43039</c:v>
                </c:pt>
                <c:pt idx="2477">
                  <c:v>43040</c:v>
                </c:pt>
                <c:pt idx="2478">
                  <c:v>43041</c:v>
                </c:pt>
                <c:pt idx="2479">
                  <c:v>43042</c:v>
                </c:pt>
                <c:pt idx="2480">
                  <c:v>43045</c:v>
                </c:pt>
                <c:pt idx="2481">
                  <c:v>43046</c:v>
                </c:pt>
                <c:pt idx="2482">
                  <c:v>43047</c:v>
                </c:pt>
                <c:pt idx="2483">
                  <c:v>43048</c:v>
                </c:pt>
                <c:pt idx="2484">
                  <c:v>43049</c:v>
                </c:pt>
                <c:pt idx="2485">
                  <c:v>43052</c:v>
                </c:pt>
                <c:pt idx="2486">
                  <c:v>43053</c:v>
                </c:pt>
                <c:pt idx="2487">
                  <c:v>43054</c:v>
                </c:pt>
                <c:pt idx="2488">
                  <c:v>43055</c:v>
                </c:pt>
                <c:pt idx="2489">
                  <c:v>43056</c:v>
                </c:pt>
                <c:pt idx="2490">
                  <c:v>43059</c:v>
                </c:pt>
                <c:pt idx="2491">
                  <c:v>43060</c:v>
                </c:pt>
                <c:pt idx="2492">
                  <c:v>43061</c:v>
                </c:pt>
                <c:pt idx="2493">
                  <c:v>43063</c:v>
                </c:pt>
                <c:pt idx="2494">
                  <c:v>43066</c:v>
                </c:pt>
                <c:pt idx="2495">
                  <c:v>43067</c:v>
                </c:pt>
                <c:pt idx="2496">
                  <c:v>43068</c:v>
                </c:pt>
                <c:pt idx="2497">
                  <c:v>43069</c:v>
                </c:pt>
                <c:pt idx="2498">
                  <c:v>43070</c:v>
                </c:pt>
                <c:pt idx="2499">
                  <c:v>43073</c:v>
                </c:pt>
                <c:pt idx="2500">
                  <c:v>43074</c:v>
                </c:pt>
                <c:pt idx="2501">
                  <c:v>43075</c:v>
                </c:pt>
                <c:pt idx="2502">
                  <c:v>43076</c:v>
                </c:pt>
                <c:pt idx="2503">
                  <c:v>43077</c:v>
                </c:pt>
                <c:pt idx="2504">
                  <c:v>43080</c:v>
                </c:pt>
                <c:pt idx="2505">
                  <c:v>43081</c:v>
                </c:pt>
                <c:pt idx="2506">
                  <c:v>43082</c:v>
                </c:pt>
                <c:pt idx="2507">
                  <c:v>43083</c:v>
                </c:pt>
                <c:pt idx="2508">
                  <c:v>43084</c:v>
                </c:pt>
                <c:pt idx="2509">
                  <c:v>43087</c:v>
                </c:pt>
                <c:pt idx="2510">
                  <c:v>43088</c:v>
                </c:pt>
                <c:pt idx="2511">
                  <c:v>43089</c:v>
                </c:pt>
                <c:pt idx="2512">
                  <c:v>43090</c:v>
                </c:pt>
                <c:pt idx="2513">
                  <c:v>43091</c:v>
                </c:pt>
                <c:pt idx="2514">
                  <c:v>43095</c:v>
                </c:pt>
                <c:pt idx="2515">
                  <c:v>43096</c:v>
                </c:pt>
                <c:pt idx="2516">
                  <c:v>43097</c:v>
                </c:pt>
                <c:pt idx="2517">
                  <c:v>43098</c:v>
                </c:pt>
                <c:pt idx="2518">
                  <c:v>43102</c:v>
                </c:pt>
                <c:pt idx="2519">
                  <c:v>43103</c:v>
                </c:pt>
                <c:pt idx="2520">
                  <c:v>43104</c:v>
                </c:pt>
                <c:pt idx="2521">
                  <c:v>43105</c:v>
                </c:pt>
                <c:pt idx="2522">
                  <c:v>43108</c:v>
                </c:pt>
                <c:pt idx="2523">
                  <c:v>43109</c:v>
                </c:pt>
                <c:pt idx="2524">
                  <c:v>43110</c:v>
                </c:pt>
                <c:pt idx="2525">
                  <c:v>43111</c:v>
                </c:pt>
                <c:pt idx="2526">
                  <c:v>43112</c:v>
                </c:pt>
                <c:pt idx="2527">
                  <c:v>43116</c:v>
                </c:pt>
                <c:pt idx="2528">
                  <c:v>43117</c:v>
                </c:pt>
                <c:pt idx="2529">
                  <c:v>43118</c:v>
                </c:pt>
                <c:pt idx="2530">
                  <c:v>43119</c:v>
                </c:pt>
                <c:pt idx="2531">
                  <c:v>43122</c:v>
                </c:pt>
                <c:pt idx="2532">
                  <c:v>43123</c:v>
                </c:pt>
                <c:pt idx="2533">
                  <c:v>43124</c:v>
                </c:pt>
                <c:pt idx="2534">
                  <c:v>43125</c:v>
                </c:pt>
                <c:pt idx="2535">
                  <c:v>43126</c:v>
                </c:pt>
                <c:pt idx="2536">
                  <c:v>43129</c:v>
                </c:pt>
                <c:pt idx="2537">
                  <c:v>43130</c:v>
                </c:pt>
                <c:pt idx="2538">
                  <c:v>43131</c:v>
                </c:pt>
                <c:pt idx="2539">
                  <c:v>43132</c:v>
                </c:pt>
                <c:pt idx="2540">
                  <c:v>43133</c:v>
                </c:pt>
                <c:pt idx="2541">
                  <c:v>43136</c:v>
                </c:pt>
                <c:pt idx="2542">
                  <c:v>43137</c:v>
                </c:pt>
                <c:pt idx="2543">
                  <c:v>43138</c:v>
                </c:pt>
                <c:pt idx="2544">
                  <c:v>43139</c:v>
                </c:pt>
                <c:pt idx="2545">
                  <c:v>43140</c:v>
                </c:pt>
                <c:pt idx="2546">
                  <c:v>43143</c:v>
                </c:pt>
                <c:pt idx="2547">
                  <c:v>43144</c:v>
                </c:pt>
                <c:pt idx="2548">
                  <c:v>43145</c:v>
                </c:pt>
                <c:pt idx="2549">
                  <c:v>43146</c:v>
                </c:pt>
                <c:pt idx="2550">
                  <c:v>43147</c:v>
                </c:pt>
                <c:pt idx="2551">
                  <c:v>43151</c:v>
                </c:pt>
                <c:pt idx="2552">
                  <c:v>43152</c:v>
                </c:pt>
                <c:pt idx="2553">
                  <c:v>43153</c:v>
                </c:pt>
                <c:pt idx="2554">
                  <c:v>43154</c:v>
                </c:pt>
                <c:pt idx="2555">
                  <c:v>43157</c:v>
                </c:pt>
                <c:pt idx="2556">
                  <c:v>43158</c:v>
                </c:pt>
                <c:pt idx="2557">
                  <c:v>43159</c:v>
                </c:pt>
                <c:pt idx="2558">
                  <c:v>43160</c:v>
                </c:pt>
                <c:pt idx="2559">
                  <c:v>43161</c:v>
                </c:pt>
                <c:pt idx="2560">
                  <c:v>43164</c:v>
                </c:pt>
                <c:pt idx="2561">
                  <c:v>43165</c:v>
                </c:pt>
                <c:pt idx="2562">
                  <c:v>43166</c:v>
                </c:pt>
                <c:pt idx="2563">
                  <c:v>43167</c:v>
                </c:pt>
                <c:pt idx="2564">
                  <c:v>43168</c:v>
                </c:pt>
                <c:pt idx="2565">
                  <c:v>43171</c:v>
                </c:pt>
                <c:pt idx="2566">
                  <c:v>43172</c:v>
                </c:pt>
                <c:pt idx="2567">
                  <c:v>43173</c:v>
                </c:pt>
                <c:pt idx="2568">
                  <c:v>43174</c:v>
                </c:pt>
                <c:pt idx="2569">
                  <c:v>43175</c:v>
                </c:pt>
                <c:pt idx="2570">
                  <c:v>43178</c:v>
                </c:pt>
                <c:pt idx="2571">
                  <c:v>43179</c:v>
                </c:pt>
                <c:pt idx="2572">
                  <c:v>43180</c:v>
                </c:pt>
                <c:pt idx="2573">
                  <c:v>43181</c:v>
                </c:pt>
                <c:pt idx="2574">
                  <c:v>43182</c:v>
                </c:pt>
                <c:pt idx="2575">
                  <c:v>43185</c:v>
                </c:pt>
                <c:pt idx="2576">
                  <c:v>43186</c:v>
                </c:pt>
                <c:pt idx="2577">
                  <c:v>43187</c:v>
                </c:pt>
                <c:pt idx="2578">
                  <c:v>43188</c:v>
                </c:pt>
                <c:pt idx="2579">
                  <c:v>43192</c:v>
                </c:pt>
                <c:pt idx="2580">
                  <c:v>43193</c:v>
                </c:pt>
                <c:pt idx="2581">
                  <c:v>43194</c:v>
                </c:pt>
                <c:pt idx="2582">
                  <c:v>43195</c:v>
                </c:pt>
                <c:pt idx="2583">
                  <c:v>43196</c:v>
                </c:pt>
                <c:pt idx="2584">
                  <c:v>43199</c:v>
                </c:pt>
                <c:pt idx="2585">
                  <c:v>43200</c:v>
                </c:pt>
                <c:pt idx="2586">
                  <c:v>43201</c:v>
                </c:pt>
                <c:pt idx="2587">
                  <c:v>43202</c:v>
                </c:pt>
                <c:pt idx="2588">
                  <c:v>43203</c:v>
                </c:pt>
                <c:pt idx="2589">
                  <c:v>43206</c:v>
                </c:pt>
                <c:pt idx="2590">
                  <c:v>43207</c:v>
                </c:pt>
                <c:pt idx="2591">
                  <c:v>43208</c:v>
                </c:pt>
                <c:pt idx="2592">
                  <c:v>43209</c:v>
                </c:pt>
                <c:pt idx="2593">
                  <c:v>43210</c:v>
                </c:pt>
                <c:pt idx="2594">
                  <c:v>43213</c:v>
                </c:pt>
                <c:pt idx="2595">
                  <c:v>43214</c:v>
                </c:pt>
                <c:pt idx="2596">
                  <c:v>43215</c:v>
                </c:pt>
                <c:pt idx="2597">
                  <c:v>43216</c:v>
                </c:pt>
                <c:pt idx="2598">
                  <c:v>43217</c:v>
                </c:pt>
                <c:pt idx="2599">
                  <c:v>43220</c:v>
                </c:pt>
                <c:pt idx="2600">
                  <c:v>43221</c:v>
                </c:pt>
                <c:pt idx="2601">
                  <c:v>43222</c:v>
                </c:pt>
                <c:pt idx="2602">
                  <c:v>43223</c:v>
                </c:pt>
                <c:pt idx="2603">
                  <c:v>43224</c:v>
                </c:pt>
                <c:pt idx="2604">
                  <c:v>43227</c:v>
                </c:pt>
                <c:pt idx="2605">
                  <c:v>43228</c:v>
                </c:pt>
                <c:pt idx="2606">
                  <c:v>43229</c:v>
                </c:pt>
                <c:pt idx="2607">
                  <c:v>43230</c:v>
                </c:pt>
                <c:pt idx="2608">
                  <c:v>43231</c:v>
                </c:pt>
                <c:pt idx="2609">
                  <c:v>43234</c:v>
                </c:pt>
                <c:pt idx="2610">
                  <c:v>43235</c:v>
                </c:pt>
                <c:pt idx="2611">
                  <c:v>43236</c:v>
                </c:pt>
                <c:pt idx="2612">
                  <c:v>43237</c:v>
                </c:pt>
                <c:pt idx="2613">
                  <c:v>43238</c:v>
                </c:pt>
                <c:pt idx="2614">
                  <c:v>43241</c:v>
                </c:pt>
                <c:pt idx="2615">
                  <c:v>43242</c:v>
                </c:pt>
                <c:pt idx="2616">
                  <c:v>43243</c:v>
                </c:pt>
                <c:pt idx="2617">
                  <c:v>43244</c:v>
                </c:pt>
                <c:pt idx="2618">
                  <c:v>43245</c:v>
                </c:pt>
                <c:pt idx="2619">
                  <c:v>43249</c:v>
                </c:pt>
                <c:pt idx="2620">
                  <c:v>43250</c:v>
                </c:pt>
                <c:pt idx="2621">
                  <c:v>43251</c:v>
                </c:pt>
                <c:pt idx="2622">
                  <c:v>43252</c:v>
                </c:pt>
                <c:pt idx="2623">
                  <c:v>43255</c:v>
                </c:pt>
                <c:pt idx="2624">
                  <c:v>43256</c:v>
                </c:pt>
                <c:pt idx="2625">
                  <c:v>43257</c:v>
                </c:pt>
                <c:pt idx="2626">
                  <c:v>43258</c:v>
                </c:pt>
                <c:pt idx="2627">
                  <c:v>43259</c:v>
                </c:pt>
                <c:pt idx="2628">
                  <c:v>43262</c:v>
                </c:pt>
                <c:pt idx="2629">
                  <c:v>43263</c:v>
                </c:pt>
                <c:pt idx="2630">
                  <c:v>43264</c:v>
                </c:pt>
                <c:pt idx="2631">
                  <c:v>43265</c:v>
                </c:pt>
                <c:pt idx="2632">
                  <c:v>43266</c:v>
                </c:pt>
                <c:pt idx="2633">
                  <c:v>43269</c:v>
                </c:pt>
                <c:pt idx="2634">
                  <c:v>43270</c:v>
                </c:pt>
                <c:pt idx="2635">
                  <c:v>43271</c:v>
                </c:pt>
                <c:pt idx="2636">
                  <c:v>43272</c:v>
                </c:pt>
                <c:pt idx="2637">
                  <c:v>43273</c:v>
                </c:pt>
                <c:pt idx="2638">
                  <c:v>43276</c:v>
                </c:pt>
                <c:pt idx="2639">
                  <c:v>43277</c:v>
                </c:pt>
                <c:pt idx="2640">
                  <c:v>43278</c:v>
                </c:pt>
                <c:pt idx="2641">
                  <c:v>43279</c:v>
                </c:pt>
                <c:pt idx="2642">
                  <c:v>43280</c:v>
                </c:pt>
                <c:pt idx="2643">
                  <c:v>43283</c:v>
                </c:pt>
                <c:pt idx="2644">
                  <c:v>43284</c:v>
                </c:pt>
                <c:pt idx="2645">
                  <c:v>43286</c:v>
                </c:pt>
                <c:pt idx="2646">
                  <c:v>43287</c:v>
                </c:pt>
                <c:pt idx="2647">
                  <c:v>43290</c:v>
                </c:pt>
                <c:pt idx="2648">
                  <c:v>43291</c:v>
                </c:pt>
                <c:pt idx="2649">
                  <c:v>43292</c:v>
                </c:pt>
                <c:pt idx="2650">
                  <c:v>43293</c:v>
                </c:pt>
                <c:pt idx="2651">
                  <c:v>43294</c:v>
                </c:pt>
                <c:pt idx="2652">
                  <c:v>43297</c:v>
                </c:pt>
                <c:pt idx="2653">
                  <c:v>43298</c:v>
                </c:pt>
                <c:pt idx="2654">
                  <c:v>43299</c:v>
                </c:pt>
                <c:pt idx="2655">
                  <c:v>43300</c:v>
                </c:pt>
                <c:pt idx="2656">
                  <c:v>43301</c:v>
                </c:pt>
                <c:pt idx="2657">
                  <c:v>43304</c:v>
                </c:pt>
                <c:pt idx="2658">
                  <c:v>43305</c:v>
                </c:pt>
                <c:pt idx="2659">
                  <c:v>43306</c:v>
                </c:pt>
                <c:pt idx="2660">
                  <c:v>43307</c:v>
                </c:pt>
                <c:pt idx="2661">
                  <c:v>43308</c:v>
                </c:pt>
                <c:pt idx="2662">
                  <c:v>43311</c:v>
                </c:pt>
                <c:pt idx="2663">
                  <c:v>43312</c:v>
                </c:pt>
                <c:pt idx="2664">
                  <c:v>43313</c:v>
                </c:pt>
                <c:pt idx="2665">
                  <c:v>43314</c:v>
                </c:pt>
                <c:pt idx="2666">
                  <c:v>43315</c:v>
                </c:pt>
                <c:pt idx="2667">
                  <c:v>43318</c:v>
                </c:pt>
                <c:pt idx="2668">
                  <c:v>43319</c:v>
                </c:pt>
                <c:pt idx="2669">
                  <c:v>43320</c:v>
                </c:pt>
                <c:pt idx="2670">
                  <c:v>43321</c:v>
                </c:pt>
                <c:pt idx="2671">
                  <c:v>43322</c:v>
                </c:pt>
                <c:pt idx="2672">
                  <c:v>43325</c:v>
                </c:pt>
                <c:pt idx="2673">
                  <c:v>43326</c:v>
                </c:pt>
                <c:pt idx="2674">
                  <c:v>43327</c:v>
                </c:pt>
                <c:pt idx="2675">
                  <c:v>43328</c:v>
                </c:pt>
                <c:pt idx="2676">
                  <c:v>43329</c:v>
                </c:pt>
                <c:pt idx="2677">
                  <c:v>43332</c:v>
                </c:pt>
                <c:pt idx="2678">
                  <c:v>43333</c:v>
                </c:pt>
                <c:pt idx="2679">
                  <c:v>43334</c:v>
                </c:pt>
                <c:pt idx="2680">
                  <c:v>43335</c:v>
                </c:pt>
                <c:pt idx="2681">
                  <c:v>43336</c:v>
                </c:pt>
                <c:pt idx="2682">
                  <c:v>43339</c:v>
                </c:pt>
                <c:pt idx="2683">
                  <c:v>43340</c:v>
                </c:pt>
                <c:pt idx="2684">
                  <c:v>43341</c:v>
                </c:pt>
                <c:pt idx="2685">
                  <c:v>43342</c:v>
                </c:pt>
                <c:pt idx="2686">
                  <c:v>43343</c:v>
                </c:pt>
                <c:pt idx="2687">
                  <c:v>43347</c:v>
                </c:pt>
                <c:pt idx="2688">
                  <c:v>43348</c:v>
                </c:pt>
                <c:pt idx="2689">
                  <c:v>43349</c:v>
                </c:pt>
                <c:pt idx="2690">
                  <c:v>43350</c:v>
                </c:pt>
                <c:pt idx="2691">
                  <c:v>43353</c:v>
                </c:pt>
                <c:pt idx="2692">
                  <c:v>43354</c:v>
                </c:pt>
                <c:pt idx="2693">
                  <c:v>43355</c:v>
                </c:pt>
                <c:pt idx="2694">
                  <c:v>43356</c:v>
                </c:pt>
                <c:pt idx="2695">
                  <c:v>43357</c:v>
                </c:pt>
                <c:pt idx="2696">
                  <c:v>43360</c:v>
                </c:pt>
                <c:pt idx="2697">
                  <c:v>43361</c:v>
                </c:pt>
                <c:pt idx="2698">
                  <c:v>43362</c:v>
                </c:pt>
                <c:pt idx="2699">
                  <c:v>43363</c:v>
                </c:pt>
                <c:pt idx="2700">
                  <c:v>43364</c:v>
                </c:pt>
                <c:pt idx="2701">
                  <c:v>43367</c:v>
                </c:pt>
                <c:pt idx="2702">
                  <c:v>43368</c:v>
                </c:pt>
                <c:pt idx="2703">
                  <c:v>43369</c:v>
                </c:pt>
                <c:pt idx="2704">
                  <c:v>43370</c:v>
                </c:pt>
                <c:pt idx="2705">
                  <c:v>43371</c:v>
                </c:pt>
                <c:pt idx="2706">
                  <c:v>43374</c:v>
                </c:pt>
                <c:pt idx="2707">
                  <c:v>43375</c:v>
                </c:pt>
                <c:pt idx="2708">
                  <c:v>43376</c:v>
                </c:pt>
                <c:pt idx="2709">
                  <c:v>43377</c:v>
                </c:pt>
                <c:pt idx="2710">
                  <c:v>43378</c:v>
                </c:pt>
                <c:pt idx="2711">
                  <c:v>43381</c:v>
                </c:pt>
                <c:pt idx="2712">
                  <c:v>43382</c:v>
                </c:pt>
                <c:pt idx="2713">
                  <c:v>43383</c:v>
                </c:pt>
                <c:pt idx="2714">
                  <c:v>43384</c:v>
                </c:pt>
                <c:pt idx="2715">
                  <c:v>43385</c:v>
                </c:pt>
                <c:pt idx="2716">
                  <c:v>43388</c:v>
                </c:pt>
                <c:pt idx="2717">
                  <c:v>43389</c:v>
                </c:pt>
                <c:pt idx="2718">
                  <c:v>43390</c:v>
                </c:pt>
                <c:pt idx="2719">
                  <c:v>43391</c:v>
                </c:pt>
                <c:pt idx="2720">
                  <c:v>43392</c:v>
                </c:pt>
                <c:pt idx="2721">
                  <c:v>43395</c:v>
                </c:pt>
                <c:pt idx="2722">
                  <c:v>43396</c:v>
                </c:pt>
                <c:pt idx="2723">
                  <c:v>43397</c:v>
                </c:pt>
                <c:pt idx="2724">
                  <c:v>43398</c:v>
                </c:pt>
                <c:pt idx="2725">
                  <c:v>43399</c:v>
                </c:pt>
                <c:pt idx="2726">
                  <c:v>43402</c:v>
                </c:pt>
                <c:pt idx="2727">
                  <c:v>43403</c:v>
                </c:pt>
                <c:pt idx="2728">
                  <c:v>43404</c:v>
                </c:pt>
                <c:pt idx="2729">
                  <c:v>43405</c:v>
                </c:pt>
                <c:pt idx="2730">
                  <c:v>43406</c:v>
                </c:pt>
                <c:pt idx="2731">
                  <c:v>43409</c:v>
                </c:pt>
                <c:pt idx="2732">
                  <c:v>43410</c:v>
                </c:pt>
                <c:pt idx="2733">
                  <c:v>43411</c:v>
                </c:pt>
                <c:pt idx="2734">
                  <c:v>43412</c:v>
                </c:pt>
                <c:pt idx="2735">
                  <c:v>43413</c:v>
                </c:pt>
                <c:pt idx="2736">
                  <c:v>43416</c:v>
                </c:pt>
                <c:pt idx="2737">
                  <c:v>43417</c:v>
                </c:pt>
                <c:pt idx="2738">
                  <c:v>43418</c:v>
                </c:pt>
                <c:pt idx="2739">
                  <c:v>43419</c:v>
                </c:pt>
                <c:pt idx="2740">
                  <c:v>43420</c:v>
                </c:pt>
                <c:pt idx="2741">
                  <c:v>43423</c:v>
                </c:pt>
                <c:pt idx="2742">
                  <c:v>43424</c:v>
                </c:pt>
                <c:pt idx="2743">
                  <c:v>43425</c:v>
                </c:pt>
                <c:pt idx="2744">
                  <c:v>43427</c:v>
                </c:pt>
                <c:pt idx="2745">
                  <c:v>43430</c:v>
                </c:pt>
                <c:pt idx="2746">
                  <c:v>43431</c:v>
                </c:pt>
                <c:pt idx="2747">
                  <c:v>43432</c:v>
                </c:pt>
                <c:pt idx="2748">
                  <c:v>43433</c:v>
                </c:pt>
                <c:pt idx="2749">
                  <c:v>43434</c:v>
                </c:pt>
                <c:pt idx="2750">
                  <c:v>43437</c:v>
                </c:pt>
                <c:pt idx="2751">
                  <c:v>43438</c:v>
                </c:pt>
                <c:pt idx="2752">
                  <c:v>43440</c:v>
                </c:pt>
                <c:pt idx="2753">
                  <c:v>43441</c:v>
                </c:pt>
                <c:pt idx="2754">
                  <c:v>43444</c:v>
                </c:pt>
                <c:pt idx="2755">
                  <c:v>43445</c:v>
                </c:pt>
                <c:pt idx="2756">
                  <c:v>43446</c:v>
                </c:pt>
                <c:pt idx="2757">
                  <c:v>43447</c:v>
                </c:pt>
                <c:pt idx="2758">
                  <c:v>43448</c:v>
                </c:pt>
                <c:pt idx="2759">
                  <c:v>43451</c:v>
                </c:pt>
                <c:pt idx="2760">
                  <c:v>43452</c:v>
                </c:pt>
                <c:pt idx="2761">
                  <c:v>43453</c:v>
                </c:pt>
                <c:pt idx="2762">
                  <c:v>43454</c:v>
                </c:pt>
                <c:pt idx="2763">
                  <c:v>43455</c:v>
                </c:pt>
                <c:pt idx="2764">
                  <c:v>43458</c:v>
                </c:pt>
                <c:pt idx="2765">
                  <c:v>43460</c:v>
                </c:pt>
                <c:pt idx="2766">
                  <c:v>43461</c:v>
                </c:pt>
                <c:pt idx="2767">
                  <c:v>43462</c:v>
                </c:pt>
                <c:pt idx="2768">
                  <c:v>43465</c:v>
                </c:pt>
                <c:pt idx="2769">
                  <c:v>43467</c:v>
                </c:pt>
                <c:pt idx="2770">
                  <c:v>43468</c:v>
                </c:pt>
                <c:pt idx="2771">
                  <c:v>43469</c:v>
                </c:pt>
                <c:pt idx="2772">
                  <c:v>43472</c:v>
                </c:pt>
                <c:pt idx="2773">
                  <c:v>43473</c:v>
                </c:pt>
                <c:pt idx="2774">
                  <c:v>43474</c:v>
                </c:pt>
                <c:pt idx="2775">
                  <c:v>43475</c:v>
                </c:pt>
                <c:pt idx="2776">
                  <c:v>43476</c:v>
                </c:pt>
                <c:pt idx="2777">
                  <c:v>43479</c:v>
                </c:pt>
                <c:pt idx="2778">
                  <c:v>43480</c:v>
                </c:pt>
                <c:pt idx="2779">
                  <c:v>43481</c:v>
                </c:pt>
                <c:pt idx="2780">
                  <c:v>43482</c:v>
                </c:pt>
                <c:pt idx="2781">
                  <c:v>43483</c:v>
                </c:pt>
                <c:pt idx="2782">
                  <c:v>43487</c:v>
                </c:pt>
                <c:pt idx="2783">
                  <c:v>43488</c:v>
                </c:pt>
                <c:pt idx="2784">
                  <c:v>43489</c:v>
                </c:pt>
                <c:pt idx="2785">
                  <c:v>43490</c:v>
                </c:pt>
                <c:pt idx="2786">
                  <c:v>43493</c:v>
                </c:pt>
                <c:pt idx="2787">
                  <c:v>43494</c:v>
                </c:pt>
                <c:pt idx="2788">
                  <c:v>43495</c:v>
                </c:pt>
                <c:pt idx="2789">
                  <c:v>43496</c:v>
                </c:pt>
                <c:pt idx="2790">
                  <c:v>43497</c:v>
                </c:pt>
                <c:pt idx="2791">
                  <c:v>43500</c:v>
                </c:pt>
                <c:pt idx="2792">
                  <c:v>43501</c:v>
                </c:pt>
                <c:pt idx="2793">
                  <c:v>43502</c:v>
                </c:pt>
                <c:pt idx="2794">
                  <c:v>43503</c:v>
                </c:pt>
                <c:pt idx="2795">
                  <c:v>43504</c:v>
                </c:pt>
                <c:pt idx="2796">
                  <c:v>43507</c:v>
                </c:pt>
                <c:pt idx="2797">
                  <c:v>43508</c:v>
                </c:pt>
                <c:pt idx="2798">
                  <c:v>43509</c:v>
                </c:pt>
                <c:pt idx="2799">
                  <c:v>43510</c:v>
                </c:pt>
                <c:pt idx="2800">
                  <c:v>43511</c:v>
                </c:pt>
                <c:pt idx="2801">
                  <c:v>43515</c:v>
                </c:pt>
                <c:pt idx="2802">
                  <c:v>43516</c:v>
                </c:pt>
                <c:pt idx="2803">
                  <c:v>43517</c:v>
                </c:pt>
                <c:pt idx="2804">
                  <c:v>43518</c:v>
                </c:pt>
                <c:pt idx="2805">
                  <c:v>43521</c:v>
                </c:pt>
                <c:pt idx="2806">
                  <c:v>43522</c:v>
                </c:pt>
                <c:pt idx="2807">
                  <c:v>43523</c:v>
                </c:pt>
                <c:pt idx="2808">
                  <c:v>43524</c:v>
                </c:pt>
                <c:pt idx="2809">
                  <c:v>43525</c:v>
                </c:pt>
                <c:pt idx="2810">
                  <c:v>43528</c:v>
                </c:pt>
                <c:pt idx="2811">
                  <c:v>43529</c:v>
                </c:pt>
                <c:pt idx="2812">
                  <c:v>43530</c:v>
                </c:pt>
                <c:pt idx="2813">
                  <c:v>43531</c:v>
                </c:pt>
                <c:pt idx="2814">
                  <c:v>43532</c:v>
                </c:pt>
                <c:pt idx="2815">
                  <c:v>43535</c:v>
                </c:pt>
                <c:pt idx="2816">
                  <c:v>43536</c:v>
                </c:pt>
                <c:pt idx="2817">
                  <c:v>43537</c:v>
                </c:pt>
                <c:pt idx="2818">
                  <c:v>43538</c:v>
                </c:pt>
                <c:pt idx="2819">
                  <c:v>43539</c:v>
                </c:pt>
                <c:pt idx="2820">
                  <c:v>43542</c:v>
                </c:pt>
                <c:pt idx="2821">
                  <c:v>43543</c:v>
                </c:pt>
                <c:pt idx="2822">
                  <c:v>43544</c:v>
                </c:pt>
                <c:pt idx="2823">
                  <c:v>43545</c:v>
                </c:pt>
                <c:pt idx="2824">
                  <c:v>43546</c:v>
                </c:pt>
                <c:pt idx="2825">
                  <c:v>43549</c:v>
                </c:pt>
                <c:pt idx="2826">
                  <c:v>43550</c:v>
                </c:pt>
                <c:pt idx="2827">
                  <c:v>43551</c:v>
                </c:pt>
                <c:pt idx="2828">
                  <c:v>43552</c:v>
                </c:pt>
                <c:pt idx="2829">
                  <c:v>43553</c:v>
                </c:pt>
                <c:pt idx="2830">
                  <c:v>43556</c:v>
                </c:pt>
                <c:pt idx="2831">
                  <c:v>43557</c:v>
                </c:pt>
                <c:pt idx="2832">
                  <c:v>43558</c:v>
                </c:pt>
                <c:pt idx="2833">
                  <c:v>43559</c:v>
                </c:pt>
                <c:pt idx="2834">
                  <c:v>43560</c:v>
                </c:pt>
                <c:pt idx="2835">
                  <c:v>43563</c:v>
                </c:pt>
                <c:pt idx="2836">
                  <c:v>43564</c:v>
                </c:pt>
                <c:pt idx="2837">
                  <c:v>43565</c:v>
                </c:pt>
                <c:pt idx="2838">
                  <c:v>43566</c:v>
                </c:pt>
                <c:pt idx="2839">
                  <c:v>43567</c:v>
                </c:pt>
                <c:pt idx="2840">
                  <c:v>43570</c:v>
                </c:pt>
                <c:pt idx="2841">
                  <c:v>43571</c:v>
                </c:pt>
                <c:pt idx="2842">
                  <c:v>43572</c:v>
                </c:pt>
                <c:pt idx="2843">
                  <c:v>43573</c:v>
                </c:pt>
                <c:pt idx="2844">
                  <c:v>43577</c:v>
                </c:pt>
                <c:pt idx="2845">
                  <c:v>43578</c:v>
                </c:pt>
                <c:pt idx="2846">
                  <c:v>43579</c:v>
                </c:pt>
                <c:pt idx="2847">
                  <c:v>43580</c:v>
                </c:pt>
                <c:pt idx="2848">
                  <c:v>43581</c:v>
                </c:pt>
                <c:pt idx="2849">
                  <c:v>43584</c:v>
                </c:pt>
                <c:pt idx="2850">
                  <c:v>43585</c:v>
                </c:pt>
                <c:pt idx="2851">
                  <c:v>43586</c:v>
                </c:pt>
                <c:pt idx="2852">
                  <c:v>43587</c:v>
                </c:pt>
                <c:pt idx="2853">
                  <c:v>43588</c:v>
                </c:pt>
                <c:pt idx="2854">
                  <c:v>43591</c:v>
                </c:pt>
                <c:pt idx="2855">
                  <c:v>43592</c:v>
                </c:pt>
                <c:pt idx="2856">
                  <c:v>43593</c:v>
                </c:pt>
                <c:pt idx="2857">
                  <c:v>43594</c:v>
                </c:pt>
                <c:pt idx="2858">
                  <c:v>43595</c:v>
                </c:pt>
                <c:pt idx="2859">
                  <c:v>43598</c:v>
                </c:pt>
                <c:pt idx="2860">
                  <c:v>43599</c:v>
                </c:pt>
                <c:pt idx="2861">
                  <c:v>43600</c:v>
                </c:pt>
                <c:pt idx="2862">
                  <c:v>43601</c:v>
                </c:pt>
                <c:pt idx="2863">
                  <c:v>43602</c:v>
                </c:pt>
                <c:pt idx="2864">
                  <c:v>43605</c:v>
                </c:pt>
                <c:pt idx="2865">
                  <c:v>43606</c:v>
                </c:pt>
                <c:pt idx="2866">
                  <c:v>43607</c:v>
                </c:pt>
                <c:pt idx="2867">
                  <c:v>43608</c:v>
                </c:pt>
                <c:pt idx="2868">
                  <c:v>43609</c:v>
                </c:pt>
                <c:pt idx="2869">
                  <c:v>43613</c:v>
                </c:pt>
                <c:pt idx="2870">
                  <c:v>43614</c:v>
                </c:pt>
                <c:pt idx="2871">
                  <c:v>43615</c:v>
                </c:pt>
                <c:pt idx="2872">
                  <c:v>43616</c:v>
                </c:pt>
                <c:pt idx="2873">
                  <c:v>43619</c:v>
                </c:pt>
                <c:pt idx="2874">
                  <c:v>43620</c:v>
                </c:pt>
                <c:pt idx="2875">
                  <c:v>43621</c:v>
                </c:pt>
                <c:pt idx="2876">
                  <c:v>43622</c:v>
                </c:pt>
                <c:pt idx="2877">
                  <c:v>43623</c:v>
                </c:pt>
                <c:pt idx="2878">
                  <c:v>43626</c:v>
                </c:pt>
                <c:pt idx="2879">
                  <c:v>43627</c:v>
                </c:pt>
                <c:pt idx="2880">
                  <c:v>43628</c:v>
                </c:pt>
                <c:pt idx="2881">
                  <c:v>43629</c:v>
                </c:pt>
                <c:pt idx="2882">
                  <c:v>43630</c:v>
                </c:pt>
                <c:pt idx="2883">
                  <c:v>43633</c:v>
                </c:pt>
                <c:pt idx="2884">
                  <c:v>43634</c:v>
                </c:pt>
                <c:pt idx="2885">
                  <c:v>43635</c:v>
                </c:pt>
                <c:pt idx="2886">
                  <c:v>43636</c:v>
                </c:pt>
                <c:pt idx="2887">
                  <c:v>43637</c:v>
                </c:pt>
                <c:pt idx="2888">
                  <c:v>43640</c:v>
                </c:pt>
                <c:pt idx="2889">
                  <c:v>43641</c:v>
                </c:pt>
                <c:pt idx="2890">
                  <c:v>43642</c:v>
                </c:pt>
                <c:pt idx="2891">
                  <c:v>43643</c:v>
                </c:pt>
                <c:pt idx="2892">
                  <c:v>43644</c:v>
                </c:pt>
                <c:pt idx="2893">
                  <c:v>43647</c:v>
                </c:pt>
                <c:pt idx="2894">
                  <c:v>43648</c:v>
                </c:pt>
                <c:pt idx="2895">
                  <c:v>43649</c:v>
                </c:pt>
                <c:pt idx="2896">
                  <c:v>43651</c:v>
                </c:pt>
                <c:pt idx="2897">
                  <c:v>43654</c:v>
                </c:pt>
                <c:pt idx="2898">
                  <c:v>43655</c:v>
                </c:pt>
                <c:pt idx="2899">
                  <c:v>43656</c:v>
                </c:pt>
                <c:pt idx="2900">
                  <c:v>43657</c:v>
                </c:pt>
                <c:pt idx="2901">
                  <c:v>43658</c:v>
                </c:pt>
                <c:pt idx="2902">
                  <c:v>43661</c:v>
                </c:pt>
                <c:pt idx="2903">
                  <c:v>43662</c:v>
                </c:pt>
                <c:pt idx="2904">
                  <c:v>43663</c:v>
                </c:pt>
                <c:pt idx="2905">
                  <c:v>43664</c:v>
                </c:pt>
                <c:pt idx="2906">
                  <c:v>43665</c:v>
                </c:pt>
                <c:pt idx="2907">
                  <c:v>43668</c:v>
                </c:pt>
                <c:pt idx="2908">
                  <c:v>43669</c:v>
                </c:pt>
                <c:pt idx="2909">
                  <c:v>43670</c:v>
                </c:pt>
                <c:pt idx="2910">
                  <c:v>43671</c:v>
                </c:pt>
                <c:pt idx="2911">
                  <c:v>43672</c:v>
                </c:pt>
                <c:pt idx="2912">
                  <c:v>43675</c:v>
                </c:pt>
                <c:pt idx="2913">
                  <c:v>43676</c:v>
                </c:pt>
                <c:pt idx="2914">
                  <c:v>43677</c:v>
                </c:pt>
                <c:pt idx="2915">
                  <c:v>43678</c:v>
                </c:pt>
                <c:pt idx="2916">
                  <c:v>43679</c:v>
                </c:pt>
                <c:pt idx="2917">
                  <c:v>43682</c:v>
                </c:pt>
                <c:pt idx="2918">
                  <c:v>43683</c:v>
                </c:pt>
                <c:pt idx="2919">
                  <c:v>43684</c:v>
                </c:pt>
                <c:pt idx="2920">
                  <c:v>43685</c:v>
                </c:pt>
                <c:pt idx="2921">
                  <c:v>43686</c:v>
                </c:pt>
                <c:pt idx="2922">
                  <c:v>43689</c:v>
                </c:pt>
                <c:pt idx="2923">
                  <c:v>43690</c:v>
                </c:pt>
                <c:pt idx="2924">
                  <c:v>43691</c:v>
                </c:pt>
                <c:pt idx="2925">
                  <c:v>43692</c:v>
                </c:pt>
                <c:pt idx="2926">
                  <c:v>43693</c:v>
                </c:pt>
                <c:pt idx="2927">
                  <c:v>43696</c:v>
                </c:pt>
                <c:pt idx="2928">
                  <c:v>43697</c:v>
                </c:pt>
                <c:pt idx="2929">
                  <c:v>43698</c:v>
                </c:pt>
                <c:pt idx="2930">
                  <c:v>43699</c:v>
                </c:pt>
                <c:pt idx="2931">
                  <c:v>43700</c:v>
                </c:pt>
                <c:pt idx="2932">
                  <c:v>43703</c:v>
                </c:pt>
                <c:pt idx="2933">
                  <c:v>43704</c:v>
                </c:pt>
                <c:pt idx="2934">
                  <c:v>43705</c:v>
                </c:pt>
                <c:pt idx="2935">
                  <c:v>43706</c:v>
                </c:pt>
                <c:pt idx="2936">
                  <c:v>43707</c:v>
                </c:pt>
                <c:pt idx="2937">
                  <c:v>43711</c:v>
                </c:pt>
                <c:pt idx="2938">
                  <c:v>43712</c:v>
                </c:pt>
                <c:pt idx="2939">
                  <c:v>43713</c:v>
                </c:pt>
                <c:pt idx="2940">
                  <c:v>43714</c:v>
                </c:pt>
                <c:pt idx="2941">
                  <c:v>43717</c:v>
                </c:pt>
                <c:pt idx="2942">
                  <c:v>43718</c:v>
                </c:pt>
                <c:pt idx="2943">
                  <c:v>43719</c:v>
                </c:pt>
                <c:pt idx="2944">
                  <c:v>43720</c:v>
                </c:pt>
                <c:pt idx="2945">
                  <c:v>43721</c:v>
                </c:pt>
                <c:pt idx="2946">
                  <c:v>43724</c:v>
                </c:pt>
                <c:pt idx="2947">
                  <c:v>43725</c:v>
                </c:pt>
                <c:pt idx="2948">
                  <c:v>43726</c:v>
                </c:pt>
                <c:pt idx="2949">
                  <c:v>43727</c:v>
                </c:pt>
                <c:pt idx="2950">
                  <c:v>43728</c:v>
                </c:pt>
                <c:pt idx="2951">
                  <c:v>43731</c:v>
                </c:pt>
                <c:pt idx="2952">
                  <c:v>43732</c:v>
                </c:pt>
                <c:pt idx="2953">
                  <c:v>43733</c:v>
                </c:pt>
                <c:pt idx="2954">
                  <c:v>43734</c:v>
                </c:pt>
                <c:pt idx="2955">
                  <c:v>43735</c:v>
                </c:pt>
                <c:pt idx="2956">
                  <c:v>43738</c:v>
                </c:pt>
                <c:pt idx="2957">
                  <c:v>43739</c:v>
                </c:pt>
                <c:pt idx="2958">
                  <c:v>43740</c:v>
                </c:pt>
                <c:pt idx="2959">
                  <c:v>43741</c:v>
                </c:pt>
                <c:pt idx="2960">
                  <c:v>43742</c:v>
                </c:pt>
                <c:pt idx="2961">
                  <c:v>43745</c:v>
                </c:pt>
                <c:pt idx="2962">
                  <c:v>43746</c:v>
                </c:pt>
                <c:pt idx="2963">
                  <c:v>43747</c:v>
                </c:pt>
                <c:pt idx="2964">
                  <c:v>43748</c:v>
                </c:pt>
                <c:pt idx="2965">
                  <c:v>43749</c:v>
                </c:pt>
                <c:pt idx="2966">
                  <c:v>43752</c:v>
                </c:pt>
                <c:pt idx="2967">
                  <c:v>43753</c:v>
                </c:pt>
                <c:pt idx="2968">
                  <c:v>43754</c:v>
                </c:pt>
                <c:pt idx="2969">
                  <c:v>43755</c:v>
                </c:pt>
                <c:pt idx="2970">
                  <c:v>43756</c:v>
                </c:pt>
                <c:pt idx="2971">
                  <c:v>43759</c:v>
                </c:pt>
                <c:pt idx="2972">
                  <c:v>43760</c:v>
                </c:pt>
                <c:pt idx="2973">
                  <c:v>43761</c:v>
                </c:pt>
                <c:pt idx="2974">
                  <c:v>43762</c:v>
                </c:pt>
                <c:pt idx="2975">
                  <c:v>43763</c:v>
                </c:pt>
                <c:pt idx="2976">
                  <c:v>43766</c:v>
                </c:pt>
                <c:pt idx="2977">
                  <c:v>43767</c:v>
                </c:pt>
                <c:pt idx="2978">
                  <c:v>43768</c:v>
                </c:pt>
                <c:pt idx="2979">
                  <c:v>43769</c:v>
                </c:pt>
                <c:pt idx="2980">
                  <c:v>43770</c:v>
                </c:pt>
                <c:pt idx="2981">
                  <c:v>43773</c:v>
                </c:pt>
                <c:pt idx="2982">
                  <c:v>43774</c:v>
                </c:pt>
                <c:pt idx="2983">
                  <c:v>43775</c:v>
                </c:pt>
                <c:pt idx="2984">
                  <c:v>43776</c:v>
                </c:pt>
                <c:pt idx="2985">
                  <c:v>43777</c:v>
                </c:pt>
                <c:pt idx="2986">
                  <c:v>43780</c:v>
                </c:pt>
                <c:pt idx="2987">
                  <c:v>43781</c:v>
                </c:pt>
                <c:pt idx="2988">
                  <c:v>43782</c:v>
                </c:pt>
                <c:pt idx="2989">
                  <c:v>43783</c:v>
                </c:pt>
                <c:pt idx="2990">
                  <c:v>43784</c:v>
                </c:pt>
                <c:pt idx="2991">
                  <c:v>43787</c:v>
                </c:pt>
                <c:pt idx="2992">
                  <c:v>43788</c:v>
                </c:pt>
                <c:pt idx="2993">
                  <c:v>43789</c:v>
                </c:pt>
                <c:pt idx="2994">
                  <c:v>43790</c:v>
                </c:pt>
                <c:pt idx="2995">
                  <c:v>43791</c:v>
                </c:pt>
                <c:pt idx="2996">
                  <c:v>43794</c:v>
                </c:pt>
                <c:pt idx="2997">
                  <c:v>43795</c:v>
                </c:pt>
                <c:pt idx="2998">
                  <c:v>43796</c:v>
                </c:pt>
                <c:pt idx="2999">
                  <c:v>43798</c:v>
                </c:pt>
                <c:pt idx="3000">
                  <c:v>43801</c:v>
                </c:pt>
                <c:pt idx="3001">
                  <c:v>43802</c:v>
                </c:pt>
                <c:pt idx="3002">
                  <c:v>43803</c:v>
                </c:pt>
                <c:pt idx="3003">
                  <c:v>43804</c:v>
                </c:pt>
                <c:pt idx="3004">
                  <c:v>43805</c:v>
                </c:pt>
                <c:pt idx="3005">
                  <c:v>43808</c:v>
                </c:pt>
                <c:pt idx="3006">
                  <c:v>43809</c:v>
                </c:pt>
                <c:pt idx="3007">
                  <c:v>43810</c:v>
                </c:pt>
                <c:pt idx="3008">
                  <c:v>43811</c:v>
                </c:pt>
                <c:pt idx="3009">
                  <c:v>43812</c:v>
                </c:pt>
                <c:pt idx="3010">
                  <c:v>43815</c:v>
                </c:pt>
                <c:pt idx="3011">
                  <c:v>43816</c:v>
                </c:pt>
                <c:pt idx="3012">
                  <c:v>43817</c:v>
                </c:pt>
                <c:pt idx="3013">
                  <c:v>43818</c:v>
                </c:pt>
                <c:pt idx="3014">
                  <c:v>43819</c:v>
                </c:pt>
                <c:pt idx="3015">
                  <c:v>43822</c:v>
                </c:pt>
                <c:pt idx="3016">
                  <c:v>43823</c:v>
                </c:pt>
                <c:pt idx="3017">
                  <c:v>43825</c:v>
                </c:pt>
                <c:pt idx="3018">
                  <c:v>43826</c:v>
                </c:pt>
                <c:pt idx="3019">
                  <c:v>43829</c:v>
                </c:pt>
                <c:pt idx="3020">
                  <c:v>43830</c:v>
                </c:pt>
                <c:pt idx="3021">
                  <c:v>43832</c:v>
                </c:pt>
                <c:pt idx="3022">
                  <c:v>43833</c:v>
                </c:pt>
                <c:pt idx="3023">
                  <c:v>43836</c:v>
                </c:pt>
                <c:pt idx="3024">
                  <c:v>43837</c:v>
                </c:pt>
                <c:pt idx="3025">
                  <c:v>43838</c:v>
                </c:pt>
                <c:pt idx="3026">
                  <c:v>43839</c:v>
                </c:pt>
                <c:pt idx="3027">
                  <c:v>43840</c:v>
                </c:pt>
                <c:pt idx="3028">
                  <c:v>43843</c:v>
                </c:pt>
                <c:pt idx="3029">
                  <c:v>43844</c:v>
                </c:pt>
                <c:pt idx="3030">
                  <c:v>43845</c:v>
                </c:pt>
                <c:pt idx="3031">
                  <c:v>43846</c:v>
                </c:pt>
                <c:pt idx="3032">
                  <c:v>43847</c:v>
                </c:pt>
                <c:pt idx="3033">
                  <c:v>43851</c:v>
                </c:pt>
                <c:pt idx="3034">
                  <c:v>43852</c:v>
                </c:pt>
                <c:pt idx="3035">
                  <c:v>43853</c:v>
                </c:pt>
                <c:pt idx="3036">
                  <c:v>43854</c:v>
                </c:pt>
                <c:pt idx="3037">
                  <c:v>43857</c:v>
                </c:pt>
                <c:pt idx="3038">
                  <c:v>43858</c:v>
                </c:pt>
                <c:pt idx="3039">
                  <c:v>43859</c:v>
                </c:pt>
                <c:pt idx="3040">
                  <c:v>43860</c:v>
                </c:pt>
                <c:pt idx="3041">
                  <c:v>43861</c:v>
                </c:pt>
                <c:pt idx="3042">
                  <c:v>43864</c:v>
                </c:pt>
                <c:pt idx="3043">
                  <c:v>43865</c:v>
                </c:pt>
                <c:pt idx="3044">
                  <c:v>43866</c:v>
                </c:pt>
                <c:pt idx="3045">
                  <c:v>43867</c:v>
                </c:pt>
                <c:pt idx="3046">
                  <c:v>43868</c:v>
                </c:pt>
                <c:pt idx="3047">
                  <c:v>43871</c:v>
                </c:pt>
                <c:pt idx="3048">
                  <c:v>43872</c:v>
                </c:pt>
                <c:pt idx="3049">
                  <c:v>43873</c:v>
                </c:pt>
                <c:pt idx="3050">
                  <c:v>43874</c:v>
                </c:pt>
                <c:pt idx="3051">
                  <c:v>43875</c:v>
                </c:pt>
                <c:pt idx="3052">
                  <c:v>43879</c:v>
                </c:pt>
                <c:pt idx="3053">
                  <c:v>43880</c:v>
                </c:pt>
                <c:pt idx="3054">
                  <c:v>43881</c:v>
                </c:pt>
                <c:pt idx="3055">
                  <c:v>43882</c:v>
                </c:pt>
                <c:pt idx="3056">
                  <c:v>43885</c:v>
                </c:pt>
                <c:pt idx="3057">
                  <c:v>43886</c:v>
                </c:pt>
                <c:pt idx="3058">
                  <c:v>43887</c:v>
                </c:pt>
                <c:pt idx="3059">
                  <c:v>43888</c:v>
                </c:pt>
                <c:pt idx="3060">
                  <c:v>43889</c:v>
                </c:pt>
                <c:pt idx="3061">
                  <c:v>43892</c:v>
                </c:pt>
                <c:pt idx="3062">
                  <c:v>43893</c:v>
                </c:pt>
                <c:pt idx="3063">
                  <c:v>43894</c:v>
                </c:pt>
                <c:pt idx="3064">
                  <c:v>43895</c:v>
                </c:pt>
                <c:pt idx="3065">
                  <c:v>43896</c:v>
                </c:pt>
                <c:pt idx="3066">
                  <c:v>43899</c:v>
                </c:pt>
                <c:pt idx="3067">
                  <c:v>43900</c:v>
                </c:pt>
                <c:pt idx="3068">
                  <c:v>43901</c:v>
                </c:pt>
                <c:pt idx="3069">
                  <c:v>43902</c:v>
                </c:pt>
                <c:pt idx="3070">
                  <c:v>43903</c:v>
                </c:pt>
                <c:pt idx="3071">
                  <c:v>43906</c:v>
                </c:pt>
                <c:pt idx="3072">
                  <c:v>43907</c:v>
                </c:pt>
                <c:pt idx="3073">
                  <c:v>43908</c:v>
                </c:pt>
                <c:pt idx="3074">
                  <c:v>43909</c:v>
                </c:pt>
                <c:pt idx="3075">
                  <c:v>43910</c:v>
                </c:pt>
                <c:pt idx="3076">
                  <c:v>43913</c:v>
                </c:pt>
                <c:pt idx="3077">
                  <c:v>43914</c:v>
                </c:pt>
                <c:pt idx="3078">
                  <c:v>43915</c:v>
                </c:pt>
                <c:pt idx="3079">
                  <c:v>43916</c:v>
                </c:pt>
                <c:pt idx="3080">
                  <c:v>43917</c:v>
                </c:pt>
                <c:pt idx="3081">
                  <c:v>43920</c:v>
                </c:pt>
                <c:pt idx="3082">
                  <c:v>43921</c:v>
                </c:pt>
                <c:pt idx="3083">
                  <c:v>43922</c:v>
                </c:pt>
                <c:pt idx="3084">
                  <c:v>43923</c:v>
                </c:pt>
                <c:pt idx="3085">
                  <c:v>43924</c:v>
                </c:pt>
                <c:pt idx="3086">
                  <c:v>43927</c:v>
                </c:pt>
                <c:pt idx="3087">
                  <c:v>43928</c:v>
                </c:pt>
                <c:pt idx="3088">
                  <c:v>43929</c:v>
                </c:pt>
                <c:pt idx="3089">
                  <c:v>43930</c:v>
                </c:pt>
                <c:pt idx="3090">
                  <c:v>43934</c:v>
                </c:pt>
                <c:pt idx="3091">
                  <c:v>43935</c:v>
                </c:pt>
                <c:pt idx="3092">
                  <c:v>43936</c:v>
                </c:pt>
                <c:pt idx="3093">
                  <c:v>43937</c:v>
                </c:pt>
                <c:pt idx="3094">
                  <c:v>43938</c:v>
                </c:pt>
                <c:pt idx="3095">
                  <c:v>43941</c:v>
                </c:pt>
                <c:pt idx="3096">
                  <c:v>43942</c:v>
                </c:pt>
                <c:pt idx="3097">
                  <c:v>43943</c:v>
                </c:pt>
                <c:pt idx="3098">
                  <c:v>43944</c:v>
                </c:pt>
                <c:pt idx="3099">
                  <c:v>43945</c:v>
                </c:pt>
                <c:pt idx="3100">
                  <c:v>43948</c:v>
                </c:pt>
                <c:pt idx="3101">
                  <c:v>43949</c:v>
                </c:pt>
                <c:pt idx="3102">
                  <c:v>43950</c:v>
                </c:pt>
                <c:pt idx="3103">
                  <c:v>43951</c:v>
                </c:pt>
                <c:pt idx="3104">
                  <c:v>43952</c:v>
                </c:pt>
                <c:pt idx="3105">
                  <c:v>43955</c:v>
                </c:pt>
                <c:pt idx="3106">
                  <c:v>43956</c:v>
                </c:pt>
                <c:pt idx="3107">
                  <c:v>43957</c:v>
                </c:pt>
                <c:pt idx="3108">
                  <c:v>43958</c:v>
                </c:pt>
                <c:pt idx="3109">
                  <c:v>43959</c:v>
                </c:pt>
                <c:pt idx="3110">
                  <c:v>43962</c:v>
                </c:pt>
                <c:pt idx="3111">
                  <c:v>43963</c:v>
                </c:pt>
                <c:pt idx="3112">
                  <c:v>43964</c:v>
                </c:pt>
                <c:pt idx="3113">
                  <c:v>43965</c:v>
                </c:pt>
                <c:pt idx="3114">
                  <c:v>43966</c:v>
                </c:pt>
                <c:pt idx="3115">
                  <c:v>43969</c:v>
                </c:pt>
                <c:pt idx="3116">
                  <c:v>43970</c:v>
                </c:pt>
                <c:pt idx="3117">
                  <c:v>43971</c:v>
                </c:pt>
                <c:pt idx="3118">
                  <c:v>43972</c:v>
                </c:pt>
                <c:pt idx="3119">
                  <c:v>43973</c:v>
                </c:pt>
                <c:pt idx="3120">
                  <c:v>43977</c:v>
                </c:pt>
                <c:pt idx="3121">
                  <c:v>43978</c:v>
                </c:pt>
                <c:pt idx="3122">
                  <c:v>43979</c:v>
                </c:pt>
                <c:pt idx="3123">
                  <c:v>43980</c:v>
                </c:pt>
                <c:pt idx="3124">
                  <c:v>43983</c:v>
                </c:pt>
                <c:pt idx="3125">
                  <c:v>43984</c:v>
                </c:pt>
                <c:pt idx="3126">
                  <c:v>43985</c:v>
                </c:pt>
                <c:pt idx="3127">
                  <c:v>43986</c:v>
                </c:pt>
                <c:pt idx="3128">
                  <c:v>43987</c:v>
                </c:pt>
                <c:pt idx="3129">
                  <c:v>43990</c:v>
                </c:pt>
                <c:pt idx="3130">
                  <c:v>43991</c:v>
                </c:pt>
                <c:pt idx="3131">
                  <c:v>43992</c:v>
                </c:pt>
                <c:pt idx="3132">
                  <c:v>43993</c:v>
                </c:pt>
                <c:pt idx="3133">
                  <c:v>43994</c:v>
                </c:pt>
                <c:pt idx="3134">
                  <c:v>43997</c:v>
                </c:pt>
                <c:pt idx="3135">
                  <c:v>43998</c:v>
                </c:pt>
                <c:pt idx="3136">
                  <c:v>43999</c:v>
                </c:pt>
                <c:pt idx="3137">
                  <c:v>44000</c:v>
                </c:pt>
                <c:pt idx="3138">
                  <c:v>44001</c:v>
                </c:pt>
                <c:pt idx="3139">
                  <c:v>44004</c:v>
                </c:pt>
                <c:pt idx="3140">
                  <c:v>44005</c:v>
                </c:pt>
                <c:pt idx="3141">
                  <c:v>44006</c:v>
                </c:pt>
                <c:pt idx="3142">
                  <c:v>44007</c:v>
                </c:pt>
                <c:pt idx="3143">
                  <c:v>44008</c:v>
                </c:pt>
                <c:pt idx="3144">
                  <c:v>44011</c:v>
                </c:pt>
                <c:pt idx="3145">
                  <c:v>44012</c:v>
                </c:pt>
                <c:pt idx="3146">
                  <c:v>44013</c:v>
                </c:pt>
                <c:pt idx="3147">
                  <c:v>44014</c:v>
                </c:pt>
                <c:pt idx="3148">
                  <c:v>44018</c:v>
                </c:pt>
                <c:pt idx="3149">
                  <c:v>44019</c:v>
                </c:pt>
                <c:pt idx="3150">
                  <c:v>44020</c:v>
                </c:pt>
                <c:pt idx="3151">
                  <c:v>44021</c:v>
                </c:pt>
                <c:pt idx="3152">
                  <c:v>44022</c:v>
                </c:pt>
                <c:pt idx="3153">
                  <c:v>44025</c:v>
                </c:pt>
                <c:pt idx="3154">
                  <c:v>44026</c:v>
                </c:pt>
                <c:pt idx="3155">
                  <c:v>44027</c:v>
                </c:pt>
                <c:pt idx="3156">
                  <c:v>44028</c:v>
                </c:pt>
                <c:pt idx="3157">
                  <c:v>44029</c:v>
                </c:pt>
                <c:pt idx="3158">
                  <c:v>44032</c:v>
                </c:pt>
                <c:pt idx="3159">
                  <c:v>44033</c:v>
                </c:pt>
                <c:pt idx="3160">
                  <c:v>44034</c:v>
                </c:pt>
                <c:pt idx="3161">
                  <c:v>44035</c:v>
                </c:pt>
                <c:pt idx="3162">
                  <c:v>44036</c:v>
                </c:pt>
                <c:pt idx="3163">
                  <c:v>44039</c:v>
                </c:pt>
                <c:pt idx="3164">
                  <c:v>44040</c:v>
                </c:pt>
                <c:pt idx="3165">
                  <c:v>44041</c:v>
                </c:pt>
                <c:pt idx="3166">
                  <c:v>44042</c:v>
                </c:pt>
                <c:pt idx="3167">
                  <c:v>44043</c:v>
                </c:pt>
                <c:pt idx="3168">
                  <c:v>44046</c:v>
                </c:pt>
                <c:pt idx="3169">
                  <c:v>44047</c:v>
                </c:pt>
                <c:pt idx="3170">
                  <c:v>44048</c:v>
                </c:pt>
                <c:pt idx="3171">
                  <c:v>44049</c:v>
                </c:pt>
                <c:pt idx="3172">
                  <c:v>44050</c:v>
                </c:pt>
                <c:pt idx="3173">
                  <c:v>44053</c:v>
                </c:pt>
                <c:pt idx="3174">
                  <c:v>44054</c:v>
                </c:pt>
                <c:pt idx="3175">
                  <c:v>44055</c:v>
                </c:pt>
                <c:pt idx="3176">
                  <c:v>44056</c:v>
                </c:pt>
                <c:pt idx="3177">
                  <c:v>44057</c:v>
                </c:pt>
                <c:pt idx="3178">
                  <c:v>44060</c:v>
                </c:pt>
                <c:pt idx="3179">
                  <c:v>44061</c:v>
                </c:pt>
                <c:pt idx="3180">
                  <c:v>44062</c:v>
                </c:pt>
                <c:pt idx="3181">
                  <c:v>44063</c:v>
                </c:pt>
                <c:pt idx="3182">
                  <c:v>44064</c:v>
                </c:pt>
                <c:pt idx="3183">
                  <c:v>44067</c:v>
                </c:pt>
                <c:pt idx="3184">
                  <c:v>44068</c:v>
                </c:pt>
                <c:pt idx="3185">
                  <c:v>44069</c:v>
                </c:pt>
                <c:pt idx="3186">
                  <c:v>44070</c:v>
                </c:pt>
                <c:pt idx="3187">
                  <c:v>44071</c:v>
                </c:pt>
                <c:pt idx="3188">
                  <c:v>44074</c:v>
                </c:pt>
                <c:pt idx="3189">
                  <c:v>44075</c:v>
                </c:pt>
                <c:pt idx="3190">
                  <c:v>44076</c:v>
                </c:pt>
                <c:pt idx="3191">
                  <c:v>44077</c:v>
                </c:pt>
                <c:pt idx="3192">
                  <c:v>44078</c:v>
                </c:pt>
                <c:pt idx="3193">
                  <c:v>44082</c:v>
                </c:pt>
                <c:pt idx="3194">
                  <c:v>44083</c:v>
                </c:pt>
                <c:pt idx="3195">
                  <c:v>44084</c:v>
                </c:pt>
                <c:pt idx="3196">
                  <c:v>44085</c:v>
                </c:pt>
                <c:pt idx="3197">
                  <c:v>44088</c:v>
                </c:pt>
                <c:pt idx="3198">
                  <c:v>44089</c:v>
                </c:pt>
                <c:pt idx="3199">
                  <c:v>44090</c:v>
                </c:pt>
                <c:pt idx="3200">
                  <c:v>44091</c:v>
                </c:pt>
                <c:pt idx="3201">
                  <c:v>44092</c:v>
                </c:pt>
                <c:pt idx="3202">
                  <c:v>44095</c:v>
                </c:pt>
                <c:pt idx="3203">
                  <c:v>44096</c:v>
                </c:pt>
                <c:pt idx="3204">
                  <c:v>44097</c:v>
                </c:pt>
                <c:pt idx="3205">
                  <c:v>44098</c:v>
                </c:pt>
                <c:pt idx="3206">
                  <c:v>44099</c:v>
                </c:pt>
                <c:pt idx="3207">
                  <c:v>44102</c:v>
                </c:pt>
                <c:pt idx="3208">
                  <c:v>44103</c:v>
                </c:pt>
                <c:pt idx="3209">
                  <c:v>44104</c:v>
                </c:pt>
                <c:pt idx="3210">
                  <c:v>44105</c:v>
                </c:pt>
                <c:pt idx="3211">
                  <c:v>44106</c:v>
                </c:pt>
                <c:pt idx="3212">
                  <c:v>44109</c:v>
                </c:pt>
                <c:pt idx="3213">
                  <c:v>44110</c:v>
                </c:pt>
                <c:pt idx="3214">
                  <c:v>44111</c:v>
                </c:pt>
                <c:pt idx="3215">
                  <c:v>44112</c:v>
                </c:pt>
                <c:pt idx="3216">
                  <c:v>44113</c:v>
                </c:pt>
                <c:pt idx="3217">
                  <c:v>44116</c:v>
                </c:pt>
                <c:pt idx="3218">
                  <c:v>44117</c:v>
                </c:pt>
                <c:pt idx="3219">
                  <c:v>44118</c:v>
                </c:pt>
                <c:pt idx="3220">
                  <c:v>44119</c:v>
                </c:pt>
                <c:pt idx="3221">
                  <c:v>44120</c:v>
                </c:pt>
                <c:pt idx="3222">
                  <c:v>44123</c:v>
                </c:pt>
                <c:pt idx="3223">
                  <c:v>44124</c:v>
                </c:pt>
                <c:pt idx="3224">
                  <c:v>44125</c:v>
                </c:pt>
                <c:pt idx="3225">
                  <c:v>44126</c:v>
                </c:pt>
                <c:pt idx="3226">
                  <c:v>44127</c:v>
                </c:pt>
                <c:pt idx="3227">
                  <c:v>44130</c:v>
                </c:pt>
                <c:pt idx="3228">
                  <c:v>44131</c:v>
                </c:pt>
                <c:pt idx="3229">
                  <c:v>44132</c:v>
                </c:pt>
                <c:pt idx="3230">
                  <c:v>44133</c:v>
                </c:pt>
                <c:pt idx="3231">
                  <c:v>44134</c:v>
                </c:pt>
                <c:pt idx="3232">
                  <c:v>44137</c:v>
                </c:pt>
                <c:pt idx="3233">
                  <c:v>44138</c:v>
                </c:pt>
                <c:pt idx="3234">
                  <c:v>44139</c:v>
                </c:pt>
                <c:pt idx="3235">
                  <c:v>44140</c:v>
                </c:pt>
                <c:pt idx="3236">
                  <c:v>44141</c:v>
                </c:pt>
                <c:pt idx="3237">
                  <c:v>44144</c:v>
                </c:pt>
                <c:pt idx="3238">
                  <c:v>44145</c:v>
                </c:pt>
                <c:pt idx="3239">
                  <c:v>44146</c:v>
                </c:pt>
                <c:pt idx="3240">
                  <c:v>44147</c:v>
                </c:pt>
                <c:pt idx="3241">
                  <c:v>44148</c:v>
                </c:pt>
                <c:pt idx="3242">
                  <c:v>44151</c:v>
                </c:pt>
                <c:pt idx="3243">
                  <c:v>44152</c:v>
                </c:pt>
                <c:pt idx="3244">
                  <c:v>44153</c:v>
                </c:pt>
                <c:pt idx="3245">
                  <c:v>44154</c:v>
                </c:pt>
                <c:pt idx="3246">
                  <c:v>44155</c:v>
                </c:pt>
                <c:pt idx="3247">
                  <c:v>44158</c:v>
                </c:pt>
                <c:pt idx="3248">
                  <c:v>44159</c:v>
                </c:pt>
                <c:pt idx="3249">
                  <c:v>44160</c:v>
                </c:pt>
                <c:pt idx="3250">
                  <c:v>44162</c:v>
                </c:pt>
                <c:pt idx="3251">
                  <c:v>44165</c:v>
                </c:pt>
                <c:pt idx="3252">
                  <c:v>44166</c:v>
                </c:pt>
                <c:pt idx="3253">
                  <c:v>44167</c:v>
                </c:pt>
                <c:pt idx="3254">
                  <c:v>44168</c:v>
                </c:pt>
                <c:pt idx="3255">
                  <c:v>44169</c:v>
                </c:pt>
                <c:pt idx="3256">
                  <c:v>44172</c:v>
                </c:pt>
                <c:pt idx="3257">
                  <c:v>44173</c:v>
                </c:pt>
                <c:pt idx="3258">
                  <c:v>44174</c:v>
                </c:pt>
                <c:pt idx="3259">
                  <c:v>44175</c:v>
                </c:pt>
                <c:pt idx="3260">
                  <c:v>44176</c:v>
                </c:pt>
                <c:pt idx="3261">
                  <c:v>44179</c:v>
                </c:pt>
                <c:pt idx="3262">
                  <c:v>44180</c:v>
                </c:pt>
                <c:pt idx="3263">
                  <c:v>44181</c:v>
                </c:pt>
                <c:pt idx="3264">
                  <c:v>44182</c:v>
                </c:pt>
                <c:pt idx="3265">
                  <c:v>44183</c:v>
                </c:pt>
                <c:pt idx="3266">
                  <c:v>44186</c:v>
                </c:pt>
                <c:pt idx="3267">
                  <c:v>44187</c:v>
                </c:pt>
                <c:pt idx="3268">
                  <c:v>44188</c:v>
                </c:pt>
                <c:pt idx="3269">
                  <c:v>44189</c:v>
                </c:pt>
                <c:pt idx="3270">
                  <c:v>44193</c:v>
                </c:pt>
                <c:pt idx="3271">
                  <c:v>44194</c:v>
                </c:pt>
                <c:pt idx="3272">
                  <c:v>44195</c:v>
                </c:pt>
                <c:pt idx="3273">
                  <c:v>44196</c:v>
                </c:pt>
                <c:pt idx="3274">
                  <c:v>44200</c:v>
                </c:pt>
                <c:pt idx="3275">
                  <c:v>44201</c:v>
                </c:pt>
                <c:pt idx="3276">
                  <c:v>44202</c:v>
                </c:pt>
                <c:pt idx="3277">
                  <c:v>44203</c:v>
                </c:pt>
                <c:pt idx="3278">
                  <c:v>44204</c:v>
                </c:pt>
                <c:pt idx="3279">
                  <c:v>44207</c:v>
                </c:pt>
                <c:pt idx="3280">
                  <c:v>44208</c:v>
                </c:pt>
                <c:pt idx="3281">
                  <c:v>44209</c:v>
                </c:pt>
                <c:pt idx="3282">
                  <c:v>44210</c:v>
                </c:pt>
                <c:pt idx="3283">
                  <c:v>44211</c:v>
                </c:pt>
                <c:pt idx="3284">
                  <c:v>44215</c:v>
                </c:pt>
                <c:pt idx="3285">
                  <c:v>44216</c:v>
                </c:pt>
                <c:pt idx="3286">
                  <c:v>44217</c:v>
                </c:pt>
                <c:pt idx="3287">
                  <c:v>44218</c:v>
                </c:pt>
                <c:pt idx="3288">
                  <c:v>44221</c:v>
                </c:pt>
                <c:pt idx="3289">
                  <c:v>44222</c:v>
                </c:pt>
                <c:pt idx="3290">
                  <c:v>44223</c:v>
                </c:pt>
                <c:pt idx="3291">
                  <c:v>44224</c:v>
                </c:pt>
                <c:pt idx="3292">
                  <c:v>44225</c:v>
                </c:pt>
                <c:pt idx="3293">
                  <c:v>44228</c:v>
                </c:pt>
                <c:pt idx="3294">
                  <c:v>44229</c:v>
                </c:pt>
                <c:pt idx="3295">
                  <c:v>44230</c:v>
                </c:pt>
                <c:pt idx="3296">
                  <c:v>44231</c:v>
                </c:pt>
                <c:pt idx="3297">
                  <c:v>44232</c:v>
                </c:pt>
                <c:pt idx="3298">
                  <c:v>44235</c:v>
                </c:pt>
                <c:pt idx="3299">
                  <c:v>44236</c:v>
                </c:pt>
                <c:pt idx="3300">
                  <c:v>44237</c:v>
                </c:pt>
                <c:pt idx="3301">
                  <c:v>44238</c:v>
                </c:pt>
                <c:pt idx="3302">
                  <c:v>44239</c:v>
                </c:pt>
                <c:pt idx="3303">
                  <c:v>44243</c:v>
                </c:pt>
                <c:pt idx="3304">
                  <c:v>44244</c:v>
                </c:pt>
                <c:pt idx="3305">
                  <c:v>44245</c:v>
                </c:pt>
                <c:pt idx="3306">
                  <c:v>44246</c:v>
                </c:pt>
                <c:pt idx="3307">
                  <c:v>44249</c:v>
                </c:pt>
                <c:pt idx="3308">
                  <c:v>44250</c:v>
                </c:pt>
                <c:pt idx="3309">
                  <c:v>44251</c:v>
                </c:pt>
                <c:pt idx="3310">
                  <c:v>44252</c:v>
                </c:pt>
                <c:pt idx="3311">
                  <c:v>44253</c:v>
                </c:pt>
                <c:pt idx="3312">
                  <c:v>44256</c:v>
                </c:pt>
                <c:pt idx="3313">
                  <c:v>44257</c:v>
                </c:pt>
                <c:pt idx="3314">
                  <c:v>44258</c:v>
                </c:pt>
                <c:pt idx="3315">
                  <c:v>44259</c:v>
                </c:pt>
                <c:pt idx="3316">
                  <c:v>44260</c:v>
                </c:pt>
                <c:pt idx="3317">
                  <c:v>44263</c:v>
                </c:pt>
                <c:pt idx="3318">
                  <c:v>44264</c:v>
                </c:pt>
                <c:pt idx="3319">
                  <c:v>44265</c:v>
                </c:pt>
                <c:pt idx="3320">
                  <c:v>44266</c:v>
                </c:pt>
                <c:pt idx="3321">
                  <c:v>44267</c:v>
                </c:pt>
                <c:pt idx="3322">
                  <c:v>44270</c:v>
                </c:pt>
                <c:pt idx="3323">
                  <c:v>44271</c:v>
                </c:pt>
                <c:pt idx="3324">
                  <c:v>44272</c:v>
                </c:pt>
                <c:pt idx="3325">
                  <c:v>44273</c:v>
                </c:pt>
                <c:pt idx="3326">
                  <c:v>44274</c:v>
                </c:pt>
                <c:pt idx="3327">
                  <c:v>44277</c:v>
                </c:pt>
                <c:pt idx="3328">
                  <c:v>44278</c:v>
                </c:pt>
                <c:pt idx="3329">
                  <c:v>44279</c:v>
                </c:pt>
                <c:pt idx="3330">
                  <c:v>44280</c:v>
                </c:pt>
                <c:pt idx="3331">
                  <c:v>44281</c:v>
                </c:pt>
                <c:pt idx="3332">
                  <c:v>44284</c:v>
                </c:pt>
                <c:pt idx="3333">
                  <c:v>44285</c:v>
                </c:pt>
                <c:pt idx="3334">
                  <c:v>44286</c:v>
                </c:pt>
                <c:pt idx="3335">
                  <c:v>44287</c:v>
                </c:pt>
                <c:pt idx="3336">
                  <c:v>44291</c:v>
                </c:pt>
                <c:pt idx="3337">
                  <c:v>44292</c:v>
                </c:pt>
                <c:pt idx="3338">
                  <c:v>44293</c:v>
                </c:pt>
                <c:pt idx="3339">
                  <c:v>44294</c:v>
                </c:pt>
                <c:pt idx="3340">
                  <c:v>44295</c:v>
                </c:pt>
                <c:pt idx="3341">
                  <c:v>44298</c:v>
                </c:pt>
                <c:pt idx="3342">
                  <c:v>44299</c:v>
                </c:pt>
                <c:pt idx="3343">
                  <c:v>44300</c:v>
                </c:pt>
                <c:pt idx="3344">
                  <c:v>44301</c:v>
                </c:pt>
                <c:pt idx="3345">
                  <c:v>44302</c:v>
                </c:pt>
                <c:pt idx="3346">
                  <c:v>44305</c:v>
                </c:pt>
                <c:pt idx="3347">
                  <c:v>44306</c:v>
                </c:pt>
                <c:pt idx="3348">
                  <c:v>44307</c:v>
                </c:pt>
                <c:pt idx="3349">
                  <c:v>44308</c:v>
                </c:pt>
                <c:pt idx="3350">
                  <c:v>44309</c:v>
                </c:pt>
                <c:pt idx="3351">
                  <c:v>44312</c:v>
                </c:pt>
                <c:pt idx="3352">
                  <c:v>44313</c:v>
                </c:pt>
                <c:pt idx="3353">
                  <c:v>44314</c:v>
                </c:pt>
                <c:pt idx="3354">
                  <c:v>44315</c:v>
                </c:pt>
                <c:pt idx="3355">
                  <c:v>44316</c:v>
                </c:pt>
                <c:pt idx="3356">
                  <c:v>44319</c:v>
                </c:pt>
                <c:pt idx="3357">
                  <c:v>44320</c:v>
                </c:pt>
                <c:pt idx="3358">
                  <c:v>44321</c:v>
                </c:pt>
                <c:pt idx="3359">
                  <c:v>44322</c:v>
                </c:pt>
                <c:pt idx="3360">
                  <c:v>44323</c:v>
                </c:pt>
                <c:pt idx="3361">
                  <c:v>44326</c:v>
                </c:pt>
                <c:pt idx="3362">
                  <c:v>44327</c:v>
                </c:pt>
                <c:pt idx="3363">
                  <c:v>44328</c:v>
                </c:pt>
                <c:pt idx="3364">
                  <c:v>44329</c:v>
                </c:pt>
                <c:pt idx="3365">
                  <c:v>44330</c:v>
                </c:pt>
                <c:pt idx="3366">
                  <c:v>44333</c:v>
                </c:pt>
                <c:pt idx="3367">
                  <c:v>44334</c:v>
                </c:pt>
                <c:pt idx="3368">
                  <c:v>44335</c:v>
                </c:pt>
                <c:pt idx="3369">
                  <c:v>44336</c:v>
                </c:pt>
                <c:pt idx="3370">
                  <c:v>44337</c:v>
                </c:pt>
                <c:pt idx="3371">
                  <c:v>44340</c:v>
                </c:pt>
                <c:pt idx="3372">
                  <c:v>44341</c:v>
                </c:pt>
                <c:pt idx="3373">
                  <c:v>44342</c:v>
                </c:pt>
                <c:pt idx="3374">
                  <c:v>44343</c:v>
                </c:pt>
                <c:pt idx="3375">
                  <c:v>44344</c:v>
                </c:pt>
                <c:pt idx="3376">
                  <c:v>44348</c:v>
                </c:pt>
                <c:pt idx="3377">
                  <c:v>44349</c:v>
                </c:pt>
                <c:pt idx="3378">
                  <c:v>44350</c:v>
                </c:pt>
                <c:pt idx="3379">
                  <c:v>44351</c:v>
                </c:pt>
                <c:pt idx="3380">
                  <c:v>44354</c:v>
                </c:pt>
                <c:pt idx="3381">
                  <c:v>44355</c:v>
                </c:pt>
                <c:pt idx="3382">
                  <c:v>44356</c:v>
                </c:pt>
                <c:pt idx="3383">
                  <c:v>44357</c:v>
                </c:pt>
                <c:pt idx="3384">
                  <c:v>44358</c:v>
                </c:pt>
                <c:pt idx="3385">
                  <c:v>44361</c:v>
                </c:pt>
                <c:pt idx="3386">
                  <c:v>44362</c:v>
                </c:pt>
                <c:pt idx="3387">
                  <c:v>44363</c:v>
                </c:pt>
                <c:pt idx="3388">
                  <c:v>44364</c:v>
                </c:pt>
                <c:pt idx="3389">
                  <c:v>44365</c:v>
                </c:pt>
                <c:pt idx="3390">
                  <c:v>44368</c:v>
                </c:pt>
                <c:pt idx="3391">
                  <c:v>44369</c:v>
                </c:pt>
                <c:pt idx="3392">
                  <c:v>44370</c:v>
                </c:pt>
                <c:pt idx="3393">
                  <c:v>44371</c:v>
                </c:pt>
                <c:pt idx="3394">
                  <c:v>44372</c:v>
                </c:pt>
                <c:pt idx="3395">
                  <c:v>44375</c:v>
                </c:pt>
                <c:pt idx="3396">
                  <c:v>44376</c:v>
                </c:pt>
                <c:pt idx="3397">
                  <c:v>44377</c:v>
                </c:pt>
                <c:pt idx="3398">
                  <c:v>44378</c:v>
                </c:pt>
                <c:pt idx="3399">
                  <c:v>44379</c:v>
                </c:pt>
                <c:pt idx="3400">
                  <c:v>44383</c:v>
                </c:pt>
                <c:pt idx="3401">
                  <c:v>44384</c:v>
                </c:pt>
                <c:pt idx="3402">
                  <c:v>44385</c:v>
                </c:pt>
                <c:pt idx="3403">
                  <c:v>44386</c:v>
                </c:pt>
                <c:pt idx="3404">
                  <c:v>44389</c:v>
                </c:pt>
                <c:pt idx="3405">
                  <c:v>44390</c:v>
                </c:pt>
                <c:pt idx="3406">
                  <c:v>44391</c:v>
                </c:pt>
                <c:pt idx="3407">
                  <c:v>44392</c:v>
                </c:pt>
                <c:pt idx="3408">
                  <c:v>44393</c:v>
                </c:pt>
                <c:pt idx="3409">
                  <c:v>44396</c:v>
                </c:pt>
                <c:pt idx="3410">
                  <c:v>44397</c:v>
                </c:pt>
                <c:pt idx="3411">
                  <c:v>44398</c:v>
                </c:pt>
                <c:pt idx="3412">
                  <c:v>44399</c:v>
                </c:pt>
                <c:pt idx="3413">
                  <c:v>44400</c:v>
                </c:pt>
                <c:pt idx="3414">
                  <c:v>44403</c:v>
                </c:pt>
                <c:pt idx="3415">
                  <c:v>44404</c:v>
                </c:pt>
                <c:pt idx="3416">
                  <c:v>44405</c:v>
                </c:pt>
                <c:pt idx="3417">
                  <c:v>44406</c:v>
                </c:pt>
                <c:pt idx="3418">
                  <c:v>44407</c:v>
                </c:pt>
                <c:pt idx="3419">
                  <c:v>44410</c:v>
                </c:pt>
                <c:pt idx="3420">
                  <c:v>44411</c:v>
                </c:pt>
                <c:pt idx="3421">
                  <c:v>44412</c:v>
                </c:pt>
                <c:pt idx="3422">
                  <c:v>44413</c:v>
                </c:pt>
                <c:pt idx="3423">
                  <c:v>44414</c:v>
                </c:pt>
                <c:pt idx="3424">
                  <c:v>44417</c:v>
                </c:pt>
                <c:pt idx="3425">
                  <c:v>44418</c:v>
                </c:pt>
                <c:pt idx="3426">
                  <c:v>44419</c:v>
                </c:pt>
                <c:pt idx="3427">
                  <c:v>44420</c:v>
                </c:pt>
                <c:pt idx="3428">
                  <c:v>44421</c:v>
                </c:pt>
                <c:pt idx="3429">
                  <c:v>44424</c:v>
                </c:pt>
                <c:pt idx="3430">
                  <c:v>44425</c:v>
                </c:pt>
                <c:pt idx="3431">
                  <c:v>44426</c:v>
                </c:pt>
                <c:pt idx="3432">
                  <c:v>44427</c:v>
                </c:pt>
                <c:pt idx="3433">
                  <c:v>44428</c:v>
                </c:pt>
                <c:pt idx="3434">
                  <c:v>44431</c:v>
                </c:pt>
                <c:pt idx="3435">
                  <c:v>44432</c:v>
                </c:pt>
                <c:pt idx="3436">
                  <c:v>44433</c:v>
                </c:pt>
                <c:pt idx="3437">
                  <c:v>44434</c:v>
                </c:pt>
                <c:pt idx="3438">
                  <c:v>44435</c:v>
                </c:pt>
                <c:pt idx="3439">
                  <c:v>44438</c:v>
                </c:pt>
                <c:pt idx="3440">
                  <c:v>44439</c:v>
                </c:pt>
                <c:pt idx="3441">
                  <c:v>44440</c:v>
                </c:pt>
                <c:pt idx="3442">
                  <c:v>44441</c:v>
                </c:pt>
                <c:pt idx="3443">
                  <c:v>44442</c:v>
                </c:pt>
                <c:pt idx="3444">
                  <c:v>44446</c:v>
                </c:pt>
                <c:pt idx="3445">
                  <c:v>44447</c:v>
                </c:pt>
                <c:pt idx="3446">
                  <c:v>44448</c:v>
                </c:pt>
                <c:pt idx="3447">
                  <c:v>44449</c:v>
                </c:pt>
                <c:pt idx="3448">
                  <c:v>44452</c:v>
                </c:pt>
                <c:pt idx="3449">
                  <c:v>44453</c:v>
                </c:pt>
                <c:pt idx="3450">
                  <c:v>44454</c:v>
                </c:pt>
                <c:pt idx="3451">
                  <c:v>44455</c:v>
                </c:pt>
                <c:pt idx="3452">
                  <c:v>44456</c:v>
                </c:pt>
                <c:pt idx="3453">
                  <c:v>44459</c:v>
                </c:pt>
                <c:pt idx="3454">
                  <c:v>44460</c:v>
                </c:pt>
                <c:pt idx="3455">
                  <c:v>44461</c:v>
                </c:pt>
                <c:pt idx="3456">
                  <c:v>44462</c:v>
                </c:pt>
                <c:pt idx="3457">
                  <c:v>44463</c:v>
                </c:pt>
                <c:pt idx="3458">
                  <c:v>44466</c:v>
                </c:pt>
                <c:pt idx="3459">
                  <c:v>44467</c:v>
                </c:pt>
                <c:pt idx="3460">
                  <c:v>44468</c:v>
                </c:pt>
                <c:pt idx="3461">
                  <c:v>44469</c:v>
                </c:pt>
                <c:pt idx="3462">
                  <c:v>44470</c:v>
                </c:pt>
                <c:pt idx="3463">
                  <c:v>44473</c:v>
                </c:pt>
                <c:pt idx="3464">
                  <c:v>44474</c:v>
                </c:pt>
                <c:pt idx="3465">
                  <c:v>44475</c:v>
                </c:pt>
                <c:pt idx="3466">
                  <c:v>44476</c:v>
                </c:pt>
                <c:pt idx="3467">
                  <c:v>44477</c:v>
                </c:pt>
                <c:pt idx="3468">
                  <c:v>44480</c:v>
                </c:pt>
                <c:pt idx="3469">
                  <c:v>44481</c:v>
                </c:pt>
                <c:pt idx="3470">
                  <c:v>44482</c:v>
                </c:pt>
                <c:pt idx="3471">
                  <c:v>44483</c:v>
                </c:pt>
                <c:pt idx="3472">
                  <c:v>44484</c:v>
                </c:pt>
                <c:pt idx="3473">
                  <c:v>44487</c:v>
                </c:pt>
                <c:pt idx="3474">
                  <c:v>44488</c:v>
                </c:pt>
                <c:pt idx="3475">
                  <c:v>44489</c:v>
                </c:pt>
                <c:pt idx="3476">
                  <c:v>44490</c:v>
                </c:pt>
                <c:pt idx="3477">
                  <c:v>44491</c:v>
                </c:pt>
                <c:pt idx="3478">
                  <c:v>44494</c:v>
                </c:pt>
                <c:pt idx="3479">
                  <c:v>44495</c:v>
                </c:pt>
                <c:pt idx="3480">
                  <c:v>44496</c:v>
                </c:pt>
                <c:pt idx="3481">
                  <c:v>44497</c:v>
                </c:pt>
                <c:pt idx="3482">
                  <c:v>44498</c:v>
                </c:pt>
                <c:pt idx="3483">
                  <c:v>44501</c:v>
                </c:pt>
                <c:pt idx="3484">
                  <c:v>44502</c:v>
                </c:pt>
                <c:pt idx="3485">
                  <c:v>44503</c:v>
                </c:pt>
                <c:pt idx="3486">
                  <c:v>44504</c:v>
                </c:pt>
                <c:pt idx="3487">
                  <c:v>44505</c:v>
                </c:pt>
                <c:pt idx="3488">
                  <c:v>44508</c:v>
                </c:pt>
                <c:pt idx="3489">
                  <c:v>44509</c:v>
                </c:pt>
                <c:pt idx="3490">
                  <c:v>44510</c:v>
                </c:pt>
                <c:pt idx="3491">
                  <c:v>44511</c:v>
                </c:pt>
                <c:pt idx="3492">
                  <c:v>44512</c:v>
                </c:pt>
                <c:pt idx="3493">
                  <c:v>44515</c:v>
                </c:pt>
                <c:pt idx="3494">
                  <c:v>44516</c:v>
                </c:pt>
                <c:pt idx="3495">
                  <c:v>44517</c:v>
                </c:pt>
                <c:pt idx="3496">
                  <c:v>44518</c:v>
                </c:pt>
                <c:pt idx="3497">
                  <c:v>44519</c:v>
                </c:pt>
                <c:pt idx="3498">
                  <c:v>44522</c:v>
                </c:pt>
                <c:pt idx="3499">
                  <c:v>44523</c:v>
                </c:pt>
                <c:pt idx="3500">
                  <c:v>44524</c:v>
                </c:pt>
                <c:pt idx="3501">
                  <c:v>44526</c:v>
                </c:pt>
                <c:pt idx="3502">
                  <c:v>44529</c:v>
                </c:pt>
                <c:pt idx="3503">
                  <c:v>44530</c:v>
                </c:pt>
                <c:pt idx="3504">
                  <c:v>44531</c:v>
                </c:pt>
                <c:pt idx="3505">
                  <c:v>44532</c:v>
                </c:pt>
                <c:pt idx="3506">
                  <c:v>44533</c:v>
                </c:pt>
                <c:pt idx="3507">
                  <c:v>44536</c:v>
                </c:pt>
                <c:pt idx="3508">
                  <c:v>44537</c:v>
                </c:pt>
                <c:pt idx="3509">
                  <c:v>44538</c:v>
                </c:pt>
                <c:pt idx="3510">
                  <c:v>44539</c:v>
                </c:pt>
                <c:pt idx="3511">
                  <c:v>44540</c:v>
                </c:pt>
                <c:pt idx="3512">
                  <c:v>44543</c:v>
                </c:pt>
                <c:pt idx="3513">
                  <c:v>44544</c:v>
                </c:pt>
                <c:pt idx="3514">
                  <c:v>44545</c:v>
                </c:pt>
                <c:pt idx="3515">
                  <c:v>44546</c:v>
                </c:pt>
                <c:pt idx="3516">
                  <c:v>44547</c:v>
                </c:pt>
                <c:pt idx="3517">
                  <c:v>44550</c:v>
                </c:pt>
                <c:pt idx="3518">
                  <c:v>44551</c:v>
                </c:pt>
                <c:pt idx="3519">
                  <c:v>44552</c:v>
                </c:pt>
                <c:pt idx="3520">
                  <c:v>44553</c:v>
                </c:pt>
                <c:pt idx="3521">
                  <c:v>44557</c:v>
                </c:pt>
                <c:pt idx="3522">
                  <c:v>44558</c:v>
                </c:pt>
                <c:pt idx="3523">
                  <c:v>44559</c:v>
                </c:pt>
                <c:pt idx="3524">
                  <c:v>44560</c:v>
                </c:pt>
                <c:pt idx="3525">
                  <c:v>44561</c:v>
                </c:pt>
                <c:pt idx="3526">
                  <c:v>44564</c:v>
                </c:pt>
                <c:pt idx="3527">
                  <c:v>44565</c:v>
                </c:pt>
                <c:pt idx="3528">
                  <c:v>44566</c:v>
                </c:pt>
                <c:pt idx="3529">
                  <c:v>44567</c:v>
                </c:pt>
                <c:pt idx="3530">
                  <c:v>44568</c:v>
                </c:pt>
                <c:pt idx="3531">
                  <c:v>44571</c:v>
                </c:pt>
                <c:pt idx="3532">
                  <c:v>44572</c:v>
                </c:pt>
                <c:pt idx="3533">
                  <c:v>44573</c:v>
                </c:pt>
                <c:pt idx="3534">
                  <c:v>44574</c:v>
                </c:pt>
                <c:pt idx="3535">
                  <c:v>44575</c:v>
                </c:pt>
                <c:pt idx="3536">
                  <c:v>44579</c:v>
                </c:pt>
                <c:pt idx="3537">
                  <c:v>44580</c:v>
                </c:pt>
                <c:pt idx="3538">
                  <c:v>44581</c:v>
                </c:pt>
                <c:pt idx="3539">
                  <c:v>44582</c:v>
                </c:pt>
                <c:pt idx="3540">
                  <c:v>44585</c:v>
                </c:pt>
                <c:pt idx="3541">
                  <c:v>44586</c:v>
                </c:pt>
                <c:pt idx="3542">
                  <c:v>44587</c:v>
                </c:pt>
                <c:pt idx="3543">
                  <c:v>44588</c:v>
                </c:pt>
                <c:pt idx="3544">
                  <c:v>44589</c:v>
                </c:pt>
                <c:pt idx="3545">
                  <c:v>44592</c:v>
                </c:pt>
                <c:pt idx="3546">
                  <c:v>44593</c:v>
                </c:pt>
                <c:pt idx="3547">
                  <c:v>44594</c:v>
                </c:pt>
                <c:pt idx="3548">
                  <c:v>44595</c:v>
                </c:pt>
                <c:pt idx="3549">
                  <c:v>44596</c:v>
                </c:pt>
                <c:pt idx="3550">
                  <c:v>44599</c:v>
                </c:pt>
                <c:pt idx="3551">
                  <c:v>44600</c:v>
                </c:pt>
                <c:pt idx="3552">
                  <c:v>44601</c:v>
                </c:pt>
                <c:pt idx="3553">
                  <c:v>44602</c:v>
                </c:pt>
                <c:pt idx="3554">
                  <c:v>44603</c:v>
                </c:pt>
                <c:pt idx="3555">
                  <c:v>44606</c:v>
                </c:pt>
                <c:pt idx="3556">
                  <c:v>44607</c:v>
                </c:pt>
                <c:pt idx="3557">
                  <c:v>44608</c:v>
                </c:pt>
                <c:pt idx="3558">
                  <c:v>44609</c:v>
                </c:pt>
                <c:pt idx="3559">
                  <c:v>44610</c:v>
                </c:pt>
                <c:pt idx="3560">
                  <c:v>44614</c:v>
                </c:pt>
                <c:pt idx="3561">
                  <c:v>44615</c:v>
                </c:pt>
                <c:pt idx="3562">
                  <c:v>44616</c:v>
                </c:pt>
                <c:pt idx="3563">
                  <c:v>44617</c:v>
                </c:pt>
                <c:pt idx="3564">
                  <c:v>44620</c:v>
                </c:pt>
                <c:pt idx="3565">
                  <c:v>44621</c:v>
                </c:pt>
                <c:pt idx="3566">
                  <c:v>44622</c:v>
                </c:pt>
                <c:pt idx="3567">
                  <c:v>44623</c:v>
                </c:pt>
                <c:pt idx="3568">
                  <c:v>44624</c:v>
                </c:pt>
                <c:pt idx="3569">
                  <c:v>44627</c:v>
                </c:pt>
                <c:pt idx="3570">
                  <c:v>44628</c:v>
                </c:pt>
                <c:pt idx="3571">
                  <c:v>44629</c:v>
                </c:pt>
                <c:pt idx="3572">
                  <c:v>44630</c:v>
                </c:pt>
                <c:pt idx="3573">
                  <c:v>44631</c:v>
                </c:pt>
                <c:pt idx="3574">
                  <c:v>44634</c:v>
                </c:pt>
                <c:pt idx="3575">
                  <c:v>44635</c:v>
                </c:pt>
                <c:pt idx="3576">
                  <c:v>44636</c:v>
                </c:pt>
                <c:pt idx="3577">
                  <c:v>44637</c:v>
                </c:pt>
                <c:pt idx="3578">
                  <c:v>44638</c:v>
                </c:pt>
                <c:pt idx="3579">
                  <c:v>44641</c:v>
                </c:pt>
                <c:pt idx="3580">
                  <c:v>44642</c:v>
                </c:pt>
                <c:pt idx="3581">
                  <c:v>44643</c:v>
                </c:pt>
                <c:pt idx="3582">
                  <c:v>44644</c:v>
                </c:pt>
                <c:pt idx="3583">
                  <c:v>44645</c:v>
                </c:pt>
                <c:pt idx="3584">
                  <c:v>44648</c:v>
                </c:pt>
                <c:pt idx="3585">
                  <c:v>44649</c:v>
                </c:pt>
                <c:pt idx="3586">
                  <c:v>44650</c:v>
                </c:pt>
                <c:pt idx="3587">
                  <c:v>44651</c:v>
                </c:pt>
                <c:pt idx="3588">
                  <c:v>44652</c:v>
                </c:pt>
                <c:pt idx="3589">
                  <c:v>44655</c:v>
                </c:pt>
                <c:pt idx="3590">
                  <c:v>44656</c:v>
                </c:pt>
                <c:pt idx="3591">
                  <c:v>44657</c:v>
                </c:pt>
                <c:pt idx="3592">
                  <c:v>44658</c:v>
                </c:pt>
                <c:pt idx="3593">
                  <c:v>44659</c:v>
                </c:pt>
                <c:pt idx="3594">
                  <c:v>44662</c:v>
                </c:pt>
                <c:pt idx="3595">
                  <c:v>44663</c:v>
                </c:pt>
                <c:pt idx="3596">
                  <c:v>44664</c:v>
                </c:pt>
                <c:pt idx="3597">
                  <c:v>44665</c:v>
                </c:pt>
                <c:pt idx="3598">
                  <c:v>44669</c:v>
                </c:pt>
                <c:pt idx="3599">
                  <c:v>44670</c:v>
                </c:pt>
                <c:pt idx="3600">
                  <c:v>44671</c:v>
                </c:pt>
                <c:pt idx="3601">
                  <c:v>44672</c:v>
                </c:pt>
                <c:pt idx="3602">
                  <c:v>44673</c:v>
                </c:pt>
                <c:pt idx="3603">
                  <c:v>44676</c:v>
                </c:pt>
                <c:pt idx="3604">
                  <c:v>44677</c:v>
                </c:pt>
                <c:pt idx="3605">
                  <c:v>44678</c:v>
                </c:pt>
                <c:pt idx="3606">
                  <c:v>44679</c:v>
                </c:pt>
                <c:pt idx="3607">
                  <c:v>44680</c:v>
                </c:pt>
                <c:pt idx="3608">
                  <c:v>44683</c:v>
                </c:pt>
                <c:pt idx="3609">
                  <c:v>44684</c:v>
                </c:pt>
                <c:pt idx="3610">
                  <c:v>44685</c:v>
                </c:pt>
                <c:pt idx="3611">
                  <c:v>44686</c:v>
                </c:pt>
                <c:pt idx="3612">
                  <c:v>44687</c:v>
                </c:pt>
                <c:pt idx="3613">
                  <c:v>44690</c:v>
                </c:pt>
                <c:pt idx="3614">
                  <c:v>44691</c:v>
                </c:pt>
                <c:pt idx="3615">
                  <c:v>44692</c:v>
                </c:pt>
                <c:pt idx="3616">
                  <c:v>44693</c:v>
                </c:pt>
                <c:pt idx="3617">
                  <c:v>44694</c:v>
                </c:pt>
                <c:pt idx="3618">
                  <c:v>44697</c:v>
                </c:pt>
                <c:pt idx="3619">
                  <c:v>44698</c:v>
                </c:pt>
                <c:pt idx="3620">
                  <c:v>44699</c:v>
                </c:pt>
                <c:pt idx="3621">
                  <c:v>44700</c:v>
                </c:pt>
                <c:pt idx="3622">
                  <c:v>44701</c:v>
                </c:pt>
                <c:pt idx="3623">
                  <c:v>44704</c:v>
                </c:pt>
                <c:pt idx="3624">
                  <c:v>44705</c:v>
                </c:pt>
                <c:pt idx="3625">
                  <c:v>44706</c:v>
                </c:pt>
                <c:pt idx="3626">
                  <c:v>44707</c:v>
                </c:pt>
                <c:pt idx="3627">
                  <c:v>44708</c:v>
                </c:pt>
                <c:pt idx="3628">
                  <c:v>44711</c:v>
                </c:pt>
                <c:pt idx="3629">
                  <c:v>44712</c:v>
                </c:pt>
                <c:pt idx="3630">
                  <c:v>44713</c:v>
                </c:pt>
                <c:pt idx="3631">
                  <c:v>44714</c:v>
                </c:pt>
                <c:pt idx="3632">
                  <c:v>44715</c:v>
                </c:pt>
                <c:pt idx="3633">
                  <c:v>44718</c:v>
                </c:pt>
                <c:pt idx="3634">
                  <c:v>44719</c:v>
                </c:pt>
                <c:pt idx="3635">
                  <c:v>44720</c:v>
                </c:pt>
                <c:pt idx="3636">
                  <c:v>44721</c:v>
                </c:pt>
                <c:pt idx="3637">
                  <c:v>44722</c:v>
                </c:pt>
                <c:pt idx="3638">
                  <c:v>44725</c:v>
                </c:pt>
                <c:pt idx="3639">
                  <c:v>44726</c:v>
                </c:pt>
                <c:pt idx="3640">
                  <c:v>44727</c:v>
                </c:pt>
                <c:pt idx="3641">
                  <c:v>44728</c:v>
                </c:pt>
                <c:pt idx="3642">
                  <c:v>44729</c:v>
                </c:pt>
                <c:pt idx="3643">
                  <c:v>44732</c:v>
                </c:pt>
                <c:pt idx="3644">
                  <c:v>44733</c:v>
                </c:pt>
                <c:pt idx="3645">
                  <c:v>44734</c:v>
                </c:pt>
                <c:pt idx="3646">
                  <c:v>44735</c:v>
                </c:pt>
                <c:pt idx="3647">
                  <c:v>44736</c:v>
                </c:pt>
                <c:pt idx="3648">
                  <c:v>44739</c:v>
                </c:pt>
                <c:pt idx="3649">
                  <c:v>44740</c:v>
                </c:pt>
                <c:pt idx="3650">
                  <c:v>44741</c:v>
                </c:pt>
                <c:pt idx="3651">
                  <c:v>44742</c:v>
                </c:pt>
                <c:pt idx="3652">
                  <c:v>44743</c:v>
                </c:pt>
                <c:pt idx="3653">
                  <c:v>44746</c:v>
                </c:pt>
                <c:pt idx="3654">
                  <c:v>44747</c:v>
                </c:pt>
                <c:pt idx="3655">
                  <c:v>44748</c:v>
                </c:pt>
                <c:pt idx="3656">
                  <c:v>44749</c:v>
                </c:pt>
                <c:pt idx="3657">
                  <c:v>44750</c:v>
                </c:pt>
                <c:pt idx="3658">
                  <c:v>44753</c:v>
                </c:pt>
                <c:pt idx="3659">
                  <c:v>44754</c:v>
                </c:pt>
                <c:pt idx="3660">
                  <c:v>44755</c:v>
                </c:pt>
                <c:pt idx="3661">
                  <c:v>44756</c:v>
                </c:pt>
                <c:pt idx="3662">
                  <c:v>44757</c:v>
                </c:pt>
                <c:pt idx="3663">
                  <c:v>44760</c:v>
                </c:pt>
                <c:pt idx="3664">
                  <c:v>44761</c:v>
                </c:pt>
                <c:pt idx="3665">
                  <c:v>44762</c:v>
                </c:pt>
                <c:pt idx="3666">
                  <c:v>44763</c:v>
                </c:pt>
                <c:pt idx="3667">
                  <c:v>44764</c:v>
                </c:pt>
                <c:pt idx="3668">
                  <c:v>44767</c:v>
                </c:pt>
                <c:pt idx="3669">
                  <c:v>44768</c:v>
                </c:pt>
                <c:pt idx="3670">
                  <c:v>44769</c:v>
                </c:pt>
                <c:pt idx="3671">
                  <c:v>44770</c:v>
                </c:pt>
                <c:pt idx="3672">
                  <c:v>44771</c:v>
                </c:pt>
                <c:pt idx="3673">
                  <c:v>44774</c:v>
                </c:pt>
                <c:pt idx="3674">
                  <c:v>44775</c:v>
                </c:pt>
                <c:pt idx="3675">
                  <c:v>44776</c:v>
                </c:pt>
                <c:pt idx="3676">
                  <c:v>44777</c:v>
                </c:pt>
                <c:pt idx="3677">
                  <c:v>44778</c:v>
                </c:pt>
                <c:pt idx="3678">
                  <c:v>44781</c:v>
                </c:pt>
                <c:pt idx="3679">
                  <c:v>44782</c:v>
                </c:pt>
                <c:pt idx="3680">
                  <c:v>44783</c:v>
                </c:pt>
                <c:pt idx="3681">
                  <c:v>44784</c:v>
                </c:pt>
                <c:pt idx="3682">
                  <c:v>44785</c:v>
                </c:pt>
                <c:pt idx="3683">
                  <c:v>44788</c:v>
                </c:pt>
                <c:pt idx="3684">
                  <c:v>44789</c:v>
                </c:pt>
                <c:pt idx="3685">
                  <c:v>44790</c:v>
                </c:pt>
                <c:pt idx="3686">
                  <c:v>44791</c:v>
                </c:pt>
                <c:pt idx="3687">
                  <c:v>44792</c:v>
                </c:pt>
                <c:pt idx="3688">
                  <c:v>44795</c:v>
                </c:pt>
                <c:pt idx="3689">
                  <c:v>44796</c:v>
                </c:pt>
                <c:pt idx="3690">
                  <c:v>44797</c:v>
                </c:pt>
                <c:pt idx="3691">
                  <c:v>44798</c:v>
                </c:pt>
                <c:pt idx="3692">
                  <c:v>44799</c:v>
                </c:pt>
                <c:pt idx="3693">
                  <c:v>44802</c:v>
                </c:pt>
                <c:pt idx="3694">
                  <c:v>44803</c:v>
                </c:pt>
                <c:pt idx="3695">
                  <c:v>44804</c:v>
                </c:pt>
                <c:pt idx="3696">
                  <c:v>44805</c:v>
                </c:pt>
                <c:pt idx="3697">
                  <c:v>44806</c:v>
                </c:pt>
                <c:pt idx="3698">
                  <c:v>44809</c:v>
                </c:pt>
                <c:pt idx="3699">
                  <c:v>44810</c:v>
                </c:pt>
                <c:pt idx="3700">
                  <c:v>44811</c:v>
                </c:pt>
                <c:pt idx="3701">
                  <c:v>44812</c:v>
                </c:pt>
                <c:pt idx="3702">
                  <c:v>44813</c:v>
                </c:pt>
                <c:pt idx="3703">
                  <c:v>44816</c:v>
                </c:pt>
                <c:pt idx="3704">
                  <c:v>44817</c:v>
                </c:pt>
                <c:pt idx="3705">
                  <c:v>44818</c:v>
                </c:pt>
                <c:pt idx="3706">
                  <c:v>44819</c:v>
                </c:pt>
                <c:pt idx="3707">
                  <c:v>44820</c:v>
                </c:pt>
                <c:pt idx="3708">
                  <c:v>44823</c:v>
                </c:pt>
                <c:pt idx="3709">
                  <c:v>44824</c:v>
                </c:pt>
                <c:pt idx="3710">
                  <c:v>44825</c:v>
                </c:pt>
                <c:pt idx="3711">
                  <c:v>44826</c:v>
                </c:pt>
                <c:pt idx="3712">
                  <c:v>44827</c:v>
                </c:pt>
                <c:pt idx="3713">
                  <c:v>44830</c:v>
                </c:pt>
                <c:pt idx="3714">
                  <c:v>44831</c:v>
                </c:pt>
                <c:pt idx="3715">
                  <c:v>44832</c:v>
                </c:pt>
                <c:pt idx="3716">
                  <c:v>44833</c:v>
                </c:pt>
                <c:pt idx="3717">
                  <c:v>44834</c:v>
                </c:pt>
                <c:pt idx="3718">
                  <c:v>44837</c:v>
                </c:pt>
                <c:pt idx="3719">
                  <c:v>44838</c:v>
                </c:pt>
                <c:pt idx="3720">
                  <c:v>44839</c:v>
                </c:pt>
                <c:pt idx="3721">
                  <c:v>44840</c:v>
                </c:pt>
                <c:pt idx="3722">
                  <c:v>44841</c:v>
                </c:pt>
                <c:pt idx="3723">
                  <c:v>44844</c:v>
                </c:pt>
                <c:pt idx="3724">
                  <c:v>44845</c:v>
                </c:pt>
                <c:pt idx="3725">
                  <c:v>44846</c:v>
                </c:pt>
                <c:pt idx="3726">
                  <c:v>44847</c:v>
                </c:pt>
                <c:pt idx="3727">
                  <c:v>44848</c:v>
                </c:pt>
                <c:pt idx="3728">
                  <c:v>44851</c:v>
                </c:pt>
                <c:pt idx="3729">
                  <c:v>44852</c:v>
                </c:pt>
                <c:pt idx="3730">
                  <c:v>44853</c:v>
                </c:pt>
                <c:pt idx="3731">
                  <c:v>44854</c:v>
                </c:pt>
                <c:pt idx="3732">
                  <c:v>44855</c:v>
                </c:pt>
                <c:pt idx="3733">
                  <c:v>44858</c:v>
                </c:pt>
                <c:pt idx="3734">
                  <c:v>44859</c:v>
                </c:pt>
                <c:pt idx="3735">
                  <c:v>44860</c:v>
                </c:pt>
                <c:pt idx="3736">
                  <c:v>44861</c:v>
                </c:pt>
                <c:pt idx="3737">
                  <c:v>44862</c:v>
                </c:pt>
                <c:pt idx="3738">
                  <c:v>44865</c:v>
                </c:pt>
                <c:pt idx="3739">
                  <c:v>44866</c:v>
                </c:pt>
                <c:pt idx="3740">
                  <c:v>44867</c:v>
                </c:pt>
                <c:pt idx="3741">
                  <c:v>44868</c:v>
                </c:pt>
                <c:pt idx="3742">
                  <c:v>44869</c:v>
                </c:pt>
                <c:pt idx="3743">
                  <c:v>44872</c:v>
                </c:pt>
                <c:pt idx="3744">
                  <c:v>44873</c:v>
                </c:pt>
                <c:pt idx="3745">
                  <c:v>44874</c:v>
                </c:pt>
                <c:pt idx="3746">
                  <c:v>44875</c:v>
                </c:pt>
                <c:pt idx="3747">
                  <c:v>44876</c:v>
                </c:pt>
                <c:pt idx="3748">
                  <c:v>44879</c:v>
                </c:pt>
                <c:pt idx="3749">
                  <c:v>44880</c:v>
                </c:pt>
                <c:pt idx="3750">
                  <c:v>44881</c:v>
                </c:pt>
                <c:pt idx="3751">
                  <c:v>44882</c:v>
                </c:pt>
                <c:pt idx="3752">
                  <c:v>44883</c:v>
                </c:pt>
                <c:pt idx="3753">
                  <c:v>44886</c:v>
                </c:pt>
                <c:pt idx="3754">
                  <c:v>44887</c:v>
                </c:pt>
                <c:pt idx="3755">
                  <c:v>44888</c:v>
                </c:pt>
                <c:pt idx="3756">
                  <c:v>44889</c:v>
                </c:pt>
                <c:pt idx="3757">
                  <c:v>44890</c:v>
                </c:pt>
                <c:pt idx="3758">
                  <c:v>44893</c:v>
                </c:pt>
                <c:pt idx="3759">
                  <c:v>44894</c:v>
                </c:pt>
                <c:pt idx="3760">
                  <c:v>44895</c:v>
                </c:pt>
                <c:pt idx="3761">
                  <c:v>44896</c:v>
                </c:pt>
                <c:pt idx="3762">
                  <c:v>44897</c:v>
                </c:pt>
                <c:pt idx="3763">
                  <c:v>44900</c:v>
                </c:pt>
                <c:pt idx="3764">
                  <c:v>44901</c:v>
                </c:pt>
                <c:pt idx="3765">
                  <c:v>44902</c:v>
                </c:pt>
                <c:pt idx="3766">
                  <c:v>44903</c:v>
                </c:pt>
                <c:pt idx="3767">
                  <c:v>44904</c:v>
                </c:pt>
                <c:pt idx="3768">
                  <c:v>44907</c:v>
                </c:pt>
                <c:pt idx="3769">
                  <c:v>44908</c:v>
                </c:pt>
                <c:pt idx="3770">
                  <c:v>44909</c:v>
                </c:pt>
                <c:pt idx="3771">
                  <c:v>44910</c:v>
                </c:pt>
                <c:pt idx="3772">
                  <c:v>44911</c:v>
                </c:pt>
                <c:pt idx="3773">
                  <c:v>44914</c:v>
                </c:pt>
                <c:pt idx="3774">
                  <c:v>44915</c:v>
                </c:pt>
                <c:pt idx="3775">
                  <c:v>44916</c:v>
                </c:pt>
                <c:pt idx="3776">
                  <c:v>44917</c:v>
                </c:pt>
                <c:pt idx="3777">
                  <c:v>44918</c:v>
                </c:pt>
                <c:pt idx="3778">
                  <c:v>44922</c:v>
                </c:pt>
                <c:pt idx="3779">
                  <c:v>44923</c:v>
                </c:pt>
                <c:pt idx="3780">
                  <c:v>44924</c:v>
                </c:pt>
                <c:pt idx="3781">
                  <c:v>44925</c:v>
                </c:pt>
                <c:pt idx="3782">
                  <c:v>44929</c:v>
                </c:pt>
                <c:pt idx="3783">
                  <c:v>44930</c:v>
                </c:pt>
                <c:pt idx="3784">
                  <c:v>44931</c:v>
                </c:pt>
                <c:pt idx="3785">
                  <c:v>44932</c:v>
                </c:pt>
                <c:pt idx="3786">
                  <c:v>44935</c:v>
                </c:pt>
                <c:pt idx="3787">
                  <c:v>44936</c:v>
                </c:pt>
                <c:pt idx="3788">
                  <c:v>44937</c:v>
                </c:pt>
                <c:pt idx="3789">
                  <c:v>44938</c:v>
                </c:pt>
                <c:pt idx="3790">
                  <c:v>44939</c:v>
                </c:pt>
                <c:pt idx="3791">
                  <c:v>44942</c:v>
                </c:pt>
                <c:pt idx="3792">
                  <c:v>44943</c:v>
                </c:pt>
                <c:pt idx="3793">
                  <c:v>44944</c:v>
                </c:pt>
                <c:pt idx="3794">
                  <c:v>44945</c:v>
                </c:pt>
                <c:pt idx="3795">
                  <c:v>44946</c:v>
                </c:pt>
                <c:pt idx="3796">
                  <c:v>44949</c:v>
                </c:pt>
                <c:pt idx="3797">
                  <c:v>44950</c:v>
                </c:pt>
                <c:pt idx="3798">
                  <c:v>44951</c:v>
                </c:pt>
                <c:pt idx="3799">
                  <c:v>44952</c:v>
                </c:pt>
                <c:pt idx="3800">
                  <c:v>44953</c:v>
                </c:pt>
                <c:pt idx="3801">
                  <c:v>44956</c:v>
                </c:pt>
                <c:pt idx="3802">
                  <c:v>44957</c:v>
                </c:pt>
                <c:pt idx="3803">
                  <c:v>44958</c:v>
                </c:pt>
                <c:pt idx="3804">
                  <c:v>44959</c:v>
                </c:pt>
                <c:pt idx="3805">
                  <c:v>44960</c:v>
                </c:pt>
                <c:pt idx="3806">
                  <c:v>44963</c:v>
                </c:pt>
                <c:pt idx="3807">
                  <c:v>44964</c:v>
                </c:pt>
                <c:pt idx="3808">
                  <c:v>44965</c:v>
                </c:pt>
                <c:pt idx="3809">
                  <c:v>44966</c:v>
                </c:pt>
                <c:pt idx="3810">
                  <c:v>44967</c:v>
                </c:pt>
                <c:pt idx="3811">
                  <c:v>44970</c:v>
                </c:pt>
                <c:pt idx="3812">
                  <c:v>44971</c:v>
                </c:pt>
                <c:pt idx="3813">
                  <c:v>44972</c:v>
                </c:pt>
                <c:pt idx="3814">
                  <c:v>44973</c:v>
                </c:pt>
                <c:pt idx="3815">
                  <c:v>44974</c:v>
                </c:pt>
                <c:pt idx="3816">
                  <c:v>44977</c:v>
                </c:pt>
                <c:pt idx="3817">
                  <c:v>44978</c:v>
                </c:pt>
                <c:pt idx="3818">
                  <c:v>44979</c:v>
                </c:pt>
                <c:pt idx="3819">
                  <c:v>44980</c:v>
                </c:pt>
                <c:pt idx="3820">
                  <c:v>44981</c:v>
                </c:pt>
                <c:pt idx="3821">
                  <c:v>44984</c:v>
                </c:pt>
                <c:pt idx="3822">
                  <c:v>44985</c:v>
                </c:pt>
                <c:pt idx="3823">
                  <c:v>44986</c:v>
                </c:pt>
                <c:pt idx="3824">
                  <c:v>44987</c:v>
                </c:pt>
                <c:pt idx="3825">
                  <c:v>44988</c:v>
                </c:pt>
                <c:pt idx="3826">
                  <c:v>44991</c:v>
                </c:pt>
                <c:pt idx="3827">
                  <c:v>44992</c:v>
                </c:pt>
                <c:pt idx="3828">
                  <c:v>44993</c:v>
                </c:pt>
                <c:pt idx="3829">
                  <c:v>44994</c:v>
                </c:pt>
                <c:pt idx="3830">
                  <c:v>44995</c:v>
                </c:pt>
                <c:pt idx="3831">
                  <c:v>44998</c:v>
                </c:pt>
                <c:pt idx="3832">
                  <c:v>44999</c:v>
                </c:pt>
                <c:pt idx="3833">
                  <c:v>45000</c:v>
                </c:pt>
                <c:pt idx="3834">
                  <c:v>45001</c:v>
                </c:pt>
                <c:pt idx="3835">
                  <c:v>45002</c:v>
                </c:pt>
                <c:pt idx="3836">
                  <c:v>45005</c:v>
                </c:pt>
                <c:pt idx="3837">
                  <c:v>45006</c:v>
                </c:pt>
                <c:pt idx="3838">
                  <c:v>45007</c:v>
                </c:pt>
                <c:pt idx="3839">
                  <c:v>45008</c:v>
                </c:pt>
                <c:pt idx="3840">
                  <c:v>45009</c:v>
                </c:pt>
                <c:pt idx="3841">
                  <c:v>45012</c:v>
                </c:pt>
                <c:pt idx="3842">
                  <c:v>45013</c:v>
                </c:pt>
                <c:pt idx="3843">
                  <c:v>45014</c:v>
                </c:pt>
                <c:pt idx="3844">
                  <c:v>45015</c:v>
                </c:pt>
                <c:pt idx="3845">
                  <c:v>45016</c:v>
                </c:pt>
                <c:pt idx="3846">
                  <c:v>45019</c:v>
                </c:pt>
                <c:pt idx="3847">
                  <c:v>45020</c:v>
                </c:pt>
                <c:pt idx="3848">
                  <c:v>45021</c:v>
                </c:pt>
                <c:pt idx="3849">
                  <c:v>45022</c:v>
                </c:pt>
                <c:pt idx="3850">
                  <c:v>45026</c:v>
                </c:pt>
                <c:pt idx="3851">
                  <c:v>45027</c:v>
                </c:pt>
                <c:pt idx="3852">
                  <c:v>45028</c:v>
                </c:pt>
                <c:pt idx="3853">
                  <c:v>45029</c:v>
                </c:pt>
                <c:pt idx="3854">
                  <c:v>45030</c:v>
                </c:pt>
                <c:pt idx="3855">
                  <c:v>45033</c:v>
                </c:pt>
                <c:pt idx="3856">
                  <c:v>45034</c:v>
                </c:pt>
                <c:pt idx="3857">
                  <c:v>45035</c:v>
                </c:pt>
                <c:pt idx="3858">
                  <c:v>45036</c:v>
                </c:pt>
                <c:pt idx="3859">
                  <c:v>45037</c:v>
                </c:pt>
                <c:pt idx="3860">
                  <c:v>45040</c:v>
                </c:pt>
                <c:pt idx="3861">
                  <c:v>45041</c:v>
                </c:pt>
                <c:pt idx="3862">
                  <c:v>45042</c:v>
                </c:pt>
                <c:pt idx="3863">
                  <c:v>45043</c:v>
                </c:pt>
                <c:pt idx="3864">
                  <c:v>45044</c:v>
                </c:pt>
                <c:pt idx="3865">
                  <c:v>45047</c:v>
                </c:pt>
                <c:pt idx="3866">
                  <c:v>45048</c:v>
                </c:pt>
                <c:pt idx="3867">
                  <c:v>45049</c:v>
                </c:pt>
                <c:pt idx="3868">
                  <c:v>45050</c:v>
                </c:pt>
                <c:pt idx="3869">
                  <c:v>45051</c:v>
                </c:pt>
                <c:pt idx="3870">
                  <c:v>45054</c:v>
                </c:pt>
                <c:pt idx="3871">
                  <c:v>45055</c:v>
                </c:pt>
                <c:pt idx="3872">
                  <c:v>45056</c:v>
                </c:pt>
                <c:pt idx="3873">
                  <c:v>45057</c:v>
                </c:pt>
                <c:pt idx="3874">
                  <c:v>45058</c:v>
                </c:pt>
                <c:pt idx="3875">
                  <c:v>45061</c:v>
                </c:pt>
                <c:pt idx="3876">
                  <c:v>45062</c:v>
                </c:pt>
                <c:pt idx="3877">
                  <c:v>45063</c:v>
                </c:pt>
                <c:pt idx="3878">
                  <c:v>45064</c:v>
                </c:pt>
                <c:pt idx="3879">
                  <c:v>45065</c:v>
                </c:pt>
                <c:pt idx="3880">
                  <c:v>45068</c:v>
                </c:pt>
                <c:pt idx="3881">
                  <c:v>45069</c:v>
                </c:pt>
                <c:pt idx="3882">
                  <c:v>45070</c:v>
                </c:pt>
                <c:pt idx="3883">
                  <c:v>45071</c:v>
                </c:pt>
                <c:pt idx="3884">
                  <c:v>45072</c:v>
                </c:pt>
                <c:pt idx="3885">
                  <c:v>45075</c:v>
                </c:pt>
                <c:pt idx="3886">
                  <c:v>45076</c:v>
                </c:pt>
                <c:pt idx="3887">
                  <c:v>45077</c:v>
                </c:pt>
                <c:pt idx="3888">
                  <c:v>45078</c:v>
                </c:pt>
                <c:pt idx="3889">
                  <c:v>45079</c:v>
                </c:pt>
                <c:pt idx="3890">
                  <c:v>45082</c:v>
                </c:pt>
                <c:pt idx="3891">
                  <c:v>45083</c:v>
                </c:pt>
                <c:pt idx="3892">
                  <c:v>45084</c:v>
                </c:pt>
                <c:pt idx="3893">
                  <c:v>45085</c:v>
                </c:pt>
                <c:pt idx="3894">
                  <c:v>45086</c:v>
                </c:pt>
                <c:pt idx="3895">
                  <c:v>45089</c:v>
                </c:pt>
                <c:pt idx="3896">
                  <c:v>45090</c:v>
                </c:pt>
                <c:pt idx="3897">
                  <c:v>45091</c:v>
                </c:pt>
                <c:pt idx="3898">
                  <c:v>45092</c:v>
                </c:pt>
                <c:pt idx="3899">
                  <c:v>45093</c:v>
                </c:pt>
                <c:pt idx="3900">
                  <c:v>45096</c:v>
                </c:pt>
                <c:pt idx="3901">
                  <c:v>45097</c:v>
                </c:pt>
                <c:pt idx="3902">
                  <c:v>45098</c:v>
                </c:pt>
                <c:pt idx="3903">
                  <c:v>45099</c:v>
                </c:pt>
                <c:pt idx="3904">
                  <c:v>45100</c:v>
                </c:pt>
                <c:pt idx="3905">
                  <c:v>45103</c:v>
                </c:pt>
                <c:pt idx="3906">
                  <c:v>45104</c:v>
                </c:pt>
                <c:pt idx="3907">
                  <c:v>45105</c:v>
                </c:pt>
                <c:pt idx="3908">
                  <c:v>45106</c:v>
                </c:pt>
                <c:pt idx="3909">
                  <c:v>45107</c:v>
                </c:pt>
                <c:pt idx="3910">
                  <c:v>45110</c:v>
                </c:pt>
                <c:pt idx="3911">
                  <c:v>45111</c:v>
                </c:pt>
                <c:pt idx="3912">
                  <c:v>45112</c:v>
                </c:pt>
                <c:pt idx="3913">
                  <c:v>45113</c:v>
                </c:pt>
                <c:pt idx="3914">
                  <c:v>45114</c:v>
                </c:pt>
                <c:pt idx="3915">
                  <c:v>45117</c:v>
                </c:pt>
                <c:pt idx="3916">
                  <c:v>45118</c:v>
                </c:pt>
                <c:pt idx="3917">
                  <c:v>45119</c:v>
                </c:pt>
                <c:pt idx="3918">
                  <c:v>45120</c:v>
                </c:pt>
                <c:pt idx="3919">
                  <c:v>45121</c:v>
                </c:pt>
                <c:pt idx="3920">
                  <c:v>45124</c:v>
                </c:pt>
                <c:pt idx="3921">
                  <c:v>45125</c:v>
                </c:pt>
                <c:pt idx="3922">
                  <c:v>45126</c:v>
                </c:pt>
                <c:pt idx="3923">
                  <c:v>45127</c:v>
                </c:pt>
                <c:pt idx="3924">
                  <c:v>45128</c:v>
                </c:pt>
                <c:pt idx="3925">
                  <c:v>45131</c:v>
                </c:pt>
                <c:pt idx="3926">
                  <c:v>45132</c:v>
                </c:pt>
                <c:pt idx="3927">
                  <c:v>45133</c:v>
                </c:pt>
                <c:pt idx="3928">
                  <c:v>45134</c:v>
                </c:pt>
                <c:pt idx="3929">
                  <c:v>45135</c:v>
                </c:pt>
                <c:pt idx="3930">
                  <c:v>45138</c:v>
                </c:pt>
                <c:pt idx="3931">
                  <c:v>45139</c:v>
                </c:pt>
                <c:pt idx="3932">
                  <c:v>45140</c:v>
                </c:pt>
                <c:pt idx="3933">
                  <c:v>45141</c:v>
                </c:pt>
                <c:pt idx="3934">
                  <c:v>45142</c:v>
                </c:pt>
                <c:pt idx="3935">
                  <c:v>45145</c:v>
                </c:pt>
                <c:pt idx="3936">
                  <c:v>45146</c:v>
                </c:pt>
                <c:pt idx="3937">
                  <c:v>45147</c:v>
                </c:pt>
                <c:pt idx="3938">
                  <c:v>45148</c:v>
                </c:pt>
                <c:pt idx="3939">
                  <c:v>45149</c:v>
                </c:pt>
                <c:pt idx="3940">
                  <c:v>45152</c:v>
                </c:pt>
                <c:pt idx="3941">
                  <c:v>45153</c:v>
                </c:pt>
                <c:pt idx="3942">
                  <c:v>45154</c:v>
                </c:pt>
                <c:pt idx="3943">
                  <c:v>45155</c:v>
                </c:pt>
                <c:pt idx="3944">
                  <c:v>45156</c:v>
                </c:pt>
                <c:pt idx="3945">
                  <c:v>45159</c:v>
                </c:pt>
                <c:pt idx="3946">
                  <c:v>45160</c:v>
                </c:pt>
                <c:pt idx="3947">
                  <c:v>45161</c:v>
                </c:pt>
                <c:pt idx="3948">
                  <c:v>45162</c:v>
                </c:pt>
                <c:pt idx="3949">
                  <c:v>45163</c:v>
                </c:pt>
                <c:pt idx="3950">
                  <c:v>45166</c:v>
                </c:pt>
                <c:pt idx="3951">
                  <c:v>45167</c:v>
                </c:pt>
                <c:pt idx="3952">
                  <c:v>45168</c:v>
                </c:pt>
                <c:pt idx="3953">
                  <c:v>45169</c:v>
                </c:pt>
                <c:pt idx="3954">
                  <c:v>45170</c:v>
                </c:pt>
                <c:pt idx="3955">
                  <c:v>45173</c:v>
                </c:pt>
                <c:pt idx="3956">
                  <c:v>45174</c:v>
                </c:pt>
                <c:pt idx="3957">
                  <c:v>45175</c:v>
                </c:pt>
                <c:pt idx="3958">
                  <c:v>45176</c:v>
                </c:pt>
                <c:pt idx="3959">
                  <c:v>45177</c:v>
                </c:pt>
                <c:pt idx="3960">
                  <c:v>45180</c:v>
                </c:pt>
                <c:pt idx="3961">
                  <c:v>45181</c:v>
                </c:pt>
                <c:pt idx="3962">
                  <c:v>45182</c:v>
                </c:pt>
                <c:pt idx="3963">
                  <c:v>45183</c:v>
                </c:pt>
                <c:pt idx="3964">
                  <c:v>45184</c:v>
                </c:pt>
                <c:pt idx="3965">
                  <c:v>45187</c:v>
                </c:pt>
                <c:pt idx="3966">
                  <c:v>45188</c:v>
                </c:pt>
                <c:pt idx="3967">
                  <c:v>45189</c:v>
                </c:pt>
                <c:pt idx="3968">
                  <c:v>45190</c:v>
                </c:pt>
                <c:pt idx="3969">
                  <c:v>45191</c:v>
                </c:pt>
                <c:pt idx="3970">
                  <c:v>45194</c:v>
                </c:pt>
                <c:pt idx="3971">
                  <c:v>45195</c:v>
                </c:pt>
                <c:pt idx="3972">
                  <c:v>45196</c:v>
                </c:pt>
                <c:pt idx="3973">
                  <c:v>45197</c:v>
                </c:pt>
                <c:pt idx="3974">
                  <c:v>45198</c:v>
                </c:pt>
                <c:pt idx="3975">
                  <c:v>45201</c:v>
                </c:pt>
                <c:pt idx="3976">
                  <c:v>45202</c:v>
                </c:pt>
                <c:pt idx="3977">
                  <c:v>45203</c:v>
                </c:pt>
                <c:pt idx="3978">
                  <c:v>45204</c:v>
                </c:pt>
                <c:pt idx="3979">
                  <c:v>45205</c:v>
                </c:pt>
                <c:pt idx="3980">
                  <c:v>45208</c:v>
                </c:pt>
                <c:pt idx="3981">
                  <c:v>45209</c:v>
                </c:pt>
                <c:pt idx="3982">
                  <c:v>45210</c:v>
                </c:pt>
                <c:pt idx="3983">
                  <c:v>45211</c:v>
                </c:pt>
                <c:pt idx="3984">
                  <c:v>45212</c:v>
                </c:pt>
                <c:pt idx="3985">
                  <c:v>45215</c:v>
                </c:pt>
                <c:pt idx="3986">
                  <c:v>45216</c:v>
                </c:pt>
                <c:pt idx="3987">
                  <c:v>45217</c:v>
                </c:pt>
                <c:pt idx="3988">
                  <c:v>45218</c:v>
                </c:pt>
                <c:pt idx="3989">
                  <c:v>45219</c:v>
                </c:pt>
                <c:pt idx="3990">
                  <c:v>45222</c:v>
                </c:pt>
                <c:pt idx="3991">
                  <c:v>45223</c:v>
                </c:pt>
                <c:pt idx="3992">
                  <c:v>45224</c:v>
                </c:pt>
                <c:pt idx="3993">
                  <c:v>45225</c:v>
                </c:pt>
                <c:pt idx="3994">
                  <c:v>45226</c:v>
                </c:pt>
                <c:pt idx="3995">
                  <c:v>45229</c:v>
                </c:pt>
                <c:pt idx="3996">
                  <c:v>45230</c:v>
                </c:pt>
                <c:pt idx="3997">
                  <c:v>45231</c:v>
                </c:pt>
                <c:pt idx="3998">
                  <c:v>45232</c:v>
                </c:pt>
                <c:pt idx="3999">
                  <c:v>45233</c:v>
                </c:pt>
                <c:pt idx="4000">
                  <c:v>45236</c:v>
                </c:pt>
                <c:pt idx="4001">
                  <c:v>45237</c:v>
                </c:pt>
                <c:pt idx="4002">
                  <c:v>45238</c:v>
                </c:pt>
                <c:pt idx="4003">
                  <c:v>45239</c:v>
                </c:pt>
                <c:pt idx="4004">
                  <c:v>45240</c:v>
                </c:pt>
                <c:pt idx="4005">
                  <c:v>45243</c:v>
                </c:pt>
                <c:pt idx="4006">
                  <c:v>45244</c:v>
                </c:pt>
                <c:pt idx="4007">
                  <c:v>45245</c:v>
                </c:pt>
                <c:pt idx="4008">
                  <c:v>45246</c:v>
                </c:pt>
                <c:pt idx="4009">
                  <c:v>45247</c:v>
                </c:pt>
                <c:pt idx="4010">
                  <c:v>45250</c:v>
                </c:pt>
                <c:pt idx="4011">
                  <c:v>45251</c:v>
                </c:pt>
                <c:pt idx="4012">
                  <c:v>45252</c:v>
                </c:pt>
                <c:pt idx="4013">
                  <c:v>45253</c:v>
                </c:pt>
                <c:pt idx="4014">
                  <c:v>45254</c:v>
                </c:pt>
                <c:pt idx="4015">
                  <c:v>45257</c:v>
                </c:pt>
                <c:pt idx="4016">
                  <c:v>45258</c:v>
                </c:pt>
                <c:pt idx="4017">
                  <c:v>45259</c:v>
                </c:pt>
                <c:pt idx="4018">
                  <c:v>45260</c:v>
                </c:pt>
                <c:pt idx="4019">
                  <c:v>45261</c:v>
                </c:pt>
                <c:pt idx="4020">
                  <c:v>45264</c:v>
                </c:pt>
                <c:pt idx="4021">
                  <c:v>45265</c:v>
                </c:pt>
                <c:pt idx="4022">
                  <c:v>45266</c:v>
                </c:pt>
                <c:pt idx="4023">
                  <c:v>45267</c:v>
                </c:pt>
                <c:pt idx="4024">
                  <c:v>45268</c:v>
                </c:pt>
                <c:pt idx="4025">
                  <c:v>45271</c:v>
                </c:pt>
                <c:pt idx="4026">
                  <c:v>45272</c:v>
                </c:pt>
                <c:pt idx="4027">
                  <c:v>45273</c:v>
                </c:pt>
                <c:pt idx="4028">
                  <c:v>45274</c:v>
                </c:pt>
                <c:pt idx="4029">
                  <c:v>45275</c:v>
                </c:pt>
                <c:pt idx="4030">
                  <c:v>45278</c:v>
                </c:pt>
                <c:pt idx="4031">
                  <c:v>45279</c:v>
                </c:pt>
                <c:pt idx="4032">
                  <c:v>45280</c:v>
                </c:pt>
                <c:pt idx="4033">
                  <c:v>45281</c:v>
                </c:pt>
                <c:pt idx="4034">
                  <c:v>45282</c:v>
                </c:pt>
                <c:pt idx="4035">
                  <c:v>45286</c:v>
                </c:pt>
                <c:pt idx="4036">
                  <c:v>45287</c:v>
                </c:pt>
                <c:pt idx="4037">
                  <c:v>45288</c:v>
                </c:pt>
                <c:pt idx="4038">
                  <c:v>45289</c:v>
                </c:pt>
                <c:pt idx="4039">
                  <c:v>45293</c:v>
                </c:pt>
                <c:pt idx="4040">
                  <c:v>45294</c:v>
                </c:pt>
                <c:pt idx="4041">
                  <c:v>45295</c:v>
                </c:pt>
                <c:pt idx="4042">
                  <c:v>45296</c:v>
                </c:pt>
                <c:pt idx="4043">
                  <c:v>45299</c:v>
                </c:pt>
                <c:pt idx="4044">
                  <c:v>45300</c:v>
                </c:pt>
                <c:pt idx="4045">
                  <c:v>45301</c:v>
                </c:pt>
                <c:pt idx="4046">
                  <c:v>45302</c:v>
                </c:pt>
                <c:pt idx="4047">
                  <c:v>45303</c:v>
                </c:pt>
                <c:pt idx="4048">
                  <c:v>45306</c:v>
                </c:pt>
                <c:pt idx="4049">
                  <c:v>45307</c:v>
                </c:pt>
                <c:pt idx="4050">
                  <c:v>45308</c:v>
                </c:pt>
                <c:pt idx="4051">
                  <c:v>45309</c:v>
                </c:pt>
                <c:pt idx="4052">
                  <c:v>45310</c:v>
                </c:pt>
                <c:pt idx="4053">
                  <c:v>45313</c:v>
                </c:pt>
                <c:pt idx="4054">
                  <c:v>45314</c:v>
                </c:pt>
                <c:pt idx="4055">
                  <c:v>45315</c:v>
                </c:pt>
                <c:pt idx="4056">
                  <c:v>45316</c:v>
                </c:pt>
                <c:pt idx="4057">
                  <c:v>45317</c:v>
                </c:pt>
                <c:pt idx="4058">
                  <c:v>45320</c:v>
                </c:pt>
                <c:pt idx="4059">
                  <c:v>45321</c:v>
                </c:pt>
                <c:pt idx="4060">
                  <c:v>45322</c:v>
                </c:pt>
                <c:pt idx="4061">
                  <c:v>45323</c:v>
                </c:pt>
                <c:pt idx="4062">
                  <c:v>45324</c:v>
                </c:pt>
                <c:pt idx="4063">
                  <c:v>45327</c:v>
                </c:pt>
                <c:pt idx="4064">
                  <c:v>45328</c:v>
                </c:pt>
                <c:pt idx="4065">
                  <c:v>45329</c:v>
                </c:pt>
                <c:pt idx="4066">
                  <c:v>45330</c:v>
                </c:pt>
                <c:pt idx="4067">
                  <c:v>45331</c:v>
                </c:pt>
                <c:pt idx="4068">
                  <c:v>45334</c:v>
                </c:pt>
                <c:pt idx="4069">
                  <c:v>45335</c:v>
                </c:pt>
                <c:pt idx="4070">
                  <c:v>45336</c:v>
                </c:pt>
                <c:pt idx="4071">
                  <c:v>45337</c:v>
                </c:pt>
                <c:pt idx="4072">
                  <c:v>45338</c:v>
                </c:pt>
                <c:pt idx="4073">
                  <c:v>45341</c:v>
                </c:pt>
                <c:pt idx="4074">
                  <c:v>45342</c:v>
                </c:pt>
                <c:pt idx="4075">
                  <c:v>45343</c:v>
                </c:pt>
                <c:pt idx="4076">
                  <c:v>45344</c:v>
                </c:pt>
                <c:pt idx="4077">
                  <c:v>45345</c:v>
                </c:pt>
                <c:pt idx="4078">
                  <c:v>45348</c:v>
                </c:pt>
                <c:pt idx="4079">
                  <c:v>45349</c:v>
                </c:pt>
                <c:pt idx="4080">
                  <c:v>45350</c:v>
                </c:pt>
                <c:pt idx="4081">
                  <c:v>45351</c:v>
                </c:pt>
                <c:pt idx="4082">
                  <c:v>45352</c:v>
                </c:pt>
                <c:pt idx="4083">
                  <c:v>45355</c:v>
                </c:pt>
                <c:pt idx="4084">
                  <c:v>45356</c:v>
                </c:pt>
                <c:pt idx="4085">
                  <c:v>45357</c:v>
                </c:pt>
                <c:pt idx="4086">
                  <c:v>45358</c:v>
                </c:pt>
                <c:pt idx="4087">
                  <c:v>45359</c:v>
                </c:pt>
                <c:pt idx="4088">
                  <c:v>45362</c:v>
                </c:pt>
                <c:pt idx="4089">
                  <c:v>45363</c:v>
                </c:pt>
                <c:pt idx="4090">
                  <c:v>45364</c:v>
                </c:pt>
                <c:pt idx="4091">
                  <c:v>45365</c:v>
                </c:pt>
                <c:pt idx="4092">
                  <c:v>45366</c:v>
                </c:pt>
                <c:pt idx="4093">
                  <c:v>45369</c:v>
                </c:pt>
                <c:pt idx="4094">
                  <c:v>45370</c:v>
                </c:pt>
                <c:pt idx="4095">
                  <c:v>45371</c:v>
                </c:pt>
                <c:pt idx="4096">
                  <c:v>45372</c:v>
                </c:pt>
                <c:pt idx="4097">
                  <c:v>45373</c:v>
                </c:pt>
                <c:pt idx="4098">
                  <c:v>45376</c:v>
                </c:pt>
                <c:pt idx="4099">
                  <c:v>45377</c:v>
                </c:pt>
                <c:pt idx="4100">
                  <c:v>45378</c:v>
                </c:pt>
                <c:pt idx="4101">
                  <c:v>45379</c:v>
                </c:pt>
                <c:pt idx="4102">
                  <c:v>45383</c:v>
                </c:pt>
                <c:pt idx="4103">
                  <c:v>45384</c:v>
                </c:pt>
                <c:pt idx="4104">
                  <c:v>45385</c:v>
                </c:pt>
                <c:pt idx="4105">
                  <c:v>45386</c:v>
                </c:pt>
                <c:pt idx="4106">
                  <c:v>45387</c:v>
                </c:pt>
                <c:pt idx="4107">
                  <c:v>45390</c:v>
                </c:pt>
                <c:pt idx="4108">
                  <c:v>45391</c:v>
                </c:pt>
                <c:pt idx="4109">
                  <c:v>45392</c:v>
                </c:pt>
                <c:pt idx="4110">
                  <c:v>45393</c:v>
                </c:pt>
                <c:pt idx="4111">
                  <c:v>45394</c:v>
                </c:pt>
                <c:pt idx="4112">
                  <c:v>45397</c:v>
                </c:pt>
                <c:pt idx="4113">
                  <c:v>45398</c:v>
                </c:pt>
                <c:pt idx="4114">
                  <c:v>45399</c:v>
                </c:pt>
                <c:pt idx="4115">
                  <c:v>45400</c:v>
                </c:pt>
                <c:pt idx="4116">
                  <c:v>45401</c:v>
                </c:pt>
                <c:pt idx="4117">
                  <c:v>45404</c:v>
                </c:pt>
                <c:pt idx="4118">
                  <c:v>45405</c:v>
                </c:pt>
                <c:pt idx="4119">
                  <c:v>45406</c:v>
                </c:pt>
                <c:pt idx="4120">
                  <c:v>45407</c:v>
                </c:pt>
                <c:pt idx="4121">
                  <c:v>45408</c:v>
                </c:pt>
                <c:pt idx="4122">
                  <c:v>45411</c:v>
                </c:pt>
                <c:pt idx="4123">
                  <c:v>45412</c:v>
                </c:pt>
                <c:pt idx="4124">
                  <c:v>45413</c:v>
                </c:pt>
                <c:pt idx="4125">
                  <c:v>45414</c:v>
                </c:pt>
                <c:pt idx="4126">
                  <c:v>45415</c:v>
                </c:pt>
                <c:pt idx="4127">
                  <c:v>45418</c:v>
                </c:pt>
                <c:pt idx="4128">
                  <c:v>45419</c:v>
                </c:pt>
                <c:pt idx="4129">
                  <c:v>45420</c:v>
                </c:pt>
                <c:pt idx="4130">
                  <c:v>45421</c:v>
                </c:pt>
                <c:pt idx="4131">
                  <c:v>45422</c:v>
                </c:pt>
                <c:pt idx="4132">
                  <c:v>45425</c:v>
                </c:pt>
                <c:pt idx="4133">
                  <c:v>45426</c:v>
                </c:pt>
                <c:pt idx="4134">
                  <c:v>45427</c:v>
                </c:pt>
                <c:pt idx="4135">
                  <c:v>45428</c:v>
                </c:pt>
                <c:pt idx="4136">
                  <c:v>45429</c:v>
                </c:pt>
                <c:pt idx="4137">
                  <c:v>45432</c:v>
                </c:pt>
                <c:pt idx="4138">
                  <c:v>45433</c:v>
                </c:pt>
                <c:pt idx="4139">
                  <c:v>45434</c:v>
                </c:pt>
                <c:pt idx="4140">
                  <c:v>45435</c:v>
                </c:pt>
                <c:pt idx="4141">
                  <c:v>45436</c:v>
                </c:pt>
                <c:pt idx="4142">
                  <c:v>45439</c:v>
                </c:pt>
                <c:pt idx="4143">
                  <c:v>45440</c:v>
                </c:pt>
                <c:pt idx="4144">
                  <c:v>45441</c:v>
                </c:pt>
                <c:pt idx="4145">
                  <c:v>45442</c:v>
                </c:pt>
                <c:pt idx="4146">
                  <c:v>45443</c:v>
                </c:pt>
                <c:pt idx="4147">
                  <c:v>45446</c:v>
                </c:pt>
                <c:pt idx="4148">
                  <c:v>45447</c:v>
                </c:pt>
                <c:pt idx="4149">
                  <c:v>45448</c:v>
                </c:pt>
                <c:pt idx="4150">
                  <c:v>45449</c:v>
                </c:pt>
                <c:pt idx="4151">
                  <c:v>45450</c:v>
                </c:pt>
                <c:pt idx="4152">
                  <c:v>45453</c:v>
                </c:pt>
                <c:pt idx="4153">
                  <c:v>45454</c:v>
                </c:pt>
                <c:pt idx="4154">
                  <c:v>45455</c:v>
                </c:pt>
                <c:pt idx="4155">
                  <c:v>45456</c:v>
                </c:pt>
                <c:pt idx="4156">
                  <c:v>45457</c:v>
                </c:pt>
                <c:pt idx="4157">
                  <c:v>45460</c:v>
                </c:pt>
                <c:pt idx="4158">
                  <c:v>45461</c:v>
                </c:pt>
                <c:pt idx="4159">
                  <c:v>45462</c:v>
                </c:pt>
                <c:pt idx="4160">
                  <c:v>45463</c:v>
                </c:pt>
                <c:pt idx="4161">
                  <c:v>45464</c:v>
                </c:pt>
                <c:pt idx="4162">
                  <c:v>45467</c:v>
                </c:pt>
                <c:pt idx="4163">
                  <c:v>45468</c:v>
                </c:pt>
                <c:pt idx="4164">
                  <c:v>45469</c:v>
                </c:pt>
                <c:pt idx="4165">
                  <c:v>45470</c:v>
                </c:pt>
                <c:pt idx="4166">
                  <c:v>45471</c:v>
                </c:pt>
                <c:pt idx="4167">
                  <c:v>45474</c:v>
                </c:pt>
                <c:pt idx="4168">
                  <c:v>45475</c:v>
                </c:pt>
                <c:pt idx="4169">
                  <c:v>45476</c:v>
                </c:pt>
                <c:pt idx="4170">
                  <c:v>45477</c:v>
                </c:pt>
                <c:pt idx="4171">
                  <c:v>45478</c:v>
                </c:pt>
                <c:pt idx="4172">
                  <c:v>45481</c:v>
                </c:pt>
                <c:pt idx="4173">
                  <c:v>45482</c:v>
                </c:pt>
                <c:pt idx="4174">
                  <c:v>45483</c:v>
                </c:pt>
                <c:pt idx="4175">
                  <c:v>45484</c:v>
                </c:pt>
                <c:pt idx="4176">
                  <c:v>45485</c:v>
                </c:pt>
                <c:pt idx="4177">
                  <c:v>45488</c:v>
                </c:pt>
                <c:pt idx="4178">
                  <c:v>45489</c:v>
                </c:pt>
                <c:pt idx="4179">
                  <c:v>45490</c:v>
                </c:pt>
                <c:pt idx="4180">
                  <c:v>45491</c:v>
                </c:pt>
                <c:pt idx="4181">
                  <c:v>45492</c:v>
                </c:pt>
                <c:pt idx="4182">
                  <c:v>45495</c:v>
                </c:pt>
                <c:pt idx="4183">
                  <c:v>45496</c:v>
                </c:pt>
                <c:pt idx="4184">
                  <c:v>45497</c:v>
                </c:pt>
                <c:pt idx="4185">
                  <c:v>45498</c:v>
                </c:pt>
                <c:pt idx="4186">
                  <c:v>45499</c:v>
                </c:pt>
                <c:pt idx="4187">
                  <c:v>45502</c:v>
                </c:pt>
                <c:pt idx="4188">
                  <c:v>45503</c:v>
                </c:pt>
                <c:pt idx="4189">
                  <c:v>45504</c:v>
                </c:pt>
                <c:pt idx="4190">
                  <c:v>45505</c:v>
                </c:pt>
                <c:pt idx="4191">
                  <c:v>45506</c:v>
                </c:pt>
                <c:pt idx="4192">
                  <c:v>45509</c:v>
                </c:pt>
                <c:pt idx="4193">
                  <c:v>45510</c:v>
                </c:pt>
                <c:pt idx="4194">
                  <c:v>45511</c:v>
                </c:pt>
                <c:pt idx="4195">
                  <c:v>45512</c:v>
                </c:pt>
                <c:pt idx="4196">
                  <c:v>45513</c:v>
                </c:pt>
                <c:pt idx="4197">
                  <c:v>45516</c:v>
                </c:pt>
                <c:pt idx="4198">
                  <c:v>45517</c:v>
                </c:pt>
                <c:pt idx="4199">
                  <c:v>45518</c:v>
                </c:pt>
                <c:pt idx="4200">
                  <c:v>45519</c:v>
                </c:pt>
                <c:pt idx="4201">
                  <c:v>45520</c:v>
                </c:pt>
                <c:pt idx="4202">
                  <c:v>45523</c:v>
                </c:pt>
                <c:pt idx="4203">
                  <c:v>45524</c:v>
                </c:pt>
                <c:pt idx="4204">
                  <c:v>45525</c:v>
                </c:pt>
                <c:pt idx="4205">
                  <c:v>45526</c:v>
                </c:pt>
                <c:pt idx="4206">
                  <c:v>45527</c:v>
                </c:pt>
                <c:pt idx="4207">
                  <c:v>45530</c:v>
                </c:pt>
                <c:pt idx="4208">
                  <c:v>45531</c:v>
                </c:pt>
                <c:pt idx="4209">
                  <c:v>45532</c:v>
                </c:pt>
                <c:pt idx="4210">
                  <c:v>45533</c:v>
                </c:pt>
                <c:pt idx="4211">
                  <c:v>45534</c:v>
                </c:pt>
                <c:pt idx="4212">
                  <c:v>45537</c:v>
                </c:pt>
                <c:pt idx="4213">
                  <c:v>45538</c:v>
                </c:pt>
                <c:pt idx="4214">
                  <c:v>45539</c:v>
                </c:pt>
                <c:pt idx="4215">
                  <c:v>45540</c:v>
                </c:pt>
                <c:pt idx="4216">
                  <c:v>45541</c:v>
                </c:pt>
                <c:pt idx="4217">
                  <c:v>45544</c:v>
                </c:pt>
                <c:pt idx="4218">
                  <c:v>45545</c:v>
                </c:pt>
                <c:pt idx="4219">
                  <c:v>45546</c:v>
                </c:pt>
                <c:pt idx="4220">
                  <c:v>45547</c:v>
                </c:pt>
                <c:pt idx="4221">
                  <c:v>45548</c:v>
                </c:pt>
                <c:pt idx="4222">
                  <c:v>45551</c:v>
                </c:pt>
                <c:pt idx="4223">
                  <c:v>45552</c:v>
                </c:pt>
                <c:pt idx="4224">
                  <c:v>45553</c:v>
                </c:pt>
                <c:pt idx="4225">
                  <c:v>45554</c:v>
                </c:pt>
                <c:pt idx="4226">
                  <c:v>45555</c:v>
                </c:pt>
                <c:pt idx="4227">
                  <c:v>45558</c:v>
                </c:pt>
                <c:pt idx="4228">
                  <c:v>45559</c:v>
                </c:pt>
                <c:pt idx="4229">
                  <c:v>45560</c:v>
                </c:pt>
                <c:pt idx="4230">
                  <c:v>45561</c:v>
                </c:pt>
                <c:pt idx="4231">
                  <c:v>45562</c:v>
                </c:pt>
                <c:pt idx="4232">
                  <c:v>45565</c:v>
                </c:pt>
                <c:pt idx="4233">
                  <c:v>45566</c:v>
                </c:pt>
                <c:pt idx="4234">
                  <c:v>45567</c:v>
                </c:pt>
                <c:pt idx="4235">
                  <c:v>45568</c:v>
                </c:pt>
                <c:pt idx="4236">
                  <c:v>45569</c:v>
                </c:pt>
                <c:pt idx="4237">
                  <c:v>45572</c:v>
                </c:pt>
                <c:pt idx="4238">
                  <c:v>45573</c:v>
                </c:pt>
                <c:pt idx="4239">
                  <c:v>45574</c:v>
                </c:pt>
                <c:pt idx="4240">
                  <c:v>45575</c:v>
                </c:pt>
                <c:pt idx="4241">
                  <c:v>45576</c:v>
                </c:pt>
                <c:pt idx="4242">
                  <c:v>45579</c:v>
                </c:pt>
                <c:pt idx="4243">
                  <c:v>45580</c:v>
                </c:pt>
                <c:pt idx="4244">
                  <c:v>45581</c:v>
                </c:pt>
                <c:pt idx="4245">
                  <c:v>45582</c:v>
                </c:pt>
                <c:pt idx="4246">
                  <c:v>45583</c:v>
                </c:pt>
                <c:pt idx="4247">
                  <c:v>45586</c:v>
                </c:pt>
                <c:pt idx="4248">
                  <c:v>45587</c:v>
                </c:pt>
                <c:pt idx="4249">
                  <c:v>45588</c:v>
                </c:pt>
                <c:pt idx="4250">
                  <c:v>45589</c:v>
                </c:pt>
                <c:pt idx="4251">
                  <c:v>45590</c:v>
                </c:pt>
                <c:pt idx="4252">
                  <c:v>45593</c:v>
                </c:pt>
                <c:pt idx="4253">
                  <c:v>45594</c:v>
                </c:pt>
                <c:pt idx="4254">
                  <c:v>45595</c:v>
                </c:pt>
                <c:pt idx="4255">
                  <c:v>45596</c:v>
                </c:pt>
              </c:numCache>
            </c:numRef>
          </c:cat>
          <c:val>
            <c:numRef>
              <c:f>'VIX MOVE'!$B$8:$B$10000</c:f>
              <c:numCache>
                <c:formatCode>General</c:formatCode>
                <c:ptCount val="9993"/>
                <c:pt idx="0">
                  <c:v>23.17</c:v>
                </c:pt>
                <c:pt idx="1">
                  <c:v>22.49</c:v>
                </c:pt>
                <c:pt idx="2">
                  <c:v>23.94</c:v>
                </c:pt>
                <c:pt idx="3">
                  <c:v>23.79</c:v>
                </c:pt>
                <c:pt idx="4">
                  <c:v>25.43</c:v>
                </c:pt>
                <c:pt idx="5">
                  <c:v>24.12</c:v>
                </c:pt>
                <c:pt idx="6">
                  <c:v>23.45</c:v>
                </c:pt>
                <c:pt idx="7">
                  <c:v>23.68</c:v>
                </c:pt>
                <c:pt idx="8">
                  <c:v>22.9</c:v>
                </c:pt>
                <c:pt idx="9">
                  <c:v>23.34</c:v>
                </c:pt>
                <c:pt idx="10">
                  <c:v>24.38</c:v>
                </c:pt>
                <c:pt idx="11">
                  <c:v>28.46</c:v>
                </c:pt>
                <c:pt idx="12">
                  <c:v>27.18</c:v>
                </c:pt>
                <c:pt idx="13">
                  <c:v>31.01</c:v>
                </c:pt>
                <c:pt idx="14">
                  <c:v>29.02</c:v>
                </c:pt>
                <c:pt idx="15">
                  <c:v>27.78</c:v>
                </c:pt>
                <c:pt idx="16">
                  <c:v>29.08</c:v>
                </c:pt>
                <c:pt idx="17">
                  <c:v>27.78</c:v>
                </c:pt>
                <c:pt idx="18">
                  <c:v>27.32</c:v>
                </c:pt>
                <c:pt idx="19">
                  <c:v>27.62</c:v>
                </c:pt>
                <c:pt idx="20">
                  <c:v>26.2</c:v>
                </c:pt>
                <c:pt idx="21">
                  <c:v>24.02</c:v>
                </c:pt>
                <c:pt idx="22">
                  <c:v>25.99</c:v>
                </c:pt>
                <c:pt idx="23">
                  <c:v>28.24</c:v>
                </c:pt>
                <c:pt idx="24">
                  <c:v>28.97</c:v>
                </c:pt>
                <c:pt idx="25">
                  <c:v>27.66</c:v>
                </c:pt>
                <c:pt idx="26">
                  <c:v>28.01</c:v>
                </c:pt>
                <c:pt idx="27">
                  <c:v>27.6</c:v>
                </c:pt>
                <c:pt idx="28">
                  <c:v>26.33</c:v>
                </c:pt>
                <c:pt idx="29">
                  <c:v>24.88</c:v>
                </c:pt>
                <c:pt idx="30">
                  <c:v>25.54</c:v>
                </c:pt>
                <c:pt idx="31">
                  <c:v>25.02</c:v>
                </c:pt>
                <c:pt idx="32">
                  <c:v>25.59</c:v>
                </c:pt>
                <c:pt idx="33">
                  <c:v>24.4</c:v>
                </c:pt>
                <c:pt idx="34">
                  <c:v>25.12</c:v>
                </c:pt>
                <c:pt idx="35">
                  <c:v>24.06</c:v>
                </c:pt>
                <c:pt idx="36">
                  <c:v>23.03</c:v>
                </c:pt>
                <c:pt idx="37">
                  <c:v>21.9</c:v>
                </c:pt>
                <c:pt idx="38">
                  <c:v>22.69</c:v>
                </c:pt>
                <c:pt idx="39">
                  <c:v>23.53</c:v>
                </c:pt>
                <c:pt idx="40">
                  <c:v>26.54</c:v>
                </c:pt>
                <c:pt idx="41">
                  <c:v>26.28</c:v>
                </c:pt>
                <c:pt idx="42">
                  <c:v>25.52</c:v>
                </c:pt>
                <c:pt idx="43">
                  <c:v>24.6</c:v>
                </c:pt>
                <c:pt idx="44">
                  <c:v>27.55</c:v>
                </c:pt>
                <c:pt idx="45">
                  <c:v>27.49</c:v>
                </c:pt>
                <c:pt idx="46">
                  <c:v>29.38</c:v>
                </c:pt>
                <c:pt idx="47">
                  <c:v>26.36</c:v>
                </c:pt>
                <c:pt idx="48">
                  <c:v>27.22</c:v>
                </c:pt>
                <c:pt idx="49">
                  <c:v>27.29</c:v>
                </c:pt>
                <c:pt idx="50">
                  <c:v>31.16</c:v>
                </c:pt>
                <c:pt idx="51">
                  <c:v>32.24</c:v>
                </c:pt>
                <c:pt idx="52">
                  <c:v>25.79</c:v>
                </c:pt>
                <c:pt idx="53">
                  <c:v>29.84</c:v>
                </c:pt>
                <c:pt idx="54">
                  <c:v>26.62</c:v>
                </c:pt>
                <c:pt idx="55">
                  <c:v>25.73</c:v>
                </c:pt>
                <c:pt idx="56">
                  <c:v>25.72</c:v>
                </c:pt>
                <c:pt idx="57">
                  <c:v>26.08</c:v>
                </c:pt>
                <c:pt idx="58">
                  <c:v>25.88</c:v>
                </c:pt>
                <c:pt idx="59">
                  <c:v>25.71</c:v>
                </c:pt>
                <c:pt idx="60">
                  <c:v>25.61</c:v>
                </c:pt>
                <c:pt idx="61">
                  <c:v>22.68</c:v>
                </c:pt>
                <c:pt idx="62">
                  <c:v>23.43</c:v>
                </c:pt>
                <c:pt idx="63">
                  <c:v>23.21</c:v>
                </c:pt>
                <c:pt idx="64">
                  <c:v>22.45</c:v>
                </c:pt>
                <c:pt idx="65">
                  <c:v>22.42</c:v>
                </c:pt>
                <c:pt idx="66">
                  <c:v>22.36</c:v>
                </c:pt>
                <c:pt idx="67">
                  <c:v>22.81</c:v>
                </c:pt>
                <c:pt idx="68">
                  <c:v>21.98</c:v>
                </c:pt>
                <c:pt idx="69">
                  <c:v>23.46</c:v>
                </c:pt>
                <c:pt idx="70">
                  <c:v>23.82</c:v>
                </c:pt>
                <c:pt idx="71">
                  <c:v>22.78</c:v>
                </c:pt>
                <c:pt idx="72">
                  <c:v>20.53</c:v>
                </c:pt>
                <c:pt idx="73">
                  <c:v>20.37</c:v>
                </c:pt>
                <c:pt idx="74">
                  <c:v>20.13</c:v>
                </c:pt>
                <c:pt idx="75">
                  <c:v>20.5</c:v>
                </c:pt>
                <c:pt idx="76">
                  <c:v>20.87</c:v>
                </c:pt>
                <c:pt idx="77">
                  <c:v>20.260000000000002</c:v>
                </c:pt>
                <c:pt idx="78">
                  <c:v>20.059999999999999</c:v>
                </c:pt>
                <c:pt idx="79">
                  <c:v>19.59</c:v>
                </c:pt>
                <c:pt idx="80">
                  <c:v>19.64</c:v>
                </c:pt>
                <c:pt idx="81">
                  <c:v>20.239999999999998</c:v>
                </c:pt>
                <c:pt idx="82">
                  <c:v>20.79</c:v>
                </c:pt>
                <c:pt idx="83">
                  <c:v>18.88</c:v>
                </c:pt>
                <c:pt idx="84">
                  <c:v>18.18</c:v>
                </c:pt>
                <c:pt idx="85">
                  <c:v>18.899999999999999</c:v>
                </c:pt>
                <c:pt idx="86">
                  <c:v>18.21</c:v>
                </c:pt>
                <c:pt idx="87">
                  <c:v>19.73</c:v>
                </c:pt>
                <c:pt idx="88">
                  <c:v>19.399999999999999</c:v>
                </c:pt>
                <c:pt idx="89">
                  <c:v>19.41</c:v>
                </c:pt>
                <c:pt idx="90">
                  <c:v>17.79</c:v>
                </c:pt>
                <c:pt idx="91">
                  <c:v>17.98</c:v>
                </c:pt>
                <c:pt idx="92">
                  <c:v>17.66</c:v>
                </c:pt>
                <c:pt idx="93">
                  <c:v>16.3</c:v>
                </c:pt>
                <c:pt idx="94">
                  <c:v>16.47</c:v>
                </c:pt>
                <c:pt idx="95">
                  <c:v>17.010000000000002</c:v>
                </c:pt>
                <c:pt idx="96">
                  <c:v>17.579999999999998</c:v>
                </c:pt>
                <c:pt idx="97">
                  <c:v>18.59</c:v>
                </c:pt>
                <c:pt idx="98">
                  <c:v>18.05</c:v>
                </c:pt>
                <c:pt idx="99">
                  <c:v>19.55</c:v>
                </c:pt>
                <c:pt idx="100">
                  <c:v>19.64</c:v>
                </c:pt>
                <c:pt idx="101">
                  <c:v>19.07</c:v>
                </c:pt>
                <c:pt idx="102">
                  <c:v>18.14</c:v>
                </c:pt>
                <c:pt idx="103">
                  <c:v>17.829999999999998</c:v>
                </c:pt>
                <c:pt idx="104">
                  <c:v>19.829999999999998</c:v>
                </c:pt>
                <c:pt idx="105">
                  <c:v>20.239999999999998</c:v>
                </c:pt>
                <c:pt idx="106">
                  <c:v>20.8</c:v>
                </c:pt>
                <c:pt idx="107">
                  <c:v>18.63</c:v>
                </c:pt>
                <c:pt idx="108">
                  <c:v>23.56</c:v>
                </c:pt>
                <c:pt idx="109">
                  <c:v>23.12</c:v>
                </c:pt>
                <c:pt idx="110">
                  <c:v>23.18</c:v>
                </c:pt>
                <c:pt idx="111">
                  <c:v>24.12</c:v>
                </c:pt>
                <c:pt idx="112">
                  <c:v>23.33</c:v>
                </c:pt>
                <c:pt idx="113">
                  <c:v>21.22</c:v>
                </c:pt>
                <c:pt idx="114">
                  <c:v>20.95</c:v>
                </c:pt>
                <c:pt idx="115">
                  <c:v>21.13</c:v>
                </c:pt>
                <c:pt idx="116">
                  <c:v>22.24</c:v>
                </c:pt>
                <c:pt idx="117">
                  <c:v>21.58</c:v>
                </c:pt>
                <c:pt idx="118">
                  <c:v>22.87</c:v>
                </c:pt>
                <c:pt idx="119">
                  <c:v>22.64</c:v>
                </c:pt>
                <c:pt idx="120">
                  <c:v>22.42</c:v>
                </c:pt>
                <c:pt idx="121">
                  <c:v>21.14</c:v>
                </c:pt>
                <c:pt idx="122">
                  <c:v>23.93</c:v>
                </c:pt>
                <c:pt idx="123">
                  <c:v>23.44</c:v>
                </c:pt>
                <c:pt idx="124">
                  <c:v>23.95</c:v>
                </c:pt>
                <c:pt idx="125">
                  <c:v>23.65</c:v>
                </c:pt>
                <c:pt idx="126">
                  <c:v>25.92</c:v>
                </c:pt>
                <c:pt idx="127">
                  <c:v>24.78</c:v>
                </c:pt>
                <c:pt idx="128">
                  <c:v>25.78</c:v>
                </c:pt>
                <c:pt idx="129">
                  <c:v>23.15</c:v>
                </c:pt>
                <c:pt idx="130">
                  <c:v>25.23</c:v>
                </c:pt>
                <c:pt idx="131">
                  <c:v>25.59</c:v>
                </c:pt>
                <c:pt idx="132">
                  <c:v>27.49</c:v>
                </c:pt>
                <c:pt idx="133">
                  <c:v>28.48</c:v>
                </c:pt>
                <c:pt idx="134">
                  <c:v>28.54</c:v>
                </c:pt>
                <c:pt idx="135">
                  <c:v>25.1</c:v>
                </c:pt>
                <c:pt idx="136">
                  <c:v>25.01</c:v>
                </c:pt>
                <c:pt idx="137">
                  <c:v>24.05</c:v>
                </c:pt>
                <c:pt idx="138">
                  <c:v>23.05</c:v>
                </c:pt>
                <c:pt idx="139">
                  <c:v>21.18</c:v>
                </c:pt>
                <c:pt idx="140">
                  <c:v>21.31</c:v>
                </c:pt>
                <c:pt idx="141">
                  <c:v>23.44</c:v>
                </c:pt>
                <c:pt idx="142">
                  <c:v>22.91</c:v>
                </c:pt>
                <c:pt idx="143">
                  <c:v>24.23</c:v>
                </c:pt>
                <c:pt idx="144">
                  <c:v>22.03</c:v>
                </c:pt>
                <c:pt idx="145">
                  <c:v>21.21</c:v>
                </c:pt>
                <c:pt idx="146">
                  <c:v>22.94</c:v>
                </c:pt>
                <c:pt idx="147">
                  <c:v>22.57</c:v>
                </c:pt>
                <c:pt idx="148">
                  <c:v>23.49</c:v>
                </c:pt>
                <c:pt idx="149">
                  <c:v>21.14</c:v>
                </c:pt>
                <c:pt idx="150">
                  <c:v>20.23</c:v>
                </c:pt>
                <c:pt idx="151">
                  <c:v>21.15</c:v>
                </c:pt>
                <c:pt idx="152">
                  <c:v>20.66</c:v>
                </c:pt>
                <c:pt idx="153">
                  <c:v>20.12</c:v>
                </c:pt>
                <c:pt idx="154">
                  <c:v>21.17</c:v>
                </c:pt>
                <c:pt idx="155">
                  <c:v>21.55</c:v>
                </c:pt>
                <c:pt idx="156">
                  <c:v>20.34</c:v>
                </c:pt>
                <c:pt idx="157">
                  <c:v>19.579999999999998</c:v>
                </c:pt>
                <c:pt idx="158">
                  <c:v>20.98</c:v>
                </c:pt>
                <c:pt idx="159">
                  <c:v>21.28</c:v>
                </c:pt>
                <c:pt idx="160">
                  <c:v>20.420000000000002</c:v>
                </c:pt>
                <c:pt idx="161">
                  <c:v>19.82</c:v>
                </c:pt>
                <c:pt idx="162">
                  <c:v>18.809999999999999</c:v>
                </c:pt>
                <c:pt idx="163">
                  <c:v>20.97</c:v>
                </c:pt>
                <c:pt idx="164">
                  <c:v>20.49</c:v>
                </c:pt>
                <c:pt idx="165">
                  <c:v>19.760000000000002</c:v>
                </c:pt>
                <c:pt idx="166">
                  <c:v>19.43</c:v>
                </c:pt>
                <c:pt idx="167">
                  <c:v>20.65</c:v>
                </c:pt>
                <c:pt idx="168">
                  <c:v>21.99</c:v>
                </c:pt>
                <c:pt idx="169">
                  <c:v>21.43</c:v>
                </c:pt>
                <c:pt idx="170">
                  <c:v>24.03</c:v>
                </c:pt>
                <c:pt idx="171">
                  <c:v>23.06</c:v>
                </c:pt>
                <c:pt idx="172">
                  <c:v>22.64</c:v>
                </c:pt>
                <c:pt idx="173">
                  <c:v>25.47</c:v>
                </c:pt>
                <c:pt idx="174">
                  <c:v>24.52</c:v>
                </c:pt>
                <c:pt idx="175">
                  <c:v>24.39</c:v>
                </c:pt>
                <c:pt idx="176">
                  <c:v>25.66</c:v>
                </c:pt>
                <c:pt idx="177">
                  <c:v>31.7</c:v>
                </c:pt>
                <c:pt idx="178">
                  <c:v>30.3</c:v>
                </c:pt>
                <c:pt idx="179">
                  <c:v>36.22</c:v>
                </c:pt>
                <c:pt idx="180">
                  <c:v>33.1</c:v>
                </c:pt>
                <c:pt idx="181">
                  <c:v>32.07</c:v>
                </c:pt>
                <c:pt idx="182">
                  <c:v>33.85</c:v>
                </c:pt>
                <c:pt idx="183">
                  <c:v>35.72</c:v>
                </c:pt>
                <c:pt idx="184">
                  <c:v>35.19</c:v>
                </c:pt>
                <c:pt idx="185">
                  <c:v>32.82</c:v>
                </c:pt>
                <c:pt idx="186">
                  <c:v>34.74</c:v>
                </c:pt>
                <c:pt idx="187">
                  <c:v>46.72</c:v>
                </c:pt>
                <c:pt idx="188">
                  <c:v>39.39</c:v>
                </c:pt>
                <c:pt idx="189">
                  <c:v>39.81</c:v>
                </c:pt>
                <c:pt idx="190">
                  <c:v>45.26</c:v>
                </c:pt>
                <c:pt idx="191">
                  <c:v>45.14</c:v>
                </c:pt>
                <c:pt idx="192">
                  <c:v>52.05</c:v>
                </c:pt>
                <c:pt idx="193">
                  <c:v>53.68</c:v>
                </c:pt>
                <c:pt idx="194">
                  <c:v>57.53</c:v>
                </c:pt>
                <c:pt idx="195">
                  <c:v>63.92</c:v>
                </c:pt>
                <c:pt idx="196">
                  <c:v>69.95</c:v>
                </c:pt>
                <c:pt idx="197">
                  <c:v>54.99</c:v>
                </c:pt>
                <c:pt idx="198">
                  <c:v>55.13</c:v>
                </c:pt>
                <c:pt idx="199">
                  <c:v>69.25</c:v>
                </c:pt>
                <c:pt idx="200">
                  <c:v>67.61</c:v>
                </c:pt>
                <c:pt idx="201">
                  <c:v>70.33</c:v>
                </c:pt>
                <c:pt idx="202">
                  <c:v>52.97</c:v>
                </c:pt>
                <c:pt idx="203">
                  <c:v>53.11</c:v>
                </c:pt>
                <c:pt idx="204">
                  <c:v>69.650000000000006</c:v>
                </c:pt>
                <c:pt idx="205">
                  <c:v>67.8</c:v>
                </c:pt>
                <c:pt idx="206">
                  <c:v>79.13</c:v>
                </c:pt>
                <c:pt idx="207">
                  <c:v>80.06</c:v>
                </c:pt>
                <c:pt idx="208">
                  <c:v>66.959999999999994</c:v>
                </c:pt>
                <c:pt idx="209">
                  <c:v>69.959999999999994</c:v>
                </c:pt>
                <c:pt idx="210">
                  <c:v>62.9</c:v>
                </c:pt>
                <c:pt idx="211">
                  <c:v>59.89</c:v>
                </c:pt>
                <c:pt idx="212">
                  <c:v>53.68</c:v>
                </c:pt>
                <c:pt idx="213">
                  <c:v>47.73</c:v>
                </c:pt>
                <c:pt idx="214">
                  <c:v>54.56</c:v>
                </c:pt>
                <c:pt idx="215">
                  <c:v>63.68</c:v>
                </c:pt>
                <c:pt idx="216">
                  <c:v>56.1</c:v>
                </c:pt>
                <c:pt idx="217">
                  <c:v>59.98</c:v>
                </c:pt>
                <c:pt idx="218">
                  <c:v>61.44</c:v>
                </c:pt>
                <c:pt idx="219">
                  <c:v>66.459999999999994</c:v>
                </c:pt>
                <c:pt idx="220">
                  <c:v>59.83</c:v>
                </c:pt>
                <c:pt idx="221">
                  <c:v>66.31</c:v>
                </c:pt>
                <c:pt idx="222">
                  <c:v>69.150000000000006</c:v>
                </c:pt>
                <c:pt idx="223">
                  <c:v>67.64</c:v>
                </c:pt>
                <c:pt idx="224">
                  <c:v>74.260000000000005</c:v>
                </c:pt>
                <c:pt idx="225">
                  <c:v>80.86</c:v>
                </c:pt>
                <c:pt idx="226">
                  <c:v>72.67</c:v>
                </c:pt>
                <c:pt idx="227">
                  <c:v>64.7</c:v>
                </c:pt>
                <c:pt idx="228">
                  <c:v>60.9</c:v>
                </c:pt>
                <c:pt idx="229">
                  <c:v>54.92</c:v>
                </c:pt>
                <c:pt idx="230">
                  <c:v>55.84</c:v>
                </c:pt>
                <c:pt idx="231">
                  <c:v>68.510000000000005</c:v>
                </c:pt>
                <c:pt idx="232">
                  <c:v>62.98</c:v>
                </c:pt>
                <c:pt idx="233">
                  <c:v>60.72</c:v>
                </c:pt>
                <c:pt idx="234">
                  <c:v>63.64</c:v>
                </c:pt>
                <c:pt idx="235">
                  <c:v>59.93</c:v>
                </c:pt>
                <c:pt idx="236">
                  <c:v>58.49</c:v>
                </c:pt>
                <c:pt idx="237">
                  <c:v>58.91</c:v>
                </c:pt>
                <c:pt idx="238">
                  <c:v>55.73</c:v>
                </c:pt>
                <c:pt idx="239">
                  <c:v>55.78</c:v>
                </c:pt>
                <c:pt idx="240">
                  <c:v>54.28</c:v>
                </c:pt>
                <c:pt idx="241">
                  <c:v>56.76</c:v>
                </c:pt>
                <c:pt idx="242">
                  <c:v>52.37</c:v>
                </c:pt>
                <c:pt idx="243">
                  <c:v>49.84</c:v>
                </c:pt>
                <c:pt idx="244">
                  <c:v>47.34</c:v>
                </c:pt>
                <c:pt idx="245">
                  <c:v>44.93</c:v>
                </c:pt>
                <c:pt idx="246">
                  <c:v>44.56</c:v>
                </c:pt>
                <c:pt idx="247">
                  <c:v>45.02</c:v>
                </c:pt>
                <c:pt idx="248">
                  <c:v>44.21</c:v>
                </c:pt>
                <c:pt idx="249">
                  <c:v>43.38</c:v>
                </c:pt>
                <c:pt idx="250">
                  <c:v>43.9</c:v>
                </c:pt>
                <c:pt idx="251">
                  <c:v>41.63</c:v>
                </c:pt>
                <c:pt idx="252">
                  <c:v>40</c:v>
                </c:pt>
                <c:pt idx="253">
                  <c:v>39.19</c:v>
                </c:pt>
                <c:pt idx="254">
                  <c:v>39.08</c:v>
                </c:pt>
                <c:pt idx="255">
                  <c:v>38.56</c:v>
                </c:pt>
                <c:pt idx="256">
                  <c:v>43.39</c:v>
                </c:pt>
                <c:pt idx="257">
                  <c:v>42.56</c:v>
                </c:pt>
                <c:pt idx="258">
                  <c:v>42.82</c:v>
                </c:pt>
                <c:pt idx="259">
                  <c:v>45.84</c:v>
                </c:pt>
                <c:pt idx="260">
                  <c:v>43.27</c:v>
                </c:pt>
                <c:pt idx="261">
                  <c:v>49.14</c:v>
                </c:pt>
                <c:pt idx="262">
                  <c:v>51</c:v>
                </c:pt>
                <c:pt idx="263">
                  <c:v>46.11</c:v>
                </c:pt>
                <c:pt idx="264">
                  <c:v>56.65</c:v>
                </c:pt>
                <c:pt idx="265">
                  <c:v>46.42</c:v>
                </c:pt>
                <c:pt idx="266">
                  <c:v>47.29</c:v>
                </c:pt>
                <c:pt idx="267">
                  <c:v>47.27</c:v>
                </c:pt>
                <c:pt idx="268">
                  <c:v>45.69</c:v>
                </c:pt>
                <c:pt idx="269">
                  <c:v>42.25</c:v>
                </c:pt>
                <c:pt idx="270">
                  <c:v>39.659999999999997</c:v>
                </c:pt>
                <c:pt idx="271">
                  <c:v>42.63</c:v>
                </c:pt>
                <c:pt idx="272">
                  <c:v>44.84</c:v>
                </c:pt>
                <c:pt idx="273">
                  <c:v>45.52</c:v>
                </c:pt>
                <c:pt idx="274">
                  <c:v>43.06</c:v>
                </c:pt>
                <c:pt idx="275">
                  <c:v>43.85</c:v>
                </c:pt>
                <c:pt idx="276">
                  <c:v>43.73</c:v>
                </c:pt>
                <c:pt idx="277">
                  <c:v>43.37</c:v>
                </c:pt>
                <c:pt idx="278">
                  <c:v>43.64</c:v>
                </c:pt>
                <c:pt idx="279">
                  <c:v>46.67</c:v>
                </c:pt>
                <c:pt idx="280">
                  <c:v>44.53</c:v>
                </c:pt>
                <c:pt idx="281">
                  <c:v>41.25</c:v>
                </c:pt>
                <c:pt idx="282">
                  <c:v>42.93</c:v>
                </c:pt>
                <c:pt idx="283">
                  <c:v>48.66</c:v>
                </c:pt>
                <c:pt idx="284">
                  <c:v>48.46</c:v>
                </c:pt>
                <c:pt idx="285">
                  <c:v>47.08</c:v>
                </c:pt>
                <c:pt idx="286">
                  <c:v>49.3</c:v>
                </c:pt>
                <c:pt idx="287">
                  <c:v>52.62</c:v>
                </c:pt>
                <c:pt idx="288">
                  <c:v>45.49</c:v>
                </c:pt>
                <c:pt idx="289">
                  <c:v>44.67</c:v>
                </c:pt>
                <c:pt idx="290">
                  <c:v>44.66</c:v>
                </c:pt>
                <c:pt idx="291">
                  <c:v>46.35</c:v>
                </c:pt>
                <c:pt idx="292">
                  <c:v>52.65</c:v>
                </c:pt>
                <c:pt idx="293">
                  <c:v>50.93</c:v>
                </c:pt>
                <c:pt idx="294">
                  <c:v>47.56</c:v>
                </c:pt>
                <c:pt idx="295">
                  <c:v>50.17</c:v>
                </c:pt>
                <c:pt idx="296">
                  <c:v>49.33</c:v>
                </c:pt>
                <c:pt idx="297">
                  <c:v>49.68</c:v>
                </c:pt>
                <c:pt idx="298">
                  <c:v>44.37</c:v>
                </c:pt>
                <c:pt idx="299">
                  <c:v>43.61</c:v>
                </c:pt>
                <c:pt idx="300">
                  <c:v>41.18</c:v>
                </c:pt>
                <c:pt idx="301">
                  <c:v>42.36</c:v>
                </c:pt>
                <c:pt idx="302">
                  <c:v>43.74</c:v>
                </c:pt>
                <c:pt idx="303">
                  <c:v>40.799999999999997</c:v>
                </c:pt>
                <c:pt idx="304">
                  <c:v>40.06</c:v>
                </c:pt>
                <c:pt idx="305">
                  <c:v>43.68</c:v>
                </c:pt>
                <c:pt idx="306">
                  <c:v>45.89</c:v>
                </c:pt>
                <c:pt idx="307">
                  <c:v>43.23</c:v>
                </c:pt>
                <c:pt idx="308">
                  <c:v>42.93</c:v>
                </c:pt>
                <c:pt idx="309">
                  <c:v>42.25</c:v>
                </c:pt>
                <c:pt idx="310">
                  <c:v>40.36</c:v>
                </c:pt>
                <c:pt idx="311">
                  <c:v>41.04</c:v>
                </c:pt>
                <c:pt idx="312">
                  <c:v>45.54</c:v>
                </c:pt>
                <c:pt idx="313">
                  <c:v>44.14</c:v>
                </c:pt>
                <c:pt idx="314">
                  <c:v>42.28</c:v>
                </c:pt>
                <c:pt idx="315">
                  <c:v>42.04</c:v>
                </c:pt>
                <c:pt idx="316">
                  <c:v>39.700000000000003</c:v>
                </c:pt>
                <c:pt idx="317">
                  <c:v>40.93</c:v>
                </c:pt>
                <c:pt idx="318">
                  <c:v>40.39</c:v>
                </c:pt>
                <c:pt idx="319">
                  <c:v>38.85</c:v>
                </c:pt>
                <c:pt idx="320">
                  <c:v>36.53</c:v>
                </c:pt>
                <c:pt idx="321">
                  <c:v>37.81</c:v>
                </c:pt>
                <c:pt idx="322">
                  <c:v>37.67</c:v>
                </c:pt>
                <c:pt idx="323">
                  <c:v>36.17</c:v>
                </c:pt>
                <c:pt idx="324">
                  <c:v>35.79</c:v>
                </c:pt>
                <c:pt idx="325">
                  <c:v>33.94</c:v>
                </c:pt>
                <c:pt idx="326">
                  <c:v>39.18</c:v>
                </c:pt>
                <c:pt idx="327">
                  <c:v>37.14</c:v>
                </c:pt>
                <c:pt idx="328">
                  <c:v>38.1</c:v>
                </c:pt>
                <c:pt idx="329">
                  <c:v>37.15</c:v>
                </c:pt>
                <c:pt idx="330">
                  <c:v>36.82</c:v>
                </c:pt>
                <c:pt idx="331">
                  <c:v>38.32</c:v>
                </c:pt>
                <c:pt idx="332">
                  <c:v>37.950000000000003</c:v>
                </c:pt>
                <c:pt idx="333">
                  <c:v>36.08</c:v>
                </c:pt>
                <c:pt idx="334">
                  <c:v>36.5</c:v>
                </c:pt>
                <c:pt idx="335">
                  <c:v>35.299999999999997</c:v>
                </c:pt>
                <c:pt idx="336">
                  <c:v>34.53</c:v>
                </c:pt>
                <c:pt idx="337">
                  <c:v>33.36</c:v>
                </c:pt>
                <c:pt idx="338">
                  <c:v>32.450000000000003</c:v>
                </c:pt>
                <c:pt idx="339">
                  <c:v>33.44</c:v>
                </c:pt>
                <c:pt idx="340">
                  <c:v>32.049999999999997</c:v>
                </c:pt>
                <c:pt idx="341">
                  <c:v>32.869999999999997</c:v>
                </c:pt>
                <c:pt idx="342">
                  <c:v>31.8</c:v>
                </c:pt>
                <c:pt idx="343">
                  <c:v>33.65</c:v>
                </c:pt>
                <c:pt idx="344">
                  <c:v>31.37</c:v>
                </c:pt>
                <c:pt idx="345">
                  <c:v>33.119999999999997</c:v>
                </c:pt>
                <c:pt idx="346">
                  <c:v>30.24</c:v>
                </c:pt>
                <c:pt idx="347">
                  <c:v>28.8</c:v>
                </c:pt>
                <c:pt idx="348">
                  <c:v>29.03</c:v>
                </c:pt>
                <c:pt idx="349">
                  <c:v>31.35</c:v>
                </c:pt>
                <c:pt idx="350">
                  <c:v>32.630000000000003</c:v>
                </c:pt>
                <c:pt idx="351">
                  <c:v>30.62</c:v>
                </c:pt>
                <c:pt idx="352">
                  <c:v>32.36</c:v>
                </c:pt>
                <c:pt idx="353">
                  <c:v>31.67</c:v>
                </c:pt>
                <c:pt idx="354">
                  <c:v>28.92</c:v>
                </c:pt>
                <c:pt idx="355">
                  <c:v>30.04</c:v>
                </c:pt>
                <c:pt idx="356">
                  <c:v>29.63</c:v>
                </c:pt>
                <c:pt idx="357">
                  <c:v>31.02</c:v>
                </c:pt>
                <c:pt idx="358">
                  <c:v>30.18</c:v>
                </c:pt>
                <c:pt idx="359">
                  <c:v>29.62</c:v>
                </c:pt>
                <c:pt idx="360">
                  <c:v>29.77</c:v>
                </c:pt>
                <c:pt idx="361">
                  <c:v>28.27</c:v>
                </c:pt>
                <c:pt idx="362">
                  <c:v>28.46</c:v>
                </c:pt>
                <c:pt idx="363">
                  <c:v>28.11</c:v>
                </c:pt>
                <c:pt idx="364">
                  <c:v>28.15</c:v>
                </c:pt>
                <c:pt idx="365">
                  <c:v>30.81</c:v>
                </c:pt>
                <c:pt idx="366">
                  <c:v>32.68</c:v>
                </c:pt>
                <c:pt idx="367">
                  <c:v>31.54</c:v>
                </c:pt>
                <c:pt idx="368">
                  <c:v>30.03</c:v>
                </c:pt>
                <c:pt idx="369">
                  <c:v>27.99</c:v>
                </c:pt>
                <c:pt idx="370">
                  <c:v>31.17</c:v>
                </c:pt>
                <c:pt idx="371">
                  <c:v>30.58</c:v>
                </c:pt>
                <c:pt idx="372">
                  <c:v>29.05</c:v>
                </c:pt>
                <c:pt idx="373">
                  <c:v>26.36</c:v>
                </c:pt>
                <c:pt idx="374">
                  <c:v>25.93</c:v>
                </c:pt>
                <c:pt idx="375">
                  <c:v>25.35</c:v>
                </c:pt>
                <c:pt idx="376">
                  <c:v>26.35</c:v>
                </c:pt>
                <c:pt idx="377">
                  <c:v>26.22</c:v>
                </c:pt>
                <c:pt idx="378">
                  <c:v>27.95</c:v>
                </c:pt>
                <c:pt idx="379">
                  <c:v>29</c:v>
                </c:pt>
                <c:pt idx="380">
                  <c:v>30.85</c:v>
                </c:pt>
                <c:pt idx="381">
                  <c:v>31.3</c:v>
                </c:pt>
                <c:pt idx="382">
                  <c:v>29.78</c:v>
                </c:pt>
                <c:pt idx="383">
                  <c:v>29.02</c:v>
                </c:pt>
                <c:pt idx="384">
                  <c:v>26.31</c:v>
                </c:pt>
                <c:pt idx="385">
                  <c:v>25.02</c:v>
                </c:pt>
                <c:pt idx="386">
                  <c:v>25.89</c:v>
                </c:pt>
                <c:pt idx="387">
                  <c:v>25.42</c:v>
                </c:pt>
                <c:pt idx="388">
                  <c:v>24.34</c:v>
                </c:pt>
                <c:pt idx="389">
                  <c:v>24.4</c:v>
                </c:pt>
                <c:pt idx="390">
                  <c:v>23.87</c:v>
                </c:pt>
                <c:pt idx="391">
                  <c:v>23.47</c:v>
                </c:pt>
                <c:pt idx="392">
                  <c:v>23.43</c:v>
                </c:pt>
                <c:pt idx="393">
                  <c:v>23.09</c:v>
                </c:pt>
                <c:pt idx="394">
                  <c:v>24.28</c:v>
                </c:pt>
                <c:pt idx="395">
                  <c:v>25.01</c:v>
                </c:pt>
                <c:pt idx="396">
                  <c:v>25.61</c:v>
                </c:pt>
                <c:pt idx="397">
                  <c:v>25.4</c:v>
                </c:pt>
                <c:pt idx="398">
                  <c:v>25.92</c:v>
                </c:pt>
                <c:pt idx="399">
                  <c:v>25.56</c:v>
                </c:pt>
                <c:pt idx="400">
                  <c:v>24.89</c:v>
                </c:pt>
                <c:pt idx="401">
                  <c:v>24.9</c:v>
                </c:pt>
                <c:pt idx="402">
                  <c:v>25.67</c:v>
                </c:pt>
                <c:pt idx="403">
                  <c:v>24.76</c:v>
                </c:pt>
                <c:pt idx="404">
                  <c:v>24.99</c:v>
                </c:pt>
                <c:pt idx="405">
                  <c:v>25.99</c:v>
                </c:pt>
                <c:pt idx="406">
                  <c:v>25.45</c:v>
                </c:pt>
                <c:pt idx="407">
                  <c:v>24.71</c:v>
                </c:pt>
                <c:pt idx="408">
                  <c:v>24.27</c:v>
                </c:pt>
                <c:pt idx="409">
                  <c:v>27.89</c:v>
                </c:pt>
                <c:pt idx="410">
                  <c:v>26.18</c:v>
                </c:pt>
                <c:pt idx="411">
                  <c:v>26.26</c:v>
                </c:pt>
                <c:pt idx="412">
                  <c:v>25.09</c:v>
                </c:pt>
                <c:pt idx="413">
                  <c:v>25.01</c:v>
                </c:pt>
                <c:pt idx="414">
                  <c:v>25.14</c:v>
                </c:pt>
                <c:pt idx="415">
                  <c:v>24.92</c:v>
                </c:pt>
                <c:pt idx="416">
                  <c:v>24.95</c:v>
                </c:pt>
                <c:pt idx="417">
                  <c:v>24.68</c:v>
                </c:pt>
                <c:pt idx="418">
                  <c:v>24.76</c:v>
                </c:pt>
                <c:pt idx="419">
                  <c:v>26.01</c:v>
                </c:pt>
                <c:pt idx="420">
                  <c:v>29.15</c:v>
                </c:pt>
                <c:pt idx="421">
                  <c:v>28.9</c:v>
                </c:pt>
                <c:pt idx="422">
                  <c:v>27.1</c:v>
                </c:pt>
                <c:pt idx="423">
                  <c:v>25.26</c:v>
                </c:pt>
                <c:pt idx="424">
                  <c:v>25.62</c:v>
                </c:pt>
                <c:pt idx="425">
                  <c:v>24.32</c:v>
                </c:pt>
                <c:pt idx="426">
                  <c:v>23.55</c:v>
                </c:pt>
                <c:pt idx="427">
                  <c:v>24.15</c:v>
                </c:pt>
                <c:pt idx="428">
                  <c:v>23.86</c:v>
                </c:pt>
                <c:pt idx="429">
                  <c:v>23.42</c:v>
                </c:pt>
                <c:pt idx="430">
                  <c:v>23.69</c:v>
                </c:pt>
                <c:pt idx="431">
                  <c:v>23.65</c:v>
                </c:pt>
                <c:pt idx="432">
                  <c:v>23.92</c:v>
                </c:pt>
                <c:pt idx="433">
                  <c:v>24.06</c:v>
                </c:pt>
                <c:pt idx="434">
                  <c:v>23.08</c:v>
                </c:pt>
                <c:pt idx="435">
                  <c:v>23.49</c:v>
                </c:pt>
                <c:pt idx="436">
                  <c:v>24.95</c:v>
                </c:pt>
                <c:pt idx="437">
                  <c:v>25.61</c:v>
                </c:pt>
                <c:pt idx="438">
                  <c:v>24.88</c:v>
                </c:pt>
                <c:pt idx="439">
                  <c:v>25.19</c:v>
                </c:pt>
                <c:pt idx="440">
                  <c:v>25.61</c:v>
                </c:pt>
                <c:pt idx="441">
                  <c:v>28.27</c:v>
                </c:pt>
                <c:pt idx="442">
                  <c:v>28.68</c:v>
                </c:pt>
                <c:pt idx="443">
                  <c:v>26.84</c:v>
                </c:pt>
                <c:pt idx="444">
                  <c:v>25.7</c:v>
                </c:pt>
                <c:pt idx="445">
                  <c:v>24.68</c:v>
                </c:pt>
                <c:pt idx="446">
                  <c:v>24.18</c:v>
                </c:pt>
                <c:pt idx="447">
                  <c:v>23.12</c:v>
                </c:pt>
                <c:pt idx="448">
                  <c:v>23.01</c:v>
                </c:pt>
                <c:pt idx="449">
                  <c:v>22.99</c:v>
                </c:pt>
                <c:pt idx="450">
                  <c:v>22.86</c:v>
                </c:pt>
                <c:pt idx="451">
                  <c:v>21.72</c:v>
                </c:pt>
                <c:pt idx="452">
                  <c:v>21.43</c:v>
                </c:pt>
                <c:pt idx="453">
                  <c:v>21.49</c:v>
                </c:pt>
                <c:pt idx="454">
                  <c:v>20.9</c:v>
                </c:pt>
                <c:pt idx="455">
                  <c:v>22.22</c:v>
                </c:pt>
                <c:pt idx="456">
                  <c:v>20.69</c:v>
                </c:pt>
                <c:pt idx="457">
                  <c:v>22.27</c:v>
                </c:pt>
                <c:pt idx="458">
                  <c:v>24.31</c:v>
                </c:pt>
                <c:pt idx="459">
                  <c:v>24.83</c:v>
                </c:pt>
                <c:pt idx="460">
                  <c:v>27.91</c:v>
                </c:pt>
                <c:pt idx="461">
                  <c:v>24.76</c:v>
                </c:pt>
                <c:pt idx="462">
                  <c:v>30.69</c:v>
                </c:pt>
                <c:pt idx="463">
                  <c:v>29.78</c:v>
                </c:pt>
                <c:pt idx="464">
                  <c:v>28.81</c:v>
                </c:pt>
                <c:pt idx="465">
                  <c:v>27.72</c:v>
                </c:pt>
                <c:pt idx="466">
                  <c:v>25.43</c:v>
                </c:pt>
                <c:pt idx="467">
                  <c:v>24.19</c:v>
                </c:pt>
                <c:pt idx="468">
                  <c:v>23.15</c:v>
                </c:pt>
                <c:pt idx="469">
                  <c:v>22.84</c:v>
                </c:pt>
                <c:pt idx="470">
                  <c:v>23.04</c:v>
                </c:pt>
                <c:pt idx="471">
                  <c:v>24.24</c:v>
                </c:pt>
                <c:pt idx="472">
                  <c:v>23.36</c:v>
                </c:pt>
                <c:pt idx="473">
                  <c:v>22.89</c:v>
                </c:pt>
                <c:pt idx="474">
                  <c:v>22.41</c:v>
                </c:pt>
                <c:pt idx="475">
                  <c:v>21.63</c:v>
                </c:pt>
                <c:pt idx="476">
                  <c:v>22.63</c:v>
                </c:pt>
                <c:pt idx="477">
                  <c:v>22.19</c:v>
                </c:pt>
                <c:pt idx="478">
                  <c:v>21.16</c:v>
                </c:pt>
                <c:pt idx="479">
                  <c:v>20.47</c:v>
                </c:pt>
                <c:pt idx="480">
                  <c:v>20.48</c:v>
                </c:pt>
                <c:pt idx="481">
                  <c:v>24.85</c:v>
                </c:pt>
                <c:pt idx="482">
                  <c:v>24.51</c:v>
                </c:pt>
                <c:pt idx="483">
                  <c:v>21.92</c:v>
                </c:pt>
                <c:pt idx="484">
                  <c:v>21.12</c:v>
                </c:pt>
                <c:pt idx="485">
                  <c:v>22.46</c:v>
                </c:pt>
                <c:pt idx="486">
                  <c:v>21.25</c:v>
                </c:pt>
                <c:pt idx="487">
                  <c:v>22.1</c:v>
                </c:pt>
                <c:pt idx="488">
                  <c:v>23.69</c:v>
                </c:pt>
                <c:pt idx="489">
                  <c:v>22.66</c:v>
                </c:pt>
                <c:pt idx="490">
                  <c:v>22.32</c:v>
                </c:pt>
                <c:pt idx="491">
                  <c:v>21.59</c:v>
                </c:pt>
                <c:pt idx="492">
                  <c:v>21.15</c:v>
                </c:pt>
                <c:pt idx="493">
                  <c:v>21.49</c:v>
                </c:pt>
                <c:pt idx="494">
                  <c:v>20.54</c:v>
                </c:pt>
                <c:pt idx="495">
                  <c:v>22.51</c:v>
                </c:pt>
                <c:pt idx="496">
                  <c:v>21.68</c:v>
                </c:pt>
                <c:pt idx="497">
                  <c:v>20.49</c:v>
                </c:pt>
                <c:pt idx="498">
                  <c:v>19.54</c:v>
                </c:pt>
                <c:pt idx="499">
                  <c:v>19.71</c:v>
                </c:pt>
                <c:pt idx="500">
                  <c:v>19.47</c:v>
                </c:pt>
                <c:pt idx="501">
                  <c:v>19.93</c:v>
                </c:pt>
                <c:pt idx="502">
                  <c:v>20.010000000000002</c:v>
                </c:pt>
                <c:pt idx="503">
                  <c:v>19.96</c:v>
                </c:pt>
                <c:pt idx="504">
                  <c:v>21.68</c:v>
                </c:pt>
                <c:pt idx="505">
                  <c:v>20.04</c:v>
                </c:pt>
                <c:pt idx="506">
                  <c:v>19.350000000000001</c:v>
                </c:pt>
                <c:pt idx="507">
                  <c:v>19.16</c:v>
                </c:pt>
                <c:pt idx="508">
                  <c:v>19.059999999999999</c:v>
                </c:pt>
                <c:pt idx="509">
                  <c:v>18.13</c:v>
                </c:pt>
                <c:pt idx="510">
                  <c:v>17.55</c:v>
                </c:pt>
                <c:pt idx="511">
                  <c:v>18.25</c:v>
                </c:pt>
                <c:pt idx="512">
                  <c:v>17.850000000000001</c:v>
                </c:pt>
                <c:pt idx="513">
                  <c:v>17.63</c:v>
                </c:pt>
                <c:pt idx="514">
                  <c:v>17.91</c:v>
                </c:pt>
                <c:pt idx="515">
                  <c:v>17.579999999999998</c:v>
                </c:pt>
                <c:pt idx="516">
                  <c:v>18.68</c:v>
                </c:pt>
                <c:pt idx="517">
                  <c:v>22.27</c:v>
                </c:pt>
                <c:pt idx="518">
                  <c:v>27.31</c:v>
                </c:pt>
                <c:pt idx="519">
                  <c:v>25.41</c:v>
                </c:pt>
                <c:pt idx="520">
                  <c:v>24.55</c:v>
                </c:pt>
                <c:pt idx="521">
                  <c:v>23.14</c:v>
                </c:pt>
                <c:pt idx="522">
                  <c:v>23.73</c:v>
                </c:pt>
                <c:pt idx="523">
                  <c:v>24.62</c:v>
                </c:pt>
                <c:pt idx="524">
                  <c:v>22.59</c:v>
                </c:pt>
                <c:pt idx="525">
                  <c:v>21.48</c:v>
                </c:pt>
                <c:pt idx="526">
                  <c:v>21.6</c:v>
                </c:pt>
                <c:pt idx="527">
                  <c:v>26.08</c:v>
                </c:pt>
                <c:pt idx="528">
                  <c:v>26.11</c:v>
                </c:pt>
                <c:pt idx="529">
                  <c:v>26.51</c:v>
                </c:pt>
                <c:pt idx="530">
                  <c:v>26</c:v>
                </c:pt>
                <c:pt idx="531">
                  <c:v>25.4</c:v>
                </c:pt>
                <c:pt idx="532">
                  <c:v>23.96</c:v>
                </c:pt>
                <c:pt idx="533">
                  <c:v>22.73</c:v>
                </c:pt>
                <c:pt idx="534">
                  <c:v>22.25</c:v>
                </c:pt>
                <c:pt idx="535">
                  <c:v>21.72</c:v>
                </c:pt>
                <c:pt idx="536">
                  <c:v>20.63</c:v>
                </c:pt>
                <c:pt idx="537">
                  <c:v>20.02</c:v>
                </c:pt>
                <c:pt idx="538">
                  <c:v>19.940000000000001</c:v>
                </c:pt>
                <c:pt idx="539">
                  <c:v>21.37</c:v>
                </c:pt>
                <c:pt idx="540">
                  <c:v>20.27</c:v>
                </c:pt>
                <c:pt idx="541">
                  <c:v>20.100000000000001</c:v>
                </c:pt>
                <c:pt idx="542">
                  <c:v>19.5</c:v>
                </c:pt>
                <c:pt idx="543">
                  <c:v>19.260000000000002</c:v>
                </c:pt>
                <c:pt idx="544">
                  <c:v>19.059999999999999</c:v>
                </c:pt>
                <c:pt idx="545">
                  <c:v>18.829999999999998</c:v>
                </c:pt>
                <c:pt idx="546">
                  <c:v>18.72</c:v>
                </c:pt>
                <c:pt idx="547">
                  <c:v>17.420000000000002</c:v>
                </c:pt>
                <c:pt idx="548">
                  <c:v>17.79</c:v>
                </c:pt>
                <c:pt idx="549">
                  <c:v>17.920000000000002</c:v>
                </c:pt>
                <c:pt idx="550">
                  <c:v>18.57</c:v>
                </c:pt>
                <c:pt idx="551">
                  <c:v>18.059999999999999</c:v>
                </c:pt>
                <c:pt idx="552">
                  <c:v>17.579999999999998</c:v>
                </c:pt>
                <c:pt idx="553">
                  <c:v>18</c:v>
                </c:pt>
                <c:pt idx="554">
                  <c:v>17.690000000000001</c:v>
                </c:pt>
                <c:pt idx="555">
                  <c:v>16.91</c:v>
                </c:pt>
                <c:pt idx="556">
                  <c:v>16.62</c:v>
                </c:pt>
                <c:pt idx="557">
                  <c:v>16.97</c:v>
                </c:pt>
                <c:pt idx="558">
                  <c:v>16.87</c:v>
                </c:pt>
                <c:pt idx="559">
                  <c:v>16.350000000000001</c:v>
                </c:pt>
                <c:pt idx="560">
                  <c:v>17.55</c:v>
                </c:pt>
                <c:pt idx="561">
                  <c:v>18.399999999999999</c:v>
                </c:pt>
                <c:pt idx="562">
                  <c:v>17.77</c:v>
                </c:pt>
                <c:pt idx="563">
                  <c:v>17.59</c:v>
                </c:pt>
                <c:pt idx="564">
                  <c:v>17.13</c:v>
                </c:pt>
                <c:pt idx="565">
                  <c:v>17.59</c:v>
                </c:pt>
                <c:pt idx="566">
                  <c:v>17.47</c:v>
                </c:pt>
                <c:pt idx="567">
                  <c:v>17.02</c:v>
                </c:pt>
                <c:pt idx="568">
                  <c:v>16.23</c:v>
                </c:pt>
                <c:pt idx="569">
                  <c:v>16.62</c:v>
                </c:pt>
                <c:pt idx="570">
                  <c:v>16.48</c:v>
                </c:pt>
                <c:pt idx="571">
                  <c:v>16.14</c:v>
                </c:pt>
                <c:pt idx="572">
                  <c:v>15.58</c:v>
                </c:pt>
                <c:pt idx="573">
                  <c:v>16.2</c:v>
                </c:pt>
                <c:pt idx="574">
                  <c:v>15.59</c:v>
                </c:pt>
                <c:pt idx="575">
                  <c:v>15.89</c:v>
                </c:pt>
                <c:pt idx="576">
                  <c:v>18.36</c:v>
                </c:pt>
                <c:pt idx="577">
                  <c:v>17.34</c:v>
                </c:pt>
                <c:pt idx="578">
                  <c:v>15.73</c:v>
                </c:pt>
                <c:pt idx="579">
                  <c:v>16.32</c:v>
                </c:pt>
                <c:pt idx="580">
                  <c:v>16.47</c:v>
                </c:pt>
                <c:pt idx="581">
                  <c:v>16.62</c:v>
                </c:pt>
                <c:pt idx="582">
                  <c:v>17.47</c:v>
                </c:pt>
                <c:pt idx="583">
                  <c:v>22.81</c:v>
                </c:pt>
                <c:pt idx="584">
                  <c:v>21.08</c:v>
                </c:pt>
                <c:pt idx="585">
                  <c:v>18.440000000000001</c:v>
                </c:pt>
                <c:pt idx="586">
                  <c:v>22.05</c:v>
                </c:pt>
                <c:pt idx="587">
                  <c:v>20.190000000000001</c:v>
                </c:pt>
                <c:pt idx="588">
                  <c:v>23.84</c:v>
                </c:pt>
                <c:pt idx="589">
                  <c:v>24.91</c:v>
                </c:pt>
                <c:pt idx="590">
                  <c:v>32.799999999999997</c:v>
                </c:pt>
                <c:pt idx="591">
                  <c:v>40.950000000000003</c:v>
                </c:pt>
                <c:pt idx="592">
                  <c:v>28.84</c:v>
                </c:pt>
                <c:pt idx="593">
                  <c:v>28.32</c:v>
                </c:pt>
                <c:pt idx="594">
                  <c:v>25.52</c:v>
                </c:pt>
                <c:pt idx="595">
                  <c:v>26.68</c:v>
                </c:pt>
                <c:pt idx="596">
                  <c:v>31.24</c:v>
                </c:pt>
                <c:pt idx="597">
                  <c:v>30.84</c:v>
                </c:pt>
                <c:pt idx="598">
                  <c:v>33.549999999999997</c:v>
                </c:pt>
                <c:pt idx="599">
                  <c:v>35.32</c:v>
                </c:pt>
                <c:pt idx="600">
                  <c:v>45.79</c:v>
                </c:pt>
                <c:pt idx="601">
                  <c:v>40.1</c:v>
                </c:pt>
                <c:pt idx="602">
                  <c:v>38.32</c:v>
                </c:pt>
                <c:pt idx="603">
                  <c:v>34.61</c:v>
                </c:pt>
                <c:pt idx="604">
                  <c:v>35.020000000000003</c:v>
                </c:pt>
                <c:pt idx="605">
                  <c:v>29.68</c:v>
                </c:pt>
                <c:pt idx="606">
                  <c:v>32.07</c:v>
                </c:pt>
                <c:pt idx="607">
                  <c:v>35.54</c:v>
                </c:pt>
                <c:pt idx="608">
                  <c:v>30.17</c:v>
                </c:pt>
                <c:pt idx="609">
                  <c:v>29.46</c:v>
                </c:pt>
                <c:pt idx="610">
                  <c:v>35.479999999999997</c:v>
                </c:pt>
                <c:pt idx="611">
                  <c:v>36.57</c:v>
                </c:pt>
                <c:pt idx="612">
                  <c:v>33.700000000000003</c:v>
                </c:pt>
                <c:pt idx="613">
                  <c:v>33.729999999999997</c:v>
                </c:pt>
                <c:pt idx="614">
                  <c:v>30.57</c:v>
                </c:pt>
                <c:pt idx="615">
                  <c:v>28.79</c:v>
                </c:pt>
                <c:pt idx="616">
                  <c:v>28.58</c:v>
                </c:pt>
                <c:pt idx="617">
                  <c:v>25.87</c:v>
                </c:pt>
                <c:pt idx="618">
                  <c:v>25.92</c:v>
                </c:pt>
                <c:pt idx="619">
                  <c:v>25.05</c:v>
                </c:pt>
                <c:pt idx="620">
                  <c:v>23.95</c:v>
                </c:pt>
                <c:pt idx="621">
                  <c:v>24.88</c:v>
                </c:pt>
                <c:pt idx="622">
                  <c:v>27.05</c:v>
                </c:pt>
                <c:pt idx="623">
                  <c:v>26.91</c:v>
                </c:pt>
                <c:pt idx="624">
                  <c:v>29.74</c:v>
                </c:pt>
                <c:pt idx="625">
                  <c:v>28.53</c:v>
                </c:pt>
                <c:pt idx="626">
                  <c:v>29</c:v>
                </c:pt>
                <c:pt idx="627">
                  <c:v>34.130000000000003</c:v>
                </c:pt>
                <c:pt idx="628">
                  <c:v>34.54</c:v>
                </c:pt>
                <c:pt idx="629">
                  <c:v>32.86</c:v>
                </c:pt>
                <c:pt idx="630">
                  <c:v>30.12</c:v>
                </c:pt>
                <c:pt idx="631">
                  <c:v>29.65</c:v>
                </c:pt>
                <c:pt idx="632">
                  <c:v>26.84</c:v>
                </c:pt>
                <c:pt idx="633">
                  <c:v>25.71</c:v>
                </c:pt>
                <c:pt idx="634">
                  <c:v>24.98</c:v>
                </c:pt>
                <c:pt idx="635">
                  <c:v>24.43</c:v>
                </c:pt>
                <c:pt idx="636">
                  <c:v>24.56</c:v>
                </c:pt>
                <c:pt idx="637">
                  <c:v>24.89</c:v>
                </c:pt>
                <c:pt idx="638">
                  <c:v>25.14</c:v>
                </c:pt>
                <c:pt idx="639">
                  <c:v>26.25</c:v>
                </c:pt>
                <c:pt idx="640">
                  <c:v>25.97</c:v>
                </c:pt>
                <c:pt idx="641">
                  <c:v>23.93</c:v>
                </c:pt>
                <c:pt idx="642">
                  <c:v>25.64</c:v>
                </c:pt>
                <c:pt idx="643">
                  <c:v>24.63</c:v>
                </c:pt>
                <c:pt idx="644">
                  <c:v>23.47</c:v>
                </c:pt>
                <c:pt idx="645">
                  <c:v>22.73</c:v>
                </c:pt>
                <c:pt idx="646">
                  <c:v>23.19</c:v>
                </c:pt>
                <c:pt idx="647">
                  <c:v>24.25</c:v>
                </c:pt>
                <c:pt idx="648">
                  <c:v>24.13</c:v>
                </c:pt>
                <c:pt idx="649">
                  <c:v>23.5</c:v>
                </c:pt>
                <c:pt idx="650">
                  <c:v>22.01</c:v>
                </c:pt>
                <c:pt idx="651">
                  <c:v>22.63</c:v>
                </c:pt>
                <c:pt idx="652">
                  <c:v>22.21</c:v>
                </c:pt>
                <c:pt idx="653">
                  <c:v>22.1</c:v>
                </c:pt>
                <c:pt idx="654">
                  <c:v>21.74</c:v>
                </c:pt>
                <c:pt idx="655">
                  <c:v>22.14</c:v>
                </c:pt>
                <c:pt idx="656">
                  <c:v>22.37</c:v>
                </c:pt>
                <c:pt idx="657">
                  <c:v>25.39</c:v>
                </c:pt>
                <c:pt idx="658">
                  <c:v>25.73</c:v>
                </c:pt>
                <c:pt idx="659">
                  <c:v>26.24</c:v>
                </c:pt>
                <c:pt idx="660">
                  <c:v>26.1</c:v>
                </c:pt>
                <c:pt idx="661">
                  <c:v>24.33</c:v>
                </c:pt>
                <c:pt idx="662">
                  <c:v>24.59</c:v>
                </c:pt>
                <c:pt idx="663">
                  <c:v>26.44</c:v>
                </c:pt>
                <c:pt idx="664">
                  <c:v>25.49</c:v>
                </c:pt>
                <c:pt idx="665">
                  <c:v>25.66</c:v>
                </c:pt>
                <c:pt idx="666">
                  <c:v>27.46</c:v>
                </c:pt>
                <c:pt idx="667">
                  <c:v>26.7</c:v>
                </c:pt>
                <c:pt idx="668">
                  <c:v>27.37</c:v>
                </c:pt>
                <c:pt idx="669">
                  <c:v>24.45</c:v>
                </c:pt>
                <c:pt idx="670">
                  <c:v>27.21</c:v>
                </c:pt>
                <c:pt idx="671">
                  <c:v>26.05</c:v>
                </c:pt>
                <c:pt idx="672">
                  <c:v>23.89</c:v>
                </c:pt>
                <c:pt idx="673">
                  <c:v>23.19</c:v>
                </c:pt>
                <c:pt idx="674">
                  <c:v>21.31</c:v>
                </c:pt>
                <c:pt idx="675">
                  <c:v>23.8</c:v>
                </c:pt>
                <c:pt idx="676">
                  <c:v>23.25</c:v>
                </c:pt>
                <c:pt idx="677">
                  <c:v>22.81</c:v>
                </c:pt>
                <c:pt idx="678">
                  <c:v>21.99</c:v>
                </c:pt>
                <c:pt idx="679">
                  <c:v>21.21</c:v>
                </c:pt>
                <c:pt idx="680">
                  <c:v>21.56</c:v>
                </c:pt>
                <c:pt idx="681">
                  <c:v>22.1</c:v>
                </c:pt>
                <c:pt idx="682">
                  <c:v>21.72</c:v>
                </c:pt>
                <c:pt idx="683">
                  <c:v>22.01</c:v>
                </c:pt>
                <c:pt idx="684">
                  <c:v>21.5</c:v>
                </c:pt>
                <c:pt idx="685">
                  <c:v>22.35</c:v>
                </c:pt>
                <c:pt idx="686">
                  <c:v>22.51</c:v>
                </c:pt>
                <c:pt idx="687">
                  <c:v>23.87</c:v>
                </c:pt>
                <c:pt idx="688">
                  <c:v>21.71</c:v>
                </c:pt>
                <c:pt idx="689">
                  <c:v>22.54</c:v>
                </c:pt>
                <c:pt idx="690">
                  <c:v>22.6</c:v>
                </c:pt>
                <c:pt idx="691">
                  <c:v>23.25</c:v>
                </c:pt>
                <c:pt idx="692">
                  <c:v>23.7</c:v>
                </c:pt>
                <c:pt idx="693">
                  <c:v>22.5</c:v>
                </c:pt>
                <c:pt idx="694">
                  <c:v>23.53</c:v>
                </c:pt>
                <c:pt idx="695">
                  <c:v>21.76</c:v>
                </c:pt>
                <c:pt idx="696">
                  <c:v>21.49</c:v>
                </c:pt>
                <c:pt idx="697">
                  <c:v>21.56</c:v>
                </c:pt>
                <c:pt idx="698">
                  <c:v>20.71</c:v>
                </c:pt>
                <c:pt idx="699">
                  <c:v>18.96</c:v>
                </c:pt>
                <c:pt idx="700">
                  <c:v>18.93</c:v>
                </c:pt>
                <c:pt idx="701">
                  <c:v>19.07</c:v>
                </c:pt>
                <c:pt idx="702">
                  <c:v>19.88</c:v>
                </c:pt>
                <c:pt idx="703">
                  <c:v>19.03</c:v>
                </c:pt>
                <c:pt idx="704">
                  <c:v>19.09</c:v>
                </c:pt>
                <c:pt idx="705">
                  <c:v>20.63</c:v>
                </c:pt>
                <c:pt idx="706">
                  <c:v>19.79</c:v>
                </c:pt>
                <c:pt idx="707">
                  <c:v>19.27</c:v>
                </c:pt>
                <c:pt idx="708">
                  <c:v>18.78</c:v>
                </c:pt>
                <c:pt idx="709">
                  <c:v>19.850000000000001</c:v>
                </c:pt>
                <c:pt idx="710">
                  <c:v>20.22</c:v>
                </c:pt>
                <c:pt idx="711">
                  <c:v>20.71</c:v>
                </c:pt>
                <c:pt idx="712">
                  <c:v>20.88</c:v>
                </c:pt>
                <c:pt idx="713">
                  <c:v>21.2</c:v>
                </c:pt>
                <c:pt idx="714">
                  <c:v>21.83</c:v>
                </c:pt>
                <c:pt idx="715">
                  <c:v>21.57</c:v>
                </c:pt>
                <c:pt idx="716">
                  <c:v>19.559999999999999</c:v>
                </c:pt>
                <c:pt idx="717">
                  <c:v>18.52</c:v>
                </c:pt>
                <c:pt idx="718">
                  <c:v>18.260000000000002</c:v>
                </c:pt>
                <c:pt idx="719">
                  <c:v>18.29</c:v>
                </c:pt>
                <c:pt idx="720">
                  <c:v>19.079999999999998</c:v>
                </c:pt>
                <c:pt idx="721">
                  <c:v>18.47</c:v>
                </c:pt>
                <c:pt idx="722">
                  <c:v>18.64</c:v>
                </c:pt>
                <c:pt idx="723">
                  <c:v>20.61</c:v>
                </c:pt>
                <c:pt idx="724">
                  <c:v>20.2</c:v>
                </c:pt>
                <c:pt idx="725">
                  <c:v>22.58</c:v>
                </c:pt>
                <c:pt idx="726">
                  <c:v>21.76</c:v>
                </c:pt>
                <c:pt idx="727">
                  <c:v>18.75</c:v>
                </c:pt>
                <c:pt idx="728">
                  <c:v>18.04</c:v>
                </c:pt>
                <c:pt idx="729">
                  <c:v>18.37</c:v>
                </c:pt>
                <c:pt idx="730">
                  <c:v>20.63</c:v>
                </c:pt>
                <c:pt idx="731">
                  <c:v>19.559999999999999</c:v>
                </c:pt>
                <c:pt idx="732">
                  <c:v>22.22</c:v>
                </c:pt>
                <c:pt idx="733">
                  <c:v>21.53</c:v>
                </c:pt>
                <c:pt idx="734">
                  <c:v>23.54</c:v>
                </c:pt>
                <c:pt idx="735">
                  <c:v>21.36</c:v>
                </c:pt>
                <c:pt idx="736">
                  <c:v>19.39</c:v>
                </c:pt>
                <c:pt idx="737">
                  <c:v>18.010000000000002</c:v>
                </c:pt>
                <c:pt idx="738">
                  <c:v>18.02</c:v>
                </c:pt>
                <c:pt idx="739">
                  <c:v>17.989999999999998</c:v>
                </c:pt>
                <c:pt idx="740">
                  <c:v>17.739999999999998</c:v>
                </c:pt>
                <c:pt idx="741">
                  <c:v>17.25</c:v>
                </c:pt>
                <c:pt idx="742">
                  <c:v>17.61</c:v>
                </c:pt>
                <c:pt idx="743">
                  <c:v>17.55</c:v>
                </c:pt>
                <c:pt idx="744">
                  <c:v>17.61</c:v>
                </c:pt>
                <c:pt idx="745">
                  <c:v>17.940000000000001</c:v>
                </c:pt>
                <c:pt idx="746">
                  <c:v>17.39</c:v>
                </c:pt>
                <c:pt idx="747">
                  <c:v>16.11</c:v>
                </c:pt>
                <c:pt idx="748">
                  <c:v>16.41</c:v>
                </c:pt>
                <c:pt idx="749">
                  <c:v>16.489999999999998</c:v>
                </c:pt>
                <c:pt idx="750">
                  <c:v>15.45</c:v>
                </c:pt>
                <c:pt idx="751">
                  <c:v>16.47</c:v>
                </c:pt>
                <c:pt idx="752">
                  <c:v>17.670000000000002</c:v>
                </c:pt>
                <c:pt idx="753">
                  <c:v>17.52</c:v>
                </c:pt>
                <c:pt idx="754">
                  <c:v>17.28</c:v>
                </c:pt>
                <c:pt idx="755">
                  <c:v>17.52</c:v>
                </c:pt>
                <c:pt idx="756">
                  <c:v>17.75</c:v>
                </c:pt>
                <c:pt idx="757">
                  <c:v>17.61</c:v>
                </c:pt>
                <c:pt idx="758">
                  <c:v>17.38</c:v>
                </c:pt>
                <c:pt idx="759">
                  <c:v>17.02</c:v>
                </c:pt>
                <c:pt idx="760">
                  <c:v>17.399999999999999</c:v>
                </c:pt>
                <c:pt idx="761">
                  <c:v>17.14</c:v>
                </c:pt>
                <c:pt idx="762">
                  <c:v>17.54</c:v>
                </c:pt>
                <c:pt idx="763">
                  <c:v>16.89</c:v>
                </c:pt>
                <c:pt idx="764">
                  <c:v>16.239999999999998</c:v>
                </c:pt>
                <c:pt idx="765">
                  <c:v>16.39</c:v>
                </c:pt>
                <c:pt idx="766">
                  <c:v>15.46</c:v>
                </c:pt>
                <c:pt idx="767">
                  <c:v>15.87</c:v>
                </c:pt>
                <c:pt idx="768">
                  <c:v>17.309999999999999</c:v>
                </c:pt>
                <c:pt idx="769">
                  <c:v>17.989999999999998</c:v>
                </c:pt>
                <c:pt idx="770">
                  <c:v>18.47</c:v>
                </c:pt>
                <c:pt idx="771">
                  <c:v>17.649999999999999</c:v>
                </c:pt>
                <c:pt idx="772">
                  <c:v>17.59</c:v>
                </c:pt>
                <c:pt idx="773">
                  <c:v>16.64</c:v>
                </c:pt>
                <c:pt idx="774">
                  <c:v>16.149999999999999</c:v>
                </c:pt>
                <c:pt idx="775">
                  <c:v>20.04</c:v>
                </c:pt>
                <c:pt idx="776">
                  <c:v>19.53</c:v>
                </c:pt>
                <c:pt idx="777">
                  <c:v>17.63</c:v>
                </c:pt>
                <c:pt idx="778">
                  <c:v>17.3</c:v>
                </c:pt>
                <c:pt idx="779">
                  <c:v>16.690000000000001</c:v>
                </c:pt>
                <c:pt idx="780">
                  <c:v>15.93</c:v>
                </c:pt>
                <c:pt idx="781">
                  <c:v>16.28</c:v>
                </c:pt>
                <c:pt idx="782">
                  <c:v>15.81</c:v>
                </c:pt>
                <c:pt idx="783">
                  <c:v>15.87</c:v>
                </c:pt>
                <c:pt idx="784">
                  <c:v>16.09</c:v>
                </c:pt>
                <c:pt idx="785">
                  <c:v>15.69</c:v>
                </c:pt>
                <c:pt idx="786">
                  <c:v>15.95</c:v>
                </c:pt>
                <c:pt idx="787">
                  <c:v>16.37</c:v>
                </c:pt>
                <c:pt idx="788">
                  <c:v>16.72</c:v>
                </c:pt>
                <c:pt idx="789">
                  <c:v>16.59</c:v>
                </c:pt>
                <c:pt idx="790">
                  <c:v>16.43</c:v>
                </c:pt>
                <c:pt idx="791">
                  <c:v>20.8</c:v>
                </c:pt>
                <c:pt idx="792">
                  <c:v>22.13</c:v>
                </c:pt>
                <c:pt idx="793">
                  <c:v>21.32</c:v>
                </c:pt>
                <c:pt idx="794">
                  <c:v>19.22</c:v>
                </c:pt>
                <c:pt idx="795">
                  <c:v>18.350000000000001</c:v>
                </c:pt>
                <c:pt idx="796">
                  <c:v>21.01</c:v>
                </c:pt>
                <c:pt idx="797">
                  <c:v>20.7</c:v>
                </c:pt>
                <c:pt idx="798">
                  <c:v>18.600000000000001</c:v>
                </c:pt>
                <c:pt idx="799">
                  <c:v>19.059999999999999</c:v>
                </c:pt>
                <c:pt idx="800">
                  <c:v>20.66</c:v>
                </c:pt>
                <c:pt idx="801">
                  <c:v>19.82</c:v>
                </c:pt>
                <c:pt idx="802">
                  <c:v>20.22</c:v>
                </c:pt>
                <c:pt idx="803">
                  <c:v>21.88</c:v>
                </c:pt>
                <c:pt idx="804">
                  <c:v>20.079999999999998</c:v>
                </c:pt>
                <c:pt idx="805">
                  <c:v>21.13</c:v>
                </c:pt>
                <c:pt idx="806">
                  <c:v>24.32</c:v>
                </c:pt>
                <c:pt idx="807">
                  <c:v>29.4</c:v>
                </c:pt>
                <c:pt idx="808">
                  <c:v>26.37</c:v>
                </c:pt>
                <c:pt idx="809">
                  <c:v>24.44</c:v>
                </c:pt>
                <c:pt idx="810">
                  <c:v>20.61</c:v>
                </c:pt>
                <c:pt idx="811">
                  <c:v>20.21</c:v>
                </c:pt>
                <c:pt idx="812">
                  <c:v>19.170000000000002</c:v>
                </c:pt>
                <c:pt idx="813">
                  <c:v>18</c:v>
                </c:pt>
                <c:pt idx="814">
                  <c:v>17.91</c:v>
                </c:pt>
                <c:pt idx="815">
                  <c:v>19.440000000000001</c:v>
                </c:pt>
                <c:pt idx="816">
                  <c:v>18.16</c:v>
                </c:pt>
                <c:pt idx="817">
                  <c:v>17.71</c:v>
                </c:pt>
                <c:pt idx="818">
                  <c:v>17.739999999999998</c:v>
                </c:pt>
                <c:pt idx="819">
                  <c:v>17.399999999999999</c:v>
                </c:pt>
                <c:pt idx="820">
                  <c:v>17.5</c:v>
                </c:pt>
                <c:pt idx="821">
                  <c:v>17.25</c:v>
                </c:pt>
                <c:pt idx="822">
                  <c:v>16.899999999999999</c:v>
                </c:pt>
                <c:pt idx="823">
                  <c:v>17.11</c:v>
                </c:pt>
                <c:pt idx="824">
                  <c:v>17.87</c:v>
                </c:pt>
                <c:pt idx="825">
                  <c:v>16.59</c:v>
                </c:pt>
                <c:pt idx="826">
                  <c:v>17.09</c:v>
                </c:pt>
                <c:pt idx="827">
                  <c:v>16.920000000000002</c:v>
                </c:pt>
                <c:pt idx="828">
                  <c:v>16.27</c:v>
                </c:pt>
                <c:pt idx="829">
                  <c:v>15.32</c:v>
                </c:pt>
                <c:pt idx="830">
                  <c:v>16.96</c:v>
                </c:pt>
                <c:pt idx="831">
                  <c:v>15.83</c:v>
                </c:pt>
                <c:pt idx="832">
                  <c:v>15.07</c:v>
                </c:pt>
                <c:pt idx="833">
                  <c:v>14.69</c:v>
                </c:pt>
                <c:pt idx="834">
                  <c:v>15.77</c:v>
                </c:pt>
                <c:pt idx="835">
                  <c:v>15.62</c:v>
                </c:pt>
                <c:pt idx="836">
                  <c:v>15.35</c:v>
                </c:pt>
                <c:pt idx="837">
                  <c:v>14.62</c:v>
                </c:pt>
                <c:pt idx="838">
                  <c:v>14.75</c:v>
                </c:pt>
                <c:pt idx="839">
                  <c:v>15.99</c:v>
                </c:pt>
                <c:pt idx="840">
                  <c:v>16.7</c:v>
                </c:pt>
                <c:pt idx="841">
                  <c:v>17.079999999999998</c:v>
                </c:pt>
                <c:pt idx="842">
                  <c:v>18.2</c:v>
                </c:pt>
                <c:pt idx="843">
                  <c:v>18.399999999999999</c:v>
                </c:pt>
                <c:pt idx="844">
                  <c:v>17.16</c:v>
                </c:pt>
                <c:pt idx="845">
                  <c:v>15.91</c:v>
                </c:pt>
                <c:pt idx="846">
                  <c:v>16.95</c:v>
                </c:pt>
                <c:pt idx="847">
                  <c:v>16.03</c:v>
                </c:pt>
                <c:pt idx="848">
                  <c:v>17.07</c:v>
                </c:pt>
                <c:pt idx="849">
                  <c:v>18.239999999999998</c:v>
                </c:pt>
                <c:pt idx="850">
                  <c:v>17.55</c:v>
                </c:pt>
                <c:pt idx="851">
                  <c:v>16.23</c:v>
                </c:pt>
                <c:pt idx="852">
                  <c:v>15.52</c:v>
                </c:pt>
                <c:pt idx="853">
                  <c:v>17.43</c:v>
                </c:pt>
                <c:pt idx="854">
                  <c:v>18.27</c:v>
                </c:pt>
                <c:pt idx="855">
                  <c:v>17.82</c:v>
                </c:pt>
                <c:pt idx="856">
                  <c:v>17.07</c:v>
                </c:pt>
                <c:pt idx="857">
                  <c:v>16.09</c:v>
                </c:pt>
                <c:pt idx="858">
                  <c:v>15.98</c:v>
                </c:pt>
                <c:pt idx="859">
                  <c:v>15.45</c:v>
                </c:pt>
                <c:pt idx="860">
                  <c:v>18.3</c:v>
                </c:pt>
                <c:pt idx="861">
                  <c:v>18.09</c:v>
                </c:pt>
                <c:pt idx="862">
                  <c:v>17.95</c:v>
                </c:pt>
                <c:pt idx="863">
                  <c:v>18.489999999999998</c:v>
                </c:pt>
                <c:pt idx="864">
                  <c:v>18.07</c:v>
                </c:pt>
                <c:pt idx="865">
                  <c:v>18.79</c:v>
                </c:pt>
                <c:pt idx="866">
                  <c:v>17.77</c:v>
                </c:pt>
                <c:pt idx="867">
                  <c:v>18.86</c:v>
                </c:pt>
                <c:pt idx="868">
                  <c:v>19.61</c:v>
                </c:pt>
                <c:pt idx="869">
                  <c:v>18.260000000000002</c:v>
                </c:pt>
                <c:pt idx="870">
                  <c:v>21.32</c:v>
                </c:pt>
                <c:pt idx="871">
                  <c:v>22.73</c:v>
                </c:pt>
                <c:pt idx="872">
                  <c:v>21.85</c:v>
                </c:pt>
                <c:pt idx="873">
                  <c:v>19.989999999999998</c:v>
                </c:pt>
                <c:pt idx="874">
                  <c:v>18.86</c:v>
                </c:pt>
                <c:pt idx="875">
                  <c:v>18.52</c:v>
                </c:pt>
                <c:pt idx="876">
                  <c:v>19.29</c:v>
                </c:pt>
                <c:pt idx="877">
                  <c:v>21.1</c:v>
                </c:pt>
                <c:pt idx="878">
                  <c:v>20.56</c:v>
                </c:pt>
                <c:pt idx="879">
                  <c:v>19.170000000000002</c:v>
                </c:pt>
                <c:pt idx="880">
                  <c:v>17.27</c:v>
                </c:pt>
                <c:pt idx="881">
                  <c:v>16.52</c:v>
                </c:pt>
                <c:pt idx="882">
                  <c:v>15.87</c:v>
                </c:pt>
                <c:pt idx="883">
                  <c:v>16.059999999999999</c:v>
                </c:pt>
                <c:pt idx="884">
                  <c:v>16.34</c:v>
                </c:pt>
                <c:pt idx="885">
                  <c:v>15.95</c:v>
                </c:pt>
                <c:pt idx="886">
                  <c:v>15.95</c:v>
                </c:pt>
                <c:pt idx="887">
                  <c:v>18.39</c:v>
                </c:pt>
                <c:pt idx="888">
                  <c:v>19.87</c:v>
                </c:pt>
                <c:pt idx="889">
                  <c:v>19.91</c:v>
                </c:pt>
                <c:pt idx="890">
                  <c:v>20.8</c:v>
                </c:pt>
                <c:pt idx="891">
                  <c:v>19.53</c:v>
                </c:pt>
                <c:pt idx="892">
                  <c:v>20.95</c:v>
                </c:pt>
                <c:pt idx="893">
                  <c:v>19.21</c:v>
                </c:pt>
                <c:pt idx="894">
                  <c:v>19.09</c:v>
                </c:pt>
                <c:pt idx="895">
                  <c:v>17.559999999999999</c:v>
                </c:pt>
                <c:pt idx="896">
                  <c:v>17.52</c:v>
                </c:pt>
                <c:pt idx="897">
                  <c:v>19.350000000000001</c:v>
                </c:pt>
                <c:pt idx="898">
                  <c:v>20.23</c:v>
                </c:pt>
                <c:pt idx="899">
                  <c:v>22.98</c:v>
                </c:pt>
                <c:pt idx="900">
                  <c:v>23.74</c:v>
                </c:pt>
                <c:pt idx="901">
                  <c:v>25.25</c:v>
                </c:pt>
                <c:pt idx="902">
                  <c:v>23.66</c:v>
                </c:pt>
                <c:pt idx="903">
                  <c:v>24.79</c:v>
                </c:pt>
                <c:pt idx="904">
                  <c:v>23.38</c:v>
                </c:pt>
                <c:pt idx="905">
                  <c:v>31.66</c:v>
                </c:pt>
                <c:pt idx="906">
                  <c:v>32</c:v>
                </c:pt>
                <c:pt idx="907">
                  <c:v>48</c:v>
                </c:pt>
                <c:pt idx="908">
                  <c:v>35.06</c:v>
                </c:pt>
                <c:pt idx="909">
                  <c:v>42.99</c:v>
                </c:pt>
                <c:pt idx="910">
                  <c:v>39</c:v>
                </c:pt>
                <c:pt idx="911">
                  <c:v>36.36</c:v>
                </c:pt>
                <c:pt idx="912">
                  <c:v>31.87</c:v>
                </c:pt>
                <c:pt idx="913">
                  <c:v>32.85</c:v>
                </c:pt>
                <c:pt idx="914">
                  <c:v>31.58</c:v>
                </c:pt>
                <c:pt idx="915">
                  <c:v>42.67</c:v>
                </c:pt>
                <c:pt idx="916">
                  <c:v>43.05</c:v>
                </c:pt>
                <c:pt idx="917">
                  <c:v>42.44</c:v>
                </c:pt>
                <c:pt idx="918">
                  <c:v>36.270000000000003</c:v>
                </c:pt>
                <c:pt idx="919">
                  <c:v>35.9</c:v>
                </c:pt>
                <c:pt idx="920">
                  <c:v>39.76</c:v>
                </c:pt>
                <c:pt idx="921">
                  <c:v>35.590000000000003</c:v>
                </c:pt>
                <c:pt idx="922">
                  <c:v>32.28</c:v>
                </c:pt>
                <c:pt idx="923">
                  <c:v>32.89</c:v>
                </c:pt>
                <c:pt idx="924">
                  <c:v>31.62</c:v>
                </c:pt>
                <c:pt idx="925">
                  <c:v>31.82</c:v>
                </c:pt>
                <c:pt idx="926">
                  <c:v>33.92</c:v>
                </c:pt>
                <c:pt idx="927">
                  <c:v>37</c:v>
                </c:pt>
                <c:pt idx="928">
                  <c:v>33.380000000000003</c:v>
                </c:pt>
                <c:pt idx="929">
                  <c:v>34.32</c:v>
                </c:pt>
                <c:pt idx="930">
                  <c:v>38.520000000000003</c:v>
                </c:pt>
                <c:pt idx="931">
                  <c:v>38.590000000000003</c:v>
                </c:pt>
                <c:pt idx="932">
                  <c:v>36.909999999999997</c:v>
                </c:pt>
                <c:pt idx="933">
                  <c:v>34.6</c:v>
                </c:pt>
                <c:pt idx="934">
                  <c:v>31.97</c:v>
                </c:pt>
                <c:pt idx="935">
                  <c:v>30.98</c:v>
                </c:pt>
                <c:pt idx="936">
                  <c:v>32.729999999999997</c:v>
                </c:pt>
                <c:pt idx="937">
                  <c:v>32.86</c:v>
                </c:pt>
                <c:pt idx="938">
                  <c:v>37.32</c:v>
                </c:pt>
                <c:pt idx="939">
                  <c:v>41.35</c:v>
                </c:pt>
                <c:pt idx="940">
                  <c:v>41.25</c:v>
                </c:pt>
                <c:pt idx="941">
                  <c:v>39.020000000000003</c:v>
                </c:pt>
                <c:pt idx="942">
                  <c:v>37.71</c:v>
                </c:pt>
                <c:pt idx="943">
                  <c:v>41.08</c:v>
                </c:pt>
                <c:pt idx="944">
                  <c:v>38.840000000000003</c:v>
                </c:pt>
                <c:pt idx="945">
                  <c:v>42.96</c:v>
                </c:pt>
                <c:pt idx="946">
                  <c:v>45.45</c:v>
                </c:pt>
                <c:pt idx="947">
                  <c:v>40.82</c:v>
                </c:pt>
                <c:pt idx="948">
                  <c:v>37.81</c:v>
                </c:pt>
                <c:pt idx="949">
                  <c:v>36.270000000000003</c:v>
                </c:pt>
                <c:pt idx="950">
                  <c:v>36.200000000000003</c:v>
                </c:pt>
                <c:pt idx="951">
                  <c:v>33.020000000000003</c:v>
                </c:pt>
                <c:pt idx="952">
                  <c:v>32.86</c:v>
                </c:pt>
                <c:pt idx="953">
                  <c:v>31.26</c:v>
                </c:pt>
                <c:pt idx="954">
                  <c:v>30.7</c:v>
                </c:pt>
                <c:pt idx="955">
                  <c:v>28.24</c:v>
                </c:pt>
                <c:pt idx="956">
                  <c:v>33.39</c:v>
                </c:pt>
                <c:pt idx="957">
                  <c:v>31.56</c:v>
                </c:pt>
                <c:pt idx="958">
                  <c:v>34.44</c:v>
                </c:pt>
                <c:pt idx="959">
                  <c:v>34.78</c:v>
                </c:pt>
                <c:pt idx="960">
                  <c:v>31.32</c:v>
                </c:pt>
                <c:pt idx="961">
                  <c:v>29.26</c:v>
                </c:pt>
                <c:pt idx="962">
                  <c:v>32.22</c:v>
                </c:pt>
                <c:pt idx="963">
                  <c:v>29.86</c:v>
                </c:pt>
                <c:pt idx="964">
                  <c:v>25.46</c:v>
                </c:pt>
                <c:pt idx="965">
                  <c:v>24.53</c:v>
                </c:pt>
                <c:pt idx="966">
                  <c:v>29.96</c:v>
                </c:pt>
                <c:pt idx="967">
                  <c:v>34.770000000000003</c:v>
                </c:pt>
                <c:pt idx="968">
                  <c:v>32.74</c:v>
                </c:pt>
                <c:pt idx="969">
                  <c:v>30.5</c:v>
                </c:pt>
                <c:pt idx="970">
                  <c:v>30.16</c:v>
                </c:pt>
                <c:pt idx="971">
                  <c:v>29.85</c:v>
                </c:pt>
                <c:pt idx="972">
                  <c:v>27.48</c:v>
                </c:pt>
                <c:pt idx="973">
                  <c:v>36.159999999999997</c:v>
                </c:pt>
                <c:pt idx="974">
                  <c:v>32.81</c:v>
                </c:pt>
                <c:pt idx="975">
                  <c:v>30.04</c:v>
                </c:pt>
                <c:pt idx="976">
                  <c:v>31.13</c:v>
                </c:pt>
                <c:pt idx="977">
                  <c:v>31.22</c:v>
                </c:pt>
                <c:pt idx="978">
                  <c:v>33.51</c:v>
                </c:pt>
                <c:pt idx="979">
                  <c:v>34.51</c:v>
                </c:pt>
                <c:pt idx="980">
                  <c:v>32</c:v>
                </c:pt>
                <c:pt idx="981">
                  <c:v>32.909999999999997</c:v>
                </c:pt>
                <c:pt idx="982">
                  <c:v>31.97</c:v>
                </c:pt>
                <c:pt idx="983">
                  <c:v>33.979999999999997</c:v>
                </c:pt>
                <c:pt idx="984">
                  <c:v>34.47</c:v>
                </c:pt>
                <c:pt idx="985">
                  <c:v>32.130000000000003</c:v>
                </c:pt>
                <c:pt idx="986">
                  <c:v>30.64</c:v>
                </c:pt>
                <c:pt idx="987">
                  <c:v>27.8</c:v>
                </c:pt>
                <c:pt idx="988">
                  <c:v>27.41</c:v>
                </c:pt>
                <c:pt idx="989">
                  <c:v>27.52</c:v>
                </c:pt>
                <c:pt idx="990">
                  <c:v>27.84</c:v>
                </c:pt>
                <c:pt idx="991">
                  <c:v>28.13</c:v>
                </c:pt>
                <c:pt idx="992">
                  <c:v>28.67</c:v>
                </c:pt>
                <c:pt idx="993">
                  <c:v>30.59</c:v>
                </c:pt>
                <c:pt idx="994">
                  <c:v>26.38</c:v>
                </c:pt>
                <c:pt idx="995">
                  <c:v>25.67</c:v>
                </c:pt>
                <c:pt idx="996">
                  <c:v>25.41</c:v>
                </c:pt>
                <c:pt idx="997">
                  <c:v>26.04</c:v>
                </c:pt>
                <c:pt idx="998">
                  <c:v>25.11</c:v>
                </c:pt>
                <c:pt idx="999">
                  <c:v>24.29</c:v>
                </c:pt>
                <c:pt idx="1000">
                  <c:v>24.92</c:v>
                </c:pt>
                <c:pt idx="1001">
                  <c:v>23.22</c:v>
                </c:pt>
                <c:pt idx="1002">
                  <c:v>21.43</c:v>
                </c:pt>
                <c:pt idx="1003">
                  <c:v>21.16</c:v>
                </c:pt>
                <c:pt idx="1004">
                  <c:v>20.73</c:v>
                </c:pt>
                <c:pt idx="1005">
                  <c:v>21.91</c:v>
                </c:pt>
                <c:pt idx="1006">
                  <c:v>23.52</c:v>
                </c:pt>
                <c:pt idx="1007">
                  <c:v>22.65</c:v>
                </c:pt>
                <c:pt idx="1008">
                  <c:v>23.4</c:v>
                </c:pt>
                <c:pt idx="1009">
                  <c:v>22.97</c:v>
                </c:pt>
                <c:pt idx="1010">
                  <c:v>22.22</c:v>
                </c:pt>
                <c:pt idx="1011">
                  <c:v>21.48</c:v>
                </c:pt>
                <c:pt idx="1012">
                  <c:v>20.63</c:v>
                </c:pt>
                <c:pt idx="1013">
                  <c:v>21.07</c:v>
                </c:pt>
                <c:pt idx="1014">
                  <c:v>20.69</c:v>
                </c:pt>
                <c:pt idx="1015">
                  <c:v>21.05</c:v>
                </c:pt>
                <c:pt idx="1016">
                  <c:v>20.47</c:v>
                </c:pt>
                <c:pt idx="1017">
                  <c:v>20.91</c:v>
                </c:pt>
                <c:pt idx="1018">
                  <c:v>22.2</c:v>
                </c:pt>
                <c:pt idx="1019">
                  <c:v>20.89</c:v>
                </c:pt>
                <c:pt idx="1020">
                  <c:v>19.87</c:v>
                </c:pt>
                <c:pt idx="1021">
                  <c:v>18.28</c:v>
                </c:pt>
                <c:pt idx="1022">
                  <c:v>18.670000000000002</c:v>
                </c:pt>
                <c:pt idx="1023">
                  <c:v>18.91</c:v>
                </c:pt>
                <c:pt idx="1024">
                  <c:v>18.309999999999999</c:v>
                </c:pt>
                <c:pt idx="1025">
                  <c:v>18.57</c:v>
                </c:pt>
                <c:pt idx="1026">
                  <c:v>18.53</c:v>
                </c:pt>
                <c:pt idx="1027">
                  <c:v>19.399999999999999</c:v>
                </c:pt>
                <c:pt idx="1028">
                  <c:v>19.440000000000001</c:v>
                </c:pt>
                <c:pt idx="1029">
                  <c:v>18.55</c:v>
                </c:pt>
                <c:pt idx="1030">
                  <c:v>17.98</c:v>
                </c:pt>
                <c:pt idx="1031">
                  <c:v>17.100000000000001</c:v>
                </c:pt>
                <c:pt idx="1032">
                  <c:v>17.760000000000002</c:v>
                </c:pt>
                <c:pt idx="1033">
                  <c:v>17.649999999999999</c:v>
                </c:pt>
                <c:pt idx="1034">
                  <c:v>18.16</c:v>
                </c:pt>
                <c:pt idx="1035">
                  <c:v>18.63</c:v>
                </c:pt>
                <c:pt idx="1036">
                  <c:v>20.79</c:v>
                </c:pt>
                <c:pt idx="1037">
                  <c:v>19.04</c:v>
                </c:pt>
                <c:pt idx="1038">
                  <c:v>19.54</c:v>
                </c:pt>
                <c:pt idx="1039">
                  <c:v>21.14</c:v>
                </c:pt>
                <c:pt idx="1040">
                  <c:v>19.22</c:v>
                </c:pt>
                <c:pt idx="1041">
                  <c:v>17.78</c:v>
                </c:pt>
                <c:pt idx="1042">
                  <c:v>18.190000000000001</c:v>
                </c:pt>
                <c:pt idx="1043">
                  <c:v>18.190000000000001</c:v>
                </c:pt>
                <c:pt idx="1044">
                  <c:v>16.8</c:v>
                </c:pt>
                <c:pt idx="1045">
                  <c:v>17.309999999999999</c:v>
                </c:pt>
                <c:pt idx="1046">
                  <c:v>18.190000000000001</c:v>
                </c:pt>
                <c:pt idx="1047">
                  <c:v>17.96</c:v>
                </c:pt>
                <c:pt idx="1048">
                  <c:v>18.43</c:v>
                </c:pt>
                <c:pt idx="1049">
                  <c:v>17.260000000000002</c:v>
                </c:pt>
                <c:pt idx="1050">
                  <c:v>17.29</c:v>
                </c:pt>
                <c:pt idx="1051">
                  <c:v>18.05</c:v>
                </c:pt>
                <c:pt idx="1052">
                  <c:v>20.87</c:v>
                </c:pt>
                <c:pt idx="1053">
                  <c:v>19.07</c:v>
                </c:pt>
                <c:pt idx="1054">
                  <c:v>17.95</c:v>
                </c:pt>
                <c:pt idx="1055">
                  <c:v>17.11</c:v>
                </c:pt>
                <c:pt idx="1056">
                  <c:v>15.64</c:v>
                </c:pt>
                <c:pt idx="1057">
                  <c:v>14.8</c:v>
                </c:pt>
                <c:pt idx="1058">
                  <c:v>15.31</c:v>
                </c:pt>
                <c:pt idx="1059">
                  <c:v>15.42</c:v>
                </c:pt>
                <c:pt idx="1060">
                  <c:v>14.47</c:v>
                </c:pt>
                <c:pt idx="1061">
                  <c:v>15.04</c:v>
                </c:pt>
                <c:pt idx="1062">
                  <c:v>15.58</c:v>
                </c:pt>
                <c:pt idx="1063">
                  <c:v>15.13</c:v>
                </c:pt>
                <c:pt idx="1064">
                  <c:v>15.57</c:v>
                </c:pt>
                <c:pt idx="1065">
                  <c:v>14.82</c:v>
                </c:pt>
                <c:pt idx="1066">
                  <c:v>14.26</c:v>
                </c:pt>
                <c:pt idx="1067">
                  <c:v>15.59</c:v>
                </c:pt>
                <c:pt idx="1068">
                  <c:v>15.47</c:v>
                </c:pt>
                <c:pt idx="1069">
                  <c:v>15.48</c:v>
                </c:pt>
                <c:pt idx="1070">
                  <c:v>15.5</c:v>
                </c:pt>
                <c:pt idx="1071">
                  <c:v>15.64</c:v>
                </c:pt>
                <c:pt idx="1072">
                  <c:v>15.66</c:v>
                </c:pt>
                <c:pt idx="1073">
                  <c:v>16.440000000000001</c:v>
                </c:pt>
                <c:pt idx="1074">
                  <c:v>16.7</c:v>
                </c:pt>
                <c:pt idx="1075">
                  <c:v>18.809999999999999</c:v>
                </c:pt>
                <c:pt idx="1076">
                  <c:v>20.39</c:v>
                </c:pt>
                <c:pt idx="1077">
                  <c:v>20.02</c:v>
                </c:pt>
                <c:pt idx="1078">
                  <c:v>17.2</c:v>
                </c:pt>
                <c:pt idx="1079">
                  <c:v>19.55</c:v>
                </c:pt>
                <c:pt idx="1080">
                  <c:v>19.55</c:v>
                </c:pt>
                <c:pt idx="1081">
                  <c:v>18.46</c:v>
                </c:pt>
                <c:pt idx="1082">
                  <c:v>18.64</c:v>
                </c:pt>
                <c:pt idx="1083">
                  <c:v>18.36</c:v>
                </c:pt>
                <c:pt idx="1084">
                  <c:v>17.440000000000001</c:v>
                </c:pt>
                <c:pt idx="1085">
                  <c:v>18.97</c:v>
                </c:pt>
                <c:pt idx="1086">
                  <c:v>18.100000000000001</c:v>
                </c:pt>
                <c:pt idx="1087">
                  <c:v>16.82</c:v>
                </c:pt>
                <c:pt idx="1088">
                  <c:v>16.239999999999998</c:v>
                </c:pt>
                <c:pt idx="1089">
                  <c:v>16.32</c:v>
                </c:pt>
                <c:pt idx="1090">
                  <c:v>17.149999999999999</c:v>
                </c:pt>
                <c:pt idx="1091">
                  <c:v>16.600000000000001</c:v>
                </c:pt>
                <c:pt idx="1092">
                  <c:v>16.88</c:v>
                </c:pt>
                <c:pt idx="1093">
                  <c:v>17.559999999999999</c:v>
                </c:pt>
                <c:pt idx="1094">
                  <c:v>19.16</c:v>
                </c:pt>
                <c:pt idx="1095">
                  <c:v>18.940000000000001</c:v>
                </c:pt>
                <c:pt idx="1096">
                  <c:v>19.05</c:v>
                </c:pt>
                <c:pt idx="1097">
                  <c:v>20.079999999999998</c:v>
                </c:pt>
                <c:pt idx="1098">
                  <c:v>18.829999999999998</c:v>
                </c:pt>
                <c:pt idx="1099">
                  <c:v>19.89</c:v>
                </c:pt>
                <c:pt idx="1100">
                  <c:v>21.87</c:v>
                </c:pt>
                <c:pt idx="1101">
                  <c:v>21.97</c:v>
                </c:pt>
                <c:pt idx="1102">
                  <c:v>22.27</c:v>
                </c:pt>
                <c:pt idx="1103">
                  <c:v>24.49</c:v>
                </c:pt>
                <c:pt idx="1104">
                  <c:v>25.1</c:v>
                </c:pt>
                <c:pt idx="1105">
                  <c:v>22.01</c:v>
                </c:pt>
                <c:pt idx="1106">
                  <c:v>22.48</c:v>
                </c:pt>
                <c:pt idx="1107">
                  <c:v>22.33</c:v>
                </c:pt>
                <c:pt idx="1108">
                  <c:v>21.54</c:v>
                </c:pt>
                <c:pt idx="1109">
                  <c:v>21.76</c:v>
                </c:pt>
                <c:pt idx="1110">
                  <c:v>21.03</c:v>
                </c:pt>
                <c:pt idx="1111">
                  <c:v>24.14</c:v>
                </c:pt>
                <c:pt idx="1112">
                  <c:v>24.06</c:v>
                </c:pt>
                <c:pt idx="1113">
                  <c:v>26.66</c:v>
                </c:pt>
                <c:pt idx="1114">
                  <c:v>26.12</c:v>
                </c:pt>
                <c:pt idx="1115">
                  <c:v>24.68</c:v>
                </c:pt>
                <c:pt idx="1116">
                  <c:v>22.16</c:v>
                </c:pt>
                <c:pt idx="1117">
                  <c:v>21.72</c:v>
                </c:pt>
                <c:pt idx="1118">
                  <c:v>21.23</c:v>
                </c:pt>
                <c:pt idx="1119">
                  <c:v>23.56</c:v>
                </c:pt>
                <c:pt idx="1120">
                  <c:v>22.09</c:v>
                </c:pt>
                <c:pt idx="1121">
                  <c:v>24.27</c:v>
                </c:pt>
                <c:pt idx="1122">
                  <c:v>21.68</c:v>
                </c:pt>
                <c:pt idx="1123">
                  <c:v>21.11</c:v>
                </c:pt>
                <c:pt idx="1124">
                  <c:v>18.32</c:v>
                </c:pt>
                <c:pt idx="1125">
                  <c:v>18.38</c:v>
                </c:pt>
                <c:pt idx="1126">
                  <c:v>17.239999999999998</c:v>
                </c:pt>
                <c:pt idx="1127">
                  <c:v>20.079999999999998</c:v>
                </c:pt>
                <c:pt idx="1128">
                  <c:v>18.11</c:v>
                </c:pt>
                <c:pt idx="1129">
                  <c:v>20.38</c:v>
                </c:pt>
                <c:pt idx="1130">
                  <c:v>19.72</c:v>
                </c:pt>
                <c:pt idx="1131">
                  <c:v>19.45</c:v>
                </c:pt>
                <c:pt idx="1132">
                  <c:v>19.71</c:v>
                </c:pt>
                <c:pt idx="1133">
                  <c:v>17.079999999999998</c:v>
                </c:pt>
                <c:pt idx="1134">
                  <c:v>16.8</c:v>
                </c:pt>
                <c:pt idx="1135">
                  <c:v>16.66</c:v>
                </c:pt>
                <c:pt idx="1136">
                  <c:v>17.5</c:v>
                </c:pt>
                <c:pt idx="1137">
                  <c:v>17.100000000000001</c:v>
                </c:pt>
                <c:pt idx="1138">
                  <c:v>17.98</c:v>
                </c:pt>
                <c:pt idx="1139">
                  <c:v>18.72</c:v>
                </c:pt>
                <c:pt idx="1140">
                  <c:v>17.95</c:v>
                </c:pt>
                <c:pt idx="1141">
                  <c:v>18.329999999999998</c:v>
                </c:pt>
                <c:pt idx="1142">
                  <c:v>16.739999999999998</c:v>
                </c:pt>
                <c:pt idx="1143">
                  <c:v>17.11</c:v>
                </c:pt>
                <c:pt idx="1144">
                  <c:v>16.48</c:v>
                </c:pt>
                <c:pt idx="1145">
                  <c:v>16.16</c:v>
                </c:pt>
                <c:pt idx="1146">
                  <c:v>15.45</c:v>
                </c:pt>
                <c:pt idx="1147">
                  <c:v>16.27</c:v>
                </c:pt>
                <c:pt idx="1148">
                  <c:v>18.62</c:v>
                </c:pt>
                <c:pt idx="1149">
                  <c:v>20.47</c:v>
                </c:pt>
                <c:pt idx="1150">
                  <c:v>19.34</c:v>
                </c:pt>
                <c:pt idx="1151">
                  <c:v>17.53</c:v>
                </c:pt>
                <c:pt idx="1152">
                  <c:v>16.7</c:v>
                </c:pt>
                <c:pt idx="1153">
                  <c:v>18.03</c:v>
                </c:pt>
                <c:pt idx="1154">
                  <c:v>18.93</c:v>
                </c:pt>
                <c:pt idx="1155">
                  <c:v>18.96</c:v>
                </c:pt>
                <c:pt idx="1156">
                  <c:v>17.57</c:v>
                </c:pt>
                <c:pt idx="1157">
                  <c:v>15.64</c:v>
                </c:pt>
                <c:pt idx="1158">
                  <c:v>15.95</c:v>
                </c:pt>
                <c:pt idx="1159">
                  <c:v>15.99</c:v>
                </c:pt>
                <c:pt idx="1160">
                  <c:v>15.32</c:v>
                </c:pt>
                <c:pt idx="1161">
                  <c:v>15.28</c:v>
                </c:pt>
                <c:pt idx="1162">
                  <c:v>14.74</c:v>
                </c:pt>
                <c:pt idx="1163">
                  <c:v>13.7</c:v>
                </c:pt>
                <c:pt idx="1164">
                  <c:v>14.85</c:v>
                </c:pt>
                <c:pt idx="1165">
                  <c:v>14.63</c:v>
                </c:pt>
                <c:pt idx="1166">
                  <c:v>14.29</c:v>
                </c:pt>
                <c:pt idx="1167">
                  <c:v>13.45</c:v>
                </c:pt>
                <c:pt idx="1168">
                  <c:v>14.02</c:v>
                </c:pt>
                <c:pt idx="1169">
                  <c:v>15.02</c:v>
                </c:pt>
                <c:pt idx="1170">
                  <c:v>15.11</c:v>
                </c:pt>
                <c:pt idx="1171">
                  <c:v>15.96</c:v>
                </c:pt>
                <c:pt idx="1172">
                  <c:v>15.18</c:v>
                </c:pt>
                <c:pt idx="1173">
                  <c:v>16.350000000000001</c:v>
                </c:pt>
                <c:pt idx="1174">
                  <c:v>16.489999999999998</c:v>
                </c:pt>
                <c:pt idx="1175">
                  <c:v>17.059999999999999</c:v>
                </c:pt>
                <c:pt idx="1176">
                  <c:v>17.829999999999998</c:v>
                </c:pt>
                <c:pt idx="1177">
                  <c:v>17.47</c:v>
                </c:pt>
                <c:pt idx="1178">
                  <c:v>17.98</c:v>
                </c:pt>
                <c:pt idx="1179">
                  <c:v>17.739999999999998</c:v>
                </c:pt>
                <c:pt idx="1180">
                  <c:v>15.6</c:v>
                </c:pt>
                <c:pt idx="1181">
                  <c:v>14.38</c:v>
                </c:pt>
                <c:pt idx="1182">
                  <c:v>16.28</c:v>
                </c:pt>
                <c:pt idx="1183">
                  <c:v>16.41</c:v>
                </c:pt>
                <c:pt idx="1184">
                  <c:v>15.8</c:v>
                </c:pt>
                <c:pt idx="1185">
                  <c:v>14.05</c:v>
                </c:pt>
                <c:pt idx="1186">
                  <c:v>14.51</c:v>
                </c:pt>
                <c:pt idx="1187">
                  <c:v>14.59</c:v>
                </c:pt>
                <c:pt idx="1188">
                  <c:v>14.18</c:v>
                </c:pt>
                <c:pt idx="1189">
                  <c:v>13.88</c:v>
                </c:pt>
                <c:pt idx="1190">
                  <c:v>14.07</c:v>
                </c:pt>
                <c:pt idx="1191">
                  <c:v>13.98</c:v>
                </c:pt>
                <c:pt idx="1192">
                  <c:v>14.15</c:v>
                </c:pt>
                <c:pt idx="1193">
                  <c:v>15.43</c:v>
                </c:pt>
                <c:pt idx="1194">
                  <c:v>16.809999999999999</c:v>
                </c:pt>
                <c:pt idx="1195">
                  <c:v>14.84</c:v>
                </c:pt>
                <c:pt idx="1196">
                  <c:v>15.73</c:v>
                </c:pt>
                <c:pt idx="1197">
                  <c:v>16.32</c:v>
                </c:pt>
                <c:pt idx="1198">
                  <c:v>15.71</c:v>
                </c:pt>
                <c:pt idx="1199">
                  <c:v>15.43</c:v>
                </c:pt>
                <c:pt idx="1200">
                  <c:v>14.55</c:v>
                </c:pt>
                <c:pt idx="1201">
                  <c:v>14.33</c:v>
                </c:pt>
                <c:pt idx="1202">
                  <c:v>15.11</c:v>
                </c:pt>
                <c:pt idx="1203">
                  <c:v>16.37</c:v>
                </c:pt>
                <c:pt idx="1204">
                  <c:v>16.29</c:v>
                </c:pt>
                <c:pt idx="1205">
                  <c:v>15.59</c:v>
                </c:pt>
                <c:pt idx="1206">
                  <c:v>16.14</c:v>
                </c:pt>
                <c:pt idx="1207">
                  <c:v>15.27</c:v>
                </c:pt>
                <c:pt idx="1208">
                  <c:v>15.22</c:v>
                </c:pt>
                <c:pt idx="1209">
                  <c:v>15.07</c:v>
                </c:pt>
                <c:pt idx="1210">
                  <c:v>15.03</c:v>
                </c:pt>
                <c:pt idx="1211">
                  <c:v>17.059999999999999</c:v>
                </c:pt>
                <c:pt idx="1212">
                  <c:v>16.62</c:v>
                </c:pt>
                <c:pt idx="1213">
                  <c:v>18.829999999999998</c:v>
                </c:pt>
                <c:pt idx="1214">
                  <c:v>18.329999999999998</c:v>
                </c:pt>
                <c:pt idx="1215">
                  <c:v>18.12</c:v>
                </c:pt>
                <c:pt idx="1216">
                  <c:v>17.809999999999999</c:v>
                </c:pt>
                <c:pt idx="1217">
                  <c:v>18.600000000000001</c:v>
                </c:pt>
                <c:pt idx="1218">
                  <c:v>16.690000000000001</c:v>
                </c:pt>
                <c:pt idx="1219">
                  <c:v>17.59</c:v>
                </c:pt>
                <c:pt idx="1220">
                  <c:v>18.420000000000002</c:v>
                </c:pt>
                <c:pt idx="1221">
                  <c:v>17.579999999999998</c:v>
                </c:pt>
                <c:pt idx="1222">
                  <c:v>19.079999999999998</c:v>
                </c:pt>
                <c:pt idx="1223">
                  <c:v>18.489999999999998</c:v>
                </c:pt>
                <c:pt idx="1224">
                  <c:v>18.61</c:v>
                </c:pt>
                <c:pt idx="1225">
                  <c:v>16.68</c:v>
                </c:pt>
                <c:pt idx="1226">
                  <c:v>16.649999999999999</c:v>
                </c:pt>
                <c:pt idx="1227">
                  <c:v>17.920000000000002</c:v>
                </c:pt>
                <c:pt idx="1228">
                  <c:v>17.989999999999998</c:v>
                </c:pt>
                <c:pt idx="1229">
                  <c:v>16.41</c:v>
                </c:pt>
                <c:pt idx="1230">
                  <c:v>15.24</c:v>
                </c:pt>
                <c:pt idx="1231">
                  <c:v>15.08</c:v>
                </c:pt>
                <c:pt idx="1232">
                  <c:v>15.31</c:v>
                </c:pt>
                <c:pt idx="1233">
                  <c:v>15.14</c:v>
                </c:pt>
                <c:pt idx="1234">
                  <c:v>15.5</c:v>
                </c:pt>
                <c:pt idx="1235">
                  <c:v>15.92</c:v>
                </c:pt>
                <c:pt idx="1236">
                  <c:v>15.51</c:v>
                </c:pt>
                <c:pt idx="1237">
                  <c:v>15.06</c:v>
                </c:pt>
                <c:pt idx="1238">
                  <c:v>15.87</c:v>
                </c:pt>
                <c:pt idx="1239">
                  <c:v>16.64</c:v>
                </c:pt>
                <c:pt idx="1240">
                  <c:v>17.12</c:v>
                </c:pt>
                <c:pt idx="1241">
                  <c:v>16.46</c:v>
                </c:pt>
                <c:pt idx="1242">
                  <c:v>16.579999999999998</c:v>
                </c:pt>
                <c:pt idx="1243">
                  <c:v>15.9</c:v>
                </c:pt>
                <c:pt idx="1244">
                  <c:v>16.05</c:v>
                </c:pt>
                <c:pt idx="1245">
                  <c:v>15.57</c:v>
                </c:pt>
                <c:pt idx="1246">
                  <c:v>15.95</c:v>
                </c:pt>
                <c:pt idx="1247">
                  <c:v>16.559999999999999</c:v>
                </c:pt>
                <c:pt idx="1248">
                  <c:v>17</c:v>
                </c:pt>
                <c:pt idx="1249">
                  <c:v>16.34</c:v>
                </c:pt>
                <c:pt idx="1250">
                  <c:v>15.57</c:v>
                </c:pt>
                <c:pt idx="1251">
                  <c:v>17.36</c:v>
                </c:pt>
                <c:pt idx="1252">
                  <c:v>17.670000000000002</c:v>
                </c:pt>
                <c:pt idx="1253">
                  <c:v>17.84</c:v>
                </c:pt>
                <c:pt idx="1254">
                  <c:v>17.84</c:v>
                </c:pt>
                <c:pt idx="1255">
                  <c:v>19.48</c:v>
                </c:pt>
                <c:pt idx="1256">
                  <c:v>19.47</c:v>
                </c:pt>
                <c:pt idx="1257">
                  <c:v>22.72</c:v>
                </c:pt>
                <c:pt idx="1258">
                  <c:v>18.02</c:v>
                </c:pt>
                <c:pt idx="1259">
                  <c:v>14.68</c:v>
                </c:pt>
                <c:pt idx="1260">
                  <c:v>14.56</c:v>
                </c:pt>
                <c:pt idx="1261">
                  <c:v>13.83</c:v>
                </c:pt>
                <c:pt idx="1262">
                  <c:v>13.79</c:v>
                </c:pt>
                <c:pt idx="1263">
                  <c:v>13.62</c:v>
                </c:pt>
                <c:pt idx="1264">
                  <c:v>13.81</c:v>
                </c:pt>
                <c:pt idx="1265">
                  <c:v>13.49</c:v>
                </c:pt>
                <c:pt idx="1266">
                  <c:v>13.36</c:v>
                </c:pt>
                <c:pt idx="1267">
                  <c:v>13.52</c:v>
                </c:pt>
                <c:pt idx="1268">
                  <c:v>13.55</c:v>
                </c:pt>
                <c:pt idx="1269">
                  <c:v>13.42</c:v>
                </c:pt>
                <c:pt idx="1270">
                  <c:v>13.57</c:v>
                </c:pt>
                <c:pt idx="1271">
                  <c:v>12.46</c:v>
                </c:pt>
                <c:pt idx="1272">
                  <c:v>12.43</c:v>
                </c:pt>
                <c:pt idx="1273">
                  <c:v>12.46</c:v>
                </c:pt>
                <c:pt idx="1274">
                  <c:v>12.69</c:v>
                </c:pt>
                <c:pt idx="1275">
                  <c:v>12.89</c:v>
                </c:pt>
                <c:pt idx="1276">
                  <c:v>13.57</c:v>
                </c:pt>
                <c:pt idx="1277">
                  <c:v>13.31</c:v>
                </c:pt>
                <c:pt idx="1278">
                  <c:v>14.32</c:v>
                </c:pt>
                <c:pt idx="1279">
                  <c:v>14.28</c:v>
                </c:pt>
                <c:pt idx="1280">
                  <c:v>12.9</c:v>
                </c:pt>
                <c:pt idx="1281">
                  <c:v>14.67</c:v>
                </c:pt>
                <c:pt idx="1282">
                  <c:v>13.72</c:v>
                </c:pt>
                <c:pt idx="1283">
                  <c:v>13.41</c:v>
                </c:pt>
                <c:pt idx="1284">
                  <c:v>13.5</c:v>
                </c:pt>
                <c:pt idx="1285">
                  <c:v>13.02</c:v>
                </c:pt>
                <c:pt idx="1286">
                  <c:v>12.94</c:v>
                </c:pt>
                <c:pt idx="1287">
                  <c:v>12.64</c:v>
                </c:pt>
                <c:pt idx="1288">
                  <c:v>12.98</c:v>
                </c:pt>
                <c:pt idx="1289">
                  <c:v>12.66</c:v>
                </c:pt>
                <c:pt idx="1290">
                  <c:v>12.46</c:v>
                </c:pt>
                <c:pt idx="1291">
                  <c:v>12.31</c:v>
                </c:pt>
                <c:pt idx="1292">
                  <c:v>14.68</c:v>
                </c:pt>
                <c:pt idx="1293">
                  <c:v>15.22</c:v>
                </c:pt>
                <c:pt idx="1294">
                  <c:v>14.17</c:v>
                </c:pt>
                <c:pt idx="1295">
                  <c:v>18.989999999999998</c:v>
                </c:pt>
                <c:pt idx="1296">
                  <c:v>16.87</c:v>
                </c:pt>
                <c:pt idx="1297">
                  <c:v>14.73</c:v>
                </c:pt>
                <c:pt idx="1298">
                  <c:v>15.51</c:v>
                </c:pt>
                <c:pt idx="1299">
                  <c:v>15.36</c:v>
                </c:pt>
                <c:pt idx="1300">
                  <c:v>14.01</c:v>
                </c:pt>
                <c:pt idx="1301">
                  <c:v>13.48</c:v>
                </c:pt>
                <c:pt idx="1302">
                  <c:v>13.53</c:v>
                </c:pt>
                <c:pt idx="1303">
                  <c:v>13.06</c:v>
                </c:pt>
                <c:pt idx="1304">
                  <c:v>12.59</c:v>
                </c:pt>
                <c:pt idx="1305">
                  <c:v>11.56</c:v>
                </c:pt>
                <c:pt idx="1306">
                  <c:v>12.27</c:v>
                </c:pt>
                <c:pt idx="1307">
                  <c:v>11.83</c:v>
                </c:pt>
                <c:pt idx="1308">
                  <c:v>11.3</c:v>
                </c:pt>
                <c:pt idx="1309">
                  <c:v>11.3</c:v>
                </c:pt>
                <c:pt idx="1310">
                  <c:v>13.36</c:v>
                </c:pt>
                <c:pt idx="1311">
                  <c:v>14.39</c:v>
                </c:pt>
                <c:pt idx="1312">
                  <c:v>12.67</c:v>
                </c:pt>
                <c:pt idx="1313">
                  <c:v>13.99</c:v>
                </c:pt>
                <c:pt idx="1314">
                  <c:v>13.57</c:v>
                </c:pt>
                <c:pt idx="1315">
                  <c:v>13.74</c:v>
                </c:pt>
                <c:pt idx="1316">
                  <c:v>12.77</c:v>
                </c:pt>
                <c:pt idx="1317">
                  <c:v>13.15</c:v>
                </c:pt>
                <c:pt idx="1318">
                  <c:v>12.7</c:v>
                </c:pt>
                <c:pt idx="1319">
                  <c:v>13.58</c:v>
                </c:pt>
                <c:pt idx="1320">
                  <c:v>12.78</c:v>
                </c:pt>
                <c:pt idx="1321">
                  <c:v>14.21</c:v>
                </c:pt>
                <c:pt idx="1322">
                  <c:v>13.89</c:v>
                </c:pt>
                <c:pt idx="1323">
                  <c:v>13.92</c:v>
                </c:pt>
                <c:pt idx="1324">
                  <c:v>13.19</c:v>
                </c:pt>
                <c:pt idx="1325">
                  <c:v>12.84</c:v>
                </c:pt>
                <c:pt idx="1326">
                  <c:v>12.36</c:v>
                </c:pt>
                <c:pt idx="1327">
                  <c:v>12.24</c:v>
                </c:pt>
                <c:pt idx="1328">
                  <c:v>12.06</c:v>
                </c:pt>
                <c:pt idx="1329">
                  <c:v>17.27</c:v>
                </c:pt>
                <c:pt idx="1330">
                  <c:v>13.96</c:v>
                </c:pt>
                <c:pt idx="1331">
                  <c:v>16.510000000000002</c:v>
                </c:pt>
                <c:pt idx="1332">
                  <c:v>17.559999999999999</c:v>
                </c:pt>
                <c:pt idx="1333">
                  <c:v>14.97</c:v>
                </c:pt>
                <c:pt idx="1334">
                  <c:v>14.39</c:v>
                </c:pt>
                <c:pt idx="1335">
                  <c:v>13.48</c:v>
                </c:pt>
                <c:pt idx="1336">
                  <c:v>13.61</c:v>
                </c:pt>
                <c:pt idx="1337">
                  <c:v>13.62</c:v>
                </c:pt>
                <c:pt idx="1338">
                  <c:v>13.61</c:v>
                </c:pt>
                <c:pt idx="1339">
                  <c:v>13.71</c:v>
                </c:pt>
                <c:pt idx="1340">
                  <c:v>13.52</c:v>
                </c:pt>
                <c:pt idx="1341">
                  <c:v>14.49</c:v>
                </c:pt>
                <c:pt idx="1342">
                  <c:v>13.59</c:v>
                </c:pt>
                <c:pt idx="1343">
                  <c:v>12.85</c:v>
                </c:pt>
                <c:pt idx="1344">
                  <c:v>12.66</c:v>
                </c:pt>
                <c:pt idx="1345">
                  <c:v>12.83</c:v>
                </c:pt>
                <c:pt idx="1346">
                  <c:v>12.66</c:v>
                </c:pt>
                <c:pt idx="1347">
                  <c:v>13.13</c:v>
                </c:pt>
                <c:pt idx="1348">
                  <c:v>12.59</c:v>
                </c:pt>
                <c:pt idx="1349">
                  <c:v>12.55</c:v>
                </c:pt>
                <c:pt idx="1350">
                  <c:v>12.77</c:v>
                </c:pt>
                <c:pt idx="1351">
                  <c:v>12.81</c:v>
                </c:pt>
                <c:pt idx="1352">
                  <c:v>13.07</c:v>
                </c:pt>
                <c:pt idx="1353">
                  <c:v>12.45</c:v>
                </c:pt>
                <c:pt idx="1354">
                  <c:v>13.02</c:v>
                </c:pt>
                <c:pt idx="1355">
                  <c:v>13.37</c:v>
                </c:pt>
                <c:pt idx="1356">
                  <c:v>13.82</c:v>
                </c:pt>
                <c:pt idx="1357">
                  <c:v>14.07</c:v>
                </c:pt>
                <c:pt idx="1358">
                  <c:v>13.99</c:v>
                </c:pt>
                <c:pt idx="1359">
                  <c:v>14.48</c:v>
                </c:pt>
                <c:pt idx="1360">
                  <c:v>14.83</c:v>
                </c:pt>
                <c:pt idx="1361">
                  <c:v>14.53</c:v>
                </c:pt>
                <c:pt idx="1362">
                  <c:v>16.3</c:v>
                </c:pt>
                <c:pt idx="1363">
                  <c:v>16.28</c:v>
                </c:pt>
                <c:pt idx="1364">
                  <c:v>16.27</c:v>
                </c:pt>
                <c:pt idx="1365">
                  <c:v>17.5</c:v>
                </c:pt>
                <c:pt idx="1366">
                  <c:v>16.63</c:v>
                </c:pt>
                <c:pt idx="1367">
                  <c:v>15.14</c:v>
                </c:pt>
                <c:pt idx="1368">
                  <c:v>15.44</c:v>
                </c:pt>
                <c:pt idx="1369">
                  <c:v>17.07</c:v>
                </c:pt>
                <c:pt idx="1370">
                  <c:v>18.59</c:v>
                </c:pt>
                <c:pt idx="1371">
                  <c:v>16.41</c:v>
                </c:pt>
                <c:pt idx="1372">
                  <c:v>17.149999999999999</c:v>
                </c:pt>
                <c:pt idx="1373">
                  <c:v>16.8</c:v>
                </c:pt>
                <c:pt idx="1374">
                  <c:v>16.61</c:v>
                </c:pt>
                <c:pt idx="1375">
                  <c:v>16.64</c:v>
                </c:pt>
                <c:pt idx="1376">
                  <c:v>20.49</c:v>
                </c:pt>
                <c:pt idx="1377">
                  <c:v>18.899999999999999</c:v>
                </c:pt>
                <c:pt idx="1378">
                  <c:v>20.11</c:v>
                </c:pt>
                <c:pt idx="1379">
                  <c:v>18.47</c:v>
                </c:pt>
                <c:pt idx="1380">
                  <c:v>17.21</c:v>
                </c:pt>
                <c:pt idx="1381">
                  <c:v>16.86</c:v>
                </c:pt>
                <c:pt idx="1382">
                  <c:v>16.86</c:v>
                </c:pt>
                <c:pt idx="1383">
                  <c:v>16.37</c:v>
                </c:pt>
                <c:pt idx="1384">
                  <c:v>16.440000000000001</c:v>
                </c:pt>
                <c:pt idx="1385">
                  <c:v>16.2</c:v>
                </c:pt>
                <c:pt idx="1386">
                  <c:v>14.89</c:v>
                </c:pt>
                <c:pt idx="1387">
                  <c:v>14.78</c:v>
                </c:pt>
                <c:pt idx="1388">
                  <c:v>14.35</c:v>
                </c:pt>
                <c:pt idx="1389">
                  <c:v>14.21</c:v>
                </c:pt>
                <c:pt idx="1390">
                  <c:v>14.01</c:v>
                </c:pt>
                <c:pt idx="1391">
                  <c:v>13.84</c:v>
                </c:pt>
                <c:pt idx="1392">
                  <c:v>13.79</c:v>
                </c:pt>
                <c:pt idx="1393">
                  <c:v>14.42</c:v>
                </c:pt>
                <c:pt idx="1394">
                  <c:v>13.78</c:v>
                </c:pt>
                <c:pt idx="1395">
                  <c:v>13.77</c:v>
                </c:pt>
                <c:pt idx="1396">
                  <c:v>12.54</c:v>
                </c:pt>
                <c:pt idx="1397">
                  <c:v>12.29</c:v>
                </c:pt>
                <c:pt idx="1398">
                  <c:v>12.66</c:v>
                </c:pt>
                <c:pt idx="1399">
                  <c:v>13.18</c:v>
                </c:pt>
                <c:pt idx="1400">
                  <c:v>12.97</c:v>
                </c:pt>
                <c:pt idx="1401">
                  <c:v>12.72</c:v>
                </c:pt>
                <c:pt idx="1402">
                  <c:v>13.39</c:v>
                </c:pt>
                <c:pt idx="1403">
                  <c:v>13.39</c:v>
                </c:pt>
                <c:pt idx="1404">
                  <c:v>13.45</c:v>
                </c:pt>
                <c:pt idx="1405">
                  <c:v>12.94</c:v>
                </c:pt>
                <c:pt idx="1406">
                  <c:v>11.98</c:v>
                </c:pt>
                <c:pt idx="1407">
                  <c:v>11.84</c:v>
                </c:pt>
                <c:pt idx="1408">
                  <c:v>12.72</c:v>
                </c:pt>
                <c:pt idx="1409">
                  <c:v>12.98</c:v>
                </c:pt>
                <c:pt idx="1410">
                  <c:v>12.73</c:v>
                </c:pt>
                <c:pt idx="1411">
                  <c:v>13.41</c:v>
                </c:pt>
                <c:pt idx="1412">
                  <c:v>12.81</c:v>
                </c:pt>
                <c:pt idx="1413">
                  <c:v>12.31</c:v>
                </c:pt>
                <c:pt idx="1414">
                  <c:v>13.04</c:v>
                </c:pt>
                <c:pt idx="1415">
                  <c:v>14.73</c:v>
                </c:pt>
                <c:pt idx="1416">
                  <c:v>14.37</c:v>
                </c:pt>
                <c:pt idx="1417">
                  <c:v>15.1</c:v>
                </c:pt>
                <c:pt idx="1418">
                  <c:v>14.91</c:v>
                </c:pt>
                <c:pt idx="1419">
                  <c:v>15.94</c:v>
                </c:pt>
                <c:pt idx="1420">
                  <c:v>14.76</c:v>
                </c:pt>
                <c:pt idx="1421">
                  <c:v>13.98</c:v>
                </c:pt>
                <c:pt idx="1422">
                  <c:v>14.99</c:v>
                </c:pt>
                <c:pt idx="1423">
                  <c:v>16.77</c:v>
                </c:pt>
                <c:pt idx="1424">
                  <c:v>16.489999999999998</c:v>
                </c:pt>
                <c:pt idx="1425">
                  <c:v>16.809999999999999</c:v>
                </c:pt>
                <c:pt idx="1426">
                  <c:v>17.010000000000002</c:v>
                </c:pt>
                <c:pt idx="1427">
                  <c:v>16.61</c:v>
                </c:pt>
                <c:pt idx="1428">
                  <c:v>15.88</c:v>
                </c:pt>
                <c:pt idx="1429">
                  <c:v>15.77</c:v>
                </c:pt>
                <c:pt idx="1430">
                  <c:v>15.85</c:v>
                </c:pt>
                <c:pt idx="1431">
                  <c:v>15.63</c:v>
                </c:pt>
                <c:pt idx="1432">
                  <c:v>14.53</c:v>
                </c:pt>
                <c:pt idx="1433">
                  <c:v>13.82</c:v>
                </c:pt>
                <c:pt idx="1434">
                  <c:v>14.29</c:v>
                </c:pt>
                <c:pt idx="1435">
                  <c:v>14.16</c:v>
                </c:pt>
                <c:pt idx="1436">
                  <c:v>14.38</c:v>
                </c:pt>
                <c:pt idx="1437">
                  <c:v>14.53</c:v>
                </c:pt>
                <c:pt idx="1438">
                  <c:v>13.59</c:v>
                </c:pt>
                <c:pt idx="1439">
                  <c:v>13.16</c:v>
                </c:pt>
                <c:pt idx="1440">
                  <c:v>13.12</c:v>
                </c:pt>
                <c:pt idx="1441">
                  <c:v>14.31</c:v>
                </c:pt>
                <c:pt idx="1442">
                  <c:v>14.08</c:v>
                </c:pt>
                <c:pt idx="1443">
                  <c:v>14.01</c:v>
                </c:pt>
                <c:pt idx="1444">
                  <c:v>14.06</c:v>
                </c:pt>
                <c:pt idx="1445">
                  <c:v>15.46</c:v>
                </c:pt>
                <c:pt idx="1446">
                  <c:v>16.600000000000001</c:v>
                </c:pt>
                <c:pt idx="1447">
                  <c:v>15.54</c:v>
                </c:pt>
                <c:pt idx="1448">
                  <c:v>16.600000000000001</c:v>
                </c:pt>
                <c:pt idx="1449">
                  <c:v>17.670000000000002</c:v>
                </c:pt>
                <c:pt idx="1450">
                  <c:v>16.739999999999998</c:v>
                </c:pt>
                <c:pt idx="1451">
                  <c:v>19.41</c:v>
                </c:pt>
                <c:pt idx="1452">
                  <c:v>20.34</c:v>
                </c:pt>
                <c:pt idx="1453">
                  <c:v>19.600000000000001</c:v>
                </c:pt>
                <c:pt idx="1454">
                  <c:v>16.48</c:v>
                </c:pt>
                <c:pt idx="1455">
                  <c:v>15.72</c:v>
                </c:pt>
                <c:pt idx="1456">
                  <c:v>16.07</c:v>
                </c:pt>
                <c:pt idx="1457">
                  <c:v>18.66</c:v>
                </c:pt>
                <c:pt idx="1458">
                  <c:v>14.71</c:v>
                </c:pt>
                <c:pt idx="1459">
                  <c:v>13.48</c:v>
                </c:pt>
                <c:pt idx="1460">
                  <c:v>13.04</c:v>
                </c:pt>
                <c:pt idx="1461">
                  <c:v>13.16</c:v>
                </c:pt>
                <c:pt idx="1462">
                  <c:v>13.33</c:v>
                </c:pt>
                <c:pt idx="1463">
                  <c:v>13.42</c:v>
                </c:pt>
                <c:pt idx="1464">
                  <c:v>13.2</c:v>
                </c:pt>
                <c:pt idx="1465">
                  <c:v>13.09</c:v>
                </c:pt>
                <c:pt idx="1466">
                  <c:v>13.31</c:v>
                </c:pt>
                <c:pt idx="1467">
                  <c:v>13.41</c:v>
                </c:pt>
                <c:pt idx="1468">
                  <c:v>13.65</c:v>
                </c:pt>
                <c:pt idx="1469">
                  <c:v>13.75</c:v>
                </c:pt>
                <c:pt idx="1470">
                  <c:v>13.28</c:v>
                </c:pt>
                <c:pt idx="1471">
                  <c:v>12.93</c:v>
                </c:pt>
                <c:pt idx="1472">
                  <c:v>13.27</c:v>
                </c:pt>
                <c:pt idx="1473">
                  <c:v>12.67</c:v>
                </c:pt>
                <c:pt idx="1474">
                  <c:v>13.91</c:v>
                </c:pt>
                <c:pt idx="1475">
                  <c:v>12.9</c:v>
                </c:pt>
                <c:pt idx="1476">
                  <c:v>12.53</c:v>
                </c:pt>
                <c:pt idx="1477">
                  <c:v>12.82</c:v>
                </c:pt>
                <c:pt idx="1478">
                  <c:v>12.52</c:v>
                </c:pt>
                <c:pt idx="1479">
                  <c:v>12.37</c:v>
                </c:pt>
                <c:pt idx="1480">
                  <c:v>12.19</c:v>
                </c:pt>
                <c:pt idx="1481">
                  <c:v>13.1</c:v>
                </c:pt>
                <c:pt idx="1482">
                  <c:v>13.39</c:v>
                </c:pt>
                <c:pt idx="1483">
                  <c:v>13.4</c:v>
                </c:pt>
                <c:pt idx="1484">
                  <c:v>12.66</c:v>
                </c:pt>
                <c:pt idx="1485">
                  <c:v>12.26</c:v>
                </c:pt>
                <c:pt idx="1486">
                  <c:v>12.79</c:v>
                </c:pt>
                <c:pt idx="1487">
                  <c:v>12.81</c:v>
                </c:pt>
                <c:pt idx="1488">
                  <c:v>12.98</c:v>
                </c:pt>
                <c:pt idx="1489">
                  <c:v>13.7</c:v>
                </c:pt>
                <c:pt idx="1490">
                  <c:v>14.23</c:v>
                </c:pt>
                <c:pt idx="1491">
                  <c:v>14.55</c:v>
                </c:pt>
                <c:pt idx="1492">
                  <c:v>14.7</c:v>
                </c:pt>
                <c:pt idx="1493">
                  <c:v>15.08</c:v>
                </c:pt>
                <c:pt idx="1494">
                  <c:v>13.79</c:v>
                </c:pt>
                <c:pt idx="1495">
                  <c:v>13.49</c:v>
                </c:pt>
                <c:pt idx="1496">
                  <c:v>13.91</c:v>
                </c:pt>
                <c:pt idx="1497">
                  <c:v>15.42</c:v>
                </c:pt>
                <c:pt idx="1498">
                  <c:v>15.54</c:v>
                </c:pt>
                <c:pt idx="1499">
                  <c:v>15.76</c:v>
                </c:pt>
                <c:pt idx="1500">
                  <c:v>16.03</c:v>
                </c:pt>
                <c:pt idx="1501">
                  <c:v>16.21</c:v>
                </c:pt>
                <c:pt idx="1502">
                  <c:v>13.8</c:v>
                </c:pt>
                <c:pt idx="1503">
                  <c:v>14.15</c:v>
                </c:pt>
                <c:pt idx="1504">
                  <c:v>13.79</c:v>
                </c:pt>
                <c:pt idx="1505">
                  <c:v>13.04</c:v>
                </c:pt>
                <c:pt idx="1506">
                  <c:v>12.48</c:v>
                </c:pt>
                <c:pt idx="1507">
                  <c:v>12.33</c:v>
                </c:pt>
                <c:pt idx="1508">
                  <c:v>12.46</c:v>
                </c:pt>
                <c:pt idx="1509">
                  <c:v>13.56</c:v>
                </c:pt>
                <c:pt idx="1510">
                  <c:v>13.72</c:v>
                </c:pt>
                <c:pt idx="1511">
                  <c:v>14.23</c:v>
                </c:pt>
                <c:pt idx="1512">
                  <c:v>13.76</c:v>
                </c:pt>
                <c:pt idx="1513">
                  <c:v>13.55</c:v>
                </c:pt>
                <c:pt idx="1514">
                  <c:v>12.92</c:v>
                </c:pt>
                <c:pt idx="1515">
                  <c:v>12.87</c:v>
                </c:pt>
                <c:pt idx="1516">
                  <c:v>12.89</c:v>
                </c:pt>
                <c:pt idx="1517">
                  <c:v>12.14</c:v>
                </c:pt>
                <c:pt idx="1518">
                  <c:v>13.28</c:v>
                </c:pt>
                <c:pt idx="1519">
                  <c:v>12.28</c:v>
                </c:pt>
                <c:pt idx="1520">
                  <c:v>12.28</c:v>
                </c:pt>
                <c:pt idx="1521">
                  <c:v>12.53</c:v>
                </c:pt>
                <c:pt idx="1522">
                  <c:v>12.44</c:v>
                </c:pt>
                <c:pt idx="1523">
                  <c:v>12.87</c:v>
                </c:pt>
                <c:pt idx="1524">
                  <c:v>12.84</c:v>
                </c:pt>
                <c:pt idx="1525">
                  <c:v>13.77</c:v>
                </c:pt>
                <c:pt idx="1526">
                  <c:v>18.14</c:v>
                </c:pt>
                <c:pt idx="1527">
                  <c:v>17.420000000000002</c:v>
                </c:pt>
                <c:pt idx="1528">
                  <c:v>15.8</c:v>
                </c:pt>
                <c:pt idx="1529">
                  <c:v>17.350000000000001</c:v>
                </c:pt>
                <c:pt idx="1530">
                  <c:v>17.29</c:v>
                </c:pt>
                <c:pt idx="1531">
                  <c:v>18.41</c:v>
                </c:pt>
                <c:pt idx="1532">
                  <c:v>21.44</c:v>
                </c:pt>
                <c:pt idx="1533">
                  <c:v>19.11</c:v>
                </c:pt>
                <c:pt idx="1534">
                  <c:v>19.95</c:v>
                </c:pt>
                <c:pt idx="1535">
                  <c:v>17.23</c:v>
                </c:pt>
                <c:pt idx="1536">
                  <c:v>15.29</c:v>
                </c:pt>
                <c:pt idx="1537">
                  <c:v>15.26</c:v>
                </c:pt>
                <c:pt idx="1538">
                  <c:v>14.51</c:v>
                </c:pt>
                <c:pt idx="1539">
                  <c:v>14.3</c:v>
                </c:pt>
                <c:pt idx="1540">
                  <c:v>14.14</c:v>
                </c:pt>
                <c:pt idx="1541">
                  <c:v>13.57</c:v>
                </c:pt>
                <c:pt idx="1542">
                  <c:v>13.87</c:v>
                </c:pt>
                <c:pt idx="1543">
                  <c:v>15.5</c:v>
                </c:pt>
                <c:pt idx="1544">
                  <c:v>14.79</c:v>
                </c:pt>
                <c:pt idx="1545">
                  <c:v>14.68</c:v>
                </c:pt>
                <c:pt idx="1546">
                  <c:v>14.23</c:v>
                </c:pt>
                <c:pt idx="1547">
                  <c:v>13.67</c:v>
                </c:pt>
                <c:pt idx="1548">
                  <c:v>14.35</c:v>
                </c:pt>
                <c:pt idx="1549">
                  <c:v>14.04</c:v>
                </c:pt>
                <c:pt idx="1550">
                  <c:v>14</c:v>
                </c:pt>
                <c:pt idx="1551">
                  <c:v>16</c:v>
                </c:pt>
                <c:pt idx="1552">
                  <c:v>14.1</c:v>
                </c:pt>
                <c:pt idx="1553">
                  <c:v>13.89</c:v>
                </c:pt>
                <c:pt idx="1554">
                  <c:v>14.21</c:v>
                </c:pt>
                <c:pt idx="1555">
                  <c:v>14.11</c:v>
                </c:pt>
                <c:pt idx="1556">
                  <c:v>14.2</c:v>
                </c:pt>
                <c:pt idx="1557">
                  <c:v>14.8</c:v>
                </c:pt>
                <c:pt idx="1558">
                  <c:v>14.47</c:v>
                </c:pt>
                <c:pt idx="1559">
                  <c:v>16.22</c:v>
                </c:pt>
                <c:pt idx="1560">
                  <c:v>17.82</c:v>
                </c:pt>
                <c:pt idx="1561">
                  <c:v>15.64</c:v>
                </c:pt>
                <c:pt idx="1562">
                  <c:v>14.52</c:v>
                </c:pt>
                <c:pt idx="1563">
                  <c:v>15.12</c:v>
                </c:pt>
                <c:pt idx="1564">
                  <c:v>14.52</c:v>
                </c:pt>
                <c:pt idx="1565">
                  <c:v>15</c:v>
                </c:pt>
                <c:pt idx="1566">
                  <c:v>15.09</c:v>
                </c:pt>
                <c:pt idx="1567">
                  <c:v>14.02</c:v>
                </c:pt>
                <c:pt idx="1568">
                  <c:v>14.93</c:v>
                </c:pt>
                <c:pt idx="1569">
                  <c:v>14.62</c:v>
                </c:pt>
                <c:pt idx="1570">
                  <c:v>14.41</c:v>
                </c:pt>
                <c:pt idx="1571">
                  <c:v>13.88</c:v>
                </c:pt>
                <c:pt idx="1572">
                  <c:v>13.1</c:v>
                </c:pt>
                <c:pt idx="1573">
                  <c:v>13.09</c:v>
                </c:pt>
                <c:pt idx="1574">
                  <c:v>13.37</c:v>
                </c:pt>
                <c:pt idx="1575">
                  <c:v>13.96</c:v>
                </c:pt>
                <c:pt idx="1576">
                  <c:v>15.57</c:v>
                </c:pt>
                <c:pt idx="1577">
                  <c:v>14.89</c:v>
                </c:pt>
                <c:pt idx="1578">
                  <c:v>13.82</c:v>
                </c:pt>
                <c:pt idx="1579">
                  <c:v>15.89</c:v>
                </c:pt>
                <c:pt idx="1580">
                  <c:v>17.03</c:v>
                </c:pt>
                <c:pt idx="1581">
                  <c:v>16.11</c:v>
                </c:pt>
                <c:pt idx="1582">
                  <c:v>15.61</c:v>
                </c:pt>
                <c:pt idx="1583">
                  <c:v>14.18</c:v>
                </c:pt>
                <c:pt idx="1584">
                  <c:v>13.36</c:v>
                </c:pt>
                <c:pt idx="1585">
                  <c:v>13.25</c:v>
                </c:pt>
                <c:pt idx="1586">
                  <c:v>13.19</c:v>
                </c:pt>
                <c:pt idx="1587">
                  <c:v>13.27</c:v>
                </c:pt>
                <c:pt idx="1588">
                  <c:v>13.32</c:v>
                </c:pt>
                <c:pt idx="1589">
                  <c:v>14.06</c:v>
                </c:pt>
                <c:pt idx="1590">
                  <c:v>13.97</c:v>
                </c:pt>
                <c:pt idx="1591">
                  <c:v>13.71</c:v>
                </c:pt>
                <c:pt idx="1592">
                  <c:v>13.41</c:v>
                </c:pt>
                <c:pt idx="1593">
                  <c:v>13.25</c:v>
                </c:pt>
                <c:pt idx="1594">
                  <c:v>12.91</c:v>
                </c:pt>
                <c:pt idx="1595">
                  <c:v>13.29</c:v>
                </c:pt>
                <c:pt idx="1596">
                  <c:v>13.8</c:v>
                </c:pt>
                <c:pt idx="1597">
                  <c:v>13.4</c:v>
                </c:pt>
                <c:pt idx="1598">
                  <c:v>13.43</c:v>
                </c:pt>
                <c:pt idx="1599">
                  <c:v>12.92</c:v>
                </c:pt>
                <c:pt idx="1600">
                  <c:v>12.23</c:v>
                </c:pt>
                <c:pt idx="1601">
                  <c:v>12.13</c:v>
                </c:pt>
                <c:pt idx="1602">
                  <c:v>12.17</c:v>
                </c:pt>
                <c:pt idx="1603">
                  <c:v>13.17</c:v>
                </c:pt>
                <c:pt idx="1604">
                  <c:v>12.44</c:v>
                </c:pt>
                <c:pt idx="1605">
                  <c:v>12.42</c:v>
                </c:pt>
                <c:pt idx="1606">
                  <c:v>12.96</c:v>
                </c:pt>
                <c:pt idx="1607">
                  <c:v>11.91</c:v>
                </c:pt>
                <c:pt idx="1608">
                  <c:v>12.03</c:v>
                </c:pt>
                <c:pt idx="1609">
                  <c:v>11.36</c:v>
                </c:pt>
                <c:pt idx="1610">
                  <c:v>11.51</c:v>
                </c:pt>
                <c:pt idx="1611">
                  <c:v>11.68</c:v>
                </c:pt>
                <c:pt idx="1612">
                  <c:v>11.57</c:v>
                </c:pt>
                <c:pt idx="1613">
                  <c:v>11.4</c:v>
                </c:pt>
                <c:pt idx="1614">
                  <c:v>11.58</c:v>
                </c:pt>
                <c:pt idx="1615">
                  <c:v>11.87</c:v>
                </c:pt>
                <c:pt idx="1616">
                  <c:v>12.08</c:v>
                </c:pt>
                <c:pt idx="1617">
                  <c:v>11.68</c:v>
                </c:pt>
                <c:pt idx="1618">
                  <c:v>10.73</c:v>
                </c:pt>
                <c:pt idx="1619">
                  <c:v>11.15</c:v>
                </c:pt>
                <c:pt idx="1620">
                  <c:v>10.99</c:v>
                </c:pt>
                <c:pt idx="1621">
                  <c:v>11.6</c:v>
                </c:pt>
                <c:pt idx="1622">
                  <c:v>12.56</c:v>
                </c:pt>
                <c:pt idx="1623">
                  <c:v>12.18</c:v>
                </c:pt>
                <c:pt idx="1624">
                  <c:v>12.65</c:v>
                </c:pt>
                <c:pt idx="1625">
                  <c:v>12.06</c:v>
                </c:pt>
                <c:pt idx="1626">
                  <c:v>10.61</c:v>
                </c:pt>
                <c:pt idx="1627">
                  <c:v>10.62</c:v>
                </c:pt>
                <c:pt idx="1628">
                  <c:v>10.85</c:v>
                </c:pt>
                <c:pt idx="1629">
                  <c:v>10.98</c:v>
                </c:pt>
                <c:pt idx="1630">
                  <c:v>12.13</c:v>
                </c:pt>
                <c:pt idx="1631">
                  <c:v>11.59</c:v>
                </c:pt>
                <c:pt idx="1632">
                  <c:v>11.63</c:v>
                </c:pt>
                <c:pt idx="1633">
                  <c:v>11.26</c:v>
                </c:pt>
                <c:pt idx="1634">
                  <c:v>11.57</c:v>
                </c:pt>
                <c:pt idx="1635">
                  <c:v>11.15</c:v>
                </c:pt>
                <c:pt idx="1636">
                  <c:v>10.82</c:v>
                </c:pt>
                <c:pt idx="1637">
                  <c:v>10.32</c:v>
                </c:pt>
                <c:pt idx="1638">
                  <c:v>11.33</c:v>
                </c:pt>
                <c:pt idx="1639">
                  <c:v>11.98</c:v>
                </c:pt>
                <c:pt idx="1640">
                  <c:v>11.65</c:v>
                </c:pt>
                <c:pt idx="1641">
                  <c:v>12.59</c:v>
                </c:pt>
                <c:pt idx="1642">
                  <c:v>12.08</c:v>
                </c:pt>
                <c:pt idx="1643">
                  <c:v>11.82</c:v>
                </c:pt>
                <c:pt idx="1644">
                  <c:v>11.96</c:v>
                </c:pt>
                <c:pt idx="1645">
                  <c:v>11</c:v>
                </c:pt>
                <c:pt idx="1646">
                  <c:v>14.54</c:v>
                </c:pt>
                <c:pt idx="1647">
                  <c:v>12.06</c:v>
                </c:pt>
                <c:pt idx="1648">
                  <c:v>12.81</c:v>
                </c:pt>
                <c:pt idx="1649">
                  <c:v>12.24</c:v>
                </c:pt>
                <c:pt idx="1650">
                  <c:v>11.52</c:v>
                </c:pt>
                <c:pt idx="1651">
                  <c:v>11.84</c:v>
                </c:pt>
                <c:pt idx="1652">
                  <c:v>12.69</c:v>
                </c:pt>
                <c:pt idx="1653">
                  <c:v>12.56</c:v>
                </c:pt>
                <c:pt idx="1654">
                  <c:v>13.28</c:v>
                </c:pt>
                <c:pt idx="1655">
                  <c:v>13.33</c:v>
                </c:pt>
                <c:pt idx="1656">
                  <c:v>16.95</c:v>
                </c:pt>
                <c:pt idx="1657">
                  <c:v>17.03</c:v>
                </c:pt>
                <c:pt idx="1658">
                  <c:v>15.12</c:v>
                </c:pt>
                <c:pt idx="1659">
                  <c:v>16.87</c:v>
                </c:pt>
                <c:pt idx="1660">
                  <c:v>16.37</c:v>
                </c:pt>
                <c:pt idx="1661">
                  <c:v>16.66</c:v>
                </c:pt>
                <c:pt idx="1662">
                  <c:v>15.77</c:v>
                </c:pt>
                <c:pt idx="1663">
                  <c:v>14.23</c:v>
                </c:pt>
                <c:pt idx="1664">
                  <c:v>14.13</c:v>
                </c:pt>
                <c:pt idx="1665">
                  <c:v>12.9</c:v>
                </c:pt>
                <c:pt idx="1666">
                  <c:v>12.42</c:v>
                </c:pt>
                <c:pt idx="1667">
                  <c:v>13.15</c:v>
                </c:pt>
                <c:pt idx="1668">
                  <c:v>12.32</c:v>
                </c:pt>
                <c:pt idx="1669">
                  <c:v>12.21</c:v>
                </c:pt>
                <c:pt idx="1670">
                  <c:v>11.78</c:v>
                </c:pt>
                <c:pt idx="1671">
                  <c:v>11.76</c:v>
                </c:pt>
                <c:pt idx="1672">
                  <c:v>11.47</c:v>
                </c:pt>
                <c:pt idx="1673">
                  <c:v>11.7</c:v>
                </c:pt>
                <c:pt idx="1674">
                  <c:v>11.63</c:v>
                </c:pt>
                <c:pt idx="1675">
                  <c:v>11.78</c:v>
                </c:pt>
                <c:pt idx="1676">
                  <c:v>12.05</c:v>
                </c:pt>
                <c:pt idx="1677">
                  <c:v>11.98</c:v>
                </c:pt>
                <c:pt idx="1678">
                  <c:v>12.25</c:v>
                </c:pt>
                <c:pt idx="1679">
                  <c:v>12.36</c:v>
                </c:pt>
                <c:pt idx="1680">
                  <c:v>12.64</c:v>
                </c:pt>
                <c:pt idx="1681">
                  <c:v>12.09</c:v>
                </c:pt>
                <c:pt idx="1682">
                  <c:v>12.66</c:v>
                </c:pt>
                <c:pt idx="1683">
                  <c:v>13.5</c:v>
                </c:pt>
                <c:pt idx="1684">
                  <c:v>12.88</c:v>
                </c:pt>
                <c:pt idx="1685">
                  <c:v>12.8</c:v>
                </c:pt>
                <c:pt idx="1686">
                  <c:v>13.31</c:v>
                </c:pt>
                <c:pt idx="1687">
                  <c:v>14.12</c:v>
                </c:pt>
                <c:pt idx="1688">
                  <c:v>12.73</c:v>
                </c:pt>
                <c:pt idx="1689">
                  <c:v>12.65</c:v>
                </c:pt>
                <c:pt idx="1690">
                  <c:v>12.03</c:v>
                </c:pt>
                <c:pt idx="1691">
                  <c:v>12.11</c:v>
                </c:pt>
                <c:pt idx="1692">
                  <c:v>13.69</c:v>
                </c:pt>
                <c:pt idx="1693">
                  <c:v>14.93</c:v>
                </c:pt>
                <c:pt idx="1694">
                  <c:v>13.27</c:v>
                </c:pt>
                <c:pt idx="1695">
                  <c:v>15.64</c:v>
                </c:pt>
                <c:pt idx="1696">
                  <c:v>14.85</c:v>
                </c:pt>
                <c:pt idx="1697">
                  <c:v>15.98</c:v>
                </c:pt>
                <c:pt idx="1698">
                  <c:v>16.309999999999999</c:v>
                </c:pt>
                <c:pt idx="1699">
                  <c:v>16.71</c:v>
                </c:pt>
                <c:pt idx="1700">
                  <c:v>16.16</c:v>
                </c:pt>
                <c:pt idx="1701">
                  <c:v>14.55</c:v>
                </c:pt>
                <c:pt idx="1702">
                  <c:v>15.46</c:v>
                </c:pt>
                <c:pt idx="1703">
                  <c:v>17.2</c:v>
                </c:pt>
                <c:pt idx="1704">
                  <c:v>15.11</c:v>
                </c:pt>
                <c:pt idx="1705">
                  <c:v>18.760000000000002</c:v>
                </c:pt>
                <c:pt idx="1706">
                  <c:v>21.24</c:v>
                </c:pt>
                <c:pt idx="1707">
                  <c:v>24.64</c:v>
                </c:pt>
                <c:pt idx="1708">
                  <c:v>22.79</c:v>
                </c:pt>
                <c:pt idx="1709">
                  <c:v>26.25</c:v>
                </c:pt>
                <c:pt idx="1710">
                  <c:v>25.2</c:v>
                </c:pt>
                <c:pt idx="1711">
                  <c:v>21.99</c:v>
                </c:pt>
                <c:pt idx="1712">
                  <c:v>18.57</c:v>
                </c:pt>
                <c:pt idx="1713">
                  <c:v>16.079999999999998</c:v>
                </c:pt>
                <c:pt idx="1714">
                  <c:v>17.87</c:v>
                </c:pt>
                <c:pt idx="1715">
                  <c:v>16.53</c:v>
                </c:pt>
                <c:pt idx="1716">
                  <c:v>16.11</c:v>
                </c:pt>
                <c:pt idx="1717">
                  <c:v>16.04</c:v>
                </c:pt>
                <c:pt idx="1718">
                  <c:v>14.39</c:v>
                </c:pt>
                <c:pt idx="1719">
                  <c:v>15.15</c:v>
                </c:pt>
                <c:pt idx="1720">
                  <c:v>14.52</c:v>
                </c:pt>
                <c:pt idx="1721">
                  <c:v>14.03</c:v>
                </c:pt>
                <c:pt idx="1722">
                  <c:v>14.73</c:v>
                </c:pt>
                <c:pt idx="1723">
                  <c:v>14.89</c:v>
                </c:pt>
                <c:pt idx="1724">
                  <c:v>14.17</c:v>
                </c:pt>
                <c:pt idx="1725">
                  <c:v>13.67</c:v>
                </c:pt>
                <c:pt idx="1726">
                  <c:v>13.12</c:v>
                </c:pt>
                <c:pt idx="1727">
                  <c:v>12.67</c:v>
                </c:pt>
                <c:pt idx="1728">
                  <c:v>12.92</c:v>
                </c:pt>
                <c:pt idx="1729">
                  <c:v>13.02</c:v>
                </c:pt>
                <c:pt idx="1730">
                  <c:v>13.79</c:v>
                </c:pt>
                <c:pt idx="1731">
                  <c:v>13.31</c:v>
                </c:pt>
                <c:pt idx="1732">
                  <c:v>13.99</c:v>
                </c:pt>
                <c:pt idx="1733">
                  <c:v>13.86</c:v>
                </c:pt>
                <c:pt idx="1734">
                  <c:v>13.96</c:v>
                </c:pt>
                <c:pt idx="1735">
                  <c:v>13.58</c:v>
                </c:pt>
                <c:pt idx="1736">
                  <c:v>12.9</c:v>
                </c:pt>
                <c:pt idx="1737">
                  <c:v>12.62</c:v>
                </c:pt>
                <c:pt idx="1738">
                  <c:v>12.25</c:v>
                </c:pt>
                <c:pt idx="1739">
                  <c:v>12.07</c:v>
                </c:pt>
                <c:pt idx="1740">
                  <c:v>13.33</c:v>
                </c:pt>
                <c:pt idx="1741">
                  <c:v>14.29</c:v>
                </c:pt>
                <c:pt idx="1742">
                  <c:v>12.85</c:v>
                </c:pt>
                <c:pt idx="1743">
                  <c:v>12.47</c:v>
                </c:pt>
                <c:pt idx="1744">
                  <c:v>12.38</c:v>
                </c:pt>
                <c:pt idx="1745">
                  <c:v>11.82</c:v>
                </c:pt>
                <c:pt idx="1746">
                  <c:v>14.21</c:v>
                </c:pt>
                <c:pt idx="1747">
                  <c:v>14.89</c:v>
                </c:pt>
                <c:pt idx="1748">
                  <c:v>18.53</c:v>
                </c:pt>
                <c:pt idx="1749">
                  <c:v>20.079999999999998</c:v>
                </c:pt>
                <c:pt idx="1750">
                  <c:v>21.08</c:v>
                </c:pt>
                <c:pt idx="1751">
                  <c:v>20.420000000000002</c:v>
                </c:pt>
                <c:pt idx="1752">
                  <c:v>23.57</c:v>
                </c:pt>
                <c:pt idx="1753">
                  <c:v>19.440000000000001</c:v>
                </c:pt>
                <c:pt idx="1754">
                  <c:v>16.809999999999999</c:v>
                </c:pt>
                <c:pt idx="1755">
                  <c:v>16.489999999999998</c:v>
                </c:pt>
                <c:pt idx="1756">
                  <c:v>15.25</c:v>
                </c:pt>
                <c:pt idx="1757">
                  <c:v>14.8</c:v>
                </c:pt>
                <c:pt idx="1758">
                  <c:v>14.37</c:v>
                </c:pt>
                <c:pt idx="1759">
                  <c:v>14.5</c:v>
                </c:pt>
                <c:pt idx="1760">
                  <c:v>15.06</c:v>
                </c:pt>
                <c:pt idx="1761">
                  <c:v>15.92</c:v>
                </c:pt>
                <c:pt idx="1762">
                  <c:v>19.2</c:v>
                </c:pt>
                <c:pt idx="1763">
                  <c:v>17.79</c:v>
                </c:pt>
                <c:pt idx="1764">
                  <c:v>19.920000000000002</c:v>
                </c:pt>
                <c:pt idx="1765">
                  <c:v>21.12</c:v>
                </c:pt>
                <c:pt idx="1766">
                  <c:v>19.309999999999999</c:v>
                </c:pt>
                <c:pt idx="1767">
                  <c:v>17.010000000000002</c:v>
                </c:pt>
                <c:pt idx="1768">
                  <c:v>17.55</c:v>
                </c:pt>
                <c:pt idx="1769">
                  <c:v>19.600000000000001</c:v>
                </c:pt>
                <c:pt idx="1770">
                  <c:v>20.56</c:v>
                </c:pt>
                <c:pt idx="1771">
                  <c:v>21.48</c:v>
                </c:pt>
                <c:pt idx="1772">
                  <c:v>22.39</c:v>
                </c:pt>
                <c:pt idx="1773">
                  <c:v>20.95</c:v>
                </c:pt>
                <c:pt idx="1774">
                  <c:v>19.89</c:v>
                </c:pt>
                <c:pt idx="1775">
                  <c:v>18.850000000000001</c:v>
                </c:pt>
                <c:pt idx="1776">
                  <c:v>16.399999999999999</c:v>
                </c:pt>
                <c:pt idx="1777">
                  <c:v>16.66</c:v>
                </c:pt>
                <c:pt idx="1778">
                  <c:v>15.52</c:v>
                </c:pt>
                <c:pt idx="1779">
                  <c:v>17.22</c:v>
                </c:pt>
                <c:pt idx="1780">
                  <c:v>20.440000000000001</c:v>
                </c:pt>
                <c:pt idx="1781">
                  <c:v>18.760000000000002</c:v>
                </c:pt>
                <c:pt idx="1782">
                  <c:v>20.97</c:v>
                </c:pt>
                <c:pt idx="1783">
                  <c:v>19.43</c:v>
                </c:pt>
                <c:pt idx="1784">
                  <c:v>17.329999999999998</c:v>
                </c:pt>
                <c:pt idx="1785">
                  <c:v>18.329999999999998</c:v>
                </c:pt>
                <c:pt idx="1786">
                  <c:v>16.850000000000001</c:v>
                </c:pt>
                <c:pt idx="1787">
                  <c:v>17.29</c:v>
                </c:pt>
                <c:pt idx="1788">
                  <c:v>18.55</c:v>
                </c:pt>
                <c:pt idx="1789">
                  <c:v>17.23</c:v>
                </c:pt>
                <c:pt idx="1790">
                  <c:v>16.96</c:v>
                </c:pt>
                <c:pt idx="1791">
                  <c:v>15.34</c:v>
                </c:pt>
                <c:pt idx="1792">
                  <c:v>14.69</c:v>
                </c:pt>
                <c:pt idx="1793">
                  <c:v>15.8</c:v>
                </c:pt>
                <c:pt idx="1794">
                  <c:v>15.45</c:v>
                </c:pt>
                <c:pt idx="1795">
                  <c:v>15.29</c:v>
                </c:pt>
                <c:pt idx="1796">
                  <c:v>14.3</c:v>
                </c:pt>
                <c:pt idx="1797">
                  <c:v>14.56</c:v>
                </c:pt>
                <c:pt idx="1798">
                  <c:v>13.69</c:v>
                </c:pt>
                <c:pt idx="1799">
                  <c:v>13.84</c:v>
                </c:pt>
                <c:pt idx="1800">
                  <c:v>13.91</c:v>
                </c:pt>
                <c:pt idx="1801">
                  <c:v>13.34</c:v>
                </c:pt>
                <c:pt idx="1802">
                  <c:v>13.04</c:v>
                </c:pt>
                <c:pt idx="1803">
                  <c:v>13.86</c:v>
                </c:pt>
                <c:pt idx="1804">
                  <c:v>14.23</c:v>
                </c:pt>
                <c:pt idx="1805">
                  <c:v>14.04</c:v>
                </c:pt>
                <c:pt idx="1806">
                  <c:v>15.2</c:v>
                </c:pt>
                <c:pt idx="1807">
                  <c:v>15.06</c:v>
                </c:pt>
                <c:pt idx="1808">
                  <c:v>16.690000000000001</c:v>
                </c:pt>
                <c:pt idx="1809">
                  <c:v>16.87</c:v>
                </c:pt>
                <c:pt idx="1810">
                  <c:v>15.42</c:v>
                </c:pt>
                <c:pt idx="1811">
                  <c:v>16</c:v>
                </c:pt>
                <c:pt idx="1812">
                  <c:v>15.61</c:v>
                </c:pt>
                <c:pt idx="1813">
                  <c:v>15.66</c:v>
                </c:pt>
                <c:pt idx="1814">
                  <c:v>13.97</c:v>
                </c:pt>
                <c:pt idx="1815">
                  <c:v>14.07</c:v>
                </c:pt>
                <c:pt idx="1816">
                  <c:v>13.02</c:v>
                </c:pt>
                <c:pt idx="1817">
                  <c:v>13.41</c:v>
                </c:pt>
                <c:pt idx="1818">
                  <c:v>13.62</c:v>
                </c:pt>
                <c:pt idx="1819">
                  <c:v>15.44</c:v>
                </c:pt>
                <c:pt idx="1820">
                  <c:v>15.8</c:v>
                </c:pt>
                <c:pt idx="1821">
                  <c:v>15.07</c:v>
                </c:pt>
                <c:pt idx="1822">
                  <c:v>14.51</c:v>
                </c:pt>
                <c:pt idx="1823">
                  <c:v>15.29</c:v>
                </c:pt>
                <c:pt idx="1824">
                  <c:v>15.11</c:v>
                </c:pt>
                <c:pt idx="1825">
                  <c:v>14.67</c:v>
                </c:pt>
                <c:pt idx="1826">
                  <c:v>14.74</c:v>
                </c:pt>
                <c:pt idx="1827">
                  <c:v>14.78</c:v>
                </c:pt>
                <c:pt idx="1828">
                  <c:v>13.98</c:v>
                </c:pt>
                <c:pt idx="1829">
                  <c:v>13.09</c:v>
                </c:pt>
                <c:pt idx="1830">
                  <c:v>12.58</c:v>
                </c:pt>
                <c:pt idx="1831">
                  <c:v>13.94</c:v>
                </c:pt>
                <c:pt idx="1832">
                  <c:v>13.67</c:v>
                </c:pt>
                <c:pt idx="1833">
                  <c:v>12.84</c:v>
                </c:pt>
                <c:pt idx="1834">
                  <c:v>12.6</c:v>
                </c:pt>
                <c:pt idx="1835">
                  <c:v>13.89</c:v>
                </c:pt>
                <c:pt idx="1836">
                  <c:v>13.3</c:v>
                </c:pt>
                <c:pt idx="1837">
                  <c:v>13.25</c:v>
                </c:pt>
                <c:pt idx="1838">
                  <c:v>12.71</c:v>
                </c:pt>
                <c:pt idx="1839">
                  <c:v>12.48</c:v>
                </c:pt>
                <c:pt idx="1840">
                  <c:v>12.29</c:v>
                </c:pt>
                <c:pt idx="1841">
                  <c:v>13.12</c:v>
                </c:pt>
                <c:pt idx="1842">
                  <c:v>12.41</c:v>
                </c:pt>
                <c:pt idx="1843">
                  <c:v>13.39</c:v>
                </c:pt>
                <c:pt idx="1844">
                  <c:v>14.55</c:v>
                </c:pt>
                <c:pt idx="1845">
                  <c:v>12.7</c:v>
                </c:pt>
                <c:pt idx="1846">
                  <c:v>12.85</c:v>
                </c:pt>
                <c:pt idx="1847">
                  <c:v>14.31</c:v>
                </c:pt>
                <c:pt idx="1848">
                  <c:v>15.15</c:v>
                </c:pt>
                <c:pt idx="1849">
                  <c:v>15.13</c:v>
                </c:pt>
                <c:pt idx="1850">
                  <c:v>12.86</c:v>
                </c:pt>
                <c:pt idx="1851">
                  <c:v>13.85</c:v>
                </c:pt>
                <c:pt idx="1852">
                  <c:v>13.86</c:v>
                </c:pt>
                <c:pt idx="1853">
                  <c:v>13.76</c:v>
                </c:pt>
                <c:pt idx="1854">
                  <c:v>12.74</c:v>
                </c:pt>
                <c:pt idx="1855">
                  <c:v>12.38</c:v>
                </c:pt>
                <c:pt idx="1856">
                  <c:v>12.73</c:v>
                </c:pt>
                <c:pt idx="1857">
                  <c:v>12.85</c:v>
                </c:pt>
                <c:pt idx="1858">
                  <c:v>12.88</c:v>
                </c:pt>
                <c:pt idx="1859">
                  <c:v>12.11</c:v>
                </c:pt>
                <c:pt idx="1860">
                  <c:v>12.13</c:v>
                </c:pt>
                <c:pt idx="1861">
                  <c:v>14.06</c:v>
                </c:pt>
                <c:pt idx="1862">
                  <c:v>13.27</c:v>
                </c:pt>
                <c:pt idx="1863">
                  <c:v>13.31</c:v>
                </c:pt>
                <c:pt idx="1864">
                  <c:v>13.84</c:v>
                </c:pt>
                <c:pt idx="1865">
                  <c:v>13.97</c:v>
                </c:pt>
                <c:pt idx="1866">
                  <c:v>14.24</c:v>
                </c:pt>
                <c:pt idx="1867">
                  <c:v>13.66</c:v>
                </c:pt>
                <c:pt idx="1868">
                  <c:v>14.71</c:v>
                </c:pt>
                <c:pt idx="1869">
                  <c:v>14.21</c:v>
                </c:pt>
                <c:pt idx="1870">
                  <c:v>15.29</c:v>
                </c:pt>
                <c:pt idx="1871">
                  <c:v>14.47</c:v>
                </c:pt>
                <c:pt idx="1872">
                  <c:v>13.22</c:v>
                </c:pt>
                <c:pt idx="1873">
                  <c:v>12.85</c:v>
                </c:pt>
                <c:pt idx="1874">
                  <c:v>13.78</c:v>
                </c:pt>
                <c:pt idx="1875">
                  <c:v>15.39</c:v>
                </c:pt>
                <c:pt idx="1876">
                  <c:v>14.81</c:v>
                </c:pt>
                <c:pt idx="1877">
                  <c:v>14.5</c:v>
                </c:pt>
                <c:pt idx="1878">
                  <c:v>13.19</c:v>
                </c:pt>
                <c:pt idx="1879">
                  <c:v>13.96</c:v>
                </c:pt>
                <c:pt idx="1880">
                  <c:v>12.74</c:v>
                </c:pt>
                <c:pt idx="1881">
                  <c:v>12.11</c:v>
                </c:pt>
                <c:pt idx="1882">
                  <c:v>13.26</c:v>
                </c:pt>
                <c:pt idx="1883">
                  <c:v>14.01</c:v>
                </c:pt>
                <c:pt idx="1884">
                  <c:v>14.02</c:v>
                </c:pt>
                <c:pt idx="1885">
                  <c:v>18.850000000000001</c:v>
                </c:pt>
                <c:pt idx="1886">
                  <c:v>18.23</c:v>
                </c:pt>
                <c:pt idx="1887">
                  <c:v>16.09</c:v>
                </c:pt>
                <c:pt idx="1888">
                  <c:v>16.79</c:v>
                </c:pt>
                <c:pt idx="1889">
                  <c:v>17.010000000000002</c:v>
                </c:pt>
                <c:pt idx="1890">
                  <c:v>16.09</c:v>
                </c:pt>
                <c:pt idx="1891">
                  <c:v>19.66</c:v>
                </c:pt>
                <c:pt idx="1892">
                  <c:v>19.97</c:v>
                </c:pt>
                <c:pt idx="1893">
                  <c:v>16.829999999999998</c:v>
                </c:pt>
                <c:pt idx="1894">
                  <c:v>13.9</c:v>
                </c:pt>
                <c:pt idx="1895">
                  <c:v>13.37</c:v>
                </c:pt>
                <c:pt idx="1896">
                  <c:v>13.23</c:v>
                </c:pt>
                <c:pt idx="1897">
                  <c:v>12.11</c:v>
                </c:pt>
                <c:pt idx="1898">
                  <c:v>11.95</c:v>
                </c:pt>
                <c:pt idx="1899">
                  <c:v>12.25</c:v>
                </c:pt>
                <c:pt idx="1900">
                  <c:v>12.22</c:v>
                </c:pt>
                <c:pt idx="1901">
                  <c:v>12.12</c:v>
                </c:pt>
                <c:pt idx="1902">
                  <c:v>12.64</c:v>
                </c:pt>
                <c:pt idx="1903">
                  <c:v>13.74</c:v>
                </c:pt>
                <c:pt idx="1904">
                  <c:v>15.6</c:v>
                </c:pt>
                <c:pt idx="1905">
                  <c:v>13.44</c:v>
                </c:pt>
                <c:pt idx="1906">
                  <c:v>12.5</c:v>
                </c:pt>
                <c:pt idx="1907">
                  <c:v>12.13</c:v>
                </c:pt>
                <c:pt idx="1908">
                  <c:v>12.12</c:v>
                </c:pt>
                <c:pt idx="1909">
                  <c:v>12.56</c:v>
                </c:pt>
                <c:pt idx="1910">
                  <c:v>13</c:v>
                </c:pt>
                <c:pt idx="1911">
                  <c:v>12.51</c:v>
                </c:pt>
                <c:pt idx="1912">
                  <c:v>13.77</c:v>
                </c:pt>
                <c:pt idx="1913">
                  <c:v>13.39</c:v>
                </c:pt>
                <c:pt idx="1914">
                  <c:v>12.23</c:v>
                </c:pt>
                <c:pt idx="1915">
                  <c:v>13.71</c:v>
                </c:pt>
                <c:pt idx="1916">
                  <c:v>13.61</c:v>
                </c:pt>
                <c:pt idx="1917">
                  <c:v>13.49</c:v>
                </c:pt>
                <c:pt idx="1918">
                  <c:v>12.83</c:v>
                </c:pt>
                <c:pt idx="1919">
                  <c:v>13.02</c:v>
                </c:pt>
                <c:pt idx="1920">
                  <c:v>13.79</c:v>
                </c:pt>
                <c:pt idx="1921">
                  <c:v>15.25</c:v>
                </c:pt>
                <c:pt idx="1922">
                  <c:v>19.14</c:v>
                </c:pt>
                <c:pt idx="1923">
                  <c:v>28.03</c:v>
                </c:pt>
                <c:pt idx="1924">
                  <c:v>40.74</c:v>
                </c:pt>
                <c:pt idx="1925">
                  <c:v>36.020000000000003</c:v>
                </c:pt>
                <c:pt idx="1926">
                  <c:v>30.32</c:v>
                </c:pt>
                <c:pt idx="1927">
                  <c:v>26.1</c:v>
                </c:pt>
                <c:pt idx="1928">
                  <c:v>26.05</c:v>
                </c:pt>
                <c:pt idx="1929">
                  <c:v>28.43</c:v>
                </c:pt>
                <c:pt idx="1930">
                  <c:v>31.4</c:v>
                </c:pt>
                <c:pt idx="1931">
                  <c:v>26.09</c:v>
                </c:pt>
                <c:pt idx="1932">
                  <c:v>25.61</c:v>
                </c:pt>
                <c:pt idx="1933">
                  <c:v>27.8</c:v>
                </c:pt>
                <c:pt idx="1934">
                  <c:v>24.9</c:v>
                </c:pt>
                <c:pt idx="1935">
                  <c:v>26.23</c:v>
                </c:pt>
                <c:pt idx="1936">
                  <c:v>24.37</c:v>
                </c:pt>
                <c:pt idx="1937">
                  <c:v>23.2</c:v>
                </c:pt>
                <c:pt idx="1938">
                  <c:v>24.25</c:v>
                </c:pt>
                <c:pt idx="1939">
                  <c:v>22.54</c:v>
                </c:pt>
                <c:pt idx="1940">
                  <c:v>21.35</c:v>
                </c:pt>
                <c:pt idx="1941">
                  <c:v>21.14</c:v>
                </c:pt>
                <c:pt idx="1942">
                  <c:v>22.28</c:v>
                </c:pt>
                <c:pt idx="1943">
                  <c:v>20.14</c:v>
                </c:pt>
                <c:pt idx="1944">
                  <c:v>22.44</c:v>
                </c:pt>
                <c:pt idx="1945">
                  <c:v>22.13</c:v>
                </c:pt>
                <c:pt idx="1946">
                  <c:v>23.47</c:v>
                </c:pt>
                <c:pt idx="1947">
                  <c:v>23.62</c:v>
                </c:pt>
                <c:pt idx="1948">
                  <c:v>27.63</c:v>
                </c:pt>
                <c:pt idx="1949">
                  <c:v>26.83</c:v>
                </c:pt>
                <c:pt idx="1950">
                  <c:v>24.5</c:v>
                </c:pt>
                <c:pt idx="1951">
                  <c:v>22.55</c:v>
                </c:pt>
                <c:pt idx="1952">
                  <c:v>20.94</c:v>
                </c:pt>
                <c:pt idx="1953">
                  <c:v>19.54</c:v>
                </c:pt>
                <c:pt idx="1954">
                  <c:v>19.399999999999999</c:v>
                </c:pt>
                <c:pt idx="1955">
                  <c:v>18.399999999999999</c:v>
                </c:pt>
                <c:pt idx="1956">
                  <c:v>17.420000000000002</c:v>
                </c:pt>
                <c:pt idx="1957">
                  <c:v>17.079999999999998</c:v>
                </c:pt>
                <c:pt idx="1958">
                  <c:v>16.170000000000002</c:v>
                </c:pt>
                <c:pt idx="1959">
                  <c:v>17.670000000000002</c:v>
                </c:pt>
                <c:pt idx="1960">
                  <c:v>18.03</c:v>
                </c:pt>
                <c:pt idx="1961">
                  <c:v>16.05</c:v>
                </c:pt>
                <c:pt idx="1962">
                  <c:v>15.05</c:v>
                </c:pt>
                <c:pt idx="1963">
                  <c:v>14.98</c:v>
                </c:pt>
                <c:pt idx="1964">
                  <c:v>15.75</c:v>
                </c:pt>
                <c:pt idx="1965">
                  <c:v>16.7</c:v>
                </c:pt>
                <c:pt idx="1966">
                  <c:v>14.45</c:v>
                </c:pt>
                <c:pt idx="1967">
                  <c:v>14.46</c:v>
                </c:pt>
                <c:pt idx="1968">
                  <c:v>15.29</c:v>
                </c:pt>
                <c:pt idx="1969">
                  <c:v>15.43</c:v>
                </c:pt>
                <c:pt idx="1970">
                  <c:v>14.33</c:v>
                </c:pt>
                <c:pt idx="1971">
                  <c:v>14.61</c:v>
                </c:pt>
                <c:pt idx="1972">
                  <c:v>15.07</c:v>
                </c:pt>
                <c:pt idx="1973">
                  <c:v>14.15</c:v>
                </c:pt>
                <c:pt idx="1974">
                  <c:v>14.54</c:v>
                </c:pt>
                <c:pt idx="1975">
                  <c:v>15.51</c:v>
                </c:pt>
                <c:pt idx="1976">
                  <c:v>15.05</c:v>
                </c:pt>
                <c:pt idx="1977">
                  <c:v>14.33</c:v>
                </c:pt>
                <c:pt idx="1978">
                  <c:v>16.52</c:v>
                </c:pt>
                <c:pt idx="1979">
                  <c:v>15.29</c:v>
                </c:pt>
                <c:pt idx="1980">
                  <c:v>16.059999999999999</c:v>
                </c:pt>
                <c:pt idx="1981">
                  <c:v>18.37</c:v>
                </c:pt>
                <c:pt idx="1982">
                  <c:v>20.079999999999998</c:v>
                </c:pt>
                <c:pt idx="1983">
                  <c:v>18.16</c:v>
                </c:pt>
                <c:pt idx="1984">
                  <c:v>18.84</c:v>
                </c:pt>
                <c:pt idx="1985">
                  <c:v>16.850000000000001</c:v>
                </c:pt>
                <c:pt idx="1986">
                  <c:v>16.989999999999998</c:v>
                </c:pt>
                <c:pt idx="1987">
                  <c:v>15.47</c:v>
                </c:pt>
                <c:pt idx="1988">
                  <c:v>15.62</c:v>
                </c:pt>
                <c:pt idx="1989">
                  <c:v>15.93</c:v>
                </c:pt>
                <c:pt idx="1990">
                  <c:v>15.19</c:v>
                </c:pt>
                <c:pt idx="1991">
                  <c:v>15.12</c:v>
                </c:pt>
                <c:pt idx="1992">
                  <c:v>16.13</c:v>
                </c:pt>
                <c:pt idx="1993">
                  <c:v>14.67</c:v>
                </c:pt>
                <c:pt idx="1994">
                  <c:v>15.91</c:v>
                </c:pt>
                <c:pt idx="1995">
                  <c:v>18.11</c:v>
                </c:pt>
                <c:pt idx="1996">
                  <c:v>14.81</c:v>
                </c:pt>
                <c:pt idx="1997">
                  <c:v>15.84</c:v>
                </c:pt>
                <c:pt idx="1998">
                  <c:v>17.600000000000001</c:v>
                </c:pt>
                <c:pt idx="1999">
                  <c:v>19.61</c:v>
                </c:pt>
                <c:pt idx="2000">
                  <c:v>19.34</c:v>
                </c:pt>
                <c:pt idx="2001">
                  <c:v>24.39</c:v>
                </c:pt>
                <c:pt idx="2002">
                  <c:v>22.73</c:v>
                </c:pt>
                <c:pt idx="2003">
                  <c:v>20.95</c:v>
                </c:pt>
                <c:pt idx="2004">
                  <c:v>17.86</c:v>
                </c:pt>
                <c:pt idx="2005">
                  <c:v>18.940000000000001</c:v>
                </c:pt>
                <c:pt idx="2006">
                  <c:v>20.7</c:v>
                </c:pt>
                <c:pt idx="2007">
                  <c:v>18.7</c:v>
                </c:pt>
                <c:pt idx="2008">
                  <c:v>16.600000000000001</c:v>
                </c:pt>
                <c:pt idx="2009">
                  <c:v>15.57</c:v>
                </c:pt>
                <c:pt idx="2010">
                  <c:v>15.74</c:v>
                </c:pt>
                <c:pt idx="2011">
                  <c:v>16.91</c:v>
                </c:pt>
                <c:pt idx="2012">
                  <c:v>16.079999999999998</c:v>
                </c:pt>
                <c:pt idx="2013">
                  <c:v>17.29</c:v>
                </c:pt>
                <c:pt idx="2014">
                  <c:v>18.21</c:v>
                </c:pt>
                <c:pt idx="2015">
                  <c:v>20.7</c:v>
                </c:pt>
                <c:pt idx="2016">
                  <c:v>19.34</c:v>
                </c:pt>
                <c:pt idx="2017">
                  <c:v>20.59</c:v>
                </c:pt>
                <c:pt idx="2018">
                  <c:v>24.99</c:v>
                </c:pt>
                <c:pt idx="2019">
                  <c:v>27.01</c:v>
                </c:pt>
                <c:pt idx="2020">
                  <c:v>24.3</c:v>
                </c:pt>
                <c:pt idx="2021">
                  <c:v>22.47</c:v>
                </c:pt>
                <c:pt idx="2022">
                  <c:v>25.22</c:v>
                </c:pt>
                <c:pt idx="2023">
                  <c:v>23.95</c:v>
                </c:pt>
                <c:pt idx="2024">
                  <c:v>27.02</c:v>
                </c:pt>
                <c:pt idx="2025">
                  <c:v>26.05</c:v>
                </c:pt>
                <c:pt idx="2026">
                  <c:v>27.59</c:v>
                </c:pt>
                <c:pt idx="2027">
                  <c:v>26.69</c:v>
                </c:pt>
                <c:pt idx="2028">
                  <c:v>22.34</c:v>
                </c:pt>
                <c:pt idx="2029">
                  <c:v>24.15</c:v>
                </c:pt>
                <c:pt idx="2030">
                  <c:v>22.5</c:v>
                </c:pt>
                <c:pt idx="2031">
                  <c:v>23.11</c:v>
                </c:pt>
                <c:pt idx="2032">
                  <c:v>22.42</c:v>
                </c:pt>
                <c:pt idx="2033">
                  <c:v>20.2</c:v>
                </c:pt>
                <c:pt idx="2034">
                  <c:v>19.98</c:v>
                </c:pt>
                <c:pt idx="2035">
                  <c:v>21.98</c:v>
                </c:pt>
                <c:pt idx="2036">
                  <c:v>21.65</c:v>
                </c:pt>
                <c:pt idx="2037">
                  <c:v>21.84</c:v>
                </c:pt>
                <c:pt idx="2038">
                  <c:v>23.38</c:v>
                </c:pt>
                <c:pt idx="2039">
                  <c:v>26</c:v>
                </c:pt>
                <c:pt idx="2040">
                  <c:v>26.54</c:v>
                </c:pt>
                <c:pt idx="2041">
                  <c:v>26.29</c:v>
                </c:pt>
                <c:pt idx="2042">
                  <c:v>28.14</c:v>
                </c:pt>
                <c:pt idx="2043">
                  <c:v>25.4</c:v>
                </c:pt>
                <c:pt idx="2044">
                  <c:v>24.11</c:v>
                </c:pt>
                <c:pt idx="2045">
                  <c:v>22.31</c:v>
                </c:pt>
                <c:pt idx="2046">
                  <c:v>21.64</c:v>
                </c:pt>
                <c:pt idx="2047">
                  <c:v>20.53</c:v>
                </c:pt>
                <c:pt idx="2048">
                  <c:v>19.38</c:v>
                </c:pt>
                <c:pt idx="2049">
                  <c:v>20.98</c:v>
                </c:pt>
                <c:pt idx="2050">
                  <c:v>20.72</c:v>
                </c:pt>
                <c:pt idx="2051">
                  <c:v>19.11</c:v>
                </c:pt>
                <c:pt idx="2052">
                  <c:v>19.809999999999999</c:v>
                </c:pt>
                <c:pt idx="2053">
                  <c:v>20.55</c:v>
                </c:pt>
                <c:pt idx="2054">
                  <c:v>17.7</c:v>
                </c:pt>
                <c:pt idx="2055">
                  <c:v>17.09</c:v>
                </c:pt>
                <c:pt idx="2056">
                  <c:v>16.7</c:v>
                </c:pt>
                <c:pt idx="2057">
                  <c:v>16.86</c:v>
                </c:pt>
                <c:pt idx="2058">
                  <c:v>17.350000000000001</c:v>
                </c:pt>
                <c:pt idx="2059">
                  <c:v>18.670000000000002</c:v>
                </c:pt>
                <c:pt idx="2060">
                  <c:v>18.34</c:v>
                </c:pt>
                <c:pt idx="2061">
                  <c:v>18.05</c:v>
                </c:pt>
                <c:pt idx="2062">
                  <c:v>16.5</c:v>
                </c:pt>
                <c:pt idx="2063">
                  <c:v>16.920000000000002</c:v>
                </c:pt>
                <c:pt idx="2064">
                  <c:v>16.84</c:v>
                </c:pt>
                <c:pt idx="2065">
                  <c:v>14.99</c:v>
                </c:pt>
                <c:pt idx="2066">
                  <c:v>14.44</c:v>
                </c:pt>
                <c:pt idx="2067">
                  <c:v>14.02</c:v>
                </c:pt>
                <c:pt idx="2068">
                  <c:v>13.79</c:v>
                </c:pt>
                <c:pt idx="2069">
                  <c:v>14.17</c:v>
                </c:pt>
                <c:pt idx="2070">
                  <c:v>14.94</c:v>
                </c:pt>
                <c:pt idx="2071">
                  <c:v>14.74</c:v>
                </c:pt>
                <c:pt idx="2072">
                  <c:v>15.24</c:v>
                </c:pt>
                <c:pt idx="2073">
                  <c:v>13.82</c:v>
                </c:pt>
                <c:pt idx="2074">
                  <c:v>13.56</c:v>
                </c:pt>
                <c:pt idx="2075">
                  <c:v>13.95</c:v>
                </c:pt>
                <c:pt idx="2076">
                  <c:v>13.1</c:v>
                </c:pt>
                <c:pt idx="2077">
                  <c:v>14.12</c:v>
                </c:pt>
                <c:pt idx="2078">
                  <c:v>15.42</c:v>
                </c:pt>
                <c:pt idx="2079">
                  <c:v>14.09</c:v>
                </c:pt>
                <c:pt idx="2080">
                  <c:v>16.16</c:v>
                </c:pt>
                <c:pt idx="2081">
                  <c:v>15.36</c:v>
                </c:pt>
                <c:pt idx="2082">
                  <c:v>16.260000000000002</c:v>
                </c:pt>
                <c:pt idx="2083">
                  <c:v>14.85</c:v>
                </c:pt>
                <c:pt idx="2084">
                  <c:v>13.84</c:v>
                </c:pt>
                <c:pt idx="2085">
                  <c:v>13.72</c:v>
                </c:pt>
                <c:pt idx="2086">
                  <c:v>13.62</c:v>
                </c:pt>
                <c:pt idx="2087">
                  <c:v>13.35</c:v>
                </c:pt>
                <c:pt idx="2088">
                  <c:v>13.24</c:v>
                </c:pt>
                <c:pt idx="2089">
                  <c:v>13.28</c:v>
                </c:pt>
                <c:pt idx="2090">
                  <c:v>13.95</c:v>
                </c:pt>
                <c:pt idx="2091">
                  <c:v>13.22</c:v>
                </c:pt>
                <c:pt idx="2092">
                  <c:v>14.08</c:v>
                </c:pt>
                <c:pt idx="2093">
                  <c:v>13.96</c:v>
                </c:pt>
                <c:pt idx="2094">
                  <c:v>13.77</c:v>
                </c:pt>
                <c:pt idx="2095">
                  <c:v>15.22</c:v>
                </c:pt>
                <c:pt idx="2096">
                  <c:v>15.7</c:v>
                </c:pt>
                <c:pt idx="2097">
                  <c:v>14.68</c:v>
                </c:pt>
                <c:pt idx="2098">
                  <c:v>15.6</c:v>
                </c:pt>
                <c:pt idx="2099">
                  <c:v>16.05</c:v>
                </c:pt>
                <c:pt idx="2100">
                  <c:v>15.91</c:v>
                </c:pt>
                <c:pt idx="2101">
                  <c:v>14.72</c:v>
                </c:pt>
                <c:pt idx="2102">
                  <c:v>14.57</c:v>
                </c:pt>
                <c:pt idx="2103">
                  <c:v>13.63</c:v>
                </c:pt>
                <c:pt idx="2104">
                  <c:v>14.69</c:v>
                </c:pt>
                <c:pt idx="2105">
                  <c:v>14.41</c:v>
                </c:pt>
                <c:pt idx="2106">
                  <c:v>15.04</c:v>
                </c:pt>
                <c:pt idx="2107">
                  <c:v>14.68</c:v>
                </c:pt>
                <c:pt idx="2108">
                  <c:v>15.57</c:v>
                </c:pt>
                <c:pt idx="2109">
                  <c:v>15.95</c:v>
                </c:pt>
                <c:pt idx="2110">
                  <c:v>16.329999999999998</c:v>
                </c:pt>
                <c:pt idx="2111">
                  <c:v>15.2</c:v>
                </c:pt>
                <c:pt idx="2112">
                  <c:v>15.82</c:v>
                </c:pt>
                <c:pt idx="2113">
                  <c:v>14.42</c:v>
                </c:pt>
                <c:pt idx="2114">
                  <c:v>13.9</c:v>
                </c:pt>
                <c:pt idx="2115">
                  <c:v>13.43</c:v>
                </c:pt>
                <c:pt idx="2116">
                  <c:v>13.12</c:v>
                </c:pt>
                <c:pt idx="2117">
                  <c:v>14.19</c:v>
                </c:pt>
                <c:pt idx="2118">
                  <c:v>14.2</c:v>
                </c:pt>
                <c:pt idx="2119">
                  <c:v>13.63</c:v>
                </c:pt>
                <c:pt idx="2120">
                  <c:v>13.47</c:v>
                </c:pt>
                <c:pt idx="2121">
                  <c:v>13.65</c:v>
                </c:pt>
                <c:pt idx="2122">
                  <c:v>14.05</c:v>
                </c:pt>
                <c:pt idx="2123">
                  <c:v>14.08</c:v>
                </c:pt>
                <c:pt idx="2124">
                  <c:v>14.64</c:v>
                </c:pt>
                <c:pt idx="2125">
                  <c:v>17.03</c:v>
                </c:pt>
                <c:pt idx="2126">
                  <c:v>20.97</c:v>
                </c:pt>
                <c:pt idx="2127">
                  <c:v>20.5</c:v>
                </c:pt>
                <c:pt idx="2128">
                  <c:v>20.14</c:v>
                </c:pt>
                <c:pt idx="2129">
                  <c:v>19.37</c:v>
                </c:pt>
                <c:pt idx="2130">
                  <c:v>19.41</c:v>
                </c:pt>
                <c:pt idx="2131">
                  <c:v>18.37</c:v>
                </c:pt>
                <c:pt idx="2132">
                  <c:v>18.48</c:v>
                </c:pt>
                <c:pt idx="2133">
                  <c:v>21.17</c:v>
                </c:pt>
                <c:pt idx="2134">
                  <c:v>17.25</c:v>
                </c:pt>
                <c:pt idx="2135">
                  <c:v>25.76</c:v>
                </c:pt>
                <c:pt idx="2136">
                  <c:v>23.85</c:v>
                </c:pt>
                <c:pt idx="2137">
                  <c:v>18.75</c:v>
                </c:pt>
                <c:pt idx="2138">
                  <c:v>16.64</c:v>
                </c:pt>
                <c:pt idx="2139">
                  <c:v>15.63</c:v>
                </c:pt>
                <c:pt idx="2140">
                  <c:v>14.77</c:v>
                </c:pt>
                <c:pt idx="2141">
                  <c:v>15.58</c:v>
                </c:pt>
                <c:pt idx="2142">
                  <c:v>14.96</c:v>
                </c:pt>
                <c:pt idx="2143">
                  <c:v>14.76</c:v>
                </c:pt>
                <c:pt idx="2144">
                  <c:v>13.2</c:v>
                </c:pt>
                <c:pt idx="2145">
                  <c:v>13.54</c:v>
                </c:pt>
                <c:pt idx="2146">
                  <c:v>13.55</c:v>
                </c:pt>
                <c:pt idx="2147">
                  <c:v>13.04</c:v>
                </c:pt>
                <c:pt idx="2148">
                  <c:v>12.82</c:v>
                </c:pt>
                <c:pt idx="2149">
                  <c:v>12.67</c:v>
                </c:pt>
                <c:pt idx="2150">
                  <c:v>12.44</c:v>
                </c:pt>
                <c:pt idx="2151">
                  <c:v>11.97</c:v>
                </c:pt>
                <c:pt idx="2152">
                  <c:v>11.77</c:v>
                </c:pt>
                <c:pt idx="2153">
                  <c:v>12.74</c:v>
                </c:pt>
                <c:pt idx="2154">
                  <c:v>12.02</c:v>
                </c:pt>
                <c:pt idx="2155">
                  <c:v>12.87</c:v>
                </c:pt>
                <c:pt idx="2156">
                  <c:v>13.05</c:v>
                </c:pt>
                <c:pt idx="2157">
                  <c:v>12.83</c:v>
                </c:pt>
                <c:pt idx="2158">
                  <c:v>12.72</c:v>
                </c:pt>
                <c:pt idx="2159">
                  <c:v>11.87</c:v>
                </c:pt>
                <c:pt idx="2160">
                  <c:v>12.44</c:v>
                </c:pt>
                <c:pt idx="2161">
                  <c:v>13.37</c:v>
                </c:pt>
                <c:pt idx="2162">
                  <c:v>12.86</c:v>
                </c:pt>
                <c:pt idx="2163">
                  <c:v>12.42</c:v>
                </c:pt>
                <c:pt idx="2164">
                  <c:v>11.39</c:v>
                </c:pt>
                <c:pt idx="2165">
                  <c:v>11.5</c:v>
                </c:pt>
                <c:pt idx="2166">
                  <c:v>11.66</c:v>
                </c:pt>
                <c:pt idx="2167">
                  <c:v>12.05</c:v>
                </c:pt>
                <c:pt idx="2168">
                  <c:v>11.68</c:v>
                </c:pt>
                <c:pt idx="2169">
                  <c:v>11.55</c:v>
                </c:pt>
                <c:pt idx="2170">
                  <c:v>11.81</c:v>
                </c:pt>
                <c:pt idx="2171">
                  <c:v>12.64</c:v>
                </c:pt>
                <c:pt idx="2172">
                  <c:v>12.19</c:v>
                </c:pt>
                <c:pt idx="2173">
                  <c:v>11.43</c:v>
                </c:pt>
                <c:pt idx="2174">
                  <c:v>11.34</c:v>
                </c:pt>
                <c:pt idx="2175">
                  <c:v>12.27</c:v>
                </c:pt>
                <c:pt idx="2176">
                  <c:v>12.38</c:v>
                </c:pt>
                <c:pt idx="2177">
                  <c:v>13.45</c:v>
                </c:pt>
                <c:pt idx="2178">
                  <c:v>13.63</c:v>
                </c:pt>
                <c:pt idx="2179">
                  <c:v>13.65</c:v>
                </c:pt>
                <c:pt idx="2180">
                  <c:v>12.94</c:v>
                </c:pt>
                <c:pt idx="2181">
                  <c:v>13.12</c:v>
                </c:pt>
                <c:pt idx="2182">
                  <c:v>13.42</c:v>
                </c:pt>
                <c:pt idx="2183">
                  <c:v>13.48</c:v>
                </c:pt>
                <c:pt idx="2184">
                  <c:v>11.98</c:v>
                </c:pt>
                <c:pt idx="2185">
                  <c:v>12.02</c:v>
                </c:pt>
                <c:pt idx="2186">
                  <c:v>11.94</c:v>
                </c:pt>
                <c:pt idx="2187">
                  <c:v>12.51</c:v>
                </c:pt>
                <c:pt idx="2188">
                  <c:v>17.5</c:v>
                </c:pt>
                <c:pt idx="2189">
                  <c:v>15.16</c:v>
                </c:pt>
                <c:pt idx="2190">
                  <c:v>17.850000000000001</c:v>
                </c:pt>
                <c:pt idx="2191">
                  <c:v>18.14</c:v>
                </c:pt>
                <c:pt idx="2192">
                  <c:v>16.3</c:v>
                </c:pt>
                <c:pt idx="2193">
                  <c:v>15.37</c:v>
                </c:pt>
                <c:pt idx="2194">
                  <c:v>15.53</c:v>
                </c:pt>
                <c:pt idx="2195">
                  <c:v>15.92</c:v>
                </c:pt>
                <c:pt idx="2196">
                  <c:v>13.3</c:v>
                </c:pt>
                <c:pt idx="2197">
                  <c:v>12.02</c:v>
                </c:pt>
                <c:pt idx="2198">
                  <c:v>12.29</c:v>
                </c:pt>
                <c:pt idx="2199">
                  <c:v>14.5</c:v>
                </c:pt>
                <c:pt idx="2200">
                  <c:v>13.1</c:v>
                </c:pt>
                <c:pt idx="2201">
                  <c:v>12.39</c:v>
                </c:pt>
                <c:pt idx="2202">
                  <c:v>14.02</c:v>
                </c:pt>
                <c:pt idx="2203">
                  <c:v>13.29</c:v>
                </c:pt>
                <c:pt idx="2204">
                  <c:v>13.57</c:v>
                </c:pt>
                <c:pt idx="2205">
                  <c:v>13.63</c:v>
                </c:pt>
                <c:pt idx="2206">
                  <c:v>12.99</c:v>
                </c:pt>
                <c:pt idx="2207">
                  <c:v>12.84</c:v>
                </c:pt>
                <c:pt idx="2208">
                  <c:v>13.48</c:v>
                </c:pt>
                <c:pt idx="2209">
                  <c:v>13.38</c:v>
                </c:pt>
                <c:pt idx="2210">
                  <c:v>15.36</c:v>
                </c:pt>
                <c:pt idx="2211">
                  <c:v>15.91</c:v>
                </c:pt>
                <c:pt idx="2212">
                  <c:v>16.690000000000001</c:v>
                </c:pt>
                <c:pt idx="2213">
                  <c:v>16.12</c:v>
                </c:pt>
                <c:pt idx="2214">
                  <c:v>16.21</c:v>
                </c:pt>
                <c:pt idx="2215">
                  <c:v>15.28</c:v>
                </c:pt>
                <c:pt idx="2216">
                  <c:v>14.41</c:v>
                </c:pt>
                <c:pt idx="2217">
                  <c:v>13.75</c:v>
                </c:pt>
                <c:pt idx="2218">
                  <c:v>13.34</c:v>
                </c:pt>
                <c:pt idx="2219">
                  <c:v>13.02</c:v>
                </c:pt>
                <c:pt idx="2220">
                  <c:v>13.46</c:v>
                </c:pt>
                <c:pt idx="2221">
                  <c:v>14.24</c:v>
                </c:pt>
                <c:pt idx="2222">
                  <c:v>15.36</c:v>
                </c:pt>
                <c:pt idx="2223">
                  <c:v>16.190000000000001</c:v>
                </c:pt>
                <c:pt idx="2224">
                  <c:v>17.059999999999999</c:v>
                </c:pt>
                <c:pt idx="2225">
                  <c:v>18.559999999999999</c:v>
                </c:pt>
                <c:pt idx="2226">
                  <c:v>19.32</c:v>
                </c:pt>
                <c:pt idx="2227">
                  <c:v>22.08</c:v>
                </c:pt>
                <c:pt idx="2228">
                  <c:v>22.51</c:v>
                </c:pt>
                <c:pt idx="2229">
                  <c:v>18.71</c:v>
                </c:pt>
                <c:pt idx="2230">
                  <c:v>18.739999999999998</c:v>
                </c:pt>
                <c:pt idx="2231">
                  <c:v>14.38</c:v>
                </c:pt>
                <c:pt idx="2232">
                  <c:v>14.74</c:v>
                </c:pt>
                <c:pt idx="2233">
                  <c:v>14.17</c:v>
                </c:pt>
                <c:pt idx="2234">
                  <c:v>14.48</c:v>
                </c:pt>
                <c:pt idx="2235">
                  <c:v>13.37</c:v>
                </c:pt>
                <c:pt idx="2236">
                  <c:v>13.72</c:v>
                </c:pt>
                <c:pt idx="2237">
                  <c:v>13.35</c:v>
                </c:pt>
                <c:pt idx="2238">
                  <c:v>12.85</c:v>
                </c:pt>
                <c:pt idx="2239">
                  <c:v>12.42</c:v>
                </c:pt>
                <c:pt idx="2240">
                  <c:v>12.41</c:v>
                </c:pt>
                <c:pt idx="2241">
                  <c:v>12.43</c:v>
                </c:pt>
                <c:pt idx="2242">
                  <c:v>12.34</c:v>
                </c:pt>
                <c:pt idx="2243">
                  <c:v>13.15</c:v>
                </c:pt>
                <c:pt idx="2244">
                  <c:v>12.9</c:v>
                </c:pt>
                <c:pt idx="2245">
                  <c:v>13.33</c:v>
                </c:pt>
                <c:pt idx="2246">
                  <c:v>14.07</c:v>
                </c:pt>
                <c:pt idx="2247">
                  <c:v>14.12</c:v>
                </c:pt>
                <c:pt idx="2248">
                  <c:v>12.14</c:v>
                </c:pt>
                <c:pt idx="2249">
                  <c:v>11.79</c:v>
                </c:pt>
                <c:pt idx="2250">
                  <c:v>12.22</c:v>
                </c:pt>
                <c:pt idx="2251">
                  <c:v>12.64</c:v>
                </c:pt>
                <c:pt idx="2252">
                  <c:v>11.75</c:v>
                </c:pt>
                <c:pt idx="2253">
                  <c:v>12.64</c:v>
                </c:pt>
                <c:pt idx="2254">
                  <c:v>12.72</c:v>
                </c:pt>
                <c:pt idx="2255">
                  <c:v>13.19</c:v>
                </c:pt>
                <c:pt idx="2256">
                  <c:v>12.79</c:v>
                </c:pt>
                <c:pt idx="2257">
                  <c:v>12.2</c:v>
                </c:pt>
                <c:pt idx="2258">
                  <c:v>11.71</c:v>
                </c:pt>
                <c:pt idx="2259">
                  <c:v>11.45</c:v>
                </c:pt>
                <c:pt idx="2260">
                  <c:v>11.27</c:v>
                </c:pt>
                <c:pt idx="2261">
                  <c:v>11.43</c:v>
                </c:pt>
                <c:pt idx="2262">
                  <c:v>11.44</c:v>
                </c:pt>
                <c:pt idx="2263">
                  <c:v>11.99</c:v>
                </c:pt>
                <c:pt idx="2264">
                  <c:v>12.95</c:v>
                </c:pt>
                <c:pt idx="2265">
                  <c:v>13.37</c:v>
                </c:pt>
                <c:pt idx="2266">
                  <c:v>14.04</c:v>
                </c:pt>
                <c:pt idx="2267">
                  <c:v>12.85</c:v>
                </c:pt>
                <c:pt idx="2268">
                  <c:v>11.85</c:v>
                </c:pt>
                <c:pt idx="2269">
                  <c:v>11.67</c:v>
                </c:pt>
                <c:pt idx="2270">
                  <c:v>11.32</c:v>
                </c:pt>
                <c:pt idx="2271">
                  <c:v>11.56</c:v>
                </c:pt>
                <c:pt idx="2272">
                  <c:v>11.49</c:v>
                </c:pt>
                <c:pt idx="2273">
                  <c:v>11.26</c:v>
                </c:pt>
                <c:pt idx="2274">
                  <c:v>11.54</c:v>
                </c:pt>
                <c:pt idx="2275">
                  <c:v>11.23</c:v>
                </c:pt>
                <c:pt idx="2276">
                  <c:v>11.87</c:v>
                </c:pt>
                <c:pt idx="2277">
                  <c:v>12.48</c:v>
                </c:pt>
                <c:pt idx="2278">
                  <c:v>12.78</c:v>
                </c:pt>
                <c:pt idx="2279">
                  <c:v>11.54</c:v>
                </c:pt>
                <c:pt idx="2280">
                  <c:v>11.77</c:v>
                </c:pt>
                <c:pt idx="2281">
                  <c:v>11.07</c:v>
                </c:pt>
                <c:pt idx="2282">
                  <c:v>10.81</c:v>
                </c:pt>
                <c:pt idx="2283">
                  <c:v>10.63</c:v>
                </c:pt>
                <c:pt idx="2284">
                  <c:v>10.58</c:v>
                </c:pt>
                <c:pt idx="2285">
                  <c:v>11.88</c:v>
                </c:pt>
                <c:pt idx="2286">
                  <c:v>11.99</c:v>
                </c:pt>
                <c:pt idx="2287">
                  <c:v>11.81</c:v>
                </c:pt>
                <c:pt idx="2288">
                  <c:v>11.93</c:v>
                </c:pt>
                <c:pt idx="2289">
                  <c:v>10.97</c:v>
                </c:pt>
                <c:pt idx="2290">
                  <c:v>11.37</c:v>
                </c:pt>
                <c:pt idx="2291">
                  <c:v>11.29</c:v>
                </c:pt>
                <c:pt idx="2292">
                  <c:v>11.45</c:v>
                </c:pt>
                <c:pt idx="2293">
                  <c:v>10.88</c:v>
                </c:pt>
                <c:pt idx="2294">
                  <c:v>10.85</c:v>
                </c:pt>
                <c:pt idx="2295">
                  <c:v>11.07</c:v>
                </c:pt>
                <c:pt idx="2296">
                  <c:v>10.74</c:v>
                </c:pt>
                <c:pt idx="2297">
                  <c:v>11.97</c:v>
                </c:pt>
                <c:pt idx="2298">
                  <c:v>11.76</c:v>
                </c:pt>
                <c:pt idx="2299">
                  <c:v>11.49</c:v>
                </c:pt>
                <c:pt idx="2300">
                  <c:v>11.57</c:v>
                </c:pt>
                <c:pt idx="2301">
                  <c:v>11.74</c:v>
                </c:pt>
                <c:pt idx="2302">
                  <c:v>11.71</c:v>
                </c:pt>
                <c:pt idx="2303">
                  <c:v>11.47</c:v>
                </c:pt>
                <c:pt idx="2304">
                  <c:v>12.09</c:v>
                </c:pt>
                <c:pt idx="2305">
                  <c:v>12.92</c:v>
                </c:pt>
                <c:pt idx="2306">
                  <c:v>12.54</c:v>
                </c:pt>
                <c:pt idx="2307">
                  <c:v>11.81</c:v>
                </c:pt>
                <c:pt idx="2308">
                  <c:v>10.96</c:v>
                </c:pt>
                <c:pt idx="2309">
                  <c:v>11.24</c:v>
                </c:pt>
                <c:pt idx="2310">
                  <c:v>11.45</c:v>
                </c:pt>
                <c:pt idx="2311">
                  <c:v>11.86</c:v>
                </c:pt>
                <c:pt idx="2312">
                  <c:v>12.3</c:v>
                </c:pt>
                <c:pt idx="2313">
                  <c:v>11.66</c:v>
                </c:pt>
                <c:pt idx="2314">
                  <c:v>11.35</c:v>
                </c:pt>
                <c:pt idx="2315">
                  <c:v>12.3</c:v>
                </c:pt>
                <c:pt idx="2316">
                  <c:v>11.63</c:v>
                </c:pt>
                <c:pt idx="2317">
                  <c:v>11.21</c:v>
                </c:pt>
                <c:pt idx="2318">
                  <c:v>11.28</c:v>
                </c:pt>
                <c:pt idx="2319">
                  <c:v>11.34</c:v>
                </c:pt>
                <c:pt idx="2320">
                  <c:v>12.47</c:v>
                </c:pt>
                <c:pt idx="2321">
                  <c:v>12.81</c:v>
                </c:pt>
                <c:pt idx="2322">
                  <c:v>13.12</c:v>
                </c:pt>
                <c:pt idx="2323">
                  <c:v>12.96</c:v>
                </c:pt>
                <c:pt idx="2324">
                  <c:v>12.5</c:v>
                </c:pt>
                <c:pt idx="2325">
                  <c:v>11.53</c:v>
                </c:pt>
                <c:pt idx="2326">
                  <c:v>11.42</c:v>
                </c:pt>
                <c:pt idx="2327">
                  <c:v>11.54</c:v>
                </c:pt>
                <c:pt idx="2328">
                  <c:v>12.37</c:v>
                </c:pt>
                <c:pt idx="2329">
                  <c:v>12.38</c:v>
                </c:pt>
                <c:pt idx="2330">
                  <c:v>11.79</c:v>
                </c:pt>
                <c:pt idx="2331">
                  <c:v>12.89</c:v>
                </c:pt>
                <c:pt idx="2332">
                  <c:v>12.39</c:v>
                </c:pt>
                <c:pt idx="2333">
                  <c:v>12.87</c:v>
                </c:pt>
                <c:pt idx="2334">
                  <c:v>14.05</c:v>
                </c:pt>
                <c:pt idx="2335">
                  <c:v>15.07</c:v>
                </c:pt>
                <c:pt idx="2336">
                  <c:v>15.77</c:v>
                </c:pt>
                <c:pt idx="2337">
                  <c:v>15.96</c:v>
                </c:pt>
                <c:pt idx="2338">
                  <c:v>14.66</c:v>
                </c:pt>
                <c:pt idx="2339">
                  <c:v>14.42</c:v>
                </c:pt>
                <c:pt idx="2340">
                  <c:v>14.93</c:v>
                </c:pt>
                <c:pt idx="2341">
                  <c:v>14.15</c:v>
                </c:pt>
                <c:pt idx="2342">
                  <c:v>14.63</c:v>
                </c:pt>
                <c:pt idx="2343">
                  <c:v>10.84</c:v>
                </c:pt>
                <c:pt idx="2344">
                  <c:v>10.76</c:v>
                </c:pt>
                <c:pt idx="2345">
                  <c:v>10.85</c:v>
                </c:pt>
                <c:pt idx="2346">
                  <c:v>10.36</c:v>
                </c:pt>
                <c:pt idx="2347">
                  <c:v>10.82</c:v>
                </c:pt>
                <c:pt idx="2348">
                  <c:v>10.11</c:v>
                </c:pt>
                <c:pt idx="2349">
                  <c:v>10.59</c:v>
                </c:pt>
                <c:pt idx="2350">
                  <c:v>10.68</c:v>
                </c:pt>
                <c:pt idx="2351">
                  <c:v>10.46</c:v>
                </c:pt>
                <c:pt idx="2352">
                  <c:v>10.57</c:v>
                </c:pt>
                <c:pt idx="2353">
                  <c:v>9.77</c:v>
                </c:pt>
                <c:pt idx="2354">
                  <c:v>9.9600000000000009</c:v>
                </c:pt>
                <c:pt idx="2355">
                  <c:v>10.210000000000001</c:v>
                </c:pt>
                <c:pt idx="2356">
                  <c:v>10.6</c:v>
                </c:pt>
                <c:pt idx="2357">
                  <c:v>10.4</c:v>
                </c:pt>
                <c:pt idx="2358">
                  <c:v>10.42</c:v>
                </c:pt>
                <c:pt idx="2359">
                  <c:v>10.65</c:v>
                </c:pt>
                <c:pt idx="2360">
                  <c:v>15.59</c:v>
                </c:pt>
                <c:pt idx="2361">
                  <c:v>14.66</c:v>
                </c:pt>
                <c:pt idx="2362">
                  <c:v>12.04</c:v>
                </c:pt>
                <c:pt idx="2363">
                  <c:v>10.93</c:v>
                </c:pt>
                <c:pt idx="2364">
                  <c:v>10.72</c:v>
                </c:pt>
                <c:pt idx="2365">
                  <c:v>10.02</c:v>
                </c:pt>
                <c:pt idx="2366">
                  <c:v>9.99</c:v>
                </c:pt>
                <c:pt idx="2367">
                  <c:v>9.81</c:v>
                </c:pt>
                <c:pt idx="2368">
                  <c:v>10.38</c:v>
                </c:pt>
                <c:pt idx="2369">
                  <c:v>10.41</c:v>
                </c:pt>
                <c:pt idx="2370">
                  <c:v>9.89</c:v>
                </c:pt>
                <c:pt idx="2371">
                  <c:v>9.75</c:v>
                </c:pt>
                <c:pt idx="2372">
                  <c:v>10.07</c:v>
                </c:pt>
                <c:pt idx="2373">
                  <c:v>10.45</c:v>
                </c:pt>
                <c:pt idx="2374">
                  <c:v>10.39</c:v>
                </c:pt>
                <c:pt idx="2375">
                  <c:v>10.16</c:v>
                </c:pt>
                <c:pt idx="2376">
                  <c:v>10.7</c:v>
                </c:pt>
                <c:pt idx="2377">
                  <c:v>11.46</c:v>
                </c:pt>
                <c:pt idx="2378">
                  <c:v>10.42</c:v>
                </c:pt>
                <c:pt idx="2379">
                  <c:v>10.64</c:v>
                </c:pt>
                <c:pt idx="2380">
                  <c:v>10.9</c:v>
                </c:pt>
                <c:pt idx="2381">
                  <c:v>10.38</c:v>
                </c:pt>
                <c:pt idx="2382">
                  <c:v>10.37</c:v>
                </c:pt>
                <c:pt idx="2383">
                  <c:v>10.86</c:v>
                </c:pt>
                <c:pt idx="2384">
                  <c:v>10.75</c:v>
                </c:pt>
                <c:pt idx="2385">
                  <c:v>10.48</c:v>
                </c:pt>
                <c:pt idx="2386">
                  <c:v>10.02</c:v>
                </c:pt>
                <c:pt idx="2387">
                  <c:v>9.9</c:v>
                </c:pt>
                <c:pt idx="2388">
                  <c:v>11.06</c:v>
                </c:pt>
                <c:pt idx="2389">
                  <c:v>10.029999999999999</c:v>
                </c:pt>
                <c:pt idx="2390">
                  <c:v>11.44</c:v>
                </c:pt>
                <c:pt idx="2391">
                  <c:v>11.18</c:v>
                </c:pt>
                <c:pt idx="2392">
                  <c:v>11.22</c:v>
                </c:pt>
                <c:pt idx="2393">
                  <c:v>11.07</c:v>
                </c:pt>
                <c:pt idx="2394">
                  <c:v>12.54</c:v>
                </c:pt>
                <c:pt idx="2395">
                  <c:v>11.19</c:v>
                </c:pt>
                <c:pt idx="2396">
                  <c:v>11.11</c:v>
                </c:pt>
                <c:pt idx="2397">
                  <c:v>10.89</c:v>
                </c:pt>
                <c:pt idx="2398">
                  <c:v>10.3</c:v>
                </c:pt>
                <c:pt idx="2399">
                  <c:v>9.9</c:v>
                </c:pt>
                <c:pt idx="2400">
                  <c:v>9.51</c:v>
                </c:pt>
                <c:pt idx="2401">
                  <c:v>9.82</c:v>
                </c:pt>
                <c:pt idx="2402">
                  <c:v>9.89</c:v>
                </c:pt>
                <c:pt idx="2403">
                  <c:v>9.7899999999999991</c:v>
                </c:pt>
                <c:pt idx="2404">
                  <c:v>9.58</c:v>
                </c:pt>
                <c:pt idx="2405">
                  <c:v>9.36</c:v>
                </c:pt>
                <c:pt idx="2406">
                  <c:v>9.43</c:v>
                </c:pt>
                <c:pt idx="2407">
                  <c:v>9.43</c:v>
                </c:pt>
                <c:pt idx="2408">
                  <c:v>9.6</c:v>
                </c:pt>
                <c:pt idx="2409">
                  <c:v>10.11</c:v>
                </c:pt>
                <c:pt idx="2410">
                  <c:v>10.29</c:v>
                </c:pt>
                <c:pt idx="2411">
                  <c:v>10.26</c:v>
                </c:pt>
                <c:pt idx="2412">
                  <c:v>10.09</c:v>
                </c:pt>
                <c:pt idx="2413">
                  <c:v>10.28</c:v>
                </c:pt>
                <c:pt idx="2414">
                  <c:v>10.44</c:v>
                </c:pt>
                <c:pt idx="2415">
                  <c:v>10.029999999999999</c:v>
                </c:pt>
                <c:pt idx="2416">
                  <c:v>9.93</c:v>
                </c:pt>
                <c:pt idx="2417">
                  <c:v>10.96</c:v>
                </c:pt>
                <c:pt idx="2418">
                  <c:v>11.11</c:v>
                </c:pt>
                <c:pt idx="2419">
                  <c:v>16.04</c:v>
                </c:pt>
                <c:pt idx="2420">
                  <c:v>15.51</c:v>
                </c:pt>
                <c:pt idx="2421">
                  <c:v>12.33</c:v>
                </c:pt>
                <c:pt idx="2422">
                  <c:v>12.04</c:v>
                </c:pt>
                <c:pt idx="2423">
                  <c:v>11.74</c:v>
                </c:pt>
                <c:pt idx="2424">
                  <c:v>15.55</c:v>
                </c:pt>
                <c:pt idx="2425">
                  <c:v>14.26</c:v>
                </c:pt>
                <c:pt idx="2426">
                  <c:v>13.19</c:v>
                </c:pt>
                <c:pt idx="2427">
                  <c:v>11.35</c:v>
                </c:pt>
                <c:pt idx="2428">
                  <c:v>12.25</c:v>
                </c:pt>
                <c:pt idx="2429">
                  <c:v>12.23</c:v>
                </c:pt>
                <c:pt idx="2430">
                  <c:v>11.28</c:v>
                </c:pt>
                <c:pt idx="2431">
                  <c:v>11.32</c:v>
                </c:pt>
                <c:pt idx="2432">
                  <c:v>11.7</c:v>
                </c:pt>
                <c:pt idx="2433">
                  <c:v>11.22</c:v>
                </c:pt>
                <c:pt idx="2434">
                  <c:v>10.59</c:v>
                </c:pt>
                <c:pt idx="2435">
                  <c:v>10.130000000000001</c:v>
                </c:pt>
                <c:pt idx="2436">
                  <c:v>12.23</c:v>
                </c:pt>
                <c:pt idx="2437">
                  <c:v>11.63</c:v>
                </c:pt>
                <c:pt idx="2438">
                  <c:v>11.55</c:v>
                </c:pt>
                <c:pt idx="2439">
                  <c:v>12.12</c:v>
                </c:pt>
                <c:pt idx="2440">
                  <c:v>10.73</c:v>
                </c:pt>
                <c:pt idx="2441">
                  <c:v>10.58</c:v>
                </c:pt>
                <c:pt idx="2442">
                  <c:v>10.5</c:v>
                </c:pt>
                <c:pt idx="2443">
                  <c:v>10.44</c:v>
                </c:pt>
                <c:pt idx="2444">
                  <c:v>10.17</c:v>
                </c:pt>
                <c:pt idx="2445">
                  <c:v>10.15</c:v>
                </c:pt>
                <c:pt idx="2446">
                  <c:v>10.18</c:v>
                </c:pt>
                <c:pt idx="2447">
                  <c:v>9.7799999999999994</c:v>
                </c:pt>
                <c:pt idx="2448">
                  <c:v>9.67</c:v>
                </c:pt>
                <c:pt idx="2449">
                  <c:v>9.59</c:v>
                </c:pt>
                <c:pt idx="2450">
                  <c:v>10.210000000000001</c:v>
                </c:pt>
                <c:pt idx="2451">
                  <c:v>10.17</c:v>
                </c:pt>
                <c:pt idx="2452">
                  <c:v>9.8699999999999992</c:v>
                </c:pt>
                <c:pt idx="2453">
                  <c:v>9.5500000000000007</c:v>
                </c:pt>
                <c:pt idx="2454">
                  <c:v>9.51</c:v>
                </c:pt>
                <c:pt idx="2455">
                  <c:v>9.4499999999999993</c:v>
                </c:pt>
                <c:pt idx="2456">
                  <c:v>9.51</c:v>
                </c:pt>
                <c:pt idx="2457">
                  <c:v>9.6300000000000008</c:v>
                </c:pt>
                <c:pt idx="2458">
                  <c:v>9.19</c:v>
                </c:pt>
                <c:pt idx="2459">
                  <c:v>9.65</c:v>
                </c:pt>
                <c:pt idx="2460">
                  <c:v>10.33</c:v>
                </c:pt>
                <c:pt idx="2461">
                  <c:v>10.08</c:v>
                </c:pt>
                <c:pt idx="2462">
                  <c:v>9.85</c:v>
                </c:pt>
                <c:pt idx="2463">
                  <c:v>9.91</c:v>
                </c:pt>
                <c:pt idx="2464">
                  <c:v>9.61</c:v>
                </c:pt>
                <c:pt idx="2465">
                  <c:v>9.91</c:v>
                </c:pt>
                <c:pt idx="2466">
                  <c:v>10.31</c:v>
                </c:pt>
                <c:pt idx="2467">
                  <c:v>10.07</c:v>
                </c:pt>
                <c:pt idx="2468">
                  <c:v>10.050000000000001</c:v>
                </c:pt>
                <c:pt idx="2469">
                  <c:v>9.9700000000000006</c:v>
                </c:pt>
                <c:pt idx="2470">
                  <c:v>11.07</c:v>
                </c:pt>
                <c:pt idx="2471">
                  <c:v>11.16</c:v>
                </c:pt>
                <c:pt idx="2472">
                  <c:v>11.23</c:v>
                </c:pt>
                <c:pt idx="2473">
                  <c:v>11.3</c:v>
                </c:pt>
                <c:pt idx="2474">
                  <c:v>9.8000000000000007</c:v>
                </c:pt>
                <c:pt idx="2475">
                  <c:v>10.5</c:v>
                </c:pt>
                <c:pt idx="2476">
                  <c:v>10.18</c:v>
                </c:pt>
                <c:pt idx="2477">
                  <c:v>10.199999999999999</c:v>
                </c:pt>
                <c:pt idx="2478">
                  <c:v>9.93</c:v>
                </c:pt>
                <c:pt idx="2479">
                  <c:v>9.14</c:v>
                </c:pt>
                <c:pt idx="2480">
                  <c:v>9.4</c:v>
                </c:pt>
                <c:pt idx="2481">
                  <c:v>9.89</c:v>
                </c:pt>
                <c:pt idx="2482">
                  <c:v>9.7799999999999994</c:v>
                </c:pt>
                <c:pt idx="2483">
                  <c:v>10.5</c:v>
                </c:pt>
                <c:pt idx="2484">
                  <c:v>11.29</c:v>
                </c:pt>
                <c:pt idx="2485">
                  <c:v>11.5</c:v>
                </c:pt>
                <c:pt idx="2486">
                  <c:v>11.59</c:v>
                </c:pt>
                <c:pt idx="2487">
                  <c:v>13.13</c:v>
                </c:pt>
                <c:pt idx="2488">
                  <c:v>11.76</c:v>
                </c:pt>
                <c:pt idx="2489">
                  <c:v>11.43</c:v>
                </c:pt>
                <c:pt idx="2490">
                  <c:v>10.65</c:v>
                </c:pt>
                <c:pt idx="2491">
                  <c:v>9.73</c:v>
                </c:pt>
                <c:pt idx="2492">
                  <c:v>9.8800000000000008</c:v>
                </c:pt>
                <c:pt idx="2493">
                  <c:v>9.67</c:v>
                </c:pt>
                <c:pt idx="2494">
                  <c:v>9.8699999999999992</c:v>
                </c:pt>
                <c:pt idx="2495">
                  <c:v>10.029999999999999</c:v>
                </c:pt>
                <c:pt idx="2496">
                  <c:v>10.7</c:v>
                </c:pt>
                <c:pt idx="2497">
                  <c:v>11.28</c:v>
                </c:pt>
                <c:pt idx="2498">
                  <c:v>11.43</c:v>
                </c:pt>
                <c:pt idx="2499">
                  <c:v>11.68</c:v>
                </c:pt>
                <c:pt idx="2500">
                  <c:v>11.33</c:v>
                </c:pt>
                <c:pt idx="2501">
                  <c:v>11.02</c:v>
                </c:pt>
                <c:pt idx="2502">
                  <c:v>10.16</c:v>
                </c:pt>
                <c:pt idx="2503">
                  <c:v>9.58</c:v>
                </c:pt>
                <c:pt idx="2504">
                  <c:v>9.34</c:v>
                </c:pt>
                <c:pt idx="2505">
                  <c:v>9.92</c:v>
                </c:pt>
                <c:pt idx="2506">
                  <c:v>10.18</c:v>
                </c:pt>
                <c:pt idx="2507">
                  <c:v>10.49</c:v>
                </c:pt>
                <c:pt idx="2508">
                  <c:v>9.42</c:v>
                </c:pt>
                <c:pt idx="2509">
                  <c:v>9.5299999999999994</c:v>
                </c:pt>
                <c:pt idx="2510">
                  <c:v>10.029999999999999</c:v>
                </c:pt>
                <c:pt idx="2511">
                  <c:v>9.7200000000000006</c:v>
                </c:pt>
                <c:pt idx="2512">
                  <c:v>9.6199999999999992</c:v>
                </c:pt>
                <c:pt idx="2513">
                  <c:v>9.9</c:v>
                </c:pt>
                <c:pt idx="2514">
                  <c:v>10.25</c:v>
                </c:pt>
                <c:pt idx="2515">
                  <c:v>10.47</c:v>
                </c:pt>
                <c:pt idx="2516">
                  <c:v>10.18</c:v>
                </c:pt>
                <c:pt idx="2517">
                  <c:v>11.04</c:v>
                </c:pt>
                <c:pt idx="2518">
                  <c:v>9.77</c:v>
                </c:pt>
                <c:pt idx="2519">
                  <c:v>9.15</c:v>
                </c:pt>
                <c:pt idx="2520">
                  <c:v>9.2200000000000006</c:v>
                </c:pt>
                <c:pt idx="2521">
                  <c:v>9.2200000000000006</c:v>
                </c:pt>
                <c:pt idx="2522">
                  <c:v>9.52</c:v>
                </c:pt>
                <c:pt idx="2523">
                  <c:v>10.08</c:v>
                </c:pt>
                <c:pt idx="2524">
                  <c:v>9.82</c:v>
                </c:pt>
                <c:pt idx="2525">
                  <c:v>9.8800000000000008</c:v>
                </c:pt>
                <c:pt idx="2526">
                  <c:v>10.16</c:v>
                </c:pt>
                <c:pt idx="2527">
                  <c:v>11.66</c:v>
                </c:pt>
                <c:pt idx="2528">
                  <c:v>11.91</c:v>
                </c:pt>
                <c:pt idx="2529">
                  <c:v>12.22</c:v>
                </c:pt>
                <c:pt idx="2530">
                  <c:v>11.27</c:v>
                </c:pt>
                <c:pt idx="2531">
                  <c:v>11.03</c:v>
                </c:pt>
                <c:pt idx="2532">
                  <c:v>11.1</c:v>
                </c:pt>
                <c:pt idx="2533">
                  <c:v>11.47</c:v>
                </c:pt>
                <c:pt idx="2534">
                  <c:v>11.58</c:v>
                </c:pt>
                <c:pt idx="2535">
                  <c:v>11.08</c:v>
                </c:pt>
                <c:pt idx="2536">
                  <c:v>13.84</c:v>
                </c:pt>
                <c:pt idx="2537">
                  <c:v>14.79</c:v>
                </c:pt>
                <c:pt idx="2538">
                  <c:v>13.54</c:v>
                </c:pt>
                <c:pt idx="2539">
                  <c:v>13.47</c:v>
                </c:pt>
                <c:pt idx="2540">
                  <c:v>17.309999999999999</c:v>
                </c:pt>
                <c:pt idx="2541">
                  <c:v>37.32</c:v>
                </c:pt>
                <c:pt idx="2542">
                  <c:v>29.98</c:v>
                </c:pt>
                <c:pt idx="2543">
                  <c:v>27.73</c:v>
                </c:pt>
                <c:pt idx="2544">
                  <c:v>33.46</c:v>
                </c:pt>
                <c:pt idx="2545">
                  <c:v>29.06</c:v>
                </c:pt>
                <c:pt idx="2546">
                  <c:v>25.61</c:v>
                </c:pt>
                <c:pt idx="2547">
                  <c:v>24.97</c:v>
                </c:pt>
                <c:pt idx="2548">
                  <c:v>19.260000000000002</c:v>
                </c:pt>
                <c:pt idx="2549">
                  <c:v>19.13</c:v>
                </c:pt>
                <c:pt idx="2550">
                  <c:v>19.46</c:v>
                </c:pt>
                <c:pt idx="2551">
                  <c:v>20.6</c:v>
                </c:pt>
                <c:pt idx="2552">
                  <c:v>20.02</c:v>
                </c:pt>
                <c:pt idx="2553">
                  <c:v>18.72</c:v>
                </c:pt>
                <c:pt idx="2554">
                  <c:v>16.489999999999998</c:v>
                </c:pt>
                <c:pt idx="2555">
                  <c:v>15.8</c:v>
                </c:pt>
                <c:pt idx="2556">
                  <c:v>18.59</c:v>
                </c:pt>
                <c:pt idx="2557">
                  <c:v>19.850000000000001</c:v>
                </c:pt>
                <c:pt idx="2558">
                  <c:v>22.47</c:v>
                </c:pt>
                <c:pt idx="2559">
                  <c:v>19.59</c:v>
                </c:pt>
                <c:pt idx="2560">
                  <c:v>18.73</c:v>
                </c:pt>
                <c:pt idx="2561">
                  <c:v>18.36</c:v>
                </c:pt>
                <c:pt idx="2562">
                  <c:v>17.760000000000002</c:v>
                </c:pt>
                <c:pt idx="2563">
                  <c:v>16.54</c:v>
                </c:pt>
                <c:pt idx="2564">
                  <c:v>14.64</c:v>
                </c:pt>
                <c:pt idx="2565">
                  <c:v>15.78</c:v>
                </c:pt>
                <c:pt idx="2566">
                  <c:v>16.350000000000001</c:v>
                </c:pt>
                <c:pt idx="2567">
                  <c:v>17.23</c:v>
                </c:pt>
                <c:pt idx="2568">
                  <c:v>16.59</c:v>
                </c:pt>
                <c:pt idx="2569">
                  <c:v>15.8</c:v>
                </c:pt>
                <c:pt idx="2570">
                  <c:v>19.02</c:v>
                </c:pt>
                <c:pt idx="2571">
                  <c:v>18.2</c:v>
                </c:pt>
                <c:pt idx="2572">
                  <c:v>17.86</c:v>
                </c:pt>
                <c:pt idx="2573">
                  <c:v>23.34</c:v>
                </c:pt>
                <c:pt idx="2574">
                  <c:v>24.87</c:v>
                </c:pt>
                <c:pt idx="2575">
                  <c:v>21.03</c:v>
                </c:pt>
                <c:pt idx="2576">
                  <c:v>22.5</c:v>
                </c:pt>
                <c:pt idx="2577">
                  <c:v>22.87</c:v>
                </c:pt>
                <c:pt idx="2578">
                  <c:v>19.97</c:v>
                </c:pt>
                <c:pt idx="2579">
                  <c:v>23.62</c:v>
                </c:pt>
                <c:pt idx="2580">
                  <c:v>21.1</c:v>
                </c:pt>
                <c:pt idx="2581">
                  <c:v>20.059999999999999</c:v>
                </c:pt>
                <c:pt idx="2582">
                  <c:v>18.940000000000001</c:v>
                </c:pt>
                <c:pt idx="2583">
                  <c:v>21.49</c:v>
                </c:pt>
                <c:pt idx="2584">
                  <c:v>21.77</c:v>
                </c:pt>
                <c:pt idx="2585">
                  <c:v>20.47</c:v>
                </c:pt>
                <c:pt idx="2586">
                  <c:v>20.239999999999998</c:v>
                </c:pt>
                <c:pt idx="2587">
                  <c:v>18.489999999999998</c:v>
                </c:pt>
                <c:pt idx="2588">
                  <c:v>17.41</c:v>
                </c:pt>
                <c:pt idx="2589">
                  <c:v>16.559999999999999</c:v>
                </c:pt>
                <c:pt idx="2590">
                  <c:v>15.25</c:v>
                </c:pt>
                <c:pt idx="2591">
                  <c:v>15.6</c:v>
                </c:pt>
                <c:pt idx="2592">
                  <c:v>15.96</c:v>
                </c:pt>
                <c:pt idx="2593">
                  <c:v>16.88</c:v>
                </c:pt>
                <c:pt idx="2594">
                  <c:v>16.34</c:v>
                </c:pt>
                <c:pt idx="2595">
                  <c:v>18.02</c:v>
                </c:pt>
                <c:pt idx="2596">
                  <c:v>17.84</c:v>
                </c:pt>
                <c:pt idx="2597">
                  <c:v>16.239999999999998</c:v>
                </c:pt>
                <c:pt idx="2598">
                  <c:v>15.41</c:v>
                </c:pt>
                <c:pt idx="2599">
                  <c:v>15.93</c:v>
                </c:pt>
                <c:pt idx="2600">
                  <c:v>15.49</c:v>
                </c:pt>
                <c:pt idx="2601">
                  <c:v>15.97</c:v>
                </c:pt>
                <c:pt idx="2602">
                  <c:v>15.9</c:v>
                </c:pt>
                <c:pt idx="2603">
                  <c:v>14.77</c:v>
                </c:pt>
                <c:pt idx="2604">
                  <c:v>14.75</c:v>
                </c:pt>
                <c:pt idx="2605">
                  <c:v>14.71</c:v>
                </c:pt>
                <c:pt idx="2606">
                  <c:v>13.42</c:v>
                </c:pt>
                <c:pt idx="2607">
                  <c:v>13.23</c:v>
                </c:pt>
                <c:pt idx="2608">
                  <c:v>12.65</c:v>
                </c:pt>
                <c:pt idx="2609">
                  <c:v>12.93</c:v>
                </c:pt>
                <c:pt idx="2610">
                  <c:v>14.63</c:v>
                </c:pt>
                <c:pt idx="2611">
                  <c:v>13.42</c:v>
                </c:pt>
                <c:pt idx="2612">
                  <c:v>13.43</c:v>
                </c:pt>
                <c:pt idx="2613">
                  <c:v>13.42</c:v>
                </c:pt>
                <c:pt idx="2614">
                  <c:v>13.08</c:v>
                </c:pt>
                <c:pt idx="2615">
                  <c:v>13.22</c:v>
                </c:pt>
                <c:pt idx="2616">
                  <c:v>12.58</c:v>
                </c:pt>
                <c:pt idx="2617">
                  <c:v>12.53</c:v>
                </c:pt>
                <c:pt idx="2618">
                  <c:v>13.22</c:v>
                </c:pt>
                <c:pt idx="2619">
                  <c:v>17.02</c:v>
                </c:pt>
                <c:pt idx="2620">
                  <c:v>14.94</c:v>
                </c:pt>
                <c:pt idx="2621">
                  <c:v>15.43</c:v>
                </c:pt>
                <c:pt idx="2622">
                  <c:v>13.46</c:v>
                </c:pt>
                <c:pt idx="2623">
                  <c:v>12.74</c:v>
                </c:pt>
                <c:pt idx="2624">
                  <c:v>12.4</c:v>
                </c:pt>
                <c:pt idx="2625">
                  <c:v>11.64</c:v>
                </c:pt>
                <c:pt idx="2626">
                  <c:v>12.13</c:v>
                </c:pt>
                <c:pt idx="2627">
                  <c:v>12.18</c:v>
                </c:pt>
                <c:pt idx="2628">
                  <c:v>12.35</c:v>
                </c:pt>
                <c:pt idx="2629">
                  <c:v>12.34</c:v>
                </c:pt>
                <c:pt idx="2630">
                  <c:v>12.94</c:v>
                </c:pt>
                <c:pt idx="2631">
                  <c:v>12.12</c:v>
                </c:pt>
                <c:pt idx="2632">
                  <c:v>11.98</c:v>
                </c:pt>
                <c:pt idx="2633">
                  <c:v>12.31</c:v>
                </c:pt>
                <c:pt idx="2634">
                  <c:v>13.35</c:v>
                </c:pt>
                <c:pt idx="2635">
                  <c:v>12.79</c:v>
                </c:pt>
                <c:pt idx="2636">
                  <c:v>14.64</c:v>
                </c:pt>
                <c:pt idx="2637">
                  <c:v>13.77</c:v>
                </c:pt>
                <c:pt idx="2638">
                  <c:v>17.329999999999998</c:v>
                </c:pt>
                <c:pt idx="2639">
                  <c:v>15.92</c:v>
                </c:pt>
                <c:pt idx="2640">
                  <c:v>17.91</c:v>
                </c:pt>
                <c:pt idx="2641">
                  <c:v>16.850000000000001</c:v>
                </c:pt>
                <c:pt idx="2642">
                  <c:v>16.09</c:v>
                </c:pt>
                <c:pt idx="2643">
                  <c:v>15.6</c:v>
                </c:pt>
                <c:pt idx="2644">
                  <c:v>16.14</c:v>
                </c:pt>
                <c:pt idx="2645">
                  <c:v>14.97</c:v>
                </c:pt>
                <c:pt idx="2646">
                  <c:v>13.37</c:v>
                </c:pt>
                <c:pt idx="2647">
                  <c:v>12.69</c:v>
                </c:pt>
                <c:pt idx="2648">
                  <c:v>12.64</c:v>
                </c:pt>
                <c:pt idx="2649">
                  <c:v>13.63</c:v>
                </c:pt>
                <c:pt idx="2650">
                  <c:v>12.58</c:v>
                </c:pt>
                <c:pt idx="2651">
                  <c:v>12.18</c:v>
                </c:pt>
                <c:pt idx="2652">
                  <c:v>12.83</c:v>
                </c:pt>
                <c:pt idx="2653">
                  <c:v>12.06</c:v>
                </c:pt>
                <c:pt idx="2654">
                  <c:v>12.1</c:v>
                </c:pt>
                <c:pt idx="2655">
                  <c:v>12.87</c:v>
                </c:pt>
                <c:pt idx="2656">
                  <c:v>12.86</c:v>
                </c:pt>
                <c:pt idx="2657">
                  <c:v>12.62</c:v>
                </c:pt>
                <c:pt idx="2658">
                  <c:v>12.41</c:v>
                </c:pt>
                <c:pt idx="2659">
                  <c:v>12.29</c:v>
                </c:pt>
                <c:pt idx="2660">
                  <c:v>12.14</c:v>
                </c:pt>
                <c:pt idx="2661">
                  <c:v>13.03</c:v>
                </c:pt>
                <c:pt idx="2662">
                  <c:v>14.26</c:v>
                </c:pt>
                <c:pt idx="2663">
                  <c:v>12.83</c:v>
                </c:pt>
                <c:pt idx="2664">
                  <c:v>13.15</c:v>
                </c:pt>
                <c:pt idx="2665">
                  <c:v>12.19</c:v>
                </c:pt>
                <c:pt idx="2666">
                  <c:v>11.64</c:v>
                </c:pt>
                <c:pt idx="2667">
                  <c:v>11.27</c:v>
                </c:pt>
                <c:pt idx="2668">
                  <c:v>10.93</c:v>
                </c:pt>
                <c:pt idx="2669">
                  <c:v>10.85</c:v>
                </c:pt>
                <c:pt idx="2670">
                  <c:v>11.27</c:v>
                </c:pt>
                <c:pt idx="2671">
                  <c:v>13.16</c:v>
                </c:pt>
                <c:pt idx="2672">
                  <c:v>14.78</c:v>
                </c:pt>
                <c:pt idx="2673">
                  <c:v>13.31</c:v>
                </c:pt>
                <c:pt idx="2674">
                  <c:v>14.64</c:v>
                </c:pt>
                <c:pt idx="2675">
                  <c:v>13.45</c:v>
                </c:pt>
                <c:pt idx="2676">
                  <c:v>12.64</c:v>
                </c:pt>
                <c:pt idx="2677">
                  <c:v>12.49</c:v>
                </c:pt>
                <c:pt idx="2678">
                  <c:v>12.86</c:v>
                </c:pt>
                <c:pt idx="2679">
                  <c:v>12.25</c:v>
                </c:pt>
                <c:pt idx="2680">
                  <c:v>12.41</c:v>
                </c:pt>
                <c:pt idx="2681">
                  <c:v>11.99</c:v>
                </c:pt>
                <c:pt idx="2682">
                  <c:v>12.16</c:v>
                </c:pt>
                <c:pt idx="2683">
                  <c:v>12.5</c:v>
                </c:pt>
                <c:pt idx="2684">
                  <c:v>12.25</c:v>
                </c:pt>
                <c:pt idx="2685">
                  <c:v>13.53</c:v>
                </c:pt>
                <c:pt idx="2686">
                  <c:v>12.86</c:v>
                </c:pt>
                <c:pt idx="2687">
                  <c:v>13.16</c:v>
                </c:pt>
                <c:pt idx="2688">
                  <c:v>13.91</c:v>
                </c:pt>
                <c:pt idx="2689">
                  <c:v>14.65</c:v>
                </c:pt>
                <c:pt idx="2690">
                  <c:v>14.88</c:v>
                </c:pt>
                <c:pt idx="2691">
                  <c:v>14.16</c:v>
                </c:pt>
                <c:pt idx="2692">
                  <c:v>13.22</c:v>
                </c:pt>
                <c:pt idx="2693">
                  <c:v>13.14</c:v>
                </c:pt>
                <c:pt idx="2694">
                  <c:v>12.37</c:v>
                </c:pt>
                <c:pt idx="2695">
                  <c:v>12.07</c:v>
                </c:pt>
                <c:pt idx="2696">
                  <c:v>13.68</c:v>
                </c:pt>
                <c:pt idx="2697">
                  <c:v>12.79</c:v>
                </c:pt>
                <c:pt idx="2698">
                  <c:v>11.75</c:v>
                </c:pt>
                <c:pt idx="2699">
                  <c:v>11.8</c:v>
                </c:pt>
                <c:pt idx="2700">
                  <c:v>11.68</c:v>
                </c:pt>
                <c:pt idx="2701">
                  <c:v>12.2</c:v>
                </c:pt>
                <c:pt idx="2702">
                  <c:v>12.42</c:v>
                </c:pt>
                <c:pt idx="2703">
                  <c:v>12.89</c:v>
                </c:pt>
                <c:pt idx="2704">
                  <c:v>12.41</c:v>
                </c:pt>
                <c:pt idx="2705">
                  <c:v>12.12</c:v>
                </c:pt>
                <c:pt idx="2706">
                  <c:v>12</c:v>
                </c:pt>
                <c:pt idx="2707">
                  <c:v>12.05</c:v>
                </c:pt>
                <c:pt idx="2708">
                  <c:v>11.61</c:v>
                </c:pt>
                <c:pt idx="2709">
                  <c:v>14.22</c:v>
                </c:pt>
                <c:pt idx="2710">
                  <c:v>14.82</c:v>
                </c:pt>
                <c:pt idx="2711">
                  <c:v>15.69</c:v>
                </c:pt>
                <c:pt idx="2712">
                  <c:v>15.95</c:v>
                </c:pt>
                <c:pt idx="2713">
                  <c:v>22.96</c:v>
                </c:pt>
                <c:pt idx="2714">
                  <c:v>24.98</c:v>
                </c:pt>
                <c:pt idx="2715">
                  <c:v>21.31</c:v>
                </c:pt>
                <c:pt idx="2716">
                  <c:v>21.3</c:v>
                </c:pt>
                <c:pt idx="2717">
                  <c:v>17.62</c:v>
                </c:pt>
                <c:pt idx="2718">
                  <c:v>17.399999999999999</c:v>
                </c:pt>
                <c:pt idx="2719">
                  <c:v>20.059999999999999</c:v>
                </c:pt>
                <c:pt idx="2720">
                  <c:v>19.89</c:v>
                </c:pt>
                <c:pt idx="2721">
                  <c:v>19.64</c:v>
                </c:pt>
                <c:pt idx="2722">
                  <c:v>20.71</c:v>
                </c:pt>
                <c:pt idx="2723">
                  <c:v>25.23</c:v>
                </c:pt>
                <c:pt idx="2724">
                  <c:v>24.22</c:v>
                </c:pt>
                <c:pt idx="2725">
                  <c:v>24.16</c:v>
                </c:pt>
                <c:pt idx="2726">
                  <c:v>24.7</c:v>
                </c:pt>
                <c:pt idx="2727">
                  <c:v>23.35</c:v>
                </c:pt>
                <c:pt idx="2728">
                  <c:v>21.23</c:v>
                </c:pt>
                <c:pt idx="2729">
                  <c:v>19.34</c:v>
                </c:pt>
                <c:pt idx="2730">
                  <c:v>19.510000000000002</c:v>
                </c:pt>
                <c:pt idx="2731">
                  <c:v>19.96</c:v>
                </c:pt>
                <c:pt idx="2732">
                  <c:v>19.91</c:v>
                </c:pt>
                <c:pt idx="2733">
                  <c:v>16.36</c:v>
                </c:pt>
                <c:pt idx="2734">
                  <c:v>16.72</c:v>
                </c:pt>
                <c:pt idx="2735">
                  <c:v>17.36</c:v>
                </c:pt>
                <c:pt idx="2736">
                  <c:v>20.45</c:v>
                </c:pt>
                <c:pt idx="2737">
                  <c:v>20.02</c:v>
                </c:pt>
                <c:pt idx="2738">
                  <c:v>21.25</c:v>
                </c:pt>
                <c:pt idx="2739">
                  <c:v>19.98</c:v>
                </c:pt>
                <c:pt idx="2740">
                  <c:v>18.14</c:v>
                </c:pt>
                <c:pt idx="2741">
                  <c:v>20.100000000000001</c:v>
                </c:pt>
                <c:pt idx="2742">
                  <c:v>22.48</c:v>
                </c:pt>
                <c:pt idx="2743">
                  <c:v>20.8</c:v>
                </c:pt>
                <c:pt idx="2744">
                  <c:v>21.52</c:v>
                </c:pt>
                <c:pt idx="2745">
                  <c:v>18.899999999999999</c:v>
                </c:pt>
                <c:pt idx="2746">
                  <c:v>19.02</c:v>
                </c:pt>
                <c:pt idx="2747">
                  <c:v>18.489999999999998</c:v>
                </c:pt>
                <c:pt idx="2748">
                  <c:v>18.79</c:v>
                </c:pt>
                <c:pt idx="2749">
                  <c:v>18.07</c:v>
                </c:pt>
                <c:pt idx="2750">
                  <c:v>16.440000000000001</c:v>
                </c:pt>
                <c:pt idx="2751">
                  <c:v>20.74</c:v>
                </c:pt>
                <c:pt idx="2752">
                  <c:v>21.19</c:v>
                </c:pt>
                <c:pt idx="2753">
                  <c:v>23.23</c:v>
                </c:pt>
                <c:pt idx="2754">
                  <c:v>22.64</c:v>
                </c:pt>
                <c:pt idx="2755">
                  <c:v>21.76</c:v>
                </c:pt>
                <c:pt idx="2756">
                  <c:v>21.46</c:v>
                </c:pt>
                <c:pt idx="2757">
                  <c:v>20.65</c:v>
                </c:pt>
                <c:pt idx="2758">
                  <c:v>21.63</c:v>
                </c:pt>
                <c:pt idx="2759">
                  <c:v>24.52</c:v>
                </c:pt>
                <c:pt idx="2760">
                  <c:v>25.58</c:v>
                </c:pt>
                <c:pt idx="2761">
                  <c:v>25.58</c:v>
                </c:pt>
                <c:pt idx="2762">
                  <c:v>28.38</c:v>
                </c:pt>
                <c:pt idx="2763">
                  <c:v>30.11</c:v>
                </c:pt>
                <c:pt idx="2764">
                  <c:v>36.07</c:v>
                </c:pt>
                <c:pt idx="2765">
                  <c:v>30.41</c:v>
                </c:pt>
                <c:pt idx="2766">
                  <c:v>29.96</c:v>
                </c:pt>
                <c:pt idx="2767">
                  <c:v>28.34</c:v>
                </c:pt>
                <c:pt idx="2768">
                  <c:v>25.42</c:v>
                </c:pt>
                <c:pt idx="2769">
                  <c:v>23.22</c:v>
                </c:pt>
                <c:pt idx="2770">
                  <c:v>25.45</c:v>
                </c:pt>
                <c:pt idx="2771">
                  <c:v>21.38</c:v>
                </c:pt>
                <c:pt idx="2772">
                  <c:v>21.4</c:v>
                </c:pt>
                <c:pt idx="2773">
                  <c:v>20.47</c:v>
                </c:pt>
                <c:pt idx="2774">
                  <c:v>19.98</c:v>
                </c:pt>
                <c:pt idx="2775">
                  <c:v>19.5</c:v>
                </c:pt>
                <c:pt idx="2776">
                  <c:v>18.190000000000001</c:v>
                </c:pt>
                <c:pt idx="2777">
                  <c:v>19.07</c:v>
                </c:pt>
                <c:pt idx="2778">
                  <c:v>18.600000000000001</c:v>
                </c:pt>
                <c:pt idx="2779">
                  <c:v>19.04</c:v>
                </c:pt>
                <c:pt idx="2780">
                  <c:v>18.059999999999999</c:v>
                </c:pt>
                <c:pt idx="2781">
                  <c:v>17.8</c:v>
                </c:pt>
                <c:pt idx="2782">
                  <c:v>20.8</c:v>
                </c:pt>
                <c:pt idx="2783">
                  <c:v>19.52</c:v>
                </c:pt>
                <c:pt idx="2784">
                  <c:v>18.89</c:v>
                </c:pt>
                <c:pt idx="2785">
                  <c:v>17.420000000000002</c:v>
                </c:pt>
                <c:pt idx="2786">
                  <c:v>18.87</c:v>
                </c:pt>
                <c:pt idx="2787">
                  <c:v>19.13</c:v>
                </c:pt>
                <c:pt idx="2788">
                  <c:v>17.66</c:v>
                </c:pt>
                <c:pt idx="2789">
                  <c:v>16.57</c:v>
                </c:pt>
                <c:pt idx="2790">
                  <c:v>16.14</c:v>
                </c:pt>
                <c:pt idx="2791">
                  <c:v>15.73</c:v>
                </c:pt>
                <c:pt idx="2792">
                  <c:v>15.57</c:v>
                </c:pt>
                <c:pt idx="2793">
                  <c:v>15.38</c:v>
                </c:pt>
                <c:pt idx="2794">
                  <c:v>16.37</c:v>
                </c:pt>
                <c:pt idx="2795">
                  <c:v>15.72</c:v>
                </c:pt>
                <c:pt idx="2796">
                  <c:v>15.97</c:v>
                </c:pt>
                <c:pt idx="2797">
                  <c:v>15.43</c:v>
                </c:pt>
                <c:pt idx="2798">
                  <c:v>15.65</c:v>
                </c:pt>
                <c:pt idx="2799">
                  <c:v>16.22</c:v>
                </c:pt>
                <c:pt idx="2800">
                  <c:v>14.91</c:v>
                </c:pt>
                <c:pt idx="2801">
                  <c:v>14.88</c:v>
                </c:pt>
                <c:pt idx="2802">
                  <c:v>14.02</c:v>
                </c:pt>
                <c:pt idx="2803">
                  <c:v>14.46</c:v>
                </c:pt>
                <c:pt idx="2804">
                  <c:v>13.51</c:v>
                </c:pt>
                <c:pt idx="2805">
                  <c:v>14.85</c:v>
                </c:pt>
                <c:pt idx="2806">
                  <c:v>15.17</c:v>
                </c:pt>
                <c:pt idx="2807">
                  <c:v>14.7</c:v>
                </c:pt>
                <c:pt idx="2808">
                  <c:v>14.78</c:v>
                </c:pt>
                <c:pt idx="2809">
                  <c:v>13.57</c:v>
                </c:pt>
                <c:pt idx="2810">
                  <c:v>14.63</c:v>
                </c:pt>
                <c:pt idx="2811">
                  <c:v>14.74</c:v>
                </c:pt>
                <c:pt idx="2812">
                  <c:v>15.74</c:v>
                </c:pt>
                <c:pt idx="2813">
                  <c:v>16.59</c:v>
                </c:pt>
                <c:pt idx="2814">
                  <c:v>16.05</c:v>
                </c:pt>
                <c:pt idx="2815">
                  <c:v>14.33</c:v>
                </c:pt>
                <c:pt idx="2816">
                  <c:v>13.77</c:v>
                </c:pt>
                <c:pt idx="2817">
                  <c:v>13.41</c:v>
                </c:pt>
                <c:pt idx="2818">
                  <c:v>13.5</c:v>
                </c:pt>
                <c:pt idx="2819">
                  <c:v>12.88</c:v>
                </c:pt>
                <c:pt idx="2820">
                  <c:v>13.1</c:v>
                </c:pt>
                <c:pt idx="2821">
                  <c:v>13.56</c:v>
                </c:pt>
                <c:pt idx="2822">
                  <c:v>13.91</c:v>
                </c:pt>
                <c:pt idx="2823">
                  <c:v>13.63</c:v>
                </c:pt>
                <c:pt idx="2824">
                  <c:v>16.48</c:v>
                </c:pt>
                <c:pt idx="2825">
                  <c:v>16.329999999999998</c:v>
                </c:pt>
                <c:pt idx="2826">
                  <c:v>14.68</c:v>
                </c:pt>
                <c:pt idx="2827">
                  <c:v>15.15</c:v>
                </c:pt>
                <c:pt idx="2828">
                  <c:v>14.43</c:v>
                </c:pt>
                <c:pt idx="2829">
                  <c:v>13.71</c:v>
                </c:pt>
                <c:pt idx="2830">
                  <c:v>13.4</c:v>
                </c:pt>
                <c:pt idx="2831">
                  <c:v>13.36</c:v>
                </c:pt>
                <c:pt idx="2832">
                  <c:v>13.74</c:v>
                </c:pt>
                <c:pt idx="2833">
                  <c:v>13.58</c:v>
                </c:pt>
                <c:pt idx="2834">
                  <c:v>12.82</c:v>
                </c:pt>
                <c:pt idx="2835">
                  <c:v>13.18</c:v>
                </c:pt>
                <c:pt idx="2836">
                  <c:v>14.28</c:v>
                </c:pt>
                <c:pt idx="2837">
                  <c:v>13.3</c:v>
                </c:pt>
                <c:pt idx="2838">
                  <c:v>13.02</c:v>
                </c:pt>
                <c:pt idx="2839">
                  <c:v>12.01</c:v>
                </c:pt>
                <c:pt idx="2840">
                  <c:v>12.32</c:v>
                </c:pt>
                <c:pt idx="2841">
                  <c:v>12.18</c:v>
                </c:pt>
                <c:pt idx="2842">
                  <c:v>12.6</c:v>
                </c:pt>
                <c:pt idx="2843">
                  <c:v>12.09</c:v>
                </c:pt>
                <c:pt idx="2844">
                  <c:v>12.42</c:v>
                </c:pt>
                <c:pt idx="2845">
                  <c:v>12.28</c:v>
                </c:pt>
                <c:pt idx="2846">
                  <c:v>13.14</c:v>
                </c:pt>
                <c:pt idx="2847">
                  <c:v>13.25</c:v>
                </c:pt>
                <c:pt idx="2848">
                  <c:v>12.73</c:v>
                </c:pt>
                <c:pt idx="2849">
                  <c:v>13.11</c:v>
                </c:pt>
                <c:pt idx="2850">
                  <c:v>13.12</c:v>
                </c:pt>
                <c:pt idx="2851">
                  <c:v>14.8</c:v>
                </c:pt>
                <c:pt idx="2852">
                  <c:v>14.42</c:v>
                </c:pt>
                <c:pt idx="2853">
                  <c:v>12.87</c:v>
                </c:pt>
                <c:pt idx="2854">
                  <c:v>15.44</c:v>
                </c:pt>
                <c:pt idx="2855">
                  <c:v>19.32</c:v>
                </c:pt>
                <c:pt idx="2856">
                  <c:v>19.399999999999999</c:v>
                </c:pt>
                <c:pt idx="2857">
                  <c:v>19.100000000000001</c:v>
                </c:pt>
                <c:pt idx="2858">
                  <c:v>16.04</c:v>
                </c:pt>
                <c:pt idx="2859">
                  <c:v>20.55</c:v>
                </c:pt>
                <c:pt idx="2860">
                  <c:v>18.059999999999999</c:v>
                </c:pt>
                <c:pt idx="2861">
                  <c:v>16.440000000000001</c:v>
                </c:pt>
                <c:pt idx="2862">
                  <c:v>15.29</c:v>
                </c:pt>
                <c:pt idx="2863">
                  <c:v>15.96</c:v>
                </c:pt>
                <c:pt idx="2864">
                  <c:v>16.309999999999999</c:v>
                </c:pt>
                <c:pt idx="2865">
                  <c:v>14.95</c:v>
                </c:pt>
                <c:pt idx="2866">
                  <c:v>14.75</c:v>
                </c:pt>
                <c:pt idx="2867">
                  <c:v>16.920000000000002</c:v>
                </c:pt>
                <c:pt idx="2868">
                  <c:v>15.85</c:v>
                </c:pt>
                <c:pt idx="2869">
                  <c:v>17.5</c:v>
                </c:pt>
                <c:pt idx="2870">
                  <c:v>17.899999999999999</c:v>
                </c:pt>
                <c:pt idx="2871">
                  <c:v>17.3</c:v>
                </c:pt>
                <c:pt idx="2872">
                  <c:v>18.71</c:v>
                </c:pt>
                <c:pt idx="2873">
                  <c:v>18.86</c:v>
                </c:pt>
                <c:pt idx="2874">
                  <c:v>16.97</c:v>
                </c:pt>
                <c:pt idx="2875">
                  <c:v>16.09</c:v>
                </c:pt>
                <c:pt idx="2876">
                  <c:v>15.93</c:v>
                </c:pt>
                <c:pt idx="2877">
                  <c:v>16.3</c:v>
                </c:pt>
                <c:pt idx="2878">
                  <c:v>15.94</c:v>
                </c:pt>
                <c:pt idx="2879">
                  <c:v>15.99</c:v>
                </c:pt>
                <c:pt idx="2880">
                  <c:v>15.91</c:v>
                </c:pt>
                <c:pt idx="2881">
                  <c:v>15.82</c:v>
                </c:pt>
                <c:pt idx="2882">
                  <c:v>15.28</c:v>
                </c:pt>
                <c:pt idx="2883">
                  <c:v>15.35</c:v>
                </c:pt>
                <c:pt idx="2884">
                  <c:v>15.15</c:v>
                </c:pt>
                <c:pt idx="2885">
                  <c:v>14.33</c:v>
                </c:pt>
                <c:pt idx="2886">
                  <c:v>14.75</c:v>
                </c:pt>
                <c:pt idx="2887">
                  <c:v>15.4</c:v>
                </c:pt>
                <c:pt idx="2888">
                  <c:v>15.26</c:v>
                </c:pt>
                <c:pt idx="2889">
                  <c:v>16.28</c:v>
                </c:pt>
                <c:pt idx="2890">
                  <c:v>16.21</c:v>
                </c:pt>
                <c:pt idx="2891">
                  <c:v>15.82</c:v>
                </c:pt>
                <c:pt idx="2892">
                  <c:v>15.08</c:v>
                </c:pt>
                <c:pt idx="2893">
                  <c:v>14.06</c:v>
                </c:pt>
                <c:pt idx="2894">
                  <c:v>12.93</c:v>
                </c:pt>
                <c:pt idx="2895">
                  <c:v>12.57</c:v>
                </c:pt>
                <c:pt idx="2896">
                  <c:v>13.28</c:v>
                </c:pt>
                <c:pt idx="2897">
                  <c:v>13.96</c:v>
                </c:pt>
                <c:pt idx="2898">
                  <c:v>14.09</c:v>
                </c:pt>
                <c:pt idx="2899">
                  <c:v>13.03</c:v>
                </c:pt>
                <c:pt idx="2900">
                  <c:v>12.93</c:v>
                </c:pt>
                <c:pt idx="2901">
                  <c:v>12.39</c:v>
                </c:pt>
                <c:pt idx="2902">
                  <c:v>12.68</c:v>
                </c:pt>
                <c:pt idx="2903">
                  <c:v>12.86</c:v>
                </c:pt>
                <c:pt idx="2904">
                  <c:v>13.97</c:v>
                </c:pt>
                <c:pt idx="2905">
                  <c:v>13.53</c:v>
                </c:pt>
                <c:pt idx="2906">
                  <c:v>14.45</c:v>
                </c:pt>
                <c:pt idx="2907">
                  <c:v>13.53</c:v>
                </c:pt>
                <c:pt idx="2908">
                  <c:v>12.61</c:v>
                </c:pt>
                <c:pt idx="2909">
                  <c:v>12.07</c:v>
                </c:pt>
                <c:pt idx="2910">
                  <c:v>12.74</c:v>
                </c:pt>
                <c:pt idx="2911">
                  <c:v>12.16</c:v>
                </c:pt>
                <c:pt idx="2912">
                  <c:v>12.83</c:v>
                </c:pt>
                <c:pt idx="2913">
                  <c:v>13.94</c:v>
                </c:pt>
                <c:pt idx="2914">
                  <c:v>16.12</c:v>
                </c:pt>
                <c:pt idx="2915">
                  <c:v>17.87</c:v>
                </c:pt>
                <c:pt idx="2916">
                  <c:v>17.61</c:v>
                </c:pt>
                <c:pt idx="2917">
                  <c:v>24.59</c:v>
                </c:pt>
                <c:pt idx="2918">
                  <c:v>20.170000000000002</c:v>
                </c:pt>
                <c:pt idx="2919">
                  <c:v>19.489999999999998</c:v>
                </c:pt>
                <c:pt idx="2920">
                  <c:v>16.91</c:v>
                </c:pt>
                <c:pt idx="2921">
                  <c:v>17.97</c:v>
                </c:pt>
                <c:pt idx="2922">
                  <c:v>21.09</c:v>
                </c:pt>
                <c:pt idx="2923">
                  <c:v>17.52</c:v>
                </c:pt>
                <c:pt idx="2924">
                  <c:v>22.1</c:v>
                </c:pt>
                <c:pt idx="2925">
                  <c:v>21.18</c:v>
                </c:pt>
                <c:pt idx="2926">
                  <c:v>18.47</c:v>
                </c:pt>
                <c:pt idx="2927">
                  <c:v>16.88</c:v>
                </c:pt>
                <c:pt idx="2928">
                  <c:v>17.5</c:v>
                </c:pt>
                <c:pt idx="2929">
                  <c:v>15.8</c:v>
                </c:pt>
                <c:pt idx="2930">
                  <c:v>16.68</c:v>
                </c:pt>
                <c:pt idx="2931">
                  <c:v>19.87</c:v>
                </c:pt>
                <c:pt idx="2932">
                  <c:v>19.32</c:v>
                </c:pt>
                <c:pt idx="2933">
                  <c:v>20.309999999999999</c:v>
                </c:pt>
                <c:pt idx="2934">
                  <c:v>19.350000000000001</c:v>
                </c:pt>
                <c:pt idx="2935">
                  <c:v>17.88</c:v>
                </c:pt>
                <c:pt idx="2936">
                  <c:v>18.98</c:v>
                </c:pt>
                <c:pt idx="2937">
                  <c:v>19.66</c:v>
                </c:pt>
                <c:pt idx="2938">
                  <c:v>17.329999999999998</c:v>
                </c:pt>
                <c:pt idx="2939">
                  <c:v>16.27</c:v>
                </c:pt>
                <c:pt idx="2940">
                  <c:v>15</c:v>
                </c:pt>
                <c:pt idx="2941">
                  <c:v>15.27</c:v>
                </c:pt>
                <c:pt idx="2942">
                  <c:v>15.2</c:v>
                </c:pt>
                <c:pt idx="2943">
                  <c:v>14.61</c:v>
                </c:pt>
                <c:pt idx="2944">
                  <c:v>14.22</c:v>
                </c:pt>
                <c:pt idx="2945">
                  <c:v>13.74</c:v>
                </c:pt>
                <c:pt idx="2946">
                  <c:v>14.67</c:v>
                </c:pt>
                <c:pt idx="2947">
                  <c:v>14.44</c:v>
                </c:pt>
                <c:pt idx="2948">
                  <c:v>13.95</c:v>
                </c:pt>
                <c:pt idx="2949">
                  <c:v>14.05</c:v>
                </c:pt>
                <c:pt idx="2950">
                  <c:v>15.32</c:v>
                </c:pt>
                <c:pt idx="2951">
                  <c:v>14.91</c:v>
                </c:pt>
                <c:pt idx="2952">
                  <c:v>17.05</c:v>
                </c:pt>
                <c:pt idx="2953">
                  <c:v>15.96</c:v>
                </c:pt>
                <c:pt idx="2954">
                  <c:v>16.07</c:v>
                </c:pt>
                <c:pt idx="2955">
                  <c:v>17.22</c:v>
                </c:pt>
                <c:pt idx="2956">
                  <c:v>16.239999999999998</c:v>
                </c:pt>
                <c:pt idx="2957">
                  <c:v>18.559999999999999</c:v>
                </c:pt>
                <c:pt idx="2958">
                  <c:v>20.56</c:v>
                </c:pt>
                <c:pt idx="2959">
                  <c:v>19.12</c:v>
                </c:pt>
                <c:pt idx="2960">
                  <c:v>17.04</c:v>
                </c:pt>
                <c:pt idx="2961">
                  <c:v>17.86</c:v>
                </c:pt>
                <c:pt idx="2962">
                  <c:v>20.28</c:v>
                </c:pt>
                <c:pt idx="2963">
                  <c:v>18.64</c:v>
                </c:pt>
                <c:pt idx="2964">
                  <c:v>17.57</c:v>
                </c:pt>
                <c:pt idx="2965">
                  <c:v>15.58</c:v>
                </c:pt>
                <c:pt idx="2966">
                  <c:v>14.57</c:v>
                </c:pt>
                <c:pt idx="2967">
                  <c:v>13.54</c:v>
                </c:pt>
                <c:pt idx="2968">
                  <c:v>13.68</c:v>
                </c:pt>
                <c:pt idx="2969">
                  <c:v>13.79</c:v>
                </c:pt>
                <c:pt idx="2970">
                  <c:v>14.25</c:v>
                </c:pt>
                <c:pt idx="2971">
                  <c:v>14</c:v>
                </c:pt>
                <c:pt idx="2972">
                  <c:v>14.46</c:v>
                </c:pt>
                <c:pt idx="2973">
                  <c:v>14.01</c:v>
                </c:pt>
                <c:pt idx="2974">
                  <c:v>13.71</c:v>
                </c:pt>
                <c:pt idx="2975">
                  <c:v>12.65</c:v>
                </c:pt>
                <c:pt idx="2976">
                  <c:v>13.11</c:v>
                </c:pt>
                <c:pt idx="2977">
                  <c:v>13.2</c:v>
                </c:pt>
                <c:pt idx="2978">
                  <c:v>12.33</c:v>
                </c:pt>
                <c:pt idx="2979">
                  <c:v>13.22</c:v>
                </c:pt>
                <c:pt idx="2980">
                  <c:v>12.3</c:v>
                </c:pt>
                <c:pt idx="2981">
                  <c:v>12.83</c:v>
                </c:pt>
                <c:pt idx="2982">
                  <c:v>13.1</c:v>
                </c:pt>
                <c:pt idx="2983">
                  <c:v>12.62</c:v>
                </c:pt>
                <c:pt idx="2984">
                  <c:v>12.73</c:v>
                </c:pt>
                <c:pt idx="2985">
                  <c:v>12.07</c:v>
                </c:pt>
                <c:pt idx="2986">
                  <c:v>12.69</c:v>
                </c:pt>
                <c:pt idx="2987">
                  <c:v>12.68</c:v>
                </c:pt>
                <c:pt idx="2988">
                  <c:v>13</c:v>
                </c:pt>
                <c:pt idx="2989">
                  <c:v>13.05</c:v>
                </c:pt>
                <c:pt idx="2990">
                  <c:v>12.05</c:v>
                </c:pt>
                <c:pt idx="2991">
                  <c:v>12.46</c:v>
                </c:pt>
                <c:pt idx="2992">
                  <c:v>12.86</c:v>
                </c:pt>
                <c:pt idx="2993">
                  <c:v>12.78</c:v>
                </c:pt>
                <c:pt idx="2994">
                  <c:v>13.13</c:v>
                </c:pt>
                <c:pt idx="2995">
                  <c:v>12.34</c:v>
                </c:pt>
                <c:pt idx="2996">
                  <c:v>11.87</c:v>
                </c:pt>
                <c:pt idx="2997">
                  <c:v>11.54</c:v>
                </c:pt>
                <c:pt idx="2998">
                  <c:v>11.75</c:v>
                </c:pt>
                <c:pt idx="2999">
                  <c:v>12.62</c:v>
                </c:pt>
                <c:pt idx="3000">
                  <c:v>14.91</c:v>
                </c:pt>
                <c:pt idx="3001">
                  <c:v>15.96</c:v>
                </c:pt>
                <c:pt idx="3002">
                  <c:v>14.8</c:v>
                </c:pt>
                <c:pt idx="3003">
                  <c:v>14.52</c:v>
                </c:pt>
                <c:pt idx="3004">
                  <c:v>13.62</c:v>
                </c:pt>
                <c:pt idx="3005">
                  <c:v>15.86</c:v>
                </c:pt>
                <c:pt idx="3006">
                  <c:v>15.68</c:v>
                </c:pt>
                <c:pt idx="3007">
                  <c:v>14.99</c:v>
                </c:pt>
                <c:pt idx="3008">
                  <c:v>13.94</c:v>
                </c:pt>
                <c:pt idx="3009">
                  <c:v>12.63</c:v>
                </c:pt>
                <c:pt idx="3010">
                  <c:v>12.14</c:v>
                </c:pt>
                <c:pt idx="3011">
                  <c:v>12.29</c:v>
                </c:pt>
                <c:pt idx="3012">
                  <c:v>12.58</c:v>
                </c:pt>
                <c:pt idx="3013">
                  <c:v>12.5</c:v>
                </c:pt>
                <c:pt idx="3014">
                  <c:v>12.51</c:v>
                </c:pt>
                <c:pt idx="3015">
                  <c:v>12.61</c:v>
                </c:pt>
                <c:pt idx="3016">
                  <c:v>12.67</c:v>
                </c:pt>
                <c:pt idx="3017">
                  <c:v>12.65</c:v>
                </c:pt>
                <c:pt idx="3018">
                  <c:v>13.43</c:v>
                </c:pt>
                <c:pt idx="3019">
                  <c:v>14.82</c:v>
                </c:pt>
                <c:pt idx="3020">
                  <c:v>13.78</c:v>
                </c:pt>
                <c:pt idx="3021">
                  <c:v>12.47</c:v>
                </c:pt>
                <c:pt idx="3022">
                  <c:v>14.02</c:v>
                </c:pt>
                <c:pt idx="3023">
                  <c:v>13.85</c:v>
                </c:pt>
                <c:pt idx="3024">
                  <c:v>13.79</c:v>
                </c:pt>
                <c:pt idx="3025">
                  <c:v>13.45</c:v>
                </c:pt>
                <c:pt idx="3026">
                  <c:v>12.54</c:v>
                </c:pt>
                <c:pt idx="3027">
                  <c:v>12.56</c:v>
                </c:pt>
                <c:pt idx="3028">
                  <c:v>12.32</c:v>
                </c:pt>
                <c:pt idx="3029">
                  <c:v>12.39</c:v>
                </c:pt>
                <c:pt idx="3030">
                  <c:v>12.42</c:v>
                </c:pt>
                <c:pt idx="3031">
                  <c:v>12.32</c:v>
                </c:pt>
                <c:pt idx="3032">
                  <c:v>12.1</c:v>
                </c:pt>
                <c:pt idx="3033">
                  <c:v>12.85</c:v>
                </c:pt>
                <c:pt idx="3034">
                  <c:v>12.91</c:v>
                </c:pt>
                <c:pt idx="3035">
                  <c:v>12.98</c:v>
                </c:pt>
                <c:pt idx="3036">
                  <c:v>14.56</c:v>
                </c:pt>
                <c:pt idx="3037">
                  <c:v>18.23</c:v>
                </c:pt>
                <c:pt idx="3038">
                  <c:v>16.28</c:v>
                </c:pt>
                <c:pt idx="3039">
                  <c:v>16.39</c:v>
                </c:pt>
                <c:pt idx="3040">
                  <c:v>15.49</c:v>
                </c:pt>
                <c:pt idx="3041">
                  <c:v>18.84</c:v>
                </c:pt>
                <c:pt idx="3042">
                  <c:v>17.97</c:v>
                </c:pt>
                <c:pt idx="3043">
                  <c:v>16.05</c:v>
                </c:pt>
                <c:pt idx="3044">
                  <c:v>15.15</c:v>
                </c:pt>
                <c:pt idx="3045">
                  <c:v>14.96</c:v>
                </c:pt>
                <c:pt idx="3046">
                  <c:v>15.47</c:v>
                </c:pt>
                <c:pt idx="3047">
                  <c:v>15.04</c:v>
                </c:pt>
                <c:pt idx="3048">
                  <c:v>15.18</c:v>
                </c:pt>
                <c:pt idx="3049">
                  <c:v>13.74</c:v>
                </c:pt>
                <c:pt idx="3050">
                  <c:v>14.15</c:v>
                </c:pt>
                <c:pt idx="3051">
                  <c:v>13.68</c:v>
                </c:pt>
                <c:pt idx="3052">
                  <c:v>14.83</c:v>
                </c:pt>
                <c:pt idx="3053">
                  <c:v>14.38</c:v>
                </c:pt>
                <c:pt idx="3054">
                  <c:v>15.56</c:v>
                </c:pt>
                <c:pt idx="3055">
                  <c:v>17.079999999999998</c:v>
                </c:pt>
                <c:pt idx="3056">
                  <c:v>25.03</c:v>
                </c:pt>
                <c:pt idx="3057">
                  <c:v>27.85</c:v>
                </c:pt>
                <c:pt idx="3058">
                  <c:v>27.56</c:v>
                </c:pt>
                <c:pt idx="3059">
                  <c:v>39.159999999999997</c:v>
                </c:pt>
                <c:pt idx="3060">
                  <c:v>40.11</c:v>
                </c:pt>
                <c:pt idx="3061">
                  <c:v>33.42</c:v>
                </c:pt>
                <c:pt idx="3062">
                  <c:v>36.82</c:v>
                </c:pt>
                <c:pt idx="3063">
                  <c:v>31.99</c:v>
                </c:pt>
                <c:pt idx="3064">
                  <c:v>39.619999999999997</c:v>
                </c:pt>
                <c:pt idx="3065">
                  <c:v>41.94</c:v>
                </c:pt>
                <c:pt idx="3066">
                  <c:v>54.46</c:v>
                </c:pt>
                <c:pt idx="3067">
                  <c:v>47.3</c:v>
                </c:pt>
                <c:pt idx="3068">
                  <c:v>53.9</c:v>
                </c:pt>
                <c:pt idx="3069">
                  <c:v>75.47</c:v>
                </c:pt>
                <c:pt idx="3070">
                  <c:v>57.83</c:v>
                </c:pt>
                <c:pt idx="3071">
                  <c:v>82.69</c:v>
                </c:pt>
                <c:pt idx="3072">
                  <c:v>75.91</c:v>
                </c:pt>
                <c:pt idx="3073">
                  <c:v>76.45</c:v>
                </c:pt>
                <c:pt idx="3074">
                  <c:v>72</c:v>
                </c:pt>
                <c:pt idx="3075">
                  <c:v>66.040000000000006</c:v>
                </c:pt>
                <c:pt idx="3076">
                  <c:v>61.59</c:v>
                </c:pt>
                <c:pt idx="3077">
                  <c:v>61.67</c:v>
                </c:pt>
                <c:pt idx="3078">
                  <c:v>63.95</c:v>
                </c:pt>
                <c:pt idx="3079">
                  <c:v>61</c:v>
                </c:pt>
                <c:pt idx="3080">
                  <c:v>65.540000000000006</c:v>
                </c:pt>
                <c:pt idx="3081">
                  <c:v>57.08</c:v>
                </c:pt>
                <c:pt idx="3082">
                  <c:v>53.54</c:v>
                </c:pt>
                <c:pt idx="3083">
                  <c:v>57.06</c:v>
                </c:pt>
                <c:pt idx="3084">
                  <c:v>50.91</c:v>
                </c:pt>
                <c:pt idx="3085">
                  <c:v>46.8</c:v>
                </c:pt>
                <c:pt idx="3086">
                  <c:v>45.24</c:v>
                </c:pt>
                <c:pt idx="3087">
                  <c:v>46.7</c:v>
                </c:pt>
                <c:pt idx="3088">
                  <c:v>43.35</c:v>
                </c:pt>
                <c:pt idx="3089">
                  <c:v>41.67</c:v>
                </c:pt>
                <c:pt idx="3090">
                  <c:v>41.17</c:v>
                </c:pt>
                <c:pt idx="3091">
                  <c:v>37.76</c:v>
                </c:pt>
                <c:pt idx="3092">
                  <c:v>40.840000000000003</c:v>
                </c:pt>
                <c:pt idx="3093">
                  <c:v>40.11</c:v>
                </c:pt>
                <c:pt idx="3094">
                  <c:v>38.15</c:v>
                </c:pt>
                <c:pt idx="3095">
                  <c:v>43.83</c:v>
                </c:pt>
                <c:pt idx="3096">
                  <c:v>45.41</c:v>
                </c:pt>
                <c:pt idx="3097">
                  <c:v>41.98</c:v>
                </c:pt>
                <c:pt idx="3098">
                  <c:v>41.38</c:v>
                </c:pt>
                <c:pt idx="3099">
                  <c:v>35.93</c:v>
                </c:pt>
                <c:pt idx="3100">
                  <c:v>33.29</c:v>
                </c:pt>
                <c:pt idx="3101">
                  <c:v>33.57</c:v>
                </c:pt>
                <c:pt idx="3102">
                  <c:v>31.23</c:v>
                </c:pt>
                <c:pt idx="3103">
                  <c:v>34.15</c:v>
                </c:pt>
                <c:pt idx="3104">
                  <c:v>37.19</c:v>
                </c:pt>
                <c:pt idx="3105">
                  <c:v>35.97</c:v>
                </c:pt>
                <c:pt idx="3106">
                  <c:v>33.61</c:v>
                </c:pt>
                <c:pt idx="3107">
                  <c:v>34.119999999999997</c:v>
                </c:pt>
                <c:pt idx="3108">
                  <c:v>31.44</c:v>
                </c:pt>
                <c:pt idx="3109">
                  <c:v>27.98</c:v>
                </c:pt>
                <c:pt idx="3110">
                  <c:v>27.57</c:v>
                </c:pt>
                <c:pt idx="3111">
                  <c:v>33.04</c:v>
                </c:pt>
                <c:pt idx="3112">
                  <c:v>35.28</c:v>
                </c:pt>
                <c:pt idx="3113">
                  <c:v>32.61</c:v>
                </c:pt>
                <c:pt idx="3114">
                  <c:v>31.89</c:v>
                </c:pt>
                <c:pt idx="3115">
                  <c:v>29.3</c:v>
                </c:pt>
                <c:pt idx="3116">
                  <c:v>30.53</c:v>
                </c:pt>
                <c:pt idx="3117">
                  <c:v>27.99</c:v>
                </c:pt>
                <c:pt idx="3118">
                  <c:v>29.53</c:v>
                </c:pt>
                <c:pt idx="3119">
                  <c:v>28.16</c:v>
                </c:pt>
                <c:pt idx="3120">
                  <c:v>28.01</c:v>
                </c:pt>
                <c:pt idx="3121">
                  <c:v>27.62</c:v>
                </c:pt>
                <c:pt idx="3122">
                  <c:v>28.59</c:v>
                </c:pt>
                <c:pt idx="3123">
                  <c:v>27.51</c:v>
                </c:pt>
                <c:pt idx="3124">
                  <c:v>28.23</c:v>
                </c:pt>
                <c:pt idx="3125">
                  <c:v>26.84</c:v>
                </c:pt>
                <c:pt idx="3126">
                  <c:v>25.66</c:v>
                </c:pt>
                <c:pt idx="3127">
                  <c:v>25.81</c:v>
                </c:pt>
                <c:pt idx="3128">
                  <c:v>24.52</c:v>
                </c:pt>
                <c:pt idx="3129">
                  <c:v>25.81</c:v>
                </c:pt>
                <c:pt idx="3130">
                  <c:v>27.57</c:v>
                </c:pt>
                <c:pt idx="3131">
                  <c:v>27.57</c:v>
                </c:pt>
                <c:pt idx="3132">
                  <c:v>40.79</c:v>
                </c:pt>
                <c:pt idx="3133">
                  <c:v>36.090000000000003</c:v>
                </c:pt>
                <c:pt idx="3134">
                  <c:v>34.4</c:v>
                </c:pt>
                <c:pt idx="3135">
                  <c:v>33.67</c:v>
                </c:pt>
                <c:pt idx="3136">
                  <c:v>33.47</c:v>
                </c:pt>
                <c:pt idx="3137">
                  <c:v>32.94</c:v>
                </c:pt>
                <c:pt idx="3138">
                  <c:v>35.119999999999997</c:v>
                </c:pt>
                <c:pt idx="3139">
                  <c:v>31.77</c:v>
                </c:pt>
                <c:pt idx="3140">
                  <c:v>31.37</c:v>
                </c:pt>
                <c:pt idx="3141">
                  <c:v>33.840000000000003</c:v>
                </c:pt>
                <c:pt idx="3142">
                  <c:v>32.22</c:v>
                </c:pt>
                <c:pt idx="3143">
                  <c:v>34.729999999999997</c:v>
                </c:pt>
                <c:pt idx="3144">
                  <c:v>31.78</c:v>
                </c:pt>
                <c:pt idx="3145">
                  <c:v>30.43</c:v>
                </c:pt>
                <c:pt idx="3146">
                  <c:v>28.62</c:v>
                </c:pt>
                <c:pt idx="3147">
                  <c:v>27.68</c:v>
                </c:pt>
                <c:pt idx="3148">
                  <c:v>27.94</c:v>
                </c:pt>
                <c:pt idx="3149">
                  <c:v>29.43</c:v>
                </c:pt>
                <c:pt idx="3150">
                  <c:v>28.08</c:v>
                </c:pt>
                <c:pt idx="3151">
                  <c:v>29.26</c:v>
                </c:pt>
                <c:pt idx="3152">
                  <c:v>27.29</c:v>
                </c:pt>
                <c:pt idx="3153">
                  <c:v>32.19</c:v>
                </c:pt>
                <c:pt idx="3154">
                  <c:v>29.52</c:v>
                </c:pt>
                <c:pt idx="3155">
                  <c:v>27.76</c:v>
                </c:pt>
                <c:pt idx="3156">
                  <c:v>28</c:v>
                </c:pt>
                <c:pt idx="3157">
                  <c:v>25.68</c:v>
                </c:pt>
                <c:pt idx="3158">
                  <c:v>24.46</c:v>
                </c:pt>
                <c:pt idx="3159">
                  <c:v>24.84</c:v>
                </c:pt>
                <c:pt idx="3160">
                  <c:v>24.32</c:v>
                </c:pt>
                <c:pt idx="3161">
                  <c:v>26.08</c:v>
                </c:pt>
                <c:pt idx="3162">
                  <c:v>25.84</c:v>
                </c:pt>
                <c:pt idx="3163">
                  <c:v>24.74</c:v>
                </c:pt>
                <c:pt idx="3164">
                  <c:v>25.44</c:v>
                </c:pt>
                <c:pt idx="3165">
                  <c:v>24.1</c:v>
                </c:pt>
                <c:pt idx="3166">
                  <c:v>24.76</c:v>
                </c:pt>
                <c:pt idx="3167">
                  <c:v>24.46</c:v>
                </c:pt>
                <c:pt idx="3168">
                  <c:v>24.28</c:v>
                </c:pt>
                <c:pt idx="3169">
                  <c:v>23.76</c:v>
                </c:pt>
                <c:pt idx="3170">
                  <c:v>22.99</c:v>
                </c:pt>
                <c:pt idx="3171">
                  <c:v>22.65</c:v>
                </c:pt>
                <c:pt idx="3172">
                  <c:v>22.21</c:v>
                </c:pt>
                <c:pt idx="3173">
                  <c:v>22.13</c:v>
                </c:pt>
                <c:pt idx="3174">
                  <c:v>24.03</c:v>
                </c:pt>
                <c:pt idx="3175">
                  <c:v>22.28</c:v>
                </c:pt>
                <c:pt idx="3176">
                  <c:v>22.13</c:v>
                </c:pt>
                <c:pt idx="3177">
                  <c:v>22.05</c:v>
                </c:pt>
                <c:pt idx="3178">
                  <c:v>21.35</c:v>
                </c:pt>
                <c:pt idx="3179">
                  <c:v>21.51</c:v>
                </c:pt>
                <c:pt idx="3180">
                  <c:v>22.54</c:v>
                </c:pt>
                <c:pt idx="3181">
                  <c:v>22.72</c:v>
                </c:pt>
                <c:pt idx="3182">
                  <c:v>22.54</c:v>
                </c:pt>
                <c:pt idx="3183">
                  <c:v>22.37</c:v>
                </c:pt>
                <c:pt idx="3184">
                  <c:v>22.03</c:v>
                </c:pt>
                <c:pt idx="3185">
                  <c:v>23.27</c:v>
                </c:pt>
                <c:pt idx="3186">
                  <c:v>24.47</c:v>
                </c:pt>
                <c:pt idx="3187">
                  <c:v>22.96</c:v>
                </c:pt>
                <c:pt idx="3188">
                  <c:v>26.41</c:v>
                </c:pt>
                <c:pt idx="3189">
                  <c:v>26.12</c:v>
                </c:pt>
                <c:pt idx="3190">
                  <c:v>26.57</c:v>
                </c:pt>
                <c:pt idx="3191">
                  <c:v>33.6</c:v>
                </c:pt>
                <c:pt idx="3192">
                  <c:v>30.75</c:v>
                </c:pt>
                <c:pt idx="3193">
                  <c:v>31.46</c:v>
                </c:pt>
                <c:pt idx="3194">
                  <c:v>28.81</c:v>
                </c:pt>
                <c:pt idx="3195">
                  <c:v>29.71</c:v>
                </c:pt>
                <c:pt idx="3196">
                  <c:v>26.87</c:v>
                </c:pt>
                <c:pt idx="3197">
                  <c:v>25.85</c:v>
                </c:pt>
                <c:pt idx="3198">
                  <c:v>25.59</c:v>
                </c:pt>
                <c:pt idx="3199">
                  <c:v>26.04</c:v>
                </c:pt>
                <c:pt idx="3200">
                  <c:v>26.46</c:v>
                </c:pt>
                <c:pt idx="3201">
                  <c:v>25.83</c:v>
                </c:pt>
                <c:pt idx="3202">
                  <c:v>27.78</c:v>
                </c:pt>
                <c:pt idx="3203">
                  <c:v>26.86</c:v>
                </c:pt>
                <c:pt idx="3204">
                  <c:v>28.58</c:v>
                </c:pt>
                <c:pt idx="3205">
                  <c:v>28.51</c:v>
                </c:pt>
                <c:pt idx="3206">
                  <c:v>26.38</c:v>
                </c:pt>
                <c:pt idx="3207">
                  <c:v>26.19</c:v>
                </c:pt>
                <c:pt idx="3208">
                  <c:v>26.27</c:v>
                </c:pt>
                <c:pt idx="3209">
                  <c:v>26.37</c:v>
                </c:pt>
                <c:pt idx="3210">
                  <c:v>26.7</c:v>
                </c:pt>
                <c:pt idx="3211">
                  <c:v>27.63</c:v>
                </c:pt>
                <c:pt idx="3212">
                  <c:v>27.96</c:v>
                </c:pt>
                <c:pt idx="3213">
                  <c:v>29.48</c:v>
                </c:pt>
                <c:pt idx="3214">
                  <c:v>28.06</c:v>
                </c:pt>
                <c:pt idx="3215">
                  <c:v>26.36</c:v>
                </c:pt>
                <c:pt idx="3216">
                  <c:v>25</c:v>
                </c:pt>
                <c:pt idx="3217">
                  <c:v>25.07</c:v>
                </c:pt>
                <c:pt idx="3218">
                  <c:v>26.07</c:v>
                </c:pt>
                <c:pt idx="3219">
                  <c:v>26.4</c:v>
                </c:pt>
                <c:pt idx="3220">
                  <c:v>26.97</c:v>
                </c:pt>
                <c:pt idx="3221">
                  <c:v>27.41</c:v>
                </c:pt>
                <c:pt idx="3222">
                  <c:v>29.18</c:v>
                </c:pt>
                <c:pt idx="3223">
                  <c:v>29.35</c:v>
                </c:pt>
                <c:pt idx="3224">
                  <c:v>28.65</c:v>
                </c:pt>
                <c:pt idx="3225">
                  <c:v>28.11</c:v>
                </c:pt>
                <c:pt idx="3226">
                  <c:v>27.55</c:v>
                </c:pt>
                <c:pt idx="3227">
                  <c:v>32.46</c:v>
                </c:pt>
                <c:pt idx="3228">
                  <c:v>33.35</c:v>
                </c:pt>
                <c:pt idx="3229">
                  <c:v>40.28</c:v>
                </c:pt>
                <c:pt idx="3230">
                  <c:v>37.590000000000003</c:v>
                </c:pt>
                <c:pt idx="3231">
                  <c:v>38.020000000000003</c:v>
                </c:pt>
                <c:pt idx="3232">
                  <c:v>37.130000000000003</c:v>
                </c:pt>
                <c:pt idx="3233">
                  <c:v>35.549999999999997</c:v>
                </c:pt>
                <c:pt idx="3234">
                  <c:v>29.57</c:v>
                </c:pt>
                <c:pt idx="3235">
                  <c:v>27.58</c:v>
                </c:pt>
                <c:pt idx="3236">
                  <c:v>24.86</c:v>
                </c:pt>
                <c:pt idx="3237">
                  <c:v>25.75</c:v>
                </c:pt>
                <c:pt idx="3238">
                  <c:v>24.8</c:v>
                </c:pt>
                <c:pt idx="3239">
                  <c:v>23.45</c:v>
                </c:pt>
                <c:pt idx="3240">
                  <c:v>25.35</c:v>
                </c:pt>
                <c:pt idx="3241">
                  <c:v>23.1</c:v>
                </c:pt>
                <c:pt idx="3242">
                  <c:v>22.45</c:v>
                </c:pt>
                <c:pt idx="3243">
                  <c:v>22.71</c:v>
                </c:pt>
                <c:pt idx="3244">
                  <c:v>23.84</c:v>
                </c:pt>
                <c:pt idx="3245">
                  <c:v>23.11</c:v>
                </c:pt>
                <c:pt idx="3246">
                  <c:v>23.7</c:v>
                </c:pt>
                <c:pt idx="3247">
                  <c:v>22.66</c:v>
                </c:pt>
                <c:pt idx="3248">
                  <c:v>21.64</c:v>
                </c:pt>
                <c:pt idx="3249">
                  <c:v>21.25</c:v>
                </c:pt>
                <c:pt idx="3250">
                  <c:v>20.84</c:v>
                </c:pt>
                <c:pt idx="3251">
                  <c:v>20.57</c:v>
                </c:pt>
                <c:pt idx="3252">
                  <c:v>20.77</c:v>
                </c:pt>
                <c:pt idx="3253">
                  <c:v>21.17</c:v>
                </c:pt>
                <c:pt idx="3254">
                  <c:v>21.28</c:v>
                </c:pt>
                <c:pt idx="3255">
                  <c:v>20.79</c:v>
                </c:pt>
                <c:pt idx="3256">
                  <c:v>21.3</c:v>
                </c:pt>
                <c:pt idx="3257">
                  <c:v>20.68</c:v>
                </c:pt>
                <c:pt idx="3258">
                  <c:v>22.27</c:v>
                </c:pt>
                <c:pt idx="3259">
                  <c:v>22.52</c:v>
                </c:pt>
                <c:pt idx="3260">
                  <c:v>23.31</c:v>
                </c:pt>
                <c:pt idx="3261">
                  <c:v>24.72</c:v>
                </c:pt>
                <c:pt idx="3262">
                  <c:v>22.89</c:v>
                </c:pt>
                <c:pt idx="3263">
                  <c:v>22.5</c:v>
                </c:pt>
                <c:pt idx="3264">
                  <c:v>21.93</c:v>
                </c:pt>
                <c:pt idx="3265">
                  <c:v>21.57</c:v>
                </c:pt>
                <c:pt idx="3266">
                  <c:v>25.16</c:v>
                </c:pt>
                <c:pt idx="3267">
                  <c:v>24.23</c:v>
                </c:pt>
                <c:pt idx="3268">
                  <c:v>23.31</c:v>
                </c:pt>
                <c:pt idx="3269">
                  <c:v>21.53</c:v>
                </c:pt>
                <c:pt idx="3270">
                  <c:v>21.7</c:v>
                </c:pt>
                <c:pt idx="3271">
                  <c:v>23.08</c:v>
                </c:pt>
                <c:pt idx="3272">
                  <c:v>22.77</c:v>
                </c:pt>
                <c:pt idx="3273">
                  <c:v>22.75</c:v>
                </c:pt>
                <c:pt idx="3274">
                  <c:v>26.97</c:v>
                </c:pt>
                <c:pt idx="3275">
                  <c:v>25.34</c:v>
                </c:pt>
                <c:pt idx="3276">
                  <c:v>25.07</c:v>
                </c:pt>
                <c:pt idx="3277">
                  <c:v>22.37</c:v>
                </c:pt>
                <c:pt idx="3278">
                  <c:v>21.56</c:v>
                </c:pt>
                <c:pt idx="3279">
                  <c:v>24.08</c:v>
                </c:pt>
                <c:pt idx="3280">
                  <c:v>23.33</c:v>
                </c:pt>
                <c:pt idx="3281">
                  <c:v>22.21</c:v>
                </c:pt>
                <c:pt idx="3282">
                  <c:v>23.25</c:v>
                </c:pt>
                <c:pt idx="3283">
                  <c:v>24.34</c:v>
                </c:pt>
                <c:pt idx="3284">
                  <c:v>23.24</c:v>
                </c:pt>
                <c:pt idx="3285">
                  <c:v>21.58</c:v>
                </c:pt>
                <c:pt idx="3286">
                  <c:v>21.32</c:v>
                </c:pt>
                <c:pt idx="3287">
                  <c:v>21.91</c:v>
                </c:pt>
                <c:pt idx="3288">
                  <c:v>23.19</c:v>
                </c:pt>
                <c:pt idx="3289">
                  <c:v>23.02</c:v>
                </c:pt>
                <c:pt idx="3290">
                  <c:v>37.21</c:v>
                </c:pt>
                <c:pt idx="3291">
                  <c:v>30.21</c:v>
                </c:pt>
                <c:pt idx="3292">
                  <c:v>33.090000000000003</c:v>
                </c:pt>
                <c:pt idx="3293">
                  <c:v>30.24</c:v>
                </c:pt>
                <c:pt idx="3294">
                  <c:v>25.56</c:v>
                </c:pt>
                <c:pt idx="3295">
                  <c:v>22.91</c:v>
                </c:pt>
                <c:pt idx="3296">
                  <c:v>21.77</c:v>
                </c:pt>
                <c:pt idx="3297">
                  <c:v>20.87</c:v>
                </c:pt>
                <c:pt idx="3298">
                  <c:v>21.24</c:v>
                </c:pt>
                <c:pt idx="3299">
                  <c:v>21.63</c:v>
                </c:pt>
                <c:pt idx="3300">
                  <c:v>21.99</c:v>
                </c:pt>
                <c:pt idx="3301">
                  <c:v>21.25</c:v>
                </c:pt>
                <c:pt idx="3302">
                  <c:v>19.97</c:v>
                </c:pt>
                <c:pt idx="3303">
                  <c:v>21.46</c:v>
                </c:pt>
                <c:pt idx="3304">
                  <c:v>21.5</c:v>
                </c:pt>
                <c:pt idx="3305">
                  <c:v>22.49</c:v>
                </c:pt>
                <c:pt idx="3306">
                  <c:v>22.05</c:v>
                </c:pt>
                <c:pt idx="3307">
                  <c:v>23.45</c:v>
                </c:pt>
                <c:pt idx="3308">
                  <c:v>23.11</c:v>
                </c:pt>
                <c:pt idx="3309">
                  <c:v>21.34</c:v>
                </c:pt>
                <c:pt idx="3310">
                  <c:v>28.89</c:v>
                </c:pt>
                <c:pt idx="3311">
                  <c:v>27.95</c:v>
                </c:pt>
                <c:pt idx="3312">
                  <c:v>23.35</c:v>
                </c:pt>
                <c:pt idx="3313">
                  <c:v>24.1</c:v>
                </c:pt>
                <c:pt idx="3314">
                  <c:v>26.67</c:v>
                </c:pt>
                <c:pt idx="3315">
                  <c:v>28.57</c:v>
                </c:pt>
                <c:pt idx="3316">
                  <c:v>24.66</c:v>
                </c:pt>
                <c:pt idx="3317">
                  <c:v>25.47</c:v>
                </c:pt>
                <c:pt idx="3318">
                  <c:v>24.03</c:v>
                </c:pt>
                <c:pt idx="3319">
                  <c:v>22.56</c:v>
                </c:pt>
                <c:pt idx="3320">
                  <c:v>21.91</c:v>
                </c:pt>
                <c:pt idx="3321">
                  <c:v>20.69</c:v>
                </c:pt>
                <c:pt idx="3322">
                  <c:v>20.03</c:v>
                </c:pt>
                <c:pt idx="3323">
                  <c:v>19.79</c:v>
                </c:pt>
                <c:pt idx="3324">
                  <c:v>19.23</c:v>
                </c:pt>
                <c:pt idx="3325">
                  <c:v>21.58</c:v>
                </c:pt>
                <c:pt idx="3326">
                  <c:v>20.95</c:v>
                </c:pt>
                <c:pt idx="3327">
                  <c:v>18.88</c:v>
                </c:pt>
                <c:pt idx="3328">
                  <c:v>20.3</c:v>
                </c:pt>
                <c:pt idx="3329">
                  <c:v>21.2</c:v>
                </c:pt>
                <c:pt idx="3330">
                  <c:v>19.809999999999999</c:v>
                </c:pt>
                <c:pt idx="3331">
                  <c:v>18.86</c:v>
                </c:pt>
                <c:pt idx="3332">
                  <c:v>20.74</c:v>
                </c:pt>
                <c:pt idx="3333">
                  <c:v>19.61</c:v>
                </c:pt>
                <c:pt idx="3334">
                  <c:v>19.399999999999999</c:v>
                </c:pt>
                <c:pt idx="3335">
                  <c:v>17.329999999999998</c:v>
                </c:pt>
                <c:pt idx="3336">
                  <c:v>17.91</c:v>
                </c:pt>
                <c:pt idx="3337">
                  <c:v>18.12</c:v>
                </c:pt>
                <c:pt idx="3338">
                  <c:v>17.16</c:v>
                </c:pt>
                <c:pt idx="3339">
                  <c:v>16.95</c:v>
                </c:pt>
                <c:pt idx="3340">
                  <c:v>16.690000000000001</c:v>
                </c:pt>
                <c:pt idx="3341">
                  <c:v>16.91</c:v>
                </c:pt>
                <c:pt idx="3342">
                  <c:v>16.649999999999999</c:v>
                </c:pt>
                <c:pt idx="3343">
                  <c:v>16.989999999999998</c:v>
                </c:pt>
                <c:pt idx="3344">
                  <c:v>16.57</c:v>
                </c:pt>
                <c:pt idx="3345">
                  <c:v>16.25</c:v>
                </c:pt>
                <c:pt idx="3346">
                  <c:v>17.29</c:v>
                </c:pt>
                <c:pt idx="3347">
                  <c:v>18.68</c:v>
                </c:pt>
                <c:pt idx="3348">
                  <c:v>17.5</c:v>
                </c:pt>
                <c:pt idx="3349">
                  <c:v>18.71</c:v>
                </c:pt>
                <c:pt idx="3350">
                  <c:v>17.329999999999998</c:v>
                </c:pt>
                <c:pt idx="3351">
                  <c:v>17.64</c:v>
                </c:pt>
                <c:pt idx="3352">
                  <c:v>17.559999999999999</c:v>
                </c:pt>
                <c:pt idx="3353">
                  <c:v>17.28</c:v>
                </c:pt>
                <c:pt idx="3354">
                  <c:v>17.61</c:v>
                </c:pt>
                <c:pt idx="3355">
                  <c:v>18.61</c:v>
                </c:pt>
                <c:pt idx="3356">
                  <c:v>18.309999999999999</c:v>
                </c:pt>
                <c:pt idx="3357">
                  <c:v>19.48</c:v>
                </c:pt>
                <c:pt idx="3358">
                  <c:v>19.149999999999999</c:v>
                </c:pt>
                <c:pt idx="3359">
                  <c:v>18.39</c:v>
                </c:pt>
                <c:pt idx="3360">
                  <c:v>16.690000000000001</c:v>
                </c:pt>
                <c:pt idx="3361">
                  <c:v>19.66</c:v>
                </c:pt>
                <c:pt idx="3362">
                  <c:v>21.84</c:v>
                </c:pt>
                <c:pt idx="3363">
                  <c:v>27.59</c:v>
                </c:pt>
                <c:pt idx="3364">
                  <c:v>23.13</c:v>
                </c:pt>
                <c:pt idx="3365">
                  <c:v>18.809999999999999</c:v>
                </c:pt>
                <c:pt idx="3366">
                  <c:v>19.72</c:v>
                </c:pt>
                <c:pt idx="3367">
                  <c:v>21.34</c:v>
                </c:pt>
                <c:pt idx="3368">
                  <c:v>22.18</c:v>
                </c:pt>
                <c:pt idx="3369">
                  <c:v>20.67</c:v>
                </c:pt>
                <c:pt idx="3370">
                  <c:v>20.149999999999999</c:v>
                </c:pt>
                <c:pt idx="3371">
                  <c:v>18.399999999999999</c:v>
                </c:pt>
                <c:pt idx="3372">
                  <c:v>18.84</c:v>
                </c:pt>
                <c:pt idx="3373">
                  <c:v>17.36</c:v>
                </c:pt>
                <c:pt idx="3374">
                  <c:v>16.739999999999998</c:v>
                </c:pt>
                <c:pt idx="3375">
                  <c:v>16.760000000000002</c:v>
                </c:pt>
                <c:pt idx="3376">
                  <c:v>17.899999999999999</c:v>
                </c:pt>
                <c:pt idx="3377">
                  <c:v>17.48</c:v>
                </c:pt>
                <c:pt idx="3378">
                  <c:v>18.04</c:v>
                </c:pt>
                <c:pt idx="3379">
                  <c:v>16.420000000000002</c:v>
                </c:pt>
                <c:pt idx="3380">
                  <c:v>16.420000000000002</c:v>
                </c:pt>
                <c:pt idx="3381">
                  <c:v>17.07</c:v>
                </c:pt>
                <c:pt idx="3382">
                  <c:v>17.89</c:v>
                </c:pt>
                <c:pt idx="3383">
                  <c:v>16.100000000000001</c:v>
                </c:pt>
                <c:pt idx="3384">
                  <c:v>15.65</c:v>
                </c:pt>
                <c:pt idx="3385">
                  <c:v>16.39</c:v>
                </c:pt>
                <c:pt idx="3386">
                  <c:v>17.02</c:v>
                </c:pt>
                <c:pt idx="3387">
                  <c:v>18.149999999999999</c:v>
                </c:pt>
                <c:pt idx="3388">
                  <c:v>17.75</c:v>
                </c:pt>
                <c:pt idx="3389">
                  <c:v>20.7</c:v>
                </c:pt>
                <c:pt idx="3390">
                  <c:v>17.89</c:v>
                </c:pt>
                <c:pt idx="3391">
                  <c:v>16.66</c:v>
                </c:pt>
                <c:pt idx="3392">
                  <c:v>16.32</c:v>
                </c:pt>
                <c:pt idx="3393">
                  <c:v>15.97</c:v>
                </c:pt>
                <c:pt idx="3394">
                  <c:v>15.62</c:v>
                </c:pt>
                <c:pt idx="3395">
                  <c:v>15.76</c:v>
                </c:pt>
                <c:pt idx="3396">
                  <c:v>16.02</c:v>
                </c:pt>
                <c:pt idx="3397">
                  <c:v>15.83</c:v>
                </c:pt>
                <c:pt idx="3398">
                  <c:v>15.48</c:v>
                </c:pt>
                <c:pt idx="3399">
                  <c:v>15.07</c:v>
                </c:pt>
                <c:pt idx="3400">
                  <c:v>16.440000000000001</c:v>
                </c:pt>
                <c:pt idx="3401">
                  <c:v>16.2</c:v>
                </c:pt>
                <c:pt idx="3402">
                  <c:v>19</c:v>
                </c:pt>
                <c:pt idx="3403">
                  <c:v>16.18</c:v>
                </c:pt>
                <c:pt idx="3404">
                  <c:v>16.170000000000002</c:v>
                </c:pt>
                <c:pt idx="3405">
                  <c:v>17.12</c:v>
                </c:pt>
                <c:pt idx="3406">
                  <c:v>16.329999999999998</c:v>
                </c:pt>
                <c:pt idx="3407">
                  <c:v>17.010000000000002</c:v>
                </c:pt>
                <c:pt idx="3408">
                  <c:v>18.45</c:v>
                </c:pt>
                <c:pt idx="3409">
                  <c:v>22.5</c:v>
                </c:pt>
                <c:pt idx="3410">
                  <c:v>19.73</c:v>
                </c:pt>
                <c:pt idx="3411">
                  <c:v>17.91</c:v>
                </c:pt>
                <c:pt idx="3412">
                  <c:v>17.690000000000001</c:v>
                </c:pt>
                <c:pt idx="3413">
                  <c:v>17.2</c:v>
                </c:pt>
                <c:pt idx="3414">
                  <c:v>17.579999999999998</c:v>
                </c:pt>
                <c:pt idx="3415">
                  <c:v>19.36</c:v>
                </c:pt>
                <c:pt idx="3416">
                  <c:v>18.309999999999999</c:v>
                </c:pt>
                <c:pt idx="3417">
                  <c:v>17.7</c:v>
                </c:pt>
                <c:pt idx="3418">
                  <c:v>18.239999999999998</c:v>
                </c:pt>
                <c:pt idx="3419">
                  <c:v>19.46</c:v>
                </c:pt>
                <c:pt idx="3420">
                  <c:v>18.04</c:v>
                </c:pt>
                <c:pt idx="3421">
                  <c:v>17.97</c:v>
                </c:pt>
                <c:pt idx="3422">
                  <c:v>17.28</c:v>
                </c:pt>
                <c:pt idx="3423">
                  <c:v>16.149999999999999</c:v>
                </c:pt>
                <c:pt idx="3424">
                  <c:v>16.72</c:v>
                </c:pt>
                <c:pt idx="3425">
                  <c:v>16.79</c:v>
                </c:pt>
                <c:pt idx="3426">
                  <c:v>16.059999999999999</c:v>
                </c:pt>
                <c:pt idx="3427">
                  <c:v>15.59</c:v>
                </c:pt>
                <c:pt idx="3428">
                  <c:v>15.45</c:v>
                </c:pt>
                <c:pt idx="3429">
                  <c:v>16.12</c:v>
                </c:pt>
                <c:pt idx="3430">
                  <c:v>17.91</c:v>
                </c:pt>
                <c:pt idx="3431">
                  <c:v>21.57</c:v>
                </c:pt>
                <c:pt idx="3432">
                  <c:v>21.67</c:v>
                </c:pt>
                <c:pt idx="3433">
                  <c:v>18.559999999999999</c:v>
                </c:pt>
                <c:pt idx="3434">
                  <c:v>17.149999999999999</c:v>
                </c:pt>
                <c:pt idx="3435">
                  <c:v>17.22</c:v>
                </c:pt>
                <c:pt idx="3436">
                  <c:v>16.79</c:v>
                </c:pt>
                <c:pt idx="3437">
                  <c:v>18.84</c:v>
                </c:pt>
                <c:pt idx="3438">
                  <c:v>16.39</c:v>
                </c:pt>
                <c:pt idx="3439">
                  <c:v>16.190000000000001</c:v>
                </c:pt>
                <c:pt idx="3440">
                  <c:v>16.48</c:v>
                </c:pt>
                <c:pt idx="3441">
                  <c:v>16.11</c:v>
                </c:pt>
                <c:pt idx="3442">
                  <c:v>16.41</c:v>
                </c:pt>
                <c:pt idx="3443">
                  <c:v>16.41</c:v>
                </c:pt>
                <c:pt idx="3444">
                  <c:v>18.14</c:v>
                </c:pt>
                <c:pt idx="3445">
                  <c:v>17.96</c:v>
                </c:pt>
                <c:pt idx="3446">
                  <c:v>18.8</c:v>
                </c:pt>
                <c:pt idx="3447">
                  <c:v>20.95</c:v>
                </c:pt>
                <c:pt idx="3448">
                  <c:v>19.37</c:v>
                </c:pt>
                <c:pt idx="3449">
                  <c:v>19.46</c:v>
                </c:pt>
                <c:pt idx="3450">
                  <c:v>18.18</c:v>
                </c:pt>
                <c:pt idx="3451">
                  <c:v>18.690000000000001</c:v>
                </c:pt>
                <c:pt idx="3452">
                  <c:v>20.81</c:v>
                </c:pt>
                <c:pt idx="3453">
                  <c:v>25.71</c:v>
                </c:pt>
                <c:pt idx="3454">
                  <c:v>24.36</c:v>
                </c:pt>
                <c:pt idx="3455">
                  <c:v>20.87</c:v>
                </c:pt>
                <c:pt idx="3456">
                  <c:v>18.63</c:v>
                </c:pt>
                <c:pt idx="3457">
                  <c:v>17.75</c:v>
                </c:pt>
                <c:pt idx="3458">
                  <c:v>18.760000000000002</c:v>
                </c:pt>
                <c:pt idx="3459">
                  <c:v>23.25</c:v>
                </c:pt>
                <c:pt idx="3460">
                  <c:v>22.56</c:v>
                </c:pt>
                <c:pt idx="3461">
                  <c:v>23.14</c:v>
                </c:pt>
                <c:pt idx="3462">
                  <c:v>21.15</c:v>
                </c:pt>
                <c:pt idx="3463">
                  <c:v>22.96</c:v>
                </c:pt>
                <c:pt idx="3464">
                  <c:v>21.3</c:v>
                </c:pt>
                <c:pt idx="3465">
                  <c:v>21</c:v>
                </c:pt>
                <c:pt idx="3466">
                  <c:v>19.54</c:v>
                </c:pt>
                <c:pt idx="3467">
                  <c:v>18.77</c:v>
                </c:pt>
                <c:pt idx="3468">
                  <c:v>20</c:v>
                </c:pt>
                <c:pt idx="3469">
                  <c:v>19.850000000000001</c:v>
                </c:pt>
                <c:pt idx="3470">
                  <c:v>18.64</c:v>
                </c:pt>
                <c:pt idx="3471">
                  <c:v>16.86</c:v>
                </c:pt>
                <c:pt idx="3472">
                  <c:v>16.3</c:v>
                </c:pt>
                <c:pt idx="3473">
                  <c:v>16.309999999999999</c:v>
                </c:pt>
                <c:pt idx="3474">
                  <c:v>15.7</c:v>
                </c:pt>
                <c:pt idx="3475">
                  <c:v>15.49</c:v>
                </c:pt>
                <c:pt idx="3476">
                  <c:v>15.01</c:v>
                </c:pt>
                <c:pt idx="3477">
                  <c:v>15.43</c:v>
                </c:pt>
                <c:pt idx="3478">
                  <c:v>15.24</c:v>
                </c:pt>
                <c:pt idx="3479">
                  <c:v>15.98</c:v>
                </c:pt>
                <c:pt idx="3480">
                  <c:v>16.98</c:v>
                </c:pt>
                <c:pt idx="3481">
                  <c:v>16.53</c:v>
                </c:pt>
                <c:pt idx="3482">
                  <c:v>16.260000000000002</c:v>
                </c:pt>
                <c:pt idx="3483">
                  <c:v>16.41</c:v>
                </c:pt>
                <c:pt idx="3484">
                  <c:v>16.03</c:v>
                </c:pt>
                <c:pt idx="3485">
                  <c:v>15.1</c:v>
                </c:pt>
                <c:pt idx="3486">
                  <c:v>15.44</c:v>
                </c:pt>
                <c:pt idx="3487">
                  <c:v>16.48</c:v>
                </c:pt>
                <c:pt idx="3488">
                  <c:v>17.22</c:v>
                </c:pt>
                <c:pt idx="3489">
                  <c:v>17.78</c:v>
                </c:pt>
                <c:pt idx="3490">
                  <c:v>18.73</c:v>
                </c:pt>
                <c:pt idx="3491">
                  <c:v>17.66</c:v>
                </c:pt>
                <c:pt idx="3492">
                  <c:v>16.29</c:v>
                </c:pt>
                <c:pt idx="3493">
                  <c:v>16.489999999999998</c:v>
                </c:pt>
                <c:pt idx="3494">
                  <c:v>16.37</c:v>
                </c:pt>
                <c:pt idx="3495">
                  <c:v>17.11</c:v>
                </c:pt>
                <c:pt idx="3496">
                  <c:v>17.59</c:v>
                </c:pt>
                <c:pt idx="3497">
                  <c:v>17.91</c:v>
                </c:pt>
                <c:pt idx="3498">
                  <c:v>19.170000000000002</c:v>
                </c:pt>
                <c:pt idx="3499">
                  <c:v>19.38</c:v>
                </c:pt>
                <c:pt idx="3500">
                  <c:v>18.579999999999998</c:v>
                </c:pt>
                <c:pt idx="3501">
                  <c:v>28.62</c:v>
                </c:pt>
                <c:pt idx="3502">
                  <c:v>22.96</c:v>
                </c:pt>
                <c:pt idx="3503">
                  <c:v>27.19</c:v>
                </c:pt>
                <c:pt idx="3504">
                  <c:v>31.12</c:v>
                </c:pt>
                <c:pt idx="3505">
                  <c:v>27.95</c:v>
                </c:pt>
                <c:pt idx="3506">
                  <c:v>30.67</c:v>
                </c:pt>
                <c:pt idx="3507">
                  <c:v>27.18</c:v>
                </c:pt>
                <c:pt idx="3508">
                  <c:v>21.89</c:v>
                </c:pt>
                <c:pt idx="3509">
                  <c:v>19.899999999999999</c:v>
                </c:pt>
                <c:pt idx="3510">
                  <c:v>21.58</c:v>
                </c:pt>
                <c:pt idx="3511">
                  <c:v>18.690000000000001</c:v>
                </c:pt>
                <c:pt idx="3512">
                  <c:v>20.309999999999999</c:v>
                </c:pt>
                <c:pt idx="3513">
                  <c:v>21.89</c:v>
                </c:pt>
                <c:pt idx="3514">
                  <c:v>19.29</c:v>
                </c:pt>
                <c:pt idx="3515">
                  <c:v>20.57</c:v>
                </c:pt>
                <c:pt idx="3516">
                  <c:v>21.57</c:v>
                </c:pt>
                <c:pt idx="3517">
                  <c:v>22.87</c:v>
                </c:pt>
                <c:pt idx="3518">
                  <c:v>21.01</c:v>
                </c:pt>
                <c:pt idx="3519">
                  <c:v>18.63</c:v>
                </c:pt>
                <c:pt idx="3520">
                  <c:v>17.96</c:v>
                </c:pt>
                <c:pt idx="3521">
                  <c:v>17.68</c:v>
                </c:pt>
                <c:pt idx="3522">
                  <c:v>17.54</c:v>
                </c:pt>
                <c:pt idx="3523">
                  <c:v>16.95</c:v>
                </c:pt>
                <c:pt idx="3524">
                  <c:v>17.329999999999998</c:v>
                </c:pt>
                <c:pt idx="3525">
                  <c:v>17.22</c:v>
                </c:pt>
                <c:pt idx="3526">
                  <c:v>16.600000000000001</c:v>
                </c:pt>
                <c:pt idx="3527">
                  <c:v>16.91</c:v>
                </c:pt>
                <c:pt idx="3528">
                  <c:v>19.73</c:v>
                </c:pt>
                <c:pt idx="3529">
                  <c:v>19.61</c:v>
                </c:pt>
                <c:pt idx="3530">
                  <c:v>18.760000000000002</c:v>
                </c:pt>
                <c:pt idx="3531">
                  <c:v>19.399999999999999</c:v>
                </c:pt>
                <c:pt idx="3532">
                  <c:v>18.41</c:v>
                </c:pt>
                <c:pt idx="3533">
                  <c:v>17.62</c:v>
                </c:pt>
                <c:pt idx="3534">
                  <c:v>20.309999999999999</c:v>
                </c:pt>
                <c:pt idx="3535">
                  <c:v>19.190000000000001</c:v>
                </c:pt>
                <c:pt idx="3536">
                  <c:v>22.79</c:v>
                </c:pt>
                <c:pt idx="3537">
                  <c:v>23.85</c:v>
                </c:pt>
                <c:pt idx="3538">
                  <c:v>25.59</c:v>
                </c:pt>
                <c:pt idx="3539">
                  <c:v>28.85</c:v>
                </c:pt>
                <c:pt idx="3540">
                  <c:v>29.9</c:v>
                </c:pt>
                <c:pt idx="3541">
                  <c:v>31.16</c:v>
                </c:pt>
                <c:pt idx="3542">
                  <c:v>31.96</c:v>
                </c:pt>
                <c:pt idx="3543">
                  <c:v>30.49</c:v>
                </c:pt>
                <c:pt idx="3544">
                  <c:v>27.66</c:v>
                </c:pt>
                <c:pt idx="3545">
                  <c:v>24.83</c:v>
                </c:pt>
                <c:pt idx="3546">
                  <c:v>21.96</c:v>
                </c:pt>
                <c:pt idx="3547">
                  <c:v>22.09</c:v>
                </c:pt>
                <c:pt idx="3548">
                  <c:v>24.35</c:v>
                </c:pt>
                <c:pt idx="3549">
                  <c:v>23.22</c:v>
                </c:pt>
                <c:pt idx="3550">
                  <c:v>22.86</c:v>
                </c:pt>
                <c:pt idx="3551">
                  <c:v>21.44</c:v>
                </c:pt>
                <c:pt idx="3552">
                  <c:v>19.96</c:v>
                </c:pt>
                <c:pt idx="3553">
                  <c:v>23.91</c:v>
                </c:pt>
                <c:pt idx="3554">
                  <c:v>27.36</c:v>
                </c:pt>
                <c:pt idx="3555">
                  <c:v>28.33</c:v>
                </c:pt>
                <c:pt idx="3556">
                  <c:v>25.7</c:v>
                </c:pt>
                <c:pt idx="3557">
                  <c:v>24.29</c:v>
                </c:pt>
                <c:pt idx="3558">
                  <c:v>28.11</c:v>
                </c:pt>
                <c:pt idx="3559">
                  <c:v>27.75</c:v>
                </c:pt>
                <c:pt idx="3560">
                  <c:v>28.81</c:v>
                </c:pt>
                <c:pt idx="3561">
                  <c:v>31.02</c:v>
                </c:pt>
                <c:pt idx="3562">
                  <c:v>30.32</c:v>
                </c:pt>
                <c:pt idx="3563">
                  <c:v>27.59</c:v>
                </c:pt>
                <c:pt idx="3564">
                  <c:v>30.15</c:v>
                </c:pt>
                <c:pt idx="3565">
                  <c:v>33.32</c:v>
                </c:pt>
                <c:pt idx="3566">
                  <c:v>30.74</c:v>
                </c:pt>
                <c:pt idx="3567">
                  <c:v>30.48</c:v>
                </c:pt>
                <c:pt idx="3568">
                  <c:v>31.98</c:v>
                </c:pt>
                <c:pt idx="3569">
                  <c:v>36.450000000000003</c:v>
                </c:pt>
                <c:pt idx="3570">
                  <c:v>35.130000000000003</c:v>
                </c:pt>
                <c:pt idx="3571">
                  <c:v>32.450000000000003</c:v>
                </c:pt>
                <c:pt idx="3572">
                  <c:v>30.23</c:v>
                </c:pt>
                <c:pt idx="3573">
                  <c:v>30.75</c:v>
                </c:pt>
                <c:pt idx="3574">
                  <c:v>31.77</c:v>
                </c:pt>
                <c:pt idx="3575">
                  <c:v>29.83</c:v>
                </c:pt>
                <c:pt idx="3576">
                  <c:v>26.67</c:v>
                </c:pt>
                <c:pt idx="3577">
                  <c:v>25.67</c:v>
                </c:pt>
                <c:pt idx="3578">
                  <c:v>23.87</c:v>
                </c:pt>
                <c:pt idx="3579">
                  <c:v>23.53</c:v>
                </c:pt>
                <c:pt idx="3580">
                  <c:v>22.94</c:v>
                </c:pt>
                <c:pt idx="3581">
                  <c:v>23.57</c:v>
                </c:pt>
                <c:pt idx="3582">
                  <c:v>21.67</c:v>
                </c:pt>
                <c:pt idx="3583">
                  <c:v>20.81</c:v>
                </c:pt>
                <c:pt idx="3584">
                  <c:v>19.63</c:v>
                </c:pt>
                <c:pt idx="3585">
                  <c:v>18.899999999999999</c:v>
                </c:pt>
                <c:pt idx="3586">
                  <c:v>19.329999999999998</c:v>
                </c:pt>
                <c:pt idx="3587">
                  <c:v>20.56</c:v>
                </c:pt>
                <c:pt idx="3588">
                  <c:v>19.63</c:v>
                </c:pt>
                <c:pt idx="3589">
                  <c:v>18.57</c:v>
                </c:pt>
                <c:pt idx="3590">
                  <c:v>21.03</c:v>
                </c:pt>
                <c:pt idx="3591">
                  <c:v>22.1</c:v>
                </c:pt>
                <c:pt idx="3592">
                  <c:v>21.55</c:v>
                </c:pt>
                <c:pt idx="3593">
                  <c:v>21.16</c:v>
                </c:pt>
                <c:pt idx="3594">
                  <c:v>24.37</c:v>
                </c:pt>
                <c:pt idx="3595">
                  <c:v>24.26</c:v>
                </c:pt>
                <c:pt idx="3596">
                  <c:v>21.82</c:v>
                </c:pt>
                <c:pt idx="3597">
                  <c:v>22.7</c:v>
                </c:pt>
                <c:pt idx="3598">
                  <c:v>22.17</c:v>
                </c:pt>
                <c:pt idx="3599">
                  <c:v>21.37</c:v>
                </c:pt>
                <c:pt idx="3600">
                  <c:v>20.32</c:v>
                </c:pt>
                <c:pt idx="3601">
                  <c:v>22.68</c:v>
                </c:pt>
                <c:pt idx="3602">
                  <c:v>28.21</c:v>
                </c:pt>
                <c:pt idx="3603">
                  <c:v>27.02</c:v>
                </c:pt>
                <c:pt idx="3604">
                  <c:v>33.520000000000003</c:v>
                </c:pt>
                <c:pt idx="3605">
                  <c:v>31.6</c:v>
                </c:pt>
                <c:pt idx="3606">
                  <c:v>29.99</c:v>
                </c:pt>
                <c:pt idx="3607">
                  <c:v>33.4</c:v>
                </c:pt>
                <c:pt idx="3608">
                  <c:v>32.340000000000003</c:v>
                </c:pt>
                <c:pt idx="3609">
                  <c:v>29.25</c:v>
                </c:pt>
                <c:pt idx="3610">
                  <c:v>25.42</c:v>
                </c:pt>
                <c:pt idx="3611">
                  <c:v>31.2</c:v>
                </c:pt>
                <c:pt idx="3612">
                  <c:v>30.19</c:v>
                </c:pt>
                <c:pt idx="3613">
                  <c:v>34.75</c:v>
                </c:pt>
                <c:pt idx="3614">
                  <c:v>32.99</c:v>
                </c:pt>
                <c:pt idx="3615">
                  <c:v>32.56</c:v>
                </c:pt>
                <c:pt idx="3616">
                  <c:v>31.77</c:v>
                </c:pt>
                <c:pt idx="3617">
                  <c:v>28.87</c:v>
                </c:pt>
                <c:pt idx="3618">
                  <c:v>27.47</c:v>
                </c:pt>
                <c:pt idx="3619">
                  <c:v>26.1</c:v>
                </c:pt>
                <c:pt idx="3620">
                  <c:v>30.96</c:v>
                </c:pt>
                <c:pt idx="3621">
                  <c:v>29.35</c:v>
                </c:pt>
                <c:pt idx="3622">
                  <c:v>29.43</c:v>
                </c:pt>
                <c:pt idx="3623">
                  <c:v>28.48</c:v>
                </c:pt>
                <c:pt idx="3624">
                  <c:v>29.45</c:v>
                </c:pt>
                <c:pt idx="3625">
                  <c:v>28.37</c:v>
                </c:pt>
                <c:pt idx="3626">
                  <c:v>27.5</c:v>
                </c:pt>
                <c:pt idx="3627">
                  <c:v>25.72</c:v>
                </c:pt>
                <c:pt idx="3628">
                  <c:v>26.54</c:v>
                </c:pt>
                <c:pt idx="3629">
                  <c:v>26.19</c:v>
                </c:pt>
                <c:pt idx="3630">
                  <c:v>25.69</c:v>
                </c:pt>
                <c:pt idx="3631">
                  <c:v>24.72</c:v>
                </c:pt>
                <c:pt idx="3632">
                  <c:v>24.79</c:v>
                </c:pt>
                <c:pt idx="3633">
                  <c:v>25.07</c:v>
                </c:pt>
                <c:pt idx="3634">
                  <c:v>24.02</c:v>
                </c:pt>
                <c:pt idx="3635">
                  <c:v>23.96</c:v>
                </c:pt>
                <c:pt idx="3636">
                  <c:v>26.09</c:v>
                </c:pt>
                <c:pt idx="3637">
                  <c:v>27.75</c:v>
                </c:pt>
                <c:pt idx="3638">
                  <c:v>34.020000000000003</c:v>
                </c:pt>
                <c:pt idx="3639">
                  <c:v>32.69</c:v>
                </c:pt>
                <c:pt idx="3640">
                  <c:v>29.62</c:v>
                </c:pt>
                <c:pt idx="3641">
                  <c:v>32.950000000000003</c:v>
                </c:pt>
                <c:pt idx="3642">
                  <c:v>31.13</c:v>
                </c:pt>
                <c:pt idx="3643">
                  <c:v>31.03</c:v>
                </c:pt>
                <c:pt idx="3644">
                  <c:v>30.19</c:v>
                </c:pt>
                <c:pt idx="3645">
                  <c:v>28.95</c:v>
                </c:pt>
                <c:pt idx="3646">
                  <c:v>29.05</c:v>
                </c:pt>
                <c:pt idx="3647">
                  <c:v>27.23</c:v>
                </c:pt>
                <c:pt idx="3648">
                  <c:v>26.95</c:v>
                </c:pt>
                <c:pt idx="3649">
                  <c:v>28.36</c:v>
                </c:pt>
                <c:pt idx="3650">
                  <c:v>28.16</c:v>
                </c:pt>
                <c:pt idx="3651">
                  <c:v>28.71</c:v>
                </c:pt>
                <c:pt idx="3652">
                  <c:v>26.7</c:v>
                </c:pt>
                <c:pt idx="3653">
                  <c:v>27.53</c:v>
                </c:pt>
                <c:pt idx="3654">
                  <c:v>27.54</c:v>
                </c:pt>
                <c:pt idx="3655">
                  <c:v>26.73</c:v>
                </c:pt>
                <c:pt idx="3656">
                  <c:v>26.08</c:v>
                </c:pt>
                <c:pt idx="3657">
                  <c:v>24.64</c:v>
                </c:pt>
                <c:pt idx="3658">
                  <c:v>26.17</c:v>
                </c:pt>
                <c:pt idx="3659">
                  <c:v>27.29</c:v>
                </c:pt>
                <c:pt idx="3660">
                  <c:v>26.82</c:v>
                </c:pt>
                <c:pt idx="3661">
                  <c:v>26.4</c:v>
                </c:pt>
                <c:pt idx="3662">
                  <c:v>24.23</c:v>
                </c:pt>
                <c:pt idx="3663">
                  <c:v>25.3</c:v>
                </c:pt>
                <c:pt idx="3664">
                  <c:v>24.5</c:v>
                </c:pt>
                <c:pt idx="3665">
                  <c:v>23.88</c:v>
                </c:pt>
                <c:pt idx="3666">
                  <c:v>23.11</c:v>
                </c:pt>
                <c:pt idx="3667">
                  <c:v>23.03</c:v>
                </c:pt>
                <c:pt idx="3668">
                  <c:v>23.36</c:v>
                </c:pt>
                <c:pt idx="3669">
                  <c:v>24.69</c:v>
                </c:pt>
                <c:pt idx="3670">
                  <c:v>23.24</c:v>
                </c:pt>
                <c:pt idx="3671">
                  <c:v>22.33</c:v>
                </c:pt>
                <c:pt idx="3672">
                  <c:v>21.33</c:v>
                </c:pt>
                <c:pt idx="3673">
                  <c:v>22.84</c:v>
                </c:pt>
                <c:pt idx="3674">
                  <c:v>23.93</c:v>
                </c:pt>
                <c:pt idx="3675">
                  <c:v>21.95</c:v>
                </c:pt>
                <c:pt idx="3676">
                  <c:v>21.44</c:v>
                </c:pt>
                <c:pt idx="3677">
                  <c:v>21.15</c:v>
                </c:pt>
                <c:pt idx="3678">
                  <c:v>21.29</c:v>
                </c:pt>
                <c:pt idx="3679">
                  <c:v>21.77</c:v>
                </c:pt>
                <c:pt idx="3680">
                  <c:v>19.739999999999998</c:v>
                </c:pt>
                <c:pt idx="3681">
                  <c:v>20.2</c:v>
                </c:pt>
                <c:pt idx="3682">
                  <c:v>19.53</c:v>
                </c:pt>
                <c:pt idx="3683">
                  <c:v>19.95</c:v>
                </c:pt>
                <c:pt idx="3684">
                  <c:v>19.690000000000001</c:v>
                </c:pt>
                <c:pt idx="3685">
                  <c:v>19.899999999999999</c:v>
                </c:pt>
                <c:pt idx="3686">
                  <c:v>19.559999999999999</c:v>
                </c:pt>
                <c:pt idx="3687">
                  <c:v>20.6</c:v>
                </c:pt>
                <c:pt idx="3688">
                  <c:v>23.8</c:v>
                </c:pt>
                <c:pt idx="3689">
                  <c:v>24.11</c:v>
                </c:pt>
                <c:pt idx="3690">
                  <c:v>22.82</c:v>
                </c:pt>
                <c:pt idx="3691">
                  <c:v>21.78</c:v>
                </c:pt>
                <c:pt idx="3692">
                  <c:v>25.56</c:v>
                </c:pt>
                <c:pt idx="3693">
                  <c:v>26.21</c:v>
                </c:pt>
                <c:pt idx="3694">
                  <c:v>26.21</c:v>
                </c:pt>
                <c:pt idx="3695">
                  <c:v>25.87</c:v>
                </c:pt>
                <c:pt idx="3696">
                  <c:v>25.56</c:v>
                </c:pt>
                <c:pt idx="3697">
                  <c:v>25.47</c:v>
                </c:pt>
                <c:pt idx="3698">
                  <c:v>25.99</c:v>
                </c:pt>
                <c:pt idx="3699">
                  <c:v>26.91</c:v>
                </c:pt>
                <c:pt idx="3700">
                  <c:v>24.64</c:v>
                </c:pt>
                <c:pt idx="3701">
                  <c:v>23.61</c:v>
                </c:pt>
                <c:pt idx="3702">
                  <c:v>22.79</c:v>
                </c:pt>
                <c:pt idx="3703">
                  <c:v>23.87</c:v>
                </c:pt>
                <c:pt idx="3704">
                  <c:v>27.27</c:v>
                </c:pt>
                <c:pt idx="3705">
                  <c:v>26.16</c:v>
                </c:pt>
                <c:pt idx="3706">
                  <c:v>26.27</c:v>
                </c:pt>
                <c:pt idx="3707">
                  <c:v>26.3</c:v>
                </c:pt>
                <c:pt idx="3708">
                  <c:v>25.76</c:v>
                </c:pt>
                <c:pt idx="3709">
                  <c:v>27.16</c:v>
                </c:pt>
                <c:pt idx="3710">
                  <c:v>27.99</c:v>
                </c:pt>
                <c:pt idx="3711">
                  <c:v>27.35</c:v>
                </c:pt>
                <c:pt idx="3712">
                  <c:v>29.92</c:v>
                </c:pt>
                <c:pt idx="3713">
                  <c:v>32.26</c:v>
                </c:pt>
                <c:pt idx="3714">
                  <c:v>32.6</c:v>
                </c:pt>
                <c:pt idx="3715">
                  <c:v>30.18</c:v>
                </c:pt>
                <c:pt idx="3716">
                  <c:v>31.84</c:v>
                </c:pt>
                <c:pt idx="3717">
                  <c:v>31.62</c:v>
                </c:pt>
                <c:pt idx="3718">
                  <c:v>30.1</c:v>
                </c:pt>
                <c:pt idx="3719">
                  <c:v>29.07</c:v>
                </c:pt>
                <c:pt idx="3720">
                  <c:v>28.55</c:v>
                </c:pt>
                <c:pt idx="3721">
                  <c:v>30.52</c:v>
                </c:pt>
                <c:pt idx="3722">
                  <c:v>31.36</c:v>
                </c:pt>
                <c:pt idx="3723">
                  <c:v>32.450000000000003</c:v>
                </c:pt>
                <c:pt idx="3724">
                  <c:v>33.630000000000003</c:v>
                </c:pt>
                <c:pt idx="3725">
                  <c:v>33.57</c:v>
                </c:pt>
                <c:pt idx="3726">
                  <c:v>31.94</c:v>
                </c:pt>
                <c:pt idx="3727">
                  <c:v>32.020000000000003</c:v>
                </c:pt>
                <c:pt idx="3728">
                  <c:v>31.37</c:v>
                </c:pt>
                <c:pt idx="3729">
                  <c:v>30.5</c:v>
                </c:pt>
                <c:pt idx="3730">
                  <c:v>30.76</c:v>
                </c:pt>
                <c:pt idx="3731">
                  <c:v>29.98</c:v>
                </c:pt>
                <c:pt idx="3732">
                  <c:v>29.69</c:v>
                </c:pt>
                <c:pt idx="3733">
                  <c:v>29.85</c:v>
                </c:pt>
                <c:pt idx="3734">
                  <c:v>28.46</c:v>
                </c:pt>
                <c:pt idx="3735">
                  <c:v>27.28</c:v>
                </c:pt>
                <c:pt idx="3736">
                  <c:v>27.39</c:v>
                </c:pt>
                <c:pt idx="3737">
                  <c:v>25.75</c:v>
                </c:pt>
                <c:pt idx="3738">
                  <c:v>25.88</c:v>
                </c:pt>
                <c:pt idx="3739">
                  <c:v>25.81</c:v>
                </c:pt>
                <c:pt idx="3740">
                  <c:v>25.86</c:v>
                </c:pt>
                <c:pt idx="3741">
                  <c:v>25.3</c:v>
                </c:pt>
                <c:pt idx="3742">
                  <c:v>24.55</c:v>
                </c:pt>
                <c:pt idx="3743">
                  <c:v>24.35</c:v>
                </c:pt>
                <c:pt idx="3744">
                  <c:v>25.54</c:v>
                </c:pt>
                <c:pt idx="3745">
                  <c:v>26.09</c:v>
                </c:pt>
                <c:pt idx="3746">
                  <c:v>23.53</c:v>
                </c:pt>
                <c:pt idx="3747">
                  <c:v>22.52</c:v>
                </c:pt>
                <c:pt idx="3748">
                  <c:v>23.73</c:v>
                </c:pt>
                <c:pt idx="3749">
                  <c:v>24.54</c:v>
                </c:pt>
                <c:pt idx="3750">
                  <c:v>24.11</c:v>
                </c:pt>
                <c:pt idx="3751">
                  <c:v>23.93</c:v>
                </c:pt>
                <c:pt idx="3752">
                  <c:v>23.12</c:v>
                </c:pt>
                <c:pt idx="3753">
                  <c:v>22.36</c:v>
                </c:pt>
                <c:pt idx="3754">
                  <c:v>21.29</c:v>
                </c:pt>
                <c:pt idx="3755">
                  <c:v>20.350000000000001</c:v>
                </c:pt>
                <c:pt idx="3756">
                  <c:v>20.420000000000002</c:v>
                </c:pt>
                <c:pt idx="3757">
                  <c:v>20.5</c:v>
                </c:pt>
                <c:pt idx="3758">
                  <c:v>22.21</c:v>
                </c:pt>
                <c:pt idx="3759">
                  <c:v>21.89</c:v>
                </c:pt>
                <c:pt idx="3760">
                  <c:v>20.58</c:v>
                </c:pt>
                <c:pt idx="3761">
                  <c:v>19.84</c:v>
                </c:pt>
                <c:pt idx="3762">
                  <c:v>19.059999999999999</c:v>
                </c:pt>
                <c:pt idx="3763">
                  <c:v>20.75</c:v>
                </c:pt>
                <c:pt idx="3764">
                  <c:v>22.17</c:v>
                </c:pt>
                <c:pt idx="3765">
                  <c:v>22.68</c:v>
                </c:pt>
                <c:pt idx="3766">
                  <c:v>22.29</c:v>
                </c:pt>
                <c:pt idx="3767">
                  <c:v>22.83</c:v>
                </c:pt>
                <c:pt idx="3768">
                  <c:v>25</c:v>
                </c:pt>
                <c:pt idx="3769">
                  <c:v>22.55</c:v>
                </c:pt>
                <c:pt idx="3770">
                  <c:v>21.14</c:v>
                </c:pt>
                <c:pt idx="3771">
                  <c:v>22.83</c:v>
                </c:pt>
                <c:pt idx="3772">
                  <c:v>22.62</c:v>
                </c:pt>
                <c:pt idx="3773">
                  <c:v>22.42</c:v>
                </c:pt>
                <c:pt idx="3774">
                  <c:v>21.48</c:v>
                </c:pt>
                <c:pt idx="3775">
                  <c:v>20.07</c:v>
                </c:pt>
                <c:pt idx="3776">
                  <c:v>21.97</c:v>
                </c:pt>
                <c:pt idx="3777">
                  <c:v>20.87</c:v>
                </c:pt>
                <c:pt idx="3778">
                  <c:v>21.65</c:v>
                </c:pt>
                <c:pt idx="3779">
                  <c:v>22.14</c:v>
                </c:pt>
                <c:pt idx="3780">
                  <c:v>21.44</c:v>
                </c:pt>
                <c:pt idx="3781">
                  <c:v>21.67</c:v>
                </c:pt>
                <c:pt idx="3782">
                  <c:v>22.9</c:v>
                </c:pt>
                <c:pt idx="3783">
                  <c:v>22.01</c:v>
                </c:pt>
                <c:pt idx="3784">
                  <c:v>22.46</c:v>
                </c:pt>
                <c:pt idx="3785">
                  <c:v>21.13</c:v>
                </c:pt>
                <c:pt idx="3786">
                  <c:v>21.97</c:v>
                </c:pt>
                <c:pt idx="3787">
                  <c:v>20.58</c:v>
                </c:pt>
                <c:pt idx="3788">
                  <c:v>21.09</c:v>
                </c:pt>
                <c:pt idx="3789">
                  <c:v>18.829999999999998</c:v>
                </c:pt>
                <c:pt idx="3790">
                  <c:v>18.350000000000001</c:v>
                </c:pt>
                <c:pt idx="3791">
                  <c:v>19.489999999999998</c:v>
                </c:pt>
                <c:pt idx="3792">
                  <c:v>19.36</c:v>
                </c:pt>
                <c:pt idx="3793">
                  <c:v>20.34</c:v>
                </c:pt>
                <c:pt idx="3794">
                  <c:v>20.52</c:v>
                </c:pt>
                <c:pt idx="3795">
                  <c:v>19.850000000000001</c:v>
                </c:pt>
                <c:pt idx="3796">
                  <c:v>19.809999999999999</c:v>
                </c:pt>
                <c:pt idx="3797">
                  <c:v>19.2</c:v>
                </c:pt>
                <c:pt idx="3798">
                  <c:v>19.079999999999998</c:v>
                </c:pt>
                <c:pt idx="3799">
                  <c:v>18.73</c:v>
                </c:pt>
                <c:pt idx="3800">
                  <c:v>18.510000000000002</c:v>
                </c:pt>
                <c:pt idx="3801">
                  <c:v>19.940000000000001</c:v>
                </c:pt>
                <c:pt idx="3802">
                  <c:v>19.399999999999999</c:v>
                </c:pt>
                <c:pt idx="3803">
                  <c:v>17.87</c:v>
                </c:pt>
                <c:pt idx="3804">
                  <c:v>18.73</c:v>
                </c:pt>
                <c:pt idx="3805">
                  <c:v>18.329999999999998</c:v>
                </c:pt>
                <c:pt idx="3806">
                  <c:v>19.43</c:v>
                </c:pt>
                <c:pt idx="3807">
                  <c:v>18.66</c:v>
                </c:pt>
                <c:pt idx="3808">
                  <c:v>19.63</c:v>
                </c:pt>
                <c:pt idx="3809">
                  <c:v>20.71</c:v>
                </c:pt>
                <c:pt idx="3810">
                  <c:v>20.53</c:v>
                </c:pt>
                <c:pt idx="3811">
                  <c:v>20.34</c:v>
                </c:pt>
                <c:pt idx="3812">
                  <c:v>18.91</c:v>
                </c:pt>
                <c:pt idx="3813">
                  <c:v>18.23</c:v>
                </c:pt>
                <c:pt idx="3814">
                  <c:v>20.170000000000002</c:v>
                </c:pt>
                <c:pt idx="3815">
                  <c:v>20.02</c:v>
                </c:pt>
                <c:pt idx="3816">
                  <c:v>21.23</c:v>
                </c:pt>
                <c:pt idx="3817">
                  <c:v>22.87</c:v>
                </c:pt>
                <c:pt idx="3818">
                  <c:v>22.29</c:v>
                </c:pt>
                <c:pt idx="3819">
                  <c:v>21.14</c:v>
                </c:pt>
                <c:pt idx="3820">
                  <c:v>21.67</c:v>
                </c:pt>
                <c:pt idx="3821">
                  <c:v>20.95</c:v>
                </c:pt>
                <c:pt idx="3822">
                  <c:v>20.7</c:v>
                </c:pt>
                <c:pt idx="3823">
                  <c:v>20.58</c:v>
                </c:pt>
                <c:pt idx="3824">
                  <c:v>19.59</c:v>
                </c:pt>
                <c:pt idx="3825">
                  <c:v>18.489999999999998</c:v>
                </c:pt>
                <c:pt idx="3826">
                  <c:v>18.61</c:v>
                </c:pt>
                <c:pt idx="3827">
                  <c:v>19.59</c:v>
                </c:pt>
                <c:pt idx="3828">
                  <c:v>19.11</c:v>
                </c:pt>
                <c:pt idx="3829">
                  <c:v>22.61</c:v>
                </c:pt>
                <c:pt idx="3830">
                  <c:v>24.8</c:v>
                </c:pt>
                <c:pt idx="3831">
                  <c:v>26.52</c:v>
                </c:pt>
                <c:pt idx="3832">
                  <c:v>23.73</c:v>
                </c:pt>
                <c:pt idx="3833">
                  <c:v>26.14</c:v>
                </c:pt>
                <c:pt idx="3834">
                  <c:v>22.99</c:v>
                </c:pt>
                <c:pt idx="3835">
                  <c:v>25.51</c:v>
                </c:pt>
                <c:pt idx="3836">
                  <c:v>24.15</c:v>
                </c:pt>
                <c:pt idx="3837">
                  <c:v>21.38</c:v>
                </c:pt>
                <c:pt idx="3838">
                  <c:v>22.26</c:v>
                </c:pt>
                <c:pt idx="3839">
                  <c:v>22.61</c:v>
                </c:pt>
                <c:pt idx="3840">
                  <c:v>21.74</c:v>
                </c:pt>
                <c:pt idx="3841">
                  <c:v>20.6</c:v>
                </c:pt>
                <c:pt idx="3842">
                  <c:v>19.97</c:v>
                </c:pt>
                <c:pt idx="3843">
                  <c:v>19.12</c:v>
                </c:pt>
                <c:pt idx="3844">
                  <c:v>19.02</c:v>
                </c:pt>
                <c:pt idx="3845">
                  <c:v>18.7</c:v>
                </c:pt>
                <c:pt idx="3846">
                  <c:v>18.55</c:v>
                </c:pt>
                <c:pt idx="3847">
                  <c:v>19</c:v>
                </c:pt>
                <c:pt idx="3848">
                  <c:v>19.079999999999998</c:v>
                </c:pt>
                <c:pt idx="3849">
                  <c:v>18.399999999999999</c:v>
                </c:pt>
                <c:pt idx="3850">
                  <c:v>18.97</c:v>
                </c:pt>
                <c:pt idx="3851">
                  <c:v>19.100000000000001</c:v>
                </c:pt>
                <c:pt idx="3852">
                  <c:v>19.09</c:v>
                </c:pt>
                <c:pt idx="3853">
                  <c:v>17.8</c:v>
                </c:pt>
                <c:pt idx="3854">
                  <c:v>17.07</c:v>
                </c:pt>
                <c:pt idx="3855">
                  <c:v>16.95</c:v>
                </c:pt>
                <c:pt idx="3856">
                  <c:v>16.829999999999998</c:v>
                </c:pt>
                <c:pt idx="3857">
                  <c:v>16.46</c:v>
                </c:pt>
                <c:pt idx="3858">
                  <c:v>17.170000000000002</c:v>
                </c:pt>
                <c:pt idx="3859">
                  <c:v>16.77</c:v>
                </c:pt>
                <c:pt idx="3860">
                  <c:v>16.89</c:v>
                </c:pt>
                <c:pt idx="3861">
                  <c:v>18.760000000000002</c:v>
                </c:pt>
                <c:pt idx="3862">
                  <c:v>18.84</c:v>
                </c:pt>
                <c:pt idx="3863">
                  <c:v>17.03</c:v>
                </c:pt>
                <c:pt idx="3864">
                  <c:v>15.78</c:v>
                </c:pt>
                <c:pt idx="3865">
                  <c:v>16.079999999999998</c:v>
                </c:pt>
                <c:pt idx="3866">
                  <c:v>17.78</c:v>
                </c:pt>
                <c:pt idx="3867">
                  <c:v>18.34</c:v>
                </c:pt>
                <c:pt idx="3868">
                  <c:v>20.09</c:v>
                </c:pt>
                <c:pt idx="3869">
                  <c:v>17.190000000000001</c:v>
                </c:pt>
                <c:pt idx="3870">
                  <c:v>16.98</c:v>
                </c:pt>
                <c:pt idx="3871">
                  <c:v>17.71</c:v>
                </c:pt>
                <c:pt idx="3872">
                  <c:v>16.940000000000001</c:v>
                </c:pt>
                <c:pt idx="3873">
                  <c:v>16.93</c:v>
                </c:pt>
                <c:pt idx="3874">
                  <c:v>17.03</c:v>
                </c:pt>
                <c:pt idx="3875">
                  <c:v>17.12</c:v>
                </c:pt>
                <c:pt idx="3876">
                  <c:v>17.989999999999998</c:v>
                </c:pt>
                <c:pt idx="3877">
                  <c:v>16.87</c:v>
                </c:pt>
                <c:pt idx="3878">
                  <c:v>16.05</c:v>
                </c:pt>
                <c:pt idx="3879">
                  <c:v>16.809999999999999</c:v>
                </c:pt>
                <c:pt idx="3880">
                  <c:v>17.21</c:v>
                </c:pt>
                <c:pt idx="3881">
                  <c:v>18.53</c:v>
                </c:pt>
                <c:pt idx="3882">
                  <c:v>20.03</c:v>
                </c:pt>
                <c:pt idx="3883">
                  <c:v>19.14</c:v>
                </c:pt>
                <c:pt idx="3884">
                  <c:v>17.95</c:v>
                </c:pt>
                <c:pt idx="3885">
                  <c:v>17.46</c:v>
                </c:pt>
                <c:pt idx="3886">
                  <c:v>17.46</c:v>
                </c:pt>
                <c:pt idx="3887">
                  <c:v>17.940000000000001</c:v>
                </c:pt>
                <c:pt idx="3888">
                  <c:v>15.65</c:v>
                </c:pt>
                <c:pt idx="3889">
                  <c:v>14.6</c:v>
                </c:pt>
                <c:pt idx="3890">
                  <c:v>14.73</c:v>
                </c:pt>
                <c:pt idx="3891">
                  <c:v>13.96</c:v>
                </c:pt>
                <c:pt idx="3892">
                  <c:v>13.94</c:v>
                </c:pt>
                <c:pt idx="3893">
                  <c:v>13.65</c:v>
                </c:pt>
                <c:pt idx="3894">
                  <c:v>13.83</c:v>
                </c:pt>
                <c:pt idx="3895">
                  <c:v>15.01</c:v>
                </c:pt>
                <c:pt idx="3896">
                  <c:v>14.61</c:v>
                </c:pt>
                <c:pt idx="3897">
                  <c:v>13.88</c:v>
                </c:pt>
                <c:pt idx="3898">
                  <c:v>14.5</c:v>
                </c:pt>
                <c:pt idx="3899">
                  <c:v>13.54</c:v>
                </c:pt>
                <c:pt idx="3900">
                  <c:v>14.19</c:v>
                </c:pt>
                <c:pt idx="3901">
                  <c:v>13.88</c:v>
                </c:pt>
                <c:pt idx="3902">
                  <c:v>13.2</c:v>
                </c:pt>
                <c:pt idx="3903">
                  <c:v>12.91</c:v>
                </c:pt>
                <c:pt idx="3904">
                  <c:v>13.44</c:v>
                </c:pt>
                <c:pt idx="3905">
                  <c:v>14.25</c:v>
                </c:pt>
                <c:pt idx="3906">
                  <c:v>13.74</c:v>
                </c:pt>
                <c:pt idx="3907">
                  <c:v>13.43</c:v>
                </c:pt>
                <c:pt idx="3908">
                  <c:v>13.54</c:v>
                </c:pt>
                <c:pt idx="3909">
                  <c:v>13.59</c:v>
                </c:pt>
                <c:pt idx="3910">
                  <c:v>13.57</c:v>
                </c:pt>
                <c:pt idx="3911">
                  <c:v>13.7</c:v>
                </c:pt>
                <c:pt idx="3912">
                  <c:v>14.18</c:v>
                </c:pt>
                <c:pt idx="3913">
                  <c:v>15.44</c:v>
                </c:pt>
                <c:pt idx="3914">
                  <c:v>14.83</c:v>
                </c:pt>
                <c:pt idx="3915">
                  <c:v>15.07</c:v>
                </c:pt>
                <c:pt idx="3916">
                  <c:v>14.84</c:v>
                </c:pt>
                <c:pt idx="3917">
                  <c:v>13.54</c:v>
                </c:pt>
                <c:pt idx="3918">
                  <c:v>13.61</c:v>
                </c:pt>
                <c:pt idx="3919">
                  <c:v>13.34</c:v>
                </c:pt>
                <c:pt idx="3920">
                  <c:v>13.48</c:v>
                </c:pt>
                <c:pt idx="3921">
                  <c:v>13.3</c:v>
                </c:pt>
                <c:pt idx="3922">
                  <c:v>13.76</c:v>
                </c:pt>
                <c:pt idx="3923">
                  <c:v>13.99</c:v>
                </c:pt>
                <c:pt idx="3924">
                  <c:v>13.6</c:v>
                </c:pt>
                <c:pt idx="3925">
                  <c:v>13.91</c:v>
                </c:pt>
                <c:pt idx="3926">
                  <c:v>13.86</c:v>
                </c:pt>
                <c:pt idx="3927">
                  <c:v>13.19</c:v>
                </c:pt>
                <c:pt idx="3928">
                  <c:v>14.41</c:v>
                </c:pt>
                <c:pt idx="3929">
                  <c:v>13.33</c:v>
                </c:pt>
                <c:pt idx="3930">
                  <c:v>13.63</c:v>
                </c:pt>
                <c:pt idx="3931">
                  <c:v>13.93</c:v>
                </c:pt>
                <c:pt idx="3932">
                  <c:v>16.09</c:v>
                </c:pt>
                <c:pt idx="3933">
                  <c:v>15.92</c:v>
                </c:pt>
                <c:pt idx="3934">
                  <c:v>17.100000000000001</c:v>
                </c:pt>
                <c:pt idx="3935">
                  <c:v>15.77</c:v>
                </c:pt>
                <c:pt idx="3936">
                  <c:v>15.99</c:v>
                </c:pt>
                <c:pt idx="3937">
                  <c:v>15.96</c:v>
                </c:pt>
                <c:pt idx="3938">
                  <c:v>15.85</c:v>
                </c:pt>
                <c:pt idx="3939">
                  <c:v>14.84</c:v>
                </c:pt>
                <c:pt idx="3940">
                  <c:v>14.82</c:v>
                </c:pt>
                <c:pt idx="3941">
                  <c:v>16.46</c:v>
                </c:pt>
                <c:pt idx="3942">
                  <c:v>16.78</c:v>
                </c:pt>
                <c:pt idx="3943">
                  <c:v>17.89</c:v>
                </c:pt>
                <c:pt idx="3944">
                  <c:v>17.3</c:v>
                </c:pt>
                <c:pt idx="3945">
                  <c:v>17.13</c:v>
                </c:pt>
                <c:pt idx="3946">
                  <c:v>16.97</c:v>
                </c:pt>
                <c:pt idx="3947">
                  <c:v>15.98</c:v>
                </c:pt>
                <c:pt idx="3948">
                  <c:v>17.2</c:v>
                </c:pt>
                <c:pt idx="3949">
                  <c:v>15.68</c:v>
                </c:pt>
                <c:pt idx="3950">
                  <c:v>15.08</c:v>
                </c:pt>
                <c:pt idx="3951">
                  <c:v>14.45</c:v>
                </c:pt>
                <c:pt idx="3952">
                  <c:v>13.88</c:v>
                </c:pt>
                <c:pt idx="3953">
                  <c:v>13.57</c:v>
                </c:pt>
                <c:pt idx="3954">
                  <c:v>13.09</c:v>
                </c:pt>
                <c:pt idx="3955">
                  <c:v>13.82</c:v>
                </c:pt>
                <c:pt idx="3956">
                  <c:v>14.01</c:v>
                </c:pt>
                <c:pt idx="3957">
                  <c:v>14.45</c:v>
                </c:pt>
                <c:pt idx="3958">
                  <c:v>14.4</c:v>
                </c:pt>
                <c:pt idx="3959">
                  <c:v>13.84</c:v>
                </c:pt>
                <c:pt idx="3960">
                  <c:v>13.8</c:v>
                </c:pt>
                <c:pt idx="3961">
                  <c:v>14.23</c:v>
                </c:pt>
                <c:pt idx="3962">
                  <c:v>13.48</c:v>
                </c:pt>
                <c:pt idx="3963">
                  <c:v>12.82</c:v>
                </c:pt>
                <c:pt idx="3964">
                  <c:v>13.79</c:v>
                </c:pt>
                <c:pt idx="3965">
                  <c:v>14</c:v>
                </c:pt>
                <c:pt idx="3966">
                  <c:v>14.11</c:v>
                </c:pt>
                <c:pt idx="3967">
                  <c:v>15.14</c:v>
                </c:pt>
                <c:pt idx="3968">
                  <c:v>17.54</c:v>
                </c:pt>
                <c:pt idx="3969">
                  <c:v>17.2</c:v>
                </c:pt>
                <c:pt idx="3970">
                  <c:v>16.899999999999999</c:v>
                </c:pt>
                <c:pt idx="3971">
                  <c:v>18.940000000000001</c:v>
                </c:pt>
                <c:pt idx="3972">
                  <c:v>18.22</c:v>
                </c:pt>
                <c:pt idx="3973">
                  <c:v>17.34</c:v>
                </c:pt>
                <c:pt idx="3974">
                  <c:v>17.52</c:v>
                </c:pt>
                <c:pt idx="3975">
                  <c:v>17.61</c:v>
                </c:pt>
                <c:pt idx="3976">
                  <c:v>19.78</c:v>
                </c:pt>
                <c:pt idx="3977">
                  <c:v>18.579999999999998</c:v>
                </c:pt>
                <c:pt idx="3978">
                  <c:v>18.489999999999998</c:v>
                </c:pt>
                <c:pt idx="3979">
                  <c:v>17.45</c:v>
                </c:pt>
                <c:pt idx="3980">
                  <c:v>17.7</c:v>
                </c:pt>
                <c:pt idx="3981">
                  <c:v>17.03</c:v>
                </c:pt>
                <c:pt idx="3982">
                  <c:v>16.09</c:v>
                </c:pt>
                <c:pt idx="3983">
                  <c:v>16.690000000000001</c:v>
                </c:pt>
                <c:pt idx="3984">
                  <c:v>19.32</c:v>
                </c:pt>
                <c:pt idx="3985">
                  <c:v>17.21</c:v>
                </c:pt>
                <c:pt idx="3986">
                  <c:v>17.88</c:v>
                </c:pt>
                <c:pt idx="3987">
                  <c:v>19.22</c:v>
                </c:pt>
                <c:pt idx="3988">
                  <c:v>21.4</c:v>
                </c:pt>
                <c:pt idx="3989">
                  <c:v>21.71</c:v>
                </c:pt>
                <c:pt idx="3990">
                  <c:v>20.37</c:v>
                </c:pt>
                <c:pt idx="3991">
                  <c:v>18.97</c:v>
                </c:pt>
                <c:pt idx="3992">
                  <c:v>20.190000000000001</c:v>
                </c:pt>
                <c:pt idx="3993">
                  <c:v>20.68</c:v>
                </c:pt>
                <c:pt idx="3994">
                  <c:v>21.27</c:v>
                </c:pt>
                <c:pt idx="3995">
                  <c:v>19.75</c:v>
                </c:pt>
                <c:pt idx="3996">
                  <c:v>18.14</c:v>
                </c:pt>
                <c:pt idx="3997">
                  <c:v>16.87</c:v>
                </c:pt>
                <c:pt idx="3998">
                  <c:v>15.66</c:v>
                </c:pt>
                <c:pt idx="3999">
                  <c:v>14.91</c:v>
                </c:pt>
                <c:pt idx="4000">
                  <c:v>14.89</c:v>
                </c:pt>
                <c:pt idx="4001">
                  <c:v>14.81</c:v>
                </c:pt>
                <c:pt idx="4002">
                  <c:v>14.45</c:v>
                </c:pt>
                <c:pt idx="4003">
                  <c:v>15.29</c:v>
                </c:pt>
                <c:pt idx="4004">
                  <c:v>14.17</c:v>
                </c:pt>
                <c:pt idx="4005">
                  <c:v>14.76</c:v>
                </c:pt>
                <c:pt idx="4006">
                  <c:v>14.16</c:v>
                </c:pt>
                <c:pt idx="4007">
                  <c:v>14.18</c:v>
                </c:pt>
                <c:pt idx="4008">
                  <c:v>14.32</c:v>
                </c:pt>
                <c:pt idx="4009">
                  <c:v>13.8</c:v>
                </c:pt>
                <c:pt idx="4010">
                  <c:v>13.41</c:v>
                </c:pt>
                <c:pt idx="4011">
                  <c:v>13.35</c:v>
                </c:pt>
                <c:pt idx="4012">
                  <c:v>12.85</c:v>
                </c:pt>
                <c:pt idx="4013">
                  <c:v>12.8</c:v>
                </c:pt>
                <c:pt idx="4014">
                  <c:v>12.46</c:v>
                </c:pt>
                <c:pt idx="4015">
                  <c:v>12.69</c:v>
                </c:pt>
                <c:pt idx="4016">
                  <c:v>12.69</c:v>
                </c:pt>
                <c:pt idx="4017">
                  <c:v>12.98</c:v>
                </c:pt>
                <c:pt idx="4018">
                  <c:v>12.92</c:v>
                </c:pt>
                <c:pt idx="4019">
                  <c:v>12.63</c:v>
                </c:pt>
                <c:pt idx="4020">
                  <c:v>13.08</c:v>
                </c:pt>
                <c:pt idx="4021">
                  <c:v>12.85</c:v>
                </c:pt>
                <c:pt idx="4022">
                  <c:v>12.97</c:v>
                </c:pt>
                <c:pt idx="4023">
                  <c:v>13.06</c:v>
                </c:pt>
                <c:pt idx="4024">
                  <c:v>12.35</c:v>
                </c:pt>
                <c:pt idx="4025">
                  <c:v>12.63</c:v>
                </c:pt>
                <c:pt idx="4026">
                  <c:v>12.07</c:v>
                </c:pt>
                <c:pt idx="4027">
                  <c:v>12.19</c:v>
                </c:pt>
                <c:pt idx="4028">
                  <c:v>12.48</c:v>
                </c:pt>
                <c:pt idx="4029">
                  <c:v>12.28</c:v>
                </c:pt>
                <c:pt idx="4030">
                  <c:v>12.56</c:v>
                </c:pt>
                <c:pt idx="4031">
                  <c:v>12.53</c:v>
                </c:pt>
                <c:pt idx="4032">
                  <c:v>13.67</c:v>
                </c:pt>
                <c:pt idx="4033">
                  <c:v>13.65</c:v>
                </c:pt>
                <c:pt idx="4034">
                  <c:v>13.03</c:v>
                </c:pt>
                <c:pt idx="4035">
                  <c:v>12.99</c:v>
                </c:pt>
                <c:pt idx="4036">
                  <c:v>12.43</c:v>
                </c:pt>
                <c:pt idx="4037">
                  <c:v>12.47</c:v>
                </c:pt>
                <c:pt idx="4038">
                  <c:v>12.45</c:v>
                </c:pt>
                <c:pt idx="4039">
                  <c:v>13.2</c:v>
                </c:pt>
                <c:pt idx="4040">
                  <c:v>14.04</c:v>
                </c:pt>
                <c:pt idx="4041">
                  <c:v>14.13</c:v>
                </c:pt>
                <c:pt idx="4042">
                  <c:v>13.35</c:v>
                </c:pt>
                <c:pt idx="4043">
                  <c:v>13.08</c:v>
                </c:pt>
                <c:pt idx="4044">
                  <c:v>12.76</c:v>
                </c:pt>
                <c:pt idx="4045">
                  <c:v>12.69</c:v>
                </c:pt>
                <c:pt idx="4046">
                  <c:v>12.44</c:v>
                </c:pt>
                <c:pt idx="4047">
                  <c:v>12.7</c:v>
                </c:pt>
                <c:pt idx="4048">
                  <c:v>13.25</c:v>
                </c:pt>
                <c:pt idx="4049">
                  <c:v>13.84</c:v>
                </c:pt>
                <c:pt idx="4050">
                  <c:v>14.79</c:v>
                </c:pt>
                <c:pt idx="4051">
                  <c:v>14.13</c:v>
                </c:pt>
                <c:pt idx="4052">
                  <c:v>13.3</c:v>
                </c:pt>
                <c:pt idx="4053">
                  <c:v>13.19</c:v>
                </c:pt>
                <c:pt idx="4054">
                  <c:v>12.55</c:v>
                </c:pt>
                <c:pt idx="4055">
                  <c:v>13.14</c:v>
                </c:pt>
                <c:pt idx="4056">
                  <c:v>13.45</c:v>
                </c:pt>
                <c:pt idx="4057">
                  <c:v>13.26</c:v>
                </c:pt>
                <c:pt idx="4058">
                  <c:v>13.6</c:v>
                </c:pt>
                <c:pt idx="4059">
                  <c:v>13.31</c:v>
                </c:pt>
                <c:pt idx="4060">
                  <c:v>14.35</c:v>
                </c:pt>
                <c:pt idx="4061">
                  <c:v>13.88</c:v>
                </c:pt>
                <c:pt idx="4062">
                  <c:v>13.85</c:v>
                </c:pt>
                <c:pt idx="4063">
                  <c:v>13.67</c:v>
                </c:pt>
                <c:pt idx="4064">
                  <c:v>13.06</c:v>
                </c:pt>
                <c:pt idx="4065">
                  <c:v>12.83</c:v>
                </c:pt>
                <c:pt idx="4066">
                  <c:v>12.79</c:v>
                </c:pt>
                <c:pt idx="4067">
                  <c:v>12.93</c:v>
                </c:pt>
                <c:pt idx="4068">
                  <c:v>13.93</c:v>
                </c:pt>
                <c:pt idx="4069">
                  <c:v>15.85</c:v>
                </c:pt>
                <c:pt idx="4070">
                  <c:v>14.38</c:v>
                </c:pt>
                <c:pt idx="4071">
                  <c:v>14.01</c:v>
                </c:pt>
                <c:pt idx="4072">
                  <c:v>14.24</c:v>
                </c:pt>
                <c:pt idx="4073">
                  <c:v>14.71</c:v>
                </c:pt>
                <c:pt idx="4074">
                  <c:v>15.42</c:v>
                </c:pt>
                <c:pt idx="4075">
                  <c:v>15.34</c:v>
                </c:pt>
                <c:pt idx="4076">
                  <c:v>14.54</c:v>
                </c:pt>
                <c:pt idx="4077">
                  <c:v>13.75</c:v>
                </c:pt>
                <c:pt idx="4078">
                  <c:v>13.74</c:v>
                </c:pt>
                <c:pt idx="4079">
                  <c:v>13.43</c:v>
                </c:pt>
                <c:pt idx="4080">
                  <c:v>13.84</c:v>
                </c:pt>
                <c:pt idx="4081" formatCode="0.00">
                  <c:v>13.4</c:v>
                </c:pt>
                <c:pt idx="4082">
                  <c:v>13.11</c:v>
                </c:pt>
                <c:pt idx="4083">
                  <c:v>13.49</c:v>
                </c:pt>
                <c:pt idx="4084">
                  <c:v>14.46</c:v>
                </c:pt>
                <c:pt idx="4085">
                  <c:v>14.5</c:v>
                </c:pt>
                <c:pt idx="4086">
                  <c:v>14.44</c:v>
                </c:pt>
                <c:pt idx="4087">
                  <c:v>14.74</c:v>
                </c:pt>
                <c:pt idx="4088">
                  <c:v>15.22</c:v>
                </c:pt>
                <c:pt idx="4089">
                  <c:v>13.84</c:v>
                </c:pt>
                <c:pt idx="4090">
                  <c:v>13.75</c:v>
                </c:pt>
                <c:pt idx="4091">
                  <c:v>14.4</c:v>
                </c:pt>
                <c:pt idx="4092">
                  <c:v>14.41</c:v>
                </c:pt>
                <c:pt idx="4093">
                  <c:v>14.33</c:v>
                </c:pt>
                <c:pt idx="4094">
                  <c:v>13.82</c:v>
                </c:pt>
                <c:pt idx="4095">
                  <c:v>13.04</c:v>
                </c:pt>
                <c:pt idx="4096">
                  <c:v>12.92</c:v>
                </c:pt>
                <c:pt idx="4097">
                  <c:v>13.06</c:v>
                </c:pt>
                <c:pt idx="4098">
                  <c:v>13.19</c:v>
                </c:pt>
                <c:pt idx="4099">
                  <c:v>13.24</c:v>
                </c:pt>
                <c:pt idx="4100">
                  <c:v>12.78</c:v>
                </c:pt>
                <c:pt idx="4101">
                  <c:v>13.01</c:v>
                </c:pt>
                <c:pt idx="4102">
                  <c:v>13.65</c:v>
                </c:pt>
                <c:pt idx="4103">
                  <c:v>14.61</c:v>
                </c:pt>
                <c:pt idx="4104">
                  <c:v>14.33</c:v>
                </c:pt>
                <c:pt idx="4105">
                  <c:v>16.350000000000001</c:v>
                </c:pt>
                <c:pt idx="4106">
                  <c:v>16.03</c:v>
                </c:pt>
                <c:pt idx="4107">
                  <c:v>15.19</c:v>
                </c:pt>
                <c:pt idx="4108">
                  <c:v>14.98</c:v>
                </c:pt>
                <c:pt idx="4109">
                  <c:v>15.8</c:v>
                </c:pt>
                <c:pt idx="4110">
                  <c:v>14.91</c:v>
                </c:pt>
                <c:pt idx="4111">
                  <c:v>17.309999999999999</c:v>
                </c:pt>
                <c:pt idx="4112">
                  <c:v>19.23</c:v>
                </c:pt>
                <c:pt idx="4113">
                  <c:v>18.399999999999999</c:v>
                </c:pt>
                <c:pt idx="4114">
                  <c:v>18.21</c:v>
                </c:pt>
                <c:pt idx="4115">
                  <c:v>18</c:v>
                </c:pt>
                <c:pt idx="4116">
                  <c:v>18.71</c:v>
                </c:pt>
                <c:pt idx="4117">
                  <c:v>16.940000000000001</c:v>
                </c:pt>
                <c:pt idx="4118">
                  <c:v>15.69</c:v>
                </c:pt>
                <c:pt idx="4119">
                  <c:v>15.97</c:v>
                </c:pt>
                <c:pt idx="4120">
                  <c:v>15.37</c:v>
                </c:pt>
                <c:pt idx="4121">
                  <c:v>15.03</c:v>
                </c:pt>
                <c:pt idx="4122">
                  <c:v>14.67</c:v>
                </c:pt>
                <c:pt idx="4123">
                  <c:v>15.65</c:v>
                </c:pt>
                <c:pt idx="4124">
                  <c:v>15.39</c:v>
                </c:pt>
                <c:pt idx="4125">
                  <c:v>14.68</c:v>
                </c:pt>
                <c:pt idx="4126">
                  <c:v>13.49</c:v>
                </c:pt>
                <c:pt idx="4127">
                  <c:v>13.49</c:v>
                </c:pt>
                <c:pt idx="4128">
                  <c:v>13.23</c:v>
                </c:pt>
                <c:pt idx="4129">
                  <c:v>13</c:v>
                </c:pt>
                <c:pt idx="4130">
                  <c:v>12.69</c:v>
                </c:pt>
                <c:pt idx="4131">
                  <c:v>12.55</c:v>
                </c:pt>
                <c:pt idx="4132">
                  <c:v>13.6</c:v>
                </c:pt>
                <c:pt idx="4133">
                  <c:v>13.42</c:v>
                </c:pt>
                <c:pt idx="4134">
                  <c:v>12.45</c:v>
                </c:pt>
                <c:pt idx="4135">
                  <c:v>12.42</c:v>
                </c:pt>
                <c:pt idx="4136">
                  <c:v>11.99</c:v>
                </c:pt>
                <c:pt idx="4137">
                  <c:v>12.15</c:v>
                </c:pt>
                <c:pt idx="4138">
                  <c:v>11.86</c:v>
                </c:pt>
                <c:pt idx="4139">
                  <c:v>12.29</c:v>
                </c:pt>
                <c:pt idx="4140">
                  <c:v>12.77</c:v>
                </c:pt>
                <c:pt idx="4141">
                  <c:v>11.93</c:v>
                </c:pt>
                <c:pt idx="4142">
                  <c:v>12.36</c:v>
                </c:pt>
                <c:pt idx="4143">
                  <c:v>12.92</c:v>
                </c:pt>
                <c:pt idx="4144">
                  <c:v>14.28</c:v>
                </c:pt>
                <c:pt idx="4145">
                  <c:v>14.47</c:v>
                </c:pt>
                <c:pt idx="4146">
                  <c:v>12.92</c:v>
                </c:pt>
                <c:pt idx="4147">
                  <c:v>13.11</c:v>
                </c:pt>
                <c:pt idx="4148">
                  <c:v>13.16</c:v>
                </c:pt>
                <c:pt idx="4149">
                  <c:v>12.63</c:v>
                </c:pt>
                <c:pt idx="4150">
                  <c:v>12.58</c:v>
                </c:pt>
                <c:pt idx="4151">
                  <c:v>12.22</c:v>
                </c:pt>
                <c:pt idx="4152">
                  <c:v>12.74</c:v>
                </c:pt>
                <c:pt idx="4153">
                  <c:v>12.85</c:v>
                </c:pt>
                <c:pt idx="4154">
                  <c:v>12.04</c:v>
                </c:pt>
                <c:pt idx="4155">
                  <c:v>11.94</c:v>
                </c:pt>
                <c:pt idx="4156">
                  <c:v>12.66</c:v>
                </c:pt>
                <c:pt idx="4157">
                  <c:v>12.75</c:v>
                </c:pt>
                <c:pt idx="4158">
                  <c:v>12.3</c:v>
                </c:pt>
                <c:pt idx="4159">
                  <c:v>12.48</c:v>
                </c:pt>
                <c:pt idx="4160">
                  <c:v>13.28</c:v>
                </c:pt>
                <c:pt idx="4161">
                  <c:v>13.2</c:v>
                </c:pt>
                <c:pt idx="4162">
                  <c:v>13.33</c:v>
                </c:pt>
                <c:pt idx="4163">
                  <c:v>12.84</c:v>
                </c:pt>
                <c:pt idx="4164">
                  <c:v>12.55</c:v>
                </c:pt>
                <c:pt idx="4165">
                  <c:v>12.24</c:v>
                </c:pt>
                <c:pt idx="4166">
                  <c:v>12.44</c:v>
                </c:pt>
                <c:pt idx="4167">
                  <c:v>12.22</c:v>
                </c:pt>
                <c:pt idx="4168">
                  <c:v>12.03</c:v>
                </c:pt>
                <c:pt idx="4169">
                  <c:v>12.09</c:v>
                </c:pt>
                <c:pt idx="4170">
                  <c:v>12.26</c:v>
                </c:pt>
                <c:pt idx="4171">
                  <c:v>12.48</c:v>
                </c:pt>
                <c:pt idx="4172">
                  <c:v>12.37</c:v>
                </c:pt>
                <c:pt idx="4173">
                  <c:v>12.51</c:v>
                </c:pt>
                <c:pt idx="4174">
                  <c:v>12.85</c:v>
                </c:pt>
                <c:pt idx="4175">
                  <c:v>12.92</c:v>
                </c:pt>
                <c:pt idx="4176">
                  <c:v>12.46</c:v>
                </c:pt>
                <c:pt idx="4177">
                  <c:v>13.12</c:v>
                </c:pt>
                <c:pt idx="4178">
                  <c:v>13.19</c:v>
                </c:pt>
                <c:pt idx="4179">
                  <c:v>14.48</c:v>
                </c:pt>
                <c:pt idx="4180">
                  <c:v>15.93</c:v>
                </c:pt>
                <c:pt idx="4181">
                  <c:v>16.52</c:v>
                </c:pt>
                <c:pt idx="4182">
                  <c:v>14.91</c:v>
                </c:pt>
                <c:pt idx="4183">
                  <c:v>14.72</c:v>
                </c:pt>
                <c:pt idx="4184">
                  <c:v>18.04</c:v>
                </c:pt>
                <c:pt idx="4185">
                  <c:v>18.46</c:v>
                </c:pt>
                <c:pt idx="4186">
                  <c:v>16.39</c:v>
                </c:pt>
                <c:pt idx="4187">
                  <c:v>16.600000000000001</c:v>
                </c:pt>
                <c:pt idx="4188">
                  <c:v>17.690000000000001</c:v>
                </c:pt>
                <c:pt idx="4189">
                  <c:v>16.36</c:v>
                </c:pt>
                <c:pt idx="4190">
                  <c:v>18.59</c:v>
                </c:pt>
                <c:pt idx="4191">
                  <c:v>23.39</c:v>
                </c:pt>
                <c:pt idx="4192">
                  <c:v>38.57</c:v>
                </c:pt>
                <c:pt idx="4193">
                  <c:v>27.71</c:v>
                </c:pt>
                <c:pt idx="4194">
                  <c:v>27.85</c:v>
                </c:pt>
                <c:pt idx="4195">
                  <c:v>23.79</c:v>
                </c:pt>
                <c:pt idx="4196">
                  <c:v>20.37</c:v>
                </c:pt>
                <c:pt idx="4197">
                  <c:v>20.71</c:v>
                </c:pt>
                <c:pt idx="4198">
                  <c:v>18.12</c:v>
                </c:pt>
                <c:pt idx="4199">
                  <c:v>16.190000000000001</c:v>
                </c:pt>
                <c:pt idx="4200">
                  <c:v>15.23</c:v>
                </c:pt>
                <c:pt idx="4201">
                  <c:v>14.8</c:v>
                </c:pt>
                <c:pt idx="4202">
                  <c:v>14.65</c:v>
                </c:pt>
                <c:pt idx="4203">
                  <c:v>15.88</c:v>
                </c:pt>
                <c:pt idx="4204">
                  <c:v>16.27</c:v>
                </c:pt>
                <c:pt idx="4205">
                  <c:v>17.55</c:v>
                </c:pt>
                <c:pt idx="4206">
                  <c:v>15.86</c:v>
                </c:pt>
                <c:pt idx="4207">
                  <c:v>16.149999999999999</c:v>
                </c:pt>
                <c:pt idx="4208">
                  <c:v>15.43</c:v>
                </c:pt>
                <c:pt idx="4209">
                  <c:v>17.11</c:v>
                </c:pt>
                <c:pt idx="4210">
                  <c:v>15.65</c:v>
                </c:pt>
                <c:pt idx="4211">
                  <c:v>15</c:v>
                </c:pt>
                <c:pt idx="4212">
                  <c:v>15.55</c:v>
                </c:pt>
                <c:pt idx="4213">
                  <c:v>20.72</c:v>
                </c:pt>
                <c:pt idx="4214">
                  <c:v>21.32</c:v>
                </c:pt>
                <c:pt idx="4215">
                  <c:v>19.899999999999999</c:v>
                </c:pt>
                <c:pt idx="4216">
                  <c:v>22.38</c:v>
                </c:pt>
                <c:pt idx="4217">
                  <c:v>19.45</c:v>
                </c:pt>
                <c:pt idx="4218">
                  <c:v>19.079999999999998</c:v>
                </c:pt>
                <c:pt idx="4219">
                  <c:v>17.690000000000001</c:v>
                </c:pt>
                <c:pt idx="4220">
                  <c:v>17.07</c:v>
                </c:pt>
                <c:pt idx="4221">
                  <c:v>16.559999999999999</c:v>
                </c:pt>
                <c:pt idx="4222">
                  <c:v>17.14</c:v>
                </c:pt>
                <c:pt idx="4223">
                  <c:v>17.61</c:v>
                </c:pt>
                <c:pt idx="4224">
                  <c:v>18.23</c:v>
                </c:pt>
                <c:pt idx="4225">
                  <c:v>16.329999999999998</c:v>
                </c:pt>
                <c:pt idx="4226">
                  <c:v>16.149999999999999</c:v>
                </c:pt>
                <c:pt idx="4227">
                  <c:v>15.89</c:v>
                </c:pt>
                <c:pt idx="4228">
                  <c:v>15.39</c:v>
                </c:pt>
                <c:pt idx="4229">
                  <c:v>15.41</c:v>
                </c:pt>
                <c:pt idx="4230">
                  <c:v>15.37</c:v>
                </c:pt>
                <c:pt idx="4231">
                  <c:v>16.96</c:v>
                </c:pt>
                <c:pt idx="4232">
                  <c:v>16.73</c:v>
                </c:pt>
                <c:pt idx="4233">
                  <c:v>19.260000000000002</c:v>
                </c:pt>
                <c:pt idx="4234">
                  <c:v>18.899999999999999</c:v>
                </c:pt>
                <c:pt idx="4235">
                  <c:v>20.49</c:v>
                </c:pt>
                <c:pt idx="4236">
                  <c:v>19.21</c:v>
                </c:pt>
                <c:pt idx="4237">
                  <c:v>22.64</c:v>
                </c:pt>
                <c:pt idx="4238">
                  <c:v>21.42</c:v>
                </c:pt>
                <c:pt idx="4239">
                  <c:v>20.86</c:v>
                </c:pt>
                <c:pt idx="4240">
                  <c:v>20.93</c:v>
                </c:pt>
                <c:pt idx="4241">
                  <c:v>20.46</c:v>
                </c:pt>
                <c:pt idx="4242">
                  <c:v>19.7</c:v>
                </c:pt>
                <c:pt idx="4243">
                  <c:v>20.64</c:v>
                </c:pt>
                <c:pt idx="4244">
                  <c:v>19.579999999999998</c:v>
                </c:pt>
                <c:pt idx="4245">
                  <c:v>19.11</c:v>
                </c:pt>
                <c:pt idx="4246">
                  <c:v>18.03</c:v>
                </c:pt>
                <c:pt idx="4247">
                  <c:v>18.37</c:v>
                </c:pt>
                <c:pt idx="4248">
                  <c:v>18.2</c:v>
                </c:pt>
                <c:pt idx="4249">
                  <c:v>19.239999999999998</c:v>
                </c:pt>
                <c:pt idx="4250">
                  <c:v>19.079999999999998</c:v>
                </c:pt>
                <c:pt idx="4251">
                  <c:v>20.329999999999998</c:v>
                </c:pt>
                <c:pt idx="4252">
                  <c:v>19.8</c:v>
                </c:pt>
                <c:pt idx="4253">
                  <c:v>19.34</c:v>
                </c:pt>
                <c:pt idx="4254">
                  <c:v>20.350000000000001</c:v>
                </c:pt>
                <c:pt idx="4255">
                  <c:v>23.16</c:v>
                </c:pt>
              </c:numCache>
            </c:numRef>
          </c:val>
          <c:smooth val="0"/>
          <c:extLst>
            <c:ext xmlns:c16="http://schemas.microsoft.com/office/drawing/2014/chart" uri="{C3380CC4-5D6E-409C-BE32-E72D297353CC}">
              <c16:uniqueId val="{00000001-6DA6-4A77-971F-3DBBBF7AF9B0}"/>
            </c:ext>
          </c:extLst>
        </c:ser>
        <c:dLbls>
          <c:showLegendKey val="0"/>
          <c:showVal val="0"/>
          <c:showCatName val="0"/>
          <c:showSerName val="0"/>
          <c:showPercent val="0"/>
          <c:showBubbleSize val="0"/>
        </c:dLbls>
        <c:marker val="1"/>
        <c:smooth val="0"/>
        <c:axId val="512628080"/>
        <c:axId val="512627296"/>
      </c:lineChart>
      <c:dateAx>
        <c:axId val="512628080"/>
        <c:scaling>
          <c:orientation val="minMax"/>
        </c:scaling>
        <c:delete val="0"/>
        <c:axPos val="b"/>
        <c:numFmt formatCode="[$-409]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2627296"/>
        <c:crosses val="autoZero"/>
        <c:auto val="1"/>
        <c:lblOffset val="100"/>
        <c:baseTimeUnit val="days"/>
        <c:majorUnit val="2"/>
        <c:majorTimeUnit val="years"/>
      </c:dateAx>
      <c:valAx>
        <c:axId val="512627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2628080"/>
        <c:crosses val="autoZero"/>
        <c:crossBetween val="between"/>
      </c:valAx>
      <c:valAx>
        <c:axId val="1024025455"/>
        <c:scaling>
          <c:orientation val="minMax"/>
          <c:max val="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927761311"/>
        <c:crosses val="max"/>
        <c:crossBetween val="between"/>
      </c:valAx>
      <c:dateAx>
        <c:axId val="927761311"/>
        <c:scaling>
          <c:orientation val="minMax"/>
        </c:scaling>
        <c:delete val="1"/>
        <c:axPos val="b"/>
        <c:numFmt formatCode="m/d/yyyy" sourceLinked="1"/>
        <c:majorTickMark val="out"/>
        <c:minorTickMark val="none"/>
        <c:tickLblPos val="nextTo"/>
        <c:crossAx val="1024025455"/>
        <c:crosses val="autoZero"/>
        <c:auto val="1"/>
        <c:lblOffset val="100"/>
        <c:baseTimeUnit val="days"/>
      </c:date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80498989350474E-2"/>
          <c:y val="6.9910699756166789E-2"/>
          <c:w val="0.83026516044478527"/>
          <c:h val="0.86166379438530039"/>
        </c:manualLayout>
      </c:layout>
      <c:areaChart>
        <c:grouping val="standard"/>
        <c:varyColors val="0"/>
        <c:ser>
          <c:idx val="3"/>
          <c:order val="1"/>
          <c:tx>
            <c:strRef>
              <c:f>Yields!$D$7</c:f>
              <c:strCache>
                <c:ptCount val="1"/>
                <c:pt idx="0">
                  <c:v>Year shading</c:v>
                </c:pt>
              </c:strCache>
            </c:strRef>
          </c:tx>
          <c:spPr>
            <a:solidFill>
              <a:schemeClr val="accent4">
                <a:lumMod val="40000"/>
                <a:lumOff val="60000"/>
              </a:schemeClr>
            </a:solidFill>
            <a:ln>
              <a:noFill/>
            </a:ln>
            <a:effectLst/>
          </c:spPr>
          <c:dLbls>
            <c:delete val="1"/>
          </c:dLbls>
          <c:cat>
            <c:numRef>
              <c:f>Yields!$A$8:$A$1300</c:f>
              <c:numCache>
                <c:formatCode>m/d/yyyy</c:formatCode>
                <c:ptCount val="12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44669</c:v>
                </c:pt>
                <c:pt idx="598">
                  <c:v>44670</c:v>
                </c:pt>
                <c:pt idx="599">
                  <c:v>44671</c:v>
                </c:pt>
                <c:pt idx="600">
                  <c:v>44672</c:v>
                </c:pt>
                <c:pt idx="601">
                  <c:v>44673</c:v>
                </c:pt>
                <c:pt idx="602">
                  <c:v>44676</c:v>
                </c:pt>
                <c:pt idx="603">
                  <c:v>44677</c:v>
                </c:pt>
                <c:pt idx="604">
                  <c:v>44678</c:v>
                </c:pt>
                <c:pt idx="605">
                  <c:v>44679</c:v>
                </c:pt>
                <c:pt idx="606">
                  <c:v>44680</c:v>
                </c:pt>
                <c:pt idx="607">
                  <c:v>44683</c:v>
                </c:pt>
                <c:pt idx="608">
                  <c:v>44684</c:v>
                </c:pt>
                <c:pt idx="609">
                  <c:v>44685</c:v>
                </c:pt>
                <c:pt idx="610">
                  <c:v>44686</c:v>
                </c:pt>
                <c:pt idx="611">
                  <c:v>44687</c:v>
                </c:pt>
                <c:pt idx="612">
                  <c:v>44690</c:v>
                </c:pt>
                <c:pt idx="613">
                  <c:v>44691</c:v>
                </c:pt>
                <c:pt idx="614">
                  <c:v>44692</c:v>
                </c:pt>
                <c:pt idx="615">
                  <c:v>44693</c:v>
                </c:pt>
                <c:pt idx="616">
                  <c:v>44694</c:v>
                </c:pt>
                <c:pt idx="617">
                  <c:v>44697</c:v>
                </c:pt>
                <c:pt idx="618">
                  <c:v>44698</c:v>
                </c:pt>
                <c:pt idx="619">
                  <c:v>44699</c:v>
                </c:pt>
                <c:pt idx="620">
                  <c:v>44700</c:v>
                </c:pt>
                <c:pt idx="621">
                  <c:v>44701</c:v>
                </c:pt>
                <c:pt idx="622">
                  <c:v>44704</c:v>
                </c:pt>
                <c:pt idx="623">
                  <c:v>44705</c:v>
                </c:pt>
                <c:pt idx="624">
                  <c:v>44706</c:v>
                </c:pt>
                <c:pt idx="625">
                  <c:v>44707</c:v>
                </c:pt>
                <c:pt idx="626">
                  <c:v>44708</c:v>
                </c:pt>
                <c:pt idx="627">
                  <c:v>44711</c:v>
                </c:pt>
                <c:pt idx="628">
                  <c:v>44712</c:v>
                </c:pt>
                <c:pt idx="629">
                  <c:v>44713</c:v>
                </c:pt>
                <c:pt idx="630">
                  <c:v>44714</c:v>
                </c:pt>
                <c:pt idx="631">
                  <c:v>44715</c:v>
                </c:pt>
                <c:pt idx="632">
                  <c:v>44718</c:v>
                </c:pt>
                <c:pt idx="633">
                  <c:v>44719</c:v>
                </c:pt>
                <c:pt idx="634">
                  <c:v>44720</c:v>
                </c:pt>
                <c:pt idx="635">
                  <c:v>44721</c:v>
                </c:pt>
                <c:pt idx="636">
                  <c:v>44722</c:v>
                </c:pt>
                <c:pt idx="637">
                  <c:v>44725</c:v>
                </c:pt>
                <c:pt idx="638">
                  <c:v>44726</c:v>
                </c:pt>
                <c:pt idx="639">
                  <c:v>44727</c:v>
                </c:pt>
                <c:pt idx="640">
                  <c:v>44728</c:v>
                </c:pt>
                <c:pt idx="641">
                  <c:v>44729</c:v>
                </c:pt>
                <c:pt idx="642">
                  <c:v>44732</c:v>
                </c:pt>
                <c:pt idx="643">
                  <c:v>44733</c:v>
                </c:pt>
                <c:pt idx="644">
                  <c:v>44734</c:v>
                </c:pt>
                <c:pt idx="645">
                  <c:v>44735</c:v>
                </c:pt>
                <c:pt idx="646">
                  <c:v>44736</c:v>
                </c:pt>
                <c:pt idx="647">
                  <c:v>44739</c:v>
                </c:pt>
                <c:pt idx="648">
                  <c:v>44740</c:v>
                </c:pt>
                <c:pt idx="649">
                  <c:v>44741</c:v>
                </c:pt>
                <c:pt idx="650">
                  <c:v>44742</c:v>
                </c:pt>
                <c:pt idx="651">
                  <c:v>44743</c:v>
                </c:pt>
                <c:pt idx="652">
                  <c:v>44746</c:v>
                </c:pt>
                <c:pt idx="653">
                  <c:v>44747</c:v>
                </c:pt>
                <c:pt idx="654">
                  <c:v>44748</c:v>
                </c:pt>
                <c:pt idx="655">
                  <c:v>44749</c:v>
                </c:pt>
                <c:pt idx="656">
                  <c:v>44750</c:v>
                </c:pt>
                <c:pt idx="657">
                  <c:v>44753</c:v>
                </c:pt>
                <c:pt idx="658">
                  <c:v>44754</c:v>
                </c:pt>
                <c:pt idx="659">
                  <c:v>44755</c:v>
                </c:pt>
                <c:pt idx="660">
                  <c:v>44756</c:v>
                </c:pt>
                <c:pt idx="661">
                  <c:v>44757</c:v>
                </c:pt>
                <c:pt idx="662">
                  <c:v>44760</c:v>
                </c:pt>
                <c:pt idx="663">
                  <c:v>44761</c:v>
                </c:pt>
                <c:pt idx="664">
                  <c:v>44762</c:v>
                </c:pt>
                <c:pt idx="665">
                  <c:v>44763</c:v>
                </c:pt>
                <c:pt idx="666">
                  <c:v>44764</c:v>
                </c:pt>
                <c:pt idx="667">
                  <c:v>44767</c:v>
                </c:pt>
                <c:pt idx="668">
                  <c:v>44768</c:v>
                </c:pt>
                <c:pt idx="669">
                  <c:v>44769</c:v>
                </c:pt>
                <c:pt idx="670">
                  <c:v>44770</c:v>
                </c:pt>
                <c:pt idx="671">
                  <c:v>44771</c:v>
                </c:pt>
                <c:pt idx="672">
                  <c:v>44774</c:v>
                </c:pt>
                <c:pt idx="673">
                  <c:v>44775</c:v>
                </c:pt>
                <c:pt idx="674">
                  <c:v>44776</c:v>
                </c:pt>
                <c:pt idx="675">
                  <c:v>44777</c:v>
                </c:pt>
                <c:pt idx="676">
                  <c:v>44778</c:v>
                </c:pt>
                <c:pt idx="677">
                  <c:v>44781</c:v>
                </c:pt>
                <c:pt idx="678">
                  <c:v>44782</c:v>
                </c:pt>
                <c:pt idx="679">
                  <c:v>44783</c:v>
                </c:pt>
                <c:pt idx="680">
                  <c:v>44784</c:v>
                </c:pt>
                <c:pt idx="681">
                  <c:v>44785</c:v>
                </c:pt>
                <c:pt idx="682">
                  <c:v>44788</c:v>
                </c:pt>
                <c:pt idx="683">
                  <c:v>44789</c:v>
                </c:pt>
                <c:pt idx="684">
                  <c:v>44790</c:v>
                </c:pt>
                <c:pt idx="685">
                  <c:v>44791</c:v>
                </c:pt>
                <c:pt idx="686">
                  <c:v>44792</c:v>
                </c:pt>
                <c:pt idx="687">
                  <c:v>44795</c:v>
                </c:pt>
                <c:pt idx="688">
                  <c:v>44796</c:v>
                </c:pt>
                <c:pt idx="689">
                  <c:v>44797</c:v>
                </c:pt>
                <c:pt idx="690">
                  <c:v>44798</c:v>
                </c:pt>
                <c:pt idx="691">
                  <c:v>44799</c:v>
                </c:pt>
                <c:pt idx="692">
                  <c:v>44802</c:v>
                </c:pt>
                <c:pt idx="693">
                  <c:v>44803</c:v>
                </c:pt>
                <c:pt idx="694">
                  <c:v>44804</c:v>
                </c:pt>
                <c:pt idx="695">
                  <c:v>44805</c:v>
                </c:pt>
                <c:pt idx="696">
                  <c:v>44806</c:v>
                </c:pt>
                <c:pt idx="697">
                  <c:v>44809</c:v>
                </c:pt>
                <c:pt idx="698">
                  <c:v>44810</c:v>
                </c:pt>
                <c:pt idx="699">
                  <c:v>44811</c:v>
                </c:pt>
                <c:pt idx="700">
                  <c:v>44812</c:v>
                </c:pt>
                <c:pt idx="701">
                  <c:v>44813</c:v>
                </c:pt>
                <c:pt idx="702">
                  <c:v>44816</c:v>
                </c:pt>
                <c:pt idx="703">
                  <c:v>44817</c:v>
                </c:pt>
                <c:pt idx="704">
                  <c:v>44818</c:v>
                </c:pt>
                <c:pt idx="705">
                  <c:v>44819</c:v>
                </c:pt>
                <c:pt idx="706">
                  <c:v>44820</c:v>
                </c:pt>
                <c:pt idx="707">
                  <c:v>44823</c:v>
                </c:pt>
                <c:pt idx="708">
                  <c:v>44824</c:v>
                </c:pt>
                <c:pt idx="709">
                  <c:v>44825</c:v>
                </c:pt>
                <c:pt idx="710">
                  <c:v>44826</c:v>
                </c:pt>
                <c:pt idx="711">
                  <c:v>44827</c:v>
                </c:pt>
                <c:pt idx="712">
                  <c:v>44830</c:v>
                </c:pt>
                <c:pt idx="713">
                  <c:v>44831</c:v>
                </c:pt>
                <c:pt idx="714">
                  <c:v>44832</c:v>
                </c:pt>
                <c:pt idx="715">
                  <c:v>44833</c:v>
                </c:pt>
                <c:pt idx="716">
                  <c:v>44834</c:v>
                </c:pt>
                <c:pt idx="717">
                  <c:v>44837</c:v>
                </c:pt>
                <c:pt idx="718">
                  <c:v>44838</c:v>
                </c:pt>
                <c:pt idx="719">
                  <c:v>44839</c:v>
                </c:pt>
                <c:pt idx="720">
                  <c:v>44840</c:v>
                </c:pt>
                <c:pt idx="721">
                  <c:v>44841</c:v>
                </c:pt>
                <c:pt idx="722">
                  <c:v>44844</c:v>
                </c:pt>
                <c:pt idx="723">
                  <c:v>44845</c:v>
                </c:pt>
                <c:pt idx="724">
                  <c:v>44846</c:v>
                </c:pt>
                <c:pt idx="725">
                  <c:v>44847</c:v>
                </c:pt>
                <c:pt idx="726">
                  <c:v>44848</c:v>
                </c:pt>
                <c:pt idx="727">
                  <c:v>44851</c:v>
                </c:pt>
                <c:pt idx="728">
                  <c:v>44852</c:v>
                </c:pt>
                <c:pt idx="729">
                  <c:v>44853</c:v>
                </c:pt>
                <c:pt idx="730">
                  <c:v>44854</c:v>
                </c:pt>
                <c:pt idx="731">
                  <c:v>44855</c:v>
                </c:pt>
                <c:pt idx="732">
                  <c:v>44858</c:v>
                </c:pt>
                <c:pt idx="733">
                  <c:v>44859</c:v>
                </c:pt>
                <c:pt idx="734">
                  <c:v>44860</c:v>
                </c:pt>
                <c:pt idx="735">
                  <c:v>44861</c:v>
                </c:pt>
                <c:pt idx="736">
                  <c:v>44862</c:v>
                </c:pt>
                <c:pt idx="737">
                  <c:v>44865</c:v>
                </c:pt>
                <c:pt idx="738">
                  <c:v>44866</c:v>
                </c:pt>
                <c:pt idx="739">
                  <c:v>44867</c:v>
                </c:pt>
                <c:pt idx="740">
                  <c:v>44868</c:v>
                </c:pt>
                <c:pt idx="741">
                  <c:v>44869</c:v>
                </c:pt>
                <c:pt idx="742">
                  <c:v>44872</c:v>
                </c:pt>
                <c:pt idx="743">
                  <c:v>44873</c:v>
                </c:pt>
                <c:pt idx="744">
                  <c:v>44874</c:v>
                </c:pt>
                <c:pt idx="745">
                  <c:v>44875</c:v>
                </c:pt>
                <c:pt idx="746">
                  <c:v>44876</c:v>
                </c:pt>
                <c:pt idx="747">
                  <c:v>44879</c:v>
                </c:pt>
                <c:pt idx="748">
                  <c:v>44880</c:v>
                </c:pt>
                <c:pt idx="749">
                  <c:v>44881</c:v>
                </c:pt>
                <c:pt idx="750">
                  <c:v>44882</c:v>
                </c:pt>
                <c:pt idx="751">
                  <c:v>44883</c:v>
                </c:pt>
                <c:pt idx="752">
                  <c:v>44886</c:v>
                </c:pt>
                <c:pt idx="753">
                  <c:v>44887</c:v>
                </c:pt>
                <c:pt idx="754">
                  <c:v>44888</c:v>
                </c:pt>
                <c:pt idx="755">
                  <c:v>44889</c:v>
                </c:pt>
                <c:pt idx="756">
                  <c:v>44890</c:v>
                </c:pt>
                <c:pt idx="757">
                  <c:v>44893</c:v>
                </c:pt>
                <c:pt idx="758">
                  <c:v>44894</c:v>
                </c:pt>
                <c:pt idx="759">
                  <c:v>44895</c:v>
                </c:pt>
                <c:pt idx="760">
                  <c:v>44896</c:v>
                </c:pt>
                <c:pt idx="761">
                  <c:v>44897</c:v>
                </c:pt>
                <c:pt idx="762">
                  <c:v>44900</c:v>
                </c:pt>
                <c:pt idx="763">
                  <c:v>44901</c:v>
                </c:pt>
                <c:pt idx="764">
                  <c:v>44902</c:v>
                </c:pt>
                <c:pt idx="765">
                  <c:v>44903</c:v>
                </c:pt>
                <c:pt idx="766">
                  <c:v>44904</c:v>
                </c:pt>
                <c:pt idx="767">
                  <c:v>44907</c:v>
                </c:pt>
                <c:pt idx="768">
                  <c:v>44908</c:v>
                </c:pt>
                <c:pt idx="769">
                  <c:v>44909</c:v>
                </c:pt>
                <c:pt idx="770">
                  <c:v>44910</c:v>
                </c:pt>
                <c:pt idx="771">
                  <c:v>44911</c:v>
                </c:pt>
                <c:pt idx="772">
                  <c:v>44914</c:v>
                </c:pt>
                <c:pt idx="773">
                  <c:v>44915</c:v>
                </c:pt>
                <c:pt idx="774">
                  <c:v>44916</c:v>
                </c:pt>
                <c:pt idx="775">
                  <c:v>44917</c:v>
                </c:pt>
                <c:pt idx="776">
                  <c:v>44918</c:v>
                </c:pt>
                <c:pt idx="777">
                  <c:v>44921</c:v>
                </c:pt>
                <c:pt idx="778">
                  <c:v>44922</c:v>
                </c:pt>
                <c:pt idx="779">
                  <c:v>44923</c:v>
                </c:pt>
                <c:pt idx="780">
                  <c:v>44924</c:v>
                </c:pt>
                <c:pt idx="781">
                  <c:v>44925</c:v>
                </c:pt>
                <c:pt idx="782">
                  <c:v>44928</c:v>
                </c:pt>
                <c:pt idx="783">
                  <c:v>44929</c:v>
                </c:pt>
                <c:pt idx="784">
                  <c:v>44930</c:v>
                </c:pt>
                <c:pt idx="785">
                  <c:v>44931</c:v>
                </c:pt>
                <c:pt idx="786">
                  <c:v>44932</c:v>
                </c:pt>
                <c:pt idx="787">
                  <c:v>44935</c:v>
                </c:pt>
                <c:pt idx="788">
                  <c:v>44936</c:v>
                </c:pt>
                <c:pt idx="789">
                  <c:v>44937</c:v>
                </c:pt>
                <c:pt idx="790">
                  <c:v>44938</c:v>
                </c:pt>
                <c:pt idx="791">
                  <c:v>44939</c:v>
                </c:pt>
                <c:pt idx="792">
                  <c:v>44942</c:v>
                </c:pt>
                <c:pt idx="793">
                  <c:v>44943</c:v>
                </c:pt>
                <c:pt idx="794">
                  <c:v>44944</c:v>
                </c:pt>
                <c:pt idx="795">
                  <c:v>44945</c:v>
                </c:pt>
                <c:pt idx="796">
                  <c:v>44946</c:v>
                </c:pt>
                <c:pt idx="797">
                  <c:v>44949</c:v>
                </c:pt>
                <c:pt idx="798">
                  <c:v>44950</c:v>
                </c:pt>
                <c:pt idx="799">
                  <c:v>44951</c:v>
                </c:pt>
                <c:pt idx="800">
                  <c:v>44952</c:v>
                </c:pt>
                <c:pt idx="801">
                  <c:v>44953</c:v>
                </c:pt>
                <c:pt idx="802">
                  <c:v>44956</c:v>
                </c:pt>
                <c:pt idx="803">
                  <c:v>44957</c:v>
                </c:pt>
                <c:pt idx="804">
                  <c:v>44958</c:v>
                </c:pt>
                <c:pt idx="805">
                  <c:v>44959</c:v>
                </c:pt>
                <c:pt idx="806">
                  <c:v>44960</c:v>
                </c:pt>
                <c:pt idx="807">
                  <c:v>44963</c:v>
                </c:pt>
                <c:pt idx="808">
                  <c:v>44964</c:v>
                </c:pt>
                <c:pt idx="809">
                  <c:v>44965</c:v>
                </c:pt>
                <c:pt idx="810">
                  <c:v>44966</c:v>
                </c:pt>
                <c:pt idx="811">
                  <c:v>44967</c:v>
                </c:pt>
                <c:pt idx="812">
                  <c:v>44970</c:v>
                </c:pt>
                <c:pt idx="813">
                  <c:v>44971</c:v>
                </c:pt>
                <c:pt idx="814">
                  <c:v>44972</c:v>
                </c:pt>
                <c:pt idx="815">
                  <c:v>44973</c:v>
                </c:pt>
                <c:pt idx="816">
                  <c:v>44974</c:v>
                </c:pt>
                <c:pt idx="817">
                  <c:v>44977</c:v>
                </c:pt>
                <c:pt idx="818">
                  <c:v>44978</c:v>
                </c:pt>
                <c:pt idx="819">
                  <c:v>44979</c:v>
                </c:pt>
                <c:pt idx="820">
                  <c:v>44980</c:v>
                </c:pt>
                <c:pt idx="821">
                  <c:v>44981</c:v>
                </c:pt>
                <c:pt idx="822">
                  <c:v>44984</c:v>
                </c:pt>
                <c:pt idx="823">
                  <c:v>44985</c:v>
                </c:pt>
                <c:pt idx="824">
                  <c:v>44986</c:v>
                </c:pt>
                <c:pt idx="825">
                  <c:v>44987</c:v>
                </c:pt>
                <c:pt idx="826">
                  <c:v>44988</c:v>
                </c:pt>
                <c:pt idx="827">
                  <c:v>44991</c:v>
                </c:pt>
                <c:pt idx="828">
                  <c:v>44992</c:v>
                </c:pt>
                <c:pt idx="829">
                  <c:v>44993</c:v>
                </c:pt>
                <c:pt idx="830">
                  <c:v>44994</c:v>
                </c:pt>
                <c:pt idx="831">
                  <c:v>44995</c:v>
                </c:pt>
                <c:pt idx="832">
                  <c:v>44998</c:v>
                </c:pt>
                <c:pt idx="833">
                  <c:v>44999</c:v>
                </c:pt>
                <c:pt idx="834">
                  <c:v>45000</c:v>
                </c:pt>
                <c:pt idx="835">
                  <c:v>45001</c:v>
                </c:pt>
                <c:pt idx="836">
                  <c:v>45002</c:v>
                </c:pt>
                <c:pt idx="837">
                  <c:v>45005</c:v>
                </c:pt>
                <c:pt idx="838">
                  <c:v>45006</c:v>
                </c:pt>
                <c:pt idx="839">
                  <c:v>45007</c:v>
                </c:pt>
                <c:pt idx="840">
                  <c:v>45008</c:v>
                </c:pt>
                <c:pt idx="841">
                  <c:v>45009</c:v>
                </c:pt>
                <c:pt idx="842">
                  <c:v>45012</c:v>
                </c:pt>
                <c:pt idx="843">
                  <c:v>45013</c:v>
                </c:pt>
                <c:pt idx="844">
                  <c:v>45014</c:v>
                </c:pt>
                <c:pt idx="845">
                  <c:v>45015</c:v>
                </c:pt>
                <c:pt idx="846">
                  <c:v>45016</c:v>
                </c:pt>
                <c:pt idx="847">
                  <c:v>45019</c:v>
                </c:pt>
                <c:pt idx="848">
                  <c:v>45020</c:v>
                </c:pt>
                <c:pt idx="849">
                  <c:v>45021</c:v>
                </c:pt>
                <c:pt idx="850">
                  <c:v>45022</c:v>
                </c:pt>
                <c:pt idx="851">
                  <c:v>45023</c:v>
                </c:pt>
                <c:pt idx="852">
                  <c:v>45026</c:v>
                </c:pt>
                <c:pt idx="853">
                  <c:v>45027</c:v>
                </c:pt>
                <c:pt idx="854">
                  <c:v>45028</c:v>
                </c:pt>
                <c:pt idx="855">
                  <c:v>45029</c:v>
                </c:pt>
                <c:pt idx="856">
                  <c:v>45030</c:v>
                </c:pt>
                <c:pt idx="857">
                  <c:v>45033</c:v>
                </c:pt>
                <c:pt idx="858">
                  <c:v>45034</c:v>
                </c:pt>
                <c:pt idx="859">
                  <c:v>45035</c:v>
                </c:pt>
                <c:pt idx="860">
                  <c:v>45036</c:v>
                </c:pt>
                <c:pt idx="861">
                  <c:v>45037</c:v>
                </c:pt>
                <c:pt idx="862">
                  <c:v>45040</c:v>
                </c:pt>
                <c:pt idx="863">
                  <c:v>45041</c:v>
                </c:pt>
                <c:pt idx="864">
                  <c:v>45042</c:v>
                </c:pt>
                <c:pt idx="865">
                  <c:v>45043</c:v>
                </c:pt>
                <c:pt idx="866">
                  <c:v>45044</c:v>
                </c:pt>
                <c:pt idx="867">
                  <c:v>45047</c:v>
                </c:pt>
                <c:pt idx="868">
                  <c:v>45048</c:v>
                </c:pt>
                <c:pt idx="869">
                  <c:v>45049</c:v>
                </c:pt>
                <c:pt idx="870">
                  <c:v>45050</c:v>
                </c:pt>
                <c:pt idx="871">
                  <c:v>45051</c:v>
                </c:pt>
                <c:pt idx="872">
                  <c:v>45054</c:v>
                </c:pt>
                <c:pt idx="873">
                  <c:v>45055</c:v>
                </c:pt>
                <c:pt idx="874">
                  <c:v>45056</c:v>
                </c:pt>
                <c:pt idx="875">
                  <c:v>45057</c:v>
                </c:pt>
                <c:pt idx="876">
                  <c:v>45058</c:v>
                </c:pt>
                <c:pt idx="877">
                  <c:v>45061</c:v>
                </c:pt>
                <c:pt idx="878">
                  <c:v>45062</c:v>
                </c:pt>
                <c:pt idx="879">
                  <c:v>45063</c:v>
                </c:pt>
                <c:pt idx="880">
                  <c:v>45064</c:v>
                </c:pt>
                <c:pt idx="881">
                  <c:v>45065</c:v>
                </c:pt>
                <c:pt idx="882">
                  <c:v>45068</c:v>
                </c:pt>
                <c:pt idx="883">
                  <c:v>45069</c:v>
                </c:pt>
                <c:pt idx="884">
                  <c:v>45070</c:v>
                </c:pt>
                <c:pt idx="885">
                  <c:v>45071</c:v>
                </c:pt>
                <c:pt idx="886">
                  <c:v>45072</c:v>
                </c:pt>
                <c:pt idx="887">
                  <c:v>45075</c:v>
                </c:pt>
                <c:pt idx="888">
                  <c:v>45076</c:v>
                </c:pt>
                <c:pt idx="889">
                  <c:v>45077</c:v>
                </c:pt>
                <c:pt idx="890">
                  <c:v>45078</c:v>
                </c:pt>
                <c:pt idx="891">
                  <c:v>45079</c:v>
                </c:pt>
                <c:pt idx="892">
                  <c:v>45082</c:v>
                </c:pt>
                <c:pt idx="893">
                  <c:v>45083</c:v>
                </c:pt>
                <c:pt idx="894">
                  <c:v>45084</c:v>
                </c:pt>
                <c:pt idx="895">
                  <c:v>45085</c:v>
                </c:pt>
                <c:pt idx="896">
                  <c:v>45086</c:v>
                </c:pt>
                <c:pt idx="897">
                  <c:v>45089</c:v>
                </c:pt>
                <c:pt idx="898">
                  <c:v>45090</c:v>
                </c:pt>
                <c:pt idx="899">
                  <c:v>45091</c:v>
                </c:pt>
                <c:pt idx="900">
                  <c:v>45092</c:v>
                </c:pt>
                <c:pt idx="901">
                  <c:v>45093</c:v>
                </c:pt>
                <c:pt idx="902">
                  <c:v>45096</c:v>
                </c:pt>
                <c:pt idx="903">
                  <c:v>45097</c:v>
                </c:pt>
                <c:pt idx="904">
                  <c:v>45098</c:v>
                </c:pt>
                <c:pt idx="905">
                  <c:v>45099</c:v>
                </c:pt>
                <c:pt idx="906">
                  <c:v>45100</c:v>
                </c:pt>
                <c:pt idx="907">
                  <c:v>45103</c:v>
                </c:pt>
                <c:pt idx="908">
                  <c:v>45104</c:v>
                </c:pt>
                <c:pt idx="909">
                  <c:v>45105</c:v>
                </c:pt>
                <c:pt idx="910">
                  <c:v>45106</c:v>
                </c:pt>
                <c:pt idx="911">
                  <c:v>45107</c:v>
                </c:pt>
                <c:pt idx="912">
                  <c:v>45110</c:v>
                </c:pt>
                <c:pt idx="913">
                  <c:v>45111</c:v>
                </c:pt>
                <c:pt idx="914">
                  <c:v>45112</c:v>
                </c:pt>
                <c:pt idx="915">
                  <c:v>45113</c:v>
                </c:pt>
                <c:pt idx="916">
                  <c:v>45114</c:v>
                </c:pt>
                <c:pt idx="917">
                  <c:v>45117</c:v>
                </c:pt>
                <c:pt idx="918">
                  <c:v>45118</c:v>
                </c:pt>
                <c:pt idx="919">
                  <c:v>45119</c:v>
                </c:pt>
                <c:pt idx="920">
                  <c:v>45120</c:v>
                </c:pt>
                <c:pt idx="921">
                  <c:v>45121</c:v>
                </c:pt>
                <c:pt idx="922">
                  <c:v>45124</c:v>
                </c:pt>
                <c:pt idx="923">
                  <c:v>45125</c:v>
                </c:pt>
                <c:pt idx="924">
                  <c:v>45126</c:v>
                </c:pt>
                <c:pt idx="925">
                  <c:v>45127</c:v>
                </c:pt>
                <c:pt idx="926">
                  <c:v>45128</c:v>
                </c:pt>
                <c:pt idx="927">
                  <c:v>45131</c:v>
                </c:pt>
                <c:pt idx="928">
                  <c:v>45132</c:v>
                </c:pt>
                <c:pt idx="929">
                  <c:v>45133</c:v>
                </c:pt>
                <c:pt idx="930">
                  <c:v>45134</c:v>
                </c:pt>
                <c:pt idx="931">
                  <c:v>45135</c:v>
                </c:pt>
                <c:pt idx="932">
                  <c:v>45138</c:v>
                </c:pt>
                <c:pt idx="933">
                  <c:v>45139</c:v>
                </c:pt>
                <c:pt idx="934">
                  <c:v>45140</c:v>
                </c:pt>
                <c:pt idx="935">
                  <c:v>45141</c:v>
                </c:pt>
                <c:pt idx="936">
                  <c:v>45142</c:v>
                </c:pt>
                <c:pt idx="937">
                  <c:v>45145</c:v>
                </c:pt>
                <c:pt idx="938">
                  <c:v>45146</c:v>
                </c:pt>
                <c:pt idx="939">
                  <c:v>45147</c:v>
                </c:pt>
                <c:pt idx="940">
                  <c:v>45148</c:v>
                </c:pt>
                <c:pt idx="941">
                  <c:v>45149</c:v>
                </c:pt>
                <c:pt idx="942">
                  <c:v>45152</c:v>
                </c:pt>
                <c:pt idx="943">
                  <c:v>45153</c:v>
                </c:pt>
                <c:pt idx="944">
                  <c:v>45154</c:v>
                </c:pt>
                <c:pt idx="945">
                  <c:v>45155</c:v>
                </c:pt>
                <c:pt idx="946">
                  <c:v>45156</c:v>
                </c:pt>
                <c:pt idx="947">
                  <c:v>45159</c:v>
                </c:pt>
                <c:pt idx="948">
                  <c:v>45160</c:v>
                </c:pt>
                <c:pt idx="949">
                  <c:v>45161</c:v>
                </c:pt>
                <c:pt idx="950">
                  <c:v>45162</c:v>
                </c:pt>
                <c:pt idx="951">
                  <c:v>45163</c:v>
                </c:pt>
                <c:pt idx="952">
                  <c:v>45166</c:v>
                </c:pt>
                <c:pt idx="953">
                  <c:v>45167</c:v>
                </c:pt>
                <c:pt idx="954">
                  <c:v>45168</c:v>
                </c:pt>
                <c:pt idx="955">
                  <c:v>45169</c:v>
                </c:pt>
                <c:pt idx="956">
                  <c:v>45170</c:v>
                </c:pt>
                <c:pt idx="957">
                  <c:v>45173</c:v>
                </c:pt>
                <c:pt idx="958">
                  <c:v>45174</c:v>
                </c:pt>
                <c:pt idx="959">
                  <c:v>45175</c:v>
                </c:pt>
                <c:pt idx="960">
                  <c:v>45176</c:v>
                </c:pt>
                <c:pt idx="961">
                  <c:v>45177</c:v>
                </c:pt>
                <c:pt idx="962">
                  <c:v>45180</c:v>
                </c:pt>
                <c:pt idx="963">
                  <c:v>45181</c:v>
                </c:pt>
                <c:pt idx="964">
                  <c:v>45182</c:v>
                </c:pt>
                <c:pt idx="965">
                  <c:v>45183</c:v>
                </c:pt>
                <c:pt idx="966">
                  <c:v>45184</c:v>
                </c:pt>
                <c:pt idx="967">
                  <c:v>45187</c:v>
                </c:pt>
                <c:pt idx="968">
                  <c:v>45188</c:v>
                </c:pt>
                <c:pt idx="969">
                  <c:v>45189</c:v>
                </c:pt>
                <c:pt idx="970">
                  <c:v>45190</c:v>
                </c:pt>
                <c:pt idx="971">
                  <c:v>45191</c:v>
                </c:pt>
                <c:pt idx="972">
                  <c:v>45194</c:v>
                </c:pt>
                <c:pt idx="973">
                  <c:v>45195</c:v>
                </c:pt>
                <c:pt idx="974">
                  <c:v>45196</c:v>
                </c:pt>
                <c:pt idx="975">
                  <c:v>45197</c:v>
                </c:pt>
                <c:pt idx="976">
                  <c:v>45198</c:v>
                </c:pt>
                <c:pt idx="977">
                  <c:v>45201</c:v>
                </c:pt>
                <c:pt idx="978">
                  <c:v>45202</c:v>
                </c:pt>
                <c:pt idx="979">
                  <c:v>45203</c:v>
                </c:pt>
                <c:pt idx="980">
                  <c:v>45204</c:v>
                </c:pt>
                <c:pt idx="981">
                  <c:v>45205</c:v>
                </c:pt>
                <c:pt idx="982">
                  <c:v>45208</c:v>
                </c:pt>
                <c:pt idx="983">
                  <c:v>45209</c:v>
                </c:pt>
                <c:pt idx="984">
                  <c:v>45210</c:v>
                </c:pt>
                <c:pt idx="985">
                  <c:v>45211</c:v>
                </c:pt>
                <c:pt idx="986">
                  <c:v>45212</c:v>
                </c:pt>
                <c:pt idx="987">
                  <c:v>45215</c:v>
                </c:pt>
                <c:pt idx="988">
                  <c:v>45216</c:v>
                </c:pt>
                <c:pt idx="989">
                  <c:v>45217</c:v>
                </c:pt>
                <c:pt idx="990">
                  <c:v>45218</c:v>
                </c:pt>
                <c:pt idx="991">
                  <c:v>45219</c:v>
                </c:pt>
                <c:pt idx="992">
                  <c:v>45222</c:v>
                </c:pt>
                <c:pt idx="993">
                  <c:v>45223</c:v>
                </c:pt>
                <c:pt idx="994">
                  <c:v>45224</c:v>
                </c:pt>
                <c:pt idx="995">
                  <c:v>45225</c:v>
                </c:pt>
                <c:pt idx="996">
                  <c:v>45226</c:v>
                </c:pt>
                <c:pt idx="997">
                  <c:v>45229</c:v>
                </c:pt>
                <c:pt idx="998">
                  <c:v>45230</c:v>
                </c:pt>
                <c:pt idx="999">
                  <c:v>45231</c:v>
                </c:pt>
                <c:pt idx="1000">
                  <c:v>45232</c:v>
                </c:pt>
                <c:pt idx="1001">
                  <c:v>45233</c:v>
                </c:pt>
                <c:pt idx="1002">
                  <c:v>45236</c:v>
                </c:pt>
                <c:pt idx="1003">
                  <c:v>45237</c:v>
                </c:pt>
                <c:pt idx="1004">
                  <c:v>45238</c:v>
                </c:pt>
                <c:pt idx="1005">
                  <c:v>45239</c:v>
                </c:pt>
                <c:pt idx="1006">
                  <c:v>45240</c:v>
                </c:pt>
                <c:pt idx="1007">
                  <c:v>45243</c:v>
                </c:pt>
                <c:pt idx="1008">
                  <c:v>45244</c:v>
                </c:pt>
                <c:pt idx="1009">
                  <c:v>45245</c:v>
                </c:pt>
                <c:pt idx="1010">
                  <c:v>45246</c:v>
                </c:pt>
                <c:pt idx="1011">
                  <c:v>45247</c:v>
                </c:pt>
                <c:pt idx="1012">
                  <c:v>45250</c:v>
                </c:pt>
                <c:pt idx="1013">
                  <c:v>45251</c:v>
                </c:pt>
                <c:pt idx="1014">
                  <c:v>45252</c:v>
                </c:pt>
                <c:pt idx="1015">
                  <c:v>45253</c:v>
                </c:pt>
                <c:pt idx="1016">
                  <c:v>45254</c:v>
                </c:pt>
                <c:pt idx="1017">
                  <c:v>45257</c:v>
                </c:pt>
                <c:pt idx="1018">
                  <c:v>45258</c:v>
                </c:pt>
                <c:pt idx="1019">
                  <c:v>45259</c:v>
                </c:pt>
                <c:pt idx="1020">
                  <c:v>45260</c:v>
                </c:pt>
                <c:pt idx="1021">
                  <c:v>45261</c:v>
                </c:pt>
                <c:pt idx="1022">
                  <c:v>45264</c:v>
                </c:pt>
                <c:pt idx="1023">
                  <c:v>45265</c:v>
                </c:pt>
                <c:pt idx="1024">
                  <c:v>45266</c:v>
                </c:pt>
                <c:pt idx="1025">
                  <c:v>45267</c:v>
                </c:pt>
                <c:pt idx="1026">
                  <c:v>45268</c:v>
                </c:pt>
                <c:pt idx="1027">
                  <c:v>45271</c:v>
                </c:pt>
                <c:pt idx="1028">
                  <c:v>45272</c:v>
                </c:pt>
                <c:pt idx="1029">
                  <c:v>45273</c:v>
                </c:pt>
                <c:pt idx="1030">
                  <c:v>45274</c:v>
                </c:pt>
                <c:pt idx="1031">
                  <c:v>45275</c:v>
                </c:pt>
                <c:pt idx="1032">
                  <c:v>45278</c:v>
                </c:pt>
                <c:pt idx="1033">
                  <c:v>45279</c:v>
                </c:pt>
                <c:pt idx="1034">
                  <c:v>45280</c:v>
                </c:pt>
                <c:pt idx="1035">
                  <c:v>45281</c:v>
                </c:pt>
                <c:pt idx="1036">
                  <c:v>45282</c:v>
                </c:pt>
                <c:pt idx="1037">
                  <c:v>45285</c:v>
                </c:pt>
                <c:pt idx="1038">
                  <c:v>45287</c:v>
                </c:pt>
                <c:pt idx="1039">
                  <c:v>45288</c:v>
                </c:pt>
                <c:pt idx="1040">
                  <c:v>45289</c:v>
                </c:pt>
                <c:pt idx="1041">
                  <c:v>45292</c:v>
                </c:pt>
                <c:pt idx="1042">
                  <c:v>45293</c:v>
                </c:pt>
                <c:pt idx="1043">
                  <c:v>45294</c:v>
                </c:pt>
                <c:pt idx="1044">
                  <c:v>45295</c:v>
                </c:pt>
                <c:pt idx="1045">
                  <c:v>45296</c:v>
                </c:pt>
                <c:pt idx="1046">
                  <c:v>45299</c:v>
                </c:pt>
                <c:pt idx="1047">
                  <c:v>45300</c:v>
                </c:pt>
                <c:pt idx="1048">
                  <c:v>45301</c:v>
                </c:pt>
                <c:pt idx="1049">
                  <c:v>45302</c:v>
                </c:pt>
                <c:pt idx="1050">
                  <c:v>45303</c:v>
                </c:pt>
                <c:pt idx="1051">
                  <c:v>45306</c:v>
                </c:pt>
                <c:pt idx="1052">
                  <c:v>45307</c:v>
                </c:pt>
                <c:pt idx="1053">
                  <c:v>45308</c:v>
                </c:pt>
                <c:pt idx="1054">
                  <c:v>45309</c:v>
                </c:pt>
                <c:pt idx="1055">
                  <c:v>45310</c:v>
                </c:pt>
                <c:pt idx="1056">
                  <c:v>45313</c:v>
                </c:pt>
                <c:pt idx="1057">
                  <c:v>45314</c:v>
                </c:pt>
                <c:pt idx="1058">
                  <c:v>45315</c:v>
                </c:pt>
                <c:pt idx="1059">
                  <c:v>45316</c:v>
                </c:pt>
                <c:pt idx="1060">
                  <c:v>45317</c:v>
                </c:pt>
                <c:pt idx="1061">
                  <c:v>45320</c:v>
                </c:pt>
                <c:pt idx="1062">
                  <c:v>45321</c:v>
                </c:pt>
                <c:pt idx="1063">
                  <c:v>45322</c:v>
                </c:pt>
                <c:pt idx="1064">
                  <c:v>45323</c:v>
                </c:pt>
                <c:pt idx="1065">
                  <c:v>45324</c:v>
                </c:pt>
                <c:pt idx="1066">
                  <c:v>45327</c:v>
                </c:pt>
                <c:pt idx="1067">
                  <c:v>45328</c:v>
                </c:pt>
                <c:pt idx="1068">
                  <c:v>45329</c:v>
                </c:pt>
                <c:pt idx="1069">
                  <c:v>45330</c:v>
                </c:pt>
                <c:pt idx="1070">
                  <c:v>45331</c:v>
                </c:pt>
                <c:pt idx="1071">
                  <c:v>45334</c:v>
                </c:pt>
                <c:pt idx="1072">
                  <c:v>45335</c:v>
                </c:pt>
                <c:pt idx="1073">
                  <c:v>45336</c:v>
                </c:pt>
                <c:pt idx="1074">
                  <c:v>45337</c:v>
                </c:pt>
                <c:pt idx="1075">
                  <c:v>45338</c:v>
                </c:pt>
                <c:pt idx="1076">
                  <c:v>45341</c:v>
                </c:pt>
                <c:pt idx="1077">
                  <c:v>45342</c:v>
                </c:pt>
                <c:pt idx="1078">
                  <c:v>45343</c:v>
                </c:pt>
                <c:pt idx="1079">
                  <c:v>45344</c:v>
                </c:pt>
                <c:pt idx="1080">
                  <c:v>45345</c:v>
                </c:pt>
                <c:pt idx="1081">
                  <c:v>45348</c:v>
                </c:pt>
                <c:pt idx="1082">
                  <c:v>45349</c:v>
                </c:pt>
                <c:pt idx="1083">
                  <c:v>45350</c:v>
                </c:pt>
                <c:pt idx="1084">
                  <c:v>45351</c:v>
                </c:pt>
                <c:pt idx="1085">
                  <c:v>45352</c:v>
                </c:pt>
                <c:pt idx="1086">
                  <c:v>45355</c:v>
                </c:pt>
                <c:pt idx="1087">
                  <c:v>45356</c:v>
                </c:pt>
                <c:pt idx="1088">
                  <c:v>45357</c:v>
                </c:pt>
                <c:pt idx="1089">
                  <c:v>45358</c:v>
                </c:pt>
                <c:pt idx="1090">
                  <c:v>45359</c:v>
                </c:pt>
                <c:pt idx="1091">
                  <c:v>45362</c:v>
                </c:pt>
                <c:pt idx="1092">
                  <c:v>45363</c:v>
                </c:pt>
                <c:pt idx="1093">
                  <c:v>45364</c:v>
                </c:pt>
                <c:pt idx="1094">
                  <c:v>45365</c:v>
                </c:pt>
                <c:pt idx="1095">
                  <c:v>45366</c:v>
                </c:pt>
                <c:pt idx="1096">
                  <c:v>45369</c:v>
                </c:pt>
                <c:pt idx="1097">
                  <c:v>45370</c:v>
                </c:pt>
                <c:pt idx="1098">
                  <c:v>45371</c:v>
                </c:pt>
                <c:pt idx="1099">
                  <c:v>45372</c:v>
                </c:pt>
                <c:pt idx="1100">
                  <c:v>45373</c:v>
                </c:pt>
                <c:pt idx="1101">
                  <c:v>45376</c:v>
                </c:pt>
                <c:pt idx="1102">
                  <c:v>45377</c:v>
                </c:pt>
                <c:pt idx="1103">
                  <c:v>45378</c:v>
                </c:pt>
                <c:pt idx="1104">
                  <c:v>45379</c:v>
                </c:pt>
                <c:pt idx="1105">
                  <c:v>45380</c:v>
                </c:pt>
                <c:pt idx="1106">
                  <c:v>45383</c:v>
                </c:pt>
                <c:pt idx="1107">
                  <c:v>45384</c:v>
                </c:pt>
                <c:pt idx="1108">
                  <c:v>45385</c:v>
                </c:pt>
                <c:pt idx="1109">
                  <c:v>45386</c:v>
                </c:pt>
                <c:pt idx="1110">
                  <c:v>45387</c:v>
                </c:pt>
                <c:pt idx="1111">
                  <c:v>45390</c:v>
                </c:pt>
                <c:pt idx="1112">
                  <c:v>45391</c:v>
                </c:pt>
                <c:pt idx="1113">
                  <c:v>45392</c:v>
                </c:pt>
                <c:pt idx="1114">
                  <c:v>45393</c:v>
                </c:pt>
                <c:pt idx="1115">
                  <c:v>45394</c:v>
                </c:pt>
                <c:pt idx="1116">
                  <c:v>45397</c:v>
                </c:pt>
                <c:pt idx="1117">
                  <c:v>45398</c:v>
                </c:pt>
                <c:pt idx="1118">
                  <c:v>45399</c:v>
                </c:pt>
                <c:pt idx="1119">
                  <c:v>45400</c:v>
                </c:pt>
                <c:pt idx="1120">
                  <c:v>45401</c:v>
                </c:pt>
                <c:pt idx="1121">
                  <c:v>45404</c:v>
                </c:pt>
                <c:pt idx="1122">
                  <c:v>45405</c:v>
                </c:pt>
                <c:pt idx="1123">
                  <c:v>45406</c:v>
                </c:pt>
                <c:pt idx="1124">
                  <c:v>45407</c:v>
                </c:pt>
                <c:pt idx="1125">
                  <c:v>45408</c:v>
                </c:pt>
                <c:pt idx="1126">
                  <c:v>45411</c:v>
                </c:pt>
                <c:pt idx="1127">
                  <c:v>45412</c:v>
                </c:pt>
                <c:pt idx="1128">
                  <c:v>45413</c:v>
                </c:pt>
                <c:pt idx="1129">
                  <c:v>45414</c:v>
                </c:pt>
                <c:pt idx="1130">
                  <c:v>45415</c:v>
                </c:pt>
                <c:pt idx="1131">
                  <c:v>45418</c:v>
                </c:pt>
                <c:pt idx="1132">
                  <c:v>45419</c:v>
                </c:pt>
                <c:pt idx="1133">
                  <c:v>45420</c:v>
                </c:pt>
                <c:pt idx="1134">
                  <c:v>45421</c:v>
                </c:pt>
                <c:pt idx="1135">
                  <c:v>45422</c:v>
                </c:pt>
                <c:pt idx="1136">
                  <c:v>45425</c:v>
                </c:pt>
                <c:pt idx="1137">
                  <c:v>45426</c:v>
                </c:pt>
                <c:pt idx="1138">
                  <c:v>45427</c:v>
                </c:pt>
                <c:pt idx="1139">
                  <c:v>45428</c:v>
                </c:pt>
                <c:pt idx="1140">
                  <c:v>45429</c:v>
                </c:pt>
                <c:pt idx="1141">
                  <c:v>45432</c:v>
                </c:pt>
                <c:pt idx="1142">
                  <c:v>45433</c:v>
                </c:pt>
                <c:pt idx="1143">
                  <c:v>45434</c:v>
                </c:pt>
                <c:pt idx="1144">
                  <c:v>45435</c:v>
                </c:pt>
                <c:pt idx="1145">
                  <c:v>45436</c:v>
                </c:pt>
                <c:pt idx="1146">
                  <c:v>45439</c:v>
                </c:pt>
                <c:pt idx="1147">
                  <c:v>45440</c:v>
                </c:pt>
                <c:pt idx="1148">
                  <c:v>45441</c:v>
                </c:pt>
                <c:pt idx="1149">
                  <c:v>45442</c:v>
                </c:pt>
                <c:pt idx="1150">
                  <c:v>45443</c:v>
                </c:pt>
                <c:pt idx="1151">
                  <c:v>45446</c:v>
                </c:pt>
                <c:pt idx="1152">
                  <c:v>45447</c:v>
                </c:pt>
                <c:pt idx="1153">
                  <c:v>45448</c:v>
                </c:pt>
                <c:pt idx="1154">
                  <c:v>45449</c:v>
                </c:pt>
                <c:pt idx="1155">
                  <c:v>45450</c:v>
                </c:pt>
                <c:pt idx="1156">
                  <c:v>45453</c:v>
                </c:pt>
                <c:pt idx="1157">
                  <c:v>45454</c:v>
                </c:pt>
                <c:pt idx="1158">
                  <c:v>45455</c:v>
                </c:pt>
                <c:pt idx="1159">
                  <c:v>45456</c:v>
                </c:pt>
                <c:pt idx="1160">
                  <c:v>45457</c:v>
                </c:pt>
                <c:pt idx="1161">
                  <c:v>45460</c:v>
                </c:pt>
                <c:pt idx="1162">
                  <c:v>45461</c:v>
                </c:pt>
                <c:pt idx="1163">
                  <c:v>45462</c:v>
                </c:pt>
                <c:pt idx="1164">
                  <c:v>45463</c:v>
                </c:pt>
                <c:pt idx="1165">
                  <c:v>45464</c:v>
                </c:pt>
                <c:pt idx="1166">
                  <c:v>45467</c:v>
                </c:pt>
                <c:pt idx="1167">
                  <c:v>45468</c:v>
                </c:pt>
                <c:pt idx="1168">
                  <c:v>45469</c:v>
                </c:pt>
                <c:pt idx="1169">
                  <c:v>45470</c:v>
                </c:pt>
                <c:pt idx="1170">
                  <c:v>45471</c:v>
                </c:pt>
                <c:pt idx="1171">
                  <c:v>45474</c:v>
                </c:pt>
                <c:pt idx="1172">
                  <c:v>45475</c:v>
                </c:pt>
                <c:pt idx="1173">
                  <c:v>45476</c:v>
                </c:pt>
                <c:pt idx="1174">
                  <c:v>45477</c:v>
                </c:pt>
                <c:pt idx="1175">
                  <c:v>45478</c:v>
                </c:pt>
                <c:pt idx="1176">
                  <c:v>45481</c:v>
                </c:pt>
                <c:pt idx="1177">
                  <c:v>45482</c:v>
                </c:pt>
                <c:pt idx="1178">
                  <c:v>45483</c:v>
                </c:pt>
                <c:pt idx="1179">
                  <c:v>45484</c:v>
                </c:pt>
                <c:pt idx="1180">
                  <c:v>45485</c:v>
                </c:pt>
                <c:pt idx="1181">
                  <c:v>45488</c:v>
                </c:pt>
                <c:pt idx="1182">
                  <c:v>45489</c:v>
                </c:pt>
                <c:pt idx="1183">
                  <c:v>45490</c:v>
                </c:pt>
                <c:pt idx="1184">
                  <c:v>45491</c:v>
                </c:pt>
                <c:pt idx="1185">
                  <c:v>45492</c:v>
                </c:pt>
                <c:pt idx="1186">
                  <c:v>45495</c:v>
                </c:pt>
                <c:pt idx="1187">
                  <c:v>45496</c:v>
                </c:pt>
                <c:pt idx="1188">
                  <c:v>45497</c:v>
                </c:pt>
                <c:pt idx="1189">
                  <c:v>45498</c:v>
                </c:pt>
                <c:pt idx="1190">
                  <c:v>45499</c:v>
                </c:pt>
                <c:pt idx="1191">
                  <c:v>45502</c:v>
                </c:pt>
                <c:pt idx="1192">
                  <c:v>45503</c:v>
                </c:pt>
                <c:pt idx="1193">
                  <c:v>45504</c:v>
                </c:pt>
                <c:pt idx="1194">
                  <c:v>45505</c:v>
                </c:pt>
                <c:pt idx="1195">
                  <c:v>45506</c:v>
                </c:pt>
                <c:pt idx="1196">
                  <c:v>45509</c:v>
                </c:pt>
                <c:pt idx="1197">
                  <c:v>45510</c:v>
                </c:pt>
                <c:pt idx="1198">
                  <c:v>45511</c:v>
                </c:pt>
                <c:pt idx="1199">
                  <c:v>45512</c:v>
                </c:pt>
                <c:pt idx="1200">
                  <c:v>45513</c:v>
                </c:pt>
                <c:pt idx="1201">
                  <c:v>45516</c:v>
                </c:pt>
                <c:pt idx="1202">
                  <c:v>45517</c:v>
                </c:pt>
                <c:pt idx="1203">
                  <c:v>45518</c:v>
                </c:pt>
                <c:pt idx="1204">
                  <c:v>45519</c:v>
                </c:pt>
                <c:pt idx="1205">
                  <c:v>45520</c:v>
                </c:pt>
                <c:pt idx="1206">
                  <c:v>45523</c:v>
                </c:pt>
                <c:pt idx="1207">
                  <c:v>45524</c:v>
                </c:pt>
                <c:pt idx="1208">
                  <c:v>45525</c:v>
                </c:pt>
                <c:pt idx="1209">
                  <c:v>45526</c:v>
                </c:pt>
                <c:pt idx="1210">
                  <c:v>45527</c:v>
                </c:pt>
                <c:pt idx="1211">
                  <c:v>45530</c:v>
                </c:pt>
                <c:pt idx="1212">
                  <c:v>45531</c:v>
                </c:pt>
                <c:pt idx="1213">
                  <c:v>45532</c:v>
                </c:pt>
                <c:pt idx="1214">
                  <c:v>45533</c:v>
                </c:pt>
                <c:pt idx="1215">
                  <c:v>45534</c:v>
                </c:pt>
                <c:pt idx="1216">
                  <c:v>45537</c:v>
                </c:pt>
                <c:pt idx="1217">
                  <c:v>45538</c:v>
                </c:pt>
                <c:pt idx="1218">
                  <c:v>45539</c:v>
                </c:pt>
                <c:pt idx="1219">
                  <c:v>45540</c:v>
                </c:pt>
                <c:pt idx="1220">
                  <c:v>45541</c:v>
                </c:pt>
                <c:pt idx="1221">
                  <c:v>45544</c:v>
                </c:pt>
                <c:pt idx="1222">
                  <c:v>45545</c:v>
                </c:pt>
                <c:pt idx="1223">
                  <c:v>45546</c:v>
                </c:pt>
                <c:pt idx="1224">
                  <c:v>45547</c:v>
                </c:pt>
                <c:pt idx="1225">
                  <c:v>45548</c:v>
                </c:pt>
                <c:pt idx="1226">
                  <c:v>45551</c:v>
                </c:pt>
                <c:pt idx="1227">
                  <c:v>45552</c:v>
                </c:pt>
                <c:pt idx="1228">
                  <c:v>45553</c:v>
                </c:pt>
                <c:pt idx="1229">
                  <c:v>45554</c:v>
                </c:pt>
                <c:pt idx="1230">
                  <c:v>45555</c:v>
                </c:pt>
                <c:pt idx="1231">
                  <c:v>45558</c:v>
                </c:pt>
                <c:pt idx="1232">
                  <c:v>45559</c:v>
                </c:pt>
                <c:pt idx="1233">
                  <c:v>45560</c:v>
                </c:pt>
                <c:pt idx="1234">
                  <c:v>45561</c:v>
                </c:pt>
                <c:pt idx="1235">
                  <c:v>45562</c:v>
                </c:pt>
                <c:pt idx="1236">
                  <c:v>45565</c:v>
                </c:pt>
                <c:pt idx="1237">
                  <c:v>45566</c:v>
                </c:pt>
                <c:pt idx="1238">
                  <c:v>45567</c:v>
                </c:pt>
                <c:pt idx="1239">
                  <c:v>45568</c:v>
                </c:pt>
                <c:pt idx="1240">
                  <c:v>45569</c:v>
                </c:pt>
                <c:pt idx="1241">
                  <c:v>45572</c:v>
                </c:pt>
                <c:pt idx="1242">
                  <c:v>45573</c:v>
                </c:pt>
                <c:pt idx="1243">
                  <c:v>45574</c:v>
                </c:pt>
                <c:pt idx="1244">
                  <c:v>45575</c:v>
                </c:pt>
                <c:pt idx="1245">
                  <c:v>45576</c:v>
                </c:pt>
                <c:pt idx="1246">
                  <c:v>45580</c:v>
                </c:pt>
                <c:pt idx="1247">
                  <c:v>45581</c:v>
                </c:pt>
                <c:pt idx="1248">
                  <c:v>45582</c:v>
                </c:pt>
                <c:pt idx="1249">
                  <c:v>45583</c:v>
                </c:pt>
                <c:pt idx="1250">
                  <c:v>45586</c:v>
                </c:pt>
                <c:pt idx="1251">
                  <c:v>45587</c:v>
                </c:pt>
                <c:pt idx="1252">
                  <c:v>45588</c:v>
                </c:pt>
                <c:pt idx="1253">
                  <c:v>45589</c:v>
                </c:pt>
                <c:pt idx="1254">
                  <c:v>45590</c:v>
                </c:pt>
                <c:pt idx="1255">
                  <c:v>45593</c:v>
                </c:pt>
                <c:pt idx="1256">
                  <c:v>45594</c:v>
                </c:pt>
                <c:pt idx="1257">
                  <c:v>45595</c:v>
                </c:pt>
                <c:pt idx="1258">
                  <c:v>45596</c:v>
                </c:pt>
              </c:numCache>
            </c:numRef>
          </c:cat>
          <c:val>
            <c:numRef>
              <c:f>Yields!$D$8:$D$1300</c:f>
              <c:numCache>
                <c:formatCode>0.00</c:formatCode>
                <c:ptCount val="12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numCache>
            </c:numRef>
          </c:val>
          <c:extLst>
            <c:ext xmlns:c16="http://schemas.microsoft.com/office/drawing/2014/chart" uri="{C3380CC4-5D6E-409C-BE32-E72D297353CC}">
              <c16:uniqueId val="{00000000-7E56-4DF3-AB91-3F9545E712F9}"/>
            </c:ext>
          </c:extLst>
        </c:ser>
        <c:dLbls>
          <c:showLegendKey val="0"/>
          <c:showVal val="1"/>
          <c:showCatName val="0"/>
          <c:showSerName val="0"/>
          <c:showPercent val="0"/>
          <c:showBubbleSize val="0"/>
        </c:dLbls>
        <c:axId val="2092123392"/>
        <c:axId val="346975456"/>
      </c:areaChart>
      <c:lineChart>
        <c:grouping val="standard"/>
        <c:varyColors val="0"/>
        <c:ser>
          <c:idx val="1"/>
          <c:order val="0"/>
          <c:tx>
            <c:strRef>
              <c:f>Yields!$B$6</c:f>
              <c:strCache>
                <c:ptCount val="1"/>
                <c:pt idx="0">
                  <c:v>Canada 10-Year Bond Yield</c:v>
                </c:pt>
              </c:strCache>
            </c:strRef>
          </c:tx>
          <c:spPr>
            <a:ln w="28575" cap="rnd">
              <a:solidFill>
                <a:schemeClr val="accent1"/>
              </a:solidFill>
              <a:round/>
            </a:ln>
            <a:effectLst/>
          </c:spPr>
          <c:marker>
            <c:symbol val="none"/>
          </c:marker>
          <c:dLbls>
            <c:dLbl>
              <c:idx val="0"/>
              <c:tx>
                <c:rich>
                  <a:bodyPr/>
                  <a:lstStyle/>
                  <a:p>
                    <a:fld id="{6A111CDD-8985-4191-8667-A702C27C0E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E56-4DF3-AB91-3F9545E712F9}"/>
                </c:ext>
              </c:extLst>
            </c:dLbl>
            <c:dLbl>
              <c:idx val="1"/>
              <c:tx>
                <c:rich>
                  <a:bodyPr/>
                  <a:lstStyle/>
                  <a:p>
                    <a:fld id="{F148972C-3E4E-4BBF-B12B-1CD4A3113E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E56-4DF3-AB91-3F9545E712F9}"/>
                </c:ext>
              </c:extLst>
            </c:dLbl>
            <c:dLbl>
              <c:idx val="2"/>
              <c:tx>
                <c:rich>
                  <a:bodyPr/>
                  <a:lstStyle/>
                  <a:p>
                    <a:fld id="{86FEAFA3-33DA-4E6D-9C22-ED5E072E029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E56-4DF3-AB91-3F9545E712F9}"/>
                </c:ext>
              </c:extLst>
            </c:dLbl>
            <c:dLbl>
              <c:idx val="3"/>
              <c:tx>
                <c:rich>
                  <a:bodyPr/>
                  <a:lstStyle/>
                  <a:p>
                    <a:fld id="{673B2BB7-0D25-4418-850F-78C6FE3ACB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E56-4DF3-AB91-3F9545E712F9}"/>
                </c:ext>
              </c:extLst>
            </c:dLbl>
            <c:dLbl>
              <c:idx val="4"/>
              <c:tx>
                <c:rich>
                  <a:bodyPr/>
                  <a:lstStyle/>
                  <a:p>
                    <a:fld id="{6B1C1B8E-026D-4D35-8F6A-BE68E61CD6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E56-4DF3-AB91-3F9545E712F9}"/>
                </c:ext>
              </c:extLst>
            </c:dLbl>
            <c:dLbl>
              <c:idx val="5"/>
              <c:tx>
                <c:rich>
                  <a:bodyPr/>
                  <a:lstStyle/>
                  <a:p>
                    <a:fld id="{A527DE65-F820-4E7D-AF72-AB7A52CC77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E56-4DF3-AB91-3F9545E712F9}"/>
                </c:ext>
              </c:extLst>
            </c:dLbl>
            <c:dLbl>
              <c:idx val="6"/>
              <c:tx>
                <c:rich>
                  <a:bodyPr/>
                  <a:lstStyle/>
                  <a:p>
                    <a:fld id="{1AABCDD5-226B-4003-952C-B5681966A41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E56-4DF3-AB91-3F9545E712F9}"/>
                </c:ext>
              </c:extLst>
            </c:dLbl>
            <c:dLbl>
              <c:idx val="7"/>
              <c:tx>
                <c:rich>
                  <a:bodyPr/>
                  <a:lstStyle/>
                  <a:p>
                    <a:fld id="{0966CFDA-08DA-4D1F-A8C6-EEABE8D91E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E56-4DF3-AB91-3F9545E712F9}"/>
                </c:ext>
              </c:extLst>
            </c:dLbl>
            <c:dLbl>
              <c:idx val="8"/>
              <c:tx>
                <c:rich>
                  <a:bodyPr/>
                  <a:lstStyle/>
                  <a:p>
                    <a:fld id="{83AEB569-E0F3-4127-AF52-053EFF2C59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E56-4DF3-AB91-3F9545E712F9}"/>
                </c:ext>
              </c:extLst>
            </c:dLbl>
            <c:dLbl>
              <c:idx val="9"/>
              <c:tx>
                <c:rich>
                  <a:bodyPr/>
                  <a:lstStyle/>
                  <a:p>
                    <a:fld id="{DA0B3E90-3788-4645-AE70-3E27D7149A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E56-4DF3-AB91-3F9545E712F9}"/>
                </c:ext>
              </c:extLst>
            </c:dLbl>
            <c:dLbl>
              <c:idx val="10"/>
              <c:tx>
                <c:rich>
                  <a:bodyPr/>
                  <a:lstStyle/>
                  <a:p>
                    <a:fld id="{F2CC735A-EC37-481B-8D20-A03CEADBA7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E56-4DF3-AB91-3F9545E712F9}"/>
                </c:ext>
              </c:extLst>
            </c:dLbl>
            <c:dLbl>
              <c:idx val="11"/>
              <c:tx>
                <c:rich>
                  <a:bodyPr/>
                  <a:lstStyle/>
                  <a:p>
                    <a:fld id="{7390C6DC-E0B4-4DCF-B9F4-1B1DB7E4F9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E56-4DF3-AB91-3F9545E712F9}"/>
                </c:ext>
              </c:extLst>
            </c:dLbl>
            <c:dLbl>
              <c:idx val="12"/>
              <c:tx>
                <c:rich>
                  <a:bodyPr/>
                  <a:lstStyle/>
                  <a:p>
                    <a:fld id="{415069CB-6435-4A23-9DB7-5DFE375202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E56-4DF3-AB91-3F9545E712F9}"/>
                </c:ext>
              </c:extLst>
            </c:dLbl>
            <c:dLbl>
              <c:idx val="13"/>
              <c:tx>
                <c:rich>
                  <a:bodyPr/>
                  <a:lstStyle/>
                  <a:p>
                    <a:fld id="{A2C0FFF2-B3F6-4B0C-B1EE-E3CB82A4B5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E56-4DF3-AB91-3F9545E712F9}"/>
                </c:ext>
              </c:extLst>
            </c:dLbl>
            <c:dLbl>
              <c:idx val="14"/>
              <c:tx>
                <c:rich>
                  <a:bodyPr/>
                  <a:lstStyle/>
                  <a:p>
                    <a:fld id="{9F3C7261-EFDE-4866-9C0B-4D34F4D086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E56-4DF3-AB91-3F9545E712F9}"/>
                </c:ext>
              </c:extLst>
            </c:dLbl>
            <c:dLbl>
              <c:idx val="15"/>
              <c:tx>
                <c:rich>
                  <a:bodyPr/>
                  <a:lstStyle/>
                  <a:p>
                    <a:fld id="{DFFB2F51-02B5-42DA-B38E-03B984ECDA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E56-4DF3-AB91-3F9545E712F9}"/>
                </c:ext>
              </c:extLst>
            </c:dLbl>
            <c:dLbl>
              <c:idx val="16"/>
              <c:tx>
                <c:rich>
                  <a:bodyPr/>
                  <a:lstStyle/>
                  <a:p>
                    <a:fld id="{7C51930C-A0AF-4181-BBB0-7253F27E6AB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E56-4DF3-AB91-3F9545E712F9}"/>
                </c:ext>
              </c:extLst>
            </c:dLbl>
            <c:dLbl>
              <c:idx val="17"/>
              <c:tx>
                <c:rich>
                  <a:bodyPr/>
                  <a:lstStyle/>
                  <a:p>
                    <a:fld id="{E4984B2B-4974-4A5A-947E-FA82CFAB72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E56-4DF3-AB91-3F9545E712F9}"/>
                </c:ext>
              </c:extLst>
            </c:dLbl>
            <c:dLbl>
              <c:idx val="18"/>
              <c:tx>
                <c:rich>
                  <a:bodyPr/>
                  <a:lstStyle/>
                  <a:p>
                    <a:fld id="{04AB250C-CC96-41F6-A07A-03062FDDE8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7E56-4DF3-AB91-3F9545E712F9}"/>
                </c:ext>
              </c:extLst>
            </c:dLbl>
            <c:dLbl>
              <c:idx val="19"/>
              <c:tx>
                <c:rich>
                  <a:bodyPr/>
                  <a:lstStyle/>
                  <a:p>
                    <a:fld id="{B54A53B6-93DB-41AA-9A41-84E1098EDB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7E56-4DF3-AB91-3F9545E712F9}"/>
                </c:ext>
              </c:extLst>
            </c:dLbl>
            <c:dLbl>
              <c:idx val="20"/>
              <c:tx>
                <c:rich>
                  <a:bodyPr/>
                  <a:lstStyle/>
                  <a:p>
                    <a:fld id="{3181FECE-89FD-4136-ACC4-465D787047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7E56-4DF3-AB91-3F9545E712F9}"/>
                </c:ext>
              </c:extLst>
            </c:dLbl>
            <c:dLbl>
              <c:idx val="21"/>
              <c:tx>
                <c:rich>
                  <a:bodyPr/>
                  <a:lstStyle/>
                  <a:p>
                    <a:fld id="{6CB2445C-909F-41C5-9E2F-C5904FDC02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7E56-4DF3-AB91-3F9545E712F9}"/>
                </c:ext>
              </c:extLst>
            </c:dLbl>
            <c:dLbl>
              <c:idx val="22"/>
              <c:tx>
                <c:rich>
                  <a:bodyPr/>
                  <a:lstStyle/>
                  <a:p>
                    <a:fld id="{D030A683-6FBD-44A7-B065-9589726B6F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7E56-4DF3-AB91-3F9545E712F9}"/>
                </c:ext>
              </c:extLst>
            </c:dLbl>
            <c:dLbl>
              <c:idx val="23"/>
              <c:tx>
                <c:rich>
                  <a:bodyPr/>
                  <a:lstStyle/>
                  <a:p>
                    <a:fld id="{4C5FB383-9FB7-4923-A65A-84C45E85DE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7E56-4DF3-AB91-3F9545E712F9}"/>
                </c:ext>
              </c:extLst>
            </c:dLbl>
            <c:dLbl>
              <c:idx val="24"/>
              <c:tx>
                <c:rich>
                  <a:bodyPr/>
                  <a:lstStyle/>
                  <a:p>
                    <a:fld id="{F9227CB3-D733-4D39-AD4E-64C25C3C2E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7E56-4DF3-AB91-3F9545E712F9}"/>
                </c:ext>
              </c:extLst>
            </c:dLbl>
            <c:dLbl>
              <c:idx val="25"/>
              <c:tx>
                <c:rich>
                  <a:bodyPr/>
                  <a:lstStyle/>
                  <a:p>
                    <a:fld id="{A07B43B0-4B83-44BF-B837-200ACD8D1A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7E56-4DF3-AB91-3F9545E712F9}"/>
                </c:ext>
              </c:extLst>
            </c:dLbl>
            <c:dLbl>
              <c:idx val="26"/>
              <c:tx>
                <c:rich>
                  <a:bodyPr/>
                  <a:lstStyle/>
                  <a:p>
                    <a:fld id="{63840120-E500-4C59-B8E4-E6C20D41E3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7E56-4DF3-AB91-3F9545E712F9}"/>
                </c:ext>
              </c:extLst>
            </c:dLbl>
            <c:dLbl>
              <c:idx val="27"/>
              <c:tx>
                <c:rich>
                  <a:bodyPr/>
                  <a:lstStyle/>
                  <a:p>
                    <a:fld id="{B8D70AB9-BCD8-4585-A2BE-D4AB27BCEF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7E56-4DF3-AB91-3F9545E712F9}"/>
                </c:ext>
              </c:extLst>
            </c:dLbl>
            <c:dLbl>
              <c:idx val="28"/>
              <c:tx>
                <c:rich>
                  <a:bodyPr/>
                  <a:lstStyle/>
                  <a:p>
                    <a:fld id="{5CCC8985-C36C-473F-A5E8-7C2C162826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7E56-4DF3-AB91-3F9545E712F9}"/>
                </c:ext>
              </c:extLst>
            </c:dLbl>
            <c:dLbl>
              <c:idx val="29"/>
              <c:tx>
                <c:rich>
                  <a:bodyPr/>
                  <a:lstStyle/>
                  <a:p>
                    <a:fld id="{FAC3D3DA-9367-42D8-A3E1-75FD414CFF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7E56-4DF3-AB91-3F9545E712F9}"/>
                </c:ext>
              </c:extLst>
            </c:dLbl>
            <c:dLbl>
              <c:idx val="30"/>
              <c:tx>
                <c:rich>
                  <a:bodyPr/>
                  <a:lstStyle/>
                  <a:p>
                    <a:fld id="{A21DD3A4-1DF2-4FE7-AA29-58D16C9313A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7E56-4DF3-AB91-3F9545E712F9}"/>
                </c:ext>
              </c:extLst>
            </c:dLbl>
            <c:dLbl>
              <c:idx val="31"/>
              <c:tx>
                <c:rich>
                  <a:bodyPr/>
                  <a:lstStyle/>
                  <a:p>
                    <a:fld id="{25145E25-AADB-4C85-B163-65E724BC8E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7E56-4DF3-AB91-3F9545E712F9}"/>
                </c:ext>
              </c:extLst>
            </c:dLbl>
            <c:dLbl>
              <c:idx val="32"/>
              <c:tx>
                <c:rich>
                  <a:bodyPr/>
                  <a:lstStyle/>
                  <a:p>
                    <a:fld id="{69B9EF73-8C7C-489B-AE53-0264643669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7E56-4DF3-AB91-3F9545E712F9}"/>
                </c:ext>
              </c:extLst>
            </c:dLbl>
            <c:dLbl>
              <c:idx val="33"/>
              <c:tx>
                <c:rich>
                  <a:bodyPr/>
                  <a:lstStyle/>
                  <a:p>
                    <a:fld id="{3B67BA8A-3CDA-43BD-9C3B-3D00F65F64A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7E56-4DF3-AB91-3F9545E712F9}"/>
                </c:ext>
              </c:extLst>
            </c:dLbl>
            <c:dLbl>
              <c:idx val="34"/>
              <c:tx>
                <c:rich>
                  <a:bodyPr/>
                  <a:lstStyle/>
                  <a:p>
                    <a:fld id="{9D7D4DE3-D24E-47D5-982B-2A420AAB62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7E56-4DF3-AB91-3F9545E712F9}"/>
                </c:ext>
              </c:extLst>
            </c:dLbl>
            <c:dLbl>
              <c:idx val="35"/>
              <c:tx>
                <c:rich>
                  <a:bodyPr/>
                  <a:lstStyle/>
                  <a:p>
                    <a:fld id="{AAB32BFD-AC06-4480-A43C-260CEEA236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7E56-4DF3-AB91-3F9545E712F9}"/>
                </c:ext>
              </c:extLst>
            </c:dLbl>
            <c:dLbl>
              <c:idx val="36"/>
              <c:tx>
                <c:rich>
                  <a:bodyPr/>
                  <a:lstStyle/>
                  <a:p>
                    <a:fld id="{2B59850D-2591-4627-A67E-1CCAC0C371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7E56-4DF3-AB91-3F9545E712F9}"/>
                </c:ext>
              </c:extLst>
            </c:dLbl>
            <c:dLbl>
              <c:idx val="37"/>
              <c:tx>
                <c:rich>
                  <a:bodyPr/>
                  <a:lstStyle/>
                  <a:p>
                    <a:fld id="{C3EA1A08-C8B6-4224-89E0-2DCBDA3ED7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7E56-4DF3-AB91-3F9545E712F9}"/>
                </c:ext>
              </c:extLst>
            </c:dLbl>
            <c:dLbl>
              <c:idx val="38"/>
              <c:tx>
                <c:rich>
                  <a:bodyPr/>
                  <a:lstStyle/>
                  <a:p>
                    <a:fld id="{85C358C1-1268-4AAD-8547-271619E800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7E56-4DF3-AB91-3F9545E712F9}"/>
                </c:ext>
              </c:extLst>
            </c:dLbl>
            <c:dLbl>
              <c:idx val="39"/>
              <c:tx>
                <c:rich>
                  <a:bodyPr/>
                  <a:lstStyle/>
                  <a:p>
                    <a:fld id="{92DE2016-DDB9-4859-80F7-1DE936C375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7E56-4DF3-AB91-3F9545E712F9}"/>
                </c:ext>
              </c:extLst>
            </c:dLbl>
            <c:dLbl>
              <c:idx val="40"/>
              <c:tx>
                <c:rich>
                  <a:bodyPr/>
                  <a:lstStyle/>
                  <a:p>
                    <a:fld id="{F270A703-98DA-4E03-9233-9D9F8C760F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7E56-4DF3-AB91-3F9545E712F9}"/>
                </c:ext>
              </c:extLst>
            </c:dLbl>
            <c:dLbl>
              <c:idx val="41"/>
              <c:tx>
                <c:rich>
                  <a:bodyPr/>
                  <a:lstStyle/>
                  <a:p>
                    <a:fld id="{03BD9F59-817D-4B55-9012-115EA08901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7E56-4DF3-AB91-3F9545E712F9}"/>
                </c:ext>
              </c:extLst>
            </c:dLbl>
            <c:dLbl>
              <c:idx val="42"/>
              <c:tx>
                <c:rich>
                  <a:bodyPr/>
                  <a:lstStyle/>
                  <a:p>
                    <a:fld id="{920D38F8-4DE8-4266-ABED-E5027EE549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7E56-4DF3-AB91-3F9545E712F9}"/>
                </c:ext>
              </c:extLst>
            </c:dLbl>
            <c:dLbl>
              <c:idx val="43"/>
              <c:tx>
                <c:rich>
                  <a:bodyPr/>
                  <a:lstStyle/>
                  <a:p>
                    <a:fld id="{21C0BD1C-7C51-4EAC-9124-B1E08508BA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7E56-4DF3-AB91-3F9545E712F9}"/>
                </c:ext>
              </c:extLst>
            </c:dLbl>
            <c:dLbl>
              <c:idx val="44"/>
              <c:tx>
                <c:rich>
                  <a:bodyPr/>
                  <a:lstStyle/>
                  <a:p>
                    <a:fld id="{359ABACA-6F1E-4F34-96FC-F44B86613C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7E56-4DF3-AB91-3F9545E712F9}"/>
                </c:ext>
              </c:extLst>
            </c:dLbl>
            <c:dLbl>
              <c:idx val="45"/>
              <c:tx>
                <c:rich>
                  <a:bodyPr/>
                  <a:lstStyle/>
                  <a:p>
                    <a:fld id="{3CC52289-53E5-4F34-9395-4C65841CBA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7E56-4DF3-AB91-3F9545E712F9}"/>
                </c:ext>
              </c:extLst>
            </c:dLbl>
            <c:dLbl>
              <c:idx val="46"/>
              <c:tx>
                <c:rich>
                  <a:bodyPr/>
                  <a:lstStyle/>
                  <a:p>
                    <a:fld id="{0AE8D21E-F4CE-450D-A123-7BA9CF6FA5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7E56-4DF3-AB91-3F9545E712F9}"/>
                </c:ext>
              </c:extLst>
            </c:dLbl>
            <c:dLbl>
              <c:idx val="47"/>
              <c:tx>
                <c:rich>
                  <a:bodyPr/>
                  <a:lstStyle/>
                  <a:p>
                    <a:fld id="{DC768133-1D27-4063-9E80-06B3779369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7E56-4DF3-AB91-3F9545E712F9}"/>
                </c:ext>
              </c:extLst>
            </c:dLbl>
            <c:dLbl>
              <c:idx val="48"/>
              <c:tx>
                <c:rich>
                  <a:bodyPr/>
                  <a:lstStyle/>
                  <a:p>
                    <a:fld id="{3AE6D2D0-63FE-42D9-B00C-90CFAD89D3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7E56-4DF3-AB91-3F9545E712F9}"/>
                </c:ext>
              </c:extLst>
            </c:dLbl>
            <c:dLbl>
              <c:idx val="49"/>
              <c:tx>
                <c:rich>
                  <a:bodyPr/>
                  <a:lstStyle/>
                  <a:p>
                    <a:fld id="{11721FFF-2F4B-4994-A8B5-0BCD7467BBD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7E56-4DF3-AB91-3F9545E712F9}"/>
                </c:ext>
              </c:extLst>
            </c:dLbl>
            <c:dLbl>
              <c:idx val="50"/>
              <c:tx>
                <c:rich>
                  <a:bodyPr/>
                  <a:lstStyle/>
                  <a:p>
                    <a:fld id="{A58D628C-2F90-4C7A-83B5-DAB877380C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7E56-4DF3-AB91-3F9545E712F9}"/>
                </c:ext>
              </c:extLst>
            </c:dLbl>
            <c:dLbl>
              <c:idx val="51"/>
              <c:tx>
                <c:rich>
                  <a:bodyPr/>
                  <a:lstStyle/>
                  <a:p>
                    <a:fld id="{429956D2-2E4A-4EE2-98CF-327BB62338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7E56-4DF3-AB91-3F9545E712F9}"/>
                </c:ext>
              </c:extLst>
            </c:dLbl>
            <c:dLbl>
              <c:idx val="52"/>
              <c:tx>
                <c:rich>
                  <a:bodyPr/>
                  <a:lstStyle/>
                  <a:p>
                    <a:fld id="{905283EE-81B6-4327-8201-DB7217D3C6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7E56-4DF3-AB91-3F9545E712F9}"/>
                </c:ext>
              </c:extLst>
            </c:dLbl>
            <c:dLbl>
              <c:idx val="53"/>
              <c:tx>
                <c:rich>
                  <a:bodyPr/>
                  <a:lstStyle/>
                  <a:p>
                    <a:fld id="{D5A11E63-6C41-4BD9-877C-0360CD7706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7E56-4DF3-AB91-3F9545E712F9}"/>
                </c:ext>
              </c:extLst>
            </c:dLbl>
            <c:dLbl>
              <c:idx val="54"/>
              <c:tx>
                <c:rich>
                  <a:bodyPr/>
                  <a:lstStyle/>
                  <a:p>
                    <a:fld id="{06FEC1E1-380D-42E1-8CBD-DBF9715001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7-7E56-4DF3-AB91-3F9545E712F9}"/>
                </c:ext>
              </c:extLst>
            </c:dLbl>
            <c:dLbl>
              <c:idx val="55"/>
              <c:tx>
                <c:rich>
                  <a:bodyPr/>
                  <a:lstStyle/>
                  <a:p>
                    <a:fld id="{7284AEDD-3C5E-426F-837B-B60D3D7BC4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7E56-4DF3-AB91-3F9545E712F9}"/>
                </c:ext>
              </c:extLst>
            </c:dLbl>
            <c:dLbl>
              <c:idx val="56"/>
              <c:tx>
                <c:rich>
                  <a:bodyPr/>
                  <a:lstStyle/>
                  <a:p>
                    <a:fld id="{93C1BE5B-A860-47EA-B50C-C2E73DC18E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9-7E56-4DF3-AB91-3F9545E712F9}"/>
                </c:ext>
              </c:extLst>
            </c:dLbl>
            <c:dLbl>
              <c:idx val="57"/>
              <c:tx>
                <c:rich>
                  <a:bodyPr/>
                  <a:lstStyle/>
                  <a:p>
                    <a:fld id="{44E1A5D4-C81C-48FB-AA26-D732147DBC9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A-7E56-4DF3-AB91-3F9545E712F9}"/>
                </c:ext>
              </c:extLst>
            </c:dLbl>
            <c:dLbl>
              <c:idx val="58"/>
              <c:tx>
                <c:rich>
                  <a:bodyPr/>
                  <a:lstStyle/>
                  <a:p>
                    <a:fld id="{8B4A9F39-7910-4332-A5A0-9C2EAD5775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B-7E56-4DF3-AB91-3F9545E712F9}"/>
                </c:ext>
              </c:extLst>
            </c:dLbl>
            <c:dLbl>
              <c:idx val="59"/>
              <c:tx>
                <c:rich>
                  <a:bodyPr/>
                  <a:lstStyle/>
                  <a:p>
                    <a:fld id="{16DB0D54-BAB0-48ED-B536-C2601FA525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C-7E56-4DF3-AB91-3F9545E712F9}"/>
                </c:ext>
              </c:extLst>
            </c:dLbl>
            <c:dLbl>
              <c:idx val="60"/>
              <c:tx>
                <c:rich>
                  <a:bodyPr/>
                  <a:lstStyle/>
                  <a:p>
                    <a:fld id="{E54B0AA9-E2B6-4B9F-B313-AA913FC6FC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D-7E56-4DF3-AB91-3F9545E712F9}"/>
                </c:ext>
              </c:extLst>
            </c:dLbl>
            <c:dLbl>
              <c:idx val="61"/>
              <c:tx>
                <c:rich>
                  <a:bodyPr/>
                  <a:lstStyle/>
                  <a:p>
                    <a:fld id="{6FE4F13C-E4F4-4AD6-89E4-6B1C6C58561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E-7E56-4DF3-AB91-3F9545E712F9}"/>
                </c:ext>
              </c:extLst>
            </c:dLbl>
            <c:dLbl>
              <c:idx val="62"/>
              <c:tx>
                <c:rich>
                  <a:bodyPr/>
                  <a:lstStyle/>
                  <a:p>
                    <a:fld id="{6CD00C54-4A66-45BB-9467-0CD6A397B7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7E56-4DF3-AB91-3F9545E712F9}"/>
                </c:ext>
              </c:extLst>
            </c:dLbl>
            <c:dLbl>
              <c:idx val="63"/>
              <c:tx>
                <c:rich>
                  <a:bodyPr/>
                  <a:lstStyle/>
                  <a:p>
                    <a:fld id="{BA942763-1C31-4575-9386-3E13C455DC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0-7E56-4DF3-AB91-3F9545E712F9}"/>
                </c:ext>
              </c:extLst>
            </c:dLbl>
            <c:dLbl>
              <c:idx val="64"/>
              <c:tx>
                <c:rich>
                  <a:bodyPr/>
                  <a:lstStyle/>
                  <a:p>
                    <a:fld id="{02335441-C5E9-4DB4-9AE2-CA5D184090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1-7E56-4DF3-AB91-3F9545E712F9}"/>
                </c:ext>
              </c:extLst>
            </c:dLbl>
            <c:dLbl>
              <c:idx val="65"/>
              <c:tx>
                <c:rich>
                  <a:bodyPr/>
                  <a:lstStyle/>
                  <a:p>
                    <a:fld id="{9ACA01D4-5B91-41BE-B74B-6070358900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2-7E56-4DF3-AB91-3F9545E712F9}"/>
                </c:ext>
              </c:extLst>
            </c:dLbl>
            <c:dLbl>
              <c:idx val="66"/>
              <c:tx>
                <c:rich>
                  <a:bodyPr/>
                  <a:lstStyle/>
                  <a:p>
                    <a:fld id="{EB221360-5526-4C98-93D2-C355B1C693A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3-7E56-4DF3-AB91-3F9545E712F9}"/>
                </c:ext>
              </c:extLst>
            </c:dLbl>
            <c:dLbl>
              <c:idx val="67"/>
              <c:tx>
                <c:rich>
                  <a:bodyPr/>
                  <a:lstStyle/>
                  <a:p>
                    <a:fld id="{17D54C16-A57D-49E2-9477-7462EA94E22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4-7E56-4DF3-AB91-3F9545E712F9}"/>
                </c:ext>
              </c:extLst>
            </c:dLbl>
            <c:dLbl>
              <c:idx val="68"/>
              <c:tx>
                <c:rich>
                  <a:bodyPr/>
                  <a:lstStyle/>
                  <a:p>
                    <a:fld id="{13CDC91A-E798-45BC-8BB0-583C5CC626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5-7E56-4DF3-AB91-3F9545E712F9}"/>
                </c:ext>
              </c:extLst>
            </c:dLbl>
            <c:dLbl>
              <c:idx val="69"/>
              <c:tx>
                <c:rich>
                  <a:bodyPr/>
                  <a:lstStyle/>
                  <a:p>
                    <a:fld id="{234532A8-2244-4F10-9483-25346198C2C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6-7E56-4DF3-AB91-3F9545E712F9}"/>
                </c:ext>
              </c:extLst>
            </c:dLbl>
            <c:dLbl>
              <c:idx val="70"/>
              <c:tx>
                <c:rich>
                  <a:bodyPr/>
                  <a:lstStyle/>
                  <a:p>
                    <a:fld id="{03632DF8-67FE-4997-9318-586C5651BB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7-7E56-4DF3-AB91-3F9545E712F9}"/>
                </c:ext>
              </c:extLst>
            </c:dLbl>
            <c:dLbl>
              <c:idx val="71"/>
              <c:tx>
                <c:rich>
                  <a:bodyPr/>
                  <a:lstStyle/>
                  <a:p>
                    <a:fld id="{0ACD717D-138E-4B0E-B019-B295254A0BC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8-7E56-4DF3-AB91-3F9545E712F9}"/>
                </c:ext>
              </c:extLst>
            </c:dLbl>
            <c:dLbl>
              <c:idx val="72"/>
              <c:tx>
                <c:rich>
                  <a:bodyPr/>
                  <a:lstStyle/>
                  <a:p>
                    <a:fld id="{34BD0B38-C7C3-4CE2-A812-94625784E21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9-7E56-4DF3-AB91-3F9545E712F9}"/>
                </c:ext>
              </c:extLst>
            </c:dLbl>
            <c:dLbl>
              <c:idx val="73"/>
              <c:tx>
                <c:rich>
                  <a:bodyPr/>
                  <a:lstStyle/>
                  <a:p>
                    <a:fld id="{7F2CA843-F279-4845-AB49-E41B1BE459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A-7E56-4DF3-AB91-3F9545E712F9}"/>
                </c:ext>
              </c:extLst>
            </c:dLbl>
            <c:dLbl>
              <c:idx val="74"/>
              <c:tx>
                <c:rich>
                  <a:bodyPr/>
                  <a:lstStyle/>
                  <a:p>
                    <a:fld id="{22041AE7-57DA-457B-8E27-6E733B8C60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B-7E56-4DF3-AB91-3F9545E712F9}"/>
                </c:ext>
              </c:extLst>
            </c:dLbl>
            <c:dLbl>
              <c:idx val="75"/>
              <c:tx>
                <c:rich>
                  <a:bodyPr/>
                  <a:lstStyle/>
                  <a:p>
                    <a:fld id="{5D08941E-E14C-4B5D-96E0-81F70DAD7E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C-7E56-4DF3-AB91-3F9545E712F9}"/>
                </c:ext>
              </c:extLst>
            </c:dLbl>
            <c:dLbl>
              <c:idx val="76"/>
              <c:tx>
                <c:rich>
                  <a:bodyPr/>
                  <a:lstStyle/>
                  <a:p>
                    <a:fld id="{2CFF4010-0559-4BE6-9053-ED5D77B0B3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D-7E56-4DF3-AB91-3F9545E712F9}"/>
                </c:ext>
              </c:extLst>
            </c:dLbl>
            <c:dLbl>
              <c:idx val="77"/>
              <c:tx>
                <c:rich>
                  <a:bodyPr/>
                  <a:lstStyle/>
                  <a:p>
                    <a:fld id="{45F2FD3C-F74C-4EAF-8D33-6BCCE6B2A0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E-7E56-4DF3-AB91-3F9545E712F9}"/>
                </c:ext>
              </c:extLst>
            </c:dLbl>
            <c:dLbl>
              <c:idx val="78"/>
              <c:tx>
                <c:rich>
                  <a:bodyPr/>
                  <a:lstStyle/>
                  <a:p>
                    <a:fld id="{CAF39122-936D-4AEC-A516-6C09BE59C9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F-7E56-4DF3-AB91-3F9545E712F9}"/>
                </c:ext>
              </c:extLst>
            </c:dLbl>
            <c:dLbl>
              <c:idx val="79"/>
              <c:tx>
                <c:rich>
                  <a:bodyPr/>
                  <a:lstStyle/>
                  <a:p>
                    <a:fld id="{F79792FF-945F-4029-9ED0-963EBFDE85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0-7E56-4DF3-AB91-3F9545E712F9}"/>
                </c:ext>
              </c:extLst>
            </c:dLbl>
            <c:dLbl>
              <c:idx val="80"/>
              <c:tx>
                <c:rich>
                  <a:bodyPr/>
                  <a:lstStyle/>
                  <a:p>
                    <a:fld id="{F2FB6579-25A1-41E9-A7DC-464CC37B72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1-7E56-4DF3-AB91-3F9545E712F9}"/>
                </c:ext>
              </c:extLst>
            </c:dLbl>
            <c:dLbl>
              <c:idx val="81"/>
              <c:tx>
                <c:rich>
                  <a:bodyPr/>
                  <a:lstStyle/>
                  <a:p>
                    <a:fld id="{04BAA609-5A15-4879-AE79-8FB324ABFBE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2-7E56-4DF3-AB91-3F9545E712F9}"/>
                </c:ext>
              </c:extLst>
            </c:dLbl>
            <c:dLbl>
              <c:idx val="82"/>
              <c:tx>
                <c:rich>
                  <a:bodyPr/>
                  <a:lstStyle/>
                  <a:p>
                    <a:fld id="{E434B14B-07B1-438E-A9B3-617D650552B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3-7E56-4DF3-AB91-3F9545E712F9}"/>
                </c:ext>
              </c:extLst>
            </c:dLbl>
            <c:dLbl>
              <c:idx val="83"/>
              <c:tx>
                <c:rich>
                  <a:bodyPr/>
                  <a:lstStyle/>
                  <a:p>
                    <a:fld id="{18FA1F89-F99C-4FD5-A73E-1B0D663691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4-7E56-4DF3-AB91-3F9545E712F9}"/>
                </c:ext>
              </c:extLst>
            </c:dLbl>
            <c:dLbl>
              <c:idx val="84"/>
              <c:tx>
                <c:rich>
                  <a:bodyPr/>
                  <a:lstStyle/>
                  <a:p>
                    <a:fld id="{DC600326-3F1D-4873-91E3-1C467C6C5C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5-7E56-4DF3-AB91-3F9545E712F9}"/>
                </c:ext>
              </c:extLst>
            </c:dLbl>
            <c:dLbl>
              <c:idx val="85"/>
              <c:tx>
                <c:rich>
                  <a:bodyPr/>
                  <a:lstStyle/>
                  <a:p>
                    <a:fld id="{D9837BFE-CC21-4730-BEE2-5000CE3708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6-7E56-4DF3-AB91-3F9545E712F9}"/>
                </c:ext>
              </c:extLst>
            </c:dLbl>
            <c:dLbl>
              <c:idx val="86"/>
              <c:tx>
                <c:rich>
                  <a:bodyPr/>
                  <a:lstStyle/>
                  <a:p>
                    <a:fld id="{BDA30C3C-8245-44FC-BE1D-5EB0D4ED93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7-7E56-4DF3-AB91-3F9545E712F9}"/>
                </c:ext>
              </c:extLst>
            </c:dLbl>
            <c:dLbl>
              <c:idx val="87"/>
              <c:tx>
                <c:rich>
                  <a:bodyPr/>
                  <a:lstStyle/>
                  <a:p>
                    <a:fld id="{3F04DDAE-BC4E-4AC4-A02B-0FBFB80B4F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8-7E56-4DF3-AB91-3F9545E712F9}"/>
                </c:ext>
              </c:extLst>
            </c:dLbl>
            <c:dLbl>
              <c:idx val="88"/>
              <c:tx>
                <c:rich>
                  <a:bodyPr/>
                  <a:lstStyle/>
                  <a:p>
                    <a:fld id="{2845CA88-D563-4857-96EE-FC7C8E8CB2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9-7E56-4DF3-AB91-3F9545E712F9}"/>
                </c:ext>
              </c:extLst>
            </c:dLbl>
            <c:dLbl>
              <c:idx val="89"/>
              <c:tx>
                <c:rich>
                  <a:bodyPr/>
                  <a:lstStyle/>
                  <a:p>
                    <a:fld id="{3A719A32-CD79-4440-9E45-58D765FD38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A-7E56-4DF3-AB91-3F9545E712F9}"/>
                </c:ext>
              </c:extLst>
            </c:dLbl>
            <c:dLbl>
              <c:idx val="90"/>
              <c:tx>
                <c:rich>
                  <a:bodyPr/>
                  <a:lstStyle/>
                  <a:p>
                    <a:fld id="{73C25795-BDE4-49A2-B597-1EF9039809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B-7E56-4DF3-AB91-3F9545E712F9}"/>
                </c:ext>
              </c:extLst>
            </c:dLbl>
            <c:dLbl>
              <c:idx val="91"/>
              <c:tx>
                <c:rich>
                  <a:bodyPr/>
                  <a:lstStyle/>
                  <a:p>
                    <a:fld id="{FCDB5D5E-9EB0-43B8-AAA5-21C925B0C6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C-7E56-4DF3-AB91-3F9545E712F9}"/>
                </c:ext>
              </c:extLst>
            </c:dLbl>
            <c:dLbl>
              <c:idx val="92"/>
              <c:tx>
                <c:rich>
                  <a:bodyPr/>
                  <a:lstStyle/>
                  <a:p>
                    <a:fld id="{E2EA6409-8F4E-4647-846E-8AC7AF4E72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D-7E56-4DF3-AB91-3F9545E712F9}"/>
                </c:ext>
              </c:extLst>
            </c:dLbl>
            <c:dLbl>
              <c:idx val="93"/>
              <c:tx>
                <c:rich>
                  <a:bodyPr/>
                  <a:lstStyle/>
                  <a:p>
                    <a:fld id="{6B29AEC4-8012-4454-A904-5ABF3318FC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E-7E56-4DF3-AB91-3F9545E712F9}"/>
                </c:ext>
              </c:extLst>
            </c:dLbl>
            <c:dLbl>
              <c:idx val="94"/>
              <c:tx>
                <c:rich>
                  <a:bodyPr/>
                  <a:lstStyle/>
                  <a:p>
                    <a:fld id="{BB8096E0-356C-41B5-B952-5CFB38431B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F-7E56-4DF3-AB91-3F9545E712F9}"/>
                </c:ext>
              </c:extLst>
            </c:dLbl>
            <c:dLbl>
              <c:idx val="95"/>
              <c:tx>
                <c:rich>
                  <a:bodyPr/>
                  <a:lstStyle/>
                  <a:p>
                    <a:fld id="{81309ACE-A562-4460-BD85-CC9261A8A6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0-7E56-4DF3-AB91-3F9545E712F9}"/>
                </c:ext>
              </c:extLst>
            </c:dLbl>
            <c:dLbl>
              <c:idx val="96"/>
              <c:tx>
                <c:rich>
                  <a:bodyPr/>
                  <a:lstStyle/>
                  <a:p>
                    <a:fld id="{9C9C8C9B-F6AB-45FB-8044-225FBBE1DD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1-7E56-4DF3-AB91-3F9545E712F9}"/>
                </c:ext>
              </c:extLst>
            </c:dLbl>
            <c:dLbl>
              <c:idx val="97"/>
              <c:tx>
                <c:rich>
                  <a:bodyPr/>
                  <a:lstStyle/>
                  <a:p>
                    <a:fld id="{5D5A1174-96C0-4C3D-B3A0-9303915AFAC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2-7E56-4DF3-AB91-3F9545E712F9}"/>
                </c:ext>
              </c:extLst>
            </c:dLbl>
            <c:dLbl>
              <c:idx val="98"/>
              <c:tx>
                <c:rich>
                  <a:bodyPr/>
                  <a:lstStyle/>
                  <a:p>
                    <a:fld id="{FF76ABF6-2464-4C94-9628-4DC68DEEF9C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3-7E56-4DF3-AB91-3F9545E712F9}"/>
                </c:ext>
              </c:extLst>
            </c:dLbl>
            <c:dLbl>
              <c:idx val="99"/>
              <c:tx>
                <c:rich>
                  <a:bodyPr/>
                  <a:lstStyle/>
                  <a:p>
                    <a:fld id="{3C827F99-2DC5-4287-8FC2-03C93E037D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4-7E56-4DF3-AB91-3F9545E712F9}"/>
                </c:ext>
              </c:extLst>
            </c:dLbl>
            <c:dLbl>
              <c:idx val="100"/>
              <c:tx>
                <c:rich>
                  <a:bodyPr/>
                  <a:lstStyle/>
                  <a:p>
                    <a:fld id="{76DF4A76-2A50-41B5-945E-0A0D6F5687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5-7E56-4DF3-AB91-3F9545E712F9}"/>
                </c:ext>
              </c:extLst>
            </c:dLbl>
            <c:dLbl>
              <c:idx val="101"/>
              <c:tx>
                <c:rich>
                  <a:bodyPr/>
                  <a:lstStyle/>
                  <a:p>
                    <a:fld id="{77F9A777-63F5-48F6-960C-397C0ED47F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6-7E56-4DF3-AB91-3F9545E712F9}"/>
                </c:ext>
              </c:extLst>
            </c:dLbl>
            <c:dLbl>
              <c:idx val="102"/>
              <c:tx>
                <c:rich>
                  <a:bodyPr/>
                  <a:lstStyle/>
                  <a:p>
                    <a:fld id="{B364026B-F845-439E-9FCC-B4F6C79AE2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7-7E56-4DF3-AB91-3F9545E712F9}"/>
                </c:ext>
              </c:extLst>
            </c:dLbl>
            <c:dLbl>
              <c:idx val="103"/>
              <c:tx>
                <c:rich>
                  <a:bodyPr/>
                  <a:lstStyle/>
                  <a:p>
                    <a:fld id="{A1DD9A8E-D8DD-4169-BB32-E058FA286D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8-7E56-4DF3-AB91-3F9545E712F9}"/>
                </c:ext>
              </c:extLst>
            </c:dLbl>
            <c:dLbl>
              <c:idx val="104"/>
              <c:tx>
                <c:rich>
                  <a:bodyPr/>
                  <a:lstStyle/>
                  <a:p>
                    <a:fld id="{4BDE9272-F91C-4B59-93C9-F31B76A222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9-7E56-4DF3-AB91-3F9545E712F9}"/>
                </c:ext>
              </c:extLst>
            </c:dLbl>
            <c:dLbl>
              <c:idx val="105"/>
              <c:tx>
                <c:rich>
                  <a:bodyPr/>
                  <a:lstStyle/>
                  <a:p>
                    <a:fld id="{A53F5670-9192-4F30-877D-AF86C045F6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A-7E56-4DF3-AB91-3F9545E712F9}"/>
                </c:ext>
              </c:extLst>
            </c:dLbl>
            <c:dLbl>
              <c:idx val="106"/>
              <c:tx>
                <c:rich>
                  <a:bodyPr/>
                  <a:lstStyle/>
                  <a:p>
                    <a:fld id="{0BDA9CBD-1FB5-464C-8792-2889A2090B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B-7E56-4DF3-AB91-3F9545E712F9}"/>
                </c:ext>
              </c:extLst>
            </c:dLbl>
            <c:dLbl>
              <c:idx val="107"/>
              <c:tx>
                <c:rich>
                  <a:bodyPr/>
                  <a:lstStyle/>
                  <a:p>
                    <a:fld id="{C0B348A0-34B9-455E-B940-CDF24A62C7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C-7E56-4DF3-AB91-3F9545E712F9}"/>
                </c:ext>
              </c:extLst>
            </c:dLbl>
            <c:dLbl>
              <c:idx val="108"/>
              <c:tx>
                <c:rich>
                  <a:bodyPr/>
                  <a:lstStyle/>
                  <a:p>
                    <a:fld id="{8CA811BE-122C-4B7E-805F-1933198BBF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D-7E56-4DF3-AB91-3F9545E712F9}"/>
                </c:ext>
              </c:extLst>
            </c:dLbl>
            <c:dLbl>
              <c:idx val="109"/>
              <c:tx>
                <c:rich>
                  <a:bodyPr/>
                  <a:lstStyle/>
                  <a:p>
                    <a:fld id="{3917E736-F26D-4C40-BF03-E53087F97A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E-7E56-4DF3-AB91-3F9545E712F9}"/>
                </c:ext>
              </c:extLst>
            </c:dLbl>
            <c:dLbl>
              <c:idx val="110"/>
              <c:tx>
                <c:rich>
                  <a:bodyPr/>
                  <a:lstStyle/>
                  <a:p>
                    <a:fld id="{58A785EC-3E64-4F1F-A6DC-2D3083A436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F-7E56-4DF3-AB91-3F9545E712F9}"/>
                </c:ext>
              </c:extLst>
            </c:dLbl>
            <c:dLbl>
              <c:idx val="111"/>
              <c:tx>
                <c:rich>
                  <a:bodyPr/>
                  <a:lstStyle/>
                  <a:p>
                    <a:fld id="{DAC41902-396B-4780-AD7C-85A33C4697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0-7E56-4DF3-AB91-3F9545E712F9}"/>
                </c:ext>
              </c:extLst>
            </c:dLbl>
            <c:dLbl>
              <c:idx val="112"/>
              <c:tx>
                <c:rich>
                  <a:bodyPr/>
                  <a:lstStyle/>
                  <a:p>
                    <a:fld id="{456F7993-2C75-4221-A105-FE670BE5D1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1-7E56-4DF3-AB91-3F9545E712F9}"/>
                </c:ext>
              </c:extLst>
            </c:dLbl>
            <c:dLbl>
              <c:idx val="113"/>
              <c:tx>
                <c:rich>
                  <a:bodyPr/>
                  <a:lstStyle/>
                  <a:p>
                    <a:fld id="{3C59211A-6B23-4159-B20A-FC5331F386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2-7E56-4DF3-AB91-3F9545E712F9}"/>
                </c:ext>
              </c:extLst>
            </c:dLbl>
            <c:dLbl>
              <c:idx val="114"/>
              <c:tx>
                <c:rich>
                  <a:bodyPr/>
                  <a:lstStyle/>
                  <a:p>
                    <a:fld id="{648BF151-EFD2-459E-8382-3F982E7274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3-7E56-4DF3-AB91-3F9545E712F9}"/>
                </c:ext>
              </c:extLst>
            </c:dLbl>
            <c:dLbl>
              <c:idx val="115"/>
              <c:tx>
                <c:rich>
                  <a:bodyPr/>
                  <a:lstStyle/>
                  <a:p>
                    <a:fld id="{53AC94C1-B524-4894-818F-43CC751373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4-7E56-4DF3-AB91-3F9545E712F9}"/>
                </c:ext>
              </c:extLst>
            </c:dLbl>
            <c:dLbl>
              <c:idx val="116"/>
              <c:tx>
                <c:rich>
                  <a:bodyPr/>
                  <a:lstStyle/>
                  <a:p>
                    <a:fld id="{FFBD3280-3B92-4E10-BBBB-B55F5FE748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5-7E56-4DF3-AB91-3F9545E712F9}"/>
                </c:ext>
              </c:extLst>
            </c:dLbl>
            <c:dLbl>
              <c:idx val="117"/>
              <c:tx>
                <c:rich>
                  <a:bodyPr/>
                  <a:lstStyle/>
                  <a:p>
                    <a:fld id="{0E722178-C589-44D2-B6E4-2C81060656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6-7E56-4DF3-AB91-3F9545E712F9}"/>
                </c:ext>
              </c:extLst>
            </c:dLbl>
            <c:dLbl>
              <c:idx val="118"/>
              <c:tx>
                <c:rich>
                  <a:bodyPr/>
                  <a:lstStyle/>
                  <a:p>
                    <a:fld id="{4C7F161F-D6AA-4743-A26C-4B2891089B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7-7E56-4DF3-AB91-3F9545E712F9}"/>
                </c:ext>
              </c:extLst>
            </c:dLbl>
            <c:dLbl>
              <c:idx val="119"/>
              <c:tx>
                <c:rich>
                  <a:bodyPr/>
                  <a:lstStyle/>
                  <a:p>
                    <a:fld id="{1761BF6C-B691-4836-8913-53A8C31529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8-7E56-4DF3-AB91-3F9545E712F9}"/>
                </c:ext>
              </c:extLst>
            </c:dLbl>
            <c:dLbl>
              <c:idx val="120"/>
              <c:tx>
                <c:rich>
                  <a:bodyPr/>
                  <a:lstStyle/>
                  <a:p>
                    <a:fld id="{C9BB5155-25AC-45A4-AC22-5BE3034A70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9-7E56-4DF3-AB91-3F9545E712F9}"/>
                </c:ext>
              </c:extLst>
            </c:dLbl>
            <c:dLbl>
              <c:idx val="121"/>
              <c:tx>
                <c:rich>
                  <a:bodyPr/>
                  <a:lstStyle/>
                  <a:p>
                    <a:fld id="{2DC4A13F-F95D-4BC3-B7C7-C7080925F7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A-7E56-4DF3-AB91-3F9545E712F9}"/>
                </c:ext>
              </c:extLst>
            </c:dLbl>
            <c:dLbl>
              <c:idx val="122"/>
              <c:tx>
                <c:rich>
                  <a:bodyPr/>
                  <a:lstStyle/>
                  <a:p>
                    <a:fld id="{DAE502DB-7F32-48A1-AF57-9D32AC0E6A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B-7E56-4DF3-AB91-3F9545E712F9}"/>
                </c:ext>
              </c:extLst>
            </c:dLbl>
            <c:dLbl>
              <c:idx val="123"/>
              <c:tx>
                <c:rich>
                  <a:bodyPr/>
                  <a:lstStyle/>
                  <a:p>
                    <a:fld id="{8594D7A2-D6F6-45B9-A58F-9EDCEB3E4A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C-7E56-4DF3-AB91-3F9545E712F9}"/>
                </c:ext>
              </c:extLst>
            </c:dLbl>
            <c:dLbl>
              <c:idx val="124"/>
              <c:tx>
                <c:rich>
                  <a:bodyPr/>
                  <a:lstStyle/>
                  <a:p>
                    <a:fld id="{E5519942-77AF-4680-A7F2-EEE239961B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D-7E56-4DF3-AB91-3F9545E712F9}"/>
                </c:ext>
              </c:extLst>
            </c:dLbl>
            <c:dLbl>
              <c:idx val="125"/>
              <c:tx>
                <c:rich>
                  <a:bodyPr/>
                  <a:lstStyle/>
                  <a:p>
                    <a:fld id="{80EEB391-C955-4128-B37F-F41F883347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E-7E56-4DF3-AB91-3F9545E712F9}"/>
                </c:ext>
              </c:extLst>
            </c:dLbl>
            <c:dLbl>
              <c:idx val="126"/>
              <c:tx>
                <c:rich>
                  <a:bodyPr/>
                  <a:lstStyle/>
                  <a:p>
                    <a:fld id="{FF73FABA-F699-4833-BDF3-C82C738CD5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F-7E56-4DF3-AB91-3F9545E712F9}"/>
                </c:ext>
              </c:extLst>
            </c:dLbl>
            <c:dLbl>
              <c:idx val="127"/>
              <c:tx>
                <c:rich>
                  <a:bodyPr/>
                  <a:lstStyle/>
                  <a:p>
                    <a:fld id="{CACB0E5A-9E0F-4E51-AB0B-7F35A25AB2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0-7E56-4DF3-AB91-3F9545E712F9}"/>
                </c:ext>
              </c:extLst>
            </c:dLbl>
            <c:dLbl>
              <c:idx val="128"/>
              <c:tx>
                <c:rich>
                  <a:bodyPr/>
                  <a:lstStyle/>
                  <a:p>
                    <a:fld id="{8A678520-78CA-42C2-A79A-E92C5D99206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1-7E56-4DF3-AB91-3F9545E712F9}"/>
                </c:ext>
              </c:extLst>
            </c:dLbl>
            <c:dLbl>
              <c:idx val="129"/>
              <c:tx>
                <c:rich>
                  <a:bodyPr/>
                  <a:lstStyle/>
                  <a:p>
                    <a:fld id="{824423C4-11C0-47E4-8936-E7C902DF75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2-7E56-4DF3-AB91-3F9545E712F9}"/>
                </c:ext>
              </c:extLst>
            </c:dLbl>
            <c:dLbl>
              <c:idx val="130"/>
              <c:tx>
                <c:rich>
                  <a:bodyPr/>
                  <a:lstStyle/>
                  <a:p>
                    <a:fld id="{124B60DE-0F5E-49B8-918B-DEA83A5933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3-7E56-4DF3-AB91-3F9545E712F9}"/>
                </c:ext>
              </c:extLst>
            </c:dLbl>
            <c:dLbl>
              <c:idx val="131"/>
              <c:tx>
                <c:rich>
                  <a:bodyPr/>
                  <a:lstStyle/>
                  <a:p>
                    <a:fld id="{12606458-6052-4D4C-842F-7596418B7A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4-7E56-4DF3-AB91-3F9545E712F9}"/>
                </c:ext>
              </c:extLst>
            </c:dLbl>
            <c:dLbl>
              <c:idx val="132"/>
              <c:tx>
                <c:rich>
                  <a:bodyPr/>
                  <a:lstStyle/>
                  <a:p>
                    <a:fld id="{F58EB404-A533-4BC8-A21D-DFFA2AB6F8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5-7E56-4DF3-AB91-3F9545E712F9}"/>
                </c:ext>
              </c:extLst>
            </c:dLbl>
            <c:dLbl>
              <c:idx val="133"/>
              <c:tx>
                <c:rich>
                  <a:bodyPr/>
                  <a:lstStyle/>
                  <a:p>
                    <a:fld id="{1F92AE2B-199F-426C-8E8F-A3167C5684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6-7E56-4DF3-AB91-3F9545E712F9}"/>
                </c:ext>
              </c:extLst>
            </c:dLbl>
            <c:dLbl>
              <c:idx val="134"/>
              <c:tx>
                <c:rich>
                  <a:bodyPr/>
                  <a:lstStyle/>
                  <a:p>
                    <a:fld id="{D38D39D7-0DBA-4EF3-8C13-A3FCA02A44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7-7E56-4DF3-AB91-3F9545E712F9}"/>
                </c:ext>
              </c:extLst>
            </c:dLbl>
            <c:dLbl>
              <c:idx val="135"/>
              <c:tx>
                <c:rich>
                  <a:bodyPr/>
                  <a:lstStyle/>
                  <a:p>
                    <a:fld id="{A5A36BC4-8FA4-40C1-8CA2-3DF487B819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8-7E56-4DF3-AB91-3F9545E712F9}"/>
                </c:ext>
              </c:extLst>
            </c:dLbl>
            <c:dLbl>
              <c:idx val="136"/>
              <c:tx>
                <c:rich>
                  <a:bodyPr/>
                  <a:lstStyle/>
                  <a:p>
                    <a:fld id="{3DBB640C-FF24-4BC2-8561-1E7B1910578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9-7E56-4DF3-AB91-3F9545E712F9}"/>
                </c:ext>
              </c:extLst>
            </c:dLbl>
            <c:dLbl>
              <c:idx val="137"/>
              <c:tx>
                <c:rich>
                  <a:bodyPr/>
                  <a:lstStyle/>
                  <a:p>
                    <a:fld id="{B2A349D7-96D2-4109-8B73-F91AF915C5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A-7E56-4DF3-AB91-3F9545E712F9}"/>
                </c:ext>
              </c:extLst>
            </c:dLbl>
            <c:dLbl>
              <c:idx val="138"/>
              <c:tx>
                <c:rich>
                  <a:bodyPr/>
                  <a:lstStyle/>
                  <a:p>
                    <a:fld id="{693363C9-A382-497A-B528-73A5BA24F6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B-7E56-4DF3-AB91-3F9545E712F9}"/>
                </c:ext>
              </c:extLst>
            </c:dLbl>
            <c:dLbl>
              <c:idx val="139"/>
              <c:tx>
                <c:rich>
                  <a:bodyPr/>
                  <a:lstStyle/>
                  <a:p>
                    <a:fld id="{AACF3492-B2E9-49A6-90B6-10968389C4F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C-7E56-4DF3-AB91-3F9545E712F9}"/>
                </c:ext>
              </c:extLst>
            </c:dLbl>
            <c:dLbl>
              <c:idx val="140"/>
              <c:tx>
                <c:rich>
                  <a:bodyPr/>
                  <a:lstStyle/>
                  <a:p>
                    <a:fld id="{47D24DD2-6B4C-43F8-BA31-0415A149C9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D-7E56-4DF3-AB91-3F9545E712F9}"/>
                </c:ext>
              </c:extLst>
            </c:dLbl>
            <c:dLbl>
              <c:idx val="141"/>
              <c:tx>
                <c:rich>
                  <a:bodyPr/>
                  <a:lstStyle/>
                  <a:p>
                    <a:fld id="{F1797DFD-4659-44BA-B83C-77093668D7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E-7E56-4DF3-AB91-3F9545E712F9}"/>
                </c:ext>
              </c:extLst>
            </c:dLbl>
            <c:dLbl>
              <c:idx val="142"/>
              <c:tx>
                <c:rich>
                  <a:bodyPr/>
                  <a:lstStyle/>
                  <a:p>
                    <a:fld id="{19AA3F72-6A8B-44A9-8C5C-26EABE439C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F-7E56-4DF3-AB91-3F9545E712F9}"/>
                </c:ext>
              </c:extLst>
            </c:dLbl>
            <c:dLbl>
              <c:idx val="143"/>
              <c:tx>
                <c:rich>
                  <a:bodyPr/>
                  <a:lstStyle/>
                  <a:p>
                    <a:fld id="{486E3F4F-301D-458C-8708-27F7A84E3B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0-7E56-4DF3-AB91-3F9545E712F9}"/>
                </c:ext>
              </c:extLst>
            </c:dLbl>
            <c:dLbl>
              <c:idx val="144"/>
              <c:tx>
                <c:rich>
                  <a:bodyPr/>
                  <a:lstStyle/>
                  <a:p>
                    <a:fld id="{3D099ABA-6620-4131-9503-55C2DF9E277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1-7E56-4DF3-AB91-3F9545E712F9}"/>
                </c:ext>
              </c:extLst>
            </c:dLbl>
            <c:dLbl>
              <c:idx val="145"/>
              <c:tx>
                <c:rich>
                  <a:bodyPr/>
                  <a:lstStyle/>
                  <a:p>
                    <a:fld id="{2B5E36C0-AF3F-4AD4-AF58-26C0255165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2-7E56-4DF3-AB91-3F9545E712F9}"/>
                </c:ext>
              </c:extLst>
            </c:dLbl>
            <c:dLbl>
              <c:idx val="146"/>
              <c:tx>
                <c:rich>
                  <a:bodyPr/>
                  <a:lstStyle/>
                  <a:p>
                    <a:fld id="{EEF76A49-92D0-46A7-A5B1-9F22B4E1A9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3-7E56-4DF3-AB91-3F9545E712F9}"/>
                </c:ext>
              </c:extLst>
            </c:dLbl>
            <c:dLbl>
              <c:idx val="147"/>
              <c:tx>
                <c:rich>
                  <a:bodyPr/>
                  <a:lstStyle/>
                  <a:p>
                    <a:fld id="{05C86A1D-C5A9-4A55-9190-81BE6A9316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4-7E56-4DF3-AB91-3F9545E712F9}"/>
                </c:ext>
              </c:extLst>
            </c:dLbl>
            <c:dLbl>
              <c:idx val="148"/>
              <c:tx>
                <c:rich>
                  <a:bodyPr/>
                  <a:lstStyle/>
                  <a:p>
                    <a:fld id="{ED75CBD7-8688-477E-8078-5C8CE150DC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5-7E56-4DF3-AB91-3F9545E712F9}"/>
                </c:ext>
              </c:extLst>
            </c:dLbl>
            <c:dLbl>
              <c:idx val="149"/>
              <c:tx>
                <c:rich>
                  <a:bodyPr/>
                  <a:lstStyle/>
                  <a:p>
                    <a:fld id="{378D76EA-95A8-459C-A189-A1B0A5FE50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6-7E56-4DF3-AB91-3F9545E712F9}"/>
                </c:ext>
              </c:extLst>
            </c:dLbl>
            <c:dLbl>
              <c:idx val="150"/>
              <c:tx>
                <c:rich>
                  <a:bodyPr/>
                  <a:lstStyle/>
                  <a:p>
                    <a:fld id="{7120F80B-39FA-4A74-AF9B-4CEA1A1A40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7-7E56-4DF3-AB91-3F9545E712F9}"/>
                </c:ext>
              </c:extLst>
            </c:dLbl>
            <c:dLbl>
              <c:idx val="151"/>
              <c:tx>
                <c:rich>
                  <a:bodyPr/>
                  <a:lstStyle/>
                  <a:p>
                    <a:fld id="{0885D507-3E6F-400F-A248-8C597F1D79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8-7E56-4DF3-AB91-3F9545E712F9}"/>
                </c:ext>
              </c:extLst>
            </c:dLbl>
            <c:dLbl>
              <c:idx val="152"/>
              <c:tx>
                <c:rich>
                  <a:bodyPr/>
                  <a:lstStyle/>
                  <a:p>
                    <a:fld id="{3915F682-B96F-4002-BACE-13897787E7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9-7E56-4DF3-AB91-3F9545E712F9}"/>
                </c:ext>
              </c:extLst>
            </c:dLbl>
            <c:dLbl>
              <c:idx val="153"/>
              <c:tx>
                <c:rich>
                  <a:bodyPr/>
                  <a:lstStyle/>
                  <a:p>
                    <a:fld id="{BA2AE296-1A26-4D08-A044-DC44E9A2A5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A-7E56-4DF3-AB91-3F9545E712F9}"/>
                </c:ext>
              </c:extLst>
            </c:dLbl>
            <c:dLbl>
              <c:idx val="154"/>
              <c:tx>
                <c:rich>
                  <a:bodyPr/>
                  <a:lstStyle/>
                  <a:p>
                    <a:fld id="{2C41E495-6DA8-4BE5-AB49-52A1407844C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B-7E56-4DF3-AB91-3F9545E712F9}"/>
                </c:ext>
              </c:extLst>
            </c:dLbl>
            <c:dLbl>
              <c:idx val="155"/>
              <c:tx>
                <c:rich>
                  <a:bodyPr/>
                  <a:lstStyle/>
                  <a:p>
                    <a:fld id="{8A81D3F9-B1C7-4802-878B-A2A8EA30817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C-7E56-4DF3-AB91-3F9545E712F9}"/>
                </c:ext>
              </c:extLst>
            </c:dLbl>
            <c:dLbl>
              <c:idx val="156"/>
              <c:tx>
                <c:rich>
                  <a:bodyPr/>
                  <a:lstStyle/>
                  <a:p>
                    <a:fld id="{4B092F04-2378-4313-931B-2B6D4F2CCC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D-7E56-4DF3-AB91-3F9545E712F9}"/>
                </c:ext>
              </c:extLst>
            </c:dLbl>
            <c:dLbl>
              <c:idx val="157"/>
              <c:tx>
                <c:rich>
                  <a:bodyPr/>
                  <a:lstStyle/>
                  <a:p>
                    <a:fld id="{AE2343BA-0F6D-4A2C-8E32-4DBAEEF02B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E-7E56-4DF3-AB91-3F9545E712F9}"/>
                </c:ext>
              </c:extLst>
            </c:dLbl>
            <c:dLbl>
              <c:idx val="158"/>
              <c:tx>
                <c:rich>
                  <a:bodyPr/>
                  <a:lstStyle/>
                  <a:p>
                    <a:fld id="{83B7E676-75AB-4484-8EC5-4F55DBBB19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F-7E56-4DF3-AB91-3F9545E712F9}"/>
                </c:ext>
              </c:extLst>
            </c:dLbl>
            <c:dLbl>
              <c:idx val="159"/>
              <c:tx>
                <c:rich>
                  <a:bodyPr/>
                  <a:lstStyle/>
                  <a:p>
                    <a:fld id="{7170594B-D5BB-465C-918D-EC19CAB537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0-7E56-4DF3-AB91-3F9545E712F9}"/>
                </c:ext>
              </c:extLst>
            </c:dLbl>
            <c:dLbl>
              <c:idx val="160"/>
              <c:tx>
                <c:rich>
                  <a:bodyPr/>
                  <a:lstStyle/>
                  <a:p>
                    <a:fld id="{DBCF7F34-5EA0-47A3-B620-A107663437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1-7E56-4DF3-AB91-3F9545E712F9}"/>
                </c:ext>
              </c:extLst>
            </c:dLbl>
            <c:dLbl>
              <c:idx val="161"/>
              <c:tx>
                <c:rich>
                  <a:bodyPr/>
                  <a:lstStyle/>
                  <a:p>
                    <a:fld id="{1FEBC9B5-46BC-43D0-A2A0-2BCE68B1C9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2-7E56-4DF3-AB91-3F9545E712F9}"/>
                </c:ext>
              </c:extLst>
            </c:dLbl>
            <c:dLbl>
              <c:idx val="162"/>
              <c:tx>
                <c:rich>
                  <a:bodyPr/>
                  <a:lstStyle/>
                  <a:p>
                    <a:fld id="{4FB5A165-0E74-42C6-8157-D66371480A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3-7E56-4DF3-AB91-3F9545E712F9}"/>
                </c:ext>
              </c:extLst>
            </c:dLbl>
            <c:dLbl>
              <c:idx val="163"/>
              <c:tx>
                <c:rich>
                  <a:bodyPr/>
                  <a:lstStyle/>
                  <a:p>
                    <a:fld id="{B8C35028-91E8-4A97-8053-798A1D5741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4-7E56-4DF3-AB91-3F9545E712F9}"/>
                </c:ext>
              </c:extLst>
            </c:dLbl>
            <c:dLbl>
              <c:idx val="164"/>
              <c:tx>
                <c:rich>
                  <a:bodyPr/>
                  <a:lstStyle/>
                  <a:p>
                    <a:fld id="{8AEDD06E-892E-4F1F-954E-415629B8F4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5-7E56-4DF3-AB91-3F9545E712F9}"/>
                </c:ext>
              </c:extLst>
            </c:dLbl>
            <c:dLbl>
              <c:idx val="165"/>
              <c:tx>
                <c:rich>
                  <a:bodyPr/>
                  <a:lstStyle/>
                  <a:p>
                    <a:fld id="{93372E44-6F1F-4B62-97FF-491100FA2B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6-7E56-4DF3-AB91-3F9545E712F9}"/>
                </c:ext>
              </c:extLst>
            </c:dLbl>
            <c:dLbl>
              <c:idx val="166"/>
              <c:tx>
                <c:rich>
                  <a:bodyPr/>
                  <a:lstStyle/>
                  <a:p>
                    <a:fld id="{28CD3015-592E-4439-99AB-E04FBC4D7BD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7-7E56-4DF3-AB91-3F9545E712F9}"/>
                </c:ext>
              </c:extLst>
            </c:dLbl>
            <c:dLbl>
              <c:idx val="167"/>
              <c:tx>
                <c:rich>
                  <a:bodyPr/>
                  <a:lstStyle/>
                  <a:p>
                    <a:fld id="{105E33A3-CA4E-4F36-B92D-C4A9D27FA0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8-7E56-4DF3-AB91-3F9545E712F9}"/>
                </c:ext>
              </c:extLst>
            </c:dLbl>
            <c:dLbl>
              <c:idx val="168"/>
              <c:tx>
                <c:rich>
                  <a:bodyPr/>
                  <a:lstStyle/>
                  <a:p>
                    <a:fld id="{AF7CEC49-FA99-4F0C-99BC-0B95F03EB0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9-7E56-4DF3-AB91-3F9545E712F9}"/>
                </c:ext>
              </c:extLst>
            </c:dLbl>
            <c:dLbl>
              <c:idx val="169"/>
              <c:tx>
                <c:rich>
                  <a:bodyPr/>
                  <a:lstStyle/>
                  <a:p>
                    <a:fld id="{A63B8E4D-F235-4299-8692-315019282A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A-7E56-4DF3-AB91-3F9545E712F9}"/>
                </c:ext>
              </c:extLst>
            </c:dLbl>
            <c:dLbl>
              <c:idx val="170"/>
              <c:tx>
                <c:rich>
                  <a:bodyPr/>
                  <a:lstStyle/>
                  <a:p>
                    <a:fld id="{C4C9CB18-FDA7-4EEF-B12E-1120461ADD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B-7E56-4DF3-AB91-3F9545E712F9}"/>
                </c:ext>
              </c:extLst>
            </c:dLbl>
            <c:dLbl>
              <c:idx val="171"/>
              <c:tx>
                <c:rich>
                  <a:bodyPr/>
                  <a:lstStyle/>
                  <a:p>
                    <a:fld id="{DA1E6422-C2F5-4D3B-8121-6F7E76D0D5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C-7E56-4DF3-AB91-3F9545E712F9}"/>
                </c:ext>
              </c:extLst>
            </c:dLbl>
            <c:dLbl>
              <c:idx val="172"/>
              <c:tx>
                <c:rich>
                  <a:bodyPr/>
                  <a:lstStyle/>
                  <a:p>
                    <a:fld id="{D24A7C5A-3E02-46DA-880C-93661B220E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D-7E56-4DF3-AB91-3F9545E712F9}"/>
                </c:ext>
              </c:extLst>
            </c:dLbl>
            <c:dLbl>
              <c:idx val="173"/>
              <c:tx>
                <c:rich>
                  <a:bodyPr/>
                  <a:lstStyle/>
                  <a:p>
                    <a:fld id="{B7F9A591-18EF-4234-9705-2E30AA8B6C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E-7E56-4DF3-AB91-3F9545E712F9}"/>
                </c:ext>
              </c:extLst>
            </c:dLbl>
            <c:dLbl>
              <c:idx val="174"/>
              <c:tx>
                <c:rich>
                  <a:bodyPr/>
                  <a:lstStyle/>
                  <a:p>
                    <a:fld id="{C8F5BCD3-253D-4230-B529-692EFC16E3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F-7E56-4DF3-AB91-3F9545E712F9}"/>
                </c:ext>
              </c:extLst>
            </c:dLbl>
            <c:dLbl>
              <c:idx val="175"/>
              <c:tx>
                <c:rich>
                  <a:bodyPr/>
                  <a:lstStyle/>
                  <a:p>
                    <a:fld id="{53373AE8-ECFB-4EEC-A00E-01F77D8ECF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0-7E56-4DF3-AB91-3F9545E712F9}"/>
                </c:ext>
              </c:extLst>
            </c:dLbl>
            <c:dLbl>
              <c:idx val="176"/>
              <c:tx>
                <c:rich>
                  <a:bodyPr/>
                  <a:lstStyle/>
                  <a:p>
                    <a:fld id="{3CA80174-B293-42B1-BB0D-A976901DF7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1-7E56-4DF3-AB91-3F9545E712F9}"/>
                </c:ext>
              </c:extLst>
            </c:dLbl>
            <c:dLbl>
              <c:idx val="177"/>
              <c:tx>
                <c:rich>
                  <a:bodyPr/>
                  <a:lstStyle/>
                  <a:p>
                    <a:fld id="{95043D11-A93A-4236-833F-D625275D71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2-7E56-4DF3-AB91-3F9545E712F9}"/>
                </c:ext>
              </c:extLst>
            </c:dLbl>
            <c:dLbl>
              <c:idx val="178"/>
              <c:tx>
                <c:rich>
                  <a:bodyPr/>
                  <a:lstStyle/>
                  <a:p>
                    <a:fld id="{5106C6B2-A06C-441C-B2A3-B4681E7E45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3-7E56-4DF3-AB91-3F9545E712F9}"/>
                </c:ext>
              </c:extLst>
            </c:dLbl>
            <c:dLbl>
              <c:idx val="179"/>
              <c:tx>
                <c:rich>
                  <a:bodyPr/>
                  <a:lstStyle/>
                  <a:p>
                    <a:fld id="{40E6A109-7BDB-4BE0-809E-EB2AAD8601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4-7E56-4DF3-AB91-3F9545E712F9}"/>
                </c:ext>
              </c:extLst>
            </c:dLbl>
            <c:dLbl>
              <c:idx val="180"/>
              <c:tx>
                <c:rich>
                  <a:bodyPr/>
                  <a:lstStyle/>
                  <a:p>
                    <a:fld id="{7785CACB-002E-441D-9D3A-2A39B59F9D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5-7E56-4DF3-AB91-3F9545E712F9}"/>
                </c:ext>
              </c:extLst>
            </c:dLbl>
            <c:dLbl>
              <c:idx val="181"/>
              <c:tx>
                <c:rich>
                  <a:bodyPr/>
                  <a:lstStyle/>
                  <a:p>
                    <a:fld id="{40253DD8-A575-4795-9B80-203A4927D5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6-7E56-4DF3-AB91-3F9545E712F9}"/>
                </c:ext>
              </c:extLst>
            </c:dLbl>
            <c:dLbl>
              <c:idx val="182"/>
              <c:tx>
                <c:rich>
                  <a:bodyPr/>
                  <a:lstStyle/>
                  <a:p>
                    <a:fld id="{C048B7DE-9AF2-4E5F-B216-2E77B89D76A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7-7E56-4DF3-AB91-3F9545E712F9}"/>
                </c:ext>
              </c:extLst>
            </c:dLbl>
            <c:dLbl>
              <c:idx val="183"/>
              <c:tx>
                <c:rich>
                  <a:bodyPr/>
                  <a:lstStyle/>
                  <a:p>
                    <a:fld id="{B9EEEC20-CA7A-49F6-8429-F4B97D2957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8-7E56-4DF3-AB91-3F9545E712F9}"/>
                </c:ext>
              </c:extLst>
            </c:dLbl>
            <c:dLbl>
              <c:idx val="184"/>
              <c:tx>
                <c:rich>
                  <a:bodyPr/>
                  <a:lstStyle/>
                  <a:p>
                    <a:fld id="{8995F6C2-D3C1-4D5A-B464-BE5568CECB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9-7E56-4DF3-AB91-3F9545E712F9}"/>
                </c:ext>
              </c:extLst>
            </c:dLbl>
            <c:dLbl>
              <c:idx val="185"/>
              <c:tx>
                <c:rich>
                  <a:bodyPr/>
                  <a:lstStyle/>
                  <a:p>
                    <a:fld id="{2EE86C23-453C-4088-A6B0-EE774BD9965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A-7E56-4DF3-AB91-3F9545E712F9}"/>
                </c:ext>
              </c:extLst>
            </c:dLbl>
            <c:dLbl>
              <c:idx val="186"/>
              <c:tx>
                <c:rich>
                  <a:bodyPr/>
                  <a:lstStyle/>
                  <a:p>
                    <a:fld id="{EEF68FD4-862A-4B43-B3E8-165E4CFC0E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B-7E56-4DF3-AB91-3F9545E712F9}"/>
                </c:ext>
              </c:extLst>
            </c:dLbl>
            <c:dLbl>
              <c:idx val="187"/>
              <c:tx>
                <c:rich>
                  <a:bodyPr/>
                  <a:lstStyle/>
                  <a:p>
                    <a:fld id="{F39360AA-AB49-43C7-84F9-8EAA27B00F3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C-7E56-4DF3-AB91-3F9545E712F9}"/>
                </c:ext>
              </c:extLst>
            </c:dLbl>
            <c:dLbl>
              <c:idx val="188"/>
              <c:tx>
                <c:rich>
                  <a:bodyPr/>
                  <a:lstStyle/>
                  <a:p>
                    <a:fld id="{393837AC-4C8B-44D2-B8F0-301EA1E8359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D-7E56-4DF3-AB91-3F9545E712F9}"/>
                </c:ext>
              </c:extLst>
            </c:dLbl>
            <c:dLbl>
              <c:idx val="189"/>
              <c:tx>
                <c:rich>
                  <a:bodyPr/>
                  <a:lstStyle/>
                  <a:p>
                    <a:fld id="{BFDA717D-4176-4EE8-8634-C19EF81413B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E-7E56-4DF3-AB91-3F9545E712F9}"/>
                </c:ext>
              </c:extLst>
            </c:dLbl>
            <c:dLbl>
              <c:idx val="190"/>
              <c:tx>
                <c:rich>
                  <a:bodyPr/>
                  <a:lstStyle/>
                  <a:p>
                    <a:fld id="{56847705-4BC5-4DE7-8936-AC32B1BCEE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F-7E56-4DF3-AB91-3F9545E712F9}"/>
                </c:ext>
              </c:extLst>
            </c:dLbl>
            <c:dLbl>
              <c:idx val="191"/>
              <c:tx>
                <c:rich>
                  <a:bodyPr/>
                  <a:lstStyle/>
                  <a:p>
                    <a:fld id="{3CC5C9E5-BA75-4800-92F5-BF5D03B469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0-7E56-4DF3-AB91-3F9545E712F9}"/>
                </c:ext>
              </c:extLst>
            </c:dLbl>
            <c:dLbl>
              <c:idx val="192"/>
              <c:tx>
                <c:rich>
                  <a:bodyPr/>
                  <a:lstStyle/>
                  <a:p>
                    <a:fld id="{555A6FF1-EE23-4093-A467-EABD2C8B51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1-7E56-4DF3-AB91-3F9545E712F9}"/>
                </c:ext>
              </c:extLst>
            </c:dLbl>
            <c:dLbl>
              <c:idx val="193"/>
              <c:tx>
                <c:rich>
                  <a:bodyPr/>
                  <a:lstStyle/>
                  <a:p>
                    <a:fld id="{B215357F-35C9-4A7F-8701-F693232025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2-7E56-4DF3-AB91-3F9545E712F9}"/>
                </c:ext>
              </c:extLst>
            </c:dLbl>
            <c:dLbl>
              <c:idx val="194"/>
              <c:tx>
                <c:rich>
                  <a:bodyPr/>
                  <a:lstStyle/>
                  <a:p>
                    <a:fld id="{9E840F7D-971A-4336-AFDC-50EE66C3614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3-7E56-4DF3-AB91-3F9545E712F9}"/>
                </c:ext>
              </c:extLst>
            </c:dLbl>
            <c:dLbl>
              <c:idx val="195"/>
              <c:tx>
                <c:rich>
                  <a:bodyPr/>
                  <a:lstStyle/>
                  <a:p>
                    <a:fld id="{ED098FE3-832C-45C0-ABB9-F1A7CDE8B8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4-7E56-4DF3-AB91-3F9545E712F9}"/>
                </c:ext>
              </c:extLst>
            </c:dLbl>
            <c:dLbl>
              <c:idx val="196"/>
              <c:tx>
                <c:rich>
                  <a:bodyPr/>
                  <a:lstStyle/>
                  <a:p>
                    <a:fld id="{1BF9FD96-14EC-4863-AA96-8EF402138E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5-7E56-4DF3-AB91-3F9545E712F9}"/>
                </c:ext>
              </c:extLst>
            </c:dLbl>
            <c:dLbl>
              <c:idx val="197"/>
              <c:tx>
                <c:rich>
                  <a:bodyPr/>
                  <a:lstStyle/>
                  <a:p>
                    <a:fld id="{DE6C0D83-8392-4403-B82E-4FCBAE87627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6-7E56-4DF3-AB91-3F9545E712F9}"/>
                </c:ext>
              </c:extLst>
            </c:dLbl>
            <c:dLbl>
              <c:idx val="198"/>
              <c:tx>
                <c:rich>
                  <a:bodyPr/>
                  <a:lstStyle/>
                  <a:p>
                    <a:fld id="{25855476-D326-4606-AE39-CA8C6CF73A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7-7E56-4DF3-AB91-3F9545E712F9}"/>
                </c:ext>
              </c:extLst>
            </c:dLbl>
            <c:dLbl>
              <c:idx val="199"/>
              <c:tx>
                <c:rich>
                  <a:bodyPr/>
                  <a:lstStyle/>
                  <a:p>
                    <a:fld id="{6123361A-32E3-4541-AA94-6F80FEE945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8-7E56-4DF3-AB91-3F9545E712F9}"/>
                </c:ext>
              </c:extLst>
            </c:dLbl>
            <c:dLbl>
              <c:idx val="200"/>
              <c:tx>
                <c:rich>
                  <a:bodyPr/>
                  <a:lstStyle/>
                  <a:p>
                    <a:fld id="{04D17920-D67C-41CE-B388-D9B59C866A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9-7E56-4DF3-AB91-3F9545E712F9}"/>
                </c:ext>
              </c:extLst>
            </c:dLbl>
            <c:dLbl>
              <c:idx val="201"/>
              <c:tx>
                <c:rich>
                  <a:bodyPr/>
                  <a:lstStyle/>
                  <a:p>
                    <a:fld id="{A7E28D16-29EF-4E57-A9DF-F97DD793AD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A-7E56-4DF3-AB91-3F9545E712F9}"/>
                </c:ext>
              </c:extLst>
            </c:dLbl>
            <c:dLbl>
              <c:idx val="202"/>
              <c:tx>
                <c:rich>
                  <a:bodyPr/>
                  <a:lstStyle/>
                  <a:p>
                    <a:fld id="{42010A0D-361A-404D-B6AB-80867D68921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B-7E56-4DF3-AB91-3F9545E712F9}"/>
                </c:ext>
              </c:extLst>
            </c:dLbl>
            <c:dLbl>
              <c:idx val="203"/>
              <c:tx>
                <c:rich>
                  <a:bodyPr/>
                  <a:lstStyle/>
                  <a:p>
                    <a:fld id="{82EAB9E2-E972-48CE-93EB-D76F31D203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C-7E56-4DF3-AB91-3F9545E712F9}"/>
                </c:ext>
              </c:extLst>
            </c:dLbl>
            <c:dLbl>
              <c:idx val="204"/>
              <c:tx>
                <c:rich>
                  <a:bodyPr/>
                  <a:lstStyle/>
                  <a:p>
                    <a:fld id="{E7B8C538-0417-40F6-83B8-26BBF73FF2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D-7E56-4DF3-AB91-3F9545E712F9}"/>
                </c:ext>
              </c:extLst>
            </c:dLbl>
            <c:dLbl>
              <c:idx val="205"/>
              <c:tx>
                <c:rich>
                  <a:bodyPr/>
                  <a:lstStyle/>
                  <a:p>
                    <a:fld id="{20E64707-3DF8-4C89-AEB5-7EF910DDF3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E-7E56-4DF3-AB91-3F9545E712F9}"/>
                </c:ext>
              </c:extLst>
            </c:dLbl>
            <c:dLbl>
              <c:idx val="206"/>
              <c:tx>
                <c:rich>
                  <a:bodyPr/>
                  <a:lstStyle/>
                  <a:p>
                    <a:fld id="{2798697D-B085-4DB4-8CCF-72CF25BA8B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F-7E56-4DF3-AB91-3F9545E712F9}"/>
                </c:ext>
              </c:extLst>
            </c:dLbl>
            <c:dLbl>
              <c:idx val="207"/>
              <c:tx>
                <c:rich>
                  <a:bodyPr/>
                  <a:lstStyle/>
                  <a:p>
                    <a:fld id="{FE4A8F4E-136E-4595-9F3D-6A733BE1006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0-7E56-4DF3-AB91-3F9545E712F9}"/>
                </c:ext>
              </c:extLst>
            </c:dLbl>
            <c:dLbl>
              <c:idx val="208"/>
              <c:tx>
                <c:rich>
                  <a:bodyPr/>
                  <a:lstStyle/>
                  <a:p>
                    <a:fld id="{CD93C6FF-4080-4F1D-AB46-1BD9AE040B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1-7E56-4DF3-AB91-3F9545E712F9}"/>
                </c:ext>
              </c:extLst>
            </c:dLbl>
            <c:dLbl>
              <c:idx val="209"/>
              <c:tx>
                <c:rich>
                  <a:bodyPr/>
                  <a:lstStyle/>
                  <a:p>
                    <a:fld id="{A987D175-EB74-4277-851A-929A2E9304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2-7E56-4DF3-AB91-3F9545E712F9}"/>
                </c:ext>
              </c:extLst>
            </c:dLbl>
            <c:dLbl>
              <c:idx val="210"/>
              <c:tx>
                <c:rich>
                  <a:bodyPr/>
                  <a:lstStyle/>
                  <a:p>
                    <a:fld id="{772F45A2-0A15-4399-B4EF-9323D62F8D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3-7E56-4DF3-AB91-3F9545E712F9}"/>
                </c:ext>
              </c:extLst>
            </c:dLbl>
            <c:dLbl>
              <c:idx val="211"/>
              <c:tx>
                <c:rich>
                  <a:bodyPr/>
                  <a:lstStyle/>
                  <a:p>
                    <a:fld id="{AA093460-A9BE-43D5-82F3-E5D124023E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4-7E56-4DF3-AB91-3F9545E712F9}"/>
                </c:ext>
              </c:extLst>
            </c:dLbl>
            <c:dLbl>
              <c:idx val="212"/>
              <c:tx>
                <c:rich>
                  <a:bodyPr/>
                  <a:lstStyle/>
                  <a:p>
                    <a:fld id="{F4177A62-6D59-47D1-B139-9D970C71D39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5-7E56-4DF3-AB91-3F9545E712F9}"/>
                </c:ext>
              </c:extLst>
            </c:dLbl>
            <c:dLbl>
              <c:idx val="213"/>
              <c:tx>
                <c:rich>
                  <a:bodyPr/>
                  <a:lstStyle/>
                  <a:p>
                    <a:fld id="{FA8CF726-08F0-4C83-BCCD-B94500086B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6-7E56-4DF3-AB91-3F9545E712F9}"/>
                </c:ext>
              </c:extLst>
            </c:dLbl>
            <c:dLbl>
              <c:idx val="214"/>
              <c:tx>
                <c:rich>
                  <a:bodyPr/>
                  <a:lstStyle/>
                  <a:p>
                    <a:fld id="{9204D7F0-F3A3-44B6-BDA6-0DEABA75FF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7-7E56-4DF3-AB91-3F9545E712F9}"/>
                </c:ext>
              </c:extLst>
            </c:dLbl>
            <c:dLbl>
              <c:idx val="215"/>
              <c:tx>
                <c:rich>
                  <a:bodyPr/>
                  <a:lstStyle/>
                  <a:p>
                    <a:fld id="{BED224E8-20B9-40DA-8AF7-590850383C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8-7E56-4DF3-AB91-3F9545E712F9}"/>
                </c:ext>
              </c:extLst>
            </c:dLbl>
            <c:dLbl>
              <c:idx val="216"/>
              <c:tx>
                <c:rich>
                  <a:bodyPr/>
                  <a:lstStyle/>
                  <a:p>
                    <a:fld id="{57755986-9AC2-4DA3-BD4F-108487EEF3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9-7E56-4DF3-AB91-3F9545E712F9}"/>
                </c:ext>
              </c:extLst>
            </c:dLbl>
            <c:dLbl>
              <c:idx val="217"/>
              <c:tx>
                <c:rich>
                  <a:bodyPr/>
                  <a:lstStyle/>
                  <a:p>
                    <a:fld id="{290EDA20-88FF-4039-9B67-4837887008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A-7E56-4DF3-AB91-3F9545E712F9}"/>
                </c:ext>
              </c:extLst>
            </c:dLbl>
            <c:dLbl>
              <c:idx val="218"/>
              <c:tx>
                <c:rich>
                  <a:bodyPr/>
                  <a:lstStyle/>
                  <a:p>
                    <a:fld id="{3F31DF9E-C150-44C7-9637-DBE4C3634C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B-7E56-4DF3-AB91-3F9545E712F9}"/>
                </c:ext>
              </c:extLst>
            </c:dLbl>
            <c:dLbl>
              <c:idx val="219"/>
              <c:tx>
                <c:rich>
                  <a:bodyPr/>
                  <a:lstStyle/>
                  <a:p>
                    <a:fld id="{54FCB3B6-17A7-40B8-86BF-8B2E9B38393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C-7E56-4DF3-AB91-3F9545E712F9}"/>
                </c:ext>
              </c:extLst>
            </c:dLbl>
            <c:dLbl>
              <c:idx val="220"/>
              <c:tx>
                <c:rich>
                  <a:bodyPr/>
                  <a:lstStyle/>
                  <a:p>
                    <a:fld id="{29DECE7D-FC08-4922-928D-43FE8BC13F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D-7E56-4DF3-AB91-3F9545E712F9}"/>
                </c:ext>
              </c:extLst>
            </c:dLbl>
            <c:dLbl>
              <c:idx val="221"/>
              <c:tx>
                <c:rich>
                  <a:bodyPr/>
                  <a:lstStyle/>
                  <a:p>
                    <a:fld id="{20CA264A-F217-42C9-8491-6AA3AB9813B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E-7E56-4DF3-AB91-3F9545E712F9}"/>
                </c:ext>
              </c:extLst>
            </c:dLbl>
            <c:dLbl>
              <c:idx val="222"/>
              <c:tx>
                <c:rich>
                  <a:bodyPr/>
                  <a:lstStyle/>
                  <a:p>
                    <a:fld id="{62C95EFC-397F-4323-9D12-738C81A6C7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F-7E56-4DF3-AB91-3F9545E712F9}"/>
                </c:ext>
              </c:extLst>
            </c:dLbl>
            <c:dLbl>
              <c:idx val="223"/>
              <c:tx>
                <c:rich>
                  <a:bodyPr/>
                  <a:lstStyle/>
                  <a:p>
                    <a:fld id="{114F84A9-27BB-4E29-9445-5ADA06012D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0-7E56-4DF3-AB91-3F9545E712F9}"/>
                </c:ext>
              </c:extLst>
            </c:dLbl>
            <c:dLbl>
              <c:idx val="224"/>
              <c:tx>
                <c:rich>
                  <a:bodyPr/>
                  <a:lstStyle/>
                  <a:p>
                    <a:fld id="{03BC985A-44E5-4B1C-9A7C-796C11F879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1-7E56-4DF3-AB91-3F9545E712F9}"/>
                </c:ext>
              </c:extLst>
            </c:dLbl>
            <c:dLbl>
              <c:idx val="225"/>
              <c:tx>
                <c:rich>
                  <a:bodyPr/>
                  <a:lstStyle/>
                  <a:p>
                    <a:fld id="{3D912D9A-C832-4D57-B3ED-F134AABE543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2-7E56-4DF3-AB91-3F9545E712F9}"/>
                </c:ext>
              </c:extLst>
            </c:dLbl>
            <c:dLbl>
              <c:idx val="226"/>
              <c:tx>
                <c:rich>
                  <a:bodyPr/>
                  <a:lstStyle/>
                  <a:p>
                    <a:fld id="{F843ED8A-9185-49A7-8AB4-F685FB4C32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3-7E56-4DF3-AB91-3F9545E712F9}"/>
                </c:ext>
              </c:extLst>
            </c:dLbl>
            <c:dLbl>
              <c:idx val="227"/>
              <c:tx>
                <c:rich>
                  <a:bodyPr/>
                  <a:lstStyle/>
                  <a:p>
                    <a:fld id="{6AD3384F-1D0C-4B64-88AC-DB74601ABA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4-7E56-4DF3-AB91-3F9545E712F9}"/>
                </c:ext>
              </c:extLst>
            </c:dLbl>
            <c:dLbl>
              <c:idx val="228"/>
              <c:tx>
                <c:rich>
                  <a:bodyPr/>
                  <a:lstStyle/>
                  <a:p>
                    <a:fld id="{C1DC9E97-8A46-4FE6-8DE1-13EC4E66063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5-7E56-4DF3-AB91-3F9545E712F9}"/>
                </c:ext>
              </c:extLst>
            </c:dLbl>
            <c:dLbl>
              <c:idx val="229"/>
              <c:tx>
                <c:rich>
                  <a:bodyPr/>
                  <a:lstStyle/>
                  <a:p>
                    <a:fld id="{739AD9A7-F52B-4657-B7B0-B2774F7C5D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6-7E56-4DF3-AB91-3F9545E712F9}"/>
                </c:ext>
              </c:extLst>
            </c:dLbl>
            <c:dLbl>
              <c:idx val="230"/>
              <c:tx>
                <c:rich>
                  <a:bodyPr/>
                  <a:lstStyle/>
                  <a:p>
                    <a:fld id="{759A4A29-4425-45D5-9FF6-3367B3323D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7-7E56-4DF3-AB91-3F9545E712F9}"/>
                </c:ext>
              </c:extLst>
            </c:dLbl>
            <c:dLbl>
              <c:idx val="231"/>
              <c:tx>
                <c:rich>
                  <a:bodyPr/>
                  <a:lstStyle/>
                  <a:p>
                    <a:fld id="{65EF13B2-F0F6-4ED4-8EDD-E3501E6D5C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8-7E56-4DF3-AB91-3F9545E712F9}"/>
                </c:ext>
              </c:extLst>
            </c:dLbl>
            <c:dLbl>
              <c:idx val="232"/>
              <c:tx>
                <c:rich>
                  <a:bodyPr/>
                  <a:lstStyle/>
                  <a:p>
                    <a:fld id="{01C8FDA2-9ED1-4BAA-B0F7-803978EA5A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9-7E56-4DF3-AB91-3F9545E712F9}"/>
                </c:ext>
              </c:extLst>
            </c:dLbl>
            <c:dLbl>
              <c:idx val="233"/>
              <c:tx>
                <c:rich>
                  <a:bodyPr/>
                  <a:lstStyle/>
                  <a:p>
                    <a:fld id="{EF3538C0-649E-4809-8138-F712B65B16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A-7E56-4DF3-AB91-3F9545E712F9}"/>
                </c:ext>
              </c:extLst>
            </c:dLbl>
            <c:dLbl>
              <c:idx val="234"/>
              <c:tx>
                <c:rich>
                  <a:bodyPr/>
                  <a:lstStyle/>
                  <a:p>
                    <a:fld id="{C8BCDB7E-F69D-46E2-92B9-C9F07E0A52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B-7E56-4DF3-AB91-3F9545E712F9}"/>
                </c:ext>
              </c:extLst>
            </c:dLbl>
            <c:dLbl>
              <c:idx val="235"/>
              <c:tx>
                <c:rich>
                  <a:bodyPr/>
                  <a:lstStyle/>
                  <a:p>
                    <a:fld id="{5361F873-719E-43F3-98AA-A77D1A54CC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C-7E56-4DF3-AB91-3F9545E712F9}"/>
                </c:ext>
              </c:extLst>
            </c:dLbl>
            <c:dLbl>
              <c:idx val="236"/>
              <c:tx>
                <c:rich>
                  <a:bodyPr/>
                  <a:lstStyle/>
                  <a:p>
                    <a:fld id="{0AC50083-7FF2-4F46-82E6-93CA10C2CF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D-7E56-4DF3-AB91-3F9545E712F9}"/>
                </c:ext>
              </c:extLst>
            </c:dLbl>
            <c:dLbl>
              <c:idx val="237"/>
              <c:tx>
                <c:rich>
                  <a:bodyPr/>
                  <a:lstStyle/>
                  <a:p>
                    <a:fld id="{3CDE613C-40CA-46B2-B8A2-7B69546168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E-7E56-4DF3-AB91-3F9545E712F9}"/>
                </c:ext>
              </c:extLst>
            </c:dLbl>
            <c:dLbl>
              <c:idx val="238"/>
              <c:tx>
                <c:rich>
                  <a:bodyPr/>
                  <a:lstStyle/>
                  <a:p>
                    <a:fld id="{0F586026-94E7-4B4D-99C4-C7D920C4AC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F-7E56-4DF3-AB91-3F9545E712F9}"/>
                </c:ext>
              </c:extLst>
            </c:dLbl>
            <c:dLbl>
              <c:idx val="239"/>
              <c:tx>
                <c:rich>
                  <a:bodyPr/>
                  <a:lstStyle/>
                  <a:p>
                    <a:fld id="{50F7A74A-E6BC-42F3-A390-670457340E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0-7E56-4DF3-AB91-3F9545E712F9}"/>
                </c:ext>
              </c:extLst>
            </c:dLbl>
            <c:dLbl>
              <c:idx val="240"/>
              <c:tx>
                <c:rich>
                  <a:bodyPr/>
                  <a:lstStyle/>
                  <a:p>
                    <a:fld id="{64645D00-A857-4C2F-B043-B2D95DEB28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1-7E56-4DF3-AB91-3F9545E712F9}"/>
                </c:ext>
              </c:extLst>
            </c:dLbl>
            <c:dLbl>
              <c:idx val="241"/>
              <c:tx>
                <c:rich>
                  <a:bodyPr/>
                  <a:lstStyle/>
                  <a:p>
                    <a:fld id="{157C9D39-6498-431C-AE35-E9EFCEEF48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2-7E56-4DF3-AB91-3F9545E712F9}"/>
                </c:ext>
              </c:extLst>
            </c:dLbl>
            <c:dLbl>
              <c:idx val="242"/>
              <c:tx>
                <c:rich>
                  <a:bodyPr/>
                  <a:lstStyle/>
                  <a:p>
                    <a:fld id="{590CF729-DEBC-4C91-8F5D-47860042BE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3-7E56-4DF3-AB91-3F9545E712F9}"/>
                </c:ext>
              </c:extLst>
            </c:dLbl>
            <c:dLbl>
              <c:idx val="243"/>
              <c:tx>
                <c:rich>
                  <a:bodyPr/>
                  <a:lstStyle/>
                  <a:p>
                    <a:fld id="{302EFE20-589F-408C-B01E-5A2EDF6273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4-7E56-4DF3-AB91-3F9545E712F9}"/>
                </c:ext>
              </c:extLst>
            </c:dLbl>
            <c:dLbl>
              <c:idx val="244"/>
              <c:tx>
                <c:rich>
                  <a:bodyPr/>
                  <a:lstStyle/>
                  <a:p>
                    <a:fld id="{DF81BBB3-86BE-44B2-8203-55290ACD824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5-7E56-4DF3-AB91-3F9545E712F9}"/>
                </c:ext>
              </c:extLst>
            </c:dLbl>
            <c:dLbl>
              <c:idx val="245"/>
              <c:tx>
                <c:rich>
                  <a:bodyPr/>
                  <a:lstStyle/>
                  <a:p>
                    <a:fld id="{B62D6F85-BB91-4EEB-A6B7-AA32CAE844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6-7E56-4DF3-AB91-3F9545E712F9}"/>
                </c:ext>
              </c:extLst>
            </c:dLbl>
            <c:dLbl>
              <c:idx val="246"/>
              <c:tx>
                <c:rich>
                  <a:bodyPr/>
                  <a:lstStyle/>
                  <a:p>
                    <a:fld id="{4FA2F4F7-D6BC-4326-943F-E6AD981A01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7-7E56-4DF3-AB91-3F9545E712F9}"/>
                </c:ext>
              </c:extLst>
            </c:dLbl>
            <c:dLbl>
              <c:idx val="247"/>
              <c:tx>
                <c:rich>
                  <a:bodyPr/>
                  <a:lstStyle/>
                  <a:p>
                    <a:fld id="{64CFFCD2-928A-43F8-9CC2-6D42E1B34C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8-7E56-4DF3-AB91-3F9545E712F9}"/>
                </c:ext>
              </c:extLst>
            </c:dLbl>
            <c:dLbl>
              <c:idx val="248"/>
              <c:tx>
                <c:rich>
                  <a:bodyPr/>
                  <a:lstStyle/>
                  <a:p>
                    <a:fld id="{65340741-9B50-4766-92CD-86AA0F30F6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9-7E56-4DF3-AB91-3F9545E712F9}"/>
                </c:ext>
              </c:extLst>
            </c:dLbl>
            <c:dLbl>
              <c:idx val="249"/>
              <c:tx>
                <c:rich>
                  <a:bodyPr/>
                  <a:lstStyle/>
                  <a:p>
                    <a:fld id="{4193A4FE-4161-411E-A79A-2D1256EACC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A-7E56-4DF3-AB91-3F9545E712F9}"/>
                </c:ext>
              </c:extLst>
            </c:dLbl>
            <c:dLbl>
              <c:idx val="250"/>
              <c:tx>
                <c:rich>
                  <a:bodyPr/>
                  <a:lstStyle/>
                  <a:p>
                    <a:fld id="{6130661D-F425-4014-94C1-1C710527A0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B-7E56-4DF3-AB91-3F9545E712F9}"/>
                </c:ext>
              </c:extLst>
            </c:dLbl>
            <c:dLbl>
              <c:idx val="251"/>
              <c:tx>
                <c:rich>
                  <a:bodyPr/>
                  <a:lstStyle/>
                  <a:p>
                    <a:fld id="{6C74322B-02BF-485D-A820-12A4151E6D7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C-7E56-4DF3-AB91-3F9545E712F9}"/>
                </c:ext>
              </c:extLst>
            </c:dLbl>
            <c:dLbl>
              <c:idx val="252"/>
              <c:tx>
                <c:rich>
                  <a:bodyPr/>
                  <a:lstStyle/>
                  <a:p>
                    <a:fld id="{A986B9A4-944C-479C-B2D0-4C23A2C849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D-7E56-4DF3-AB91-3F9545E712F9}"/>
                </c:ext>
              </c:extLst>
            </c:dLbl>
            <c:dLbl>
              <c:idx val="253"/>
              <c:tx>
                <c:rich>
                  <a:bodyPr/>
                  <a:lstStyle/>
                  <a:p>
                    <a:fld id="{94FF4017-4AA7-44B6-977D-7A402AAB70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E-7E56-4DF3-AB91-3F9545E712F9}"/>
                </c:ext>
              </c:extLst>
            </c:dLbl>
            <c:dLbl>
              <c:idx val="254"/>
              <c:tx>
                <c:rich>
                  <a:bodyPr/>
                  <a:lstStyle/>
                  <a:p>
                    <a:fld id="{2CEE1EFF-7F9F-4A0B-B1AD-19F53BA9A37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F-7E56-4DF3-AB91-3F9545E712F9}"/>
                </c:ext>
              </c:extLst>
            </c:dLbl>
            <c:dLbl>
              <c:idx val="255"/>
              <c:tx>
                <c:rich>
                  <a:bodyPr/>
                  <a:lstStyle/>
                  <a:p>
                    <a:fld id="{CF064A83-F587-464C-94E5-D5CA77F9E8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0-7E56-4DF3-AB91-3F9545E712F9}"/>
                </c:ext>
              </c:extLst>
            </c:dLbl>
            <c:dLbl>
              <c:idx val="256"/>
              <c:tx>
                <c:rich>
                  <a:bodyPr/>
                  <a:lstStyle/>
                  <a:p>
                    <a:fld id="{303CC972-A003-4921-B0B7-1EFC4E42D2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1-7E56-4DF3-AB91-3F9545E712F9}"/>
                </c:ext>
              </c:extLst>
            </c:dLbl>
            <c:dLbl>
              <c:idx val="257"/>
              <c:tx>
                <c:rich>
                  <a:bodyPr/>
                  <a:lstStyle/>
                  <a:p>
                    <a:fld id="{A5CBC2EA-352D-4DFB-BE33-6848A3A472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2-7E56-4DF3-AB91-3F9545E712F9}"/>
                </c:ext>
              </c:extLst>
            </c:dLbl>
            <c:dLbl>
              <c:idx val="258"/>
              <c:tx>
                <c:rich>
                  <a:bodyPr/>
                  <a:lstStyle/>
                  <a:p>
                    <a:fld id="{C2B6D655-303A-494B-992C-4947A77345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3-7E56-4DF3-AB91-3F9545E712F9}"/>
                </c:ext>
              </c:extLst>
            </c:dLbl>
            <c:dLbl>
              <c:idx val="259"/>
              <c:tx>
                <c:rich>
                  <a:bodyPr/>
                  <a:lstStyle/>
                  <a:p>
                    <a:fld id="{813123F4-1A26-4617-92EC-7FF66B8998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4-7E56-4DF3-AB91-3F9545E712F9}"/>
                </c:ext>
              </c:extLst>
            </c:dLbl>
            <c:dLbl>
              <c:idx val="260"/>
              <c:tx>
                <c:rich>
                  <a:bodyPr/>
                  <a:lstStyle/>
                  <a:p>
                    <a:fld id="{441D2F77-55EE-45D1-9F5B-CB87802C29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5-7E56-4DF3-AB91-3F9545E712F9}"/>
                </c:ext>
              </c:extLst>
            </c:dLbl>
            <c:dLbl>
              <c:idx val="261"/>
              <c:tx>
                <c:rich>
                  <a:bodyPr/>
                  <a:lstStyle/>
                  <a:p>
                    <a:fld id="{349A3E04-C0F2-45F6-9469-331C674D72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6-7E56-4DF3-AB91-3F9545E712F9}"/>
                </c:ext>
              </c:extLst>
            </c:dLbl>
            <c:dLbl>
              <c:idx val="262"/>
              <c:tx>
                <c:rich>
                  <a:bodyPr/>
                  <a:lstStyle/>
                  <a:p>
                    <a:fld id="{3CDC7AB9-CF2E-45ED-926F-4A3A65A7A5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7-7E56-4DF3-AB91-3F9545E712F9}"/>
                </c:ext>
              </c:extLst>
            </c:dLbl>
            <c:dLbl>
              <c:idx val="263"/>
              <c:tx>
                <c:rich>
                  <a:bodyPr/>
                  <a:lstStyle/>
                  <a:p>
                    <a:fld id="{8FC24739-281D-46AD-86A9-A11F3EE4B27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8-7E56-4DF3-AB91-3F9545E712F9}"/>
                </c:ext>
              </c:extLst>
            </c:dLbl>
            <c:dLbl>
              <c:idx val="264"/>
              <c:tx>
                <c:rich>
                  <a:bodyPr/>
                  <a:lstStyle/>
                  <a:p>
                    <a:fld id="{AE7526A6-AD47-488B-88F3-FE842553E5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9-7E56-4DF3-AB91-3F9545E712F9}"/>
                </c:ext>
              </c:extLst>
            </c:dLbl>
            <c:dLbl>
              <c:idx val="265"/>
              <c:tx>
                <c:rich>
                  <a:bodyPr/>
                  <a:lstStyle/>
                  <a:p>
                    <a:fld id="{FC48098E-568E-4E96-B42B-0EBC38279C3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A-7E56-4DF3-AB91-3F9545E712F9}"/>
                </c:ext>
              </c:extLst>
            </c:dLbl>
            <c:dLbl>
              <c:idx val="266"/>
              <c:tx>
                <c:rich>
                  <a:bodyPr/>
                  <a:lstStyle/>
                  <a:p>
                    <a:fld id="{86E80D1C-1720-4B67-8B59-0384260A19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B-7E56-4DF3-AB91-3F9545E712F9}"/>
                </c:ext>
              </c:extLst>
            </c:dLbl>
            <c:dLbl>
              <c:idx val="267"/>
              <c:tx>
                <c:rich>
                  <a:bodyPr/>
                  <a:lstStyle/>
                  <a:p>
                    <a:fld id="{93930D44-7577-49E4-B623-7EAE2EE6BB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C-7E56-4DF3-AB91-3F9545E712F9}"/>
                </c:ext>
              </c:extLst>
            </c:dLbl>
            <c:dLbl>
              <c:idx val="268"/>
              <c:tx>
                <c:rich>
                  <a:bodyPr/>
                  <a:lstStyle/>
                  <a:p>
                    <a:fld id="{830DBA78-7D9D-4F48-83CB-105D91F94D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D-7E56-4DF3-AB91-3F9545E712F9}"/>
                </c:ext>
              </c:extLst>
            </c:dLbl>
            <c:dLbl>
              <c:idx val="269"/>
              <c:tx>
                <c:rich>
                  <a:bodyPr/>
                  <a:lstStyle/>
                  <a:p>
                    <a:fld id="{8BD32D1E-1B01-4432-A9B5-F110D08CE3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E-7E56-4DF3-AB91-3F9545E712F9}"/>
                </c:ext>
              </c:extLst>
            </c:dLbl>
            <c:dLbl>
              <c:idx val="270"/>
              <c:tx>
                <c:rich>
                  <a:bodyPr/>
                  <a:lstStyle/>
                  <a:p>
                    <a:fld id="{06D012F5-BA38-4839-A000-6835AAF49E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F-7E56-4DF3-AB91-3F9545E712F9}"/>
                </c:ext>
              </c:extLst>
            </c:dLbl>
            <c:dLbl>
              <c:idx val="271"/>
              <c:tx>
                <c:rich>
                  <a:bodyPr/>
                  <a:lstStyle/>
                  <a:p>
                    <a:fld id="{5231490B-0D28-4DBD-97E0-8A807919122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0-7E56-4DF3-AB91-3F9545E712F9}"/>
                </c:ext>
              </c:extLst>
            </c:dLbl>
            <c:dLbl>
              <c:idx val="272"/>
              <c:tx>
                <c:rich>
                  <a:bodyPr/>
                  <a:lstStyle/>
                  <a:p>
                    <a:fld id="{66F927E3-6CCD-440C-B09F-2C57B46333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1-7E56-4DF3-AB91-3F9545E712F9}"/>
                </c:ext>
              </c:extLst>
            </c:dLbl>
            <c:dLbl>
              <c:idx val="273"/>
              <c:tx>
                <c:rich>
                  <a:bodyPr/>
                  <a:lstStyle/>
                  <a:p>
                    <a:fld id="{18CDAF27-799B-44BE-BDA9-3DF8DF3593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2-7E56-4DF3-AB91-3F9545E712F9}"/>
                </c:ext>
              </c:extLst>
            </c:dLbl>
            <c:dLbl>
              <c:idx val="274"/>
              <c:tx>
                <c:rich>
                  <a:bodyPr/>
                  <a:lstStyle/>
                  <a:p>
                    <a:fld id="{B91D615B-31E9-4AAB-94FB-8B37611220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3-7E56-4DF3-AB91-3F9545E712F9}"/>
                </c:ext>
              </c:extLst>
            </c:dLbl>
            <c:dLbl>
              <c:idx val="275"/>
              <c:tx>
                <c:rich>
                  <a:bodyPr/>
                  <a:lstStyle/>
                  <a:p>
                    <a:fld id="{F11928FD-9A5B-49AF-AD43-8AB15518BF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4-7E56-4DF3-AB91-3F9545E712F9}"/>
                </c:ext>
              </c:extLst>
            </c:dLbl>
            <c:dLbl>
              <c:idx val="276"/>
              <c:tx>
                <c:rich>
                  <a:bodyPr/>
                  <a:lstStyle/>
                  <a:p>
                    <a:fld id="{5F366674-4F7E-4DF4-B0C6-B8CEFD7857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5-7E56-4DF3-AB91-3F9545E712F9}"/>
                </c:ext>
              </c:extLst>
            </c:dLbl>
            <c:dLbl>
              <c:idx val="277"/>
              <c:tx>
                <c:rich>
                  <a:bodyPr/>
                  <a:lstStyle/>
                  <a:p>
                    <a:fld id="{89B9C3F8-860A-415F-8D37-EA40013886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6-7E56-4DF3-AB91-3F9545E712F9}"/>
                </c:ext>
              </c:extLst>
            </c:dLbl>
            <c:dLbl>
              <c:idx val="278"/>
              <c:tx>
                <c:rich>
                  <a:bodyPr/>
                  <a:lstStyle/>
                  <a:p>
                    <a:fld id="{C32D56FE-999F-4FC8-A5E4-D9E60252B0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7-7E56-4DF3-AB91-3F9545E712F9}"/>
                </c:ext>
              </c:extLst>
            </c:dLbl>
            <c:dLbl>
              <c:idx val="279"/>
              <c:tx>
                <c:rich>
                  <a:bodyPr/>
                  <a:lstStyle/>
                  <a:p>
                    <a:fld id="{ABED5D7F-2A3F-4C9C-A757-444115E08D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8-7E56-4DF3-AB91-3F9545E712F9}"/>
                </c:ext>
              </c:extLst>
            </c:dLbl>
            <c:dLbl>
              <c:idx val="280"/>
              <c:tx>
                <c:rich>
                  <a:bodyPr/>
                  <a:lstStyle/>
                  <a:p>
                    <a:fld id="{27555E05-20AE-4041-ABEA-C80C55443A8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9-7E56-4DF3-AB91-3F9545E712F9}"/>
                </c:ext>
              </c:extLst>
            </c:dLbl>
            <c:dLbl>
              <c:idx val="281"/>
              <c:tx>
                <c:rich>
                  <a:bodyPr/>
                  <a:lstStyle/>
                  <a:p>
                    <a:fld id="{9FDB5C45-E360-44B8-B24C-0328AF9BA5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A-7E56-4DF3-AB91-3F9545E712F9}"/>
                </c:ext>
              </c:extLst>
            </c:dLbl>
            <c:dLbl>
              <c:idx val="282"/>
              <c:tx>
                <c:rich>
                  <a:bodyPr/>
                  <a:lstStyle/>
                  <a:p>
                    <a:fld id="{C1C569E2-DCBD-41C6-8F33-B765E58F0D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B-7E56-4DF3-AB91-3F9545E712F9}"/>
                </c:ext>
              </c:extLst>
            </c:dLbl>
            <c:dLbl>
              <c:idx val="283"/>
              <c:tx>
                <c:rich>
                  <a:bodyPr/>
                  <a:lstStyle/>
                  <a:p>
                    <a:fld id="{1DC954E1-6361-4CCB-A1A7-3B940ACAC8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C-7E56-4DF3-AB91-3F9545E712F9}"/>
                </c:ext>
              </c:extLst>
            </c:dLbl>
            <c:dLbl>
              <c:idx val="284"/>
              <c:tx>
                <c:rich>
                  <a:bodyPr/>
                  <a:lstStyle/>
                  <a:p>
                    <a:fld id="{107263A6-EC98-4592-A247-1CB6EC931A3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D-7E56-4DF3-AB91-3F9545E712F9}"/>
                </c:ext>
              </c:extLst>
            </c:dLbl>
            <c:dLbl>
              <c:idx val="285"/>
              <c:tx>
                <c:rich>
                  <a:bodyPr/>
                  <a:lstStyle/>
                  <a:p>
                    <a:fld id="{D5D81EFE-97D1-454E-8D92-EC01A64ED82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E-7E56-4DF3-AB91-3F9545E712F9}"/>
                </c:ext>
              </c:extLst>
            </c:dLbl>
            <c:dLbl>
              <c:idx val="286"/>
              <c:tx>
                <c:rich>
                  <a:bodyPr/>
                  <a:lstStyle/>
                  <a:p>
                    <a:fld id="{4F82EB8F-02FF-4BB1-972E-FDDA8A5176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F-7E56-4DF3-AB91-3F9545E712F9}"/>
                </c:ext>
              </c:extLst>
            </c:dLbl>
            <c:dLbl>
              <c:idx val="287"/>
              <c:tx>
                <c:rich>
                  <a:bodyPr/>
                  <a:lstStyle/>
                  <a:p>
                    <a:fld id="{32C83C7F-3707-4FA8-99DB-51E61D931B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0-7E56-4DF3-AB91-3F9545E712F9}"/>
                </c:ext>
              </c:extLst>
            </c:dLbl>
            <c:dLbl>
              <c:idx val="288"/>
              <c:tx>
                <c:rich>
                  <a:bodyPr/>
                  <a:lstStyle/>
                  <a:p>
                    <a:fld id="{91A40502-1465-46C4-BE6F-1DFF863159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1-7E56-4DF3-AB91-3F9545E712F9}"/>
                </c:ext>
              </c:extLst>
            </c:dLbl>
            <c:dLbl>
              <c:idx val="289"/>
              <c:tx>
                <c:rich>
                  <a:bodyPr/>
                  <a:lstStyle/>
                  <a:p>
                    <a:fld id="{55A3F9D7-1AA7-4C89-BCDF-6EAB6BDB2D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2-7E56-4DF3-AB91-3F9545E712F9}"/>
                </c:ext>
              </c:extLst>
            </c:dLbl>
            <c:dLbl>
              <c:idx val="290"/>
              <c:tx>
                <c:rich>
                  <a:bodyPr/>
                  <a:lstStyle/>
                  <a:p>
                    <a:fld id="{5AF1B25A-E8F5-4130-9D01-48FC012CB5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3-7E56-4DF3-AB91-3F9545E712F9}"/>
                </c:ext>
              </c:extLst>
            </c:dLbl>
            <c:dLbl>
              <c:idx val="291"/>
              <c:tx>
                <c:rich>
                  <a:bodyPr/>
                  <a:lstStyle/>
                  <a:p>
                    <a:fld id="{CF6FD42A-22EF-41F1-A6BA-527F7565A04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4-7E56-4DF3-AB91-3F9545E712F9}"/>
                </c:ext>
              </c:extLst>
            </c:dLbl>
            <c:dLbl>
              <c:idx val="292"/>
              <c:tx>
                <c:rich>
                  <a:bodyPr/>
                  <a:lstStyle/>
                  <a:p>
                    <a:fld id="{E2913679-45FC-4BA8-A05B-D1B37A4DC8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5-7E56-4DF3-AB91-3F9545E712F9}"/>
                </c:ext>
              </c:extLst>
            </c:dLbl>
            <c:dLbl>
              <c:idx val="293"/>
              <c:tx>
                <c:rich>
                  <a:bodyPr/>
                  <a:lstStyle/>
                  <a:p>
                    <a:fld id="{81F964D9-3A4A-457A-8C2F-1E374063A6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6-7E56-4DF3-AB91-3F9545E712F9}"/>
                </c:ext>
              </c:extLst>
            </c:dLbl>
            <c:dLbl>
              <c:idx val="294"/>
              <c:tx>
                <c:rich>
                  <a:bodyPr/>
                  <a:lstStyle/>
                  <a:p>
                    <a:fld id="{0B848568-0A40-438B-8F5B-6E8DBA4B87A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7-7E56-4DF3-AB91-3F9545E712F9}"/>
                </c:ext>
              </c:extLst>
            </c:dLbl>
            <c:dLbl>
              <c:idx val="295"/>
              <c:tx>
                <c:rich>
                  <a:bodyPr/>
                  <a:lstStyle/>
                  <a:p>
                    <a:fld id="{2122542A-BB2F-4822-B334-3BB3EA55AD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8-7E56-4DF3-AB91-3F9545E712F9}"/>
                </c:ext>
              </c:extLst>
            </c:dLbl>
            <c:dLbl>
              <c:idx val="296"/>
              <c:tx>
                <c:rich>
                  <a:bodyPr/>
                  <a:lstStyle/>
                  <a:p>
                    <a:fld id="{CA98F5FD-CAC4-4A8E-B410-41F09099F8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9-7E56-4DF3-AB91-3F9545E712F9}"/>
                </c:ext>
              </c:extLst>
            </c:dLbl>
            <c:dLbl>
              <c:idx val="297"/>
              <c:tx>
                <c:rich>
                  <a:bodyPr/>
                  <a:lstStyle/>
                  <a:p>
                    <a:fld id="{C062D449-63E9-4333-B66E-E8F912FC61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A-7E56-4DF3-AB91-3F9545E712F9}"/>
                </c:ext>
              </c:extLst>
            </c:dLbl>
            <c:dLbl>
              <c:idx val="298"/>
              <c:tx>
                <c:rich>
                  <a:bodyPr/>
                  <a:lstStyle/>
                  <a:p>
                    <a:fld id="{CB84375B-97EA-451B-8D82-4E12231B43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B-7E56-4DF3-AB91-3F9545E712F9}"/>
                </c:ext>
              </c:extLst>
            </c:dLbl>
            <c:dLbl>
              <c:idx val="299"/>
              <c:tx>
                <c:rich>
                  <a:bodyPr/>
                  <a:lstStyle/>
                  <a:p>
                    <a:fld id="{DCF1EA8E-05EE-4DED-9C5C-AD860825F1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C-7E56-4DF3-AB91-3F9545E712F9}"/>
                </c:ext>
              </c:extLst>
            </c:dLbl>
            <c:dLbl>
              <c:idx val="300"/>
              <c:tx>
                <c:rich>
                  <a:bodyPr/>
                  <a:lstStyle/>
                  <a:p>
                    <a:fld id="{CFD740A3-A2B2-4B6E-ABF4-7314897DB9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D-7E56-4DF3-AB91-3F9545E712F9}"/>
                </c:ext>
              </c:extLst>
            </c:dLbl>
            <c:dLbl>
              <c:idx val="301"/>
              <c:tx>
                <c:rich>
                  <a:bodyPr/>
                  <a:lstStyle/>
                  <a:p>
                    <a:fld id="{AE971529-8D41-44CE-9FDD-2FD4D1B62E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E-7E56-4DF3-AB91-3F9545E712F9}"/>
                </c:ext>
              </c:extLst>
            </c:dLbl>
            <c:dLbl>
              <c:idx val="302"/>
              <c:tx>
                <c:rich>
                  <a:bodyPr/>
                  <a:lstStyle/>
                  <a:p>
                    <a:fld id="{27265ABE-E882-4F40-8B76-303037B817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F-7E56-4DF3-AB91-3F9545E712F9}"/>
                </c:ext>
              </c:extLst>
            </c:dLbl>
            <c:dLbl>
              <c:idx val="303"/>
              <c:tx>
                <c:rich>
                  <a:bodyPr/>
                  <a:lstStyle/>
                  <a:p>
                    <a:fld id="{AF819E61-D8A3-4EAB-8B23-8E9D336C38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0-7E56-4DF3-AB91-3F9545E712F9}"/>
                </c:ext>
              </c:extLst>
            </c:dLbl>
            <c:dLbl>
              <c:idx val="304"/>
              <c:tx>
                <c:rich>
                  <a:bodyPr/>
                  <a:lstStyle/>
                  <a:p>
                    <a:fld id="{E752A95B-A671-4802-A6BC-B678321AB6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1-7E56-4DF3-AB91-3F9545E712F9}"/>
                </c:ext>
              </c:extLst>
            </c:dLbl>
            <c:dLbl>
              <c:idx val="305"/>
              <c:tx>
                <c:rich>
                  <a:bodyPr/>
                  <a:lstStyle/>
                  <a:p>
                    <a:fld id="{96BF8BD9-5803-4898-8726-DB4741F1FC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2-7E56-4DF3-AB91-3F9545E712F9}"/>
                </c:ext>
              </c:extLst>
            </c:dLbl>
            <c:dLbl>
              <c:idx val="306"/>
              <c:tx>
                <c:rich>
                  <a:bodyPr/>
                  <a:lstStyle/>
                  <a:p>
                    <a:fld id="{303DCEF7-A016-4DBE-8F9F-41ED563A8F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3-7E56-4DF3-AB91-3F9545E712F9}"/>
                </c:ext>
              </c:extLst>
            </c:dLbl>
            <c:dLbl>
              <c:idx val="307"/>
              <c:tx>
                <c:rich>
                  <a:bodyPr/>
                  <a:lstStyle/>
                  <a:p>
                    <a:fld id="{A31DB157-68FC-4251-A12A-F4F2424821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4-7E56-4DF3-AB91-3F9545E712F9}"/>
                </c:ext>
              </c:extLst>
            </c:dLbl>
            <c:dLbl>
              <c:idx val="308"/>
              <c:tx>
                <c:rich>
                  <a:bodyPr/>
                  <a:lstStyle/>
                  <a:p>
                    <a:fld id="{AC1823E3-11D9-42BE-8097-D1FA531608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5-7E56-4DF3-AB91-3F9545E712F9}"/>
                </c:ext>
              </c:extLst>
            </c:dLbl>
            <c:dLbl>
              <c:idx val="309"/>
              <c:tx>
                <c:rich>
                  <a:bodyPr/>
                  <a:lstStyle/>
                  <a:p>
                    <a:fld id="{A59E7FF7-C13D-45B9-BCA5-EF27F88966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6-7E56-4DF3-AB91-3F9545E712F9}"/>
                </c:ext>
              </c:extLst>
            </c:dLbl>
            <c:dLbl>
              <c:idx val="310"/>
              <c:tx>
                <c:rich>
                  <a:bodyPr/>
                  <a:lstStyle/>
                  <a:p>
                    <a:fld id="{A257E5F2-DE35-40B8-858D-6AD6B4B5B0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7-7E56-4DF3-AB91-3F9545E712F9}"/>
                </c:ext>
              </c:extLst>
            </c:dLbl>
            <c:dLbl>
              <c:idx val="311"/>
              <c:tx>
                <c:rich>
                  <a:bodyPr/>
                  <a:lstStyle/>
                  <a:p>
                    <a:fld id="{5444F13C-6454-43E7-9D19-7C432FDD00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8-7E56-4DF3-AB91-3F9545E712F9}"/>
                </c:ext>
              </c:extLst>
            </c:dLbl>
            <c:dLbl>
              <c:idx val="312"/>
              <c:tx>
                <c:rich>
                  <a:bodyPr/>
                  <a:lstStyle/>
                  <a:p>
                    <a:fld id="{77F857A8-E4F8-4B0B-A582-19C9E505B8F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9-7E56-4DF3-AB91-3F9545E712F9}"/>
                </c:ext>
              </c:extLst>
            </c:dLbl>
            <c:dLbl>
              <c:idx val="313"/>
              <c:tx>
                <c:rich>
                  <a:bodyPr/>
                  <a:lstStyle/>
                  <a:p>
                    <a:fld id="{FE60AC5F-2004-4326-88DC-9DE7DD2B2F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A-7E56-4DF3-AB91-3F9545E712F9}"/>
                </c:ext>
              </c:extLst>
            </c:dLbl>
            <c:dLbl>
              <c:idx val="314"/>
              <c:tx>
                <c:rich>
                  <a:bodyPr/>
                  <a:lstStyle/>
                  <a:p>
                    <a:fld id="{0AB73BAE-0370-4186-B0BF-3D290F8B77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B-7E56-4DF3-AB91-3F9545E712F9}"/>
                </c:ext>
              </c:extLst>
            </c:dLbl>
            <c:dLbl>
              <c:idx val="315"/>
              <c:tx>
                <c:rich>
                  <a:bodyPr/>
                  <a:lstStyle/>
                  <a:p>
                    <a:fld id="{7D3AE1D0-9834-4E2B-A48D-2EAD6960B83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C-7E56-4DF3-AB91-3F9545E712F9}"/>
                </c:ext>
              </c:extLst>
            </c:dLbl>
            <c:dLbl>
              <c:idx val="316"/>
              <c:tx>
                <c:rich>
                  <a:bodyPr/>
                  <a:lstStyle/>
                  <a:p>
                    <a:fld id="{D209E50D-EFB8-48AE-A1CD-F9F65891C8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D-7E56-4DF3-AB91-3F9545E712F9}"/>
                </c:ext>
              </c:extLst>
            </c:dLbl>
            <c:dLbl>
              <c:idx val="317"/>
              <c:tx>
                <c:rich>
                  <a:bodyPr/>
                  <a:lstStyle/>
                  <a:p>
                    <a:fld id="{0881BDCD-F6EA-40E2-B3C7-C67381949B7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E-7E56-4DF3-AB91-3F9545E712F9}"/>
                </c:ext>
              </c:extLst>
            </c:dLbl>
            <c:dLbl>
              <c:idx val="318"/>
              <c:tx>
                <c:rich>
                  <a:bodyPr/>
                  <a:lstStyle/>
                  <a:p>
                    <a:fld id="{8D937CE4-5C33-429D-A93E-DE55645BC4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F-7E56-4DF3-AB91-3F9545E712F9}"/>
                </c:ext>
              </c:extLst>
            </c:dLbl>
            <c:dLbl>
              <c:idx val="319"/>
              <c:tx>
                <c:rich>
                  <a:bodyPr/>
                  <a:lstStyle/>
                  <a:p>
                    <a:fld id="{1E12A7E8-C61F-4A6B-B5DE-3D0926BE7C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0-7E56-4DF3-AB91-3F9545E712F9}"/>
                </c:ext>
              </c:extLst>
            </c:dLbl>
            <c:dLbl>
              <c:idx val="320"/>
              <c:tx>
                <c:rich>
                  <a:bodyPr/>
                  <a:lstStyle/>
                  <a:p>
                    <a:fld id="{16189987-9AB2-4128-931B-2178E9F93E3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1-7E56-4DF3-AB91-3F9545E712F9}"/>
                </c:ext>
              </c:extLst>
            </c:dLbl>
            <c:dLbl>
              <c:idx val="321"/>
              <c:tx>
                <c:rich>
                  <a:bodyPr/>
                  <a:lstStyle/>
                  <a:p>
                    <a:fld id="{AA12B5AF-FA27-4968-AB9B-7902849549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2-7E56-4DF3-AB91-3F9545E712F9}"/>
                </c:ext>
              </c:extLst>
            </c:dLbl>
            <c:dLbl>
              <c:idx val="322"/>
              <c:tx>
                <c:rich>
                  <a:bodyPr/>
                  <a:lstStyle/>
                  <a:p>
                    <a:fld id="{36AF991B-E3BA-4D90-BC74-DC75502856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3-7E56-4DF3-AB91-3F9545E712F9}"/>
                </c:ext>
              </c:extLst>
            </c:dLbl>
            <c:dLbl>
              <c:idx val="323"/>
              <c:tx>
                <c:rich>
                  <a:bodyPr/>
                  <a:lstStyle/>
                  <a:p>
                    <a:fld id="{6FD58334-0611-49B4-9B99-0C927824C1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4-7E56-4DF3-AB91-3F9545E712F9}"/>
                </c:ext>
              </c:extLst>
            </c:dLbl>
            <c:dLbl>
              <c:idx val="324"/>
              <c:tx>
                <c:rich>
                  <a:bodyPr/>
                  <a:lstStyle/>
                  <a:p>
                    <a:fld id="{81DD1C02-5D8D-4977-88D4-CBB093912D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5-7E56-4DF3-AB91-3F9545E712F9}"/>
                </c:ext>
              </c:extLst>
            </c:dLbl>
            <c:dLbl>
              <c:idx val="325"/>
              <c:tx>
                <c:rich>
                  <a:bodyPr/>
                  <a:lstStyle/>
                  <a:p>
                    <a:fld id="{30E8C9B9-D47A-4452-9219-76F7906AF9B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6-7E56-4DF3-AB91-3F9545E712F9}"/>
                </c:ext>
              </c:extLst>
            </c:dLbl>
            <c:dLbl>
              <c:idx val="326"/>
              <c:tx>
                <c:rich>
                  <a:bodyPr/>
                  <a:lstStyle/>
                  <a:p>
                    <a:fld id="{06642B00-F691-423B-A231-C106D7B94D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7-7E56-4DF3-AB91-3F9545E712F9}"/>
                </c:ext>
              </c:extLst>
            </c:dLbl>
            <c:dLbl>
              <c:idx val="327"/>
              <c:tx>
                <c:rich>
                  <a:bodyPr/>
                  <a:lstStyle/>
                  <a:p>
                    <a:fld id="{65D55A57-D395-4508-81BC-FF59312189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8-7E56-4DF3-AB91-3F9545E712F9}"/>
                </c:ext>
              </c:extLst>
            </c:dLbl>
            <c:dLbl>
              <c:idx val="328"/>
              <c:tx>
                <c:rich>
                  <a:bodyPr/>
                  <a:lstStyle/>
                  <a:p>
                    <a:fld id="{732FF661-9C79-4D74-AD1F-8C2B72A781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9-7E56-4DF3-AB91-3F9545E712F9}"/>
                </c:ext>
              </c:extLst>
            </c:dLbl>
            <c:dLbl>
              <c:idx val="329"/>
              <c:tx>
                <c:rich>
                  <a:bodyPr/>
                  <a:lstStyle/>
                  <a:p>
                    <a:fld id="{8442E390-5659-4CE0-8496-8230849BA7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A-7E56-4DF3-AB91-3F9545E712F9}"/>
                </c:ext>
              </c:extLst>
            </c:dLbl>
            <c:dLbl>
              <c:idx val="330"/>
              <c:tx>
                <c:rich>
                  <a:bodyPr/>
                  <a:lstStyle/>
                  <a:p>
                    <a:fld id="{86E8D693-9663-46D9-B6B9-B7DB891014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B-7E56-4DF3-AB91-3F9545E712F9}"/>
                </c:ext>
              </c:extLst>
            </c:dLbl>
            <c:dLbl>
              <c:idx val="331"/>
              <c:tx>
                <c:rich>
                  <a:bodyPr/>
                  <a:lstStyle/>
                  <a:p>
                    <a:fld id="{CF20F065-1810-4C2C-9EF5-EB3F653115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C-7E56-4DF3-AB91-3F9545E712F9}"/>
                </c:ext>
              </c:extLst>
            </c:dLbl>
            <c:dLbl>
              <c:idx val="332"/>
              <c:tx>
                <c:rich>
                  <a:bodyPr/>
                  <a:lstStyle/>
                  <a:p>
                    <a:fld id="{59ABFF39-741A-423D-84FC-5A68490197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D-7E56-4DF3-AB91-3F9545E712F9}"/>
                </c:ext>
              </c:extLst>
            </c:dLbl>
            <c:dLbl>
              <c:idx val="333"/>
              <c:tx>
                <c:rich>
                  <a:bodyPr/>
                  <a:lstStyle/>
                  <a:p>
                    <a:fld id="{E0C50C4E-4859-43E6-8E8A-4320B886F4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E-7E56-4DF3-AB91-3F9545E712F9}"/>
                </c:ext>
              </c:extLst>
            </c:dLbl>
            <c:dLbl>
              <c:idx val="334"/>
              <c:tx>
                <c:rich>
                  <a:bodyPr/>
                  <a:lstStyle/>
                  <a:p>
                    <a:fld id="{AB4A3E3A-2D6E-4DDF-BB8C-E7FE739761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F-7E56-4DF3-AB91-3F9545E712F9}"/>
                </c:ext>
              </c:extLst>
            </c:dLbl>
            <c:dLbl>
              <c:idx val="335"/>
              <c:tx>
                <c:rich>
                  <a:bodyPr/>
                  <a:lstStyle/>
                  <a:p>
                    <a:fld id="{3305376F-CAA1-4555-AA8B-0A010CAA4AC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0-7E56-4DF3-AB91-3F9545E712F9}"/>
                </c:ext>
              </c:extLst>
            </c:dLbl>
            <c:dLbl>
              <c:idx val="336"/>
              <c:tx>
                <c:rich>
                  <a:bodyPr/>
                  <a:lstStyle/>
                  <a:p>
                    <a:fld id="{B9714768-D5B8-40EA-8D44-BA8BEF0D95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1-7E56-4DF3-AB91-3F9545E712F9}"/>
                </c:ext>
              </c:extLst>
            </c:dLbl>
            <c:dLbl>
              <c:idx val="337"/>
              <c:tx>
                <c:rich>
                  <a:bodyPr/>
                  <a:lstStyle/>
                  <a:p>
                    <a:fld id="{30ED2452-B57F-4990-ADC3-BC3E7DE6AE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2-7E56-4DF3-AB91-3F9545E712F9}"/>
                </c:ext>
              </c:extLst>
            </c:dLbl>
            <c:dLbl>
              <c:idx val="338"/>
              <c:tx>
                <c:rich>
                  <a:bodyPr/>
                  <a:lstStyle/>
                  <a:p>
                    <a:fld id="{83A1EFF3-7267-4588-9D15-A445BD5CCE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3-7E56-4DF3-AB91-3F9545E712F9}"/>
                </c:ext>
              </c:extLst>
            </c:dLbl>
            <c:dLbl>
              <c:idx val="339"/>
              <c:tx>
                <c:rich>
                  <a:bodyPr/>
                  <a:lstStyle/>
                  <a:p>
                    <a:fld id="{30C9DDB9-49E9-4C2C-994F-B633E0F677D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4-7E56-4DF3-AB91-3F9545E712F9}"/>
                </c:ext>
              </c:extLst>
            </c:dLbl>
            <c:dLbl>
              <c:idx val="340"/>
              <c:tx>
                <c:rich>
                  <a:bodyPr/>
                  <a:lstStyle/>
                  <a:p>
                    <a:fld id="{6A523F7B-C4B4-4D6F-B05B-C25661B1D9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5-7E56-4DF3-AB91-3F9545E712F9}"/>
                </c:ext>
              </c:extLst>
            </c:dLbl>
            <c:dLbl>
              <c:idx val="341"/>
              <c:tx>
                <c:rich>
                  <a:bodyPr/>
                  <a:lstStyle/>
                  <a:p>
                    <a:fld id="{7497B574-AC3E-49CF-BF87-845F2C3EDE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6-7E56-4DF3-AB91-3F9545E712F9}"/>
                </c:ext>
              </c:extLst>
            </c:dLbl>
            <c:dLbl>
              <c:idx val="342"/>
              <c:tx>
                <c:rich>
                  <a:bodyPr/>
                  <a:lstStyle/>
                  <a:p>
                    <a:fld id="{B9C1B77F-DB40-4128-9821-D13737D712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7-7E56-4DF3-AB91-3F9545E712F9}"/>
                </c:ext>
              </c:extLst>
            </c:dLbl>
            <c:dLbl>
              <c:idx val="343"/>
              <c:tx>
                <c:rich>
                  <a:bodyPr/>
                  <a:lstStyle/>
                  <a:p>
                    <a:fld id="{DD811551-7630-4E24-B5B9-99AB3B365F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8-7E56-4DF3-AB91-3F9545E712F9}"/>
                </c:ext>
              </c:extLst>
            </c:dLbl>
            <c:dLbl>
              <c:idx val="344"/>
              <c:tx>
                <c:rich>
                  <a:bodyPr/>
                  <a:lstStyle/>
                  <a:p>
                    <a:fld id="{62968225-33C9-494A-9413-B2263E2143E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9-7E56-4DF3-AB91-3F9545E712F9}"/>
                </c:ext>
              </c:extLst>
            </c:dLbl>
            <c:dLbl>
              <c:idx val="345"/>
              <c:tx>
                <c:rich>
                  <a:bodyPr/>
                  <a:lstStyle/>
                  <a:p>
                    <a:fld id="{0D7C735B-8419-4B5D-A056-89ED798C26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A-7E56-4DF3-AB91-3F9545E712F9}"/>
                </c:ext>
              </c:extLst>
            </c:dLbl>
            <c:dLbl>
              <c:idx val="346"/>
              <c:tx>
                <c:rich>
                  <a:bodyPr/>
                  <a:lstStyle/>
                  <a:p>
                    <a:fld id="{52587870-A322-49A0-B1E1-C18782C09F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B-7E56-4DF3-AB91-3F9545E712F9}"/>
                </c:ext>
              </c:extLst>
            </c:dLbl>
            <c:dLbl>
              <c:idx val="347"/>
              <c:tx>
                <c:rich>
                  <a:bodyPr/>
                  <a:lstStyle/>
                  <a:p>
                    <a:fld id="{4121C3DC-17ED-42FA-A0C5-272AE5430F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C-7E56-4DF3-AB91-3F9545E712F9}"/>
                </c:ext>
              </c:extLst>
            </c:dLbl>
            <c:dLbl>
              <c:idx val="348"/>
              <c:tx>
                <c:rich>
                  <a:bodyPr/>
                  <a:lstStyle/>
                  <a:p>
                    <a:fld id="{7505C849-55D8-4F39-9AA7-0208CCCA16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D-7E56-4DF3-AB91-3F9545E712F9}"/>
                </c:ext>
              </c:extLst>
            </c:dLbl>
            <c:dLbl>
              <c:idx val="349"/>
              <c:tx>
                <c:rich>
                  <a:bodyPr/>
                  <a:lstStyle/>
                  <a:p>
                    <a:fld id="{B1833AD1-ADB1-450A-840C-C7B403CB4E8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E-7E56-4DF3-AB91-3F9545E712F9}"/>
                </c:ext>
              </c:extLst>
            </c:dLbl>
            <c:dLbl>
              <c:idx val="350"/>
              <c:tx>
                <c:rich>
                  <a:bodyPr/>
                  <a:lstStyle/>
                  <a:p>
                    <a:fld id="{591731DF-4B47-45EA-9E35-C3FD7A8C73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F-7E56-4DF3-AB91-3F9545E712F9}"/>
                </c:ext>
              </c:extLst>
            </c:dLbl>
            <c:dLbl>
              <c:idx val="351"/>
              <c:tx>
                <c:rich>
                  <a:bodyPr/>
                  <a:lstStyle/>
                  <a:p>
                    <a:fld id="{37A7F539-A14A-4847-A896-775C4E0BE9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0-7E56-4DF3-AB91-3F9545E712F9}"/>
                </c:ext>
              </c:extLst>
            </c:dLbl>
            <c:dLbl>
              <c:idx val="352"/>
              <c:tx>
                <c:rich>
                  <a:bodyPr/>
                  <a:lstStyle/>
                  <a:p>
                    <a:fld id="{EFD396A8-2B80-4FAA-AAEC-A01E8CF8B5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1-7E56-4DF3-AB91-3F9545E712F9}"/>
                </c:ext>
              </c:extLst>
            </c:dLbl>
            <c:dLbl>
              <c:idx val="353"/>
              <c:tx>
                <c:rich>
                  <a:bodyPr/>
                  <a:lstStyle/>
                  <a:p>
                    <a:fld id="{BAE4C797-55D8-43DA-ACC5-BB618B0EBF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2-7E56-4DF3-AB91-3F9545E712F9}"/>
                </c:ext>
              </c:extLst>
            </c:dLbl>
            <c:dLbl>
              <c:idx val="354"/>
              <c:tx>
                <c:rich>
                  <a:bodyPr/>
                  <a:lstStyle/>
                  <a:p>
                    <a:fld id="{4502F1F2-14A5-485B-9CB6-C9C5EFB064A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3-7E56-4DF3-AB91-3F9545E712F9}"/>
                </c:ext>
              </c:extLst>
            </c:dLbl>
            <c:dLbl>
              <c:idx val="355"/>
              <c:tx>
                <c:rich>
                  <a:bodyPr/>
                  <a:lstStyle/>
                  <a:p>
                    <a:fld id="{A01EA469-5253-4B95-BD50-E771CD8913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4-7E56-4DF3-AB91-3F9545E712F9}"/>
                </c:ext>
              </c:extLst>
            </c:dLbl>
            <c:dLbl>
              <c:idx val="356"/>
              <c:tx>
                <c:rich>
                  <a:bodyPr/>
                  <a:lstStyle/>
                  <a:p>
                    <a:fld id="{D56D2133-B89D-4088-B64D-8B34C3D07E9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5-7E56-4DF3-AB91-3F9545E712F9}"/>
                </c:ext>
              </c:extLst>
            </c:dLbl>
            <c:dLbl>
              <c:idx val="357"/>
              <c:tx>
                <c:rich>
                  <a:bodyPr/>
                  <a:lstStyle/>
                  <a:p>
                    <a:fld id="{70286F5D-2D87-4DE5-ADB5-A77B146FB5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6-7E56-4DF3-AB91-3F9545E712F9}"/>
                </c:ext>
              </c:extLst>
            </c:dLbl>
            <c:dLbl>
              <c:idx val="358"/>
              <c:tx>
                <c:rich>
                  <a:bodyPr/>
                  <a:lstStyle/>
                  <a:p>
                    <a:fld id="{46DF5EA5-A04F-4F07-9B7A-7EFA59075B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7-7E56-4DF3-AB91-3F9545E712F9}"/>
                </c:ext>
              </c:extLst>
            </c:dLbl>
            <c:dLbl>
              <c:idx val="359"/>
              <c:tx>
                <c:rich>
                  <a:bodyPr/>
                  <a:lstStyle/>
                  <a:p>
                    <a:fld id="{D0C716AD-39FC-455D-8278-18094348BB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8-7E56-4DF3-AB91-3F9545E712F9}"/>
                </c:ext>
              </c:extLst>
            </c:dLbl>
            <c:dLbl>
              <c:idx val="360"/>
              <c:tx>
                <c:rich>
                  <a:bodyPr/>
                  <a:lstStyle/>
                  <a:p>
                    <a:fld id="{68740FD4-12B8-493C-ABE1-A42DA7DEBD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9-7E56-4DF3-AB91-3F9545E712F9}"/>
                </c:ext>
              </c:extLst>
            </c:dLbl>
            <c:dLbl>
              <c:idx val="361"/>
              <c:tx>
                <c:rich>
                  <a:bodyPr/>
                  <a:lstStyle/>
                  <a:p>
                    <a:fld id="{46E1005E-9730-4940-AD4E-28F522BC34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A-7E56-4DF3-AB91-3F9545E712F9}"/>
                </c:ext>
              </c:extLst>
            </c:dLbl>
            <c:dLbl>
              <c:idx val="362"/>
              <c:tx>
                <c:rich>
                  <a:bodyPr/>
                  <a:lstStyle/>
                  <a:p>
                    <a:fld id="{C4D21AE8-0247-4AD5-AA8D-0C62FDD8E7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B-7E56-4DF3-AB91-3F9545E712F9}"/>
                </c:ext>
              </c:extLst>
            </c:dLbl>
            <c:dLbl>
              <c:idx val="363"/>
              <c:tx>
                <c:rich>
                  <a:bodyPr/>
                  <a:lstStyle/>
                  <a:p>
                    <a:fld id="{8E019FF0-7C6C-4F0C-8761-6688A82062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C-7E56-4DF3-AB91-3F9545E712F9}"/>
                </c:ext>
              </c:extLst>
            </c:dLbl>
            <c:dLbl>
              <c:idx val="364"/>
              <c:tx>
                <c:rich>
                  <a:bodyPr/>
                  <a:lstStyle/>
                  <a:p>
                    <a:fld id="{D4661686-87D3-467B-AD05-43A2542AB3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D-7E56-4DF3-AB91-3F9545E712F9}"/>
                </c:ext>
              </c:extLst>
            </c:dLbl>
            <c:dLbl>
              <c:idx val="365"/>
              <c:tx>
                <c:rich>
                  <a:bodyPr/>
                  <a:lstStyle/>
                  <a:p>
                    <a:fld id="{78C91B5A-571F-4C26-A9D6-84A106523C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E-7E56-4DF3-AB91-3F9545E712F9}"/>
                </c:ext>
              </c:extLst>
            </c:dLbl>
            <c:dLbl>
              <c:idx val="366"/>
              <c:tx>
                <c:rich>
                  <a:bodyPr/>
                  <a:lstStyle/>
                  <a:p>
                    <a:fld id="{3D888FD3-DBFF-406B-B619-013F21318E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F-7E56-4DF3-AB91-3F9545E712F9}"/>
                </c:ext>
              </c:extLst>
            </c:dLbl>
            <c:dLbl>
              <c:idx val="367"/>
              <c:tx>
                <c:rich>
                  <a:bodyPr/>
                  <a:lstStyle/>
                  <a:p>
                    <a:fld id="{436DFEE5-BAB6-47E1-9021-40E1E89F97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0-7E56-4DF3-AB91-3F9545E712F9}"/>
                </c:ext>
              </c:extLst>
            </c:dLbl>
            <c:dLbl>
              <c:idx val="368"/>
              <c:tx>
                <c:rich>
                  <a:bodyPr/>
                  <a:lstStyle/>
                  <a:p>
                    <a:fld id="{7D8DF426-6A6E-4B54-9624-3531D7F43B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1-7E56-4DF3-AB91-3F9545E712F9}"/>
                </c:ext>
              </c:extLst>
            </c:dLbl>
            <c:dLbl>
              <c:idx val="369"/>
              <c:tx>
                <c:rich>
                  <a:bodyPr/>
                  <a:lstStyle/>
                  <a:p>
                    <a:fld id="{DAFB820D-C8FB-4DC9-A8E0-DD889387A6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2-7E56-4DF3-AB91-3F9545E712F9}"/>
                </c:ext>
              </c:extLst>
            </c:dLbl>
            <c:dLbl>
              <c:idx val="370"/>
              <c:tx>
                <c:rich>
                  <a:bodyPr/>
                  <a:lstStyle/>
                  <a:p>
                    <a:fld id="{03A9292C-3399-4447-88FC-BC52351E1B2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3-7E56-4DF3-AB91-3F9545E712F9}"/>
                </c:ext>
              </c:extLst>
            </c:dLbl>
            <c:dLbl>
              <c:idx val="371"/>
              <c:tx>
                <c:rich>
                  <a:bodyPr/>
                  <a:lstStyle/>
                  <a:p>
                    <a:fld id="{CE09D8EC-C792-4006-B630-918A0C506F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4-7E56-4DF3-AB91-3F9545E712F9}"/>
                </c:ext>
              </c:extLst>
            </c:dLbl>
            <c:dLbl>
              <c:idx val="372"/>
              <c:tx>
                <c:rich>
                  <a:bodyPr/>
                  <a:lstStyle/>
                  <a:p>
                    <a:fld id="{BBD79FBF-53BD-4303-8A23-4D7CC70059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5-7E56-4DF3-AB91-3F9545E712F9}"/>
                </c:ext>
              </c:extLst>
            </c:dLbl>
            <c:dLbl>
              <c:idx val="373"/>
              <c:tx>
                <c:rich>
                  <a:bodyPr/>
                  <a:lstStyle/>
                  <a:p>
                    <a:fld id="{EDAA3EF5-64A6-4218-903E-A7F6C79F4C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6-7E56-4DF3-AB91-3F9545E712F9}"/>
                </c:ext>
              </c:extLst>
            </c:dLbl>
            <c:dLbl>
              <c:idx val="374"/>
              <c:tx>
                <c:rich>
                  <a:bodyPr/>
                  <a:lstStyle/>
                  <a:p>
                    <a:fld id="{294DE007-B714-434D-AD0D-78BFF0C4A7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7-7E56-4DF3-AB91-3F9545E712F9}"/>
                </c:ext>
              </c:extLst>
            </c:dLbl>
            <c:dLbl>
              <c:idx val="375"/>
              <c:tx>
                <c:rich>
                  <a:bodyPr/>
                  <a:lstStyle/>
                  <a:p>
                    <a:fld id="{55A5E25B-079B-4BB6-81C9-40873EEFCF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8-7E56-4DF3-AB91-3F9545E712F9}"/>
                </c:ext>
              </c:extLst>
            </c:dLbl>
            <c:dLbl>
              <c:idx val="376"/>
              <c:tx>
                <c:rich>
                  <a:bodyPr/>
                  <a:lstStyle/>
                  <a:p>
                    <a:fld id="{FFDB9EDF-84E8-4A9F-984D-E1DE5294FA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9-7E56-4DF3-AB91-3F9545E712F9}"/>
                </c:ext>
              </c:extLst>
            </c:dLbl>
            <c:dLbl>
              <c:idx val="377"/>
              <c:tx>
                <c:rich>
                  <a:bodyPr/>
                  <a:lstStyle/>
                  <a:p>
                    <a:fld id="{AA17B9AB-CAFB-4E65-AC76-B6EDEB947D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A-7E56-4DF3-AB91-3F9545E712F9}"/>
                </c:ext>
              </c:extLst>
            </c:dLbl>
            <c:dLbl>
              <c:idx val="378"/>
              <c:tx>
                <c:rich>
                  <a:bodyPr/>
                  <a:lstStyle/>
                  <a:p>
                    <a:fld id="{1E8EAB08-C72D-4D63-83FA-CAA1894268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B-7E56-4DF3-AB91-3F9545E712F9}"/>
                </c:ext>
              </c:extLst>
            </c:dLbl>
            <c:dLbl>
              <c:idx val="379"/>
              <c:tx>
                <c:rich>
                  <a:bodyPr/>
                  <a:lstStyle/>
                  <a:p>
                    <a:fld id="{CFE3E8BD-30C6-4D26-B375-3CD67E90CC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C-7E56-4DF3-AB91-3F9545E712F9}"/>
                </c:ext>
              </c:extLst>
            </c:dLbl>
            <c:dLbl>
              <c:idx val="380"/>
              <c:tx>
                <c:rich>
                  <a:bodyPr/>
                  <a:lstStyle/>
                  <a:p>
                    <a:fld id="{1F27A456-C8D7-451E-8DDB-168DC52480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D-7E56-4DF3-AB91-3F9545E712F9}"/>
                </c:ext>
              </c:extLst>
            </c:dLbl>
            <c:dLbl>
              <c:idx val="381"/>
              <c:tx>
                <c:rich>
                  <a:bodyPr/>
                  <a:lstStyle/>
                  <a:p>
                    <a:fld id="{5EE3460B-78EF-4704-8C65-DE63B3974D7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E-7E56-4DF3-AB91-3F9545E712F9}"/>
                </c:ext>
              </c:extLst>
            </c:dLbl>
            <c:dLbl>
              <c:idx val="382"/>
              <c:tx>
                <c:rich>
                  <a:bodyPr/>
                  <a:lstStyle/>
                  <a:p>
                    <a:fld id="{53938766-D106-4D25-8859-9DF0F92B006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F-7E56-4DF3-AB91-3F9545E712F9}"/>
                </c:ext>
              </c:extLst>
            </c:dLbl>
            <c:dLbl>
              <c:idx val="383"/>
              <c:tx>
                <c:rich>
                  <a:bodyPr/>
                  <a:lstStyle/>
                  <a:p>
                    <a:fld id="{32FFB41F-BDB3-4132-87B0-52BCD966363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0-7E56-4DF3-AB91-3F9545E712F9}"/>
                </c:ext>
              </c:extLst>
            </c:dLbl>
            <c:dLbl>
              <c:idx val="384"/>
              <c:tx>
                <c:rich>
                  <a:bodyPr/>
                  <a:lstStyle/>
                  <a:p>
                    <a:fld id="{FF9D990B-7382-4046-BC75-AD26F2C1F4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1-7E56-4DF3-AB91-3F9545E712F9}"/>
                </c:ext>
              </c:extLst>
            </c:dLbl>
            <c:dLbl>
              <c:idx val="385"/>
              <c:tx>
                <c:rich>
                  <a:bodyPr/>
                  <a:lstStyle/>
                  <a:p>
                    <a:fld id="{B75C2851-A845-4DA9-A271-0EAD9DCF3E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2-7E56-4DF3-AB91-3F9545E712F9}"/>
                </c:ext>
              </c:extLst>
            </c:dLbl>
            <c:dLbl>
              <c:idx val="386"/>
              <c:tx>
                <c:rich>
                  <a:bodyPr/>
                  <a:lstStyle/>
                  <a:p>
                    <a:fld id="{99A9E975-334E-4BAC-9B5F-5FFC09821A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3-7E56-4DF3-AB91-3F9545E712F9}"/>
                </c:ext>
              </c:extLst>
            </c:dLbl>
            <c:dLbl>
              <c:idx val="387"/>
              <c:tx>
                <c:rich>
                  <a:bodyPr/>
                  <a:lstStyle/>
                  <a:p>
                    <a:fld id="{8D5056CE-0296-4480-8027-E9E2E8A61FA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4-7E56-4DF3-AB91-3F9545E712F9}"/>
                </c:ext>
              </c:extLst>
            </c:dLbl>
            <c:dLbl>
              <c:idx val="388"/>
              <c:tx>
                <c:rich>
                  <a:bodyPr/>
                  <a:lstStyle/>
                  <a:p>
                    <a:fld id="{7606780A-0AD9-484F-91C5-BE35F3FCB3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5-7E56-4DF3-AB91-3F9545E712F9}"/>
                </c:ext>
              </c:extLst>
            </c:dLbl>
            <c:dLbl>
              <c:idx val="389"/>
              <c:tx>
                <c:rich>
                  <a:bodyPr/>
                  <a:lstStyle/>
                  <a:p>
                    <a:fld id="{79C92FE2-BFCE-4F74-ABDF-D569974223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6-7E56-4DF3-AB91-3F9545E712F9}"/>
                </c:ext>
              </c:extLst>
            </c:dLbl>
            <c:dLbl>
              <c:idx val="390"/>
              <c:tx>
                <c:rich>
                  <a:bodyPr/>
                  <a:lstStyle/>
                  <a:p>
                    <a:fld id="{A59B9920-7863-4BAE-BE91-8B753361A9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7-7E56-4DF3-AB91-3F9545E712F9}"/>
                </c:ext>
              </c:extLst>
            </c:dLbl>
            <c:dLbl>
              <c:idx val="391"/>
              <c:tx>
                <c:rich>
                  <a:bodyPr/>
                  <a:lstStyle/>
                  <a:p>
                    <a:fld id="{69F7A300-9EEE-4D92-95D9-D5B82A9FC2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8-7E56-4DF3-AB91-3F9545E712F9}"/>
                </c:ext>
              </c:extLst>
            </c:dLbl>
            <c:dLbl>
              <c:idx val="392"/>
              <c:tx>
                <c:rich>
                  <a:bodyPr/>
                  <a:lstStyle/>
                  <a:p>
                    <a:fld id="{58DBD80C-1C95-4B46-A67E-1794A61CB91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9-7E56-4DF3-AB91-3F9545E712F9}"/>
                </c:ext>
              </c:extLst>
            </c:dLbl>
            <c:dLbl>
              <c:idx val="393"/>
              <c:tx>
                <c:rich>
                  <a:bodyPr/>
                  <a:lstStyle/>
                  <a:p>
                    <a:fld id="{030B202F-DC3F-49BF-85A8-261C6FD87B3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A-7E56-4DF3-AB91-3F9545E712F9}"/>
                </c:ext>
              </c:extLst>
            </c:dLbl>
            <c:dLbl>
              <c:idx val="394"/>
              <c:tx>
                <c:rich>
                  <a:bodyPr/>
                  <a:lstStyle/>
                  <a:p>
                    <a:fld id="{D3670B74-E696-4687-93CD-D6A15F7035B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B-7E56-4DF3-AB91-3F9545E712F9}"/>
                </c:ext>
              </c:extLst>
            </c:dLbl>
            <c:dLbl>
              <c:idx val="395"/>
              <c:tx>
                <c:rich>
                  <a:bodyPr/>
                  <a:lstStyle/>
                  <a:p>
                    <a:fld id="{A23DAD79-7C20-4580-BA4D-E6CCBF14F5A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C-7E56-4DF3-AB91-3F9545E712F9}"/>
                </c:ext>
              </c:extLst>
            </c:dLbl>
            <c:dLbl>
              <c:idx val="396"/>
              <c:tx>
                <c:rich>
                  <a:bodyPr/>
                  <a:lstStyle/>
                  <a:p>
                    <a:fld id="{E4A8C626-842C-4B4F-9982-358AC7F819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D-7E56-4DF3-AB91-3F9545E712F9}"/>
                </c:ext>
              </c:extLst>
            </c:dLbl>
            <c:dLbl>
              <c:idx val="397"/>
              <c:tx>
                <c:rich>
                  <a:bodyPr/>
                  <a:lstStyle/>
                  <a:p>
                    <a:fld id="{F07F6A8F-F351-4B7C-B413-67D98B4907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E-7E56-4DF3-AB91-3F9545E712F9}"/>
                </c:ext>
              </c:extLst>
            </c:dLbl>
            <c:dLbl>
              <c:idx val="398"/>
              <c:tx>
                <c:rich>
                  <a:bodyPr/>
                  <a:lstStyle/>
                  <a:p>
                    <a:fld id="{E43B14F6-CE52-4027-9731-55D2DE42D5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F-7E56-4DF3-AB91-3F9545E712F9}"/>
                </c:ext>
              </c:extLst>
            </c:dLbl>
            <c:dLbl>
              <c:idx val="399"/>
              <c:tx>
                <c:rich>
                  <a:bodyPr/>
                  <a:lstStyle/>
                  <a:p>
                    <a:fld id="{8BB6AC86-3AD5-41E8-8538-EAD0DA9EED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0-7E56-4DF3-AB91-3F9545E712F9}"/>
                </c:ext>
              </c:extLst>
            </c:dLbl>
            <c:dLbl>
              <c:idx val="400"/>
              <c:tx>
                <c:rich>
                  <a:bodyPr/>
                  <a:lstStyle/>
                  <a:p>
                    <a:fld id="{32DCD621-B969-4612-AACB-279D39A087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1-7E56-4DF3-AB91-3F9545E712F9}"/>
                </c:ext>
              </c:extLst>
            </c:dLbl>
            <c:dLbl>
              <c:idx val="401"/>
              <c:tx>
                <c:rich>
                  <a:bodyPr/>
                  <a:lstStyle/>
                  <a:p>
                    <a:fld id="{652C3002-BE4B-4C92-BA4E-5319C49736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2-7E56-4DF3-AB91-3F9545E712F9}"/>
                </c:ext>
              </c:extLst>
            </c:dLbl>
            <c:dLbl>
              <c:idx val="402"/>
              <c:tx>
                <c:rich>
                  <a:bodyPr/>
                  <a:lstStyle/>
                  <a:p>
                    <a:fld id="{CB4A1C91-AF21-40EC-B934-34279D520B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3-7E56-4DF3-AB91-3F9545E712F9}"/>
                </c:ext>
              </c:extLst>
            </c:dLbl>
            <c:dLbl>
              <c:idx val="403"/>
              <c:tx>
                <c:rich>
                  <a:bodyPr/>
                  <a:lstStyle/>
                  <a:p>
                    <a:fld id="{B25B000C-39F5-4E53-B202-1A56BB3B20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4-7E56-4DF3-AB91-3F9545E712F9}"/>
                </c:ext>
              </c:extLst>
            </c:dLbl>
            <c:dLbl>
              <c:idx val="404"/>
              <c:tx>
                <c:rich>
                  <a:bodyPr/>
                  <a:lstStyle/>
                  <a:p>
                    <a:fld id="{04FDFB3B-4F38-4BAE-B504-B08C39360C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5-7E56-4DF3-AB91-3F9545E712F9}"/>
                </c:ext>
              </c:extLst>
            </c:dLbl>
            <c:dLbl>
              <c:idx val="405"/>
              <c:tx>
                <c:rich>
                  <a:bodyPr/>
                  <a:lstStyle/>
                  <a:p>
                    <a:fld id="{F46CF15B-8E67-48E0-B503-18D0A1264E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6-7E56-4DF3-AB91-3F9545E712F9}"/>
                </c:ext>
              </c:extLst>
            </c:dLbl>
            <c:dLbl>
              <c:idx val="406"/>
              <c:tx>
                <c:rich>
                  <a:bodyPr/>
                  <a:lstStyle/>
                  <a:p>
                    <a:fld id="{65020744-0921-45FD-BB45-6B2AEEA065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7-7E56-4DF3-AB91-3F9545E712F9}"/>
                </c:ext>
              </c:extLst>
            </c:dLbl>
            <c:dLbl>
              <c:idx val="407"/>
              <c:tx>
                <c:rich>
                  <a:bodyPr/>
                  <a:lstStyle/>
                  <a:p>
                    <a:fld id="{6C2D7DE1-F5F2-49BC-943A-DCFEBF347D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8-7E56-4DF3-AB91-3F9545E712F9}"/>
                </c:ext>
              </c:extLst>
            </c:dLbl>
            <c:dLbl>
              <c:idx val="408"/>
              <c:tx>
                <c:rich>
                  <a:bodyPr/>
                  <a:lstStyle/>
                  <a:p>
                    <a:fld id="{2E8506D1-7923-4B41-AEFC-C35EA7CADB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9-7E56-4DF3-AB91-3F9545E712F9}"/>
                </c:ext>
              </c:extLst>
            </c:dLbl>
            <c:dLbl>
              <c:idx val="409"/>
              <c:tx>
                <c:rich>
                  <a:bodyPr/>
                  <a:lstStyle/>
                  <a:p>
                    <a:fld id="{BAF293C4-5171-4238-827D-1291B9DE20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A-7E56-4DF3-AB91-3F9545E712F9}"/>
                </c:ext>
              </c:extLst>
            </c:dLbl>
            <c:dLbl>
              <c:idx val="410"/>
              <c:tx>
                <c:rich>
                  <a:bodyPr/>
                  <a:lstStyle/>
                  <a:p>
                    <a:fld id="{9A6DAB89-4D0C-445B-8F8C-BCAC9DF7BB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B-7E56-4DF3-AB91-3F9545E712F9}"/>
                </c:ext>
              </c:extLst>
            </c:dLbl>
            <c:dLbl>
              <c:idx val="411"/>
              <c:tx>
                <c:rich>
                  <a:bodyPr/>
                  <a:lstStyle/>
                  <a:p>
                    <a:fld id="{19583954-6224-45B9-A958-C8B71B9117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C-7E56-4DF3-AB91-3F9545E712F9}"/>
                </c:ext>
              </c:extLst>
            </c:dLbl>
            <c:dLbl>
              <c:idx val="412"/>
              <c:tx>
                <c:rich>
                  <a:bodyPr/>
                  <a:lstStyle/>
                  <a:p>
                    <a:fld id="{248932A9-507F-46C7-811A-5420DB86A2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D-7E56-4DF3-AB91-3F9545E712F9}"/>
                </c:ext>
              </c:extLst>
            </c:dLbl>
            <c:dLbl>
              <c:idx val="413"/>
              <c:tx>
                <c:rich>
                  <a:bodyPr/>
                  <a:lstStyle/>
                  <a:p>
                    <a:fld id="{990ED696-BABA-4216-A015-5AEAB7F0D24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E-7E56-4DF3-AB91-3F9545E712F9}"/>
                </c:ext>
              </c:extLst>
            </c:dLbl>
            <c:dLbl>
              <c:idx val="414"/>
              <c:tx>
                <c:rich>
                  <a:bodyPr/>
                  <a:lstStyle/>
                  <a:p>
                    <a:fld id="{9B4017F5-2A54-411C-B8C9-9CA790E1C04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F-7E56-4DF3-AB91-3F9545E712F9}"/>
                </c:ext>
              </c:extLst>
            </c:dLbl>
            <c:dLbl>
              <c:idx val="415"/>
              <c:tx>
                <c:rich>
                  <a:bodyPr/>
                  <a:lstStyle/>
                  <a:p>
                    <a:fld id="{658A450A-2282-4640-A062-AD7E6260AC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0-7E56-4DF3-AB91-3F9545E712F9}"/>
                </c:ext>
              </c:extLst>
            </c:dLbl>
            <c:dLbl>
              <c:idx val="416"/>
              <c:tx>
                <c:rich>
                  <a:bodyPr/>
                  <a:lstStyle/>
                  <a:p>
                    <a:fld id="{901F7055-B577-448A-AE97-56BF8B554F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1-7E56-4DF3-AB91-3F9545E712F9}"/>
                </c:ext>
              </c:extLst>
            </c:dLbl>
            <c:dLbl>
              <c:idx val="417"/>
              <c:tx>
                <c:rich>
                  <a:bodyPr/>
                  <a:lstStyle/>
                  <a:p>
                    <a:fld id="{4173B4A1-08EC-41AF-BBA2-75AD189527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2-7E56-4DF3-AB91-3F9545E712F9}"/>
                </c:ext>
              </c:extLst>
            </c:dLbl>
            <c:dLbl>
              <c:idx val="418"/>
              <c:tx>
                <c:rich>
                  <a:bodyPr/>
                  <a:lstStyle/>
                  <a:p>
                    <a:fld id="{6D9C0F44-193C-4C1D-8B45-6E2151FA89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3-7E56-4DF3-AB91-3F9545E712F9}"/>
                </c:ext>
              </c:extLst>
            </c:dLbl>
            <c:dLbl>
              <c:idx val="419"/>
              <c:tx>
                <c:rich>
                  <a:bodyPr/>
                  <a:lstStyle/>
                  <a:p>
                    <a:fld id="{3935D71C-1953-4DCF-A5E6-BEB0A17967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4-7E56-4DF3-AB91-3F9545E712F9}"/>
                </c:ext>
              </c:extLst>
            </c:dLbl>
            <c:dLbl>
              <c:idx val="420"/>
              <c:tx>
                <c:rich>
                  <a:bodyPr/>
                  <a:lstStyle/>
                  <a:p>
                    <a:fld id="{160BAF2C-489E-4FA0-9AE2-5414DD87A5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5-7E56-4DF3-AB91-3F9545E712F9}"/>
                </c:ext>
              </c:extLst>
            </c:dLbl>
            <c:dLbl>
              <c:idx val="421"/>
              <c:tx>
                <c:rich>
                  <a:bodyPr/>
                  <a:lstStyle/>
                  <a:p>
                    <a:fld id="{EE5AFDF0-DC84-4231-A52F-E32CC952F1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6-7E56-4DF3-AB91-3F9545E712F9}"/>
                </c:ext>
              </c:extLst>
            </c:dLbl>
            <c:dLbl>
              <c:idx val="422"/>
              <c:tx>
                <c:rich>
                  <a:bodyPr/>
                  <a:lstStyle/>
                  <a:p>
                    <a:fld id="{6F83CCE5-F0BE-442F-9B28-0C8D7470FD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7-7E56-4DF3-AB91-3F9545E712F9}"/>
                </c:ext>
              </c:extLst>
            </c:dLbl>
            <c:dLbl>
              <c:idx val="423"/>
              <c:tx>
                <c:rich>
                  <a:bodyPr/>
                  <a:lstStyle/>
                  <a:p>
                    <a:fld id="{F53E6D01-C858-4BF1-A2CE-827F7E338E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8-7E56-4DF3-AB91-3F9545E712F9}"/>
                </c:ext>
              </c:extLst>
            </c:dLbl>
            <c:dLbl>
              <c:idx val="424"/>
              <c:tx>
                <c:rich>
                  <a:bodyPr/>
                  <a:lstStyle/>
                  <a:p>
                    <a:fld id="{70DDCC3C-756C-4E5D-9975-0C8F73C5FD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9-7E56-4DF3-AB91-3F9545E712F9}"/>
                </c:ext>
              </c:extLst>
            </c:dLbl>
            <c:dLbl>
              <c:idx val="425"/>
              <c:tx>
                <c:rich>
                  <a:bodyPr/>
                  <a:lstStyle/>
                  <a:p>
                    <a:fld id="{0A8CFA84-BDA8-4EFF-8684-032EC1C090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A-7E56-4DF3-AB91-3F9545E712F9}"/>
                </c:ext>
              </c:extLst>
            </c:dLbl>
            <c:dLbl>
              <c:idx val="426"/>
              <c:tx>
                <c:rich>
                  <a:bodyPr/>
                  <a:lstStyle/>
                  <a:p>
                    <a:fld id="{B01A8B1A-442E-4EE2-A8EE-74E1A7C881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B-7E56-4DF3-AB91-3F9545E712F9}"/>
                </c:ext>
              </c:extLst>
            </c:dLbl>
            <c:dLbl>
              <c:idx val="427"/>
              <c:tx>
                <c:rich>
                  <a:bodyPr/>
                  <a:lstStyle/>
                  <a:p>
                    <a:fld id="{D539B73A-7D2D-426B-94CA-8076B3AF12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C-7E56-4DF3-AB91-3F9545E712F9}"/>
                </c:ext>
              </c:extLst>
            </c:dLbl>
            <c:dLbl>
              <c:idx val="428"/>
              <c:tx>
                <c:rich>
                  <a:bodyPr/>
                  <a:lstStyle/>
                  <a:p>
                    <a:fld id="{5B87B510-24BB-49CC-BC15-97D2983AB3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D-7E56-4DF3-AB91-3F9545E712F9}"/>
                </c:ext>
              </c:extLst>
            </c:dLbl>
            <c:dLbl>
              <c:idx val="429"/>
              <c:tx>
                <c:rich>
                  <a:bodyPr/>
                  <a:lstStyle/>
                  <a:p>
                    <a:fld id="{C5B6928B-BD83-4188-8565-370DE72B9B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E-7E56-4DF3-AB91-3F9545E712F9}"/>
                </c:ext>
              </c:extLst>
            </c:dLbl>
            <c:dLbl>
              <c:idx val="430"/>
              <c:tx>
                <c:rich>
                  <a:bodyPr/>
                  <a:lstStyle/>
                  <a:p>
                    <a:fld id="{85A2B423-2AE2-476F-A8DD-CE824CFF41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F-7E56-4DF3-AB91-3F9545E712F9}"/>
                </c:ext>
              </c:extLst>
            </c:dLbl>
            <c:dLbl>
              <c:idx val="431"/>
              <c:tx>
                <c:rich>
                  <a:bodyPr/>
                  <a:lstStyle/>
                  <a:p>
                    <a:fld id="{107345C4-04A1-4668-B75C-24EBEE8E2E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0-7E56-4DF3-AB91-3F9545E712F9}"/>
                </c:ext>
              </c:extLst>
            </c:dLbl>
            <c:dLbl>
              <c:idx val="432"/>
              <c:tx>
                <c:rich>
                  <a:bodyPr/>
                  <a:lstStyle/>
                  <a:p>
                    <a:fld id="{3A5E5BC7-F239-46AD-8D85-EF1334794E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1-7E56-4DF3-AB91-3F9545E712F9}"/>
                </c:ext>
              </c:extLst>
            </c:dLbl>
            <c:dLbl>
              <c:idx val="433"/>
              <c:tx>
                <c:rich>
                  <a:bodyPr/>
                  <a:lstStyle/>
                  <a:p>
                    <a:fld id="{C014D914-47F1-4C6C-9551-DC1D14F75D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2-7E56-4DF3-AB91-3F9545E712F9}"/>
                </c:ext>
              </c:extLst>
            </c:dLbl>
            <c:dLbl>
              <c:idx val="434"/>
              <c:tx>
                <c:rich>
                  <a:bodyPr/>
                  <a:lstStyle/>
                  <a:p>
                    <a:fld id="{0431BD95-7C62-4524-AB01-771CB451EB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3-7E56-4DF3-AB91-3F9545E712F9}"/>
                </c:ext>
              </c:extLst>
            </c:dLbl>
            <c:dLbl>
              <c:idx val="435"/>
              <c:tx>
                <c:rich>
                  <a:bodyPr/>
                  <a:lstStyle/>
                  <a:p>
                    <a:fld id="{D8BEE8FC-325F-4817-B513-57543FEC58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4-7E56-4DF3-AB91-3F9545E712F9}"/>
                </c:ext>
              </c:extLst>
            </c:dLbl>
            <c:dLbl>
              <c:idx val="436"/>
              <c:tx>
                <c:rich>
                  <a:bodyPr/>
                  <a:lstStyle/>
                  <a:p>
                    <a:fld id="{4D28403B-0A03-4916-8008-83910F7217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5-7E56-4DF3-AB91-3F9545E712F9}"/>
                </c:ext>
              </c:extLst>
            </c:dLbl>
            <c:dLbl>
              <c:idx val="437"/>
              <c:tx>
                <c:rich>
                  <a:bodyPr/>
                  <a:lstStyle/>
                  <a:p>
                    <a:fld id="{88B41208-9C25-4C74-991B-9FB469C0F9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6-7E56-4DF3-AB91-3F9545E712F9}"/>
                </c:ext>
              </c:extLst>
            </c:dLbl>
            <c:dLbl>
              <c:idx val="438"/>
              <c:tx>
                <c:rich>
                  <a:bodyPr/>
                  <a:lstStyle/>
                  <a:p>
                    <a:fld id="{425E8E56-34C2-41D8-8DDD-50E5BC7A6E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7-7E56-4DF3-AB91-3F9545E712F9}"/>
                </c:ext>
              </c:extLst>
            </c:dLbl>
            <c:dLbl>
              <c:idx val="439"/>
              <c:tx>
                <c:rich>
                  <a:bodyPr/>
                  <a:lstStyle/>
                  <a:p>
                    <a:fld id="{5F7AF81B-36AC-45A6-9D8D-0FD5ADF6AC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8-7E56-4DF3-AB91-3F9545E712F9}"/>
                </c:ext>
              </c:extLst>
            </c:dLbl>
            <c:dLbl>
              <c:idx val="440"/>
              <c:tx>
                <c:rich>
                  <a:bodyPr/>
                  <a:lstStyle/>
                  <a:p>
                    <a:fld id="{5A17C913-0DDA-4FBB-8C44-E1DC9608BC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9-7E56-4DF3-AB91-3F9545E712F9}"/>
                </c:ext>
              </c:extLst>
            </c:dLbl>
            <c:dLbl>
              <c:idx val="441"/>
              <c:tx>
                <c:rich>
                  <a:bodyPr/>
                  <a:lstStyle/>
                  <a:p>
                    <a:fld id="{CB9C623F-8713-41A5-B2D9-21D8AF1B41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A-7E56-4DF3-AB91-3F9545E712F9}"/>
                </c:ext>
              </c:extLst>
            </c:dLbl>
            <c:dLbl>
              <c:idx val="442"/>
              <c:tx>
                <c:rich>
                  <a:bodyPr/>
                  <a:lstStyle/>
                  <a:p>
                    <a:fld id="{4F1A51F9-DA3A-4C78-A3A1-E73AEBC931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B-7E56-4DF3-AB91-3F9545E712F9}"/>
                </c:ext>
              </c:extLst>
            </c:dLbl>
            <c:dLbl>
              <c:idx val="443"/>
              <c:tx>
                <c:rich>
                  <a:bodyPr/>
                  <a:lstStyle/>
                  <a:p>
                    <a:fld id="{7610D73E-41B2-4B38-B395-607FBD3A47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C-7E56-4DF3-AB91-3F9545E712F9}"/>
                </c:ext>
              </c:extLst>
            </c:dLbl>
            <c:dLbl>
              <c:idx val="444"/>
              <c:tx>
                <c:rich>
                  <a:bodyPr/>
                  <a:lstStyle/>
                  <a:p>
                    <a:fld id="{950A40A5-7BBF-4DE3-9877-E36B8E1F75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D-7E56-4DF3-AB91-3F9545E712F9}"/>
                </c:ext>
              </c:extLst>
            </c:dLbl>
            <c:dLbl>
              <c:idx val="445"/>
              <c:tx>
                <c:rich>
                  <a:bodyPr/>
                  <a:lstStyle/>
                  <a:p>
                    <a:fld id="{B6BF96C3-A792-415B-A549-3821891F99C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E-7E56-4DF3-AB91-3F9545E712F9}"/>
                </c:ext>
              </c:extLst>
            </c:dLbl>
            <c:dLbl>
              <c:idx val="446"/>
              <c:tx>
                <c:rich>
                  <a:bodyPr/>
                  <a:lstStyle/>
                  <a:p>
                    <a:fld id="{32DCCBE8-E5DB-4EDC-9835-28926259BE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F-7E56-4DF3-AB91-3F9545E712F9}"/>
                </c:ext>
              </c:extLst>
            </c:dLbl>
            <c:dLbl>
              <c:idx val="447"/>
              <c:tx>
                <c:rich>
                  <a:bodyPr/>
                  <a:lstStyle/>
                  <a:p>
                    <a:fld id="{08E6B892-1EE4-4023-9EFB-114D34CDB1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0-7E56-4DF3-AB91-3F9545E712F9}"/>
                </c:ext>
              </c:extLst>
            </c:dLbl>
            <c:dLbl>
              <c:idx val="448"/>
              <c:tx>
                <c:rich>
                  <a:bodyPr/>
                  <a:lstStyle/>
                  <a:p>
                    <a:fld id="{DB6524AC-870C-4FD5-B850-1EAA6613D9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1-7E56-4DF3-AB91-3F9545E712F9}"/>
                </c:ext>
              </c:extLst>
            </c:dLbl>
            <c:dLbl>
              <c:idx val="449"/>
              <c:tx>
                <c:rich>
                  <a:bodyPr/>
                  <a:lstStyle/>
                  <a:p>
                    <a:fld id="{7293AE92-72CC-4597-B030-66ADF1A48C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2-7E56-4DF3-AB91-3F9545E712F9}"/>
                </c:ext>
              </c:extLst>
            </c:dLbl>
            <c:dLbl>
              <c:idx val="450"/>
              <c:tx>
                <c:rich>
                  <a:bodyPr/>
                  <a:lstStyle/>
                  <a:p>
                    <a:fld id="{1E854422-4FA3-4B42-BD95-BAB038C7C2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3-7E56-4DF3-AB91-3F9545E712F9}"/>
                </c:ext>
              </c:extLst>
            </c:dLbl>
            <c:dLbl>
              <c:idx val="451"/>
              <c:tx>
                <c:rich>
                  <a:bodyPr/>
                  <a:lstStyle/>
                  <a:p>
                    <a:fld id="{58A8833E-1DC8-440A-92C3-6A3C87D252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4-7E56-4DF3-AB91-3F9545E712F9}"/>
                </c:ext>
              </c:extLst>
            </c:dLbl>
            <c:dLbl>
              <c:idx val="452"/>
              <c:tx>
                <c:rich>
                  <a:bodyPr/>
                  <a:lstStyle/>
                  <a:p>
                    <a:fld id="{938340F5-E331-4BDF-8C88-7C958C2326A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5-7E56-4DF3-AB91-3F9545E712F9}"/>
                </c:ext>
              </c:extLst>
            </c:dLbl>
            <c:dLbl>
              <c:idx val="453"/>
              <c:tx>
                <c:rich>
                  <a:bodyPr/>
                  <a:lstStyle/>
                  <a:p>
                    <a:fld id="{BAC9DA9A-903A-496C-A624-A4B3DF0814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6-7E56-4DF3-AB91-3F9545E712F9}"/>
                </c:ext>
              </c:extLst>
            </c:dLbl>
            <c:dLbl>
              <c:idx val="454"/>
              <c:tx>
                <c:rich>
                  <a:bodyPr/>
                  <a:lstStyle/>
                  <a:p>
                    <a:fld id="{E76EAC7C-C2D7-495B-AFF0-5ECAE82B22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7-7E56-4DF3-AB91-3F9545E712F9}"/>
                </c:ext>
              </c:extLst>
            </c:dLbl>
            <c:dLbl>
              <c:idx val="455"/>
              <c:tx>
                <c:rich>
                  <a:bodyPr/>
                  <a:lstStyle/>
                  <a:p>
                    <a:fld id="{73BD02B1-DE23-46FC-B821-5A7B06ED34C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8-7E56-4DF3-AB91-3F9545E712F9}"/>
                </c:ext>
              </c:extLst>
            </c:dLbl>
            <c:dLbl>
              <c:idx val="456"/>
              <c:tx>
                <c:rich>
                  <a:bodyPr/>
                  <a:lstStyle/>
                  <a:p>
                    <a:fld id="{1B6B02AE-2349-49FA-B4FE-BAF302A9FDC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9-7E56-4DF3-AB91-3F9545E712F9}"/>
                </c:ext>
              </c:extLst>
            </c:dLbl>
            <c:dLbl>
              <c:idx val="457"/>
              <c:tx>
                <c:rich>
                  <a:bodyPr/>
                  <a:lstStyle/>
                  <a:p>
                    <a:fld id="{660222F1-F68A-41F1-A32F-566FEFA521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A-7E56-4DF3-AB91-3F9545E712F9}"/>
                </c:ext>
              </c:extLst>
            </c:dLbl>
            <c:dLbl>
              <c:idx val="458"/>
              <c:tx>
                <c:rich>
                  <a:bodyPr/>
                  <a:lstStyle/>
                  <a:p>
                    <a:fld id="{9D0399D9-B116-4521-A0B2-E032B93A52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B-7E56-4DF3-AB91-3F9545E712F9}"/>
                </c:ext>
              </c:extLst>
            </c:dLbl>
            <c:dLbl>
              <c:idx val="459"/>
              <c:tx>
                <c:rich>
                  <a:bodyPr/>
                  <a:lstStyle/>
                  <a:p>
                    <a:fld id="{BFF16E39-F0C5-424A-9527-C67D6CD522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C-7E56-4DF3-AB91-3F9545E712F9}"/>
                </c:ext>
              </c:extLst>
            </c:dLbl>
            <c:dLbl>
              <c:idx val="460"/>
              <c:tx>
                <c:rich>
                  <a:bodyPr/>
                  <a:lstStyle/>
                  <a:p>
                    <a:fld id="{FB561E61-5206-4801-837A-F1CAEA931E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D-7E56-4DF3-AB91-3F9545E712F9}"/>
                </c:ext>
              </c:extLst>
            </c:dLbl>
            <c:dLbl>
              <c:idx val="461"/>
              <c:tx>
                <c:rich>
                  <a:bodyPr/>
                  <a:lstStyle/>
                  <a:p>
                    <a:fld id="{06856FD9-862A-46D3-917B-E05CD2C962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E-7E56-4DF3-AB91-3F9545E712F9}"/>
                </c:ext>
              </c:extLst>
            </c:dLbl>
            <c:dLbl>
              <c:idx val="462"/>
              <c:tx>
                <c:rich>
                  <a:bodyPr/>
                  <a:lstStyle/>
                  <a:p>
                    <a:fld id="{96F73EE4-8913-4446-BA6D-17E4B3A8FF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F-7E56-4DF3-AB91-3F9545E712F9}"/>
                </c:ext>
              </c:extLst>
            </c:dLbl>
            <c:dLbl>
              <c:idx val="463"/>
              <c:tx>
                <c:rich>
                  <a:bodyPr/>
                  <a:lstStyle/>
                  <a:p>
                    <a:fld id="{66F79346-165F-43D7-A11D-AF36729084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0-7E56-4DF3-AB91-3F9545E712F9}"/>
                </c:ext>
              </c:extLst>
            </c:dLbl>
            <c:dLbl>
              <c:idx val="464"/>
              <c:tx>
                <c:rich>
                  <a:bodyPr/>
                  <a:lstStyle/>
                  <a:p>
                    <a:fld id="{C26E24AF-C1FA-4E5B-B459-2E3FA708E5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1-7E56-4DF3-AB91-3F9545E712F9}"/>
                </c:ext>
              </c:extLst>
            </c:dLbl>
            <c:dLbl>
              <c:idx val="465"/>
              <c:tx>
                <c:rich>
                  <a:bodyPr/>
                  <a:lstStyle/>
                  <a:p>
                    <a:fld id="{18165EEA-9872-497B-A754-C3AE381458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2-7E56-4DF3-AB91-3F9545E712F9}"/>
                </c:ext>
              </c:extLst>
            </c:dLbl>
            <c:dLbl>
              <c:idx val="466"/>
              <c:tx>
                <c:rich>
                  <a:bodyPr/>
                  <a:lstStyle/>
                  <a:p>
                    <a:fld id="{7C5CD0FA-0BDC-49FC-B7EC-47B7EA9294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3-7E56-4DF3-AB91-3F9545E712F9}"/>
                </c:ext>
              </c:extLst>
            </c:dLbl>
            <c:dLbl>
              <c:idx val="467"/>
              <c:tx>
                <c:rich>
                  <a:bodyPr/>
                  <a:lstStyle/>
                  <a:p>
                    <a:fld id="{0FDDFDEC-72BB-4553-AB72-F5C65A746D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4-7E56-4DF3-AB91-3F9545E712F9}"/>
                </c:ext>
              </c:extLst>
            </c:dLbl>
            <c:dLbl>
              <c:idx val="468"/>
              <c:tx>
                <c:rich>
                  <a:bodyPr/>
                  <a:lstStyle/>
                  <a:p>
                    <a:fld id="{6520D23D-215F-4D41-8C36-9991E1B332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5-7E56-4DF3-AB91-3F9545E712F9}"/>
                </c:ext>
              </c:extLst>
            </c:dLbl>
            <c:dLbl>
              <c:idx val="469"/>
              <c:tx>
                <c:rich>
                  <a:bodyPr/>
                  <a:lstStyle/>
                  <a:p>
                    <a:fld id="{3AB45902-CFAB-4A50-9951-67987645B1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6-7E56-4DF3-AB91-3F9545E712F9}"/>
                </c:ext>
              </c:extLst>
            </c:dLbl>
            <c:dLbl>
              <c:idx val="470"/>
              <c:tx>
                <c:rich>
                  <a:bodyPr/>
                  <a:lstStyle/>
                  <a:p>
                    <a:fld id="{BE6862AB-8705-454F-ABEB-A5D6E7E21E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7-7E56-4DF3-AB91-3F9545E712F9}"/>
                </c:ext>
              </c:extLst>
            </c:dLbl>
            <c:dLbl>
              <c:idx val="471"/>
              <c:tx>
                <c:rich>
                  <a:bodyPr/>
                  <a:lstStyle/>
                  <a:p>
                    <a:fld id="{BA0BB886-1E63-4C19-8F5E-A1B4555ADF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8-7E56-4DF3-AB91-3F9545E712F9}"/>
                </c:ext>
              </c:extLst>
            </c:dLbl>
            <c:dLbl>
              <c:idx val="472"/>
              <c:tx>
                <c:rich>
                  <a:bodyPr/>
                  <a:lstStyle/>
                  <a:p>
                    <a:fld id="{1921F637-F7A3-404C-96D0-83AEED5370E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9-7E56-4DF3-AB91-3F9545E712F9}"/>
                </c:ext>
              </c:extLst>
            </c:dLbl>
            <c:dLbl>
              <c:idx val="473"/>
              <c:tx>
                <c:rich>
                  <a:bodyPr/>
                  <a:lstStyle/>
                  <a:p>
                    <a:fld id="{0FB6B82F-CA46-48EE-A486-CCB7C92493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A-7E56-4DF3-AB91-3F9545E712F9}"/>
                </c:ext>
              </c:extLst>
            </c:dLbl>
            <c:dLbl>
              <c:idx val="474"/>
              <c:tx>
                <c:rich>
                  <a:bodyPr/>
                  <a:lstStyle/>
                  <a:p>
                    <a:fld id="{5CFD6230-A324-4AF8-B4C0-45B6875CD5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B-7E56-4DF3-AB91-3F9545E712F9}"/>
                </c:ext>
              </c:extLst>
            </c:dLbl>
            <c:dLbl>
              <c:idx val="475"/>
              <c:tx>
                <c:rich>
                  <a:bodyPr/>
                  <a:lstStyle/>
                  <a:p>
                    <a:fld id="{C408BAB6-32D2-4CAC-B5CF-111E7BDA86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C-7E56-4DF3-AB91-3F9545E712F9}"/>
                </c:ext>
              </c:extLst>
            </c:dLbl>
            <c:dLbl>
              <c:idx val="476"/>
              <c:tx>
                <c:rich>
                  <a:bodyPr/>
                  <a:lstStyle/>
                  <a:p>
                    <a:fld id="{1C26EBAA-2B0E-4C08-92D7-91F5F2D879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D-7E56-4DF3-AB91-3F9545E712F9}"/>
                </c:ext>
              </c:extLst>
            </c:dLbl>
            <c:dLbl>
              <c:idx val="477"/>
              <c:tx>
                <c:rich>
                  <a:bodyPr/>
                  <a:lstStyle/>
                  <a:p>
                    <a:fld id="{D9F1B5D9-0548-4B02-8F5A-11ACDAA95B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E-7E56-4DF3-AB91-3F9545E712F9}"/>
                </c:ext>
              </c:extLst>
            </c:dLbl>
            <c:dLbl>
              <c:idx val="478"/>
              <c:tx>
                <c:rich>
                  <a:bodyPr/>
                  <a:lstStyle/>
                  <a:p>
                    <a:fld id="{462CCAAD-3714-4E53-8BA5-33B64A8660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F-7E56-4DF3-AB91-3F9545E712F9}"/>
                </c:ext>
              </c:extLst>
            </c:dLbl>
            <c:dLbl>
              <c:idx val="479"/>
              <c:tx>
                <c:rich>
                  <a:bodyPr/>
                  <a:lstStyle/>
                  <a:p>
                    <a:fld id="{136039C3-E6BB-4572-84A4-B2C1DDAF00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0-7E56-4DF3-AB91-3F9545E712F9}"/>
                </c:ext>
              </c:extLst>
            </c:dLbl>
            <c:dLbl>
              <c:idx val="480"/>
              <c:tx>
                <c:rich>
                  <a:bodyPr/>
                  <a:lstStyle/>
                  <a:p>
                    <a:fld id="{7E7E8135-8C95-4D47-86C9-251CED2D83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1-7E56-4DF3-AB91-3F9545E712F9}"/>
                </c:ext>
              </c:extLst>
            </c:dLbl>
            <c:dLbl>
              <c:idx val="481"/>
              <c:tx>
                <c:rich>
                  <a:bodyPr/>
                  <a:lstStyle/>
                  <a:p>
                    <a:fld id="{D2DF3ED3-01D2-4A7D-819A-4A5707D082F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2-7E56-4DF3-AB91-3F9545E712F9}"/>
                </c:ext>
              </c:extLst>
            </c:dLbl>
            <c:dLbl>
              <c:idx val="482"/>
              <c:tx>
                <c:rich>
                  <a:bodyPr/>
                  <a:lstStyle/>
                  <a:p>
                    <a:fld id="{ACDD5872-F469-4FD7-85BA-076CD1C382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3-7E56-4DF3-AB91-3F9545E712F9}"/>
                </c:ext>
              </c:extLst>
            </c:dLbl>
            <c:dLbl>
              <c:idx val="483"/>
              <c:tx>
                <c:rich>
                  <a:bodyPr/>
                  <a:lstStyle/>
                  <a:p>
                    <a:fld id="{C92F3D1D-A9BA-4B3D-9493-E90A73647E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4-7E56-4DF3-AB91-3F9545E712F9}"/>
                </c:ext>
              </c:extLst>
            </c:dLbl>
            <c:dLbl>
              <c:idx val="484"/>
              <c:tx>
                <c:rich>
                  <a:bodyPr/>
                  <a:lstStyle/>
                  <a:p>
                    <a:fld id="{02F99DD2-5E00-4975-92C8-9B49FE4CAF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5-7E56-4DF3-AB91-3F9545E712F9}"/>
                </c:ext>
              </c:extLst>
            </c:dLbl>
            <c:dLbl>
              <c:idx val="485"/>
              <c:tx>
                <c:rich>
                  <a:bodyPr/>
                  <a:lstStyle/>
                  <a:p>
                    <a:fld id="{1E3DC3E2-E8BB-4193-BA2A-4A35F29AB8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6-7E56-4DF3-AB91-3F9545E712F9}"/>
                </c:ext>
              </c:extLst>
            </c:dLbl>
            <c:dLbl>
              <c:idx val="486"/>
              <c:tx>
                <c:rich>
                  <a:bodyPr/>
                  <a:lstStyle/>
                  <a:p>
                    <a:fld id="{0CE7DF77-A21F-4041-887D-D119D9B5C1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7-7E56-4DF3-AB91-3F9545E712F9}"/>
                </c:ext>
              </c:extLst>
            </c:dLbl>
            <c:dLbl>
              <c:idx val="487"/>
              <c:tx>
                <c:rich>
                  <a:bodyPr/>
                  <a:lstStyle/>
                  <a:p>
                    <a:fld id="{47F3C2BD-8E79-4EDB-9620-588E05EA1D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8-7E56-4DF3-AB91-3F9545E712F9}"/>
                </c:ext>
              </c:extLst>
            </c:dLbl>
            <c:dLbl>
              <c:idx val="488"/>
              <c:tx>
                <c:rich>
                  <a:bodyPr/>
                  <a:lstStyle/>
                  <a:p>
                    <a:fld id="{854441A9-EC5A-4D9E-9910-0AA5F8752F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9-7E56-4DF3-AB91-3F9545E712F9}"/>
                </c:ext>
              </c:extLst>
            </c:dLbl>
            <c:dLbl>
              <c:idx val="489"/>
              <c:tx>
                <c:rich>
                  <a:bodyPr/>
                  <a:lstStyle/>
                  <a:p>
                    <a:fld id="{EA62F168-0DCA-41A9-9824-334C08DE8C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A-7E56-4DF3-AB91-3F9545E712F9}"/>
                </c:ext>
              </c:extLst>
            </c:dLbl>
            <c:dLbl>
              <c:idx val="490"/>
              <c:tx>
                <c:rich>
                  <a:bodyPr/>
                  <a:lstStyle/>
                  <a:p>
                    <a:fld id="{F56B3674-A46D-431D-B3CF-E022829F0A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B-7E56-4DF3-AB91-3F9545E712F9}"/>
                </c:ext>
              </c:extLst>
            </c:dLbl>
            <c:dLbl>
              <c:idx val="491"/>
              <c:tx>
                <c:rich>
                  <a:bodyPr/>
                  <a:lstStyle/>
                  <a:p>
                    <a:fld id="{D61F4150-340D-4202-AD86-2C54805A8F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C-7E56-4DF3-AB91-3F9545E712F9}"/>
                </c:ext>
              </c:extLst>
            </c:dLbl>
            <c:dLbl>
              <c:idx val="492"/>
              <c:tx>
                <c:rich>
                  <a:bodyPr/>
                  <a:lstStyle/>
                  <a:p>
                    <a:fld id="{09DD6FA8-8BB1-4678-90E0-63EDB4EED6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D-7E56-4DF3-AB91-3F9545E712F9}"/>
                </c:ext>
              </c:extLst>
            </c:dLbl>
            <c:dLbl>
              <c:idx val="493"/>
              <c:tx>
                <c:rich>
                  <a:bodyPr/>
                  <a:lstStyle/>
                  <a:p>
                    <a:fld id="{F0DE36D4-EE35-4D82-A4DF-0814DA30DD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E-7E56-4DF3-AB91-3F9545E712F9}"/>
                </c:ext>
              </c:extLst>
            </c:dLbl>
            <c:dLbl>
              <c:idx val="494"/>
              <c:tx>
                <c:rich>
                  <a:bodyPr/>
                  <a:lstStyle/>
                  <a:p>
                    <a:fld id="{E8A8781F-9E08-48E5-A0E1-4BD25E3995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F-7E56-4DF3-AB91-3F9545E712F9}"/>
                </c:ext>
              </c:extLst>
            </c:dLbl>
            <c:dLbl>
              <c:idx val="495"/>
              <c:tx>
                <c:rich>
                  <a:bodyPr/>
                  <a:lstStyle/>
                  <a:p>
                    <a:fld id="{118C20F3-C4A6-454F-B643-E74F78D318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0-7E56-4DF3-AB91-3F9545E712F9}"/>
                </c:ext>
              </c:extLst>
            </c:dLbl>
            <c:dLbl>
              <c:idx val="496"/>
              <c:tx>
                <c:rich>
                  <a:bodyPr/>
                  <a:lstStyle/>
                  <a:p>
                    <a:fld id="{6FBE33EF-6BD4-436A-8D8A-090487DBE8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1-7E56-4DF3-AB91-3F9545E712F9}"/>
                </c:ext>
              </c:extLst>
            </c:dLbl>
            <c:dLbl>
              <c:idx val="497"/>
              <c:tx>
                <c:rich>
                  <a:bodyPr/>
                  <a:lstStyle/>
                  <a:p>
                    <a:fld id="{66CED97D-C384-4521-A427-EFF9F10F3E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2-7E56-4DF3-AB91-3F9545E712F9}"/>
                </c:ext>
              </c:extLst>
            </c:dLbl>
            <c:dLbl>
              <c:idx val="498"/>
              <c:tx>
                <c:rich>
                  <a:bodyPr/>
                  <a:lstStyle/>
                  <a:p>
                    <a:fld id="{07E63CC8-04C4-4C2D-AB4C-6563D67AC9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3-7E56-4DF3-AB91-3F9545E712F9}"/>
                </c:ext>
              </c:extLst>
            </c:dLbl>
            <c:dLbl>
              <c:idx val="499"/>
              <c:tx>
                <c:rich>
                  <a:bodyPr/>
                  <a:lstStyle/>
                  <a:p>
                    <a:fld id="{2CCA35B9-A906-4D25-9AB1-6371AA7A23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4-7E56-4DF3-AB91-3F9545E712F9}"/>
                </c:ext>
              </c:extLst>
            </c:dLbl>
            <c:dLbl>
              <c:idx val="500"/>
              <c:tx>
                <c:rich>
                  <a:bodyPr/>
                  <a:lstStyle/>
                  <a:p>
                    <a:fld id="{36922621-4011-4B9A-87C2-36FEA13F31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5-7E56-4DF3-AB91-3F9545E712F9}"/>
                </c:ext>
              </c:extLst>
            </c:dLbl>
            <c:dLbl>
              <c:idx val="501"/>
              <c:tx>
                <c:rich>
                  <a:bodyPr/>
                  <a:lstStyle/>
                  <a:p>
                    <a:fld id="{346491A7-E987-48CD-9AB7-FAF73A00F4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6-7E56-4DF3-AB91-3F9545E712F9}"/>
                </c:ext>
              </c:extLst>
            </c:dLbl>
            <c:dLbl>
              <c:idx val="502"/>
              <c:tx>
                <c:rich>
                  <a:bodyPr/>
                  <a:lstStyle/>
                  <a:p>
                    <a:fld id="{4137AF89-EC27-4250-966C-BF0BF07ECC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7-7E56-4DF3-AB91-3F9545E712F9}"/>
                </c:ext>
              </c:extLst>
            </c:dLbl>
            <c:dLbl>
              <c:idx val="503"/>
              <c:tx>
                <c:rich>
                  <a:bodyPr/>
                  <a:lstStyle/>
                  <a:p>
                    <a:fld id="{B2B0A5D5-ABB7-458D-8C42-6AE863EF49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8-7E56-4DF3-AB91-3F9545E712F9}"/>
                </c:ext>
              </c:extLst>
            </c:dLbl>
            <c:dLbl>
              <c:idx val="504"/>
              <c:tx>
                <c:rich>
                  <a:bodyPr/>
                  <a:lstStyle/>
                  <a:p>
                    <a:fld id="{505CFAD0-2372-494E-B062-366D1533DEC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9-7E56-4DF3-AB91-3F9545E712F9}"/>
                </c:ext>
              </c:extLst>
            </c:dLbl>
            <c:dLbl>
              <c:idx val="505"/>
              <c:tx>
                <c:rich>
                  <a:bodyPr/>
                  <a:lstStyle/>
                  <a:p>
                    <a:fld id="{1687784F-A324-4624-84A8-56D63F48FB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A-7E56-4DF3-AB91-3F9545E712F9}"/>
                </c:ext>
              </c:extLst>
            </c:dLbl>
            <c:dLbl>
              <c:idx val="506"/>
              <c:tx>
                <c:rich>
                  <a:bodyPr/>
                  <a:lstStyle/>
                  <a:p>
                    <a:fld id="{E46E6FD3-29DE-4159-BD10-B8097C70C5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B-7E56-4DF3-AB91-3F9545E712F9}"/>
                </c:ext>
              </c:extLst>
            </c:dLbl>
            <c:dLbl>
              <c:idx val="507"/>
              <c:tx>
                <c:rich>
                  <a:bodyPr/>
                  <a:lstStyle/>
                  <a:p>
                    <a:fld id="{9F755A7E-E008-4ABA-BB45-788E8D1989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C-7E56-4DF3-AB91-3F9545E712F9}"/>
                </c:ext>
              </c:extLst>
            </c:dLbl>
            <c:dLbl>
              <c:idx val="508"/>
              <c:tx>
                <c:rich>
                  <a:bodyPr/>
                  <a:lstStyle/>
                  <a:p>
                    <a:fld id="{E5F460BD-6892-4F13-A75E-6C85EF389C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D-7E56-4DF3-AB91-3F9545E712F9}"/>
                </c:ext>
              </c:extLst>
            </c:dLbl>
            <c:dLbl>
              <c:idx val="509"/>
              <c:tx>
                <c:rich>
                  <a:bodyPr/>
                  <a:lstStyle/>
                  <a:p>
                    <a:fld id="{A661871A-00DC-4F05-BB44-A2E23F4D1B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E-7E56-4DF3-AB91-3F9545E712F9}"/>
                </c:ext>
              </c:extLst>
            </c:dLbl>
            <c:dLbl>
              <c:idx val="510"/>
              <c:tx>
                <c:rich>
                  <a:bodyPr/>
                  <a:lstStyle/>
                  <a:p>
                    <a:fld id="{D48F58E3-F009-440D-8DF8-5BB01DB6A4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F-7E56-4DF3-AB91-3F9545E712F9}"/>
                </c:ext>
              </c:extLst>
            </c:dLbl>
            <c:dLbl>
              <c:idx val="511"/>
              <c:tx>
                <c:rich>
                  <a:bodyPr/>
                  <a:lstStyle/>
                  <a:p>
                    <a:fld id="{8A51BCFA-99EA-4D54-A743-83DC792356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0-7E56-4DF3-AB91-3F9545E712F9}"/>
                </c:ext>
              </c:extLst>
            </c:dLbl>
            <c:dLbl>
              <c:idx val="512"/>
              <c:tx>
                <c:rich>
                  <a:bodyPr/>
                  <a:lstStyle/>
                  <a:p>
                    <a:fld id="{66C6C810-ECD7-4A23-8A85-EE0EF5B644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1-7E56-4DF3-AB91-3F9545E712F9}"/>
                </c:ext>
              </c:extLst>
            </c:dLbl>
            <c:dLbl>
              <c:idx val="513"/>
              <c:tx>
                <c:rich>
                  <a:bodyPr/>
                  <a:lstStyle/>
                  <a:p>
                    <a:fld id="{510D537A-17B2-45EE-827D-E7E3DFB977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2-7E56-4DF3-AB91-3F9545E712F9}"/>
                </c:ext>
              </c:extLst>
            </c:dLbl>
            <c:dLbl>
              <c:idx val="514"/>
              <c:tx>
                <c:rich>
                  <a:bodyPr/>
                  <a:lstStyle/>
                  <a:p>
                    <a:fld id="{891E2A6F-BA49-43A6-9B21-8EB592628F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3-7E56-4DF3-AB91-3F9545E712F9}"/>
                </c:ext>
              </c:extLst>
            </c:dLbl>
            <c:dLbl>
              <c:idx val="515"/>
              <c:tx>
                <c:rich>
                  <a:bodyPr/>
                  <a:lstStyle/>
                  <a:p>
                    <a:fld id="{739372C7-3DA1-4DE2-90AF-CE9FC52669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4-7E56-4DF3-AB91-3F9545E712F9}"/>
                </c:ext>
              </c:extLst>
            </c:dLbl>
            <c:dLbl>
              <c:idx val="516"/>
              <c:tx>
                <c:rich>
                  <a:bodyPr/>
                  <a:lstStyle/>
                  <a:p>
                    <a:fld id="{FB6A6621-315A-4B1E-AB43-139FE864C34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5-7E56-4DF3-AB91-3F9545E712F9}"/>
                </c:ext>
              </c:extLst>
            </c:dLbl>
            <c:dLbl>
              <c:idx val="517"/>
              <c:tx>
                <c:rich>
                  <a:bodyPr/>
                  <a:lstStyle/>
                  <a:p>
                    <a:fld id="{A6A6923B-CC70-4D6E-B490-EBBF48CBD8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6-7E56-4DF3-AB91-3F9545E712F9}"/>
                </c:ext>
              </c:extLst>
            </c:dLbl>
            <c:dLbl>
              <c:idx val="518"/>
              <c:tx>
                <c:rich>
                  <a:bodyPr/>
                  <a:lstStyle/>
                  <a:p>
                    <a:fld id="{6091D544-024F-49BB-9C7A-6650F474E67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7-7E56-4DF3-AB91-3F9545E712F9}"/>
                </c:ext>
              </c:extLst>
            </c:dLbl>
            <c:dLbl>
              <c:idx val="519"/>
              <c:tx>
                <c:rich>
                  <a:bodyPr/>
                  <a:lstStyle/>
                  <a:p>
                    <a:fld id="{2C895537-B5AF-40F4-823C-F390EE06415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8-7E56-4DF3-AB91-3F9545E712F9}"/>
                </c:ext>
              </c:extLst>
            </c:dLbl>
            <c:dLbl>
              <c:idx val="520"/>
              <c:tx>
                <c:rich>
                  <a:bodyPr/>
                  <a:lstStyle/>
                  <a:p>
                    <a:fld id="{33741946-0F59-41B9-AA03-80D8BF00579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9-7E56-4DF3-AB91-3F9545E712F9}"/>
                </c:ext>
              </c:extLst>
            </c:dLbl>
            <c:dLbl>
              <c:idx val="521"/>
              <c:tx>
                <c:rich>
                  <a:bodyPr/>
                  <a:lstStyle/>
                  <a:p>
                    <a:fld id="{35BCCA8C-7950-41BB-A33E-52CBDCAF42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A-7E56-4DF3-AB91-3F9545E712F9}"/>
                </c:ext>
              </c:extLst>
            </c:dLbl>
            <c:dLbl>
              <c:idx val="522"/>
              <c:tx>
                <c:rich>
                  <a:bodyPr/>
                  <a:lstStyle/>
                  <a:p>
                    <a:fld id="{6DB51709-E17B-45AE-99E6-5A3BBBEA1C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B-7E56-4DF3-AB91-3F9545E712F9}"/>
                </c:ext>
              </c:extLst>
            </c:dLbl>
            <c:dLbl>
              <c:idx val="523"/>
              <c:tx>
                <c:rich>
                  <a:bodyPr/>
                  <a:lstStyle/>
                  <a:p>
                    <a:fld id="{0E82758B-9124-49FF-9568-FE8505EC3B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C-7E56-4DF3-AB91-3F9545E712F9}"/>
                </c:ext>
              </c:extLst>
            </c:dLbl>
            <c:dLbl>
              <c:idx val="524"/>
              <c:tx>
                <c:rich>
                  <a:bodyPr/>
                  <a:lstStyle/>
                  <a:p>
                    <a:fld id="{E06DE453-5898-4A69-BF82-3A8D63CCC2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D-7E56-4DF3-AB91-3F9545E712F9}"/>
                </c:ext>
              </c:extLst>
            </c:dLbl>
            <c:dLbl>
              <c:idx val="525"/>
              <c:tx>
                <c:rich>
                  <a:bodyPr/>
                  <a:lstStyle/>
                  <a:p>
                    <a:fld id="{A92BD58A-8933-4B07-AAC7-2333BEEB32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E-7E56-4DF3-AB91-3F9545E712F9}"/>
                </c:ext>
              </c:extLst>
            </c:dLbl>
            <c:dLbl>
              <c:idx val="526"/>
              <c:tx>
                <c:rich>
                  <a:bodyPr/>
                  <a:lstStyle/>
                  <a:p>
                    <a:fld id="{F20E8C62-B6EA-455B-9A26-6366770808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F-7E56-4DF3-AB91-3F9545E712F9}"/>
                </c:ext>
              </c:extLst>
            </c:dLbl>
            <c:dLbl>
              <c:idx val="527"/>
              <c:tx>
                <c:rich>
                  <a:bodyPr/>
                  <a:lstStyle/>
                  <a:p>
                    <a:fld id="{5F3EF681-9531-4EBA-B73F-A5B3B2B54E2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0-7E56-4DF3-AB91-3F9545E712F9}"/>
                </c:ext>
              </c:extLst>
            </c:dLbl>
            <c:dLbl>
              <c:idx val="528"/>
              <c:tx>
                <c:rich>
                  <a:bodyPr/>
                  <a:lstStyle/>
                  <a:p>
                    <a:fld id="{74FB9BA3-0FED-42C4-B123-1975391279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1-7E56-4DF3-AB91-3F9545E712F9}"/>
                </c:ext>
              </c:extLst>
            </c:dLbl>
            <c:dLbl>
              <c:idx val="529"/>
              <c:tx>
                <c:rich>
                  <a:bodyPr/>
                  <a:lstStyle/>
                  <a:p>
                    <a:fld id="{644B5742-6FF7-43AE-81F9-36F222BB6E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2-7E56-4DF3-AB91-3F9545E712F9}"/>
                </c:ext>
              </c:extLst>
            </c:dLbl>
            <c:dLbl>
              <c:idx val="530"/>
              <c:tx>
                <c:rich>
                  <a:bodyPr/>
                  <a:lstStyle/>
                  <a:p>
                    <a:fld id="{DDA19819-0B3F-4CE3-B467-934D59E131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3-7E56-4DF3-AB91-3F9545E712F9}"/>
                </c:ext>
              </c:extLst>
            </c:dLbl>
            <c:dLbl>
              <c:idx val="531"/>
              <c:tx>
                <c:rich>
                  <a:bodyPr/>
                  <a:lstStyle/>
                  <a:p>
                    <a:fld id="{ACA92F02-E02A-4DFA-8278-6E33EBCDB30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4-7E56-4DF3-AB91-3F9545E712F9}"/>
                </c:ext>
              </c:extLst>
            </c:dLbl>
            <c:dLbl>
              <c:idx val="532"/>
              <c:tx>
                <c:rich>
                  <a:bodyPr/>
                  <a:lstStyle/>
                  <a:p>
                    <a:fld id="{776698BE-505D-4FA9-B525-F011B8A453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5-7E56-4DF3-AB91-3F9545E712F9}"/>
                </c:ext>
              </c:extLst>
            </c:dLbl>
            <c:dLbl>
              <c:idx val="533"/>
              <c:tx>
                <c:rich>
                  <a:bodyPr/>
                  <a:lstStyle/>
                  <a:p>
                    <a:fld id="{94EDBC62-D89B-4D1C-BF22-00245AD32F2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6-7E56-4DF3-AB91-3F9545E712F9}"/>
                </c:ext>
              </c:extLst>
            </c:dLbl>
            <c:dLbl>
              <c:idx val="534"/>
              <c:tx>
                <c:rich>
                  <a:bodyPr/>
                  <a:lstStyle/>
                  <a:p>
                    <a:fld id="{CCA3B938-3BB0-4DD3-8E04-060EBB7439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7-7E56-4DF3-AB91-3F9545E712F9}"/>
                </c:ext>
              </c:extLst>
            </c:dLbl>
            <c:dLbl>
              <c:idx val="535"/>
              <c:tx>
                <c:rich>
                  <a:bodyPr/>
                  <a:lstStyle/>
                  <a:p>
                    <a:fld id="{3804B5D4-00ED-4602-936F-409EAA3F14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8-7E56-4DF3-AB91-3F9545E712F9}"/>
                </c:ext>
              </c:extLst>
            </c:dLbl>
            <c:dLbl>
              <c:idx val="536"/>
              <c:tx>
                <c:rich>
                  <a:bodyPr/>
                  <a:lstStyle/>
                  <a:p>
                    <a:fld id="{B78CDC9F-3897-48EF-BAE3-029A24102D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9-7E56-4DF3-AB91-3F9545E712F9}"/>
                </c:ext>
              </c:extLst>
            </c:dLbl>
            <c:dLbl>
              <c:idx val="537"/>
              <c:tx>
                <c:rich>
                  <a:bodyPr/>
                  <a:lstStyle/>
                  <a:p>
                    <a:fld id="{0273AC40-A7B8-411C-B249-2C6307D40F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A-7E56-4DF3-AB91-3F9545E712F9}"/>
                </c:ext>
              </c:extLst>
            </c:dLbl>
            <c:dLbl>
              <c:idx val="538"/>
              <c:tx>
                <c:rich>
                  <a:bodyPr/>
                  <a:lstStyle/>
                  <a:p>
                    <a:fld id="{F2599A10-D97E-4EEE-9961-90E1CBF6FC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B-7E56-4DF3-AB91-3F9545E712F9}"/>
                </c:ext>
              </c:extLst>
            </c:dLbl>
            <c:dLbl>
              <c:idx val="539"/>
              <c:tx>
                <c:rich>
                  <a:bodyPr/>
                  <a:lstStyle/>
                  <a:p>
                    <a:fld id="{8ED117A7-DD32-44A6-BF8C-F114D71934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C-7E56-4DF3-AB91-3F9545E712F9}"/>
                </c:ext>
              </c:extLst>
            </c:dLbl>
            <c:dLbl>
              <c:idx val="540"/>
              <c:tx>
                <c:rich>
                  <a:bodyPr/>
                  <a:lstStyle/>
                  <a:p>
                    <a:fld id="{23DF7C07-A7B6-4019-A311-F69EF8691C3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D-7E56-4DF3-AB91-3F9545E712F9}"/>
                </c:ext>
              </c:extLst>
            </c:dLbl>
            <c:dLbl>
              <c:idx val="541"/>
              <c:tx>
                <c:rich>
                  <a:bodyPr/>
                  <a:lstStyle/>
                  <a:p>
                    <a:fld id="{5CAE63E8-456B-4777-8B70-B459765542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E-7E56-4DF3-AB91-3F9545E712F9}"/>
                </c:ext>
              </c:extLst>
            </c:dLbl>
            <c:dLbl>
              <c:idx val="542"/>
              <c:tx>
                <c:rich>
                  <a:bodyPr/>
                  <a:lstStyle/>
                  <a:p>
                    <a:fld id="{855ADB91-5E96-4F9D-AED3-EE2D04499C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F-7E56-4DF3-AB91-3F9545E712F9}"/>
                </c:ext>
              </c:extLst>
            </c:dLbl>
            <c:dLbl>
              <c:idx val="543"/>
              <c:tx>
                <c:rich>
                  <a:bodyPr/>
                  <a:lstStyle/>
                  <a:p>
                    <a:fld id="{DA5A6A5F-536E-4D6D-A935-D4BB0876CA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0-7E56-4DF3-AB91-3F9545E712F9}"/>
                </c:ext>
              </c:extLst>
            </c:dLbl>
            <c:dLbl>
              <c:idx val="544"/>
              <c:tx>
                <c:rich>
                  <a:bodyPr/>
                  <a:lstStyle/>
                  <a:p>
                    <a:fld id="{A6E222D9-6162-4C9E-A8BA-4C3BD8CE98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1-7E56-4DF3-AB91-3F9545E712F9}"/>
                </c:ext>
              </c:extLst>
            </c:dLbl>
            <c:dLbl>
              <c:idx val="545"/>
              <c:tx>
                <c:rich>
                  <a:bodyPr/>
                  <a:lstStyle/>
                  <a:p>
                    <a:fld id="{70335F25-CC89-4748-9424-5065406CDF5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2-7E56-4DF3-AB91-3F9545E712F9}"/>
                </c:ext>
              </c:extLst>
            </c:dLbl>
            <c:dLbl>
              <c:idx val="546"/>
              <c:tx>
                <c:rich>
                  <a:bodyPr/>
                  <a:lstStyle/>
                  <a:p>
                    <a:fld id="{3512A3F1-CC9A-459C-B0DF-47BCFA0C334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3-7E56-4DF3-AB91-3F9545E712F9}"/>
                </c:ext>
              </c:extLst>
            </c:dLbl>
            <c:dLbl>
              <c:idx val="547"/>
              <c:tx>
                <c:rich>
                  <a:bodyPr/>
                  <a:lstStyle/>
                  <a:p>
                    <a:fld id="{7AD1AB66-7252-42D5-9322-C0CA6F52AB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4-7E56-4DF3-AB91-3F9545E712F9}"/>
                </c:ext>
              </c:extLst>
            </c:dLbl>
            <c:dLbl>
              <c:idx val="548"/>
              <c:tx>
                <c:rich>
                  <a:bodyPr/>
                  <a:lstStyle/>
                  <a:p>
                    <a:fld id="{5F2F6FE1-6D4C-45AB-B915-C3C1A032C7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5-7E56-4DF3-AB91-3F9545E712F9}"/>
                </c:ext>
              </c:extLst>
            </c:dLbl>
            <c:dLbl>
              <c:idx val="549"/>
              <c:tx>
                <c:rich>
                  <a:bodyPr/>
                  <a:lstStyle/>
                  <a:p>
                    <a:fld id="{01E57C25-F8AB-4143-87E0-90A2D447A5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6-7E56-4DF3-AB91-3F9545E712F9}"/>
                </c:ext>
              </c:extLst>
            </c:dLbl>
            <c:dLbl>
              <c:idx val="550"/>
              <c:tx>
                <c:rich>
                  <a:bodyPr/>
                  <a:lstStyle/>
                  <a:p>
                    <a:fld id="{154B74C0-AE77-4797-9C3E-5F394A75C9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7-7E56-4DF3-AB91-3F9545E712F9}"/>
                </c:ext>
              </c:extLst>
            </c:dLbl>
            <c:dLbl>
              <c:idx val="551"/>
              <c:tx>
                <c:rich>
                  <a:bodyPr/>
                  <a:lstStyle/>
                  <a:p>
                    <a:fld id="{B93ED64D-889B-4617-8E6F-0158D3F3C7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8-7E56-4DF3-AB91-3F9545E712F9}"/>
                </c:ext>
              </c:extLst>
            </c:dLbl>
            <c:dLbl>
              <c:idx val="552"/>
              <c:tx>
                <c:rich>
                  <a:bodyPr/>
                  <a:lstStyle/>
                  <a:p>
                    <a:fld id="{CEB7EB18-E8EB-4834-99A3-AD1606A811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9-7E56-4DF3-AB91-3F9545E712F9}"/>
                </c:ext>
              </c:extLst>
            </c:dLbl>
            <c:dLbl>
              <c:idx val="553"/>
              <c:tx>
                <c:rich>
                  <a:bodyPr/>
                  <a:lstStyle/>
                  <a:p>
                    <a:fld id="{DF436FA3-232F-4326-8417-57767BC4D9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A-7E56-4DF3-AB91-3F9545E712F9}"/>
                </c:ext>
              </c:extLst>
            </c:dLbl>
            <c:dLbl>
              <c:idx val="554"/>
              <c:tx>
                <c:rich>
                  <a:bodyPr/>
                  <a:lstStyle/>
                  <a:p>
                    <a:fld id="{F7036F77-A557-4688-906B-06D6AA40D1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B-7E56-4DF3-AB91-3F9545E712F9}"/>
                </c:ext>
              </c:extLst>
            </c:dLbl>
            <c:dLbl>
              <c:idx val="555"/>
              <c:tx>
                <c:rich>
                  <a:bodyPr/>
                  <a:lstStyle/>
                  <a:p>
                    <a:fld id="{640EDA07-0D78-48AD-8CE9-49CFDA8A90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C-7E56-4DF3-AB91-3F9545E712F9}"/>
                </c:ext>
              </c:extLst>
            </c:dLbl>
            <c:dLbl>
              <c:idx val="556"/>
              <c:tx>
                <c:rich>
                  <a:bodyPr/>
                  <a:lstStyle/>
                  <a:p>
                    <a:fld id="{C67B51B7-F299-4B7A-9C24-DD267EBE84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D-7E56-4DF3-AB91-3F9545E712F9}"/>
                </c:ext>
              </c:extLst>
            </c:dLbl>
            <c:dLbl>
              <c:idx val="557"/>
              <c:tx>
                <c:rich>
                  <a:bodyPr/>
                  <a:lstStyle/>
                  <a:p>
                    <a:fld id="{F8C7C41D-A244-4472-B686-A56CA70D90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E-7E56-4DF3-AB91-3F9545E712F9}"/>
                </c:ext>
              </c:extLst>
            </c:dLbl>
            <c:dLbl>
              <c:idx val="558"/>
              <c:tx>
                <c:rich>
                  <a:bodyPr/>
                  <a:lstStyle/>
                  <a:p>
                    <a:fld id="{EB9200B4-0F57-4576-93BB-21095EF3FA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F-7E56-4DF3-AB91-3F9545E712F9}"/>
                </c:ext>
              </c:extLst>
            </c:dLbl>
            <c:dLbl>
              <c:idx val="559"/>
              <c:tx>
                <c:rich>
                  <a:bodyPr/>
                  <a:lstStyle/>
                  <a:p>
                    <a:fld id="{C38C186A-FB8A-4A83-B15B-71F06E0FF9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0-7E56-4DF3-AB91-3F9545E712F9}"/>
                </c:ext>
              </c:extLst>
            </c:dLbl>
            <c:dLbl>
              <c:idx val="560"/>
              <c:tx>
                <c:rich>
                  <a:bodyPr/>
                  <a:lstStyle/>
                  <a:p>
                    <a:fld id="{23203A20-A478-47C0-B202-D8764E08BC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1-7E56-4DF3-AB91-3F9545E712F9}"/>
                </c:ext>
              </c:extLst>
            </c:dLbl>
            <c:dLbl>
              <c:idx val="561"/>
              <c:tx>
                <c:rich>
                  <a:bodyPr/>
                  <a:lstStyle/>
                  <a:p>
                    <a:fld id="{747ACDE0-53B9-41DD-9651-423F124B62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2-7E56-4DF3-AB91-3F9545E712F9}"/>
                </c:ext>
              </c:extLst>
            </c:dLbl>
            <c:dLbl>
              <c:idx val="562"/>
              <c:tx>
                <c:rich>
                  <a:bodyPr/>
                  <a:lstStyle/>
                  <a:p>
                    <a:fld id="{B1F810DD-FA6D-426B-B4FF-69E15A2DC7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3-7E56-4DF3-AB91-3F9545E712F9}"/>
                </c:ext>
              </c:extLst>
            </c:dLbl>
            <c:dLbl>
              <c:idx val="563"/>
              <c:tx>
                <c:rich>
                  <a:bodyPr/>
                  <a:lstStyle/>
                  <a:p>
                    <a:fld id="{99955E27-CC01-400D-A294-D973E0EC23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4-7E56-4DF3-AB91-3F9545E712F9}"/>
                </c:ext>
              </c:extLst>
            </c:dLbl>
            <c:dLbl>
              <c:idx val="564"/>
              <c:tx>
                <c:rich>
                  <a:bodyPr/>
                  <a:lstStyle/>
                  <a:p>
                    <a:fld id="{3B46F494-8228-4EC0-820F-857C490D2E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5-7E56-4DF3-AB91-3F9545E712F9}"/>
                </c:ext>
              </c:extLst>
            </c:dLbl>
            <c:dLbl>
              <c:idx val="565"/>
              <c:tx>
                <c:rich>
                  <a:bodyPr/>
                  <a:lstStyle/>
                  <a:p>
                    <a:fld id="{A300131A-274A-4221-A07A-96D3FB507A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6-7E56-4DF3-AB91-3F9545E712F9}"/>
                </c:ext>
              </c:extLst>
            </c:dLbl>
            <c:dLbl>
              <c:idx val="566"/>
              <c:tx>
                <c:rich>
                  <a:bodyPr/>
                  <a:lstStyle/>
                  <a:p>
                    <a:fld id="{2862B5C6-2F9F-4111-BC07-05D7E27365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7-7E56-4DF3-AB91-3F9545E712F9}"/>
                </c:ext>
              </c:extLst>
            </c:dLbl>
            <c:dLbl>
              <c:idx val="567"/>
              <c:tx>
                <c:rich>
                  <a:bodyPr/>
                  <a:lstStyle/>
                  <a:p>
                    <a:fld id="{E39C1538-31EF-4F08-A287-59D68CDA966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8-7E56-4DF3-AB91-3F9545E712F9}"/>
                </c:ext>
              </c:extLst>
            </c:dLbl>
            <c:dLbl>
              <c:idx val="568"/>
              <c:tx>
                <c:rich>
                  <a:bodyPr/>
                  <a:lstStyle/>
                  <a:p>
                    <a:fld id="{0E8DC800-9F42-4CFB-A4FD-F34651517E0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9-7E56-4DF3-AB91-3F9545E712F9}"/>
                </c:ext>
              </c:extLst>
            </c:dLbl>
            <c:dLbl>
              <c:idx val="569"/>
              <c:tx>
                <c:rich>
                  <a:bodyPr/>
                  <a:lstStyle/>
                  <a:p>
                    <a:fld id="{8E9A7221-5ACD-45F2-B79B-B4FBAC41C6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A-7E56-4DF3-AB91-3F9545E712F9}"/>
                </c:ext>
              </c:extLst>
            </c:dLbl>
            <c:dLbl>
              <c:idx val="570"/>
              <c:tx>
                <c:rich>
                  <a:bodyPr/>
                  <a:lstStyle/>
                  <a:p>
                    <a:fld id="{11503BE7-CC2C-44C3-8251-328EC7BDD6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B-7E56-4DF3-AB91-3F9545E712F9}"/>
                </c:ext>
              </c:extLst>
            </c:dLbl>
            <c:dLbl>
              <c:idx val="571"/>
              <c:tx>
                <c:rich>
                  <a:bodyPr/>
                  <a:lstStyle/>
                  <a:p>
                    <a:fld id="{E98FCE95-EB16-45B0-B974-F6128B7558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C-7E56-4DF3-AB91-3F9545E712F9}"/>
                </c:ext>
              </c:extLst>
            </c:dLbl>
            <c:dLbl>
              <c:idx val="572"/>
              <c:tx>
                <c:rich>
                  <a:bodyPr/>
                  <a:lstStyle/>
                  <a:p>
                    <a:fld id="{174E439B-4134-4BAC-B6FC-5933E8D7E6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D-7E56-4DF3-AB91-3F9545E712F9}"/>
                </c:ext>
              </c:extLst>
            </c:dLbl>
            <c:dLbl>
              <c:idx val="573"/>
              <c:tx>
                <c:rich>
                  <a:bodyPr/>
                  <a:lstStyle/>
                  <a:p>
                    <a:fld id="{4F9F8563-3295-45F2-9FD0-349BF99F8B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E-7E56-4DF3-AB91-3F9545E712F9}"/>
                </c:ext>
              </c:extLst>
            </c:dLbl>
            <c:dLbl>
              <c:idx val="574"/>
              <c:tx>
                <c:rich>
                  <a:bodyPr/>
                  <a:lstStyle/>
                  <a:p>
                    <a:fld id="{DA548CC1-936C-481F-80B8-337D328468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F-7E56-4DF3-AB91-3F9545E712F9}"/>
                </c:ext>
              </c:extLst>
            </c:dLbl>
            <c:dLbl>
              <c:idx val="575"/>
              <c:tx>
                <c:rich>
                  <a:bodyPr/>
                  <a:lstStyle/>
                  <a:p>
                    <a:fld id="{8756A485-998F-49D7-B15B-435D51F36E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0-7E56-4DF3-AB91-3F9545E712F9}"/>
                </c:ext>
              </c:extLst>
            </c:dLbl>
            <c:dLbl>
              <c:idx val="576"/>
              <c:tx>
                <c:rich>
                  <a:bodyPr/>
                  <a:lstStyle/>
                  <a:p>
                    <a:fld id="{0436FDF9-B793-402A-A04A-9A53893733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1-7E56-4DF3-AB91-3F9545E712F9}"/>
                </c:ext>
              </c:extLst>
            </c:dLbl>
            <c:dLbl>
              <c:idx val="577"/>
              <c:tx>
                <c:rich>
                  <a:bodyPr/>
                  <a:lstStyle/>
                  <a:p>
                    <a:fld id="{0551813C-F54A-41F7-B3CE-89DD94A8C6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2-7E56-4DF3-AB91-3F9545E712F9}"/>
                </c:ext>
              </c:extLst>
            </c:dLbl>
            <c:dLbl>
              <c:idx val="578"/>
              <c:tx>
                <c:rich>
                  <a:bodyPr/>
                  <a:lstStyle/>
                  <a:p>
                    <a:fld id="{5DD5A1B0-8370-4548-BF80-43CD6D4BD1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3-7E56-4DF3-AB91-3F9545E712F9}"/>
                </c:ext>
              </c:extLst>
            </c:dLbl>
            <c:dLbl>
              <c:idx val="579"/>
              <c:tx>
                <c:rich>
                  <a:bodyPr/>
                  <a:lstStyle/>
                  <a:p>
                    <a:fld id="{8BC36868-FE06-41D5-97C9-838E1C1BF0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4-7E56-4DF3-AB91-3F9545E712F9}"/>
                </c:ext>
              </c:extLst>
            </c:dLbl>
            <c:dLbl>
              <c:idx val="580"/>
              <c:tx>
                <c:rich>
                  <a:bodyPr/>
                  <a:lstStyle/>
                  <a:p>
                    <a:fld id="{B1D9C16A-9E55-465B-A40F-32127FFD4A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5-7E56-4DF3-AB91-3F9545E712F9}"/>
                </c:ext>
              </c:extLst>
            </c:dLbl>
            <c:dLbl>
              <c:idx val="581"/>
              <c:tx>
                <c:rich>
                  <a:bodyPr/>
                  <a:lstStyle/>
                  <a:p>
                    <a:fld id="{62ACE715-6A19-40C9-97CC-5B7BCC71FA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6-7E56-4DF3-AB91-3F9545E712F9}"/>
                </c:ext>
              </c:extLst>
            </c:dLbl>
            <c:dLbl>
              <c:idx val="582"/>
              <c:tx>
                <c:rich>
                  <a:bodyPr/>
                  <a:lstStyle/>
                  <a:p>
                    <a:fld id="{8B6127E7-B0C2-4E5A-9F0E-CCDD36C5A6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7-7E56-4DF3-AB91-3F9545E712F9}"/>
                </c:ext>
              </c:extLst>
            </c:dLbl>
            <c:dLbl>
              <c:idx val="583"/>
              <c:tx>
                <c:rich>
                  <a:bodyPr/>
                  <a:lstStyle/>
                  <a:p>
                    <a:fld id="{FEDCD507-2553-450D-86C4-E0EC1B9B9D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8-7E56-4DF3-AB91-3F9545E712F9}"/>
                </c:ext>
              </c:extLst>
            </c:dLbl>
            <c:dLbl>
              <c:idx val="584"/>
              <c:tx>
                <c:rich>
                  <a:bodyPr/>
                  <a:lstStyle/>
                  <a:p>
                    <a:fld id="{4CD1B332-6A31-4B89-B32B-867E91FC97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9-7E56-4DF3-AB91-3F9545E712F9}"/>
                </c:ext>
              </c:extLst>
            </c:dLbl>
            <c:dLbl>
              <c:idx val="585"/>
              <c:tx>
                <c:rich>
                  <a:bodyPr/>
                  <a:lstStyle/>
                  <a:p>
                    <a:fld id="{E28C914D-24C1-4156-875C-F1B5FEC002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A-7E56-4DF3-AB91-3F9545E712F9}"/>
                </c:ext>
              </c:extLst>
            </c:dLbl>
            <c:dLbl>
              <c:idx val="586"/>
              <c:tx>
                <c:rich>
                  <a:bodyPr/>
                  <a:lstStyle/>
                  <a:p>
                    <a:fld id="{B6B825E4-D532-4374-A38B-7E6F5AA8BF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B-7E56-4DF3-AB91-3F9545E712F9}"/>
                </c:ext>
              </c:extLst>
            </c:dLbl>
            <c:dLbl>
              <c:idx val="587"/>
              <c:tx>
                <c:rich>
                  <a:bodyPr/>
                  <a:lstStyle/>
                  <a:p>
                    <a:fld id="{5F50DA4D-BDD5-470E-96C2-595D1A0038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C-7E56-4DF3-AB91-3F9545E712F9}"/>
                </c:ext>
              </c:extLst>
            </c:dLbl>
            <c:dLbl>
              <c:idx val="588"/>
              <c:tx>
                <c:rich>
                  <a:bodyPr/>
                  <a:lstStyle/>
                  <a:p>
                    <a:fld id="{E3AFE94A-A771-42BA-8376-B73C346EC9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D-7E56-4DF3-AB91-3F9545E712F9}"/>
                </c:ext>
              </c:extLst>
            </c:dLbl>
            <c:dLbl>
              <c:idx val="589"/>
              <c:tx>
                <c:rich>
                  <a:bodyPr/>
                  <a:lstStyle/>
                  <a:p>
                    <a:fld id="{AC9FB51E-35D9-4698-9BE5-1880B3E612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E-7E56-4DF3-AB91-3F9545E712F9}"/>
                </c:ext>
              </c:extLst>
            </c:dLbl>
            <c:dLbl>
              <c:idx val="590"/>
              <c:tx>
                <c:rich>
                  <a:bodyPr/>
                  <a:lstStyle/>
                  <a:p>
                    <a:fld id="{D765187C-447B-4F77-BCE6-67730A86CB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F-7E56-4DF3-AB91-3F9545E712F9}"/>
                </c:ext>
              </c:extLst>
            </c:dLbl>
            <c:dLbl>
              <c:idx val="591"/>
              <c:tx>
                <c:rich>
                  <a:bodyPr/>
                  <a:lstStyle/>
                  <a:p>
                    <a:fld id="{8570C38D-39EA-49D5-BE97-A93C2E7C14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0-7E56-4DF3-AB91-3F9545E712F9}"/>
                </c:ext>
              </c:extLst>
            </c:dLbl>
            <c:dLbl>
              <c:idx val="592"/>
              <c:tx>
                <c:rich>
                  <a:bodyPr/>
                  <a:lstStyle/>
                  <a:p>
                    <a:fld id="{1F6DB3EF-7727-45FB-B38A-009F997ED35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1-7E56-4DF3-AB91-3F9545E712F9}"/>
                </c:ext>
              </c:extLst>
            </c:dLbl>
            <c:dLbl>
              <c:idx val="593"/>
              <c:tx>
                <c:rich>
                  <a:bodyPr/>
                  <a:lstStyle/>
                  <a:p>
                    <a:fld id="{590A6C64-ED79-4BEB-AF31-23399A10B1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2-7E56-4DF3-AB91-3F9545E712F9}"/>
                </c:ext>
              </c:extLst>
            </c:dLbl>
            <c:dLbl>
              <c:idx val="594"/>
              <c:tx>
                <c:rich>
                  <a:bodyPr/>
                  <a:lstStyle/>
                  <a:p>
                    <a:fld id="{1F060D09-1EAE-472C-8BD2-ADDCD17ACA5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3-7E56-4DF3-AB91-3F9545E712F9}"/>
                </c:ext>
              </c:extLst>
            </c:dLbl>
            <c:dLbl>
              <c:idx val="595"/>
              <c:tx>
                <c:rich>
                  <a:bodyPr/>
                  <a:lstStyle/>
                  <a:p>
                    <a:fld id="{A139514E-2049-49C1-92F4-07873EA5A38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4-7E56-4DF3-AB91-3F9545E712F9}"/>
                </c:ext>
              </c:extLst>
            </c:dLbl>
            <c:dLbl>
              <c:idx val="596"/>
              <c:tx>
                <c:rich>
                  <a:bodyPr/>
                  <a:lstStyle/>
                  <a:p>
                    <a:fld id="{7F550FA4-A643-4EB2-8EFA-C67909D2B2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5-7E56-4DF3-AB91-3F9545E712F9}"/>
                </c:ext>
              </c:extLst>
            </c:dLbl>
            <c:dLbl>
              <c:idx val="597"/>
              <c:tx>
                <c:rich>
                  <a:bodyPr/>
                  <a:lstStyle/>
                  <a:p>
                    <a:fld id="{15EE1E5F-FE17-4B60-9DEF-B7097C8D331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6-7E56-4DF3-AB91-3F9545E712F9}"/>
                </c:ext>
              </c:extLst>
            </c:dLbl>
            <c:dLbl>
              <c:idx val="598"/>
              <c:tx>
                <c:rich>
                  <a:bodyPr/>
                  <a:lstStyle/>
                  <a:p>
                    <a:fld id="{3BBF4788-0A72-44A1-9CF9-01D4305D96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7-7E56-4DF3-AB91-3F9545E712F9}"/>
                </c:ext>
              </c:extLst>
            </c:dLbl>
            <c:dLbl>
              <c:idx val="599"/>
              <c:tx>
                <c:rich>
                  <a:bodyPr/>
                  <a:lstStyle/>
                  <a:p>
                    <a:fld id="{FF85440D-E0D2-4F56-B486-CBCCEC69DF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8-7E56-4DF3-AB91-3F9545E712F9}"/>
                </c:ext>
              </c:extLst>
            </c:dLbl>
            <c:dLbl>
              <c:idx val="600"/>
              <c:tx>
                <c:rich>
                  <a:bodyPr/>
                  <a:lstStyle/>
                  <a:p>
                    <a:fld id="{63D73EAC-0B52-4121-A5D1-F8652535FC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9-7E56-4DF3-AB91-3F9545E712F9}"/>
                </c:ext>
              </c:extLst>
            </c:dLbl>
            <c:dLbl>
              <c:idx val="601"/>
              <c:tx>
                <c:rich>
                  <a:bodyPr/>
                  <a:lstStyle/>
                  <a:p>
                    <a:fld id="{FCFCAC61-A1D1-4204-AF0B-BEC430DC39C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A-7E56-4DF3-AB91-3F9545E712F9}"/>
                </c:ext>
              </c:extLst>
            </c:dLbl>
            <c:dLbl>
              <c:idx val="602"/>
              <c:tx>
                <c:rich>
                  <a:bodyPr/>
                  <a:lstStyle/>
                  <a:p>
                    <a:fld id="{EB0C918F-262D-4649-84D4-2E260CB9B3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B-7E56-4DF3-AB91-3F9545E712F9}"/>
                </c:ext>
              </c:extLst>
            </c:dLbl>
            <c:dLbl>
              <c:idx val="603"/>
              <c:tx>
                <c:rich>
                  <a:bodyPr/>
                  <a:lstStyle/>
                  <a:p>
                    <a:fld id="{53D9BFF4-5C64-4745-9B1C-87741FA022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C-7E56-4DF3-AB91-3F9545E712F9}"/>
                </c:ext>
              </c:extLst>
            </c:dLbl>
            <c:dLbl>
              <c:idx val="604"/>
              <c:tx>
                <c:rich>
                  <a:bodyPr/>
                  <a:lstStyle/>
                  <a:p>
                    <a:fld id="{E5034868-37E9-43C2-8A54-09CC07D513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D-7E56-4DF3-AB91-3F9545E712F9}"/>
                </c:ext>
              </c:extLst>
            </c:dLbl>
            <c:dLbl>
              <c:idx val="605"/>
              <c:tx>
                <c:rich>
                  <a:bodyPr/>
                  <a:lstStyle/>
                  <a:p>
                    <a:fld id="{ED643E74-1298-42D0-ADE5-30C0B7FBEF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E-7E56-4DF3-AB91-3F9545E712F9}"/>
                </c:ext>
              </c:extLst>
            </c:dLbl>
            <c:dLbl>
              <c:idx val="606"/>
              <c:tx>
                <c:rich>
                  <a:bodyPr/>
                  <a:lstStyle/>
                  <a:p>
                    <a:fld id="{45003FA9-9878-4F76-858F-2A53BB4CBB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F-7E56-4DF3-AB91-3F9545E712F9}"/>
                </c:ext>
              </c:extLst>
            </c:dLbl>
            <c:dLbl>
              <c:idx val="607"/>
              <c:tx>
                <c:rich>
                  <a:bodyPr/>
                  <a:lstStyle/>
                  <a:p>
                    <a:fld id="{9F425471-CB95-4B32-85EC-3B310E1311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0-7E56-4DF3-AB91-3F9545E712F9}"/>
                </c:ext>
              </c:extLst>
            </c:dLbl>
            <c:dLbl>
              <c:idx val="608"/>
              <c:tx>
                <c:rich>
                  <a:bodyPr/>
                  <a:lstStyle/>
                  <a:p>
                    <a:fld id="{32A4C84B-BE04-4004-BD93-8F086C17F65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1-7E56-4DF3-AB91-3F9545E712F9}"/>
                </c:ext>
              </c:extLst>
            </c:dLbl>
            <c:dLbl>
              <c:idx val="609"/>
              <c:tx>
                <c:rich>
                  <a:bodyPr/>
                  <a:lstStyle/>
                  <a:p>
                    <a:fld id="{419FDFC1-F6B8-49B1-88EB-3F802C13F91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2-7E56-4DF3-AB91-3F9545E712F9}"/>
                </c:ext>
              </c:extLst>
            </c:dLbl>
            <c:dLbl>
              <c:idx val="610"/>
              <c:tx>
                <c:rich>
                  <a:bodyPr/>
                  <a:lstStyle/>
                  <a:p>
                    <a:fld id="{C9D7FC48-C50F-46A2-8F57-AD250FEC703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3-7E56-4DF3-AB91-3F9545E712F9}"/>
                </c:ext>
              </c:extLst>
            </c:dLbl>
            <c:dLbl>
              <c:idx val="611"/>
              <c:tx>
                <c:rich>
                  <a:bodyPr/>
                  <a:lstStyle/>
                  <a:p>
                    <a:fld id="{5D6F4797-40E5-4B26-B677-1A79D23156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4-7E56-4DF3-AB91-3F9545E712F9}"/>
                </c:ext>
              </c:extLst>
            </c:dLbl>
            <c:dLbl>
              <c:idx val="612"/>
              <c:tx>
                <c:rich>
                  <a:bodyPr/>
                  <a:lstStyle/>
                  <a:p>
                    <a:fld id="{7CFA68A0-6023-4935-BA79-7BC20D2D9C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5-7E56-4DF3-AB91-3F9545E712F9}"/>
                </c:ext>
              </c:extLst>
            </c:dLbl>
            <c:dLbl>
              <c:idx val="613"/>
              <c:tx>
                <c:rich>
                  <a:bodyPr/>
                  <a:lstStyle/>
                  <a:p>
                    <a:fld id="{328B3751-607D-4E49-A963-FED3F128D5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6-7E56-4DF3-AB91-3F9545E712F9}"/>
                </c:ext>
              </c:extLst>
            </c:dLbl>
            <c:dLbl>
              <c:idx val="614"/>
              <c:tx>
                <c:rich>
                  <a:bodyPr/>
                  <a:lstStyle/>
                  <a:p>
                    <a:fld id="{7D0338DE-A759-4B10-AACF-9640FB5DA7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7-7E56-4DF3-AB91-3F9545E712F9}"/>
                </c:ext>
              </c:extLst>
            </c:dLbl>
            <c:dLbl>
              <c:idx val="615"/>
              <c:tx>
                <c:rich>
                  <a:bodyPr/>
                  <a:lstStyle/>
                  <a:p>
                    <a:fld id="{0691F27B-6084-4001-83F7-AB4A84E0AC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8-7E56-4DF3-AB91-3F9545E712F9}"/>
                </c:ext>
              </c:extLst>
            </c:dLbl>
            <c:dLbl>
              <c:idx val="616"/>
              <c:tx>
                <c:rich>
                  <a:bodyPr/>
                  <a:lstStyle/>
                  <a:p>
                    <a:fld id="{23223C16-B80A-479A-BD23-050F37FE8D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9-7E56-4DF3-AB91-3F9545E712F9}"/>
                </c:ext>
              </c:extLst>
            </c:dLbl>
            <c:dLbl>
              <c:idx val="617"/>
              <c:tx>
                <c:rich>
                  <a:bodyPr/>
                  <a:lstStyle/>
                  <a:p>
                    <a:fld id="{D4FB05CA-11A4-4D38-A37F-AAF3A73695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A-7E56-4DF3-AB91-3F9545E712F9}"/>
                </c:ext>
              </c:extLst>
            </c:dLbl>
            <c:dLbl>
              <c:idx val="618"/>
              <c:tx>
                <c:rich>
                  <a:bodyPr/>
                  <a:lstStyle/>
                  <a:p>
                    <a:fld id="{DCABBDA6-0B6B-4D64-87D8-4C63CB8ECC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B-7E56-4DF3-AB91-3F9545E712F9}"/>
                </c:ext>
              </c:extLst>
            </c:dLbl>
            <c:dLbl>
              <c:idx val="619"/>
              <c:tx>
                <c:rich>
                  <a:bodyPr/>
                  <a:lstStyle/>
                  <a:p>
                    <a:fld id="{41138093-6720-4723-B813-9953EC7EE9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C-7E56-4DF3-AB91-3F9545E712F9}"/>
                </c:ext>
              </c:extLst>
            </c:dLbl>
            <c:dLbl>
              <c:idx val="620"/>
              <c:tx>
                <c:rich>
                  <a:bodyPr/>
                  <a:lstStyle/>
                  <a:p>
                    <a:fld id="{BAED4A73-31C4-40A3-8A2A-CE7B265F2A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D-7E56-4DF3-AB91-3F9545E712F9}"/>
                </c:ext>
              </c:extLst>
            </c:dLbl>
            <c:dLbl>
              <c:idx val="621"/>
              <c:tx>
                <c:rich>
                  <a:bodyPr/>
                  <a:lstStyle/>
                  <a:p>
                    <a:fld id="{132AF238-52AF-4DA9-B2E3-35CE906252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E-7E56-4DF3-AB91-3F9545E712F9}"/>
                </c:ext>
              </c:extLst>
            </c:dLbl>
            <c:dLbl>
              <c:idx val="622"/>
              <c:tx>
                <c:rich>
                  <a:bodyPr/>
                  <a:lstStyle/>
                  <a:p>
                    <a:fld id="{83F7B3ED-8084-40B6-900D-7E02D2D9B4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F-7E56-4DF3-AB91-3F9545E712F9}"/>
                </c:ext>
              </c:extLst>
            </c:dLbl>
            <c:dLbl>
              <c:idx val="623"/>
              <c:tx>
                <c:rich>
                  <a:bodyPr/>
                  <a:lstStyle/>
                  <a:p>
                    <a:fld id="{2ED5C93A-26BA-4E8B-808C-212F7930E1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0-7E56-4DF3-AB91-3F9545E712F9}"/>
                </c:ext>
              </c:extLst>
            </c:dLbl>
            <c:dLbl>
              <c:idx val="624"/>
              <c:tx>
                <c:rich>
                  <a:bodyPr/>
                  <a:lstStyle/>
                  <a:p>
                    <a:fld id="{658BA279-00E9-4B5B-84DA-041403AB81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1-7E56-4DF3-AB91-3F9545E712F9}"/>
                </c:ext>
              </c:extLst>
            </c:dLbl>
            <c:dLbl>
              <c:idx val="625"/>
              <c:tx>
                <c:rich>
                  <a:bodyPr/>
                  <a:lstStyle/>
                  <a:p>
                    <a:fld id="{FAE0420A-77E5-45D1-B113-076FEDDA49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2-7E56-4DF3-AB91-3F9545E712F9}"/>
                </c:ext>
              </c:extLst>
            </c:dLbl>
            <c:dLbl>
              <c:idx val="626"/>
              <c:tx>
                <c:rich>
                  <a:bodyPr/>
                  <a:lstStyle/>
                  <a:p>
                    <a:fld id="{D7B70E6A-8294-48A6-8934-738B12EA694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3-7E56-4DF3-AB91-3F9545E712F9}"/>
                </c:ext>
              </c:extLst>
            </c:dLbl>
            <c:dLbl>
              <c:idx val="627"/>
              <c:tx>
                <c:rich>
                  <a:bodyPr/>
                  <a:lstStyle/>
                  <a:p>
                    <a:fld id="{2C7998EF-0196-436E-ADB3-9760F300B1D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4-7E56-4DF3-AB91-3F9545E712F9}"/>
                </c:ext>
              </c:extLst>
            </c:dLbl>
            <c:dLbl>
              <c:idx val="628"/>
              <c:tx>
                <c:rich>
                  <a:bodyPr/>
                  <a:lstStyle/>
                  <a:p>
                    <a:fld id="{4A4EC04F-3EEA-4D89-A2EB-9AAAE7D368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5-7E56-4DF3-AB91-3F9545E712F9}"/>
                </c:ext>
              </c:extLst>
            </c:dLbl>
            <c:dLbl>
              <c:idx val="629"/>
              <c:tx>
                <c:rich>
                  <a:bodyPr/>
                  <a:lstStyle/>
                  <a:p>
                    <a:fld id="{DDA801FB-AFE7-4B8F-95EF-1548B817EB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6-7E56-4DF3-AB91-3F9545E712F9}"/>
                </c:ext>
              </c:extLst>
            </c:dLbl>
            <c:dLbl>
              <c:idx val="630"/>
              <c:tx>
                <c:rich>
                  <a:bodyPr/>
                  <a:lstStyle/>
                  <a:p>
                    <a:fld id="{8EFE0D52-E008-40D0-AE37-251CDCED83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7-7E56-4DF3-AB91-3F9545E712F9}"/>
                </c:ext>
              </c:extLst>
            </c:dLbl>
            <c:dLbl>
              <c:idx val="631"/>
              <c:tx>
                <c:rich>
                  <a:bodyPr/>
                  <a:lstStyle/>
                  <a:p>
                    <a:fld id="{C174C0AA-A765-49EB-AFA7-D796E62ADD2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8-7E56-4DF3-AB91-3F9545E712F9}"/>
                </c:ext>
              </c:extLst>
            </c:dLbl>
            <c:dLbl>
              <c:idx val="632"/>
              <c:tx>
                <c:rich>
                  <a:bodyPr/>
                  <a:lstStyle/>
                  <a:p>
                    <a:fld id="{2C637F57-BDEA-4967-8D53-1696F302BB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9-7E56-4DF3-AB91-3F9545E712F9}"/>
                </c:ext>
              </c:extLst>
            </c:dLbl>
            <c:dLbl>
              <c:idx val="633"/>
              <c:tx>
                <c:rich>
                  <a:bodyPr/>
                  <a:lstStyle/>
                  <a:p>
                    <a:fld id="{44004CA5-0F2A-4CB3-B41C-D03DB9644B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A-7E56-4DF3-AB91-3F9545E712F9}"/>
                </c:ext>
              </c:extLst>
            </c:dLbl>
            <c:dLbl>
              <c:idx val="634"/>
              <c:tx>
                <c:rich>
                  <a:bodyPr/>
                  <a:lstStyle/>
                  <a:p>
                    <a:fld id="{0A18FDDE-C497-4D42-BBEB-4C82FCDF5D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B-7E56-4DF3-AB91-3F9545E712F9}"/>
                </c:ext>
              </c:extLst>
            </c:dLbl>
            <c:dLbl>
              <c:idx val="635"/>
              <c:tx>
                <c:rich>
                  <a:bodyPr/>
                  <a:lstStyle/>
                  <a:p>
                    <a:fld id="{052A0BAA-3E2E-4949-8571-D212D68E4D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C-7E56-4DF3-AB91-3F9545E712F9}"/>
                </c:ext>
              </c:extLst>
            </c:dLbl>
            <c:dLbl>
              <c:idx val="636"/>
              <c:tx>
                <c:rich>
                  <a:bodyPr/>
                  <a:lstStyle/>
                  <a:p>
                    <a:fld id="{04771D93-46DE-474C-9600-1C40AC9588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D-7E56-4DF3-AB91-3F9545E712F9}"/>
                </c:ext>
              </c:extLst>
            </c:dLbl>
            <c:dLbl>
              <c:idx val="637"/>
              <c:tx>
                <c:rich>
                  <a:bodyPr/>
                  <a:lstStyle/>
                  <a:p>
                    <a:fld id="{5472A931-7F0B-4D72-BCCF-73EAE37D748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E-7E56-4DF3-AB91-3F9545E712F9}"/>
                </c:ext>
              </c:extLst>
            </c:dLbl>
            <c:dLbl>
              <c:idx val="638"/>
              <c:tx>
                <c:rich>
                  <a:bodyPr/>
                  <a:lstStyle/>
                  <a:p>
                    <a:fld id="{6033859C-2A96-49C4-B285-2CACEBB7B1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F-7E56-4DF3-AB91-3F9545E712F9}"/>
                </c:ext>
              </c:extLst>
            </c:dLbl>
            <c:dLbl>
              <c:idx val="639"/>
              <c:tx>
                <c:rich>
                  <a:bodyPr/>
                  <a:lstStyle/>
                  <a:p>
                    <a:fld id="{B56A89D4-71D2-4C03-88BD-13D7B8B4F6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0-7E56-4DF3-AB91-3F9545E712F9}"/>
                </c:ext>
              </c:extLst>
            </c:dLbl>
            <c:dLbl>
              <c:idx val="640"/>
              <c:tx>
                <c:rich>
                  <a:bodyPr/>
                  <a:lstStyle/>
                  <a:p>
                    <a:fld id="{0E962CA6-2790-40B4-9D76-F4F45CF8D1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1-7E56-4DF3-AB91-3F9545E712F9}"/>
                </c:ext>
              </c:extLst>
            </c:dLbl>
            <c:dLbl>
              <c:idx val="641"/>
              <c:tx>
                <c:rich>
                  <a:bodyPr/>
                  <a:lstStyle/>
                  <a:p>
                    <a:fld id="{A8D0C99D-FF3F-4940-9E38-605124D1047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2-7E56-4DF3-AB91-3F9545E712F9}"/>
                </c:ext>
              </c:extLst>
            </c:dLbl>
            <c:dLbl>
              <c:idx val="642"/>
              <c:tx>
                <c:rich>
                  <a:bodyPr/>
                  <a:lstStyle/>
                  <a:p>
                    <a:fld id="{DE3E8904-20CF-4FFC-973B-E90ACC22C5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3-7E56-4DF3-AB91-3F9545E712F9}"/>
                </c:ext>
              </c:extLst>
            </c:dLbl>
            <c:dLbl>
              <c:idx val="643"/>
              <c:tx>
                <c:rich>
                  <a:bodyPr/>
                  <a:lstStyle/>
                  <a:p>
                    <a:fld id="{899EDBC9-BF99-4D35-A5F5-40BDF8510D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4-7E56-4DF3-AB91-3F9545E712F9}"/>
                </c:ext>
              </c:extLst>
            </c:dLbl>
            <c:dLbl>
              <c:idx val="644"/>
              <c:tx>
                <c:rich>
                  <a:bodyPr/>
                  <a:lstStyle/>
                  <a:p>
                    <a:fld id="{CA8DF461-DCEE-4B2C-B242-09CD7BE3AA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5-7E56-4DF3-AB91-3F9545E712F9}"/>
                </c:ext>
              </c:extLst>
            </c:dLbl>
            <c:dLbl>
              <c:idx val="645"/>
              <c:tx>
                <c:rich>
                  <a:bodyPr/>
                  <a:lstStyle/>
                  <a:p>
                    <a:fld id="{46226C24-D92F-4268-A211-95BB5080ECC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6-7E56-4DF3-AB91-3F9545E712F9}"/>
                </c:ext>
              </c:extLst>
            </c:dLbl>
            <c:dLbl>
              <c:idx val="646"/>
              <c:tx>
                <c:rich>
                  <a:bodyPr/>
                  <a:lstStyle/>
                  <a:p>
                    <a:fld id="{4B8D4361-9CE1-4F54-A4B6-616FC904CB5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7-7E56-4DF3-AB91-3F9545E712F9}"/>
                </c:ext>
              </c:extLst>
            </c:dLbl>
            <c:dLbl>
              <c:idx val="647"/>
              <c:tx>
                <c:rich>
                  <a:bodyPr/>
                  <a:lstStyle/>
                  <a:p>
                    <a:fld id="{C0BD0550-93CB-4B37-B7E7-D2F38F2EF4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8-7E56-4DF3-AB91-3F9545E712F9}"/>
                </c:ext>
              </c:extLst>
            </c:dLbl>
            <c:dLbl>
              <c:idx val="648"/>
              <c:tx>
                <c:rich>
                  <a:bodyPr/>
                  <a:lstStyle/>
                  <a:p>
                    <a:fld id="{E672FCE9-736D-47F3-BCCE-7664BA580F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9-7E56-4DF3-AB91-3F9545E712F9}"/>
                </c:ext>
              </c:extLst>
            </c:dLbl>
            <c:dLbl>
              <c:idx val="649"/>
              <c:tx>
                <c:rich>
                  <a:bodyPr/>
                  <a:lstStyle/>
                  <a:p>
                    <a:fld id="{492F6D6C-0049-4A49-A1E6-70882BEB5A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A-7E56-4DF3-AB91-3F9545E712F9}"/>
                </c:ext>
              </c:extLst>
            </c:dLbl>
            <c:dLbl>
              <c:idx val="650"/>
              <c:tx>
                <c:rich>
                  <a:bodyPr/>
                  <a:lstStyle/>
                  <a:p>
                    <a:fld id="{D5E3CFB3-C2ED-4279-AEC0-13E41485288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B-7E56-4DF3-AB91-3F9545E712F9}"/>
                </c:ext>
              </c:extLst>
            </c:dLbl>
            <c:dLbl>
              <c:idx val="651"/>
              <c:tx>
                <c:rich>
                  <a:bodyPr/>
                  <a:lstStyle/>
                  <a:p>
                    <a:fld id="{3B4EF9A6-8649-499F-89E3-487DE5CD90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C-7E56-4DF3-AB91-3F9545E712F9}"/>
                </c:ext>
              </c:extLst>
            </c:dLbl>
            <c:dLbl>
              <c:idx val="652"/>
              <c:tx>
                <c:rich>
                  <a:bodyPr/>
                  <a:lstStyle/>
                  <a:p>
                    <a:fld id="{CFB50DD0-9E83-464A-A3E6-CEF478C8F0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D-7E56-4DF3-AB91-3F9545E712F9}"/>
                </c:ext>
              </c:extLst>
            </c:dLbl>
            <c:dLbl>
              <c:idx val="653"/>
              <c:tx>
                <c:rich>
                  <a:bodyPr/>
                  <a:lstStyle/>
                  <a:p>
                    <a:fld id="{5A56C92F-131F-4F04-A2CF-ED609D80F6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E-7E56-4DF3-AB91-3F9545E712F9}"/>
                </c:ext>
              </c:extLst>
            </c:dLbl>
            <c:dLbl>
              <c:idx val="654"/>
              <c:tx>
                <c:rich>
                  <a:bodyPr/>
                  <a:lstStyle/>
                  <a:p>
                    <a:fld id="{AC351047-EFF0-44D7-A1DD-67BCBB549E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F-7E56-4DF3-AB91-3F9545E712F9}"/>
                </c:ext>
              </c:extLst>
            </c:dLbl>
            <c:dLbl>
              <c:idx val="655"/>
              <c:tx>
                <c:rich>
                  <a:bodyPr/>
                  <a:lstStyle/>
                  <a:p>
                    <a:fld id="{FE65DC60-EB40-4F52-B278-9DC39565C0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0-7E56-4DF3-AB91-3F9545E712F9}"/>
                </c:ext>
              </c:extLst>
            </c:dLbl>
            <c:dLbl>
              <c:idx val="656"/>
              <c:tx>
                <c:rich>
                  <a:bodyPr/>
                  <a:lstStyle/>
                  <a:p>
                    <a:fld id="{786A89D6-B4F5-44D4-8A2D-7CBD309258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1-7E56-4DF3-AB91-3F9545E712F9}"/>
                </c:ext>
              </c:extLst>
            </c:dLbl>
            <c:dLbl>
              <c:idx val="657"/>
              <c:tx>
                <c:rich>
                  <a:bodyPr/>
                  <a:lstStyle/>
                  <a:p>
                    <a:fld id="{6EFEC89D-3777-4A71-AAC8-BA2EC65705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2-7E56-4DF3-AB91-3F9545E712F9}"/>
                </c:ext>
              </c:extLst>
            </c:dLbl>
            <c:dLbl>
              <c:idx val="658"/>
              <c:tx>
                <c:rich>
                  <a:bodyPr/>
                  <a:lstStyle/>
                  <a:p>
                    <a:fld id="{5E7F051A-43BB-4ADE-8D16-F0851C0832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3-7E56-4DF3-AB91-3F9545E712F9}"/>
                </c:ext>
              </c:extLst>
            </c:dLbl>
            <c:dLbl>
              <c:idx val="659"/>
              <c:tx>
                <c:rich>
                  <a:bodyPr/>
                  <a:lstStyle/>
                  <a:p>
                    <a:fld id="{A2F2A48F-8166-4A1D-A5BF-926876E5A96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4-7E56-4DF3-AB91-3F9545E712F9}"/>
                </c:ext>
              </c:extLst>
            </c:dLbl>
            <c:dLbl>
              <c:idx val="660"/>
              <c:tx>
                <c:rich>
                  <a:bodyPr/>
                  <a:lstStyle/>
                  <a:p>
                    <a:fld id="{AD2DA539-19BF-4FA5-AA4F-D5918C37B8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5-7E56-4DF3-AB91-3F9545E712F9}"/>
                </c:ext>
              </c:extLst>
            </c:dLbl>
            <c:dLbl>
              <c:idx val="661"/>
              <c:tx>
                <c:rich>
                  <a:bodyPr/>
                  <a:lstStyle/>
                  <a:p>
                    <a:fld id="{C70E216C-0B05-4CBD-89B4-C93B1BA218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6-7E56-4DF3-AB91-3F9545E712F9}"/>
                </c:ext>
              </c:extLst>
            </c:dLbl>
            <c:dLbl>
              <c:idx val="662"/>
              <c:tx>
                <c:rich>
                  <a:bodyPr/>
                  <a:lstStyle/>
                  <a:p>
                    <a:fld id="{21C0583E-A85A-40D7-AF32-E4DF9CB6F6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7-7E56-4DF3-AB91-3F9545E712F9}"/>
                </c:ext>
              </c:extLst>
            </c:dLbl>
            <c:dLbl>
              <c:idx val="663"/>
              <c:tx>
                <c:rich>
                  <a:bodyPr/>
                  <a:lstStyle/>
                  <a:p>
                    <a:fld id="{2B8766A4-44CA-493D-8502-34DCD08897A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8-7E56-4DF3-AB91-3F9545E712F9}"/>
                </c:ext>
              </c:extLst>
            </c:dLbl>
            <c:dLbl>
              <c:idx val="664"/>
              <c:tx>
                <c:rich>
                  <a:bodyPr/>
                  <a:lstStyle/>
                  <a:p>
                    <a:fld id="{72E78C52-1B55-48D0-B3C5-79EFF821855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9-7E56-4DF3-AB91-3F9545E712F9}"/>
                </c:ext>
              </c:extLst>
            </c:dLbl>
            <c:dLbl>
              <c:idx val="665"/>
              <c:tx>
                <c:rich>
                  <a:bodyPr/>
                  <a:lstStyle/>
                  <a:p>
                    <a:fld id="{64F9E3D2-33E2-417D-B60C-9F24732A12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A-7E56-4DF3-AB91-3F9545E712F9}"/>
                </c:ext>
              </c:extLst>
            </c:dLbl>
            <c:dLbl>
              <c:idx val="666"/>
              <c:tx>
                <c:rich>
                  <a:bodyPr/>
                  <a:lstStyle/>
                  <a:p>
                    <a:fld id="{4ECB1B81-CE9D-47CC-8B55-72F5DF4360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B-7E56-4DF3-AB91-3F9545E712F9}"/>
                </c:ext>
              </c:extLst>
            </c:dLbl>
            <c:dLbl>
              <c:idx val="667"/>
              <c:tx>
                <c:rich>
                  <a:bodyPr/>
                  <a:lstStyle/>
                  <a:p>
                    <a:fld id="{2A7057F3-D22E-46A0-81F4-56B488B2A8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C-7E56-4DF3-AB91-3F9545E712F9}"/>
                </c:ext>
              </c:extLst>
            </c:dLbl>
            <c:dLbl>
              <c:idx val="668"/>
              <c:tx>
                <c:rich>
                  <a:bodyPr/>
                  <a:lstStyle/>
                  <a:p>
                    <a:fld id="{4EF180DA-F4EB-4C50-A0D3-0F5B97A291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D-7E56-4DF3-AB91-3F9545E712F9}"/>
                </c:ext>
              </c:extLst>
            </c:dLbl>
            <c:dLbl>
              <c:idx val="669"/>
              <c:tx>
                <c:rich>
                  <a:bodyPr/>
                  <a:lstStyle/>
                  <a:p>
                    <a:fld id="{E2F6D155-95D0-4F3C-A816-C97CC829E1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E-7E56-4DF3-AB91-3F9545E712F9}"/>
                </c:ext>
              </c:extLst>
            </c:dLbl>
            <c:dLbl>
              <c:idx val="670"/>
              <c:tx>
                <c:rich>
                  <a:bodyPr/>
                  <a:lstStyle/>
                  <a:p>
                    <a:fld id="{8B360DAB-EC9D-46D8-BA1F-358ED643FC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F-7E56-4DF3-AB91-3F9545E712F9}"/>
                </c:ext>
              </c:extLst>
            </c:dLbl>
            <c:dLbl>
              <c:idx val="671"/>
              <c:tx>
                <c:rich>
                  <a:bodyPr/>
                  <a:lstStyle/>
                  <a:p>
                    <a:fld id="{9E199582-9DDC-40DB-A910-6E287E095C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0-7E56-4DF3-AB91-3F9545E712F9}"/>
                </c:ext>
              </c:extLst>
            </c:dLbl>
            <c:dLbl>
              <c:idx val="672"/>
              <c:tx>
                <c:rich>
                  <a:bodyPr/>
                  <a:lstStyle/>
                  <a:p>
                    <a:fld id="{136BEEED-65BF-4853-AB6E-02CF6A73F8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1-7E56-4DF3-AB91-3F9545E712F9}"/>
                </c:ext>
              </c:extLst>
            </c:dLbl>
            <c:dLbl>
              <c:idx val="673"/>
              <c:tx>
                <c:rich>
                  <a:bodyPr/>
                  <a:lstStyle/>
                  <a:p>
                    <a:fld id="{9296376D-22E9-4ADD-8DBD-969CD1A4AD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2-7E56-4DF3-AB91-3F9545E712F9}"/>
                </c:ext>
              </c:extLst>
            </c:dLbl>
            <c:dLbl>
              <c:idx val="674"/>
              <c:tx>
                <c:rich>
                  <a:bodyPr/>
                  <a:lstStyle/>
                  <a:p>
                    <a:fld id="{8C3BEECB-6016-437F-BF00-B997090176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3-7E56-4DF3-AB91-3F9545E712F9}"/>
                </c:ext>
              </c:extLst>
            </c:dLbl>
            <c:dLbl>
              <c:idx val="675"/>
              <c:tx>
                <c:rich>
                  <a:bodyPr/>
                  <a:lstStyle/>
                  <a:p>
                    <a:fld id="{3C43F0FF-5A11-4FC4-9EFF-3CAFD4CB9F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4-7E56-4DF3-AB91-3F9545E712F9}"/>
                </c:ext>
              </c:extLst>
            </c:dLbl>
            <c:dLbl>
              <c:idx val="676"/>
              <c:tx>
                <c:rich>
                  <a:bodyPr/>
                  <a:lstStyle/>
                  <a:p>
                    <a:fld id="{76945EA2-93EF-4F1C-856E-405F5CA36A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5-7E56-4DF3-AB91-3F9545E712F9}"/>
                </c:ext>
              </c:extLst>
            </c:dLbl>
            <c:dLbl>
              <c:idx val="677"/>
              <c:tx>
                <c:rich>
                  <a:bodyPr/>
                  <a:lstStyle/>
                  <a:p>
                    <a:fld id="{541D59F5-8712-4C56-B488-8A6D0D003C4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6-7E56-4DF3-AB91-3F9545E712F9}"/>
                </c:ext>
              </c:extLst>
            </c:dLbl>
            <c:dLbl>
              <c:idx val="678"/>
              <c:tx>
                <c:rich>
                  <a:bodyPr/>
                  <a:lstStyle/>
                  <a:p>
                    <a:fld id="{492DFCAA-8DB7-4998-A42D-D9318B64BF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7-7E56-4DF3-AB91-3F9545E712F9}"/>
                </c:ext>
              </c:extLst>
            </c:dLbl>
            <c:dLbl>
              <c:idx val="679"/>
              <c:tx>
                <c:rich>
                  <a:bodyPr/>
                  <a:lstStyle/>
                  <a:p>
                    <a:fld id="{15F675E8-0210-4CB3-87B2-77ADF226AC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8-7E56-4DF3-AB91-3F9545E712F9}"/>
                </c:ext>
              </c:extLst>
            </c:dLbl>
            <c:dLbl>
              <c:idx val="680"/>
              <c:tx>
                <c:rich>
                  <a:bodyPr/>
                  <a:lstStyle/>
                  <a:p>
                    <a:fld id="{E0C84516-EE7B-4A80-B38C-EAFFA468E7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9-7E56-4DF3-AB91-3F9545E712F9}"/>
                </c:ext>
              </c:extLst>
            </c:dLbl>
            <c:dLbl>
              <c:idx val="681"/>
              <c:tx>
                <c:rich>
                  <a:bodyPr/>
                  <a:lstStyle/>
                  <a:p>
                    <a:fld id="{3609F1A8-D059-44A2-A2C1-1BB0C5E847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A-7E56-4DF3-AB91-3F9545E712F9}"/>
                </c:ext>
              </c:extLst>
            </c:dLbl>
            <c:dLbl>
              <c:idx val="682"/>
              <c:tx>
                <c:rich>
                  <a:bodyPr/>
                  <a:lstStyle/>
                  <a:p>
                    <a:fld id="{D25BEE95-C370-4680-A253-93A18CB432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B-7E56-4DF3-AB91-3F9545E712F9}"/>
                </c:ext>
              </c:extLst>
            </c:dLbl>
            <c:dLbl>
              <c:idx val="683"/>
              <c:tx>
                <c:rich>
                  <a:bodyPr/>
                  <a:lstStyle/>
                  <a:p>
                    <a:fld id="{8F2FC439-1F54-4882-9B41-E3C142FF21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C-7E56-4DF3-AB91-3F9545E712F9}"/>
                </c:ext>
              </c:extLst>
            </c:dLbl>
            <c:dLbl>
              <c:idx val="684"/>
              <c:tx>
                <c:rich>
                  <a:bodyPr/>
                  <a:lstStyle/>
                  <a:p>
                    <a:fld id="{3176F024-AEA9-4BDF-B8DE-8CE0F7BB22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D-7E56-4DF3-AB91-3F9545E712F9}"/>
                </c:ext>
              </c:extLst>
            </c:dLbl>
            <c:dLbl>
              <c:idx val="685"/>
              <c:tx>
                <c:rich>
                  <a:bodyPr/>
                  <a:lstStyle/>
                  <a:p>
                    <a:fld id="{451DC18B-3FB0-4B8B-90FB-296357B84E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E-7E56-4DF3-AB91-3F9545E712F9}"/>
                </c:ext>
              </c:extLst>
            </c:dLbl>
            <c:dLbl>
              <c:idx val="686"/>
              <c:tx>
                <c:rich>
                  <a:bodyPr/>
                  <a:lstStyle/>
                  <a:p>
                    <a:fld id="{155B9CEA-C3DA-48FD-A205-2FE0E0558C5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F-7E56-4DF3-AB91-3F9545E712F9}"/>
                </c:ext>
              </c:extLst>
            </c:dLbl>
            <c:dLbl>
              <c:idx val="687"/>
              <c:tx>
                <c:rich>
                  <a:bodyPr/>
                  <a:lstStyle/>
                  <a:p>
                    <a:fld id="{06E49922-8FC8-4B00-A95D-4E3F670B99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0-7E56-4DF3-AB91-3F9545E712F9}"/>
                </c:ext>
              </c:extLst>
            </c:dLbl>
            <c:dLbl>
              <c:idx val="688"/>
              <c:tx>
                <c:rich>
                  <a:bodyPr/>
                  <a:lstStyle/>
                  <a:p>
                    <a:fld id="{B958F9DB-D07D-46F5-909A-1E3DD0C970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1-7E56-4DF3-AB91-3F9545E712F9}"/>
                </c:ext>
              </c:extLst>
            </c:dLbl>
            <c:dLbl>
              <c:idx val="689"/>
              <c:tx>
                <c:rich>
                  <a:bodyPr/>
                  <a:lstStyle/>
                  <a:p>
                    <a:fld id="{7FC7B70C-3C5A-440F-9E5A-D621EAFDB7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2-7E56-4DF3-AB91-3F9545E712F9}"/>
                </c:ext>
              </c:extLst>
            </c:dLbl>
            <c:dLbl>
              <c:idx val="690"/>
              <c:tx>
                <c:rich>
                  <a:bodyPr/>
                  <a:lstStyle/>
                  <a:p>
                    <a:fld id="{CF08A42C-BDB4-4722-84CF-A7C35AB0CC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3-7E56-4DF3-AB91-3F9545E712F9}"/>
                </c:ext>
              </c:extLst>
            </c:dLbl>
            <c:dLbl>
              <c:idx val="691"/>
              <c:tx>
                <c:rich>
                  <a:bodyPr/>
                  <a:lstStyle/>
                  <a:p>
                    <a:fld id="{4DAB7EB3-CD5D-40C9-95B6-DFF3F3E8BD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4-7E56-4DF3-AB91-3F9545E712F9}"/>
                </c:ext>
              </c:extLst>
            </c:dLbl>
            <c:dLbl>
              <c:idx val="692"/>
              <c:tx>
                <c:rich>
                  <a:bodyPr/>
                  <a:lstStyle/>
                  <a:p>
                    <a:fld id="{2BA35455-2E25-4443-8DFA-4693AC1F1F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5-7E56-4DF3-AB91-3F9545E712F9}"/>
                </c:ext>
              </c:extLst>
            </c:dLbl>
            <c:dLbl>
              <c:idx val="693"/>
              <c:tx>
                <c:rich>
                  <a:bodyPr/>
                  <a:lstStyle/>
                  <a:p>
                    <a:fld id="{492C409D-7037-45CD-A432-C1487AC91A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6-7E56-4DF3-AB91-3F9545E712F9}"/>
                </c:ext>
              </c:extLst>
            </c:dLbl>
            <c:dLbl>
              <c:idx val="694"/>
              <c:tx>
                <c:rich>
                  <a:bodyPr/>
                  <a:lstStyle/>
                  <a:p>
                    <a:fld id="{24152121-0056-4BE7-98B0-0143C6D1D0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7-7E56-4DF3-AB91-3F9545E712F9}"/>
                </c:ext>
              </c:extLst>
            </c:dLbl>
            <c:dLbl>
              <c:idx val="695"/>
              <c:tx>
                <c:rich>
                  <a:bodyPr/>
                  <a:lstStyle/>
                  <a:p>
                    <a:fld id="{9273F622-6AF5-4B4B-BF64-9452EC891B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8-7E56-4DF3-AB91-3F9545E712F9}"/>
                </c:ext>
              </c:extLst>
            </c:dLbl>
            <c:dLbl>
              <c:idx val="696"/>
              <c:tx>
                <c:rich>
                  <a:bodyPr/>
                  <a:lstStyle/>
                  <a:p>
                    <a:fld id="{AAC31500-1C95-4991-99D3-C074A9E7CD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9-7E56-4DF3-AB91-3F9545E712F9}"/>
                </c:ext>
              </c:extLst>
            </c:dLbl>
            <c:dLbl>
              <c:idx val="697"/>
              <c:tx>
                <c:rich>
                  <a:bodyPr/>
                  <a:lstStyle/>
                  <a:p>
                    <a:fld id="{F5303BBF-8E0C-474F-A450-7DF731C23B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A-7E56-4DF3-AB91-3F9545E712F9}"/>
                </c:ext>
              </c:extLst>
            </c:dLbl>
            <c:dLbl>
              <c:idx val="698"/>
              <c:tx>
                <c:rich>
                  <a:bodyPr/>
                  <a:lstStyle/>
                  <a:p>
                    <a:fld id="{0EB8B3F4-7DA7-4122-95F3-61D0968B7A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B-7E56-4DF3-AB91-3F9545E712F9}"/>
                </c:ext>
              </c:extLst>
            </c:dLbl>
            <c:dLbl>
              <c:idx val="699"/>
              <c:tx>
                <c:rich>
                  <a:bodyPr/>
                  <a:lstStyle/>
                  <a:p>
                    <a:fld id="{198C5717-0CB9-417C-9C4C-8E6EC6FC4F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C-7E56-4DF3-AB91-3F9545E712F9}"/>
                </c:ext>
              </c:extLst>
            </c:dLbl>
            <c:dLbl>
              <c:idx val="700"/>
              <c:tx>
                <c:rich>
                  <a:bodyPr/>
                  <a:lstStyle/>
                  <a:p>
                    <a:fld id="{1BE4D180-9AFD-4DDB-95C3-7722B749E7E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D-7E56-4DF3-AB91-3F9545E712F9}"/>
                </c:ext>
              </c:extLst>
            </c:dLbl>
            <c:dLbl>
              <c:idx val="701"/>
              <c:tx>
                <c:rich>
                  <a:bodyPr/>
                  <a:lstStyle/>
                  <a:p>
                    <a:fld id="{7A449E6B-DA1D-43FC-BB98-0913D3E05F6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E-7E56-4DF3-AB91-3F9545E712F9}"/>
                </c:ext>
              </c:extLst>
            </c:dLbl>
            <c:dLbl>
              <c:idx val="702"/>
              <c:tx>
                <c:rich>
                  <a:bodyPr/>
                  <a:lstStyle/>
                  <a:p>
                    <a:fld id="{B9FF0777-E1BE-41B7-AED7-E630044E0A0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F-7E56-4DF3-AB91-3F9545E712F9}"/>
                </c:ext>
              </c:extLst>
            </c:dLbl>
            <c:dLbl>
              <c:idx val="703"/>
              <c:tx>
                <c:rich>
                  <a:bodyPr/>
                  <a:lstStyle/>
                  <a:p>
                    <a:fld id="{B46EFD35-CF5C-4754-B496-81416DB65C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0-7E56-4DF3-AB91-3F9545E712F9}"/>
                </c:ext>
              </c:extLst>
            </c:dLbl>
            <c:dLbl>
              <c:idx val="704"/>
              <c:tx>
                <c:rich>
                  <a:bodyPr/>
                  <a:lstStyle/>
                  <a:p>
                    <a:fld id="{E7398163-79E6-4C2C-9A4C-9D55D0DDF41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1-7E56-4DF3-AB91-3F9545E712F9}"/>
                </c:ext>
              </c:extLst>
            </c:dLbl>
            <c:dLbl>
              <c:idx val="705"/>
              <c:tx>
                <c:rich>
                  <a:bodyPr/>
                  <a:lstStyle/>
                  <a:p>
                    <a:fld id="{F7EDAC98-460E-4BB9-AEE0-55EC5834C5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2-7E56-4DF3-AB91-3F9545E712F9}"/>
                </c:ext>
              </c:extLst>
            </c:dLbl>
            <c:dLbl>
              <c:idx val="706"/>
              <c:tx>
                <c:rich>
                  <a:bodyPr/>
                  <a:lstStyle/>
                  <a:p>
                    <a:fld id="{671C4EE8-A0DC-4652-B620-EFEC05903E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3-7E56-4DF3-AB91-3F9545E712F9}"/>
                </c:ext>
              </c:extLst>
            </c:dLbl>
            <c:dLbl>
              <c:idx val="707"/>
              <c:tx>
                <c:rich>
                  <a:bodyPr/>
                  <a:lstStyle/>
                  <a:p>
                    <a:fld id="{9F614F7F-95F2-47CB-9AB3-281E1ECEC0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4-7E56-4DF3-AB91-3F9545E712F9}"/>
                </c:ext>
              </c:extLst>
            </c:dLbl>
            <c:dLbl>
              <c:idx val="708"/>
              <c:tx>
                <c:rich>
                  <a:bodyPr/>
                  <a:lstStyle/>
                  <a:p>
                    <a:fld id="{FB4A70E1-D8D8-4187-8EB6-CB1EC47CB4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5-7E56-4DF3-AB91-3F9545E712F9}"/>
                </c:ext>
              </c:extLst>
            </c:dLbl>
            <c:dLbl>
              <c:idx val="709"/>
              <c:tx>
                <c:rich>
                  <a:bodyPr/>
                  <a:lstStyle/>
                  <a:p>
                    <a:fld id="{2F3B69F6-FA48-4D1E-808E-CCA035ABAB4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6-7E56-4DF3-AB91-3F9545E712F9}"/>
                </c:ext>
              </c:extLst>
            </c:dLbl>
            <c:dLbl>
              <c:idx val="710"/>
              <c:tx>
                <c:rich>
                  <a:bodyPr/>
                  <a:lstStyle/>
                  <a:p>
                    <a:fld id="{A6BE4C44-0C41-43A4-9DEE-D4836302F0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7-7E56-4DF3-AB91-3F9545E712F9}"/>
                </c:ext>
              </c:extLst>
            </c:dLbl>
            <c:dLbl>
              <c:idx val="711"/>
              <c:tx>
                <c:rich>
                  <a:bodyPr/>
                  <a:lstStyle/>
                  <a:p>
                    <a:fld id="{2B4846BA-87C4-4A14-B2C8-BECCCF2DAD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8-7E56-4DF3-AB91-3F9545E712F9}"/>
                </c:ext>
              </c:extLst>
            </c:dLbl>
            <c:dLbl>
              <c:idx val="712"/>
              <c:tx>
                <c:rich>
                  <a:bodyPr/>
                  <a:lstStyle/>
                  <a:p>
                    <a:fld id="{8C827EB2-2145-40EE-8F8B-A76C31A46E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9-7E56-4DF3-AB91-3F9545E712F9}"/>
                </c:ext>
              </c:extLst>
            </c:dLbl>
            <c:dLbl>
              <c:idx val="713"/>
              <c:tx>
                <c:rich>
                  <a:bodyPr/>
                  <a:lstStyle/>
                  <a:p>
                    <a:fld id="{D0CBEC04-EA09-46D6-9E45-EE18800711C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A-7E56-4DF3-AB91-3F9545E712F9}"/>
                </c:ext>
              </c:extLst>
            </c:dLbl>
            <c:dLbl>
              <c:idx val="714"/>
              <c:tx>
                <c:rich>
                  <a:bodyPr/>
                  <a:lstStyle/>
                  <a:p>
                    <a:fld id="{293CAC42-8255-444C-95E9-CF97DDD1B5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B-7E56-4DF3-AB91-3F9545E712F9}"/>
                </c:ext>
              </c:extLst>
            </c:dLbl>
            <c:dLbl>
              <c:idx val="715"/>
              <c:tx>
                <c:rich>
                  <a:bodyPr/>
                  <a:lstStyle/>
                  <a:p>
                    <a:fld id="{8E6D254C-1AAD-45E1-A173-9517A0CFCDC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C-7E56-4DF3-AB91-3F9545E712F9}"/>
                </c:ext>
              </c:extLst>
            </c:dLbl>
            <c:dLbl>
              <c:idx val="716"/>
              <c:tx>
                <c:rich>
                  <a:bodyPr/>
                  <a:lstStyle/>
                  <a:p>
                    <a:fld id="{E289F4ED-E7FB-4A48-941E-6692C12210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D-7E56-4DF3-AB91-3F9545E712F9}"/>
                </c:ext>
              </c:extLst>
            </c:dLbl>
            <c:dLbl>
              <c:idx val="717"/>
              <c:tx>
                <c:rich>
                  <a:bodyPr/>
                  <a:lstStyle/>
                  <a:p>
                    <a:fld id="{4806C945-8F33-4D70-852C-8F7334934A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E-7E56-4DF3-AB91-3F9545E712F9}"/>
                </c:ext>
              </c:extLst>
            </c:dLbl>
            <c:dLbl>
              <c:idx val="718"/>
              <c:tx>
                <c:rich>
                  <a:bodyPr/>
                  <a:lstStyle/>
                  <a:p>
                    <a:fld id="{D9FAA67B-86AC-41A6-91AD-2B722986F2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F-7E56-4DF3-AB91-3F9545E712F9}"/>
                </c:ext>
              </c:extLst>
            </c:dLbl>
            <c:dLbl>
              <c:idx val="719"/>
              <c:tx>
                <c:rich>
                  <a:bodyPr/>
                  <a:lstStyle/>
                  <a:p>
                    <a:fld id="{D3BB27ED-EB95-4D16-86D0-E5FABC8B30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0-7E56-4DF3-AB91-3F9545E712F9}"/>
                </c:ext>
              </c:extLst>
            </c:dLbl>
            <c:dLbl>
              <c:idx val="720"/>
              <c:tx>
                <c:rich>
                  <a:bodyPr/>
                  <a:lstStyle/>
                  <a:p>
                    <a:fld id="{7EEDD96D-8878-42C7-8C33-3046CF4C91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1-7E56-4DF3-AB91-3F9545E712F9}"/>
                </c:ext>
              </c:extLst>
            </c:dLbl>
            <c:dLbl>
              <c:idx val="721"/>
              <c:tx>
                <c:rich>
                  <a:bodyPr/>
                  <a:lstStyle/>
                  <a:p>
                    <a:fld id="{39DA61E9-F40E-46A4-8382-9872C19F75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2-7E56-4DF3-AB91-3F9545E712F9}"/>
                </c:ext>
              </c:extLst>
            </c:dLbl>
            <c:dLbl>
              <c:idx val="722"/>
              <c:tx>
                <c:rich>
                  <a:bodyPr/>
                  <a:lstStyle/>
                  <a:p>
                    <a:fld id="{621DE5C8-5219-4434-AFAA-5D5659B605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3-7E56-4DF3-AB91-3F9545E712F9}"/>
                </c:ext>
              </c:extLst>
            </c:dLbl>
            <c:dLbl>
              <c:idx val="723"/>
              <c:tx>
                <c:rich>
                  <a:bodyPr/>
                  <a:lstStyle/>
                  <a:p>
                    <a:fld id="{23E745CE-01FC-479A-AC2B-F36E7D22681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4-7E56-4DF3-AB91-3F9545E712F9}"/>
                </c:ext>
              </c:extLst>
            </c:dLbl>
            <c:dLbl>
              <c:idx val="724"/>
              <c:tx>
                <c:rich>
                  <a:bodyPr/>
                  <a:lstStyle/>
                  <a:p>
                    <a:fld id="{6045D938-3B77-483E-AC72-6C2A3918A0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5-7E56-4DF3-AB91-3F9545E712F9}"/>
                </c:ext>
              </c:extLst>
            </c:dLbl>
            <c:dLbl>
              <c:idx val="725"/>
              <c:tx>
                <c:rich>
                  <a:bodyPr/>
                  <a:lstStyle/>
                  <a:p>
                    <a:fld id="{7397C65B-FFE9-4182-B65A-0B7C02A51D0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6-7E56-4DF3-AB91-3F9545E712F9}"/>
                </c:ext>
              </c:extLst>
            </c:dLbl>
            <c:dLbl>
              <c:idx val="726"/>
              <c:tx>
                <c:rich>
                  <a:bodyPr/>
                  <a:lstStyle/>
                  <a:p>
                    <a:fld id="{6FF43A19-8F90-48D5-872B-9850EDF69E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7-7E56-4DF3-AB91-3F9545E712F9}"/>
                </c:ext>
              </c:extLst>
            </c:dLbl>
            <c:dLbl>
              <c:idx val="727"/>
              <c:tx>
                <c:rich>
                  <a:bodyPr/>
                  <a:lstStyle/>
                  <a:p>
                    <a:fld id="{C34D8D23-12DC-4F40-A673-757E7156F04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8-7E56-4DF3-AB91-3F9545E712F9}"/>
                </c:ext>
              </c:extLst>
            </c:dLbl>
            <c:dLbl>
              <c:idx val="728"/>
              <c:tx>
                <c:rich>
                  <a:bodyPr/>
                  <a:lstStyle/>
                  <a:p>
                    <a:fld id="{70B981AD-1C00-4CB9-898C-0BD719B965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9-7E56-4DF3-AB91-3F9545E712F9}"/>
                </c:ext>
              </c:extLst>
            </c:dLbl>
            <c:dLbl>
              <c:idx val="729"/>
              <c:tx>
                <c:rich>
                  <a:bodyPr/>
                  <a:lstStyle/>
                  <a:p>
                    <a:fld id="{A45394AD-C2DF-48C2-9F38-1EFD5B55319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A-7E56-4DF3-AB91-3F9545E712F9}"/>
                </c:ext>
              </c:extLst>
            </c:dLbl>
            <c:dLbl>
              <c:idx val="730"/>
              <c:tx>
                <c:rich>
                  <a:bodyPr/>
                  <a:lstStyle/>
                  <a:p>
                    <a:fld id="{34D25406-401A-4E7F-A387-255741CA3A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B-7E56-4DF3-AB91-3F9545E712F9}"/>
                </c:ext>
              </c:extLst>
            </c:dLbl>
            <c:dLbl>
              <c:idx val="731"/>
              <c:tx>
                <c:rich>
                  <a:bodyPr/>
                  <a:lstStyle/>
                  <a:p>
                    <a:fld id="{44839BD1-8208-439F-8C09-DE45183EB3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C-7E56-4DF3-AB91-3F9545E712F9}"/>
                </c:ext>
              </c:extLst>
            </c:dLbl>
            <c:dLbl>
              <c:idx val="732"/>
              <c:tx>
                <c:rich>
                  <a:bodyPr/>
                  <a:lstStyle/>
                  <a:p>
                    <a:fld id="{A0C2745F-2474-4B82-ABCF-47ECED1BF0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D-7E56-4DF3-AB91-3F9545E712F9}"/>
                </c:ext>
              </c:extLst>
            </c:dLbl>
            <c:dLbl>
              <c:idx val="733"/>
              <c:tx>
                <c:rich>
                  <a:bodyPr/>
                  <a:lstStyle/>
                  <a:p>
                    <a:fld id="{2BDC71DC-C912-4C5B-9174-20B69BCA0F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E-7E56-4DF3-AB91-3F9545E712F9}"/>
                </c:ext>
              </c:extLst>
            </c:dLbl>
            <c:dLbl>
              <c:idx val="734"/>
              <c:tx>
                <c:rich>
                  <a:bodyPr/>
                  <a:lstStyle/>
                  <a:p>
                    <a:fld id="{D63242D7-BFF8-4258-A7CE-9D9EA88027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F-7E56-4DF3-AB91-3F9545E712F9}"/>
                </c:ext>
              </c:extLst>
            </c:dLbl>
            <c:dLbl>
              <c:idx val="735"/>
              <c:tx>
                <c:rich>
                  <a:bodyPr/>
                  <a:lstStyle/>
                  <a:p>
                    <a:fld id="{9DC7B8E3-F60B-48C2-BF42-89E248F275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0-7E56-4DF3-AB91-3F9545E712F9}"/>
                </c:ext>
              </c:extLst>
            </c:dLbl>
            <c:dLbl>
              <c:idx val="736"/>
              <c:tx>
                <c:rich>
                  <a:bodyPr/>
                  <a:lstStyle/>
                  <a:p>
                    <a:fld id="{5E451D3C-AB1B-439C-A25D-E512E03479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1-7E56-4DF3-AB91-3F9545E712F9}"/>
                </c:ext>
              </c:extLst>
            </c:dLbl>
            <c:dLbl>
              <c:idx val="737"/>
              <c:tx>
                <c:rich>
                  <a:bodyPr/>
                  <a:lstStyle/>
                  <a:p>
                    <a:fld id="{9F811A6E-2DD1-4E5B-B42A-67DDC336C2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2-7E56-4DF3-AB91-3F9545E712F9}"/>
                </c:ext>
              </c:extLst>
            </c:dLbl>
            <c:dLbl>
              <c:idx val="738"/>
              <c:tx>
                <c:rich>
                  <a:bodyPr/>
                  <a:lstStyle/>
                  <a:p>
                    <a:fld id="{B50A315A-51D0-4C45-AFE4-DAFB156662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3-7E56-4DF3-AB91-3F9545E712F9}"/>
                </c:ext>
              </c:extLst>
            </c:dLbl>
            <c:dLbl>
              <c:idx val="739"/>
              <c:tx>
                <c:rich>
                  <a:bodyPr/>
                  <a:lstStyle/>
                  <a:p>
                    <a:fld id="{62DC2983-5634-4BC6-9C88-0C5D3FD4D0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4-7E56-4DF3-AB91-3F9545E712F9}"/>
                </c:ext>
              </c:extLst>
            </c:dLbl>
            <c:dLbl>
              <c:idx val="740"/>
              <c:tx>
                <c:rich>
                  <a:bodyPr/>
                  <a:lstStyle/>
                  <a:p>
                    <a:fld id="{69C7AB45-C25A-497B-88A7-830A474F15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5-7E56-4DF3-AB91-3F9545E712F9}"/>
                </c:ext>
              </c:extLst>
            </c:dLbl>
            <c:dLbl>
              <c:idx val="741"/>
              <c:tx>
                <c:rich>
                  <a:bodyPr/>
                  <a:lstStyle/>
                  <a:p>
                    <a:fld id="{593884ED-39B3-4AAD-BECF-836EB3AFF5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6-7E56-4DF3-AB91-3F9545E712F9}"/>
                </c:ext>
              </c:extLst>
            </c:dLbl>
            <c:dLbl>
              <c:idx val="742"/>
              <c:tx>
                <c:rich>
                  <a:bodyPr/>
                  <a:lstStyle/>
                  <a:p>
                    <a:fld id="{4A44F018-B192-4EEA-8440-B72E18A947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7-7E56-4DF3-AB91-3F9545E712F9}"/>
                </c:ext>
              </c:extLst>
            </c:dLbl>
            <c:dLbl>
              <c:idx val="743"/>
              <c:tx>
                <c:rich>
                  <a:bodyPr/>
                  <a:lstStyle/>
                  <a:p>
                    <a:fld id="{391037B4-2D38-425A-8D3C-A122B8778A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8-7E56-4DF3-AB91-3F9545E712F9}"/>
                </c:ext>
              </c:extLst>
            </c:dLbl>
            <c:dLbl>
              <c:idx val="744"/>
              <c:tx>
                <c:rich>
                  <a:bodyPr/>
                  <a:lstStyle/>
                  <a:p>
                    <a:fld id="{B9D66DE0-822B-4E3B-B2D3-F59FEF9528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9-7E56-4DF3-AB91-3F9545E712F9}"/>
                </c:ext>
              </c:extLst>
            </c:dLbl>
            <c:dLbl>
              <c:idx val="745"/>
              <c:tx>
                <c:rich>
                  <a:bodyPr/>
                  <a:lstStyle/>
                  <a:p>
                    <a:fld id="{A52FB891-EFCF-4B2F-BBD8-68DADE5FB4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A-7E56-4DF3-AB91-3F9545E712F9}"/>
                </c:ext>
              </c:extLst>
            </c:dLbl>
            <c:dLbl>
              <c:idx val="746"/>
              <c:tx>
                <c:rich>
                  <a:bodyPr/>
                  <a:lstStyle/>
                  <a:p>
                    <a:fld id="{38C799CF-B01B-4195-855D-B2AB480554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B-7E56-4DF3-AB91-3F9545E712F9}"/>
                </c:ext>
              </c:extLst>
            </c:dLbl>
            <c:dLbl>
              <c:idx val="747"/>
              <c:tx>
                <c:rich>
                  <a:bodyPr/>
                  <a:lstStyle/>
                  <a:p>
                    <a:fld id="{311079A8-A52E-4FFD-B521-EC6ED3674E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C-7E56-4DF3-AB91-3F9545E712F9}"/>
                </c:ext>
              </c:extLst>
            </c:dLbl>
            <c:dLbl>
              <c:idx val="748"/>
              <c:tx>
                <c:rich>
                  <a:bodyPr/>
                  <a:lstStyle/>
                  <a:p>
                    <a:fld id="{C324C42E-0391-4671-8592-7D99381D7D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D-7E56-4DF3-AB91-3F9545E712F9}"/>
                </c:ext>
              </c:extLst>
            </c:dLbl>
            <c:dLbl>
              <c:idx val="749"/>
              <c:tx>
                <c:rich>
                  <a:bodyPr/>
                  <a:lstStyle/>
                  <a:p>
                    <a:fld id="{F9778353-64BB-42B3-91A5-CB74107FA0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E-7E56-4DF3-AB91-3F9545E712F9}"/>
                </c:ext>
              </c:extLst>
            </c:dLbl>
            <c:dLbl>
              <c:idx val="750"/>
              <c:tx>
                <c:rich>
                  <a:bodyPr/>
                  <a:lstStyle/>
                  <a:p>
                    <a:fld id="{0B404E05-6AAE-4A0D-8482-884AF2580E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F-7E56-4DF3-AB91-3F9545E712F9}"/>
                </c:ext>
              </c:extLst>
            </c:dLbl>
            <c:dLbl>
              <c:idx val="751"/>
              <c:tx>
                <c:rich>
                  <a:bodyPr/>
                  <a:lstStyle/>
                  <a:p>
                    <a:fld id="{60AEF938-FDD2-4AC0-B143-189E6B11FC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0-7E56-4DF3-AB91-3F9545E712F9}"/>
                </c:ext>
              </c:extLst>
            </c:dLbl>
            <c:dLbl>
              <c:idx val="752"/>
              <c:tx>
                <c:rich>
                  <a:bodyPr/>
                  <a:lstStyle/>
                  <a:p>
                    <a:fld id="{229E971C-3657-42DD-8A6B-01317D735E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1-7E56-4DF3-AB91-3F9545E712F9}"/>
                </c:ext>
              </c:extLst>
            </c:dLbl>
            <c:dLbl>
              <c:idx val="753"/>
              <c:tx>
                <c:rich>
                  <a:bodyPr/>
                  <a:lstStyle/>
                  <a:p>
                    <a:fld id="{73E8494C-92D3-4C63-80F7-0AA9ACD34C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2-7E56-4DF3-AB91-3F9545E712F9}"/>
                </c:ext>
              </c:extLst>
            </c:dLbl>
            <c:dLbl>
              <c:idx val="754"/>
              <c:tx>
                <c:rich>
                  <a:bodyPr/>
                  <a:lstStyle/>
                  <a:p>
                    <a:fld id="{AF0FD68E-043B-4D04-9722-E03ADA23BE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3-7E56-4DF3-AB91-3F9545E712F9}"/>
                </c:ext>
              </c:extLst>
            </c:dLbl>
            <c:dLbl>
              <c:idx val="755"/>
              <c:tx>
                <c:rich>
                  <a:bodyPr/>
                  <a:lstStyle/>
                  <a:p>
                    <a:fld id="{C5AB0F53-1176-4EA1-B0F8-DF0310DCEF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4-7E56-4DF3-AB91-3F9545E712F9}"/>
                </c:ext>
              </c:extLst>
            </c:dLbl>
            <c:dLbl>
              <c:idx val="756"/>
              <c:tx>
                <c:rich>
                  <a:bodyPr/>
                  <a:lstStyle/>
                  <a:p>
                    <a:fld id="{37CA325E-B349-4EBA-84CE-873E2EBB0A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5-7E56-4DF3-AB91-3F9545E712F9}"/>
                </c:ext>
              </c:extLst>
            </c:dLbl>
            <c:dLbl>
              <c:idx val="757"/>
              <c:tx>
                <c:rich>
                  <a:bodyPr/>
                  <a:lstStyle/>
                  <a:p>
                    <a:fld id="{5AFA8B36-3564-4636-A637-699E182391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6-7E56-4DF3-AB91-3F9545E712F9}"/>
                </c:ext>
              </c:extLst>
            </c:dLbl>
            <c:dLbl>
              <c:idx val="758"/>
              <c:tx>
                <c:rich>
                  <a:bodyPr/>
                  <a:lstStyle/>
                  <a:p>
                    <a:fld id="{A15609FD-A53F-4890-B793-9E58E65C64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7-7E56-4DF3-AB91-3F9545E712F9}"/>
                </c:ext>
              </c:extLst>
            </c:dLbl>
            <c:dLbl>
              <c:idx val="759"/>
              <c:tx>
                <c:rich>
                  <a:bodyPr/>
                  <a:lstStyle/>
                  <a:p>
                    <a:fld id="{1989BE8A-A494-41EC-870E-B968D4F028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8-7E56-4DF3-AB91-3F9545E712F9}"/>
                </c:ext>
              </c:extLst>
            </c:dLbl>
            <c:dLbl>
              <c:idx val="760"/>
              <c:tx>
                <c:rich>
                  <a:bodyPr/>
                  <a:lstStyle/>
                  <a:p>
                    <a:fld id="{18BD30F8-5642-4D3D-9A60-96B537EC3E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9-7E56-4DF3-AB91-3F9545E712F9}"/>
                </c:ext>
              </c:extLst>
            </c:dLbl>
            <c:dLbl>
              <c:idx val="761"/>
              <c:tx>
                <c:rich>
                  <a:bodyPr/>
                  <a:lstStyle/>
                  <a:p>
                    <a:fld id="{BAE25749-895B-45B4-B443-B45149BBE1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A-7E56-4DF3-AB91-3F9545E712F9}"/>
                </c:ext>
              </c:extLst>
            </c:dLbl>
            <c:dLbl>
              <c:idx val="762"/>
              <c:tx>
                <c:rich>
                  <a:bodyPr/>
                  <a:lstStyle/>
                  <a:p>
                    <a:fld id="{B787DB6D-531F-49C1-9F6D-C832BBBBE6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B-7E56-4DF3-AB91-3F9545E712F9}"/>
                </c:ext>
              </c:extLst>
            </c:dLbl>
            <c:dLbl>
              <c:idx val="763"/>
              <c:tx>
                <c:rich>
                  <a:bodyPr/>
                  <a:lstStyle/>
                  <a:p>
                    <a:fld id="{8FA5D003-9EFB-4113-AFBD-B9E79F9E2D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C-7E56-4DF3-AB91-3F9545E712F9}"/>
                </c:ext>
              </c:extLst>
            </c:dLbl>
            <c:dLbl>
              <c:idx val="764"/>
              <c:tx>
                <c:rich>
                  <a:bodyPr/>
                  <a:lstStyle/>
                  <a:p>
                    <a:fld id="{8D26EA24-A8AC-425C-96CD-1253EB6643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D-7E56-4DF3-AB91-3F9545E712F9}"/>
                </c:ext>
              </c:extLst>
            </c:dLbl>
            <c:dLbl>
              <c:idx val="765"/>
              <c:tx>
                <c:rich>
                  <a:bodyPr/>
                  <a:lstStyle/>
                  <a:p>
                    <a:fld id="{73103276-415A-4106-A8C2-245AD9F706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E-7E56-4DF3-AB91-3F9545E712F9}"/>
                </c:ext>
              </c:extLst>
            </c:dLbl>
            <c:dLbl>
              <c:idx val="766"/>
              <c:tx>
                <c:rich>
                  <a:bodyPr/>
                  <a:lstStyle/>
                  <a:p>
                    <a:fld id="{592DDCEB-B3C4-44EC-AF6F-38CD1068ED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F-7E56-4DF3-AB91-3F9545E712F9}"/>
                </c:ext>
              </c:extLst>
            </c:dLbl>
            <c:dLbl>
              <c:idx val="767"/>
              <c:tx>
                <c:rich>
                  <a:bodyPr/>
                  <a:lstStyle/>
                  <a:p>
                    <a:fld id="{CCDD5EB0-9C13-4023-8A1E-0FD9C1C671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0-7E56-4DF3-AB91-3F9545E712F9}"/>
                </c:ext>
              </c:extLst>
            </c:dLbl>
            <c:dLbl>
              <c:idx val="768"/>
              <c:tx>
                <c:rich>
                  <a:bodyPr/>
                  <a:lstStyle/>
                  <a:p>
                    <a:fld id="{55EA97C3-1F32-4D03-A6B5-2302625B8FE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1-7E56-4DF3-AB91-3F9545E712F9}"/>
                </c:ext>
              </c:extLst>
            </c:dLbl>
            <c:dLbl>
              <c:idx val="769"/>
              <c:tx>
                <c:rich>
                  <a:bodyPr/>
                  <a:lstStyle/>
                  <a:p>
                    <a:fld id="{429AF90D-2C9F-4922-A891-73B993912FA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2-7E56-4DF3-AB91-3F9545E712F9}"/>
                </c:ext>
              </c:extLst>
            </c:dLbl>
            <c:dLbl>
              <c:idx val="770"/>
              <c:tx>
                <c:rich>
                  <a:bodyPr/>
                  <a:lstStyle/>
                  <a:p>
                    <a:fld id="{10DFBF16-7C5D-4716-AF2B-E5473E57F9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3-7E56-4DF3-AB91-3F9545E712F9}"/>
                </c:ext>
              </c:extLst>
            </c:dLbl>
            <c:dLbl>
              <c:idx val="771"/>
              <c:tx>
                <c:rich>
                  <a:bodyPr/>
                  <a:lstStyle/>
                  <a:p>
                    <a:fld id="{2B2B56E3-B7D6-4A5B-BE02-4E790E9512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4-7E56-4DF3-AB91-3F9545E712F9}"/>
                </c:ext>
              </c:extLst>
            </c:dLbl>
            <c:dLbl>
              <c:idx val="772"/>
              <c:tx>
                <c:rich>
                  <a:bodyPr/>
                  <a:lstStyle/>
                  <a:p>
                    <a:fld id="{0AFB5380-1D45-405E-A5D7-7F8ED63295F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5-7E56-4DF3-AB91-3F9545E712F9}"/>
                </c:ext>
              </c:extLst>
            </c:dLbl>
            <c:dLbl>
              <c:idx val="773"/>
              <c:tx>
                <c:rich>
                  <a:bodyPr/>
                  <a:lstStyle/>
                  <a:p>
                    <a:fld id="{D61C88E6-F80F-4D8A-A6DC-2CE878C709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6-7E56-4DF3-AB91-3F9545E712F9}"/>
                </c:ext>
              </c:extLst>
            </c:dLbl>
            <c:dLbl>
              <c:idx val="774"/>
              <c:tx>
                <c:rich>
                  <a:bodyPr/>
                  <a:lstStyle/>
                  <a:p>
                    <a:fld id="{7692DE87-8086-4094-8B87-51DB232A2E4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7-7E56-4DF3-AB91-3F9545E712F9}"/>
                </c:ext>
              </c:extLst>
            </c:dLbl>
            <c:dLbl>
              <c:idx val="775"/>
              <c:tx>
                <c:rich>
                  <a:bodyPr/>
                  <a:lstStyle/>
                  <a:p>
                    <a:fld id="{E1DEEA07-0D37-4208-AB07-8128CE9174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8-7E56-4DF3-AB91-3F9545E712F9}"/>
                </c:ext>
              </c:extLst>
            </c:dLbl>
            <c:dLbl>
              <c:idx val="776"/>
              <c:tx>
                <c:rich>
                  <a:bodyPr/>
                  <a:lstStyle/>
                  <a:p>
                    <a:fld id="{0AC9660D-BF69-44D1-8261-C70583C57B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9-7E56-4DF3-AB91-3F9545E712F9}"/>
                </c:ext>
              </c:extLst>
            </c:dLbl>
            <c:dLbl>
              <c:idx val="777"/>
              <c:tx>
                <c:rich>
                  <a:bodyPr/>
                  <a:lstStyle/>
                  <a:p>
                    <a:fld id="{C70AFE81-B212-4AC7-9928-BFB4CB062C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A-7E56-4DF3-AB91-3F9545E712F9}"/>
                </c:ext>
              </c:extLst>
            </c:dLbl>
            <c:dLbl>
              <c:idx val="778"/>
              <c:tx>
                <c:rich>
                  <a:bodyPr/>
                  <a:lstStyle/>
                  <a:p>
                    <a:fld id="{B5CB6587-7ABD-435C-94AE-51174C96CDC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B-7E56-4DF3-AB91-3F9545E712F9}"/>
                </c:ext>
              </c:extLst>
            </c:dLbl>
            <c:dLbl>
              <c:idx val="779"/>
              <c:tx>
                <c:rich>
                  <a:bodyPr/>
                  <a:lstStyle/>
                  <a:p>
                    <a:fld id="{489B4478-1EE9-433B-B94F-3CEA724592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C-7E56-4DF3-AB91-3F9545E712F9}"/>
                </c:ext>
              </c:extLst>
            </c:dLbl>
            <c:dLbl>
              <c:idx val="780"/>
              <c:tx>
                <c:rich>
                  <a:bodyPr/>
                  <a:lstStyle/>
                  <a:p>
                    <a:fld id="{E2F1547F-3AC8-427D-815B-26E21B800D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D-7E56-4DF3-AB91-3F9545E712F9}"/>
                </c:ext>
              </c:extLst>
            </c:dLbl>
            <c:dLbl>
              <c:idx val="781"/>
              <c:tx>
                <c:rich>
                  <a:bodyPr/>
                  <a:lstStyle/>
                  <a:p>
                    <a:fld id="{1E766661-C2AD-4CCE-9602-B56C26C817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E-7E56-4DF3-AB91-3F9545E712F9}"/>
                </c:ext>
              </c:extLst>
            </c:dLbl>
            <c:dLbl>
              <c:idx val="782"/>
              <c:tx>
                <c:rich>
                  <a:bodyPr/>
                  <a:lstStyle/>
                  <a:p>
                    <a:fld id="{9A52AEFE-E80C-4B1C-9EB2-DB4267084E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F-7E56-4DF3-AB91-3F9545E712F9}"/>
                </c:ext>
              </c:extLst>
            </c:dLbl>
            <c:dLbl>
              <c:idx val="783"/>
              <c:tx>
                <c:rich>
                  <a:bodyPr/>
                  <a:lstStyle/>
                  <a:p>
                    <a:fld id="{D180F857-06A8-4DE1-8505-953FE8CAAC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0-7E56-4DF3-AB91-3F9545E712F9}"/>
                </c:ext>
              </c:extLst>
            </c:dLbl>
            <c:dLbl>
              <c:idx val="784"/>
              <c:tx>
                <c:rich>
                  <a:bodyPr/>
                  <a:lstStyle/>
                  <a:p>
                    <a:fld id="{0302B4EE-A289-4C87-8536-2881DC77D8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1-7E56-4DF3-AB91-3F9545E712F9}"/>
                </c:ext>
              </c:extLst>
            </c:dLbl>
            <c:dLbl>
              <c:idx val="785"/>
              <c:tx>
                <c:rich>
                  <a:bodyPr/>
                  <a:lstStyle/>
                  <a:p>
                    <a:fld id="{4E7B16B6-3367-4332-A88E-5B3DBD8785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2-7E56-4DF3-AB91-3F9545E712F9}"/>
                </c:ext>
              </c:extLst>
            </c:dLbl>
            <c:dLbl>
              <c:idx val="786"/>
              <c:tx>
                <c:rich>
                  <a:bodyPr/>
                  <a:lstStyle/>
                  <a:p>
                    <a:fld id="{FD271CF9-5E8A-4640-9196-CF3AFB4E9D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3-7E56-4DF3-AB91-3F9545E712F9}"/>
                </c:ext>
              </c:extLst>
            </c:dLbl>
            <c:dLbl>
              <c:idx val="787"/>
              <c:tx>
                <c:rich>
                  <a:bodyPr/>
                  <a:lstStyle/>
                  <a:p>
                    <a:fld id="{EF177BBD-0B70-4A80-BA08-052A6F03E6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4-7E56-4DF3-AB91-3F9545E712F9}"/>
                </c:ext>
              </c:extLst>
            </c:dLbl>
            <c:dLbl>
              <c:idx val="788"/>
              <c:tx>
                <c:rich>
                  <a:bodyPr/>
                  <a:lstStyle/>
                  <a:p>
                    <a:fld id="{F318EE88-1E4C-4107-82C3-9BFAD2ECBD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5-7E56-4DF3-AB91-3F9545E712F9}"/>
                </c:ext>
              </c:extLst>
            </c:dLbl>
            <c:dLbl>
              <c:idx val="789"/>
              <c:tx>
                <c:rich>
                  <a:bodyPr/>
                  <a:lstStyle/>
                  <a:p>
                    <a:fld id="{382EAAD5-9555-42A7-B209-24904F7E40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6-7E56-4DF3-AB91-3F9545E712F9}"/>
                </c:ext>
              </c:extLst>
            </c:dLbl>
            <c:dLbl>
              <c:idx val="790"/>
              <c:tx>
                <c:rich>
                  <a:bodyPr/>
                  <a:lstStyle/>
                  <a:p>
                    <a:fld id="{3E3B2ECA-A31F-4846-BE0A-08FD4EC5994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7-7E56-4DF3-AB91-3F9545E712F9}"/>
                </c:ext>
              </c:extLst>
            </c:dLbl>
            <c:dLbl>
              <c:idx val="791"/>
              <c:tx>
                <c:rich>
                  <a:bodyPr/>
                  <a:lstStyle/>
                  <a:p>
                    <a:fld id="{B958263F-798A-4C03-8736-12CA0F4105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8-7E56-4DF3-AB91-3F9545E712F9}"/>
                </c:ext>
              </c:extLst>
            </c:dLbl>
            <c:dLbl>
              <c:idx val="792"/>
              <c:tx>
                <c:rich>
                  <a:bodyPr/>
                  <a:lstStyle/>
                  <a:p>
                    <a:fld id="{F6E0C5AE-8CB8-4A30-8D75-21F920A74E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9-7E56-4DF3-AB91-3F9545E712F9}"/>
                </c:ext>
              </c:extLst>
            </c:dLbl>
            <c:dLbl>
              <c:idx val="793"/>
              <c:tx>
                <c:rich>
                  <a:bodyPr/>
                  <a:lstStyle/>
                  <a:p>
                    <a:fld id="{4E3034EA-428C-4BB5-9996-3199488794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A-7E56-4DF3-AB91-3F9545E712F9}"/>
                </c:ext>
              </c:extLst>
            </c:dLbl>
            <c:dLbl>
              <c:idx val="794"/>
              <c:tx>
                <c:rich>
                  <a:bodyPr/>
                  <a:lstStyle/>
                  <a:p>
                    <a:fld id="{2787EBC8-AC4A-4681-B547-B521494598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B-7E56-4DF3-AB91-3F9545E712F9}"/>
                </c:ext>
              </c:extLst>
            </c:dLbl>
            <c:dLbl>
              <c:idx val="795"/>
              <c:tx>
                <c:rich>
                  <a:bodyPr/>
                  <a:lstStyle/>
                  <a:p>
                    <a:fld id="{3694A841-87BA-4428-BDB6-E64E17B150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C-7E56-4DF3-AB91-3F9545E712F9}"/>
                </c:ext>
              </c:extLst>
            </c:dLbl>
            <c:dLbl>
              <c:idx val="796"/>
              <c:tx>
                <c:rich>
                  <a:bodyPr/>
                  <a:lstStyle/>
                  <a:p>
                    <a:fld id="{4E7CEBDC-98C8-4F95-B886-9A49D5D630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D-7E56-4DF3-AB91-3F9545E712F9}"/>
                </c:ext>
              </c:extLst>
            </c:dLbl>
            <c:dLbl>
              <c:idx val="797"/>
              <c:tx>
                <c:rich>
                  <a:bodyPr/>
                  <a:lstStyle/>
                  <a:p>
                    <a:fld id="{D38C22A0-F604-4FF7-AAF7-9AA7A3E1A3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E-7E56-4DF3-AB91-3F9545E712F9}"/>
                </c:ext>
              </c:extLst>
            </c:dLbl>
            <c:dLbl>
              <c:idx val="798"/>
              <c:tx>
                <c:rich>
                  <a:bodyPr/>
                  <a:lstStyle/>
                  <a:p>
                    <a:fld id="{662D40F2-7A28-4FFA-9382-0F4F9694005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F-7E56-4DF3-AB91-3F9545E712F9}"/>
                </c:ext>
              </c:extLst>
            </c:dLbl>
            <c:dLbl>
              <c:idx val="799"/>
              <c:tx>
                <c:rich>
                  <a:bodyPr/>
                  <a:lstStyle/>
                  <a:p>
                    <a:fld id="{57136DD2-CBC2-4C5A-9091-4CD2430AE1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0-7E56-4DF3-AB91-3F9545E712F9}"/>
                </c:ext>
              </c:extLst>
            </c:dLbl>
            <c:dLbl>
              <c:idx val="800"/>
              <c:tx>
                <c:rich>
                  <a:bodyPr/>
                  <a:lstStyle/>
                  <a:p>
                    <a:fld id="{4D9896E1-6020-43FD-B278-183F3D2521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1-7E56-4DF3-AB91-3F9545E712F9}"/>
                </c:ext>
              </c:extLst>
            </c:dLbl>
            <c:dLbl>
              <c:idx val="801"/>
              <c:tx>
                <c:rich>
                  <a:bodyPr/>
                  <a:lstStyle/>
                  <a:p>
                    <a:fld id="{7CD640E1-8DCF-4682-8E18-B50C56068A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2-7E56-4DF3-AB91-3F9545E712F9}"/>
                </c:ext>
              </c:extLst>
            </c:dLbl>
            <c:dLbl>
              <c:idx val="802"/>
              <c:tx>
                <c:rich>
                  <a:bodyPr/>
                  <a:lstStyle/>
                  <a:p>
                    <a:fld id="{0E4DD5F9-E7BA-462D-A4B8-D63B9C3CD2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3-7E56-4DF3-AB91-3F9545E712F9}"/>
                </c:ext>
              </c:extLst>
            </c:dLbl>
            <c:dLbl>
              <c:idx val="803"/>
              <c:tx>
                <c:rich>
                  <a:bodyPr/>
                  <a:lstStyle/>
                  <a:p>
                    <a:fld id="{2CAF37F0-D287-452E-BA35-811C766DFDC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4-7E56-4DF3-AB91-3F9545E712F9}"/>
                </c:ext>
              </c:extLst>
            </c:dLbl>
            <c:dLbl>
              <c:idx val="804"/>
              <c:tx>
                <c:rich>
                  <a:bodyPr/>
                  <a:lstStyle/>
                  <a:p>
                    <a:fld id="{B1D761CE-01E1-4101-9052-362F335FA8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5-7E56-4DF3-AB91-3F9545E712F9}"/>
                </c:ext>
              </c:extLst>
            </c:dLbl>
            <c:dLbl>
              <c:idx val="805"/>
              <c:tx>
                <c:rich>
                  <a:bodyPr/>
                  <a:lstStyle/>
                  <a:p>
                    <a:fld id="{07ED348F-CCA6-4DFC-9059-7E302ED688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6-7E56-4DF3-AB91-3F9545E712F9}"/>
                </c:ext>
              </c:extLst>
            </c:dLbl>
            <c:dLbl>
              <c:idx val="806"/>
              <c:tx>
                <c:rich>
                  <a:bodyPr/>
                  <a:lstStyle/>
                  <a:p>
                    <a:fld id="{8F8D26CE-A6BA-442B-AEA3-A3B998796F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7-7E56-4DF3-AB91-3F9545E712F9}"/>
                </c:ext>
              </c:extLst>
            </c:dLbl>
            <c:dLbl>
              <c:idx val="807"/>
              <c:tx>
                <c:rich>
                  <a:bodyPr/>
                  <a:lstStyle/>
                  <a:p>
                    <a:fld id="{9AE05779-0A27-4D69-8464-A3AA3FB75CB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8-7E56-4DF3-AB91-3F9545E712F9}"/>
                </c:ext>
              </c:extLst>
            </c:dLbl>
            <c:dLbl>
              <c:idx val="808"/>
              <c:tx>
                <c:rich>
                  <a:bodyPr/>
                  <a:lstStyle/>
                  <a:p>
                    <a:fld id="{060C3EE1-1B28-455E-BEE2-A1D84CAACE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9-7E56-4DF3-AB91-3F9545E712F9}"/>
                </c:ext>
              </c:extLst>
            </c:dLbl>
            <c:dLbl>
              <c:idx val="809"/>
              <c:tx>
                <c:rich>
                  <a:bodyPr/>
                  <a:lstStyle/>
                  <a:p>
                    <a:fld id="{C81A6EBB-C884-4CB2-B607-22E1C899DD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A-7E56-4DF3-AB91-3F9545E712F9}"/>
                </c:ext>
              </c:extLst>
            </c:dLbl>
            <c:dLbl>
              <c:idx val="810"/>
              <c:tx>
                <c:rich>
                  <a:bodyPr/>
                  <a:lstStyle/>
                  <a:p>
                    <a:fld id="{596F7DA7-FE31-490B-B9A5-41AF1399CA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B-7E56-4DF3-AB91-3F9545E712F9}"/>
                </c:ext>
              </c:extLst>
            </c:dLbl>
            <c:dLbl>
              <c:idx val="811"/>
              <c:tx>
                <c:rich>
                  <a:bodyPr/>
                  <a:lstStyle/>
                  <a:p>
                    <a:fld id="{F714CBC5-2991-4AFD-95E6-4ADE86675E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C-7E56-4DF3-AB91-3F9545E712F9}"/>
                </c:ext>
              </c:extLst>
            </c:dLbl>
            <c:dLbl>
              <c:idx val="812"/>
              <c:tx>
                <c:rich>
                  <a:bodyPr/>
                  <a:lstStyle/>
                  <a:p>
                    <a:fld id="{74C60CC3-349B-4E28-AF90-9DC3BA5A60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D-7E56-4DF3-AB91-3F9545E712F9}"/>
                </c:ext>
              </c:extLst>
            </c:dLbl>
            <c:dLbl>
              <c:idx val="813"/>
              <c:tx>
                <c:rich>
                  <a:bodyPr/>
                  <a:lstStyle/>
                  <a:p>
                    <a:fld id="{7C497218-C52B-47E0-8574-36D63CE2E7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E-7E56-4DF3-AB91-3F9545E712F9}"/>
                </c:ext>
              </c:extLst>
            </c:dLbl>
            <c:dLbl>
              <c:idx val="814"/>
              <c:tx>
                <c:rich>
                  <a:bodyPr/>
                  <a:lstStyle/>
                  <a:p>
                    <a:fld id="{89D9166E-0DE2-4062-870A-87D4EC9096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F-7E56-4DF3-AB91-3F9545E712F9}"/>
                </c:ext>
              </c:extLst>
            </c:dLbl>
            <c:dLbl>
              <c:idx val="815"/>
              <c:tx>
                <c:rich>
                  <a:bodyPr/>
                  <a:lstStyle/>
                  <a:p>
                    <a:fld id="{2C7FFAA1-042F-466C-B7D9-FCFC65341C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0-7E56-4DF3-AB91-3F9545E712F9}"/>
                </c:ext>
              </c:extLst>
            </c:dLbl>
            <c:dLbl>
              <c:idx val="816"/>
              <c:tx>
                <c:rich>
                  <a:bodyPr/>
                  <a:lstStyle/>
                  <a:p>
                    <a:fld id="{9E3F745A-162F-4470-B4A2-C3B35A501A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1-7E56-4DF3-AB91-3F9545E712F9}"/>
                </c:ext>
              </c:extLst>
            </c:dLbl>
            <c:dLbl>
              <c:idx val="817"/>
              <c:tx>
                <c:rich>
                  <a:bodyPr/>
                  <a:lstStyle/>
                  <a:p>
                    <a:fld id="{4DEA7C59-6073-4D98-9427-6E6F3166B9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2-7E56-4DF3-AB91-3F9545E712F9}"/>
                </c:ext>
              </c:extLst>
            </c:dLbl>
            <c:dLbl>
              <c:idx val="818"/>
              <c:tx>
                <c:rich>
                  <a:bodyPr/>
                  <a:lstStyle/>
                  <a:p>
                    <a:fld id="{B258C715-72A8-4E5F-B166-B9E6A2FD201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3-7E56-4DF3-AB91-3F9545E712F9}"/>
                </c:ext>
              </c:extLst>
            </c:dLbl>
            <c:dLbl>
              <c:idx val="819"/>
              <c:tx>
                <c:rich>
                  <a:bodyPr/>
                  <a:lstStyle/>
                  <a:p>
                    <a:fld id="{1A091AEC-A9A6-4853-8CA6-80644D9C2C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4-7E56-4DF3-AB91-3F9545E712F9}"/>
                </c:ext>
              </c:extLst>
            </c:dLbl>
            <c:dLbl>
              <c:idx val="820"/>
              <c:tx>
                <c:rich>
                  <a:bodyPr/>
                  <a:lstStyle/>
                  <a:p>
                    <a:fld id="{30839F62-3CAA-401D-A885-057C42A572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5-7E56-4DF3-AB91-3F9545E712F9}"/>
                </c:ext>
              </c:extLst>
            </c:dLbl>
            <c:dLbl>
              <c:idx val="821"/>
              <c:tx>
                <c:rich>
                  <a:bodyPr/>
                  <a:lstStyle/>
                  <a:p>
                    <a:fld id="{087AC407-3A6A-4EED-A480-9BBBDD73A4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6-7E56-4DF3-AB91-3F9545E712F9}"/>
                </c:ext>
              </c:extLst>
            </c:dLbl>
            <c:dLbl>
              <c:idx val="822"/>
              <c:tx>
                <c:rich>
                  <a:bodyPr/>
                  <a:lstStyle/>
                  <a:p>
                    <a:fld id="{9DD6CF6F-625F-4CCE-9224-3B819A3CE4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7-7E56-4DF3-AB91-3F9545E712F9}"/>
                </c:ext>
              </c:extLst>
            </c:dLbl>
            <c:dLbl>
              <c:idx val="823"/>
              <c:tx>
                <c:rich>
                  <a:bodyPr/>
                  <a:lstStyle/>
                  <a:p>
                    <a:fld id="{BC5D051E-6CE4-4264-9319-09F5B8C10F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8-7E56-4DF3-AB91-3F9545E712F9}"/>
                </c:ext>
              </c:extLst>
            </c:dLbl>
            <c:dLbl>
              <c:idx val="824"/>
              <c:tx>
                <c:rich>
                  <a:bodyPr/>
                  <a:lstStyle/>
                  <a:p>
                    <a:fld id="{A7523021-3A62-4282-804A-BDE86E13ED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9-7E56-4DF3-AB91-3F9545E712F9}"/>
                </c:ext>
              </c:extLst>
            </c:dLbl>
            <c:dLbl>
              <c:idx val="825"/>
              <c:tx>
                <c:rich>
                  <a:bodyPr/>
                  <a:lstStyle/>
                  <a:p>
                    <a:fld id="{9BD72017-352D-4CBA-A2DC-6DA285DB29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A-7E56-4DF3-AB91-3F9545E712F9}"/>
                </c:ext>
              </c:extLst>
            </c:dLbl>
            <c:dLbl>
              <c:idx val="826"/>
              <c:tx>
                <c:rich>
                  <a:bodyPr/>
                  <a:lstStyle/>
                  <a:p>
                    <a:fld id="{0A9848D2-C585-4E1C-BF75-4DD441F954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B-7E56-4DF3-AB91-3F9545E712F9}"/>
                </c:ext>
              </c:extLst>
            </c:dLbl>
            <c:dLbl>
              <c:idx val="827"/>
              <c:tx>
                <c:rich>
                  <a:bodyPr/>
                  <a:lstStyle/>
                  <a:p>
                    <a:fld id="{05327AC8-6996-42B9-8A82-DC4BBECEBC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C-7E56-4DF3-AB91-3F9545E712F9}"/>
                </c:ext>
              </c:extLst>
            </c:dLbl>
            <c:dLbl>
              <c:idx val="828"/>
              <c:tx>
                <c:rich>
                  <a:bodyPr/>
                  <a:lstStyle/>
                  <a:p>
                    <a:fld id="{AF4D0E21-2E1D-44E4-B8FF-4D11E4BB38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D-7E56-4DF3-AB91-3F9545E712F9}"/>
                </c:ext>
              </c:extLst>
            </c:dLbl>
            <c:dLbl>
              <c:idx val="829"/>
              <c:tx>
                <c:rich>
                  <a:bodyPr/>
                  <a:lstStyle/>
                  <a:p>
                    <a:fld id="{2509C6B4-08C5-497F-B11B-D9E3EEAD41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E-7E56-4DF3-AB91-3F9545E712F9}"/>
                </c:ext>
              </c:extLst>
            </c:dLbl>
            <c:dLbl>
              <c:idx val="830"/>
              <c:tx>
                <c:rich>
                  <a:bodyPr/>
                  <a:lstStyle/>
                  <a:p>
                    <a:fld id="{9ABCF478-A30F-4632-8A81-B9F8FEE947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F-7E56-4DF3-AB91-3F9545E712F9}"/>
                </c:ext>
              </c:extLst>
            </c:dLbl>
            <c:dLbl>
              <c:idx val="831"/>
              <c:tx>
                <c:rich>
                  <a:bodyPr/>
                  <a:lstStyle/>
                  <a:p>
                    <a:fld id="{803C8AD4-22C5-403C-A56A-3263B987BE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0-7E56-4DF3-AB91-3F9545E712F9}"/>
                </c:ext>
              </c:extLst>
            </c:dLbl>
            <c:dLbl>
              <c:idx val="832"/>
              <c:tx>
                <c:rich>
                  <a:bodyPr/>
                  <a:lstStyle/>
                  <a:p>
                    <a:fld id="{C3C7B731-D85E-471C-AB83-B578DF8D83E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1-7E56-4DF3-AB91-3F9545E712F9}"/>
                </c:ext>
              </c:extLst>
            </c:dLbl>
            <c:dLbl>
              <c:idx val="833"/>
              <c:tx>
                <c:rich>
                  <a:bodyPr/>
                  <a:lstStyle/>
                  <a:p>
                    <a:fld id="{DA62D804-0239-49D1-9B7E-983246B0F5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2-7E56-4DF3-AB91-3F9545E712F9}"/>
                </c:ext>
              </c:extLst>
            </c:dLbl>
            <c:dLbl>
              <c:idx val="834"/>
              <c:tx>
                <c:rich>
                  <a:bodyPr/>
                  <a:lstStyle/>
                  <a:p>
                    <a:fld id="{1D41E362-7BAC-4DEA-BE4F-36736775C3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3-7E56-4DF3-AB91-3F9545E712F9}"/>
                </c:ext>
              </c:extLst>
            </c:dLbl>
            <c:dLbl>
              <c:idx val="835"/>
              <c:tx>
                <c:rich>
                  <a:bodyPr/>
                  <a:lstStyle/>
                  <a:p>
                    <a:fld id="{EC77CAE9-CF40-4DB8-A93E-DB7EBD1E65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4-7E56-4DF3-AB91-3F9545E712F9}"/>
                </c:ext>
              </c:extLst>
            </c:dLbl>
            <c:dLbl>
              <c:idx val="836"/>
              <c:tx>
                <c:rich>
                  <a:bodyPr/>
                  <a:lstStyle/>
                  <a:p>
                    <a:fld id="{9C167618-0A1A-4E4F-8B22-1A7F0D809F4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5-7E56-4DF3-AB91-3F9545E712F9}"/>
                </c:ext>
              </c:extLst>
            </c:dLbl>
            <c:dLbl>
              <c:idx val="837"/>
              <c:tx>
                <c:rich>
                  <a:bodyPr/>
                  <a:lstStyle/>
                  <a:p>
                    <a:fld id="{0950C8A2-2DF6-44E4-971A-AB76C3D7F4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6-7E56-4DF3-AB91-3F9545E712F9}"/>
                </c:ext>
              </c:extLst>
            </c:dLbl>
            <c:dLbl>
              <c:idx val="838"/>
              <c:tx>
                <c:rich>
                  <a:bodyPr/>
                  <a:lstStyle/>
                  <a:p>
                    <a:fld id="{2CF8A575-AB53-4D67-9580-82FC94C5EE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7-7E56-4DF3-AB91-3F9545E712F9}"/>
                </c:ext>
              </c:extLst>
            </c:dLbl>
            <c:dLbl>
              <c:idx val="839"/>
              <c:tx>
                <c:rich>
                  <a:bodyPr/>
                  <a:lstStyle/>
                  <a:p>
                    <a:fld id="{C34C850A-B8F0-4407-8591-D9B5D54F48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8-7E56-4DF3-AB91-3F9545E712F9}"/>
                </c:ext>
              </c:extLst>
            </c:dLbl>
            <c:dLbl>
              <c:idx val="840"/>
              <c:tx>
                <c:rich>
                  <a:bodyPr/>
                  <a:lstStyle/>
                  <a:p>
                    <a:fld id="{F74C253B-B917-4157-A0FE-FAE567EF83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9-7E56-4DF3-AB91-3F9545E712F9}"/>
                </c:ext>
              </c:extLst>
            </c:dLbl>
            <c:dLbl>
              <c:idx val="841"/>
              <c:tx>
                <c:rich>
                  <a:bodyPr/>
                  <a:lstStyle/>
                  <a:p>
                    <a:fld id="{812AEB10-3364-4489-9EDC-B173B56667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A-7E56-4DF3-AB91-3F9545E712F9}"/>
                </c:ext>
              </c:extLst>
            </c:dLbl>
            <c:dLbl>
              <c:idx val="842"/>
              <c:tx>
                <c:rich>
                  <a:bodyPr/>
                  <a:lstStyle/>
                  <a:p>
                    <a:fld id="{B5625A89-A1F3-44CB-88E6-E4AF276C24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B-7E56-4DF3-AB91-3F9545E712F9}"/>
                </c:ext>
              </c:extLst>
            </c:dLbl>
            <c:dLbl>
              <c:idx val="843"/>
              <c:tx>
                <c:rich>
                  <a:bodyPr/>
                  <a:lstStyle/>
                  <a:p>
                    <a:fld id="{31A3FDB9-F581-4CBD-AF14-AA5399338B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C-7E56-4DF3-AB91-3F9545E712F9}"/>
                </c:ext>
              </c:extLst>
            </c:dLbl>
            <c:dLbl>
              <c:idx val="844"/>
              <c:tx>
                <c:rich>
                  <a:bodyPr/>
                  <a:lstStyle/>
                  <a:p>
                    <a:fld id="{B68BAFAA-211B-492A-B784-B918433198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D-7E56-4DF3-AB91-3F9545E712F9}"/>
                </c:ext>
              </c:extLst>
            </c:dLbl>
            <c:dLbl>
              <c:idx val="845"/>
              <c:tx>
                <c:rich>
                  <a:bodyPr/>
                  <a:lstStyle/>
                  <a:p>
                    <a:fld id="{C3C996E2-9C45-41C2-A72C-33787324EB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E-7E56-4DF3-AB91-3F9545E712F9}"/>
                </c:ext>
              </c:extLst>
            </c:dLbl>
            <c:dLbl>
              <c:idx val="846"/>
              <c:tx>
                <c:rich>
                  <a:bodyPr/>
                  <a:lstStyle/>
                  <a:p>
                    <a:fld id="{F3B752C6-2247-4645-A465-87304C351C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F-7E56-4DF3-AB91-3F9545E712F9}"/>
                </c:ext>
              </c:extLst>
            </c:dLbl>
            <c:dLbl>
              <c:idx val="847"/>
              <c:tx>
                <c:rich>
                  <a:bodyPr/>
                  <a:lstStyle/>
                  <a:p>
                    <a:fld id="{452ED7A7-D965-4F87-8491-3AAA123EBF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0-7E56-4DF3-AB91-3F9545E712F9}"/>
                </c:ext>
              </c:extLst>
            </c:dLbl>
            <c:dLbl>
              <c:idx val="848"/>
              <c:tx>
                <c:rich>
                  <a:bodyPr/>
                  <a:lstStyle/>
                  <a:p>
                    <a:fld id="{C1B9E3E9-DE5B-4111-B9B2-3491B83CEB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1-7E56-4DF3-AB91-3F9545E712F9}"/>
                </c:ext>
              </c:extLst>
            </c:dLbl>
            <c:dLbl>
              <c:idx val="849"/>
              <c:tx>
                <c:rich>
                  <a:bodyPr/>
                  <a:lstStyle/>
                  <a:p>
                    <a:fld id="{093299BF-B7EC-4084-BAA9-6B9EF6EE5E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2-7E56-4DF3-AB91-3F9545E712F9}"/>
                </c:ext>
              </c:extLst>
            </c:dLbl>
            <c:dLbl>
              <c:idx val="850"/>
              <c:tx>
                <c:rich>
                  <a:bodyPr/>
                  <a:lstStyle/>
                  <a:p>
                    <a:fld id="{D213D681-9770-4AA7-91B9-BA3D587EB5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3-7E56-4DF3-AB91-3F9545E712F9}"/>
                </c:ext>
              </c:extLst>
            </c:dLbl>
            <c:dLbl>
              <c:idx val="851"/>
              <c:tx>
                <c:rich>
                  <a:bodyPr/>
                  <a:lstStyle/>
                  <a:p>
                    <a:fld id="{55B908B7-8293-4875-81B9-5EE124B11D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4-7E56-4DF3-AB91-3F9545E712F9}"/>
                </c:ext>
              </c:extLst>
            </c:dLbl>
            <c:dLbl>
              <c:idx val="852"/>
              <c:tx>
                <c:rich>
                  <a:bodyPr/>
                  <a:lstStyle/>
                  <a:p>
                    <a:fld id="{B2CD6488-CD9F-4EF6-BC19-8620BEE6E0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5-7E56-4DF3-AB91-3F9545E712F9}"/>
                </c:ext>
              </c:extLst>
            </c:dLbl>
            <c:dLbl>
              <c:idx val="853"/>
              <c:tx>
                <c:rich>
                  <a:bodyPr/>
                  <a:lstStyle/>
                  <a:p>
                    <a:fld id="{0537494E-C85B-4307-8B24-9B6669C44D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6-7E56-4DF3-AB91-3F9545E712F9}"/>
                </c:ext>
              </c:extLst>
            </c:dLbl>
            <c:dLbl>
              <c:idx val="854"/>
              <c:tx>
                <c:rich>
                  <a:bodyPr/>
                  <a:lstStyle/>
                  <a:p>
                    <a:fld id="{1992D29D-82CF-4D6A-8F56-24BC0D6A8D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7-7E56-4DF3-AB91-3F9545E712F9}"/>
                </c:ext>
              </c:extLst>
            </c:dLbl>
            <c:dLbl>
              <c:idx val="855"/>
              <c:tx>
                <c:rich>
                  <a:bodyPr/>
                  <a:lstStyle/>
                  <a:p>
                    <a:fld id="{5CE372C5-224D-479A-9AC3-47C29BDCF5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8-7E56-4DF3-AB91-3F9545E712F9}"/>
                </c:ext>
              </c:extLst>
            </c:dLbl>
            <c:dLbl>
              <c:idx val="856"/>
              <c:tx>
                <c:rich>
                  <a:bodyPr/>
                  <a:lstStyle/>
                  <a:p>
                    <a:fld id="{87FF010C-05C2-4E16-8C24-BB1C18DCE4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9-7E56-4DF3-AB91-3F9545E712F9}"/>
                </c:ext>
              </c:extLst>
            </c:dLbl>
            <c:dLbl>
              <c:idx val="857"/>
              <c:tx>
                <c:rich>
                  <a:bodyPr/>
                  <a:lstStyle/>
                  <a:p>
                    <a:fld id="{54BA941C-F5E6-45CE-94C8-CF5ED88235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A-7E56-4DF3-AB91-3F9545E712F9}"/>
                </c:ext>
              </c:extLst>
            </c:dLbl>
            <c:dLbl>
              <c:idx val="858"/>
              <c:tx>
                <c:rich>
                  <a:bodyPr/>
                  <a:lstStyle/>
                  <a:p>
                    <a:fld id="{899C3B39-696F-4E85-A450-3C1CE234DF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B-7E56-4DF3-AB91-3F9545E712F9}"/>
                </c:ext>
              </c:extLst>
            </c:dLbl>
            <c:dLbl>
              <c:idx val="859"/>
              <c:tx>
                <c:rich>
                  <a:bodyPr/>
                  <a:lstStyle/>
                  <a:p>
                    <a:fld id="{76AC5760-3AC4-4F33-844C-53E121297B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C-7E56-4DF3-AB91-3F9545E712F9}"/>
                </c:ext>
              </c:extLst>
            </c:dLbl>
            <c:dLbl>
              <c:idx val="860"/>
              <c:tx>
                <c:rich>
                  <a:bodyPr/>
                  <a:lstStyle/>
                  <a:p>
                    <a:fld id="{ED4F92F4-805A-4057-A3DC-535A5723B0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D-7E56-4DF3-AB91-3F9545E712F9}"/>
                </c:ext>
              </c:extLst>
            </c:dLbl>
            <c:dLbl>
              <c:idx val="861"/>
              <c:tx>
                <c:rich>
                  <a:bodyPr/>
                  <a:lstStyle/>
                  <a:p>
                    <a:fld id="{5322C2C6-BEF3-4068-8534-9396A2AD93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E-7E56-4DF3-AB91-3F9545E712F9}"/>
                </c:ext>
              </c:extLst>
            </c:dLbl>
            <c:dLbl>
              <c:idx val="862"/>
              <c:tx>
                <c:rich>
                  <a:bodyPr/>
                  <a:lstStyle/>
                  <a:p>
                    <a:fld id="{5B70E1A4-855A-4B92-8209-3B1E73CB9D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F-7E56-4DF3-AB91-3F9545E712F9}"/>
                </c:ext>
              </c:extLst>
            </c:dLbl>
            <c:dLbl>
              <c:idx val="863"/>
              <c:tx>
                <c:rich>
                  <a:bodyPr/>
                  <a:lstStyle/>
                  <a:p>
                    <a:fld id="{DF209FA6-15DB-4712-B4AF-EBB11C4B36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0-7E56-4DF3-AB91-3F9545E712F9}"/>
                </c:ext>
              </c:extLst>
            </c:dLbl>
            <c:dLbl>
              <c:idx val="864"/>
              <c:tx>
                <c:rich>
                  <a:bodyPr/>
                  <a:lstStyle/>
                  <a:p>
                    <a:fld id="{17454043-EBF6-42B6-8580-B65F2F78C3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1-7E56-4DF3-AB91-3F9545E712F9}"/>
                </c:ext>
              </c:extLst>
            </c:dLbl>
            <c:dLbl>
              <c:idx val="865"/>
              <c:tx>
                <c:rich>
                  <a:bodyPr/>
                  <a:lstStyle/>
                  <a:p>
                    <a:fld id="{77E1A217-364B-49ED-B758-81F43EB1A5C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2-7E56-4DF3-AB91-3F9545E712F9}"/>
                </c:ext>
              </c:extLst>
            </c:dLbl>
            <c:dLbl>
              <c:idx val="866"/>
              <c:tx>
                <c:rich>
                  <a:bodyPr/>
                  <a:lstStyle/>
                  <a:p>
                    <a:fld id="{8FA4A3BD-33F6-4625-BE11-93AC27DAB2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3-7E56-4DF3-AB91-3F9545E712F9}"/>
                </c:ext>
              </c:extLst>
            </c:dLbl>
            <c:dLbl>
              <c:idx val="867"/>
              <c:tx>
                <c:rich>
                  <a:bodyPr/>
                  <a:lstStyle/>
                  <a:p>
                    <a:fld id="{2F1E2666-4A6D-465F-94C8-1A224DCB23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4-7E56-4DF3-AB91-3F9545E712F9}"/>
                </c:ext>
              </c:extLst>
            </c:dLbl>
            <c:dLbl>
              <c:idx val="868"/>
              <c:tx>
                <c:rich>
                  <a:bodyPr/>
                  <a:lstStyle/>
                  <a:p>
                    <a:fld id="{10B42C39-EA40-40FE-9541-BD3605D775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5-7E56-4DF3-AB91-3F9545E712F9}"/>
                </c:ext>
              </c:extLst>
            </c:dLbl>
            <c:dLbl>
              <c:idx val="869"/>
              <c:tx>
                <c:rich>
                  <a:bodyPr/>
                  <a:lstStyle/>
                  <a:p>
                    <a:fld id="{CB13745E-81F4-47B6-A066-2B263BBDA1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6-7E56-4DF3-AB91-3F9545E712F9}"/>
                </c:ext>
              </c:extLst>
            </c:dLbl>
            <c:dLbl>
              <c:idx val="870"/>
              <c:tx>
                <c:rich>
                  <a:bodyPr/>
                  <a:lstStyle/>
                  <a:p>
                    <a:fld id="{AB40BED8-48F1-4453-B975-3802D71CFE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7-7E56-4DF3-AB91-3F9545E712F9}"/>
                </c:ext>
              </c:extLst>
            </c:dLbl>
            <c:dLbl>
              <c:idx val="871"/>
              <c:tx>
                <c:rich>
                  <a:bodyPr/>
                  <a:lstStyle/>
                  <a:p>
                    <a:fld id="{552B0A3F-40BB-431B-979F-2D881F544F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8-7E56-4DF3-AB91-3F9545E712F9}"/>
                </c:ext>
              </c:extLst>
            </c:dLbl>
            <c:dLbl>
              <c:idx val="872"/>
              <c:tx>
                <c:rich>
                  <a:bodyPr/>
                  <a:lstStyle/>
                  <a:p>
                    <a:fld id="{5FA4216C-0D53-4E7E-98A2-BB62C5F5A6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9-7E56-4DF3-AB91-3F9545E712F9}"/>
                </c:ext>
              </c:extLst>
            </c:dLbl>
            <c:dLbl>
              <c:idx val="873"/>
              <c:tx>
                <c:rich>
                  <a:bodyPr/>
                  <a:lstStyle/>
                  <a:p>
                    <a:fld id="{58990864-4FBE-4237-9976-7EDB6D4453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A-7E56-4DF3-AB91-3F9545E712F9}"/>
                </c:ext>
              </c:extLst>
            </c:dLbl>
            <c:dLbl>
              <c:idx val="874"/>
              <c:tx>
                <c:rich>
                  <a:bodyPr/>
                  <a:lstStyle/>
                  <a:p>
                    <a:fld id="{A238B4B4-7C44-4700-BA14-2FDDF60209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B-7E56-4DF3-AB91-3F9545E712F9}"/>
                </c:ext>
              </c:extLst>
            </c:dLbl>
            <c:dLbl>
              <c:idx val="875"/>
              <c:tx>
                <c:rich>
                  <a:bodyPr/>
                  <a:lstStyle/>
                  <a:p>
                    <a:fld id="{23A80FA5-7B80-415E-8D8E-A6B6CF15EF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C-7E56-4DF3-AB91-3F9545E712F9}"/>
                </c:ext>
              </c:extLst>
            </c:dLbl>
            <c:dLbl>
              <c:idx val="876"/>
              <c:tx>
                <c:rich>
                  <a:bodyPr/>
                  <a:lstStyle/>
                  <a:p>
                    <a:fld id="{F4AA81F0-6850-4670-92FD-11D5E629191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D-7E56-4DF3-AB91-3F9545E712F9}"/>
                </c:ext>
              </c:extLst>
            </c:dLbl>
            <c:dLbl>
              <c:idx val="877"/>
              <c:tx>
                <c:rich>
                  <a:bodyPr/>
                  <a:lstStyle/>
                  <a:p>
                    <a:fld id="{A101A220-6D6F-4BBA-9A65-1EEBCF2757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E-7E56-4DF3-AB91-3F9545E712F9}"/>
                </c:ext>
              </c:extLst>
            </c:dLbl>
            <c:dLbl>
              <c:idx val="878"/>
              <c:tx>
                <c:rich>
                  <a:bodyPr/>
                  <a:lstStyle/>
                  <a:p>
                    <a:fld id="{5BDFB123-A48E-4D36-B681-79A99B40F4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F-7E56-4DF3-AB91-3F9545E712F9}"/>
                </c:ext>
              </c:extLst>
            </c:dLbl>
            <c:dLbl>
              <c:idx val="879"/>
              <c:tx>
                <c:rich>
                  <a:bodyPr/>
                  <a:lstStyle/>
                  <a:p>
                    <a:fld id="{2BE4EA78-252F-4D87-9E70-46AF5FA38B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0-7E56-4DF3-AB91-3F9545E712F9}"/>
                </c:ext>
              </c:extLst>
            </c:dLbl>
            <c:dLbl>
              <c:idx val="880"/>
              <c:tx>
                <c:rich>
                  <a:bodyPr/>
                  <a:lstStyle/>
                  <a:p>
                    <a:fld id="{FB5264F5-14EC-42B8-A72B-8EC093099B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1-7E56-4DF3-AB91-3F9545E712F9}"/>
                </c:ext>
              </c:extLst>
            </c:dLbl>
            <c:dLbl>
              <c:idx val="881"/>
              <c:tx>
                <c:rich>
                  <a:bodyPr/>
                  <a:lstStyle/>
                  <a:p>
                    <a:fld id="{2CEA0DD0-DCDB-4CD2-AF7D-9FC9830525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2-7E56-4DF3-AB91-3F9545E712F9}"/>
                </c:ext>
              </c:extLst>
            </c:dLbl>
            <c:dLbl>
              <c:idx val="882"/>
              <c:tx>
                <c:rich>
                  <a:bodyPr/>
                  <a:lstStyle/>
                  <a:p>
                    <a:fld id="{E2C92C80-8C83-40D5-A106-475184EBA0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3-7E56-4DF3-AB91-3F9545E712F9}"/>
                </c:ext>
              </c:extLst>
            </c:dLbl>
            <c:dLbl>
              <c:idx val="883"/>
              <c:tx>
                <c:rich>
                  <a:bodyPr/>
                  <a:lstStyle/>
                  <a:p>
                    <a:fld id="{0D104CFF-4228-4C92-8A3D-B6455F4EC7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4-7E56-4DF3-AB91-3F9545E712F9}"/>
                </c:ext>
              </c:extLst>
            </c:dLbl>
            <c:dLbl>
              <c:idx val="884"/>
              <c:tx>
                <c:rich>
                  <a:bodyPr/>
                  <a:lstStyle/>
                  <a:p>
                    <a:fld id="{628493EC-D788-447E-AED2-849586D223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5-7E56-4DF3-AB91-3F9545E712F9}"/>
                </c:ext>
              </c:extLst>
            </c:dLbl>
            <c:dLbl>
              <c:idx val="885"/>
              <c:tx>
                <c:rich>
                  <a:bodyPr/>
                  <a:lstStyle/>
                  <a:p>
                    <a:fld id="{CDAA752B-0D5A-4EBC-9B69-55F7FAD653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6-7E56-4DF3-AB91-3F9545E712F9}"/>
                </c:ext>
              </c:extLst>
            </c:dLbl>
            <c:dLbl>
              <c:idx val="886"/>
              <c:tx>
                <c:rich>
                  <a:bodyPr/>
                  <a:lstStyle/>
                  <a:p>
                    <a:fld id="{4BEB47C3-6D56-4DB1-A0EA-61F0135ACAD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7-7E56-4DF3-AB91-3F9545E712F9}"/>
                </c:ext>
              </c:extLst>
            </c:dLbl>
            <c:dLbl>
              <c:idx val="887"/>
              <c:tx>
                <c:rich>
                  <a:bodyPr/>
                  <a:lstStyle/>
                  <a:p>
                    <a:fld id="{910FBDC8-C18A-4732-8E80-A9E1641927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8-7E56-4DF3-AB91-3F9545E712F9}"/>
                </c:ext>
              </c:extLst>
            </c:dLbl>
            <c:dLbl>
              <c:idx val="888"/>
              <c:tx>
                <c:rich>
                  <a:bodyPr/>
                  <a:lstStyle/>
                  <a:p>
                    <a:fld id="{193E847C-A255-438D-B9E6-1AE8DED306C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9-7E56-4DF3-AB91-3F9545E712F9}"/>
                </c:ext>
              </c:extLst>
            </c:dLbl>
            <c:dLbl>
              <c:idx val="889"/>
              <c:tx>
                <c:rich>
                  <a:bodyPr/>
                  <a:lstStyle/>
                  <a:p>
                    <a:fld id="{6A705306-F37B-4939-AE92-05B2DB2C79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A-7E56-4DF3-AB91-3F9545E712F9}"/>
                </c:ext>
              </c:extLst>
            </c:dLbl>
            <c:dLbl>
              <c:idx val="890"/>
              <c:tx>
                <c:rich>
                  <a:bodyPr/>
                  <a:lstStyle/>
                  <a:p>
                    <a:fld id="{3CEB03DB-3C11-490F-A722-48B5AD3E66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B-7E56-4DF3-AB91-3F9545E712F9}"/>
                </c:ext>
              </c:extLst>
            </c:dLbl>
            <c:dLbl>
              <c:idx val="891"/>
              <c:tx>
                <c:rich>
                  <a:bodyPr/>
                  <a:lstStyle/>
                  <a:p>
                    <a:fld id="{366553B3-39FA-4C0D-B50C-96D37027C6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C-7E56-4DF3-AB91-3F9545E712F9}"/>
                </c:ext>
              </c:extLst>
            </c:dLbl>
            <c:dLbl>
              <c:idx val="892"/>
              <c:tx>
                <c:rich>
                  <a:bodyPr/>
                  <a:lstStyle/>
                  <a:p>
                    <a:fld id="{06BC00E0-290A-49D4-BBD7-3401BD67A3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D-7E56-4DF3-AB91-3F9545E712F9}"/>
                </c:ext>
              </c:extLst>
            </c:dLbl>
            <c:dLbl>
              <c:idx val="893"/>
              <c:tx>
                <c:rich>
                  <a:bodyPr/>
                  <a:lstStyle/>
                  <a:p>
                    <a:fld id="{D4F67E69-81AB-4860-9984-98E19BD374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E-7E56-4DF3-AB91-3F9545E712F9}"/>
                </c:ext>
              </c:extLst>
            </c:dLbl>
            <c:dLbl>
              <c:idx val="894"/>
              <c:tx>
                <c:rich>
                  <a:bodyPr/>
                  <a:lstStyle/>
                  <a:p>
                    <a:fld id="{C5B47F9D-21F2-4ACE-9C10-4176B00060F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F-7E56-4DF3-AB91-3F9545E712F9}"/>
                </c:ext>
              </c:extLst>
            </c:dLbl>
            <c:dLbl>
              <c:idx val="895"/>
              <c:tx>
                <c:rich>
                  <a:bodyPr/>
                  <a:lstStyle/>
                  <a:p>
                    <a:fld id="{9DEC3EEB-6D97-4E84-A6C7-9AE6BE371F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0-7E56-4DF3-AB91-3F9545E712F9}"/>
                </c:ext>
              </c:extLst>
            </c:dLbl>
            <c:dLbl>
              <c:idx val="896"/>
              <c:tx>
                <c:rich>
                  <a:bodyPr/>
                  <a:lstStyle/>
                  <a:p>
                    <a:fld id="{273B1055-BE12-4226-9565-5870F5C86B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1-7E56-4DF3-AB91-3F9545E712F9}"/>
                </c:ext>
              </c:extLst>
            </c:dLbl>
            <c:dLbl>
              <c:idx val="897"/>
              <c:tx>
                <c:rich>
                  <a:bodyPr/>
                  <a:lstStyle/>
                  <a:p>
                    <a:fld id="{8AECF8C8-6B60-42E7-A8FF-3E487D78AD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2-7E56-4DF3-AB91-3F9545E712F9}"/>
                </c:ext>
              </c:extLst>
            </c:dLbl>
            <c:dLbl>
              <c:idx val="898"/>
              <c:tx>
                <c:rich>
                  <a:bodyPr/>
                  <a:lstStyle/>
                  <a:p>
                    <a:fld id="{3285D0C2-991B-4B4F-98BA-B68688DB56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3-7E56-4DF3-AB91-3F9545E712F9}"/>
                </c:ext>
              </c:extLst>
            </c:dLbl>
            <c:dLbl>
              <c:idx val="899"/>
              <c:tx>
                <c:rich>
                  <a:bodyPr/>
                  <a:lstStyle/>
                  <a:p>
                    <a:fld id="{BB42EB88-4884-484D-9721-04DA130117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4-7E56-4DF3-AB91-3F9545E712F9}"/>
                </c:ext>
              </c:extLst>
            </c:dLbl>
            <c:dLbl>
              <c:idx val="900"/>
              <c:tx>
                <c:rich>
                  <a:bodyPr/>
                  <a:lstStyle/>
                  <a:p>
                    <a:fld id="{391A3B00-039A-4756-A20B-964F3D5556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5-7E56-4DF3-AB91-3F9545E712F9}"/>
                </c:ext>
              </c:extLst>
            </c:dLbl>
            <c:dLbl>
              <c:idx val="901"/>
              <c:tx>
                <c:rich>
                  <a:bodyPr/>
                  <a:lstStyle/>
                  <a:p>
                    <a:fld id="{89EAC883-006D-4EF0-893E-CA8630583E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6-7E56-4DF3-AB91-3F9545E712F9}"/>
                </c:ext>
              </c:extLst>
            </c:dLbl>
            <c:dLbl>
              <c:idx val="902"/>
              <c:tx>
                <c:rich>
                  <a:bodyPr/>
                  <a:lstStyle/>
                  <a:p>
                    <a:fld id="{F5CCE4F2-D845-4317-A723-E1E9A269A3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7-7E56-4DF3-AB91-3F9545E712F9}"/>
                </c:ext>
              </c:extLst>
            </c:dLbl>
            <c:dLbl>
              <c:idx val="903"/>
              <c:tx>
                <c:rich>
                  <a:bodyPr/>
                  <a:lstStyle/>
                  <a:p>
                    <a:fld id="{2E67DCC2-62E8-451D-828F-6796ACA71A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8-7E56-4DF3-AB91-3F9545E712F9}"/>
                </c:ext>
              </c:extLst>
            </c:dLbl>
            <c:dLbl>
              <c:idx val="904"/>
              <c:tx>
                <c:rich>
                  <a:bodyPr/>
                  <a:lstStyle/>
                  <a:p>
                    <a:fld id="{FD3CA38C-48C2-47F0-A1BA-640A4FF7FA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9-7E56-4DF3-AB91-3F9545E712F9}"/>
                </c:ext>
              </c:extLst>
            </c:dLbl>
            <c:dLbl>
              <c:idx val="905"/>
              <c:tx>
                <c:rich>
                  <a:bodyPr/>
                  <a:lstStyle/>
                  <a:p>
                    <a:fld id="{86EEE519-7A3D-4105-899C-0913A69D54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A-7E56-4DF3-AB91-3F9545E712F9}"/>
                </c:ext>
              </c:extLst>
            </c:dLbl>
            <c:dLbl>
              <c:idx val="906"/>
              <c:tx>
                <c:rich>
                  <a:bodyPr/>
                  <a:lstStyle/>
                  <a:p>
                    <a:fld id="{EDAD0BA2-8FF0-4857-BA35-7E7B326A92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B-7E56-4DF3-AB91-3F9545E712F9}"/>
                </c:ext>
              </c:extLst>
            </c:dLbl>
            <c:dLbl>
              <c:idx val="907"/>
              <c:tx>
                <c:rich>
                  <a:bodyPr/>
                  <a:lstStyle/>
                  <a:p>
                    <a:fld id="{471570A0-944D-4E10-9B96-6A260E34B3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C-7E56-4DF3-AB91-3F9545E712F9}"/>
                </c:ext>
              </c:extLst>
            </c:dLbl>
            <c:dLbl>
              <c:idx val="908"/>
              <c:tx>
                <c:rich>
                  <a:bodyPr/>
                  <a:lstStyle/>
                  <a:p>
                    <a:fld id="{F725503F-1848-455A-B18A-56ED27821B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D-7E56-4DF3-AB91-3F9545E712F9}"/>
                </c:ext>
              </c:extLst>
            </c:dLbl>
            <c:dLbl>
              <c:idx val="909"/>
              <c:tx>
                <c:rich>
                  <a:bodyPr/>
                  <a:lstStyle/>
                  <a:p>
                    <a:fld id="{81787D7E-E95B-44DF-BE01-AA98B48ACE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E-7E56-4DF3-AB91-3F9545E712F9}"/>
                </c:ext>
              </c:extLst>
            </c:dLbl>
            <c:dLbl>
              <c:idx val="910"/>
              <c:tx>
                <c:rich>
                  <a:bodyPr/>
                  <a:lstStyle/>
                  <a:p>
                    <a:fld id="{12A47C57-2A7B-4DF0-BAE1-A08044A8FCA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F-7E56-4DF3-AB91-3F9545E712F9}"/>
                </c:ext>
              </c:extLst>
            </c:dLbl>
            <c:dLbl>
              <c:idx val="911"/>
              <c:tx>
                <c:rich>
                  <a:bodyPr/>
                  <a:lstStyle/>
                  <a:p>
                    <a:fld id="{2F6CD555-AF8B-4ACF-9DEB-337657645D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0-7E56-4DF3-AB91-3F9545E712F9}"/>
                </c:ext>
              </c:extLst>
            </c:dLbl>
            <c:dLbl>
              <c:idx val="912"/>
              <c:tx>
                <c:rich>
                  <a:bodyPr/>
                  <a:lstStyle/>
                  <a:p>
                    <a:fld id="{47659682-1015-4996-8295-7A7273EBC9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1-7E56-4DF3-AB91-3F9545E712F9}"/>
                </c:ext>
              </c:extLst>
            </c:dLbl>
            <c:dLbl>
              <c:idx val="913"/>
              <c:tx>
                <c:rich>
                  <a:bodyPr/>
                  <a:lstStyle/>
                  <a:p>
                    <a:fld id="{0E94A83F-1E98-420C-807F-E43E9EADB3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2-7E56-4DF3-AB91-3F9545E712F9}"/>
                </c:ext>
              </c:extLst>
            </c:dLbl>
            <c:dLbl>
              <c:idx val="914"/>
              <c:tx>
                <c:rich>
                  <a:bodyPr/>
                  <a:lstStyle/>
                  <a:p>
                    <a:fld id="{ABC8F680-DD37-4810-8518-6308FE6CD1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3-7E56-4DF3-AB91-3F9545E712F9}"/>
                </c:ext>
              </c:extLst>
            </c:dLbl>
            <c:dLbl>
              <c:idx val="915"/>
              <c:tx>
                <c:rich>
                  <a:bodyPr/>
                  <a:lstStyle/>
                  <a:p>
                    <a:fld id="{211E4EC5-739C-4597-B75C-E8163D1E9DA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4-7E56-4DF3-AB91-3F9545E712F9}"/>
                </c:ext>
              </c:extLst>
            </c:dLbl>
            <c:dLbl>
              <c:idx val="916"/>
              <c:tx>
                <c:rich>
                  <a:bodyPr/>
                  <a:lstStyle/>
                  <a:p>
                    <a:fld id="{EE98D2C2-365A-469E-BCB4-E2F589D50B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5-7E56-4DF3-AB91-3F9545E712F9}"/>
                </c:ext>
              </c:extLst>
            </c:dLbl>
            <c:dLbl>
              <c:idx val="917"/>
              <c:tx>
                <c:rich>
                  <a:bodyPr/>
                  <a:lstStyle/>
                  <a:p>
                    <a:fld id="{40EA3CB5-9C6A-41C7-9EF1-EB83AD20B5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6-7E56-4DF3-AB91-3F9545E712F9}"/>
                </c:ext>
              </c:extLst>
            </c:dLbl>
            <c:dLbl>
              <c:idx val="918"/>
              <c:tx>
                <c:rich>
                  <a:bodyPr/>
                  <a:lstStyle/>
                  <a:p>
                    <a:fld id="{2C7CDB10-5DC5-4238-B1FE-98E4AC8E16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7-7E56-4DF3-AB91-3F9545E712F9}"/>
                </c:ext>
              </c:extLst>
            </c:dLbl>
            <c:dLbl>
              <c:idx val="919"/>
              <c:tx>
                <c:rich>
                  <a:bodyPr/>
                  <a:lstStyle/>
                  <a:p>
                    <a:fld id="{1EA1DD88-71D9-41EE-8A68-6041C5CD3F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8-7E56-4DF3-AB91-3F9545E712F9}"/>
                </c:ext>
              </c:extLst>
            </c:dLbl>
            <c:dLbl>
              <c:idx val="920"/>
              <c:tx>
                <c:rich>
                  <a:bodyPr/>
                  <a:lstStyle/>
                  <a:p>
                    <a:fld id="{4BC630B4-E0ED-4AF3-8B81-AABE5F56D4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9-7E56-4DF3-AB91-3F9545E712F9}"/>
                </c:ext>
              </c:extLst>
            </c:dLbl>
            <c:dLbl>
              <c:idx val="921"/>
              <c:tx>
                <c:rich>
                  <a:bodyPr/>
                  <a:lstStyle/>
                  <a:p>
                    <a:fld id="{B6417850-6975-44C1-9DE5-41C3EFE07F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A-7E56-4DF3-AB91-3F9545E712F9}"/>
                </c:ext>
              </c:extLst>
            </c:dLbl>
            <c:dLbl>
              <c:idx val="922"/>
              <c:tx>
                <c:rich>
                  <a:bodyPr/>
                  <a:lstStyle/>
                  <a:p>
                    <a:fld id="{B6244EA7-62D6-4EC8-A754-54DA21A284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B-7E56-4DF3-AB91-3F9545E712F9}"/>
                </c:ext>
              </c:extLst>
            </c:dLbl>
            <c:dLbl>
              <c:idx val="923"/>
              <c:tx>
                <c:rich>
                  <a:bodyPr/>
                  <a:lstStyle/>
                  <a:p>
                    <a:fld id="{B6B63C22-D6C0-4DFB-A8A0-C2416827C1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C-7E56-4DF3-AB91-3F9545E712F9}"/>
                </c:ext>
              </c:extLst>
            </c:dLbl>
            <c:dLbl>
              <c:idx val="924"/>
              <c:tx>
                <c:rich>
                  <a:bodyPr/>
                  <a:lstStyle/>
                  <a:p>
                    <a:fld id="{F4189634-D4B6-4162-A18C-EAC79FFD90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D-7E56-4DF3-AB91-3F9545E712F9}"/>
                </c:ext>
              </c:extLst>
            </c:dLbl>
            <c:dLbl>
              <c:idx val="925"/>
              <c:tx>
                <c:rich>
                  <a:bodyPr/>
                  <a:lstStyle/>
                  <a:p>
                    <a:fld id="{E085477F-FB25-4189-AAE7-B67058B7E0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E-7E56-4DF3-AB91-3F9545E712F9}"/>
                </c:ext>
              </c:extLst>
            </c:dLbl>
            <c:dLbl>
              <c:idx val="926"/>
              <c:tx>
                <c:rich>
                  <a:bodyPr/>
                  <a:lstStyle/>
                  <a:p>
                    <a:fld id="{D8A58D91-ABF0-46C8-AA71-B77DEBC267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F-7E56-4DF3-AB91-3F9545E712F9}"/>
                </c:ext>
              </c:extLst>
            </c:dLbl>
            <c:dLbl>
              <c:idx val="927"/>
              <c:tx>
                <c:rich>
                  <a:bodyPr/>
                  <a:lstStyle/>
                  <a:p>
                    <a:fld id="{2D29820E-D634-4CFC-970F-2B3A66F7F5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0-7E56-4DF3-AB91-3F9545E712F9}"/>
                </c:ext>
              </c:extLst>
            </c:dLbl>
            <c:dLbl>
              <c:idx val="928"/>
              <c:tx>
                <c:rich>
                  <a:bodyPr/>
                  <a:lstStyle/>
                  <a:p>
                    <a:fld id="{F65F321A-6F7F-4BD6-B0C6-D42E065CCC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1-7E56-4DF3-AB91-3F9545E712F9}"/>
                </c:ext>
              </c:extLst>
            </c:dLbl>
            <c:dLbl>
              <c:idx val="929"/>
              <c:tx>
                <c:rich>
                  <a:bodyPr/>
                  <a:lstStyle/>
                  <a:p>
                    <a:fld id="{B2B7FE2B-F18E-4FBF-A868-3FED85BB76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2-7E56-4DF3-AB91-3F9545E712F9}"/>
                </c:ext>
              </c:extLst>
            </c:dLbl>
            <c:dLbl>
              <c:idx val="930"/>
              <c:tx>
                <c:rich>
                  <a:bodyPr/>
                  <a:lstStyle/>
                  <a:p>
                    <a:fld id="{E2CD3D49-D361-4897-A904-AD73F57DC9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3-7E56-4DF3-AB91-3F9545E712F9}"/>
                </c:ext>
              </c:extLst>
            </c:dLbl>
            <c:dLbl>
              <c:idx val="931"/>
              <c:tx>
                <c:rich>
                  <a:bodyPr/>
                  <a:lstStyle/>
                  <a:p>
                    <a:fld id="{809AF742-9D6F-48B9-860E-278B4AAE5B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4-7E56-4DF3-AB91-3F9545E712F9}"/>
                </c:ext>
              </c:extLst>
            </c:dLbl>
            <c:dLbl>
              <c:idx val="932"/>
              <c:tx>
                <c:rich>
                  <a:bodyPr/>
                  <a:lstStyle/>
                  <a:p>
                    <a:fld id="{96652F29-6007-48CB-A5C7-607C2810EF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5-7E56-4DF3-AB91-3F9545E712F9}"/>
                </c:ext>
              </c:extLst>
            </c:dLbl>
            <c:dLbl>
              <c:idx val="933"/>
              <c:tx>
                <c:rich>
                  <a:bodyPr/>
                  <a:lstStyle/>
                  <a:p>
                    <a:fld id="{512C0793-A225-4BD6-8B6F-796F385F9C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6-7E56-4DF3-AB91-3F9545E712F9}"/>
                </c:ext>
              </c:extLst>
            </c:dLbl>
            <c:dLbl>
              <c:idx val="934"/>
              <c:tx>
                <c:rich>
                  <a:bodyPr/>
                  <a:lstStyle/>
                  <a:p>
                    <a:fld id="{70942F61-F9D3-44A1-A6BC-B3F7CF8F0D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7-7E56-4DF3-AB91-3F9545E712F9}"/>
                </c:ext>
              </c:extLst>
            </c:dLbl>
            <c:dLbl>
              <c:idx val="935"/>
              <c:tx>
                <c:rich>
                  <a:bodyPr/>
                  <a:lstStyle/>
                  <a:p>
                    <a:fld id="{81DF96CB-E560-4868-B90D-FE175B231A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8-7E56-4DF3-AB91-3F9545E712F9}"/>
                </c:ext>
              </c:extLst>
            </c:dLbl>
            <c:dLbl>
              <c:idx val="936"/>
              <c:tx>
                <c:rich>
                  <a:bodyPr/>
                  <a:lstStyle/>
                  <a:p>
                    <a:fld id="{A04CDA4F-AAF1-4F25-98ED-9AC5BCB5AA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9-7E56-4DF3-AB91-3F9545E712F9}"/>
                </c:ext>
              </c:extLst>
            </c:dLbl>
            <c:dLbl>
              <c:idx val="937"/>
              <c:tx>
                <c:rich>
                  <a:bodyPr/>
                  <a:lstStyle/>
                  <a:p>
                    <a:fld id="{D20D5623-8F95-47EE-ACB6-A0EA1DE66B3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A-7E56-4DF3-AB91-3F9545E712F9}"/>
                </c:ext>
              </c:extLst>
            </c:dLbl>
            <c:dLbl>
              <c:idx val="938"/>
              <c:tx>
                <c:rich>
                  <a:bodyPr/>
                  <a:lstStyle/>
                  <a:p>
                    <a:fld id="{C0247DFE-478E-4BE8-8EF4-52DDF2ECDD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B-7E56-4DF3-AB91-3F9545E712F9}"/>
                </c:ext>
              </c:extLst>
            </c:dLbl>
            <c:dLbl>
              <c:idx val="939"/>
              <c:tx>
                <c:rich>
                  <a:bodyPr/>
                  <a:lstStyle/>
                  <a:p>
                    <a:fld id="{1D1A1F07-4ABF-43F7-B121-672183FD25A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C-7E56-4DF3-AB91-3F9545E712F9}"/>
                </c:ext>
              </c:extLst>
            </c:dLbl>
            <c:dLbl>
              <c:idx val="940"/>
              <c:tx>
                <c:rich>
                  <a:bodyPr/>
                  <a:lstStyle/>
                  <a:p>
                    <a:fld id="{F55578B7-6B0B-483D-A0F5-850AD01B02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D-7E56-4DF3-AB91-3F9545E712F9}"/>
                </c:ext>
              </c:extLst>
            </c:dLbl>
            <c:dLbl>
              <c:idx val="941"/>
              <c:tx>
                <c:rich>
                  <a:bodyPr/>
                  <a:lstStyle/>
                  <a:p>
                    <a:fld id="{3A099D0A-4DB2-4469-B22A-C8D26C3AC0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E-7E56-4DF3-AB91-3F9545E712F9}"/>
                </c:ext>
              </c:extLst>
            </c:dLbl>
            <c:dLbl>
              <c:idx val="942"/>
              <c:tx>
                <c:rich>
                  <a:bodyPr/>
                  <a:lstStyle/>
                  <a:p>
                    <a:fld id="{2484F6ED-EAAD-406A-A323-93FEC62A95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F-7E56-4DF3-AB91-3F9545E712F9}"/>
                </c:ext>
              </c:extLst>
            </c:dLbl>
            <c:dLbl>
              <c:idx val="943"/>
              <c:tx>
                <c:rich>
                  <a:bodyPr/>
                  <a:lstStyle/>
                  <a:p>
                    <a:fld id="{41E18CD4-611B-4269-8474-49324E35FA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0-7E56-4DF3-AB91-3F9545E712F9}"/>
                </c:ext>
              </c:extLst>
            </c:dLbl>
            <c:dLbl>
              <c:idx val="944"/>
              <c:tx>
                <c:rich>
                  <a:bodyPr/>
                  <a:lstStyle/>
                  <a:p>
                    <a:fld id="{2E089111-55A7-4126-8945-2AB169DC16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1-7E56-4DF3-AB91-3F9545E712F9}"/>
                </c:ext>
              </c:extLst>
            </c:dLbl>
            <c:dLbl>
              <c:idx val="945"/>
              <c:tx>
                <c:rich>
                  <a:bodyPr/>
                  <a:lstStyle/>
                  <a:p>
                    <a:fld id="{6556AD40-9D67-4D29-A342-510962D504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2-7E56-4DF3-AB91-3F9545E712F9}"/>
                </c:ext>
              </c:extLst>
            </c:dLbl>
            <c:dLbl>
              <c:idx val="946"/>
              <c:tx>
                <c:rich>
                  <a:bodyPr/>
                  <a:lstStyle/>
                  <a:p>
                    <a:fld id="{79CB4E70-BCFB-40EA-B9EE-317144390C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3-7E56-4DF3-AB91-3F9545E712F9}"/>
                </c:ext>
              </c:extLst>
            </c:dLbl>
            <c:dLbl>
              <c:idx val="947"/>
              <c:tx>
                <c:rich>
                  <a:bodyPr/>
                  <a:lstStyle/>
                  <a:p>
                    <a:fld id="{37600134-3496-4164-BE17-85F8E56B34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4-7E56-4DF3-AB91-3F9545E712F9}"/>
                </c:ext>
              </c:extLst>
            </c:dLbl>
            <c:dLbl>
              <c:idx val="948"/>
              <c:tx>
                <c:rich>
                  <a:bodyPr/>
                  <a:lstStyle/>
                  <a:p>
                    <a:fld id="{4C4BA743-39A7-4719-A0BE-3B51F6499A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5-7E56-4DF3-AB91-3F9545E712F9}"/>
                </c:ext>
              </c:extLst>
            </c:dLbl>
            <c:dLbl>
              <c:idx val="949"/>
              <c:tx>
                <c:rich>
                  <a:bodyPr/>
                  <a:lstStyle/>
                  <a:p>
                    <a:fld id="{A765E645-F59E-4EFB-B1CC-175ADA961B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6-7E56-4DF3-AB91-3F9545E712F9}"/>
                </c:ext>
              </c:extLst>
            </c:dLbl>
            <c:dLbl>
              <c:idx val="950"/>
              <c:tx>
                <c:rich>
                  <a:bodyPr/>
                  <a:lstStyle/>
                  <a:p>
                    <a:fld id="{28DD9B56-58B1-4627-8C9B-55C6E1FC09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7-7E56-4DF3-AB91-3F9545E712F9}"/>
                </c:ext>
              </c:extLst>
            </c:dLbl>
            <c:dLbl>
              <c:idx val="951"/>
              <c:tx>
                <c:rich>
                  <a:bodyPr/>
                  <a:lstStyle/>
                  <a:p>
                    <a:fld id="{5CCE1B95-BE17-4C58-80EC-B15C69293A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8-7E56-4DF3-AB91-3F9545E712F9}"/>
                </c:ext>
              </c:extLst>
            </c:dLbl>
            <c:dLbl>
              <c:idx val="952"/>
              <c:tx>
                <c:rich>
                  <a:bodyPr/>
                  <a:lstStyle/>
                  <a:p>
                    <a:fld id="{277BD612-07AC-4A5F-A55E-80F829171D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9-7E56-4DF3-AB91-3F9545E712F9}"/>
                </c:ext>
              </c:extLst>
            </c:dLbl>
            <c:dLbl>
              <c:idx val="953"/>
              <c:tx>
                <c:rich>
                  <a:bodyPr/>
                  <a:lstStyle/>
                  <a:p>
                    <a:fld id="{BDF27FF2-9776-4821-B085-874AA26E0B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A-7E56-4DF3-AB91-3F9545E712F9}"/>
                </c:ext>
              </c:extLst>
            </c:dLbl>
            <c:dLbl>
              <c:idx val="954"/>
              <c:tx>
                <c:rich>
                  <a:bodyPr/>
                  <a:lstStyle/>
                  <a:p>
                    <a:fld id="{B2FAFD77-90A9-480B-BBF7-DF218312C82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B-7E56-4DF3-AB91-3F9545E712F9}"/>
                </c:ext>
              </c:extLst>
            </c:dLbl>
            <c:dLbl>
              <c:idx val="955"/>
              <c:tx>
                <c:rich>
                  <a:bodyPr/>
                  <a:lstStyle/>
                  <a:p>
                    <a:fld id="{48747264-F29F-4FFC-AD7D-74AB489E84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C-7E56-4DF3-AB91-3F9545E712F9}"/>
                </c:ext>
              </c:extLst>
            </c:dLbl>
            <c:dLbl>
              <c:idx val="956"/>
              <c:tx>
                <c:rich>
                  <a:bodyPr/>
                  <a:lstStyle/>
                  <a:p>
                    <a:fld id="{0750528A-07A9-4F61-B493-A76B93B6E5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D-7E56-4DF3-AB91-3F9545E712F9}"/>
                </c:ext>
              </c:extLst>
            </c:dLbl>
            <c:dLbl>
              <c:idx val="957"/>
              <c:tx>
                <c:rich>
                  <a:bodyPr/>
                  <a:lstStyle/>
                  <a:p>
                    <a:fld id="{590E7DC3-45AA-4847-B413-9ED28F71D0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E-7E56-4DF3-AB91-3F9545E712F9}"/>
                </c:ext>
              </c:extLst>
            </c:dLbl>
            <c:dLbl>
              <c:idx val="958"/>
              <c:tx>
                <c:rich>
                  <a:bodyPr/>
                  <a:lstStyle/>
                  <a:p>
                    <a:fld id="{E5832C15-5389-4525-9CA9-A827C398F8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F-7E56-4DF3-AB91-3F9545E712F9}"/>
                </c:ext>
              </c:extLst>
            </c:dLbl>
            <c:dLbl>
              <c:idx val="959"/>
              <c:tx>
                <c:rich>
                  <a:bodyPr/>
                  <a:lstStyle/>
                  <a:p>
                    <a:fld id="{6DE56E20-5A78-468E-84FE-608CF225378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0-7E56-4DF3-AB91-3F9545E712F9}"/>
                </c:ext>
              </c:extLst>
            </c:dLbl>
            <c:dLbl>
              <c:idx val="960"/>
              <c:tx>
                <c:rich>
                  <a:bodyPr/>
                  <a:lstStyle/>
                  <a:p>
                    <a:fld id="{6AEEFB16-B33B-4706-AEA6-07789AAA1E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1-7E56-4DF3-AB91-3F9545E712F9}"/>
                </c:ext>
              </c:extLst>
            </c:dLbl>
            <c:dLbl>
              <c:idx val="961"/>
              <c:tx>
                <c:rich>
                  <a:bodyPr/>
                  <a:lstStyle/>
                  <a:p>
                    <a:fld id="{6C797984-9DC1-4F0E-89B7-D8A8E14C05C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2-7E56-4DF3-AB91-3F9545E712F9}"/>
                </c:ext>
              </c:extLst>
            </c:dLbl>
            <c:dLbl>
              <c:idx val="962"/>
              <c:tx>
                <c:rich>
                  <a:bodyPr/>
                  <a:lstStyle/>
                  <a:p>
                    <a:fld id="{D4C45367-27AB-403F-AB0C-AEF9545173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3-7E56-4DF3-AB91-3F9545E712F9}"/>
                </c:ext>
              </c:extLst>
            </c:dLbl>
            <c:dLbl>
              <c:idx val="963"/>
              <c:tx>
                <c:rich>
                  <a:bodyPr/>
                  <a:lstStyle/>
                  <a:p>
                    <a:fld id="{AB11E3F2-2BDA-468A-9DA9-7732C3D55E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4-7E56-4DF3-AB91-3F9545E712F9}"/>
                </c:ext>
              </c:extLst>
            </c:dLbl>
            <c:dLbl>
              <c:idx val="964"/>
              <c:tx>
                <c:rich>
                  <a:bodyPr/>
                  <a:lstStyle/>
                  <a:p>
                    <a:fld id="{61B2F8DE-FEE4-4159-A0C2-78B6C1570D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5-7E56-4DF3-AB91-3F9545E712F9}"/>
                </c:ext>
              </c:extLst>
            </c:dLbl>
            <c:dLbl>
              <c:idx val="965"/>
              <c:tx>
                <c:rich>
                  <a:bodyPr/>
                  <a:lstStyle/>
                  <a:p>
                    <a:fld id="{BD00E67E-C300-411E-9584-9FDE0BB394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6-7E56-4DF3-AB91-3F9545E712F9}"/>
                </c:ext>
              </c:extLst>
            </c:dLbl>
            <c:dLbl>
              <c:idx val="966"/>
              <c:tx>
                <c:rich>
                  <a:bodyPr/>
                  <a:lstStyle/>
                  <a:p>
                    <a:fld id="{CE9ABC6E-BB3D-4A97-8430-E3D6394B6C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7-7E56-4DF3-AB91-3F9545E712F9}"/>
                </c:ext>
              </c:extLst>
            </c:dLbl>
            <c:dLbl>
              <c:idx val="967"/>
              <c:tx>
                <c:rich>
                  <a:bodyPr/>
                  <a:lstStyle/>
                  <a:p>
                    <a:fld id="{DD586D19-E88D-4CA0-B7BA-AE558CCC17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8-7E56-4DF3-AB91-3F9545E712F9}"/>
                </c:ext>
              </c:extLst>
            </c:dLbl>
            <c:dLbl>
              <c:idx val="968"/>
              <c:tx>
                <c:rich>
                  <a:bodyPr/>
                  <a:lstStyle/>
                  <a:p>
                    <a:fld id="{B36F4623-AE0A-456D-80BE-483AA88EAE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9-7E56-4DF3-AB91-3F9545E712F9}"/>
                </c:ext>
              </c:extLst>
            </c:dLbl>
            <c:dLbl>
              <c:idx val="969"/>
              <c:tx>
                <c:rich>
                  <a:bodyPr/>
                  <a:lstStyle/>
                  <a:p>
                    <a:fld id="{1D9801C9-1763-429D-911A-8CD98A0054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A-7E56-4DF3-AB91-3F9545E712F9}"/>
                </c:ext>
              </c:extLst>
            </c:dLbl>
            <c:dLbl>
              <c:idx val="970"/>
              <c:tx>
                <c:rich>
                  <a:bodyPr/>
                  <a:lstStyle/>
                  <a:p>
                    <a:fld id="{525EEF04-E058-49D3-8E76-B87DB8A618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B-7E56-4DF3-AB91-3F9545E712F9}"/>
                </c:ext>
              </c:extLst>
            </c:dLbl>
            <c:dLbl>
              <c:idx val="971"/>
              <c:tx>
                <c:rich>
                  <a:bodyPr/>
                  <a:lstStyle/>
                  <a:p>
                    <a:fld id="{919BF843-C5FF-4A46-8A3F-5FB2F0DAA9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C-7E56-4DF3-AB91-3F9545E712F9}"/>
                </c:ext>
              </c:extLst>
            </c:dLbl>
            <c:dLbl>
              <c:idx val="972"/>
              <c:tx>
                <c:rich>
                  <a:bodyPr/>
                  <a:lstStyle/>
                  <a:p>
                    <a:fld id="{3D4C02C8-564A-4211-86D1-E41D271F5C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D-7E56-4DF3-AB91-3F9545E712F9}"/>
                </c:ext>
              </c:extLst>
            </c:dLbl>
            <c:dLbl>
              <c:idx val="973"/>
              <c:tx>
                <c:rich>
                  <a:bodyPr/>
                  <a:lstStyle/>
                  <a:p>
                    <a:fld id="{D662FEEB-808D-430F-8E5D-B7D7AFF4A1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E-7E56-4DF3-AB91-3F9545E712F9}"/>
                </c:ext>
              </c:extLst>
            </c:dLbl>
            <c:dLbl>
              <c:idx val="974"/>
              <c:tx>
                <c:rich>
                  <a:bodyPr/>
                  <a:lstStyle/>
                  <a:p>
                    <a:fld id="{B5370520-6FC9-4909-9B9E-1EF7B2E65A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F-7E56-4DF3-AB91-3F9545E712F9}"/>
                </c:ext>
              </c:extLst>
            </c:dLbl>
            <c:dLbl>
              <c:idx val="975"/>
              <c:tx>
                <c:rich>
                  <a:bodyPr/>
                  <a:lstStyle/>
                  <a:p>
                    <a:fld id="{88BB701D-EA45-4B40-A94B-11C32337D3B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0-7E56-4DF3-AB91-3F9545E712F9}"/>
                </c:ext>
              </c:extLst>
            </c:dLbl>
            <c:dLbl>
              <c:idx val="976"/>
              <c:tx>
                <c:rich>
                  <a:bodyPr/>
                  <a:lstStyle/>
                  <a:p>
                    <a:fld id="{35BDB3E0-0956-4F2F-8392-EE90F2C1E7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1-7E56-4DF3-AB91-3F9545E712F9}"/>
                </c:ext>
              </c:extLst>
            </c:dLbl>
            <c:dLbl>
              <c:idx val="977"/>
              <c:tx>
                <c:rich>
                  <a:bodyPr/>
                  <a:lstStyle/>
                  <a:p>
                    <a:fld id="{A89D22CE-1318-46E9-AAFC-AAC990976A3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2-7E56-4DF3-AB91-3F9545E712F9}"/>
                </c:ext>
              </c:extLst>
            </c:dLbl>
            <c:dLbl>
              <c:idx val="978"/>
              <c:tx>
                <c:rich>
                  <a:bodyPr/>
                  <a:lstStyle/>
                  <a:p>
                    <a:fld id="{C07AABDD-82A9-438C-B9C3-EB80E94807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3-7E56-4DF3-AB91-3F9545E712F9}"/>
                </c:ext>
              </c:extLst>
            </c:dLbl>
            <c:dLbl>
              <c:idx val="979"/>
              <c:tx>
                <c:rich>
                  <a:bodyPr/>
                  <a:lstStyle/>
                  <a:p>
                    <a:fld id="{23DD561E-C873-48C9-B68F-9D52CA92DD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4-7E56-4DF3-AB91-3F9545E712F9}"/>
                </c:ext>
              </c:extLst>
            </c:dLbl>
            <c:dLbl>
              <c:idx val="980"/>
              <c:tx>
                <c:rich>
                  <a:bodyPr/>
                  <a:lstStyle/>
                  <a:p>
                    <a:fld id="{5F9C57DA-FBAF-4540-BFE1-AE044A0912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5-7E56-4DF3-AB91-3F9545E712F9}"/>
                </c:ext>
              </c:extLst>
            </c:dLbl>
            <c:dLbl>
              <c:idx val="981"/>
              <c:tx>
                <c:rich>
                  <a:bodyPr/>
                  <a:lstStyle/>
                  <a:p>
                    <a:fld id="{F11B4929-D598-45EA-904B-47360DBB10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6-7E56-4DF3-AB91-3F9545E712F9}"/>
                </c:ext>
              </c:extLst>
            </c:dLbl>
            <c:dLbl>
              <c:idx val="982"/>
              <c:tx>
                <c:rich>
                  <a:bodyPr/>
                  <a:lstStyle/>
                  <a:p>
                    <a:fld id="{34B6AFD3-8C63-44F1-B6D4-E7D135136A0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7-7E56-4DF3-AB91-3F9545E712F9}"/>
                </c:ext>
              </c:extLst>
            </c:dLbl>
            <c:dLbl>
              <c:idx val="983"/>
              <c:tx>
                <c:rich>
                  <a:bodyPr/>
                  <a:lstStyle/>
                  <a:p>
                    <a:fld id="{EDC9E5B3-9711-433B-834F-41D38BF6B7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8-7E56-4DF3-AB91-3F9545E712F9}"/>
                </c:ext>
              </c:extLst>
            </c:dLbl>
            <c:dLbl>
              <c:idx val="984"/>
              <c:tx>
                <c:rich>
                  <a:bodyPr/>
                  <a:lstStyle/>
                  <a:p>
                    <a:fld id="{EBFF244B-6EE2-4855-8042-44A16F00A4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9-7E56-4DF3-AB91-3F9545E712F9}"/>
                </c:ext>
              </c:extLst>
            </c:dLbl>
            <c:dLbl>
              <c:idx val="985"/>
              <c:tx>
                <c:rich>
                  <a:bodyPr/>
                  <a:lstStyle/>
                  <a:p>
                    <a:fld id="{BBD9509A-5D0A-4D61-8F1F-DC82F4EC3D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A-7E56-4DF3-AB91-3F9545E712F9}"/>
                </c:ext>
              </c:extLst>
            </c:dLbl>
            <c:dLbl>
              <c:idx val="986"/>
              <c:tx>
                <c:rich>
                  <a:bodyPr/>
                  <a:lstStyle/>
                  <a:p>
                    <a:fld id="{AB0BAA47-53E0-42FB-8A0C-3A8CB47BFB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B-7E56-4DF3-AB91-3F9545E712F9}"/>
                </c:ext>
              </c:extLst>
            </c:dLbl>
            <c:dLbl>
              <c:idx val="987"/>
              <c:tx>
                <c:rich>
                  <a:bodyPr/>
                  <a:lstStyle/>
                  <a:p>
                    <a:fld id="{E797C5C5-651C-4C9D-9290-FAFEBC2A2D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C-7E56-4DF3-AB91-3F9545E712F9}"/>
                </c:ext>
              </c:extLst>
            </c:dLbl>
            <c:dLbl>
              <c:idx val="988"/>
              <c:tx>
                <c:rich>
                  <a:bodyPr/>
                  <a:lstStyle/>
                  <a:p>
                    <a:fld id="{949312E2-1B07-423F-8F7B-1FD6A3747E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D-7E56-4DF3-AB91-3F9545E712F9}"/>
                </c:ext>
              </c:extLst>
            </c:dLbl>
            <c:dLbl>
              <c:idx val="989"/>
              <c:tx>
                <c:rich>
                  <a:bodyPr/>
                  <a:lstStyle/>
                  <a:p>
                    <a:fld id="{D7D8049C-CC45-4EFC-A05C-F1086BD2FA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E-7E56-4DF3-AB91-3F9545E712F9}"/>
                </c:ext>
              </c:extLst>
            </c:dLbl>
            <c:dLbl>
              <c:idx val="990"/>
              <c:tx>
                <c:rich>
                  <a:bodyPr/>
                  <a:lstStyle/>
                  <a:p>
                    <a:fld id="{F7AEE511-BDDB-4DD3-B366-7FECA75228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F-7E56-4DF3-AB91-3F9545E712F9}"/>
                </c:ext>
              </c:extLst>
            </c:dLbl>
            <c:dLbl>
              <c:idx val="991"/>
              <c:tx>
                <c:rich>
                  <a:bodyPr/>
                  <a:lstStyle/>
                  <a:p>
                    <a:fld id="{CA4C2BBD-F3FF-4F57-8D83-6670E516DA3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0-7E56-4DF3-AB91-3F9545E712F9}"/>
                </c:ext>
              </c:extLst>
            </c:dLbl>
            <c:dLbl>
              <c:idx val="992"/>
              <c:tx>
                <c:rich>
                  <a:bodyPr/>
                  <a:lstStyle/>
                  <a:p>
                    <a:fld id="{D3CCEAA9-E908-4DA1-B318-7F4D3D29B5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1-7E56-4DF3-AB91-3F9545E712F9}"/>
                </c:ext>
              </c:extLst>
            </c:dLbl>
            <c:dLbl>
              <c:idx val="993"/>
              <c:tx>
                <c:rich>
                  <a:bodyPr/>
                  <a:lstStyle/>
                  <a:p>
                    <a:fld id="{845523AC-4FF0-498F-B5EA-7755924CF7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2-7E56-4DF3-AB91-3F9545E712F9}"/>
                </c:ext>
              </c:extLst>
            </c:dLbl>
            <c:dLbl>
              <c:idx val="994"/>
              <c:tx>
                <c:rich>
                  <a:bodyPr/>
                  <a:lstStyle/>
                  <a:p>
                    <a:fld id="{14B4F129-0148-4B8C-BE24-E386FDD5DB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3-7E56-4DF3-AB91-3F9545E712F9}"/>
                </c:ext>
              </c:extLst>
            </c:dLbl>
            <c:dLbl>
              <c:idx val="995"/>
              <c:tx>
                <c:rich>
                  <a:bodyPr/>
                  <a:lstStyle/>
                  <a:p>
                    <a:fld id="{DB50DC36-A133-4589-8FCA-9395C9533D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4-7E56-4DF3-AB91-3F9545E712F9}"/>
                </c:ext>
              </c:extLst>
            </c:dLbl>
            <c:dLbl>
              <c:idx val="996"/>
              <c:tx>
                <c:rich>
                  <a:bodyPr/>
                  <a:lstStyle/>
                  <a:p>
                    <a:fld id="{E0EB16E9-EBB5-44D0-AA18-3B8AF78FF4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5-7E56-4DF3-AB91-3F9545E712F9}"/>
                </c:ext>
              </c:extLst>
            </c:dLbl>
            <c:dLbl>
              <c:idx val="997"/>
              <c:tx>
                <c:rich>
                  <a:bodyPr/>
                  <a:lstStyle/>
                  <a:p>
                    <a:fld id="{7B2272A1-2AD9-473C-967A-F5B3E01C5B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6-7E56-4DF3-AB91-3F9545E712F9}"/>
                </c:ext>
              </c:extLst>
            </c:dLbl>
            <c:dLbl>
              <c:idx val="998"/>
              <c:tx>
                <c:rich>
                  <a:bodyPr/>
                  <a:lstStyle/>
                  <a:p>
                    <a:fld id="{401FA16E-C5F3-4C61-9E33-0F4781A956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7-7E56-4DF3-AB91-3F9545E712F9}"/>
                </c:ext>
              </c:extLst>
            </c:dLbl>
            <c:dLbl>
              <c:idx val="999"/>
              <c:tx>
                <c:rich>
                  <a:bodyPr/>
                  <a:lstStyle/>
                  <a:p>
                    <a:fld id="{658B3644-8837-414A-BC4C-E5F7D7C867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8-7E56-4DF3-AB91-3F9545E712F9}"/>
                </c:ext>
              </c:extLst>
            </c:dLbl>
            <c:dLbl>
              <c:idx val="1000"/>
              <c:tx>
                <c:rich>
                  <a:bodyPr/>
                  <a:lstStyle/>
                  <a:p>
                    <a:fld id="{107D5767-9C49-4E20-A98E-3923C05611F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9-7E56-4DF3-AB91-3F9545E712F9}"/>
                </c:ext>
              </c:extLst>
            </c:dLbl>
            <c:dLbl>
              <c:idx val="1001"/>
              <c:tx>
                <c:rich>
                  <a:bodyPr/>
                  <a:lstStyle/>
                  <a:p>
                    <a:fld id="{84719394-343B-40F0-B5BB-3FB74F011F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A-7E56-4DF3-AB91-3F9545E712F9}"/>
                </c:ext>
              </c:extLst>
            </c:dLbl>
            <c:dLbl>
              <c:idx val="1002"/>
              <c:tx>
                <c:rich>
                  <a:bodyPr/>
                  <a:lstStyle/>
                  <a:p>
                    <a:fld id="{61A9CA60-D20D-44BC-B711-A4AC25CB7C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B-7E56-4DF3-AB91-3F9545E712F9}"/>
                </c:ext>
              </c:extLst>
            </c:dLbl>
            <c:dLbl>
              <c:idx val="1003"/>
              <c:tx>
                <c:rich>
                  <a:bodyPr/>
                  <a:lstStyle/>
                  <a:p>
                    <a:fld id="{9B924C61-405C-4391-9D7D-6D0C8240AF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C-7E56-4DF3-AB91-3F9545E712F9}"/>
                </c:ext>
              </c:extLst>
            </c:dLbl>
            <c:dLbl>
              <c:idx val="1004"/>
              <c:tx>
                <c:rich>
                  <a:bodyPr/>
                  <a:lstStyle/>
                  <a:p>
                    <a:fld id="{06EB7AB7-F882-45A2-97CD-87285DAC37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D-7E56-4DF3-AB91-3F9545E712F9}"/>
                </c:ext>
              </c:extLst>
            </c:dLbl>
            <c:dLbl>
              <c:idx val="1005"/>
              <c:tx>
                <c:rich>
                  <a:bodyPr/>
                  <a:lstStyle/>
                  <a:p>
                    <a:fld id="{E6E1EDAE-E818-4971-8EBA-C79B38013FA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E-7E56-4DF3-AB91-3F9545E712F9}"/>
                </c:ext>
              </c:extLst>
            </c:dLbl>
            <c:dLbl>
              <c:idx val="1006"/>
              <c:tx>
                <c:rich>
                  <a:bodyPr/>
                  <a:lstStyle/>
                  <a:p>
                    <a:fld id="{DC48B40F-751A-4FDF-A54C-291FC00A9D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F-7E56-4DF3-AB91-3F9545E712F9}"/>
                </c:ext>
              </c:extLst>
            </c:dLbl>
            <c:dLbl>
              <c:idx val="1007"/>
              <c:tx>
                <c:rich>
                  <a:bodyPr/>
                  <a:lstStyle/>
                  <a:p>
                    <a:fld id="{48C866A1-1F92-4359-B86C-569EB1D631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0-7E56-4DF3-AB91-3F9545E712F9}"/>
                </c:ext>
              </c:extLst>
            </c:dLbl>
            <c:dLbl>
              <c:idx val="1008"/>
              <c:tx>
                <c:rich>
                  <a:bodyPr/>
                  <a:lstStyle/>
                  <a:p>
                    <a:fld id="{91BDE4C3-4357-4084-BBEA-47814A612F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1-7E56-4DF3-AB91-3F9545E712F9}"/>
                </c:ext>
              </c:extLst>
            </c:dLbl>
            <c:dLbl>
              <c:idx val="1009"/>
              <c:tx>
                <c:rich>
                  <a:bodyPr/>
                  <a:lstStyle/>
                  <a:p>
                    <a:fld id="{7CD38C42-FE21-4D90-8C77-13C5565D96B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2-7E56-4DF3-AB91-3F9545E712F9}"/>
                </c:ext>
              </c:extLst>
            </c:dLbl>
            <c:dLbl>
              <c:idx val="1010"/>
              <c:tx>
                <c:rich>
                  <a:bodyPr/>
                  <a:lstStyle/>
                  <a:p>
                    <a:fld id="{1CF8B946-C874-4F67-B89E-AD324B1BA5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3-7E56-4DF3-AB91-3F9545E712F9}"/>
                </c:ext>
              </c:extLst>
            </c:dLbl>
            <c:dLbl>
              <c:idx val="1011"/>
              <c:tx>
                <c:rich>
                  <a:bodyPr/>
                  <a:lstStyle/>
                  <a:p>
                    <a:fld id="{98E9EFD6-A5AD-409D-AA93-07C82D7842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4-7E56-4DF3-AB91-3F9545E712F9}"/>
                </c:ext>
              </c:extLst>
            </c:dLbl>
            <c:dLbl>
              <c:idx val="1012"/>
              <c:tx>
                <c:rich>
                  <a:bodyPr/>
                  <a:lstStyle/>
                  <a:p>
                    <a:fld id="{66BC4A23-2742-4592-912D-07A4CBE615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5-7E56-4DF3-AB91-3F9545E712F9}"/>
                </c:ext>
              </c:extLst>
            </c:dLbl>
            <c:dLbl>
              <c:idx val="1013"/>
              <c:tx>
                <c:rich>
                  <a:bodyPr/>
                  <a:lstStyle/>
                  <a:p>
                    <a:fld id="{3E911819-3A1F-47C0-9E8A-2CE76EEC5F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6-7E56-4DF3-AB91-3F9545E712F9}"/>
                </c:ext>
              </c:extLst>
            </c:dLbl>
            <c:dLbl>
              <c:idx val="1014"/>
              <c:tx>
                <c:rich>
                  <a:bodyPr/>
                  <a:lstStyle/>
                  <a:p>
                    <a:fld id="{217E0867-ECB2-44DF-804F-55236C9E11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7-7E56-4DF3-AB91-3F9545E712F9}"/>
                </c:ext>
              </c:extLst>
            </c:dLbl>
            <c:dLbl>
              <c:idx val="1015"/>
              <c:tx>
                <c:rich>
                  <a:bodyPr/>
                  <a:lstStyle/>
                  <a:p>
                    <a:fld id="{14E05652-766F-4DF5-BFE0-E9DA885C86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8-7E56-4DF3-AB91-3F9545E712F9}"/>
                </c:ext>
              </c:extLst>
            </c:dLbl>
            <c:dLbl>
              <c:idx val="1016"/>
              <c:tx>
                <c:rich>
                  <a:bodyPr/>
                  <a:lstStyle/>
                  <a:p>
                    <a:fld id="{0AEDE8DA-9467-4C4E-AFDF-FF5EC52BAB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9-7E56-4DF3-AB91-3F9545E712F9}"/>
                </c:ext>
              </c:extLst>
            </c:dLbl>
            <c:dLbl>
              <c:idx val="1017"/>
              <c:tx>
                <c:rich>
                  <a:bodyPr/>
                  <a:lstStyle/>
                  <a:p>
                    <a:fld id="{A1FDF464-055E-434E-A255-64F1D2CA90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A-7E56-4DF3-AB91-3F9545E712F9}"/>
                </c:ext>
              </c:extLst>
            </c:dLbl>
            <c:dLbl>
              <c:idx val="1018"/>
              <c:tx>
                <c:rich>
                  <a:bodyPr/>
                  <a:lstStyle/>
                  <a:p>
                    <a:fld id="{2FDD3B69-1C0C-47B8-8730-6C2324AC49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B-7E56-4DF3-AB91-3F9545E712F9}"/>
                </c:ext>
              </c:extLst>
            </c:dLbl>
            <c:dLbl>
              <c:idx val="1019"/>
              <c:tx>
                <c:rich>
                  <a:bodyPr/>
                  <a:lstStyle/>
                  <a:p>
                    <a:fld id="{08AED6B7-DBDF-46EA-8EE4-2F17CA37C4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C-7E56-4DF3-AB91-3F9545E712F9}"/>
                </c:ext>
              </c:extLst>
            </c:dLbl>
            <c:dLbl>
              <c:idx val="1020"/>
              <c:tx>
                <c:rich>
                  <a:bodyPr/>
                  <a:lstStyle/>
                  <a:p>
                    <a:fld id="{9DB2CF61-20F3-4266-8055-C84901CA19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D-7E56-4DF3-AB91-3F9545E712F9}"/>
                </c:ext>
              </c:extLst>
            </c:dLbl>
            <c:dLbl>
              <c:idx val="1021"/>
              <c:tx>
                <c:rich>
                  <a:bodyPr/>
                  <a:lstStyle/>
                  <a:p>
                    <a:fld id="{34CD7C2D-0323-4882-ABC2-E1ECCD7121B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E-7E56-4DF3-AB91-3F9545E712F9}"/>
                </c:ext>
              </c:extLst>
            </c:dLbl>
            <c:dLbl>
              <c:idx val="1022"/>
              <c:tx>
                <c:rich>
                  <a:bodyPr/>
                  <a:lstStyle/>
                  <a:p>
                    <a:fld id="{95E182F9-99FA-42A3-8BF7-31022918984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F-7E56-4DF3-AB91-3F9545E712F9}"/>
                </c:ext>
              </c:extLst>
            </c:dLbl>
            <c:dLbl>
              <c:idx val="1023"/>
              <c:tx>
                <c:rich>
                  <a:bodyPr/>
                  <a:lstStyle/>
                  <a:p>
                    <a:fld id="{7CD63D05-62A5-474F-AF32-566470C96AD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0-7E56-4DF3-AB91-3F9545E712F9}"/>
                </c:ext>
              </c:extLst>
            </c:dLbl>
            <c:dLbl>
              <c:idx val="1024"/>
              <c:tx>
                <c:rich>
                  <a:bodyPr/>
                  <a:lstStyle/>
                  <a:p>
                    <a:fld id="{4DCC206C-C97F-4784-9A8B-36704D2D03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1-7E56-4DF3-AB91-3F9545E712F9}"/>
                </c:ext>
              </c:extLst>
            </c:dLbl>
            <c:dLbl>
              <c:idx val="1025"/>
              <c:tx>
                <c:rich>
                  <a:bodyPr/>
                  <a:lstStyle/>
                  <a:p>
                    <a:fld id="{8FAD5FCE-C34E-420D-A881-AAB52C45BA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2-7E56-4DF3-AB91-3F9545E712F9}"/>
                </c:ext>
              </c:extLst>
            </c:dLbl>
            <c:dLbl>
              <c:idx val="1026"/>
              <c:tx>
                <c:rich>
                  <a:bodyPr/>
                  <a:lstStyle/>
                  <a:p>
                    <a:fld id="{CA507A0D-CB0E-47D3-9662-8FE00DE260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3-7E56-4DF3-AB91-3F9545E712F9}"/>
                </c:ext>
              </c:extLst>
            </c:dLbl>
            <c:dLbl>
              <c:idx val="1027"/>
              <c:tx>
                <c:rich>
                  <a:bodyPr/>
                  <a:lstStyle/>
                  <a:p>
                    <a:fld id="{D16F0B31-7FBD-4F39-818E-6D02BC0A840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4-7E56-4DF3-AB91-3F9545E712F9}"/>
                </c:ext>
              </c:extLst>
            </c:dLbl>
            <c:dLbl>
              <c:idx val="1028"/>
              <c:tx>
                <c:rich>
                  <a:bodyPr/>
                  <a:lstStyle/>
                  <a:p>
                    <a:fld id="{5C1AFC57-87DA-426D-AE43-4E6C97FC51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5-7E56-4DF3-AB91-3F9545E712F9}"/>
                </c:ext>
              </c:extLst>
            </c:dLbl>
            <c:dLbl>
              <c:idx val="1029"/>
              <c:tx>
                <c:rich>
                  <a:bodyPr/>
                  <a:lstStyle/>
                  <a:p>
                    <a:fld id="{B420B24D-BBD2-40E8-8BB7-9B3D6F4888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6-7E56-4DF3-AB91-3F9545E712F9}"/>
                </c:ext>
              </c:extLst>
            </c:dLbl>
            <c:dLbl>
              <c:idx val="1030"/>
              <c:tx>
                <c:rich>
                  <a:bodyPr/>
                  <a:lstStyle/>
                  <a:p>
                    <a:fld id="{9F4DA792-1FE3-4E37-A68D-13D12EB92C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7-7E56-4DF3-AB91-3F9545E712F9}"/>
                </c:ext>
              </c:extLst>
            </c:dLbl>
            <c:dLbl>
              <c:idx val="1031"/>
              <c:tx>
                <c:rich>
                  <a:bodyPr/>
                  <a:lstStyle/>
                  <a:p>
                    <a:fld id="{410C9672-59C3-47C3-A33E-9A67836CF62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8-7E56-4DF3-AB91-3F9545E712F9}"/>
                </c:ext>
              </c:extLst>
            </c:dLbl>
            <c:dLbl>
              <c:idx val="1032"/>
              <c:tx>
                <c:rich>
                  <a:bodyPr/>
                  <a:lstStyle/>
                  <a:p>
                    <a:fld id="{73897906-A6D6-4740-8A71-D5819F3804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9-7E56-4DF3-AB91-3F9545E712F9}"/>
                </c:ext>
              </c:extLst>
            </c:dLbl>
            <c:dLbl>
              <c:idx val="1033"/>
              <c:tx>
                <c:rich>
                  <a:bodyPr/>
                  <a:lstStyle/>
                  <a:p>
                    <a:fld id="{734979D6-844C-4070-9078-62E6925C26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A-7E56-4DF3-AB91-3F9545E712F9}"/>
                </c:ext>
              </c:extLst>
            </c:dLbl>
            <c:dLbl>
              <c:idx val="1034"/>
              <c:tx>
                <c:rich>
                  <a:bodyPr/>
                  <a:lstStyle/>
                  <a:p>
                    <a:fld id="{EC6A6690-0A76-45F0-A716-2C8C5A3A3D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B-7E56-4DF3-AB91-3F9545E712F9}"/>
                </c:ext>
              </c:extLst>
            </c:dLbl>
            <c:dLbl>
              <c:idx val="1035"/>
              <c:tx>
                <c:rich>
                  <a:bodyPr/>
                  <a:lstStyle/>
                  <a:p>
                    <a:fld id="{1316AA4B-81C2-4251-BD20-DEB1C1DBC2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C-7E56-4DF3-AB91-3F9545E712F9}"/>
                </c:ext>
              </c:extLst>
            </c:dLbl>
            <c:dLbl>
              <c:idx val="1036"/>
              <c:tx>
                <c:rich>
                  <a:bodyPr/>
                  <a:lstStyle/>
                  <a:p>
                    <a:fld id="{1AA71114-BB91-4D07-8970-D634B27DEB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D-7E56-4DF3-AB91-3F9545E712F9}"/>
                </c:ext>
              </c:extLst>
            </c:dLbl>
            <c:dLbl>
              <c:idx val="1037"/>
              <c:tx>
                <c:rich>
                  <a:bodyPr/>
                  <a:lstStyle/>
                  <a:p>
                    <a:fld id="{8CA133AB-8E82-4780-B1D0-ED155F8217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E-7E56-4DF3-AB91-3F9545E712F9}"/>
                </c:ext>
              </c:extLst>
            </c:dLbl>
            <c:dLbl>
              <c:idx val="1038"/>
              <c:tx>
                <c:rich>
                  <a:bodyPr/>
                  <a:lstStyle/>
                  <a:p>
                    <a:fld id="{14FE97F6-59C9-471E-BE82-B7F1C0E6E2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F-7E56-4DF3-AB91-3F9545E712F9}"/>
                </c:ext>
              </c:extLst>
            </c:dLbl>
            <c:dLbl>
              <c:idx val="1039"/>
              <c:tx>
                <c:rich>
                  <a:bodyPr/>
                  <a:lstStyle/>
                  <a:p>
                    <a:fld id="{B96DF7A5-6EFD-4F03-9487-730D64BBC9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0-7E56-4DF3-AB91-3F9545E712F9}"/>
                </c:ext>
              </c:extLst>
            </c:dLbl>
            <c:dLbl>
              <c:idx val="1040"/>
              <c:tx>
                <c:rich>
                  <a:bodyPr/>
                  <a:lstStyle/>
                  <a:p>
                    <a:fld id="{BEC3EA0E-3123-4A8B-91B0-DC95D022AC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1-7E56-4DF3-AB91-3F9545E712F9}"/>
                </c:ext>
              </c:extLst>
            </c:dLbl>
            <c:dLbl>
              <c:idx val="1041"/>
              <c:tx>
                <c:rich>
                  <a:bodyPr/>
                  <a:lstStyle/>
                  <a:p>
                    <a:fld id="{3B3D23DB-5643-4757-B95D-51CF08C374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2-7E56-4DF3-AB91-3F9545E712F9}"/>
                </c:ext>
              </c:extLst>
            </c:dLbl>
            <c:dLbl>
              <c:idx val="1042"/>
              <c:tx>
                <c:rich>
                  <a:bodyPr/>
                  <a:lstStyle/>
                  <a:p>
                    <a:fld id="{B55BDF43-B14B-4CA7-BF74-0F752BCE72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3-7E56-4DF3-AB91-3F9545E712F9}"/>
                </c:ext>
              </c:extLst>
            </c:dLbl>
            <c:dLbl>
              <c:idx val="1043"/>
              <c:tx>
                <c:rich>
                  <a:bodyPr/>
                  <a:lstStyle/>
                  <a:p>
                    <a:fld id="{EA61BEB5-35B5-4848-9A2A-ECE4E59C1E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4-7E56-4DF3-AB91-3F9545E712F9}"/>
                </c:ext>
              </c:extLst>
            </c:dLbl>
            <c:dLbl>
              <c:idx val="1044"/>
              <c:tx>
                <c:rich>
                  <a:bodyPr/>
                  <a:lstStyle/>
                  <a:p>
                    <a:fld id="{66EBBA26-4AAC-4A59-AD13-AF4867CC6F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5-7E56-4DF3-AB91-3F9545E712F9}"/>
                </c:ext>
              </c:extLst>
            </c:dLbl>
            <c:dLbl>
              <c:idx val="1045"/>
              <c:tx>
                <c:rich>
                  <a:bodyPr/>
                  <a:lstStyle/>
                  <a:p>
                    <a:fld id="{51FA6A91-AD1C-4458-96D3-69CF2E78F8B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6-7E56-4DF3-AB91-3F9545E712F9}"/>
                </c:ext>
              </c:extLst>
            </c:dLbl>
            <c:dLbl>
              <c:idx val="1046"/>
              <c:tx>
                <c:rich>
                  <a:bodyPr/>
                  <a:lstStyle/>
                  <a:p>
                    <a:fld id="{4DBD2731-D618-447C-A3D1-840AD0B853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7-7E56-4DF3-AB91-3F9545E712F9}"/>
                </c:ext>
              </c:extLst>
            </c:dLbl>
            <c:dLbl>
              <c:idx val="1047"/>
              <c:tx>
                <c:rich>
                  <a:bodyPr/>
                  <a:lstStyle/>
                  <a:p>
                    <a:fld id="{91856A89-8E69-45AF-B08F-3F156D014D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8-7E56-4DF3-AB91-3F9545E712F9}"/>
                </c:ext>
              </c:extLst>
            </c:dLbl>
            <c:dLbl>
              <c:idx val="1048"/>
              <c:tx>
                <c:rich>
                  <a:bodyPr/>
                  <a:lstStyle/>
                  <a:p>
                    <a:fld id="{71CCA18F-640C-4C40-A922-C34C9CD336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9-7E56-4DF3-AB91-3F9545E712F9}"/>
                </c:ext>
              </c:extLst>
            </c:dLbl>
            <c:dLbl>
              <c:idx val="1049"/>
              <c:tx>
                <c:rich>
                  <a:bodyPr/>
                  <a:lstStyle/>
                  <a:p>
                    <a:fld id="{E1F70F1A-C6B6-4625-8C98-0D0AC14C20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A-7E56-4DF3-AB91-3F9545E712F9}"/>
                </c:ext>
              </c:extLst>
            </c:dLbl>
            <c:dLbl>
              <c:idx val="1050"/>
              <c:tx>
                <c:rich>
                  <a:bodyPr/>
                  <a:lstStyle/>
                  <a:p>
                    <a:fld id="{4F970B39-47AC-406C-B8EE-567CFC1555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B-7E56-4DF3-AB91-3F9545E712F9}"/>
                </c:ext>
              </c:extLst>
            </c:dLbl>
            <c:dLbl>
              <c:idx val="1051"/>
              <c:tx>
                <c:rich>
                  <a:bodyPr/>
                  <a:lstStyle/>
                  <a:p>
                    <a:fld id="{89136167-C99F-40CD-8F00-2480178A75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C-7E56-4DF3-AB91-3F9545E712F9}"/>
                </c:ext>
              </c:extLst>
            </c:dLbl>
            <c:dLbl>
              <c:idx val="1052"/>
              <c:tx>
                <c:rich>
                  <a:bodyPr/>
                  <a:lstStyle/>
                  <a:p>
                    <a:fld id="{3E2A964A-5591-4348-B8FC-7979B446B5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D-7E56-4DF3-AB91-3F9545E712F9}"/>
                </c:ext>
              </c:extLst>
            </c:dLbl>
            <c:dLbl>
              <c:idx val="1053"/>
              <c:tx>
                <c:rich>
                  <a:bodyPr/>
                  <a:lstStyle/>
                  <a:p>
                    <a:fld id="{3F67BD47-9583-4F30-95D1-E67B8042B0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E-7E56-4DF3-AB91-3F9545E712F9}"/>
                </c:ext>
              </c:extLst>
            </c:dLbl>
            <c:dLbl>
              <c:idx val="1054"/>
              <c:tx>
                <c:rich>
                  <a:bodyPr/>
                  <a:lstStyle/>
                  <a:p>
                    <a:fld id="{5FDC9787-48EE-42F2-8D49-C3A15ED214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F-7E56-4DF3-AB91-3F9545E712F9}"/>
                </c:ext>
              </c:extLst>
            </c:dLbl>
            <c:dLbl>
              <c:idx val="1055"/>
              <c:tx>
                <c:rich>
                  <a:bodyPr/>
                  <a:lstStyle/>
                  <a:p>
                    <a:fld id="{3F70EE97-68FB-4232-886F-7F12E92A5D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0-7E56-4DF3-AB91-3F9545E712F9}"/>
                </c:ext>
              </c:extLst>
            </c:dLbl>
            <c:dLbl>
              <c:idx val="1056"/>
              <c:tx>
                <c:rich>
                  <a:bodyPr/>
                  <a:lstStyle/>
                  <a:p>
                    <a:fld id="{40865950-F409-4B6B-AC68-37E06F4551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1-7E56-4DF3-AB91-3F9545E712F9}"/>
                </c:ext>
              </c:extLst>
            </c:dLbl>
            <c:dLbl>
              <c:idx val="1057"/>
              <c:tx>
                <c:rich>
                  <a:bodyPr/>
                  <a:lstStyle/>
                  <a:p>
                    <a:fld id="{5CF8A310-8ED6-4FE3-BC04-86AB3DA54BF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2-7E56-4DF3-AB91-3F9545E712F9}"/>
                </c:ext>
              </c:extLst>
            </c:dLbl>
            <c:dLbl>
              <c:idx val="1058"/>
              <c:tx>
                <c:rich>
                  <a:bodyPr/>
                  <a:lstStyle/>
                  <a:p>
                    <a:fld id="{6CD92A26-0695-4A1F-93A0-218C8AACFD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3-7E56-4DF3-AB91-3F9545E712F9}"/>
                </c:ext>
              </c:extLst>
            </c:dLbl>
            <c:dLbl>
              <c:idx val="1059"/>
              <c:tx>
                <c:rich>
                  <a:bodyPr/>
                  <a:lstStyle/>
                  <a:p>
                    <a:fld id="{A7B92DF7-E94F-464A-BBF3-4919CAB47C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4-7E56-4DF3-AB91-3F9545E712F9}"/>
                </c:ext>
              </c:extLst>
            </c:dLbl>
            <c:dLbl>
              <c:idx val="1060"/>
              <c:tx>
                <c:rich>
                  <a:bodyPr/>
                  <a:lstStyle/>
                  <a:p>
                    <a:fld id="{9DABD200-2615-43A5-A088-7AA308CEF1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5-7E56-4DF3-AB91-3F9545E712F9}"/>
                </c:ext>
              </c:extLst>
            </c:dLbl>
            <c:dLbl>
              <c:idx val="1061"/>
              <c:tx>
                <c:rich>
                  <a:bodyPr/>
                  <a:lstStyle/>
                  <a:p>
                    <a:fld id="{76DDBF8E-0F8F-4E77-8499-6B912907B9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6-7E56-4DF3-AB91-3F9545E712F9}"/>
                </c:ext>
              </c:extLst>
            </c:dLbl>
            <c:dLbl>
              <c:idx val="1062"/>
              <c:tx>
                <c:rich>
                  <a:bodyPr/>
                  <a:lstStyle/>
                  <a:p>
                    <a:fld id="{BA61F938-93CA-4A85-857B-85C6E3A14B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7-7E56-4DF3-AB91-3F9545E712F9}"/>
                </c:ext>
              </c:extLst>
            </c:dLbl>
            <c:dLbl>
              <c:idx val="1063"/>
              <c:tx>
                <c:rich>
                  <a:bodyPr/>
                  <a:lstStyle/>
                  <a:p>
                    <a:fld id="{18E15265-6B55-4FAD-85BB-7905D5EFF7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8-7E56-4DF3-AB91-3F9545E712F9}"/>
                </c:ext>
              </c:extLst>
            </c:dLbl>
            <c:dLbl>
              <c:idx val="1064"/>
              <c:tx>
                <c:rich>
                  <a:bodyPr/>
                  <a:lstStyle/>
                  <a:p>
                    <a:fld id="{703020A2-99D8-43F2-898E-080C927F5B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9-7E56-4DF3-AB91-3F9545E712F9}"/>
                </c:ext>
              </c:extLst>
            </c:dLbl>
            <c:dLbl>
              <c:idx val="1065"/>
              <c:tx>
                <c:rich>
                  <a:bodyPr/>
                  <a:lstStyle/>
                  <a:p>
                    <a:fld id="{22380675-4DAC-4DC7-A34C-7CDA52BA02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A-7E56-4DF3-AB91-3F9545E712F9}"/>
                </c:ext>
              </c:extLst>
            </c:dLbl>
            <c:dLbl>
              <c:idx val="1066"/>
              <c:tx>
                <c:rich>
                  <a:bodyPr/>
                  <a:lstStyle/>
                  <a:p>
                    <a:fld id="{AF8AF846-5712-46B5-AC00-8DAE631270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B-7E56-4DF3-AB91-3F9545E712F9}"/>
                </c:ext>
              </c:extLst>
            </c:dLbl>
            <c:dLbl>
              <c:idx val="1067"/>
              <c:tx>
                <c:rich>
                  <a:bodyPr/>
                  <a:lstStyle/>
                  <a:p>
                    <a:fld id="{72E254F0-B907-48E9-8A44-760473DA9B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C-7E56-4DF3-AB91-3F9545E712F9}"/>
                </c:ext>
              </c:extLst>
            </c:dLbl>
            <c:dLbl>
              <c:idx val="1068"/>
              <c:tx>
                <c:rich>
                  <a:bodyPr/>
                  <a:lstStyle/>
                  <a:p>
                    <a:fld id="{AF84A3B4-B4E8-47FE-A65B-88190D9F55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D-7E56-4DF3-AB91-3F9545E712F9}"/>
                </c:ext>
              </c:extLst>
            </c:dLbl>
            <c:dLbl>
              <c:idx val="1069"/>
              <c:tx>
                <c:rich>
                  <a:bodyPr/>
                  <a:lstStyle/>
                  <a:p>
                    <a:fld id="{1440A87F-1561-4B95-950D-E89F601D06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E-7E56-4DF3-AB91-3F9545E712F9}"/>
                </c:ext>
              </c:extLst>
            </c:dLbl>
            <c:dLbl>
              <c:idx val="1070"/>
              <c:tx>
                <c:rich>
                  <a:bodyPr/>
                  <a:lstStyle/>
                  <a:p>
                    <a:fld id="{52E7AA24-7EF3-44C4-9F30-41A7AB5449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F-7E56-4DF3-AB91-3F9545E712F9}"/>
                </c:ext>
              </c:extLst>
            </c:dLbl>
            <c:dLbl>
              <c:idx val="1071"/>
              <c:tx>
                <c:rich>
                  <a:bodyPr/>
                  <a:lstStyle/>
                  <a:p>
                    <a:fld id="{02292FB3-469E-4DE5-91AD-9A55D5E562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0-7E56-4DF3-AB91-3F9545E712F9}"/>
                </c:ext>
              </c:extLst>
            </c:dLbl>
            <c:dLbl>
              <c:idx val="1072"/>
              <c:tx>
                <c:rich>
                  <a:bodyPr/>
                  <a:lstStyle/>
                  <a:p>
                    <a:fld id="{F264BD22-B7C4-46DC-A164-317A2F2D8E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1-7E56-4DF3-AB91-3F9545E712F9}"/>
                </c:ext>
              </c:extLst>
            </c:dLbl>
            <c:dLbl>
              <c:idx val="1073"/>
              <c:tx>
                <c:rich>
                  <a:bodyPr/>
                  <a:lstStyle/>
                  <a:p>
                    <a:fld id="{BE317821-4B58-4E14-B834-1C3F85B1B3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2-7E56-4DF3-AB91-3F9545E712F9}"/>
                </c:ext>
              </c:extLst>
            </c:dLbl>
            <c:dLbl>
              <c:idx val="1074"/>
              <c:tx>
                <c:rich>
                  <a:bodyPr/>
                  <a:lstStyle/>
                  <a:p>
                    <a:fld id="{5DF2D235-4D13-4378-8E3C-F301EF8AB2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3-7E56-4DF3-AB91-3F9545E712F9}"/>
                </c:ext>
              </c:extLst>
            </c:dLbl>
            <c:dLbl>
              <c:idx val="1075"/>
              <c:tx>
                <c:rich>
                  <a:bodyPr/>
                  <a:lstStyle/>
                  <a:p>
                    <a:fld id="{7DD59870-AF8D-4732-8B40-6BFD030EBA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4-7E56-4DF3-AB91-3F9545E712F9}"/>
                </c:ext>
              </c:extLst>
            </c:dLbl>
            <c:dLbl>
              <c:idx val="1076"/>
              <c:tx>
                <c:rich>
                  <a:bodyPr/>
                  <a:lstStyle/>
                  <a:p>
                    <a:fld id="{F634D65B-60D4-445E-A19F-7C1714ECAE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5-7E56-4DF3-AB91-3F9545E712F9}"/>
                </c:ext>
              </c:extLst>
            </c:dLbl>
            <c:dLbl>
              <c:idx val="1077"/>
              <c:tx>
                <c:rich>
                  <a:bodyPr/>
                  <a:lstStyle/>
                  <a:p>
                    <a:fld id="{26AC6B25-1743-4040-8430-2A8687A36D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6-7E56-4DF3-AB91-3F9545E712F9}"/>
                </c:ext>
              </c:extLst>
            </c:dLbl>
            <c:dLbl>
              <c:idx val="1078"/>
              <c:tx>
                <c:rich>
                  <a:bodyPr/>
                  <a:lstStyle/>
                  <a:p>
                    <a:fld id="{36C4BC73-E66C-4BF8-8697-4FC78656CA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7-7E56-4DF3-AB91-3F9545E712F9}"/>
                </c:ext>
              </c:extLst>
            </c:dLbl>
            <c:dLbl>
              <c:idx val="1079"/>
              <c:tx>
                <c:rich>
                  <a:bodyPr/>
                  <a:lstStyle/>
                  <a:p>
                    <a:fld id="{984AB340-2CCD-45ED-A863-8FB1CA589A2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8-7E56-4DF3-AB91-3F9545E712F9}"/>
                </c:ext>
              </c:extLst>
            </c:dLbl>
            <c:dLbl>
              <c:idx val="1080"/>
              <c:tx>
                <c:rich>
                  <a:bodyPr/>
                  <a:lstStyle/>
                  <a:p>
                    <a:fld id="{007491F9-3CC7-4E6A-B835-8A7368CF09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9-7E56-4DF3-AB91-3F9545E712F9}"/>
                </c:ext>
              </c:extLst>
            </c:dLbl>
            <c:dLbl>
              <c:idx val="1081"/>
              <c:tx>
                <c:rich>
                  <a:bodyPr/>
                  <a:lstStyle/>
                  <a:p>
                    <a:fld id="{ABBA9DDF-2E99-478F-8729-096940843A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A-7E56-4DF3-AB91-3F9545E712F9}"/>
                </c:ext>
              </c:extLst>
            </c:dLbl>
            <c:dLbl>
              <c:idx val="1082"/>
              <c:tx>
                <c:rich>
                  <a:bodyPr/>
                  <a:lstStyle/>
                  <a:p>
                    <a:fld id="{39FE6B93-5525-4467-ADC7-87FB54B551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B-7E56-4DF3-AB91-3F9545E712F9}"/>
                </c:ext>
              </c:extLst>
            </c:dLbl>
            <c:dLbl>
              <c:idx val="1083"/>
              <c:tx>
                <c:rich>
                  <a:bodyPr/>
                  <a:lstStyle/>
                  <a:p>
                    <a:fld id="{CC7993FB-E4A2-4680-8F40-B3CA10441B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C-7E56-4DF3-AB91-3F9545E712F9}"/>
                </c:ext>
              </c:extLst>
            </c:dLbl>
            <c:dLbl>
              <c:idx val="1084"/>
              <c:tx>
                <c:rich>
                  <a:bodyPr/>
                  <a:lstStyle/>
                  <a:p>
                    <a:fld id="{83079D35-A1A1-4F7E-AC74-A145FCA189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D-7E56-4DF3-AB91-3F9545E712F9}"/>
                </c:ext>
              </c:extLst>
            </c:dLbl>
            <c:dLbl>
              <c:idx val="1085"/>
              <c:tx>
                <c:rich>
                  <a:bodyPr/>
                  <a:lstStyle/>
                  <a:p>
                    <a:fld id="{D8FB4CF6-0830-42EA-9A20-02BBF58751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E-7E56-4DF3-AB91-3F9545E712F9}"/>
                </c:ext>
              </c:extLst>
            </c:dLbl>
            <c:dLbl>
              <c:idx val="1086"/>
              <c:tx>
                <c:rich>
                  <a:bodyPr/>
                  <a:lstStyle/>
                  <a:p>
                    <a:fld id="{9CC63C75-142A-4C9D-8F2B-55FFF63031B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F-7E56-4DF3-AB91-3F9545E712F9}"/>
                </c:ext>
              </c:extLst>
            </c:dLbl>
            <c:dLbl>
              <c:idx val="1087"/>
              <c:tx>
                <c:rich>
                  <a:bodyPr/>
                  <a:lstStyle/>
                  <a:p>
                    <a:fld id="{F7EF135E-6973-4A62-BAC5-8D4E558EDA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0-7E56-4DF3-AB91-3F9545E712F9}"/>
                </c:ext>
              </c:extLst>
            </c:dLbl>
            <c:dLbl>
              <c:idx val="1088"/>
              <c:tx>
                <c:rich>
                  <a:bodyPr/>
                  <a:lstStyle/>
                  <a:p>
                    <a:fld id="{5A8A73C7-6185-4B61-B292-3058505436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1-7E56-4DF3-AB91-3F9545E712F9}"/>
                </c:ext>
              </c:extLst>
            </c:dLbl>
            <c:dLbl>
              <c:idx val="1089"/>
              <c:tx>
                <c:rich>
                  <a:bodyPr/>
                  <a:lstStyle/>
                  <a:p>
                    <a:fld id="{54D7483E-3E50-4A8D-BC09-754E014AF8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2-7E56-4DF3-AB91-3F9545E712F9}"/>
                </c:ext>
              </c:extLst>
            </c:dLbl>
            <c:dLbl>
              <c:idx val="1090"/>
              <c:tx>
                <c:rich>
                  <a:bodyPr/>
                  <a:lstStyle/>
                  <a:p>
                    <a:fld id="{9FD15148-807B-42B8-80BE-3938B56303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3-7E56-4DF3-AB91-3F9545E712F9}"/>
                </c:ext>
              </c:extLst>
            </c:dLbl>
            <c:dLbl>
              <c:idx val="1091"/>
              <c:tx>
                <c:rich>
                  <a:bodyPr/>
                  <a:lstStyle/>
                  <a:p>
                    <a:fld id="{2E998BCA-4F51-415A-ADED-E62E0F97C5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4-7E56-4DF3-AB91-3F9545E712F9}"/>
                </c:ext>
              </c:extLst>
            </c:dLbl>
            <c:dLbl>
              <c:idx val="1092"/>
              <c:tx>
                <c:rich>
                  <a:bodyPr/>
                  <a:lstStyle/>
                  <a:p>
                    <a:fld id="{46DDA127-472C-44FC-9B32-43A3D6E487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5-7E56-4DF3-AB91-3F9545E712F9}"/>
                </c:ext>
              </c:extLst>
            </c:dLbl>
            <c:dLbl>
              <c:idx val="1093"/>
              <c:tx>
                <c:rich>
                  <a:bodyPr/>
                  <a:lstStyle/>
                  <a:p>
                    <a:fld id="{784C5686-85E3-45D7-9543-7727272BBD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6-7E56-4DF3-AB91-3F9545E712F9}"/>
                </c:ext>
              </c:extLst>
            </c:dLbl>
            <c:dLbl>
              <c:idx val="1094"/>
              <c:tx>
                <c:rich>
                  <a:bodyPr/>
                  <a:lstStyle/>
                  <a:p>
                    <a:fld id="{640F8F0E-935A-4B15-827E-8C812F24EE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7-7E56-4DF3-AB91-3F9545E712F9}"/>
                </c:ext>
              </c:extLst>
            </c:dLbl>
            <c:dLbl>
              <c:idx val="1095"/>
              <c:tx>
                <c:rich>
                  <a:bodyPr/>
                  <a:lstStyle/>
                  <a:p>
                    <a:fld id="{4549425D-DA02-4CAD-9C6D-E4459734F3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8-7E56-4DF3-AB91-3F9545E712F9}"/>
                </c:ext>
              </c:extLst>
            </c:dLbl>
            <c:dLbl>
              <c:idx val="1096"/>
              <c:tx>
                <c:rich>
                  <a:bodyPr/>
                  <a:lstStyle/>
                  <a:p>
                    <a:fld id="{924E7E82-C94B-45CF-BA61-7C9E3E5930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9-7E56-4DF3-AB91-3F9545E712F9}"/>
                </c:ext>
              </c:extLst>
            </c:dLbl>
            <c:dLbl>
              <c:idx val="1097"/>
              <c:tx>
                <c:rich>
                  <a:bodyPr/>
                  <a:lstStyle/>
                  <a:p>
                    <a:fld id="{73741DB2-451A-4FFD-BFEE-76C483DCC1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A-7E56-4DF3-AB91-3F9545E712F9}"/>
                </c:ext>
              </c:extLst>
            </c:dLbl>
            <c:dLbl>
              <c:idx val="1098"/>
              <c:tx>
                <c:rich>
                  <a:bodyPr/>
                  <a:lstStyle/>
                  <a:p>
                    <a:fld id="{F1AFDCA4-2253-4411-A58B-AF3BF135E2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B-7E56-4DF3-AB91-3F9545E712F9}"/>
                </c:ext>
              </c:extLst>
            </c:dLbl>
            <c:dLbl>
              <c:idx val="1099"/>
              <c:tx>
                <c:rich>
                  <a:bodyPr/>
                  <a:lstStyle/>
                  <a:p>
                    <a:fld id="{0379E73B-ACF9-456B-A29F-1E4973242E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C-7E56-4DF3-AB91-3F9545E712F9}"/>
                </c:ext>
              </c:extLst>
            </c:dLbl>
            <c:dLbl>
              <c:idx val="1100"/>
              <c:tx>
                <c:rich>
                  <a:bodyPr/>
                  <a:lstStyle/>
                  <a:p>
                    <a:fld id="{C14EA2B8-3732-4ECF-A186-C7128DD536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D-7E56-4DF3-AB91-3F9545E712F9}"/>
                </c:ext>
              </c:extLst>
            </c:dLbl>
            <c:dLbl>
              <c:idx val="1101"/>
              <c:tx>
                <c:rich>
                  <a:bodyPr/>
                  <a:lstStyle/>
                  <a:p>
                    <a:fld id="{58B5E772-B554-4BB7-8775-D5DB9CE4E73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E-7E56-4DF3-AB91-3F9545E712F9}"/>
                </c:ext>
              </c:extLst>
            </c:dLbl>
            <c:dLbl>
              <c:idx val="1102"/>
              <c:tx>
                <c:rich>
                  <a:bodyPr/>
                  <a:lstStyle/>
                  <a:p>
                    <a:fld id="{0880519F-43A1-4B10-AE39-FD4B2B5910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F-7E56-4DF3-AB91-3F9545E712F9}"/>
                </c:ext>
              </c:extLst>
            </c:dLbl>
            <c:dLbl>
              <c:idx val="1103"/>
              <c:tx>
                <c:rich>
                  <a:bodyPr/>
                  <a:lstStyle/>
                  <a:p>
                    <a:fld id="{4AAF55EC-4D08-439A-A793-4386576898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0-7E56-4DF3-AB91-3F9545E712F9}"/>
                </c:ext>
              </c:extLst>
            </c:dLbl>
            <c:dLbl>
              <c:idx val="1104"/>
              <c:tx>
                <c:rich>
                  <a:bodyPr/>
                  <a:lstStyle/>
                  <a:p>
                    <a:fld id="{01E61954-CDA1-44DB-A7C2-D82D1016CF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1-7E56-4DF3-AB91-3F9545E712F9}"/>
                </c:ext>
              </c:extLst>
            </c:dLbl>
            <c:dLbl>
              <c:idx val="1105"/>
              <c:tx>
                <c:rich>
                  <a:bodyPr/>
                  <a:lstStyle/>
                  <a:p>
                    <a:fld id="{72385C49-8899-40D9-86D0-9646D5FF3B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2-7E56-4DF3-AB91-3F9545E712F9}"/>
                </c:ext>
              </c:extLst>
            </c:dLbl>
            <c:dLbl>
              <c:idx val="1106"/>
              <c:tx>
                <c:rich>
                  <a:bodyPr/>
                  <a:lstStyle/>
                  <a:p>
                    <a:fld id="{B3379046-1F12-478C-8216-4B72CF93A3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3-7E56-4DF3-AB91-3F9545E712F9}"/>
                </c:ext>
              </c:extLst>
            </c:dLbl>
            <c:dLbl>
              <c:idx val="1107"/>
              <c:tx>
                <c:rich>
                  <a:bodyPr/>
                  <a:lstStyle/>
                  <a:p>
                    <a:fld id="{8DB49F69-D749-4649-A0D8-9D65CDFA7FB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4-7E56-4DF3-AB91-3F9545E712F9}"/>
                </c:ext>
              </c:extLst>
            </c:dLbl>
            <c:dLbl>
              <c:idx val="1108"/>
              <c:tx>
                <c:rich>
                  <a:bodyPr/>
                  <a:lstStyle/>
                  <a:p>
                    <a:fld id="{7C4F35B4-2F9F-4E90-98B9-D43A292201C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5-7E56-4DF3-AB91-3F9545E712F9}"/>
                </c:ext>
              </c:extLst>
            </c:dLbl>
            <c:dLbl>
              <c:idx val="1109"/>
              <c:tx>
                <c:rich>
                  <a:bodyPr/>
                  <a:lstStyle/>
                  <a:p>
                    <a:fld id="{5D22C5CF-D6A2-4A1D-9614-20EC286A45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6-7E56-4DF3-AB91-3F9545E712F9}"/>
                </c:ext>
              </c:extLst>
            </c:dLbl>
            <c:dLbl>
              <c:idx val="1110"/>
              <c:tx>
                <c:rich>
                  <a:bodyPr/>
                  <a:lstStyle/>
                  <a:p>
                    <a:fld id="{8252FB4A-57D0-48F4-9102-7E89AE3C3E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7-7E56-4DF3-AB91-3F9545E712F9}"/>
                </c:ext>
              </c:extLst>
            </c:dLbl>
            <c:dLbl>
              <c:idx val="1111"/>
              <c:tx>
                <c:rich>
                  <a:bodyPr/>
                  <a:lstStyle/>
                  <a:p>
                    <a:fld id="{2BC3EFE0-4043-4944-AABD-D14AE752C2E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8-7E56-4DF3-AB91-3F9545E712F9}"/>
                </c:ext>
              </c:extLst>
            </c:dLbl>
            <c:dLbl>
              <c:idx val="1112"/>
              <c:tx>
                <c:rich>
                  <a:bodyPr/>
                  <a:lstStyle/>
                  <a:p>
                    <a:fld id="{8C85AED1-D8CD-42D5-B03D-FCA78A548F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9-7E56-4DF3-AB91-3F9545E712F9}"/>
                </c:ext>
              </c:extLst>
            </c:dLbl>
            <c:dLbl>
              <c:idx val="1113"/>
              <c:tx>
                <c:rich>
                  <a:bodyPr/>
                  <a:lstStyle/>
                  <a:p>
                    <a:fld id="{47740217-F66E-4075-B7E8-C44F4D9ADD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A-7E56-4DF3-AB91-3F9545E712F9}"/>
                </c:ext>
              </c:extLst>
            </c:dLbl>
            <c:dLbl>
              <c:idx val="1114"/>
              <c:tx>
                <c:rich>
                  <a:bodyPr/>
                  <a:lstStyle/>
                  <a:p>
                    <a:fld id="{35F8C19F-49DB-4CC5-9D02-5384999A83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B-7E56-4DF3-AB91-3F9545E712F9}"/>
                </c:ext>
              </c:extLst>
            </c:dLbl>
            <c:dLbl>
              <c:idx val="1115"/>
              <c:tx>
                <c:rich>
                  <a:bodyPr/>
                  <a:lstStyle/>
                  <a:p>
                    <a:fld id="{51C47DF6-7F73-4E70-83B7-A3AF87CC4B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C-7E56-4DF3-AB91-3F9545E712F9}"/>
                </c:ext>
              </c:extLst>
            </c:dLbl>
            <c:dLbl>
              <c:idx val="1116"/>
              <c:tx>
                <c:rich>
                  <a:bodyPr/>
                  <a:lstStyle/>
                  <a:p>
                    <a:fld id="{3319DCFA-A2B0-47E3-8632-2F3C4B4C3C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D-7E56-4DF3-AB91-3F9545E712F9}"/>
                </c:ext>
              </c:extLst>
            </c:dLbl>
            <c:dLbl>
              <c:idx val="1117"/>
              <c:tx>
                <c:rich>
                  <a:bodyPr/>
                  <a:lstStyle/>
                  <a:p>
                    <a:fld id="{CEDCD153-0C0D-48AD-9E1D-AB0C6EF8EE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E-7E56-4DF3-AB91-3F9545E712F9}"/>
                </c:ext>
              </c:extLst>
            </c:dLbl>
            <c:dLbl>
              <c:idx val="1118"/>
              <c:tx>
                <c:rich>
                  <a:bodyPr/>
                  <a:lstStyle/>
                  <a:p>
                    <a:fld id="{9E30A502-166B-49EB-B376-74A6D2D0B6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F-7E56-4DF3-AB91-3F9545E712F9}"/>
                </c:ext>
              </c:extLst>
            </c:dLbl>
            <c:dLbl>
              <c:idx val="1119"/>
              <c:tx>
                <c:rich>
                  <a:bodyPr/>
                  <a:lstStyle/>
                  <a:p>
                    <a:fld id="{E0474828-E283-41C1-9011-BA8F1C15737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0-7E56-4DF3-AB91-3F9545E712F9}"/>
                </c:ext>
              </c:extLst>
            </c:dLbl>
            <c:dLbl>
              <c:idx val="1120"/>
              <c:tx>
                <c:rich>
                  <a:bodyPr/>
                  <a:lstStyle/>
                  <a:p>
                    <a:fld id="{96A0A771-2C36-4AB4-8E0B-B50CA1F965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1-7E56-4DF3-AB91-3F9545E712F9}"/>
                </c:ext>
              </c:extLst>
            </c:dLbl>
            <c:dLbl>
              <c:idx val="1121"/>
              <c:tx>
                <c:rich>
                  <a:bodyPr/>
                  <a:lstStyle/>
                  <a:p>
                    <a:fld id="{284E6BAE-D3A5-45F0-9A53-43B466B5AB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2-7E56-4DF3-AB91-3F9545E712F9}"/>
                </c:ext>
              </c:extLst>
            </c:dLbl>
            <c:dLbl>
              <c:idx val="1122"/>
              <c:tx>
                <c:rich>
                  <a:bodyPr/>
                  <a:lstStyle/>
                  <a:p>
                    <a:fld id="{1BDA120F-C05A-496D-92AD-851A4DC450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3-7E56-4DF3-AB91-3F9545E712F9}"/>
                </c:ext>
              </c:extLst>
            </c:dLbl>
            <c:dLbl>
              <c:idx val="1123"/>
              <c:tx>
                <c:rich>
                  <a:bodyPr/>
                  <a:lstStyle/>
                  <a:p>
                    <a:fld id="{60ECC89C-B02B-4FAA-AF37-780B6AB016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4-7E56-4DF3-AB91-3F9545E712F9}"/>
                </c:ext>
              </c:extLst>
            </c:dLbl>
            <c:dLbl>
              <c:idx val="1124"/>
              <c:tx>
                <c:rich>
                  <a:bodyPr/>
                  <a:lstStyle/>
                  <a:p>
                    <a:fld id="{E3D1D696-070D-4135-98BB-BE7C1CF5E6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5-7E56-4DF3-AB91-3F9545E712F9}"/>
                </c:ext>
              </c:extLst>
            </c:dLbl>
            <c:dLbl>
              <c:idx val="1125"/>
              <c:tx>
                <c:rich>
                  <a:bodyPr/>
                  <a:lstStyle/>
                  <a:p>
                    <a:fld id="{3E622AB5-6D12-483D-A23F-960DC340A4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6-7E56-4DF3-AB91-3F9545E712F9}"/>
                </c:ext>
              </c:extLst>
            </c:dLbl>
            <c:dLbl>
              <c:idx val="1126"/>
              <c:tx>
                <c:rich>
                  <a:bodyPr/>
                  <a:lstStyle/>
                  <a:p>
                    <a:fld id="{BAB29A88-E2C6-4A91-A423-D6ABB41CEA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7-7E56-4DF3-AB91-3F9545E712F9}"/>
                </c:ext>
              </c:extLst>
            </c:dLbl>
            <c:dLbl>
              <c:idx val="1127"/>
              <c:tx>
                <c:rich>
                  <a:bodyPr/>
                  <a:lstStyle/>
                  <a:p>
                    <a:fld id="{7B5178D0-FE47-48F1-8EBF-7B500EAF48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8-7E56-4DF3-AB91-3F9545E712F9}"/>
                </c:ext>
              </c:extLst>
            </c:dLbl>
            <c:dLbl>
              <c:idx val="1128"/>
              <c:tx>
                <c:rich>
                  <a:bodyPr/>
                  <a:lstStyle/>
                  <a:p>
                    <a:fld id="{263C6D92-F813-4A8E-9406-41BC994012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9-7E56-4DF3-AB91-3F9545E712F9}"/>
                </c:ext>
              </c:extLst>
            </c:dLbl>
            <c:dLbl>
              <c:idx val="1129"/>
              <c:tx>
                <c:rich>
                  <a:bodyPr/>
                  <a:lstStyle/>
                  <a:p>
                    <a:fld id="{552D4BA5-3F05-4192-8B86-A580FCCE2D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A-7E56-4DF3-AB91-3F9545E712F9}"/>
                </c:ext>
              </c:extLst>
            </c:dLbl>
            <c:dLbl>
              <c:idx val="1130"/>
              <c:tx>
                <c:rich>
                  <a:bodyPr/>
                  <a:lstStyle/>
                  <a:p>
                    <a:fld id="{2665F85E-CA90-4236-906D-B5C80EC7FA6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B-7E56-4DF3-AB91-3F9545E712F9}"/>
                </c:ext>
              </c:extLst>
            </c:dLbl>
            <c:dLbl>
              <c:idx val="1131"/>
              <c:tx>
                <c:rich>
                  <a:bodyPr/>
                  <a:lstStyle/>
                  <a:p>
                    <a:fld id="{48361FAF-88FA-427E-8214-5E0F24B967C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C-7E56-4DF3-AB91-3F9545E712F9}"/>
                </c:ext>
              </c:extLst>
            </c:dLbl>
            <c:dLbl>
              <c:idx val="1132"/>
              <c:tx>
                <c:rich>
                  <a:bodyPr/>
                  <a:lstStyle/>
                  <a:p>
                    <a:fld id="{AC65901E-EBA7-4969-8D8F-BA0CD4A221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D-7E56-4DF3-AB91-3F9545E712F9}"/>
                </c:ext>
              </c:extLst>
            </c:dLbl>
            <c:dLbl>
              <c:idx val="1133"/>
              <c:tx>
                <c:rich>
                  <a:bodyPr/>
                  <a:lstStyle/>
                  <a:p>
                    <a:fld id="{1FBD179B-3220-4C21-B03F-E74ACFA175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E-7E56-4DF3-AB91-3F9545E712F9}"/>
                </c:ext>
              </c:extLst>
            </c:dLbl>
            <c:dLbl>
              <c:idx val="1134"/>
              <c:tx>
                <c:rich>
                  <a:bodyPr/>
                  <a:lstStyle/>
                  <a:p>
                    <a:fld id="{2D8B4C8E-BD22-4DF5-9BB4-53720BC218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F-7E56-4DF3-AB91-3F9545E712F9}"/>
                </c:ext>
              </c:extLst>
            </c:dLbl>
            <c:dLbl>
              <c:idx val="1135"/>
              <c:tx>
                <c:rich>
                  <a:bodyPr/>
                  <a:lstStyle/>
                  <a:p>
                    <a:fld id="{EC81A258-F1AB-40B5-9E48-2A92471395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0-7E56-4DF3-AB91-3F9545E712F9}"/>
                </c:ext>
              </c:extLst>
            </c:dLbl>
            <c:dLbl>
              <c:idx val="1136"/>
              <c:tx>
                <c:rich>
                  <a:bodyPr/>
                  <a:lstStyle/>
                  <a:p>
                    <a:fld id="{57FD233A-5638-4D92-8C66-161A2DBDA7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1-7E56-4DF3-AB91-3F9545E712F9}"/>
                </c:ext>
              </c:extLst>
            </c:dLbl>
            <c:dLbl>
              <c:idx val="1137"/>
              <c:tx>
                <c:rich>
                  <a:bodyPr/>
                  <a:lstStyle/>
                  <a:p>
                    <a:fld id="{BFECD472-1312-4D72-8670-2B1D2EA44D4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2-7E56-4DF3-AB91-3F9545E712F9}"/>
                </c:ext>
              </c:extLst>
            </c:dLbl>
            <c:dLbl>
              <c:idx val="1138"/>
              <c:tx>
                <c:rich>
                  <a:bodyPr/>
                  <a:lstStyle/>
                  <a:p>
                    <a:fld id="{142460A2-BE98-48DF-B913-3A481588A0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3-7E56-4DF3-AB91-3F9545E712F9}"/>
                </c:ext>
              </c:extLst>
            </c:dLbl>
            <c:dLbl>
              <c:idx val="1139"/>
              <c:tx>
                <c:rich>
                  <a:bodyPr/>
                  <a:lstStyle/>
                  <a:p>
                    <a:fld id="{5DD76F7D-387C-41FF-B69F-6D9CE1CE47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4-7E56-4DF3-AB91-3F9545E712F9}"/>
                </c:ext>
              </c:extLst>
            </c:dLbl>
            <c:dLbl>
              <c:idx val="1140"/>
              <c:tx>
                <c:rich>
                  <a:bodyPr/>
                  <a:lstStyle/>
                  <a:p>
                    <a:fld id="{D6B0D18E-F869-423B-A614-8E3AABF803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5-7E56-4DF3-AB91-3F9545E712F9}"/>
                </c:ext>
              </c:extLst>
            </c:dLbl>
            <c:dLbl>
              <c:idx val="1141"/>
              <c:tx>
                <c:rich>
                  <a:bodyPr/>
                  <a:lstStyle/>
                  <a:p>
                    <a:fld id="{12E8DAFB-E181-4913-A534-8B57FEC988D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6-7E56-4DF3-AB91-3F9545E712F9}"/>
                </c:ext>
              </c:extLst>
            </c:dLbl>
            <c:dLbl>
              <c:idx val="1142"/>
              <c:tx>
                <c:rich>
                  <a:bodyPr/>
                  <a:lstStyle/>
                  <a:p>
                    <a:fld id="{385EE066-AA65-4DB3-9336-942F94D251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7-7E56-4DF3-AB91-3F9545E712F9}"/>
                </c:ext>
              </c:extLst>
            </c:dLbl>
            <c:dLbl>
              <c:idx val="1143"/>
              <c:tx>
                <c:rich>
                  <a:bodyPr/>
                  <a:lstStyle/>
                  <a:p>
                    <a:fld id="{ABA0766C-7664-439E-A7F3-99D7345FE7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8-7E56-4DF3-AB91-3F9545E712F9}"/>
                </c:ext>
              </c:extLst>
            </c:dLbl>
            <c:dLbl>
              <c:idx val="1144"/>
              <c:tx>
                <c:rich>
                  <a:bodyPr/>
                  <a:lstStyle/>
                  <a:p>
                    <a:fld id="{D8EF5DC0-E3F2-4A69-95B9-404DB1B7A0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9-7E56-4DF3-AB91-3F9545E712F9}"/>
                </c:ext>
              </c:extLst>
            </c:dLbl>
            <c:dLbl>
              <c:idx val="1145"/>
              <c:tx>
                <c:rich>
                  <a:bodyPr/>
                  <a:lstStyle/>
                  <a:p>
                    <a:fld id="{BF5D20C1-640B-41AA-AD23-70B610BBB5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A-7E56-4DF3-AB91-3F9545E712F9}"/>
                </c:ext>
              </c:extLst>
            </c:dLbl>
            <c:dLbl>
              <c:idx val="1146"/>
              <c:tx>
                <c:rich>
                  <a:bodyPr/>
                  <a:lstStyle/>
                  <a:p>
                    <a:fld id="{7E281490-2CDC-4FDE-B653-0D3BCF0390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B-7E56-4DF3-AB91-3F9545E712F9}"/>
                </c:ext>
              </c:extLst>
            </c:dLbl>
            <c:dLbl>
              <c:idx val="1147"/>
              <c:tx>
                <c:rich>
                  <a:bodyPr/>
                  <a:lstStyle/>
                  <a:p>
                    <a:fld id="{15F61972-77B0-40EC-9745-B50DEBBCEF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C-7E56-4DF3-AB91-3F9545E712F9}"/>
                </c:ext>
              </c:extLst>
            </c:dLbl>
            <c:dLbl>
              <c:idx val="1148"/>
              <c:tx>
                <c:rich>
                  <a:bodyPr/>
                  <a:lstStyle/>
                  <a:p>
                    <a:fld id="{FCEB2E66-F572-48D5-A301-DCA8FA6705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D-7E56-4DF3-AB91-3F9545E712F9}"/>
                </c:ext>
              </c:extLst>
            </c:dLbl>
            <c:dLbl>
              <c:idx val="1149"/>
              <c:tx>
                <c:rich>
                  <a:bodyPr/>
                  <a:lstStyle/>
                  <a:p>
                    <a:fld id="{B8D8A2F9-D548-4ADC-AB6D-B24E6B0A48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E-7E56-4DF3-AB91-3F9545E712F9}"/>
                </c:ext>
              </c:extLst>
            </c:dLbl>
            <c:dLbl>
              <c:idx val="1150"/>
              <c:tx>
                <c:rich>
                  <a:bodyPr/>
                  <a:lstStyle/>
                  <a:p>
                    <a:fld id="{C17C24DA-F3A2-4FC8-BFDC-235A3C4894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F-7E56-4DF3-AB91-3F9545E712F9}"/>
                </c:ext>
              </c:extLst>
            </c:dLbl>
            <c:dLbl>
              <c:idx val="1151"/>
              <c:tx>
                <c:rich>
                  <a:bodyPr/>
                  <a:lstStyle/>
                  <a:p>
                    <a:fld id="{B747FAE2-2005-4DAA-909D-6E03AADFE4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0-7E56-4DF3-AB91-3F9545E712F9}"/>
                </c:ext>
              </c:extLst>
            </c:dLbl>
            <c:dLbl>
              <c:idx val="1152"/>
              <c:tx>
                <c:rich>
                  <a:bodyPr/>
                  <a:lstStyle/>
                  <a:p>
                    <a:fld id="{CE05C4B1-0D1D-4D81-802B-654B8588DD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1-7E56-4DF3-AB91-3F9545E712F9}"/>
                </c:ext>
              </c:extLst>
            </c:dLbl>
            <c:dLbl>
              <c:idx val="1153"/>
              <c:tx>
                <c:rich>
                  <a:bodyPr/>
                  <a:lstStyle/>
                  <a:p>
                    <a:fld id="{AF370561-8452-45B2-98FF-07BB8B85CB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2-7E56-4DF3-AB91-3F9545E712F9}"/>
                </c:ext>
              </c:extLst>
            </c:dLbl>
            <c:dLbl>
              <c:idx val="1154"/>
              <c:tx>
                <c:rich>
                  <a:bodyPr/>
                  <a:lstStyle/>
                  <a:p>
                    <a:fld id="{3BDF2D12-9920-48F5-ACC2-EF3A93FD02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3-7E56-4DF3-AB91-3F9545E712F9}"/>
                </c:ext>
              </c:extLst>
            </c:dLbl>
            <c:dLbl>
              <c:idx val="1155"/>
              <c:tx>
                <c:rich>
                  <a:bodyPr/>
                  <a:lstStyle/>
                  <a:p>
                    <a:fld id="{8FCB5308-427F-47CA-BB79-B33426422B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4-7E56-4DF3-AB91-3F9545E712F9}"/>
                </c:ext>
              </c:extLst>
            </c:dLbl>
            <c:dLbl>
              <c:idx val="1156"/>
              <c:tx>
                <c:rich>
                  <a:bodyPr/>
                  <a:lstStyle/>
                  <a:p>
                    <a:fld id="{6BE5F4AE-92E7-4361-9629-C2111D7897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5-7E56-4DF3-AB91-3F9545E712F9}"/>
                </c:ext>
              </c:extLst>
            </c:dLbl>
            <c:dLbl>
              <c:idx val="1157"/>
              <c:tx>
                <c:rich>
                  <a:bodyPr/>
                  <a:lstStyle/>
                  <a:p>
                    <a:fld id="{419D140C-BD8B-4A91-B98F-435FC0107B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6-7E56-4DF3-AB91-3F9545E712F9}"/>
                </c:ext>
              </c:extLst>
            </c:dLbl>
            <c:dLbl>
              <c:idx val="1158"/>
              <c:tx>
                <c:rich>
                  <a:bodyPr/>
                  <a:lstStyle/>
                  <a:p>
                    <a:fld id="{E3BB80E5-E10B-4A94-BB26-2A607966E57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7-7E56-4DF3-AB91-3F9545E712F9}"/>
                </c:ext>
              </c:extLst>
            </c:dLbl>
            <c:dLbl>
              <c:idx val="1159"/>
              <c:tx>
                <c:rich>
                  <a:bodyPr/>
                  <a:lstStyle/>
                  <a:p>
                    <a:fld id="{67E37D79-F310-4648-A866-5801B531BE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8-7E56-4DF3-AB91-3F9545E712F9}"/>
                </c:ext>
              </c:extLst>
            </c:dLbl>
            <c:dLbl>
              <c:idx val="1160"/>
              <c:tx>
                <c:rich>
                  <a:bodyPr/>
                  <a:lstStyle/>
                  <a:p>
                    <a:fld id="{09F8583F-CECF-496E-B945-CB0279BC69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9-7E56-4DF3-AB91-3F9545E712F9}"/>
                </c:ext>
              </c:extLst>
            </c:dLbl>
            <c:dLbl>
              <c:idx val="1161"/>
              <c:tx>
                <c:rich>
                  <a:bodyPr/>
                  <a:lstStyle/>
                  <a:p>
                    <a:fld id="{A7FE0C7D-2CD9-4480-B522-2A125193E2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A-7E56-4DF3-AB91-3F9545E712F9}"/>
                </c:ext>
              </c:extLst>
            </c:dLbl>
            <c:dLbl>
              <c:idx val="1162"/>
              <c:tx>
                <c:rich>
                  <a:bodyPr/>
                  <a:lstStyle/>
                  <a:p>
                    <a:fld id="{2163629C-91D3-44D1-920B-7064053D1C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B-7E56-4DF3-AB91-3F9545E712F9}"/>
                </c:ext>
              </c:extLst>
            </c:dLbl>
            <c:dLbl>
              <c:idx val="1163"/>
              <c:tx>
                <c:rich>
                  <a:bodyPr/>
                  <a:lstStyle/>
                  <a:p>
                    <a:fld id="{AFBFF462-5E02-436D-BDBD-AA7432426F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C-7E56-4DF3-AB91-3F9545E712F9}"/>
                </c:ext>
              </c:extLst>
            </c:dLbl>
            <c:dLbl>
              <c:idx val="1164"/>
              <c:tx>
                <c:rich>
                  <a:bodyPr/>
                  <a:lstStyle/>
                  <a:p>
                    <a:fld id="{AF7A463E-7D4B-4973-9045-12C049FE49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D-7E56-4DF3-AB91-3F9545E712F9}"/>
                </c:ext>
              </c:extLst>
            </c:dLbl>
            <c:dLbl>
              <c:idx val="1165"/>
              <c:tx>
                <c:rich>
                  <a:bodyPr/>
                  <a:lstStyle/>
                  <a:p>
                    <a:fld id="{5F435B26-24AC-41DF-9C07-6CD85161A5E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E-7E56-4DF3-AB91-3F9545E712F9}"/>
                </c:ext>
              </c:extLst>
            </c:dLbl>
            <c:dLbl>
              <c:idx val="1166"/>
              <c:tx>
                <c:rich>
                  <a:bodyPr/>
                  <a:lstStyle/>
                  <a:p>
                    <a:fld id="{2B050251-A697-46A0-A95A-479BBBA053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F-7E56-4DF3-AB91-3F9545E712F9}"/>
                </c:ext>
              </c:extLst>
            </c:dLbl>
            <c:dLbl>
              <c:idx val="1167"/>
              <c:tx>
                <c:rich>
                  <a:bodyPr/>
                  <a:lstStyle/>
                  <a:p>
                    <a:fld id="{9E40AB86-7986-461B-98D9-92E0547ECF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0-7E56-4DF3-AB91-3F9545E712F9}"/>
                </c:ext>
              </c:extLst>
            </c:dLbl>
            <c:dLbl>
              <c:idx val="1168"/>
              <c:tx>
                <c:rich>
                  <a:bodyPr/>
                  <a:lstStyle/>
                  <a:p>
                    <a:fld id="{DB2085FD-DDA2-4F57-B4A9-FC2FA519B6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1-7E56-4DF3-AB91-3F9545E712F9}"/>
                </c:ext>
              </c:extLst>
            </c:dLbl>
            <c:dLbl>
              <c:idx val="1169"/>
              <c:tx>
                <c:rich>
                  <a:bodyPr/>
                  <a:lstStyle/>
                  <a:p>
                    <a:fld id="{1F94D1AC-7D60-43FE-A242-2FF7E4F1B0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2-7E56-4DF3-AB91-3F9545E712F9}"/>
                </c:ext>
              </c:extLst>
            </c:dLbl>
            <c:dLbl>
              <c:idx val="1170"/>
              <c:tx>
                <c:rich>
                  <a:bodyPr/>
                  <a:lstStyle/>
                  <a:p>
                    <a:fld id="{C23223A4-EB9C-4A3C-8D64-65EF4889D6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3-7E56-4DF3-AB91-3F9545E712F9}"/>
                </c:ext>
              </c:extLst>
            </c:dLbl>
            <c:dLbl>
              <c:idx val="1171"/>
              <c:tx>
                <c:rich>
                  <a:bodyPr/>
                  <a:lstStyle/>
                  <a:p>
                    <a:fld id="{808A2566-9A16-4C61-9D98-B1293E4294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4-7E56-4DF3-AB91-3F9545E712F9}"/>
                </c:ext>
              </c:extLst>
            </c:dLbl>
            <c:dLbl>
              <c:idx val="1172"/>
              <c:tx>
                <c:rich>
                  <a:bodyPr/>
                  <a:lstStyle/>
                  <a:p>
                    <a:fld id="{2D9E4B94-9231-41AF-A71A-5A1F1682C9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5-7E56-4DF3-AB91-3F9545E712F9}"/>
                </c:ext>
              </c:extLst>
            </c:dLbl>
            <c:dLbl>
              <c:idx val="1173"/>
              <c:tx>
                <c:rich>
                  <a:bodyPr/>
                  <a:lstStyle/>
                  <a:p>
                    <a:fld id="{D69666F0-12C8-4A97-99E2-6083E8DD07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6-7E56-4DF3-AB91-3F9545E712F9}"/>
                </c:ext>
              </c:extLst>
            </c:dLbl>
            <c:dLbl>
              <c:idx val="1174"/>
              <c:tx>
                <c:rich>
                  <a:bodyPr/>
                  <a:lstStyle/>
                  <a:p>
                    <a:fld id="{20F4C3F1-C1DA-43FC-A87D-A51823E197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7-7E56-4DF3-AB91-3F9545E712F9}"/>
                </c:ext>
              </c:extLst>
            </c:dLbl>
            <c:dLbl>
              <c:idx val="1175"/>
              <c:tx>
                <c:rich>
                  <a:bodyPr/>
                  <a:lstStyle/>
                  <a:p>
                    <a:fld id="{95162ECD-E57F-439E-BB26-1D76223DF8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8-7E56-4DF3-AB91-3F9545E712F9}"/>
                </c:ext>
              </c:extLst>
            </c:dLbl>
            <c:dLbl>
              <c:idx val="1176"/>
              <c:tx>
                <c:rich>
                  <a:bodyPr/>
                  <a:lstStyle/>
                  <a:p>
                    <a:fld id="{61458CAA-D192-454E-9AE7-2556140EB7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9-7E56-4DF3-AB91-3F9545E712F9}"/>
                </c:ext>
              </c:extLst>
            </c:dLbl>
            <c:dLbl>
              <c:idx val="1177"/>
              <c:tx>
                <c:rich>
                  <a:bodyPr/>
                  <a:lstStyle/>
                  <a:p>
                    <a:fld id="{7C42D2C4-DC36-4E61-B949-4772250CA7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A-7E56-4DF3-AB91-3F9545E712F9}"/>
                </c:ext>
              </c:extLst>
            </c:dLbl>
            <c:dLbl>
              <c:idx val="1178"/>
              <c:tx>
                <c:rich>
                  <a:bodyPr/>
                  <a:lstStyle/>
                  <a:p>
                    <a:fld id="{88F6EC8C-8EA0-4AE8-BFE2-04FA6C3A2E8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B-7E56-4DF3-AB91-3F9545E712F9}"/>
                </c:ext>
              </c:extLst>
            </c:dLbl>
            <c:dLbl>
              <c:idx val="1179"/>
              <c:tx>
                <c:rich>
                  <a:bodyPr/>
                  <a:lstStyle/>
                  <a:p>
                    <a:fld id="{FB5CB6DC-4FC4-454D-A5C7-EB41D9EF10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C-7E56-4DF3-AB91-3F9545E712F9}"/>
                </c:ext>
              </c:extLst>
            </c:dLbl>
            <c:dLbl>
              <c:idx val="1180"/>
              <c:tx>
                <c:rich>
                  <a:bodyPr/>
                  <a:lstStyle/>
                  <a:p>
                    <a:fld id="{895C9458-A934-4C1C-8CEC-052E7CBE09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D-7E56-4DF3-AB91-3F9545E712F9}"/>
                </c:ext>
              </c:extLst>
            </c:dLbl>
            <c:dLbl>
              <c:idx val="1181"/>
              <c:tx>
                <c:rich>
                  <a:bodyPr/>
                  <a:lstStyle/>
                  <a:p>
                    <a:fld id="{B1790779-2FDA-4C35-AC81-03FCDB6C29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E-7E56-4DF3-AB91-3F9545E712F9}"/>
                </c:ext>
              </c:extLst>
            </c:dLbl>
            <c:dLbl>
              <c:idx val="1182"/>
              <c:tx>
                <c:rich>
                  <a:bodyPr/>
                  <a:lstStyle/>
                  <a:p>
                    <a:fld id="{8E24E6DB-E0A9-4731-A3D5-A24DA70D23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F-7E56-4DF3-AB91-3F9545E712F9}"/>
                </c:ext>
              </c:extLst>
            </c:dLbl>
            <c:dLbl>
              <c:idx val="1183"/>
              <c:tx>
                <c:rich>
                  <a:bodyPr/>
                  <a:lstStyle/>
                  <a:p>
                    <a:fld id="{8CF85CF7-9F7B-4DD2-BCF4-F05E6237B4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0-7E56-4DF3-AB91-3F9545E712F9}"/>
                </c:ext>
              </c:extLst>
            </c:dLbl>
            <c:dLbl>
              <c:idx val="1184"/>
              <c:tx>
                <c:rich>
                  <a:bodyPr/>
                  <a:lstStyle/>
                  <a:p>
                    <a:fld id="{464940D7-14CA-4D43-A697-FEC9FAA8D5B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1-7E56-4DF3-AB91-3F9545E712F9}"/>
                </c:ext>
              </c:extLst>
            </c:dLbl>
            <c:dLbl>
              <c:idx val="1185"/>
              <c:tx>
                <c:rich>
                  <a:bodyPr/>
                  <a:lstStyle/>
                  <a:p>
                    <a:fld id="{E8799FE5-A3AA-4F00-B915-2779EC1114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2-7E56-4DF3-AB91-3F9545E712F9}"/>
                </c:ext>
              </c:extLst>
            </c:dLbl>
            <c:dLbl>
              <c:idx val="1186"/>
              <c:tx>
                <c:rich>
                  <a:bodyPr/>
                  <a:lstStyle/>
                  <a:p>
                    <a:fld id="{9AE88B89-3980-4D7B-9981-34BF1FD482F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3-7E56-4DF3-AB91-3F9545E712F9}"/>
                </c:ext>
              </c:extLst>
            </c:dLbl>
            <c:dLbl>
              <c:idx val="1187"/>
              <c:tx>
                <c:rich>
                  <a:bodyPr/>
                  <a:lstStyle/>
                  <a:p>
                    <a:fld id="{A08850BE-89CB-4AA0-8DE3-F4D713612C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4-7E56-4DF3-AB91-3F9545E712F9}"/>
                </c:ext>
              </c:extLst>
            </c:dLbl>
            <c:dLbl>
              <c:idx val="1188"/>
              <c:tx>
                <c:rich>
                  <a:bodyPr/>
                  <a:lstStyle/>
                  <a:p>
                    <a:fld id="{94BB83CA-9368-4909-9543-E023756456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5-7E56-4DF3-AB91-3F9545E712F9}"/>
                </c:ext>
              </c:extLst>
            </c:dLbl>
            <c:dLbl>
              <c:idx val="1189"/>
              <c:tx>
                <c:rich>
                  <a:bodyPr/>
                  <a:lstStyle/>
                  <a:p>
                    <a:fld id="{E3BF901C-5DB6-467C-B888-B29C0A6FD1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6-7E56-4DF3-AB91-3F9545E712F9}"/>
                </c:ext>
              </c:extLst>
            </c:dLbl>
            <c:dLbl>
              <c:idx val="1190"/>
              <c:tx>
                <c:rich>
                  <a:bodyPr/>
                  <a:lstStyle/>
                  <a:p>
                    <a:fld id="{E810D384-40C3-4478-836F-BBBD2A56D7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7-7E56-4DF3-AB91-3F9545E712F9}"/>
                </c:ext>
              </c:extLst>
            </c:dLbl>
            <c:dLbl>
              <c:idx val="1191"/>
              <c:tx>
                <c:rich>
                  <a:bodyPr/>
                  <a:lstStyle/>
                  <a:p>
                    <a:fld id="{89CA38D5-0B1C-4BE5-80F8-4A55D8E1C0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8-7E56-4DF3-AB91-3F9545E712F9}"/>
                </c:ext>
              </c:extLst>
            </c:dLbl>
            <c:dLbl>
              <c:idx val="1192"/>
              <c:tx>
                <c:rich>
                  <a:bodyPr/>
                  <a:lstStyle/>
                  <a:p>
                    <a:fld id="{131FA553-7EA6-45A0-8C85-2E7F4AFC1EF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9-7E56-4DF3-AB91-3F9545E712F9}"/>
                </c:ext>
              </c:extLst>
            </c:dLbl>
            <c:dLbl>
              <c:idx val="1193"/>
              <c:tx>
                <c:rich>
                  <a:bodyPr/>
                  <a:lstStyle/>
                  <a:p>
                    <a:fld id="{69AFB48A-C026-4ABA-8794-84AD13A762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A-7E56-4DF3-AB91-3F9545E712F9}"/>
                </c:ext>
              </c:extLst>
            </c:dLbl>
            <c:dLbl>
              <c:idx val="1194"/>
              <c:tx>
                <c:rich>
                  <a:bodyPr/>
                  <a:lstStyle/>
                  <a:p>
                    <a:fld id="{EBC1DABC-63BC-4F3C-AD59-DA3C70DEFB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B-7E56-4DF3-AB91-3F9545E712F9}"/>
                </c:ext>
              </c:extLst>
            </c:dLbl>
            <c:dLbl>
              <c:idx val="1195"/>
              <c:tx>
                <c:rich>
                  <a:bodyPr/>
                  <a:lstStyle/>
                  <a:p>
                    <a:fld id="{4F90C675-9F11-4E83-9BAB-9C38184917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C-7E56-4DF3-AB91-3F9545E712F9}"/>
                </c:ext>
              </c:extLst>
            </c:dLbl>
            <c:dLbl>
              <c:idx val="1196"/>
              <c:tx>
                <c:rich>
                  <a:bodyPr/>
                  <a:lstStyle/>
                  <a:p>
                    <a:fld id="{1FFE7F71-AEB3-4CDD-AE95-CF2209AD40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D-7E56-4DF3-AB91-3F9545E712F9}"/>
                </c:ext>
              </c:extLst>
            </c:dLbl>
            <c:dLbl>
              <c:idx val="1197"/>
              <c:tx>
                <c:rich>
                  <a:bodyPr/>
                  <a:lstStyle/>
                  <a:p>
                    <a:fld id="{10865EA0-5B77-4536-B77A-CC5B48C3ED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E-7E56-4DF3-AB91-3F9545E712F9}"/>
                </c:ext>
              </c:extLst>
            </c:dLbl>
            <c:dLbl>
              <c:idx val="1198"/>
              <c:tx>
                <c:rich>
                  <a:bodyPr/>
                  <a:lstStyle/>
                  <a:p>
                    <a:fld id="{AED668DC-338C-45C1-AFC2-F67C08A412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F-7E56-4DF3-AB91-3F9545E712F9}"/>
                </c:ext>
              </c:extLst>
            </c:dLbl>
            <c:dLbl>
              <c:idx val="1199"/>
              <c:tx>
                <c:rich>
                  <a:bodyPr/>
                  <a:lstStyle/>
                  <a:p>
                    <a:fld id="{E7FC3A87-9F3C-4BB2-ABA6-43C182B4A5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0-7E56-4DF3-AB91-3F9545E712F9}"/>
                </c:ext>
              </c:extLst>
            </c:dLbl>
            <c:dLbl>
              <c:idx val="1200"/>
              <c:tx>
                <c:rich>
                  <a:bodyPr/>
                  <a:lstStyle/>
                  <a:p>
                    <a:fld id="{658124BF-BD19-46CD-BE01-635B8CDD63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1-7E56-4DF3-AB91-3F9545E712F9}"/>
                </c:ext>
              </c:extLst>
            </c:dLbl>
            <c:dLbl>
              <c:idx val="1201"/>
              <c:tx>
                <c:rich>
                  <a:bodyPr/>
                  <a:lstStyle/>
                  <a:p>
                    <a:fld id="{D1BAB488-F5F5-4FC0-B9B7-537BC67AE6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2-7E56-4DF3-AB91-3F9545E712F9}"/>
                </c:ext>
              </c:extLst>
            </c:dLbl>
            <c:dLbl>
              <c:idx val="1202"/>
              <c:tx>
                <c:rich>
                  <a:bodyPr/>
                  <a:lstStyle/>
                  <a:p>
                    <a:fld id="{85D9DF6F-391B-45DF-8A6D-52F17077C36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3-7E56-4DF3-AB91-3F9545E712F9}"/>
                </c:ext>
              </c:extLst>
            </c:dLbl>
            <c:dLbl>
              <c:idx val="1203"/>
              <c:tx>
                <c:rich>
                  <a:bodyPr/>
                  <a:lstStyle/>
                  <a:p>
                    <a:fld id="{6A72E85A-C013-45F6-A065-862D0BCAAC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4-7E56-4DF3-AB91-3F9545E712F9}"/>
                </c:ext>
              </c:extLst>
            </c:dLbl>
            <c:dLbl>
              <c:idx val="1204"/>
              <c:tx>
                <c:rich>
                  <a:bodyPr/>
                  <a:lstStyle/>
                  <a:p>
                    <a:fld id="{EDDD9C09-C5EB-4ADE-BA2A-49751FDE20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5-7E56-4DF3-AB91-3F9545E712F9}"/>
                </c:ext>
              </c:extLst>
            </c:dLbl>
            <c:dLbl>
              <c:idx val="1205"/>
              <c:tx>
                <c:rich>
                  <a:bodyPr/>
                  <a:lstStyle/>
                  <a:p>
                    <a:fld id="{033F6A88-57CF-4AC2-B32C-99A230D7A4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6-7E56-4DF3-AB91-3F9545E712F9}"/>
                </c:ext>
              </c:extLst>
            </c:dLbl>
            <c:dLbl>
              <c:idx val="1206"/>
              <c:tx>
                <c:rich>
                  <a:bodyPr/>
                  <a:lstStyle/>
                  <a:p>
                    <a:fld id="{09FBAFDA-8BE5-461F-96E1-570172B798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7-7E56-4DF3-AB91-3F9545E712F9}"/>
                </c:ext>
              </c:extLst>
            </c:dLbl>
            <c:dLbl>
              <c:idx val="1207"/>
              <c:tx>
                <c:rich>
                  <a:bodyPr/>
                  <a:lstStyle/>
                  <a:p>
                    <a:fld id="{C50AD64B-FCA5-4E8F-9C6F-451F35035A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8-7E56-4DF3-AB91-3F9545E712F9}"/>
                </c:ext>
              </c:extLst>
            </c:dLbl>
            <c:dLbl>
              <c:idx val="1208"/>
              <c:tx>
                <c:rich>
                  <a:bodyPr/>
                  <a:lstStyle/>
                  <a:p>
                    <a:fld id="{BA27BA1C-198B-46FF-B088-79789E2E0A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9-7E56-4DF3-AB91-3F9545E712F9}"/>
                </c:ext>
              </c:extLst>
            </c:dLbl>
            <c:dLbl>
              <c:idx val="1209"/>
              <c:tx>
                <c:rich>
                  <a:bodyPr/>
                  <a:lstStyle/>
                  <a:p>
                    <a:fld id="{F39AED70-C06B-42D6-B1BD-30BB02CB3D4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A-7E56-4DF3-AB91-3F9545E712F9}"/>
                </c:ext>
              </c:extLst>
            </c:dLbl>
            <c:dLbl>
              <c:idx val="1210"/>
              <c:tx>
                <c:rich>
                  <a:bodyPr/>
                  <a:lstStyle/>
                  <a:p>
                    <a:fld id="{E6B3D5D2-697B-4B3D-BDFB-748668AAB7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B-7E56-4DF3-AB91-3F9545E712F9}"/>
                </c:ext>
              </c:extLst>
            </c:dLbl>
            <c:dLbl>
              <c:idx val="1211"/>
              <c:tx>
                <c:rich>
                  <a:bodyPr/>
                  <a:lstStyle/>
                  <a:p>
                    <a:fld id="{BA863B6B-B7B5-43A4-8A15-2A37E0D477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C-7E56-4DF3-AB91-3F9545E712F9}"/>
                </c:ext>
              </c:extLst>
            </c:dLbl>
            <c:dLbl>
              <c:idx val="1212"/>
              <c:tx>
                <c:rich>
                  <a:bodyPr/>
                  <a:lstStyle/>
                  <a:p>
                    <a:fld id="{B871C6CF-E533-4F76-AA87-4775B48872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D-7E56-4DF3-AB91-3F9545E712F9}"/>
                </c:ext>
              </c:extLst>
            </c:dLbl>
            <c:dLbl>
              <c:idx val="1213"/>
              <c:tx>
                <c:rich>
                  <a:bodyPr/>
                  <a:lstStyle/>
                  <a:p>
                    <a:fld id="{D6E6984D-0F0D-470D-AE83-77EEC4A8B0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E-7E56-4DF3-AB91-3F9545E712F9}"/>
                </c:ext>
              </c:extLst>
            </c:dLbl>
            <c:dLbl>
              <c:idx val="1214"/>
              <c:tx>
                <c:rich>
                  <a:bodyPr/>
                  <a:lstStyle/>
                  <a:p>
                    <a:fld id="{74EA0713-52BF-45AC-B890-09CABBC3A7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F-7E56-4DF3-AB91-3F9545E712F9}"/>
                </c:ext>
              </c:extLst>
            </c:dLbl>
            <c:dLbl>
              <c:idx val="1215"/>
              <c:tx>
                <c:rich>
                  <a:bodyPr/>
                  <a:lstStyle/>
                  <a:p>
                    <a:fld id="{E10C27E1-E151-447D-8612-0DD0C47A26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0-7E56-4DF3-AB91-3F9545E712F9}"/>
                </c:ext>
              </c:extLst>
            </c:dLbl>
            <c:dLbl>
              <c:idx val="1216"/>
              <c:tx>
                <c:rich>
                  <a:bodyPr/>
                  <a:lstStyle/>
                  <a:p>
                    <a:fld id="{6982EE12-BCC9-4BAA-A4EB-268B3F0804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1-7E56-4DF3-AB91-3F9545E712F9}"/>
                </c:ext>
              </c:extLst>
            </c:dLbl>
            <c:dLbl>
              <c:idx val="1217"/>
              <c:tx>
                <c:rich>
                  <a:bodyPr/>
                  <a:lstStyle/>
                  <a:p>
                    <a:fld id="{ECBCAD73-7A6E-4093-A875-EF0DFAB959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2-7E56-4DF3-AB91-3F9545E712F9}"/>
                </c:ext>
              </c:extLst>
            </c:dLbl>
            <c:dLbl>
              <c:idx val="1218"/>
              <c:tx>
                <c:rich>
                  <a:bodyPr/>
                  <a:lstStyle/>
                  <a:p>
                    <a:fld id="{B6EF6D49-383E-4515-9C87-764F00A5050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3-7E56-4DF3-AB91-3F9545E712F9}"/>
                </c:ext>
              </c:extLst>
            </c:dLbl>
            <c:dLbl>
              <c:idx val="1219"/>
              <c:tx>
                <c:rich>
                  <a:bodyPr/>
                  <a:lstStyle/>
                  <a:p>
                    <a:fld id="{C5C0F97D-648B-486D-8B6D-47E45E59D2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4-7E56-4DF3-AB91-3F9545E712F9}"/>
                </c:ext>
              </c:extLst>
            </c:dLbl>
            <c:dLbl>
              <c:idx val="1220"/>
              <c:tx>
                <c:rich>
                  <a:bodyPr/>
                  <a:lstStyle/>
                  <a:p>
                    <a:fld id="{0BA11B18-EE77-41AB-ABB9-705C9188A6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5-7E56-4DF3-AB91-3F9545E712F9}"/>
                </c:ext>
              </c:extLst>
            </c:dLbl>
            <c:dLbl>
              <c:idx val="1221"/>
              <c:tx>
                <c:rich>
                  <a:bodyPr/>
                  <a:lstStyle/>
                  <a:p>
                    <a:fld id="{FE0CCF89-9BC0-48E3-B7B8-92FA0107201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6-7E56-4DF3-AB91-3F9545E712F9}"/>
                </c:ext>
              </c:extLst>
            </c:dLbl>
            <c:dLbl>
              <c:idx val="1222"/>
              <c:tx>
                <c:rich>
                  <a:bodyPr/>
                  <a:lstStyle/>
                  <a:p>
                    <a:fld id="{5102BFFD-118F-4F87-9384-30CB4A1CEB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7-7E56-4DF3-AB91-3F9545E712F9}"/>
                </c:ext>
              </c:extLst>
            </c:dLbl>
            <c:dLbl>
              <c:idx val="1223"/>
              <c:tx>
                <c:rich>
                  <a:bodyPr/>
                  <a:lstStyle/>
                  <a:p>
                    <a:fld id="{83E99333-17BF-4665-B839-75F52D4B2E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8-7E56-4DF3-AB91-3F9545E712F9}"/>
                </c:ext>
              </c:extLst>
            </c:dLbl>
            <c:dLbl>
              <c:idx val="1224"/>
              <c:tx>
                <c:rich>
                  <a:bodyPr/>
                  <a:lstStyle/>
                  <a:p>
                    <a:fld id="{DA3CFB48-DE6D-4B4E-9F45-61EAF5D8AD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9-7E56-4DF3-AB91-3F9545E712F9}"/>
                </c:ext>
              </c:extLst>
            </c:dLbl>
            <c:dLbl>
              <c:idx val="1225"/>
              <c:tx>
                <c:rich>
                  <a:bodyPr/>
                  <a:lstStyle/>
                  <a:p>
                    <a:fld id="{B57A17E0-5F6B-4710-84E0-C92CAD3EA8E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A-7E56-4DF3-AB91-3F9545E712F9}"/>
                </c:ext>
              </c:extLst>
            </c:dLbl>
            <c:dLbl>
              <c:idx val="1226"/>
              <c:tx>
                <c:rich>
                  <a:bodyPr/>
                  <a:lstStyle/>
                  <a:p>
                    <a:fld id="{2AB5DD9D-292E-40EE-987C-1619E1EBAC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B-7E56-4DF3-AB91-3F9545E712F9}"/>
                </c:ext>
              </c:extLst>
            </c:dLbl>
            <c:dLbl>
              <c:idx val="1227"/>
              <c:tx>
                <c:rich>
                  <a:bodyPr/>
                  <a:lstStyle/>
                  <a:p>
                    <a:fld id="{BD4E63C1-CD72-4CCE-85E5-A827F46836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C-7E56-4DF3-AB91-3F9545E712F9}"/>
                </c:ext>
              </c:extLst>
            </c:dLbl>
            <c:dLbl>
              <c:idx val="1228"/>
              <c:tx>
                <c:rich>
                  <a:bodyPr/>
                  <a:lstStyle/>
                  <a:p>
                    <a:fld id="{3398549D-5F77-4AE1-99E0-8DE2F6F307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D-7E56-4DF3-AB91-3F9545E712F9}"/>
                </c:ext>
              </c:extLst>
            </c:dLbl>
            <c:dLbl>
              <c:idx val="1229"/>
              <c:tx>
                <c:rich>
                  <a:bodyPr/>
                  <a:lstStyle/>
                  <a:p>
                    <a:fld id="{F3260833-AC58-47D6-86AA-6B20745F50B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E-7E56-4DF3-AB91-3F9545E712F9}"/>
                </c:ext>
              </c:extLst>
            </c:dLbl>
            <c:dLbl>
              <c:idx val="1230"/>
              <c:tx>
                <c:rich>
                  <a:bodyPr/>
                  <a:lstStyle/>
                  <a:p>
                    <a:fld id="{5EB6FC66-A7D7-419F-93A1-FC5F8EE32E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F-7E56-4DF3-AB91-3F9545E712F9}"/>
                </c:ext>
              </c:extLst>
            </c:dLbl>
            <c:dLbl>
              <c:idx val="1231"/>
              <c:tx>
                <c:rich>
                  <a:bodyPr/>
                  <a:lstStyle/>
                  <a:p>
                    <a:fld id="{E87D8A57-830E-4532-B547-AF9B550017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0-7E56-4DF3-AB91-3F9545E712F9}"/>
                </c:ext>
              </c:extLst>
            </c:dLbl>
            <c:dLbl>
              <c:idx val="1232"/>
              <c:tx>
                <c:rich>
                  <a:bodyPr/>
                  <a:lstStyle/>
                  <a:p>
                    <a:fld id="{52E05F04-BA27-497C-8ED6-49BE73614F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1-7E56-4DF3-AB91-3F9545E712F9}"/>
                </c:ext>
              </c:extLst>
            </c:dLbl>
            <c:dLbl>
              <c:idx val="1233"/>
              <c:tx>
                <c:rich>
                  <a:bodyPr/>
                  <a:lstStyle/>
                  <a:p>
                    <a:fld id="{41492116-0D29-494F-B0D8-2003500058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2-7E56-4DF3-AB91-3F9545E712F9}"/>
                </c:ext>
              </c:extLst>
            </c:dLbl>
            <c:dLbl>
              <c:idx val="1234"/>
              <c:tx>
                <c:rich>
                  <a:bodyPr/>
                  <a:lstStyle/>
                  <a:p>
                    <a:fld id="{34869FAB-07E9-47A3-AC78-CEE65113AF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3-7E56-4DF3-AB91-3F9545E712F9}"/>
                </c:ext>
              </c:extLst>
            </c:dLbl>
            <c:dLbl>
              <c:idx val="1235"/>
              <c:tx>
                <c:rich>
                  <a:bodyPr/>
                  <a:lstStyle/>
                  <a:p>
                    <a:fld id="{25A1DD9E-B01E-45A4-BC28-82C5E2FD9F4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4-7E56-4DF3-AB91-3F9545E712F9}"/>
                </c:ext>
              </c:extLst>
            </c:dLbl>
            <c:dLbl>
              <c:idx val="1236"/>
              <c:tx>
                <c:rich>
                  <a:bodyPr/>
                  <a:lstStyle/>
                  <a:p>
                    <a:fld id="{0316A636-E2A6-48E9-8D8C-DC5606E272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5-7E56-4DF3-AB91-3F9545E712F9}"/>
                </c:ext>
              </c:extLst>
            </c:dLbl>
            <c:dLbl>
              <c:idx val="1237"/>
              <c:tx>
                <c:rich>
                  <a:bodyPr/>
                  <a:lstStyle/>
                  <a:p>
                    <a:fld id="{B68A5F09-259A-4E16-A5A1-6842BA90CB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6-7E56-4DF3-AB91-3F9545E712F9}"/>
                </c:ext>
              </c:extLst>
            </c:dLbl>
            <c:dLbl>
              <c:idx val="1238"/>
              <c:tx>
                <c:rich>
                  <a:bodyPr/>
                  <a:lstStyle/>
                  <a:p>
                    <a:fld id="{5B379FCF-9778-456A-8247-D715C553FD9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7-7E56-4DF3-AB91-3F9545E712F9}"/>
                </c:ext>
              </c:extLst>
            </c:dLbl>
            <c:dLbl>
              <c:idx val="1239"/>
              <c:tx>
                <c:rich>
                  <a:bodyPr/>
                  <a:lstStyle/>
                  <a:p>
                    <a:fld id="{3221B57A-5128-463E-9A49-5534A451C6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8-7E56-4DF3-AB91-3F9545E712F9}"/>
                </c:ext>
              </c:extLst>
            </c:dLbl>
            <c:dLbl>
              <c:idx val="1240"/>
              <c:tx>
                <c:rich>
                  <a:bodyPr/>
                  <a:lstStyle/>
                  <a:p>
                    <a:fld id="{B72445C9-ACFF-4F25-8D7A-99B34CD8FE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9-7E56-4DF3-AB91-3F9545E712F9}"/>
                </c:ext>
              </c:extLst>
            </c:dLbl>
            <c:dLbl>
              <c:idx val="1241"/>
              <c:tx>
                <c:rich>
                  <a:bodyPr/>
                  <a:lstStyle/>
                  <a:p>
                    <a:fld id="{830CF064-1D6E-4810-892A-741A8B2A80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A-7E56-4DF3-AB91-3F9545E712F9}"/>
                </c:ext>
              </c:extLst>
            </c:dLbl>
            <c:dLbl>
              <c:idx val="1242"/>
              <c:tx>
                <c:rich>
                  <a:bodyPr/>
                  <a:lstStyle/>
                  <a:p>
                    <a:fld id="{F1768FBE-FFBC-49F6-8325-F4CE115148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B-7E56-4DF3-AB91-3F9545E712F9}"/>
                </c:ext>
              </c:extLst>
            </c:dLbl>
            <c:dLbl>
              <c:idx val="1243"/>
              <c:tx>
                <c:rich>
                  <a:bodyPr/>
                  <a:lstStyle/>
                  <a:p>
                    <a:fld id="{6E8F987A-E302-4131-94E0-66B5AF4D5B2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C-7E56-4DF3-AB91-3F9545E712F9}"/>
                </c:ext>
              </c:extLst>
            </c:dLbl>
            <c:dLbl>
              <c:idx val="1244"/>
              <c:tx>
                <c:rich>
                  <a:bodyPr/>
                  <a:lstStyle/>
                  <a:p>
                    <a:fld id="{6B86D880-E620-40B3-80DE-6DD671315EF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D-7E56-4DF3-AB91-3F9545E712F9}"/>
                </c:ext>
              </c:extLst>
            </c:dLbl>
            <c:dLbl>
              <c:idx val="1245"/>
              <c:tx>
                <c:rich>
                  <a:bodyPr/>
                  <a:lstStyle/>
                  <a:p>
                    <a:fld id="{026750F9-ED70-46E5-88A2-1576912E9E1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E-7E56-4DF3-AB91-3F9545E712F9}"/>
                </c:ext>
              </c:extLst>
            </c:dLbl>
            <c:dLbl>
              <c:idx val="1246"/>
              <c:tx>
                <c:rich>
                  <a:bodyPr/>
                  <a:lstStyle/>
                  <a:p>
                    <a:fld id="{921E8130-D3E4-4D13-9037-007EFC3BF09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F-7E56-4DF3-AB91-3F9545E712F9}"/>
                </c:ext>
              </c:extLst>
            </c:dLbl>
            <c:dLbl>
              <c:idx val="1247"/>
              <c:tx>
                <c:rich>
                  <a:bodyPr/>
                  <a:lstStyle/>
                  <a:p>
                    <a:fld id="{D4FA766A-0B7C-49AC-B311-18C220D6FB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0-7E56-4DF3-AB91-3F9545E712F9}"/>
                </c:ext>
              </c:extLst>
            </c:dLbl>
            <c:dLbl>
              <c:idx val="1248"/>
              <c:tx>
                <c:rich>
                  <a:bodyPr/>
                  <a:lstStyle/>
                  <a:p>
                    <a:fld id="{2C42AED8-88A0-4867-8207-20C88C9778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1-7E56-4DF3-AB91-3F9545E712F9}"/>
                </c:ext>
              </c:extLst>
            </c:dLbl>
            <c:dLbl>
              <c:idx val="1249"/>
              <c:tx>
                <c:rich>
                  <a:bodyPr/>
                  <a:lstStyle/>
                  <a:p>
                    <a:fld id="{D82BA493-4D29-4DD1-81BA-698BA051CC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2-7E56-4DF3-AB91-3F9545E712F9}"/>
                </c:ext>
              </c:extLst>
            </c:dLbl>
            <c:dLbl>
              <c:idx val="1250"/>
              <c:tx>
                <c:rich>
                  <a:bodyPr/>
                  <a:lstStyle/>
                  <a:p>
                    <a:fld id="{38B24057-166B-4665-A0A3-4B7859AF7F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3-7E56-4DF3-AB91-3F9545E712F9}"/>
                </c:ext>
              </c:extLst>
            </c:dLbl>
            <c:dLbl>
              <c:idx val="1251"/>
              <c:tx>
                <c:rich>
                  <a:bodyPr/>
                  <a:lstStyle/>
                  <a:p>
                    <a:fld id="{C97C624E-B6F6-4CED-8D99-2C6726D683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4-7E56-4DF3-AB91-3F9545E712F9}"/>
                </c:ext>
              </c:extLst>
            </c:dLbl>
            <c:dLbl>
              <c:idx val="1252"/>
              <c:tx>
                <c:rich>
                  <a:bodyPr/>
                  <a:lstStyle/>
                  <a:p>
                    <a:fld id="{2144BADF-E0D0-455E-80F9-A84D61BA27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5-7E56-4DF3-AB91-3F9545E712F9}"/>
                </c:ext>
              </c:extLst>
            </c:dLbl>
            <c:dLbl>
              <c:idx val="1253"/>
              <c:tx>
                <c:rich>
                  <a:bodyPr/>
                  <a:lstStyle/>
                  <a:p>
                    <a:fld id="{9C361A2E-885B-4A99-9575-C38109D49D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6-7E56-4DF3-AB91-3F9545E712F9}"/>
                </c:ext>
              </c:extLst>
            </c:dLbl>
            <c:dLbl>
              <c:idx val="1254"/>
              <c:tx>
                <c:rich>
                  <a:bodyPr/>
                  <a:lstStyle/>
                  <a:p>
                    <a:fld id="{69BC22C2-15F6-45F6-B232-0988FE1211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7-7E56-4DF3-AB91-3F9545E712F9}"/>
                </c:ext>
              </c:extLst>
            </c:dLbl>
            <c:dLbl>
              <c:idx val="1255"/>
              <c:tx>
                <c:rich>
                  <a:bodyPr/>
                  <a:lstStyle/>
                  <a:p>
                    <a:fld id="{5BC7D445-715E-4C2C-B202-9179926F9F8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8-7E56-4DF3-AB91-3F9545E712F9}"/>
                </c:ext>
              </c:extLst>
            </c:dLbl>
            <c:dLbl>
              <c:idx val="1256"/>
              <c:tx>
                <c:rich>
                  <a:bodyPr/>
                  <a:lstStyle/>
                  <a:p>
                    <a:fld id="{69302F5F-7F0C-4A1C-AE3A-2C16DDE160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9-7E56-4DF3-AB91-3F9545E712F9}"/>
                </c:ext>
              </c:extLst>
            </c:dLbl>
            <c:dLbl>
              <c:idx val="1257"/>
              <c:tx>
                <c:rich>
                  <a:bodyPr/>
                  <a:lstStyle/>
                  <a:p>
                    <a:fld id="{AEEB8DBA-309A-4F73-9C0E-73BCBAE834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A-7E56-4DF3-AB91-3F9545E712F9}"/>
                </c:ext>
              </c:extLst>
            </c:dLbl>
            <c:dLbl>
              <c:idx val="1258"/>
              <c:tx>
                <c:rich>
                  <a:bodyPr/>
                  <a:lstStyle/>
                  <a:p>
                    <a:fld id="{F2C88DE9-9E5A-467D-915F-63F09D4D64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B-7E56-4DF3-AB91-3F9545E712F9}"/>
                </c:ext>
              </c:extLst>
            </c:dLbl>
            <c:dLbl>
              <c:idx val="125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EC-7E56-4DF3-AB91-3F9545E712F9}"/>
                </c:ext>
              </c:extLst>
            </c:dLbl>
            <c:dLbl>
              <c:idx val="126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ED-7E56-4DF3-AB91-3F9545E712F9}"/>
                </c:ext>
              </c:extLst>
            </c:dLbl>
            <c:dLbl>
              <c:idx val="126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EE-7E56-4DF3-AB91-3F9545E712F9}"/>
                </c:ext>
              </c:extLst>
            </c:dLbl>
            <c:dLbl>
              <c:idx val="126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EF-7E56-4DF3-AB91-3F9545E712F9}"/>
                </c:ext>
              </c:extLst>
            </c:dLbl>
            <c:dLbl>
              <c:idx val="126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0-7E56-4DF3-AB91-3F9545E712F9}"/>
                </c:ext>
              </c:extLst>
            </c:dLbl>
            <c:dLbl>
              <c:idx val="126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1-7E56-4DF3-AB91-3F9545E712F9}"/>
                </c:ext>
              </c:extLst>
            </c:dLbl>
            <c:dLbl>
              <c:idx val="126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2-7E56-4DF3-AB91-3F9545E712F9}"/>
                </c:ext>
              </c:extLst>
            </c:dLbl>
            <c:dLbl>
              <c:idx val="126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3-7E56-4DF3-AB91-3F9545E712F9}"/>
                </c:ext>
              </c:extLst>
            </c:dLbl>
            <c:dLbl>
              <c:idx val="126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4-7E56-4DF3-AB91-3F9545E712F9}"/>
                </c:ext>
              </c:extLst>
            </c:dLbl>
            <c:dLbl>
              <c:idx val="126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5-7E56-4DF3-AB91-3F9545E712F9}"/>
                </c:ext>
              </c:extLst>
            </c:dLbl>
            <c:dLbl>
              <c:idx val="126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6-7E56-4DF3-AB91-3F9545E712F9}"/>
                </c:ext>
              </c:extLst>
            </c:dLbl>
            <c:dLbl>
              <c:idx val="127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7-7E56-4DF3-AB91-3F9545E712F9}"/>
                </c:ext>
              </c:extLst>
            </c:dLbl>
            <c:dLbl>
              <c:idx val="127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8-7E56-4DF3-AB91-3F9545E712F9}"/>
                </c:ext>
              </c:extLst>
            </c:dLbl>
            <c:dLbl>
              <c:idx val="127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9-7E56-4DF3-AB91-3F9545E712F9}"/>
                </c:ext>
              </c:extLst>
            </c:dLbl>
            <c:dLbl>
              <c:idx val="127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A-7E56-4DF3-AB91-3F9545E712F9}"/>
                </c:ext>
              </c:extLst>
            </c:dLbl>
            <c:dLbl>
              <c:idx val="127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B-7E56-4DF3-AB91-3F9545E712F9}"/>
                </c:ext>
              </c:extLst>
            </c:dLbl>
            <c:dLbl>
              <c:idx val="127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C-7E56-4DF3-AB91-3F9545E712F9}"/>
                </c:ext>
              </c:extLst>
            </c:dLbl>
            <c:dLbl>
              <c:idx val="127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D-7E56-4DF3-AB91-3F9545E712F9}"/>
                </c:ext>
              </c:extLst>
            </c:dLbl>
            <c:dLbl>
              <c:idx val="127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E-7E56-4DF3-AB91-3F9545E712F9}"/>
                </c:ext>
              </c:extLst>
            </c:dLbl>
            <c:dLbl>
              <c:idx val="127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F-7E56-4DF3-AB91-3F9545E712F9}"/>
                </c:ext>
              </c:extLst>
            </c:dLbl>
            <c:dLbl>
              <c:idx val="127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0-7E56-4DF3-AB91-3F9545E712F9}"/>
                </c:ext>
              </c:extLst>
            </c:dLbl>
            <c:dLbl>
              <c:idx val="128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1-7E56-4DF3-AB91-3F9545E712F9}"/>
                </c:ext>
              </c:extLst>
            </c:dLbl>
            <c:dLbl>
              <c:idx val="128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2-7E56-4DF3-AB91-3F9545E712F9}"/>
                </c:ext>
              </c:extLst>
            </c:dLbl>
            <c:dLbl>
              <c:idx val="128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3-7E56-4DF3-AB91-3F9545E712F9}"/>
                </c:ext>
              </c:extLst>
            </c:dLbl>
            <c:dLbl>
              <c:idx val="128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4-7E56-4DF3-AB91-3F9545E712F9}"/>
                </c:ext>
              </c:extLst>
            </c:dLbl>
            <c:dLbl>
              <c:idx val="128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5-7E56-4DF3-AB91-3F9545E712F9}"/>
                </c:ext>
              </c:extLst>
            </c:dLbl>
            <c:dLbl>
              <c:idx val="128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6-7E56-4DF3-AB91-3F9545E712F9}"/>
                </c:ext>
              </c:extLst>
            </c:dLbl>
            <c:dLbl>
              <c:idx val="128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7-7E56-4DF3-AB91-3F9545E712F9}"/>
                </c:ext>
              </c:extLst>
            </c:dLbl>
            <c:dLbl>
              <c:idx val="128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8-7E56-4DF3-AB91-3F9545E712F9}"/>
                </c:ext>
              </c:extLst>
            </c:dLbl>
            <c:dLbl>
              <c:idx val="128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9-7E56-4DF3-AB91-3F9545E712F9}"/>
                </c:ext>
              </c:extLst>
            </c:dLbl>
            <c:dLbl>
              <c:idx val="128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A-7E56-4DF3-AB91-3F9545E712F9}"/>
                </c:ext>
              </c:extLst>
            </c:dLbl>
            <c:dLbl>
              <c:idx val="129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B-7E56-4DF3-AB91-3F9545E712F9}"/>
                </c:ext>
              </c:extLst>
            </c:dLbl>
            <c:dLbl>
              <c:idx val="129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C-7E56-4DF3-AB91-3F9545E712F9}"/>
                </c:ext>
              </c:extLst>
            </c:dLbl>
            <c:dLbl>
              <c:idx val="129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D-7E56-4DF3-AB91-3F9545E712F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Yields!$A$8:$A$1300</c:f>
              <c:numCache>
                <c:formatCode>m/d/yyyy</c:formatCode>
                <c:ptCount val="129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44669</c:v>
                </c:pt>
                <c:pt idx="598">
                  <c:v>44670</c:v>
                </c:pt>
                <c:pt idx="599">
                  <c:v>44671</c:v>
                </c:pt>
                <c:pt idx="600">
                  <c:v>44672</c:v>
                </c:pt>
                <c:pt idx="601">
                  <c:v>44673</c:v>
                </c:pt>
                <c:pt idx="602">
                  <c:v>44676</c:v>
                </c:pt>
                <c:pt idx="603">
                  <c:v>44677</c:v>
                </c:pt>
                <c:pt idx="604">
                  <c:v>44678</c:v>
                </c:pt>
                <c:pt idx="605">
                  <c:v>44679</c:v>
                </c:pt>
                <c:pt idx="606">
                  <c:v>44680</c:v>
                </c:pt>
                <c:pt idx="607">
                  <c:v>44683</c:v>
                </c:pt>
                <c:pt idx="608">
                  <c:v>44684</c:v>
                </c:pt>
                <c:pt idx="609">
                  <c:v>44685</c:v>
                </c:pt>
                <c:pt idx="610">
                  <c:v>44686</c:v>
                </c:pt>
                <c:pt idx="611">
                  <c:v>44687</c:v>
                </c:pt>
                <c:pt idx="612">
                  <c:v>44690</c:v>
                </c:pt>
                <c:pt idx="613">
                  <c:v>44691</c:v>
                </c:pt>
                <c:pt idx="614">
                  <c:v>44692</c:v>
                </c:pt>
                <c:pt idx="615">
                  <c:v>44693</c:v>
                </c:pt>
                <c:pt idx="616">
                  <c:v>44694</c:v>
                </c:pt>
                <c:pt idx="617">
                  <c:v>44697</c:v>
                </c:pt>
                <c:pt idx="618">
                  <c:v>44698</c:v>
                </c:pt>
                <c:pt idx="619">
                  <c:v>44699</c:v>
                </c:pt>
                <c:pt idx="620">
                  <c:v>44700</c:v>
                </c:pt>
                <c:pt idx="621">
                  <c:v>44701</c:v>
                </c:pt>
                <c:pt idx="622">
                  <c:v>44704</c:v>
                </c:pt>
                <c:pt idx="623">
                  <c:v>44705</c:v>
                </c:pt>
                <c:pt idx="624">
                  <c:v>44706</c:v>
                </c:pt>
                <c:pt idx="625">
                  <c:v>44707</c:v>
                </c:pt>
                <c:pt idx="626">
                  <c:v>44708</c:v>
                </c:pt>
                <c:pt idx="627">
                  <c:v>44711</c:v>
                </c:pt>
                <c:pt idx="628">
                  <c:v>44712</c:v>
                </c:pt>
                <c:pt idx="629">
                  <c:v>44713</c:v>
                </c:pt>
                <c:pt idx="630">
                  <c:v>44714</c:v>
                </c:pt>
                <c:pt idx="631">
                  <c:v>44715</c:v>
                </c:pt>
                <c:pt idx="632">
                  <c:v>44718</c:v>
                </c:pt>
                <c:pt idx="633">
                  <c:v>44719</c:v>
                </c:pt>
                <c:pt idx="634">
                  <c:v>44720</c:v>
                </c:pt>
                <c:pt idx="635">
                  <c:v>44721</c:v>
                </c:pt>
                <c:pt idx="636">
                  <c:v>44722</c:v>
                </c:pt>
                <c:pt idx="637">
                  <c:v>44725</c:v>
                </c:pt>
                <c:pt idx="638">
                  <c:v>44726</c:v>
                </c:pt>
                <c:pt idx="639">
                  <c:v>44727</c:v>
                </c:pt>
                <c:pt idx="640">
                  <c:v>44728</c:v>
                </c:pt>
                <c:pt idx="641">
                  <c:v>44729</c:v>
                </c:pt>
                <c:pt idx="642">
                  <c:v>44732</c:v>
                </c:pt>
                <c:pt idx="643">
                  <c:v>44733</c:v>
                </c:pt>
                <c:pt idx="644">
                  <c:v>44734</c:v>
                </c:pt>
                <c:pt idx="645">
                  <c:v>44735</c:v>
                </c:pt>
                <c:pt idx="646">
                  <c:v>44736</c:v>
                </c:pt>
                <c:pt idx="647">
                  <c:v>44739</c:v>
                </c:pt>
                <c:pt idx="648">
                  <c:v>44740</c:v>
                </c:pt>
                <c:pt idx="649">
                  <c:v>44741</c:v>
                </c:pt>
                <c:pt idx="650">
                  <c:v>44742</c:v>
                </c:pt>
                <c:pt idx="651">
                  <c:v>44743</c:v>
                </c:pt>
                <c:pt idx="652">
                  <c:v>44746</c:v>
                </c:pt>
                <c:pt idx="653">
                  <c:v>44747</c:v>
                </c:pt>
                <c:pt idx="654">
                  <c:v>44748</c:v>
                </c:pt>
                <c:pt idx="655">
                  <c:v>44749</c:v>
                </c:pt>
                <c:pt idx="656">
                  <c:v>44750</c:v>
                </c:pt>
                <c:pt idx="657">
                  <c:v>44753</c:v>
                </c:pt>
                <c:pt idx="658">
                  <c:v>44754</c:v>
                </c:pt>
                <c:pt idx="659">
                  <c:v>44755</c:v>
                </c:pt>
                <c:pt idx="660">
                  <c:v>44756</c:v>
                </c:pt>
                <c:pt idx="661">
                  <c:v>44757</c:v>
                </c:pt>
                <c:pt idx="662">
                  <c:v>44760</c:v>
                </c:pt>
                <c:pt idx="663">
                  <c:v>44761</c:v>
                </c:pt>
                <c:pt idx="664">
                  <c:v>44762</c:v>
                </c:pt>
                <c:pt idx="665">
                  <c:v>44763</c:v>
                </c:pt>
                <c:pt idx="666">
                  <c:v>44764</c:v>
                </c:pt>
                <c:pt idx="667">
                  <c:v>44767</c:v>
                </c:pt>
                <c:pt idx="668">
                  <c:v>44768</c:v>
                </c:pt>
                <c:pt idx="669">
                  <c:v>44769</c:v>
                </c:pt>
                <c:pt idx="670">
                  <c:v>44770</c:v>
                </c:pt>
                <c:pt idx="671">
                  <c:v>44771</c:v>
                </c:pt>
                <c:pt idx="672">
                  <c:v>44774</c:v>
                </c:pt>
                <c:pt idx="673">
                  <c:v>44775</c:v>
                </c:pt>
                <c:pt idx="674">
                  <c:v>44776</c:v>
                </c:pt>
                <c:pt idx="675">
                  <c:v>44777</c:v>
                </c:pt>
                <c:pt idx="676">
                  <c:v>44778</c:v>
                </c:pt>
                <c:pt idx="677">
                  <c:v>44781</c:v>
                </c:pt>
                <c:pt idx="678">
                  <c:v>44782</c:v>
                </c:pt>
                <c:pt idx="679">
                  <c:v>44783</c:v>
                </c:pt>
                <c:pt idx="680">
                  <c:v>44784</c:v>
                </c:pt>
                <c:pt idx="681">
                  <c:v>44785</c:v>
                </c:pt>
                <c:pt idx="682">
                  <c:v>44788</c:v>
                </c:pt>
                <c:pt idx="683">
                  <c:v>44789</c:v>
                </c:pt>
                <c:pt idx="684">
                  <c:v>44790</c:v>
                </c:pt>
                <c:pt idx="685">
                  <c:v>44791</c:v>
                </c:pt>
                <c:pt idx="686">
                  <c:v>44792</c:v>
                </c:pt>
                <c:pt idx="687">
                  <c:v>44795</c:v>
                </c:pt>
                <c:pt idx="688">
                  <c:v>44796</c:v>
                </c:pt>
                <c:pt idx="689">
                  <c:v>44797</c:v>
                </c:pt>
                <c:pt idx="690">
                  <c:v>44798</c:v>
                </c:pt>
                <c:pt idx="691">
                  <c:v>44799</c:v>
                </c:pt>
                <c:pt idx="692">
                  <c:v>44802</c:v>
                </c:pt>
                <c:pt idx="693">
                  <c:v>44803</c:v>
                </c:pt>
                <c:pt idx="694">
                  <c:v>44804</c:v>
                </c:pt>
                <c:pt idx="695">
                  <c:v>44805</c:v>
                </c:pt>
                <c:pt idx="696">
                  <c:v>44806</c:v>
                </c:pt>
                <c:pt idx="697">
                  <c:v>44809</c:v>
                </c:pt>
                <c:pt idx="698">
                  <c:v>44810</c:v>
                </c:pt>
                <c:pt idx="699">
                  <c:v>44811</c:v>
                </c:pt>
                <c:pt idx="700">
                  <c:v>44812</c:v>
                </c:pt>
                <c:pt idx="701">
                  <c:v>44813</c:v>
                </c:pt>
                <c:pt idx="702">
                  <c:v>44816</c:v>
                </c:pt>
                <c:pt idx="703">
                  <c:v>44817</c:v>
                </c:pt>
                <c:pt idx="704">
                  <c:v>44818</c:v>
                </c:pt>
                <c:pt idx="705">
                  <c:v>44819</c:v>
                </c:pt>
                <c:pt idx="706">
                  <c:v>44820</c:v>
                </c:pt>
                <c:pt idx="707">
                  <c:v>44823</c:v>
                </c:pt>
                <c:pt idx="708">
                  <c:v>44824</c:v>
                </c:pt>
                <c:pt idx="709">
                  <c:v>44825</c:v>
                </c:pt>
                <c:pt idx="710">
                  <c:v>44826</c:v>
                </c:pt>
                <c:pt idx="711">
                  <c:v>44827</c:v>
                </c:pt>
                <c:pt idx="712">
                  <c:v>44830</c:v>
                </c:pt>
                <c:pt idx="713">
                  <c:v>44831</c:v>
                </c:pt>
                <c:pt idx="714">
                  <c:v>44832</c:v>
                </c:pt>
                <c:pt idx="715">
                  <c:v>44833</c:v>
                </c:pt>
                <c:pt idx="716">
                  <c:v>44834</c:v>
                </c:pt>
                <c:pt idx="717">
                  <c:v>44837</c:v>
                </c:pt>
                <c:pt idx="718">
                  <c:v>44838</c:v>
                </c:pt>
                <c:pt idx="719">
                  <c:v>44839</c:v>
                </c:pt>
                <c:pt idx="720">
                  <c:v>44840</c:v>
                </c:pt>
                <c:pt idx="721">
                  <c:v>44841</c:v>
                </c:pt>
                <c:pt idx="722">
                  <c:v>44844</c:v>
                </c:pt>
                <c:pt idx="723">
                  <c:v>44845</c:v>
                </c:pt>
                <c:pt idx="724">
                  <c:v>44846</c:v>
                </c:pt>
                <c:pt idx="725">
                  <c:v>44847</c:v>
                </c:pt>
                <c:pt idx="726">
                  <c:v>44848</c:v>
                </c:pt>
                <c:pt idx="727">
                  <c:v>44851</c:v>
                </c:pt>
                <c:pt idx="728">
                  <c:v>44852</c:v>
                </c:pt>
                <c:pt idx="729">
                  <c:v>44853</c:v>
                </c:pt>
                <c:pt idx="730">
                  <c:v>44854</c:v>
                </c:pt>
                <c:pt idx="731">
                  <c:v>44855</c:v>
                </c:pt>
                <c:pt idx="732">
                  <c:v>44858</c:v>
                </c:pt>
                <c:pt idx="733">
                  <c:v>44859</c:v>
                </c:pt>
                <c:pt idx="734">
                  <c:v>44860</c:v>
                </c:pt>
                <c:pt idx="735">
                  <c:v>44861</c:v>
                </c:pt>
                <c:pt idx="736">
                  <c:v>44862</c:v>
                </c:pt>
                <c:pt idx="737">
                  <c:v>44865</c:v>
                </c:pt>
                <c:pt idx="738">
                  <c:v>44866</c:v>
                </c:pt>
                <c:pt idx="739">
                  <c:v>44867</c:v>
                </c:pt>
                <c:pt idx="740">
                  <c:v>44868</c:v>
                </c:pt>
                <c:pt idx="741">
                  <c:v>44869</c:v>
                </c:pt>
                <c:pt idx="742">
                  <c:v>44872</c:v>
                </c:pt>
                <c:pt idx="743">
                  <c:v>44873</c:v>
                </c:pt>
                <c:pt idx="744">
                  <c:v>44874</c:v>
                </c:pt>
                <c:pt idx="745">
                  <c:v>44875</c:v>
                </c:pt>
                <c:pt idx="746">
                  <c:v>44876</c:v>
                </c:pt>
                <c:pt idx="747">
                  <c:v>44879</c:v>
                </c:pt>
                <c:pt idx="748">
                  <c:v>44880</c:v>
                </c:pt>
                <c:pt idx="749">
                  <c:v>44881</c:v>
                </c:pt>
                <c:pt idx="750">
                  <c:v>44882</c:v>
                </c:pt>
                <c:pt idx="751">
                  <c:v>44883</c:v>
                </c:pt>
                <c:pt idx="752">
                  <c:v>44886</c:v>
                </c:pt>
                <c:pt idx="753">
                  <c:v>44887</c:v>
                </c:pt>
                <c:pt idx="754">
                  <c:v>44888</c:v>
                </c:pt>
                <c:pt idx="755">
                  <c:v>44889</c:v>
                </c:pt>
                <c:pt idx="756">
                  <c:v>44890</c:v>
                </c:pt>
                <c:pt idx="757">
                  <c:v>44893</c:v>
                </c:pt>
                <c:pt idx="758">
                  <c:v>44894</c:v>
                </c:pt>
                <c:pt idx="759">
                  <c:v>44895</c:v>
                </c:pt>
                <c:pt idx="760">
                  <c:v>44896</c:v>
                </c:pt>
                <c:pt idx="761">
                  <c:v>44897</c:v>
                </c:pt>
                <c:pt idx="762">
                  <c:v>44900</c:v>
                </c:pt>
                <c:pt idx="763">
                  <c:v>44901</c:v>
                </c:pt>
                <c:pt idx="764">
                  <c:v>44902</c:v>
                </c:pt>
                <c:pt idx="765">
                  <c:v>44903</c:v>
                </c:pt>
                <c:pt idx="766">
                  <c:v>44904</c:v>
                </c:pt>
                <c:pt idx="767">
                  <c:v>44907</c:v>
                </c:pt>
                <c:pt idx="768">
                  <c:v>44908</c:v>
                </c:pt>
                <c:pt idx="769">
                  <c:v>44909</c:v>
                </c:pt>
                <c:pt idx="770">
                  <c:v>44910</c:v>
                </c:pt>
                <c:pt idx="771">
                  <c:v>44911</c:v>
                </c:pt>
                <c:pt idx="772">
                  <c:v>44914</c:v>
                </c:pt>
                <c:pt idx="773">
                  <c:v>44915</c:v>
                </c:pt>
                <c:pt idx="774">
                  <c:v>44916</c:v>
                </c:pt>
                <c:pt idx="775">
                  <c:v>44917</c:v>
                </c:pt>
                <c:pt idx="776">
                  <c:v>44918</c:v>
                </c:pt>
                <c:pt idx="777">
                  <c:v>44921</c:v>
                </c:pt>
                <c:pt idx="778">
                  <c:v>44922</c:v>
                </c:pt>
                <c:pt idx="779">
                  <c:v>44923</c:v>
                </c:pt>
                <c:pt idx="780">
                  <c:v>44924</c:v>
                </c:pt>
                <c:pt idx="781">
                  <c:v>44925</c:v>
                </c:pt>
                <c:pt idx="782">
                  <c:v>44928</c:v>
                </c:pt>
                <c:pt idx="783">
                  <c:v>44929</c:v>
                </c:pt>
                <c:pt idx="784">
                  <c:v>44930</c:v>
                </c:pt>
                <c:pt idx="785">
                  <c:v>44931</c:v>
                </c:pt>
                <c:pt idx="786">
                  <c:v>44932</c:v>
                </c:pt>
                <c:pt idx="787">
                  <c:v>44935</c:v>
                </c:pt>
                <c:pt idx="788">
                  <c:v>44936</c:v>
                </c:pt>
                <c:pt idx="789">
                  <c:v>44937</c:v>
                </c:pt>
                <c:pt idx="790">
                  <c:v>44938</c:v>
                </c:pt>
                <c:pt idx="791">
                  <c:v>44939</c:v>
                </c:pt>
                <c:pt idx="792">
                  <c:v>44942</c:v>
                </c:pt>
                <c:pt idx="793">
                  <c:v>44943</c:v>
                </c:pt>
                <c:pt idx="794">
                  <c:v>44944</c:v>
                </c:pt>
                <c:pt idx="795">
                  <c:v>44945</c:v>
                </c:pt>
                <c:pt idx="796">
                  <c:v>44946</c:v>
                </c:pt>
                <c:pt idx="797">
                  <c:v>44949</c:v>
                </c:pt>
                <c:pt idx="798">
                  <c:v>44950</c:v>
                </c:pt>
                <c:pt idx="799">
                  <c:v>44951</c:v>
                </c:pt>
                <c:pt idx="800">
                  <c:v>44952</c:v>
                </c:pt>
                <c:pt idx="801">
                  <c:v>44953</c:v>
                </c:pt>
                <c:pt idx="802">
                  <c:v>44956</c:v>
                </c:pt>
                <c:pt idx="803">
                  <c:v>44957</c:v>
                </c:pt>
                <c:pt idx="804">
                  <c:v>44958</c:v>
                </c:pt>
                <c:pt idx="805">
                  <c:v>44959</c:v>
                </c:pt>
                <c:pt idx="806">
                  <c:v>44960</c:v>
                </c:pt>
                <c:pt idx="807">
                  <c:v>44963</c:v>
                </c:pt>
                <c:pt idx="808">
                  <c:v>44964</c:v>
                </c:pt>
                <c:pt idx="809">
                  <c:v>44965</c:v>
                </c:pt>
                <c:pt idx="810">
                  <c:v>44966</c:v>
                </c:pt>
                <c:pt idx="811">
                  <c:v>44967</c:v>
                </c:pt>
                <c:pt idx="812">
                  <c:v>44970</c:v>
                </c:pt>
                <c:pt idx="813">
                  <c:v>44971</c:v>
                </c:pt>
                <c:pt idx="814">
                  <c:v>44972</c:v>
                </c:pt>
                <c:pt idx="815">
                  <c:v>44973</c:v>
                </c:pt>
                <c:pt idx="816">
                  <c:v>44974</c:v>
                </c:pt>
                <c:pt idx="817">
                  <c:v>44977</c:v>
                </c:pt>
                <c:pt idx="818">
                  <c:v>44978</c:v>
                </c:pt>
                <c:pt idx="819">
                  <c:v>44979</c:v>
                </c:pt>
                <c:pt idx="820">
                  <c:v>44980</c:v>
                </c:pt>
                <c:pt idx="821">
                  <c:v>44981</c:v>
                </c:pt>
                <c:pt idx="822">
                  <c:v>44984</c:v>
                </c:pt>
                <c:pt idx="823">
                  <c:v>44985</c:v>
                </c:pt>
                <c:pt idx="824">
                  <c:v>44986</c:v>
                </c:pt>
                <c:pt idx="825">
                  <c:v>44987</c:v>
                </c:pt>
                <c:pt idx="826">
                  <c:v>44988</c:v>
                </c:pt>
                <c:pt idx="827">
                  <c:v>44991</c:v>
                </c:pt>
                <c:pt idx="828">
                  <c:v>44992</c:v>
                </c:pt>
                <c:pt idx="829">
                  <c:v>44993</c:v>
                </c:pt>
                <c:pt idx="830">
                  <c:v>44994</c:v>
                </c:pt>
                <c:pt idx="831">
                  <c:v>44995</c:v>
                </c:pt>
                <c:pt idx="832">
                  <c:v>44998</c:v>
                </c:pt>
                <c:pt idx="833">
                  <c:v>44999</c:v>
                </c:pt>
                <c:pt idx="834">
                  <c:v>45000</c:v>
                </c:pt>
                <c:pt idx="835">
                  <c:v>45001</c:v>
                </c:pt>
                <c:pt idx="836">
                  <c:v>45002</c:v>
                </c:pt>
                <c:pt idx="837">
                  <c:v>45005</c:v>
                </c:pt>
                <c:pt idx="838">
                  <c:v>45006</c:v>
                </c:pt>
                <c:pt idx="839">
                  <c:v>45007</c:v>
                </c:pt>
                <c:pt idx="840">
                  <c:v>45008</c:v>
                </c:pt>
                <c:pt idx="841">
                  <c:v>45009</c:v>
                </c:pt>
                <c:pt idx="842">
                  <c:v>45012</c:v>
                </c:pt>
                <c:pt idx="843">
                  <c:v>45013</c:v>
                </c:pt>
                <c:pt idx="844">
                  <c:v>45014</c:v>
                </c:pt>
                <c:pt idx="845">
                  <c:v>45015</c:v>
                </c:pt>
                <c:pt idx="846">
                  <c:v>45016</c:v>
                </c:pt>
                <c:pt idx="847">
                  <c:v>45019</c:v>
                </c:pt>
                <c:pt idx="848">
                  <c:v>45020</c:v>
                </c:pt>
                <c:pt idx="849">
                  <c:v>45021</c:v>
                </c:pt>
                <c:pt idx="850">
                  <c:v>45022</c:v>
                </c:pt>
                <c:pt idx="851">
                  <c:v>45023</c:v>
                </c:pt>
                <c:pt idx="852">
                  <c:v>45026</c:v>
                </c:pt>
                <c:pt idx="853">
                  <c:v>45027</c:v>
                </c:pt>
                <c:pt idx="854">
                  <c:v>45028</c:v>
                </c:pt>
                <c:pt idx="855">
                  <c:v>45029</c:v>
                </c:pt>
                <c:pt idx="856">
                  <c:v>45030</c:v>
                </c:pt>
                <c:pt idx="857">
                  <c:v>45033</c:v>
                </c:pt>
                <c:pt idx="858">
                  <c:v>45034</c:v>
                </c:pt>
                <c:pt idx="859">
                  <c:v>45035</c:v>
                </c:pt>
                <c:pt idx="860">
                  <c:v>45036</c:v>
                </c:pt>
                <c:pt idx="861">
                  <c:v>45037</c:v>
                </c:pt>
                <c:pt idx="862">
                  <c:v>45040</c:v>
                </c:pt>
                <c:pt idx="863">
                  <c:v>45041</c:v>
                </c:pt>
                <c:pt idx="864">
                  <c:v>45042</c:v>
                </c:pt>
                <c:pt idx="865">
                  <c:v>45043</c:v>
                </c:pt>
                <c:pt idx="866">
                  <c:v>45044</c:v>
                </c:pt>
                <c:pt idx="867">
                  <c:v>45047</c:v>
                </c:pt>
                <c:pt idx="868">
                  <c:v>45048</c:v>
                </c:pt>
                <c:pt idx="869">
                  <c:v>45049</c:v>
                </c:pt>
                <c:pt idx="870">
                  <c:v>45050</c:v>
                </c:pt>
                <c:pt idx="871">
                  <c:v>45051</c:v>
                </c:pt>
                <c:pt idx="872">
                  <c:v>45054</c:v>
                </c:pt>
                <c:pt idx="873">
                  <c:v>45055</c:v>
                </c:pt>
                <c:pt idx="874">
                  <c:v>45056</c:v>
                </c:pt>
                <c:pt idx="875">
                  <c:v>45057</c:v>
                </c:pt>
                <c:pt idx="876">
                  <c:v>45058</c:v>
                </c:pt>
                <c:pt idx="877">
                  <c:v>45061</c:v>
                </c:pt>
                <c:pt idx="878">
                  <c:v>45062</c:v>
                </c:pt>
                <c:pt idx="879">
                  <c:v>45063</c:v>
                </c:pt>
                <c:pt idx="880">
                  <c:v>45064</c:v>
                </c:pt>
                <c:pt idx="881">
                  <c:v>45065</c:v>
                </c:pt>
                <c:pt idx="882">
                  <c:v>45068</c:v>
                </c:pt>
                <c:pt idx="883">
                  <c:v>45069</c:v>
                </c:pt>
                <c:pt idx="884">
                  <c:v>45070</c:v>
                </c:pt>
                <c:pt idx="885">
                  <c:v>45071</c:v>
                </c:pt>
                <c:pt idx="886">
                  <c:v>45072</c:v>
                </c:pt>
                <c:pt idx="887">
                  <c:v>45075</c:v>
                </c:pt>
                <c:pt idx="888">
                  <c:v>45076</c:v>
                </c:pt>
                <c:pt idx="889">
                  <c:v>45077</c:v>
                </c:pt>
                <c:pt idx="890">
                  <c:v>45078</c:v>
                </c:pt>
                <c:pt idx="891">
                  <c:v>45079</c:v>
                </c:pt>
                <c:pt idx="892">
                  <c:v>45082</c:v>
                </c:pt>
                <c:pt idx="893">
                  <c:v>45083</c:v>
                </c:pt>
                <c:pt idx="894">
                  <c:v>45084</c:v>
                </c:pt>
                <c:pt idx="895">
                  <c:v>45085</c:v>
                </c:pt>
                <c:pt idx="896">
                  <c:v>45086</c:v>
                </c:pt>
                <c:pt idx="897">
                  <c:v>45089</c:v>
                </c:pt>
                <c:pt idx="898">
                  <c:v>45090</c:v>
                </c:pt>
                <c:pt idx="899">
                  <c:v>45091</c:v>
                </c:pt>
                <c:pt idx="900">
                  <c:v>45092</c:v>
                </c:pt>
                <c:pt idx="901">
                  <c:v>45093</c:v>
                </c:pt>
                <c:pt idx="902">
                  <c:v>45096</c:v>
                </c:pt>
                <c:pt idx="903">
                  <c:v>45097</c:v>
                </c:pt>
                <c:pt idx="904">
                  <c:v>45098</c:v>
                </c:pt>
                <c:pt idx="905">
                  <c:v>45099</c:v>
                </c:pt>
                <c:pt idx="906">
                  <c:v>45100</c:v>
                </c:pt>
                <c:pt idx="907">
                  <c:v>45103</c:v>
                </c:pt>
                <c:pt idx="908">
                  <c:v>45104</c:v>
                </c:pt>
                <c:pt idx="909">
                  <c:v>45105</c:v>
                </c:pt>
                <c:pt idx="910">
                  <c:v>45106</c:v>
                </c:pt>
                <c:pt idx="911">
                  <c:v>45107</c:v>
                </c:pt>
                <c:pt idx="912">
                  <c:v>45110</c:v>
                </c:pt>
                <c:pt idx="913">
                  <c:v>45111</c:v>
                </c:pt>
                <c:pt idx="914">
                  <c:v>45112</c:v>
                </c:pt>
                <c:pt idx="915">
                  <c:v>45113</c:v>
                </c:pt>
                <c:pt idx="916">
                  <c:v>45114</c:v>
                </c:pt>
                <c:pt idx="917">
                  <c:v>45117</c:v>
                </c:pt>
                <c:pt idx="918">
                  <c:v>45118</c:v>
                </c:pt>
                <c:pt idx="919">
                  <c:v>45119</c:v>
                </c:pt>
                <c:pt idx="920">
                  <c:v>45120</c:v>
                </c:pt>
                <c:pt idx="921">
                  <c:v>45121</c:v>
                </c:pt>
                <c:pt idx="922">
                  <c:v>45124</c:v>
                </c:pt>
                <c:pt idx="923">
                  <c:v>45125</c:v>
                </c:pt>
                <c:pt idx="924">
                  <c:v>45126</c:v>
                </c:pt>
                <c:pt idx="925">
                  <c:v>45127</c:v>
                </c:pt>
                <c:pt idx="926">
                  <c:v>45128</c:v>
                </c:pt>
                <c:pt idx="927">
                  <c:v>45131</c:v>
                </c:pt>
                <c:pt idx="928">
                  <c:v>45132</c:v>
                </c:pt>
                <c:pt idx="929">
                  <c:v>45133</c:v>
                </c:pt>
                <c:pt idx="930">
                  <c:v>45134</c:v>
                </c:pt>
                <c:pt idx="931">
                  <c:v>45135</c:v>
                </c:pt>
                <c:pt idx="932">
                  <c:v>45138</c:v>
                </c:pt>
                <c:pt idx="933">
                  <c:v>45139</c:v>
                </c:pt>
                <c:pt idx="934">
                  <c:v>45140</c:v>
                </c:pt>
                <c:pt idx="935">
                  <c:v>45141</c:v>
                </c:pt>
                <c:pt idx="936">
                  <c:v>45142</c:v>
                </c:pt>
                <c:pt idx="937">
                  <c:v>45145</c:v>
                </c:pt>
                <c:pt idx="938">
                  <c:v>45146</c:v>
                </c:pt>
                <c:pt idx="939">
                  <c:v>45147</c:v>
                </c:pt>
                <c:pt idx="940">
                  <c:v>45148</c:v>
                </c:pt>
                <c:pt idx="941">
                  <c:v>45149</c:v>
                </c:pt>
                <c:pt idx="942">
                  <c:v>45152</c:v>
                </c:pt>
                <c:pt idx="943">
                  <c:v>45153</c:v>
                </c:pt>
                <c:pt idx="944">
                  <c:v>45154</c:v>
                </c:pt>
                <c:pt idx="945">
                  <c:v>45155</c:v>
                </c:pt>
                <c:pt idx="946">
                  <c:v>45156</c:v>
                </c:pt>
                <c:pt idx="947">
                  <c:v>45159</c:v>
                </c:pt>
                <c:pt idx="948">
                  <c:v>45160</c:v>
                </c:pt>
                <c:pt idx="949">
                  <c:v>45161</c:v>
                </c:pt>
                <c:pt idx="950">
                  <c:v>45162</c:v>
                </c:pt>
                <c:pt idx="951">
                  <c:v>45163</c:v>
                </c:pt>
                <c:pt idx="952">
                  <c:v>45166</c:v>
                </c:pt>
                <c:pt idx="953">
                  <c:v>45167</c:v>
                </c:pt>
                <c:pt idx="954">
                  <c:v>45168</c:v>
                </c:pt>
                <c:pt idx="955">
                  <c:v>45169</c:v>
                </c:pt>
                <c:pt idx="956">
                  <c:v>45170</c:v>
                </c:pt>
                <c:pt idx="957">
                  <c:v>45173</c:v>
                </c:pt>
                <c:pt idx="958">
                  <c:v>45174</c:v>
                </c:pt>
                <c:pt idx="959">
                  <c:v>45175</c:v>
                </c:pt>
                <c:pt idx="960">
                  <c:v>45176</c:v>
                </c:pt>
                <c:pt idx="961">
                  <c:v>45177</c:v>
                </c:pt>
                <c:pt idx="962">
                  <c:v>45180</c:v>
                </c:pt>
                <c:pt idx="963">
                  <c:v>45181</c:v>
                </c:pt>
                <c:pt idx="964">
                  <c:v>45182</c:v>
                </c:pt>
                <c:pt idx="965">
                  <c:v>45183</c:v>
                </c:pt>
                <c:pt idx="966">
                  <c:v>45184</c:v>
                </c:pt>
                <c:pt idx="967">
                  <c:v>45187</c:v>
                </c:pt>
                <c:pt idx="968">
                  <c:v>45188</c:v>
                </c:pt>
                <c:pt idx="969">
                  <c:v>45189</c:v>
                </c:pt>
                <c:pt idx="970">
                  <c:v>45190</c:v>
                </c:pt>
                <c:pt idx="971">
                  <c:v>45191</c:v>
                </c:pt>
                <c:pt idx="972">
                  <c:v>45194</c:v>
                </c:pt>
                <c:pt idx="973">
                  <c:v>45195</c:v>
                </c:pt>
                <c:pt idx="974">
                  <c:v>45196</c:v>
                </c:pt>
                <c:pt idx="975">
                  <c:v>45197</c:v>
                </c:pt>
                <c:pt idx="976">
                  <c:v>45198</c:v>
                </c:pt>
                <c:pt idx="977">
                  <c:v>45201</c:v>
                </c:pt>
                <c:pt idx="978">
                  <c:v>45202</c:v>
                </c:pt>
                <c:pt idx="979">
                  <c:v>45203</c:v>
                </c:pt>
                <c:pt idx="980">
                  <c:v>45204</c:v>
                </c:pt>
                <c:pt idx="981">
                  <c:v>45205</c:v>
                </c:pt>
                <c:pt idx="982">
                  <c:v>45208</c:v>
                </c:pt>
                <c:pt idx="983">
                  <c:v>45209</c:v>
                </c:pt>
                <c:pt idx="984">
                  <c:v>45210</c:v>
                </c:pt>
                <c:pt idx="985">
                  <c:v>45211</c:v>
                </c:pt>
                <c:pt idx="986">
                  <c:v>45212</c:v>
                </c:pt>
                <c:pt idx="987">
                  <c:v>45215</c:v>
                </c:pt>
                <c:pt idx="988">
                  <c:v>45216</c:v>
                </c:pt>
                <c:pt idx="989">
                  <c:v>45217</c:v>
                </c:pt>
                <c:pt idx="990">
                  <c:v>45218</c:v>
                </c:pt>
                <c:pt idx="991">
                  <c:v>45219</c:v>
                </c:pt>
                <c:pt idx="992">
                  <c:v>45222</c:v>
                </c:pt>
                <c:pt idx="993">
                  <c:v>45223</c:v>
                </c:pt>
                <c:pt idx="994">
                  <c:v>45224</c:v>
                </c:pt>
                <c:pt idx="995">
                  <c:v>45225</c:v>
                </c:pt>
                <c:pt idx="996">
                  <c:v>45226</c:v>
                </c:pt>
                <c:pt idx="997">
                  <c:v>45229</c:v>
                </c:pt>
                <c:pt idx="998">
                  <c:v>45230</c:v>
                </c:pt>
                <c:pt idx="999">
                  <c:v>45231</c:v>
                </c:pt>
                <c:pt idx="1000">
                  <c:v>45232</c:v>
                </c:pt>
                <c:pt idx="1001">
                  <c:v>45233</c:v>
                </c:pt>
                <c:pt idx="1002">
                  <c:v>45236</c:v>
                </c:pt>
                <c:pt idx="1003">
                  <c:v>45237</c:v>
                </c:pt>
                <c:pt idx="1004">
                  <c:v>45238</c:v>
                </c:pt>
                <c:pt idx="1005">
                  <c:v>45239</c:v>
                </c:pt>
                <c:pt idx="1006">
                  <c:v>45240</c:v>
                </c:pt>
                <c:pt idx="1007">
                  <c:v>45243</c:v>
                </c:pt>
                <c:pt idx="1008">
                  <c:v>45244</c:v>
                </c:pt>
                <c:pt idx="1009">
                  <c:v>45245</c:v>
                </c:pt>
                <c:pt idx="1010">
                  <c:v>45246</c:v>
                </c:pt>
                <c:pt idx="1011">
                  <c:v>45247</c:v>
                </c:pt>
                <c:pt idx="1012">
                  <c:v>45250</c:v>
                </c:pt>
                <c:pt idx="1013">
                  <c:v>45251</c:v>
                </c:pt>
                <c:pt idx="1014">
                  <c:v>45252</c:v>
                </c:pt>
                <c:pt idx="1015">
                  <c:v>45253</c:v>
                </c:pt>
                <c:pt idx="1016">
                  <c:v>45254</c:v>
                </c:pt>
                <c:pt idx="1017">
                  <c:v>45257</c:v>
                </c:pt>
                <c:pt idx="1018">
                  <c:v>45258</c:v>
                </c:pt>
                <c:pt idx="1019">
                  <c:v>45259</c:v>
                </c:pt>
                <c:pt idx="1020">
                  <c:v>45260</c:v>
                </c:pt>
                <c:pt idx="1021">
                  <c:v>45261</c:v>
                </c:pt>
                <c:pt idx="1022">
                  <c:v>45264</c:v>
                </c:pt>
                <c:pt idx="1023">
                  <c:v>45265</c:v>
                </c:pt>
                <c:pt idx="1024">
                  <c:v>45266</c:v>
                </c:pt>
                <c:pt idx="1025">
                  <c:v>45267</c:v>
                </c:pt>
                <c:pt idx="1026">
                  <c:v>45268</c:v>
                </c:pt>
                <c:pt idx="1027">
                  <c:v>45271</c:v>
                </c:pt>
                <c:pt idx="1028">
                  <c:v>45272</c:v>
                </c:pt>
                <c:pt idx="1029">
                  <c:v>45273</c:v>
                </c:pt>
                <c:pt idx="1030">
                  <c:v>45274</c:v>
                </c:pt>
                <c:pt idx="1031">
                  <c:v>45275</c:v>
                </c:pt>
                <c:pt idx="1032">
                  <c:v>45278</c:v>
                </c:pt>
                <c:pt idx="1033">
                  <c:v>45279</c:v>
                </c:pt>
                <c:pt idx="1034">
                  <c:v>45280</c:v>
                </c:pt>
                <c:pt idx="1035">
                  <c:v>45281</c:v>
                </c:pt>
                <c:pt idx="1036">
                  <c:v>45282</c:v>
                </c:pt>
                <c:pt idx="1037">
                  <c:v>45285</c:v>
                </c:pt>
                <c:pt idx="1038">
                  <c:v>45287</c:v>
                </c:pt>
                <c:pt idx="1039">
                  <c:v>45288</c:v>
                </c:pt>
                <c:pt idx="1040">
                  <c:v>45289</c:v>
                </c:pt>
                <c:pt idx="1041">
                  <c:v>45292</c:v>
                </c:pt>
                <c:pt idx="1042">
                  <c:v>45293</c:v>
                </c:pt>
                <c:pt idx="1043">
                  <c:v>45294</c:v>
                </c:pt>
                <c:pt idx="1044">
                  <c:v>45295</c:v>
                </c:pt>
                <c:pt idx="1045">
                  <c:v>45296</c:v>
                </c:pt>
                <c:pt idx="1046">
                  <c:v>45299</c:v>
                </c:pt>
                <c:pt idx="1047">
                  <c:v>45300</c:v>
                </c:pt>
                <c:pt idx="1048">
                  <c:v>45301</c:v>
                </c:pt>
                <c:pt idx="1049">
                  <c:v>45302</c:v>
                </c:pt>
                <c:pt idx="1050">
                  <c:v>45303</c:v>
                </c:pt>
                <c:pt idx="1051">
                  <c:v>45306</c:v>
                </c:pt>
                <c:pt idx="1052">
                  <c:v>45307</c:v>
                </c:pt>
                <c:pt idx="1053">
                  <c:v>45308</c:v>
                </c:pt>
                <c:pt idx="1054">
                  <c:v>45309</c:v>
                </c:pt>
                <c:pt idx="1055">
                  <c:v>45310</c:v>
                </c:pt>
                <c:pt idx="1056">
                  <c:v>45313</c:v>
                </c:pt>
                <c:pt idx="1057">
                  <c:v>45314</c:v>
                </c:pt>
                <c:pt idx="1058">
                  <c:v>45315</c:v>
                </c:pt>
                <c:pt idx="1059">
                  <c:v>45316</c:v>
                </c:pt>
                <c:pt idx="1060">
                  <c:v>45317</c:v>
                </c:pt>
                <c:pt idx="1061">
                  <c:v>45320</c:v>
                </c:pt>
                <c:pt idx="1062">
                  <c:v>45321</c:v>
                </c:pt>
                <c:pt idx="1063">
                  <c:v>45322</c:v>
                </c:pt>
                <c:pt idx="1064">
                  <c:v>45323</c:v>
                </c:pt>
                <c:pt idx="1065">
                  <c:v>45324</c:v>
                </c:pt>
                <c:pt idx="1066">
                  <c:v>45327</c:v>
                </c:pt>
                <c:pt idx="1067">
                  <c:v>45328</c:v>
                </c:pt>
                <c:pt idx="1068">
                  <c:v>45329</c:v>
                </c:pt>
                <c:pt idx="1069">
                  <c:v>45330</c:v>
                </c:pt>
                <c:pt idx="1070">
                  <c:v>45331</c:v>
                </c:pt>
                <c:pt idx="1071">
                  <c:v>45334</c:v>
                </c:pt>
                <c:pt idx="1072">
                  <c:v>45335</c:v>
                </c:pt>
                <c:pt idx="1073">
                  <c:v>45336</c:v>
                </c:pt>
                <c:pt idx="1074">
                  <c:v>45337</c:v>
                </c:pt>
                <c:pt idx="1075">
                  <c:v>45338</c:v>
                </c:pt>
                <c:pt idx="1076">
                  <c:v>45341</c:v>
                </c:pt>
                <c:pt idx="1077">
                  <c:v>45342</c:v>
                </c:pt>
                <c:pt idx="1078">
                  <c:v>45343</c:v>
                </c:pt>
                <c:pt idx="1079">
                  <c:v>45344</c:v>
                </c:pt>
                <c:pt idx="1080">
                  <c:v>45345</c:v>
                </c:pt>
                <c:pt idx="1081">
                  <c:v>45348</c:v>
                </c:pt>
                <c:pt idx="1082">
                  <c:v>45349</c:v>
                </c:pt>
                <c:pt idx="1083">
                  <c:v>45350</c:v>
                </c:pt>
                <c:pt idx="1084">
                  <c:v>45351</c:v>
                </c:pt>
                <c:pt idx="1085">
                  <c:v>45352</c:v>
                </c:pt>
                <c:pt idx="1086">
                  <c:v>45355</c:v>
                </c:pt>
                <c:pt idx="1087">
                  <c:v>45356</c:v>
                </c:pt>
                <c:pt idx="1088">
                  <c:v>45357</c:v>
                </c:pt>
                <c:pt idx="1089">
                  <c:v>45358</c:v>
                </c:pt>
                <c:pt idx="1090">
                  <c:v>45359</c:v>
                </c:pt>
                <c:pt idx="1091">
                  <c:v>45362</c:v>
                </c:pt>
                <c:pt idx="1092">
                  <c:v>45363</c:v>
                </c:pt>
                <c:pt idx="1093">
                  <c:v>45364</c:v>
                </c:pt>
                <c:pt idx="1094">
                  <c:v>45365</c:v>
                </c:pt>
                <c:pt idx="1095">
                  <c:v>45366</c:v>
                </c:pt>
                <c:pt idx="1096">
                  <c:v>45369</c:v>
                </c:pt>
                <c:pt idx="1097">
                  <c:v>45370</c:v>
                </c:pt>
                <c:pt idx="1098">
                  <c:v>45371</c:v>
                </c:pt>
                <c:pt idx="1099">
                  <c:v>45372</c:v>
                </c:pt>
                <c:pt idx="1100">
                  <c:v>45373</c:v>
                </c:pt>
                <c:pt idx="1101">
                  <c:v>45376</c:v>
                </c:pt>
                <c:pt idx="1102">
                  <c:v>45377</c:v>
                </c:pt>
                <c:pt idx="1103">
                  <c:v>45378</c:v>
                </c:pt>
                <c:pt idx="1104">
                  <c:v>45379</c:v>
                </c:pt>
                <c:pt idx="1105">
                  <c:v>45380</c:v>
                </c:pt>
                <c:pt idx="1106">
                  <c:v>45383</c:v>
                </c:pt>
                <c:pt idx="1107">
                  <c:v>45384</c:v>
                </c:pt>
                <c:pt idx="1108">
                  <c:v>45385</c:v>
                </c:pt>
                <c:pt idx="1109">
                  <c:v>45386</c:v>
                </c:pt>
                <c:pt idx="1110">
                  <c:v>45387</c:v>
                </c:pt>
                <c:pt idx="1111">
                  <c:v>45390</c:v>
                </c:pt>
                <c:pt idx="1112">
                  <c:v>45391</c:v>
                </c:pt>
                <c:pt idx="1113">
                  <c:v>45392</c:v>
                </c:pt>
                <c:pt idx="1114">
                  <c:v>45393</c:v>
                </c:pt>
                <c:pt idx="1115">
                  <c:v>45394</c:v>
                </c:pt>
                <c:pt idx="1116">
                  <c:v>45397</c:v>
                </c:pt>
                <c:pt idx="1117">
                  <c:v>45398</c:v>
                </c:pt>
                <c:pt idx="1118">
                  <c:v>45399</c:v>
                </c:pt>
                <c:pt idx="1119">
                  <c:v>45400</c:v>
                </c:pt>
                <c:pt idx="1120">
                  <c:v>45401</c:v>
                </c:pt>
                <c:pt idx="1121">
                  <c:v>45404</c:v>
                </c:pt>
                <c:pt idx="1122">
                  <c:v>45405</c:v>
                </c:pt>
                <c:pt idx="1123">
                  <c:v>45406</c:v>
                </c:pt>
                <c:pt idx="1124">
                  <c:v>45407</c:v>
                </c:pt>
                <c:pt idx="1125">
                  <c:v>45408</c:v>
                </c:pt>
                <c:pt idx="1126">
                  <c:v>45411</c:v>
                </c:pt>
                <c:pt idx="1127">
                  <c:v>45412</c:v>
                </c:pt>
                <c:pt idx="1128">
                  <c:v>45413</c:v>
                </c:pt>
                <c:pt idx="1129">
                  <c:v>45414</c:v>
                </c:pt>
                <c:pt idx="1130">
                  <c:v>45415</c:v>
                </c:pt>
                <c:pt idx="1131">
                  <c:v>45418</c:v>
                </c:pt>
                <c:pt idx="1132">
                  <c:v>45419</c:v>
                </c:pt>
                <c:pt idx="1133">
                  <c:v>45420</c:v>
                </c:pt>
                <c:pt idx="1134">
                  <c:v>45421</c:v>
                </c:pt>
                <c:pt idx="1135">
                  <c:v>45422</c:v>
                </c:pt>
                <c:pt idx="1136">
                  <c:v>45425</c:v>
                </c:pt>
                <c:pt idx="1137">
                  <c:v>45426</c:v>
                </c:pt>
                <c:pt idx="1138">
                  <c:v>45427</c:v>
                </c:pt>
                <c:pt idx="1139">
                  <c:v>45428</c:v>
                </c:pt>
                <c:pt idx="1140">
                  <c:v>45429</c:v>
                </c:pt>
                <c:pt idx="1141">
                  <c:v>45432</c:v>
                </c:pt>
                <c:pt idx="1142">
                  <c:v>45433</c:v>
                </c:pt>
                <c:pt idx="1143">
                  <c:v>45434</c:v>
                </c:pt>
                <c:pt idx="1144">
                  <c:v>45435</c:v>
                </c:pt>
                <c:pt idx="1145">
                  <c:v>45436</c:v>
                </c:pt>
                <c:pt idx="1146">
                  <c:v>45439</c:v>
                </c:pt>
                <c:pt idx="1147">
                  <c:v>45440</c:v>
                </c:pt>
                <c:pt idx="1148">
                  <c:v>45441</c:v>
                </c:pt>
                <c:pt idx="1149">
                  <c:v>45442</c:v>
                </c:pt>
                <c:pt idx="1150">
                  <c:v>45443</c:v>
                </c:pt>
                <c:pt idx="1151">
                  <c:v>45446</c:v>
                </c:pt>
                <c:pt idx="1152">
                  <c:v>45447</c:v>
                </c:pt>
                <c:pt idx="1153">
                  <c:v>45448</c:v>
                </c:pt>
                <c:pt idx="1154">
                  <c:v>45449</c:v>
                </c:pt>
                <c:pt idx="1155">
                  <c:v>45450</c:v>
                </c:pt>
                <c:pt idx="1156">
                  <c:v>45453</c:v>
                </c:pt>
                <c:pt idx="1157">
                  <c:v>45454</c:v>
                </c:pt>
                <c:pt idx="1158">
                  <c:v>45455</c:v>
                </c:pt>
                <c:pt idx="1159">
                  <c:v>45456</c:v>
                </c:pt>
                <c:pt idx="1160">
                  <c:v>45457</c:v>
                </c:pt>
                <c:pt idx="1161">
                  <c:v>45460</c:v>
                </c:pt>
                <c:pt idx="1162">
                  <c:v>45461</c:v>
                </c:pt>
                <c:pt idx="1163">
                  <c:v>45462</c:v>
                </c:pt>
                <c:pt idx="1164">
                  <c:v>45463</c:v>
                </c:pt>
                <c:pt idx="1165">
                  <c:v>45464</c:v>
                </c:pt>
                <c:pt idx="1166">
                  <c:v>45467</c:v>
                </c:pt>
                <c:pt idx="1167">
                  <c:v>45468</c:v>
                </c:pt>
                <c:pt idx="1168">
                  <c:v>45469</c:v>
                </c:pt>
                <c:pt idx="1169">
                  <c:v>45470</c:v>
                </c:pt>
                <c:pt idx="1170">
                  <c:v>45471</c:v>
                </c:pt>
                <c:pt idx="1171">
                  <c:v>45474</c:v>
                </c:pt>
                <c:pt idx="1172">
                  <c:v>45475</c:v>
                </c:pt>
                <c:pt idx="1173">
                  <c:v>45476</c:v>
                </c:pt>
                <c:pt idx="1174">
                  <c:v>45477</c:v>
                </c:pt>
                <c:pt idx="1175">
                  <c:v>45478</c:v>
                </c:pt>
                <c:pt idx="1176">
                  <c:v>45481</c:v>
                </c:pt>
                <c:pt idx="1177">
                  <c:v>45482</c:v>
                </c:pt>
                <c:pt idx="1178">
                  <c:v>45483</c:v>
                </c:pt>
                <c:pt idx="1179">
                  <c:v>45484</c:v>
                </c:pt>
                <c:pt idx="1180">
                  <c:v>45485</c:v>
                </c:pt>
                <c:pt idx="1181">
                  <c:v>45488</c:v>
                </c:pt>
                <c:pt idx="1182">
                  <c:v>45489</c:v>
                </c:pt>
                <c:pt idx="1183">
                  <c:v>45490</c:v>
                </c:pt>
                <c:pt idx="1184">
                  <c:v>45491</c:v>
                </c:pt>
                <c:pt idx="1185">
                  <c:v>45492</c:v>
                </c:pt>
                <c:pt idx="1186">
                  <c:v>45495</c:v>
                </c:pt>
                <c:pt idx="1187">
                  <c:v>45496</c:v>
                </c:pt>
                <c:pt idx="1188">
                  <c:v>45497</c:v>
                </c:pt>
                <c:pt idx="1189">
                  <c:v>45498</c:v>
                </c:pt>
                <c:pt idx="1190">
                  <c:v>45499</c:v>
                </c:pt>
                <c:pt idx="1191">
                  <c:v>45502</c:v>
                </c:pt>
                <c:pt idx="1192">
                  <c:v>45503</c:v>
                </c:pt>
                <c:pt idx="1193">
                  <c:v>45504</c:v>
                </c:pt>
                <c:pt idx="1194">
                  <c:v>45505</c:v>
                </c:pt>
                <c:pt idx="1195">
                  <c:v>45506</c:v>
                </c:pt>
                <c:pt idx="1196">
                  <c:v>45509</c:v>
                </c:pt>
                <c:pt idx="1197">
                  <c:v>45510</c:v>
                </c:pt>
                <c:pt idx="1198">
                  <c:v>45511</c:v>
                </c:pt>
                <c:pt idx="1199">
                  <c:v>45512</c:v>
                </c:pt>
                <c:pt idx="1200">
                  <c:v>45513</c:v>
                </c:pt>
                <c:pt idx="1201">
                  <c:v>45516</c:v>
                </c:pt>
                <c:pt idx="1202">
                  <c:v>45517</c:v>
                </c:pt>
                <c:pt idx="1203">
                  <c:v>45518</c:v>
                </c:pt>
                <c:pt idx="1204">
                  <c:v>45519</c:v>
                </c:pt>
                <c:pt idx="1205">
                  <c:v>45520</c:v>
                </c:pt>
                <c:pt idx="1206">
                  <c:v>45523</c:v>
                </c:pt>
                <c:pt idx="1207">
                  <c:v>45524</c:v>
                </c:pt>
                <c:pt idx="1208">
                  <c:v>45525</c:v>
                </c:pt>
                <c:pt idx="1209">
                  <c:v>45526</c:v>
                </c:pt>
                <c:pt idx="1210">
                  <c:v>45527</c:v>
                </c:pt>
                <c:pt idx="1211">
                  <c:v>45530</c:v>
                </c:pt>
                <c:pt idx="1212">
                  <c:v>45531</c:v>
                </c:pt>
                <c:pt idx="1213">
                  <c:v>45532</c:v>
                </c:pt>
                <c:pt idx="1214">
                  <c:v>45533</c:v>
                </c:pt>
                <c:pt idx="1215">
                  <c:v>45534</c:v>
                </c:pt>
                <c:pt idx="1216">
                  <c:v>45537</c:v>
                </c:pt>
                <c:pt idx="1217">
                  <c:v>45538</c:v>
                </c:pt>
                <c:pt idx="1218">
                  <c:v>45539</c:v>
                </c:pt>
                <c:pt idx="1219">
                  <c:v>45540</c:v>
                </c:pt>
                <c:pt idx="1220">
                  <c:v>45541</c:v>
                </c:pt>
                <c:pt idx="1221">
                  <c:v>45544</c:v>
                </c:pt>
                <c:pt idx="1222">
                  <c:v>45545</c:v>
                </c:pt>
                <c:pt idx="1223">
                  <c:v>45546</c:v>
                </c:pt>
                <c:pt idx="1224">
                  <c:v>45547</c:v>
                </c:pt>
                <c:pt idx="1225">
                  <c:v>45548</c:v>
                </c:pt>
                <c:pt idx="1226">
                  <c:v>45551</c:v>
                </c:pt>
                <c:pt idx="1227">
                  <c:v>45552</c:v>
                </c:pt>
                <c:pt idx="1228">
                  <c:v>45553</c:v>
                </c:pt>
                <c:pt idx="1229">
                  <c:v>45554</c:v>
                </c:pt>
                <c:pt idx="1230">
                  <c:v>45555</c:v>
                </c:pt>
                <c:pt idx="1231">
                  <c:v>45558</c:v>
                </c:pt>
                <c:pt idx="1232">
                  <c:v>45559</c:v>
                </c:pt>
                <c:pt idx="1233">
                  <c:v>45560</c:v>
                </c:pt>
                <c:pt idx="1234">
                  <c:v>45561</c:v>
                </c:pt>
                <c:pt idx="1235">
                  <c:v>45562</c:v>
                </c:pt>
                <c:pt idx="1236">
                  <c:v>45565</c:v>
                </c:pt>
                <c:pt idx="1237">
                  <c:v>45566</c:v>
                </c:pt>
                <c:pt idx="1238">
                  <c:v>45567</c:v>
                </c:pt>
                <c:pt idx="1239">
                  <c:v>45568</c:v>
                </c:pt>
                <c:pt idx="1240">
                  <c:v>45569</c:v>
                </c:pt>
                <c:pt idx="1241">
                  <c:v>45572</c:v>
                </c:pt>
                <c:pt idx="1242">
                  <c:v>45573</c:v>
                </c:pt>
                <c:pt idx="1243">
                  <c:v>45574</c:v>
                </c:pt>
                <c:pt idx="1244">
                  <c:v>45575</c:v>
                </c:pt>
                <c:pt idx="1245">
                  <c:v>45576</c:v>
                </c:pt>
                <c:pt idx="1246">
                  <c:v>45580</c:v>
                </c:pt>
                <c:pt idx="1247">
                  <c:v>45581</c:v>
                </c:pt>
                <c:pt idx="1248">
                  <c:v>45582</c:v>
                </c:pt>
                <c:pt idx="1249">
                  <c:v>45583</c:v>
                </c:pt>
                <c:pt idx="1250">
                  <c:v>45586</c:v>
                </c:pt>
                <c:pt idx="1251">
                  <c:v>45587</c:v>
                </c:pt>
                <c:pt idx="1252">
                  <c:v>45588</c:v>
                </c:pt>
                <c:pt idx="1253">
                  <c:v>45589</c:v>
                </c:pt>
                <c:pt idx="1254">
                  <c:v>45590</c:v>
                </c:pt>
                <c:pt idx="1255">
                  <c:v>45593</c:v>
                </c:pt>
                <c:pt idx="1256">
                  <c:v>45594</c:v>
                </c:pt>
                <c:pt idx="1257">
                  <c:v>45595</c:v>
                </c:pt>
                <c:pt idx="1258">
                  <c:v>45596</c:v>
                </c:pt>
              </c:numCache>
            </c:numRef>
          </c:cat>
          <c:val>
            <c:numRef>
              <c:f>Yields!$B$8:$B$1300</c:f>
              <c:numCache>
                <c:formatCode>0.00</c:formatCode>
                <c:ptCount val="1293"/>
                <c:pt idx="0">
                  <c:v>1.702</c:v>
                </c:pt>
                <c:pt idx="1">
                  <c:v>1.625</c:v>
                </c:pt>
                <c:pt idx="2">
                  <c:v>1.5349999999999999</c:v>
                </c:pt>
                <c:pt idx="3">
                  <c:v>1.587</c:v>
                </c:pt>
                <c:pt idx="4">
                  <c:v>1.58</c:v>
                </c:pt>
                <c:pt idx="5">
                  <c:v>1.631</c:v>
                </c:pt>
                <c:pt idx="6">
                  <c:v>1.6080000000000001</c:v>
                </c:pt>
                <c:pt idx="7">
                  <c:v>1.5880000000000001</c:v>
                </c:pt>
                <c:pt idx="8">
                  <c:v>1.61</c:v>
                </c:pt>
                <c:pt idx="9">
                  <c:v>1.5860000000000001</c:v>
                </c:pt>
                <c:pt idx="10">
                  <c:v>1.534</c:v>
                </c:pt>
                <c:pt idx="11">
                  <c:v>1.556</c:v>
                </c:pt>
                <c:pt idx="12">
                  <c:v>1.5640000000000001</c:v>
                </c:pt>
                <c:pt idx="13">
                  <c:v>1.5680000000000001</c:v>
                </c:pt>
                <c:pt idx="14">
                  <c:v>1.516</c:v>
                </c:pt>
                <c:pt idx="15">
                  <c:v>1.4530000000000001</c:v>
                </c:pt>
                <c:pt idx="16">
                  <c:v>1.413</c:v>
                </c:pt>
                <c:pt idx="17">
                  <c:v>1.361</c:v>
                </c:pt>
                <c:pt idx="18">
                  <c:v>1.304</c:v>
                </c:pt>
                <c:pt idx="19">
                  <c:v>1.375</c:v>
                </c:pt>
                <c:pt idx="20">
                  <c:v>1.31</c:v>
                </c:pt>
                <c:pt idx="21">
                  <c:v>1.33</c:v>
                </c:pt>
                <c:pt idx="22">
                  <c:v>1.2729999999999999</c:v>
                </c:pt>
                <c:pt idx="23">
                  <c:v>1.2569999999999999</c:v>
                </c:pt>
                <c:pt idx="24">
                  <c:v>1.3340000000000001</c:v>
                </c:pt>
                <c:pt idx="25">
                  <c:v>1.389</c:v>
                </c:pt>
                <c:pt idx="26">
                  <c:v>1.369</c:v>
                </c:pt>
                <c:pt idx="27">
                  <c:v>1.325</c:v>
                </c:pt>
                <c:pt idx="28">
                  <c:v>1.3109999999999999</c:v>
                </c:pt>
                <c:pt idx="29">
                  <c:v>1.357</c:v>
                </c:pt>
                <c:pt idx="30">
                  <c:v>1.397</c:v>
                </c:pt>
                <c:pt idx="31">
                  <c:v>1.395</c:v>
                </c:pt>
                <c:pt idx="32">
                  <c:v>1.365</c:v>
                </c:pt>
                <c:pt idx="33">
                  <c:v>1.365</c:v>
                </c:pt>
                <c:pt idx="34">
                  <c:v>1.329</c:v>
                </c:pt>
                <c:pt idx="35">
                  <c:v>1.359</c:v>
                </c:pt>
                <c:pt idx="36">
                  <c:v>1.3080000000000001</c:v>
                </c:pt>
                <c:pt idx="37">
                  <c:v>1.2809999999999999</c:v>
                </c:pt>
                <c:pt idx="38">
                  <c:v>1.1990000000000001</c:v>
                </c:pt>
                <c:pt idx="39">
                  <c:v>1.214</c:v>
                </c:pt>
                <c:pt idx="40">
                  <c:v>1.218</c:v>
                </c:pt>
                <c:pt idx="41">
                  <c:v>1.1579999999999999</c:v>
                </c:pt>
                <c:pt idx="42">
                  <c:v>1.1319999999999999</c:v>
                </c:pt>
                <c:pt idx="43">
                  <c:v>1.101</c:v>
                </c:pt>
                <c:pt idx="44">
                  <c:v>0.96099999999999997</c:v>
                </c:pt>
                <c:pt idx="45">
                  <c:v>1.012</c:v>
                </c:pt>
                <c:pt idx="46">
                  <c:v>0.84299999999999997</c:v>
                </c:pt>
                <c:pt idx="47">
                  <c:v>0.72599999999999998</c:v>
                </c:pt>
                <c:pt idx="48">
                  <c:v>0.53700000000000003</c:v>
                </c:pt>
                <c:pt idx="49">
                  <c:v>0.66500000000000004</c:v>
                </c:pt>
                <c:pt idx="50">
                  <c:v>0.65700000000000003</c:v>
                </c:pt>
                <c:pt idx="51">
                  <c:v>0.6</c:v>
                </c:pt>
                <c:pt idx="52">
                  <c:v>0.84899999999999998</c:v>
                </c:pt>
                <c:pt idx="53">
                  <c:v>0.77500000000000002</c:v>
                </c:pt>
                <c:pt idx="54">
                  <c:v>0.95899999999999996</c:v>
                </c:pt>
                <c:pt idx="55">
                  <c:v>1.048</c:v>
                </c:pt>
                <c:pt idx="56">
                  <c:v>1</c:v>
                </c:pt>
                <c:pt idx="57">
                  <c:v>0.86899999999999999</c:v>
                </c:pt>
                <c:pt idx="58">
                  <c:v>0.79300000000000004</c:v>
                </c:pt>
                <c:pt idx="59">
                  <c:v>0.874</c:v>
                </c:pt>
                <c:pt idx="60">
                  <c:v>0.90200000000000002</c:v>
                </c:pt>
                <c:pt idx="61">
                  <c:v>0.84399999999999997</c:v>
                </c:pt>
                <c:pt idx="62">
                  <c:v>0.74199999999999999</c:v>
                </c:pt>
                <c:pt idx="63">
                  <c:v>0.76400000000000001</c:v>
                </c:pt>
                <c:pt idx="64">
                  <c:v>0.69699999999999995</c:v>
                </c:pt>
                <c:pt idx="65">
                  <c:v>0.61499999999999999</c:v>
                </c:pt>
                <c:pt idx="66">
                  <c:v>0.65700000000000003</c:v>
                </c:pt>
                <c:pt idx="67">
                  <c:v>0.71399999999999997</c:v>
                </c:pt>
                <c:pt idx="68">
                  <c:v>0.76500000000000001</c:v>
                </c:pt>
                <c:pt idx="69">
                  <c:v>0.82599999999999996</c:v>
                </c:pt>
                <c:pt idx="70">
                  <c:v>0.81299999999999994</c:v>
                </c:pt>
                <c:pt idx="71">
                  <c:v>0.76200000000000001</c:v>
                </c:pt>
                <c:pt idx="72">
                  <c:v>0.76200000000000001</c:v>
                </c:pt>
                <c:pt idx="73">
                  <c:v>0.754</c:v>
                </c:pt>
                <c:pt idx="74">
                  <c:v>0.75700000000000001</c:v>
                </c:pt>
                <c:pt idx="75">
                  <c:v>0.64200000000000002</c:v>
                </c:pt>
                <c:pt idx="76">
                  <c:v>0.61399999999999999</c:v>
                </c:pt>
                <c:pt idx="77">
                  <c:v>0.64600000000000002</c:v>
                </c:pt>
                <c:pt idx="78">
                  <c:v>0.628</c:v>
                </c:pt>
                <c:pt idx="79">
                  <c:v>0.57999999999999996</c:v>
                </c:pt>
                <c:pt idx="80">
                  <c:v>0.61599999999999999</c:v>
                </c:pt>
                <c:pt idx="81">
                  <c:v>0.59899999999999998</c:v>
                </c:pt>
                <c:pt idx="82">
                  <c:v>0.58099999999999996</c:v>
                </c:pt>
                <c:pt idx="83">
                  <c:v>0.625</c:v>
                </c:pt>
                <c:pt idx="84">
                  <c:v>0.57599999999999996</c:v>
                </c:pt>
                <c:pt idx="85">
                  <c:v>0.56599999999999995</c:v>
                </c:pt>
                <c:pt idx="86">
                  <c:v>0.54700000000000004</c:v>
                </c:pt>
                <c:pt idx="87">
                  <c:v>0.52700000000000002</c:v>
                </c:pt>
                <c:pt idx="88">
                  <c:v>0.57099999999999995</c:v>
                </c:pt>
                <c:pt idx="89">
                  <c:v>0.56999999999999995</c:v>
                </c:pt>
                <c:pt idx="90">
                  <c:v>0.61299999999999999</c:v>
                </c:pt>
                <c:pt idx="91">
                  <c:v>0.55000000000000004</c:v>
                </c:pt>
                <c:pt idx="92">
                  <c:v>0.58199999999999996</c:v>
                </c:pt>
                <c:pt idx="93">
                  <c:v>0.59</c:v>
                </c:pt>
                <c:pt idx="94">
                  <c:v>0.54600000000000004</c:v>
                </c:pt>
                <c:pt idx="95">
                  <c:v>0.54800000000000004</c:v>
                </c:pt>
                <c:pt idx="96">
                  <c:v>0.52700000000000002</c:v>
                </c:pt>
                <c:pt idx="97">
                  <c:v>0.54300000000000004</c:v>
                </c:pt>
                <c:pt idx="98">
                  <c:v>0.54300000000000004</c:v>
                </c:pt>
                <c:pt idx="99">
                  <c:v>0.59499999999999997</c:v>
                </c:pt>
                <c:pt idx="100">
                  <c:v>0.56100000000000005</c:v>
                </c:pt>
                <c:pt idx="101">
                  <c:v>0.54900000000000004</c:v>
                </c:pt>
                <c:pt idx="102">
                  <c:v>0.50700000000000001</c:v>
                </c:pt>
                <c:pt idx="103">
                  <c:v>0.48799999999999999</c:v>
                </c:pt>
                <c:pt idx="104">
                  <c:v>0.55200000000000005</c:v>
                </c:pt>
                <c:pt idx="105">
                  <c:v>0.54800000000000004</c:v>
                </c:pt>
                <c:pt idx="106">
                  <c:v>0.56200000000000006</c:v>
                </c:pt>
                <c:pt idx="107">
                  <c:v>0.53400000000000003</c:v>
                </c:pt>
                <c:pt idx="108">
                  <c:v>0.53300000000000003</c:v>
                </c:pt>
                <c:pt idx="109">
                  <c:v>0.54300000000000004</c:v>
                </c:pt>
                <c:pt idx="110">
                  <c:v>0.61899999999999999</c:v>
                </c:pt>
                <c:pt idx="111">
                  <c:v>0.68</c:v>
                </c:pt>
                <c:pt idx="112">
                  <c:v>0.72899999999999998</c:v>
                </c:pt>
                <c:pt idx="113">
                  <c:v>0.67600000000000005</c:v>
                </c:pt>
                <c:pt idx="114">
                  <c:v>0.63300000000000001</c:v>
                </c:pt>
                <c:pt idx="115">
                  <c:v>0.56799999999999995</c:v>
                </c:pt>
                <c:pt idx="116">
                  <c:v>0.51900000000000002</c:v>
                </c:pt>
                <c:pt idx="117">
                  <c:v>0.53500000000000003</c:v>
                </c:pt>
                <c:pt idx="118">
                  <c:v>0.51900000000000002</c:v>
                </c:pt>
                <c:pt idx="119">
                  <c:v>0.55300000000000005</c:v>
                </c:pt>
                <c:pt idx="120">
                  <c:v>0.53600000000000003</c:v>
                </c:pt>
                <c:pt idx="121">
                  <c:v>0.52600000000000002</c:v>
                </c:pt>
                <c:pt idx="122">
                  <c:v>0.53600000000000003</c:v>
                </c:pt>
                <c:pt idx="123">
                  <c:v>0.54400000000000004</c:v>
                </c:pt>
                <c:pt idx="124">
                  <c:v>0.54600000000000004</c:v>
                </c:pt>
                <c:pt idx="125">
                  <c:v>0.54600000000000004</c:v>
                </c:pt>
                <c:pt idx="126">
                  <c:v>0.53100000000000003</c:v>
                </c:pt>
                <c:pt idx="127">
                  <c:v>0.50900000000000001</c:v>
                </c:pt>
                <c:pt idx="128">
                  <c:v>0.51</c:v>
                </c:pt>
                <c:pt idx="129">
                  <c:v>0.52800000000000002</c:v>
                </c:pt>
                <c:pt idx="130">
                  <c:v>0.52800000000000002</c:v>
                </c:pt>
                <c:pt idx="131">
                  <c:v>0.56200000000000006</c:v>
                </c:pt>
                <c:pt idx="132">
                  <c:v>0.55800000000000005</c:v>
                </c:pt>
                <c:pt idx="133">
                  <c:v>0.54800000000000004</c:v>
                </c:pt>
                <c:pt idx="134">
                  <c:v>0.51100000000000001</c:v>
                </c:pt>
                <c:pt idx="135">
                  <c:v>0.57499999999999996</c:v>
                </c:pt>
                <c:pt idx="136">
                  <c:v>0.53200000000000003</c:v>
                </c:pt>
                <c:pt idx="137">
                  <c:v>0.55000000000000004</c:v>
                </c:pt>
                <c:pt idx="138">
                  <c:v>0.53900000000000003</c:v>
                </c:pt>
                <c:pt idx="139">
                  <c:v>0.53700000000000003</c:v>
                </c:pt>
                <c:pt idx="140">
                  <c:v>0.53500000000000003</c:v>
                </c:pt>
                <c:pt idx="141">
                  <c:v>0.505</c:v>
                </c:pt>
                <c:pt idx="142">
                  <c:v>0.52600000000000002</c:v>
                </c:pt>
                <c:pt idx="143">
                  <c:v>0.51400000000000001</c:v>
                </c:pt>
                <c:pt idx="144">
                  <c:v>0.51600000000000001</c:v>
                </c:pt>
                <c:pt idx="145">
                  <c:v>0.50900000000000001</c:v>
                </c:pt>
                <c:pt idx="146">
                  <c:v>0.503</c:v>
                </c:pt>
                <c:pt idx="147">
                  <c:v>0.501</c:v>
                </c:pt>
                <c:pt idx="148">
                  <c:v>0.52200000000000002</c:v>
                </c:pt>
                <c:pt idx="149">
                  <c:v>0.47599999999999998</c:v>
                </c:pt>
                <c:pt idx="150">
                  <c:v>0.48</c:v>
                </c:pt>
                <c:pt idx="151">
                  <c:v>0.44800000000000001</c:v>
                </c:pt>
                <c:pt idx="152">
                  <c:v>0.46700000000000003</c:v>
                </c:pt>
                <c:pt idx="153">
                  <c:v>0.46700000000000003</c:v>
                </c:pt>
                <c:pt idx="154">
                  <c:v>0.432</c:v>
                </c:pt>
                <c:pt idx="155">
                  <c:v>0.502</c:v>
                </c:pt>
                <c:pt idx="156">
                  <c:v>0.46300000000000002</c:v>
                </c:pt>
                <c:pt idx="157">
                  <c:v>0.47799999999999998</c:v>
                </c:pt>
                <c:pt idx="158">
                  <c:v>0.49399999999999999</c:v>
                </c:pt>
                <c:pt idx="159">
                  <c:v>0.57499999999999996</c:v>
                </c:pt>
                <c:pt idx="160">
                  <c:v>0.60899999999999999</c:v>
                </c:pt>
                <c:pt idx="161">
                  <c:v>0.63900000000000001</c:v>
                </c:pt>
                <c:pt idx="162">
                  <c:v>0.61399999999999999</c:v>
                </c:pt>
                <c:pt idx="163">
                  <c:v>0.58599999999999997</c:v>
                </c:pt>
                <c:pt idx="164">
                  <c:v>0.56399999999999995</c:v>
                </c:pt>
                <c:pt idx="165">
                  <c:v>0.58099999999999996</c:v>
                </c:pt>
                <c:pt idx="166">
                  <c:v>0.56299999999999994</c:v>
                </c:pt>
                <c:pt idx="167">
                  <c:v>0.53900000000000003</c:v>
                </c:pt>
                <c:pt idx="168">
                  <c:v>0.55900000000000005</c:v>
                </c:pt>
                <c:pt idx="169">
                  <c:v>0.59199999999999997</c:v>
                </c:pt>
                <c:pt idx="170">
                  <c:v>0.61299999999999999</c:v>
                </c:pt>
                <c:pt idx="171">
                  <c:v>0.66500000000000004</c:v>
                </c:pt>
                <c:pt idx="172">
                  <c:v>0.63300000000000001</c:v>
                </c:pt>
                <c:pt idx="173">
                  <c:v>0.622</c:v>
                </c:pt>
                <c:pt idx="174">
                  <c:v>0.57399999999999995</c:v>
                </c:pt>
                <c:pt idx="175">
                  <c:v>0.54800000000000004</c:v>
                </c:pt>
                <c:pt idx="176">
                  <c:v>0.53600000000000003</c:v>
                </c:pt>
                <c:pt idx="177">
                  <c:v>0.59599999999999997</c:v>
                </c:pt>
                <c:pt idx="178">
                  <c:v>0.59599999999999997</c:v>
                </c:pt>
                <c:pt idx="179">
                  <c:v>0.56299999999999994</c:v>
                </c:pt>
                <c:pt idx="180">
                  <c:v>0.59599999999999997</c:v>
                </c:pt>
                <c:pt idx="181">
                  <c:v>0.56699999999999995</c:v>
                </c:pt>
                <c:pt idx="182">
                  <c:v>0.55000000000000004</c:v>
                </c:pt>
                <c:pt idx="183">
                  <c:v>0.55300000000000005</c:v>
                </c:pt>
                <c:pt idx="184">
                  <c:v>0.55500000000000005</c:v>
                </c:pt>
                <c:pt idx="185">
                  <c:v>0.57399999999999995</c:v>
                </c:pt>
                <c:pt idx="186">
                  <c:v>0.57399999999999995</c:v>
                </c:pt>
                <c:pt idx="187">
                  <c:v>0.58099999999999996</c:v>
                </c:pt>
                <c:pt idx="188">
                  <c:v>0.55100000000000005</c:v>
                </c:pt>
                <c:pt idx="189">
                  <c:v>0.55700000000000005</c:v>
                </c:pt>
                <c:pt idx="190">
                  <c:v>0.55700000000000005</c:v>
                </c:pt>
                <c:pt idx="191">
                  <c:v>0.55700000000000005</c:v>
                </c:pt>
                <c:pt idx="192">
                  <c:v>0.54300000000000004</c:v>
                </c:pt>
                <c:pt idx="193">
                  <c:v>0.55200000000000005</c:v>
                </c:pt>
                <c:pt idx="194">
                  <c:v>0.53700000000000003</c:v>
                </c:pt>
                <c:pt idx="195">
                  <c:v>0.56100000000000005</c:v>
                </c:pt>
                <c:pt idx="196">
                  <c:v>0.55300000000000005</c:v>
                </c:pt>
                <c:pt idx="197">
                  <c:v>0.56499999999999995</c:v>
                </c:pt>
                <c:pt idx="198">
                  <c:v>0.62</c:v>
                </c:pt>
                <c:pt idx="199">
                  <c:v>0.56399999999999995</c:v>
                </c:pt>
                <c:pt idx="200">
                  <c:v>0.624</c:v>
                </c:pt>
                <c:pt idx="201">
                  <c:v>0.61899999999999999</c:v>
                </c:pt>
                <c:pt idx="202">
                  <c:v>0.628</c:v>
                </c:pt>
                <c:pt idx="203">
                  <c:v>0.628</c:v>
                </c:pt>
                <c:pt idx="204">
                  <c:v>0.58699999999999997</c:v>
                </c:pt>
                <c:pt idx="205">
                  <c:v>0.58199999999999996</c:v>
                </c:pt>
                <c:pt idx="206">
                  <c:v>0.56899999999999995</c:v>
                </c:pt>
                <c:pt idx="207">
                  <c:v>0.57499999999999996</c:v>
                </c:pt>
                <c:pt idx="208">
                  <c:v>0.59199999999999997</c:v>
                </c:pt>
                <c:pt idx="209">
                  <c:v>0.60599999999999998</c:v>
                </c:pt>
                <c:pt idx="210">
                  <c:v>0.622</c:v>
                </c:pt>
                <c:pt idx="211">
                  <c:v>0.66400000000000003</c:v>
                </c:pt>
                <c:pt idx="212">
                  <c:v>0.63900000000000001</c:v>
                </c:pt>
                <c:pt idx="213">
                  <c:v>0.627</c:v>
                </c:pt>
                <c:pt idx="214">
                  <c:v>0.59899999999999998</c:v>
                </c:pt>
                <c:pt idx="215">
                  <c:v>0.59499999999999997</c:v>
                </c:pt>
                <c:pt idx="216">
                  <c:v>0.63</c:v>
                </c:pt>
                <c:pt idx="217">
                  <c:v>0.66300000000000003</c:v>
                </c:pt>
                <c:pt idx="218">
                  <c:v>0.63600000000000001</c:v>
                </c:pt>
                <c:pt idx="219">
                  <c:v>0.68799999999999994</c:v>
                </c:pt>
                <c:pt idx="220">
                  <c:v>0.61499999999999999</c:v>
                </c:pt>
                <c:pt idx="221">
                  <c:v>0.61199999999999999</c:v>
                </c:pt>
                <c:pt idx="222">
                  <c:v>0.64500000000000002</c:v>
                </c:pt>
                <c:pt idx="223">
                  <c:v>0.749</c:v>
                </c:pt>
                <c:pt idx="224">
                  <c:v>0.77600000000000002</c:v>
                </c:pt>
                <c:pt idx="225">
                  <c:v>0.77600000000000002</c:v>
                </c:pt>
                <c:pt idx="226">
                  <c:v>0.72</c:v>
                </c:pt>
                <c:pt idx="227">
                  <c:v>0.72799999999999998</c:v>
                </c:pt>
                <c:pt idx="228">
                  <c:v>0.73699999999999999</c:v>
                </c:pt>
                <c:pt idx="229">
                  <c:v>0.68799999999999994</c:v>
                </c:pt>
                <c:pt idx="230">
                  <c:v>0.70299999999999996</c:v>
                </c:pt>
                <c:pt idx="231">
                  <c:v>0.67400000000000004</c:v>
                </c:pt>
                <c:pt idx="232">
                  <c:v>0.65300000000000002</c:v>
                </c:pt>
                <c:pt idx="233">
                  <c:v>0.69099999999999995</c:v>
                </c:pt>
                <c:pt idx="234">
                  <c:v>0.71699999999999997</c:v>
                </c:pt>
                <c:pt idx="235">
                  <c:v>0.71199999999999997</c:v>
                </c:pt>
                <c:pt idx="236">
                  <c:v>0.68600000000000005</c:v>
                </c:pt>
                <c:pt idx="237">
                  <c:v>0.67900000000000005</c:v>
                </c:pt>
                <c:pt idx="238">
                  <c:v>0.67100000000000004</c:v>
                </c:pt>
                <c:pt idx="239">
                  <c:v>0.73599999999999999</c:v>
                </c:pt>
                <c:pt idx="240">
                  <c:v>0.75900000000000001</c:v>
                </c:pt>
                <c:pt idx="241">
                  <c:v>0.74</c:v>
                </c:pt>
                <c:pt idx="242">
                  <c:v>0.79500000000000004</c:v>
                </c:pt>
                <c:pt idx="243">
                  <c:v>0.76400000000000001</c:v>
                </c:pt>
                <c:pt idx="244">
                  <c:v>0.74</c:v>
                </c:pt>
                <c:pt idx="245">
                  <c:v>0.752</c:v>
                </c:pt>
                <c:pt idx="246">
                  <c:v>0.73599999999999999</c:v>
                </c:pt>
                <c:pt idx="247">
                  <c:v>0.71199999999999997</c:v>
                </c:pt>
                <c:pt idx="248">
                  <c:v>0.71699999999999997</c:v>
                </c:pt>
                <c:pt idx="249">
                  <c:v>0.72699999999999998</c:v>
                </c:pt>
                <c:pt idx="250">
                  <c:v>0.72899999999999998</c:v>
                </c:pt>
                <c:pt idx="251">
                  <c:v>0.74299999999999999</c:v>
                </c:pt>
                <c:pt idx="252">
                  <c:v>0.75</c:v>
                </c:pt>
                <c:pt idx="253">
                  <c:v>0.72599999999999998</c:v>
                </c:pt>
                <c:pt idx="254">
                  <c:v>0.70299999999999996</c:v>
                </c:pt>
                <c:pt idx="255">
                  <c:v>0.72799999999999998</c:v>
                </c:pt>
                <c:pt idx="256">
                  <c:v>0.72099999999999997</c:v>
                </c:pt>
                <c:pt idx="257">
                  <c:v>0.72099999999999997</c:v>
                </c:pt>
                <c:pt idx="258">
                  <c:v>0.72099999999999997</c:v>
                </c:pt>
                <c:pt idx="259">
                  <c:v>0.71099999999999997</c:v>
                </c:pt>
                <c:pt idx="260">
                  <c:v>0.70499999999999996</c:v>
                </c:pt>
                <c:pt idx="261">
                  <c:v>0.67700000000000005</c:v>
                </c:pt>
                <c:pt idx="262">
                  <c:v>0.67700000000000005</c:v>
                </c:pt>
                <c:pt idx="263">
                  <c:v>0.67800000000000005</c:v>
                </c:pt>
                <c:pt idx="264">
                  <c:v>0.71299999999999997</c:v>
                </c:pt>
                <c:pt idx="265">
                  <c:v>0.75700000000000001</c:v>
                </c:pt>
                <c:pt idx="266">
                  <c:v>0.79400000000000004</c:v>
                </c:pt>
                <c:pt idx="267">
                  <c:v>0.81399999999999995</c:v>
                </c:pt>
                <c:pt idx="268">
                  <c:v>0.83899999999999997</c:v>
                </c:pt>
                <c:pt idx="269">
                  <c:v>0.84299999999999997</c:v>
                </c:pt>
                <c:pt idx="270">
                  <c:v>0.81</c:v>
                </c:pt>
                <c:pt idx="271">
                  <c:v>0.85499999999999998</c:v>
                </c:pt>
                <c:pt idx="272">
                  <c:v>0.80800000000000005</c:v>
                </c:pt>
                <c:pt idx="273">
                  <c:v>0.80500000000000005</c:v>
                </c:pt>
                <c:pt idx="274">
                  <c:v>0.80200000000000005</c:v>
                </c:pt>
                <c:pt idx="275">
                  <c:v>0.82599999999999996</c:v>
                </c:pt>
                <c:pt idx="276">
                  <c:v>0.87</c:v>
                </c:pt>
                <c:pt idx="277">
                  <c:v>0.84599999999999997</c:v>
                </c:pt>
                <c:pt idx="278">
                  <c:v>0.81200000000000006</c:v>
                </c:pt>
                <c:pt idx="279">
                  <c:v>0.81799999999999995</c:v>
                </c:pt>
                <c:pt idx="280">
                  <c:v>0.79400000000000004</c:v>
                </c:pt>
                <c:pt idx="281">
                  <c:v>0.81499999999999995</c:v>
                </c:pt>
                <c:pt idx="282">
                  <c:v>0.88900000000000001</c:v>
                </c:pt>
                <c:pt idx="283">
                  <c:v>0.88400000000000001</c:v>
                </c:pt>
                <c:pt idx="284">
                  <c:v>0.90500000000000003</c:v>
                </c:pt>
                <c:pt idx="285">
                  <c:v>0.94899999999999995</c:v>
                </c:pt>
                <c:pt idx="286">
                  <c:v>0.96299999999999997</c:v>
                </c:pt>
                <c:pt idx="287">
                  <c:v>1</c:v>
                </c:pt>
                <c:pt idx="288">
                  <c:v>1.012</c:v>
                </c:pt>
                <c:pt idx="289">
                  <c:v>0.998</c:v>
                </c:pt>
                <c:pt idx="290">
                  <c:v>0.98899999999999999</c:v>
                </c:pt>
                <c:pt idx="291">
                  <c:v>1</c:v>
                </c:pt>
                <c:pt idx="292">
                  <c:v>1.0289999999999999</c:v>
                </c:pt>
                <c:pt idx="293">
                  <c:v>1.0289999999999999</c:v>
                </c:pt>
                <c:pt idx="294">
                  <c:v>1.123</c:v>
                </c:pt>
                <c:pt idx="295">
                  <c:v>1.111</c:v>
                </c:pt>
                <c:pt idx="296">
                  <c:v>1.1439999999999999</c:v>
                </c:pt>
                <c:pt idx="297">
                  <c:v>1.2070000000000001</c:v>
                </c:pt>
                <c:pt idx="298">
                  <c:v>1.234</c:v>
                </c:pt>
                <c:pt idx="299">
                  <c:v>1.246</c:v>
                </c:pt>
                <c:pt idx="300">
                  <c:v>1.3120000000000001</c:v>
                </c:pt>
                <c:pt idx="301">
                  <c:v>1.46</c:v>
                </c:pt>
                <c:pt idx="302">
                  <c:v>1.355</c:v>
                </c:pt>
                <c:pt idx="303">
                  <c:v>1.3440000000000001</c:v>
                </c:pt>
                <c:pt idx="304">
                  <c:v>1.331</c:v>
                </c:pt>
                <c:pt idx="305">
                  <c:v>1.4119999999999999</c:v>
                </c:pt>
                <c:pt idx="306">
                  <c:v>1.5</c:v>
                </c:pt>
                <c:pt idx="307">
                  <c:v>1.504</c:v>
                </c:pt>
                <c:pt idx="308">
                  <c:v>1.53</c:v>
                </c:pt>
                <c:pt idx="309">
                  <c:v>1.4470000000000001</c:v>
                </c:pt>
                <c:pt idx="310">
                  <c:v>1.411</c:v>
                </c:pt>
                <c:pt idx="311">
                  <c:v>1.44</c:v>
                </c:pt>
                <c:pt idx="312">
                  <c:v>1.587</c:v>
                </c:pt>
                <c:pt idx="313">
                  <c:v>1.5409999999999999</c:v>
                </c:pt>
                <c:pt idx="314">
                  <c:v>1.57</c:v>
                </c:pt>
                <c:pt idx="315">
                  <c:v>1.59</c:v>
                </c:pt>
                <c:pt idx="316">
                  <c:v>1.6120000000000001</c:v>
                </c:pt>
                <c:pt idx="317">
                  <c:v>1.589</c:v>
                </c:pt>
                <c:pt idx="318">
                  <c:v>1.554</c:v>
                </c:pt>
                <c:pt idx="319">
                  <c:v>1.494</c:v>
                </c:pt>
                <c:pt idx="320">
                  <c:v>1.4750000000000001</c:v>
                </c:pt>
                <c:pt idx="321">
                  <c:v>1.4670000000000001</c:v>
                </c:pt>
                <c:pt idx="322">
                  <c:v>1.5009999999999999</c:v>
                </c:pt>
                <c:pt idx="323">
                  <c:v>1.536</c:v>
                </c:pt>
                <c:pt idx="324">
                  <c:v>1.5329999999999999</c:v>
                </c:pt>
                <c:pt idx="325">
                  <c:v>1.5580000000000001</c:v>
                </c:pt>
                <c:pt idx="326">
                  <c:v>1.51</c:v>
                </c:pt>
                <c:pt idx="327">
                  <c:v>1.51</c:v>
                </c:pt>
                <c:pt idx="328">
                  <c:v>1.5569999999999999</c:v>
                </c:pt>
                <c:pt idx="329">
                  <c:v>1.488</c:v>
                </c:pt>
                <c:pt idx="330">
                  <c:v>1.5</c:v>
                </c:pt>
                <c:pt idx="331">
                  <c:v>1.4630000000000001</c:v>
                </c:pt>
                <c:pt idx="332">
                  <c:v>1.4970000000000001</c:v>
                </c:pt>
                <c:pt idx="333">
                  <c:v>1.514</c:v>
                </c:pt>
                <c:pt idx="334">
                  <c:v>1.504</c:v>
                </c:pt>
                <c:pt idx="335">
                  <c:v>1.5289999999999999</c:v>
                </c:pt>
                <c:pt idx="336">
                  <c:v>1.476</c:v>
                </c:pt>
                <c:pt idx="337">
                  <c:v>1.5409999999999999</c:v>
                </c:pt>
                <c:pt idx="338">
                  <c:v>1.556</c:v>
                </c:pt>
                <c:pt idx="339">
                  <c:v>1.5029999999999999</c:v>
                </c:pt>
                <c:pt idx="340">
                  <c:v>1.524</c:v>
                </c:pt>
                <c:pt idx="341">
                  <c:v>1.5149999999999999</c:v>
                </c:pt>
                <c:pt idx="342">
                  <c:v>1.516</c:v>
                </c:pt>
                <c:pt idx="343">
                  <c:v>1.5289999999999999</c:v>
                </c:pt>
                <c:pt idx="344">
                  <c:v>1.5620000000000001</c:v>
                </c:pt>
                <c:pt idx="345">
                  <c:v>1.53</c:v>
                </c:pt>
                <c:pt idx="346">
                  <c:v>1.5629999999999999</c:v>
                </c:pt>
                <c:pt idx="347">
                  <c:v>1.546</c:v>
                </c:pt>
                <c:pt idx="348">
                  <c:v>1.52</c:v>
                </c:pt>
                <c:pt idx="349">
                  <c:v>1.522</c:v>
                </c:pt>
                <c:pt idx="350">
                  <c:v>1.514</c:v>
                </c:pt>
                <c:pt idx="351">
                  <c:v>1.514</c:v>
                </c:pt>
                <c:pt idx="352">
                  <c:v>1.4970000000000001</c:v>
                </c:pt>
                <c:pt idx="353">
                  <c:v>1.516</c:v>
                </c:pt>
                <c:pt idx="354">
                  <c:v>1.54</c:v>
                </c:pt>
                <c:pt idx="355">
                  <c:v>1.599</c:v>
                </c:pt>
                <c:pt idx="356">
                  <c:v>1.569</c:v>
                </c:pt>
                <c:pt idx="357">
                  <c:v>1.5589999999999999</c:v>
                </c:pt>
                <c:pt idx="358">
                  <c:v>1.577</c:v>
                </c:pt>
                <c:pt idx="359">
                  <c:v>1.5649999999999999</c:v>
                </c:pt>
                <c:pt idx="360">
                  <c:v>1.579</c:v>
                </c:pt>
                <c:pt idx="361">
                  <c:v>1.544</c:v>
                </c:pt>
                <c:pt idx="362">
                  <c:v>1.5429999999999999</c:v>
                </c:pt>
                <c:pt idx="363">
                  <c:v>1.5429999999999999</c:v>
                </c:pt>
                <c:pt idx="364">
                  <c:v>1.46</c:v>
                </c:pt>
                <c:pt idx="365">
                  <c:v>1.452</c:v>
                </c:pt>
                <c:pt idx="366">
                  <c:v>1.488</c:v>
                </c:pt>
                <c:pt idx="367">
                  <c:v>1.5</c:v>
                </c:pt>
                <c:pt idx="368">
                  <c:v>1.486</c:v>
                </c:pt>
                <c:pt idx="369">
                  <c:v>1.494</c:v>
                </c:pt>
                <c:pt idx="370">
                  <c:v>1.49</c:v>
                </c:pt>
                <c:pt idx="371">
                  <c:v>1.52</c:v>
                </c:pt>
                <c:pt idx="372">
                  <c:v>1.456</c:v>
                </c:pt>
                <c:pt idx="373">
                  <c:v>1.4770000000000001</c:v>
                </c:pt>
                <c:pt idx="374">
                  <c:v>1.4510000000000001</c:v>
                </c:pt>
                <c:pt idx="375">
                  <c:v>1.411</c:v>
                </c:pt>
                <c:pt idx="376">
                  <c:v>1.371</c:v>
                </c:pt>
                <c:pt idx="377">
                  <c:v>1.369</c:v>
                </c:pt>
                <c:pt idx="378">
                  <c:v>1.389</c:v>
                </c:pt>
                <c:pt idx="379">
                  <c:v>1.381</c:v>
                </c:pt>
                <c:pt idx="380">
                  <c:v>1.4410000000000001</c:v>
                </c:pt>
                <c:pt idx="381">
                  <c:v>1.3939999999999999</c:v>
                </c:pt>
                <c:pt idx="382">
                  <c:v>1.3660000000000001</c:v>
                </c:pt>
                <c:pt idx="383">
                  <c:v>1.4139999999999999</c:v>
                </c:pt>
                <c:pt idx="384">
                  <c:v>1.405</c:v>
                </c:pt>
                <c:pt idx="385">
                  <c:v>1.4219999999999999</c:v>
                </c:pt>
                <c:pt idx="386">
                  <c:v>1.4179999999999999</c:v>
                </c:pt>
                <c:pt idx="387">
                  <c:v>1.4530000000000001</c:v>
                </c:pt>
                <c:pt idx="388">
                  <c:v>1.415</c:v>
                </c:pt>
                <c:pt idx="389">
                  <c:v>1.417</c:v>
                </c:pt>
                <c:pt idx="390">
                  <c:v>1.389</c:v>
                </c:pt>
                <c:pt idx="391">
                  <c:v>1.389</c:v>
                </c:pt>
                <c:pt idx="392">
                  <c:v>1.3740000000000001</c:v>
                </c:pt>
                <c:pt idx="393">
                  <c:v>1.4</c:v>
                </c:pt>
                <c:pt idx="394">
                  <c:v>1.3160000000000001</c:v>
                </c:pt>
                <c:pt idx="395">
                  <c:v>1.298</c:v>
                </c:pt>
                <c:pt idx="396">
                  <c:v>1.2649999999999999</c:v>
                </c:pt>
                <c:pt idx="397">
                  <c:v>1.327</c:v>
                </c:pt>
                <c:pt idx="398">
                  <c:v>1.3169999999999999</c:v>
                </c:pt>
                <c:pt idx="399">
                  <c:v>1.353</c:v>
                </c:pt>
                <c:pt idx="400">
                  <c:v>1.2929999999999999</c:v>
                </c:pt>
                <c:pt idx="401">
                  <c:v>1.2609999999999999</c:v>
                </c:pt>
                <c:pt idx="402">
                  <c:v>1.2410000000000001</c:v>
                </c:pt>
                <c:pt idx="403">
                  <c:v>1.1439999999999999</c:v>
                </c:pt>
                <c:pt idx="404">
                  <c:v>1.179</c:v>
                </c:pt>
                <c:pt idx="405">
                  <c:v>1.2230000000000001</c:v>
                </c:pt>
                <c:pt idx="406">
                  <c:v>1.2010000000000001</c:v>
                </c:pt>
                <c:pt idx="407">
                  <c:v>1.208</c:v>
                </c:pt>
                <c:pt idx="408">
                  <c:v>1.222</c:v>
                </c:pt>
                <c:pt idx="409">
                  <c:v>1.167</c:v>
                </c:pt>
                <c:pt idx="410">
                  <c:v>1.1679999999999999</c:v>
                </c:pt>
                <c:pt idx="411">
                  <c:v>1.206</c:v>
                </c:pt>
                <c:pt idx="412">
                  <c:v>1.2030000000000001</c:v>
                </c:pt>
                <c:pt idx="413">
                  <c:v>1.2030000000000001</c:v>
                </c:pt>
                <c:pt idx="414">
                  <c:v>1.117</c:v>
                </c:pt>
                <c:pt idx="415">
                  <c:v>1.1319999999999999</c:v>
                </c:pt>
                <c:pt idx="416">
                  <c:v>1.171</c:v>
                </c:pt>
                <c:pt idx="417">
                  <c:v>1.2430000000000001</c:v>
                </c:pt>
                <c:pt idx="418">
                  <c:v>1.254</c:v>
                </c:pt>
                <c:pt idx="419">
                  <c:v>1.272</c:v>
                </c:pt>
                <c:pt idx="420">
                  <c:v>1.2629999999999999</c:v>
                </c:pt>
                <c:pt idx="421">
                  <c:v>1.2549999999999999</c:v>
                </c:pt>
                <c:pt idx="422">
                  <c:v>1.1850000000000001</c:v>
                </c:pt>
                <c:pt idx="423">
                  <c:v>1.165</c:v>
                </c:pt>
                <c:pt idx="424">
                  <c:v>1.1539999999999999</c:v>
                </c:pt>
                <c:pt idx="425">
                  <c:v>1.155</c:v>
                </c:pt>
                <c:pt idx="426">
                  <c:v>1.129</c:v>
                </c:pt>
                <c:pt idx="427">
                  <c:v>1.141</c:v>
                </c:pt>
                <c:pt idx="428">
                  <c:v>1.1659999999999999</c:v>
                </c:pt>
                <c:pt idx="429">
                  <c:v>1.19</c:v>
                </c:pt>
                <c:pt idx="430">
                  <c:v>1.2490000000000001</c:v>
                </c:pt>
                <c:pt idx="431">
                  <c:v>1.2390000000000001</c:v>
                </c:pt>
                <c:pt idx="432">
                  <c:v>1.204</c:v>
                </c:pt>
                <c:pt idx="433">
                  <c:v>1.1839999999999999</c:v>
                </c:pt>
                <c:pt idx="434">
                  <c:v>1.216</c:v>
                </c:pt>
                <c:pt idx="435">
                  <c:v>1.181</c:v>
                </c:pt>
                <c:pt idx="436">
                  <c:v>1.157</c:v>
                </c:pt>
                <c:pt idx="437">
                  <c:v>1.1890000000000001</c:v>
                </c:pt>
                <c:pt idx="438">
                  <c:v>1.1890000000000001</c:v>
                </c:pt>
                <c:pt idx="439">
                  <c:v>1.232</c:v>
                </c:pt>
                <c:pt idx="440">
                  <c:v>1.206</c:v>
                </c:pt>
                <c:pt idx="441">
                  <c:v>1.173</c:v>
                </c:pt>
                <c:pt idx="442">
                  <c:v>1.238</c:v>
                </c:pt>
                <c:pt idx="443">
                  <c:v>1.22</c:v>
                </c:pt>
                <c:pt idx="444">
                  <c:v>1.173</c:v>
                </c:pt>
                <c:pt idx="445">
                  <c:v>1.22</c:v>
                </c:pt>
                <c:pt idx="446">
                  <c:v>1.2350000000000001</c:v>
                </c:pt>
                <c:pt idx="447">
                  <c:v>1.284</c:v>
                </c:pt>
                <c:pt idx="448">
                  <c:v>1.2270000000000001</c:v>
                </c:pt>
                <c:pt idx="449">
                  <c:v>1.228</c:v>
                </c:pt>
                <c:pt idx="450">
                  <c:v>1.2130000000000001</c:v>
                </c:pt>
                <c:pt idx="451">
                  <c:v>1.345</c:v>
                </c:pt>
                <c:pt idx="452">
                  <c:v>1.377</c:v>
                </c:pt>
                <c:pt idx="453">
                  <c:v>1.411</c:v>
                </c:pt>
                <c:pt idx="454">
                  <c:v>1.5029999999999999</c:v>
                </c:pt>
                <c:pt idx="455">
                  <c:v>1.5089999999999999</c:v>
                </c:pt>
                <c:pt idx="456">
                  <c:v>1.5089999999999999</c:v>
                </c:pt>
                <c:pt idx="457">
                  <c:v>1.4690000000000001</c:v>
                </c:pt>
                <c:pt idx="458">
                  <c:v>1.4830000000000001</c:v>
                </c:pt>
                <c:pt idx="459">
                  <c:v>1.536</c:v>
                </c:pt>
                <c:pt idx="460">
                  <c:v>1.506</c:v>
                </c:pt>
                <c:pt idx="461">
                  <c:v>1.5649999999999999</c:v>
                </c:pt>
                <c:pt idx="462">
                  <c:v>1.6259999999999999</c:v>
                </c:pt>
                <c:pt idx="463">
                  <c:v>1.6259999999999999</c:v>
                </c:pt>
                <c:pt idx="464">
                  <c:v>1.621</c:v>
                </c:pt>
                <c:pt idx="465">
                  <c:v>1.605</c:v>
                </c:pt>
                <c:pt idx="466">
                  <c:v>1.534</c:v>
                </c:pt>
                <c:pt idx="467">
                  <c:v>1.5860000000000001</c:v>
                </c:pt>
                <c:pt idx="468">
                  <c:v>1.5880000000000001</c:v>
                </c:pt>
                <c:pt idx="469">
                  <c:v>1.6279999999999999</c:v>
                </c:pt>
                <c:pt idx="470">
                  <c:v>1.6419999999999999</c:v>
                </c:pt>
                <c:pt idx="471">
                  <c:v>1.696</c:v>
                </c:pt>
                <c:pt idx="472">
                  <c:v>1.651</c:v>
                </c:pt>
                <c:pt idx="473">
                  <c:v>1.653</c:v>
                </c:pt>
                <c:pt idx="474">
                  <c:v>1.63</c:v>
                </c:pt>
                <c:pt idx="475">
                  <c:v>1.615</c:v>
                </c:pt>
                <c:pt idx="476">
                  <c:v>1.6719999999999999</c:v>
                </c:pt>
                <c:pt idx="477">
                  <c:v>1.7230000000000001</c:v>
                </c:pt>
                <c:pt idx="478">
                  <c:v>1.748</c:v>
                </c:pt>
                <c:pt idx="479">
                  <c:v>1.724</c:v>
                </c:pt>
                <c:pt idx="480">
                  <c:v>1.7330000000000001</c:v>
                </c:pt>
                <c:pt idx="481">
                  <c:v>1.6559999999999999</c:v>
                </c:pt>
                <c:pt idx="482">
                  <c:v>1.59</c:v>
                </c:pt>
                <c:pt idx="483">
                  <c:v>1.63</c:v>
                </c:pt>
                <c:pt idx="484">
                  <c:v>1.593</c:v>
                </c:pt>
                <c:pt idx="485">
                  <c:v>1.6839999999999999</c:v>
                </c:pt>
                <c:pt idx="486">
                  <c:v>1.6839999999999999</c:v>
                </c:pt>
                <c:pt idx="487">
                  <c:v>1.67</c:v>
                </c:pt>
                <c:pt idx="488">
                  <c:v>1.724</c:v>
                </c:pt>
                <c:pt idx="489">
                  <c:v>1.7849999999999999</c:v>
                </c:pt>
                <c:pt idx="490">
                  <c:v>1.6919999999999999</c:v>
                </c:pt>
                <c:pt idx="491">
                  <c:v>1.6970000000000001</c:v>
                </c:pt>
                <c:pt idx="492">
                  <c:v>1.6579999999999999</c:v>
                </c:pt>
                <c:pt idx="493">
                  <c:v>1.7629999999999999</c:v>
                </c:pt>
                <c:pt idx="494">
                  <c:v>1.8069999999999999</c:v>
                </c:pt>
                <c:pt idx="495">
                  <c:v>1.7809999999999999</c:v>
                </c:pt>
                <c:pt idx="496">
                  <c:v>1.76</c:v>
                </c:pt>
                <c:pt idx="497">
                  <c:v>1.605</c:v>
                </c:pt>
                <c:pt idx="498">
                  <c:v>1.617</c:v>
                </c:pt>
                <c:pt idx="499">
                  <c:v>1.5680000000000001</c:v>
                </c:pt>
                <c:pt idx="500">
                  <c:v>1.496</c:v>
                </c:pt>
                <c:pt idx="501">
                  <c:v>1.5069999999999999</c:v>
                </c:pt>
                <c:pt idx="502">
                  <c:v>1.4390000000000001</c:v>
                </c:pt>
                <c:pt idx="503">
                  <c:v>1.5249999999999999</c:v>
                </c:pt>
                <c:pt idx="504">
                  <c:v>1.5820000000000001</c:v>
                </c:pt>
                <c:pt idx="505">
                  <c:v>1.593</c:v>
                </c:pt>
                <c:pt idx="506">
                  <c:v>1.512</c:v>
                </c:pt>
                <c:pt idx="507">
                  <c:v>1.466</c:v>
                </c:pt>
                <c:pt idx="508">
                  <c:v>1.395</c:v>
                </c:pt>
                <c:pt idx="509">
                  <c:v>1.4319999999999999</c:v>
                </c:pt>
                <c:pt idx="510">
                  <c:v>1.409</c:v>
                </c:pt>
                <c:pt idx="511">
                  <c:v>1.34</c:v>
                </c:pt>
                <c:pt idx="512">
                  <c:v>1.323</c:v>
                </c:pt>
                <c:pt idx="513">
                  <c:v>1.3919999999999999</c:v>
                </c:pt>
                <c:pt idx="514">
                  <c:v>1.4410000000000001</c:v>
                </c:pt>
                <c:pt idx="515">
                  <c:v>1.419</c:v>
                </c:pt>
                <c:pt idx="516">
                  <c:v>1.4379999999999999</c:v>
                </c:pt>
                <c:pt idx="517">
                  <c:v>1.464</c:v>
                </c:pt>
                <c:pt idx="518">
                  <c:v>1.464</c:v>
                </c:pt>
                <c:pt idx="519">
                  <c:v>1.464</c:v>
                </c:pt>
                <c:pt idx="520">
                  <c:v>1.484</c:v>
                </c:pt>
                <c:pt idx="521">
                  <c:v>1.4490000000000001</c:v>
                </c:pt>
                <c:pt idx="522">
                  <c:v>1.4259999999999999</c:v>
                </c:pt>
                <c:pt idx="523">
                  <c:v>1.4259999999999999</c:v>
                </c:pt>
                <c:pt idx="524">
                  <c:v>1.5860000000000001</c:v>
                </c:pt>
                <c:pt idx="525">
                  <c:v>1.64</c:v>
                </c:pt>
                <c:pt idx="526">
                  <c:v>1.7010000000000001</c:v>
                </c:pt>
                <c:pt idx="527">
                  <c:v>1.72</c:v>
                </c:pt>
                <c:pt idx="528">
                  <c:v>1.7130000000000001</c:v>
                </c:pt>
                <c:pt idx="529">
                  <c:v>1.71</c:v>
                </c:pt>
                <c:pt idx="530">
                  <c:v>1.7310000000000001</c:v>
                </c:pt>
                <c:pt idx="531">
                  <c:v>1.704</c:v>
                </c:pt>
                <c:pt idx="532">
                  <c:v>1.7729999999999999</c:v>
                </c:pt>
                <c:pt idx="533">
                  <c:v>1.8</c:v>
                </c:pt>
                <c:pt idx="534">
                  <c:v>1.8919999999999999</c:v>
                </c:pt>
                <c:pt idx="535">
                  <c:v>1.877</c:v>
                </c:pt>
                <c:pt idx="536">
                  <c:v>1.8360000000000001</c:v>
                </c:pt>
                <c:pt idx="537">
                  <c:v>1.7909999999999999</c:v>
                </c:pt>
                <c:pt idx="538">
                  <c:v>1.8120000000000001</c:v>
                </c:pt>
                <c:pt idx="539">
                  <c:v>1.8049999999999999</c:v>
                </c:pt>
                <c:pt idx="540">
                  <c:v>1.8420000000000001</c:v>
                </c:pt>
                <c:pt idx="541">
                  <c:v>1.7769999999999999</c:v>
                </c:pt>
                <c:pt idx="542">
                  <c:v>1.76</c:v>
                </c:pt>
                <c:pt idx="543">
                  <c:v>1.7709999999999999</c:v>
                </c:pt>
                <c:pt idx="544">
                  <c:v>1.792</c:v>
                </c:pt>
                <c:pt idx="545">
                  <c:v>1.758</c:v>
                </c:pt>
                <c:pt idx="546">
                  <c:v>1.8009999999999999</c:v>
                </c:pt>
                <c:pt idx="547">
                  <c:v>1.855</c:v>
                </c:pt>
                <c:pt idx="548">
                  <c:v>1.8380000000000001</c:v>
                </c:pt>
                <c:pt idx="549">
                  <c:v>1.857</c:v>
                </c:pt>
                <c:pt idx="550">
                  <c:v>1.8460000000000001</c:v>
                </c:pt>
                <c:pt idx="551">
                  <c:v>1.9419999999999999</c:v>
                </c:pt>
                <c:pt idx="552">
                  <c:v>1.853</c:v>
                </c:pt>
                <c:pt idx="553">
                  <c:v>1.907</c:v>
                </c:pt>
                <c:pt idx="554">
                  <c:v>1.9710000000000001</c:v>
                </c:pt>
                <c:pt idx="555">
                  <c:v>1.9530000000000001</c:v>
                </c:pt>
                <c:pt idx="556">
                  <c:v>1.9179999999999999</c:v>
                </c:pt>
                <c:pt idx="557">
                  <c:v>1.877</c:v>
                </c:pt>
                <c:pt idx="558">
                  <c:v>1.877</c:v>
                </c:pt>
                <c:pt idx="559">
                  <c:v>1.9219999999999999</c:v>
                </c:pt>
                <c:pt idx="560">
                  <c:v>1.976</c:v>
                </c:pt>
                <c:pt idx="561">
                  <c:v>1.919</c:v>
                </c:pt>
                <c:pt idx="562">
                  <c:v>1.9</c:v>
                </c:pt>
                <c:pt idx="563">
                  <c:v>1.8129999999999999</c:v>
                </c:pt>
                <c:pt idx="564">
                  <c:v>1.7110000000000001</c:v>
                </c:pt>
                <c:pt idx="565">
                  <c:v>1.8180000000000001</c:v>
                </c:pt>
                <c:pt idx="566">
                  <c:v>1.7789999999999999</c:v>
                </c:pt>
                <c:pt idx="567">
                  <c:v>1.6679999999999999</c:v>
                </c:pt>
                <c:pt idx="568">
                  <c:v>1.724</c:v>
                </c:pt>
                <c:pt idx="569">
                  <c:v>1.8169999999999999</c:v>
                </c:pt>
                <c:pt idx="570">
                  <c:v>1.9019999999999999</c:v>
                </c:pt>
                <c:pt idx="571">
                  <c:v>1.9359999999999999</c:v>
                </c:pt>
                <c:pt idx="572">
                  <c:v>1.9930000000000001</c:v>
                </c:pt>
                <c:pt idx="573">
                  <c:v>2.1579999999999999</c:v>
                </c:pt>
                <c:pt idx="574">
                  <c:v>2.1909999999999998</c:v>
                </c:pt>
                <c:pt idx="575">
                  <c:v>2.1800000000000002</c:v>
                </c:pt>
                <c:pt idx="576">
                  <c:v>2.1840000000000002</c:v>
                </c:pt>
                <c:pt idx="577">
                  <c:v>2.1920000000000002</c:v>
                </c:pt>
                <c:pt idx="578">
                  <c:v>2.327</c:v>
                </c:pt>
                <c:pt idx="579">
                  <c:v>2.4169999999999998</c:v>
                </c:pt>
                <c:pt idx="580">
                  <c:v>2.3119999999999998</c:v>
                </c:pt>
                <c:pt idx="581">
                  <c:v>2.395</c:v>
                </c:pt>
                <c:pt idx="582">
                  <c:v>2.5459999999999998</c:v>
                </c:pt>
                <c:pt idx="583">
                  <c:v>2.5089999999999999</c:v>
                </c:pt>
                <c:pt idx="584">
                  <c:v>2.4809999999999999</c:v>
                </c:pt>
                <c:pt idx="585">
                  <c:v>2.44</c:v>
                </c:pt>
                <c:pt idx="586">
                  <c:v>2.4049999999999998</c:v>
                </c:pt>
                <c:pt idx="587">
                  <c:v>2.4340000000000002</c:v>
                </c:pt>
                <c:pt idx="588">
                  <c:v>2.44</c:v>
                </c:pt>
                <c:pt idx="589">
                  <c:v>2.516</c:v>
                </c:pt>
                <c:pt idx="590">
                  <c:v>2.5150000000000001</c:v>
                </c:pt>
                <c:pt idx="591">
                  <c:v>2.5779999999999998</c:v>
                </c:pt>
                <c:pt idx="592">
                  <c:v>2.6360000000000001</c:v>
                </c:pt>
                <c:pt idx="593">
                  <c:v>2.6930000000000001</c:v>
                </c:pt>
                <c:pt idx="594">
                  <c:v>2.645</c:v>
                </c:pt>
                <c:pt idx="595">
                  <c:v>2.6379999999999999</c:v>
                </c:pt>
                <c:pt idx="596">
                  <c:v>2.7610000000000001</c:v>
                </c:pt>
                <c:pt idx="597">
                  <c:v>2.7850000000000001</c:v>
                </c:pt>
                <c:pt idx="598">
                  <c:v>2.8239999999999998</c:v>
                </c:pt>
                <c:pt idx="599">
                  <c:v>2.82</c:v>
                </c:pt>
                <c:pt idx="600">
                  <c:v>2.887</c:v>
                </c:pt>
                <c:pt idx="601">
                  <c:v>2.8679999999999999</c:v>
                </c:pt>
                <c:pt idx="602">
                  <c:v>2.798</c:v>
                </c:pt>
                <c:pt idx="603">
                  <c:v>2.71</c:v>
                </c:pt>
                <c:pt idx="604">
                  <c:v>2.8</c:v>
                </c:pt>
                <c:pt idx="605">
                  <c:v>2.7879999999999998</c:v>
                </c:pt>
                <c:pt idx="606">
                  <c:v>2.8660000000000001</c:v>
                </c:pt>
                <c:pt idx="607">
                  <c:v>2.9420000000000002</c:v>
                </c:pt>
                <c:pt idx="608">
                  <c:v>2.9580000000000002</c:v>
                </c:pt>
                <c:pt idx="609">
                  <c:v>2.923</c:v>
                </c:pt>
                <c:pt idx="610">
                  <c:v>3.0230000000000001</c:v>
                </c:pt>
                <c:pt idx="611">
                  <c:v>3.1269999999999998</c:v>
                </c:pt>
                <c:pt idx="612">
                  <c:v>3.0209999999999999</c:v>
                </c:pt>
                <c:pt idx="613">
                  <c:v>3.004</c:v>
                </c:pt>
                <c:pt idx="614">
                  <c:v>3.0030000000000001</c:v>
                </c:pt>
                <c:pt idx="615">
                  <c:v>2.91</c:v>
                </c:pt>
                <c:pt idx="616">
                  <c:v>2.96</c:v>
                </c:pt>
                <c:pt idx="617">
                  <c:v>2.9209999999999998</c:v>
                </c:pt>
                <c:pt idx="618">
                  <c:v>3.0270000000000001</c:v>
                </c:pt>
                <c:pt idx="619">
                  <c:v>2.9460000000000002</c:v>
                </c:pt>
                <c:pt idx="620">
                  <c:v>2.883</c:v>
                </c:pt>
                <c:pt idx="621">
                  <c:v>2.835</c:v>
                </c:pt>
                <c:pt idx="622">
                  <c:v>2.835</c:v>
                </c:pt>
                <c:pt idx="623">
                  <c:v>2.8090000000000002</c:v>
                </c:pt>
                <c:pt idx="624">
                  <c:v>2.7749999999999999</c:v>
                </c:pt>
                <c:pt idx="625">
                  <c:v>2.7959999999999998</c:v>
                </c:pt>
                <c:pt idx="626">
                  <c:v>2.79</c:v>
                </c:pt>
                <c:pt idx="627">
                  <c:v>2.8260000000000001</c:v>
                </c:pt>
                <c:pt idx="628">
                  <c:v>2.891</c:v>
                </c:pt>
                <c:pt idx="629">
                  <c:v>2.976</c:v>
                </c:pt>
                <c:pt idx="630">
                  <c:v>3</c:v>
                </c:pt>
                <c:pt idx="631">
                  <c:v>3.0640000000000001</c:v>
                </c:pt>
                <c:pt idx="632">
                  <c:v>3.1930000000000001</c:v>
                </c:pt>
                <c:pt idx="633">
                  <c:v>3.1859999999999999</c:v>
                </c:pt>
                <c:pt idx="634">
                  <c:v>3.2679999999999998</c:v>
                </c:pt>
                <c:pt idx="635">
                  <c:v>3.2320000000000002</c:v>
                </c:pt>
                <c:pt idx="636">
                  <c:v>3.3479999999999999</c:v>
                </c:pt>
                <c:pt idx="637">
                  <c:v>3.516</c:v>
                </c:pt>
                <c:pt idx="638">
                  <c:v>3.6219999999999999</c:v>
                </c:pt>
                <c:pt idx="639">
                  <c:v>3.4590000000000001</c:v>
                </c:pt>
                <c:pt idx="640">
                  <c:v>3.375</c:v>
                </c:pt>
                <c:pt idx="641">
                  <c:v>3.4049999999999998</c:v>
                </c:pt>
                <c:pt idx="642">
                  <c:v>3.46</c:v>
                </c:pt>
                <c:pt idx="643">
                  <c:v>3.5009999999999999</c:v>
                </c:pt>
                <c:pt idx="644">
                  <c:v>3.4180000000000001</c:v>
                </c:pt>
                <c:pt idx="645">
                  <c:v>3.3039999999999998</c:v>
                </c:pt>
                <c:pt idx="646">
                  <c:v>3.3260000000000001</c:v>
                </c:pt>
                <c:pt idx="647">
                  <c:v>3.3820000000000001</c:v>
                </c:pt>
                <c:pt idx="648">
                  <c:v>3.3380000000000001</c:v>
                </c:pt>
                <c:pt idx="649">
                  <c:v>3.306</c:v>
                </c:pt>
                <c:pt idx="650">
                  <c:v>3.2229999999999999</c:v>
                </c:pt>
                <c:pt idx="651">
                  <c:v>3.2229999999999999</c:v>
                </c:pt>
                <c:pt idx="652">
                  <c:v>3.1749999999999998</c:v>
                </c:pt>
                <c:pt idx="653">
                  <c:v>3.0819999999999999</c:v>
                </c:pt>
                <c:pt idx="654">
                  <c:v>3.1890000000000001</c:v>
                </c:pt>
                <c:pt idx="655">
                  <c:v>3.2170000000000001</c:v>
                </c:pt>
                <c:pt idx="656">
                  <c:v>3.2959999999999998</c:v>
                </c:pt>
                <c:pt idx="657">
                  <c:v>3.2360000000000002</c:v>
                </c:pt>
                <c:pt idx="658">
                  <c:v>3.1880000000000002</c:v>
                </c:pt>
                <c:pt idx="659">
                  <c:v>3.153</c:v>
                </c:pt>
                <c:pt idx="660">
                  <c:v>3.145</c:v>
                </c:pt>
                <c:pt idx="661">
                  <c:v>3.073</c:v>
                </c:pt>
                <c:pt idx="662">
                  <c:v>3.0739999999999998</c:v>
                </c:pt>
                <c:pt idx="663">
                  <c:v>3.0870000000000002</c:v>
                </c:pt>
                <c:pt idx="664">
                  <c:v>3.1179999999999999</c:v>
                </c:pt>
                <c:pt idx="665">
                  <c:v>2.95</c:v>
                </c:pt>
                <c:pt idx="666">
                  <c:v>2.835</c:v>
                </c:pt>
                <c:pt idx="667">
                  <c:v>2.86</c:v>
                </c:pt>
                <c:pt idx="668">
                  <c:v>2.8170000000000002</c:v>
                </c:pt>
                <c:pt idx="669">
                  <c:v>2.7639999999999998</c:v>
                </c:pt>
                <c:pt idx="670">
                  <c:v>2.61</c:v>
                </c:pt>
                <c:pt idx="671">
                  <c:v>2.61</c:v>
                </c:pt>
                <c:pt idx="672">
                  <c:v>2.61</c:v>
                </c:pt>
                <c:pt idx="673">
                  <c:v>2.7109999999999999</c:v>
                </c:pt>
                <c:pt idx="674">
                  <c:v>2.7160000000000002</c:v>
                </c:pt>
                <c:pt idx="675">
                  <c:v>2.6749999999999998</c:v>
                </c:pt>
                <c:pt idx="676">
                  <c:v>2.7429999999999999</c:v>
                </c:pt>
                <c:pt idx="677">
                  <c:v>2.6739999999999999</c:v>
                </c:pt>
                <c:pt idx="678">
                  <c:v>2.694</c:v>
                </c:pt>
                <c:pt idx="679">
                  <c:v>2.6709999999999998</c:v>
                </c:pt>
                <c:pt idx="680">
                  <c:v>2.7850000000000001</c:v>
                </c:pt>
                <c:pt idx="681">
                  <c:v>2.738</c:v>
                </c:pt>
                <c:pt idx="682">
                  <c:v>2.6960000000000002</c:v>
                </c:pt>
                <c:pt idx="683">
                  <c:v>2.7559999999999998</c:v>
                </c:pt>
                <c:pt idx="684">
                  <c:v>2.863</c:v>
                </c:pt>
                <c:pt idx="685">
                  <c:v>2.8420000000000001</c:v>
                </c:pt>
                <c:pt idx="686">
                  <c:v>2.9409999999999998</c:v>
                </c:pt>
                <c:pt idx="687">
                  <c:v>3.0089999999999999</c:v>
                </c:pt>
                <c:pt idx="688">
                  <c:v>3.0419999999999998</c:v>
                </c:pt>
                <c:pt idx="689">
                  <c:v>3.1</c:v>
                </c:pt>
                <c:pt idx="690">
                  <c:v>3.008</c:v>
                </c:pt>
                <c:pt idx="691">
                  <c:v>3.0169999999999999</c:v>
                </c:pt>
                <c:pt idx="692">
                  <c:v>3.0859999999999999</c:v>
                </c:pt>
                <c:pt idx="693">
                  <c:v>3.073</c:v>
                </c:pt>
                <c:pt idx="694">
                  <c:v>3.1179999999999999</c:v>
                </c:pt>
                <c:pt idx="695">
                  <c:v>3.1739999999999999</c:v>
                </c:pt>
                <c:pt idx="696">
                  <c:v>3.089</c:v>
                </c:pt>
                <c:pt idx="697">
                  <c:v>3.089</c:v>
                </c:pt>
                <c:pt idx="698">
                  <c:v>3.1949999999999998</c:v>
                </c:pt>
                <c:pt idx="699">
                  <c:v>3.141</c:v>
                </c:pt>
                <c:pt idx="700">
                  <c:v>3.198</c:v>
                </c:pt>
                <c:pt idx="701">
                  <c:v>3.133</c:v>
                </c:pt>
                <c:pt idx="702">
                  <c:v>3.1419999999999999</c:v>
                </c:pt>
                <c:pt idx="703">
                  <c:v>3.1949999999999998</c:v>
                </c:pt>
                <c:pt idx="704">
                  <c:v>3.16</c:v>
                </c:pt>
                <c:pt idx="705">
                  <c:v>3.1469999999999998</c:v>
                </c:pt>
                <c:pt idx="706">
                  <c:v>3.1389999999999998</c:v>
                </c:pt>
                <c:pt idx="707">
                  <c:v>3.1429999999999998</c:v>
                </c:pt>
                <c:pt idx="708">
                  <c:v>3.1019999999999999</c:v>
                </c:pt>
                <c:pt idx="709">
                  <c:v>3.0369999999999999</c:v>
                </c:pt>
                <c:pt idx="710">
                  <c:v>3.1230000000000002</c:v>
                </c:pt>
                <c:pt idx="711">
                  <c:v>3.0720000000000001</c:v>
                </c:pt>
                <c:pt idx="712">
                  <c:v>3.2280000000000002</c:v>
                </c:pt>
                <c:pt idx="713">
                  <c:v>3.32</c:v>
                </c:pt>
                <c:pt idx="714">
                  <c:v>3.081</c:v>
                </c:pt>
                <c:pt idx="715">
                  <c:v>3.173</c:v>
                </c:pt>
                <c:pt idx="716">
                  <c:v>3.173</c:v>
                </c:pt>
                <c:pt idx="717">
                  <c:v>3.1339999999999999</c:v>
                </c:pt>
                <c:pt idx="718">
                  <c:v>3.1230000000000002</c:v>
                </c:pt>
                <c:pt idx="719">
                  <c:v>3.2810000000000001</c:v>
                </c:pt>
                <c:pt idx="720">
                  <c:v>3.3029999999999999</c:v>
                </c:pt>
                <c:pt idx="721">
                  <c:v>3.3849999999999998</c:v>
                </c:pt>
                <c:pt idx="722">
                  <c:v>3.3849999999999998</c:v>
                </c:pt>
                <c:pt idx="723">
                  <c:v>3.4750000000000001</c:v>
                </c:pt>
                <c:pt idx="724">
                  <c:v>3.423</c:v>
                </c:pt>
                <c:pt idx="725">
                  <c:v>3.4220000000000002</c:v>
                </c:pt>
                <c:pt idx="726">
                  <c:v>3.488</c:v>
                </c:pt>
                <c:pt idx="727">
                  <c:v>3.423</c:v>
                </c:pt>
                <c:pt idx="728">
                  <c:v>3.3519999999999999</c:v>
                </c:pt>
                <c:pt idx="729">
                  <c:v>3.5449999999999999</c:v>
                </c:pt>
                <c:pt idx="730">
                  <c:v>3.6760000000000002</c:v>
                </c:pt>
                <c:pt idx="731">
                  <c:v>3.6160000000000001</c:v>
                </c:pt>
                <c:pt idx="732">
                  <c:v>3.5750000000000002</c:v>
                </c:pt>
                <c:pt idx="733">
                  <c:v>3.484</c:v>
                </c:pt>
                <c:pt idx="734">
                  <c:v>3.2770000000000001</c:v>
                </c:pt>
                <c:pt idx="735">
                  <c:v>3.194</c:v>
                </c:pt>
                <c:pt idx="736">
                  <c:v>3.2349999999999999</c:v>
                </c:pt>
                <c:pt idx="737">
                  <c:v>3.2509999999999999</c:v>
                </c:pt>
                <c:pt idx="738">
                  <c:v>3.2469999999999999</c:v>
                </c:pt>
                <c:pt idx="739">
                  <c:v>3.3319999999999999</c:v>
                </c:pt>
                <c:pt idx="740">
                  <c:v>3.4140000000000001</c:v>
                </c:pt>
                <c:pt idx="741">
                  <c:v>3.504</c:v>
                </c:pt>
                <c:pt idx="742">
                  <c:v>3.601</c:v>
                </c:pt>
                <c:pt idx="743">
                  <c:v>3.4809999999999999</c:v>
                </c:pt>
                <c:pt idx="744">
                  <c:v>3.3959999999999999</c:v>
                </c:pt>
                <c:pt idx="745">
                  <c:v>3.145</c:v>
                </c:pt>
                <c:pt idx="746">
                  <c:v>3.145</c:v>
                </c:pt>
                <c:pt idx="747">
                  <c:v>3.16</c:v>
                </c:pt>
                <c:pt idx="748">
                  <c:v>3.1230000000000002</c:v>
                </c:pt>
                <c:pt idx="749">
                  <c:v>3.0590000000000002</c:v>
                </c:pt>
                <c:pt idx="750">
                  <c:v>3.1080000000000001</c:v>
                </c:pt>
                <c:pt idx="751">
                  <c:v>3.1219999999999999</c:v>
                </c:pt>
                <c:pt idx="752">
                  <c:v>3.0819999999999999</c:v>
                </c:pt>
                <c:pt idx="753">
                  <c:v>3.036</c:v>
                </c:pt>
                <c:pt idx="754">
                  <c:v>2.97</c:v>
                </c:pt>
                <c:pt idx="755">
                  <c:v>2.9340000000000002</c:v>
                </c:pt>
                <c:pt idx="756">
                  <c:v>2.9340000000000002</c:v>
                </c:pt>
                <c:pt idx="757">
                  <c:v>2.94</c:v>
                </c:pt>
                <c:pt idx="758">
                  <c:v>2.9969999999999999</c:v>
                </c:pt>
                <c:pt idx="759">
                  <c:v>2.9380000000000002</c:v>
                </c:pt>
                <c:pt idx="760">
                  <c:v>2.835</c:v>
                </c:pt>
                <c:pt idx="761">
                  <c:v>2.78</c:v>
                </c:pt>
                <c:pt idx="762">
                  <c:v>2.8159999999999998</c:v>
                </c:pt>
                <c:pt idx="763">
                  <c:v>2.7749999999999999</c:v>
                </c:pt>
                <c:pt idx="764">
                  <c:v>2.758</c:v>
                </c:pt>
                <c:pt idx="765">
                  <c:v>2.794</c:v>
                </c:pt>
                <c:pt idx="766">
                  <c:v>2.8820000000000001</c:v>
                </c:pt>
                <c:pt idx="767">
                  <c:v>2.9239999999999999</c:v>
                </c:pt>
                <c:pt idx="768">
                  <c:v>2.8460000000000001</c:v>
                </c:pt>
                <c:pt idx="769">
                  <c:v>2.8250000000000002</c:v>
                </c:pt>
                <c:pt idx="770">
                  <c:v>2.7829999999999999</c:v>
                </c:pt>
                <c:pt idx="771">
                  <c:v>2.8140000000000001</c:v>
                </c:pt>
                <c:pt idx="772">
                  <c:v>2.8969999999999998</c:v>
                </c:pt>
                <c:pt idx="773">
                  <c:v>3.012</c:v>
                </c:pt>
                <c:pt idx="774">
                  <c:v>3.0209999999999999</c:v>
                </c:pt>
                <c:pt idx="775">
                  <c:v>3.0790000000000002</c:v>
                </c:pt>
                <c:pt idx="776">
                  <c:v>3.169</c:v>
                </c:pt>
                <c:pt idx="777">
                  <c:v>3.169</c:v>
                </c:pt>
                <c:pt idx="778">
                  <c:v>3.169</c:v>
                </c:pt>
                <c:pt idx="779">
                  <c:v>3.29</c:v>
                </c:pt>
                <c:pt idx="780">
                  <c:v>3.2690000000000001</c:v>
                </c:pt>
                <c:pt idx="781">
                  <c:v>3.3</c:v>
                </c:pt>
                <c:pt idx="782">
                  <c:v>3.3</c:v>
                </c:pt>
                <c:pt idx="783">
                  <c:v>3.1890000000000001</c:v>
                </c:pt>
                <c:pt idx="784">
                  <c:v>3.1339999999999999</c:v>
                </c:pt>
                <c:pt idx="785">
                  <c:v>3.1779999999999999</c:v>
                </c:pt>
                <c:pt idx="786">
                  <c:v>3.0910000000000002</c:v>
                </c:pt>
                <c:pt idx="787">
                  <c:v>3.085</c:v>
                </c:pt>
                <c:pt idx="788">
                  <c:v>3.1139999999999999</c:v>
                </c:pt>
                <c:pt idx="789">
                  <c:v>3.0110000000000001</c:v>
                </c:pt>
                <c:pt idx="790">
                  <c:v>2.895</c:v>
                </c:pt>
                <c:pt idx="791">
                  <c:v>2.8969999999999998</c:v>
                </c:pt>
                <c:pt idx="792">
                  <c:v>2.8620000000000001</c:v>
                </c:pt>
                <c:pt idx="793">
                  <c:v>2.855</c:v>
                </c:pt>
                <c:pt idx="794">
                  <c:v>2.7240000000000002</c:v>
                </c:pt>
                <c:pt idx="795">
                  <c:v>2.7480000000000002</c:v>
                </c:pt>
                <c:pt idx="796">
                  <c:v>2.8410000000000002</c:v>
                </c:pt>
                <c:pt idx="797">
                  <c:v>2.8820000000000001</c:v>
                </c:pt>
                <c:pt idx="798">
                  <c:v>2.8540000000000001</c:v>
                </c:pt>
                <c:pt idx="799">
                  <c:v>2.8</c:v>
                </c:pt>
                <c:pt idx="800">
                  <c:v>2.8620000000000001</c:v>
                </c:pt>
                <c:pt idx="801">
                  <c:v>2.8889999999999998</c:v>
                </c:pt>
                <c:pt idx="802">
                  <c:v>2.9129999999999998</c:v>
                </c:pt>
                <c:pt idx="803">
                  <c:v>2.9159999999999999</c:v>
                </c:pt>
                <c:pt idx="804">
                  <c:v>2.859</c:v>
                </c:pt>
                <c:pt idx="805">
                  <c:v>2.827</c:v>
                </c:pt>
                <c:pt idx="806">
                  <c:v>2.9289999999999998</c:v>
                </c:pt>
                <c:pt idx="807">
                  <c:v>3.052</c:v>
                </c:pt>
                <c:pt idx="808">
                  <c:v>3.0870000000000002</c:v>
                </c:pt>
                <c:pt idx="809">
                  <c:v>3.0150000000000001</c:v>
                </c:pt>
                <c:pt idx="810">
                  <c:v>3.0529999999999999</c:v>
                </c:pt>
                <c:pt idx="811">
                  <c:v>3.153</c:v>
                </c:pt>
                <c:pt idx="812">
                  <c:v>3.1070000000000002</c:v>
                </c:pt>
                <c:pt idx="813">
                  <c:v>3.1829999999999998</c:v>
                </c:pt>
                <c:pt idx="814">
                  <c:v>3.262</c:v>
                </c:pt>
                <c:pt idx="815">
                  <c:v>3.2890000000000001</c:v>
                </c:pt>
                <c:pt idx="816">
                  <c:v>3.29</c:v>
                </c:pt>
                <c:pt idx="817">
                  <c:v>3.29</c:v>
                </c:pt>
                <c:pt idx="818">
                  <c:v>3.4340000000000002</c:v>
                </c:pt>
                <c:pt idx="819">
                  <c:v>3.3719999999999999</c:v>
                </c:pt>
                <c:pt idx="820">
                  <c:v>3.335</c:v>
                </c:pt>
                <c:pt idx="821">
                  <c:v>3.3879999999999999</c:v>
                </c:pt>
                <c:pt idx="822">
                  <c:v>3.3849999999999998</c:v>
                </c:pt>
                <c:pt idx="823">
                  <c:v>3.3290000000000002</c:v>
                </c:pt>
                <c:pt idx="824">
                  <c:v>3.4079999999999999</c:v>
                </c:pt>
                <c:pt idx="825">
                  <c:v>3.4740000000000002</c:v>
                </c:pt>
                <c:pt idx="826">
                  <c:v>3.3439999999999999</c:v>
                </c:pt>
                <c:pt idx="827">
                  <c:v>3.3530000000000002</c:v>
                </c:pt>
                <c:pt idx="828">
                  <c:v>3.3180000000000001</c:v>
                </c:pt>
                <c:pt idx="829">
                  <c:v>3.262</c:v>
                </c:pt>
                <c:pt idx="830">
                  <c:v>3.157</c:v>
                </c:pt>
                <c:pt idx="831">
                  <c:v>2.992</c:v>
                </c:pt>
                <c:pt idx="832">
                  <c:v>2.7690000000000001</c:v>
                </c:pt>
                <c:pt idx="833">
                  <c:v>2.8959999999999999</c:v>
                </c:pt>
                <c:pt idx="834">
                  <c:v>2.786</c:v>
                </c:pt>
                <c:pt idx="835">
                  <c:v>2.915</c:v>
                </c:pt>
                <c:pt idx="836">
                  <c:v>2.7789999999999999</c:v>
                </c:pt>
                <c:pt idx="837">
                  <c:v>2.8159999999999998</c:v>
                </c:pt>
                <c:pt idx="838">
                  <c:v>2.89</c:v>
                </c:pt>
                <c:pt idx="839">
                  <c:v>2.7290000000000001</c:v>
                </c:pt>
                <c:pt idx="840">
                  <c:v>2.7469999999999999</c:v>
                </c:pt>
                <c:pt idx="841">
                  <c:v>2.746</c:v>
                </c:pt>
                <c:pt idx="842">
                  <c:v>2.895</c:v>
                </c:pt>
                <c:pt idx="843">
                  <c:v>2.9460000000000002</c:v>
                </c:pt>
                <c:pt idx="844">
                  <c:v>2.9380000000000002</c:v>
                </c:pt>
                <c:pt idx="845">
                  <c:v>2.9350000000000001</c:v>
                </c:pt>
                <c:pt idx="846">
                  <c:v>2.8969999999999998</c:v>
                </c:pt>
                <c:pt idx="847">
                  <c:v>2.8490000000000002</c:v>
                </c:pt>
                <c:pt idx="848">
                  <c:v>2.7679999999999998</c:v>
                </c:pt>
                <c:pt idx="849">
                  <c:v>2.7919999999999998</c:v>
                </c:pt>
                <c:pt idx="850">
                  <c:v>2.7919999999999998</c:v>
                </c:pt>
                <c:pt idx="851">
                  <c:v>2.7919999999999998</c:v>
                </c:pt>
                <c:pt idx="852">
                  <c:v>2.8959999999999999</c:v>
                </c:pt>
                <c:pt idx="853">
                  <c:v>2.911</c:v>
                </c:pt>
                <c:pt idx="854">
                  <c:v>2.8809999999999998</c:v>
                </c:pt>
                <c:pt idx="855">
                  <c:v>2.9670000000000001</c:v>
                </c:pt>
                <c:pt idx="856">
                  <c:v>3.036</c:v>
                </c:pt>
                <c:pt idx="857">
                  <c:v>3.0979999999999999</c:v>
                </c:pt>
                <c:pt idx="858">
                  <c:v>3.0609999999999999</c:v>
                </c:pt>
                <c:pt idx="859">
                  <c:v>3.0619999999999998</c:v>
                </c:pt>
                <c:pt idx="860">
                  <c:v>2.9740000000000002</c:v>
                </c:pt>
                <c:pt idx="861">
                  <c:v>2.9359999999999999</c:v>
                </c:pt>
                <c:pt idx="862">
                  <c:v>2.9079999999999999</c:v>
                </c:pt>
                <c:pt idx="863">
                  <c:v>2.8039999999999998</c:v>
                </c:pt>
                <c:pt idx="864">
                  <c:v>2.86</c:v>
                </c:pt>
                <c:pt idx="865">
                  <c:v>2.9529999999999998</c:v>
                </c:pt>
                <c:pt idx="866">
                  <c:v>2.8410000000000002</c:v>
                </c:pt>
                <c:pt idx="867">
                  <c:v>2.972</c:v>
                </c:pt>
                <c:pt idx="868">
                  <c:v>2.8239999999999998</c:v>
                </c:pt>
                <c:pt idx="869">
                  <c:v>2.7639999999999998</c:v>
                </c:pt>
                <c:pt idx="870">
                  <c:v>2.7959999999999998</c:v>
                </c:pt>
                <c:pt idx="871">
                  <c:v>2.9089999999999998</c:v>
                </c:pt>
                <c:pt idx="872">
                  <c:v>2.9790000000000001</c:v>
                </c:pt>
                <c:pt idx="873">
                  <c:v>2.9489999999999998</c:v>
                </c:pt>
                <c:pt idx="874">
                  <c:v>2.9020000000000001</c:v>
                </c:pt>
                <c:pt idx="875">
                  <c:v>2.83</c:v>
                </c:pt>
                <c:pt idx="876">
                  <c:v>2.8780000000000001</c:v>
                </c:pt>
                <c:pt idx="877">
                  <c:v>2.948</c:v>
                </c:pt>
                <c:pt idx="878">
                  <c:v>3.0510000000000002</c:v>
                </c:pt>
                <c:pt idx="879">
                  <c:v>3.105</c:v>
                </c:pt>
                <c:pt idx="880">
                  <c:v>3.1739999999999999</c:v>
                </c:pt>
                <c:pt idx="881">
                  <c:v>3.129</c:v>
                </c:pt>
                <c:pt idx="882">
                  <c:v>3.129</c:v>
                </c:pt>
                <c:pt idx="883">
                  <c:v>3.214</c:v>
                </c:pt>
                <c:pt idx="884">
                  <c:v>3.274</c:v>
                </c:pt>
                <c:pt idx="885">
                  <c:v>3.3079999999999998</c:v>
                </c:pt>
                <c:pt idx="886">
                  <c:v>3.3330000000000002</c:v>
                </c:pt>
                <c:pt idx="887">
                  <c:v>3.331</c:v>
                </c:pt>
                <c:pt idx="888">
                  <c:v>3.2570000000000001</c:v>
                </c:pt>
                <c:pt idx="889">
                  <c:v>3.1869999999999998</c:v>
                </c:pt>
                <c:pt idx="890">
                  <c:v>3.1579999999999999</c:v>
                </c:pt>
                <c:pt idx="891">
                  <c:v>3.2320000000000002</c:v>
                </c:pt>
                <c:pt idx="892">
                  <c:v>3.262</c:v>
                </c:pt>
                <c:pt idx="893">
                  <c:v>3.278</c:v>
                </c:pt>
                <c:pt idx="894">
                  <c:v>3.4409999999999998</c:v>
                </c:pt>
                <c:pt idx="895">
                  <c:v>3.4079999999999999</c:v>
                </c:pt>
                <c:pt idx="896">
                  <c:v>3.3719999999999999</c:v>
                </c:pt>
                <c:pt idx="897">
                  <c:v>3.347</c:v>
                </c:pt>
                <c:pt idx="898">
                  <c:v>3.464</c:v>
                </c:pt>
                <c:pt idx="899">
                  <c:v>3.407</c:v>
                </c:pt>
                <c:pt idx="900">
                  <c:v>3.331</c:v>
                </c:pt>
                <c:pt idx="901">
                  <c:v>3.3519999999999999</c:v>
                </c:pt>
                <c:pt idx="902">
                  <c:v>3.4079999999999999</c:v>
                </c:pt>
                <c:pt idx="903">
                  <c:v>3.3410000000000002</c:v>
                </c:pt>
                <c:pt idx="904">
                  <c:v>3.3860000000000001</c:v>
                </c:pt>
                <c:pt idx="905">
                  <c:v>3.4529999999999998</c:v>
                </c:pt>
                <c:pt idx="906">
                  <c:v>3.3559999999999999</c:v>
                </c:pt>
                <c:pt idx="907">
                  <c:v>3.3090000000000002</c:v>
                </c:pt>
                <c:pt idx="908">
                  <c:v>3.3170000000000002</c:v>
                </c:pt>
                <c:pt idx="909">
                  <c:v>3.2210000000000001</c:v>
                </c:pt>
                <c:pt idx="910">
                  <c:v>3.3610000000000002</c:v>
                </c:pt>
                <c:pt idx="911">
                  <c:v>3.2690000000000001</c:v>
                </c:pt>
                <c:pt idx="912">
                  <c:v>3.27</c:v>
                </c:pt>
                <c:pt idx="913">
                  <c:v>3.3130000000000002</c:v>
                </c:pt>
                <c:pt idx="914">
                  <c:v>3.415</c:v>
                </c:pt>
                <c:pt idx="915">
                  <c:v>3.4860000000000002</c:v>
                </c:pt>
                <c:pt idx="916">
                  <c:v>3.573</c:v>
                </c:pt>
                <c:pt idx="917">
                  <c:v>3.5150000000000001</c:v>
                </c:pt>
                <c:pt idx="918">
                  <c:v>3.5350000000000001</c:v>
                </c:pt>
                <c:pt idx="919">
                  <c:v>3.4209999999999998</c:v>
                </c:pt>
                <c:pt idx="920">
                  <c:v>3.35</c:v>
                </c:pt>
                <c:pt idx="921">
                  <c:v>3.367</c:v>
                </c:pt>
                <c:pt idx="922">
                  <c:v>3.4</c:v>
                </c:pt>
                <c:pt idx="923">
                  <c:v>3.3780000000000001</c:v>
                </c:pt>
                <c:pt idx="924">
                  <c:v>3.3570000000000002</c:v>
                </c:pt>
                <c:pt idx="925">
                  <c:v>3.4969999999999999</c:v>
                </c:pt>
                <c:pt idx="926">
                  <c:v>3.4119999999999999</c:v>
                </c:pt>
                <c:pt idx="927">
                  <c:v>3.4980000000000002</c:v>
                </c:pt>
                <c:pt idx="928">
                  <c:v>3.5150000000000001</c:v>
                </c:pt>
                <c:pt idx="929">
                  <c:v>3.4750000000000001</c:v>
                </c:pt>
                <c:pt idx="930">
                  <c:v>3.6139999999999999</c:v>
                </c:pt>
                <c:pt idx="931">
                  <c:v>3.5150000000000001</c:v>
                </c:pt>
                <c:pt idx="932">
                  <c:v>3.5</c:v>
                </c:pt>
                <c:pt idx="933">
                  <c:v>3.6040000000000001</c:v>
                </c:pt>
                <c:pt idx="934">
                  <c:v>3.6230000000000002</c:v>
                </c:pt>
                <c:pt idx="935">
                  <c:v>3.7120000000000002</c:v>
                </c:pt>
                <c:pt idx="936">
                  <c:v>3.548</c:v>
                </c:pt>
                <c:pt idx="937">
                  <c:v>3.548</c:v>
                </c:pt>
                <c:pt idx="938">
                  <c:v>3.5019999999999998</c:v>
                </c:pt>
                <c:pt idx="939">
                  <c:v>3.5209999999999999</c:v>
                </c:pt>
                <c:pt idx="940">
                  <c:v>3.593</c:v>
                </c:pt>
                <c:pt idx="941">
                  <c:v>3.6440000000000001</c:v>
                </c:pt>
                <c:pt idx="942">
                  <c:v>3.6909999999999998</c:v>
                </c:pt>
                <c:pt idx="943">
                  <c:v>3.7490000000000001</c:v>
                </c:pt>
                <c:pt idx="944">
                  <c:v>3.7730000000000001</c:v>
                </c:pt>
                <c:pt idx="945">
                  <c:v>3.7679999999999998</c:v>
                </c:pt>
                <c:pt idx="946">
                  <c:v>3.7160000000000002</c:v>
                </c:pt>
                <c:pt idx="947">
                  <c:v>3.7770000000000001</c:v>
                </c:pt>
                <c:pt idx="948">
                  <c:v>3.8159999999999998</c:v>
                </c:pt>
                <c:pt idx="949">
                  <c:v>3.6469999999999998</c:v>
                </c:pt>
                <c:pt idx="950">
                  <c:v>3.6920000000000002</c:v>
                </c:pt>
                <c:pt idx="951">
                  <c:v>3.7040000000000002</c:v>
                </c:pt>
                <c:pt idx="952">
                  <c:v>3.68</c:v>
                </c:pt>
                <c:pt idx="953">
                  <c:v>3.5939999999999999</c:v>
                </c:pt>
                <c:pt idx="954">
                  <c:v>3.5760000000000001</c:v>
                </c:pt>
                <c:pt idx="955">
                  <c:v>3.5640000000000001</c:v>
                </c:pt>
                <c:pt idx="956">
                  <c:v>3.5630000000000002</c:v>
                </c:pt>
                <c:pt idx="957">
                  <c:v>3.5630000000000002</c:v>
                </c:pt>
                <c:pt idx="958">
                  <c:v>3.6930000000000001</c:v>
                </c:pt>
                <c:pt idx="959">
                  <c:v>3.6880000000000002</c:v>
                </c:pt>
                <c:pt idx="960">
                  <c:v>3.6440000000000001</c:v>
                </c:pt>
                <c:pt idx="961">
                  <c:v>3.6749999999999998</c:v>
                </c:pt>
                <c:pt idx="962">
                  <c:v>3.6970000000000001</c:v>
                </c:pt>
                <c:pt idx="963">
                  <c:v>3.6949999999999998</c:v>
                </c:pt>
                <c:pt idx="964">
                  <c:v>3.6859999999999999</c:v>
                </c:pt>
                <c:pt idx="965">
                  <c:v>3.6920000000000002</c:v>
                </c:pt>
                <c:pt idx="966">
                  <c:v>3.7410000000000001</c:v>
                </c:pt>
                <c:pt idx="967">
                  <c:v>3.7480000000000002</c:v>
                </c:pt>
                <c:pt idx="968">
                  <c:v>3.863</c:v>
                </c:pt>
                <c:pt idx="969">
                  <c:v>3.91</c:v>
                </c:pt>
                <c:pt idx="970">
                  <c:v>3.9689999999999999</c:v>
                </c:pt>
                <c:pt idx="971">
                  <c:v>3.9140000000000001</c:v>
                </c:pt>
                <c:pt idx="972">
                  <c:v>4.0250000000000004</c:v>
                </c:pt>
                <c:pt idx="973">
                  <c:v>4.0199999999999996</c:v>
                </c:pt>
                <c:pt idx="974">
                  <c:v>4.093</c:v>
                </c:pt>
                <c:pt idx="975">
                  <c:v>4.0720000000000001</c:v>
                </c:pt>
                <c:pt idx="976">
                  <c:v>4.0259999999999998</c:v>
                </c:pt>
                <c:pt idx="977">
                  <c:v>4.0259999999999998</c:v>
                </c:pt>
                <c:pt idx="978">
                  <c:v>4.2439999999999998</c:v>
                </c:pt>
                <c:pt idx="979">
                  <c:v>4.1520000000000001</c:v>
                </c:pt>
                <c:pt idx="980">
                  <c:v>4.133</c:v>
                </c:pt>
                <c:pt idx="981">
                  <c:v>4.1559999999999997</c:v>
                </c:pt>
                <c:pt idx="982">
                  <c:v>4.1559999999999997</c:v>
                </c:pt>
                <c:pt idx="983">
                  <c:v>4</c:v>
                </c:pt>
                <c:pt idx="984">
                  <c:v>3.9209999999999998</c:v>
                </c:pt>
                <c:pt idx="985">
                  <c:v>4.0350000000000001</c:v>
                </c:pt>
                <c:pt idx="986">
                  <c:v>3.97</c:v>
                </c:pt>
                <c:pt idx="987">
                  <c:v>4.0330000000000004</c:v>
                </c:pt>
                <c:pt idx="988">
                  <c:v>4.0739999999999998</c:v>
                </c:pt>
                <c:pt idx="989">
                  <c:v>4.1050000000000004</c:v>
                </c:pt>
                <c:pt idx="990">
                  <c:v>4.1959999999999997</c:v>
                </c:pt>
                <c:pt idx="991">
                  <c:v>4.0720000000000001</c:v>
                </c:pt>
                <c:pt idx="992">
                  <c:v>4.0119999999999996</c:v>
                </c:pt>
                <c:pt idx="993">
                  <c:v>4.0119999999999996</c:v>
                </c:pt>
                <c:pt idx="994">
                  <c:v>4.1180000000000003</c:v>
                </c:pt>
                <c:pt idx="995">
                  <c:v>4.0019999999999998</c:v>
                </c:pt>
                <c:pt idx="996">
                  <c:v>3.9780000000000002</c:v>
                </c:pt>
                <c:pt idx="997">
                  <c:v>4.0369999999999999</c:v>
                </c:pt>
                <c:pt idx="998">
                  <c:v>4.0640000000000001</c:v>
                </c:pt>
                <c:pt idx="999">
                  <c:v>3.9209999999999998</c:v>
                </c:pt>
                <c:pt idx="1000">
                  <c:v>3.8540000000000001</c:v>
                </c:pt>
                <c:pt idx="1001">
                  <c:v>3.7410000000000001</c:v>
                </c:pt>
                <c:pt idx="1002">
                  <c:v>3.81</c:v>
                </c:pt>
                <c:pt idx="1003">
                  <c:v>3.7559999999999998</c:v>
                </c:pt>
                <c:pt idx="1004">
                  <c:v>3.7040000000000002</c:v>
                </c:pt>
                <c:pt idx="1005">
                  <c:v>3.851</c:v>
                </c:pt>
                <c:pt idx="1006">
                  <c:v>3.85</c:v>
                </c:pt>
                <c:pt idx="1007">
                  <c:v>3.85</c:v>
                </c:pt>
                <c:pt idx="1008">
                  <c:v>3.6880000000000002</c:v>
                </c:pt>
                <c:pt idx="1009">
                  <c:v>3.754</c:v>
                </c:pt>
                <c:pt idx="1010">
                  <c:v>3.6749999999999998</c:v>
                </c:pt>
                <c:pt idx="1011">
                  <c:v>3.6779999999999999</c:v>
                </c:pt>
                <c:pt idx="1012">
                  <c:v>3.6520000000000001</c:v>
                </c:pt>
                <c:pt idx="1013">
                  <c:v>3.6469999999999998</c:v>
                </c:pt>
                <c:pt idx="1014">
                  <c:v>3.657</c:v>
                </c:pt>
                <c:pt idx="1015">
                  <c:v>3.71</c:v>
                </c:pt>
                <c:pt idx="1016">
                  <c:v>3.7170000000000001</c:v>
                </c:pt>
                <c:pt idx="1017">
                  <c:v>3.6520000000000001</c:v>
                </c:pt>
                <c:pt idx="1018">
                  <c:v>3.5819999999999999</c:v>
                </c:pt>
                <c:pt idx="1019">
                  <c:v>3.5070000000000001</c:v>
                </c:pt>
                <c:pt idx="1020">
                  <c:v>3.5539999999999998</c:v>
                </c:pt>
                <c:pt idx="1021">
                  <c:v>3.42</c:v>
                </c:pt>
                <c:pt idx="1022">
                  <c:v>3.444</c:v>
                </c:pt>
                <c:pt idx="1023">
                  <c:v>3.3420000000000001</c:v>
                </c:pt>
                <c:pt idx="1024">
                  <c:v>3.282</c:v>
                </c:pt>
                <c:pt idx="1025">
                  <c:v>3.3029999999999999</c:v>
                </c:pt>
                <c:pt idx="1026">
                  <c:v>3.3730000000000002</c:v>
                </c:pt>
                <c:pt idx="1027">
                  <c:v>3.4169999999999998</c:v>
                </c:pt>
                <c:pt idx="1028">
                  <c:v>3.403</c:v>
                </c:pt>
                <c:pt idx="1029">
                  <c:v>3.246</c:v>
                </c:pt>
                <c:pt idx="1030">
                  <c:v>3.153</c:v>
                </c:pt>
                <c:pt idx="1031">
                  <c:v>3.12</c:v>
                </c:pt>
                <c:pt idx="1032">
                  <c:v>3.1669999999999998</c:v>
                </c:pt>
                <c:pt idx="1033">
                  <c:v>3.137</c:v>
                </c:pt>
                <c:pt idx="1034">
                  <c:v>3.0550000000000002</c:v>
                </c:pt>
                <c:pt idx="1035">
                  <c:v>3.1219999999999999</c:v>
                </c:pt>
                <c:pt idx="1036">
                  <c:v>3.19</c:v>
                </c:pt>
                <c:pt idx="1037">
                  <c:v>3.19</c:v>
                </c:pt>
                <c:pt idx="1038">
                  <c:v>3.0659999999999998</c:v>
                </c:pt>
                <c:pt idx="1039">
                  <c:v>3.109</c:v>
                </c:pt>
                <c:pt idx="1040">
                  <c:v>3.11</c:v>
                </c:pt>
                <c:pt idx="1041">
                  <c:v>3.109</c:v>
                </c:pt>
                <c:pt idx="1042">
                  <c:v>3.18</c:v>
                </c:pt>
                <c:pt idx="1043">
                  <c:v>3.1549999999999998</c:v>
                </c:pt>
                <c:pt idx="1044">
                  <c:v>3.2370000000000001</c:v>
                </c:pt>
                <c:pt idx="1045">
                  <c:v>3.258</c:v>
                </c:pt>
                <c:pt idx="1046">
                  <c:v>3.2320000000000002</c:v>
                </c:pt>
                <c:pt idx="1047">
                  <c:v>3.2240000000000002</c:v>
                </c:pt>
                <c:pt idx="1048">
                  <c:v>3.2690000000000001</c:v>
                </c:pt>
                <c:pt idx="1049">
                  <c:v>3.2440000000000002</c:v>
                </c:pt>
                <c:pt idx="1050">
                  <c:v>3.22</c:v>
                </c:pt>
                <c:pt idx="1051">
                  <c:v>3.2229999999999999</c:v>
                </c:pt>
                <c:pt idx="1052">
                  <c:v>3.36</c:v>
                </c:pt>
                <c:pt idx="1053">
                  <c:v>3.4460000000000002</c:v>
                </c:pt>
                <c:pt idx="1054">
                  <c:v>3.49</c:v>
                </c:pt>
                <c:pt idx="1055">
                  <c:v>3.492</c:v>
                </c:pt>
                <c:pt idx="1056">
                  <c:v>3.4580000000000002</c:v>
                </c:pt>
                <c:pt idx="1057">
                  <c:v>3.4750000000000001</c:v>
                </c:pt>
                <c:pt idx="1058">
                  <c:v>3.5</c:v>
                </c:pt>
                <c:pt idx="1059">
                  <c:v>3.4780000000000002</c:v>
                </c:pt>
                <c:pt idx="1060">
                  <c:v>3.5230000000000001</c:v>
                </c:pt>
                <c:pt idx="1061">
                  <c:v>3.45</c:v>
                </c:pt>
                <c:pt idx="1062">
                  <c:v>3.4079999999999999</c:v>
                </c:pt>
                <c:pt idx="1063">
                  <c:v>3.3220000000000001</c:v>
                </c:pt>
                <c:pt idx="1064">
                  <c:v>3.27</c:v>
                </c:pt>
                <c:pt idx="1065">
                  <c:v>3.38</c:v>
                </c:pt>
                <c:pt idx="1066">
                  <c:v>3.508</c:v>
                </c:pt>
                <c:pt idx="1067">
                  <c:v>3.427</c:v>
                </c:pt>
                <c:pt idx="1068">
                  <c:v>3.4790000000000001</c:v>
                </c:pt>
                <c:pt idx="1069">
                  <c:v>3.552</c:v>
                </c:pt>
                <c:pt idx="1070">
                  <c:v>3.5430000000000001</c:v>
                </c:pt>
                <c:pt idx="1071">
                  <c:v>3.581</c:v>
                </c:pt>
                <c:pt idx="1072">
                  <c:v>3.6509999999999998</c:v>
                </c:pt>
                <c:pt idx="1073">
                  <c:v>3.5569999999999999</c:v>
                </c:pt>
                <c:pt idx="1074">
                  <c:v>3.5419999999999998</c:v>
                </c:pt>
                <c:pt idx="1075">
                  <c:v>3.585</c:v>
                </c:pt>
                <c:pt idx="1076">
                  <c:v>3.585</c:v>
                </c:pt>
                <c:pt idx="1077">
                  <c:v>3.5139999999999998</c:v>
                </c:pt>
                <c:pt idx="1078">
                  <c:v>3.548</c:v>
                </c:pt>
                <c:pt idx="1079">
                  <c:v>3.5390000000000001</c:v>
                </c:pt>
                <c:pt idx="1080">
                  <c:v>3.4609999999999999</c:v>
                </c:pt>
                <c:pt idx="1081">
                  <c:v>3.4929999999999999</c:v>
                </c:pt>
                <c:pt idx="1082">
                  <c:v>3.5529999999999999</c:v>
                </c:pt>
                <c:pt idx="1083">
                  <c:v>3.5230000000000001</c:v>
                </c:pt>
                <c:pt idx="1084">
                  <c:v>3.49</c:v>
                </c:pt>
                <c:pt idx="1085">
                  <c:v>3.427</c:v>
                </c:pt>
                <c:pt idx="1086">
                  <c:v>3.452</c:v>
                </c:pt>
                <c:pt idx="1087">
                  <c:v>3.3620000000000001</c:v>
                </c:pt>
                <c:pt idx="1088">
                  <c:v>3.351</c:v>
                </c:pt>
                <c:pt idx="1089">
                  <c:v>3.36</c:v>
                </c:pt>
                <c:pt idx="1090">
                  <c:v>3.33</c:v>
                </c:pt>
                <c:pt idx="1091">
                  <c:v>3.3490000000000002</c:v>
                </c:pt>
                <c:pt idx="1092">
                  <c:v>3.3919999999999999</c:v>
                </c:pt>
                <c:pt idx="1093">
                  <c:v>3.4239999999999999</c:v>
                </c:pt>
                <c:pt idx="1094">
                  <c:v>3.53</c:v>
                </c:pt>
                <c:pt idx="1095">
                  <c:v>3.544</c:v>
                </c:pt>
                <c:pt idx="1096">
                  <c:v>3.597</c:v>
                </c:pt>
                <c:pt idx="1097">
                  <c:v>3.5230000000000001</c:v>
                </c:pt>
                <c:pt idx="1098">
                  <c:v>3.49</c:v>
                </c:pt>
                <c:pt idx="1099">
                  <c:v>3.516</c:v>
                </c:pt>
                <c:pt idx="1100">
                  <c:v>3.4380000000000002</c:v>
                </c:pt>
                <c:pt idx="1101">
                  <c:v>3.4889999999999999</c:v>
                </c:pt>
                <c:pt idx="1102">
                  <c:v>3.4980000000000002</c:v>
                </c:pt>
                <c:pt idx="1103">
                  <c:v>3.44</c:v>
                </c:pt>
                <c:pt idx="1104">
                  <c:v>3.468</c:v>
                </c:pt>
                <c:pt idx="1105">
                  <c:v>3.468</c:v>
                </c:pt>
                <c:pt idx="1106">
                  <c:v>3.5859999999999999</c:v>
                </c:pt>
                <c:pt idx="1107">
                  <c:v>3.6080000000000001</c:v>
                </c:pt>
                <c:pt idx="1108">
                  <c:v>3.593</c:v>
                </c:pt>
                <c:pt idx="1109">
                  <c:v>3.548</c:v>
                </c:pt>
                <c:pt idx="1110">
                  <c:v>3.593</c:v>
                </c:pt>
                <c:pt idx="1111">
                  <c:v>3.625</c:v>
                </c:pt>
                <c:pt idx="1112">
                  <c:v>3.556</c:v>
                </c:pt>
                <c:pt idx="1113">
                  <c:v>3.6949999999999998</c:v>
                </c:pt>
                <c:pt idx="1114">
                  <c:v>3.73</c:v>
                </c:pt>
                <c:pt idx="1115">
                  <c:v>3.649</c:v>
                </c:pt>
                <c:pt idx="1116">
                  <c:v>3.7410000000000001</c:v>
                </c:pt>
                <c:pt idx="1117">
                  <c:v>3.7309999999999999</c:v>
                </c:pt>
                <c:pt idx="1118">
                  <c:v>3.6989999999999998</c:v>
                </c:pt>
                <c:pt idx="1119">
                  <c:v>3.7549999999999999</c:v>
                </c:pt>
                <c:pt idx="1120">
                  <c:v>3.7389999999999999</c:v>
                </c:pt>
                <c:pt idx="1121">
                  <c:v>3.7519999999999998</c:v>
                </c:pt>
                <c:pt idx="1122">
                  <c:v>3.76</c:v>
                </c:pt>
                <c:pt idx="1123">
                  <c:v>3.7949999999999999</c:v>
                </c:pt>
                <c:pt idx="1124">
                  <c:v>3.8679999999999999</c:v>
                </c:pt>
                <c:pt idx="1125">
                  <c:v>3.8170000000000002</c:v>
                </c:pt>
                <c:pt idx="1126">
                  <c:v>3.75</c:v>
                </c:pt>
                <c:pt idx="1127">
                  <c:v>3.8159999999999998</c:v>
                </c:pt>
                <c:pt idx="1128">
                  <c:v>3.7589999999999999</c:v>
                </c:pt>
                <c:pt idx="1129">
                  <c:v>3.7370000000000001</c:v>
                </c:pt>
                <c:pt idx="1130">
                  <c:v>3.6480000000000001</c:v>
                </c:pt>
                <c:pt idx="1131">
                  <c:v>3.613</c:v>
                </c:pt>
                <c:pt idx="1132">
                  <c:v>3.5840000000000001</c:v>
                </c:pt>
                <c:pt idx="1133">
                  <c:v>3.63</c:v>
                </c:pt>
                <c:pt idx="1134">
                  <c:v>3.6269999999999998</c:v>
                </c:pt>
                <c:pt idx="1135">
                  <c:v>3.6960000000000002</c:v>
                </c:pt>
                <c:pt idx="1136">
                  <c:v>3.6829999999999998</c:v>
                </c:pt>
                <c:pt idx="1137">
                  <c:v>3.6850000000000001</c:v>
                </c:pt>
                <c:pt idx="1138">
                  <c:v>3.5619999999999998</c:v>
                </c:pt>
                <c:pt idx="1139">
                  <c:v>3.5619999999999998</c:v>
                </c:pt>
                <c:pt idx="1140">
                  <c:v>3.625</c:v>
                </c:pt>
                <c:pt idx="1141">
                  <c:v>3.625</c:v>
                </c:pt>
                <c:pt idx="1142">
                  <c:v>3.5739999999999998</c:v>
                </c:pt>
                <c:pt idx="1143">
                  <c:v>3.589</c:v>
                </c:pt>
                <c:pt idx="1144">
                  <c:v>3.6190000000000002</c:v>
                </c:pt>
                <c:pt idx="1145">
                  <c:v>3.5979999999999999</c:v>
                </c:pt>
                <c:pt idx="1146">
                  <c:v>3.6240000000000001</c:v>
                </c:pt>
                <c:pt idx="1147">
                  <c:v>3.698</c:v>
                </c:pt>
                <c:pt idx="1148">
                  <c:v>3.758</c:v>
                </c:pt>
                <c:pt idx="1149">
                  <c:v>3.7</c:v>
                </c:pt>
                <c:pt idx="1150">
                  <c:v>3.629</c:v>
                </c:pt>
                <c:pt idx="1151">
                  <c:v>3.5030000000000001</c:v>
                </c:pt>
                <c:pt idx="1152">
                  <c:v>3.448</c:v>
                </c:pt>
                <c:pt idx="1153">
                  <c:v>3.3839999999999999</c:v>
                </c:pt>
                <c:pt idx="1154">
                  <c:v>3.3929999999999998</c:v>
                </c:pt>
                <c:pt idx="1155">
                  <c:v>3.4660000000000002</c:v>
                </c:pt>
                <c:pt idx="1156">
                  <c:v>3.5059999999999998</c:v>
                </c:pt>
                <c:pt idx="1157">
                  <c:v>3.4769999999999999</c:v>
                </c:pt>
                <c:pt idx="1158">
                  <c:v>3.391</c:v>
                </c:pt>
                <c:pt idx="1159">
                  <c:v>3.327</c:v>
                </c:pt>
                <c:pt idx="1160">
                  <c:v>3.282</c:v>
                </c:pt>
                <c:pt idx="1161">
                  <c:v>3.3140000000000001</c:v>
                </c:pt>
                <c:pt idx="1162">
                  <c:v>3.262</c:v>
                </c:pt>
                <c:pt idx="1163">
                  <c:v>3.2919999999999998</c:v>
                </c:pt>
                <c:pt idx="1164">
                  <c:v>3.343</c:v>
                </c:pt>
                <c:pt idx="1165">
                  <c:v>3.347</c:v>
                </c:pt>
                <c:pt idx="1166">
                  <c:v>3.3319999999999999</c:v>
                </c:pt>
                <c:pt idx="1167">
                  <c:v>3.3820000000000001</c:v>
                </c:pt>
                <c:pt idx="1168">
                  <c:v>3.4860000000000002</c:v>
                </c:pt>
                <c:pt idx="1169">
                  <c:v>3.4740000000000002</c:v>
                </c:pt>
                <c:pt idx="1170">
                  <c:v>3.5030000000000001</c:v>
                </c:pt>
                <c:pt idx="1171">
                  <c:v>3.5030000000000001</c:v>
                </c:pt>
                <c:pt idx="1172">
                  <c:v>3.61</c:v>
                </c:pt>
                <c:pt idx="1173">
                  <c:v>3.5649999999999999</c:v>
                </c:pt>
                <c:pt idx="1174">
                  <c:v>3.6080000000000001</c:v>
                </c:pt>
                <c:pt idx="1175">
                  <c:v>3.4990000000000001</c:v>
                </c:pt>
                <c:pt idx="1176">
                  <c:v>3.4729999999999999</c:v>
                </c:pt>
                <c:pt idx="1177">
                  <c:v>3.49</c:v>
                </c:pt>
                <c:pt idx="1178">
                  <c:v>3.4750000000000001</c:v>
                </c:pt>
                <c:pt idx="1179">
                  <c:v>3.4340000000000002</c:v>
                </c:pt>
                <c:pt idx="1180">
                  <c:v>3.4089999999999998</c:v>
                </c:pt>
                <c:pt idx="1181">
                  <c:v>3.4159999999999999</c:v>
                </c:pt>
                <c:pt idx="1182">
                  <c:v>3.3530000000000002</c:v>
                </c:pt>
                <c:pt idx="1183">
                  <c:v>3.3450000000000002</c:v>
                </c:pt>
                <c:pt idx="1184">
                  <c:v>3.379</c:v>
                </c:pt>
                <c:pt idx="1185">
                  <c:v>3.3959999999999999</c:v>
                </c:pt>
                <c:pt idx="1186">
                  <c:v>3.411</c:v>
                </c:pt>
                <c:pt idx="1187">
                  <c:v>3.391</c:v>
                </c:pt>
                <c:pt idx="1188">
                  <c:v>3.3980000000000001</c:v>
                </c:pt>
                <c:pt idx="1189">
                  <c:v>3.3730000000000002</c:v>
                </c:pt>
                <c:pt idx="1190">
                  <c:v>3.319</c:v>
                </c:pt>
                <c:pt idx="1191">
                  <c:v>3.2869999999999999</c:v>
                </c:pt>
                <c:pt idx="1192">
                  <c:v>3.2320000000000002</c:v>
                </c:pt>
                <c:pt idx="1193">
                  <c:v>3.161</c:v>
                </c:pt>
                <c:pt idx="1194">
                  <c:v>3.1070000000000002</c:v>
                </c:pt>
                <c:pt idx="1195">
                  <c:v>3</c:v>
                </c:pt>
                <c:pt idx="1196">
                  <c:v>3</c:v>
                </c:pt>
                <c:pt idx="1197">
                  <c:v>3.1150000000000002</c:v>
                </c:pt>
                <c:pt idx="1198">
                  <c:v>3.1520000000000001</c:v>
                </c:pt>
                <c:pt idx="1199">
                  <c:v>3.1749999999999998</c:v>
                </c:pt>
                <c:pt idx="1200">
                  <c:v>3.1139999999999999</c:v>
                </c:pt>
                <c:pt idx="1201">
                  <c:v>3.0840000000000001</c:v>
                </c:pt>
                <c:pt idx="1202">
                  <c:v>3.0310000000000001</c:v>
                </c:pt>
                <c:pt idx="1203">
                  <c:v>3.024</c:v>
                </c:pt>
                <c:pt idx="1204">
                  <c:v>3.0779999999999998</c:v>
                </c:pt>
                <c:pt idx="1205">
                  <c:v>3.0659999999999998</c:v>
                </c:pt>
                <c:pt idx="1206">
                  <c:v>3.0659999999999998</c:v>
                </c:pt>
                <c:pt idx="1207">
                  <c:v>3.008</c:v>
                </c:pt>
                <c:pt idx="1208">
                  <c:v>3.016</c:v>
                </c:pt>
                <c:pt idx="1209">
                  <c:v>3.0710000000000002</c:v>
                </c:pt>
                <c:pt idx="1210">
                  <c:v>3.032</c:v>
                </c:pt>
                <c:pt idx="1211">
                  <c:v>3.056</c:v>
                </c:pt>
                <c:pt idx="1212">
                  <c:v>3.06</c:v>
                </c:pt>
                <c:pt idx="1213">
                  <c:v>3.089</c:v>
                </c:pt>
                <c:pt idx="1214">
                  <c:v>3.1339999999999999</c:v>
                </c:pt>
                <c:pt idx="1215">
                  <c:v>3.16</c:v>
                </c:pt>
                <c:pt idx="1216">
                  <c:v>3.16</c:v>
                </c:pt>
                <c:pt idx="1217">
                  <c:v>3.0630000000000002</c:v>
                </c:pt>
                <c:pt idx="1218">
                  <c:v>2.9940000000000002</c:v>
                </c:pt>
                <c:pt idx="1219">
                  <c:v>2.9710000000000001</c:v>
                </c:pt>
                <c:pt idx="1220">
                  <c:v>2.9620000000000002</c:v>
                </c:pt>
                <c:pt idx="1221">
                  <c:v>2.9359999999999999</c:v>
                </c:pt>
                <c:pt idx="1222">
                  <c:v>2.8959999999999999</c:v>
                </c:pt>
                <c:pt idx="1223">
                  <c:v>2.9140000000000001</c:v>
                </c:pt>
                <c:pt idx="1224">
                  <c:v>2.9140000000000001</c:v>
                </c:pt>
                <c:pt idx="1225">
                  <c:v>2.9039999999999999</c:v>
                </c:pt>
                <c:pt idx="1226">
                  <c:v>2.867</c:v>
                </c:pt>
                <c:pt idx="1227">
                  <c:v>2.8919999999999999</c:v>
                </c:pt>
                <c:pt idx="1228">
                  <c:v>2.9260000000000002</c:v>
                </c:pt>
                <c:pt idx="1229">
                  <c:v>2.927</c:v>
                </c:pt>
                <c:pt idx="1230">
                  <c:v>2.952</c:v>
                </c:pt>
                <c:pt idx="1231">
                  <c:v>2.948</c:v>
                </c:pt>
                <c:pt idx="1232">
                  <c:v>2.956</c:v>
                </c:pt>
                <c:pt idx="1233">
                  <c:v>3.01</c:v>
                </c:pt>
                <c:pt idx="1234">
                  <c:v>3.0190000000000001</c:v>
                </c:pt>
                <c:pt idx="1235">
                  <c:v>2.9569999999999999</c:v>
                </c:pt>
                <c:pt idx="1236">
                  <c:v>2.9569999999999999</c:v>
                </c:pt>
                <c:pt idx="1237">
                  <c:v>2.9449999999999998</c:v>
                </c:pt>
                <c:pt idx="1238">
                  <c:v>3.0259999999999998</c:v>
                </c:pt>
                <c:pt idx="1239">
                  <c:v>3.0950000000000002</c:v>
                </c:pt>
                <c:pt idx="1240">
                  <c:v>3.198</c:v>
                </c:pt>
                <c:pt idx="1241">
                  <c:v>3.24</c:v>
                </c:pt>
                <c:pt idx="1242">
                  <c:v>3.2360000000000002</c:v>
                </c:pt>
                <c:pt idx="1243">
                  <c:v>3.258</c:v>
                </c:pt>
                <c:pt idx="1244">
                  <c:v>3.226</c:v>
                </c:pt>
                <c:pt idx="1245">
                  <c:v>3.22</c:v>
                </c:pt>
                <c:pt idx="1246">
                  <c:v>3.145</c:v>
                </c:pt>
                <c:pt idx="1247">
                  <c:v>3.0979999999999999</c:v>
                </c:pt>
                <c:pt idx="1248">
                  <c:v>3.1589999999999998</c:v>
                </c:pt>
                <c:pt idx="1249">
                  <c:v>3.1269999999999998</c:v>
                </c:pt>
                <c:pt idx="1250">
                  <c:v>3.234</c:v>
                </c:pt>
                <c:pt idx="1251">
                  <c:v>3.234</c:v>
                </c:pt>
                <c:pt idx="1252">
                  <c:v>3.2639999999999998</c:v>
                </c:pt>
                <c:pt idx="1253">
                  <c:v>3.24</c:v>
                </c:pt>
                <c:pt idx="1254">
                  <c:v>3.2570000000000001</c:v>
                </c:pt>
                <c:pt idx="1255">
                  <c:v>3.27</c:v>
                </c:pt>
                <c:pt idx="1256">
                  <c:v>3.246</c:v>
                </c:pt>
                <c:pt idx="1257">
                  <c:v>3.262</c:v>
                </c:pt>
                <c:pt idx="1258">
                  <c:v>3.2189999999999999</c:v>
                </c:pt>
              </c:numCache>
            </c:numRef>
          </c:val>
          <c:smooth val="0"/>
          <c:extLst>
            <c:ext xmlns:c15="http://schemas.microsoft.com/office/drawing/2012/chart" uri="{02D57815-91ED-43cb-92C2-25804820EDAC}">
              <c15:datalabelsRange>
                <c15:f>Yields!$E$8:$E$1300</c15:f>
                <c15:dlblRangeCache>
                  <c:ptCount val="1293"/>
                </c15:dlblRangeCache>
              </c15:datalabelsRange>
            </c:ext>
            <c:ext xmlns:c16="http://schemas.microsoft.com/office/drawing/2014/chart" uri="{C3380CC4-5D6E-409C-BE32-E72D297353CC}">
              <c16:uniqueId val="{0000050E-7E56-4DF3-AB91-3F9545E712F9}"/>
            </c:ext>
          </c:extLst>
        </c:ser>
        <c:dLbls>
          <c:showLegendKey val="0"/>
          <c:showVal val="1"/>
          <c:showCatName val="0"/>
          <c:showSerName val="0"/>
          <c:showPercent val="0"/>
          <c:showBubbleSize val="0"/>
        </c:dLbls>
        <c:marker val="1"/>
        <c:smooth val="0"/>
        <c:axId val="348580208"/>
        <c:axId val="346992736"/>
      </c:lineChart>
      <c:dateAx>
        <c:axId val="348580208"/>
        <c:scaling>
          <c:orientation val="minMax"/>
          <c:max val="45596"/>
          <c:min val="43831"/>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6992736"/>
        <c:crosses val="autoZero"/>
        <c:auto val="1"/>
        <c:lblOffset val="100"/>
        <c:baseTimeUnit val="days"/>
        <c:majorUnit val="12"/>
        <c:majorTimeUnit val="months"/>
      </c:dateAx>
      <c:valAx>
        <c:axId val="346992736"/>
        <c:scaling>
          <c:orientation val="minMax"/>
        </c:scaling>
        <c:delete val="0"/>
        <c:axPos val="l"/>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8580208"/>
        <c:crosses val="autoZero"/>
        <c:crossBetween val="between"/>
        <c:majorUnit val="1"/>
      </c:valAx>
      <c:valAx>
        <c:axId val="346975456"/>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123392"/>
        <c:crosses val="max"/>
        <c:crossBetween val="between"/>
      </c:valAx>
      <c:dateAx>
        <c:axId val="2092123392"/>
        <c:scaling>
          <c:orientation val="minMax"/>
        </c:scaling>
        <c:delete val="1"/>
        <c:axPos val="b"/>
        <c:numFmt formatCode="m/d/yyyy" sourceLinked="1"/>
        <c:majorTickMark val="out"/>
        <c:minorTickMark val="none"/>
        <c:tickLblPos val="nextTo"/>
        <c:crossAx val="346975456"/>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41949497692093E-2"/>
          <c:y val="7.417257683215131E-2"/>
          <c:w val="0.82874648416881769"/>
          <c:h val="0.83729267884067671"/>
        </c:manualLayout>
      </c:layout>
      <c:areaChart>
        <c:grouping val="standard"/>
        <c:varyColors val="0"/>
        <c:ser>
          <c:idx val="3"/>
          <c:order val="1"/>
          <c:tx>
            <c:strRef>
              <c:f>Yields!$J$7</c:f>
              <c:strCache>
                <c:ptCount val="1"/>
                <c:pt idx="0">
                  <c:v>Year shading</c:v>
                </c:pt>
              </c:strCache>
            </c:strRef>
          </c:tx>
          <c:spPr>
            <a:solidFill>
              <a:schemeClr val="accent4">
                <a:lumMod val="40000"/>
                <a:lumOff val="60000"/>
              </a:schemeClr>
            </a:solidFill>
            <a:ln>
              <a:noFill/>
            </a:ln>
            <a:effectLst/>
          </c:spPr>
          <c:cat>
            <c:numRef>
              <c:f>Yields!$G$8:$G$1360</c:f>
              <c:numCache>
                <c:formatCode>m/d/yyyy</c:formatCode>
                <c:ptCount val="135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45440</c:v>
                </c:pt>
                <c:pt idx="1149">
                  <c:v>45441</c:v>
                </c:pt>
                <c:pt idx="1150">
                  <c:v>45442</c:v>
                </c:pt>
                <c:pt idx="1151">
                  <c:v>45443</c:v>
                </c:pt>
                <c:pt idx="1152">
                  <c:v>45446</c:v>
                </c:pt>
                <c:pt idx="1153">
                  <c:v>45447</c:v>
                </c:pt>
                <c:pt idx="1154">
                  <c:v>45448</c:v>
                </c:pt>
                <c:pt idx="1155">
                  <c:v>45449</c:v>
                </c:pt>
                <c:pt idx="1156">
                  <c:v>45450</c:v>
                </c:pt>
                <c:pt idx="1157">
                  <c:v>45453</c:v>
                </c:pt>
                <c:pt idx="1158">
                  <c:v>45454</c:v>
                </c:pt>
                <c:pt idx="1159">
                  <c:v>45455</c:v>
                </c:pt>
                <c:pt idx="1160">
                  <c:v>45456</c:v>
                </c:pt>
                <c:pt idx="1161">
                  <c:v>45457</c:v>
                </c:pt>
                <c:pt idx="1162">
                  <c:v>45460</c:v>
                </c:pt>
                <c:pt idx="1163">
                  <c:v>45461</c:v>
                </c:pt>
                <c:pt idx="1164">
                  <c:v>45462</c:v>
                </c:pt>
                <c:pt idx="1165">
                  <c:v>45463</c:v>
                </c:pt>
                <c:pt idx="1166">
                  <c:v>45464</c:v>
                </c:pt>
                <c:pt idx="1167">
                  <c:v>45467</c:v>
                </c:pt>
                <c:pt idx="1168">
                  <c:v>45468</c:v>
                </c:pt>
                <c:pt idx="1169">
                  <c:v>45469</c:v>
                </c:pt>
                <c:pt idx="1170">
                  <c:v>45470</c:v>
                </c:pt>
                <c:pt idx="1171">
                  <c:v>45471</c:v>
                </c:pt>
                <c:pt idx="1172">
                  <c:v>45474</c:v>
                </c:pt>
                <c:pt idx="1173">
                  <c:v>45475</c:v>
                </c:pt>
                <c:pt idx="1174">
                  <c:v>45476</c:v>
                </c:pt>
                <c:pt idx="1175">
                  <c:v>45477</c:v>
                </c:pt>
                <c:pt idx="1176">
                  <c:v>45478</c:v>
                </c:pt>
                <c:pt idx="1177">
                  <c:v>45481</c:v>
                </c:pt>
                <c:pt idx="1178">
                  <c:v>45482</c:v>
                </c:pt>
                <c:pt idx="1179">
                  <c:v>45483</c:v>
                </c:pt>
                <c:pt idx="1180">
                  <c:v>45484</c:v>
                </c:pt>
                <c:pt idx="1181">
                  <c:v>45485</c:v>
                </c:pt>
                <c:pt idx="1182">
                  <c:v>45488</c:v>
                </c:pt>
                <c:pt idx="1183">
                  <c:v>45489</c:v>
                </c:pt>
                <c:pt idx="1184">
                  <c:v>45490</c:v>
                </c:pt>
                <c:pt idx="1185">
                  <c:v>45491</c:v>
                </c:pt>
                <c:pt idx="1186">
                  <c:v>45492</c:v>
                </c:pt>
                <c:pt idx="1187">
                  <c:v>45495</c:v>
                </c:pt>
                <c:pt idx="1188">
                  <c:v>45496</c:v>
                </c:pt>
                <c:pt idx="1189">
                  <c:v>45497</c:v>
                </c:pt>
                <c:pt idx="1190">
                  <c:v>45498</c:v>
                </c:pt>
                <c:pt idx="1191">
                  <c:v>45499</c:v>
                </c:pt>
                <c:pt idx="1192">
                  <c:v>45502</c:v>
                </c:pt>
                <c:pt idx="1193">
                  <c:v>45503</c:v>
                </c:pt>
                <c:pt idx="1194">
                  <c:v>45504</c:v>
                </c:pt>
                <c:pt idx="1195">
                  <c:v>45505</c:v>
                </c:pt>
                <c:pt idx="1196">
                  <c:v>45506</c:v>
                </c:pt>
                <c:pt idx="1197">
                  <c:v>45509</c:v>
                </c:pt>
                <c:pt idx="1198">
                  <c:v>45510</c:v>
                </c:pt>
                <c:pt idx="1199">
                  <c:v>45511</c:v>
                </c:pt>
                <c:pt idx="1200">
                  <c:v>45512</c:v>
                </c:pt>
                <c:pt idx="1201">
                  <c:v>45513</c:v>
                </c:pt>
                <c:pt idx="1202">
                  <c:v>45516</c:v>
                </c:pt>
                <c:pt idx="1203">
                  <c:v>45517</c:v>
                </c:pt>
                <c:pt idx="1204">
                  <c:v>45518</c:v>
                </c:pt>
                <c:pt idx="1205">
                  <c:v>45519</c:v>
                </c:pt>
                <c:pt idx="1206">
                  <c:v>45520</c:v>
                </c:pt>
                <c:pt idx="1207">
                  <c:v>45523</c:v>
                </c:pt>
                <c:pt idx="1208">
                  <c:v>45524</c:v>
                </c:pt>
                <c:pt idx="1209">
                  <c:v>45525</c:v>
                </c:pt>
                <c:pt idx="1210">
                  <c:v>45526</c:v>
                </c:pt>
                <c:pt idx="1211">
                  <c:v>45527</c:v>
                </c:pt>
                <c:pt idx="1212">
                  <c:v>45530</c:v>
                </c:pt>
                <c:pt idx="1213">
                  <c:v>45531</c:v>
                </c:pt>
                <c:pt idx="1214">
                  <c:v>45532</c:v>
                </c:pt>
                <c:pt idx="1215">
                  <c:v>45533</c:v>
                </c:pt>
                <c:pt idx="1216">
                  <c:v>45534</c:v>
                </c:pt>
                <c:pt idx="1217">
                  <c:v>45537</c:v>
                </c:pt>
                <c:pt idx="1218">
                  <c:v>45538</c:v>
                </c:pt>
                <c:pt idx="1219">
                  <c:v>45539</c:v>
                </c:pt>
                <c:pt idx="1220">
                  <c:v>45540</c:v>
                </c:pt>
                <c:pt idx="1221">
                  <c:v>45541</c:v>
                </c:pt>
                <c:pt idx="1222">
                  <c:v>45544</c:v>
                </c:pt>
                <c:pt idx="1223">
                  <c:v>45545</c:v>
                </c:pt>
                <c:pt idx="1224">
                  <c:v>45546</c:v>
                </c:pt>
                <c:pt idx="1225">
                  <c:v>45547</c:v>
                </c:pt>
                <c:pt idx="1226">
                  <c:v>45548</c:v>
                </c:pt>
                <c:pt idx="1227">
                  <c:v>45551</c:v>
                </c:pt>
                <c:pt idx="1228">
                  <c:v>45552</c:v>
                </c:pt>
                <c:pt idx="1229">
                  <c:v>45553</c:v>
                </c:pt>
                <c:pt idx="1230">
                  <c:v>45554</c:v>
                </c:pt>
                <c:pt idx="1231">
                  <c:v>45555</c:v>
                </c:pt>
                <c:pt idx="1232">
                  <c:v>45558</c:v>
                </c:pt>
                <c:pt idx="1233">
                  <c:v>45559</c:v>
                </c:pt>
                <c:pt idx="1234">
                  <c:v>45560</c:v>
                </c:pt>
                <c:pt idx="1235">
                  <c:v>45561</c:v>
                </c:pt>
                <c:pt idx="1236">
                  <c:v>45562</c:v>
                </c:pt>
                <c:pt idx="1237">
                  <c:v>45565</c:v>
                </c:pt>
                <c:pt idx="1238">
                  <c:v>45566</c:v>
                </c:pt>
                <c:pt idx="1239">
                  <c:v>45567</c:v>
                </c:pt>
                <c:pt idx="1240">
                  <c:v>45568</c:v>
                </c:pt>
                <c:pt idx="1241">
                  <c:v>45569</c:v>
                </c:pt>
                <c:pt idx="1242">
                  <c:v>45572</c:v>
                </c:pt>
                <c:pt idx="1243">
                  <c:v>45573</c:v>
                </c:pt>
                <c:pt idx="1244">
                  <c:v>45574</c:v>
                </c:pt>
                <c:pt idx="1245">
                  <c:v>45575</c:v>
                </c:pt>
                <c:pt idx="1246">
                  <c:v>45576</c:v>
                </c:pt>
                <c:pt idx="1247">
                  <c:v>45579</c:v>
                </c:pt>
                <c:pt idx="1248">
                  <c:v>45580</c:v>
                </c:pt>
                <c:pt idx="1249">
                  <c:v>45581</c:v>
                </c:pt>
                <c:pt idx="1250">
                  <c:v>45582</c:v>
                </c:pt>
                <c:pt idx="1251">
                  <c:v>45583</c:v>
                </c:pt>
                <c:pt idx="1252">
                  <c:v>45586</c:v>
                </c:pt>
                <c:pt idx="1253">
                  <c:v>45587</c:v>
                </c:pt>
                <c:pt idx="1254">
                  <c:v>45588</c:v>
                </c:pt>
                <c:pt idx="1255">
                  <c:v>45589</c:v>
                </c:pt>
                <c:pt idx="1256">
                  <c:v>45590</c:v>
                </c:pt>
                <c:pt idx="1257">
                  <c:v>45593</c:v>
                </c:pt>
                <c:pt idx="1258">
                  <c:v>45594</c:v>
                </c:pt>
                <c:pt idx="1259">
                  <c:v>45595</c:v>
                </c:pt>
                <c:pt idx="1260">
                  <c:v>45596</c:v>
                </c:pt>
              </c:numCache>
            </c:numRef>
          </c:cat>
          <c:val>
            <c:numRef>
              <c:f>Yields!$J$8:$J$1360</c:f>
              <c:numCache>
                <c:formatCode>0.00</c:formatCode>
                <c:ptCount val="13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numCache>
            </c:numRef>
          </c:val>
          <c:extLst>
            <c:ext xmlns:c16="http://schemas.microsoft.com/office/drawing/2014/chart" uri="{C3380CC4-5D6E-409C-BE32-E72D297353CC}">
              <c16:uniqueId val="{00000000-4AF1-4690-8546-808041CE70CE}"/>
            </c:ext>
          </c:extLst>
        </c:ser>
        <c:dLbls>
          <c:showLegendKey val="0"/>
          <c:showVal val="0"/>
          <c:showCatName val="0"/>
          <c:showSerName val="0"/>
          <c:showPercent val="0"/>
          <c:showBubbleSize val="0"/>
        </c:dLbls>
        <c:axId val="401630224"/>
        <c:axId val="128183200"/>
      </c:areaChart>
      <c:lineChart>
        <c:grouping val="standard"/>
        <c:varyColors val="0"/>
        <c:ser>
          <c:idx val="1"/>
          <c:order val="0"/>
          <c:tx>
            <c:strRef>
              <c:f>Yields!$H$7</c:f>
              <c:strCache>
                <c:ptCount val="1"/>
                <c:pt idx="0">
                  <c:v>PX_LAST</c:v>
                </c:pt>
              </c:strCache>
            </c:strRef>
          </c:tx>
          <c:spPr>
            <a:ln w="28575" cap="rnd">
              <a:solidFill>
                <a:schemeClr val="accent3"/>
              </a:solidFill>
              <a:round/>
            </a:ln>
            <a:effectLst/>
          </c:spPr>
          <c:marker>
            <c:symbol val="none"/>
          </c:marker>
          <c:dLbls>
            <c:dLbl>
              <c:idx val="0"/>
              <c:tx>
                <c:rich>
                  <a:bodyPr/>
                  <a:lstStyle/>
                  <a:p>
                    <a:fld id="{C2E026DB-1FEC-4D2E-BCCC-0CF5C3A5BF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F1-4690-8546-808041CE70CE}"/>
                </c:ext>
              </c:extLst>
            </c:dLbl>
            <c:dLbl>
              <c:idx val="1"/>
              <c:tx>
                <c:rich>
                  <a:bodyPr/>
                  <a:lstStyle/>
                  <a:p>
                    <a:fld id="{38329BF1-80DF-4ECB-A905-0DCC4543D2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AF1-4690-8546-808041CE70CE}"/>
                </c:ext>
              </c:extLst>
            </c:dLbl>
            <c:dLbl>
              <c:idx val="2"/>
              <c:tx>
                <c:rich>
                  <a:bodyPr/>
                  <a:lstStyle/>
                  <a:p>
                    <a:fld id="{EE88AA48-B051-4C1D-B1B7-D08A355BF3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AF1-4690-8546-808041CE70CE}"/>
                </c:ext>
              </c:extLst>
            </c:dLbl>
            <c:dLbl>
              <c:idx val="3"/>
              <c:tx>
                <c:rich>
                  <a:bodyPr/>
                  <a:lstStyle/>
                  <a:p>
                    <a:fld id="{A915DB71-597C-4BF9-9752-BA2B4E5FD4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AF1-4690-8546-808041CE70CE}"/>
                </c:ext>
              </c:extLst>
            </c:dLbl>
            <c:dLbl>
              <c:idx val="4"/>
              <c:tx>
                <c:rich>
                  <a:bodyPr/>
                  <a:lstStyle/>
                  <a:p>
                    <a:fld id="{9E7E6D3E-FE84-49AD-B6A8-8C4CCB8D00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AF1-4690-8546-808041CE70CE}"/>
                </c:ext>
              </c:extLst>
            </c:dLbl>
            <c:dLbl>
              <c:idx val="5"/>
              <c:tx>
                <c:rich>
                  <a:bodyPr/>
                  <a:lstStyle/>
                  <a:p>
                    <a:fld id="{E4C4C35A-2677-431F-A219-3666321EE0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AF1-4690-8546-808041CE70CE}"/>
                </c:ext>
              </c:extLst>
            </c:dLbl>
            <c:dLbl>
              <c:idx val="6"/>
              <c:tx>
                <c:rich>
                  <a:bodyPr/>
                  <a:lstStyle/>
                  <a:p>
                    <a:fld id="{953244D3-EDF0-45E0-ABD9-005F150DBBA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AF1-4690-8546-808041CE70CE}"/>
                </c:ext>
              </c:extLst>
            </c:dLbl>
            <c:dLbl>
              <c:idx val="7"/>
              <c:tx>
                <c:rich>
                  <a:bodyPr/>
                  <a:lstStyle/>
                  <a:p>
                    <a:fld id="{38DA09A2-1A40-43AF-9EEA-F539C7B10C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AF1-4690-8546-808041CE70CE}"/>
                </c:ext>
              </c:extLst>
            </c:dLbl>
            <c:dLbl>
              <c:idx val="8"/>
              <c:tx>
                <c:rich>
                  <a:bodyPr/>
                  <a:lstStyle/>
                  <a:p>
                    <a:fld id="{1304850E-3DF9-42B5-BD60-BF8FCFC3FA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AF1-4690-8546-808041CE70CE}"/>
                </c:ext>
              </c:extLst>
            </c:dLbl>
            <c:dLbl>
              <c:idx val="9"/>
              <c:tx>
                <c:rich>
                  <a:bodyPr/>
                  <a:lstStyle/>
                  <a:p>
                    <a:fld id="{DA5E2A97-C23B-4F07-A32C-C7D8719F37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AF1-4690-8546-808041CE70CE}"/>
                </c:ext>
              </c:extLst>
            </c:dLbl>
            <c:dLbl>
              <c:idx val="10"/>
              <c:tx>
                <c:rich>
                  <a:bodyPr/>
                  <a:lstStyle/>
                  <a:p>
                    <a:fld id="{C5939BD5-8ABF-4F1E-8253-4BFC402E38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AF1-4690-8546-808041CE70CE}"/>
                </c:ext>
              </c:extLst>
            </c:dLbl>
            <c:dLbl>
              <c:idx val="11"/>
              <c:tx>
                <c:rich>
                  <a:bodyPr/>
                  <a:lstStyle/>
                  <a:p>
                    <a:fld id="{3A4322D2-9742-4C25-88CD-FAA86B1807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AF1-4690-8546-808041CE70CE}"/>
                </c:ext>
              </c:extLst>
            </c:dLbl>
            <c:dLbl>
              <c:idx val="12"/>
              <c:tx>
                <c:rich>
                  <a:bodyPr/>
                  <a:lstStyle/>
                  <a:p>
                    <a:fld id="{B6BE1028-E049-4F61-A66B-ECCC3EE3F3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AF1-4690-8546-808041CE70CE}"/>
                </c:ext>
              </c:extLst>
            </c:dLbl>
            <c:dLbl>
              <c:idx val="13"/>
              <c:tx>
                <c:rich>
                  <a:bodyPr/>
                  <a:lstStyle/>
                  <a:p>
                    <a:fld id="{E9120002-F2D0-40D2-B49E-74A32422F8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AF1-4690-8546-808041CE70CE}"/>
                </c:ext>
              </c:extLst>
            </c:dLbl>
            <c:dLbl>
              <c:idx val="14"/>
              <c:tx>
                <c:rich>
                  <a:bodyPr/>
                  <a:lstStyle/>
                  <a:p>
                    <a:fld id="{D9DB184F-49CE-4493-BB9D-7D40E8FBCD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AF1-4690-8546-808041CE70CE}"/>
                </c:ext>
              </c:extLst>
            </c:dLbl>
            <c:dLbl>
              <c:idx val="15"/>
              <c:tx>
                <c:rich>
                  <a:bodyPr/>
                  <a:lstStyle/>
                  <a:p>
                    <a:fld id="{5C5DA375-22F7-41D8-8224-8B24B18060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AF1-4690-8546-808041CE70CE}"/>
                </c:ext>
              </c:extLst>
            </c:dLbl>
            <c:dLbl>
              <c:idx val="16"/>
              <c:tx>
                <c:rich>
                  <a:bodyPr/>
                  <a:lstStyle/>
                  <a:p>
                    <a:fld id="{250197BF-FAC6-4EE8-B17D-335C308DD4E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4AF1-4690-8546-808041CE70CE}"/>
                </c:ext>
              </c:extLst>
            </c:dLbl>
            <c:dLbl>
              <c:idx val="17"/>
              <c:tx>
                <c:rich>
                  <a:bodyPr/>
                  <a:lstStyle/>
                  <a:p>
                    <a:fld id="{C106239B-11C9-41CA-A26D-F2C185F8545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AF1-4690-8546-808041CE70CE}"/>
                </c:ext>
              </c:extLst>
            </c:dLbl>
            <c:dLbl>
              <c:idx val="18"/>
              <c:tx>
                <c:rich>
                  <a:bodyPr/>
                  <a:lstStyle/>
                  <a:p>
                    <a:fld id="{4F5989DD-E59B-4353-9CE5-1972834725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AF1-4690-8546-808041CE70CE}"/>
                </c:ext>
              </c:extLst>
            </c:dLbl>
            <c:dLbl>
              <c:idx val="19"/>
              <c:tx>
                <c:rich>
                  <a:bodyPr/>
                  <a:lstStyle/>
                  <a:p>
                    <a:fld id="{96DA2377-7E29-4F89-9A65-0814B5E2F8F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AF1-4690-8546-808041CE70CE}"/>
                </c:ext>
              </c:extLst>
            </c:dLbl>
            <c:dLbl>
              <c:idx val="20"/>
              <c:tx>
                <c:rich>
                  <a:bodyPr/>
                  <a:lstStyle/>
                  <a:p>
                    <a:fld id="{02F6C116-F937-425A-9273-D120A76448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4AF1-4690-8546-808041CE70CE}"/>
                </c:ext>
              </c:extLst>
            </c:dLbl>
            <c:dLbl>
              <c:idx val="21"/>
              <c:tx>
                <c:rich>
                  <a:bodyPr/>
                  <a:lstStyle/>
                  <a:p>
                    <a:fld id="{B26764FF-BD5B-4607-B8D6-67667B850E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AF1-4690-8546-808041CE70CE}"/>
                </c:ext>
              </c:extLst>
            </c:dLbl>
            <c:dLbl>
              <c:idx val="22"/>
              <c:tx>
                <c:rich>
                  <a:bodyPr/>
                  <a:lstStyle/>
                  <a:p>
                    <a:fld id="{9E28378C-0B6E-4781-98C2-7993731F9B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4AF1-4690-8546-808041CE70CE}"/>
                </c:ext>
              </c:extLst>
            </c:dLbl>
            <c:dLbl>
              <c:idx val="23"/>
              <c:tx>
                <c:rich>
                  <a:bodyPr/>
                  <a:lstStyle/>
                  <a:p>
                    <a:fld id="{671FD3B9-BC3C-4498-80EC-A771DD7973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4AF1-4690-8546-808041CE70CE}"/>
                </c:ext>
              </c:extLst>
            </c:dLbl>
            <c:dLbl>
              <c:idx val="24"/>
              <c:tx>
                <c:rich>
                  <a:bodyPr/>
                  <a:lstStyle/>
                  <a:p>
                    <a:fld id="{4EB9D47B-76CF-40EC-BA14-AF22E90AED3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4AF1-4690-8546-808041CE70CE}"/>
                </c:ext>
              </c:extLst>
            </c:dLbl>
            <c:dLbl>
              <c:idx val="25"/>
              <c:tx>
                <c:rich>
                  <a:bodyPr/>
                  <a:lstStyle/>
                  <a:p>
                    <a:fld id="{24DED422-F385-43A1-AD0E-FAE4288AFB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4AF1-4690-8546-808041CE70CE}"/>
                </c:ext>
              </c:extLst>
            </c:dLbl>
            <c:dLbl>
              <c:idx val="26"/>
              <c:tx>
                <c:rich>
                  <a:bodyPr/>
                  <a:lstStyle/>
                  <a:p>
                    <a:fld id="{C57BAC8B-D352-42DE-A807-9E4A67512E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4AF1-4690-8546-808041CE70CE}"/>
                </c:ext>
              </c:extLst>
            </c:dLbl>
            <c:dLbl>
              <c:idx val="27"/>
              <c:tx>
                <c:rich>
                  <a:bodyPr/>
                  <a:lstStyle/>
                  <a:p>
                    <a:fld id="{75C67435-E41F-41C3-8F10-6CA6D3E211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4AF1-4690-8546-808041CE70CE}"/>
                </c:ext>
              </c:extLst>
            </c:dLbl>
            <c:dLbl>
              <c:idx val="28"/>
              <c:tx>
                <c:rich>
                  <a:bodyPr/>
                  <a:lstStyle/>
                  <a:p>
                    <a:fld id="{0624CAD9-F969-48D0-9A35-11D1AB3F7B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4AF1-4690-8546-808041CE70CE}"/>
                </c:ext>
              </c:extLst>
            </c:dLbl>
            <c:dLbl>
              <c:idx val="29"/>
              <c:tx>
                <c:rich>
                  <a:bodyPr/>
                  <a:lstStyle/>
                  <a:p>
                    <a:fld id="{D6CD3362-0E38-400C-A1C7-EE70AE2454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4AF1-4690-8546-808041CE70CE}"/>
                </c:ext>
              </c:extLst>
            </c:dLbl>
            <c:dLbl>
              <c:idx val="30"/>
              <c:tx>
                <c:rich>
                  <a:bodyPr/>
                  <a:lstStyle/>
                  <a:p>
                    <a:fld id="{05DC6B58-1013-4E6F-AD2E-B5504FB433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4AF1-4690-8546-808041CE70CE}"/>
                </c:ext>
              </c:extLst>
            </c:dLbl>
            <c:dLbl>
              <c:idx val="31"/>
              <c:tx>
                <c:rich>
                  <a:bodyPr/>
                  <a:lstStyle/>
                  <a:p>
                    <a:fld id="{098B3F1E-91A6-43D5-B111-30EB9E55CF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4AF1-4690-8546-808041CE70CE}"/>
                </c:ext>
              </c:extLst>
            </c:dLbl>
            <c:dLbl>
              <c:idx val="32"/>
              <c:tx>
                <c:rich>
                  <a:bodyPr/>
                  <a:lstStyle/>
                  <a:p>
                    <a:fld id="{2C01306F-71AC-43F1-A154-617EC7103C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4AF1-4690-8546-808041CE70CE}"/>
                </c:ext>
              </c:extLst>
            </c:dLbl>
            <c:dLbl>
              <c:idx val="33"/>
              <c:tx>
                <c:rich>
                  <a:bodyPr/>
                  <a:lstStyle/>
                  <a:p>
                    <a:fld id="{21831D9F-68FC-4E8F-BA67-3451F57173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4AF1-4690-8546-808041CE70CE}"/>
                </c:ext>
              </c:extLst>
            </c:dLbl>
            <c:dLbl>
              <c:idx val="34"/>
              <c:tx>
                <c:rich>
                  <a:bodyPr/>
                  <a:lstStyle/>
                  <a:p>
                    <a:fld id="{E949AC54-2447-47B8-8F7A-05465D706A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4AF1-4690-8546-808041CE70CE}"/>
                </c:ext>
              </c:extLst>
            </c:dLbl>
            <c:dLbl>
              <c:idx val="35"/>
              <c:tx>
                <c:rich>
                  <a:bodyPr/>
                  <a:lstStyle/>
                  <a:p>
                    <a:fld id="{326D1E88-56CA-4BFF-B175-6EC7564BC8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4AF1-4690-8546-808041CE70CE}"/>
                </c:ext>
              </c:extLst>
            </c:dLbl>
            <c:dLbl>
              <c:idx val="36"/>
              <c:tx>
                <c:rich>
                  <a:bodyPr/>
                  <a:lstStyle/>
                  <a:p>
                    <a:fld id="{1F8ABCE7-9684-4078-86F1-2CAAA89013B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4AF1-4690-8546-808041CE70CE}"/>
                </c:ext>
              </c:extLst>
            </c:dLbl>
            <c:dLbl>
              <c:idx val="37"/>
              <c:tx>
                <c:rich>
                  <a:bodyPr/>
                  <a:lstStyle/>
                  <a:p>
                    <a:fld id="{60259A2F-B19C-4A41-846B-747DACF1FA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4AF1-4690-8546-808041CE70CE}"/>
                </c:ext>
              </c:extLst>
            </c:dLbl>
            <c:dLbl>
              <c:idx val="38"/>
              <c:tx>
                <c:rich>
                  <a:bodyPr/>
                  <a:lstStyle/>
                  <a:p>
                    <a:fld id="{8FC823AB-B9A4-4231-9994-07ABDAD849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4AF1-4690-8546-808041CE70CE}"/>
                </c:ext>
              </c:extLst>
            </c:dLbl>
            <c:dLbl>
              <c:idx val="39"/>
              <c:tx>
                <c:rich>
                  <a:bodyPr/>
                  <a:lstStyle/>
                  <a:p>
                    <a:fld id="{B58F415C-8C2B-4BBE-8AA2-8B356E7D61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4AF1-4690-8546-808041CE70CE}"/>
                </c:ext>
              </c:extLst>
            </c:dLbl>
            <c:dLbl>
              <c:idx val="40"/>
              <c:tx>
                <c:rich>
                  <a:bodyPr/>
                  <a:lstStyle/>
                  <a:p>
                    <a:fld id="{4FCCDA5E-D242-4459-BEBC-3354DF9A57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4AF1-4690-8546-808041CE70CE}"/>
                </c:ext>
              </c:extLst>
            </c:dLbl>
            <c:dLbl>
              <c:idx val="41"/>
              <c:tx>
                <c:rich>
                  <a:bodyPr/>
                  <a:lstStyle/>
                  <a:p>
                    <a:fld id="{E606315F-3EDF-44DD-A010-CDD5E3671A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4AF1-4690-8546-808041CE70CE}"/>
                </c:ext>
              </c:extLst>
            </c:dLbl>
            <c:dLbl>
              <c:idx val="42"/>
              <c:tx>
                <c:rich>
                  <a:bodyPr/>
                  <a:lstStyle/>
                  <a:p>
                    <a:fld id="{D922DE3E-AE46-4CB2-934E-33559AA9D2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4AF1-4690-8546-808041CE70CE}"/>
                </c:ext>
              </c:extLst>
            </c:dLbl>
            <c:dLbl>
              <c:idx val="43"/>
              <c:tx>
                <c:rich>
                  <a:bodyPr/>
                  <a:lstStyle/>
                  <a:p>
                    <a:fld id="{4EED8D44-4FFE-42E6-82D3-544535A476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4AF1-4690-8546-808041CE70CE}"/>
                </c:ext>
              </c:extLst>
            </c:dLbl>
            <c:dLbl>
              <c:idx val="44"/>
              <c:tx>
                <c:rich>
                  <a:bodyPr/>
                  <a:lstStyle/>
                  <a:p>
                    <a:fld id="{1403F3AE-796E-4F7F-AE25-FBC1D87C15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4AF1-4690-8546-808041CE70CE}"/>
                </c:ext>
              </c:extLst>
            </c:dLbl>
            <c:dLbl>
              <c:idx val="45"/>
              <c:tx>
                <c:rich>
                  <a:bodyPr/>
                  <a:lstStyle/>
                  <a:p>
                    <a:fld id="{6FE01BC8-5998-4CED-929E-A9838006D9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4AF1-4690-8546-808041CE70CE}"/>
                </c:ext>
              </c:extLst>
            </c:dLbl>
            <c:dLbl>
              <c:idx val="46"/>
              <c:tx>
                <c:rich>
                  <a:bodyPr/>
                  <a:lstStyle/>
                  <a:p>
                    <a:fld id="{FC9F9165-38E7-4B5D-B524-395EEF1538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4AF1-4690-8546-808041CE70CE}"/>
                </c:ext>
              </c:extLst>
            </c:dLbl>
            <c:dLbl>
              <c:idx val="47"/>
              <c:tx>
                <c:rich>
                  <a:bodyPr/>
                  <a:lstStyle/>
                  <a:p>
                    <a:fld id="{D9C162B3-6C53-47A3-AD52-FB37BA7834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4AF1-4690-8546-808041CE70CE}"/>
                </c:ext>
              </c:extLst>
            </c:dLbl>
            <c:dLbl>
              <c:idx val="48"/>
              <c:tx>
                <c:rich>
                  <a:bodyPr/>
                  <a:lstStyle/>
                  <a:p>
                    <a:fld id="{C3CA5B54-64E7-4AC8-82B0-FB17CABA43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4AF1-4690-8546-808041CE70CE}"/>
                </c:ext>
              </c:extLst>
            </c:dLbl>
            <c:dLbl>
              <c:idx val="49"/>
              <c:tx>
                <c:rich>
                  <a:bodyPr/>
                  <a:lstStyle/>
                  <a:p>
                    <a:fld id="{996911F0-6CE0-4DC0-A0C2-49CE1FD504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4AF1-4690-8546-808041CE70CE}"/>
                </c:ext>
              </c:extLst>
            </c:dLbl>
            <c:dLbl>
              <c:idx val="50"/>
              <c:tx>
                <c:rich>
                  <a:bodyPr/>
                  <a:lstStyle/>
                  <a:p>
                    <a:fld id="{A7BA8E13-2BDF-4616-AAF8-145C816073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4AF1-4690-8546-808041CE70CE}"/>
                </c:ext>
              </c:extLst>
            </c:dLbl>
            <c:dLbl>
              <c:idx val="51"/>
              <c:tx>
                <c:rich>
                  <a:bodyPr/>
                  <a:lstStyle/>
                  <a:p>
                    <a:fld id="{36A95165-1452-434D-9868-CEFD34B50FA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4AF1-4690-8546-808041CE70CE}"/>
                </c:ext>
              </c:extLst>
            </c:dLbl>
            <c:dLbl>
              <c:idx val="52"/>
              <c:tx>
                <c:rich>
                  <a:bodyPr/>
                  <a:lstStyle/>
                  <a:p>
                    <a:fld id="{938DBE7C-D823-4EC0-A488-CBF5F59EA9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4AF1-4690-8546-808041CE70CE}"/>
                </c:ext>
              </c:extLst>
            </c:dLbl>
            <c:dLbl>
              <c:idx val="53"/>
              <c:tx>
                <c:rich>
                  <a:bodyPr/>
                  <a:lstStyle/>
                  <a:p>
                    <a:fld id="{D032F54B-7BFF-417F-A16F-EA05E45A5F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4AF1-4690-8546-808041CE70CE}"/>
                </c:ext>
              </c:extLst>
            </c:dLbl>
            <c:dLbl>
              <c:idx val="54"/>
              <c:tx>
                <c:rich>
                  <a:bodyPr/>
                  <a:lstStyle/>
                  <a:p>
                    <a:fld id="{B7047DDF-1BC2-41DC-8DE3-37D5314073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7-4AF1-4690-8546-808041CE70CE}"/>
                </c:ext>
              </c:extLst>
            </c:dLbl>
            <c:dLbl>
              <c:idx val="55"/>
              <c:tx>
                <c:rich>
                  <a:bodyPr/>
                  <a:lstStyle/>
                  <a:p>
                    <a:fld id="{C6EF655C-596B-472E-B21C-37CAB20229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4AF1-4690-8546-808041CE70CE}"/>
                </c:ext>
              </c:extLst>
            </c:dLbl>
            <c:dLbl>
              <c:idx val="56"/>
              <c:tx>
                <c:rich>
                  <a:bodyPr/>
                  <a:lstStyle/>
                  <a:p>
                    <a:fld id="{CF1F1887-8ABD-47FD-808C-84E6F92FA8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9-4AF1-4690-8546-808041CE70CE}"/>
                </c:ext>
              </c:extLst>
            </c:dLbl>
            <c:dLbl>
              <c:idx val="57"/>
              <c:tx>
                <c:rich>
                  <a:bodyPr/>
                  <a:lstStyle/>
                  <a:p>
                    <a:fld id="{0E21EB6A-0DDB-428D-9B13-B05BC0187C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A-4AF1-4690-8546-808041CE70CE}"/>
                </c:ext>
              </c:extLst>
            </c:dLbl>
            <c:dLbl>
              <c:idx val="58"/>
              <c:tx>
                <c:rich>
                  <a:bodyPr/>
                  <a:lstStyle/>
                  <a:p>
                    <a:fld id="{3D16CDF8-C75D-451C-98FB-13F2BEB419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B-4AF1-4690-8546-808041CE70CE}"/>
                </c:ext>
              </c:extLst>
            </c:dLbl>
            <c:dLbl>
              <c:idx val="59"/>
              <c:tx>
                <c:rich>
                  <a:bodyPr/>
                  <a:lstStyle/>
                  <a:p>
                    <a:fld id="{32D56150-2DB2-48B2-B146-B17FC184E5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C-4AF1-4690-8546-808041CE70CE}"/>
                </c:ext>
              </c:extLst>
            </c:dLbl>
            <c:dLbl>
              <c:idx val="60"/>
              <c:tx>
                <c:rich>
                  <a:bodyPr/>
                  <a:lstStyle/>
                  <a:p>
                    <a:fld id="{F33C513B-7CA3-44C7-BEEF-1863EFB0D5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D-4AF1-4690-8546-808041CE70CE}"/>
                </c:ext>
              </c:extLst>
            </c:dLbl>
            <c:dLbl>
              <c:idx val="61"/>
              <c:tx>
                <c:rich>
                  <a:bodyPr/>
                  <a:lstStyle/>
                  <a:p>
                    <a:fld id="{8AB1034C-BF1C-421D-97C6-12C6F0E886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E-4AF1-4690-8546-808041CE70CE}"/>
                </c:ext>
              </c:extLst>
            </c:dLbl>
            <c:dLbl>
              <c:idx val="62"/>
              <c:tx>
                <c:rich>
                  <a:bodyPr/>
                  <a:lstStyle/>
                  <a:p>
                    <a:fld id="{6E203BE9-DA4B-4F2C-9319-411184B836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4AF1-4690-8546-808041CE70CE}"/>
                </c:ext>
              </c:extLst>
            </c:dLbl>
            <c:dLbl>
              <c:idx val="63"/>
              <c:tx>
                <c:rich>
                  <a:bodyPr/>
                  <a:lstStyle/>
                  <a:p>
                    <a:fld id="{C1F55D5C-F987-47FB-9547-776DC5DC14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0-4AF1-4690-8546-808041CE70CE}"/>
                </c:ext>
              </c:extLst>
            </c:dLbl>
            <c:dLbl>
              <c:idx val="64"/>
              <c:tx>
                <c:rich>
                  <a:bodyPr/>
                  <a:lstStyle/>
                  <a:p>
                    <a:fld id="{72D0D2C3-4DD3-4F73-A3CB-CB933B957C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1-4AF1-4690-8546-808041CE70CE}"/>
                </c:ext>
              </c:extLst>
            </c:dLbl>
            <c:dLbl>
              <c:idx val="65"/>
              <c:tx>
                <c:rich>
                  <a:bodyPr/>
                  <a:lstStyle/>
                  <a:p>
                    <a:fld id="{48474C84-F13B-4B1B-899C-25DE31BED9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2-4AF1-4690-8546-808041CE70CE}"/>
                </c:ext>
              </c:extLst>
            </c:dLbl>
            <c:dLbl>
              <c:idx val="66"/>
              <c:tx>
                <c:rich>
                  <a:bodyPr/>
                  <a:lstStyle/>
                  <a:p>
                    <a:fld id="{B2C166BC-52F2-434A-95AB-4C79DFBF5DC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3-4AF1-4690-8546-808041CE70CE}"/>
                </c:ext>
              </c:extLst>
            </c:dLbl>
            <c:dLbl>
              <c:idx val="67"/>
              <c:tx>
                <c:rich>
                  <a:bodyPr/>
                  <a:lstStyle/>
                  <a:p>
                    <a:fld id="{DD5D9F37-BF56-42D2-A342-68E08F82D2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4-4AF1-4690-8546-808041CE70CE}"/>
                </c:ext>
              </c:extLst>
            </c:dLbl>
            <c:dLbl>
              <c:idx val="68"/>
              <c:tx>
                <c:rich>
                  <a:bodyPr/>
                  <a:lstStyle/>
                  <a:p>
                    <a:fld id="{9575070D-62B8-41E7-B129-7287B5311D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5-4AF1-4690-8546-808041CE70CE}"/>
                </c:ext>
              </c:extLst>
            </c:dLbl>
            <c:dLbl>
              <c:idx val="69"/>
              <c:tx>
                <c:rich>
                  <a:bodyPr/>
                  <a:lstStyle/>
                  <a:p>
                    <a:fld id="{1B9682F7-BE49-416D-A522-B5DA88B3461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6-4AF1-4690-8546-808041CE70CE}"/>
                </c:ext>
              </c:extLst>
            </c:dLbl>
            <c:dLbl>
              <c:idx val="70"/>
              <c:tx>
                <c:rich>
                  <a:bodyPr/>
                  <a:lstStyle/>
                  <a:p>
                    <a:fld id="{1434136F-E6E3-47E9-944F-91EEEC0E45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7-4AF1-4690-8546-808041CE70CE}"/>
                </c:ext>
              </c:extLst>
            </c:dLbl>
            <c:dLbl>
              <c:idx val="71"/>
              <c:tx>
                <c:rich>
                  <a:bodyPr/>
                  <a:lstStyle/>
                  <a:p>
                    <a:fld id="{5D90D83F-44DE-4000-8B07-FC75F0EBF9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8-4AF1-4690-8546-808041CE70CE}"/>
                </c:ext>
              </c:extLst>
            </c:dLbl>
            <c:dLbl>
              <c:idx val="72"/>
              <c:tx>
                <c:rich>
                  <a:bodyPr/>
                  <a:lstStyle/>
                  <a:p>
                    <a:fld id="{4E8FD4B2-7F6B-4534-BE74-E6D954F4B3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9-4AF1-4690-8546-808041CE70CE}"/>
                </c:ext>
              </c:extLst>
            </c:dLbl>
            <c:dLbl>
              <c:idx val="73"/>
              <c:tx>
                <c:rich>
                  <a:bodyPr/>
                  <a:lstStyle/>
                  <a:p>
                    <a:fld id="{F50E1F30-518F-4986-8DDA-A5A81415D9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A-4AF1-4690-8546-808041CE70CE}"/>
                </c:ext>
              </c:extLst>
            </c:dLbl>
            <c:dLbl>
              <c:idx val="74"/>
              <c:tx>
                <c:rich>
                  <a:bodyPr/>
                  <a:lstStyle/>
                  <a:p>
                    <a:fld id="{122673DA-B84C-4764-B7EE-F4F65DE578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B-4AF1-4690-8546-808041CE70CE}"/>
                </c:ext>
              </c:extLst>
            </c:dLbl>
            <c:dLbl>
              <c:idx val="75"/>
              <c:tx>
                <c:rich>
                  <a:bodyPr/>
                  <a:lstStyle/>
                  <a:p>
                    <a:fld id="{9026DA82-32D3-46D6-8E2E-18C15A1D80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C-4AF1-4690-8546-808041CE70CE}"/>
                </c:ext>
              </c:extLst>
            </c:dLbl>
            <c:dLbl>
              <c:idx val="76"/>
              <c:tx>
                <c:rich>
                  <a:bodyPr/>
                  <a:lstStyle/>
                  <a:p>
                    <a:fld id="{143C8EEB-7967-4857-A750-FB54D36DD5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D-4AF1-4690-8546-808041CE70CE}"/>
                </c:ext>
              </c:extLst>
            </c:dLbl>
            <c:dLbl>
              <c:idx val="77"/>
              <c:tx>
                <c:rich>
                  <a:bodyPr/>
                  <a:lstStyle/>
                  <a:p>
                    <a:fld id="{5E325C50-4092-4EDF-A25A-B4381A38B00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E-4AF1-4690-8546-808041CE70CE}"/>
                </c:ext>
              </c:extLst>
            </c:dLbl>
            <c:dLbl>
              <c:idx val="78"/>
              <c:tx>
                <c:rich>
                  <a:bodyPr/>
                  <a:lstStyle/>
                  <a:p>
                    <a:fld id="{C9CD50D3-C586-4867-B00C-682F292320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F-4AF1-4690-8546-808041CE70CE}"/>
                </c:ext>
              </c:extLst>
            </c:dLbl>
            <c:dLbl>
              <c:idx val="79"/>
              <c:tx>
                <c:rich>
                  <a:bodyPr/>
                  <a:lstStyle/>
                  <a:p>
                    <a:fld id="{89B926F8-347A-4653-82FE-1C1FE8B911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0-4AF1-4690-8546-808041CE70CE}"/>
                </c:ext>
              </c:extLst>
            </c:dLbl>
            <c:dLbl>
              <c:idx val="80"/>
              <c:tx>
                <c:rich>
                  <a:bodyPr/>
                  <a:lstStyle/>
                  <a:p>
                    <a:fld id="{CCC66AB7-FEF7-4D76-AD69-19DC5E3755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1-4AF1-4690-8546-808041CE70CE}"/>
                </c:ext>
              </c:extLst>
            </c:dLbl>
            <c:dLbl>
              <c:idx val="81"/>
              <c:tx>
                <c:rich>
                  <a:bodyPr/>
                  <a:lstStyle/>
                  <a:p>
                    <a:fld id="{D06F24E3-D447-4F49-A25E-D77F4922D0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2-4AF1-4690-8546-808041CE70CE}"/>
                </c:ext>
              </c:extLst>
            </c:dLbl>
            <c:dLbl>
              <c:idx val="82"/>
              <c:tx>
                <c:rich>
                  <a:bodyPr/>
                  <a:lstStyle/>
                  <a:p>
                    <a:fld id="{D12C65F9-B898-4C7A-B55A-E968A4972B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3-4AF1-4690-8546-808041CE70CE}"/>
                </c:ext>
              </c:extLst>
            </c:dLbl>
            <c:dLbl>
              <c:idx val="83"/>
              <c:tx>
                <c:rich>
                  <a:bodyPr/>
                  <a:lstStyle/>
                  <a:p>
                    <a:fld id="{0D312151-C9A4-4A10-BAEB-ED7E1A9404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4-4AF1-4690-8546-808041CE70CE}"/>
                </c:ext>
              </c:extLst>
            </c:dLbl>
            <c:dLbl>
              <c:idx val="84"/>
              <c:tx>
                <c:rich>
                  <a:bodyPr/>
                  <a:lstStyle/>
                  <a:p>
                    <a:fld id="{51768B56-8239-49B3-8D03-3953312505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5-4AF1-4690-8546-808041CE70CE}"/>
                </c:ext>
              </c:extLst>
            </c:dLbl>
            <c:dLbl>
              <c:idx val="85"/>
              <c:tx>
                <c:rich>
                  <a:bodyPr/>
                  <a:lstStyle/>
                  <a:p>
                    <a:fld id="{7B0C2A9B-7B4C-42B1-891E-0F22B228FD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6-4AF1-4690-8546-808041CE70CE}"/>
                </c:ext>
              </c:extLst>
            </c:dLbl>
            <c:dLbl>
              <c:idx val="86"/>
              <c:tx>
                <c:rich>
                  <a:bodyPr/>
                  <a:lstStyle/>
                  <a:p>
                    <a:fld id="{070A1B92-42F9-41D0-AD98-FBFA5B9A5A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7-4AF1-4690-8546-808041CE70CE}"/>
                </c:ext>
              </c:extLst>
            </c:dLbl>
            <c:dLbl>
              <c:idx val="87"/>
              <c:tx>
                <c:rich>
                  <a:bodyPr/>
                  <a:lstStyle/>
                  <a:p>
                    <a:fld id="{C7D7B156-410F-40A4-B5D8-CDFAC2B07C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8-4AF1-4690-8546-808041CE70CE}"/>
                </c:ext>
              </c:extLst>
            </c:dLbl>
            <c:dLbl>
              <c:idx val="88"/>
              <c:tx>
                <c:rich>
                  <a:bodyPr/>
                  <a:lstStyle/>
                  <a:p>
                    <a:fld id="{F8D00B93-911D-43A3-A7B8-F13B641BC7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9-4AF1-4690-8546-808041CE70CE}"/>
                </c:ext>
              </c:extLst>
            </c:dLbl>
            <c:dLbl>
              <c:idx val="89"/>
              <c:tx>
                <c:rich>
                  <a:bodyPr/>
                  <a:lstStyle/>
                  <a:p>
                    <a:fld id="{CB619AB5-307A-41B7-8CA5-2709FE7EA7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A-4AF1-4690-8546-808041CE70CE}"/>
                </c:ext>
              </c:extLst>
            </c:dLbl>
            <c:dLbl>
              <c:idx val="90"/>
              <c:tx>
                <c:rich>
                  <a:bodyPr/>
                  <a:lstStyle/>
                  <a:p>
                    <a:fld id="{7F292E90-A686-447B-9BD2-9EB24CC2A4C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B-4AF1-4690-8546-808041CE70CE}"/>
                </c:ext>
              </c:extLst>
            </c:dLbl>
            <c:dLbl>
              <c:idx val="91"/>
              <c:tx>
                <c:rich>
                  <a:bodyPr/>
                  <a:lstStyle/>
                  <a:p>
                    <a:fld id="{E6BEBA89-F9DA-46F1-93C5-0BB2E22F6F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C-4AF1-4690-8546-808041CE70CE}"/>
                </c:ext>
              </c:extLst>
            </c:dLbl>
            <c:dLbl>
              <c:idx val="92"/>
              <c:tx>
                <c:rich>
                  <a:bodyPr/>
                  <a:lstStyle/>
                  <a:p>
                    <a:fld id="{55A07711-0C5C-42F3-B783-ECBA70A710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D-4AF1-4690-8546-808041CE70CE}"/>
                </c:ext>
              </c:extLst>
            </c:dLbl>
            <c:dLbl>
              <c:idx val="93"/>
              <c:tx>
                <c:rich>
                  <a:bodyPr/>
                  <a:lstStyle/>
                  <a:p>
                    <a:fld id="{691DFAF2-0A94-427D-A31C-B43C6D3AC2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E-4AF1-4690-8546-808041CE70CE}"/>
                </c:ext>
              </c:extLst>
            </c:dLbl>
            <c:dLbl>
              <c:idx val="94"/>
              <c:tx>
                <c:rich>
                  <a:bodyPr/>
                  <a:lstStyle/>
                  <a:p>
                    <a:fld id="{4D0EB464-72BD-41F6-836B-11EE012228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F-4AF1-4690-8546-808041CE70CE}"/>
                </c:ext>
              </c:extLst>
            </c:dLbl>
            <c:dLbl>
              <c:idx val="95"/>
              <c:tx>
                <c:rich>
                  <a:bodyPr/>
                  <a:lstStyle/>
                  <a:p>
                    <a:fld id="{0C2EB7FD-8FB3-444C-9081-7895C09C03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0-4AF1-4690-8546-808041CE70CE}"/>
                </c:ext>
              </c:extLst>
            </c:dLbl>
            <c:dLbl>
              <c:idx val="96"/>
              <c:tx>
                <c:rich>
                  <a:bodyPr/>
                  <a:lstStyle/>
                  <a:p>
                    <a:fld id="{C5AA8718-0827-4CD3-934B-4F91F25AC5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1-4AF1-4690-8546-808041CE70CE}"/>
                </c:ext>
              </c:extLst>
            </c:dLbl>
            <c:dLbl>
              <c:idx val="97"/>
              <c:tx>
                <c:rich>
                  <a:bodyPr/>
                  <a:lstStyle/>
                  <a:p>
                    <a:fld id="{D7A14D33-DACF-4109-8899-20C46BE128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2-4AF1-4690-8546-808041CE70CE}"/>
                </c:ext>
              </c:extLst>
            </c:dLbl>
            <c:dLbl>
              <c:idx val="98"/>
              <c:tx>
                <c:rich>
                  <a:bodyPr/>
                  <a:lstStyle/>
                  <a:p>
                    <a:fld id="{B89F637D-DB27-4E8F-A703-CA2D20483A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3-4AF1-4690-8546-808041CE70CE}"/>
                </c:ext>
              </c:extLst>
            </c:dLbl>
            <c:dLbl>
              <c:idx val="99"/>
              <c:tx>
                <c:rich>
                  <a:bodyPr/>
                  <a:lstStyle/>
                  <a:p>
                    <a:fld id="{29211200-D80D-440E-B42B-7BDD3CE87F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4-4AF1-4690-8546-808041CE70CE}"/>
                </c:ext>
              </c:extLst>
            </c:dLbl>
            <c:dLbl>
              <c:idx val="100"/>
              <c:tx>
                <c:rich>
                  <a:bodyPr/>
                  <a:lstStyle/>
                  <a:p>
                    <a:fld id="{E0E9FD67-7365-4750-A34A-AC997BA9C5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5-4AF1-4690-8546-808041CE70CE}"/>
                </c:ext>
              </c:extLst>
            </c:dLbl>
            <c:dLbl>
              <c:idx val="101"/>
              <c:tx>
                <c:rich>
                  <a:bodyPr/>
                  <a:lstStyle/>
                  <a:p>
                    <a:fld id="{D3C172B3-3B7A-423C-992A-87CE09A375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6-4AF1-4690-8546-808041CE70CE}"/>
                </c:ext>
              </c:extLst>
            </c:dLbl>
            <c:dLbl>
              <c:idx val="102"/>
              <c:tx>
                <c:rich>
                  <a:bodyPr/>
                  <a:lstStyle/>
                  <a:p>
                    <a:fld id="{A0ABC4D9-A32C-4530-8F78-3DF5A175B1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7-4AF1-4690-8546-808041CE70CE}"/>
                </c:ext>
              </c:extLst>
            </c:dLbl>
            <c:dLbl>
              <c:idx val="103"/>
              <c:tx>
                <c:rich>
                  <a:bodyPr/>
                  <a:lstStyle/>
                  <a:p>
                    <a:fld id="{EFF56569-1D6C-41C1-AAAD-2CBC11A6F3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8-4AF1-4690-8546-808041CE70CE}"/>
                </c:ext>
              </c:extLst>
            </c:dLbl>
            <c:dLbl>
              <c:idx val="104"/>
              <c:tx>
                <c:rich>
                  <a:bodyPr/>
                  <a:lstStyle/>
                  <a:p>
                    <a:fld id="{37C60C37-65CA-46D7-B430-C0565E8EB1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9-4AF1-4690-8546-808041CE70CE}"/>
                </c:ext>
              </c:extLst>
            </c:dLbl>
            <c:dLbl>
              <c:idx val="105"/>
              <c:tx>
                <c:rich>
                  <a:bodyPr/>
                  <a:lstStyle/>
                  <a:p>
                    <a:fld id="{271691F0-9138-46F7-A704-82947363B9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A-4AF1-4690-8546-808041CE70CE}"/>
                </c:ext>
              </c:extLst>
            </c:dLbl>
            <c:dLbl>
              <c:idx val="106"/>
              <c:tx>
                <c:rich>
                  <a:bodyPr/>
                  <a:lstStyle/>
                  <a:p>
                    <a:fld id="{F7F7BE0F-8D1B-4849-BE75-6FDE6C5BA5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B-4AF1-4690-8546-808041CE70CE}"/>
                </c:ext>
              </c:extLst>
            </c:dLbl>
            <c:dLbl>
              <c:idx val="107"/>
              <c:tx>
                <c:rich>
                  <a:bodyPr/>
                  <a:lstStyle/>
                  <a:p>
                    <a:fld id="{31F5DE69-5304-4C0B-ADB3-0BEDE55331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C-4AF1-4690-8546-808041CE70CE}"/>
                </c:ext>
              </c:extLst>
            </c:dLbl>
            <c:dLbl>
              <c:idx val="108"/>
              <c:tx>
                <c:rich>
                  <a:bodyPr/>
                  <a:lstStyle/>
                  <a:p>
                    <a:fld id="{8EBDD9DC-CCFB-44BD-A581-F4459AA55D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D-4AF1-4690-8546-808041CE70CE}"/>
                </c:ext>
              </c:extLst>
            </c:dLbl>
            <c:dLbl>
              <c:idx val="109"/>
              <c:tx>
                <c:rich>
                  <a:bodyPr/>
                  <a:lstStyle/>
                  <a:p>
                    <a:fld id="{6BFC4188-2FAB-4578-994E-8027B446885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E-4AF1-4690-8546-808041CE70CE}"/>
                </c:ext>
              </c:extLst>
            </c:dLbl>
            <c:dLbl>
              <c:idx val="110"/>
              <c:tx>
                <c:rich>
                  <a:bodyPr/>
                  <a:lstStyle/>
                  <a:p>
                    <a:fld id="{5BB6F44F-C292-4FBE-9C7B-C588BC6EE3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F-4AF1-4690-8546-808041CE70CE}"/>
                </c:ext>
              </c:extLst>
            </c:dLbl>
            <c:dLbl>
              <c:idx val="111"/>
              <c:tx>
                <c:rich>
                  <a:bodyPr/>
                  <a:lstStyle/>
                  <a:p>
                    <a:fld id="{A8D87A5B-772A-46BD-BC6E-DB420B8BE8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0-4AF1-4690-8546-808041CE70CE}"/>
                </c:ext>
              </c:extLst>
            </c:dLbl>
            <c:dLbl>
              <c:idx val="112"/>
              <c:tx>
                <c:rich>
                  <a:bodyPr/>
                  <a:lstStyle/>
                  <a:p>
                    <a:fld id="{30390FFC-B7C2-4890-B764-0451080B7C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1-4AF1-4690-8546-808041CE70CE}"/>
                </c:ext>
              </c:extLst>
            </c:dLbl>
            <c:dLbl>
              <c:idx val="113"/>
              <c:tx>
                <c:rich>
                  <a:bodyPr/>
                  <a:lstStyle/>
                  <a:p>
                    <a:fld id="{6077250A-6A54-43AC-AFAA-C4CC88DC92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2-4AF1-4690-8546-808041CE70CE}"/>
                </c:ext>
              </c:extLst>
            </c:dLbl>
            <c:dLbl>
              <c:idx val="114"/>
              <c:tx>
                <c:rich>
                  <a:bodyPr/>
                  <a:lstStyle/>
                  <a:p>
                    <a:fld id="{C177EA2C-CCF7-4D9C-8396-C88A308864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3-4AF1-4690-8546-808041CE70CE}"/>
                </c:ext>
              </c:extLst>
            </c:dLbl>
            <c:dLbl>
              <c:idx val="115"/>
              <c:tx>
                <c:rich>
                  <a:bodyPr/>
                  <a:lstStyle/>
                  <a:p>
                    <a:fld id="{241D16B3-D848-4668-BDAF-49EB536FDB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4-4AF1-4690-8546-808041CE70CE}"/>
                </c:ext>
              </c:extLst>
            </c:dLbl>
            <c:dLbl>
              <c:idx val="116"/>
              <c:tx>
                <c:rich>
                  <a:bodyPr/>
                  <a:lstStyle/>
                  <a:p>
                    <a:fld id="{97A45DC9-881B-4E84-B8D3-DAEDC76CAD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5-4AF1-4690-8546-808041CE70CE}"/>
                </c:ext>
              </c:extLst>
            </c:dLbl>
            <c:dLbl>
              <c:idx val="117"/>
              <c:tx>
                <c:rich>
                  <a:bodyPr/>
                  <a:lstStyle/>
                  <a:p>
                    <a:fld id="{EC8BAD8F-B8E5-42E1-9E79-CE87E8EEB3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6-4AF1-4690-8546-808041CE70CE}"/>
                </c:ext>
              </c:extLst>
            </c:dLbl>
            <c:dLbl>
              <c:idx val="118"/>
              <c:tx>
                <c:rich>
                  <a:bodyPr/>
                  <a:lstStyle/>
                  <a:p>
                    <a:fld id="{0BA575D7-F3B5-4B42-AB86-D7096008AB9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7-4AF1-4690-8546-808041CE70CE}"/>
                </c:ext>
              </c:extLst>
            </c:dLbl>
            <c:dLbl>
              <c:idx val="119"/>
              <c:tx>
                <c:rich>
                  <a:bodyPr/>
                  <a:lstStyle/>
                  <a:p>
                    <a:fld id="{C3539BE0-DE92-40A2-B3D0-DD433E24F6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8-4AF1-4690-8546-808041CE70CE}"/>
                </c:ext>
              </c:extLst>
            </c:dLbl>
            <c:dLbl>
              <c:idx val="120"/>
              <c:tx>
                <c:rich>
                  <a:bodyPr/>
                  <a:lstStyle/>
                  <a:p>
                    <a:fld id="{AAFEFAEA-2639-4BBF-9F88-FFD3C9E15A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9-4AF1-4690-8546-808041CE70CE}"/>
                </c:ext>
              </c:extLst>
            </c:dLbl>
            <c:dLbl>
              <c:idx val="121"/>
              <c:tx>
                <c:rich>
                  <a:bodyPr/>
                  <a:lstStyle/>
                  <a:p>
                    <a:fld id="{D5A8D890-799C-46AD-BEE7-789FAED436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A-4AF1-4690-8546-808041CE70CE}"/>
                </c:ext>
              </c:extLst>
            </c:dLbl>
            <c:dLbl>
              <c:idx val="122"/>
              <c:tx>
                <c:rich>
                  <a:bodyPr/>
                  <a:lstStyle/>
                  <a:p>
                    <a:fld id="{C451C644-C5C3-460A-8720-5248A04ED0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B-4AF1-4690-8546-808041CE70CE}"/>
                </c:ext>
              </c:extLst>
            </c:dLbl>
            <c:dLbl>
              <c:idx val="123"/>
              <c:tx>
                <c:rich>
                  <a:bodyPr/>
                  <a:lstStyle/>
                  <a:p>
                    <a:fld id="{D21F0C37-19C5-4BA8-B306-50BD200406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C-4AF1-4690-8546-808041CE70CE}"/>
                </c:ext>
              </c:extLst>
            </c:dLbl>
            <c:dLbl>
              <c:idx val="124"/>
              <c:tx>
                <c:rich>
                  <a:bodyPr/>
                  <a:lstStyle/>
                  <a:p>
                    <a:fld id="{DCE2A653-8231-4770-A0E9-2285F66D88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D-4AF1-4690-8546-808041CE70CE}"/>
                </c:ext>
              </c:extLst>
            </c:dLbl>
            <c:dLbl>
              <c:idx val="125"/>
              <c:tx>
                <c:rich>
                  <a:bodyPr/>
                  <a:lstStyle/>
                  <a:p>
                    <a:fld id="{A7831352-69AD-44BD-83AF-61AFC3A738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E-4AF1-4690-8546-808041CE70CE}"/>
                </c:ext>
              </c:extLst>
            </c:dLbl>
            <c:dLbl>
              <c:idx val="126"/>
              <c:tx>
                <c:rich>
                  <a:bodyPr/>
                  <a:lstStyle/>
                  <a:p>
                    <a:fld id="{14AD4068-3377-4F70-B8B2-3C7FC67D3B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F-4AF1-4690-8546-808041CE70CE}"/>
                </c:ext>
              </c:extLst>
            </c:dLbl>
            <c:dLbl>
              <c:idx val="127"/>
              <c:tx>
                <c:rich>
                  <a:bodyPr/>
                  <a:lstStyle/>
                  <a:p>
                    <a:fld id="{84305E6A-AE51-496A-86BE-19C9A246F8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0-4AF1-4690-8546-808041CE70CE}"/>
                </c:ext>
              </c:extLst>
            </c:dLbl>
            <c:dLbl>
              <c:idx val="128"/>
              <c:tx>
                <c:rich>
                  <a:bodyPr/>
                  <a:lstStyle/>
                  <a:p>
                    <a:fld id="{351060BD-982A-49F1-93FA-D58C743BFC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1-4AF1-4690-8546-808041CE70CE}"/>
                </c:ext>
              </c:extLst>
            </c:dLbl>
            <c:dLbl>
              <c:idx val="129"/>
              <c:tx>
                <c:rich>
                  <a:bodyPr/>
                  <a:lstStyle/>
                  <a:p>
                    <a:fld id="{476A9209-6256-4E68-98EE-FE5AF7618DF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2-4AF1-4690-8546-808041CE70CE}"/>
                </c:ext>
              </c:extLst>
            </c:dLbl>
            <c:dLbl>
              <c:idx val="130"/>
              <c:tx>
                <c:rich>
                  <a:bodyPr/>
                  <a:lstStyle/>
                  <a:p>
                    <a:fld id="{AEFEB404-277D-4B8B-8BC7-0B06465891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3-4AF1-4690-8546-808041CE70CE}"/>
                </c:ext>
              </c:extLst>
            </c:dLbl>
            <c:dLbl>
              <c:idx val="131"/>
              <c:tx>
                <c:rich>
                  <a:bodyPr/>
                  <a:lstStyle/>
                  <a:p>
                    <a:fld id="{9841A882-8B8A-40E1-97F3-0A8597E519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4-4AF1-4690-8546-808041CE70CE}"/>
                </c:ext>
              </c:extLst>
            </c:dLbl>
            <c:dLbl>
              <c:idx val="132"/>
              <c:tx>
                <c:rich>
                  <a:bodyPr/>
                  <a:lstStyle/>
                  <a:p>
                    <a:fld id="{4301D68B-06D1-4C2F-B51D-115CAA8EA5F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5-4AF1-4690-8546-808041CE70CE}"/>
                </c:ext>
              </c:extLst>
            </c:dLbl>
            <c:dLbl>
              <c:idx val="133"/>
              <c:tx>
                <c:rich>
                  <a:bodyPr/>
                  <a:lstStyle/>
                  <a:p>
                    <a:fld id="{E64EADAE-FB4D-4083-8A95-79E81CC0B2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6-4AF1-4690-8546-808041CE70CE}"/>
                </c:ext>
              </c:extLst>
            </c:dLbl>
            <c:dLbl>
              <c:idx val="134"/>
              <c:tx>
                <c:rich>
                  <a:bodyPr/>
                  <a:lstStyle/>
                  <a:p>
                    <a:fld id="{967AECE9-2881-4F01-9B39-1D6F619A4C4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7-4AF1-4690-8546-808041CE70CE}"/>
                </c:ext>
              </c:extLst>
            </c:dLbl>
            <c:dLbl>
              <c:idx val="135"/>
              <c:tx>
                <c:rich>
                  <a:bodyPr/>
                  <a:lstStyle/>
                  <a:p>
                    <a:fld id="{2B267D81-726A-4B33-93AF-3818EE42D7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8-4AF1-4690-8546-808041CE70CE}"/>
                </c:ext>
              </c:extLst>
            </c:dLbl>
            <c:dLbl>
              <c:idx val="136"/>
              <c:tx>
                <c:rich>
                  <a:bodyPr/>
                  <a:lstStyle/>
                  <a:p>
                    <a:fld id="{70F79F7A-FC2E-43E6-A893-EA8C37A375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9-4AF1-4690-8546-808041CE70CE}"/>
                </c:ext>
              </c:extLst>
            </c:dLbl>
            <c:dLbl>
              <c:idx val="137"/>
              <c:tx>
                <c:rich>
                  <a:bodyPr/>
                  <a:lstStyle/>
                  <a:p>
                    <a:fld id="{1279AEA3-2DF9-4383-ACD3-625CB59CFB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A-4AF1-4690-8546-808041CE70CE}"/>
                </c:ext>
              </c:extLst>
            </c:dLbl>
            <c:dLbl>
              <c:idx val="138"/>
              <c:tx>
                <c:rich>
                  <a:bodyPr/>
                  <a:lstStyle/>
                  <a:p>
                    <a:fld id="{12C8F1EA-1928-482C-AE73-EB5E8E8C53D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B-4AF1-4690-8546-808041CE70CE}"/>
                </c:ext>
              </c:extLst>
            </c:dLbl>
            <c:dLbl>
              <c:idx val="139"/>
              <c:tx>
                <c:rich>
                  <a:bodyPr/>
                  <a:lstStyle/>
                  <a:p>
                    <a:fld id="{FFFCCE88-A59B-4CFB-ABF9-B8F9744F04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C-4AF1-4690-8546-808041CE70CE}"/>
                </c:ext>
              </c:extLst>
            </c:dLbl>
            <c:dLbl>
              <c:idx val="140"/>
              <c:tx>
                <c:rich>
                  <a:bodyPr/>
                  <a:lstStyle/>
                  <a:p>
                    <a:fld id="{49F917D5-40A8-41C2-A809-AC9CD007AE4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D-4AF1-4690-8546-808041CE70CE}"/>
                </c:ext>
              </c:extLst>
            </c:dLbl>
            <c:dLbl>
              <c:idx val="141"/>
              <c:tx>
                <c:rich>
                  <a:bodyPr/>
                  <a:lstStyle/>
                  <a:p>
                    <a:fld id="{B0F23A9E-3307-4D77-A71F-F23568C062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E-4AF1-4690-8546-808041CE70CE}"/>
                </c:ext>
              </c:extLst>
            </c:dLbl>
            <c:dLbl>
              <c:idx val="142"/>
              <c:tx>
                <c:rich>
                  <a:bodyPr/>
                  <a:lstStyle/>
                  <a:p>
                    <a:fld id="{B6B82764-FD14-45DE-A209-F116E20DF91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F-4AF1-4690-8546-808041CE70CE}"/>
                </c:ext>
              </c:extLst>
            </c:dLbl>
            <c:dLbl>
              <c:idx val="143"/>
              <c:tx>
                <c:rich>
                  <a:bodyPr/>
                  <a:lstStyle/>
                  <a:p>
                    <a:fld id="{F095AB59-0C7E-4C78-8932-03586A9A2A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0-4AF1-4690-8546-808041CE70CE}"/>
                </c:ext>
              </c:extLst>
            </c:dLbl>
            <c:dLbl>
              <c:idx val="144"/>
              <c:tx>
                <c:rich>
                  <a:bodyPr/>
                  <a:lstStyle/>
                  <a:p>
                    <a:fld id="{2A905645-7DBA-4DEA-91DC-0E82841856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1-4AF1-4690-8546-808041CE70CE}"/>
                </c:ext>
              </c:extLst>
            </c:dLbl>
            <c:dLbl>
              <c:idx val="145"/>
              <c:tx>
                <c:rich>
                  <a:bodyPr/>
                  <a:lstStyle/>
                  <a:p>
                    <a:fld id="{7C39796C-9CCA-4749-9F4C-A1F481E2496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2-4AF1-4690-8546-808041CE70CE}"/>
                </c:ext>
              </c:extLst>
            </c:dLbl>
            <c:dLbl>
              <c:idx val="146"/>
              <c:tx>
                <c:rich>
                  <a:bodyPr/>
                  <a:lstStyle/>
                  <a:p>
                    <a:fld id="{88A19A3D-C4D9-4006-B4B3-E38A236B94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3-4AF1-4690-8546-808041CE70CE}"/>
                </c:ext>
              </c:extLst>
            </c:dLbl>
            <c:dLbl>
              <c:idx val="147"/>
              <c:tx>
                <c:rich>
                  <a:bodyPr/>
                  <a:lstStyle/>
                  <a:p>
                    <a:fld id="{B3F8CDBD-3591-4152-BE3A-F413EEB9FE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4-4AF1-4690-8546-808041CE70CE}"/>
                </c:ext>
              </c:extLst>
            </c:dLbl>
            <c:dLbl>
              <c:idx val="148"/>
              <c:tx>
                <c:rich>
                  <a:bodyPr/>
                  <a:lstStyle/>
                  <a:p>
                    <a:fld id="{38D6F7CD-3E4A-40E2-A176-33EDF6398F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5-4AF1-4690-8546-808041CE70CE}"/>
                </c:ext>
              </c:extLst>
            </c:dLbl>
            <c:dLbl>
              <c:idx val="149"/>
              <c:tx>
                <c:rich>
                  <a:bodyPr/>
                  <a:lstStyle/>
                  <a:p>
                    <a:fld id="{2C175186-ACFC-4432-9A70-3ADB0E9A7C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6-4AF1-4690-8546-808041CE70CE}"/>
                </c:ext>
              </c:extLst>
            </c:dLbl>
            <c:dLbl>
              <c:idx val="150"/>
              <c:tx>
                <c:rich>
                  <a:bodyPr/>
                  <a:lstStyle/>
                  <a:p>
                    <a:fld id="{08312B3C-D999-4779-9F01-D46AD70D52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7-4AF1-4690-8546-808041CE70CE}"/>
                </c:ext>
              </c:extLst>
            </c:dLbl>
            <c:dLbl>
              <c:idx val="151"/>
              <c:tx>
                <c:rich>
                  <a:bodyPr/>
                  <a:lstStyle/>
                  <a:p>
                    <a:fld id="{7E8ED1EB-64A2-4786-A448-479F60971D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8-4AF1-4690-8546-808041CE70CE}"/>
                </c:ext>
              </c:extLst>
            </c:dLbl>
            <c:dLbl>
              <c:idx val="152"/>
              <c:tx>
                <c:rich>
                  <a:bodyPr/>
                  <a:lstStyle/>
                  <a:p>
                    <a:fld id="{C844E6C0-12C7-4A37-A1D4-296BF8A3B8B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9-4AF1-4690-8546-808041CE70CE}"/>
                </c:ext>
              </c:extLst>
            </c:dLbl>
            <c:dLbl>
              <c:idx val="153"/>
              <c:tx>
                <c:rich>
                  <a:bodyPr/>
                  <a:lstStyle/>
                  <a:p>
                    <a:fld id="{455BFFA3-9CEE-4DB4-984E-41D09BCC1D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A-4AF1-4690-8546-808041CE70CE}"/>
                </c:ext>
              </c:extLst>
            </c:dLbl>
            <c:dLbl>
              <c:idx val="154"/>
              <c:tx>
                <c:rich>
                  <a:bodyPr/>
                  <a:lstStyle/>
                  <a:p>
                    <a:fld id="{67D16850-C949-49C3-AF10-3FA653E8C1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B-4AF1-4690-8546-808041CE70CE}"/>
                </c:ext>
              </c:extLst>
            </c:dLbl>
            <c:dLbl>
              <c:idx val="155"/>
              <c:tx>
                <c:rich>
                  <a:bodyPr/>
                  <a:lstStyle/>
                  <a:p>
                    <a:fld id="{772D0E08-B058-4A87-B530-C9CE60ECD5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C-4AF1-4690-8546-808041CE70CE}"/>
                </c:ext>
              </c:extLst>
            </c:dLbl>
            <c:dLbl>
              <c:idx val="156"/>
              <c:tx>
                <c:rich>
                  <a:bodyPr/>
                  <a:lstStyle/>
                  <a:p>
                    <a:fld id="{508DFE08-2681-43CE-B089-2D9912CDCD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D-4AF1-4690-8546-808041CE70CE}"/>
                </c:ext>
              </c:extLst>
            </c:dLbl>
            <c:dLbl>
              <c:idx val="157"/>
              <c:tx>
                <c:rich>
                  <a:bodyPr/>
                  <a:lstStyle/>
                  <a:p>
                    <a:fld id="{A9A8FCA2-02A1-47EF-84DF-D8D40111BE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E-4AF1-4690-8546-808041CE70CE}"/>
                </c:ext>
              </c:extLst>
            </c:dLbl>
            <c:dLbl>
              <c:idx val="158"/>
              <c:tx>
                <c:rich>
                  <a:bodyPr/>
                  <a:lstStyle/>
                  <a:p>
                    <a:fld id="{44639A8D-2AA0-4CF4-AE15-473E2C2133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F-4AF1-4690-8546-808041CE70CE}"/>
                </c:ext>
              </c:extLst>
            </c:dLbl>
            <c:dLbl>
              <c:idx val="159"/>
              <c:tx>
                <c:rich>
                  <a:bodyPr/>
                  <a:lstStyle/>
                  <a:p>
                    <a:fld id="{FF9B92DE-4007-48AA-ACB2-F1693022E5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0-4AF1-4690-8546-808041CE70CE}"/>
                </c:ext>
              </c:extLst>
            </c:dLbl>
            <c:dLbl>
              <c:idx val="160"/>
              <c:tx>
                <c:rich>
                  <a:bodyPr/>
                  <a:lstStyle/>
                  <a:p>
                    <a:fld id="{979BDA91-FD9E-4DFE-93EB-A706192D62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1-4AF1-4690-8546-808041CE70CE}"/>
                </c:ext>
              </c:extLst>
            </c:dLbl>
            <c:dLbl>
              <c:idx val="161"/>
              <c:tx>
                <c:rich>
                  <a:bodyPr/>
                  <a:lstStyle/>
                  <a:p>
                    <a:fld id="{9CBC3024-6CAD-4F3C-873C-75DFD69321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2-4AF1-4690-8546-808041CE70CE}"/>
                </c:ext>
              </c:extLst>
            </c:dLbl>
            <c:dLbl>
              <c:idx val="162"/>
              <c:tx>
                <c:rich>
                  <a:bodyPr/>
                  <a:lstStyle/>
                  <a:p>
                    <a:fld id="{377AD360-6C95-4B44-A316-4EAD6E872F4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3-4AF1-4690-8546-808041CE70CE}"/>
                </c:ext>
              </c:extLst>
            </c:dLbl>
            <c:dLbl>
              <c:idx val="163"/>
              <c:tx>
                <c:rich>
                  <a:bodyPr/>
                  <a:lstStyle/>
                  <a:p>
                    <a:fld id="{105BF697-0532-4917-B42E-4DE6FB43DE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4-4AF1-4690-8546-808041CE70CE}"/>
                </c:ext>
              </c:extLst>
            </c:dLbl>
            <c:dLbl>
              <c:idx val="164"/>
              <c:tx>
                <c:rich>
                  <a:bodyPr/>
                  <a:lstStyle/>
                  <a:p>
                    <a:fld id="{DEFB8269-8CE4-4F88-9937-251DED4515D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5-4AF1-4690-8546-808041CE70CE}"/>
                </c:ext>
              </c:extLst>
            </c:dLbl>
            <c:dLbl>
              <c:idx val="165"/>
              <c:tx>
                <c:rich>
                  <a:bodyPr/>
                  <a:lstStyle/>
                  <a:p>
                    <a:fld id="{BF287501-16C3-49B8-A2C3-1221F3E1E7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6-4AF1-4690-8546-808041CE70CE}"/>
                </c:ext>
              </c:extLst>
            </c:dLbl>
            <c:dLbl>
              <c:idx val="166"/>
              <c:tx>
                <c:rich>
                  <a:bodyPr/>
                  <a:lstStyle/>
                  <a:p>
                    <a:fld id="{EF6D01ED-D574-4969-8935-FF379FCD64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7-4AF1-4690-8546-808041CE70CE}"/>
                </c:ext>
              </c:extLst>
            </c:dLbl>
            <c:dLbl>
              <c:idx val="167"/>
              <c:tx>
                <c:rich>
                  <a:bodyPr/>
                  <a:lstStyle/>
                  <a:p>
                    <a:fld id="{D56D7393-F51B-49E6-B4B8-27674072FF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8-4AF1-4690-8546-808041CE70CE}"/>
                </c:ext>
              </c:extLst>
            </c:dLbl>
            <c:dLbl>
              <c:idx val="168"/>
              <c:tx>
                <c:rich>
                  <a:bodyPr/>
                  <a:lstStyle/>
                  <a:p>
                    <a:fld id="{E9A6527B-2F85-4754-BF75-4A2BDECDA5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9-4AF1-4690-8546-808041CE70CE}"/>
                </c:ext>
              </c:extLst>
            </c:dLbl>
            <c:dLbl>
              <c:idx val="169"/>
              <c:tx>
                <c:rich>
                  <a:bodyPr/>
                  <a:lstStyle/>
                  <a:p>
                    <a:fld id="{D4590590-64B4-43D3-94E0-6A5B09016D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A-4AF1-4690-8546-808041CE70CE}"/>
                </c:ext>
              </c:extLst>
            </c:dLbl>
            <c:dLbl>
              <c:idx val="170"/>
              <c:tx>
                <c:rich>
                  <a:bodyPr/>
                  <a:lstStyle/>
                  <a:p>
                    <a:fld id="{692E8FCE-630B-4738-89F1-7BA0ACECF1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B-4AF1-4690-8546-808041CE70CE}"/>
                </c:ext>
              </c:extLst>
            </c:dLbl>
            <c:dLbl>
              <c:idx val="171"/>
              <c:tx>
                <c:rich>
                  <a:bodyPr/>
                  <a:lstStyle/>
                  <a:p>
                    <a:fld id="{495628ED-7266-4A30-8CAA-DA2977C495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C-4AF1-4690-8546-808041CE70CE}"/>
                </c:ext>
              </c:extLst>
            </c:dLbl>
            <c:dLbl>
              <c:idx val="172"/>
              <c:tx>
                <c:rich>
                  <a:bodyPr/>
                  <a:lstStyle/>
                  <a:p>
                    <a:fld id="{D5619EEB-A51A-4210-BD3E-B7CB4CA0C8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D-4AF1-4690-8546-808041CE70CE}"/>
                </c:ext>
              </c:extLst>
            </c:dLbl>
            <c:dLbl>
              <c:idx val="173"/>
              <c:tx>
                <c:rich>
                  <a:bodyPr/>
                  <a:lstStyle/>
                  <a:p>
                    <a:fld id="{EA18D64E-962E-43E7-9A28-D4081372C55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E-4AF1-4690-8546-808041CE70CE}"/>
                </c:ext>
              </c:extLst>
            </c:dLbl>
            <c:dLbl>
              <c:idx val="174"/>
              <c:tx>
                <c:rich>
                  <a:bodyPr/>
                  <a:lstStyle/>
                  <a:p>
                    <a:fld id="{E427D620-CB4C-436F-AB7F-02C783B4D0C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F-4AF1-4690-8546-808041CE70CE}"/>
                </c:ext>
              </c:extLst>
            </c:dLbl>
            <c:dLbl>
              <c:idx val="175"/>
              <c:tx>
                <c:rich>
                  <a:bodyPr/>
                  <a:lstStyle/>
                  <a:p>
                    <a:fld id="{F5FCBF50-F0C8-4E71-B4DD-BF66523179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0-4AF1-4690-8546-808041CE70CE}"/>
                </c:ext>
              </c:extLst>
            </c:dLbl>
            <c:dLbl>
              <c:idx val="176"/>
              <c:tx>
                <c:rich>
                  <a:bodyPr/>
                  <a:lstStyle/>
                  <a:p>
                    <a:fld id="{B5EDC508-BD28-4877-B47B-80B624C9D7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1-4AF1-4690-8546-808041CE70CE}"/>
                </c:ext>
              </c:extLst>
            </c:dLbl>
            <c:dLbl>
              <c:idx val="177"/>
              <c:tx>
                <c:rich>
                  <a:bodyPr/>
                  <a:lstStyle/>
                  <a:p>
                    <a:fld id="{009A67CA-8E3F-4DD3-ABD0-980ADB232DB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2-4AF1-4690-8546-808041CE70CE}"/>
                </c:ext>
              </c:extLst>
            </c:dLbl>
            <c:dLbl>
              <c:idx val="178"/>
              <c:tx>
                <c:rich>
                  <a:bodyPr/>
                  <a:lstStyle/>
                  <a:p>
                    <a:fld id="{0F0FB00F-AE0D-4F57-AA17-75855E13C7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3-4AF1-4690-8546-808041CE70CE}"/>
                </c:ext>
              </c:extLst>
            </c:dLbl>
            <c:dLbl>
              <c:idx val="179"/>
              <c:tx>
                <c:rich>
                  <a:bodyPr/>
                  <a:lstStyle/>
                  <a:p>
                    <a:fld id="{FD12BB1E-6698-4306-A755-8B58C9549B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4-4AF1-4690-8546-808041CE70CE}"/>
                </c:ext>
              </c:extLst>
            </c:dLbl>
            <c:dLbl>
              <c:idx val="180"/>
              <c:tx>
                <c:rich>
                  <a:bodyPr/>
                  <a:lstStyle/>
                  <a:p>
                    <a:fld id="{126C274D-A46D-4B87-A6B0-48AAC47981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5-4AF1-4690-8546-808041CE70CE}"/>
                </c:ext>
              </c:extLst>
            </c:dLbl>
            <c:dLbl>
              <c:idx val="181"/>
              <c:tx>
                <c:rich>
                  <a:bodyPr/>
                  <a:lstStyle/>
                  <a:p>
                    <a:fld id="{DF884B1A-45A4-478B-9390-12651556F2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6-4AF1-4690-8546-808041CE70CE}"/>
                </c:ext>
              </c:extLst>
            </c:dLbl>
            <c:dLbl>
              <c:idx val="182"/>
              <c:tx>
                <c:rich>
                  <a:bodyPr/>
                  <a:lstStyle/>
                  <a:p>
                    <a:fld id="{5AC3B352-5652-428B-A674-548D65D2EF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7-4AF1-4690-8546-808041CE70CE}"/>
                </c:ext>
              </c:extLst>
            </c:dLbl>
            <c:dLbl>
              <c:idx val="183"/>
              <c:tx>
                <c:rich>
                  <a:bodyPr/>
                  <a:lstStyle/>
                  <a:p>
                    <a:fld id="{53203773-372A-4A53-B5B4-A82152037C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8-4AF1-4690-8546-808041CE70CE}"/>
                </c:ext>
              </c:extLst>
            </c:dLbl>
            <c:dLbl>
              <c:idx val="184"/>
              <c:tx>
                <c:rich>
                  <a:bodyPr/>
                  <a:lstStyle/>
                  <a:p>
                    <a:fld id="{47D4FB69-86D7-4B6F-9911-63275B2D177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9-4AF1-4690-8546-808041CE70CE}"/>
                </c:ext>
              </c:extLst>
            </c:dLbl>
            <c:dLbl>
              <c:idx val="185"/>
              <c:tx>
                <c:rich>
                  <a:bodyPr/>
                  <a:lstStyle/>
                  <a:p>
                    <a:fld id="{719A8212-8129-4BF0-A952-494FC11A01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A-4AF1-4690-8546-808041CE70CE}"/>
                </c:ext>
              </c:extLst>
            </c:dLbl>
            <c:dLbl>
              <c:idx val="186"/>
              <c:tx>
                <c:rich>
                  <a:bodyPr/>
                  <a:lstStyle/>
                  <a:p>
                    <a:fld id="{58E700D0-9EB2-42A9-A8A3-153A9B3F04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B-4AF1-4690-8546-808041CE70CE}"/>
                </c:ext>
              </c:extLst>
            </c:dLbl>
            <c:dLbl>
              <c:idx val="187"/>
              <c:tx>
                <c:rich>
                  <a:bodyPr/>
                  <a:lstStyle/>
                  <a:p>
                    <a:fld id="{C0E5C5BC-A5D6-445D-A601-476D7E4BBF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C-4AF1-4690-8546-808041CE70CE}"/>
                </c:ext>
              </c:extLst>
            </c:dLbl>
            <c:dLbl>
              <c:idx val="188"/>
              <c:tx>
                <c:rich>
                  <a:bodyPr/>
                  <a:lstStyle/>
                  <a:p>
                    <a:fld id="{DD3142AF-C94B-42E1-9415-0CCB513477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D-4AF1-4690-8546-808041CE70CE}"/>
                </c:ext>
              </c:extLst>
            </c:dLbl>
            <c:dLbl>
              <c:idx val="189"/>
              <c:tx>
                <c:rich>
                  <a:bodyPr/>
                  <a:lstStyle/>
                  <a:p>
                    <a:fld id="{0F70C383-BCF3-4B82-99E2-99DD4D5BBD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E-4AF1-4690-8546-808041CE70CE}"/>
                </c:ext>
              </c:extLst>
            </c:dLbl>
            <c:dLbl>
              <c:idx val="190"/>
              <c:tx>
                <c:rich>
                  <a:bodyPr/>
                  <a:lstStyle/>
                  <a:p>
                    <a:fld id="{B878222C-6775-4EC1-9F66-9A1B9363693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F-4AF1-4690-8546-808041CE70CE}"/>
                </c:ext>
              </c:extLst>
            </c:dLbl>
            <c:dLbl>
              <c:idx val="191"/>
              <c:tx>
                <c:rich>
                  <a:bodyPr/>
                  <a:lstStyle/>
                  <a:p>
                    <a:fld id="{29F7253D-D47A-4B58-B4C7-F99802D05C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0-4AF1-4690-8546-808041CE70CE}"/>
                </c:ext>
              </c:extLst>
            </c:dLbl>
            <c:dLbl>
              <c:idx val="192"/>
              <c:tx>
                <c:rich>
                  <a:bodyPr/>
                  <a:lstStyle/>
                  <a:p>
                    <a:fld id="{F53D2396-5682-4F85-859E-B638D28E3F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1-4AF1-4690-8546-808041CE70CE}"/>
                </c:ext>
              </c:extLst>
            </c:dLbl>
            <c:dLbl>
              <c:idx val="193"/>
              <c:tx>
                <c:rich>
                  <a:bodyPr/>
                  <a:lstStyle/>
                  <a:p>
                    <a:fld id="{545A37F9-3DB8-4F60-B02B-3ABE9305B0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2-4AF1-4690-8546-808041CE70CE}"/>
                </c:ext>
              </c:extLst>
            </c:dLbl>
            <c:dLbl>
              <c:idx val="194"/>
              <c:tx>
                <c:rich>
                  <a:bodyPr/>
                  <a:lstStyle/>
                  <a:p>
                    <a:fld id="{C1190744-E284-48AD-BCF8-87B1D2372D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3-4AF1-4690-8546-808041CE70CE}"/>
                </c:ext>
              </c:extLst>
            </c:dLbl>
            <c:dLbl>
              <c:idx val="195"/>
              <c:tx>
                <c:rich>
                  <a:bodyPr/>
                  <a:lstStyle/>
                  <a:p>
                    <a:fld id="{4D8F469E-2B09-4510-8768-DE19680DD0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4-4AF1-4690-8546-808041CE70CE}"/>
                </c:ext>
              </c:extLst>
            </c:dLbl>
            <c:dLbl>
              <c:idx val="196"/>
              <c:tx>
                <c:rich>
                  <a:bodyPr/>
                  <a:lstStyle/>
                  <a:p>
                    <a:fld id="{E5D540DC-E534-4C58-866A-2FA16B71CA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5-4AF1-4690-8546-808041CE70CE}"/>
                </c:ext>
              </c:extLst>
            </c:dLbl>
            <c:dLbl>
              <c:idx val="197"/>
              <c:tx>
                <c:rich>
                  <a:bodyPr/>
                  <a:lstStyle/>
                  <a:p>
                    <a:fld id="{51F4EB29-5C5C-4F99-B8DD-C10123B3B2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6-4AF1-4690-8546-808041CE70CE}"/>
                </c:ext>
              </c:extLst>
            </c:dLbl>
            <c:dLbl>
              <c:idx val="198"/>
              <c:tx>
                <c:rich>
                  <a:bodyPr/>
                  <a:lstStyle/>
                  <a:p>
                    <a:fld id="{9B83CB80-F2FD-429B-9FE4-0C3DB88723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7-4AF1-4690-8546-808041CE70CE}"/>
                </c:ext>
              </c:extLst>
            </c:dLbl>
            <c:dLbl>
              <c:idx val="199"/>
              <c:tx>
                <c:rich>
                  <a:bodyPr/>
                  <a:lstStyle/>
                  <a:p>
                    <a:fld id="{7422C59A-0002-4150-9996-394FAD10E7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8-4AF1-4690-8546-808041CE70CE}"/>
                </c:ext>
              </c:extLst>
            </c:dLbl>
            <c:dLbl>
              <c:idx val="200"/>
              <c:tx>
                <c:rich>
                  <a:bodyPr/>
                  <a:lstStyle/>
                  <a:p>
                    <a:fld id="{51C71E1B-A643-43B7-A75B-E509DE980E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9-4AF1-4690-8546-808041CE70CE}"/>
                </c:ext>
              </c:extLst>
            </c:dLbl>
            <c:dLbl>
              <c:idx val="201"/>
              <c:tx>
                <c:rich>
                  <a:bodyPr/>
                  <a:lstStyle/>
                  <a:p>
                    <a:fld id="{E4686BCC-8E21-4B82-B867-4754FADB10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A-4AF1-4690-8546-808041CE70CE}"/>
                </c:ext>
              </c:extLst>
            </c:dLbl>
            <c:dLbl>
              <c:idx val="202"/>
              <c:tx>
                <c:rich>
                  <a:bodyPr/>
                  <a:lstStyle/>
                  <a:p>
                    <a:fld id="{E9CD097B-3B80-48EE-ABD6-FA5C0C1CBD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B-4AF1-4690-8546-808041CE70CE}"/>
                </c:ext>
              </c:extLst>
            </c:dLbl>
            <c:dLbl>
              <c:idx val="203"/>
              <c:tx>
                <c:rich>
                  <a:bodyPr/>
                  <a:lstStyle/>
                  <a:p>
                    <a:fld id="{E3FF01E1-AA75-4B23-BF85-DA66D26542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C-4AF1-4690-8546-808041CE70CE}"/>
                </c:ext>
              </c:extLst>
            </c:dLbl>
            <c:dLbl>
              <c:idx val="204"/>
              <c:tx>
                <c:rich>
                  <a:bodyPr/>
                  <a:lstStyle/>
                  <a:p>
                    <a:fld id="{CA75FFBF-DB2E-4483-BD2B-DD4A20DC34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D-4AF1-4690-8546-808041CE70CE}"/>
                </c:ext>
              </c:extLst>
            </c:dLbl>
            <c:dLbl>
              <c:idx val="205"/>
              <c:tx>
                <c:rich>
                  <a:bodyPr/>
                  <a:lstStyle/>
                  <a:p>
                    <a:fld id="{E3C9E815-B79F-44F7-B291-EFC2466E76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E-4AF1-4690-8546-808041CE70CE}"/>
                </c:ext>
              </c:extLst>
            </c:dLbl>
            <c:dLbl>
              <c:idx val="206"/>
              <c:tx>
                <c:rich>
                  <a:bodyPr/>
                  <a:lstStyle/>
                  <a:p>
                    <a:fld id="{B8B09D26-F693-4511-8911-0E77794595B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F-4AF1-4690-8546-808041CE70CE}"/>
                </c:ext>
              </c:extLst>
            </c:dLbl>
            <c:dLbl>
              <c:idx val="207"/>
              <c:tx>
                <c:rich>
                  <a:bodyPr/>
                  <a:lstStyle/>
                  <a:p>
                    <a:fld id="{ACF741F4-0BE8-42DA-BB34-26323A7F49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0-4AF1-4690-8546-808041CE70CE}"/>
                </c:ext>
              </c:extLst>
            </c:dLbl>
            <c:dLbl>
              <c:idx val="208"/>
              <c:tx>
                <c:rich>
                  <a:bodyPr/>
                  <a:lstStyle/>
                  <a:p>
                    <a:fld id="{D4C441E4-7F88-4F8A-B07D-08E2A620D4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1-4AF1-4690-8546-808041CE70CE}"/>
                </c:ext>
              </c:extLst>
            </c:dLbl>
            <c:dLbl>
              <c:idx val="209"/>
              <c:tx>
                <c:rich>
                  <a:bodyPr/>
                  <a:lstStyle/>
                  <a:p>
                    <a:fld id="{FEF838F2-FE2C-44A2-AEF8-FAEB006DCE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2-4AF1-4690-8546-808041CE70CE}"/>
                </c:ext>
              </c:extLst>
            </c:dLbl>
            <c:dLbl>
              <c:idx val="210"/>
              <c:tx>
                <c:rich>
                  <a:bodyPr/>
                  <a:lstStyle/>
                  <a:p>
                    <a:fld id="{AEC797BD-3715-44AC-990C-F6DCAD169A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3-4AF1-4690-8546-808041CE70CE}"/>
                </c:ext>
              </c:extLst>
            </c:dLbl>
            <c:dLbl>
              <c:idx val="211"/>
              <c:tx>
                <c:rich>
                  <a:bodyPr/>
                  <a:lstStyle/>
                  <a:p>
                    <a:fld id="{33C31E7B-856F-4CC1-AAB6-354AE85366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4-4AF1-4690-8546-808041CE70CE}"/>
                </c:ext>
              </c:extLst>
            </c:dLbl>
            <c:dLbl>
              <c:idx val="212"/>
              <c:tx>
                <c:rich>
                  <a:bodyPr/>
                  <a:lstStyle/>
                  <a:p>
                    <a:fld id="{373E3560-007D-4C49-A1FC-2ECE3380BB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5-4AF1-4690-8546-808041CE70CE}"/>
                </c:ext>
              </c:extLst>
            </c:dLbl>
            <c:dLbl>
              <c:idx val="213"/>
              <c:tx>
                <c:rich>
                  <a:bodyPr/>
                  <a:lstStyle/>
                  <a:p>
                    <a:fld id="{1EE55EEC-22D9-4FB4-AA77-734CAF3CEB7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6-4AF1-4690-8546-808041CE70CE}"/>
                </c:ext>
              </c:extLst>
            </c:dLbl>
            <c:dLbl>
              <c:idx val="214"/>
              <c:tx>
                <c:rich>
                  <a:bodyPr/>
                  <a:lstStyle/>
                  <a:p>
                    <a:fld id="{ECD1B064-833C-4CEC-B311-5A43FA6BEC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7-4AF1-4690-8546-808041CE70CE}"/>
                </c:ext>
              </c:extLst>
            </c:dLbl>
            <c:dLbl>
              <c:idx val="215"/>
              <c:tx>
                <c:rich>
                  <a:bodyPr/>
                  <a:lstStyle/>
                  <a:p>
                    <a:fld id="{4A5C48E4-9851-4C9A-A162-D0C9F8526C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8-4AF1-4690-8546-808041CE70CE}"/>
                </c:ext>
              </c:extLst>
            </c:dLbl>
            <c:dLbl>
              <c:idx val="216"/>
              <c:tx>
                <c:rich>
                  <a:bodyPr/>
                  <a:lstStyle/>
                  <a:p>
                    <a:fld id="{0EED8BA2-A9AE-44E0-B978-F0A1FE47AB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9-4AF1-4690-8546-808041CE70CE}"/>
                </c:ext>
              </c:extLst>
            </c:dLbl>
            <c:dLbl>
              <c:idx val="217"/>
              <c:tx>
                <c:rich>
                  <a:bodyPr/>
                  <a:lstStyle/>
                  <a:p>
                    <a:fld id="{D62D00D6-CB2B-4296-AD81-CA46CDA764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A-4AF1-4690-8546-808041CE70CE}"/>
                </c:ext>
              </c:extLst>
            </c:dLbl>
            <c:dLbl>
              <c:idx val="218"/>
              <c:tx>
                <c:rich>
                  <a:bodyPr/>
                  <a:lstStyle/>
                  <a:p>
                    <a:fld id="{AACCE595-6771-44CB-91DD-23EBFA4FFD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B-4AF1-4690-8546-808041CE70CE}"/>
                </c:ext>
              </c:extLst>
            </c:dLbl>
            <c:dLbl>
              <c:idx val="219"/>
              <c:tx>
                <c:rich>
                  <a:bodyPr/>
                  <a:lstStyle/>
                  <a:p>
                    <a:fld id="{5F95C401-92E5-4335-B60F-912DFF67D5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C-4AF1-4690-8546-808041CE70CE}"/>
                </c:ext>
              </c:extLst>
            </c:dLbl>
            <c:dLbl>
              <c:idx val="220"/>
              <c:tx>
                <c:rich>
                  <a:bodyPr/>
                  <a:lstStyle/>
                  <a:p>
                    <a:fld id="{8A08FD13-9350-4CDB-957F-1D7AAF0B83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D-4AF1-4690-8546-808041CE70CE}"/>
                </c:ext>
              </c:extLst>
            </c:dLbl>
            <c:dLbl>
              <c:idx val="221"/>
              <c:tx>
                <c:rich>
                  <a:bodyPr/>
                  <a:lstStyle/>
                  <a:p>
                    <a:fld id="{B436188B-07C4-4DAA-AE9B-859ABFF207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E-4AF1-4690-8546-808041CE70CE}"/>
                </c:ext>
              </c:extLst>
            </c:dLbl>
            <c:dLbl>
              <c:idx val="222"/>
              <c:tx>
                <c:rich>
                  <a:bodyPr/>
                  <a:lstStyle/>
                  <a:p>
                    <a:fld id="{20D9F83B-FB4E-4722-A617-758E0F2FC3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F-4AF1-4690-8546-808041CE70CE}"/>
                </c:ext>
              </c:extLst>
            </c:dLbl>
            <c:dLbl>
              <c:idx val="223"/>
              <c:tx>
                <c:rich>
                  <a:bodyPr/>
                  <a:lstStyle/>
                  <a:p>
                    <a:fld id="{F30C49C4-C4EC-42F4-ABA8-97BBD47185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0-4AF1-4690-8546-808041CE70CE}"/>
                </c:ext>
              </c:extLst>
            </c:dLbl>
            <c:dLbl>
              <c:idx val="224"/>
              <c:tx>
                <c:rich>
                  <a:bodyPr/>
                  <a:lstStyle/>
                  <a:p>
                    <a:fld id="{D82396AC-59FA-4FE0-AAD9-CB3A3FC2D6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1-4AF1-4690-8546-808041CE70CE}"/>
                </c:ext>
              </c:extLst>
            </c:dLbl>
            <c:dLbl>
              <c:idx val="225"/>
              <c:tx>
                <c:rich>
                  <a:bodyPr/>
                  <a:lstStyle/>
                  <a:p>
                    <a:fld id="{BA0960EB-006B-4BEB-8A39-CD88D01F6A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2-4AF1-4690-8546-808041CE70CE}"/>
                </c:ext>
              </c:extLst>
            </c:dLbl>
            <c:dLbl>
              <c:idx val="226"/>
              <c:tx>
                <c:rich>
                  <a:bodyPr/>
                  <a:lstStyle/>
                  <a:p>
                    <a:fld id="{1E5358DE-2935-48BA-AB49-A6DB9A024A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3-4AF1-4690-8546-808041CE70CE}"/>
                </c:ext>
              </c:extLst>
            </c:dLbl>
            <c:dLbl>
              <c:idx val="227"/>
              <c:tx>
                <c:rich>
                  <a:bodyPr/>
                  <a:lstStyle/>
                  <a:p>
                    <a:fld id="{35F164C4-9294-4BA4-9256-19CAF4605C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4-4AF1-4690-8546-808041CE70CE}"/>
                </c:ext>
              </c:extLst>
            </c:dLbl>
            <c:dLbl>
              <c:idx val="228"/>
              <c:tx>
                <c:rich>
                  <a:bodyPr/>
                  <a:lstStyle/>
                  <a:p>
                    <a:fld id="{75F78EA0-74F4-41F5-B14E-B5141C5BF5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5-4AF1-4690-8546-808041CE70CE}"/>
                </c:ext>
              </c:extLst>
            </c:dLbl>
            <c:dLbl>
              <c:idx val="229"/>
              <c:tx>
                <c:rich>
                  <a:bodyPr/>
                  <a:lstStyle/>
                  <a:p>
                    <a:fld id="{36AE5650-EF12-4EC5-82D3-933D05CDD9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6-4AF1-4690-8546-808041CE70CE}"/>
                </c:ext>
              </c:extLst>
            </c:dLbl>
            <c:dLbl>
              <c:idx val="230"/>
              <c:tx>
                <c:rich>
                  <a:bodyPr/>
                  <a:lstStyle/>
                  <a:p>
                    <a:fld id="{A4EFB589-694E-468B-B99E-A425F832A04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7-4AF1-4690-8546-808041CE70CE}"/>
                </c:ext>
              </c:extLst>
            </c:dLbl>
            <c:dLbl>
              <c:idx val="231"/>
              <c:tx>
                <c:rich>
                  <a:bodyPr/>
                  <a:lstStyle/>
                  <a:p>
                    <a:fld id="{FF98ACE1-2BF2-4006-A80A-5BE67E87FDD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8-4AF1-4690-8546-808041CE70CE}"/>
                </c:ext>
              </c:extLst>
            </c:dLbl>
            <c:dLbl>
              <c:idx val="232"/>
              <c:tx>
                <c:rich>
                  <a:bodyPr/>
                  <a:lstStyle/>
                  <a:p>
                    <a:fld id="{86BB64A7-2AA6-483A-A67D-F2A6A28411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9-4AF1-4690-8546-808041CE70CE}"/>
                </c:ext>
              </c:extLst>
            </c:dLbl>
            <c:dLbl>
              <c:idx val="233"/>
              <c:tx>
                <c:rich>
                  <a:bodyPr/>
                  <a:lstStyle/>
                  <a:p>
                    <a:fld id="{7ACA1E07-0B0C-44E8-B5DA-C7A3D1782A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A-4AF1-4690-8546-808041CE70CE}"/>
                </c:ext>
              </c:extLst>
            </c:dLbl>
            <c:dLbl>
              <c:idx val="234"/>
              <c:tx>
                <c:rich>
                  <a:bodyPr/>
                  <a:lstStyle/>
                  <a:p>
                    <a:fld id="{504C4D13-558E-4A35-8DC4-966E7C5629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B-4AF1-4690-8546-808041CE70CE}"/>
                </c:ext>
              </c:extLst>
            </c:dLbl>
            <c:dLbl>
              <c:idx val="235"/>
              <c:tx>
                <c:rich>
                  <a:bodyPr/>
                  <a:lstStyle/>
                  <a:p>
                    <a:fld id="{22E4F336-9DCA-4835-B997-65AE5A9E5E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C-4AF1-4690-8546-808041CE70CE}"/>
                </c:ext>
              </c:extLst>
            </c:dLbl>
            <c:dLbl>
              <c:idx val="236"/>
              <c:tx>
                <c:rich>
                  <a:bodyPr/>
                  <a:lstStyle/>
                  <a:p>
                    <a:fld id="{B95726E4-9BDE-4926-984E-2239D22DD2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D-4AF1-4690-8546-808041CE70CE}"/>
                </c:ext>
              </c:extLst>
            </c:dLbl>
            <c:dLbl>
              <c:idx val="237"/>
              <c:tx>
                <c:rich>
                  <a:bodyPr/>
                  <a:lstStyle/>
                  <a:p>
                    <a:fld id="{CBC27323-9D81-41C6-A397-13E4714325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E-4AF1-4690-8546-808041CE70CE}"/>
                </c:ext>
              </c:extLst>
            </c:dLbl>
            <c:dLbl>
              <c:idx val="238"/>
              <c:tx>
                <c:rich>
                  <a:bodyPr/>
                  <a:lstStyle/>
                  <a:p>
                    <a:fld id="{38D0BB1A-8DBD-4302-8DDA-FFEECE5B96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EF-4AF1-4690-8546-808041CE70CE}"/>
                </c:ext>
              </c:extLst>
            </c:dLbl>
            <c:dLbl>
              <c:idx val="239"/>
              <c:tx>
                <c:rich>
                  <a:bodyPr/>
                  <a:lstStyle/>
                  <a:p>
                    <a:fld id="{2D8E7120-20F8-4882-A1BE-67F4724BB9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0-4AF1-4690-8546-808041CE70CE}"/>
                </c:ext>
              </c:extLst>
            </c:dLbl>
            <c:dLbl>
              <c:idx val="240"/>
              <c:tx>
                <c:rich>
                  <a:bodyPr/>
                  <a:lstStyle/>
                  <a:p>
                    <a:fld id="{34F3313C-38DA-4E75-8702-B9CB687D97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1-4AF1-4690-8546-808041CE70CE}"/>
                </c:ext>
              </c:extLst>
            </c:dLbl>
            <c:dLbl>
              <c:idx val="241"/>
              <c:tx>
                <c:rich>
                  <a:bodyPr/>
                  <a:lstStyle/>
                  <a:p>
                    <a:fld id="{B331C8C8-BC40-489F-9B1B-84E8E936228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2-4AF1-4690-8546-808041CE70CE}"/>
                </c:ext>
              </c:extLst>
            </c:dLbl>
            <c:dLbl>
              <c:idx val="242"/>
              <c:tx>
                <c:rich>
                  <a:bodyPr/>
                  <a:lstStyle/>
                  <a:p>
                    <a:fld id="{53C3AEC0-07E6-4E03-9388-A4044A9AB1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3-4AF1-4690-8546-808041CE70CE}"/>
                </c:ext>
              </c:extLst>
            </c:dLbl>
            <c:dLbl>
              <c:idx val="243"/>
              <c:tx>
                <c:rich>
                  <a:bodyPr/>
                  <a:lstStyle/>
                  <a:p>
                    <a:fld id="{36B61BA9-0601-4731-ADE1-EA409D5021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4-4AF1-4690-8546-808041CE70CE}"/>
                </c:ext>
              </c:extLst>
            </c:dLbl>
            <c:dLbl>
              <c:idx val="244"/>
              <c:tx>
                <c:rich>
                  <a:bodyPr/>
                  <a:lstStyle/>
                  <a:p>
                    <a:fld id="{DF7AFB6F-F730-42EB-88AA-18A0BCA6E0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5-4AF1-4690-8546-808041CE70CE}"/>
                </c:ext>
              </c:extLst>
            </c:dLbl>
            <c:dLbl>
              <c:idx val="245"/>
              <c:tx>
                <c:rich>
                  <a:bodyPr/>
                  <a:lstStyle/>
                  <a:p>
                    <a:fld id="{8B10F819-97B6-443E-80CD-475A8734DE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6-4AF1-4690-8546-808041CE70CE}"/>
                </c:ext>
              </c:extLst>
            </c:dLbl>
            <c:dLbl>
              <c:idx val="246"/>
              <c:tx>
                <c:rich>
                  <a:bodyPr/>
                  <a:lstStyle/>
                  <a:p>
                    <a:fld id="{A46B05BC-5BE9-49C2-9658-91F9171411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7-4AF1-4690-8546-808041CE70CE}"/>
                </c:ext>
              </c:extLst>
            </c:dLbl>
            <c:dLbl>
              <c:idx val="247"/>
              <c:tx>
                <c:rich>
                  <a:bodyPr/>
                  <a:lstStyle/>
                  <a:p>
                    <a:fld id="{26C829C7-2799-4BCE-9B0F-C4848FB4C5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8-4AF1-4690-8546-808041CE70CE}"/>
                </c:ext>
              </c:extLst>
            </c:dLbl>
            <c:dLbl>
              <c:idx val="248"/>
              <c:tx>
                <c:rich>
                  <a:bodyPr/>
                  <a:lstStyle/>
                  <a:p>
                    <a:fld id="{38308F32-FFF9-4477-B5B1-AF825EDE507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9-4AF1-4690-8546-808041CE70CE}"/>
                </c:ext>
              </c:extLst>
            </c:dLbl>
            <c:dLbl>
              <c:idx val="249"/>
              <c:tx>
                <c:rich>
                  <a:bodyPr/>
                  <a:lstStyle/>
                  <a:p>
                    <a:fld id="{315E7AFF-E87D-45CE-B04B-D3511D97A7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A-4AF1-4690-8546-808041CE70CE}"/>
                </c:ext>
              </c:extLst>
            </c:dLbl>
            <c:dLbl>
              <c:idx val="250"/>
              <c:tx>
                <c:rich>
                  <a:bodyPr/>
                  <a:lstStyle/>
                  <a:p>
                    <a:fld id="{BBC48B4D-8F4C-48EF-9F49-FDD308EA6B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B-4AF1-4690-8546-808041CE70CE}"/>
                </c:ext>
              </c:extLst>
            </c:dLbl>
            <c:dLbl>
              <c:idx val="251"/>
              <c:tx>
                <c:rich>
                  <a:bodyPr/>
                  <a:lstStyle/>
                  <a:p>
                    <a:fld id="{17E13CC6-B8F5-4314-9AD3-D0507F5B5F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C-4AF1-4690-8546-808041CE70CE}"/>
                </c:ext>
              </c:extLst>
            </c:dLbl>
            <c:dLbl>
              <c:idx val="252"/>
              <c:tx>
                <c:rich>
                  <a:bodyPr/>
                  <a:lstStyle/>
                  <a:p>
                    <a:fld id="{15979C45-FB79-4431-B785-FDD5BA79A4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D-4AF1-4690-8546-808041CE70CE}"/>
                </c:ext>
              </c:extLst>
            </c:dLbl>
            <c:dLbl>
              <c:idx val="253"/>
              <c:tx>
                <c:rich>
                  <a:bodyPr/>
                  <a:lstStyle/>
                  <a:p>
                    <a:fld id="{B9B8079A-6CD5-48D7-B39B-39EB9F7A41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E-4AF1-4690-8546-808041CE70CE}"/>
                </c:ext>
              </c:extLst>
            </c:dLbl>
            <c:dLbl>
              <c:idx val="254"/>
              <c:tx>
                <c:rich>
                  <a:bodyPr/>
                  <a:lstStyle/>
                  <a:p>
                    <a:fld id="{F294EF47-C6E7-43A7-80BA-2C0BBAEB71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F-4AF1-4690-8546-808041CE70CE}"/>
                </c:ext>
              </c:extLst>
            </c:dLbl>
            <c:dLbl>
              <c:idx val="255"/>
              <c:tx>
                <c:rich>
                  <a:bodyPr/>
                  <a:lstStyle/>
                  <a:p>
                    <a:fld id="{FF9C3B9D-B613-46DE-A3E9-2432A91955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0-4AF1-4690-8546-808041CE70CE}"/>
                </c:ext>
              </c:extLst>
            </c:dLbl>
            <c:dLbl>
              <c:idx val="256"/>
              <c:tx>
                <c:rich>
                  <a:bodyPr/>
                  <a:lstStyle/>
                  <a:p>
                    <a:fld id="{18452022-90D4-4946-BC4D-ABFA5D93D6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1-4AF1-4690-8546-808041CE70CE}"/>
                </c:ext>
              </c:extLst>
            </c:dLbl>
            <c:dLbl>
              <c:idx val="257"/>
              <c:tx>
                <c:rich>
                  <a:bodyPr/>
                  <a:lstStyle/>
                  <a:p>
                    <a:fld id="{E888C17A-567C-4CDC-8400-4B986C99279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2-4AF1-4690-8546-808041CE70CE}"/>
                </c:ext>
              </c:extLst>
            </c:dLbl>
            <c:dLbl>
              <c:idx val="258"/>
              <c:tx>
                <c:rich>
                  <a:bodyPr/>
                  <a:lstStyle/>
                  <a:p>
                    <a:fld id="{A630BF12-4F53-4F3A-BA50-6F023604A9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3-4AF1-4690-8546-808041CE70CE}"/>
                </c:ext>
              </c:extLst>
            </c:dLbl>
            <c:dLbl>
              <c:idx val="259"/>
              <c:tx>
                <c:rich>
                  <a:bodyPr/>
                  <a:lstStyle/>
                  <a:p>
                    <a:fld id="{17D43200-2A52-4ADF-9233-308DCF21B8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4-4AF1-4690-8546-808041CE70CE}"/>
                </c:ext>
              </c:extLst>
            </c:dLbl>
            <c:dLbl>
              <c:idx val="260"/>
              <c:tx>
                <c:rich>
                  <a:bodyPr/>
                  <a:lstStyle/>
                  <a:p>
                    <a:fld id="{5A60436B-EE7A-45B7-A18E-54104CEA92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5-4AF1-4690-8546-808041CE70CE}"/>
                </c:ext>
              </c:extLst>
            </c:dLbl>
            <c:dLbl>
              <c:idx val="261"/>
              <c:tx>
                <c:rich>
                  <a:bodyPr/>
                  <a:lstStyle/>
                  <a:p>
                    <a:fld id="{7FBF7FE7-237F-4A4B-A606-3D530C3E66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6-4AF1-4690-8546-808041CE70CE}"/>
                </c:ext>
              </c:extLst>
            </c:dLbl>
            <c:dLbl>
              <c:idx val="262"/>
              <c:tx>
                <c:rich>
                  <a:bodyPr/>
                  <a:lstStyle/>
                  <a:p>
                    <a:fld id="{9E1A1648-D33D-493B-A5A9-A31112428A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7-4AF1-4690-8546-808041CE70CE}"/>
                </c:ext>
              </c:extLst>
            </c:dLbl>
            <c:dLbl>
              <c:idx val="263"/>
              <c:tx>
                <c:rich>
                  <a:bodyPr/>
                  <a:lstStyle/>
                  <a:p>
                    <a:fld id="{55AEB950-4B39-4861-B731-FC8EFCA597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8-4AF1-4690-8546-808041CE70CE}"/>
                </c:ext>
              </c:extLst>
            </c:dLbl>
            <c:dLbl>
              <c:idx val="264"/>
              <c:tx>
                <c:rich>
                  <a:bodyPr/>
                  <a:lstStyle/>
                  <a:p>
                    <a:fld id="{B3D0CF88-FB9B-4060-B5C6-D4573D2730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9-4AF1-4690-8546-808041CE70CE}"/>
                </c:ext>
              </c:extLst>
            </c:dLbl>
            <c:dLbl>
              <c:idx val="265"/>
              <c:tx>
                <c:rich>
                  <a:bodyPr/>
                  <a:lstStyle/>
                  <a:p>
                    <a:fld id="{3DBC22BD-60F1-4330-AAF5-1956A6E110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A-4AF1-4690-8546-808041CE70CE}"/>
                </c:ext>
              </c:extLst>
            </c:dLbl>
            <c:dLbl>
              <c:idx val="266"/>
              <c:tx>
                <c:rich>
                  <a:bodyPr/>
                  <a:lstStyle/>
                  <a:p>
                    <a:fld id="{B22B594F-8840-4EDE-AED4-D6403D9306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B-4AF1-4690-8546-808041CE70CE}"/>
                </c:ext>
              </c:extLst>
            </c:dLbl>
            <c:dLbl>
              <c:idx val="267"/>
              <c:tx>
                <c:rich>
                  <a:bodyPr/>
                  <a:lstStyle/>
                  <a:p>
                    <a:fld id="{060D19E6-9FAD-4A4B-AA51-677604401E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C-4AF1-4690-8546-808041CE70CE}"/>
                </c:ext>
              </c:extLst>
            </c:dLbl>
            <c:dLbl>
              <c:idx val="268"/>
              <c:tx>
                <c:rich>
                  <a:bodyPr/>
                  <a:lstStyle/>
                  <a:p>
                    <a:fld id="{1A10A197-9624-40C3-96C1-9D1D90BE08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D-4AF1-4690-8546-808041CE70CE}"/>
                </c:ext>
              </c:extLst>
            </c:dLbl>
            <c:dLbl>
              <c:idx val="269"/>
              <c:tx>
                <c:rich>
                  <a:bodyPr/>
                  <a:lstStyle/>
                  <a:p>
                    <a:fld id="{0D8A4962-2465-405F-A3F0-048A5BB16E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E-4AF1-4690-8546-808041CE70CE}"/>
                </c:ext>
              </c:extLst>
            </c:dLbl>
            <c:dLbl>
              <c:idx val="270"/>
              <c:tx>
                <c:rich>
                  <a:bodyPr/>
                  <a:lstStyle/>
                  <a:p>
                    <a:fld id="{8AE7349A-F0FD-463E-A840-FF14DF5576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F-4AF1-4690-8546-808041CE70CE}"/>
                </c:ext>
              </c:extLst>
            </c:dLbl>
            <c:dLbl>
              <c:idx val="271"/>
              <c:tx>
                <c:rich>
                  <a:bodyPr/>
                  <a:lstStyle/>
                  <a:p>
                    <a:fld id="{70E32EF6-9A27-4C15-A674-4C34E7BA96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0-4AF1-4690-8546-808041CE70CE}"/>
                </c:ext>
              </c:extLst>
            </c:dLbl>
            <c:dLbl>
              <c:idx val="272"/>
              <c:tx>
                <c:rich>
                  <a:bodyPr/>
                  <a:lstStyle/>
                  <a:p>
                    <a:fld id="{4151249C-BBAB-4E6C-8CAE-B97DCA99E5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1-4AF1-4690-8546-808041CE70CE}"/>
                </c:ext>
              </c:extLst>
            </c:dLbl>
            <c:dLbl>
              <c:idx val="273"/>
              <c:tx>
                <c:rich>
                  <a:bodyPr/>
                  <a:lstStyle/>
                  <a:p>
                    <a:fld id="{22A6AF8D-0529-4565-AC55-E71737C85B4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2-4AF1-4690-8546-808041CE70CE}"/>
                </c:ext>
              </c:extLst>
            </c:dLbl>
            <c:dLbl>
              <c:idx val="274"/>
              <c:tx>
                <c:rich>
                  <a:bodyPr/>
                  <a:lstStyle/>
                  <a:p>
                    <a:fld id="{3EE44B32-57B8-4BA2-A87F-7588DC29EC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3-4AF1-4690-8546-808041CE70CE}"/>
                </c:ext>
              </c:extLst>
            </c:dLbl>
            <c:dLbl>
              <c:idx val="275"/>
              <c:tx>
                <c:rich>
                  <a:bodyPr/>
                  <a:lstStyle/>
                  <a:p>
                    <a:fld id="{58ACCE82-864E-42A0-B56C-2C3B496263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4-4AF1-4690-8546-808041CE70CE}"/>
                </c:ext>
              </c:extLst>
            </c:dLbl>
            <c:dLbl>
              <c:idx val="276"/>
              <c:tx>
                <c:rich>
                  <a:bodyPr/>
                  <a:lstStyle/>
                  <a:p>
                    <a:fld id="{E96CD7A7-3E38-45B6-9682-A49DBEE611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5-4AF1-4690-8546-808041CE70CE}"/>
                </c:ext>
              </c:extLst>
            </c:dLbl>
            <c:dLbl>
              <c:idx val="277"/>
              <c:tx>
                <c:rich>
                  <a:bodyPr/>
                  <a:lstStyle/>
                  <a:p>
                    <a:fld id="{C748565E-003C-4F5F-984F-B48419AE6A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6-4AF1-4690-8546-808041CE70CE}"/>
                </c:ext>
              </c:extLst>
            </c:dLbl>
            <c:dLbl>
              <c:idx val="278"/>
              <c:tx>
                <c:rich>
                  <a:bodyPr/>
                  <a:lstStyle/>
                  <a:p>
                    <a:fld id="{3F177F19-7060-49C3-BC6E-B0DF02C2B1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7-4AF1-4690-8546-808041CE70CE}"/>
                </c:ext>
              </c:extLst>
            </c:dLbl>
            <c:dLbl>
              <c:idx val="279"/>
              <c:tx>
                <c:rich>
                  <a:bodyPr/>
                  <a:lstStyle/>
                  <a:p>
                    <a:fld id="{445D3180-0F7F-43B6-B899-487891FE00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8-4AF1-4690-8546-808041CE70CE}"/>
                </c:ext>
              </c:extLst>
            </c:dLbl>
            <c:dLbl>
              <c:idx val="280"/>
              <c:tx>
                <c:rich>
                  <a:bodyPr/>
                  <a:lstStyle/>
                  <a:p>
                    <a:fld id="{76BA4A87-6BD4-4CBD-B8CB-282C6EA5B8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9-4AF1-4690-8546-808041CE70CE}"/>
                </c:ext>
              </c:extLst>
            </c:dLbl>
            <c:dLbl>
              <c:idx val="281"/>
              <c:tx>
                <c:rich>
                  <a:bodyPr/>
                  <a:lstStyle/>
                  <a:p>
                    <a:fld id="{E7C75B8E-3149-4F5E-A989-10D277FC47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A-4AF1-4690-8546-808041CE70CE}"/>
                </c:ext>
              </c:extLst>
            </c:dLbl>
            <c:dLbl>
              <c:idx val="282"/>
              <c:tx>
                <c:rich>
                  <a:bodyPr/>
                  <a:lstStyle/>
                  <a:p>
                    <a:fld id="{6DAA5116-D573-4C02-A83F-57DD0C780C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B-4AF1-4690-8546-808041CE70CE}"/>
                </c:ext>
              </c:extLst>
            </c:dLbl>
            <c:dLbl>
              <c:idx val="283"/>
              <c:tx>
                <c:rich>
                  <a:bodyPr/>
                  <a:lstStyle/>
                  <a:p>
                    <a:fld id="{5DC3B8A0-F218-432E-875E-4E1B31A1A8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C-4AF1-4690-8546-808041CE70CE}"/>
                </c:ext>
              </c:extLst>
            </c:dLbl>
            <c:dLbl>
              <c:idx val="284"/>
              <c:tx>
                <c:rich>
                  <a:bodyPr/>
                  <a:lstStyle/>
                  <a:p>
                    <a:fld id="{74D94AA9-8C9E-4EA0-8543-1B91F135AB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D-4AF1-4690-8546-808041CE70CE}"/>
                </c:ext>
              </c:extLst>
            </c:dLbl>
            <c:dLbl>
              <c:idx val="285"/>
              <c:tx>
                <c:rich>
                  <a:bodyPr/>
                  <a:lstStyle/>
                  <a:p>
                    <a:fld id="{A6A5DFC8-4627-44DE-B0EA-76155B89C4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E-4AF1-4690-8546-808041CE70CE}"/>
                </c:ext>
              </c:extLst>
            </c:dLbl>
            <c:dLbl>
              <c:idx val="286"/>
              <c:tx>
                <c:rich>
                  <a:bodyPr/>
                  <a:lstStyle/>
                  <a:p>
                    <a:fld id="{A451D240-D02D-4664-82C3-3A34CA008D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F-4AF1-4690-8546-808041CE70CE}"/>
                </c:ext>
              </c:extLst>
            </c:dLbl>
            <c:dLbl>
              <c:idx val="287"/>
              <c:tx>
                <c:rich>
                  <a:bodyPr/>
                  <a:lstStyle/>
                  <a:p>
                    <a:fld id="{FFA23C63-F35A-47FE-925C-0050E6C500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0-4AF1-4690-8546-808041CE70CE}"/>
                </c:ext>
              </c:extLst>
            </c:dLbl>
            <c:dLbl>
              <c:idx val="288"/>
              <c:tx>
                <c:rich>
                  <a:bodyPr/>
                  <a:lstStyle/>
                  <a:p>
                    <a:fld id="{9821ED5E-2E34-44F0-A349-8533A8F241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1-4AF1-4690-8546-808041CE70CE}"/>
                </c:ext>
              </c:extLst>
            </c:dLbl>
            <c:dLbl>
              <c:idx val="289"/>
              <c:tx>
                <c:rich>
                  <a:bodyPr/>
                  <a:lstStyle/>
                  <a:p>
                    <a:fld id="{E929EF66-7497-48BA-A7B9-BD4B9EAFA2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2-4AF1-4690-8546-808041CE70CE}"/>
                </c:ext>
              </c:extLst>
            </c:dLbl>
            <c:dLbl>
              <c:idx val="290"/>
              <c:tx>
                <c:rich>
                  <a:bodyPr/>
                  <a:lstStyle/>
                  <a:p>
                    <a:fld id="{4C3EF54F-F1BB-4C0D-95A3-B327F28731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3-4AF1-4690-8546-808041CE70CE}"/>
                </c:ext>
              </c:extLst>
            </c:dLbl>
            <c:dLbl>
              <c:idx val="291"/>
              <c:tx>
                <c:rich>
                  <a:bodyPr/>
                  <a:lstStyle/>
                  <a:p>
                    <a:fld id="{0A6F0FD2-4BB8-4927-BA41-EAB1E8F427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4-4AF1-4690-8546-808041CE70CE}"/>
                </c:ext>
              </c:extLst>
            </c:dLbl>
            <c:dLbl>
              <c:idx val="292"/>
              <c:tx>
                <c:rich>
                  <a:bodyPr/>
                  <a:lstStyle/>
                  <a:p>
                    <a:fld id="{3B154D02-17F0-4AFF-9034-00FCCCAB62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5-4AF1-4690-8546-808041CE70CE}"/>
                </c:ext>
              </c:extLst>
            </c:dLbl>
            <c:dLbl>
              <c:idx val="293"/>
              <c:tx>
                <c:rich>
                  <a:bodyPr/>
                  <a:lstStyle/>
                  <a:p>
                    <a:fld id="{A3627B7D-E0AB-4373-ADE7-05F03F14A2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6-4AF1-4690-8546-808041CE70CE}"/>
                </c:ext>
              </c:extLst>
            </c:dLbl>
            <c:dLbl>
              <c:idx val="294"/>
              <c:tx>
                <c:rich>
                  <a:bodyPr/>
                  <a:lstStyle/>
                  <a:p>
                    <a:fld id="{D82D297A-742B-48A0-B545-3E0A7A6598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7-4AF1-4690-8546-808041CE70CE}"/>
                </c:ext>
              </c:extLst>
            </c:dLbl>
            <c:dLbl>
              <c:idx val="295"/>
              <c:tx>
                <c:rich>
                  <a:bodyPr/>
                  <a:lstStyle/>
                  <a:p>
                    <a:fld id="{51A4FEE8-3CAE-4F73-BD2F-0159D2D51C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8-4AF1-4690-8546-808041CE70CE}"/>
                </c:ext>
              </c:extLst>
            </c:dLbl>
            <c:dLbl>
              <c:idx val="296"/>
              <c:tx>
                <c:rich>
                  <a:bodyPr/>
                  <a:lstStyle/>
                  <a:p>
                    <a:fld id="{16CB2541-68D2-4948-81F1-BC83BEFF607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9-4AF1-4690-8546-808041CE70CE}"/>
                </c:ext>
              </c:extLst>
            </c:dLbl>
            <c:dLbl>
              <c:idx val="297"/>
              <c:tx>
                <c:rich>
                  <a:bodyPr/>
                  <a:lstStyle/>
                  <a:p>
                    <a:fld id="{980F6BA2-352E-4B80-8C0E-5BB36B8E829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A-4AF1-4690-8546-808041CE70CE}"/>
                </c:ext>
              </c:extLst>
            </c:dLbl>
            <c:dLbl>
              <c:idx val="298"/>
              <c:tx>
                <c:rich>
                  <a:bodyPr/>
                  <a:lstStyle/>
                  <a:p>
                    <a:fld id="{84FEECB0-1413-475C-9946-8186FFFD07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B-4AF1-4690-8546-808041CE70CE}"/>
                </c:ext>
              </c:extLst>
            </c:dLbl>
            <c:dLbl>
              <c:idx val="299"/>
              <c:tx>
                <c:rich>
                  <a:bodyPr/>
                  <a:lstStyle/>
                  <a:p>
                    <a:fld id="{90060019-D1F8-4407-A010-89BD7918A7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C-4AF1-4690-8546-808041CE70CE}"/>
                </c:ext>
              </c:extLst>
            </c:dLbl>
            <c:dLbl>
              <c:idx val="300"/>
              <c:tx>
                <c:rich>
                  <a:bodyPr/>
                  <a:lstStyle/>
                  <a:p>
                    <a:fld id="{AD666D8F-9773-43D5-821B-2E431EAC7B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D-4AF1-4690-8546-808041CE70CE}"/>
                </c:ext>
              </c:extLst>
            </c:dLbl>
            <c:dLbl>
              <c:idx val="301"/>
              <c:tx>
                <c:rich>
                  <a:bodyPr/>
                  <a:lstStyle/>
                  <a:p>
                    <a:fld id="{73AB84EA-2A83-4916-897B-622200D5DB9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E-4AF1-4690-8546-808041CE70CE}"/>
                </c:ext>
              </c:extLst>
            </c:dLbl>
            <c:dLbl>
              <c:idx val="302"/>
              <c:tx>
                <c:rich>
                  <a:bodyPr/>
                  <a:lstStyle/>
                  <a:p>
                    <a:fld id="{A9B654D1-0FB3-4099-9888-A45B9BE4C1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2F-4AF1-4690-8546-808041CE70CE}"/>
                </c:ext>
              </c:extLst>
            </c:dLbl>
            <c:dLbl>
              <c:idx val="303"/>
              <c:tx>
                <c:rich>
                  <a:bodyPr/>
                  <a:lstStyle/>
                  <a:p>
                    <a:fld id="{1482829F-4312-4E07-8055-C5D676D572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0-4AF1-4690-8546-808041CE70CE}"/>
                </c:ext>
              </c:extLst>
            </c:dLbl>
            <c:dLbl>
              <c:idx val="304"/>
              <c:tx>
                <c:rich>
                  <a:bodyPr/>
                  <a:lstStyle/>
                  <a:p>
                    <a:fld id="{5F8731CD-6912-47EF-AB2C-F32013EB44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1-4AF1-4690-8546-808041CE70CE}"/>
                </c:ext>
              </c:extLst>
            </c:dLbl>
            <c:dLbl>
              <c:idx val="305"/>
              <c:tx>
                <c:rich>
                  <a:bodyPr/>
                  <a:lstStyle/>
                  <a:p>
                    <a:fld id="{A97482E9-D101-46C0-BA20-8AFF810E1C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2-4AF1-4690-8546-808041CE70CE}"/>
                </c:ext>
              </c:extLst>
            </c:dLbl>
            <c:dLbl>
              <c:idx val="306"/>
              <c:tx>
                <c:rich>
                  <a:bodyPr/>
                  <a:lstStyle/>
                  <a:p>
                    <a:fld id="{A0AE41E1-8424-4321-BAC7-435C184544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3-4AF1-4690-8546-808041CE70CE}"/>
                </c:ext>
              </c:extLst>
            </c:dLbl>
            <c:dLbl>
              <c:idx val="307"/>
              <c:tx>
                <c:rich>
                  <a:bodyPr/>
                  <a:lstStyle/>
                  <a:p>
                    <a:fld id="{A5E95A3D-321D-42E9-9F7C-A4C3D4C218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4-4AF1-4690-8546-808041CE70CE}"/>
                </c:ext>
              </c:extLst>
            </c:dLbl>
            <c:dLbl>
              <c:idx val="308"/>
              <c:tx>
                <c:rich>
                  <a:bodyPr/>
                  <a:lstStyle/>
                  <a:p>
                    <a:fld id="{27E1F4CD-28C2-4F1B-9A65-153D564325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5-4AF1-4690-8546-808041CE70CE}"/>
                </c:ext>
              </c:extLst>
            </c:dLbl>
            <c:dLbl>
              <c:idx val="309"/>
              <c:tx>
                <c:rich>
                  <a:bodyPr/>
                  <a:lstStyle/>
                  <a:p>
                    <a:fld id="{0FD0539E-E32E-4EBB-858F-3D75CAACD4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6-4AF1-4690-8546-808041CE70CE}"/>
                </c:ext>
              </c:extLst>
            </c:dLbl>
            <c:dLbl>
              <c:idx val="310"/>
              <c:tx>
                <c:rich>
                  <a:bodyPr/>
                  <a:lstStyle/>
                  <a:p>
                    <a:fld id="{020F11E3-C3C7-4B4B-AC59-1F7583E3A9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7-4AF1-4690-8546-808041CE70CE}"/>
                </c:ext>
              </c:extLst>
            </c:dLbl>
            <c:dLbl>
              <c:idx val="311"/>
              <c:tx>
                <c:rich>
                  <a:bodyPr/>
                  <a:lstStyle/>
                  <a:p>
                    <a:fld id="{C1452107-3A3B-4DAD-ACD1-A4BBA845B85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8-4AF1-4690-8546-808041CE70CE}"/>
                </c:ext>
              </c:extLst>
            </c:dLbl>
            <c:dLbl>
              <c:idx val="312"/>
              <c:tx>
                <c:rich>
                  <a:bodyPr/>
                  <a:lstStyle/>
                  <a:p>
                    <a:fld id="{3A6E2DE0-C3B8-4E95-806C-914C09FF50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9-4AF1-4690-8546-808041CE70CE}"/>
                </c:ext>
              </c:extLst>
            </c:dLbl>
            <c:dLbl>
              <c:idx val="313"/>
              <c:tx>
                <c:rich>
                  <a:bodyPr/>
                  <a:lstStyle/>
                  <a:p>
                    <a:fld id="{7AC2F976-F1DA-4C82-9A45-5BC40C23BE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A-4AF1-4690-8546-808041CE70CE}"/>
                </c:ext>
              </c:extLst>
            </c:dLbl>
            <c:dLbl>
              <c:idx val="314"/>
              <c:tx>
                <c:rich>
                  <a:bodyPr/>
                  <a:lstStyle/>
                  <a:p>
                    <a:fld id="{6BFD71A5-4C74-46F6-8249-5830F051A9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B-4AF1-4690-8546-808041CE70CE}"/>
                </c:ext>
              </c:extLst>
            </c:dLbl>
            <c:dLbl>
              <c:idx val="315"/>
              <c:tx>
                <c:rich>
                  <a:bodyPr/>
                  <a:lstStyle/>
                  <a:p>
                    <a:fld id="{B0FFE430-CFC5-4530-9668-C6EB15E8C7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C-4AF1-4690-8546-808041CE70CE}"/>
                </c:ext>
              </c:extLst>
            </c:dLbl>
            <c:dLbl>
              <c:idx val="316"/>
              <c:tx>
                <c:rich>
                  <a:bodyPr/>
                  <a:lstStyle/>
                  <a:p>
                    <a:fld id="{3B2AE97D-66A4-4A37-A4D9-FC75ECAE964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D-4AF1-4690-8546-808041CE70CE}"/>
                </c:ext>
              </c:extLst>
            </c:dLbl>
            <c:dLbl>
              <c:idx val="317"/>
              <c:tx>
                <c:rich>
                  <a:bodyPr/>
                  <a:lstStyle/>
                  <a:p>
                    <a:fld id="{EE49D8D5-2233-4D7F-9D93-26CEA6E9A4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E-4AF1-4690-8546-808041CE70CE}"/>
                </c:ext>
              </c:extLst>
            </c:dLbl>
            <c:dLbl>
              <c:idx val="318"/>
              <c:tx>
                <c:rich>
                  <a:bodyPr/>
                  <a:lstStyle/>
                  <a:p>
                    <a:fld id="{8865538E-7559-46FA-B3EA-567E482A87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F-4AF1-4690-8546-808041CE70CE}"/>
                </c:ext>
              </c:extLst>
            </c:dLbl>
            <c:dLbl>
              <c:idx val="319"/>
              <c:tx>
                <c:rich>
                  <a:bodyPr/>
                  <a:lstStyle/>
                  <a:p>
                    <a:fld id="{BD86CF0F-6271-4546-95F0-225A335CB7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0-4AF1-4690-8546-808041CE70CE}"/>
                </c:ext>
              </c:extLst>
            </c:dLbl>
            <c:dLbl>
              <c:idx val="320"/>
              <c:tx>
                <c:rich>
                  <a:bodyPr/>
                  <a:lstStyle/>
                  <a:p>
                    <a:fld id="{6B4AE309-9869-46D6-B078-52EE1A8CA8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1-4AF1-4690-8546-808041CE70CE}"/>
                </c:ext>
              </c:extLst>
            </c:dLbl>
            <c:dLbl>
              <c:idx val="321"/>
              <c:tx>
                <c:rich>
                  <a:bodyPr/>
                  <a:lstStyle/>
                  <a:p>
                    <a:fld id="{9923042F-087E-4E90-8073-065E551FE3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2-4AF1-4690-8546-808041CE70CE}"/>
                </c:ext>
              </c:extLst>
            </c:dLbl>
            <c:dLbl>
              <c:idx val="322"/>
              <c:tx>
                <c:rich>
                  <a:bodyPr/>
                  <a:lstStyle/>
                  <a:p>
                    <a:fld id="{618D9F3B-5703-4F45-B007-A120255123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3-4AF1-4690-8546-808041CE70CE}"/>
                </c:ext>
              </c:extLst>
            </c:dLbl>
            <c:dLbl>
              <c:idx val="323"/>
              <c:tx>
                <c:rich>
                  <a:bodyPr/>
                  <a:lstStyle/>
                  <a:p>
                    <a:fld id="{CCAE2990-A0EB-4ADA-ABB0-89FCF14C90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4-4AF1-4690-8546-808041CE70CE}"/>
                </c:ext>
              </c:extLst>
            </c:dLbl>
            <c:dLbl>
              <c:idx val="324"/>
              <c:tx>
                <c:rich>
                  <a:bodyPr/>
                  <a:lstStyle/>
                  <a:p>
                    <a:fld id="{E575A43B-4661-4F3E-9C98-1F4E54D4C8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5-4AF1-4690-8546-808041CE70CE}"/>
                </c:ext>
              </c:extLst>
            </c:dLbl>
            <c:dLbl>
              <c:idx val="325"/>
              <c:tx>
                <c:rich>
                  <a:bodyPr/>
                  <a:lstStyle/>
                  <a:p>
                    <a:fld id="{0E548D19-36EF-42E7-9467-627AECF6FD9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6-4AF1-4690-8546-808041CE70CE}"/>
                </c:ext>
              </c:extLst>
            </c:dLbl>
            <c:dLbl>
              <c:idx val="326"/>
              <c:tx>
                <c:rich>
                  <a:bodyPr/>
                  <a:lstStyle/>
                  <a:p>
                    <a:fld id="{287FDDC8-764D-4FAC-AB77-B3AAC487F9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7-4AF1-4690-8546-808041CE70CE}"/>
                </c:ext>
              </c:extLst>
            </c:dLbl>
            <c:dLbl>
              <c:idx val="327"/>
              <c:tx>
                <c:rich>
                  <a:bodyPr/>
                  <a:lstStyle/>
                  <a:p>
                    <a:fld id="{498D0B31-3552-41FB-B5E3-2962DB4683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8-4AF1-4690-8546-808041CE70CE}"/>
                </c:ext>
              </c:extLst>
            </c:dLbl>
            <c:dLbl>
              <c:idx val="328"/>
              <c:tx>
                <c:rich>
                  <a:bodyPr/>
                  <a:lstStyle/>
                  <a:p>
                    <a:fld id="{A2314499-FBD5-42FC-AE97-3F8460234F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9-4AF1-4690-8546-808041CE70CE}"/>
                </c:ext>
              </c:extLst>
            </c:dLbl>
            <c:dLbl>
              <c:idx val="329"/>
              <c:tx>
                <c:rich>
                  <a:bodyPr/>
                  <a:lstStyle/>
                  <a:p>
                    <a:fld id="{D2C6CC46-2A9D-4A35-9C3A-FEF167399C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A-4AF1-4690-8546-808041CE70CE}"/>
                </c:ext>
              </c:extLst>
            </c:dLbl>
            <c:dLbl>
              <c:idx val="330"/>
              <c:tx>
                <c:rich>
                  <a:bodyPr/>
                  <a:lstStyle/>
                  <a:p>
                    <a:fld id="{E91381E6-1B5D-40F5-8F6C-356416308D4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B-4AF1-4690-8546-808041CE70CE}"/>
                </c:ext>
              </c:extLst>
            </c:dLbl>
            <c:dLbl>
              <c:idx val="331"/>
              <c:tx>
                <c:rich>
                  <a:bodyPr/>
                  <a:lstStyle/>
                  <a:p>
                    <a:fld id="{0DA0EF84-CA87-4117-8936-4EEB01963D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C-4AF1-4690-8546-808041CE70CE}"/>
                </c:ext>
              </c:extLst>
            </c:dLbl>
            <c:dLbl>
              <c:idx val="332"/>
              <c:tx>
                <c:rich>
                  <a:bodyPr/>
                  <a:lstStyle/>
                  <a:p>
                    <a:fld id="{B5F24FF1-76F5-4423-9E04-712A79B38C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D-4AF1-4690-8546-808041CE70CE}"/>
                </c:ext>
              </c:extLst>
            </c:dLbl>
            <c:dLbl>
              <c:idx val="333"/>
              <c:tx>
                <c:rich>
                  <a:bodyPr/>
                  <a:lstStyle/>
                  <a:p>
                    <a:fld id="{EA1516EF-21FF-456D-9876-1E5BDF36B4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E-4AF1-4690-8546-808041CE70CE}"/>
                </c:ext>
              </c:extLst>
            </c:dLbl>
            <c:dLbl>
              <c:idx val="334"/>
              <c:tx>
                <c:rich>
                  <a:bodyPr/>
                  <a:lstStyle/>
                  <a:p>
                    <a:fld id="{5EE46010-FB13-4A58-A0BE-25F95EF327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F-4AF1-4690-8546-808041CE70CE}"/>
                </c:ext>
              </c:extLst>
            </c:dLbl>
            <c:dLbl>
              <c:idx val="335"/>
              <c:tx>
                <c:rich>
                  <a:bodyPr/>
                  <a:lstStyle/>
                  <a:p>
                    <a:fld id="{FF238CF5-0A8F-46BE-A0F6-FFA4F70157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0-4AF1-4690-8546-808041CE70CE}"/>
                </c:ext>
              </c:extLst>
            </c:dLbl>
            <c:dLbl>
              <c:idx val="336"/>
              <c:tx>
                <c:rich>
                  <a:bodyPr/>
                  <a:lstStyle/>
                  <a:p>
                    <a:fld id="{6048E773-6D26-4317-BA95-0F8E835B15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1-4AF1-4690-8546-808041CE70CE}"/>
                </c:ext>
              </c:extLst>
            </c:dLbl>
            <c:dLbl>
              <c:idx val="337"/>
              <c:tx>
                <c:rich>
                  <a:bodyPr/>
                  <a:lstStyle/>
                  <a:p>
                    <a:fld id="{175C3BFF-85C5-44FE-8EE8-4B9CE901FE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2-4AF1-4690-8546-808041CE70CE}"/>
                </c:ext>
              </c:extLst>
            </c:dLbl>
            <c:dLbl>
              <c:idx val="338"/>
              <c:tx>
                <c:rich>
                  <a:bodyPr/>
                  <a:lstStyle/>
                  <a:p>
                    <a:fld id="{B870DB31-4573-4EF5-9623-F5752C5DC0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3-4AF1-4690-8546-808041CE70CE}"/>
                </c:ext>
              </c:extLst>
            </c:dLbl>
            <c:dLbl>
              <c:idx val="339"/>
              <c:tx>
                <c:rich>
                  <a:bodyPr/>
                  <a:lstStyle/>
                  <a:p>
                    <a:fld id="{AD693C51-5E3E-4F70-9C4C-0D2573F6E77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4-4AF1-4690-8546-808041CE70CE}"/>
                </c:ext>
              </c:extLst>
            </c:dLbl>
            <c:dLbl>
              <c:idx val="340"/>
              <c:tx>
                <c:rich>
                  <a:bodyPr/>
                  <a:lstStyle/>
                  <a:p>
                    <a:fld id="{C2F32A4D-057F-4A6B-BA68-AAFD97259D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5-4AF1-4690-8546-808041CE70CE}"/>
                </c:ext>
              </c:extLst>
            </c:dLbl>
            <c:dLbl>
              <c:idx val="341"/>
              <c:tx>
                <c:rich>
                  <a:bodyPr/>
                  <a:lstStyle/>
                  <a:p>
                    <a:fld id="{3A63D8E5-C18E-4215-AE85-52E8F08065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6-4AF1-4690-8546-808041CE70CE}"/>
                </c:ext>
              </c:extLst>
            </c:dLbl>
            <c:dLbl>
              <c:idx val="342"/>
              <c:tx>
                <c:rich>
                  <a:bodyPr/>
                  <a:lstStyle/>
                  <a:p>
                    <a:fld id="{436F561D-3C30-4700-B272-CC8DA087E7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7-4AF1-4690-8546-808041CE70CE}"/>
                </c:ext>
              </c:extLst>
            </c:dLbl>
            <c:dLbl>
              <c:idx val="343"/>
              <c:tx>
                <c:rich>
                  <a:bodyPr/>
                  <a:lstStyle/>
                  <a:p>
                    <a:fld id="{C56EC6B4-4220-4021-A380-E867CFDBB3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8-4AF1-4690-8546-808041CE70CE}"/>
                </c:ext>
              </c:extLst>
            </c:dLbl>
            <c:dLbl>
              <c:idx val="344"/>
              <c:tx>
                <c:rich>
                  <a:bodyPr/>
                  <a:lstStyle/>
                  <a:p>
                    <a:fld id="{17D99887-B37B-4192-B89C-6D420B7AB9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9-4AF1-4690-8546-808041CE70CE}"/>
                </c:ext>
              </c:extLst>
            </c:dLbl>
            <c:dLbl>
              <c:idx val="345"/>
              <c:tx>
                <c:rich>
                  <a:bodyPr/>
                  <a:lstStyle/>
                  <a:p>
                    <a:fld id="{836E2562-A616-46E7-946B-812E59E9F7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A-4AF1-4690-8546-808041CE70CE}"/>
                </c:ext>
              </c:extLst>
            </c:dLbl>
            <c:dLbl>
              <c:idx val="346"/>
              <c:tx>
                <c:rich>
                  <a:bodyPr/>
                  <a:lstStyle/>
                  <a:p>
                    <a:fld id="{9CFD54CB-1360-4A21-BA10-D3407CCFB7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B-4AF1-4690-8546-808041CE70CE}"/>
                </c:ext>
              </c:extLst>
            </c:dLbl>
            <c:dLbl>
              <c:idx val="347"/>
              <c:tx>
                <c:rich>
                  <a:bodyPr/>
                  <a:lstStyle/>
                  <a:p>
                    <a:fld id="{F0F2ABF8-64AB-4C67-8E3C-A7E8894C8B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C-4AF1-4690-8546-808041CE70CE}"/>
                </c:ext>
              </c:extLst>
            </c:dLbl>
            <c:dLbl>
              <c:idx val="348"/>
              <c:tx>
                <c:rich>
                  <a:bodyPr/>
                  <a:lstStyle/>
                  <a:p>
                    <a:fld id="{DB128457-2E48-4B0C-96B1-EC04F7E541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D-4AF1-4690-8546-808041CE70CE}"/>
                </c:ext>
              </c:extLst>
            </c:dLbl>
            <c:dLbl>
              <c:idx val="349"/>
              <c:tx>
                <c:rich>
                  <a:bodyPr/>
                  <a:lstStyle/>
                  <a:p>
                    <a:fld id="{9515B1F2-6084-447D-A8E8-E8C3C87CA7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E-4AF1-4690-8546-808041CE70CE}"/>
                </c:ext>
              </c:extLst>
            </c:dLbl>
            <c:dLbl>
              <c:idx val="350"/>
              <c:tx>
                <c:rich>
                  <a:bodyPr/>
                  <a:lstStyle/>
                  <a:p>
                    <a:fld id="{42AA99AD-E104-449B-B7FC-678BE91E01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F-4AF1-4690-8546-808041CE70CE}"/>
                </c:ext>
              </c:extLst>
            </c:dLbl>
            <c:dLbl>
              <c:idx val="351"/>
              <c:tx>
                <c:rich>
                  <a:bodyPr/>
                  <a:lstStyle/>
                  <a:p>
                    <a:fld id="{1000E005-6C78-4784-81CA-4DADCF83D0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0-4AF1-4690-8546-808041CE70CE}"/>
                </c:ext>
              </c:extLst>
            </c:dLbl>
            <c:dLbl>
              <c:idx val="352"/>
              <c:tx>
                <c:rich>
                  <a:bodyPr/>
                  <a:lstStyle/>
                  <a:p>
                    <a:fld id="{C5873D0C-3642-4195-BD10-9401342482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1-4AF1-4690-8546-808041CE70CE}"/>
                </c:ext>
              </c:extLst>
            </c:dLbl>
            <c:dLbl>
              <c:idx val="353"/>
              <c:tx>
                <c:rich>
                  <a:bodyPr/>
                  <a:lstStyle/>
                  <a:p>
                    <a:fld id="{9EE67E0A-38EF-4113-ACB8-109ABEDE05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2-4AF1-4690-8546-808041CE70CE}"/>
                </c:ext>
              </c:extLst>
            </c:dLbl>
            <c:dLbl>
              <c:idx val="354"/>
              <c:tx>
                <c:rich>
                  <a:bodyPr/>
                  <a:lstStyle/>
                  <a:p>
                    <a:fld id="{31CBE99F-79CB-4B65-91B9-979E40B447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3-4AF1-4690-8546-808041CE70CE}"/>
                </c:ext>
              </c:extLst>
            </c:dLbl>
            <c:dLbl>
              <c:idx val="355"/>
              <c:tx>
                <c:rich>
                  <a:bodyPr/>
                  <a:lstStyle/>
                  <a:p>
                    <a:fld id="{206DDF6B-AEB4-4382-93FC-BE6EC7A321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4-4AF1-4690-8546-808041CE70CE}"/>
                </c:ext>
              </c:extLst>
            </c:dLbl>
            <c:dLbl>
              <c:idx val="356"/>
              <c:tx>
                <c:rich>
                  <a:bodyPr/>
                  <a:lstStyle/>
                  <a:p>
                    <a:fld id="{DB7DF986-8D40-4769-ACBC-445A23EADD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5-4AF1-4690-8546-808041CE70CE}"/>
                </c:ext>
              </c:extLst>
            </c:dLbl>
            <c:dLbl>
              <c:idx val="357"/>
              <c:tx>
                <c:rich>
                  <a:bodyPr/>
                  <a:lstStyle/>
                  <a:p>
                    <a:fld id="{E11C61D0-6A00-42F6-A797-6A64EC8FA5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6-4AF1-4690-8546-808041CE70CE}"/>
                </c:ext>
              </c:extLst>
            </c:dLbl>
            <c:dLbl>
              <c:idx val="358"/>
              <c:tx>
                <c:rich>
                  <a:bodyPr/>
                  <a:lstStyle/>
                  <a:p>
                    <a:fld id="{81EEA3C8-DD60-419A-979A-3A825F34A1E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7-4AF1-4690-8546-808041CE70CE}"/>
                </c:ext>
              </c:extLst>
            </c:dLbl>
            <c:dLbl>
              <c:idx val="359"/>
              <c:tx>
                <c:rich>
                  <a:bodyPr/>
                  <a:lstStyle/>
                  <a:p>
                    <a:fld id="{45EAE1E9-F78F-463B-95CD-3D710F5CD1E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8-4AF1-4690-8546-808041CE70CE}"/>
                </c:ext>
              </c:extLst>
            </c:dLbl>
            <c:dLbl>
              <c:idx val="360"/>
              <c:tx>
                <c:rich>
                  <a:bodyPr/>
                  <a:lstStyle/>
                  <a:p>
                    <a:fld id="{8E21E51E-316B-4214-A84B-F8EC44C0F1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9-4AF1-4690-8546-808041CE70CE}"/>
                </c:ext>
              </c:extLst>
            </c:dLbl>
            <c:dLbl>
              <c:idx val="361"/>
              <c:tx>
                <c:rich>
                  <a:bodyPr/>
                  <a:lstStyle/>
                  <a:p>
                    <a:fld id="{E634A860-F805-4552-8EBC-DA3433C50E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A-4AF1-4690-8546-808041CE70CE}"/>
                </c:ext>
              </c:extLst>
            </c:dLbl>
            <c:dLbl>
              <c:idx val="362"/>
              <c:tx>
                <c:rich>
                  <a:bodyPr/>
                  <a:lstStyle/>
                  <a:p>
                    <a:fld id="{E6BE69F1-870B-4948-8776-06B8D75FC7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B-4AF1-4690-8546-808041CE70CE}"/>
                </c:ext>
              </c:extLst>
            </c:dLbl>
            <c:dLbl>
              <c:idx val="363"/>
              <c:tx>
                <c:rich>
                  <a:bodyPr/>
                  <a:lstStyle/>
                  <a:p>
                    <a:fld id="{C94A20CF-7770-4BB0-A4F7-AC152BA957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C-4AF1-4690-8546-808041CE70CE}"/>
                </c:ext>
              </c:extLst>
            </c:dLbl>
            <c:dLbl>
              <c:idx val="364"/>
              <c:tx>
                <c:rich>
                  <a:bodyPr/>
                  <a:lstStyle/>
                  <a:p>
                    <a:fld id="{B05F5917-EC86-47CC-A071-5E964E3682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D-4AF1-4690-8546-808041CE70CE}"/>
                </c:ext>
              </c:extLst>
            </c:dLbl>
            <c:dLbl>
              <c:idx val="365"/>
              <c:tx>
                <c:rich>
                  <a:bodyPr/>
                  <a:lstStyle/>
                  <a:p>
                    <a:fld id="{A1AA9CDA-EF82-4E5B-8D1A-048B401EC2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E-4AF1-4690-8546-808041CE70CE}"/>
                </c:ext>
              </c:extLst>
            </c:dLbl>
            <c:dLbl>
              <c:idx val="366"/>
              <c:tx>
                <c:rich>
                  <a:bodyPr/>
                  <a:lstStyle/>
                  <a:p>
                    <a:fld id="{ACA4399E-7492-45D2-9E94-6A8206FCA5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F-4AF1-4690-8546-808041CE70CE}"/>
                </c:ext>
              </c:extLst>
            </c:dLbl>
            <c:dLbl>
              <c:idx val="367"/>
              <c:tx>
                <c:rich>
                  <a:bodyPr/>
                  <a:lstStyle/>
                  <a:p>
                    <a:fld id="{AB2A7F97-2A16-4387-822C-70589EF02C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0-4AF1-4690-8546-808041CE70CE}"/>
                </c:ext>
              </c:extLst>
            </c:dLbl>
            <c:dLbl>
              <c:idx val="368"/>
              <c:tx>
                <c:rich>
                  <a:bodyPr/>
                  <a:lstStyle/>
                  <a:p>
                    <a:fld id="{692687A3-6FBF-4D2E-95EA-57D3F1F59C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1-4AF1-4690-8546-808041CE70CE}"/>
                </c:ext>
              </c:extLst>
            </c:dLbl>
            <c:dLbl>
              <c:idx val="369"/>
              <c:tx>
                <c:rich>
                  <a:bodyPr/>
                  <a:lstStyle/>
                  <a:p>
                    <a:fld id="{776EE8C2-ED88-4A6F-AF99-8C54A0B5AA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2-4AF1-4690-8546-808041CE70CE}"/>
                </c:ext>
              </c:extLst>
            </c:dLbl>
            <c:dLbl>
              <c:idx val="370"/>
              <c:tx>
                <c:rich>
                  <a:bodyPr/>
                  <a:lstStyle/>
                  <a:p>
                    <a:fld id="{8EF1C55A-2DCE-4176-9A1C-AD5F139AF4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3-4AF1-4690-8546-808041CE70CE}"/>
                </c:ext>
              </c:extLst>
            </c:dLbl>
            <c:dLbl>
              <c:idx val="371"/>
              <c:tx>
                <c:rich>
                  <a:bodyPr/>
                  <a:lstStyle/>
                  <a:p>
                    <a:fld id="{97EE9E62-1950-4EF5-93B1-C4E4F51F90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4-4AF1-4690-8546-808041CE70CE}"/>
                </c:ext>
              </c:extLst>
            </c:dLbl>
            <c:dLbl>
              <c:idx val="372"/>
              <c:tx>
                <c:rich>
                  <a:bodyPr/>
                  <a:lstStyle/>
                  <a:p>
                    <a:fld id="{276EEC3E-CC2B-43D9-A20A-AABE6C0EEB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5-4AF1-4690-8546-808041CE70CE}"/>
                </c:ext>
              </c:extLst>
            </c:dLbl>
            <c:dLbl>
              <c:idx val="373"/>
              <c:tx>
                <c:rich>
                  <a:bodyPr/>
                  <a:lstStyle/>
                  <a:p>
                    <a:fld id="{AAC4FB09-3CE5-4EA7-A89C-F686B251F0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6-4AF1-4690-8546-808041CE70CE}"/>
                </c:ext>
              </c:extLst>
            </c:dLbl>
            <c:dLbl>
              <c:idx val="374"/>
              <c:tx>
                <c:rich>
                  <a:bodyPr/>
                  <a:lstStyle/>
                  <a:p>
                    <a:fld id="{B417099C-6F32-49D0-BB7F-F991D00439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7-4AF1-4690-8546-808041CE70CE}"/>
                </c:ext>
              </c:extLst>
            </c:dLbl>
            <c:dLbl>
              <c:idx val="375"/>
              <c:tx>
                <c:rich>
                  <a:bodyPr/>
                  <a:lstStyle/>
                  <a:p>
                    <a:fld id="{3DA83297-EB75-44D5-932F-4539138A901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8-4AF1-4690-8546-808041CE70CE}"/>
                </c:ext>
              </c:extLst>
            </c:dLbl>
            <c:dLbl>
              <c:idx val="376"/>
              <c:tx>
                <c:rich>
                  <a:bodyPr/>
                  <a:lstStyle/>
                  <a:p>
                    <a:fld id="{45FD952C-B618-4CDD-8013-6C165393CE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9-4AF1-4690-8546-808041CE70CE}"/>
                </c:ext>
              </c:extLst>
            </c:dLbl>
            <c:dLbl>
              <c:idx val="377"/>
              <c:tx>
                <c:rich>
                  <a:bodyPr/>
                  <a:lstStyle/>
                  <a:p>
                    <a:fld id="{423C1A1F-7459-4389-8774-C60E4C6A54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A-4AF1-4690-8546-808041CE70CE}"/>
                </c:ext>
              </c:extLst>
            </c:dLbl>
            <c:dLbl>
              <c:idx val="378"/>
              <c:tx>
                <c:rich>
                  <a:bodyPr/>
                  <a:lstStyle/>
                  <a:p>
                    <a:fld id="{8530D7E5-C0A4-427B-9FFA-0AABE39F31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B-4AF1-4690-8546-808041CE70CE}"/>
                </c:ext>
              </c:extLst>
            </c:dLbl>
            <c:dLbl>
              <c:idx val="379"/>
              <c:tx>
                <c:rich>
                  <a:bodyPr/>
                  <a:lstStyle/>
                  <a:p>
                    <a:fld id="{703348F1-952B-4D9B-8B72-EBC086C1DE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C-4AF1-4690-8546-808041CE70CE}"/>
                </c:ext>
              </c:extLst>
            </c:dLbl>
            <c:dLbl>
              <c:idx val="380"/>
              <c:tx>
                <c:rich>
                  <a:bodyPr/>
                  <a:lstStyle/>
                  <a:p>
                    <a:fld id="{17AE7414-A5E4-4A05-A592-7F4E36C35E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D-4AF1-4690-8546-808041CE70CE}"/>
                </c:ext>
              </c:extLst>
            </c:dLbl>
            <c:dLbl>
              <c:idx val="381"/>
              <c:tx>
                <c:rich>
                  <a:bodyPr/>
                  <a:lstStyle/>
                  <a:p>
                    <a:fld id="{EA176AD4-8309-4C3B-9835-6496233754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E-4AF1-4690-8546-808041CE70CE}"/>
                </c:ext>
              </c:extLst>
            </c:dLbl>
            <c:dLbl>
              <c:idx val="382"/>
              <c:tx>
                <c:rich>
                  <a:bodyPr/>
                  <a:lstStyle/>
                  <a:p>
                    <a:fld id="{F19272EC-D380-4983-8354-E2B92FCF0B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F-4AF1-4690-8546-808041CE70CE}"/>
                </c:ext>
              </c:extLst>
            </c:dLbl>
            <c:dLbl>
              <c:idx val="383"/>
              <c:tx>
                <c:rich>
                  <a:bodyPr/>
                  <a:lstStyle/>
                  <a:p>
                    <a:fld id="{F51960B8-9E4F-473F-B902-A805D7D0A5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0-4AF1-4690-8546-808041CE70CE}"/>
                </c:ext>
              </c:extLst>
            </c:dLbl>
            <c:dLbl>
              <c:idx val="384"/>
              <c:tx>
                <c:rich>
                  <a:bodyPr/>
                  <a:lstStyle/>
                  <a:p>
                    <a:fld id="{62289E82-2AA5-4374-8B96-A9CA076483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1-4AF1-4690-8546-808041CE70CE}"/>
                </c:ext>
              </c:extLst>
            </c:dLbl>
            <c:dLbl>
              <c:idx val="385"/>
              <c:tx>
                <c:rich>
                  <a:bodyPr/>
                  <a:lstStyle/>
                  <a:p>
                    <a:fld id="{368BB462-1FBD-488D-A683-EABF00418F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2-4AF1-4690-8546-808041CE70CE}"/>
                </c:ext>
              </c:extLst>
            </c:dLbl>
            <c:dLbl>
              <c:idx val="386"/>
              <c:tx>
                <c:rich>
                  <a:bodyPr/>
                  <a:lstStyle/>
                  <a:p>
                    <a:fld id="{0B322826-FBF1-4158-8C02-DA3B1ECDB4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3-4AF1-4690-8546-808041CE70CE}"/>
                </c:ext>
              </c:extLst>
            </c:dLbl>
            <c:dLbl>
              <c:idx val="387"/>
              <c:tx>
                <c:rich>
                  <a:bodyPr/>
                  <a:lstStyle/>
                  <a:p>
                    <a:fld id="{0F6F5CDD-4A9F-47D5-A635-74BABDAC4C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4-4AF1-4690-8546-808041CE70CE}"/>
                </c:ext>
              </c:extLst>
            </c:dLbl>
            <c:dLbl>
              <c:idx val="388"/>
              <c:tx>
                <c:rich>
                  <a:bodyPr/>
                  <a:lstStyle/>
                  <a:p>
                    <a:fld id="{E7D71AD0-8643-4EA0-BDF7-D1F2D3F05F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5-4AF1-4690-8546-808041CE70CE}"/>
                </c:ext>
              </c:extLst>
            </c:dLbl>
            <c:dLbl>
              <c:idx val="389"/>
              <c:tx>
                <c:rich>
                  <a:bodyPr/>
                  <a:lstStyle/>
                  <a:p>
                    <a:fld id="{6FDE057F-5E15-4AEE-9EDF-66EAA74B2B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6-4AF1-4690-8546-808041CE70CE}"/>
                </c:ext>
              </c:extLst>
            </c:dLbl>
            <c:dLbl>
              <c:idx val="390"/>
              <c:tx>
                <c:rich>
                  <a:bodyPr/>
                  <a:lstStyle/>
                  <a:p>
                    <a:fld id="{430D4F66-A58A-441E-9B24-844DEF4F63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7-4AF1-4690-8546-808041CE70CE}"/>
                </c:ext>
              </c:extLst>
            </c:dLbl>
            <c:dLbl>
              <c:idx val="391"/>
              <c:tx>
                <c:rich>
                  <a:bodyPr/>
                  <a:lstStyle/>
                  <a:p>
                    <a:fld id="{7EB80207-73DB-4016-A641-9C7DC7C988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8-4AF1-4690-8546-808041CE70CE}"/>
                </c:ext>
              </c:extLst>
            </c:dLbl>
            <c:dLbl>
              <c:idx val="392"/>
              <c:tx>
                <c:rich>
                  <a:bodyPr/>
                  <a:lstStyle/>
                  <a:p>
                    <a:fld id="{14A721FD-BB62-490A-9486-FC9C1096D3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9-4AF1-4690-8546-808041CE70CE}"/>
                </c:ext>
              </c:extLst>
            </c:dLbl>
            <c:dLbl>
              <c:idx val="393"/>
              <c:tx>
                <c:rich>
                  <a:bodyPr/>
                  <a:lstStyle/>
                  <a:p>
                    <a:fld id="{785E77CC-DE14-4C71-8460-F6B73EEB7A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A-4AF1-4690-8546-808041CE70CE}"/>
                </c:ext>
              </c:extLst>
            </c:dLbl>
            <c:dLbl>
              <c:idx val="394"/>
              <c:tx>
                <c:rich>
                  <a:bodyPr/>
                  <a:lstStyle/>
                  <a:p>
                    <a:fld id="{999253EB-1B2B-45D8-B42B-FADF3BE8C8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B-4AF1-4690-8546-808041CE70CE}"/>
                </c:ext>
              </c:extLst>
            </c:dLbl>
            <c:dLbl>
              <c:idx val="395"/>
              <c:tx>
                <c:rich>
                  <a:bodyPr/>
                  <a:lstStyle/>
                  <a:p>
                    <a:fld id="{F3EB147E-1333-45DC-AF95-E618E563A3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C-4AF1-4690-8546-808041CE70CE}"/>
                </c:ext>
              </c:extLst>
            </c:dLbl>
            <c:dLbl>
              <c:idx val="396"/>
              <c:tx>
                <c:rich>
                  <a:bodyPr/>
                  <a:lstStyle/>
                  <a:p>
                    <a:fld id="{B1CE2B84-4A9B-45B7-9E6C-94053E3731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D-4AF1-4690-8546-808041CE70CE}"/>
                </c:ext>
              </c:extLst>
            </c:dLbl>
            <c:dLbl>
              <c:idx val="397"/>
              <c:tx>
                <c:rich>
                  <a:bodyPr/>
                  <a:lstStyle/>
                  <a:p>
                    <a:fld id="{B9826C64-5362-4D83-BB8A-52B4DA1349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E-4AF1-4690-8546-808041CE70CE}"/>
                </c:ext>
              </c:extLst>
            </c:dLbl>
            <c:dLbl>
              <c:idx val="398"/>
              <c:tx>
                <c:rich>
                  <a:bodyPr/>
                  <a:lstStyle/>
                  <a:p>
                    <a:fld id="{8972F74C-AFC0-4340-945E-644596DBF3B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F-4AF1-4690-8546-808041CE70CE}"/>
                </c:ext>
              </c:extLst>
            </c:dLbl>
            <c:dLbl>
              <c:idx val="399"/>
              <c:tx>
                <c:rich>
                  <a:bodyPr/>
                  <a:lstStyle/>
                  <a:p>
                    <a:fld id="{04819455-D65C-4F30-B9AE-CFF07307ED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0-4AF1-4690-8546-808041CE70CE}"/>
                </c:ext>
              </c:extLst>
            </c:dLbl>
            <c:dLbl>
              <c:idx val="400"/>
              <c:tx>
                <c:rich>
                  <a:bodyPr/>
                  <a:lstStyle/>
                  <a:p>
                    <a:fld id="{37C98EA8-93C3-4701-B349-CF7B8E3C43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1-4AF1-4690-8546-808041CE70CE}"/>
                </c:ext>
              </c:extLst>
            </c:dLbl>
            <c:dLbl>
              <c:idx val="401"/>
              <c:tx>
                <c:rich>
                  <a:bodyPr/>
                  <a:lstStyle/>
                  <a:p>
                    <a:fld id="{5E650266-4266-46B6-BB2B-8EEBC1302A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2-4AF1-4690-8546-808041CE70CE}"/>
                </c:ext>
              </c:extLst>
            </c:dLbl>
            <c:dLbl>
              <c:idx val="402"/>
              <c:tx>
                <c:rich>
                  <a:bodyPr/>
                  <a:lstStyle/>
                  <a:p>
                    <a:fld id="{C1565142-18BB-4A92-BF99-FA90755C94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3-4AF1-4690-8546-808041CE70CE}"/>
                </c:ext>
              </c:extLst>
            </c:dLbl>
            <c:dLbl>
              <c:idx val="403"/>
              <c:tx>
                <c:rich>
                  <a:bodyPr/>
                  <a:lstStyle/>
                  <a:p>
                    <a:fld id="{8FEA513A-8F93-458B-9643-5F3CE69AE7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4-4AF1-4690-8546-808041CE70CE}"/>
                </c:ext>
              </c:extLst>
            </c:dLbl>
            <c:dLbl>
              <c:idx val="404"/>
              <c:tx>
                <c:rich>
                  <a:bodyPr/>
                  <a:lstStyle/>
                  <a:p>
                    <a:fld id="{6E988C25-0E0E-44C7-94C5-19DB0F3D35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5-4AF1-4690-8546-808041CE70CE}"/>
                </c:ext>
              </c:extLst>
            </c:dLbl>
            <c:dLbl>
              <c:idx val="405"/>
              <c:tx>
                <c:rich>
                  <a:bodyPr/>
                  <a:lstStyle/>
                  <a:p>
                    <a:fld id="{B9D65209-01FB-4757-850F-6DC98DB091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6-4AF1-4690-8546-808041CE70CE}"/>
                </c:ext>
              </c:extLst>
            </c:dLbl>
            <c:dLbl>
              <c:idx val="406"/>
              <c:tx>
                <c:rich>
                  <a:bodyPr/>
                  <a:lstStyle/>
                  <a:p>
                    <a:fld id="{0024900B-E7D4-4CF1-98A1-98F6BDE3A51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7-4AF1-4690-8546-808041CE70CE}"/>
                </c:ext>
              </c:extLst>
            </c:dLbl>
            <c:dLbl>
              <c:idx val="407"/>
              <c:tx>
                <c:rich>
                  <a:bodyPr/>
                  <a:lstStyle/>
                  <a:p>
                    <a:fld id="{975AE89A-1D3A-4ADA-BEB8-AEBCF5CBDF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8-4AF1-4690-8546-808041CE70CE}"/>
                </c:ext>
              </c:extLst>
            </c:dLbl>
            <c:dLbl>
              <c:idx val="408"/>
              <c:tx>
                <c:rich>
                  <a:bodyPr/>
                  <a:lstStyle/>
                  <a:p>
                    <a:fld id="{9518EF43-DF06-432B-9563-F9B0CFC809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9-4AF1-4690-8546-808041CE70CE}"/>
                </c:ext>
              </c:extLst>
            </c:dLbl>
            <c:dLbl>
              <c:idx val="409"/>
              <c:tx>
                <c:rich>
                  <a:bodyPr/>
                  <a:lstStyle/>
                  <a:p>
                    <a:fld id="{4A117621-A9AC-4B83-93FA-8615AEB8AD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A-4AF1-4690-8546-808041CE70CE}"/>
                </c:ext>
              </c:extLst>
            </c:dLbl>
            <c:dLbl>
              <c:idx val="410"/>
              <c:tx>
                <c:rich>
                  <a:bodyPr/>
                  <a:lstStyle/>
                  <a:p>
                    <a:fld id="{003D130B-7119-4731-8309-BE6304B6AD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B-4AF1-4690-8546-808041CE70CE}"/>
                </c:ext>
              </c:extLst>
            </c:dLbl>
            <c:dLbl>
              <c:idx val="411"/>
              <c:tx>
                <c:rich>
                  <a:bodyPr/>
                  <a:lstStyle/>
                  <a:p>
                    <a:fld id="{6A3F666C-6ABC-46F4-B667-A1D5AE6E5F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C-4AF1-4690-8546-808041CE70CE}"/>
                </c:ext>
              </c:extLst>
            </c:dLbl>
            <c:dLbl>
              <c:idx val="412"/>
              <c:tx>
                <c:rich>
                  <a:bodyPr/>
                  <a:lstStyle/>
                  <a:p>
                    <a:fld id="{86783514-5BE4-44B9-9C2B-29630F150F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D-4AF1-4690-8546-808041CE70CE}"/>
                </c:ext>
              </c:extLst>
            </c:dLbl>
            <c:dLbl>
              <c:idx val="413"/>
              <c:tx>
                <c:rich>
                  <a:bodyPr/>
                  <a:lstStyle/>
                  <a:p>
                    <a:fld id="{AA1B8B2E-90AD-4758-88CA-9C8890E154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E-4AF1-4690-8546-808041CE70CE}"/>
                </c:ext>
              </c:extLst>
            </c:dLbl>
            <c:dLbl>
              <c:idx val="414"/>
              <c:tx>
                <c:rich>
                  <a:bodyPr/>
                  <a:lstStyle/>
                  <a:p>
                    <a:fld id="{8068EEF0-B81C-465D-8B52-D30C557325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F-4AF1-4690-8546-808041CE70CE}"/>
                </c:ext>
              </c:extLst>
            </c:dLbl>
            <c:dLbl>
              <c:idx val="415"/>
              <c:tx>
                <c:rich>
                  <a:bodyPr/>
                  <a:lstStyle/>
                  <a:p>
                    <a:fld id="{EFE99ED2-4B35-45DB-A389-67C78D1275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0-4AF1-4690-8546-808041CE70CE}"/>
                </c:ext>
              </c:extLst>
            </c:dLbl>
            <c:dLbl>
              <c:idx val="416"/>
              <c:tx>
                <c:rich>
                  <a:bodyPr/>
                  <a:lstStyle/>
                  <a:p>
                    <a:fld id="{E4A70E85-EEFB-4F54-A299-1E950F8107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1-4AF1-4690-8546-808041CE70CE}"/>
                </c:ext>
              </c:extLst>
            </c:dLbl>
            <c:dLbl>
              <c:idx val="417"/>
              <c:tx>
                <c:rich>
                  <a:bodyPr/>
                  <a:lstStyle/>
                  <a:p>
                    <a:fld id="{A7BF3C9E-F5CD-4FF3-B2C9-5F4F360C43D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2-4AF1-4690-8546-808041CE70CE}"/>
                </c:ext>
              </c:extLst>
            </c:dLbl>
            <c:dLbl>
              <c:idx val="418"/>
              <c:tx>
                <c:rich>
                  <a:bodyPr/>
                  <a:lstStyle/>
                  <a:p>
                    <a:fld id="{8BA1D7D6-A651-4CBD-9D8F-4ECA3D0D8E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3-4AF1-4690-8546-808041CE70CE}"/>
                </c:ext>
              </c:extLst>
            </c:dLbl>
            <c:dLbl>
              <c:idx val="419"/>
              <c:tx>
                <c:rich>
                  <a:bodyPr/>
                  <a:lstStyle/>
                  <a:p>
                    <a:fld id="{1C410635-7D3C-43A9-8AA0-4D474474377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4-4AF1-4690-8546-808041CE70CE}"/>
                </c:ext>
              </c:extLst>
            </c:dLbl>
            <c:dLbl>
              <c:idx val="420"/>
              <c:tx>
                <c:rich>
                  <a:bodyPr/>
                  <a:lstStyle/>
                  <a:p>
                    <a:fld id="{DEB15C77-3DC8-428B-8529-4B81F2B405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5-4AF1-4690-8546-808041CE70CE}"/>
                </c:ext>
              </c:extLst>
            </c:dLbl>
            <c:dLbl>
              <c:idx val="421"/>
              <c:tx>
                <c:rich>
                  <a:bodyPr/>
                  <a:lstStyle/>
                  <a:p>
                    <a:fld id="{EF92BDE4-2B78-4769-84E5-57937DA7D0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6-4AF1-4690-8546-808041CE70CE}"/>
                </c:ext>
              </c:extLst>
            </c:dLbl>
            <c:dLbl>
              <c:idx val="422"/>
              <c:tx>
                <c:rich>
                  <a:bodyPr/>
                  <a:lstStyle/>
                  <a:p>
                    <a:fld id="{319B77F0-9D53-43B2-A1B2-6999E52DAA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7-4AF1-4690-8546-808041CE70CE}"/>
                </c:ext>
              </c:extLst>
            </c:dLbl>
            <c:dLbl>
              <c:idx val="423"/>
              <c:tx>
                <c:rich>
                  <a:bodyPr/>
                  <a:lstStyle/>
                  <a:p>
                    <a:fld id="{E90BAD33-22D9-490F-BAC9-AD8FB16033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8-4AF1-4690-8546-808041CE70CE}"/>
                </c:ext>
              </c:extLst>
            </c:dLbl>
            <c:dLbl>
              <c:idx val="424"/>
              <c:tx>
                <c:rich>
                  <a:bodyPr/>
                  <a:lstStyle/>
                  <a:p>
                    <a:fld id="{D0170C99-5693-4825-AB24-4F457850D3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9-4AF1-4690-8546-808041CE70CE}"/>
                </c:ext>
              </c:extLst>
            </c:dLbl>
            <c:dLbl>
              <c:idx val="425"/>
              <c:tx>
                <c:rich>
                  <a:bodyPr/>
                  <a:lstStyle/>
                  <a:p>
                    <a:fld id="{6CD99EA4-B21A-4276-82E9-09288D63E8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A-4AF1-4690-8546-808041CE70CE}"/>
                </c:ext>
              </c:extLst>
            </c:dLbl>
            <c:dLbl>
              <c:idx val="426"/>
              <c:tx>
                <c:rich>
                  <a:bodyPr/>
                  <a:lstStyle/>
                  <a:p>
                    <a:fld id="{03A72B0A-30CA-43AF-857E-531D10C2BF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B-4AF1-4690-8546-808041CE70CE}"/>
                </c:ext>
              </c:extLst>
            </c:dLbl>
            <c:dLbl>
              <c:idx val="427"/>
              <c:tx>
                <c:rich>
                  <a:bodyPr/>
                  <a:lstStyle/>
                  <a:p>
                    <a:fld id="{4F94A6E4-6788-4C38-9387-7EED5D8333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C-4AF1-4690-8546-808041CE70CE}"/>
                </c:ext>
              </c:extLst>
            </c:dLbl>
            <c:dLbl>
              <c:idx val="428"/>
              <c:tx>
                <c:rich>
                  <a:bodyPr/>
                  <a:lstStyle/>
                  <a:p>
                    <a:fld id="{5500A0E9-2CDF-43F4-9A0B-CF5D345879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D-4AF1-4690-8546-808041CE70CE}"/>
                </c:ext>
              </c:extLst>
            </c:dLbl>
            <c:dLbl>
              <c:idx val="429"/>
              <c:tx>
                <c:rich>
                  <a:bodyPr/>
                  <a:lstStyle/>
                  <a:p>
                    <a:fld id="{4F6998AA-5ABF-4980-B957-6520F930C0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E-4AF1-4690-8546-808041CE70CE}"/>
                </c:ext>
              </c:extLst>
            </c:dLbl>
            <c:dLbl>
              <c:idx val="430"/>
              <c:tx>
                <c:rich>
                  <a:bodyPr/>
                  <a:lstStyle/>
                  <a:p>
                    <a:fld id="{AF1CB76D-BA26-49CA-AB85-7745C4E363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F-4AF1-4690-8546-808041CE70CE}"/>
                </c:ext>
              </c:extLst>
            </c:dLbl>
            <c:dLbl>
              <c:idx val="431"/>
              <c:tx>
                <c:rich>
                  <a:bodyPr/>
                  <a:lstStyle/>
                  <a:p>
                    <a:fld id="{58C7BA9E-0D07-4C2E-8BDD-3E24019DBE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0-4AF1-4690-8546-808041CE70CE}"/>
                </c:ext>
              </c:extLst>
            </c:dLbl>
            <c:dLbl>
              <c:idx val="432"/>
              <c:tx>
                <c:rich>
                  <a:bodyPr/>
                  <a:lstStyle/>
                  <a:p>
                    <a:fld id="{1DA09753-4F08-48B4-BEF7-B4890B0F83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1-4AF1-4690-8546-808041CE70CE}"/>
                </c:ext>
              </c:extLst>
            </c:dLbl>
            <c:dLbl>
              <c:idx val="433"/>
              <c:tx>
                <c:rich>
                  <a:bodyPr/>
                  <a:lstStyle/>
                  <a:p>
                    <a:fld id="{78DB2D92-F982-4D91-83CA-57CD7A05A12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2-4AF1-4690-8546-808041CE70CE}"/>
                </c:ext>
              </c:extLst>
            </c:dLbl>
            <c:dLbl>
              <c:idx val="434"/>
              <c:tx>
                <c:rich>
                  <a:bodyPr/>
                  <a:lstStyle/>
                  <a:p>
                    <a:fld id="{F88C8587-F803-4F2F-A4C7-DD4A1E5A2B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3-4AF1-4690-8546-808041CE70CE}"/>
                </c:ext>
              </c:extLst>
            </c:dLbl>
            <c:dLbl>
              <c:idx val="435"/>
              <c:tx>
                <c:rich>
                  <a:bodyPr/>
                  <a:lstStyle/>
                  <a:p>
                    <a:fld id="{748CCCCA-9FE7-426F-87B9-1A085670F8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4-4AF1-4690-8546-808041CE70CE}"/>
                </c:ext>
              </c:extLst>
            </c:dLbl>
            <c:dLbl>
              <c:idx val="436"/>
              <c:tx>
                <c:rich>
                  <a:bodyPr/>
                  <a:lstStyle/>
                  <a:p>
                    <a:fld id="{A2C5FBD8-9D02-4DFC-B306-A9380F3904C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5-4AF1-4690-8546-808041CE70CE}"/>
                </c:ext>
              </c:extLst>
            </c:dLbl>
            <c:dLbl>
              <c:idx val="437"/>
              <c:tx>
                <c:rich>
                  <a:bodyPr/>
                  <a:lstStyle/>
                  <a:p>
                    <a:fld id="{23C499F8-EB19-44B9-83FE-E8A232F5D4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6-4AF1-4690-8546-808041CE70CE}"/>
                </c:ext>
              </c:extLst>
            </c:dLbl>
            <c:dLbl>
              <c:idx val="438"/>
              <c:tx>
                <c:rich>
                  <a:bodyPr/>
                  <a:lstStyle/>
                  <a:p>
                    <a:fld id="{A61F3728-C6CB-442B-AA67-41076FF172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7-4AF1-4690-8546-808041CE70CE}"/>
                </c:ext>
              </c:extLst>
            </c:dLbl>
            <c:dLbl>
              <c:idx val="439"/>
              <c:tx>
                <c:rich>
                  <a:bodyPr/>
                  <a:lstStyle/>
                  <a:p>
                    <a:fld id="{D70C3387-616D-4020-834A-74C418DD52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8-4AF1-4690-8546-808041CE70CE}"/>
                </c:ext>
              </c:extLst>
            </c:dLbl>
            <c:dLbl>
              <c:idx val="440"/>
              <c:tx>
                <c:rich>
                  <a:bodyPr/>
                  <a:lstStyle/>
                  <a:p>
                    <a:fld id="{5F4D3003-4F34-4BE6-9E72-0F9E5064FE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9-4AF1-4690-8546-808041CE70CE}"/>
                </c:ext>
              </c:extLst>
            </c:dLbl>
            <c:dLbl>
              <c:idx val="441"/>
              <c:tx>
                <c:rich>
                  <a:bodyPr/>
                  <a:lstStyle/>
                  <a:p>
                    <a:fld id="{507423D0-469D-4ECA-A01C-A1CE8EA80F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A-4AF1-4690-8546-808041CE70CE}"/>
                </c:ext>
              </c:extLst>
            </c:dLbl>
            <c:dLbl>
              <c:idx val="442"/>
              <c:tx>
                <c:rich>
                  <a:bodyPr/>
                  <a:lstStyle/>
                  <a:p>
                    <a:fld id="{3457DE68-AEF4-49A8-8402-950F3E7B32C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B-4AF1-4690-8546-808041CE70CE}"/>
                </c:ext>
              </c:extLst>
            </c:dLbl>
            <c:dLbl>
              <c:idx val="443"/>
              <c:tx>
                <c:rich>
                  <a:bodyPr/>
                  <a:lstStyle/>
                  <a:p>
                    <a:fld id="{F5DEC54A-943E-4393-8C4B-E39DC3CF33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C-4AF1-4690-8546-808041CE70CE}"/>
                </c:ext>
              </c:extLst>
            </c:dLbl>
            <c:dLbl>
              <c:idx val="444"/>
              <c:tx>
                <c:rich>
                  <a:bodyPr/>
                  <a:lstStyle/>
                  <a:p>
                    <a:fld id="{1C3520A5-0154-49E6-BAD7-3A1F812C5E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D-4AF1-4690-8546-808041CE70CE}"/>
                </c:ext>
              </c:extLst>
            </c:dLbl>
            <c:dLbl>
              <c:idx val="445"/>
              <c:tx>
                <c:rich>
                  <a:bodyPr/>
                  <a:lstStyle/>
                  <a:p>
                    <a:fld id="{07F6DF42-C935-458F-96DE-75C3688165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E-4AF1-4690-8546-808041CE70CE}"/>
                </c:ext>
              </c:extLst>
            </c:dLbl>
            <c:dLbl>
              <c:idx val="446"/>
              <c:tx>
                <c:rich>
                  <a:bodyPr/>
                  <a:lstStyle/>
                  <a:p>
                    <a:fld id="{9A88EF36-AFFC-46F8-8E87-8674354863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F-4AF1-4690-8546-808041CE70CE}"/>
                </c:ext>
              </c:extLst>
            </c:dLbl>
            <c:dLbl>
              <c:idx val="447"/>
              <c:tx>
                <c:rich>
                  <a:bodyPr/>
                  <a:lstStyle/>
                  <a:p>
                    <a:fld id="{0921DFB1-12B4-41A4-9D5E-6DB051CD29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0-4AF1-4690-8546-808041CE70CE}"/>
                </c:ext>
              </c:extLst>
            </c:dLbl>
            <c:dLbl>
              <c:idx val="448"/>
              <c:tx>
                <c:rich>
                  <a:bodyPr/>
                  <a:lstStyle/>
                  <a:p>
                    <a:fld id="{874E7CB8-6254-4CE1-8E2A-2346D81CF8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1-4AF1-4690-8546-808041CE70CE}"/>
                </c:ext>
              </c:extLst>
            </c:dLbl>
            <c:dLbl>
              <c:idx val="449"/>
              <c:tx>
                <c:rich>
                  <a:bodyPr/>
                  <a:lstStyle/>
                  <a:p>
                    <a:fld id="{4F713BED-5290-442D-B029-F771258944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2-4AF1-4690-8546-808041CE70CE}"/>
                </c:ext>
              </c:extLst>
            </c:dLbl>
            <c:dLbl>
              <c:idx val="450"/>
              <c:tx>
                <c:rich>
                  <a:bodyPr/>
                  <a:lstStyle/>
                  <a:p>
                    <a:fld id="{D66D8EB9-B3E5-486A-A605-0AB6CB67D1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3-4AF1-4690-8546-808041CE70CE}"/>
                </c:ext>
              </c:extLst>
            </c:dLbl>
            <c:dLbl>
              <c:idx val="451"/>
              <c:tx>
                <c:rich>
                  <a:bodyPr/>
                  <a:lstStyle/>
                  <a:p>
                    <a:fld id="{DE8A187E-D355-4BCB-8B17-410F685B61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4-4AF1-4690-8546-808041CE70CE}"/>
                </c:ext>
              </c:extLst>
            </c:dLbl>
            <c:dLbl>
              <c:idx val="452"/>
              <c:tx>
                <c:rich>
                  <a:bodyPr/>
                  <a:lstStyle/>
                  <a:p>
                    <a:fld id="{6B993E94-6628-4AB8-BC95-28C474E56A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5-4AF1-4690-8546-808041CE70CE}"/>
                </c:ext>
              </c:extLst>
            </c:dLbl>
            <c:dLbl>
              <c:idx val="453"/>
              <c:tx>
                <c:rich>
                  <a:bodyPr/>
                  <a:lstStyle/>
                  <a:p>
                    <a:fld id="{863AF3AB-4BEA-488F-83AE-C1D8E4C2FC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6-4AF1-4690-8546-808041CE70CE}"/>
                </c:ext>
              </c:extLst>
            </c:dLbl>
            <c:dLbl>
              <c:idx val="454"/>
              <c:tx>
                <c:rich>
                  <a:bodyPr/>
                  <a:lstStyle/>
                  <a:p>
                    <a:fld id="{20E16675-9660-46D2-9A11-A007AABB94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7-4AF1-4690-8546-808041CE70CE}"/>
                </c:ext>
              </c:extLst>
            </c:dLbl>
            <c:dLbl>
              <c:idx val="455"/>
              <c:tx>
                <c:rich>
                  <a:bodyPr/>
                  <a:lstStyle/>
                  <a:p>
                    <a:fld id="{6479A7E7-6509-490A-B1A4-98D9D51142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8-4AF1-4690-8546-808041CE70CE}"/>
                </c:ext>
              </c:extLst>
            </c:dLbl>
            <c:dLbl>
              <c:idx val="456"/>
              <c:tx>
                <c:rich>
                  <a:bodyPr/>
                  <a:lstStyle/>
                  <a:p>
                    <a:fld id="{93C837DF-3060-41D1-A997-49F024C229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9-4AF1-4690-8546-808041CE70CE}"/>
                </c:ext>
              </c:extLst>
            </c:dLbl>
            <c:dLbl>
              <c:idx val="457"/>
              <c:tx>
                <c:rich>
                  <a:bodyPr/>
                  <a:lstStyle/>
                  <a:p>
                    <a:fld id="{F6A6E5C5-A264-4138-89D1-0658AB5593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A-4AF1-4690-8546-808041CE70CE}"/>
                </c:ext>
              </c:extLst>
            </c:dLbl>
            <c:dLbl>
              <c:idx val="458"/>
              <c:tx>
                <c:rich>
                  <a:bodyPr/>
                  <a:lstStyle/>
                  <a:p>
                    <a:fld id="{9833F7DE-3173-453D-884B-D0913DA52A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B-4AF1-4690-8546-808041CE70CE}"/>
                </c:ext>
              </c:extLst>
            </c:dLbl>
            <c:dLbl>
              <c:idx val="459"/>
              <c:tx>
                <c:rich>
                  <a:bodyPr/>
                  <a:lstStyle/>
                  <a:p>
                    <a:fld id="{400EA432-F449-4F4B-A35C-3F80B77920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C-4AF1-4690-8546-808041CE70CE}"/>
                </c:ext>
              </c:extLst>
            </c:dLbl>
            <c:dLbl>
              <c:idx val="460"/>
              <c:tx>
                <c:rich>
                  <a:bodyPr/>
                  <a:lstStyle/>
                  <a:p>
                    <a:fld id="{FA1EF96E-7D77-4317-9991-852FE3D40A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D-4AF1-4690-8546-808041CE70CE}"/>
                </c:ext>
              </c:extLst>
            </c:dLbl>
            <c:dLbl>
              <c:idx val="461"/>
              <c:tx>
                <c:rich>
                  <a:bodyPr/>
                  <a:lstStyle/>
                  <a:p>
                    <a:fld id="{3C3EF72B-6652-4DCC-B694-138FA739D2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E-4AF1-4690-8546-808041CE70CE}"/>
                </c:ext>
              </c:extLst>
            </c:dLbl>
            <c:dLbl>
              <c:idx val="462"/>
              <c:tx>
                <c:rich>
                  <a:bodyPr/>
                  <a:lstStyle/>
                  <a:p>
                    <a:fld id="{2D2A7AF7-638A-4C10-9598-E1E5E31B85F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F-4AF1-4690-8546-808041CE70CE}"/>
                </c:ext>
              </c:extLst>
            </c:dLbl>
            <c:dLbl>
              <c:idx val="463"/>
              <c:tx>
                <c:rich>
                  <a:bodyPr/>
                  <a:lstStyle/>
                  <a:p>
                    <a:fld id="{ADFFF30D-6513-4674-BA05-7B5DCC90F02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0-4AF1-4690-8546-808041CE70CE}"/>
                </c:ext>
              </c:extLst>
            </c:dLbl>
            <c:dLbl>
              <c:idx val="464"/>
              <c:tx>
                <c:rich>
                  <a:bodyPr/>
                  <a:lstStyle/>
                  <a:p>
                    <a:fld id="{0D5BC91C-30FD-4667-8363-0999F34E23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1-4AF1-4690-8546-808041CE70CE}"/>
                </c:ext>
              </c:extLst>
            </c:dLbl>
            <c:dLbl>
              <c:idx val="465"/>
              <c:tx>
                <c:rich>
                  <a:bodyPr/>
                  <a:lstStyle/>
                  <a:p>
                    <a:fld id="{27183F11-8792-42A2-8396-6B8E802514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2-4AF1-4690-8546-808041CE70CE}"/>
                </c:ext>
              </c:extLst>
            </c:dLbl>
            <c:dLbl>
              <c:idx val="466"/>
              <c:tx>
                <c:rich>
                  <a:bodyPr/>
                  <a:lstStyle/>
                  <a:p>
                    <a:fld id="{97E64A3D-6B82-4C9F-AA09-82435B2D71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3-4AF1-4690-8546-808041CE70CE}"/>
                </c:ext>
              </c:extLst>
            </c:dLbl>
            <c:dLbl>
              <c:idx val="467"/>
              <c:tx>
                <c:rich>
                  <a:bodyPr/>
                  <a:lstStyle/>
                  <a:p>
                    <a:fld id="{41907FFB-551F-4F4C-BBE1-25912C36C4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4-4AF1-4690-8546-808041CE70CE}"/>
                </c:ext>
              </c:extLst>
            </c:dLbl>
            <c:dLbl>
              <c:idx val="468"/>
              <c:tx>
                <c:rich>
                  <a:bodyPr/>
                  <a:lstStyle/>
                  <a:p>
                    <a:fld id="{76670FFF-C1DB-4014-82A7-A35A33AC4EC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5-4AF1-4690-8546-808041CE70CE}"/>
                </c:ext>
              </c:extLst>
            </c:dLbl>
            <c:dLbl>
              <c:idx val="469"/>
              <c:tx>
                <c:rich>
                  <a:bodyPr/>
                  <a:lstStyle/>
                  <a:p>
                    <a:fld id="{4E2E7056-E44D-47E1-8E86-C154010C14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6-4AF1-4690-8546-808041CE70CE}"/>
                </c:ext>
              </c:extLst>
            </c:dLbl>
            <c:dLbl>
              <c:idx val="470"/>
              <c:tx>
                <c:rich>
                  <a:bodyPr/>
                  <a:lstStyle/>
                  <a:p>
                    <a:fld id="{3CCA2580-54D9-4959-A4D7-C3FB67B745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7-4AF1-4690-8546-808041CE70CE}"/>
                </c:ext>
              </c:extLst>
            </c:dLbl>
            <c:dLbl>
              <c:idx val="471"/>
              <c:tx>
                <c:rich>
                  <a:bodyPr/>
                  <a:lstStyle/>
                  <a:p>
                    <a:fld id="{5CEA364C-874C-46E6-9E02-F404D8CE68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8-4AF1-4690-8546-808041CE70CE}"/>
                </c:ext>
              </c:extLst>
            </c:dLbl>
            <c:dLbl>
              <c:idx val="472"/>
              <c:tx>
                <c:rich>
                  <a:bodyPr/>
                  <a:lstStyle/>
                  <a:p>
                    <a:fld id="{8F2EFB9B-A19D-4AA4-B68C-4CF7CC7B31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9-4AF1-4690-8546-808041CE70CE}"/>
                </c:ext>
              </c:extLst>
            </c:dLbl>
            <c:dLbl>
              <c:idx val="473"/>
              <c:tx>
                <c:rich>
                  <a:bodyPr/>
                  <a:lstStyle/>
                  <a:p>
                    <a:fld id="{110D2D0B-A497-4C54-BA29-2B216C1EF8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A-4AF1-4690-8546-808041CE70CE}"/>
                </c:ext>
              </c:extLst>
            </c:dLbl>
            <c:dLbl>
              <c:idx val="474"/>
              <c:tx>
                <c:rich>
                  <a:bodyPr/>
                  <a:lstStyle/>
                  <a:p>
                    <a:fld id="{F7F3F45E-26D5-474A-8066-2FA59F495C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B-4AF1-4690-8546-808041CE70CE}"/>
                </c:ext>
              </c:extLst>
            </c:dLbl>
            <c:dLbl>
              <c:idx val="475"/>
              <c:tx>
                <c:rich>
                  <a:bodyPr/>
                  <a:lstStyle/>
                  <a:p>
                    <a:fld id="{E9F9CCDF-A3D7-4B3D-B543-224A222243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C-4AF1-4690-8546-808041CE70CE}"/>
                </c:ext>
              </c:extLst>
            </c:dLbl>
            <c:dLbl>
              <c:idx val="476"/>
              <c:tx>
                <c:rich>
                  <a:bodyPr/>
                  <a:lstStyle/>
                  <a:p>
                    <a:fld id="{5400A22F-7615-4766-AE76-DB3C3A8652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D-4AF1-4690-8546-808041CE70CE}"/>
                </c:ext>
              </c:extLst>
            </c:dLbl>
            <c:dLbl>
              <c:idx val="477"/>
              <c:tx>
                <c:rich>
                  <a:bodyPr/>
                  <a:lstStyle/>
                  <a:p>
                    <a:fld id="{12AD7995-3938-460D-94B7-A11FAB3BA7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E-4AF1-4690-8546-808041CE70CE}"/>
                </c:ext>
              </c:extLst>
            </c:dLbl>
            <c:dLbl>
              <c:idx val="478"/>
              <c:tx>
                <c:rich>
                  <a:bodyPr/>
                  <a:lstStyle/>
                  <a:p>
                    <a:fld id="{5D3D8FF2-05DE-4388-808E-54C8F6F49D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F-4AF1-4690-8546-808041CE70CE}"/>
                </c:ext>
              </c:extLst>
            </c:dLbl>
            <c:dLbl>
              <c:idx val="479"/>
              <c:tx>
                <c:rich>
                  <a:bodyPr/>
                  <a:lstStyle/>
                  <a:p>
                    <a:fld id="{63678EFE-34BA-4393-B1B5-E146C4557D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0-4AF1-4690-8546-808041CE70CE}"/>
                </c:ext>
              </c:extLst>
            </c:dLbl>
            <c:dLbl>
              <c:idx val="480"/>
              <c:tx>
                <c:rich>
                  <a:bodyPr/>
                  <a:lstStyle/>
                  <a:p>
                    <a:fld id="{16ED48BE-2BE0-474B-9BF9-1DFEA8EBC1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1-4AF1-4690-8546-808041CE70CE}"/>
                </c:ext>
              </c:extLst>
            </c:dLbl>
            <c:dLbl>
              <c:idx val="481"/>
              <c:tx>
                <c:rich>
                  <a:bodyPr/>
                  <a:lstStyle/>
                  <a:p>
                    <a:fld id="{C54B05AC-D555-45ED-96DD-556CAA1EAB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2-4AF1-4690-8546-808041CE70CE}"/>
                </c:ext>
              </c:extLst>
            </c:dLbl>
            <c:dLbl>
              <c:idx val="482"/>
              <c:tx>
                <c:rich>
                  <a:bodyPr/>
                  <a:lstStyle/>
                  <a:p>
                    <a:fld id="{8E982239-0343-4347-8671-7A7D12C0234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3-4AF1-4690-8546-808041CE70CE}"/>
                </c:ext>
              </c:extLst>
            </c:dLbl>
            <c:dLbl>
              <c:idx val="483"/>
              <c:tx>
                <c:rich>
                  <a:bodyPr/>
                  <a:lstStyle/>
                  <a:p>
                    <a:fld id="{3AED5DED-4CE9-4237-9441-1C4675ED84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4-4AF1-4690-8546-808041CE70CE}"/>
                </c:ext>
              </c:extLst>
            </c:dLbl>
            <c:dLbl>
              <c:idx val="484"/>
              <c:tx>
                <c:rich>
                  <a:bodyPr/>
                  <a:lstStyle/>
                  <a:p>
                    <a:fld id="{F8C53960-76DF-4032-B6D4-8A6845A641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5-4AF1-4690-8546-808041CE70CE}"/>
                </c:ext>
              </c:extLst>
            </c:dLbl>
            <c:dLbl>
              <c:idx val="485"/>
              <c:tx>
                <c:rich>
                  <a:bodyPr/>
                  <a:lstStyle/>
                  <a:p>
                    <a:fld id="{5137B636-6DDD-4DC2-A5CB-4EE1267EED2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6-4AF1-4690-8546-808041CE70CE}"/>
                </c:ext>
              </c:extLst>
            </c:dLbl>
            <c:dLbl>
              <c:idx val="486"/>
              <c:tx>
                <c:rich>
                  <a:bodyPr/>
                  <a:lstStyle/>
                  <a:p>
                    <a:fld id="{1779ECFB-95F4-4CB2-9526-15801F77A9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7-4AF1-4690-8546-808041CE70CE}"/>
                </c:ext>
              </c:extLst>
            </c:dLbl>
            <c:dLbl>
              <c:idx val="487"/>
              <c:tx>
                <c:rich>
                  <a:bodyPr/>
                  <a:lstStyle/>
                  <a:p>
                    <a:fld id="{CA9DBBFA-E086-4C96-9D33-CA8305D3FA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8-4AF1-4690-8546-808041CE70CE}"/>
                </c:ext>
              </c:extLst>
            </c:dLbl>
            <c:dLbl>
              <c:idx val="488"/>
              <c:tx>
                <c:rich>
                  <a:bodyPr/>
                  <a:lstStyle/>
                  <a:p>
                    <a:fld id="{6C4EBE7E-1DF5-4E51-9015-6EA75ECA73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9-4AF1-4690-8546-808041CE70CE}"/>
                </c:ext>
              </c:extLst>
            </c:dLbl>
            <c:dLbl>
              <c:idx val="489"/>
              <c:tx>
                <c:rich>
                  <a:bodyPr/>
                  <a:lstStyle/>
                  <a:p>
                    <a:fld id="{65045CBB-A8CB-4240-964C-F72BF97DD9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A-4AF1-4690-8546-808041CE70CE}"/>
                </c:ext>
              </c:extLst>
            </c:dLbl>
            <c:dLbl>
              <c:idx val="490"/>
              <c:tx>
                <c:rich>
                  <a:bodyPr/>
                  <a:lstStyle/>
                  <a:p>
                    <a:fld id="{02311CBF-7B6D-4F9C-85AD-C2B5E865C7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B-4AF1-4690-8546-808041CE70CE}"/>
                </c:ext>
              </c:extLst>
            </c:dLbl>
            <c:dLbl>
              <c:idx val="491"/>
              <c:tx>
                <c:rich>
                  <a:bodyPr/>
                  <a:lstStyle/>
                  <a:p>
                    <a:fld id="{F3581365-38B3-4390-9EC6-6557658457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C-4AF1-4690-8546-808041CE70CE}"/>
                </c:ext>
              </c:extLst>
            </c:dLbl>
            <c:dLbl>
              <c:idx val="492"/>
              <c:tx>
                <c:rich>
                  <a:bodyPr/>
                  <a:lstStyle/>
                  <a:p>
                    <a:fld id="{344531B6-7457-424C-81C0-AA096CC2EE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D-4AF1-4690-8546-808041CE70CE}"/>
                </c:ext>
              </c:extLst>
            </c:dLbl>
            <c:dLbl>
              <c:idx val="493"/>
              <c:tx>
                <c:rich>
                  <a:bodyPr/>
                  <a:lstStyle/>
                  <a:p>
                    <a:fld id="{714F27C2-7497-41C5-9F01-04A9DC3090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E-4AF1-4690-8546-808041CE70CE}"/>
                </c:ext>
              </c:extLst>
            </c:dLbl>
            <c:dLbl>
              <c:idx val="494"/>
              <c:tx>
                <c:rich>
                  <a:bodyPr/>
                  <a:lstStyle/>
                  <a:p>
                    <a:fld id="{8E7A14CE-9708-4839-B086-F98E5E789F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F-4AF1-4690-8546-808041CE70CE}"/>
                </c:ext>
              </c:extLst>
            </c:dLbl>
            <c:dLbl>
              <c:idx val="495"/>
              <c:tx>
                <c:rich>
                  <a:bodyPr/>
                  <a:lstStyle/>
                  <a:p>
                    <a:fld id="{21CB725F-4B96-4708-9ADA-2006509B20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0-4AF1-4690-8546-808041CE70CE}"/>
                </c:ext>
              </c:extLst>
            </c:dLbl>
            <c:dLbl>
              <c:idx val="496"/>
              <c:tx>
                <c:rich>
                  <a:bodyPr/>
                  <a:lstStyle/>
                  <a:p>
                    <a:fld id="{CFFF0BE8-97E2-4B12-98FB-3FA719E782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1-4AF1-4690-8546-808041CE70CE}"/>
                </c:ext>
              </c:extLst>
            </c:dLbl>
            <c:dLbl>
              <c:idx val="497"/>
              <c:tx>
                <c:rich>
                  <a:bodyPr/>
                  <a:lstStyle/>
                  <a:p>
                    <a:fld id="{E338017C-0338-4672-9FC6-9081690CF5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2-4AF1-4690-8546-808041CE70CE}"/>
                </c:ext>
              </c:extLst>
            </c:dLbl>
            <c:dLbl>
              <c:idx val="498"/>
              <c:tx>
                <c:rich>
                  <a:bodyPr/>
                  <a:lstStyle/>
                  <a:p>
                    <a:fld id="{EE44A199-45E0-4984-BD7C-5126DF2F0A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3-4AF1-4690-8546-808041CE70CE}"/>
                </c:ext>
              </c:extLst>
            </c:dLbl>
            <c:dLbl>
              <c:idx val="499"/>
              <c:tx>
                <c:rich>
                  <a:bodyPr/>
                  <a:lstStyle/>
                  <a:p>
                    <a:fld id="{0D827F03-250E-4503-9EC2-9C87698674D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4-4AF1-4690-8546-808041CE70CE}"/>
                </c:ext>
              </c:extLst>
            </c:dLbl>
            <c:dLbl>
              <c:idx val="500"/>
              <c:tx>
                <c:rich>
                  <a:bodyPr/>
                  <a:lstStyle/>
                  <a:p>
                    <a:fld id="{263BF7D5-49EA-4A72-A338-1C8DBF7736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5-4AF1-4690-8546-808041CE70CE}"/>
                </c:ext>
              </c:extLst>
            </c:dLbl>
            <c:dLbl>
              <c:idx val="501"/>
              <c:tx>
                <c:rich>
                  <a:bodyPr/>
                  <a:lstStyle/>
                  <a:p>
                    <a:fld id="{5E917EEF-222D-4133-9599-22CD508DDB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6-4AF1-4690-8546-808041CE70CE}"/>
                </c:ext>
              </c:extLst>
            </c:dLbl>
            <c:dLbl>
              <c:idx val="502"/>
              <c:tx>
                <c:rich>
                  <a:bodyPr/>
                  <a:lstStyle/>
                  <a:p>
                    <a:fld id="{229851AF-78D6-4AEA-8D30-EE3C414758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7-4AF1-4690-8546-808041CE70CE}"/>
                </c:ext>
              </c:extLst>
            </c:dLbl>
            <c:dLbl>
              <c:idx val="503"/>
              <c:tx>
                <c:rich>
                  <a:bodyPr/>
                  <a:lstStyle/>
                  <a:p>
                    <a:fld id="{6B9325BC-0785-4996-B2AF-2DEF1EDF80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8-4AF1-4690-8546-808041CE70CE}"/>
                </c:ext>
              </c:extLst>
            </c:dLbl>
            <c:dLbl>
              <c:idx val="504"/>
              <c:tx>
                <c:rich>
                  <a:bodyPr/>
                  <a:lstStyle/>
                  <a:p>
                    <a:fld id="{62472BFD-F885-47C5-84F8-25ED8B8B5B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9-4AF1-4690-8546-808041CE70CE}"/>
                </c:ext>
              </c:extLst>
            </c:dLbl>
            <c:dLbl>
              <c:idx val="505"/>
              <c:tx>
                <c:rich>
                  <a:bodyPr/>
                  <a:lstStyle/>
                  <a:p>
                    <a:fld id="{83A072F4-3DCE-4CE8-B00D-5A34DB5D0E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A-4AF1-4690-8546-808041CE70CE}"/>
                </c:ext>
              </c:extLst>
            </c:dLbl>
            <c:dLbl>
              <c:idx val="506"/>
              <c:tx>
                <c:rich>
                  <a:bodyPr/>
                  <a:lstStyle/>
                  <a:p>
                    <a:fld id="{A1DBB3B6-4981-44BD-98FF-494B87C660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B-4AF1-4690-8546-808041CE70CE}"/>
                </c:ext>
              </c:extLst>
            </c:dLbl>
            <c:dLbl>
              <c:idx val="507"/>
              <c:tx>
                <c:rich>
                  <a:bodyPr/>
                  <a:lstStyle/>
                  <a:p>
                    <a:fld id="{A2092979-C29F-48F3-B653-302A491F02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C-4AF1-4690-8546-808041CE70CE}"/>
                </c:ext>
              </c:extLst>
            </c:dLbl>
            <c:dLbl>
              <c:idx val="508"/>
              <c:tx>
                <c:rich>
                  <a:bodyPr/>
                  <a:lstStyle/>
                  <a:p>
                    <a:fld id="{6139ACFF-4FBA-4CCD-B229-F8DAEF24468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D-4AF1-4690-8546-808041CE70CE}"/>
                </c:ext>
              </c:extLst>
            </c:dLbl>
            <c:dLbl>
              <c:idx val="509"/>
              <c:tx>
                <c:rich>
                  <a:bodyPr/>
                  <a:lstStyle/>
                  <a:p>
                    <a:fld id="{C3AD4067-4BDB-482B-94F3-D6A49003B1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E-4AF1-4690-8546-808041CE70CE}"/>
                </c:ext>
              </c:extLst>
            </c:dLbl>
            <c:dLbl>
              <c:idx val="510"/>
              <c:tx>
                <c:rich>
                  <a:bodyPr/>
                  <a:lstStyle/>
                  <a:p>
                    <a:fld id="{E155C438-49C5-40C6-803E-B91D24E090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F-4AF1-4690-8546-808041CE70CE}"/>
                </c:ext>
              </c:extLst>
            </c:dLbl>
            <c:dLbl>
              <c:idx val="511"/>
              <c:tx>
                <c:rich>
                  <a:bodyPr/>
                  <a:lstStyle/>
                  <a:p>
                    <a:fld id="{A457589A-21EB-48DD-B42C-54E8C5887A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0-4AF1-4690-8546-808041CE70CE}"/>
                </c:ext>
              </c:extLst>
            </c:dLbl>
            <c:dLbl>
              <c:idx val="512"/>
              <c:tx>
                <c:rich>
                  <a:bodyPr/>
                  <a:lstStyle/>
                  <a:p>
                    <a:fld id="{04ABC956-ED4A-402A-9709-4AF95D50DC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1-4AF1-4690-8546-808041CE70CE}"/>
                </c:ext>
              </c:extLst>
            </c:dLbl>
            <c:dLbl>
              <c:idx val="513"/>
              <c:tx>
                <c:rich>
                  <a:bodyPr/>
                  <a:lstStyle/>
                  <a:p>
                    <a:fld id="{91BE13CF-377B-4FFC-82A5-5B8C43A00B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2-4AF1-4690-8546-808041CE70CE}"/>
                </c:ext>
              </c:extLst>
            </c:dLbl>
            <c:dLbl>
              <c:idx val="514"/>
              <c:tx>
                <c:rich>
                  <a:bodyPr/>
                  <a:lstStyle/>
                  <a:p>
                    <a:fld id="{7C7B961D-B1E5-40C5-908B-BBDFBA4AC0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3-4AF1-4690-8546-808041CE70CE}"/>
                </c:ext>
              </c:extLst>
            </c:dLbl>
            <c:dLbl>
              <c:idx val="515"/>
              <c:tx>
                <c:rich>
                  <a:bodyPr/>
                  <a:lstStyle/>
                  <a:p>
                    <a:fld id="{62F0B546-473A-4EA8-910B-9053AE2C84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4-4AF1-4690-8546-808041CE70CE}"/>
                </c:ext>
              </c:extLst>
            </c:dLbl>
            <c:dLbl>
              <c:idx val="516"/>
              <c:tx>
                <c:rich>
                  <a:bodyPr/>
                  <a:lstStyle/>
                  <a:p>
                    <a:fld id="{A030149E-0ED9-41B9-BA78-895544A3D0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5-4AF1-4690-8546-808041CE70CE}"/>
                </c:ext>
              </c:extLst>
            </c:dLbl>
            <c:dLbl>
              <c:idx val="517"/>
              <c:tx>
                <c:rich>
                  <a:bodyPr/>
                  <a:lstStyle/>
                  <a:p>
                    <a:fld id="{707BC4D7-5C63-4E45-8409-B8688FDC60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6-4AF1-4690-8546-808041CE70CE}"/>
                </c:ext>
              </c:extLst>
            </c:dLbl>
            <c:dLbl>
              <c:idx val="518"/>
              <c:tx>
                <c:rich>
                  <a:bodyPr/>
                  <a:lstStyle/>
                  <a:p>
                    <a:fld id="{B506A8B6-896E-4F24-9835-2FFA44A41B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7-4AF1-4690-8546-808041CE70CE}"/>
                </c:ext>
              </c:extLst>
            </c:dLbl>
            <c:dLbl>
              <c:idx val="519"/>
              <c:tx>
                <c:rich>
                  <a:bodyPr/>
                  <a:lstStyle/>
                  <a:p>
                    <a:fld id="{7DA8AD5A-01C5-4FFC-B710-E2E7C5FB1D0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8-4AF1-4690-8546-808041CE70CE}"/>
                </c:ext>
              </c:extLst>
            </c:dLbl>
            <c:dLbl>
              <c:idx val="520"/>
              <c:tx>
                <c:rich>
                  <a:bodyPr/>
                  <a:lstStyle/>
                  <a:p>
                    <a:fld id="{F46A4C7E-447F-4975-BDFC-F7635A6A1D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9-4AF1-4690-8546-808041CE70CE}"/>
                </c:ext>
              </c:extLst>
            </c:dLbl>
            <c:dLbl>
              <c:idx val="521"/>
              <c:tx>
                <c:rich>
                  <a:bodyPr/>
                  <a:lstStyle/>
                  <a:p>
                    <a:fld id="{9F989F89-696F-45F4-B724-972DCF9A2F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A-4AF1-4690-8546-808041CE70CE}"/>
                </c:ext>
              </c:extLst>
            </c:dLbl>
            <c:dLbl>
              <c:idx val="522"/>
              <c:tx>
                <c:rich>
                  <a:bodyPr/>
                  <a:lstStyle/>
                  <a:p>
                    <a:fld id="{750B1551-BB2B-4E45-A994-99AFB867B42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B-4AF1-4690-8546-808041CE70CE}"/>
                </c:ext>
              </c:extLst>
            </c:dLbl>
            <c:dLbl>
              <c:idx val="523"/>
              <c:tx>
                <c:rich>
                  <a:bodyPr/>
                  <a:lstStyle/>
                  <a:p>
                    <a:fld id="{E369FA89-D46A-424C-9187-D3AFE55CE4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C-4AF1-4690-8546-808041CE70CE}"/>
                </c:ext>
              </c:extLst>
            </c:dLbl>
            <c:dLbl>
              <c:idx val="524"/>
              <c:tx>
                <c:rich>
                  <a:bodyPr/>
                  <a:lstStyle/>
                  <a:p>
                    <a:fld id="{5CB8F68F-C6C6-43F8-AD11-A5130A97D4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D-4AF1-4690-8546-808041CE70CE}"/>
                </c:ext>
              </c:extLst>
            </c:dLbl>
            <c:dLbl>
              <c:idx val="525"/>
              <c:tx>
                <c:rich>
                  <a:bodyPr/>
                  <a:lstStyle/>
                  <a:p>
                    <a:fld id="{C8A08409-8EBC-41CC-A0F3-BA258EF4DD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E-4AF1-4690-8546-808041CE70CE}"/>
                </c:ext>
              </c:extLst>
            </c:dLbl>
            <c:dLbl>
              <c:idx val="526"/>
              <c:tx>
                <c:rich>
                  <a:bodyPr/>
                  <a:lstStyle/>
                  <a:p>
                    <a:fld id="{9A100F4B-BEA5-4B9D-9B89-81481221BD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F-4AF1-4690-8546-808041CE70CE}"/>
                </c:ext>
              </c:extLst>
            </c:dLbl>
            <c:dLbl>
              <c:idx val="527"/>
              <c:tx>
                <c:rich>
                  <a:bodyPr/>
                  <a:lstStyle/>
                  <a:p>
                    <a:fld id="{26BB2F1E-BA7F-4FA5-B4FA-69697A5872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0-4AF1-4690-8546-808041CE70CE}"/>
                </c:ext>
              </c:extLst>
            </c:dLbl>
            <c:dLbl>
              <c:idx val="528"/>
              <c:tx>
                <c:rich>
                  <a:bodyPr/>
                  <a:lstStyle/>
                  <a:p>
                    <a:fld id="{7B720C84-D950-47B2-8BED-7C5219AA1F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1-4AF1-4690-8546-808041CE70CE}"/>
                </c:ext>
              </c:extLst>
            </c:dLbl>
            <c:dLbl>
              <c:idx val="529"/>
              <c:tx>
                <c:rich>
                  <a:bodyPr/>
                  <a:lstStyle/>
                  <a:p>
                    <a:fld id="{80BF512A-F775-409A-9A94-DCFDCE76FA6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2-4AF1-4690-8546-808041CE70CE}"/>
                </c:ext>
              </c:extLst>
            </c:dLbl>
            <c:dLbl>
              <c:idx val="530"/>
              <c:tx>
                <c:rich>
                  <a:bodyPr/>
                  <a:lstStyle/>
                  <a:p>
                    <a:fld id="{0C1CF96E-140F-4CBC-8F43-8819F8A839C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3-4AF1-4690-8546-808041CE70CE}"/>
                </c:ext>
              </c:extLst>
            </c:dLbl>
            <c:dLbl>
              <c:idx val="531"/>
              <c:tx>
                <c:rich>
                  <a:bodyPr/>
                  <a:lstStyle/>
                  <a:p>
                    <a:fld id="{89034720-073D-477B-B8AA-B941DB4CEED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4-4AF1-4690-8546-808041CE70CE}"/>
                </c:ext>
              </c:extLst>
            </c:dLbl>
            <c:dLbl>
              <c:idx val="532"/>
              <c:tx>
                <c:rich>
                  <a:bodyPr/>
                  <a:lstStyle/>
                  <a:p>
                    <a:fld id="{9EB7028A-B3C0-4D8C-BACE-ABA45D8E41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5-4AF1-4690-8546-808041CE70CE}"/>
                </c:ext>
              </c:extLst>
            </c:dLbl>
            <c:dLbl>
              <c:idx val="533"/>
              <c:tx>
                <c:rich>
                  <a:bodyPr/>
                  <a:lstStyle/>
                  <a:p>
                    <a:fld id="{0E62DB7B-A8FC-4F8A-A196-ECD385C6B1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6-4AF1-4690-8546-808041CE70CE}"/>
                </c:ext>
              </c:extLst>
            </c:dLbl>
            <c:dLbl>
              <c:idx val="534"/>
              <c:tx>
                <c:rich>
                  <a:bodyPr/>
                  <a:lstStyle/>
                  <a:p>
                    <a:fld id="{A75C0263-A35F-4228-B5BA-D7B99B5843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7-4AF1-4690-8546-808041CE70CE}"/>
                </c:ext>
              </c:extLst>
            </c:dLbl>
            <c:dLbl>
              <c:idx val="535"/>
              <c:tx>
                <c:rich>
                  <a:bodyPr/>
                  <a:lstStyle/>
                  <a:p>
                    <a:fld id="{00721EF5-9E33-4CB0-AB02-5062D0DAEAE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8-4AF1-4690-8546-808041CE70CE}"/>
                </c:ext>
              </c:extLst>
            </c:dLbl>
            <c:dLbl>
              <c:idx val="536"/>
              <c:tx>
                <c:rich>
                  <a:bodyPr/>
                  <a:lstStyle/>
                  <a:p>
                    <a:fld id="{79C6ECE3-74BD-4E07-BA8F-A63F3BE8AA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9-4AF1-4690-8546-808041CE70CE}"/>
                </c:ext>
              </c:extLst>
            </c:dLbl>
            <c:dLbl>
              <c:idx val="537"/>
              <c:tx>
                <c:rich>
                  <a:bodyPr/>
                  <a:lstStyle/>
                  <a:p>
                    <a:fld id="{90041EA1-26DA-4E21-A2C9-B04C95B5674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A-4AF1-4690-8546-808041CE70CE}"/>
                </c:ext>
              </c:extLst>
            </c:dLbl>
            <c:dLbl>
              <c:idx val="538"/>
              <c:tx>
                <c:rich>
                  <a:bodyPr/>
                  <a:lstStyle/>
                  <a:p>
                    <a:fld id="{0213D094-D602-4FEB-8AF3-2A2D6FC6685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B-4AF1-4690-8546-808041CE70CE}"/>
                </c:ext>
              </c:extLst>
            </c:dLbl>
            <c:dLbl>
              <c:idx val="539"/>
              <c:tx>
                <c:rich>
                  <a:bodyPr/>
                  <a:lstStyle/>
                  <a:p>
                    <a:fld id="{8B493823-5839-4897-A784-76FBA652A6E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C-4AF1-4690-8546-808041CE70CE}"/>
                </c:ext>
              </c:extLst>
            </c:dLbl>
            <c:dLbl>
              <c:idx val="540"/>
              <c:tx>
                <c:rich>
                  <a:bodyPr/>
                  <a:lstStyle/>
                  <a:p>
                    <a:fld id="{11E45FC4-6686-440E-8267-E7670E84E5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D-4AF1-4690-8546-808041CE70CE}"/>
                </c:ext>
              </c:extLst>
            </c:dLbl>
            <c:dLbl>
              <c:idx val="541"/>
              <c:tx>
                <c:rich>
                  <a:bodyPr/>
                  <a:lstStyle/>
                  <a:p>
                    <a:fld id="{8904D26B-D8F6-4E84-9D10-23F06EB0CB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E-4AF1-4690-8546-808041CE70CE}"/>
                </c:ext>
              </c:extLst>
            </c:dLbl>
            <c:dLbl>
              <c:idx val="542"/>
              <c:tx>
                <c:rich>
                  <a:bodyPr/>
                  <a:lstStyle/>
                  <a:p>
                    <a:fld id="{6F7DA7D6-DFFA-47E8-BAFF-E830BD84A7B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F-4AF1-4690-8546-808041CE70CE}"/>
                </c:ext>
              </c:extLst>
            </c:dLbl>
            <c:dLbl>
              <c:idx val="543"/>
              <c:tx>
                <c:rich>
                  <a:bodyPr/>
                  <a:lstStyle/>
                  <a:p>
                    <a:fld id="{0E41B5C1-3797-4705-9660-8C4E9B4C2E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0-4AF1-4690-8546-808041CE70CE}"/>
                </c:ext>
              </c:extLst>
            </c:dLbl>
            <c:dLbl>
              <c:idx val="544"/>
              <c:tx>
                <c:rich>
                  <a:bodyPr/>
                  <a:lstStyle/>
                  <a:p>
                    <a:fld id="{900091D7-AB71-4816-8F09-03B7BC8F0E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1-4AF1-4690-8546-808041CE70CE}"/>
                </c:ext>
              </c:extLst>
            </c:dLbl>
            <c:dLbl>
              <c:idx val="545"/>
              <c:tx>
                <c:rich>
                  <a:bodyPr/>
                  <a:lstStyle/>
                  <a:p>
                    <a:fld id="{2B3C9D63-4885-4E09-8EE0-48BF735FCD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2-4AF1-4690-8546-808041CE70CE}"/>
                </c:ext>
              </c:extLst>
            </c:dLbl>
            <c:dLbl>
              <c:idx val="546"/>
              <c:tx>
                <c:rich>
                  <a:bodyPr/>
                  <a:lstStyle/>
                  <a:p>
                    <a:fld id="{3B8F3016-8E35-48DD-AC50-0BC38B1CB1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3-4AF1-4690-8546-808041CE70CE}"/>
                </c:ext>
              </c:extLst>
            </c:dLbl>
            <c:dLbl>
              <c:idx val="547"/>
              <c:tx>
                <c:rich>
                  <a:bodyPr/>
                  <a:lstStyle/>
                  <a:p>
                    <a:fld id="{04013901-AFCA-43E5-BFC9-2CE1A4A583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4-4AF1-4690-8546-808041CE70CE}"/>
                </c:ext>
              </c:extLst>
            </c:dLbl>
            <c:dLbl>
              <c:idx val="548"/>
              <c:tx>
                <c:rich>
                  <a:bodyPr/>
                  <a:lstStyle/>
                  <a:p>
                    <a:fld id="{C7F49510-D4DE-4392-916E-0ACC8D70AA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5-4AF1-4690-8546-808041CE70CE}"/>
                </c:ext>
              </c:extLst>
            </c:dLbl>
            <c:dLbl>
              <c:idx val="549"/>
              <c:tx>
                <c:rich>
                  <a:bodyPr/>
                  <a:lstStyle/>
                  <a:p>
                    <a:fld id="{DD3976BD-B815-4535-8176-D1ED47FCE6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6-4AF1-4690-8546-808041CE70CE}"/>
                </c:ext>
              </c:extLst>
            </c:dLbl>
            <c:dLbl>
              <c:idx val="550"/>
              <c:tx>
                <c:rich>
                  <a:bodyPr/>
                  <a:lstStyle/>
                  <a:p>
                    <a:fld id="{5E559A30-D466-4408-B07C-ACBF6F9E68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7-4AF1-4690-8546-808041CE70CE}"/>
                </c:ext>
              </c:extLst>
            </c:dLbl>
            <c:dLbl>
              <c:idx val="551"/>
              <c:tx>
                <c:rich>
                  <a:bodyPr/>
                  <a:lstStyle/>
                  <a:p>
                    <a:fld id="{B1E913FF-2937-48A5-8A33-B64893B3F6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8-4AF1-4690-8546-808041CE70CE}"/>
                </c:ext>
              </c:extLst>
            </c:dLbl>
            <c:dLbl>
              <c:idx val="552"/>
              <c:tx>
                <c:rich>
                  <a:bodyPr/>
                  <a:lstStyle/>
                  <a:p>
                    <a:fld id="{17E8E671-9797-494E-B295-E309F1D396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9-4AF1-4690-8546-808041CE70CE}"/>
                </c:ext>
              </c:extLst>
            </c:dLbl>
            <c:dLbl>
              <c:idx val="553"/>
              <c:tx>
                <c:rich>
                  <a:bodyPr/>
                  <a:lstStyle/>
                  <a:p>
                    <a:fld id="{CC626E2A-CB6D-4F7D-B461-CB1614E0FD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A-4AF1-4690-8546-808041CE70CE}"/>
                </c:ext>
              </c:extLst>
            </c:dLbl>
            <c:dLbl>
              <c:idx val="554"/>
              <c:tx>
                <c:rich>
                  <a:bodyPr/>
                  <a:lstStyle/>
                  <a:p>
                    <a:fld id="{D4493552-5953-4387-9E0B-24AF5BCB2A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B-4AF1-4690-8546-808041CE70CE}"/>
                </c:ext>
              </c:extLst>
            </c:dLbl>
            <c:dLbl>
              <c:idx val="555"/>
              <c:tx>
                <c:rich>
                  <a:bodyPr/>
                  <a:lstStyle/>
                  <a:p>
                    <a:fld id="{CFF4C853-5156-40E7-A836-EC1FCA361D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C-4AF1-4690-8546-808041CE70CE}"/>
                </c:ext>
              </c:extLst>
            </c:dLbl>
            <c:dLbl>
              <c:idx val="556"/>
              <c:tx>
                <c:rich>
                  <a:bodyPr/>
                  <a:lstStyle/>
                  <a:p>
                    <a:fld id="{5C897E85-A15C-4A01-B857-1FF1A78A2E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D-4AF1-4690-8546-808041CE70CE}"/>
                </c:ext>
              </c:extLst>
            </c:dLbl>
            <c:dLbl>
              <c:idx val="557"/>
              <c:tx>
                <c:rich>
                  <a:bodyPr/>
                  <a:lstStyle/>
                  <a:p>
                    <a:fld id="{35071F4C-2CF6-40E8-9EB6-8878DF0BE3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E-4AF1-4690-8546-808041CE70CE}"/>
                </c:ext>
              </c:extLst>
            </c:dLbl>
            <c:dLbl>
              <c:idx val="558"/>
              <c:tx>
                <c:rich>
                  <a:bodyPr/>
                  <a:lstStyle/>
                  <a:p>
                    <a:fld id="{CB3FBB15-6023-47C4-B8E9-54D61C1497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F-4AF1-4690-8546-808041CE70CE}"/>
                </c:ext>
              </c:extLst>
            </c:dLbl>
            <c:dLbl>
              <c:idx val="559"/>
              <c:tx>
                <c:rich>
                  <a:bodyPr/>
                  <a:lstStyle/>
                  <a:p>
                    <a:fld id="{CA85085C-0781-4D39-8C49-8EF44FFBC2F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0-4AF1-4690-8546-808041CE70CE}"/>
                </c:ext>
              </c:extLst>
            </c:dLbl>
            <c:dLbl>
              <c:idx val="560"/>
              <c:tx>
                <c:rich>
                  <a:bodyPr/>
                  <a:lstStyle/>
                  <a:p>
                    <a:fld id="{80167837-F812-40F8-8CF7-8047F76100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1-4AF1-4690-8546-808041CE70CE}"/>
                </c:ext>
              </c:extLst>
            </c:dLbl>
            <c:dLbl>
              <c:idx val="561"/>
              <c:tx>
                <c:rich>
                  <a:bodyPr/>
                  <a:lstStyle/>
                  <a:p>
                    <a:fld id="{87D1AD3A-086F-49A1-96FD-55CA5A4C15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2-4AF1-4690-8546-808041CE70CE}"/>
                </c:ext>
              </c:extLst>
            </c:dLbl>
            <c:dLbl>
              <c:idx val="562"/>
              <c:tx>
                <c:rich>
                  <a:bodyPr/>
                  <a:lstStyle/>
                  <a:p>
                    <a:fld id="{D5A5BCE9-1EEE-45BD-B337-D39FBA58B3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3-4AF1-4690-8546-808041CE70CE}"/>
                </c:ext>
              </c:extLst>
            </c:dLbl>
            <c:dLbl>
              <c:idx val="563"/>
              <c:tx>
                <c:rich>
                  <a:bodyPr/>
                  <a:lstStyle/>
                  <a:p>
                    <a:fld id="{0769C3F2-CAF2-4190-B58B-39057EE94CF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4-4AF1-4690-8546-808041CE70CE}"/>
                </c:ext>
              </c:extLst>
            </c:dLbl>
            <c:dLbl>
              <c:idx val="564"/>
              <c:tx>
                <c:rich>
                  <a:bodyPr/>
                  <a:lstStyle/>
                  <a:p>
                    <a:fld id="{FC20762C-7D61-411F-8F04-33F3CDE99F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5-4AF1-4690-8546-808041CE70CE}"/>
                </c:ext>
              </c:extLst>
            </c:dLbl>
            <c:dLbl>
              <c:idx val="565"/>
              <c:tx>
                <c:rich>
                  <a:bodyPr/>
                  <a:lstStyle/>
                  <a:p>
                    <a:fld id="{BDCA2AC6-926B-476D-BE81-621FC38729D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6-4AF1-4690-8546-808041CE70CE}"/>
                </c:ext>
              </c:extLst>
            </c:dLbl>
            <c:dLbl>
              <c:idx val="566"/>
              <c:tx>
                <c:rich>
                  <a:bodyPr/>
                  <a:lstStyle/>
                  <a:p>
                    <a:fld id="{5392957E-B807-49F3-B40A-9A06DA935E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7-4AF1-4690-8546-808041CE70CE}"/>
                </c:ext>
              </c:extLst>
            </c:dLbl>
            <c:dLbl>
              <c:idx val="567"/>
              <c:tx>
                <c:rich>
                  <a:bodyPr/>
                  <a:lstStyle/>
                  <a:p>
                    <a:fld id="{35FDB250-5EFC-4DD5-AEC5-B9538D2541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8-4AF1-4690-8546-808041CE70CE}"/>
                </c:ext>
              </c:extLst>
            </c:dLbl>
            <c:dLbl>
              <c:idx val="568"/>
              <c:tx>
                <c:rich>
                  <a:bodyPr/>
                  <a:lstStyle/>
                  <a:p>
                    <a:fld id="{A77DDD99-E1D1-4807-8BC6-0E24C35DCB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9-4AF1-4690-8546-808041CE70CE}"/>
                </c:ext>
              </c:extLst>
            </c:dLbl>
            <c:dLbl>
              <c:idx val="569"/>
              <c:tx>
                <c:rich>
                  <a:bodyPr/>
                  <a:lstStyle/>
                  <a:p>
                    <a:fld id="{17343034-CBAC-40E8-B0B2-48543DD3DC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A-4AF1-4690-8546-808041CE70CE}"/>
                </c:ext>
              </c:extLst>
            </c:dLbl>
            <c:dLbl>
              <c:idx val="570"/>
              <c:tx>
                <c:rich>
                  <a:bodyPr/>
                  <a:lstStyle/>
                  <a:p>
                    <a:fld id="{DDF746B2-342D-4365-B40F-C0C146EAC6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B-4AF1-4690-8546-808041CE70CE}"/>
                </c:ext>
              </c:extLst>
            </c:dLbl>
            <c:dLbl>
              <c:idx val="571"/>
              <c:tx>
                <c:rich>
                  <a:bodyPr/>
                  <a:lstStyle/>
                  <a:p>
                    <a:fld id="{975138AC-5C6E-4015-95F6-8629855132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C-4AF1-4690-8546-808041CE70CE}"/>
                </c:ext>
              </c:extLst>
            </c:dLbl>
            <c:dLbl>
              <c:idx val="572"/>
              <c:tx>
                <c:rich>
                  <a:bodyPr/>
                  <a:lstStyle/>
                  <a:p>
                    <a:fld id="{AF6501B9-6AAC-432D-9856-C7006F6E05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D-4AF1-4690-8546-808041CE70CE}"/>
                </c:ext>
              </c:extLst>
            </c:dLbl>
            <c:dLbl>
              <c:idx val="573"/>
              <c:tx>
                <c:rich>
                  <a:bodyPr/>
                  <a:lstStyle/>
                  <a:p>
                    <a:fld id="{E52E6B77-18F5-4143-B77A-9C254ADA5F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E-4AF1-4690-8546-808041CE70CE}"/>
                </c:ext>
              </c:extLst>
            </c:dLbl>
            <c:dLbl>
              <c:idx val="574"/>
              <c:tx>
                <c:rich>
                  <a:bodyPr/>
                  <a:lstStyle/>
                  <a:p>
                    <a:fld id="{7733ECFC-EE19-4900-8210-0B00C96E3A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3F-4AF1-4690-8546-808041CE70CE}"/>
                </c:ext>
              </c:extLst>
            </c:dLbl>
            <c:dLbl>
              <c:idx val="575"/>
              <c:tx>
                <c:rich>
                  <a:bodyPr/>
                  <a:lstStyle/>
                  <a:p>
                    <a:fld id="{551805F6-3154-4B73-A7D9-E2B99B9547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0-4AF1-4690-8546-808041CE70CE}"/>
                </c:ext>
              </c:extLst>
            </c:dLbl>
            <c:dLbl>
              <c:idx val="576"/>
              <c:tx>
                <c:rich>
                  <a:bodyPr/>
                  <a:lstStyle/>
                  <a:p>
                    <a:fld id="{AF4E093E-BE47-4327-949D-7D4941EC80A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1-4AF1-4690-8546-808041CE70CE}"/>
                </c:ext>
              </c:extLst>
            </c:dLbl>
            <c:dLbl>
              <c:idx val="577"/>
              <c:tx>
                <c:rich>
                  <a:bodyPr/>
                  <a:lstStyle/>
                  <a:p>
                    <a:fld id="{472A1D24-3C54-406E-968D-1CDA5243BB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2-4AF1-4690-8546-808041CE70CE}"/>
                </c:ext>
              </c:extLst>
            </c:dLbl>
            <c:dLbl>
              <c:idx val="578"/>
              <c:tx>
                <c:rich>
                  <a:bodyPr/>
                  <a:lstStyle/>
                  <a:p>
                    <a:fld id="{69F27902-16DB-49A3-9835-0644D2C48EA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3-4AF1-4690-8546-808041CE70CE}"/>
                </c:ext>
              </c:extLst>
            </c:dLbl>
            <c:dLbl>
              <c:idx val="579"/>
              <c:tx>
                <c:rich>
                  <a:bodyPr/>
                  <a:lstStyle/>
                  <a:p>
                    <a:fld id="{A8006A31-C912-47E3-9837-3AF503B1EF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4-4AF1-4690-8546-808041CE70CE}"/>
                </c:ext>
              </c:extLst>
            </c:dLbl>
            <c:dLbl>
              <c:idx val="580"/>
              <c:tx>
                <c:rich>
                  <a:bodyPr/>
                  <a:lstStyle/>
                  <a:p>
                    <a:fld id="{5D720B91-942C-4405-BD91-84BCBDB972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5-4AF1-4690-8546-808041CE70CE}"/>
                </c:ext>
              </c:extLst>
            </c:dLbl>
            <c:dLbl>
              <c:idx val="581"/>
              <c:tx>
                <c:rich>
                  <a:bodyPr/>
                  <a:lstStyle/>
                  <a:p>
                    <a:fld id="{7C76B548-FA2B-4186-879A-000F6E3452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6-4AF1-4690-8546-808041CE70CE}"/>
                </c:ext>
              </c:extLst>
            </c:dLbl>
            <c:dLbl>
              <c:idx val="582"/>
              <c:tx>
                <c:rich>
                  <a:bodyPr/>
                  <a:lstStyle/>
                  <a:p>
                    <a:fld id="{4CAAF5A9-74F5-4AAE-BAF7-6391A94CF8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7-4AF1-4690-8546-808041CE70CE}"/>
                </c:ext>
              </c:extLst>
            </c:dLbl>
            <c:dLbl>
              <c:idx val="583"/>
              <c:tx>
                <c:rich>
                  <a:bodyPr/>
                  <a:lstStyle/>
                  <a:p>
                    <a:fld id="{34C44A85-D71E-4C5F-98CE-94367DB485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8-4AF1-4690-8546-808041CE70CE}"/>
                </c:ext>
              </c:extLst>
            </c:dLbl>
            <c:dLbl>
              <c:idx val="584"/>
              <c:tx>
                <c:rich>
                  <a:bodyPr/>
                  <a:lstStyle/>
                  <a:p>
                    <a:fld id="{2B41FB60-AE7A-45BD-8902-A0F35CDAAE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9-4AF1-4690-8546-808041CE70CE}"/>
                </c:ext>
              </c:extLst>
            </c:dLbl>
            <c:dLbl>
              <c:idx val="585"/>
              <c:tx>
                <c:rich>
                  <a:bodyPr/>
                  <a:lstStyle/>
                  <a:p>
                    <a:fld id="{7B0D8284-44C7-42BB-9B45-10C4E6A38F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A-4AF1-4690-8546-808041CE70CE}"/>
                </c:ext>
              </c:extLst>
            </c:dLbl>
            <c:dLbl>
              <c:idx val="586"/>
              <c:tx>
                <c:rich>
                  <a:bodyPr/>
                  <a:lstStyle/>
                  <a:p>
                    <a:fld id="{9282B784-9742-48B3-97EC-85B88594D4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B-4AF1-4690-8546-808041CE70CE}"/>
                </c:ext>
              </c:extLst>
            </c:dLbl>
            <c:dLbl>
              <c:idx val="587"/>
              <c:tx>
                <c:rich>
                  <a:bodyPr/>
                  <a:lstStyle/>
                  <a:p>
                    <a:fld id="{A088C847-2BF9-4707-8D09-4D0E366772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C-4AF1-4690-8546-808041CE70CE}"/>
                </c:ext>
              </c:extLst>
            </c:dLbl>
            <c:dLbl>
              <c:idx val="588"/>
              <c:tx>
                <c:rich>
                  <a:bodyPr/>
                  <a:lstStyle/>
                  <a:p>
                    <a:fld id="{AB31B14A-5C58-4AC3-8966-ACDCEB5980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D-4AF1-4690-8546-808041CE70CE}"/>
                </c:ext>
              </c:extLst>
            </c:dLbl>
            <c:dLbl>
              <c:idx val="589"/>
              <c:tx>
                <c:rich>
                  <a:bodyPr/>
                  <a:lstStyle/>
                  <a:p>
                    <a:fld id="{BC91C8F5-0A38-40B8-A722-68FAA05039B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E-4AF1-4690-8546-808041CE70CE}"/>
                </c:ext>
              </c:extLst>
            </c:dLbl>
            <c:dLbl>
              <c:idx val="590"/>
              <c:tx>
                <c:rich>
                  <a:bodyPr/>
                  <a:lstStyle/>
                  <a:p>
                    <a:fld id="{B211450B-05D0-47F4-97DF-44034C6075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F-4AF1-4690-8546-808041CE70CE}"/>
                </c:ext>
              </c:extLst>
            </c:dLbl>
            <c:dLbl>
              <c:idx val="591"/>
              <c:tx>
                <c:rich>
                  <a:bodyPr/>
                  <a:lstStyle/>
                  <a:p>
                    <a:fld id="{A7875C2F-9885-4F7B-B6E5-FA3E5CD15B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0-4AF1-4690-8546-808041CE70CE}"/>
                </c:ext>
              </c:extLst>
            </c:dLbl>
            <c:dLbl>
              <c:idx val="592"/>
              <c:tx>
                <c:rich>
                  <a:bodyPr/>
                  <a:lstStyle/>
                  <a:p>
                    <a:fld id="{FB8B031F-0ABD-4CE9-B051-2B9340FAB9A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1-4AF1-4690-8546-808041CE70CE}"/>
                </c:ext>
              </c:extLst>
            </c:dLbl>
            <c:dLbl>
              <c:idx val="593"/>
              <c:tx>
                <c:rich>
                  <a:bodyPr/>
                  <a:lstStyle/>
                  <a:p>
                    <a:fld id="{579F97D3-23C1-49BF-8735-A28A9F1648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2-4AF1-4690-8546-808041CE70CE}"/>
                </c:ext>
              </c:extLst>
            </c:dLbl>
            <c:dLbl>
              <c:idx val="594"/>
              <c:tx>
                <c:rich>
                  <a:bodyPr/>
                  <a:lstStyle/>
                  <a:p>
                    <a:fld id="{08052E4B-6642-40D2-A160-26AD771646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3-4AF1-4690-8546-808041CE70CE}"/>
                </c:ext>
              </c:extLst>
            </c:dLbl>
            <c:dLbl>
              <c:idx val="595"/>
              <c:tx>
                <c:rich>
                  <a:bodyPr/>
                  <a:lstStyle/>
                  <a:p>
                    <a:fld id="{217BCBB0-CB50-4C19-A4B6-E290EED6D9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4-4AF1-4690-8546-808041CE70CE}"/>
                </c:ext>
              </c:extLst>
            </c:dLbl>
            <c:dLbl>
              <c:idx val="596"/>
              <c:tx>
                <c:rich>
                  <a:bodyPr/>
                  <a:lstStyle/>
                  <a:p>
                    <a:fld id="{3E1B3892-5016-4765-98B4-D49F303AAF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5-4AF1-4690-8546-808041CE70CE}"/>
                </c:ext>
              </c:extLst>
            </c:dLbl>
            <c:dLbl>
              <c:idx val="597"/>
              <c:tx>
                <c:rich>
                  <a:bodyPr/>
                  <a:lstStyle/>
                  <a:p>
                    <a:fld id="{D8130CBC-D561-452D-A32F-24B0ADA1E9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6-4AF1-4690-8546-808041CE70CE}"/>
                </c:ext>
              </c:extLst>
            </c:dLbl>
            <c:dLbl>
              <c:idx val="598"/>
              <c:tx>
                <c:rich>
                  <a:bodyPr/>
                  <a:lstStyle/>
                  <a:p>
                    <a:fld id="{E162EF97-072C-4F11-BBF8-55003906A54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7-4AF1-4690-8546-808041CE70CE}"/>
                </c:ext>
              </c:extLst>
            </c:dLbl>
            <c:dLbl>
              <c:idx val="599"/>
              <c:tx>
                <c:rich>
                  <a:bodyPr/>
                  <a:lstStyle/>
                  <a:p>
                    <a:fld id="{78298B1F-62D2-4224-805E-2D59881A044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8-4AF1-4690-8546-808041CE70CE}"/>
                </c:ext>
              </c:extLst>
            </c:dLbl>
            <c:dLbl>
              <c:idx val="600"/>
              <c:tx>
                <c:rich>
                  <a:bodyPr/>
                  <a:lstStyle/>
                  <a:p>
                    <a:fld id="{C927359D-9632-42D0-AF41-F2E9BE6762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9-4AF1-4690-8546-808041CE70CE}"/>
                </c:ext>
              </c:extLst>
            </c:dLbl>
            <c:dLbl>
              <c:idx val="601"/>
              <c:tx>
                <c:rich>
                  <a:bodyPr/>
                  <a:lstStyle/>
                  <a:p>
                    <a:fld id="{D6DDCFD3-7196-4CE4-9F7D-37754CAF44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A-4AF1-4690-8546-808041CE70CE}"/>
                </c:ext>
              </c:extLst>
            </c:dLbl>
            <c:dLbl>
              <c:idx val="602"/>
              <c:tx>
                <c:rich>
                  <a:bodyPr/>
                  <a:lstStyle/>
                  <a:p>
                    <a:fld id="{62B82FB8-9A31-474F-BFFD-D0B52D5811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B-4AF1-4690-8546-808041CE70CE}"/>
                </c:ext>
              </c:extLst>
            </c:dLbl>
            <c:dLbl>
              <c:idx val="603"/>
              <c:tx>
                <c:rich>
                  <a:bodyPr/>
                  <a:lstStyle/>
                  <a:p>
                    <a:fld id="{85E7576A-2A5A-414A-8CCA-98B5520552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C-4AF1-4690-8546-808041CE70CE}"/>
                </c:ext>
              </c:extLst>
            </c:dLbl>
            <c:dLbl>
              <c:idx val="604"/>
              <c:tx>
                <c:rich>
                  <a:bodyPr/>
                  <a:lstStyle/>
                  <a:p>
                    <a:fld id="{96F3F4FB-74D1-47A8-B489-DBD375C7A9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D-4AF1-4690-8546-808041CE70CE}"/>
                </c:ext>
              </c:extLst>
            </c:dLbl>
            <c:dLbl>
              <c:idx val="605"/>
              <c:tx>
                <c:rich>
                  <a:bodyPr/>
                  <a:lstStyle/>
                  <a:p>
                    <a:fld id="{062DEB06-46BF-4A2B-B22D-12FDB2C902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E-4AF1-4690-8546-808041CE70CE}"/>
                </c:ext>
              </c:extLst>
            </c:dLbl>
            <c:dLbl>
              <c:idx val="606"/>
              <c:tx>
                <c:rich>
                  <a:bodyPr/>
                  <a:lstStyle/>
                  <a:p>
                    <a:fld id="{968AF5BF-7C5E-4E70-9FB5-2583E074B4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5F-4AF1-4690-8546-808041CE70CE}"/>
                </c:ext>
              </c:extLst>
            </c:dLbl>
            <c:dLbl>
              <c:idx val="607"/>
              <c:tx>
                <c:rich>
                  <a:bodyPr/>
                  <a:lstStyle/>
                  <a:p>
                    <a:fld id="{469D60C3-1989-464F-8B2C-B92BDEDF36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0-4AF1-4690-8546-808041CE70CE}"/>
                </c:ext>
              </c:extLst>
            </c:dLbl>
            <c:dLbl>
              <c:idx val="608"/>
              <c:tx>
                <c:rich>
                  <a:bodyPr/>
                  <a:lstStyle/>
                  <a:p>
                    <a:fld id="{EBC0120D-E771-4F5C-A834-FCC987BE64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1-4AF1-4690-8546-808041CE70CE}"/>
                </c:ext>
              </c:extLst>
            </c:dLbl>
            <c:dLbl>
              <c:idx val="609"/>
              <c:tx>
                <c:rich>
                  <a:bodyPr/>
                  <a:lstStyle/>
                  <a:p>
                    <a:fld id="{3A1D7D4C-CBF1-45FB-ACD0-08E94BE3DA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2-4AF1-4690-8546-808041CE70CE}"/>
                </c:ext>
              </c:extLst>
            </c:dLbl>
            <c:dLbl>
              <c:idx val="610"/>
              <c:tx>
                <c:rich>
                  <a:bodyPr/>
                  <a:lstStyle/>
                  <a:p>
                    <a:fld id="{ABDD37C1-E7D3-440C-AADE-7B49C95730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3-4AF1-4690-8546-808041CE70CE}"/>
                </c:ext>
              </c:extLst>
            </c:dLbl>
            <c:dLbl>
              <c:idx val="611"/>
              <c:tx>
                <c:rich>
                  <a:bodyPr/>
                  <a:lstStyle/>
                  <a:p>
                    <a:fld id="{D8A3DA29-49F7-4973-BEA2-58B6F601F4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4-4AF1-4690-8546-808041CE70CE}"/>
                </c:ext>
              </c:extLst>
            </c:dLbl>
            <c:dLbl>
              <c:idx val="612"/>
              <c:tx>
                <c:rich>
                  <a:bodyPr/>
                  <a:lstStyle/>
                  <a:p>
                    <a:fld id="{0758E945-2B79-4C6E-84BA-32D3E4DFED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5-4AF1-4690-8546-808041CE70CE}"/>
                </c:ext>
              </c:extLst>
            </c:dLbl>
            <c:dLbl>
              <c:idx val="613"/>
              <c:tx>
                <c:rich>
                  <a:bodyPr/>
                  <a:lstStyle/>
                  <a:p>
                    <a:fld id="{7F18485D-DEFE-405A-B1E6-419A113428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6-4AF1-4690-8546-808041CE70CE}"/>
                </c:ext>
              </c:extLst>
            </c:dLbl>
            <c:dLbl>
              <c:idx val="614"/>
              <c:tx>
                <c:rich>
                  <a:bodyPr/>
                  <a:lstStyle/>
                  <a:p>
                    <a:fld id="{A9F1AED6-881B-41CC-8996-872A03E1FA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7-4AF1-4690-8546-808041CE70CE}"/>
                </c:ext>
              </c:extLst>
            </c:dLbl>
            <c:dLbl>
              <c:idx val="615"/>
              <c:tx>
                <c:rich>
                  <a:bodyPr/>
                  <a:lstStyle/>
                  <a:p>
                    <a:fld id="{CF012067-8D5B-418F-8601-97F87EA450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8-4AF1-4690-8546-808041CE70CE}"/>
                </c:ext>
              </c:extLst>
            </c:dLbl>
            <c:dLbl>
              <c:idx val="616"/>
              <c:tx>
                <c:rich>
                  <a:bodyPr/>
                  <a:lstStyle/>
                  <a:p>
                    <a:fld id="{EC33C340-AA0A-4190-80C1-98335DF042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9-4AF1-4690-8546-808041CE70CE}"/>
                </c:ext>
              </c:extLst>
            </c:dLbl>
            <c:dLbl>
              <c:idx val="617"/>
              <c:tx>
                <c:rich>
                  <a:bodyPr/>
                  <a:lstStyle/>
                  <a:p>
                    <a:fld id="{1F9CDB33-D66A-4A6B-B1E2-5524A1ADFB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A-4AF1-4690-8546-808041CE70CE}"/>
                </c:ext>
              </c:extLst>
            </c:dLbl>
            <c:dLbl>
              <c:idx val="618"/>
              <c:tx>
                <c:rich>
                  <a:bodyPr/>
                  <a:lstStyle/>
                  <a:p>
                    <a:fld id="{24038681-9FB8-4535-8010-28A2365C43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B-4AF1-4690-8546-808041CE70CE}"/>
                </c:ext>
              </c:extLst>
            </c:dLbl>
            <c:dLbl>
              <c:idx val="619"/>
              <c:tx>
                <c:rich>
                  <a:bodyPr/>
                  <a:lstStyle/>
                  <a:p>
                    <a:fld id="{93749B0F-78CB-4834-AE51-39B0943215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C-4AF1-4690-8546-808041CE70CE}"/>
                </c:ext>
              </c:extLst>
            </c:dLbl>
            <c:dLbl>
              <c:idx val="620"/>
              <c:tx>
                <c:rich>
                  <a:bodyPr/>
                  <a:lstStyle/>
                  <a:p>
                    <a:fld id="{7368A7CB-53BB-45B6-BC04-D8F172E70C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D-4AF1-4690-8546-808041CE70CE}"/>
                </c:ext>
              </c:extLst>
            </c:dLbl>
            <c:dLbl>
              <c:idx val="621"/>
              <c:tx>
                <c:rich>
                  <a:bodyPr/>
                  <a:lstStyle/>
                  <a:p>
                    <a:fld id="{64844E48-9A97-4FFB-BB69-E2F2870CF0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E-4AF1-4690-8546-808041CE70CE}"/>
                </c:ext>
              </c:extLst>
            </c:dLbl>
            <c:dLbl>
              <c:idx val="622"/>
              <c:tx>
                <c:rich>
                  <a:bodyPr/>
                  <a:lstStyle/>
                  <a:p>
                    <a:fld id="{0C115CB2-B36F-47C2-B501-76155FABF6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6F-4AF1-4690-8546-808041CE70CE}"/>
                </c:ext>
              </c:extLst>
            </c:dLbl>
            <c:dLbl>
              <c:idx val="623"/>
              <c:tx>
                <c:rich>
                  <a:bodyPr/>
                  <a:lstStyle/>
                  <a:p>
                    <a:fld id="{704C87EE-41A9-4C75-89FF-525E304CEF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0-4AF1-4690-8546-808041CE70CE}"/>
                </c:ext>
              </c:extLst>
            </c:dLbl>
            <c:dLbl>
              <c:idx val="624"/>
              <c:tx>
                <c:rich>
                  <a:bodyPr/>
                  <a:lstStyle/>
                  <a:p>
                    <a:fld id="{5D124914-E917-49DA-A580-F5EDAAA621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1-4AF1-4690-8546-808041CE70CE}"/>
                </c:ext>
              </c:extLst>
            </c:dLbl>
            <c:dLbl>
              <c:idx val="625"/>
              <c:tx>
                <c:rich>
                  <a:bodyPr/>
                  <a:lstStyle/>
                  <a:p>
                    <a:fld id="{4AADC014-0E5A-4FCB-B9E2-4190F67FC41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2-4AF1-4690-8546-808041CE70CE}"/>
                </c:ext>
              </c:extLst>
            </c:dLbl>
            <c:dLbl>
              <c:idx val="626"/>
              <c:tx>
                <c:rich>
                  <a:bodyPr/>
                  <a:lstStyle/>
                  <a:p>
                    <a:fld id="{71ABCCE0-1DD4-4FE7-B943-B2EED6026C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3-4AF1-4690-8546-808041CE70CE}"/>
                </c:ext>
              </c:extLst>
            </c:dLbl>
            <c:dLbl>
              <c:idx val="627"/>
              <c:tx>
                <c:rich>
                  <a:bodyPr/>
                  <a:lstStyle/>
                  <a:p>
                    <a:fld id="{080C36CD-A6C2-4986-B0EC-F0484B1583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4-4AF1-4690-8546-808041CE70CE}"/>
                </c:ext>
              </c:extLst>
            </c:dLbl>
            <c:dLbl>
              <c:idx val="628"/>
              <c:tx>
                <c:rich>
                  <a:bodyPr/>
                  <a:lstStyle/>
                  <a:p>
                    <a:fld id="{C613D3A7-7C30-4218-9EE0-345ED70837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5-4AF1-4690-8546-808041CE70CE}"/>
                </c:ext>
              </c:extLst>
            </c:dLbl>
            <c:dLbl>
              <c:idx val="629"/>
              <c:tx>
                <c:rich>
                  <a:bodyPr/>
                  <a:lstStyle/>
                  <a:p>
                    <a:fld id="{2F73C0A7-30D9-4229-A687-5D99DC65E2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6-4AF1-4690-8546-808041CE70CE}"/>
                </c:ext>
              </c:extLst>
            </c:dLbl>
            <c:dLbl>
              <c:idx val="630"/>
              <c:tx>
                <c:rich>
                  <a:bodyPr/>
                  <a:lstStyle/>
                  <a:p>
                    <a:fld id="{D3BEED59-79B0-4D36-B635-1609C8ACE9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7-4AF1-4690-8546-808041CE70CE}"/>
                </c:ext>
              </c:extLst>
            </c:dLbl>
            <c:dLbl>
              <c:idx val="631"/>
              <c:tx>
                <c:rich>
                  <a:bodyPr/>
                  <a:lstStyle/>
                  <a:p>
                    <a:fld id="{AB334298-46FB-4026-A614-58CD691F7A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8-4AF1-4690-8546-808041CE70CE}"/>
                </c:ext>
              </c:extLst>
            </c:dLbl>
            <c:dLbl>
              <c:idx val="632"/>
              <c:tx>
                <c:rich>
                  <a:bodyPr/>
                  <a:lstStyle/>
                  <a:p>
                    <a:fld id="{D48D25F6-75AC-408F-9E89-23784AA5290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9-4AF1-4690-8546-808041CE70CE}"/>
                </c:ext>
              </c:extLst>
            </c:dLbl>
            <c:dLbl>
              <c:idx val="633"/>
              <c:tx>
                <c:rich>
                  <a:bodyPr/>
                  <a:lstStyle/>
                  <a:p>
                    <a:fld id="{D8C3E763-98F8-405B-B013-AD8ED47CA6B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A-4AF1-4690-8546-808041CE70CE}"/>
                </c:ext>
              </c:extLst>
            </c:dLbl>
            <c:dLbl>
              <c:idx val="634"/>
              <c:tx>
                <c:rich>
                  <a:bodyPr/>
                  <a:lstStyle/>
                  <a:p>
                    <a:fld id="{D3E404C0-F687-4C4F-8E9D-70342654E4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B-4AF1-4690-8546-808041CE70CE}"/>
                </c:ext>
              </c:extLst>
            </c:dLbl>
            <c:dLbl>
              <c:idx val="635"/>
              <c:tx>
                <c:rich>
                  <a:bodyPr/>
                  <a:lstStyle/>
                  <a:p>
                    <a:fld id="{755F1D56-4849-440E-ABA7-EEBEC1ACF4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C-4AF1-4690-8546-808041CE70CE}"/>
                </c:ext>
              </c:extLst>
            </c:dLbl>
            <c:dLbl>
              <c:idx val="636"/>
              <c:tx>
                <c:rich>
                  <a:bodyPr/>
                  <a:lstStyle/>
                  <a:p>
                    <a:fld id="{4488819C-1557-424A-8A44-F5E3D91CB8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D-4AF1-4690-8546-808041CE70CE}"/>
                </c:ext>
              </c:extLst>
            </c:dLbl>
            <c:dLbl>
              <c:idx val="637"/>
              <c:tx>
                <c:rich>
                  <a:bodyPr/>
                  <a:lstStyle/>
                  <a:p>
                    <a:fld id="{E703B5A3-8776-46B3-AEF1-123D1DE43C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E-4AF1-4690-8546-808041CE70CE}"/>
                </c:ext>
              </c:extLst>
            </c:dLbl>
            <c:dLbl>
              <c:idx val="638"/>
              <c:tx>
                <c:rich>
                  <a:bodyPr/>
                  <a:lstStyle/>
                  <a:p>
                    <a:fld id="{938D3321-2AE9-49A2-ACB7-86C383B555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7F-4AF1-4690-8546-808041CE70CE}"/>
                </c:ext>
              </c:extLst>
            </c:dLbl>
            <c:dLbl>
              <c:idx val="639"/>
              <c:tx>
                <c:rich>
                  <a:bodyPr/>
                  <a:lstStyle/>
                  <a:p>
                    <a:fld id="{92A9B68E-6ACC-435E-B819-A112522355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0-4AF1-4690-8546-808041CE70CE}"/>
                </c:ext>
              </c:extLst>
            </c:dLbl>
            <c:dLbl>
              <c:idx val="640"/>
              <c:tx>
                <c:rich>
                  <a:bodyPr/>
                  <a:lstStyle/>
                  <a:p>
                    <a:fld id="{6A715DE0-80CF-49C5-9A8F-9652C72DDE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1-4AF1-4690-8546-808041CE70CE}"/>
                </c:ext>
              </c:extLst>
            </c:dLbl>
            <c:dLbl>
              <c:idx val="641"/>
              <c:tx>
                <c:rich>
                  <a:bodyPr/>
                  <a:lstStyle/>
                  <a:p>
                    <a:fld id="{08BF3E3E-5FDE-418F-BEA0-A7ECDCD311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2-4AF1-4690-8546-808041CE70CE}"/>
                </c:ext>
              </c:extLst>
            </c:dLbl>
            <c:dLbl>
              <c:idx val="642"/>
              <c:tx>
                <c:rich>
                  <a:bodyPr/>
                  <a:lstStyle/>
                  <a:p>
                    <a:fld id="{268F700F-E6B9-4A6D-8451-29A4D17B2E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3-4AF1-4690-8546-808041CE70CE}"/>
                </c:ext>
              </c:extLst>
            </c:dLbl>
            <c:dLbl>
              <c:idx val="643"/>
              <c:tx>
                <c:rich>
                  <a:bodyPr/>
                  <a:lstStyle/>
                  <a:p>
                    <a:fld id="{45307206-8624-45D0-A8C7-5E6FACD077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4-4AF1-4690-8546-808041CE70CE}"/>
                </c:ext>
              </c:extLst>
            </c:dLbl>
            <c:dLbl>
              <c:idx val="644"/>
              <c:tx>
                <c:rich>
                  <a:bodyPr/>
                  <a:lstStyle/>
                  <a:p>
                    <a:fld id="{25D5533F-4581-42C6-B16C-94DB02FA3D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5-4AF1-4690-8546-808041CE70CE}"/>
                </c:ext>
              </c:extLst>
            </c:dLbl>
            <c:dLbl>
              <c:idx val="645"/>
              <c:tx>
                <c:rich>
                  <a:bodyPr/>
                  <a:lstStyle/>
                  <a:p>
                    <a:fld id="{105C19B0-2657-4EF4-87BF-D2E53F202F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6-4AF1-4690-8546-808041CE70CE}"/>
                </c:ext>
              </c:extLst>
            </c:dLbl>
            <c:dLbl>
              <c:idx val="646"/>
              <c:tx>
                <c:rich>
                  <a:bodyPr/>
                  <a:lstStyle/>
                  <a:p>
                    <a:fld id="{BC70D426-7765-4528-8DC3-8777C3840F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7-4AF1-4690-8546-808041CE70CE}"/>
                </c:ext>
              </c:extLst>
            </c:dLbl>
            <c:dLbl>
              <c:idx val="647"/>
              <c:tx>
                <c:rich>
                  <a:bodyPr/>
                  <a:lstStyle/>
                  <a:p>
                    <a:fld id="{C099F603-B7A4-4CD7-AFD0-B4D3938DCA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8-4AF1-4690-8546-808041CE70CE}"/>
                </c:ext>
              </c:extLst>
            </c:dLbl>
            <c:dLbl>
              <c:idx val="648"/>
              <c:tx>
                <c:rich>
                  <a:bodyPr/>
                  <a:lstStyle/>
                  <a:p>
                    <a:fld id="{7746D924-1F0E-41EC-AF19-D56BDDE1D8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9-4AF1-4690-8546-808041CE70CE}"/>
                </c:ext>
              </c:extLst>
            </c:dLbl>
            <c:dLbl>
              <c:idx val="649"/>
              <c:tx>
                <c:rich>
                  <a:bodyPr/>
                  <a:lstStyle/>
                  <a:p>
                    <a:fld id="{140C09C4-FC0A-4A35-A12A-EF11EFBCBE9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A-4AF1-4690-8546-808041CE70CE}"/>
                </c:ext>
              </c:extLst>
            </c:dLbl>
            <c:dLbl>
              <c:idx val="650"/>
              <c:tx>
                <c:rich>
                  <a:bodyPr/>
                  <a:lstStyle/>
                  <a:p>
                    <a:fld id="{887E85C6-2412-49F6-ACCF-55F1F1DFE74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B-4AF1-4690-8546-808041CE70CE}"/>
                </c:ext>
              </c:extLst>
            </c:dLbl>
            <c:dLbl>
              <c:idx val="651"/>
              <c:tx>
                <c:rich>
                  <a:bodyPr/>
                  <a:lstStyle/>
                  <a:p>
                    <a:fld id="{C676EEF2-A2FA-4692-A855-20541016EE5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C-4AF1-4690-8546-808041CE70CE}"/>
                </c:ext>
              </c:extLst>
            </c:dLbl>
            <c:dLbl>
              <c:idx val="652"/>
              <c:tx>
                <c:rich>
                  <a:bodyPr/>
                  <a:lstStyle/>
                  <a:p>
                    <a:fld id="{02E5E34C-DAF9-496E-8DB4-BFC915AE719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D-4AF1-4690-8546-808041CE70CE}"/>
                </c:ext>
              </c:extLst>
            </c:dLbl>
            <c:dLbl>
              <c:idx val="653"/>
              <c:tx>
                <c:rich>
                  <a:bodyPr/>
                  <a:lstStyle/>
                  <a:p>
                    <a:fld id="{E5A798E8-F217-4608-BE6B-827B71C598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E-4AF1-4690-8546-808041CE70CE}"/>
                </c:ext>
              </c:extLst>
            </c:dLbl>
            <c:dLbl>
              <c:idx val="654"/>
              <c:tx>
                <c:rich>
                  <a:bodyPr/>
                  <a:lstStyle/>
                  <a:p>
                    <a:fld id="{82FE861F-7794-4C5A-BBBD-1FF794FCD1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8F-4AF1-4690-8546-808041CE70CE}"/>
                </c:ext>
              </c:extLst>
            </c:dLbl>
            <c:dLbl>
              <c:idx val="655"/>
              <c:tx>
                <c:rich>
                  <a:bodyPr/>
                  <a:lstStyle/>
                  <a:p>
                    <a:fld id="{C443307B-A9A0-44E2-B46F-2F12367FB1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0-4AF1-4690-8546-808041CE70CE}"/>
                </c:ext>
              </c:extLst>
            </c:dLbl>
            <c:dLbl>
              <c:idx val="656"/>
              <c:tx>
                <c:rich>
                  <a:bodyPr/>
                  <a:lstStyle/>
                  <a:p>
                    <a:fld id="{6EDD46A5-3DCE-44A3-BF3C-7C0560C53C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1-4AF1-4690-8546-808041CE70CE}"/>
                </c:ext>
              </c:extLst>
            </c:dLbl>
            <c:dLbl>
              <c:idx val="657"/>
              <c:tx>
                <c:rich>
                  <a:bodyPr/>
                  <a:lstStyle/>
                  <a:p>
                    <a:fld id="{AA5BA560-EB0D-4BA0-B661-725AE9BE89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2-4AF1-4690-8546-808041CE70CE}"/>
                </c:ext>
              </c:extLst>
            </c:dLbl>
            <c:dLbl>
              <c:idx val="658"/>
              <c:tx>
                <c:rich>
                  <a:bodyPr/>
                  <a:lstStyle/>
                  <a:p>
                    <a:fld id="{4FD993FE-3404-437F-A549-AF38748BFB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3-4AF1-4690-8546-808041CE70CE}"/>
                </c:ext>
              </c:extLst>
            </c:dLbl>
            <c:dLbl>
              <c:idx val="659"/>
              <c:tx>
                <c:rich>
                  <a:bodyPr/>
                  <a:lstStyle/>
                  <a:p>
                    <a:fld id="{54DFC78F-4C29-4B19-B894-43062D5DA4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4-4AF1-4690-8546-808041CE70CE}"/>
                </c:ext>
              </c:extLst>
            </c:dLbl>
            <c:dLbl>
              <c:idx val="660"/>
              <c:tx>
                <c:rich>
                  <a:bodyPr/>
                  <a:lstStyle/>
                  <a:p>
                    <a:fld id="{285ECFD8-87BF-4D29-B62F-86045257D2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5-4AF1-4690-8546-808041CE70CE}"/>
                </c:ext>
              </c:extLst>
            </c:dLbl>
            <c:dLbl>
              <c:idx val="661"/>
              <c:tx>
                <c:rich>
                  <a:bodyPr/>
                  <a:lstStyle/>
                  <a:p>
                    <a:fld id="{5996875C-2067-404A-989E-96C892F7BC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6-4AF1-4690-8546-808041CE70CE}"/>
                </c:ext>
              </c:extLst>
            </c:dLbl>
            <c:dLbl>
              <c:idx val="662"/>
              <c:tx>
                <c:rich>
                  <a:bodyPr/>
                  <a:lstStyle/>
                  <a:p>
                    <a:fld id="{B971A4AC-1C7E-436A-8F5A-1C6165FF9B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7-4AF1-4690-8546-808041CE70CE}"/>
                </c:ext>
              </c:extLst>
            </c:dLbl>
            <c:dLbl>
              <c:idx val="663"/>
              <c:tx>
                <c:rich>
                  <a:bodyPr/>
                  <a:lstStyle/>
                  <a:p>
                    <a:fld id="{26F8A011-CEE0-4B85-B878-37252CA7AB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8-4AF1-4690-8546-808041CE70CE}"/>
                </c:ext>
              </c:extLst>
            </c:dLbl>
            <c:dLbl>
              <c:idx val="664"/>
              <c:tx>
                <c:rich>
                  <a:bodyPr/>
                  <a:lstStyle/>
                  <a:p>
                    <a:fld id="{7660DF4E-45F3-46AF-B163-820800B159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9-4AF1-4690-8546-808041CE70CE}"/>
                </c:ext>
              </c:extLst>
            </c:dLbl>
            <c:dLbl>
              <c:idx val="665"/>
              <c:tx>
                <c:rich>
                  <a:bodyPr/>
                  <a:lstStyle/>
                  <a:p>
                    <a:fld id="{1D3CA4A6-4116-410D-80E1-5C08249E12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A-4AF1-4690-8546-808041CE70CE}"/>
                </c:ext>
              </c:extLst>
            </c:dLbl>
            <c:dLbl>
              <c:idx val="666"/>
              <c:tx>
                <c:rich>
                  <a:bodyPr/>
                  <a:lstStyle/>
                  <a:p>
                    <a:fld id="{D17487AE-6A19-4462-8CB0-ADFBDA8613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B-4AF1-4690-8546-808041CE70CE}"/>
                </c:ext>
              </c:extLst>
            </c:dLbl>
            <c:dLbl>
              <c:idx val="667"/>
              <c:tx>
                <c:rich>
                  <a:bodyPr/>
                  <a:lstStyle/>
                  <a:p>
                    <a:fld id="{BD856F16-A780-406E-A56F-E3F407AF13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C-4AF1-4690-8546-808041CE70CE}"/>
                </c:ext>
              </c:extLst>
            </c:dLbl>
            <c:dLbl>
              <c:idx val="668"/>
              <c:tx>
                <c:rich>
                  <a:bodyPr/>
                  <a:lstStyle/>
                  <a:p>
                    <a:fld id="{A29E4242-88A7-4A10-8D2C-26B824C0C3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D-4AF1-4690-8546-808041CE70CE}"/>
                </c:ext>
              </c:extLst>
            </c:dLbl>
            <c:dLbl>
              <c:idx val="669"/>
              <c:tx>
                <c:rich>
                  <a:bodyPr/>
                  <a:lstStyle/>
                  <a:p>
                    <a:fld id="{2F5AD570-445C-45F0-ACFB-F9A03382F9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E-4AF1-4690-8546-808041CE70CE}"/>
                </c:ext>
              </c:extLst>
            </c:dLbl>
            <c:dLbl>
              <c:idx val="670"/>
              <c:tx>
                <c:rich>
                  <a:bodyPr/>
                  <a:lstStyle/>
                  <a:p>
                    <a:fld id="{0B861951-D04D-44AB-B0C6-3B16FD5CCC6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9F-4AF1-4690-8546-808041CE70CE}"/>
                </c:ext>
              </c:extLst>
            </c:dLbl>
            <c:dLbl>
              <c:idx val="671"/>
              <c:tx>
                <c:rich>
                  <a:bodyPr/>
                  <a:lstStyle/>
                  <a:p>
                    <a:fld id="{174020ED-B4E6-4084-BC8A-36E85E72C1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0-4AF1-4690-8546-808041CE70CE}"/>
                </c:ext>
              </c:extLst>
            </c:dLbl>
            <c:dLbl>
              <c:idx val="672"/>
              <c:tx>
                <c:rich>
                  <a:bodyPr/>
                  <a:lstStyle/>
                  <a:p>
                    <a:fld id="{4F7C4B67-0D4B-4F9B-9181-0B1D5E58A6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1-4AF1-4690-8546-808041CE70CE}"/>
                </c:ext>
              </c:extLst>
            </c:dLbl>
            <c:dLbl>
              <c:idx val="673"/>
              <c:tx>
                <c:rich>
                  <a:bodyPr/>
                  <a:lstStyle/>
                  <a:p>
                    <a:fld id="{FADD3028-E453-4095-A3D3-6934956318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2-4AF1-4690-8546-808041CE70CE}"/>
                </c:ext>
              </c:extLst>
            </c:dLbl>
            <c:dLbl>
              <c:idx val="674"/>
              <c:tx>
                <c:rich>
                  <a:bodyPr/>
                  <a:lstStyle/>
                  <a:p>
                    <a:fld id="{B51109A4-AFAD-4F45-9B5F-251C972E90D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3-4AF1-4690-8546-808041CE70CE}"/>
                </c:ext>
              </c:extLst>
            </c:dLbl>
            <c:dLbl>
              <c:idx val="675"/>
              <c:tx>
                <c:rich>
                  <a:bodyPr/>
                  <a:lstStyle/>
                  <a:p>
                    <a:fld id="{E59D2E2A-1895-4D1C-837E-3476B3C5E9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4-4AF1-4690-8546-808041CE70CE}"/>
                </c:ext>
              </c:extLst>
            </c:dLbl>
            <c:dLbl>
              <c:idx val="676"/>
              <c:tx>
                <c:rich>
                  <a:bodyPr/>
                  <a:lstStyle/>
                  <a:p>
                    <a:fld id="{7A39A300-E42F-4771-A777-CC1E2B2D93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5-4AF1-4690-8546-808041CE70CE}"/>
                </c:ext>
              </c:extLst>
            </c:dLbl>
            <c:dLbl>
              <c:idx val="677"/>
              <c:tx>
                <c:rich>
                  <a:bodyPr/>
                  <a:lstStyle/>
                  <a:p>
                    <a:fld id="{35025360-31E6-41CC-80B3-B45692E138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6-4AF1-4690-8546-808041CE70CE}"/>
                </c:ext>
              </c:extLst>
            </c:dLbl>
            <c:dLbl>
              <c:idx val="678"/>
              <c:tx>
                <c:rich>
                  <a:bodyPr/>
                  <a:lstStyle/>
                  <a:p>
                    <a:fld id="{B8736E1B-2BAC-4424-B673-D7DFA78660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7-4AF1-4690-8546-808041CE70CE}"/>
                </c:ext>
              </c:extLst>
            </c:dLbl>
            <c:dLbl>
              <c:idx val="679"/>
              <c:tx>
                <c:rich>
                  <a:bodyPr/>
                  <a:lstStyle/>
                  <a:p>
                    <a:fld id="{E4A8F1CF-EAC3-4038-8178-F11F6777C6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8-4AF1-4690-8546-808041CE70CE}"/>
                </c:ext>
              </c:extLst>
            </c:dLbl>
            <c:dLbl>
              <c:idx val="680"/>
              <c:tx>
                <c:rich>
                  <a:bodyPr/>
                  <a:lstStyle/>
                  <a:p>
                    <a:fld id="{181FE5D6-58A2-4BFD-9260-DCCA546B07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9-4AF1-4690-8546-808041CE70CE}"/>
                </c:ext>
              </c:extLst>
            </c:dLbl>
            <c:dLbl>
              <c:idx val="681"/>
              <c:tx>
                <c:rich>
                  <a:bodyPr/>
                  <a:lstStyle/>
                  <a:p>
                    <a:fld id="{BF3567BD-74FD-4254-B2CA-85891C9396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A-4AF1-4690-8546-808041CE70CE}"/>
                </c:ext>
              </c:extLst>
            </c:dLbl>
            <c:dLbl>
              <c:idx val="682"/>
              <c:tx>
                <c:rich>
                  <a:bodyPr/>
                  <a:lstStyle/>
                  <a:p>
                    <a:fld id="{F2D04174-1CBD-4CCF-8193-0D7ED0C83D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B-4AF1-4690-8546-808041CE70CE}"/>
                </c:ext>
              </c:extLst>
            </c:dLbl>
            <c:dLbl>
              <c:idx val="683"/>
              <c:tx>
                <c:rich>
                  <a:bodyPr/>
                  <a:lstStyle/>
                  <a:p>
                    <a:fld id="{DF0E6799-D5D3-40CC-9EA5-96C739705D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C-4AF1-4690-8546-808041CE70CE}"/>
                </c:ext>
              </c:extLst>
            </c:dLbl>
            <c:dLbl>
              <c:idx val="684"/>
              <c:tx>
                <c:rich>
                  <a:bodyPr/>
                  <a:lstStyle/>
                  <a:p>
                    <a:fld id="{720DED53-4EED-486D-AAFE-C8ECD31BE9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D-4AF1-4690-8546-808041CE70CE}"/>
                </c:ext>
              </c:extLst>
            </c:dLbl>
            <c:dLbl>
              <c:idx val="685"/>
              <c:tx>
                <c:rich>
                  <a:bodyPr/>
                  <a:lstStyle/>
                  <a:p>
                    <a:fld id="{6CB5AABC-FF78-4BA5-AE02-9EADD33388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E-4AF1-4690-8546-808041CE70CE}"/>
                </c:ext>
              </c:extLst>
            </c:dLbl>
            <c:dLbl>
              <c:idx val="686"/>
              <c:tx>
                <c:rich>
                  <a:bodyPr/>
                  <a:lstStyle/>
                  <a:p>
                    <a:fld id="{A1FF4D5A-A6CF-4879-939D-64AFF8F6B1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AF-4AF1-4690-8546-808041CE70CE}"/>
                </c:ext>
              </c:extLst>
            </c:dLbl>
            <c:dLbl>
              <c:idx val="687"/>
              <c:tx>
                <c:rich>
                  <a:bodyPr/>
                  <a:lstStyle/>
                  <a:p>
                    <a:fld id="{79A94682-6ACC-4048-90C6-D25CD92DD6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0-4AF1-4690-8546-808041CE70CE}"/>
                </c:ext>
              </c:extLst>
            </c:dLbl>
            <c:dLbl>
              <c:idx val="688"/>
              <c:tx>
                <c:rich>
                  <a:bodyPr/>
                  <a:lstStyle/>
                  <a:p>
                    <a:fld id="{603A5F7D-00F7-4DD4-AE30-B1C5C63ED7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1-4AF1-4690-8546-808041CE70CE}"/>
                </c:ext>
              </c:extLst>
            </c:dLbl>
            <c:dLbl>
              <c:idx val="689"/>
              <c:tx>
                <c:rich>
                  <a:bodyPr/>
                  <a:lstStyle/>
                  <a:p>
                    <a:fld id="{DC8715D5-F7AD-468C-9847-DCF2A9BD6B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2-4AF1-4690-8546-808041CE70CE}"/>
                </c:ext>
              </c:extLst>
            </c:dLbl>
            <c:dLbl>
              <c:idx val="690"/>
              <c:tx>
                <c:rich>
                  <a:bodyPr/>
                  <a:lstStyle/>
                  <a:p>
                    <a:fld id="{FA28F0B9-B843-430D-8AF3-B4D1FFACD0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3-4AF1-4690-8546-808041CE70CE}"/>
                </c:ext>
              </c:extLst>
            </c:dLbl>
            <c:dLbl>
              <c:idx val="691"/>
              <c:tx>
                <c:rich>
                  <a:bodyPr/>
                  <a:lstStyle/>
                  <a:p>
                    <a:fld id="{1F422C3B-F047-4AB8-8B58-E63C9A8205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4-4AF1-4690-8546-808041CE70CE}"/>
                </c:ext>
              </c:extLst>
            </c:dLbl>
            <c:dLbl>
              <c:idx val="692"/>
              <c:tx>
                <c:rich>
                  <a:bodyPr/>
                  <a:lstStyle/>
                  <a:p>
                    <a:fld id="{F523F262-DCED-49F6-8AA7-37B6B16C89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5-4AF1-4690-8546-808041CE70CE}"/>
                </c:ext>
              </c:extLst>
            </c:dLbl>
            <c:dLbl>
              <c:idx val="693"/>
              <c:tx>
                <c:rich>
                  <a:bodyPr/>
                  <a:lstStyle/>
                  <a:p>
                    <a:fld id="{26A2B99A-377F-4FCF-8EFE-0F03E621F9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6-4AF1-4690-8546-808041CE70CE}"/>
                </c:ext>
              </c:extLst>
            </c:dLbl>
            <c:dLbl>
              <c:idx val="694"/>
              <c:tx>
                <c:rich>
                  <a:bodyPr/>
                  <a:lstStyle/>
                  <a:p>
                    <a:fld id="{941C7348-2D3C-4EAD-8EDE-D76C507B13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7-4AF1-4690-8546-808041CE70CE}"/>
                </c:ext>
              </c:extLst>
            </c:dLbl>
            <c:dLbl>
              <c:idx val="695"/>
              <c:tx>
                <c:rich>
                  <a:bodyPr/>
                  <a:lstStyle/>
                  <a:p>
                    <a:fld id="{93F85473-17A7-47DC-9469-A5F2ACA046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8-4AF1-4690-8546-808041CE70CE}"/>
                </c:ext>
              </c:extLst>
            </c:dLbl>
            <c:dLbl>
              <c:idx val="696"/>
              <c:tx>
                <c:rich>
                  <a:bodyPr/>
                  <a:lstStyle/>
                  <a:p>
                    <a:fld id="{8BF3FEC4-85A1-47EF-ADAA-6F99CA83D5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9-4AF1-4690-8546-808041CE70CE}"/>
                </c:ext>
              </c:extLst>
            </c:dLbl>
            <c:dLbl>
              <c:idx val="697"/>
              <c:tx>
                <c:rich>
                  <a:bodyPr/>
                  <a:lstStyle/>
                  <a:p>
                    <a:fld id="{17BF3213-1392-49B4-8D83-4C7F5F92C1D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A-4AF1-4690-8546-808041CE70CE}"/>
                </c:ext>
              </c:extLst>
            </c:dLbl>
            <c:dLbl>
              <c:idx val="698"/>
              <c:tx>
                <c:rich>
                  <a:bodyPr/>
                  <a:lstStyle/>
                  <a:p>
                    <a:fld id="{6B433081-CB07-4855-8CC1-4C742117D5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B-4AF1-4690-8546-808041CE70CE}"/>
                </c:ext>
              </c:extLst>
            </c:dLbl>
            <c:dLbl>
              <c:idx val="699"/>
              <c:tx>
                <c:rich>
                  <a:bodyPr/>
                  <a:lstStyle/>
                  <a:p>
                    <a:fld id="{87D48429-6BEE-4D29-B606-517FDEEBA93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C-4AF1-4690-8546-808041CE70CE}"/>
                </c:ext>
              </c:extLst>
            </c:dLbl>
            <c:dLbl>
              <c:idx val="700"/>
              <c:tx>
                <c:rich>
                  <a:bodyPr/>
                  <a:lstStyle/>
                  <a:p>
                    <a:fld id="{4459011F-D7B2-4150-8A98-25920664A5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D-4AF1-4690-8546-808041CE70CE}"/>
                </c:ext>
              </c:extLst>
            </c:dLbl>
            <c:dLbl>
              <c:idx val="701"/>
              <c:tx>
                <c:rich>
                  <a:bodyPr/>
                  <a:lstStyle/>
                  <a:p>
                    <a:fld id="{F6598493-7B0A-4A20-AFD8-8B826C611F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E-4AF1-4690-8546-808041CE70CE}"/>
                </c:ext>
              </c:extLst>
            </c:dLbl>
            <c:dLbl>
              <c:idx val="702"/>
              <c:tx>
                <c:rich>
                  <a:bodyPr/>
                  <a:lstStyle/>
                  <a:p>
                    <a:fld id="{079A025C-8E15-4CC9-AE37-2AE27A55D6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BF-4AF1-4690-8546-808041CE70CE}"/>
                </c:ext>
              </c:extLst>
            </c:dLbl>
            <c:dLbl>
              <c:idx val="703"/>
              <c:tx>
                <c:rich>
                  <a:bodyPr/>
                  <a:lstStyle/>
                  <a:p>
                    <a:fld id="{F7832257-F113-4F18-BEC7-D15BE0C82C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0-4AF1-4690-8546-808041CE70CE}"/>
                </c:ext>
              </c:extLst>
            </c:dLbl>
            <c:dLbl>
              <c:idx val="704"/>
              <c:tx>
                <c:rich>
                  <a:bodyPr/>
                  <a:lstStyle/>
                  <a:p>
                    <a:fld id="{C1844DE9-37D1-4FA5-9DE6-3A231D047B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1-4AF1-4690-8546-808041CE70CE}"/>
                </c:ext>
              </c:extLst>
            </c:dLbl>
            <c:dLbl>
              <c:idx val="705"/>
              <c:tx>
                <c:rich>
                  <a:bodyPr/>
                  <a:lstStyle/>
                  <a:p>
                    <a:fld id="{5E6E91BC-839E-41E7-BBC9-4191F5CF3B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2-4AF1-4690-8546-808041CE70CE}"/>
                </c:ext>
              </c:extLst>
            </c:dLbl>
            <c:dLbl>
              <c:idx val="706"/>
              <c:tx>
                <c:rich>
                  <a:bodyPr/>
                  <a:lstStyle/>
                  <a:p>
                    <a:fld id="{2E9ACBB7-9F27-4A79-B4DF-654E195186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3-4AF1-4690-8546-808041CE70CE}"/>
                </c:ext>
              </c:extLst>
            </c:dLbl>
            <c:dLbl>
              <c:idx val="707"/>
              <c:tx>
                <c:rich>
                  <a:bodyPr/>
                  <a:lstStyle/>
                  <a:p>
                    <a:fld id="{E50BB923-26B8-4038-A7B6-D38E9C55B2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4-4AF1-4690-8546-808041CE70CE}"/>
                </c:ext>
              </c:extLst>
            </c:dLbl>
            <c:dLbl>
              <c:idx val="708"/>
              <c:tx>
                <c:rich>
                  <a:bodyPr/>
                  <a:lstStyle/>
                  <a:p>
                    <a:fld id="{E4FA9880-12F0-4056-994A-D8B36B8A2F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5-4AF1-4690-8546-808041CE70CE}"/>
                </c:ext>
              </c:extLst>
            </c:dLbl>
            <c:dLbl>
              <c:idx val="709"/>
              <c:tx>
                <c:rich>
                  <a:bodyPr/>
                  <a:lstStyle/>
                  <a:p>
                    <a:fld id="{05CD5F4A-F19B-42A4-BC0A-B5B75EAA560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6-4AF1-4690-8546-808041CE70CE}"/>
                </c:ext>
              </c:extLst>
            </c:dLbl>
            <c:dLbl>
              <c:idx val="710"/>
              <c:tx>
                <c:rich>
                  <a:bodyPr/>
                  <a:lstStyle/>
                  <a:p>
                    <a:fld id="{71365405-4DB2-40FB-A8F0-12459C2F1E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7-4AF1-4690-8546-808041CE70CE}"/>
                </c:ext>
              </c:extLst>
            </c:dLbl>
            <c:dLbl>
              <c:idx val="711"/>
              <c:tx>
                <c:rich>
                  <a:bodyPr/>
                  <a:lstStyle/>
                  <a:p>
                    <a:fld id="{D4C45C78-729B-488D-87C6-4CE49EF9F5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8-4AF1-4690-8546-808041CE70CE}"/>
                </c:ext>
              </c:extLst>
            </c:dLbl>
            <c:dLbl>
              <c:idx val="712"/>
              <c:tx>
                <c:rich>
                  <a:bodyPr/>
                  <a:lstStyle/>
                  <a:p>
                    <a:fld id="{B2B62B76-B132-4F68-9CBB-DDD860AB6A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9-4AF1-4690-8546-808041CE70CE}"/>
                </c:ext>
              </c:extLst>
            </c:dLbl>
            <c:dLbl>
              <c:idx val="713"/>
              <c:tx>
                <c:rich>
                  <a:bodyPr/>
                  <a:lstStyle/>
                  <a:p>
                    <a:fld id="{968D05F8-72C5-47FD-AD9A-CBBA9A766C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A-4AF1-4690-8546-808041CE70CE}"/>
                </c:ext>
              </c:extLst>
            </c:dLbl>
            <c:dLbl>
              <c:idx val="714"/>
              <c:tx>
                <c:rich>
                  <a:bodyPr/>
                  <a:lstStyle/>
                  <a:p>
                    <a:fld id="{3A3098A3-10F0-45FD-B379-6515D8B816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B-4AF1-4690-8546-808041CE70CE}"/>
                </c:ext>
              </c:extLst>
            </c:dLbl>
            <c:dLbl>
              <c:idx val="715"/>
              <c:tx>
                <c:rich>
                  <a:bodyPr/>
                  <a:lstStyle/>
                  <a:p>
                    <a:fld id="{7B1657BF-A91C-40D8-88F8-6E7F71F737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C-4AF1-4690-8546-808041CE70CE}"/>
                </c:ext>
              </c:extLst>
            </c:dLbl>
            <c:dLbl>
              <c:idx val="716"/>
              <c:tx>
                <c:rich>
                  <a:bodyPr/>
                  <a:lstStyle/>
                  <a:p>
                    <a:fld id="{55361CF4-8C5E-4D83-ADC7-9F84475A13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D-4AF1-4690-8546-808041CE70CE}"/>
                </c:ext>
              </c:extLst>
            </c:dLbl>
            <c:dLbl>
              <c:idx val="717"/>
              <c:tx>
                <c:rich>
                  <a:bodyPr/>
                  <a:lstStyle/>
                  <a:p>
                    <a:fld id="{36B2A7F7-3901-451A-BB6D-4A0C45CE05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E-4AF1-4690-8546-808041CE70CE}"/>
                </c:ext>
              </c:extLst>
            </c:dLbl>
            <c:dLbl>
              <c:idx val="718"/>
              <c:tx>
                <c:rich>
                  <a:bodyPr/>
                  <a:lstStyle/>
                  <a:p>
                    <a:fld id="{125BB448-05A9-4315-A60F-E5B9928E2B0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CF-4AF1-4690-8546-808041CE70CE}"/>
                </c:ext>
              </c:extLst>
            </c:dLbl>
            <c:dLbl>
              <c:idx val="719"/>
              <c:tx>
                <c:rich>
                  <a:bodyPr/>
                  <a:lstStyle/>
                  <a:p>
                    <a:fld id="{1A42167D-495A-4FF2-8877-0049C1AFB8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0-4AF1-4690-8546-808041CE70CE}"/>
                </c:ext>
              </c:extLst>
            </c:dLbl>
            <c:dLbl>
              <c:idx val="720"/>
              <c:tx>
                <c:rich>
                  <a:bodyPr/>
                  <a:lstStyle/>
                  <a:p>
                    <a:fld id="{2CC6F8B8-0089-47EB-B7BF-0A682DCA7C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1-4AF1-4690-8546-808041CE70CE}"/>
                </c:ext>
              </c:extLst>
            </c:dLbl>
            <c:dLbl>
              <c:idx val="721"/>
              <c:tx>
                <c:rich>
                  <a:bodyPr/>
                  <a:lstStyle/>
                  <a:p>
                    <a:fld id="{034B9EF9-CBDE-4130-B560-3AD0BDFCF67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2-4AF1-4690-8546-808041CE70CE}"/>
                </c:ext>
              </c:extLst>
            </c:dLbl>
            <c:dLbl>
              <c:idx val="722"/>
              <c:tx>
                <c:rich>
                  <a:bodyPr/>
                  <a:lstStyle/>
                  <a:p>
                    <a:fld id="{EB4C070B-A368-44D7-BE9B-1BD25B510C9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3-4AF1-4690-8546-808041CE70CE}"/>
                </c:ext>
              </c:extLst>
            </c:dLbl>
            <c:dLbl>
              <c:idx val="723"/>
              <c:tx>
                <c:rich>
                  <a:bodyPr/>
                  <a:lstStyle/>
                  <a:p>
                    <a:fld id="{E9FDD752-D024-4FFE-BDB9-97340298E6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4-4AF1-4690-8546-808041CE70CE}"/>
                </c:ext>
              </c:extLst>
            </c:dLbl>
            <c:dLbl>
              <c:idx val="724"/>
              <c:tx>
                <c:rich>
                  <a:bodyPr/>
                  <a:lstStyle/>
                  <a:p>
                    <a:fld id="{2C306B3B-78C6-4B5D-AA0E-33CEAE0936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5-4AF1-4690-8546-808041CE70CE}"/>
                </c:ext>
              </c:extLst>
            </c:dLbl>
            <c:dLbl>
              <c:idx val="725"/>
              <c:tx>
                <c:rich>
                  <a:bodyPr/>
                  <a:lstStyle/>
                  <a:p>
                    <a:fld id="{35483C5A-5DEE-4E03-86A7-0B5C1966600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6-4AF1-4690-8546-808041CE70CE}"/>
                </c:ext>
              </c:extLst>
            </c:dLbl>
            <c:dLbl>
              <c:idx val="726"/>
              <c:tx>
                <c:rich>
                  <a:bodyPr/>
                  <a:lstStyle/>
                  <a:p>
                    <a:fld id="{A34912A0-A623-4CF1-BB14-C45BB28287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7-4AF1-4690-8546-808041CE70CE}"/>
                </c:ext>
              </c:extLst>
            </c:dLbl>
            <c:dLbl>
              <c:idx val="727"/>
              <c:tx>
                <c:rich>
                  <a:bodyPr/>
                  <a:lstStyle/>
                  <a:p>
                    <a:fld id="{918CE5FE-18F3-4C09-84FB-0AC6FD6948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8-4AF1-4690-8546-808041CE70CE}"/>
                </c:ext>
              </c:extLst>
            </c:dLbl>
            <c:dLbl>
              <c:idx val="728"/>
              <c:tx>
                <c:rich>
                  <a:bodyPr/>
                  <a:lstStyle/>
                  <a:p>
                    <a:fld id="{B3335F4D-B853-41AE-9EDC-8A15B8959D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9-4AF1-4690-8546-808041CE70CE}"/>
                </c:ext>
              </c:extLst>
            </c:dLbl>
            <c:dLbl>
              <c:idx val="729"/>
              <c:tx>
                <c:rich>
                  <a:bodyPr/>
                  <a:lstStyle/>
                  <a:p>
                    <a:fld id="{7A453F3F-7470-42B6-831E-8F2556AA60C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A-4AF1-4690-8546-808041CE70CE}"/>
                </c:ext>
              </c:extLst>
            </c:dLbl>
            <c:dLbl>
              <c:idx val="730"/>
              <c:tx>
                <c:rich>
                  <a:bodyPr/>
                  <a:lstStyle/>
                  <a:p>
                    <a:fld id="{6899FE62-1F44-411B-BBBC-EFC4E73A8D8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B-4AF1-4690-8546-808041CE70CE}"/>
                </c:ext>
              </c:extLst>
            </c:dLbl>
            <c:dLbl>
              <c:idx val="731"/>
              <c:tx>
                <c:rich>
                  <a:bodyPr/>
                  <a:lstStyle/>
                  <a:p>
                    <a:fld id="{39097C73-57D5-43C6-865E-DA1674C8034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C-4AF1-4690-8546-808041CE70CE}"/>
                </c:ext>
              </c:extLst>
            </c:dLbl>
            <c:dLbl>
              <c:idx val="732"/>
              <c:tx>
                <c:rich>
                  <a:bodyPr/>
                  <a:lstStyle/>
                  <a:p>
                    <a:fld id="{FA72F938-16D5-4D6D-BE5C-97AD6D8BDF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D-4AF1-4690-8546-808041CE70CE}"/>
                </c:ext>
              </c:extLst>
            </c:dLbl>
            <c:dLbl>
              <c:idx val="733"/>
              <c:tx>
                <c:rich>
                  <a:bodyPr/>
                  <a:lstStyle/>
                  <a:p>
                    <a:fld id="{76AC5794-72B0-4D4B-B9E6-2C73CEEAFE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E-4AF1-4690-8546-808041CE70CE}"/>
                </c:ext>
              </c:extLst>
            </c:dLbl>
            <c:dLbl>
              <c:idx val="734"/>
              <c:tx>
                <c:rich>
                  <a:bodyPr/>
                  <a:lstStyle/>
                  <a:p>
                    <a:fld id="{F77E683B-2122-4669-8FA1-DCD22DD682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DF-4AF1-4690-8546-808041CE70CE}"/>
                </c:ext>
              </c:extLst>
            </c:dLbl>
            <c:dLbl>
              <c:idx val="735"/>
              <c:tx>
                <c:rich>
                  <a:bodyPr/>
                  <a:lstStyle/>
                  <a:p>
                    <a:fld id="{610D99CF-14A9-43F6-8DA9-3782466F13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0-4AF1-4690-8546-808041CE70CE}"/>
                </c:ext>
              </c:extLst>
            </c:dLbl>
            <c:dLbl>
              <c:idx val="736"/>
              <c:tx>
                <c:rich>
                  <a:bodyPr/>
                  <a:lstStyle/>
                  <a:p>
                    <a:fld id="{CFFB4AB5-3815-4C46-82F1-21550AAE3F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1-4AF1-4690-8546-808041CE70CE}"/>
                </c:ext>
              </c:extLst>
            </c:dLbl>
            <c:dLbl>
              <c:idx val="737"/>
              <c:tx>
                <c:rich>
                  <a:bodyPr/>
                  <a:lstStyle/>
                  <a:p>
                    <a:fld id="{00212A79-4D65-4F39-A331-7E27D25B2E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2-4AF1-4690-8546-808041CE70CE}"/>
                </c:ext>
              </c:extLst>
            </c:dLbl>
            <c:dLbl>
              <c:idx val="738"/>
              <c:tx>
                <c:rich>
                  <a:bodyPr/>
                  <a:lstStyle/>
                  <a:p>
                    <a:fld id="{10C0EB03-5A20-442C-87D8-97D0E0ADD2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3-4AF1-4690-8546-808041CE70CE}"/>
                </c:ext>
              </c:extLst>
            </c:dLbl>
            <c:dLbl>
              <c:idx val="739"/>
              <c:tx>
                <c:rich>
                  <a:bodyPr/>
                  <a:lstStyle/>
                  <a:p>
                    <a:fld id="{B31DDE51-F561-415C-A668-0AC9E34E34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4-4AF1-4690-8546-808041CE70CE}"/>
                </c:ext>
              </c:extLst>
            </c:dLbl>
            <c:dLbl>
              <c:idx val="740"/>
              <c:tx>
                <c:rich>
                  <a:bodyPr/>
                  <a:lstStyle/>
                  <a:p>
                    <a:fld id="{0B687138-7273-4D63-8833-52C9A6C9C8F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5-4AF1-4690-8546-808041CE70CE}"/>
                </c:ext>
              </c:extLst>
            </c:dLbl>
            <c:dLbl>
              <c:idx val="741"/>
              <c:tx>
                <c:rich>
                  <a:bodyPr/>
                  <a:lstStyle/>
                  <a:p>
                    <a:fld id="{75F09539-1F75-4F9A-AEE9-A5916F9A63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6-4AF1-4690-8546-808041CE70CE}"/>
                </c:ext>
              </c:extLst>
            </c:dLbl>
            <c:dLbl>
              <c:idx val="742"/>
              <c:tx>
                <c:rich>
                  <a:bodyPr/>
                  <a:lstStyle/>
                  <a:p>
                    <a:fld id="{95570EC6-52A7-47AB-9FA7-F7A468F196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7-4AF1-4690-8546-808041CE70CE}"/>
                </c:ext>
              </c:extLst>
            </c:dLbl>
            <c:dLbl>
              <c:idx val="743"/>
              <c:tx>
                <c:rich>
                  <a:bodyPr/>
                  <a:lstStyle/>
                  <a:p>
                    <a:fld id="{08366AE2-F371-47ED-99F4-2F943E0E22A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8-4AF1-4690-8546-808041CE70CE}"/>
                </c:ext>
              </c:extLst>
            </c:dLbl>
            <c:dLbl>
              <c:idx val="744"/>
              <c:tx>
                <c:rich>
                  <a:bodyPr/>
                  <a:lstStyle/>
                  <a:p>
                    <a:fld id="{DF660663-1AF3-4627-97AD-2AACD732D5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9-4AF1-4690-8546-808041CE70CE}"/>
                </c:ext>
              </c:extLst>
            </c:dLbl>
            <c:dLbl>
              <c:idx val="745"/>
              <c:tx>
                <c:rich>
                  <a:bodyPr/>
                  <a:lstStyle/>
                  <a:p>
                    <a:fld id="{2B712A2B-0DA8-4AE5-8478-CB6ED731AD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A-4AF1-4690-8546-808041CE70CE}"/>
                </c:ext>
              </c:extLst>
            </c:dLbl>
            <c:dLbl>
              <c:idx val="746"/>
              <c:tx>
                <c:rich>
                  <a:bodyPr/>
                  <a:lstStyle/>
                  <a:p>
                    <a:fld id="{D4CA6B06-8C2F-4F87-9A73-E3C5B29B23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B-4AF1-4690-8546-808041CE70CE}"/>
                </c:ext>
              </c:extLst>
            </c:dLbl>
            <c:dLbl>
              <c:idx val="747"/>
              <c:tx>
                <c:rich>
                  <a:bodyPr/>
                  <a:lstStyle/>
                  <a:p>
                    <a:fld id="{E0FC602D-815A-4ECF-B558-76D6630303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C-4AF1-4690-8546-808041CE70CE}"/>
                </c:ext>
              </c:extLst>
            </c:dLbl>
            <c:dLbl>
              <c:idx val="748"/>
              <c:tx>
                <c:rich>
                  <a:bodyPr/>
                  <a:lstStyle/>
                  <a:p>
                    <a:fld id="{697155DC-5805-4786-B436-ED0EF7F361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D-4AF1-4690-8546-808041CE70CE}"/>
                </c:ext>
              </c:extLst>
            </c:dLbl>
            <c:dLbl>
              <c:idx val="749"/>
              <c:tx>
                <c:rich>
                  <a:bodyPr/>
                  <a:lstStyle/>
                  <a:p>
                    <a:fld id="{9F16DE3D-DE59-4A14-A992-6D16AC13CFF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E-4AF1-4690-8546-808041CE70CE}"/>
                </c:ext>
              </c:extLst>
            </c:dLbl>
            <c:dLbl>
              <c:idx val="750"/>
              <c:tx>
                <c:rich>
                  <a:bodyPr/>
                  <a:lstStyle/>
                  <a:p>
                    <a:fld id="{57091F9B-2A8F-4D22-B9BB-D80E5756D3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EF-4AF1-4690-8546-808041CE70CE}"/>
                </c:ext>
              </c:extLst>
            </c:dLbl>
            <c:dLbl>
              <c:idx val="751"/>
              <c:tx>
                <c:rich>
                  <a:bodyPr/>
                  <a:lstStyle/>
                  <a:p>
                    <a:fld id="{9F9CCE88-503F-4A01-BCA8-1DF841D948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0-4AF1-4690-8546-808041CE70CE}"/>
                </c:ext>
              </c:extLst>
            </c:dLbl>
            <c:dLbl>
              <c:idx val="752"/>
              <c:tx>
                <c:rich>
                  <a:bodyPr/>
                  <a:lstStyle/>
                  <a:p>
                    <a:fld id="{CE50A732-7225-4940-AB21-29573B6CB0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1-4AF1-4690-8546-808041CE70CE}"/>
                </c:ext>
              </c:extLst>
            </c:dLbl>
            <c:dLbl>
              <c:idx val="753"/>
              <c:tx>
                <c:rich>
                  <a:bodyPr/>
                  <a:lstStyle/>
                  <a:p>
                    <a:fld id="{536A0866-0536-4D90-AE7F-223C8DF5029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2-4AF1-4690-8546-808041CE70CE}"/>
                </c:ext>
              </c:extLst>
            </c:dLbl>
            <c:dLbl>
              <c:idx val="754"/>
              <c:tx>
                <c:rich>
                  <a:bodyPr/>
                  <a:lstStyle/>
                  <a:p>
                    <a:fld id="{257FCD79-A89A-4C4F-8CCA-F55B6009D7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3-4AF1-4690-8546-808041CE70CE}"/>
                </c:ext>
              </c:extLst>
            </c:dLbl>
            <c:dLbl>
              <c:idx val="755"/>
              <c:tx>
                <c:rich>
                  <a:bodyPr/>
                  <a:lstStyle/>
                  <a:p>
                    <a:fld id="{27B65C09-2191-4696-B18C-A2167D331E5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4-4AF1-4690-8546-808041CE70CE}"/>
                </c:ext>
              </c:extLst>
            </c:dLbl>
            <c:dLbl>
              <c:idx val="756"/>
              <c:tx>
                <c:rich>
                  <a:bodyPr/>
                  <a:lstStyle/>
                  <a:p>
                    <a:fld id="{02E57114-78A5-4089-AA0E-A7AC8CA92E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5-4AF1-4690-8546-808041CE70CE}"/>
                </c:ext>
              </c:extLst>
            </c:dLbl>
            <c:dLbl>
              <c:idx val="757"/>
              <c:tx>
                <c:rich>
                  <a:bodyPr/>
                  <a:lstStyle/>
                  <a:p>
                    <a:fld id="{58AA9EEC-FC94-41AE-9B5C-B96DF20FF1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6-4AF1-4690-8546-808041CE70CE}"/>
                </c:ext>
              </c:extLst>
            </c:dLbl>
            <c:dLbl>
              <c:idx val="758"/>
              <c:tx>
                <c:rich>
                  <a:bodyPr/>
                  <a:lstStyle/>
                  <a:p>
                    <a:fld id="{AD8E4A69-C52F-4F52-A914-E7D4A09AB6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7-4AF1-4690-8546-808041CE70CE}"/>
                </c:ext>
              </c:extLst>
            </c:dLbl>
            <c:dLbl>
              <c:idx val="759"/>
              <c:tx>
                <c:rich>
                  <a:bodyPr/>
                  <a:lstStyle/>
                  <a:p>
                    <a:fld id="{1E2D2B8D-9E70-45D0-A8DA-8732CE561D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8-4AF1-4690-8546-808041CE70CE}"/>
                </c:ext>
              </c:extLst>
            </c:dLbl>
            <c:dLbl>
              <c:idx val="760"/>
              <c:tx>
                <c:rich>
                  <a:bodyPr/>
                  <a:lstStyle/>
                  <a:p>
                    <a:fld id="{1B5CF3AF-8E16-4028-BC25-1348CA422C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9-4AF1-4690-8546-808041CE70CE}"/>
                </c:ext>
              </c:extLst>
            </c:dLbl>
            <c:dLbl>
              <c:idx val="761"/>
              <c:tx>
                <c:rich>
                  <a:bodyPr/>
                  <a:lstStyle/>
                  <a:p>
                    <a:fld id="{5C7BF5FD-257C-48B4-8022-8C89182933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A-4AF1-4690-8546-808041CE70CE}"/>
                </c:ext>
              </c:extLst>
            </c:dLbl>
            <c:dLbl>
              <c:idx val="762"/>
              <c:tx>
                <c:rich>
                  <a:bodyPr/>
                  <a:lstStyle/>
                  <a:p>
                    <a:fld id="{BCAB651D-B160-4F9A-868B-8A52CD97AD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B-4AF1-4690-8546-808041CE70CE}"/>
                </c:ext>
              </c:extLst>
            </c:dLbl>
            <c:dLbl>
              <c:idx val="763"/>
              <c:tx>
                <c:rich>
                  <a:bodyPr/>
                  <a:lstStyle/>
                  <a:p>
                    <a:fld id="{2C4D72DF-2F23-4B1A-BE6E-FD877ADFA0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C-4AF1-4690-8546-808041CE70CE}"/>
                </c:ext>
              </c:extLst>
            </c:dLbl>
            <c:dLbl>
              <c:idx val="764"/>
              <c:tx>
                <c:rich>
                  <a:bodyPr/>
                  <a:lstStyle/>
                  <a:p>
                    <a:fld id="{B80BE65B-3B28-46E5-A31A-2242F2BEDD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D-4AF1-4690-8546-808041CE70CE}"/>
                </c:ext>
              </c:extLst>
            </c:dLbl>
            <c:dLbl>
              <c:idx val="765"/>
              <c:tx>
                <c:rich>
                  <a:bodyPr/>
                  <a:lstStyle/>
                  <a:p>
                    <a:fld id="{4D440BDF-459C-4165-8597-B9A2BE3F50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E-4AF1-4690-8546-808041CE70CE}"/>
                </c:ext>
              </c:extLst>
            </c:dLbl>
            <c:dLbl>
              <c:idx val="766"/>
              <c:tx>
                <c:rich>
                  <a:bodyPr/>
                  <a:lstStyle/>
                  <a:p>
                    <a:fld id="{307C7458-C234-405A-AB41-4E474A6945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FF-4AF1-4690-8546-808041CE70CE}"/>
                </c:ext>
              </c:extLst>
            </c:dLbl>
            <c:dLbl>
              <c:idx val="767"/>
              <c:tx>
                <c:rich>
                  <a:bodyPr/>
                  <a:lstStyle/>
                  <a:p>
                    <a:fld id="{074AED3C-62B2-40FE-A4DF-C3029E8BA7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0-4AF1-4690-8546-808041CE70CE}"/>
                </c:ext>
              </c:extLst>
            </c:dLbl>
            <c:dLbl>
              <c:idx val="768"/>
              <c:tx>
                <c:rich>
                  <a:bodyPr/>
                  <a:lstStyle/>
                  <a:p>
                    <a:fld id="{69EC212E-EB63-496C-96F5-2FD47F8BD9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1-4AF1-4690-8546-808041CE70CE}"/>
                </c:ext>
              </c:extLst>
            </c:dLbl>
            <c:dLbl>
              <c:idx val="769"/>
              <c:tx>
                <c:rich>
                  <a:bodyPr/>
                  <a:lstStyle/>
                  <a:p>
                    <a:fld id="{97B824A6-324D-4133-9602-1B8AC8D65A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2-4AF1-4690-8546-808041CE70CE}"/>
                </c:ext>
              </c:extLst>
            </c:dLbl>
            <c:dLbl>
              <c:idx val="770"/>
              <c:tx>
                <c:rich>
                  <a:bodyPr/>
                  <a:lstStyle/>
                  <a:p>
                    <a:fld id="{0865F24B-874B-4D2C-B372-847B4EC5CD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3-4AF1-4690-8546-808041CE70CE}"/>
                </c:ext>
              </c:extLst>
            </c:dLbl>
            <c:dLbl>
              <c:idx val="771"/>
              <c:tx>
                <c:rich>
                  <a:bodyPr/>
                  <a:lstStyle/>
                  <a:p>
                    <a:fld id="{55D5C07B-8461-4F37-9512-21B2233979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4-4AF1-4690-8546-808041CE70CE}"/>
                </c:ext>
              </c:extLst>
            </c:dLbl>
            <c:dLbl>
              <c:idx val="772"/>
              <c:tx>
                <c:rich>
                  <a:bodyPr/>
                  <a:lstStyle/>
                  <a:p>
                    <a:fld id="{7B49DE2A-D658-4D86-A9C1-5EC9E477C0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5-4AF1-4690-8546-808041CE70CE}"/>
                </c:ext>
              </c:extLst>
            </c:dLbl>
            <c:dLbl>
              <c:idx val="773"/>
              <c:tx>
                <c:rich>
                  <a:bodyPr/>
                  <a:lstStyle/>
                  <a:p>
                    <a:fld id="{6459EAE8-4759-409A-A860-A09989B9B5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6-4AF1-4690-8546-808041CE70CE}"/>
                </c:ext>
              </c:extLst>
            </c:dLbl>
            <c:dLbl>
              <c:idx val="774"/>
              <c:tx>
                <c:rich>
                  <a:bodyPr/>
                  <a:lstStyle/>
                  <a:p>
                    <a:fld id="{C1B6A4AD-9A56-4DA1-8654-3B3B549A87F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7-4AF1-4690-8546-808041CE70CE}"/>
                </c:ext>
              </c:extLst>
            </c:dLbl>
            <c:dLbl>
              <c:idx val="775"/>
              <c:tx>
                <c:rich>
                  <a:bodyPr/>
                  <a:lstStyle/>
                  <a:p>
                    <a:fld id="{2C5D6A02-330D-43D9-8901-F966CAA46BB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8-4AF1-4690-8546-808041CE70CE}"/>
                </c:ext>
              </c:extLst>
            </c:dLbl>
            <c:dLbl>
              <c:idx val="776"/>
              <c:tx>
                <c:rich>
                  <a:bodyPr/>
                  <a:lstStyle/>
                  <a:p>
                    <a:fld id="{C21FDA92-46AD-41E7-8859-BE0DD1C3B6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9-4AF1-4690-8546-808041CE70CE}"/>
                </c:ext>
              </c:extLst>
            </c:dLbl>
            <c:dLbl>
              <c:idx val="777"/>
              <c:tx>
                <c:rich>
                  <a:bodyPr/>
                  <a:lstStyle/>
                  <a:p>
                    <a:fld id="{BB8E4148-9F3D-4D0D-80E6-748913E3BF9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A-4AF1-4690-8546-808041CE70CE}"/>
                </c:ext>
              </c:extLst>
            </c:dLbl>
            <c:dLbl>
              <c:idx val="778"/>
              <c:tx>
                <c:rich>
                  <a:bodyPr/>
                  <a:lstStyle/>
                  <a:p>
                    <a:fld id="{CBB5061C-EDBE-4582-99E6-20732C0C367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B-4AF1-4690-8546-808041CE70CE}"/>
                </c:ext>
              </c:extLst>
            </c:dLbl>
            <c:dLbl>
              <c:idx val="779"/>
              <c:tx>
                <c:rich>
                  <a:bodyPr/>
                  <a:lstStyle/>
                  <a:p>
                    <a:fld id="{52DA6C90-BD25-42C8-B664-AA9E0F9353A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C-4AF1-4690-8546-808041CE70CE}"/>
                </c:ext>
              </c:extLst>
            </c:dLbl>
            <c:dLbl>
              <c:idx val="780"/>
              <c:tx>
                <c:rich>
                  <a:bodyPr/>
                  <a:lstStyle/>
                  <a:p>
                    <a:fld id="{6DEC34B2-D060-43AD-8A87-531E0756706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D-4AF1-4690-8546-808041CE70CE}"/>
                </c:ext>
              </c:extLst>
            </c:dLbl>
            <c:dLbl>
              <c:idx val="781"/>
              <c:tx>
                <c:rich>
                  <a:bodyPr/>
                  <a:lstStyle/>
                  <a:p>
                    <a:fld id="{000A498D-59FE-4B08-9624-59AB998FF32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E-4AF1-4690-8546-808041CE70CE}"/>
                </c:ext>
              </c:extLst>
            </c:dLbl>
            <c:dLbl>
              <c:idx val="782"/>
              <c:tx>
                <c:rich>
                  <a:bodyPr/>
                  <a:lstStyle/>
                  <a:p>
                    <a:fld id="{9E86E488-57BC-4A5F-9410-9747A876C1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0F-4AF1-4690-8546-808041CE70CE}"/>
                </c:ext>
              </c:extLst>
            </c:dLbl>
            <c:dLbl>
              <c:idx val="783"/>
              <c:tx>
                <c:rich>
                  <a:bodyPr/>
                  <a:lstStyle/>
                  <a:p>
                    <a:fld id="{2FFD5B8C-F372-43CF-916A-C949185E94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0-4AF1-4690-8546-808041CE70CE}"/>
                </c:ext>
              </c:extLst>
            </c:dLbl>
            <c:dLbl>
              <c:idx val="784"/>
              <c:tx>
                <c:rich>
                  <a:bodyPr/>
                  <a:lstStyle/>
                  <a:p>
                    <a:fld id="{BF9573FC-ECAD-4A37-B478-CCC4A083C4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1-4AF1-4690-8546-808041CE70CE}"/>
                </c:ext>
              </c:extLst>
            </c:dLbl>
            <c:dLbl>
              <c:idx val="785"/>
              <c:tx>
                <c:rich>
                  <a:bodyPr/>
                  <a:lstStyle/>
                  <a:p>
                    <a:fld id="{89B6D695-286A-4E96-9FAD-271BC39FFAA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2-4AF1-4690-8546-808041CE70CE}"/>
                </c:ext>
              </c:extLst>
            </c:dLbl>
            <c:dLbl>
              <c:idx val="786"/>
              <c:tx>
                <c:rich>
                  <a:bodyPr/>
                  <a:lstStyle/>
                  <a:p>
                    <a:fld id="{0CCAD259-BCC9-450D-B591-EE410181279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3-4AF1-4690-8546-808041CE70CE}"/>
                </c:ext>
              </c:extLst>
            </c:dLbl>
            <c:dLbl>
              <c:idx val="787"/>
              <c:tx>
                <c:rich>
                  <a:bodyPr/>
                  <a:lstStyle/>
                  <a:p>
                    <a:fld id="{7361DD16-6FE7-40FD-B4D3-06103AD6A74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4-4AF1-4690-8546-808041CE70CE}"/>
                </c:ext>
              </c:extLst>
            </c:dLbl>
            <c:dLbl>
              <c:idx val="788"/>
              <c:tx>
                <c:rich>
                  <a:bodyPr/>
                  <a:lstStyle/>
                  <a:p>
                    <a:fld id="{6A4C9FDB-D1D9-4D77-8F91-FBB05410EB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5-4AF1-4690-8546-808041CE70CE}"/>
                </c:ext>
              </c:extLst>
            </c:dLbl>
            <c:dLbl>
              <c:idx val="789"/>
              <c:tx>
                <c:rich>
                  <a:bodyPr/>
                  <a:lstStyle/>
                  <a:p>
                    <a:fld id="{BEDAF6DB-AE18-4E7B-81EC-E5CB78DC31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6-4AF1-4690-8546-808041CE70CE}"/>
                </c:ext>
              </c:extLst>
            </c:dLbl>
            <c:dLbl>
              <c:idx val="790"/>
              <c:tx>
                <c:rich>
                  <a:bodyPr/>
                  <a:lstStyle/>
                  <a:p>
                    <a:fld id="{21E3CC9E-460D-42DD-9F10-FD67BC03E3F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7-4AF1-4690-8546-808041CE70CE}"/>
                </c:ext>
              </c:extLst>
            </c:dLbl>
            <c:dLbl>
              <c:idx val="791"/>
              <c:tx>
                <c:rich>
                  <a:bodyPr/>
                  <a:lstStyle/>
                  <a:p>
                    <a:fld id="{8E9AF7EF-CA19-4CAB-89C4-DD71076AFF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8-4AF1-4690-8546-808041CE70CE}"/>
                </c:ext>
              </c:extLst>
            </c:dLbl>
            <c:dLbl>
              <c:idx val="792"/>
              <c:tx>
                <c:rich>
                  <a:bodyPr/>
                  <a:lstStyle/>
                  <a:p>
                    <a:fld id="{FC846F8C-7F53-41BD-A07F-A8CD433294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9-4AF1-4690-8546-808041CE70CE}"/>
                </c:ext>
              </c:extLst>
            </c:dLbl>
            <c:dLbl>
              <c:idx val="793"/>
              <c:tx>
                <c:rich>
                  <a:bodyPr/>
                  <a:lstStyle/>
                  <a:p>
                    <a:fld id="{B7C2F6CD-05B5-4DEA-A6BC-4DDE6C49BAA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A-4AF1-4690-8546-808041CE70CE}"/>
                </c:ext>
              </c:extLst>
            </c:dLbl>
            <c:dLbl>
              <c:idx val="794"/>
              <c:tx>
                <c:rich>
                  <a:bodyPr/>
                  <a:lstStyle/>
                  <a:p>
                    <a:fld id="{4ED52984-DDC7-4886-97B9-814BFF6C73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B-4AF1-4690-8546-808041CE70CE}"/>
                </c:ext>
              </c:extLst>
            </c:dLbl>
            <c:dLbl>
              <c:idx val="795"/>
              <c:tx>
                <c:rich>
                  <a:bodyPr/>
                  <a:lstStyle/>
                  <a:p>
                    <a:fld id="{4624C7CB-DBA6-4377-A0AA-8646C862CB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C-4AF1-4690-8546-808041CE70CE}"/>
                </c:ext>
              </c:extLst>
            </c:dLbl>
            <c:dLbl>
              <c:idx val="796"/>
              <c:tx>
                <c:rich>
                  <a:bodyPr/>
                  <a:lstStyle/>
                  <a:p>
                    <a:fld id="{2BF05FFF-9AB0-4B2D-AB02-BEAED3D61F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D-4AF1-4690-8546-808041CE70CE}"/>
                </c:ext>
              </c:extLst>
            </c:dLbl>
            <c:dLbl>
              <c:idx val="797"/>
              <c:tx>
                <c:rich>
                  <a:bodyPr/>
                  <a:lstStyle/>
                  <a:p>
                    <a:fld id="{38E24E4D-1D33-4595-8EB1-6F907F3AF8F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E-4AF1-4690-8546-808041CE70CE}"/>
                </c:ext>
              </c:extLst>
            </c:dLbl>
            <c:dLbl>
              <c:idx val="798"/>
              <c:tx>
                <c:rich>
                  <a:bodyPr/>
                  <a:lstStyle/>
                  <a:p>
                    <a:fld id="{84E69B6D-A21B-4003-A0C8-CD3EBB598A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1F-4AF1-4690-8546-808041CE70CE}"/>
                </c:ext>
              </c:extLst>
            </c:dLbl>
            <c:dLbl>
              <c:idx val="799"/>
              <c:tx>
                <c:rich>
                  <a:bodyPr/>
                  <a:lstStyle/>
                  <a:p>
                    <a:fld id="{2C1C5C10-9375-45AC-83A9-9FAADE93BC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0-4AF1-4690-8546-808041CE70CE}"/>
                </c:ext>
              </c:extLst>
            </c:dLbl>
            <c:dLbl>
              <c:idx val="800"/>
              <c:tx>
                <c:rich>
                  <a:bodyPr/>
                  <a:lstStyle/>
                  <a:p>
                    <a:fld id="{1F994DB2-EF8C-455B-9DEE-D7FFE67634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1-4AF1-4690-8546-808041CE70CE}"/>
                </c:ext>
              </c:extLst>
            </c:dLbl>
            <c:dLbl>
              <c:idx val="801"/>
              <c:tx>
                <c:rich>
                  <a:bodyPr/>
                  <a:lstStyle/>
                  <a:p>
                    <a:fld id="{6053175B-5070-4689-A6AC-56D6CB9ECB3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2-4AF1-4690-8546-808041CE70CE}"/>
                </c:ext>
              </c:extLst>
            </c:dLbl>
            <c:dLbl>
              <c:idx val="802"/>
              <c:tx>
                <c:rich>
                  <a:bodyPr/>
                  <a:lstStyle/>
                  <a:p>
                    <a:fld id="{3530271E-2209-411E-A67E-D4DFD291A1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3-4AF1-4690-8546-808041CE70CE}"/>
                </c:ext>
              </c:extLst>
            </c:dLbl>
            <c:dLbl>
              <c:idx val="803"/>
              <c:tx>
                <c:rich>
                  <a:bodyPr/>
                  <a:lstStyle/>
                  <a:p>
                    <a:fld id="{A58063DE-0056-496F-A295-2AE9394A314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4-4AF1-4690-8546-808041CE70CE}"/>
                </c:ext>
              </c:extLst>
            </c:dLbl>
            <c:dLbl>
              <c:idx val="804"/>
              <c:tx>
                <c:rich>
                  <a:bodyPr/>
                  <a:lstStyle/>
                  <a:p>
                    <a:fld id="{3033543D-2BBF-4C58-9C68-7406E40F18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5-4AF1-4690-8546-808041CE70CE}"/>
                </c:ext>
              </c:extLst>
            </c:dLbl>
            <c:dLbl>
              <c:idx val="805"/>
              <c:tx>
                <c:rich>
                  <a:bodyPr/>
                  <a:lstStyle/>
                  <a:p>
                    <a:fld id="{25A185B8-0B78-4532-A0F0-FEA3942A0A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6-4AF1-4690-8546-808041CE70CE}"/>
                </c:ext>
              </c:extLst>
            </c:dLbl>
            <c:dLbl>
              <c:idx val="806"/>
              <c:tx>
                <c:rich>
                  <a:bodyPr/>
                  <a:lstStyle/>
                  <a:p>
                    <a:fld id="{30E2DEA1-EEE5-4C68-A959-23C139B7E22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7-4AF1-4690-8546-808041CE70CE}"/>
                </c:ext>
              </c:extLst>
            </c:dLbl>
            <c:dLbl>
              <c:idx val="807"/>
              <c:tx>
                <c:rich>
                  <a:bodyPr/>
                  <a:lstStyle/>
                  <a:p>
                    <a:fld id="{27AF0045-5824-4494-BA0A-3529B2D7FE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8-4AF1-4690-8546-808041CE70CE}"/>
                </c:ext>
              </c:extLst>
            </c:dLbl>
            <c:dLbl>
              <c:idx val="808"/>
              <c:tx>
                <c:rich>
                  <a:bodyPr/>
                  <a:lstStyle/>
                  <a:p>
                    <a:fld id="{DAE3A23A-8A54-4FE7-AAC6-024FD87167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9-4AF1-4690-8546-808041CE70CE}"/>
                </c:ext>
              </c:extLst>
            </c:dLbl>
            <c:dLbl>
              <c:idx val="809"/>
              <c:tx>
                <c:rich>
                  <a:bodyPr/>
                  <a:lstStyle/>
                  <a:p>
                    <a:fld id="{39C3BA1B-103F-41AE-92FE-7CCFB8C316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A-4AF1-4690-8546-808041CE70CE}"/>
                </c:ext>
              </c:extLst>
            </c:dLbl>
            <c:dLbl>
              <c:idx val="810"/>
              <c:tx>
                <c:rich>
                  <a:bodyPr/>
                  <a:lstStyle/>
                  <a:p>
                    <a:fld id="{54FED6FF-CAAD-4F6B-8E21-E4E0E69C185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B-4AF1-4690-8546-808041CE70CE}"/>
                </c:ext>
              </c:extLst>
            </c:dLbl>
            <c:dLbl>
              <c:idx val="811"/>
              <c:tx>
                <c:rich>
                  <a:bodyPr/>
                  <a:lstStyle/>
                  <a:p>
                    <a:fld id="{DE7108DA-9EE7-494A-9DF1-077ACBE2E3E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C-4AF1-4690-8546-808041CE70CE}"/>
                </c:ext>
              </c:extLst>
            </c:dLbl>
            <c:dLbl>
              <c:idx val="812"/>
              <c:tx>
                <c:rich>
                  <a:bodyPr/>
                  <a:lstStyle/>
                  <a:p>
                    <a:fld id="{42C14A1A-E813-4C48-A3A2-7D944302C5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D-4AF1-4690-8546-808041CE70CE}"/>
                </c:ext>
              </c:extLst>
            </c:dLbl>
            <c:dLbl>
              <c:idx val="813"/>
              <c:tx>
                <c:rich>
                  <a:bodyPr/>
                  <a:lstStyle/>
                  <a:p>
                    <a:fld id="{B8F4BC89-C903-47E3-9097-CD7C55E031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E-4AF1-4690-8546-808041CE70CE}"/>
                </c:ext>
              </c:extLst>
            </c:dLbl>
            <c:dLbl>
              <c:idx val="814"/>
              <c:tx>
                <c:rich>
                  <a:bodyPr/>
                  <a:lstStyle/>
                  <a:p>
                    <a:fld id="{A778320E-3686-4543-956A-17C4EB54859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2F-4AF1-4690-8546-808041CE70CE}"/>
                </c:ext>
              </c:extLst>
            </c:dLbl>
            <c:dLbl>
              <c:idx val="815"/>
              <c:tx>
                <c:rich>
                  <a:bodyPr/>
                  <a:lstStyle/>
                  <a:p>
                    <a:fld id="{20A13F5E-7C97-4BBE-BD5D-A1DFD039C9E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0-4AF1-4690-8546-808041CE70CE}"/>
                </c:ext>
              </c:extLst>
            </c:dLbl>
            <c:dLbl>
              <c:idx val="816"/>
              <c:tx>
                <c:rich>
                  <a:bodyPr/>
                  <a:lstStyle/>
                  <a:p>
                    <a:fld id="{0E6DD2F3-8346-4842-8A80-D5C5295192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1-4AF1-4690-8546-808041CE70CE}"/>
                </c:ext>
              </c:extLst>
            </c:dLbl>
            <c:dLbl>
              <c:idx val="817"/>
              <c:tx>
                <c:rich>
                  <a:bodyPr/>
                  <a:lstStyle/>
                  <a:p>
                    <a:fld id="{3841AFAE-5A2F-4BCF-B5EB-DE73EF89457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2-4AF1-4690-8546-808041CE70CE}"/>
                </c:ext>
              </c:extLst>
            </c:dLbl>
            <c:dLbl>
              <c:idx val="818"/>
              <c:tx>
                <c:rich>
                  <a:bodyPr/>
                  <a:lstStyle/>
                  <a:p>
                    <a:fld id="{1E1611F9-E09E-4C38-BC22-8B43FACF67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3-4AF1-4690-8546-808041CE70CE}"/>
                </c:ext>
              </c:extLst>
            </c:dLbl>
            <c:dLbl>
              <c:idx val="819"/>
              <c:tx>
                <c:rich>
                  <a:bodyPr/>
                  <a:lstStyle/>
                  <a:p>
                    <a:fld id="{15CD7216-047A-4008-989A-4158BCFFD3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4-4AF1-4690-8546-808041CE70CE}"/>
                </c:ext>
              </c:extLst>
            </c:dLbl>
            <c:dLbl>
              <c:idx val="820"/>
              <c:tx>
                <c:rich>
                  <a:bodyPr/>
                  <a:lstStyle/>
                  <a:p>
                    <a:fld id="{2BB19305-DB5E-4083-895F-E61DE4FD38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5-4AF1-4690-8546-808041CE70CE}"/>
                </c:ext>
              </c:extLst>
            </c:dLbl>
            <c:dLbl>
              <c:idx val="821"/>
              <c:tx>
                <c:rich>
                  <a:bodyPr/>
                  <a:lstStyle/>
                  <a:p>
                    <a:fld id="{9CF26C14-EF46-4E1D-A3F5-F885F0B6A3C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6-4AF1-4690-8546-808041CE70CE}"/>
                </c:ext>
              </c:extLst>
            </c:dLbl>
            <c:dLbl>
              <c:idx val="822"/>
              <c:tx>
                <c:rich>
                  <a:bodyPr/>
                  <a:lstStyle/>
                  <a:p>
                    <a:fld id="{26A3082F-84A6-4365-914C-1264AB3077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7-4AF1-4690-8546-808041CE70CE}"/>
                </c:ext>
              </c:extLst>
            </c:dLbl>
            <c:dLbl>
              <c:idx val="823"/>
              <c:tx>
                <c:rich>
                  <a:bodyPr/>
                  <a:lstStyle/>
                  <a:p>
                    <a:fld id="{F7E3D499-9F87-4110-BBA6-A843CDDD7F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8-4AF1-4690-8546-808041CE70CE}"/>
                </c:ext>
              </c:extLst>
            </c:dLbl>
            <c:dLbl>
              <c:idx val="824"/>
              <c:tx>
                <c:rich>
                  <a:bodyPr/>
                  <a:lstStyle/>
                  <a:p>
                    <a:fld id="{A9C34A63-FC21-4261-8CFC-B93908A7AC8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9-4AF1-4690-8546-808041CE70CE}"/>
                </c:ext>
              </c:extLst>
            </c:dLbl>
            <c:dLbl>
              <c:idx val="825"/>
              <c:tx>
                <c:rich>
                  <a:bodyPr/>
                  <a:lstStyle/>
                  <a:p>
                    <a:fld id="{7393DD94-7408-4B7B-8BCB-E558E35A79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A-4AF1-4690-8546-808041CE70CE}"/>
                </c:ext>
              </c:extLst>
            </c:dLbl>
            <c:dLbl>
              <c:idx val="826"/>
              <c:tx>
                <c:rich>
                  <a:bodyPr/>
                  <a:lstStyle/>
                  <a:p>
                    <a:fld id="{6669C546-2FA9-43EF-86EA-69636C6A85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B-4AF1-4690-8546-808041CE70CE}"/>
                </c:ext>
              </c:extLst>
            </c:dLbl>
            <c:dLbl>
              <c:idx val="827"/>
              <c:tx>
                <c:rich>
                  <a:bodyPr/>
                  <a:lstStyle/>
                  <a:p>
                    <a:fld id="{1162D95C-EBF4-4721-A63F-66CBBC57CE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C-4AF1-4690-8546-808041CE70CE}"/>
                </c:ext>
              </c:extLst>
            </c:dLbl>
            <c:dLbl>
              <c:idx val="828"/>
              <c:tx>
                <c:rich>
                  <a:bodyPr/>
                  <a:lstStyle/>
                  <a:p>
                    <a:fld id="{76EF314E-AC59-4857-BD5C-903BB29E92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D-4AF1-4690-8546-808041CE70CE}"/>
                </c:ext>
              </c:extLst>
            </c:dLbl>
            <c:dLbl>
              <c:idx val="829"/>
              <c:tx>
                <c:rich>
                  <a:bodyPr/>
                  <a:lstStyle/>
                  <a:p>
                    <a:fld id="{99D77B59-D65E-4BB7-A975-CF85B4B983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E-4AF1-4690-8546-808041CE70CE}"/>
                </c:ext>
              </c:extLst>
            </c:dLbl>
            <c:dLbl>
              <c:idx val="830"/>
              <c:tx>
                <c:rich>
                  <a:bodyPr/>
                  <a:lstStyle/>
                  <a:p>
                    <a:fld id="{2EC7EE00-245F-4EEC-8207-EC01B03FB8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3F-4AF1-4690-8546-808041CE70CE}"/>
                </c:ext>
              </c:extLst>
            </c:dLbl>
            <c:dLbl>
              <c:idx val="831"/>
              <c:tx>
                <c:rich>
                  <a:bodyPr/>
                  <a:lstStyle/>
                  <a:p>
                    <a:fld id="{E57B40DE-540A-4B88-9DA7-4B67B19E8C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0-4AF1-4690-8546-808041CE70CE}"/>
                </c:ext>
              </c:extLst>
            </c:dLbl>
            <c:dLbl>
              <c:idx val="832"/>
              <c:tx>
                <c:rich>
                  <a:bodyPr/>
                  <a:lstStyle/>
                  <a:p>
                    <a:fld id="{0F179779-1086-4B2F-B533-1C85431C44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1-4AF1-4690-8546-808041CE70CE}"/>
                </c:ext>
              </c:extLst>
            </c:dLbl>
            <c:dLbl>
              <c:idx val="833"/>
              <c:tx>
                <c:rich>
                  <a:bodyPr/>
                  <a:lstStyle/>
                  <a:p>
                    <a:fld id="{A5824A99-469A-4D2D-B764-3F48C2DE0A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2-4AF1-4690-8546-808041CE70CE}"/>
                </c:ext>
              </c:extLst>
            </c:dLbl>
            <c:dLbl>
              <c:idx val="834"/>
              <c:tx>
                <c:rich>
                  <a:bodyPr/>
                  <a:lstStyle/>
                  <a:p>
                    <a:fld id="{D234237D-9875-43A7-8BDF-CD5DB02986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3-4AF1-4690-8546-808041CE70CE}"/>
                </c:ext>
              </c:extLst>
            </c:dLbl>
            <c:dLbl>
              <c:idx val="835"/>
              <c:tx>
                <c:rich>
                  <a:bodyPr/>
                  <a:lstStyle/>
                  <a:p>
                    <a:fld id="{343413B7-CBC4-45AF-8DB6-E71EC72559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4-4AF1-4690-8546-808041CE70CE}"/>
                </c:ext>
              </c:extLst>
            </c:dLbl>
            <c:dLbl>
              <c:idx val="836"/>
              <c:tx>
                <c:rich>
                  <a:bodyPr/>
                  <a:lstStyle/>
                  <a:p>
                    <a:fld id="{FA5E2B24-8079-48E2-AC5E-EE9EA9C21A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5-4AF1-4690-8546-808041CE70CE}"/>
                </c:ext>
              </c:extLst>
            </c:dLbl>
            <c:dLbl>
              <c:idx val="837"/>
              <c:tx>
                <c:rich>
                  <a:bodyPr/>
                  <a:lstStyle/>
                  <a:p>
                    <a:fld id="{58ED1560-99FD-4833-B651-32E07DA4AC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6-4AF1-4690-8546-808041CE70CE}"/>
                </c:ext>
              </c:extLst>
            </c:dLbl>
            <c:dLbl>
              <c:idx val="838"/>
              <c:tx>
                <c:rich>
                  <a:bodyPr/>
                  <a:lstStyle/>
                  <a:p>
                    <a:fld id="{F1BBDA3C-CFE4-4660-A63F-8ED21296AD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7-4AF1-4690-8546-808041CE70CE}"/>
                </c:ext>
              </c:extLst>
            </c:dLbl>
            <c:dLbl>
              <c:idx val="839"/>
              <c:tx>
                <c:rich>
                  <a:bodyPr/>
                  <a:lstStyle/>
                  <a:p>
                    <a:fld id="{9D41B700-55FF-4148-A197-5B2701025C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8-4AF1-4690-8546-808041CE70CE}"/>
                </c:ext>
              </c:extLst>
            </c:dLbl>
            <c:dLbl>
              <c:idx val="840"/>
              <c:tx>
                <c:rich>
                  <a:bodyPr/>
                  <a:lstStyle/>
                  <a:p>
                    <a:fld id="{589DA435-709B-4F46-8948-449CCEF526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9-4AF1-4690-8546-808041CE70CE}"/>
                </c:ext>
              </c:extLst>
            </c:dLbl>
            <c:dLbl>
              <c:idx val="841"/>
              <c:tx>
                <c:rich>
                  <a:bodyPr/>
                  <a:lstStyle/>
                  <a:p>
                    <a:fld id="{C055747E-2356-4DB1-9403-03DFCAA16EB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A-4AF1-4690-8546-808041CE70CE}"/>
                </c:ext>
              </c:extLst>
            </c:dLbl>
            <c:dLbl>
              <c:idx val="842"/>
              <c:tx>
                <c:rich>
                  <a:bodyPr/>
                  <a:lstStyle/>
                  <a:p>
                    <a:fld id="{BFF2D7BE-118C-462E-8C2D-7E8672CC5E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B-4AF1-4690-8546-808041CE70CE}"/>
                </c:ext>
              </c:extLst>
            </c:dLbl>
            <c:dLbl>
              <c:idx val="843"/>
              <c:tx>
                <c:rich>
                  <a:bodyPr/>
                  <a:lstStyle/>
                  <a:p>
                    <a:fld id="{99B7EBB5-78D6-4E2D-A882-2B28E87BB5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C-4AF1-4690-8546-808041CE70CE}"/>
                </c:ext>
              </c:extLst>
            </c:dLbl>
            <c:dLbl>
              <c:idx val="844"/>
              <c:tx>
                <c:rich>
                  <a:bodyPr/>
                  <a:lstStyle/>
                  <a:p>
                    <a:fld id="{D51238FC-16D0-4ECB-943F-8FDD8C61B0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D-4AF1-4690-8546-808041CE70CE}"/>
                </c:ext>
              </c:extLst>
            </c:dLbl>
            <c:dLbl>
              <c:idx val="845"/>
              <c:tx>
                <c:rich>
                  <a:bodyPr/>
                  <a:lstStyle/>
                  <a:p>
                    <a:fld id="{EC4DAABD-2A60-4A42-BB98-DD7269A5DC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E-4AF1-4690-8546-808041CE70CE}"/>
                </c:ext>
              </c:extLst>
            </c:dLbl>
            <c:dLbl>
              <c:idx val="846"/>
              <c:tx>
                <c:rich>
                  <a:bodyPr/>
                  <a:lstStyle/>
                  <a:p>
                    <a:fld id="{C1A6ACF5-5516-4A64-A53C-5DD9C5AD73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4F-4AF1-4690-8546-808041CE70CE}"/>
                </c:ext>
              </c:extLst>
            </c:dLbl>
            <c:dLbl>
              <c:idx val="847"/>
              <c:tx>
                <c:rich>
                  <a:bodyPr/>
                  <a:lstStyle/>
                  <a:p>
                    <a:fld id="{FFC9FFAC-E608-4E31-A555-AA2FAD65E2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0-4AF1-4690-8546-808041CE70CE}"/>
                </c:ext>
              </c:extLst>
            </c:dLbl>
            <c:dLbl>
              <c:idx val="848"/>
              <c:tx>
                <c:rich>
                  <a:bodyPr/>
                  <a:lstStyle/>
                  <a:p>
                    <a:fld id="{8A2FD1C0-E742-4147-A02D-85D7A3DEC9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1-4AF1-4690-8546-808041CE70CE}"/>
                </c:ext>
              </c:extLst>
            </c:dLbl>
            <c:dLbl>
              <c:idx val="849"/>
              <c:tx>
                <c:rich>
                  <a:bodyPr/>
                  <a:lstStyle/>
                  <a:p>
                    <a:fld id="{A01A5623-420D-4B46-96B6-5965267EEF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2-4AF1-4690-8546-808041CE70CE}"/>
                </c:ext>
              </c:extLst>
            </c:dLbl>
            <c:dLbl>
              <c:idx val="850"/>
              <c:tx>
                <c:rich>
                  <a:bodyPr/>
                  <a:lstStyle/>
                  <a:p>
                    <a:fld id="{840F16E5-03F6-4A27-8C68-522C053C584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3-4AF1-4690-8546-808041CE70CE}"/>
                </c:ext>
              </c:extLst>
            </c:dLbl>
            <c:dLbl>
              <c:idx val="851"/>
              <c:tx>
                <c:rich>
                  <a:bodyPr/>
                  <a:lstStyle/>
                  <a:p>
                    <a:fld id="{A227C5CA-E678-4376-9BED-8CD647E2E3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4-4AF1-4690-8546-808041CE70CE}"/>
                </c:ext>
              </c:extLst>
            </c:dLbl>
            <c:dLbl>
              <c:idx val="852"/>
              <c:tx>
                <c:rich>
                  <a:bodyPr/>
                  <a:lstStyle/>
                  <a:p>
                    <a:fld id="{A52BD3A8-87F4-4BD5-857F-0FFF344602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5-4AF1-4690-8546-808041CE70CE}"/>
                </c:ext>
              </c:extLst>
            </c:dLbl>
            <c:dLbl>
              <c:idx val="853"/>
              <c:tx>
                <c:rich>
                  <a:bodyPr/>
                  <a:lstStyle/>
                  <a:p>
                    <a:fld id="{EE441193-23C1-4532-AFF7-75741EEFA4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6-4AF1-4690-8546-808041CE70CE}"/>
                </c:ext>
              </c:extLst>
            </c:dLbl>
            <c:dLbl>
              <c:idx val="854"/>
              <c:tx>
                <c:rich>
                  <a:bodyPr/>
                  <a:lstStyle/>
                  <a:p>
                    <a:fld id="{D95AF857-B638-433E-B332-7C2BE9F8E1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7-4AF1-4690-8546-808041CE70CE}"/>
                </c:ext>
              </c:extLst>
            </c:dLbl>
            <c:dLbl>
              <c:idx val="855"/>
              <c:tx>
                <c:rich>
                  <a:bodyPr/>
                  <a:lstStyle/>
                  <a:p>
                    <a:fld id="{9A344C9E-CDBD-41C3-A41A-C72A229F01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8-4AF1-4690-8546-808041CE70CE}"/>
                </c:ext>
              </c:extLst>
            </c:dLbl>
            <c:dLbl>
              <c:idx val="856"/>
              <c:tx>
                <c:rich>
                  <a:bodyPr/>
                  <a:lstStyle/>
                  <a:p>
                    <a:fld id="{11E48DE4-A039-4E39-8F57-F2DBFA82E0D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9-4AF1-4690-8546-808041CE70CE}"/>
                </c:ext>
              </c:extLst>
            </c:dLbl>
            <c:dLbl>
              <c:idx val="857"/>
              <c:tx>
                <c:rich>
                  <a:bodyPr/>
                  <a:lstStyle/>
                  <a:p>
                    <a:fld id="{099AF47A-C7AB-4139-94E6-8C03390E31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A-4AF1-4690-8546-808041CE70CE}"/>
                </c:ext>
              </c:extLst>
            </c:dLbl>
            <c:dLbl>
              <c:idx val="858"/>
              <c:tx>
                <c:rich>
                  <a:bodyPr/>
                  <a:lstStyle/>
                  <a:p>
                    <a:fld id="{B8E4FC3E-B8B1-4281-953B-8524340764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B-4AF1-4690-8546-808041CE70CE}"/>
                </c:ext>
              </c:extLst>
            </c:dLbl>
            <c:dLbl>
              <c:idx val="859"/>
              <c:tx>
                <c:rich>
                  <a:bodyPr/>
                  <a:lstStyle/>
                  <a:p>
                    <a:fld id="{898FE01F-E160-422B-A89B-DD6CAC1E91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C-4AF1-4690-8546-808041CE70CE}"/>
                </c:ext>
              </c:extLst>
            </c:dLbl>
            <c:dLbl>
              <c:idx val="860"/>
              <c:tx>
                <c:rich>
                  <a:bodyPr/>
                  <a:lstStyle/>
                  <a:p>
                    <a:fld id="{A894BC69-25CC-46A6-AC54-42FDC5AC29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D-4AF1-4690-8546-808041CE70CE}"/>
                </c:ext>
              </c:extLst>
            </c:dLbl>
            <c:dLbl>
              <c:idx val="861"/>
              <c:tx>
                <c:rich>
                  <a:bodyPr/>
                  <a:lstStyle/>
                  <a:p>
                    <a:fld id="{58A0FDFE-6430-4B00-A2D5-3DF8B8D8FD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E-4AF1-4690-8546-808041CE70CE}"/>
                </c:ext>
              </c:extLst>
            </c:dLbl>
            <c:dLbl>
              <c:idx val="862"/>
              <c:tx>
                <c:rich>
                  <a:bodyPr/>
                  <a:lstStyle/>
                  <a:p>
                    <a:fld id="{D4D31CD4-6507-4999-828A-D576825EB5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5F-4AF1-4690-8546-808041CE70CE}"/>
                </c:ext>
              </c:extLst>
            </c:dLbl>
            <c:dLbl>
              <c:idx val="863"/>
              <c:tx>
                <c:rich>
                  <a:bodyPr/>
                  <a:lstStyle/>
                  <a:p>
                    <a:fld id="{454096D7-5707-45C0-931C-E03F702B867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0-4AF1-4690-8546-808041CE70CE}"/>
                </c:ext>
              </c:extLst>
            </c:dLbl>
            <c:dLbl>
              <c:idx val="864"/>
              <c:tx>
                <c:rich>
                  <a:bodyPr/>
                  <a:lstStyle/>
                  <a:p>
                    <a:fld id="{C96BBBB3-5D68-4E9A-B0DC-065162C652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1-4AF1-4690-8546-808041CE70CE}"/>
                </c:ext>
              </c:extLst>
            </c:dLbl>
            <c:dLbl>
              <c:idx val="865"/>
              <c:tx>
                <c:rich>
                  <a:bodyPr/>
                  <a:lstStyle/>
                  <a:p>
                    <a:fld id="{F6A94C1E-E772-403E-96EC-F89C4A8AE6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2-4AF1-4690-8546-808041CE70CE}"/>
                </c:ext>
              </c:extLst>
            </c:dLbl>
            <c:dLbl>
              <c:idx val="866"/>
              <c:tx>
                <c:rich>
                  <a:bodyPr/>
                  <a:lstStyle/>
                  <a:p>
                    <a:fld id="{EA3FDDE1-AEDB-4661-9244-77EF054A18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3-4AF1-4690-8546-808041CE70CE}"/>
                </c:ext>
              </c:extLst>
            </c:dLbl>
            <c:dLbl>
              <c:idx val="867"/>
              <c:tx>
                <c:rich>
                  <a:bodyPr/>
                  <a:lstStyle/>
                  <a:p>
                    <a:fld id="{B88D4B26-BDCB-417F-99C8-566E449C5C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4-4AF1-4690-8546-808041CE70CE}"/>
                </c:ext>
              </c:extLst>
            </c:dLbl>
            <c:dLbl>
              <c:idx val="868"/>
              <c:tx>
                <c:rich>
                  <a:bodyPr/>
                  <a:lstStyle/>
                  <a:p>
                    <a:fld id="{91A053C0-42B8-475F-8AAC-42BF9A06183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5-4AF1-4690-8546-808041CE70CE}"/>
                </c:ext>
              </c:extLst>
            </c:dLbl>
            <c:dLbl>
              <c:idx val="869"/>
              <c:tx>
                <c:rich>
                  <a:bodyPr/>
                  <a:lstStyle/>
                  <a:p>
                    <a:fld id="{093423BB-A3CF-4D8E-B7E9-C8FE49E0EC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6-4AF1-4690-8546-808041CE70CE}"/>
                </c:ext>
              </c:extLst>
            </c:dLbl>
            <c:dLbl>
              <c:idx val="870"/>
              <c:tx>
                <c:rich>
                  <a:bodyPr/>
                  <a:lstStyle/>
                  <a:p>
                    <a:fld id="{9B900E49-F4EB-4497-957D-08DDD28972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7-4AF1-4690-8546-808041CE70CE}"/>
                </c:ext>
              </c:extLst>
            </c:dLbl>
            <c:dLbl>
              <c:idx val="871"/>
              <c:tx>
                <c:rich>
                  <a:bodyPr/>
                  <a:lstStyle/>
                  <a:p>
                    <a:fld id="{B978492B-8B48-4015-9A0E-37C18B7E4F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8-4AF1-4690-8546-808041CE70CE}"/>
                </c:ext>
              </c:extLst>
            </c:dLbl>
            <c:dLbl>
              <c:idx val="872"/>
              <c:tx>
                <c:rich>
                  <a:bodyPr/>
                  <a:lstStyle/>
                  <a:p>
                    <a:fld id="{38D1EA43-5811-4643-96F1-664CCB36A7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9-4AF1-4690-8546-808041CE70CE}"/>
                </c:ext>
              </c:extLst>
            </c:dLbl>
            <c:dLbl>
              <c:idx val="873"/>
              <c:tx>
                <c:rich>
                  <a:bodyPr/>
                  <a:lstStyle/>
                  <a:p>
                    <a:fld id="{BA1BBF4D-6F2A-4267-9DD9-2DE66470B6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A-4AF1-4690-8546-808041CE70CE}"/>
                </c:ext>
              </c:extLst>
            </c:dLbl>
            <c:dLbl>
              <c:idx val="874"/>
              <c:tx>
                <c:rich>
                  <a:bodyPr/>
                  <a:lstStyle/>
                  <a:p>
                    <a:fld id="{BEDEC284-D425-44CC-B43A-087E0F4496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B-4AF1-4690-8546-808041CE70CE}"/>
                </c:ext>
              </c:extLst>
            </c:dLbl>
            <c:dLbl>
              <c:idx val="875"/>
              <c:tx>
                <c:rich>
                  <a:bodyPr/>
                  <a:lstStyle/>
                  <a:p>
                    <a:fld id="{91BCF010-F7E3-4C37-A563-7D61879830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C-4AF1-4690-8546-808041CE70CE}"/>
                </c:ext>
              </c:extLst>
            </c:dLbl>
            <c:dLbl>
              <c:idx val="876"/>
              <c:tx>
                <c:rich>
                  <a:bodyPr/>
                  <a:lstStyle/>
                  <a:p>
                    <a:fld id="{0959473D-DF88-45CD-BEFC-CF37EEA2F45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D-4AF1-4690-8546-808041CE70CE}"/>
                </c:ext>
              </c:extLst>
            </c:dLbl>
            <c:dLbl>
              <c:idx val="877"/>
              <c:tx>
                <c:rich>
                  <a:bodyPr/>
                  <a:lstStyle/>
                  <a:p>
                    <a:fld id="{0424323A-AEFE-4D0E-A4D4-120D609F6C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E-4AF1-4690-8546-808041CE70CE}"/>
                </c:ext>
              </c:extLst>
            </c:dLbl>
            <c:dLbl>
              <c:idx val="878"/>
              <c:tx>
                <c:rich>
                  <a:bodyPr/>
                  <a:lstStyle/>
                  <a:p>
                    <a:fld id="{EBB6D3CC-C448-48DB-BB54-52EDE9677D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6F-4AF1-4690-8546-808041CE70CE}"/>
                </c:ext>
              </c:extLst>
            </c:dLbl>
            <c:dLbl>
              <c:idx val="879"/>
              <c:tx>
                <c:rich>
                  <a:bodyPr/>
                  <a:lstStyle/>
                  <a:p>
                    <a:fld id="{4F372155-9E90-4495-B002-47AA26239BA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0-4AF1-4690-8546-808041CE70CE}"/>
                </c:ext>
              </c:extLst>
            </c:dLbl>
            <c:dLbl>
              <c:idx val="880"/>
              <c:tx>
                <c:rich>
                  <a:bodyPr/>
                  <a:lstStyle/>
                  <a:p>
                    <a:fld id="{1E051EB9-A090-4658-953A-2EA80B4F85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1-4AF1-4690-8546-808041CE70CE}"/>
                </c:ext>
              </c:extLst>
            </c:dLbl>
            <c:dLbl>
              <c:idx val="881"/>
              <c:tx>
                <c:rich>
                  <a:bodyPr/>
                  <a:lstStyle/>
                  <a:p>
                    <a:fld id="{E935E3FD-B25A-40FE-BF74-9BA77196C7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2-4AF1-4690-8546-808041CE70CE}"/>
                </c:ext>
              </c:extLst>
            </c:dLbl>
            <c:dLbl>
              <c:idx val="882"/>
              <c:tx>
                <c:rich>
                  <a:bodyPr/>
                  <a:lstStyle/>
                  <a:p>
                    <a:fld id="{B890B6AC-85FC-4B87-B19D-F0EBEE2771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3-4AF1-4690-8546-808041CE70CE}"/>
                </c:ext>
              </c:extLst>
            </c:dLbl>
            <c:dLbl>
              <c:idx val="883"/>
              <c:tx>
                <c:rich>
                  <a:bodyPr/>
                  <a:lstStyle/>
                  <a:p>
                    <a:fld id="{46A71BC7-F7B7-4487-988A-234619CE9E3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4-4AF1-4690-8546-808041CE70CE}"/>
                </c:ext>
              </c:extLst>
            </c:dLbl>
            <c:dLbl>
              <c:idx val="884"/>
              <c:tx>
                <c:rich>
                  <a:bodyPr/>
                  <a:lstStyle/>
                  <a:p>
                    <a:fld id="{C7AF2E1E-7E49-4AD9-9B5F-C045C209CF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5-4AF1-4690-8546-808041CE70CE}"/>
                </c:ext>
              </c:extLst>
            </c:dLbl>
            <c:dLbl>
              <c:idx val="885"/>
              <c:tx>
                <c:rich>
                  <a:bodyPr/>
                  <a:lstStyle/>
                  <a:p>
                    <a:fld id="{8207CEBA-83FB-4277-87C9-B29CB76C95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6-4AF1-4690-8546-808041CE70CE}"/>
                </c:ext>
              </c:extLst>
            </c:dLbl>
            <c:dLbl>
              <c:idx val="886"/>
              <c:tx>
                <c:rich>
                  <a:bodyPr/>
                  <a:lstStyle/>
                  <a:p>
                    <a:fld id="{A28160D5-414D-4033-A32A-60296E041F7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7-4AF1-4690-8546-808041CE70CE}"/>
                </c:ext>
              </c:extLst>
            </c:dLbl>
            <c:dLbl>
              <c:idx val="887"/>
              <c:tx>
                <c:rich>
                  <a:bodyPr/>
                  <a:lstStyle/>
                  <a:p>
                    <a:fld id="{9EBF919F-9A8B-49D1-B208-D469CE7ACD0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8-4AF1-4690-8546-808041CE70CE}"/>
                </c:ext>
              </c:extLst>
            </c:dLbl>
            <c:dLbl>
              <c:idx val="888"/>
              <c:tx>
                <c:rich>
                  <a:bodyPr/>
                  <a:lstStyle/>
                  <a:p>
                    <a:fld id="{DC74A30A-8220-405A-AEB5-BCE7733D1D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9-4AF1-4690-8546-808041CE70CE}"/>
                </c:ext>
              </c:extLst>
            </c:dLbl>
            <c:dLbl>
              <c:idx val="889"/>
              <c:tx>
                <c:rich>
                  <a:bodyPr/>
                  <a:lstStyle/>
                  <a:p>
                    <a:fld id="{9BBD4F39-A586-40AF-813C-FDB1BBB4D63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A-4AF1-4690-8546-808041CE70CE}"/>
                </c:ext>
              </c:extLst>
            </c:dLbl>
            <c:dLbl>
              <c:idx val="890"/>
              <c:tx>
                <c:rich>
                  <a:bodyPr/>
                  <a:lstStyle/>
                  <a:p>
                    <a:fld id="{F6CC2F7B-25D1-4685-8116-B1D77E2B63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B-4AF1-4690-8546-808041CE70CE}"/>
                </c:ext>
              </c:extLst>
            </c:dLbl>
            <c:dLbl>
              <c:idx val="891"/>
              <c:tx>
                <c:rich>
                  <a:bodyPr/>
                  <a:lstStyle/>
                  <a:p>
                    <a:fld id="{E1815A9A-9E62-4837-8424-58B7A66ABF1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C-4AF1-4690-8546-808041CE70CE}"/>
                </c:ext>
              </c:extLst>
            </c:dLbl>
            <c:dLbl>
              <c:idx val="892"/>
              <c:tx>
                <c:rich>
                  <a:bodyPr/>
                  <a:lstStyle/>
                  <a:p>
                    <a:fld id="{73FFFB22-180F-409E-8EC9-19EADCCBBEF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D-4AF1-4690-8546-808041CE70CE}"/>
                </c:ext>
              </c:extLst>
            </c:dLbl>
            <c:dLbl>
              <c:idx val="893"/>
              <c:tx>
                <c:rich>
                  <a:bodyPr/>
                  <a:lstStyle/>
                  <a:p>
                    <a:fld id="{23E4278A-E862-4DF0-9381-F0EF7CE3D3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E-4AF1-4690-8546-808041CE70CE}"/>
                </c:ext>
              </c:extLst>
            </c:dLbl>
            <c:dLbl>
              <c:idx val="894"/>
              <c:tx>
                <c:rich>
                  <a:bodyPr/>
                  <a:lstStyle/>
                  <a:p>
                    <a:fld id="{28627846-7FCF-49E1-9E62-AAB0E7F985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7F-4AF1-4690-8546-808041CE70CE}"/>
                </c:ext>
              </c:extLst>
            </c:dLbl>
            <c:dLbl>
              <c:idx val="895"/>
              <c:tx>
                <c:rich>
                  <a:bodyPr/>
                  <a:lstStyle/>
                  <a:p>
                    <a:fld id="{0523A812-7FE6-4262-A134-F834B87C76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0-4AF1-4690-8546-808041CE70CE}"/>
                </c:ext>
              </c:extLst>
            </c:dLbl>
            <c:dLbl>
              <c:idx val="896"/>
              <c:tx>
                <c:rich>
                  <a:bodyPr/>
                  <a:lstStyle/>
                  <a:p>
                    <a:fld id="{B9709AB0-0BD6-4493-9052-3391ED5949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1-4AF1-4690-8546-808041CE70CE}"/>
                </c:ext>
              </c:extLst>
            </c:dLbl>
            <c:dLbl>
              <c:idx val="897"/>
              <c:tx>
                <c:rich>
                  <a:bodyPr/>
                  <a:lstStyle/>
                  <a:p>
                    <a:fld id="{DEDF243E-BA8E-42B4-A501-DC82FC7017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2-4AF1-4690-8546-808041CE70CE}"/>
                </c:ext>
              </c:extLst>
            </c:dLbl>
            <c:dLbl>
              <c:idx val="898"/>
              <c:tx>
                <c:rich>
                  <a:bodyPr/>
                  <a:lstStyle/>
                  <a:p>
                    <a:fld id="{5B0DB734-E062-4D07-8B26-1AF9313006A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3-4AF1-4690-8546-808041CE70CE}"/>
                </c:ext>
              </c:extLst>
            </c:dLbl>
            <c:dLbl>
              <c:idx val="899"/>
              <c:tx>
                <c:rich>
                  <a:bodyPr/>
                  <a:lstStyle/>
                  <a:p>
                    <a:fld id="{668EB82F-5600-4A73-880C-2B2A08CF78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4-4AF1-4690-8546-808041CE70CE}"/>
                </c:ext>
              </c:extLst>
            </c:dLbl>
            <c:dLbl>
              <c:idx val="900"/>
              <c:tx>
                <c:rich>
                  <a:bodyPr/>
                  <a:lstStyle/>
                  <a:p>
                    <a:fld id="{D566EEB0-EECA-4823-B2F2-A923EE88EF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5-4AF1-4690-8546-808041CE70CE}"/>
                </c:ext>
              </c:extLst>
            </c:dLbl>
            <c:dLbl>
              <c:idx val="901"/>
              <c:tx>
                <c:rich>
                  <a:bodyPr/>
                  <a:lstStyle/>
                  <a:p>
                    <a:fld id="{890D1FE5-8954-4222-8855-9D645FEFF0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6-4AF1-4690-8546-808041CE70CE}"/>
                </c:ext>
              </c:extLst>
            </c:dLbl>
            <c:dLbl>
              <c:idx val="902"/>
              <c:tx>
                <c:rich>
                  <a:bodyPr/>
                  <a:lstStyle/>
                  <a:p>
                    <a:fld id="{15FC06F2-B08C-4ECA-826A-D9F7B30E1B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7-4AF1-4690-8546-808041CE70CE}"/>
                </c:ext>
              </c:extLst>
            </c:dLbl>
            <c:dLbl>
              <c:idx val="903"/>
              <c:tx>
                <c:rich>
                  <a:bodyPr/>
                  <a:lstStyle/>
                  <a:p>
                    <a:fld id="{61BBAB7E-FB62-40B7-AFE0-66CC1DC76E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8-4AF1-4690-8546-808041CE70CE}"/>
                </c:ext>
              </c:extLst>
            </c:dLbl>
            <c:dLbl>
              <c:idx val="904"/>
              <c:tx>
                <c:rich>
                  <a:bodyPr/>
                  <a:lstStyle/>
                  <a:p>
                    <a:fld id="{688C75A7-1D9E-4627-AD0C-0EFA76B88F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9-4AF1-4690-8546-808041CE70CE}"/>
                </c:ext>
              </c:extLst>
            </c:dLbl>
            <c:dLbl>
              <c:idx val="905"/>
              <c:tx>
                <c:rich>
                  <a:bodyPr/>
                  <a:lstStyle/>
                  <a:p>
                    <a:fld id="{0241FD06-8BDD-4225-A3C2-B69583E93C1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A-4AF1-4690-8546-808041CE70CE}"/>
                </c:ext>
              </c:extLst>
            </c:dLbl>
            <c:dLbl>
              <c:idx val="906"/>
              <c:tx>
                <c:rich>
                  <a:bodyPr/>
                  <a:lstStyle/>
                  <a:p>
                    <a:fld id="{25EEB591-5134-4562-A620-B196DAB511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B-4AF1-4690-8546-808041CE70CE}"/>
                </c:ext>
              </c:extLst>
            </c:dLbl>
            <c:dLbl>
              <c:idx val="907"/>
              <c:tx>
                <c:rich>
                  <a:bodyPr/>
                  <a:lstStyle/>
                  <a:p>
                    <a:fld id="{3C7FBD67-EB9A-4A55-99E1-DA7A2BE987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C-4AF1-4690-8546-808041CE70CE}"/>
                </c:ext>
              </c:extLst>
            </c:dLbl>
            <c:dLbl>
              <c:idx val="908"/>
              <c:tx>
                <c:rich>
                  <a:bodyPr/>
                  <a:lstStyle/>
                  <a:p>
                    <a:fld id="{F3BE3DBB-074D-4315-8939-855DD50D75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D-4AF1-4690-8546-808041CE70CE}"/>
                </c:ext>
              </c:extLst>
            </c:dLbl>
            <c:dLbl>
              <c:idx val="909"/>
              <c:tx>
                <c:rich>
                  <a:bodyPr/>
                  <a:lstStyle/>
                  <a:p>
                    <a:fld id="{F349E9BF-2545-4217-B801-04F2BCB60B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E-4AF1-4690-8546-808041CE70CE}"/>
                </c:ext>
              </c:extLst>
            </c:dLbl>
            <c:dLbl>
              <c:idx val="910"/>
              <c:tx>
                <c:rich>
                  <a:bodyPr/>
                  <a:lstStyle/>
                  <a:p>
                    <a:fld id="{51D36EB6-6921-4F6D-811F-A0808FFE83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8F-4AF1-4690-8546-808041CE70CE}"/>
                </c:ext>
              </c:extLst>
            </c:dLbl>
            <c:dLbl>
              <c:idx val="911"/>
              <c:tx>
                <c:rich>
                  <a:bodyPr/>
                  <a:lstStyle/>
                  <a:p>
                    <a:fld id="{5891F03E-AD4C-4A7E-BFC0-3DB43D2B71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0-4AF1-4690-8546-808041CE70CE}"/>
                </c:ext>
              </c:extLst>
            </c:dLbl>
            <c:dLbl>
              <c:idx val="912"/>
              <c:tx>
                <c:rich>
                  <a:bodyPr/>
                  <a:lstStyle/>
                  <a:p>
                    <a:fld id="{8DE59387-47D2-419A-8CD6-9E64DD6739C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1-4AF1-4690-8546-808041CE70CE}"/>
                </c:ext>
              </c:extLst>
            </c:dLbl>
            <c:dLbl>
              <c:idx val="913"/>
              <c:tx>
                <c:rich>
                  <a:bodyPr/>
                  <a:lstStyle/>
                  <a:p>
                    <a:fld id="{DE9345F6-2E20-4DB9-BDEF-C2E021F467C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2-4AF1-4690-8546-808041CE70CE}"/>
                </c:ext>
              </c:extLst>
            </c:dLbl>
            <c:dLbl>
              <c:idx val="914"/>
              <c:tx>
                <c:rich>
                  <a:bodyPr/>
                  <a:lstStyle/>
                  <a:p>
                    <a:fld id="{123F2861-F8E5-46E7-9521-9ACEC9E0EF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3-4AF1-4690-8546-808041CE70CE}"/>
                </c:ext>
              </c:extLst>
            </c:dLbl>
            <c:dLbl>
              <c:idx val="915"/>
              <c:tx>
                <c:rich>
                  <a:bodyPr/>
                  <a:lstStyle/>
                  <a:p>
                    <a:fld id="{1E65B91E-B909-4143-8347-33B255B93F0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4-4AF1-4690-8546-808041CE70CE}"/>
                </c:ext>
              </c:extLst>
            </c:dLbl>
            <c:dLbl>
              <c:idx val="916"/>
              <c:tx>
                <c:rich>
                  <a:bodyPr/>
                  <a:lstStyle/>
                  <a:p>
                    <a:fld id="{D2768660-E2F3-4998-A22B-E19B7E91B4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5-4AF1-4690-8546-808041CE70CE}"/>
                </c:ext>
              </c:extLst>
            </c:dLbl>
            <c:dLbl>
              <c:idx val="917"/>
              <c:tx>
                <c:rich>
                  <a:bodyPr/>
                  <a:lstStyle/>
                  <a:p>
                    <a:fld id="{F5270ED9-E91E-46C1-A202-EE21CBFCE8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6-4AF1-4690-8546-808041CE70CE}"/>
                </c:ext>
              </c:extLst>
            </c:dLbl>
            <c:dLbl>
              <c:idx val="918"/>
              <c:tx>
                <c:rich>
                  <a:bodyPr/>
                  <a:lstStyle/>
                  <a:p>
                    <a:fld id="{72DD213C-664B-4829-8566-C139EBA7640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7-4AF1-4690-8546-808041CE70CE}"/>
                </c:ext>
              </c:extLst>
            </c:dLbl>
            <c:dLbl>
              <c:idx val="919"/>
              <c:tx>
                <c:rich>
                  <a:bodyPr/>
                  <a:lstStyle/>
                  <a:p>
                    <a:fld id="{35DD1513-B1B4-4E5B-B24E-0E786F4C86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8-4AF1-4690-8546-808041CE70CE}"/>
                </c:ext>
              </c:extLst>
            </c:dLbl>
            <c:dLbl>
              <c:idx val="920"/>
              <c:tx>
                <c:rich>
                  <a:bodyPr/>
                  <a:lstStyle/>
                  <a:p>
                    <a:fld id="{87F6652E-518F-4C20-9C1D-04B84F5672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9-4AF1-4690-8546-808041CE70CE}"/>
                </c:ext>
              </c:extLst>
            </c:dLbl>
            <c:dLbl>
              <c:idx val="921"/>
              <c:tx>
                <c:rich>
                  <a:bodyPr/>
                  <a:lstStyle/>
                  <a:p>
                    <a:fld id="{4739E172-95DD-453E-B2E8-B60A0234CC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A-4AF1-4690-8546-808041CE70CE}"/>
                </c:ext>
              </c:extLst>
            </c:dLbl>
            <c:dLbl>
              <c:idx val="922"/>
              <c:tx>
                <c:rich>
                  <a:bodyPr/>
                  <a:lstStyle/>
                  <a:p>
                    <a:fld id="{71D4EE8E-2B21-4C9C-B854-1C21C0E559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B-4AF1-4690-8546-808041CE70CE}"/>
                </c:ext>
              </c:extLst>
            </c:dLbl>
            <c:dLbl>
              <c:idx val="923"/>
              <c:tx>
                <c:rich>
                  <a:bodyPr/>
                  <a:lstStyle/>
                  <a:p>
                    <a:fld id="{02095F0B-96FF-4671-8948-2CB1AE530A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C-4AF1-4690-8546-808041CE70CE}"/>
                </c:ext>
              </c:extLst>
            </c:dLbl>
            <c:dLbl>
              <c:idx val="924"/>
              <c:tx>
                <c:rich>
                  <a:bodyPr/>
                  <a:lstStyle/>
                  <a:p>
                    <a:fld id="{77A39439-DE25-4E62-9CB9-2BE4393B5D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D-4AF1-4690-8546-808041CE70CE}"/>
                </c:ext>
              </c:extLst>
            </c:dLbl>
            <c:dLbl>
              <c:idx val="925"/>
              <c:tx>
                <c:rich>
                  <a:bodyPr/>
                  <a:lstStyle/>
                  <a:p>
                    <a:fld id="{50490B85-05ED-419E-8353-37E9994842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E-4AF1-4690-8546-808041CE70CE}"/>
                </c:ext>
              </c:extLst>
            </c:dLbl>
            <c:dLbl>
              <c:idx val="926"/>
              <c:tx>
                <c:rich>
                  <a:bodyPr/>
                  <a:lstStyle/>
                  <a:p>
                    <a:fld id="{064A7181-AEBE-4496-BA18-06D459513C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9F-4AF1-4690-8546-808041CE70CE}"/>
                </c:ext>
              </c:extLst>
            </c:dLbl>
            <c:dLbl>
              <c:idx val="927"/>
              <c:tx>
                <c:rich>
                  <a:bodyPr/>
                  <a:lstStyle/>
                  <a:p>
                    <a:fld id="{85FBB76A-CDF0-45D0-9781-AB9CA8CB5E2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0-4AF1-4690-8546-808041CE70CE}"/>
                </c:ext>
              </c:extLst>
            </c:dLbl>
            <c:dLbl>
              <c:idx val="928"/>
              <c:tx>
                <c:rich>
                  <a:bodyPr/>
                  <a:lstStyle/>
                  <a:p>
                    <a:fld id="{203D069F-6A51-42AF-8C95-E0530F79C78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1-4AF1-4690-8546-808041CE70CE}"/>
                </c:ext>
              </c:extLst>
            </c:dLbl>
            <c:dLbl>
              <c:idx val="929"/>
              <c:tx>
                <c:rich>
                  <a:bodyPr/>
                  <a:lstStyle/>
                  <a:p>
                    <a:fld id="{048F9D21-D0A9-427E-A995-2D61A4D455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2-4AF1-4690-8546-808041CE70CE}"/>
                </c:ext>
              </c:extLst>
            </c:dLbl>
            <c:dLbl>
              <c:idx val="930"/>
              <c:tx>
                <c:rich>
                  <a:bodyPr/>
                  <a:lstStyle/>
                  <a:p>
                    <a:fld id="{83D18483-F53B-4981-BB79-E8EF5EA739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3-4AF1-4690-8546-808041CE70CE}"/>
                </c:ext>
              </c:extLst>
            </c:dLbl>
            <c:dLbl>
              <c:idx val="931"/>
              <c:tx>
                <c:rich>
                  <a:bodyPr/>
                  <a:lstStyle/>
                  <a:p>
                    <a:fld id="{64182211-255E-4F3A-ABCD-AD898B1733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4-4AF1-4690-8546-808041CE70CE}"/>
                </c:ext>
              </c:extLst>
            </c:dLbl>
            <c:dLbl>
              <c:idx val="932"/>
              <c:tx>
                <c:rich>
                  <a:bodyPr/>
                  <a:lstStyle/>
                  <a:p>
                    <a:fld id="{01F88409-F846-4919-98A8-D2D0214615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5-4AF1-4690-8546-808041CE70CE}"/>
                </c:ext>
              </c:extLst>
            </c:dLbl>
            <c:dLbl>
              <c:idx val="933"/>
              <c:tx>
                <c:rich>
                  <a:bodyPr/>
                  <a:lstStyle/>
                  <a:p>
                    <a:fld id="{28B16B8D-1FC9-4D82-9341-271AB37281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6-4AF1-4690-8546-808041CE70CE}"/>
                </c:ext>
              </c:extLst>
            </c:dLbl>
            <c:dLbl>
              <c:idx val="934"/>
              <c:tx>
                <c:rich>
                  <a:bodyPr/>
                  <a:lstStyle/>
                  <a:p>
                    <a:fld id="{BBC779CA-13F9-42C6-B925-1E4B09AE22C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7-4AF1-4690-8546-808041CE70CE}"/>
                </c:ext>
              </c:extLst>
            </c:dLbl>
            <c:dLbl>
              <c:idx val="935"/>
              <c:tx>
                <c:rich>
                  <a:bodyPr/>
                  <a:lstStyle/>
                  <a:p>
                    <a:fld id="{7457ADC6-98E0-409C-8903-65566345AAA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8-4AF1-4690-8546-808041CE70CE}"/>
                </c:ext>
              </c:extLst>
            </c:dLbl>
            <c:dLbl>
              <c:idx val="936"/>
              <c:tx>
                <c:rich>
                  <a:bodyPr/>
                  <a:lstStyle/>
                  <a:p>
                    <a:fld id="{141B9455-82B8-41CA-B6CA-71E9F8749A1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9-4AF1-4690-8546-808041CE70CE}"/>
                </c:ext>
              </c:extLst>
            </c:dLbl>
            <c:dLbl>
              <c:idx val="937"/>
              <c:tx>
                <c:rich>
                  <a:bodyPr/>
                  <a:lstStyle/>
                  <a:p>
                    <a:fld id="{F6863F31-286A-4F08-B165-550CD98C8D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A-4AF1-4690-8546-808041CE70CE}"/>
                </c:ext>
              </c:extLst>
            </c:dLbl>
            <c:dLbl>
              <c:idx val="938"/>
              <c:tx>
                <c:rich>
                  <a:bodyPr/>
                  <a:lstStyle/>
                  <a:p>
                    <a:fld id="{027A55BB-6136-488C-A13D-D5370A1CEB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B-4AF1-4690-8546-808041CE70CE}"/>
                </c:ext>
              </c:extLst>
            </c:dLbl>
            <c:dLbl>
              <c:idx val="939"/>
              <c:tx>
                <c:rich>
                  <a:bodyPr/>
                  <a:lstStyle/>
                  <a:p>
                    <a:fld id="{8F91DBB0-3A50-4D67-9297-6A9EEA9DF5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C-4AF1-4690-8546-808041CE70CE}"/>
                </c:ext>
              </c:extLst>
            </c:dLbl>
            <c:dLbl>
              <c:idx val="940"/>
              <c:tx>
                <c:rich>
                  <a:bodyPr/>
                  <a:lstStyle/>
                  <a:p>
                    <a:fld id="{772D437A-3980-47FB-AABE-A1C94ADA7C9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D-4AF1-4690-8546-808041CE70CE}"/>
                </c:ext>
              </c:extLst>
            </c:dLbl>
            <c:dLbl>
              <c:idx val="941"/>
              <c:tx>
                <c:rich>
                  <a:bodyPr/>
                  <a:lstStyle/>
                  <a:p>
                    <a:fld id="{47CE1F18-5935-4538-BFB5-5538CCE5B6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E-4AF1-4690-8546-808041CE70CE}"/>
                </c:ext>
              </c:extLst>
            </c:dLbl>
            <c:dLbl>
              <c:idx val="942"/>
              <c:tx>
                <c:rich>
                  <a:bodyPr/>
                  <a:lstStyle/>
                  <a:p>
                    <a:fld id="{B5551A5F-48DF-4232-9FA3-9E46D17D11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AF-4AF1-4690-8546-808041CE70CE}"/>
                </c:ext>
              </c:extLst>
            </c:dLbl>
            <c:dLbl>
              <c:idx val="943"/>
              <c:tx>
                <c:rich>
                  <a:bodyPr/>
                  <a:lstStyle/>
                  <a:p>
                    <a:fld id="{8B625D07-4B9B-4DF4-95D6-807E02AB79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0-4AF1-4690-8546-808041CE70CE}"/>
                </c:ext>
              </c:extLst>
            </c:dLbl>
            <c:dLbl>
              <c:idx val="944"/>
              <c:tx>
                <c:rich>
                  <a:bodyPr/>
                  <a:lstStyle/>
                  <a:p>
                    <a:fld id="{8A9614A9-9EC2-4A54-85D1-EEE045E4BE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1-4AF1-4690-8546-808041CE70CE}"/>
                </c:ext>
              </c:extLst>
            </c:dLbl>
            <c:dLbl>
              <c:idx val="945"/>
              <c:tx>
                <c:rich>
                  <a:bodyPr/>
                  <a:lstStyle/>
                  <a:p>
                    <a:fld id="{F076535F-E96D-4DC6-B7C3-3C992CDE60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2-4AF1-4690-8546-808041CE70CE}"/>
                </c:ext>
              </c:extLst>
            </c:dLbl>
            <c:dLbl>
              <c:idx val="946"/>
              <c:tx>
                <c:rich>
                  <a:bodyPr/>
                  <a:lstStyle/>
                  <a:p>
                    <a:fld id="{44DBED91-4559-4F9E-A628-1862C323747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3-4AF1-4690-8546-808041CE70CE}"/>
                </c:ext>
              </c:extLst>
            </c:dLbl>
            <c:dLbl>
              <c:idx val="947"/>
              <c:tx>
                <c:rich>
                  <a:bodyPr/>
                  <a:lstStyle/>
                  <a:p>
                    <a:fld id="{909FC871-7B23-4CD7-A9C1-7BB0891A11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4-4AF1-4690-8546-808041CE70CE}"/>
                </c:ext>
              </c:extLst>
            </c:dLbl>
            <c:dLbl>
              <c:idx val="948"/>
              <c:tx>
                <c:rich>
                  <a:bodyPr/>
                  <a:lstStyle/>
                  <a:p>
                    <a:fld id="{14304F0D-90E1-48A1-99F0-79671134D7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5-4AF1-4690-8546-808041CE70CE}"/>
                </c:ext>
              </c:extLst>
            </c:dLbl>
            <c:dLbl>
              <c:idx val="949"/>
              <c:tx>
                <c:rich>
                  <a:bodyPr/>
                  <a:lstStyle/>
                  <a:p>
                    <a:fld id="{8881084A-3A46-41B2-BA04-7AD77A9CAF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6-4AF1-4690-8546-808041CE70CE}"/>
                </c:ext>
              </c:extLst>
            </c:dLbl>
            <c:dLbl>
              <c:idx val="950"/>
              <c:tx>
                <c:rich>
                  <a:bodyPr/>
                  <a:lstStyle/>
                  <a:p>
                    <a:fld id="{FBEB79BC-B7A0-4E2E-9B8C-F1F5498FD8E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7-4AF1-4690-8546-808041CE70CE}"/>
                </c:ext>
              </c:extLst>
            </c:dLbl>
            <c:dLbl>
              <c:idx val="951"/>
              <c:tx>
                <c:rich>
                  <a:bodyPr/>
                  <a:lstStyle/>
                  <a:p>
                    <a:fld id="{5BB2F6EF-5152-4DF2-BA0A-B7F6BE0A6E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8-4AF1-4690-8546-808041CE70CE}"/>
                </c:ext>
              </c:extLst>
            </c:dLbl>
            <c:dLbl>
              <c:idx val="952"/>
              <c:tx>
                <c:rich>
                  <a:bodyPr/>
                  <a:lstStyle/>
                  <a:p>
                    <a:fld id="{327B2905-B4AC-405A-B619-E77A4E9095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9-4AF1-4690-8546-808041CE70CE}"/>
                </c:ext>
              </c:extLst>
            </c:dLbl>
            <c:dLbl>
              <c:idx val="953"/>
              <c:tx>
                <c:rich>
                  <a:bodyPr/>
                  <a:lstStyle/>
                  <a:p>
                    <a:fld id="{BFEA8F69-7C44-49FB-BDD9-09D83430A5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A-4AF1-4690-8546-808041CE70CE}"/>
                </c:ext>
              </c:extLst>
            </c:dLbl>
            <c:dLbl>
              <c:idx val="954"/>
              <c:tx>
                <c:rich>
                  <a:bodyPr/>
                  <a:lstStyle/>
                  <a:p>
                    <a:fld id="{DC7CD7EE-54A2-47FF-8762-761F8C08568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B-4AF1-4690-8546-808041CE70CE}"/>
                </c:ext>
              </c:extLst>
            </c:dLbl>
            <c:dLbl>
              <c:idx val="955"/>
              <c:tx>
                <c:rich>
                  <a:bodyPr/>
                  <a:lstStyle/>
                  <a:p>
                    <a:fld id="{3BBF18B6-38A9-4B37-838C-12A7DFE4BD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C-4AF1-4690-8546-808041CE70CE}"/>
                </c:ext>
              </c:extLst>
            </c:dLbl>
            <c:dLbl>
              <c:idx val="956"/>
              <c:tx>
                <c:rich>
                  <a:bodyPr/>
                  <a:lstStyle/>
                  <a:p>
                    <a:fld id="{E5466583-C1CD-46A2-800B-328856750B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D-4AF1-4690-8546-808041CE70CE}"/>
                </c:ext>
              </c:extLst>
            </c:dLbl>
            <c:dLbl>
              <c:idx val="957"/>
              <c:tx>
                <c:rich>
                  <a:bodyPr/>
                  <a:lstStyle/>
                  <a:p>
                    <a:fld id="{1B040901-485B-4F45-AE27-4169F4D553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E-4AF1-4690-8546-808041CE70CE}"/>
                </c:ext>
              </c:extLst>
            </c:dLbl>
            <c:dLbl>
              <c:idx val="958"/>
              <c:tx>
                <c:rich>
                  <a:bodyPr/>
                  <a:lstStyle/>
                  <a:p>
                    <a:fld id="{AF9DC1CF-C465-4007-99D2-6F35DA8C5D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BF-4AF1-4690-8546-808041CE70CE}"/>
                </c:ext>
              </c:extLst>
            </c:dLbl>
            <c:dLbl>
              <c:idx val="959"/>
              <c:tx>
                <c:rich>
                  <a:bodyPr/>
                  <a:lstStyle/>
                  <a:p>
                    <a:fld id="{641CAD71-8C19-4725-8786-7F280E2116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0-4AF1-4690-8546-808041CE70CE}"/>
                </c:ext>
              </c:extLst>
            </c:dLbl>
            <c:dLbl>
              <c:idx val="960"/>
              <c:tx>
                <c:rich>
                  <a:bodyPr/>
                  <a:lstStyle/>
                  <a:p>
                    <a:fld id="{CE2A86A7-7C43-4941-865A-C7D45B91BA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1-4AF1-4690-8546-808041CE70CE}"/>
                </c:ext>
              </c:extLst>
            </c:dLbl>
            <c:dLbl>
              <c:idx val="961"/>
              <c:tx>
                <c:rich>
                  <a:bodyPr/>
                  <a:lstStyle/>
                  <a:p>
                    <a:fld id="{0EE4D6CC-A746-44A0-98FA-8953F3E1092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2-4AF1-4690-8546-808041CE70CE}"/>
                </c:ext>
              </c:extLst>
            </c:dLbl>
            <c:dLbl>
              <c:idx val="962"/>
              <c:tx>
                <c:rich>
                  <a:bodyPr/>
                  <a:lstStyle/>
                  <a:p>
                    <a:fld id="{18C395CA-F898-4664-9020-AEC40ABB5F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3-4AF1-4690-8546-808041CE70CE}"/>
                </c:ext>
              </c:extLst>
            </c:dLbl>
            <c:dLbl>
              <c:idx val="963"/>
              <c:tx>
                <c:rich>
                  <a:bodyPr/>
                  <a:lstStyle/>
                  <a:p>
                    <a:fld id="{D12772A8-13D0-4232-95E6-F5952965C2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4-4AF1-4690-8546-808041CE70CE}"/>
                </c:ext>
              </c:extLst>
            </c:dLbl>
            <c:dLbl>
              <c:idx val="964"/>
              <c:tx>
                <c:rich>
                  <a:bodyPr/>
                  <a:lstStyle/>
                  <a:p>
                    <a:fld id="{132724DB-1CD8-4689-9E55-5EBD8E056F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5-4AF1-4690-8546-808041CE70CE}"/>
                </c:ext>
              </c:extLst>
            </c:dLbl>
            <c:dLbl>
              <c:idx val="965"/>
              <c:tx>
                <c:rich>
                  <a:bodyPr/>
                  <a:lstStyle/>
                  <a:p>
                    <a:fld id="{C21A7C50-107C-4074-AF8C-D2418D44DA8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6-4AF1-4690-8546-808041CE70CE}"/>
                </c:ext>
              </c:extLst>
            </c:dLbl>
            <c:dLbl>
              <c:idx val="966"/>
              <c:tx>
                <c:rich>
                  <a:bodyPr/>
                  <a:lstStyle/>
                  <a:p>
                    <a:fld id="{42E20C4D-0D49-4652-BC3B-16ACA4C8B10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7-4AF1-4690-8546-808041CE70CE}"/>
                </c:ext>
              </c:extLst>
            </c:dLbl>
            <c:dLbl>
              <c:idx val="967"/>
              <c:tx>
                <c:rich>
                  <a:bodyPr/>
                  <a:lstStyle/>
                  <a:p>
                    <a:fld id="{3F6BFDD4-150C-4545-B657-1FF0DE5A32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8-4AF1-4690-8546-808041CE70CE}"/>
                </c:ext>
              </c:extLst>
            </c:dLbl>
            <c:dLbl>
              <c:idx val="968"/>
              <c:tx>
                <c:rich>
                  <a:bodyPr/>
                  <a:lstStyle/>
                  <a:p>
                    <a:fld id="{9F759C7F-92B5-4D68-9F3A-236B919F70E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9-4AF1-4690-8546-808041CE70CE}"/>
                </c:ext>
              </c:extLst>
            </c:dLbl>
            <c:dLbl>
              <c:idx val="969"/>
              <c:tx>
                <c:rich>
                  <a:bodyPr/>
                  <a:lstStyle/>
                  <a:p>
                    <a:fld id="{F190A6D2-C91B-4493-A447-169FA5D370A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A-4AF1-4690-8546-808041CE70CE}"/>
                </c:ext>
              </c:extLst>
            </c:dLbl>
            <c:dLbl>
              <c:idx val="970"/>
              <c:tx>
                <c:rich>
                  <a:bodyPr/>
                  <a:lstStyle/>
                  <a:p>
                    <a:fld id="{3C1A7A13-39CB-4ED1-B5E9-09D426F0589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B-4AF1-4690-8546-808041CE70CE}"/>
                </c:ext>
              </c:extLst>
            </c:dLbl>
            <c:dLbl>
              <c:idx val="971"/>
              <c:tx>
                <c:rich>
                  <a:bodyPr/>
                  <a:lstStyle/>
                  <a:p>
                    <a:fld id="{DE34A590-DEB8-44CF-B5B5-82A212E002C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C-4AF1-4690-8546-808041CE70CE}"/>
                </c:ext>
              </c:extLst>
            </c:dLbl>
            <c:dLbl>
              <c:idx val="972"/>
              <c:tx>
                <c:rich>
                  <a:bodyPr/>
                  <a:lstStyle/>
                  <a:p>
                    <a:fld id="{EA118761-8B0F-48EF-A293-8D5BA898ACD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D-4AF1-4690-8546-808041CE70CE}"/>
                </c:ext>
              </c:extLst>
            </c:dLbl>
            <c:dLbl>
              <c:idx val="973"/>
              <c:tx>
                <c:rich>
                  <a:bodyPr/>
                  <a:lstStyle/>
                  <a:p>
                    <a:fld id="{DD98A3F4-0818-454F-8419-B9A200C6586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E-4AF1-4690-8546-808041CE70CE}"/>
                </c:ext>
              </c:extLst>
            </c:dLbl>
            <c:dLbl>
              <c:idx val="974"/>
              <c:tx>
                <c:rich>
                  <a:bodyPr/>
                  <a:lstStyle/>
                  <a:p>
                    <a:fld id="{C3576A73-AF28-49F1-AFFA-B0DAE6BCA5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CF-4AF1-4690-8546-808041CE70CE}"/>
                </c:ext>
              </c:extLst>
            </c:dLbl>
            <c:dLbl>
              <c:idx val="975"/>
              <c:tx>
                <c:rich>
                  <a:bodyPr/>
                  <a:lstStyle/>
                  <a:p>
                    <a:fld id="{7966C1FC-5179-43A8-ADA9-E01A005F10F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0-4AF1-4690-8546-808041CE70CE}"/>
                </c:ext>
              </c:extLst>
            </c:dLbl>
            <c:dLbl>
              <c:idx val="976"/>
              <c:tx>
                <c:rich>
                  <a:bodyPr/>
                  <a:lstStyle/>
                  <a:p>
                    <a:fld id="{26B61E8D-5927-4B5A-8C97-DF97ED2AB9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1-4AF1-4690-8546-808041CE70CE}"/>
                </c:ext>
              </c:extLst>
            </c:dLbl>
            <c:dLbl>
              <c:idx val="977"/>
              <c:tx>
                <c:rich>
                  <a:bodyPr/>
                  <a:lstStyle/>
                  <a:p>
                    <a:fld id="{38C5477A-950B-4087-B120-BA735A6974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2-4AF1-4690-8546-808041CE70CE}"/>
                </c:ext>
              </c:extLst>
            </c:dLbl>
            <c:dLbl>
              <c:idx val="978"/>
              <c:tx>
                <c:rich>
                  <a:bodyPr/>
                  <a:lstStyle/>
                  <a:p>
                    <a:fld id="{019BE738-91C6-4855-B263-D79DAC139BB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3-4AF1-4690-8546-808041CE70CE}"/>
                </c:ext>
              </c:extLst>
            </c:dLbl>
            <c:dLbl>
              <c:idx val="979"/>
              <c:tx>
                <c:rich>
                  <a:bodyPr/>
                  <a:lstStyle/>
                  <a:p>
                    <a:fld id="{508259F8-1E13-4D49-8969-162768060C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4-4AF1-4690-8546-808041CE70CE}"/>
                </c:ext>
              </c:extLst>
            </c:dLbl>
            <c:dLbl>
              <c:idx val="980"/>
              <c:tx>
                <c:rich>
                  <a:bodyPr/>
                  <a:lstStyle/>
                  <a:p>
                    <a:fld id="{26A326A2-8378-405A-A11A-AA3D75D7E57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5-4AF1-4690-8546-808041CE70CE}"/>
                </c:ext>
              </c:extLst>
            </c:dLbl>
            <c:dLbl>
              <c:idx val="981"/>
              <c:tx>
                <c:rich>
                  <a:bodyPr/>
                  <a:lstStyle/>
                  <a:p>
                    <a:fld id="{91DC650A-B39E-49BC-8010-8FFEFADB9D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6-4AF1-4690-8546-808041CE70CE}"/>
                </c:ext>
              </c:extLst>
            </c:dLbl>
            <c:dLbl>
              <c:idx val="982"/>
              <c:tx>
                <c:rich>
                  <a:bodyPr/>
                  <a:lstStyle/>
                  <a:p>
                    <a:fld id="{42352B63-5263-4B08-A992-AB160F82CE6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7-4AF1-4690-8546-808041CE70CE}"/>
                </c:ext>
              </c:extLst>
            </c:dLbl>
            <c:dLbl>
              <c:idx val="983"/>
              <c:tx>
                <c:rich>
                  <a:bodyPr/>
                  <a:lstStyle/>
                  <a:p>
                    <a:fld id="{F91870D8-D24C-4550-AA02-95064BDC5C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8-4AF1-4690-8546-808041CE70CE}"/>
                </c:ext>
              </c:extLst>
            </c:dLbl>
            <c:dLbl>
              <c:idx val="984"/>
              <c:tx>
                <c:rich>
                  <a:bodyPr/>
                  <a:lstStyle/>
                  <a:p>
                    <a:fld id="{0F24E829-8C08-4619-96B3-9E02C45AA3D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9-4AF1-4690-8546-808041CE70CE}"/>
                </c:ext>
              </c:extLst>
            </c:dLbl>
            <c:dLbl>
              <c:idx val="985"/>
              <c:tx>
                <c:rich>
                  <a:bodyPr/>
                  <a:lstStyle/>
                  <a:p>
                    <a:fld id="{44C2A603-27F6-412D-A7B8-74DB328466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A-4AF1-4690-8546-808041CE70CE}"/>
                </c:ext>
              </c:extLst>
            </c:dLbl>
            <c:dLbl>
              <c:idx val="986"/>
              <c:tx>
                <c:rich>
                  <a:bodyPr/>
                  <a:lstStyle/>
                  <a:p>
                    <a:fld id="{C0080945-81CC-44DC-BF52-20FF423EC17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B-4AF1-4690-8546-808041CE70CE}"/>
                </c:ext>
              </c:extLst>
            </c:dLbl>
            <c:dLbl>
              <c:idx val="987"/>
              <c:tx>
                <c:rich>
                  <a:bodyPr/>
                  <a:lstStyle/>
                  <a:p>
                    <a:fld id="{BAE5A9B6-2F07-4445-97A2-3B7CCF14806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C-4AF1-4690-8546-808041CE70CE}"/>
                </c:ext>
              </c:extLst>
            </c:dLbl>
            <c:dLbl>
              <c:idx val="988"/>
              <c:tx>
                <c:rich>
                  <a:bodyPr/>
                  <a:lstStyle/>
                  <a:p>
                    <a:fld id="{F8C8C437-C115-46A4-BCEC-4E8FFD84D6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D-4AF1-4690-8546-808041CE70CE}"/>
                </c:ext>
              </c:extLst>
            </c:dLbl>
            <c:dLbl>
              <c:idx val="989"/>
              <c:tx>
                <c:rich>
                  <a:bodyPr/>
                  <a:lstStyle/>
                  <a:p>
                    <a:fld id="{CE7C0CA2-9274-429E-94C1-D1A3D430D19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E-4AF1-4690-8546-808041CE70CE}"/>
                </c:ext>
              </c:extLst>
            </c:dLbl>
            <c:dLbl>
              <c:idx val="990"/>
              <c:tx>
                <c:rich>
                  <a:bodyPr/>
                  <a:lstStyle/>
                  <a:p>
                    <a:fld id="{056D8BF4-6D71-497B-AA51-39605FC8B1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DF-4AF1-4690-8546-808041CE70CE}"/>
                </c:ext>
              </c:extLst>
            </c:dLbl>
            <c:dLbl>
              <c:idx val="991"/>
              <c:tx>
                <c:rich>
                  <a:bodyPr/>
                  <a:lstStyle/>
                  <a:p>
                    <a:fld id="{CDC79347-EEC6-4DFB-B30C-951453BB1E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0-4AF1-4690-8546-808041CE70CE}"/>
                </c:ext>
              </c:extLst>
            </c:dLbl>
            <c:dLbl>
              <c:idx val="992"/>
              <c:tx>
                <c:rich>
                  <a:bodyPr/>
                  <a:lstStyle/>
                  <a:p>
                    <a:fld id="{DF4194FE-0DA8-46A4-A719-4F4D59DE5E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1-4AF1-4690-8546-808041CE70CE}"/>
                </c:ext>
              </c:extLst>
            </c:dLbl>
            <c:dLbl>
              <c:idx val="993"/>
              <c:tx>
                <c:rich>
                  <a:bodyPr/>
                  <a:lstStyle/>
                  <a:p>
                    <a:fld id="{86388D47-4245-4683-AD1C-5D2A67C9BC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2-4AF1-4690-8546-808041CE70CE}"/>
                </c:ext>
              </c:extLst>
            </c:dLbl>
            <c:dLbl>
              <c:idx val="994"/>
              <c:tx>
                <c:rich>
                  <a:bodyPr/>
                  <a:lstStyle/>
                  <a:p>
                    <a:fld id="{30B9AF12-02DD-4255-978F-3C1F883F35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3-4AF1-4690-8546-808041CE70CE}"/>
                </c:ext>
              </c:extLst>
            </c:dLbl>
            <c:dLbl>
              <c:idx val="995"/>
              <c:tx>
                <c:rich>
                  <a:bodyPr/>
                  <a:lstStyle/>
                  <a:p>
                    <a:fld id="{A7834423-48CF-42BA-9465-50AB61E9624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4-4AF1-4690-8546-808041CE70CE}"/>
                </c:ext>
              </c:extLst>
            </c:dLbl>
            <c:dLbl>
              <c:idx val="996"/>
              <c:tx>
                <c:rich>
                  <a:bodyPr/>
                  <a:lstStyle/>
                  <a:p>
                    <a:fld id="{9B3FADD0-58D1-4B01-8CDD-E6FF7A70D92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5-4AF1-4690-8546-808041CE70CE}"/>
                </c:ext>
              </c:extLst>
            </c:dLbl>
            <c:dLbl>
              <c:idx val="997"/>
              <c:tx>
                <c:rich>
                  <a:bodyPr/>
                  <a:lstStyle/>
                  <a:p>
                    <a:fld id="{07559290-B5C6-4931-B389-0DA4795059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6-4AF1-4690-8546-808041CE70CE}"/>
                </c:ext>
              </c:extLst>
            </c:dLbl>
            <c:dLbl>
              <c:idx val="998"/>
              <c:tx>
                <c:rich>
                  <a:bodyPr/>
                  <a:lstStyle/>
                  <a:p>
                    <a:fld id="{CD29C3FF-AD6B-4004-B858-BA2846687C8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7-4AF1-4690-8546-808041CE70CE}"/>
                </c:ext>
              </c:extLst>
            </c:dLbl>
            <c:dLbl>
              <c:idx val="999"/>
              <c:tx>
                <c:rich>
                  <a:bodyPr/>
                  <a:lstStyle/>
                  <a:p>
                    <a:fld id="{69069A71-662D-42FB-A426-39F67898FE1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8-4AF1-4690-8546-808041CE70CE}"/>
                </c:ext>
              </c:extLst>
            </c:dLbl>
            <c:dLbl>
              <c:idx val="1000"/>
              <c:tx>
                <c:rich>
                  <a:bodyPr/>
                  <a:lstStyle/>
                  <a:p>
                    <a:fld id="{7A0BCD28-D645-48C4-B502-E383691BB49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9-4AF1-4690-8546-808041CE70CE}"/>
                </c:ext>
              </c:extLst>
            </c:dLbl>
            <c:dLbl>
              <c:idx val="1001"/>
              <c:tx>
                <c:rich>
                  <a:bodyPr/>
                  <a:lstStyle/>
                  <a:p>
                    <a:fld id="{A4D6CCFE-73B8-427B-BA48-B10403ABE9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A-4AF1-4690-8546-808041CE70CE}"/>
                </c:ext>
              </c:extLst>
            </c:dLbl>
            <c:dLbl>
              <c:idx val="1002"/>
              <c:tx>
                <c:rich>
                  <a:bodyPr/>
                  <a:lstStyle/>
                  <a:p>
                    <a:fld id="{81E81407-5C40-491A-AB04-E42E65D77E4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B-4AF1-4690-8546-808041CE70CE}"/>
                </c:ext>
              </c:extLst>
            </c:dLbl>
            <c:dLbl>
              <c:idx val="1003"/>
              <c:tx>
                <c:rich>
                  <a:bodyPr/>
                  <a:lstStyle/>
                  <a:p>
                    <a:fld id="{324F11E3-BA75-46E1-8F16-F56B5130BC2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C-4AF1-4690-8546-808041CE70CE}"/>
                </c:ext>
              </c:extLst>
            </c:dLbl>
            <c:dLbl>
              <c:idx val="1004"/>
              <c:tx>
                <c:rich>
                  <a:bodyPr/>
                  <a:lstStyle/>
                  <a:p>
                    <a:fld id="{0E5D07C9-B414-4217-B4AF-34F962E3F8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D-4AF1-4690-8546-808041CE70CE}"/>
                </c:ext>
              </c:extLst>
            </c:dLbl>
            <c:dLbl>
              <c:idx val="1005"/>
              <c:tx>
                <c:rich>
                  <a:bodyPr/>
                  <a:lstStyle/>
                  <a:p>
                    <a:fld id="{AF3E0D45-D203-44F0-9EF2-70E1B3EECB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E-4AF1-4690-8546-808041CE70CE}"/>
                </c:ext>
              </c:extLst>
            </c:dLbl>
            <c:dLbl>
              <c:idx val="1006"/>
              <c:tx>
                <c:rich>
                  <a:bodyPr/>
                  <a:lstStyle/>
                  <a:p>
                    <a:fld id="{E0B434AA-0BCC-4171-ABE5-111C624B1A7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EF-4AF1-4690-8546-808041CE70CE}"/>
                </c:ext>
              </c:extLst>
            </c:dLbl>
            <c:dLbl>
              <c:idx val="1007"/>
              <c:tx>
                <c:rich>
                  <a:bodyPr/>
                  <a:lstStyle/>
                  <a:p>
                    <a:fld id="{0E6BABA9-E56A-449E-8CCE-3A3B2725A26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0-4AF1-4690-8546-808041CE70CE}"/>
                </c:ext>
              </c:extLst>
            </c:dLbl>
            <c:dLbl>
              <c:idx val="1008"/>
              <c:tx>
                <c:rich>
                  <a:bodyPr/>
                  <a:lstStyle/>
                  <a:p>
                    <a:fld id="{12791735-2A7D-4E09-8921-E775B29EA95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1-4AF1-4690-8546-808041CE70CE}"/>
                </c:ext>
              </c:extLst>
            </c:dLbl>
            <c:dLbl>
              <c:idx val="1009"/>
              <c:tx>
                <c:rich>
                  <a:bodyPr/>
                  <a:lstStyle/>
                  <a:p>
                    <a:fld id="{469ACA1D-6E41-4F1D-922E-4BD98FFE1F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2-4AF1-4690-8546-808041CE70CE}"/>
                </c:ext>
              </c:extLst>
            </c:dLbl>
            <c:dLbl>
              <c:idx val="1010"/>
              <c:tx>
                <c:rich>
                  <a:bodyPr/>
                  <a:lstStyle/>
                  <a:p>
                    <a:fld id="{2568285E-E040-45D6-8048-FBA381D6B7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3-4AF1-4690-8546-808041CE70CE}"/>
                </c:ext>
              </c:extLst>
            </c:dLbl>
            <c:dLbl>
              <c:idx val="1011"/>
              <c:tx>
                <c:rich>
                  <a:bodyPr/>
                  <a:lstStyle/>
                  <a:p>
                    <a:fld id="{F51C1E92-47AD-4FB1-9821-2CC43928815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4-4AF1-4690-8546-808041CE70CE}"/>
                </c:ext>
              </c:extLst>
            </c:dLbl>
            <c:dLbl>
              <c:idx val="1012"/>
              <c:tx>
                <c:rich>
                  <a:bodyPr/>
                  <a:lstStyle/>
                  <a:p>
                    <a:fld id="{6C436B98-7CF0-4703-89C3-AF7453E8F4E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5-4AF1-4690-8546-808041CE70CE}"/>
                </c:ext>
              </c:extLst>
            </c:dLbl>
            <c:dLbl>
              <c:idx val="1013"/>
              <c:tx>
                <c:rich>
                  <a:bodyPr/>
                  <a:lstStyle/>
                  <a:p>
                    <a:fld id="{3D65F507-16ED-492D-AE54-2B190516BFA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6-4AF1-4690-8546-808041CE70CE}"/>
                </c:ext>
              </c:extLst>
            </c:dLbl>
            <c:dLbl>
              <c:idx val="1014"/>
              <c:tx>
                <c:rich>
                  <a:bodyPr/>
                  <a:lstStyle/>
                  <a:p>
                    <a:fld id="{D26B68AA-5C6F-4BA6-A79F-AA351A90713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7-4AF1-4690-8546-808041CE70CE}"/>
                </c:ext>
              </c:extLst>
            </c:dLbl>
            <c:dLbl>
              <c:idx val="1015"/>
              <c:tx>
                <c:rich>
                  <a:bodyPr/>
                  <a:lstStyle/>
                  <a:p>
                    <a:fld id="{E844B712-E79B-4475-9CA9-AB2D46E88F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8-4AF1-4690-8546-808041CE70CE}"/>
                </c:ext>
              </c:extLst>
            </c:dLbl>
            <c:dLbl>
              <c:idx val="1016"/>
              <c:tx>
                <c:rich>
                  <a:bodyPr/>
                  <a:lstStyle/>
                  <a:p>
                    <a:fld id="{45AA4A80-21E4-4737-97C0-B0102903B6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9-4AF1-4690-8546-808041CE70CE}"/>
                </c:ext>
              </c:extLst>
            </c:dLbl>
            <c:dLbl>
              <c:idx val="1017"/>
              <c:tx>
                <c:rich>
                  <a:bodyPr/>
                  <a:lstStyle/>
                  <a:p>
                    <a:fld id="{C10BBCDD-81B5-456E-8648-7A3BAE60AA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A-4AF1-4690-8546-808041CE70CE}"/>
                </c:ext>
              </c:extLst>
            </c:dLbl>
            <c:dLbl>
              <c:idx val="1018"/>
              <c:tx>
                <c:rich>
                  <a:bodyPr/>
                  <a:lstStyle/>
                  <a:p>
                    <a:fld id="{A3534929-348E-4A71-B093-307518D50B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B-4AF1-4690-8546-808041CE70CE}"/>
                </c:ext>
              </c:extLst>
            </c:dLbl>
            <c:dLbl>
              <c:idx val="1019"/>
              <c:tx>
                <c:rich>
                  <a:bodyPr/>
                  <a:lstStyle/>
                  <a:p>
                    <a:fld id="{8B78D9F7-8EA1-4FBC-9CE7-CB62C1F4A9C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C-4AF1-4690-8546-808041CE70CE}"/>
                </c:ext>
              </c:extLst>
            </c:dLbl>
            <c:dLbl>
              <c:idx val="1020"/>
              <c:tx>
                <c:rich>
                  <a:bodyPr/>
                  <a:lstStyle/>
                  <a:p>
                    <a:fld id="{E1BD26A4-342D-4303-B6CB-F045BEAFE29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D-4AF1-4690-8546-808041CE70CE}"/>
                </c:ext>
              </c:extLst>
            </c:dLbl>
            <c:dLbl>
              <c:idx val="1021"/>
              <c:tx>
                <c:rich>
                  <a:bodyPr/>
                  <a:lstStyle/>
                  <a:p>
                    <a:fld id="{3DD7DB0A-0467-43A7-BD5B-C8019F12BD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E-4AF1-4690-8546-808041CE70CE}"/>
                </c:ext>
              </c:extLst>
            </c:dLbl>
            <c:dLbl>
              <c:idx val="1022"/>
              <c:tx>
                <c:rich>
                  <a:bodyPr/>
                  <a:lstStyle/>
                  <a:p>
                    <a:fld id="{01F634CF-48C6-4EB9-9B1D-E65F72C7E10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3FF-4AF1-4690-8546-808041CE70CE}"/>
                </c:ext>
              </c:extLst>
            </c:dLbl>
            <c:dLbl>
              <c:idx val="1023"/>
              <c:tx>
                <c:rich>
                  <a:bodyPr/>
                  <a:lstStyle/>
                  <a:p>
                    <a:fld id="{161ACCC7-713D-4666-A0DC-7AB9C694A2C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0-4AF1-4690-8546-808041CE70CE}"/>
                </c:ext>
              </c:extLst>
            </c:dLbl>
            <c:dLbl>
              <c:idx val="1024"/>
              <c:tx>
                <c:rich>
                  <a:bodyPr/>
                  <a:lstStyle/>
                  <a:p>
                    <a:fld id="{1A0342E7-1925-48F2-A26A-E0F7CE45BC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1-4AF1-4690-8546-808041CE70CE}"/>
                </c:ext>
              </c:extLst>
            </c:dLbl>
            <c:dLbl>
              <c:idx val="1025"/>
              <c:tx>
                <c:rich>
                  <a:bodyPr/>
                  <a:lstStyle/>
                  <a:p>
                    <a:fld id="{8C639624-96D9-41B8-9831-2F7A9CB0186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2-4AF1-4690-8546-808041CE70CE}"/>
                </c:ext>
              </c:extLst>
            </c:dLbl>
            <c:dLbl>
              <c:idx val="1026"/>
              <c:tx>
                <c:rich>
                  <a:bodyPr/>
                  <a:lstStyle/>
                  <a:p>
                    <a:fld id="{6031D316-01B3-4923-84E0-5555B51A415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3-4AF1-4690-8546-808041CE70CE}"/>
                </c:ext>
              </c:extLst>
            </c:dLbl>
            <c:dLbl>
              <c:idx val="1027"/>
              <c:tx>
                <c:rich>
                  <a:bodyPr/>
                  <a:lstStyle/>
                  <a:p>
                    <a:fld id="{87F19E6D-F3F7-49BF-8625-A4EDAFC5AC1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4-4AF1-4690-8546-808041CE70CE}"/>
                </c:ext>
              </c:extLst>
            </c:dLbl>
            <c:dLbl>
              <c:idx val="1028"/>
              <c:tx>
                <c:rich>
                  <a:bodyPr/>
                  <a:lstStyle/>
                  <a:p>
                    <a:fld id="{8C5B0376-26DE-4A41-BB2B-E4B451A04E2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5-4AF1-4690-8546-808041CE70CE}"/>
                </c:ext>
              </c:extLst>
            </c:dLbl>
            <c:dLbl>
              <c:idx val="1029"/>
              <c:tx>
                <c:rich>
                  <a:bodyPr/>
                  <a:lstStyle/>
                  <a:p>
                    <a:fld id="{B7243E68-7DF1-4969-B6E9-14F8A7CA8E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6-4AF1-4690-8546-808041CE70CE}"/>
                </c:ext>
              </c:extLst>
            </c:dLbl>
            <c:dLbl>
              <c:idx val="1030"/>
              <c:tx>
                <c:rich>
                  <a:bodyPr/>
                  <a:lstStyle/>
                  <a:p>
                    <a:fld id="{A661689A-B37E-47BC-9DA0-B296C16ED2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7-4AF1-4690-8546-808041CE70CE}"/>
                </c:ext>
              </c:extLst>
            </c:dLbl>
            <c:dLbl>
              <c:idx val="1031"/>
              <c:tx>
                <c:rich>
                  <a:bodyPr/>
                  <a:lstStyle/>
                  <a:p>
                    <a:fld id="{CD5FBB83-12EC-4BC7-90FB-D82BCE38BEC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8-4AF1-4690-8546-808041CE70CE}"/>
                </c:ext>
              </c:extLst>
            </c:dLbl>
            <c:dLbl>
              <c:idx val="1032"/>
              <c:tx>
                <c:rich>
                  <a:bodyPr/>
                  <a:lstStyle/>
                  <a:p>
                    <a:fld id="{C6C037C3-7CFB-4A81-866A-D0C6A35DFE5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9-4AF1-4690-8546-808041CE70CE}"/>
                </c:ext>
              </c:extLst>
            </c:dLbl>
            <c:dLbl>
              <c:idx val="1033"/>
              <c:tx>
                <c:rich>
                  <a:bodyPr/>
                  <a:lstStyle/>
                  <a:p>
                    <a:fld id="{A737AB86-78B0-467C-9DE3-A5DE9302B2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A-4AF1-4690-8546-808041CE70CE}"/>
                </c:ext>
              </c:extLst>
            </c:dLbl>
            <c:dLbl>
              <c:idx val="1034"/>
              <c:tx>
                <c:rich>
                  <a:bodyPr/>
                  <a:lstStyle/>
                  <a:p>
                    <a:fld id="{21F4F424-96A7-4FC5-9597-624F03E20A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B-4AF1-4690-8546-808041CE70CE}"/>
                </c:ext>
              </c:extLst>
            </c:dLbl>
            <c:dLbl>
              <c:idx val="1035"/>
              <c:tx>
                <c:rich>
                  <a:bodyPr/>
                  <a:lstStyle/>
                  <a:p>
                    <a:fld id="{7A13A3CA-7567-4BF2-911D-89E29B2A52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C-4AF1-4690-8546-808041CE70CE}"/>
                </c:ext>
              </c:extLst>
            </c:dLbl>
            <c:dLbl>
              <c:idx val="1036"/>
              <c:tx>
                <c:rich>
                  <a:bodyPr/>
                  <a:lstStyle/>
                  <a:p>
                    <a:fld id="{0FCC03F5-E234-430A-983A-76A34F1A6F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D-4AF1-4690-8546-808041CE70CE}"/>
                </c:ext>
              </c:extLst>
            </c:dLbl>
            <c:dLbl>
              <c:idx val="1037"/>
              <c:tx>
                <c:rich>
                  <a:bodyPr/>
                  <a:lstStyle/>
                  <a:p>
                    <a:fld id="{CBB65329-0042-4DED-965C-2CCAA19976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E-4AF1-4690-8546-808041CE70CE}"/>
                </c:ext>
              </c:extLst>
            </c:dLbl>
            <c:dLbl>
              <c:idx val="1038"/>
              <c:tx>
                <c:rich>
                  <a:bodyPr/>
                  <a:lstStyle/>
                  <a:p>
                    <a:fld id="{A7FCDC3C-83AE-4E2F-917F-36C98765F02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0F-4AF1-4690-8546-808041CE70CE}"/>
                </c:ext>
              </c:extLst>
            </c:dLbl>
            <c:dLbl>
              <c:idx val="1039"/>
              <c:tx>
                <c:rich>
                  <a:bodyPr/>
                  <a:lstStyle/>
                  <a:p>
                    <a:fld id="{E6118AEA-D297-4A44-8210-8E0AF90E3C8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0-4AF1-4690-8546-808041CE70CE}"/>
                </c:ext>
              </c:extLst>
            </c:dLbl>
            <c:dLbl>
              <c:idx val="1040"/>
              <c:tx>
                <c:rich>
                  <a:bodyPr/>
                  <a:lstStyle/>
                  <a:p>
                    <a:fld id="{CE538FF6-1B36-403B-ADA2-EA421E2172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1-4AF1-4690-8546-808041CE70CE}"/>
                </c:ext>
              </c:extLst>
            </c:dLbl>
            <c:dLbl>
              <c:idx val="1041"/>
              <c:tx>
                <c:rich>
                  <a:bodyPr/>
                  <a:lstStyle/>
                  <a:p>
                    <a:fld id="{6B3036B2-9BBB-45C6-A755-D3AED184AB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2-4AF1-4690-8546-808041CE70CE}"/>
                </c:ext>
              </c:extLst>
            </c:dLbl>
            <c:dLbl>
              <c:idx val="1042"/>
              <c:tx>
                <c:rich>
                  <a:bodyPr/>
                  <a:lstStyle/>
                  <a:p>
                    <a:fld id="{75CFB426-8D11-4EF8-BFEB-59AC078F36F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3-4AF1-4690-8546-808041CE70CE}"/>
                </c:ext>
              </c:extLst>
            </c:dLbl>
            <c:dLbl>
              <c:idx val="1043"/>
              <c:tx>
                <c:rich>
                  <a:bodyPr/>
                  <a:lstStyle/>
                  <a:p>
                    <a:fld id="{E7BA9F1C-470C-44F6-AFDA-979F5935C1F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4-4AF1-4690-8546-808041CE70CE}"/>
                </c:ext>
              </c:extLst>
            </c:dLbl>
            <c:dLbl>
              <c:idx val="1044"/>
              <c:tx>
                <c:rich>
                  <a:bodyPr/>
                  <a:lstStyle/>
                  <a:p>
                    <a:fld id="{FE131892-472F-4E13-926A-F7B9D18B431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5-4AF1-4690-8546-808041CE70CE}"/>
                </c:ext>
              </c:extLst>
            </c:dLbl>
            <c:dLbl>
              <c:idx val="1045"/>
              <c:tx>
                <c:rich>
                  <a:bodyPr/>
                  <a:lstStyle/>
                  <a:p>
                    <a:fld id="{6C87C79E-BB28-49E9-9711-A6BB436DF7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6-4AF1-4690-8546-808041CE70CE}"/>
                </c:ext>
              </c:extLst>
            </c:dLbl>
            <c:dLbl>
              <c:idx val="1046"/>
              <c:tx>
                <c:rich>
                  <a:bodyPr/>
                  <a:lstStyle/>
                  <a:p>
                    <a:fld id="{5EAB250B-4EC1-43F4-B247-0C0903515FB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7-4AF1-4690-8546-808041CE70CE}"/>
                </c:ext>
              </c:extLst>
            </c:dLbl>
            <c:dLbl>
              <c:idx val="1047"/>
              <c:tx>
                <c:rich>
                  <a:bodyPr/>
                  <a:lstStyle/>
                  <a:p>
                    <a:fld id="{1F054923-99C6-4133-9EF2-37BCABBCBD4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8-4AF1-4690-8546-808041CE70CE}"/>
                </c:ext>
              </c:extLst>
            </c:dLbl>
            <c:dLbl>
              <c:idx val="1048"/>
              <c:tx>
                <c:rich>
                  <a:bodyPr/>
                  <a:lstStyle/>
                  <a:p>
                    <a:fld id="{018D9BBC-2E83-40A4-9893-379D702703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9-4AF1-4690-8546-808041CE70CE}"/>
                </c:ext>
              </c:extLst>
            </c:dLbl>
            <c:dLbl>
              <c:idx val="1049"/>
              <c:tx>
                <c:rich>
                  <a:bodyPr/>
                  <a:lstStyle/>
                  <a:p>
                    <a:fld id="{A91E49B2-5FDD-412A-AF41-473932B5F87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A-4AF1-4690-8546-808041CE70CE}"/>
                </c:ext>
              </c:extLst>
            </c:dLbl>
            <c:dLbl>
              <c:idx val="1050"/>
              <c:tx>
                <c:rich>
                  <a:bodyPr/>
                  <a:lstStyle/>
                  <a:p>
                    <a:fld id="{743BC25F-5B0D-4261-BD62-7862668E408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B-4AF1-4690-8546-808041CE70CE}"/>
                </c:ext>
              </c:extLst>
            </c:dLbl>
            <c:dLbl>
              <c:idx val="1051"/>
              <c:tx>
                <c:rich>
                  <a:bodyPr/>
                  <a:lstStyle/>
                  <a:p>
                    <a:fld id="{872E81D9-6F76-4EDC-B877-E6FEB0A115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C-4AF1-4690-8546-808041CE70CE}"/>
                </c:ext>
              </c:extLst>
            </c:dLbl>
            <c:dLbl>
              <c:idx val="1052"/>
              <c:tx>
                <c:rich>
                  <a:bodyPr/>
                  <a:lstStyle/>
                  <a:p>
                    <a:fld id="{65DD6392-445A-4E12-9591-3B854241C5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D-4AF1-4690-8546-808041CE70CE}"/>
                </c:ext>
              </c:extLst>
            </c:dLbl>
            <c:dLbl>
              <c:idx val="1053"/>
              <c:tx>
                <c:rich>
                  <a:bodyPr/>
                  <a:lstStyle/>
                  <a:p>
                    <a:fld id="{D178E901-1A08-436C-B8D3-E8D0E31447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E-4AF1-4690-8546-808041CE70CE}"/>
                </c:ext>
              </c:extLst>
            </c:dLbl>
            <c:dLbl>
              <c:idx val="1054"/>
              <c:tx>
                <c:rich>
                  <a:bodyPr/>
                  <a:lstStyle/>
                  <a:p>
                    <a:fld id="{5305DA3B-070F-4686-8A66-CB08EA84A04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1F-4AF1-4690-8546-808041CE70CE}"/>
                </c:ext>
              </c:extLst>
            </c:dLbl>
            <c:dLbl>
              <c:idx val="1055"/>
              <c:tx>
                <c:rich>
                  <a:bodyPr/>
                  <a:lstStyle/>
                  <a:p>
                    <a:fld id="{6917A38F-D8D6-484B-BB21-406FAE8638C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0-4AF1-4690-8546-808041CE70CE}"/>
                </c:ext>
              </c:extLst>
            </c:dLbl>
            <c:dLbl>
              <c:idx val="1056"/>
              <c:tx>
                <c:rich>
                  <a:bodyPr/>
                  <a:lstStyle/>
                  <a:p>
                    <a:fld id="{668DEE30-88B8-49B9-A9CC-0FDA632950B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1-4AF1-4690-8546-808041CE70CE}"/>
                </c:ext>
              </c:extLst>
            </c:dLbl>
            <c:dLbl>
              <c:idx val="1057"/>
              <c:tx>
                <c:rich>
                  <a:bodyPr/>
                  <a:lstStyle/>
                  <a:p>
                    <a:fld id="{13B85783-3331-408B-B7A8-A45F1E8486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2-4AF1-4690-8546-808041CE70CE}"/>
                </c:ext>
              </c:extLst>
            </c:dLbl>
            <c:dLbl>
              <c:idx val="1058"/>
              <c:tx>
                <c:rich>
                  <a:bodyPr/>
                  <a:lstStyle/>
                  <a:p>
                    <a:fld id="{CA23B826-706F-490C-9B20-6AF6B285E46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3-4AF1-4690-8546-808041CE70CE}"/>
                </c:ext>
              </c:extLst>
            </c:dLbl>
            <c:dLbl>
              <c:idx val="1059"/>
              <c:tx>
                <c:rich>
                  <a:bodyPr/>
                  <a:lstStyle/>
                  <a:p>
                    <a:fld id="{D74AB6EA-3DDC-40F4-BEF1-004CF1430D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4-4AF1-4690-8546-808041CE70CE}"/>
                </c:ext>
              </c:extLst>
            </c:dLbl>
            <c:dLbl>
              <c:idx val="1060"/>
              <c:tx>
                <c:rich>
                  <a:bodyPr/>
                  <a:lstStyle/>
                  <a:p>
                    <a:fld id="{14353126-1818-479D-866F-46B0F0E2CB4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5-4AF1-4690-8546-808041CE70CE}"/>
                </c:ext>
              </c:extLst>
            </c:dLbl>
            <c:dLbl>
              <c:idx val="1061"/>
              <c:tx>
                <c:rich>
                  <a:bodyPr/>
                  <a:lstStyle/>
                  <a:p>
                    <a:fld id="{590D6406-CF43-461E-B754-4CA00FA366F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6-4AF1-4690-8546-808041CE70CE}"/>
                </c:ext>
              </c:extLst>
            </c:dLbl>
            <c:dLbl>
              <c:idx val="1062"/>
              <c:tx>
                <c:rich>
                  <a:bodyPr/>
                  <a:lstStyle/>
                  <a:p>
                    <a:fld id="{38607283-8677-4695-AA9B-27A8FF364AC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7-4AF1-4690-8546-808041CE70CE}"/>
                </c:ext>
              </c:extLst>
            </c:dLbl>
            <c:dLbl>
              <c:idx val="1063"/>
              <c:tx>
                <c:rich>
                  <a:bodyPr/>
                  <a:lstStyle/>
                  <a:p>
                    <a:fld id="{66242256-C512-4C50-A799-DA99A16309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8-4AF1-4690-8546-808041CE70CE}"/>
                </c:ext>
              </c:extLst>
            </c:dLbl>
            <c:dLbl>
              <c:idx val="1064"/>
              <c:tx>
                <c:rich>
                  <a:bodyPr/>
                  <a:lstStyle/>
                  <a:p>
                    <a:fld id="{BC91371D-0934-4B02-A677-E8FD8FA929E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9-4AF1-4690-8546-808041CE70CE}"/>
                </c:ext>
              </c:extLst>
            </c:dLbl>
            <c:dLbl>
              <c:idx val="1065"/>
              <c:tx>
                <c:rich>
                  <a:bodyPr/>
                  <a:lstStyle/>
                  <a:p>
                    <a:fld id="{B584C516-7BDB-4D1A-8056-998DF80DFE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A-4AF1-4690-8546-808041CE70CE}"/>
                </c:ext>
              </c:extLst>
            </c:dLbl>
            <c:dLbl>
              <c:idx val="1066"/>
              <c:tx>
                <c:rich>
                  <a:bodyPr/>
                  <a:lstStyle/>
                  <a:p>
                    <a:fld id="{FA4C4E9E-898C-47A6-9790-41C57FC3BE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B-4AF1-4690-8546-808041CE70CE}"/>
                </c:ext>
              </c:extLst>
            </c:dLbl>
            <c:dLbl>
              <c:idx val="1067"/>
              <c:tx>
                <c:rich>
                  <a:bodyPr/>
                  <a:lstStyle/>
                  <a:p>
                    <a:fld id="{8B4CC47F-D9A8-43C2-8471-841FE2E330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C-4AF1-4690-8546-808041CE70CE}"/>
                </c:ext>
              </c:extLst>
            </c:dLbl>
            <c:dLbl>
              <c:idx val="1068"/>
              <c:tx>
                <c:rich>
                  <a:bodyPr/>
                  <a:lstStyle/>
                  <a:p>
                    <a:fld id="{6EF2E91B-B9C6-416D-8E9B-DF9D8772A51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D-4AF1-4690-8546-808041CE70CE}"/>
                </c:ext>
              </c:extLst>
            </c:dLbl>
            <c:dLbl>
              <c:idx val="1069"/>
              <c:tx>
                <c:rich>
                  <a:bodyPr/>
                  <a:lstStyle/>
                  <a:p>
                    <a:fld id="{75CE30BB-1C1B-400E-B6EA-D434A4C035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E-4AF1-4690-8546-808041CE70CE}"/>
                </c:ext>
              </c:extLst>
            </c:dLbl>
            <c:dLbl>
              <c:idx val="1070"/>
              <c:tx>
                <c:rich>
                  <a:bodyPr/>
                  <a:lstStyle/>
                  <a:p>
                    <a:fld id="{BB4932BB-5EC1-481F-AAE3-BAB2CC2F54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2F-4AF1-4690-8546-808041CE70CE}"/>
                </c:ext>
              </c:extLst>
            </c:dLbl>
            <c:dLbl>
              <c:idx val="1071"/>
              <c:tx>
                <c:rich>
                  <a:bodyPr/>
                  <a:lstStyle/>
                  <a:p>
                    <a:fld id="{C0DF26D6-EA4F-4532-BF83-36502111C09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0-4AF1-4690-8546-808041CE70CE}"/>
                </c:ext>
              </c:extLst>
            </c:dLbl>
            <c:dLbl>
              <c:idx val="1072"/>
              <c:tx>
                <c:rich>
                  <a:bodyPr/>
                  <a:lstStyle/>
                  <a:p>
                    <a:fld id="{C7E62EE7-C507-413D-85AC-A870E94130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1-4AF1-4690-8546-808041CE70CE}"/>
                </c:ext>
              </c:extLst>
            </c:dLbl>
            <c:dLbl>
              <c:idx val="1073"/>
              <c:tx>
                <c:rich>
                  <a:bodyPr/>
                  <a:lstStyle/>
                  <a:p>
                    <a:fld id="{24F86972-8E85-49F1-8CE3-E6FAE2634A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2-4AF1-4690-8546-808041CE70CE}"/>
                </c:ext>
              </c:extLst>
            </c:dLbl>
            <c:dLbl>
              <c:idx val="1074"/>
              <c:tx>
                <c:rich>
                  <a:bodyPr/>
                  <a:lstStyle/>
                  <a:p>
                    <a:fld id="{5520AF0C-7B68-4B53-99A4-D744C45D09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3-4AF1-4690-8546-808041CE70CE}"/>
                </c:ext>
              </c:extLst>
            </c:dLbl>
            <c:dLbl>
              <c:idx val="1075"/>
              <c:tx>
                <c:rich>
                  <a:bodyPr/>
                  <a:lstStyle/>
                  <a:p>
                    <a:fld id="{DE233368-928D-4C24-A39C-6BC51E50E3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4-4AF1-4690-8546-808041CE70CE}"/>
                </c:ext>
              </c:extLst>
            </c:dLbl>
            <c:dLbl>
              <c:idx val="1076"/>
              <c:tx>
                <c:rich>
                  <a:bodyPr/>
                  <a:lstStyle/>
                  <a:p>
                    <a:fld id="{D0EDAE4A-42A1-4D8D-A35D-0D37CE9731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5-4AF1-4690-8546-808041CE70CE}"/>
                </c:ext>
              </c:extLst>
            </c:dLbl>
            <c:dLbl>
              <c:idx val="1077"/>
              <c:tx>
                <c:rich>
                  <a:bodyPr/>
                  <a:lstStyle/>
                  <a:p>
                    <a:fld id="{46BB5BDA-C369-4750-BFEF-4E23C5A3D7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6-4AF1-4690-8546-808041CE70CE}"/>
                </c:ext>
              </c:extLst>
            </c:dLbl>
            <c:dLbl>
              <c:idx val="1078"/>
              <c:tx>
                <c:rich>
                  <a:bodyPr/>
                  <a:lstStyle/>
                  <a:p>
                    <a:fld id="{81E598F8-E72F-4069-B157-0338AF1C4E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7-4AF1-4690-8546-808041CE70CE}"/>
                </c:ext>
              </c:extLst>
            </c:dLbl>
            <c:dLbl>
              <c:idx val="1079"/>
              <c:tx>
                <c:rich>
                  <a:bodyPr/>
                  <a:lstStyle/>
                  <a:p>
                    <a:fld id="{D4EBB3AA-3C0F-41BE-AF4C-6A958884D7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8-4AF1-4690-8546-808041CE70CE}"/>
                </c:ext>
              </c:extLst>
            </c:dLbl>
            <c:dLbl>
              <c:idx val="1080"/>
              <c:tx>
                <c:rich>
                  <a:bodyPr/>
                  <a:lstStyle/>
                  <a:p>
                    <a:fld id="{8605C35D-A2F6-40AB-832A-600AD36682A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9-4AF1-4690-8546-808041CE70CE}"/>
                </c:ext>
              </c:extLst>
            </c:dLbl>
            <c:dLbl>
              <c:idx val="1081"/>
              <c:tx>
                <c:rich>
                  <a:bodyPr/>
                  <a:lstStyle/>
                  <a:p>
                    <a:fld id="{95090CFF-2D26-4686-BC97-C6EDAD00021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A-4AF1-4690-8546-808041CE70CE}"/>
                </c:ext>
              </c:extLst>
            </c:dLbl>
            <c:dLbl>
              <c:idx val="1082"/>
              <c:tx>
                <c:rich>
                  <a:bodyPr/>
                  <a:lstStyle/>
                  <a:p>
                    <a:fld id="{CA8FD3BE-7A97-4D04-A3E0-F927C0AFC49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B-4AF1-4690-8546-808041CE70CE}"/>
                </c:ext>
              </c:extLst>
            </c:dLbl>
            <c:dLbl>
              <c:idx val="1083"/>
              <c:tx>
                <c:rich>
                  <a:bodyPr/>
                  <a:lstStyle/>
                  <a:p>
                    <a:fld id="{A9F4316B-956A-4A0F-A5B4-83F88F589A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C-4AF1-4690-8546-808041CE70CE}"/>
                </c:ext>
              </c:extLst>
            </c:dLbl>
            <c:dLbl>
              <c:idx val="1084"/>
              <c:tx>
                <c:rich>
                  <a:bodyPr/>
                  <a:lstStyle/>
                  <a:p>
                    <a:fld id="{7669DFB3-563A-42C5-96BF-F27887D6BD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D-4AF1-4690-8546-808041CE70CE}"/>
                </c:ext>
              </c:extLst>
            </c:dLbl>
            <c:dLbl>
              <c:idx val="1085"/>
              <c:tx>
                <c:rich>
                  <a:bodyPr/>
                  <a:lstStyle/>
                  <a:p>
                    <a:fld id="{F46D13E6-4BDA-4FF5-82FA-CBB44C166A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E-4AF1-4690-8546-808041CE70CE}"/>
                </c:ext>
              </c:extLst>
            </c:dLbl>
            <c:dLbl>
              <c:idx val="1086"/>
              <c:tx>
                <c:rich>
                  <a:bodyPr/>
                  <a:lstStyle/>
                  <a:p>
                    <a:fld id="{79A767A5-F5E6-4DCF-BA1D-CECFEE49A04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3F-4AF1-4690-8546-808041CE70CE}"/>
                </c:ext>
              </c:extLst>
            </c:dLbl>
            <c:dLbl>
              <c:idx val="1087"/>
              <c:tx>
                <c:rich>
                  <a:bodyPr/>
                  <a:lstStyle/>
                  <a:p>
                    <a:fld id="{9900F6EB-3953-4533-8C7B-1AB230ED60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0-4AF1-4690-8546-808041CE70CE}"/>
                </c:ext>
              </c:extLst>
            </c:dLbl>
            <c:dLbl>
              <c:idx val="1088"/>
              <c:tx>
                <c:rich>
                  <a:bodyPr/>
                  <a:lstStyle/>
                  <a:p>
                    <a:fld id="{43BA3D68-0F93-40BA-B6A0-AED7F511887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1-4AF1-4690-8546-808041CE70CE}"/>
                </c:ext>
              </c:extLst>
            </c:dLbl>
            <c:dLbl>
              <c:idx val="1089"/>
              <c:tx>
                <c:rich>
                  <a:bodyPr/>
                  <a:lstStyle/>
                  <a:p>
                    <a:fld id="{4F297835-38A7-4F80-AA96-1F6604F269D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2-4AF1-4690-8546-808041CE70CE}"/>
                </c:ext>
              </c:extLst>
            </c:dLbl>
            <c:dLbl>
              <c:idx val="1090"/>
              <c:tx>
                <c:rich>
                  <a:bodyPr/>
                  <a:lstStyle/>
                  <a:p>
                    <a:fld id="{5B03B4A8-59EB-484F-BAEA-2B8669D8DF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3-4AF1-4690-8546-808041CE70CE}"/>
                </c:ext>
              </c:extLst>
            </c:dLbl>
            <c:dLbl>
              <c:idx val="1091"/>
              <c:tx>
                <c:rich>
                  <a:bodyPr/>
                  <a:lstStyle/>
                  <a:p>
                    <a:fld id="{DFBA1341-449E-4968-BDA2-CDEEA1BEBBA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4-4AF1-4690-8546-808041CE70CE}"/>
                </c:ext>
              </c:extLst>
            </c:dLbl>
            <c:dLbl>
              <c:idx val="1092"/>
              <c:tx>
                <c:rich>
                  <a:bodyPr/>
                  <a:lstStyle/>
                  <a:p>
                    <a:fld id="{A9E90220-0286-4B39-A36D-3891C54B5A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5-4AF1-4690-8546-808041CE70CE}"/>
                </c:ext>
              </c:extLst>
            </c:dLbl>
            <c:dLbl>
              <c:idx val="1093"/>
              <c:tx>
                <c:rich>
                  <a:bodyPr/>
                  <a:lstStyle/>
                  <a:p>
                    <a:fld id="{F4B120D6-F940-4EE5-A811-C46AB868386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6-4AF1-4690-8546-808041CE70CE}"/>
                </c:ext>
              </c:extLst>
            </c:dLbl>
            <c:dLbl>
              <c:idx val="1094"/>
              <c:tx>
                <c:rich>
                  <a:bodyPr/>
                  <a:lstStyle/>
                  <a:p>
                    <a:fld id="{D254EF01-D9DF-4525-9DAA-F6B8475ACDE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7-4AF1-4690-8546-808041CE70CE}"/>
                </c:ext>
              </c:extLst>
            </c:dLbl>
            <c:dLbl>
              <c:idx val="1095"/>
              <c:tx>
                <c:rich>
                  <a:bodyPr/>
                  <a:lstStyle/>
                  <a:p>
                    <a:fld id="{DAF0AFA5-03EC-4ECA-BE69-87BCD6AC37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8-4AF1-4690-8546-808041CE70CE}"/>
                </c:ext>
              </c:extLst>
            </c:dLbl>
            <c:dLbl>
              <c:idx val="1096"/>
              <c:tx>
                <c:rich>
                  <a:bodyPr/>
                  <a:lstStyle/>
                  <a:p>
                    <a:fld id="{2086E485-87DD-4F26-9F6C-FD8C2830B25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9-4AF1-4690-8546-808041CE70CE}"/>
                </c:ext>
              </c:extLst>
            </c:dLbl>
            <c:dLbl>
              <c:idx val="1097"/>
              <c:tx>
                <c:rich>
                  <a:bodyPr/>
                  <a:lstStyle/>
                  <a:p>
                    <a:fld id="{C03E6CBB-78CB-409E-B4F7-CFE50DFDF5C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A-4AF1-4690-8546-808041CE70CE}"/>
                </c:ext>
              </c:extLst>
            </c:dLbl>
            <c:dLbl>
              <c:idx val="1098"/>
              <c:tx>
                <c:rich>
                  <a:bodyPr/>
                  <a:lstStyle/>
                  <a:p>
                    <a:fld id="{AC9B9302-188B-468E-9DE0-C653BD863B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B-4AF1-4690-8546-808041CE70CE}"/>
                </c:ext>
              </c:extLst>
            </c:dLbl>
            <c:dLbl>
              <c:idx val="1099"/>
              <c:tx>
                <c:rich>
                  <a:bodyPr/>
                  <a:lstStyle/>
                  <a:p>
                    <a:fld id="{FD4E5DA2-10F3-4FBA-B26F-6989719373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C-4AF1-4690-8546-808041CE70CE}"/>
                </c:ext>
              </c:extLst>
            </c:dLbl>
            <c:dLbl>
              <c:idx val="1100"/>
              <c:tx>
                <c:rich>
                  <a:bodyPr/>
                  <a:lstStyle/>
                  <a:p>
                    <a:fld id="{6B708CB8-522F-4D6A-8A14-3F32598974C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D-4AF1-4690-8546-808041CE70CE}"/>
                </c:ext>
              </c:extLst>
            </c:dLbl>
            <c:dLbl>
              <c:idx val="1101"/>
              <c:tx>
                <c:rich>
                  <a:bodyPr/>
                  <a:lstStyle/>
                  <a:p>
                    <a:fld id="{C68B4D91-3C7D-4AD6-8FE9-EC7902706AB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E-4AF1-4690-8546-808041CE70CE}"/>
                </c:ext>
              </c:extLst>
            </c:dLbl>
            <c:dLbl>
              <c:idx val="1102"/>
              <c:tx>
                <c:rich>
                  <a:bodyPr/>
                  <a:lstStyle/>
                  <a:p>
                    <a:fld id="{93615D55-97CD-4974-8A34-27C13F3A35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4F-4AF1-4690-8546-808041CE70CE}"/>
                </c:ext>
              </c:extLst>
            </c:dLbl>
            <c:dLbl>
              <c:idx val="1103"/>
              <c:tx>
                <c:rich>
                  <a:bodyPr/>
                  <a:lstStyle/>
                  <a:p>
                    <a:fld id="{D920A9B8-7CFE-4CEC-9F3A-B8FB70F613B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0-4AF1-4690-8546-808041CE70CE}"/>
                </c:ext>
              </c:extLst>
            </c:dLbl>
            <c:dLbl>
              <c:idx val="1104"/>
              <c:tx>
                <c:rich>
                  <a:bodyPr/>
                  <a:lstStyle/>
                  <a:p>
                    <a:fld id="{173F79D8-E69B-4AC8-9E52-5CD3C12E7FE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1-4AF1-4690-8546-808041CE70CE}"/>
                </c:ext>
              </c:extLst>
            </c:dLbl>
            <c:dLbl>
              <c:idx val="1105"/>
              <c:tx>
                <c:rich>
                  <a:bodyPr/>
                  <a:lstStyle/>
                  <a:p>
                    <a:fld id="{CAFD29B3-5BD3-489B-AC8B-E18F86DF5F6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2-4AF1-4690-8546-808041CE70CE}"/>
                </c:ext>
              </c:extLst>
            </c:dLbl>
            <c:dLbl>
              <c:idx val="1106"/>
              <c:tx>
                <c:rich>
                  <a:bodyPr/>
                  <a:lstStyle/>
                  <a:p>
                    <a:fld id="{D53FEDE8-FDD5-4822-8C47-BBCAB84C32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3-4AF1-4690-8546-808041CE70CE}"/>
                </c:ext>
              </c:extLst>
            </c:dLbl>
            <c:dLbl>
              <c:idx val="1107"/>
              <c:tx>
                <c:rich>
                  <a:bodyPr/>
                  <a:lstStyle/>
                  <a:p>
                    <a:fld id="{FC9F8E13-9DF8-4BF9-BF39-2F195FF11E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4-4AF1-4690-8546-808041CE70CE}"/>
                </c:ext>
              </c:extLst>
            </c:dLbl>
            <c:dLbl>
              <c:idx val="1108"/>
              <c:tx>
                <c:rich>
                  <a:bodyPr/>
                  <a:lstStyle/>
                  <a:p>
                    <a:fld id="{BE624D29-B680-43D3-9D98-BAE8A1FF93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5-4AF1-4690-8546-808041CE70CE}"/>
                </c:ext>
              </c:extLst>
            </c:dLbl>
            <c:dLbl>
              <c:idx val="1109"/>
              <c:tx>
                <c:rich>
                  <a:bodyPr/>
                  <a:lstStyle/>
                  <a:p>
                    <a:fld id="{537923A8-2161-4D2C-B785-27BFECA176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6-4AF1-4690-8546-808041CE70CE}"/>
                </c:ext>
              </c:extLst>
            </c:dLbl>
            <c:dLbl>
              <c:idx val="1110"/>
              <c:tx>
                <c:rich>
                  <a:bodyPr/>
                  <a:lstStyle/>
                  <a:p>
                    <a:fld id="{79B04485-CDDA-42D5-B577-F369461E5F0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7-4AF1-4690-8546-808041CE70CE}"/>
                </c:ext>
              </c:extLst>
            </c:dLbl>
            <c:dLbl>
              <c:idx val="1111"/>
              <c:tx>
                <c:rich>
                  <a:bodyPr/>
                  <a:lstStyle/>
                  <a:p>
                    <a:fld id="{F3BA980C-2B01-4C9E-88E8-265DCB58C0C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8-4AF1-4690-8546-808041CE70CE}"/>
                </c:ext>
              </c:extLst>
            </c:dLbl>
            <c:dLbl>
              <c:idx val="1112"/>
              <c:tx>
                <c:rich>
                  <a:bodyPr/>
                  <a:lstStyle/>
                  <a:p>
                    <a:fld id="{F86A19DE-88B3-41A6-A24B-A59B5128FB1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9-4AF1-4690-8546-808041CE70CE}"/>
                </c:ext>
              </c:extLst>
            </c:dLbl>
            <c:dLbl>
              <c:idx val="1113"/>
              <c:tx>
                <c:rich>
                  <a:bodyPr/>
                  <a:lstStyle/>
                  <a:p>
                    <a:fld id="{06F8BC29-38E8-4F08-B997-46FE92F4FA2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A-4AF1-4690-8546-808041CE70CE}"/>
                </c:ext>
              </c:extLst>
            </c:dLbl>
            <c:dLbl>
              <c:idx val="1114"/>
              <c:tx>
                <c:rich>
                  <a:bodyPr/>
                  <a:lstStyle/>
                  <a:p>
                    <a:fld id="{AA7482DD-33BA-4AF3-9BF4-FF5D854986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B-4AF1-4690-8546-808041CE70CE}"/>
                </c:ext>
              </c:extLst>
            </c:dLbl>
            <c:dLbl>
              <c:idx val="1115"/>
              <c:tx>
                <c:rich>
                  <a:bodyPr/>
                  <a:lstStyle/>
                  <a:p>
                    <a:fld id="{54ED8A88-B820-4B7C-8FCB-AA3DB6F8C44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C-4AF1-4690-8546-808041CE70CE}"/>
                </c:ext>
              </c:extLst>
            </c:dLbl>
            <c:dLbl>
              <c:idx val="1116"/>
              <c:tx>
                <c:rich>
                  <a:bodyPr/>
                  <a:lstStyle/>
                  <a:p>
                    <a:fld id="{2C00A54B-E297-4601-8F5E-CB6E1C735F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D-4AF1-4690-8546-808041CE70CE}"/>
                </c:ext>
              </c:extLst>
            </c:dLbl>
            <c:dLbl>
              <c:idx val="1117"/>
              <c:tx>
                <c:rich>
                  <a:bodyPr/>
                  <a:lstStyle/>
                  <a:p>
                    <a:fld id="{824FE799-4AA6-467E-95E1-9C4530C1AB5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E-4AF1-4690-8546-808041CE70CE}"/>
                </c:ext>
              </c:extLst>
            </c:dLbl>
            <c:dLbl>
              <c:idx val="1118"/>
              <c:tx>
                <c:rich>
                  <a:bodyPr/>
                  <a:lstStyle/>
                  <a:p>
                    <a:fld id="{E5FE5972-30ED-4E4C-84D7-5DA0A90351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5F-4AF1-4690-8546-808041CE70CE}"/>
                </c:ext>
              </c:extLst>
            </c:dLbl>
            <c:dLbl>
              <c:idx val="1119"/>
              <c:tx>
                <c:rich>
                  <a:bodyPr/>
                  <a:lstStyle/>
                  <a:p>
                    <a:fld id="{2EAE77E2-FC11-4EBF-9B27-E305CEC977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0-4AF1-4690-8546-808041CE70CE}"/>
                </c:ext>
              </c:extLst>
            </c:dLbl>
            <c:dLbl>
              <c:idx val="1120"/>
              <c:tx>
                <c:rich>
                  <a:bodyPr/>
                  <a:lstStyle/>
                  <a:p>
                    <a:fld id="{A347AC7E-0D7A-47C7-ABAB-96F6E3D43A6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1-4AF1-4690-8546-808041CE70CE}"/>
                </c:ext>
              </c:extLst>
            </c:dLbl>
            <c:dLbl>
              <c:idx val="1121"/>
              <c:tx>
                <c:rich>
                  <a:bodyPr/>
                  <a:lstStyle/>
                  <a:p>
                    <a:fld id="{D31BE5AD-68D2-4436-B8B7-B69F175730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2-4AF1-4690-8546-808041CE70CE}"/>
                </c:ext>
              </c:extLst>
            </c:dLbl>
            <c:dLbl>
              <c:idx val="1122"/>
              <c:tx>
                <c:rich>
                  <a:bodyPr/>
                  <a:lstStyle/>
                  <a:p>
                    <a:fld id="{D9710A32-A03F-41F9-93D3-1A09F90FA03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3-4AF1-4690-8546-808041CE70CE}"/>
                </c:ext>
              </c:extLst>
            </c:dLbl>
            <c:dLbl>
              <c:idx val="1123"/>
              <c:tx>
                <c:rich>
                  <a:bodyPr/>
                  <a:lstStyle/>
                  <a:p>
                    <a:fld id="{3E6EEDF8-27FF-4071-BED7-8CBD08C3709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4-4AF1-4690-8546-808041CE70CE}"/>
                </c:ext>
              </c:extLst>
            </c:dLbl>
            <c:dLbl>
              <c:idx val="1124"/>
              <c:tx>
                <c:rich>
                  <a:bodyPr/>
                  <a:lstStyle/>
                  <a:p>
                    <a:fld id="{39C53CC6-A35B-46EE-911A-673B4A878EF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5-4AF1-4690-8546-808041CE70CE}"/>
                </c:ext>
              </c:extLst>
            </c:dLbl>
            <c:dLbl>
              <c:idx val="1125"/>
              <c:tx>
                <c:rich>
                  <a:bodyPr/>
                  <a:lstStyle/>
                  <a:p>
                    <a:fld id="{9303EBE9-B1F2-4C3A-BFF1-7A60714280F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6-4AF1-4690-8546-808041CE70CE}"/>
                </c:ext>
              </c:extLst>
            </c:dLbl>
            <c:dLbl>
              <c:idx val="1126"/>
              <c:tx>
                <c:rich>
                  <a:bodyPr/>
                  <a:lstStyle/>
                  <a:p>
                    <a:fld id="{9892DA89-8F09-4598-A442-FA5608275D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7-4AF1-4690-8546-808041CE70CE}"/>
                </c:ext>
              </c:extLst>
            </c:dLbl>
            <c:dLbl>
              <c:idx val="1127"/>
              <c:tx>
                <c:rich>
                  <a:bodyPr/>
                  <a:lstStyle/>
                  <a:p>
                    <a:fld id="{AD6417F6-3462-4013-B57D-24F2E9F448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8-4AF1-4690-8546-808041CE70CE}"/>
                </c:ext>
              </c:extLst>
            </c:dLbl>
            <c:dLbl>
              <c:idx val="1128"/>
              <c:tx>
                <c:rich>
                  <a:bodyPr/>
                  <a:lstStyle/>
                  <a:p>
                    <a:fld id="{7CEC495A-7268-438B-802B-240252C6405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9-4AF1-4690-8546-808041CE70CE}"/>
                </c:ext>
              </c:extLst>
            </c:dLbl>
            <c:dLbl>
              <c:idx val="1129"/>
              <c:tx>
                <c:rich>
                  <a:bodyPr/>
                  <a:lstStyle/>
                  <a:p>
                    <a:fld id="{8CAAC1A3-7616-49CF-B50C-5F625C2730B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A-4AF1-4690-8546-808041CE70CE}"/>
                </c:ext>
              </c:extLst>
            </c:dLbl>
            <c:dLbl>
              <c:idx val="1130"/>
              <c:tx>
                <c:rich>
                  <a:bodyPr/>
                  <a:lstStyle/>
                  <a:p>
                    <a:fld id="{DD31110F-9233-4C83-94FD-5B6B6FF7B90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B-4AF1-4690-8546-808041CE70CE}"/>
                </c:ext>
              </c:extLst>
            </c:dLbl>
            <c:dLbl>
              <c:idx val="1131"/>
              <c:tx>
                <c:rich>
                  <a:bodyPr/>
                  <a:lstStyle/>
                  <a:p>
                    <a:fld id="{20C79DCE-874E-4DC6-BD75-ABF9E331D9E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C-4AF1-4690-8546-808041CE70CE}"/>
                </c:ext>
              </c:extLst>
            </c:dLbl>
            <c:dLbl>
              <c:idx val="1132"/>
              <c:tx>
                <c:rich>
                  <a:bodyPr/>
                  <a:lstStyle/>
                  <a:p>
                    <a:fld id="{7B51656D-8E6E-4884-B11A-0425C1A66E4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D-4AF1-4690-8546-808041CE70CE}"/>
                </c:ext>
              </c:extLst>
            </c:dLbl>
            <c:dLbl>
              <c:idx val="1133"/>
              <c:tx>
                <c:rich>
                  <a:bodyPr/>
                  <a:lstStyle/>
                  <a:p>
                    <a:fld id="{BF3099C0-8FD4-46DD-8481-1F98224ED0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E-4AF1-4690-8546-808041CE70CE}"/>
                </c:ext>
              </c:extLst>
            </c:dLbl>
            <c:dLbl>
              <c:idx val="1134"/>
              <c:tx>
                <c:rich>
                  <a:bodyPr/>
                  <a:lstStyle/>
                  <a:p>
                    <a:fld id="{B69993C2-139D-4599-BEB2-E586E970859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6F-4AF1-4690-8546-808041CE70CE}"/>
                </c:ext>
              </c:extLst>
            </c:dLbl>
            <c:dLbl>
              <c:idx val="1135"/>
              <c:tx>
                <c:rich>
                  <a:bodyPr/>
                  <a:lstStyle/>
                  <a:p>
                    <a:fld id="{53732F5A-E5F9-4873-BD26-9C9248E0352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0-4AF1-4690-8546-808041CE70CE}"/>
                </c:ext>
              </c:extLst>
            </c:dLbl>
            <c:dLbl>
              <c:idx val="1136"/>
              <c:tx>
                <c:rich>
                  <a:bodyPr/>
                  <a:lstStyle/>
                  <a:p>
                    <a:fld id="{DD722802-66E4-4CAA-B2E4-CA5206A226D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1-4AF1-4690-8546-808041CE70CE}"/>
                </c:ext>
              </c:extLst>
            </c:dLbl>
            <c:dLbl>
              <c:idx val="1137"/>
              <c:tx>
                <c:rich>
                  <a:bodyPr/>
                  <a:lstStyle/>
                  <a:p>
                    <a:fld id="{FB435708-BBF4-4CE7-904D-2CC40249C5D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2-4AF1-4690-8546-808041CE70CE}"/>
                </c:ext>
              </c:extLst>
            </c:dLbl>
            <c:dLbl>
              <c:idx val="1138"/>
              <c:tx>
                <c:rich>
                  <a:bodyPr/>
                  <a:lstStyle/>
                  <a:p>
                    <a:fld id="{557833B5-9FE8-4985-A5F5-3EED6810B6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3-4AF1-4690-8546-808041CE70CE}"/>
                </c:ext>
              </c:extLst>
            </c:dLbl>
            <c:dLbl>
              <c:idx val="1139"/>
              <c:tx>
                <c:rich>
                  <a:bodyPr/>
                  <a:lstStyle/>
                  <a:p>
                    <a:fld id="{B0A7A61E-EA9A-4F46-8172-13A3AC99001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4-4AF1-4690-8546-808041CE70CE}"/>
                </c:ext>
              </c:extLst>
            </c:dLbl>
            <c:dLbl>
              <c:idx val="1140"/>
              <c:tx>
                <c:rich>
                  <a:bodyPr/>
                  <a:lstStyle/>
                  <a:p>
                    <a:fld id="{0E511D9B-8907-45C7-8735-7C96495B3D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5-4AF1-4690-8546-808041CE70CE}"/>
                </c:ext>
              </c:extLst>
            </c:dLbl>
            <c:dLbl>
              <c:idx val="1141"/>
              <c:tx>
                <c:rich>
                  <a:bodyPr/>
                  <a:lstStyle/>
                  <a:p>
                    <a:fld id="{6FA9630E-460B-41F4-8419-C01CB8AB60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6-4AF1-4690-8546-808041CE70CE}"/>
                </c:ext>
              </c:extLst>
            </c:dLbl>
            <c:dLbl>
              <c:idx val="1142"/>
              <c:tx>
                <c:rich>
                  <a:bodyPr/>
                  <a:lstStyle/>
                  <a:p>
                    <a:fld id="{C9EC5995-4FE7-486F-B95E-0CE82093318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7-4AF1-4690-8546-808041CE70CE}"/>
                </c:ext>
              </c:extLst>
            </c:dLbl>
            <c:dLbl>
              <c:idx val="1143"/>
              <c:tx>
                <c:rich>
                  <a:bodyPr/>
                  <a:lstStyle/>
                  <a:p>
                    <a:fld id="{14C80F02-50FF-4902-AA35-303C221B3E3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8-4AF1-4690-8546-808041CE70CE}"/>
                </c:ext>
              </c:extLst>
            </c:dLbl>
            <c:dLbl>
              <c:idx val="1144"/>
              <c:tx>
                <c:rich>
                  <a:bodyPr/>
                  <a:lstStyle/>
                  <a:p>
                    <a:fld id="{BBA7F006-02ED-4A38-8273-92B329D0E1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9-4AF1-4690-8546-808041CE70CE}"/>
                </c:ext>
              </c:extLst>
            </c:dLbl>
            <c:dLbl>
              <c:idx val="1145"/>
              <c:tx>
                <c:rich>
                  <a:bodyPr/>
                  <a:lstStyle/>
                  <a:p>
                    <a:fld id="{FB754DBA-6E05-4C6F-901E-A02E1856CF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A-4AF1-4690-8546-808041CE70CE}"/>
                </c:ext>
              </c:extLst>
            </c:dLbl>
            <c:dLbl>
              <c:idx val="1146"/>
              <c:tx>
                <c:rich>
                  <a:bodyPr/>
                  <a:lstStyle/>
                  <a:p>
                    <a:fld id="{D08D7904-702B-4054-BECB-EDEB350CB2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B-4AF1-4690-8546-808041CE70CE}"/>
                </c:ext>
              </c:extLst>
            </c:dLbl>
            <c:dLbl>
              <c:idx val="1147"/>
              <c:tx>
                <c:rich>
                  <a:bodyPr/>
                  <a:lstStyle/>
                  <a:p>
                    <a:fld id="{BAB959F3-7599-47E1-A0F7-A8627A262AE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C-4AF1-4690-8546-808041CE70CE}"/>
                </c:ext>
              </c:extLst>
            </c:dLbl>
            <c:dLbl>
              <c:idx val="1148"/>
              <c:tx>
                <c:rich>
                  <a:bodyPr/>
                  <a:lstStyle/>
                  <a:p>
                    <a:fld id="{D20E736C-98F9-401F-B165-1149DE6A51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D-4AF1-4690-8546-808041CE70CE}"/>
                </c:ext>
              </c:extLst>
            </c:dLbl>
            <c:dLbl>
              <c:idx val="1149"/>
              <c:tx>
                <c:rich>
                  <a:bodyPr/>
                  <a:lstStyle/>
                  <a:p>
                    <a:fld id="{A06D450D-6B70-4E96-9AC3-F8B653F77AD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E-4AF1-4690-8546-808041CE70CE}"/>
                </c:ext>
              </c:extLst>
            </c:dLbl>
            <c:dLbl>
              <c:idx val="1150"/>
              <c:tx>
                <c:rich>
                  <a:bodyPr/>
                  <a:lstStyle/>
                  <a:p>
                    <a:fld id="{32AB1800-DF76-48DF-9FF0-1884B342846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7F-4AF1-4690-8546-808041CE70CE}"/>
                </c:ext>
              </c:extLst>
            </c:dLbl>
            <c:dLbl>
              <c:idx val="1151"/>
              <c:tx>
                <c:rich>
                  <a:bodyPr/>
                  <a:lstStyle/>
                  <a:p>
                    <a:fld id="{0B81297A-D3A4-4EA1-A51A-F5731B237D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0-4AF1-4690-8546-808041CE70CE}"/>
                </c:ext>
              </c:extLst>
            </c:dLbl>
            <c:dLbl>
              <c:idx val="1152"/>
              <c:tx>
                <c:rich>
                  <a:bodyPr/>
                  <a:lstStyle/>
                  <a:p>
                    <a:fld id="{989C5AC7-6ECC-4B6C-9619-24B003E97C8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1-4AF1-4690-8546-808041CE70CE}"/>
                </c:ext>
              </c:extLst>
            </c:dLbl>
            <c:dLbl>
              <c:idx val="1153"/>
              <c:tx>
                <c:rich>
                  <a:bodyPr/>
                  <a:lstStyle/>
                  <a:p>
                    <a:fld id="{13EDA50A-D963-42DB-AC6C-5E61BA729FA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2-4AF1-4690-8546-808041CE70CE}"/>
                </c:ext>
              </c:extLst>
            </c:dLbl>
            <c:dLbl>
              <c:idx val="1154"/>
              <c:tx>
                <c:rich>
                  <a:bodyPr/>
                  <a:lstStyle/>
                  <a:p>
                    <a:fld id="{F0DE82F9-534B-46E1-B877-6B2A395F44B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3-4AF1-4690-8546-808041CE70CE}"/>
                </c:ext>
              </c:extLst>
            </c:dLbl>
            <c:dLbl>
              <c:idx val="1155"/>
              <c:tx>
                <c:rich>
                  <a:bodyPr/>
                  <a:lstStyle/>
                  <a:p>
                    <a:fld id="{D8B56382-FFE8-4E79-A07D-BDE8EE1129C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4-4AF1-4690-8546-808041CE70CE}"/>
                </c:ext>
              </c:extLst>
            </c:dLbl>
            <c:dLbl>
              <c:idx val="1156"/>
              <c:tx>
                <c:rich>
                  <a:bodyPr/>
                  <a:lstStyle/>
                  <a:p>
                    <a:fld id="{5F28E541-3A20-4FA0-B505-87F1762E23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5-4AF1-4690-8546-808041CE70CE}"/>
                </c:ext>
              </c:extLst>
            </c:dLbl>
            <c:dLbl>
              <c:idx val="1157"/>
              <c:tx>
                <c:rich>
                  <a:bodyPr/>
                  <a:lstStyle/>
                  <a:p>
                    <a:fld id="{0ED9C67F-F3F9-4A80-BAC4-B767E3A45C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6-4AF1-4690-8546-808041CE70CE}"/>
                </c:ext>
              </c:extLst>
            </c:dLbl>
            <c:dLbl>
              <c:idx val="1158"/>
              <c:tx>
                <c:rich>
                  <a:bodyPr/>
                  <a:lstStyle/>
                  <a:p>
                    <a:fld id="{E81C52C5-7900-471F-95C1-296B8EB1827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7-4AF1-4690-8546-808041CE70CE}"/>
                </c:ext>
              </c:extLst>
            </c:dLbl>
            <c:dLbl>
              <c:idx val="1159"/>
              <c:tx>
                <c:rich>
                  <a:bodyPr/>
                  <a:lstStyle/>
                  <a:p>
                    <a:fld id="{99FFFDAB-DC24-4349-9311-E021CEBE9BC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8-4AF1-4690-8546-808041CE70CE}"/>
                </c:ext>
              </c:extLst>
            </c:dLbl>
            <c:dLbl>
              <c:idx val="1160"/>
              <c:tx>
                <c:rich>
                  <a:bodyPr/>
                  <a:lstStyle/>
                  <a:p>
                    <a:fld id="{BEB34645-8778-4983-83FE-68EAFF28E49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9-4AF1-4690-8546-808041CE70CE}"/>
                </c:ext>
              </c:extLst>
            </c:dLbl>
            <c:dLbl>
              <c:idx val="1161"/>
              <c:tx>
                <c:rich>
                  <a:bodyPr/>
                  <a:lstStyle/>
                  <a:p>
                    <a:fld id="{62DF3F30-3A9A-41F7-915A-4DA6F7108C3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A-4AF1-4690-8546-808041CE70CE}"/>
                </c:ext>
              </c:extLst>
            </c:dLbl>
            <c:dLbl>
              <c:idx val="1162"/>
              <c:tx>
                <c:rich>
                  <a:bodyPr/>
                  <a:lstStyle/>
                  <a:p>
                    <a:fld id="{7F3102AE-35B7-47A6-A3D8-5543570D72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B-4AF1-4690-8546-808041CE70CE}"/>
                </c:ext>
              </c:extLst>
            </c:dLbl>
            <c:dLbl>
              <c:idx val="1163"/>
              <c:tx>
                <c:rich>
                  <a:bodyPr/>
                  <a:lstStyle/>
                  <a:p>
                    <a:fld id="{1C507132-0010-4B2F-B09A-E28FDF5A31E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C-4AF1-4690-8546-808041CE70CE}"/>
                </c:ext>
              </c:extLst>
            </c:dLbl>
            <c:dLbl>
              <c:idx val="1164"/>
              <c:tx>
                <c:rich>
                  <a:bodyPr/>
                  <a:lstStyle/>
                  <a:p>
                    <a:fld id="{75C7BB06-4339-4051-96F2-83A3B8FBD10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D-4AF1-4690-8546-808041CE70CE}"/>
                </c:ext>
              </c:extLst>
            </c:dLbl>
            <c:dLbl>
              <c:idx val="1165"/>
              <c:tx>
                <c:rich>
                  <a:bodyPr/>
                  <a:lstStyle/>
                  <a:p>
                    <a:fld id="{95B579F7-8B96-4C20-A513-5D99AEE1C1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E-4AF1-4690-8546-808041CE70CE}"/>
                </c:ext>
              </c:extLst>
            </c:dLbl>
            <c:dLbl>
              <c:idx val="1166"/>
              <c:tx>
                <c:rich>
                  <a:bodyPr/>
                  <a:lstStyle/>
                  <a:p>
                    <a:fld id="{D2A532E4-CFA3-4324-BC79-C76D12B7617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8F-4AF1-4690-8546-808041CE70CE}"/>
                </c:ext>
              </c:extLst>
            </c:dLbl>
            <c:dLbl>
              <c:idx val="1167"/>
              <c:tx>
                <c:rich>
                  <a:bodyPr/>
                  <a:lstStyle/>
                  <a:p>
                    <a:fld id="{EE1C0FFB-0DFD-4D2E-B60E-D63A587DD9D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0-4AF1-4690-8546-808041CE70CE}"/>
                </c:ext>
              </c:extLst>
            </c:dLbl>
            <c:dLbl>
              <c:idx val="1168"/>
              <c:tx>
                <c:rich>
                  <a:bodyPr/>
                  <a:lstStyle/>
                  <a:p>
                    <a:fld id="{5AD93CA3-D395-4B26-9D16-2E250D0E398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1-4AF1-4690-8546-808041CE70CE}"/>
                </c:ext>
              </c:extLst>
            </c:dLbl>
            <c:dLbl>
              <c:idx val="1169"/>
              <c:tx>
                <c:rich>
                  <a:bodyPr/>
                  <a:lstStyle/>
                  <a:p>
                    <a:fld id="{18FCA386-D696-4121-8FFC-F43054F05D5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2-4AF1-4690-8546-808041CE70CE}"/>
                </c:ext>
              </c:extLst>
            </c:dLbl>
            <c:dLbl>
              <c:idx val="1170"/>
              <c:tx>
                <c:rich>
                  <a:bodyPr/>
                  <a:lstStyle/>
                  <a:p>
                    <a:fld id="{B2AE7987-4B4E-49DF-976D-FB027E4815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3-4AF1-4690-8546-808041CE70CE}"/>
                </c:ext>
              </c:extLst>
            </c:dLbl>
            <c:dLbl>
              <c:idx val="1171"/>
              <c:tx>
                <c:rich>
                  <a:bodyPr/>
                  <a:lstStyle/>
                  <a:p>
                    <a:fld id="{45AB8EAB-CC56-4E88-A332-5E8DD63C5C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4-4AF1-4690-8546-808041CE70CE}"/>
                </c:ext>
              </c:extLst>
            </c:dLbl>
            <c:dLbl>
              <c:idx val="1172"/>
              <c:tx>
                <c:rich>
                  <a:bodyPr/>
                  <a:lstStyle/>
                  <a:p>
                    <a:fld id="{9AE9751B-2D5C-4C55-9B0B-ABD5C487585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5-4AF1-4690-8546-808041CE70CE}"/>
                </c:ext>
              </c:extLst>
            </c:dLbl>
            <c:dLbl>
              <c:idx val="1173"/>
              <c:tx>
                <c:rich>
                  <a:bodyPr/>
                  <a:lstStyle/>
                  <a:p>
                    <a:fld id="{70BD30A3-DE24-4913-89CA-B43C8B48307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6-4AF1-4690-8546-808041CE70CE}"/>
                </c:ext>
              </c:extLst>
            </c:dLbl>
            <c:dLbl>
              <c:idx val="1174"/>
              <c:tx>
                <c:rich>
                  <a:bodyPr/>
                  <a:lstStyle/>
                  <a:p>
                    <a:fld id="{65BB9339-D3CE-4D64-A0D0-486E909126D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7-4AF1-4690-8546-808041CE70CE}"/>
                </c:ext>
              </c:extLst>
            </c:dLbl>
            <c:dLbl>
              <c:idx val="1175"/>
              <c:tx>
                <c:rich>
                  <a:bodyPr/>
                  <a:lstStyle/>
                  <a:p>
                    <a:fld id="{6823F6CF-E77C-4A13-8EC7-64F4F43E65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8-4AF1-4690-8546-808041CE70CE}"/>
                </c:ext>
              </c:extLst>
            </c:dLbl>
            <c:dLbl>
              <c:idx val="1176"/>
              <c:tx>
                <c:rich>
                  <a:bodyPr/>
                  <a:lstStyle/>
                  <a:p>
                    <a:fld id="{112A702E-9EFC-4BC7-AA0E-370A02724A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9-4AF1-4690-8546-808041CE70CE}"/>
                </c:ext>
              </c:extLst>
            </c:dLbl>
            <c:dLbl>
              <c:idx val="1177"/>
              <c:tx>
                <c:rich>
                  <a:bodyPr/>
                  <a:lstStyle/>
                  <a:p>
                    <a:fld id="{340F1526-27E3-48CE-9167-37B42CF4090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A-4AF1-4690-8546-808041CE70CE}"/>
                </c:ext>
              </c:extLst>
            </c:dLbl>
            <c:dLbl>
              <c:idx val="1178"/>
              <c:tx>
                <c:rich>
                  <a:bodyPr/>
                  <a:lstStyle/>
                  <a:p>
                    <a:fld id="{E1DE70EA-909C-4B42-BF0B-C4A369E03CE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B-4AF1-4690-8546-808041CE70CE}"/>
                </c:ext>
              </c:extLst>
            </c:dLbl>
            <c:dLbl>
              <c:idx val="1179"/>
              <c:tx>
                <c:rich>
                  <a:bodyPr/>
                  <a:lstStyle/>
                  <a:p>
                    <a:fld id="{1DEC2766-E998-4859-BD2D-84DF3230A71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C-4AF1-4690-8546-808041CE70CE}"/>
                </c:ext>
              </c:extLst>
            </c:dLbl>
            <c:dLbl>
              <c:idx val="1180"/>
              <c:tx>
                <c:rich>
                  <a:bodyPr/>
                  <a:lstStyle/>
                  <a:p>
                    <a:fld id="{49C6AC4F-0324-42C9-931F-E3C3134AF10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D-4AF1-4690-8546-808041CE70CE}"/>
                </c:ext>
              </c:extLst>
            </c:dLbl>
            <c:dLbl>
              <c:idx val="1181"/>
              <c:tx>
                <c:rich>
                  <a:bodyPr/>
                  <a:lstStyle/>
                  <a:p>
                    <a:fld id="{C6E97CF1-6DF4-427E-8F94-94F13DF85B7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E-4AF1-4690-8546-808041CE70CE}"/>
                </c:ext>
              </c:extLst>
            </c:dLbl>
            <c:dLbl>
              <c:idx val="1182"/>
              <c:tx>
                <c:rich>
                  <a:bodyPr/>
                  <a:lstStyle/>
                  <a:p>
                    <a:fld id="{78F4F5C4-4E35-48FA-B11B-16DBD54330B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9F-4AF1-4690-8546-808041CE70CE}"/>
                </c:ext>
              </c:extLst>
            </c:dLbl>
            <c:dLbl>
              <c:idx val="1183"/>
              <c:tx>
                <c:rich>
                  <a:bodyPr/>
                  <a:lstStyle/>
                  <a:p>
                    <a:fld id="{3F1F2864-A607-4DC7-9C19-97203B8A82E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0-4AF1-4690-8546-808041CE70CE}"/>
                </c:ext>
              </c:extLst>
            </c:dLbl>
            <c:dLbl>
              <c:idx val="1184"/>
              <c:tx>
                <c:rich>
                  <a:bodyPr/>
                  <a:lstStyle/>
                  <a:p>
                    <a:fld id="{DAC3D201-22F9-4CC9-A379-44CAD76EB66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1-4AF1-4690-8546-808041CE70CE}"/>
                </c:ext>
              </c:extLst>
            </c:dLbl>
            <c:dLbl>
              <c:idx val="1185"/>
              <c:tx>
                <c:rich>
                  <a:bodyPr/>
                  <a:lstStyle/>
                  <a:p>
                    <a:fld id="{99E90C8C-0B11-47E0-8676-A60F7329B6F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2-4AF1-4690-8546-808041CE70CE}"/>
                </c:ext>
              </c:extLst>
            </c:dLbl>
            <c:dLbl>
              <c:idx val="1186"/>
              <c:tx>
                <c:rich>
                  <a:bodyPr/>
                  <a:lstStyle/>
                  <a:p>
                    <a:fld id="{9479C748-EBF3-484C-BAE1-DDB28E9FB37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3-4AF1-4690-8546-808041CE70CE}"/>
                </c:ext>
              </c:extLst>
            </c:dLbl>
            <c:dLbl>
              <c:idx val="1187"/>
              <c:tx>
                <c:rich>
                  <a:bodyPr/>
                  <a:lstStyle/>
                  <a:p>
                    <a:fld id="{3713F1CF-F217-4F60-8052-E1D7D7748D1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4-4AF1-4690-8546-808041CE70CE}"/>
                </c:ext>
              </c:extLst>
            </c:dLbl>
            <c:dLbl>
              <c:idx val="1188"/>
              <c:tx>
                <c:rich>
                  <a:bodyPr/>
                  <a:lstStyle/>
                  <a:p>
                    <a:fld id="{64193F7B-4B6F-4D86-85E6-1055EBAD26F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5-4AF1-4690-8546-808041CE70CE}"/>
                </c:ext>
              </c:extLst>
            </c:dLbl>
            <c:dLbl>
              <c:idx val="1189"/>
              <c:tx>
                <c:rich>
                  <a:bodyPr/>
                  <a:lstStyle/>
                  <a:p>
                    <a:fld id="{D95856B5-A565-4BB4-A56C-5EC12D5C479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6-4AF1-4690-8546-808041CE70CE}"/>
                </c:ext>
              </c:extLst>
            </c:dLbl>
            <c:dLbl>
              <c:idx val="1190"/>
              <c:tx>
                <c:rich>
                  <a:bodyPr/>
                  <a:lstStyle/>
                  <a:p>
                    <a:fld id="{027B3A6E-C25E-4298-853D-EC43BD2298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7-4AF1-4690-8546-808041CE70CE}"/>
                </c:ext>
              </c:extLst>
            </c:dLbl>
            <c:dLbl>
              <c:idx val="1191"/>
              <c:tx>
                <c:rich>
                  <a:bodyPr/>
                  <a:lstStyle/>
                  <a:p>
                    <a:fld id="{7DE1841D-4C1A-4082-8AFE-C3E6378B626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8-4AF1-4690-8546-808041CE70CE}"/>
                </c:ext>
              </c:extLst>
            </c:dLbl>
            <c:dLbl>
              <c:idx val="1192"/>
              <c:tx>
                <c:rich>
                  <a:bodyPr/>
                  <a:lstStyle/>
                  <a:p>
                    <a:fld id="{D0801E77-0A67-40FC-BC8A-41506E50C20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9-4AF1-4690-8546-808041CE70CE}"/>
                </c:ext>
              </c:extLst>
            </c:dLbl>
            <c:dLbl>
              <c:idx val="1193"/>
              <c:tx>
                <c:rich>
                  <a:bodyPr/>
                  <a:lstStyle/>
                  <a:p>
                    <a:fld id="{297600EF-9391-46C8-8782-608C59E0CDE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A-4AF1-4690-8546-808041CE70CE}"/>
                </c:ext>
              </c:extLst>
            </c:dLbl>
            <c:dLbl>
              <c:idx val="1194"/>
              <c:tx>
                <c:rich>
                  <a:bodyPr/>
                  <a:lstStyle/>
                  <a:p>
                    <a:fld id="{E0E51DA5-D50B-4F83-A268-5355BAE565A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B-4AF1-4690-8546-808041CE70CE}"/>
                </c:ext>
              </c:extLst>
            </c:dLbl>
            <c:dLbl>
              <c:idx val="1195"/>
              <c:tx>
                <c:rich>
                  <a:bodyPr/>
                  <a:lstStyle/>
                  <a:p>
                    <a:fld id="{ED10EFC6-2A78-4E49-8D98-98541899A7A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C-4AF1-4690-8546-808041CE70CE}"/>
                </c:ext>
              </c:extLst>
            </c:dLbl>
            <c:dLbl>
              <c:idx val="1196"/>
              <c:tx>
                <c:rich>
                  <a:bodyPr/>
                  <a:lstStyle/>
                  <a:p>
                    <a:fld id="{0DB10B10-26AC-4A20-B06B-D595AA6FE0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D-4AF1-4690-8546-808041CE70CE}"/>
                </c:ext>
              </c:extLst>
            </c:dLbl>
            <c:dLbl>
              <c:idx val="1197"/>
              <c:tx>
                <c:rich>
                  <a:bodyPr/>
                  <a:lstStyle/>
                  <a:p>
                    <a:fld id="{4E8BDF2E-BBBE-4BC8-98B1-91DFA796447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E-4AF1-4690-8546-808041CE70CE}"/>
                </c:ext>
              </c:extLst>
            </c:dLbl>
            <c:dLbl>
              <c:idx val="1198"/>
              <c:tx>
                <c:rich>
                  <a:bodyPr/>
                  <a:lstStyle/>
                  <a:p>
                    <a:fld id="{B3443E7D-FEFD-42C2-BA4E-B7E12F0167A5}"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AF-4AF1-4690-8546-808041CE70CE}"/>
                </c:ext>
              </c:extLst>
            </c:dLbl>
            <c:dLbl>
              <c:idx val="1199"/>
              <c:tx>
                <c:rich>
                  <a:bodyPr/>
                  <a:lstStyle/>
                  <a:p>
                    <a:fld id="{B4A4B826-A3F5-48AE-893A-1A4AB809FC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0-4AF1-4690-8546-808041CE70CE}"/>
                </c:ext>
              </c:extLst>
            </c:dLbl>
            <c:dLbl>
              <c:idx val="1200"/>
              <c:tx>
                <c:rich>
                  <a:bodyPr/>
                  <a:lstStyle/>
                  <a:p>
                    <a:fld id="{1E9D8F0C-7386-4B7D-9EE1-A559767B657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1-4AF1-4690-8546-808041CE70CE}"/>
                </c:ext>
              </c:extLst>
            </c:dLbl>
            <c:dLbl>
              <c:idx val="1201"/>
              <c:tx>
                <c:rich>
                  <a:bodyPr/>
                  <a:lstStyle/>
                  <a:p>
                    <a:fld id="{D555A22D-644E-4396-82DF-E645A8EFECD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2-4AF1-4690-8546-808041CE70CE}"/>
                </c:ext>
              </c:extLst>
            </c:dLbl>
            <c:dLbl>
              <c:idx val="1202"/>
              <c:tx>
                <c:rich>
                  <a:bodyPr/>
                  <a:lstStyle/>
                  <a:p>
                    <a:fld id="{F482C8B4-BC01-4C93-ABB7-A346F11DB77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3-4AF1-4690-8546-808041CE70CE}"/>
                </c:ext>
              </c:extLst>
            </c:dLbl>
            <c:dLbl>
              <c:idx val="1203"/>
              <c:tx>
                <c:rich>
                  <a:bodyPr/>
                  <a:lstStyle/>
                  <a:p>
                    <a:fld id="{A4C34F38-E1F2-4107-B4D6-7FF0C178320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4-4AF1-4690-8546-808041CE70CE}"/>
                </c:ext>
              </c:extLst>
            </c:dLbl>
            <c:dLbl>
              <c:idx val="1204"/>
              <c:tx>
                <c:rich>
                  <a:bodyPr/>
                  <a:lstStyle/>
                  <a:p>
                    <a:fld id="{F28AEE6C-9F95-4A7B-8F54-5633D1D82E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5-4AF1-4690-8546-808041CE70CE}"/>
                </c:ext>
              </c:extLst>
            </c:dLbl>
            <c:dLbl>
              <c:idx val="1205"/>
              <c:tx>
                <c:rich>
                  <a:bodyPr/>
                  <a:lstStyle/>
                  <a:p>
                    <a:fld id="{286B684C-B779-482B-A119-3F6D362DE92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6-4AF1-4690-8546-808041CE70CE}"/>
                </c:ext>
              </c:extLst>
            </c:dLbl>
            <c:dLbl>
              <c:idx val="1206"/>
              <c:tx>
                <c:rich>
                  <a:bodyPr/>
                  <a:lstStyle/>
                  <a:p>
                    <a:fld id="{AD0511DB-400C-4567-BA1F-989A8848425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7-4AF1-4690-8546-808041CE70CE}"/>
                </c:ext>
              </c:extLst>
            </c:dLbl>
            <c:dLbl>
              <c:idx val="1207"/>
              <c:tx>
                <c:rich>
                  <a:bodyPr/>
                  <a:lstStyle/>
                  <a:p>
                    <a:fld id="{3792A632-9242-4D74-A2AB-376165960F6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8-4AF1-4690-8546-808041CE70CE}"/>
                </c:ext>
              </c:extLst>
            </c:dLbl>
            <c:dLbl>
              <c:idx val="1208"/>
              <c:tx>
                <c:rich>
                  <a:bodyPr/>
                  <a:lstStyle/>
                  <a:p>
                    <a:fld id="{F7986278-5451-4D80-BEA9-16ED27F1A1F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9-4AF1-4690-8546-808041CE70CE}"/>
                </c:ext>
              </c:extLst>
            </c:dLbl>
            <c:dLbl>
              <c:idx val="1209"/>
              <c:tx>
                <c:rich>
                  <a:bodyPr/>
                  <a:lstStyle/>
                  <a:p>
                    <a:fld id="{E9CBBEA2-CBDA-471A-BE6A-85B4497461A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A-4AF1-4690-8546-808041CE70CE}"/>
                </c:ext>
              </c:extLst>
            </c:dLbl>
            <c:dLbl>
              <c:idx val="1210"/>
              <c:tx>
                <c:rich>
                  <a:bodyPr/>
                  <a:lstStyle/>
                  <a:p>
                    <a:fld id="{45899959-A1EA-4770-AA66-258C84FF0B8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B-4AF1-4690-8546-808041CE70CE}"/>
                </c:ext>
              </c:extLst>
            </c:dLbl>
            <c:dLbl>
              <c:idx val="1211"/>
              <c:tx>
                <c:rich>
                  <a:bodyPr/>
                  <a:lstStyle/>
                  <a:p>
                    <a:fld id="{B430ADA8-B2A8-4F5A-AE40-7DCF7105E7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C-4AF1-4690-8546-808041CE70CE}"/>
                </c:ext>
              </c:extLst>
            </c:dLbl>
            <c:dLbl>
              <c:idx val="1212"/>
              <c:tx>
                <c:rich>
                  <a:bodyPr/>
                  <a:lstStyle/>
                  <a:p>
                    <a:fld id="{AD58F974-05EC-4BF1-B781-81EB458EEDCD}"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D-4AF1-4690-8546-808041CE70CE}"/>
                </c:ext>
              </c:extLst>
            </c:dLbl>
            <c:dLbl>
              <c:idx val="1213"/>
              <c:tx>
                <c:rich>
                  <a:bodyPr/>
                  <a:lstStyle/>
                  <a:p>
                    <a:fld id="{5510006C-CEF1-4881-A8FC-5093530C200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E-4AF1-4690-8546-808041CE70CE}"/>
                </c:ext>
              </c:extLst>
            </c:dLbl>
            <c:dLbl>
              <c:idx val="1214"/>
              <c:tx>
                <c:rich>
                  <a:bodyPr/>
                  <a:lstStyle/>
                  <a:p>
                    <a:fld id="{E8986878-1FA3-4330-8CA7-CC2669CB86E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BF-4AF1-4690-8546-808041CE70CE}"/>
                </c:ext>
              </c:extLst>
            </c:dLbl>
            <c:dLbl>
              <c:idx val="1215"/>
              <c:tx>
                <c:rich>
                  <a:bodyPr/>
                  <a:lstStyle/>
                  <a:p>
                    <a:fld id="{D3F51D21-2A90-44EF-9603-688A32F4938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0-4AF1-4690-8546-808041CE70CE}"/>
                </c:ext>
              </c:extLst>
            </c:dLbl>
            <c:dLbl>
              <c:idx val="1216"/>
              <c:tx>
                <c:rich>
                  <a:bodyPr/>
                  <a:lstStyle/>
                  <a:p>
                    <a:fld id="{57A9F626-B5C4-469E-A1EF-663B32613AD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1-4AF1-4690-8546-808041CE70CE}"/>
                </c:ext>
              </c:extLst>
            </c:dLbl>
            <c:dLbl>
              <c:idx val="1217"/>
              <c:tx>
                <c:rich>
                  <a:bodyPr/>
                  <a:lstStyle/>
                  <a:p>
                    <a:fld id="{E94C5321-7BE6-4E64-B337-49598D86228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2-4AF1-4690-8546-808041CE70CE}"/>
                </c:ext>
              </c:extLst>
            </c:dLbl>
            <c:dLbl>
              <c:idx val="1218"/>
              <c:tx>
                <c:rich>
                  <a:bodyPr/>
                  <a:lstStyle/>
                  <a:p>
                    <a:fld id="{2CE53FCA-2EFA-4998-B818-4FCBDFBDFEF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3-4AF1-4690-8546-808041CE70CE}"/>
                </c:ext>
              </c:extLst>
            </c:dLbl>
            <c:dLbl>
              <c:idx val="1219"/>
              <c:tx>
                <c:rich>
                  <a:bodyPr/>
                  <a:lstStyle/>
                  <a:p>
                    <a:fld id="{0ED08DE1-FF9F-4E41-8492-4B9ADCAFAB2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4-4AF1-4690-8546-808041CE70CE}"/>
                </c:ext>
              </c:extLst>
            </c:dLbl>
            <c:dLbl>
              <c:idx val="1220"/>
              <c:tx>
                <c:rich>
                  <a:bodyPr/>
                  <a:lstStyle/>
                  <a:p>
                    <a:fld id="{84AD1B02-68BC-4A46-AF07-67686B8CBCE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5-4AF1-4690-8546-808041CE70CE}"/>
                </c:ext>
              </c:extLst>
            </c:dLbl>
            <c:dLbl>
              <c:idx val="1221"/>
              <c:tx>
                <c:rich>
                  <a:bodyPr/>
                  <a:lstStyle/>
                  <a:p>
                    <a:fld id="{DB218163-0154-48B8-9CAE-698B13FE96B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6-4AF1-4690-8546-808041CE70CE}"/>
                </c:ext>
              </c:extLst>
            </c:dLbl>
            <c:dLbl>
              <c:idx val="1222"/>
              <c:tx>
                <c:rich>
                  <a:bodyPr/>
                  <a:lstStyle/>
                  <a:p>
                    <a:fld id="{A6C6CB98-0A2D-43AC-BA4E-1701E5189BB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7-4AF1-4690-8546-808041CE70CE}"/>
                </c:ext>
              </c:extLst>
            </c:dLbl>
            <c:dLbl>
              <c:idx val="1223"/>
              <c:tx>
                <c:rich>
                  <a:bodyPr/>
                  <a:lstStyle/>
                  <a:p>
                    <a:fld id="{F7F58F42-4A0A-4E8B-8F60-0471AF956FD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8-4AF1-4690-8546-808041CE70CE}"/>
                </c:ext>
              </c:extLst>
            </c:dLbl>
            <c:dLbl>
              <c:idx val="1224"/>
              <c:tx>
                <c:rich>
                  <a:bodyPr/>
                  <a:lstStyle/>
                  <a:p>
                    <a:fld id="{5F98E8AF-7D3C-452C-83F9-17D471496FB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9-4AF1-4690-8546-808041CE70CE}"/>
                </c:ext>
              </c:extLst>
            </c:dLbl>
            <c:dLbl>
              <c:idx val="1225"/>
              <c:tx>
                <c:rich>
                  <a:bodyPr/>
                  <a:lstStyle/>
                  <a:p>
                    <a:fld id="{C704E15C-23CB-4F1B-B5F2-7C1D5EBC378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A-4AF1-4690-8546-808041CE70CE}"/>
                </c:ext>
              </c:extLst>
            </c:dLbl>
            <c:dLbl>
              <c:idx val="1226"/>
              <c:tx>
                <c:rich>
                  <a:bodyPr/>
                  <a:lstStyle/>
                  <a:p>
                    <a:fld id="{4740AE92-4A20-4D3D-A3C0-E98556602DE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B-4AF1-4690-8546-808041CE70CE}"/>
                </c:ext>
              </c:extLst>
            </c:dLbl>
            <c:dLbl>
              <c:idx val="1227"/>
              <c:tx>
                <c:rich>
                  <a:bodyPr/>
                  <a:lstStyle/>
                  <a:p>
                    <a:fld id="{6A1A3B26-52EC-4FF9-B0FC-869D71F0D8B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C-4AF1-4690-8546-808041CE70CE}"/>
                </c:ext>
              </c:extLst>
            </c:dLbl>
            <c:dLbl>
              <c:idx val="1228"/>
              <c:tx>
                <c:rich>
                  <a:bodyPr/>
                  <a:lstStyle/>
                  <a:p>
                    <a:fld id="{C6DB4F67-F913-4696-AA05-692599F585F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D-4AF1-4690-8546-808041CE70CE}"/>
                </c:ext>
              </c:extLst>
            </c:dLbl>
            <c:dLbl>
              <c:idx val="1229"/>
              <c:tx>
                <c:rich>
                  <a:bodyPr/>
                  <a:lstStyle/>
                  <a:p>
                    <a:fld id="{4E7112B9-D784-45AA-B729-CAF52831A0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E-4AF1-4690-8546-808041CE70CE}"/>
                </c:ext>
              </c:extLst>
            </c:dLbl>
            <c:dLbl>
              <c:idx val="1230"/>
              <c:tx>
                <c:rich>
                  <a:bodyPr/>
                  <a:lstStyle/>
                  <a:p>
                    <a:fld id="{FC975CDE-B35F-416D-956A-69208AE70A3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CF-4AF1-4690-8546-808041CE70CE}"/>
                </c:ext>
              </c:extLst>
            </c:dLbl>
            <c:dLbl>
              <c:idx val="1231"/>
              <c:tx>
                <c:rich>
                  <a:bodyPr/>
                  <a:lstStyle/>
                  <a:p>
                    <a:fld id="{D881BC85-A464-4178-B8AC-400D395A05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0-4AF1-4690-8546-808041CE70CE}"/>
                </c:ext>
              </c:extLst>
            </c:dLbl>
            <c:dLbl>
              <c:idx val="1232"/>
              <c:tx>
                <c:rich>
                  <a:bodyPr/>
                  <a:lstStyle/>
                  <a:p>
                    <a:fld id="{5114EE78-99F4-42C2-92B4-EFFBFABBF9C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1-4AF1-4690-8546-808041CE70CE}"/>
                </c:ext>
              </c:extLst>
            </c:dLbl>
            <c:dLbl>
              <c:idx val="1233"/>
              <c:tx>
                <c:rich>
                  <a:bodyPr/>
                  <a:lstStyle/>
                  <a:p>
                    <a:fld id="{D54E1EA4-A9B9-4AAF-91AB-8B64DA83AAA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2-4AF1-4690-8546-808041CE70CE}"/>
                </c:ext>
              </c:extLst>
            </c:dLbl>
            <c:dLbl>
              <c:idx val="1234"/>
              <c:tx>
                <c:rich>
                  <a:bodyPr/>
                  <a:lstStyle/>
                  <a:p>
                    <a:fld id="{B16579E2-65FC-42A2-B0CF-3F0CF199AB2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3-4AF1-4690-8546-808041CE70CE}"/>
                </c:ext>
              </c:extLst>
            </c:dLbl>
            <c:dLbl>
              <c:idx val="1235"/>
              <c:tx>
                <c:rich>
                  <a:bodyPr/>
                  <a:lstStyle/>
                  <a:p>
                    <a:fld id="{3A815FAC-5802-40C2-BFC8-749C59A25C5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4-4AF1-4690-8546-808041CE70CE}"/>
                </c:ext>
              </c:extLst>
            </c:dLbl>
            <c:dLbl>
              <c:idx val="1236"/>
              <c:tx>
                <c:rich>
                  <a:bodyPr/>
                  <a:lstStyle/>
                  <a:p>
                    <a:fld id="{CA581A37-6208-4FBF-A6D5-48CF92267BF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5-4AF1-4690-8546-808041CE70CE}"/>
                </c:ext>
              </c:extLst>
            </c:dLbl>
            <c:dLbl>
              <c:idx val="1237"/>
              <c:tx>
                <c:rich>
                  <a:bodyPr/>
                  <a:lstStyle/>
                  <a:p>
                    <a:fld id="{E5ACFC42-B220-4D04-BC03-224730F476B1}"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6-4AF1-4690-8546-808041CE70CE}"/>
                </c:ext>
              </c:extLst>
            </c:dLbl>
            <c:dLbl>
              <c:idx val="1238"/>
              <c:tx>
                <c:rich>
                  <a:bodyPr/>
                  <a:lstStyle/>
                  <a:p>
                    <a:fld id="{FDB3B801-A4A7-4F0E-A1B9-224CF5DA1A6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7-4AF1-4690-8546-808041CE70CE}"/>
                </c:ext>
              </c:extLst>
            </c:dLbl>
            <c:dLbl>
              <c:idx val="1239"/>
              <c:tx>
                <c:rich>
                  <a:bodyPr/>
                  <a:lstStyle/>
                  <a:p>
                    <a:fld id="{505E425D-9E74-46A9-8835-18FECFD7CD30}"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8-4AF1-4690-8546-808041CE70CE}"/>
                </c:ext>
              </c:extLst>
            </c:dLbl>
            <c:dLbl>
              <c:idx val="1240"/>
              <c:tx>
                <c:rich>
                  <a:bodyPr/>
                  <a:lstStyle/>
                  <a:p>
                    <a:fld id="{1DB03503-508E-49A3-B927-1AA413A577E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9-4AF1-4690-8546-808041CE70CE}"/>
                </c:ext>
              </c:extLst>
            </c:dLbl>
            <c:dLbl>
              <c:idx val="1241"/>
              <c:tx>
                <c:rich>
                  <a:bodyPr/>
                  <a:lstStyle/>
                  <a:p>
                    <a:fld id="{827F7893-6513-40DF-9596-A509308E575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A-4AF1-4690-8546-808041CE70CE}"/>
                </c:ext>
              </c:extLst>
            </c:dLbl>
            <c:dLbl>
              <c:idx val="1242"/>
              <c:tx>
                <c:rich>
                  <a:bodyPr/>
                  <a:lstStyle/>
                  <a:p>
                    <a:fld id="{D69E946C-61C0-4B68-99F4-1DB6E1A50F1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B-4AF1-4690-8546-808041CE70CE}"/>
                </c:ext>
              </c:extLst>
            </c:dLbl>
            <c:dLbl>
              <c:idx val="1243"/>
              <c:tx>
                <c:rich>
                  <a:bodyPr/>
                  <a:lstStyle/>
                  <a:p>
                    <a:fld id="{F2424350-99CD-49A5-99E6-0E6CDFD35C1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C-4AF1-4690-8546-808041CE70CE}"/>
                </c:ext>
              </c:extLst>
            </c:dLbl>
            <c:dLbl>
              <c:idx val="1244"/>
              <c:tx>
                <c:rich>
                  <a:bodyPr/>
                  <a:lstStyle/>
                  <a:p>
                    <a:fld id="{DACF3A7B-C713-45D5-9FE4-6BE70949369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D-4AF1-4690-8546-808041CE70CE}"/>
                </c:ext>
              </c:extLst>
            </c:dLbl>
            <c:dLbl>
              <c:idx val="1245"/>
              <c:tx>
                <c:rich>
                  <a:bodyPr/>
                  <a:lstStyle/>
                  <a:p>
                    <a:fld id="{4F9E6EC1-0CF4-4293-A040-7843631FC3EF}"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E-4AF1-4690-8546-808041CE70CE}"/>
                </c:ext>
              </c:extLst>
            </c:dLbl>
            <c:dLbl>
              <c:idx val="1246"/>
              <c:tx>
                <c:rich>
                  <a:bodyPr/>
                  <a:lstStyle/>
                  <a:p>
                    <a:fld id="{03A96CE5-AAFC-43FE-8EAC-0BE30F9237D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DF-4AF1-4690-8546-808041CE70CE}"/>
                </c:ext>
              </c:extLst>
            </c:dLbl>
            <c:dLbl>
              <c:idx val="1247"/>
              <c:tx>
                <c:rich>
                  <a:bodyPr/>
                  <a:lstStyle/>
                  <a:p>
                    <a:fld id="{E096D65C-5393-44FD-8AE3-3C74F9B5202E}"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0-4AF1-4690-8546-808041CE70CE}"/>
                </c:ext>
              </c:extLst>
            </c:dLbl>
            <c:dLbl>
              <c:idx val="1248"/>
              <c:tx>
                <c:rich>
                  <a:bodyPr/>
                  <a:lstStyle/>
                  <a:p>
                    <a:fld id="{CB6BD942-9713-45CD-90AB-FB0E3AB7303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1-4AF1-4690-8546-808041CE70CE}"/>
                </c:ext>
              </c:extLst>
            </c:dLbl>
            <c:dLbl>
              <c:idx val="1249"/>
              <c:tx>
                <c:rich>
                  <a:bodyPr/>
                  <a:lstStyle/>
                  <a:p>
                    <a:fld id="{0F8D93D1-1EA5-4D43-A1FF-076CDE681C12}"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2-4AF1-4690-8546-808041CE70CE}"/>
                </c:ext>
              </c:extLst>
            </c:dLbl>
            <c:dLbl>
              <c:idx val="1250"/>
              <c:tx>
                <c:rich>
                  <a:bodyPr/>
                  <a:lstStyle/>
                  <a:p>
                    <a:fld id="{487E6813-FA69-4366-AA26-A1AB8FD31519}"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3-4AF1-4690-8546-808041CE70CE}"/>
                </c:ext>
              </c:extLst>
            </c:dLbl>
            <c:dLbl>
              <c:idx val="1251"/>
              <c:tx>
                <c:rich>
                  <a:bodyPr/>
                  <a:lstStyle/>
                  <a:p>
                    <a:fld id="{4F32D04A-F035-411B-BF64-B9D7A51D64C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4-4AF1-4690-8546-808041CE70CE}"/>
                </c:ext>
              </c:extLst>
            </c:dLbl>
            <c:dLbl>
              <c:idx val="1252"/>
              <c:tx>
                <c:rich>
                  <a:bodyPr/>
                  <a:lstStyle/>
                  <a:p>
                    <a:fld id="{DEB2A5E3-17D3-44DF-B466-39DA4D039A1A}"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5-4AF1-4690-8546-808041CE70CE}"/>
                </c:ext>
              </c:extLst>
            </c:dLbl>
            <c:dLbl>
              <c:idx val="1253"/>
              <c:tx>
                <c:rich>
                  <a:bodyPr/>
                  <a:lstStyle/>
                  <a:p>
                    <a:fld id="{A5A1DE3D-8976-4883-B9AD-F8D5E227746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6-4AF1-4690-8546-808041CE70CE}"/>
                </c:ext>
              </c:extLst>
            </c:dLbl>
            <c:dLbl>
              <c:idx val="1254"/>
              <c:tx>
                <c:rich>
                  <a:bodyPr/>
                  <a:lstStyle/>
                  <a:p>
                    <a:fld id="{B46F0BDB-F49D-46CF-A8AB-1A4854F5EF3B}"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7-4AF1-4690-8546-808041CE70CE}"/>
                </c:ext>
              </c:extLst>
            </c:dLbl>
            <c:dLbl>
              <c:idx val="1255"/>
              <c:tx>
                <c:rich>
                  <a:bodyPr/>
                  <a:lstStyle/>
                  <a:p>
                    <a:fld id="{259CFC23-1961-42B4-A6A6-3BB955D7FCC4}"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8-4AF1-4690-8546-808041CE70CE}"/>
                </c:ext>
              </c:extLst>
            </c:dLbl>
            <c:dLbl>
              <c:idx val="1256"/>
              <c:tx>
                <c:rich>
                  <a:bodyPr/>
                  <a:lstStyle/>
                  <a:p>
                    <a:fld id="{20C0A396-E431-4FE7-B40D-8D751D054E46}"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9-4AF1-4690-8546-808041CE70CE}"/>
                </c:ext>
              </c:extLst>
            </c:dLbl>
            <c:dLbl>
              <c:idx val="1257"/>
              <c:tx>
                <c:rich>
                  <a:bodyPr/>
                  <a:lstStyle/>
                  <a:p>
                    <a:fld id="{805D1FCA-2469-4C97-86C4-F1490E8D7438}"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A-4AF1-4690-8546-808041CE70CE}"/>
                </c:ext>
              </c:extLst>
            </c:dLbl>
            <c:dLbl>
              <c:idx val="1258"/>
              <c:tx>
                <c:rich>
                  <a:bodyPr/>
                  <a:lstStyle/>
                  <a:p>
                    <a:fld id="{12D2D4AE-ABA2-44B1-AB5C-94F48701CC0C}"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B-4AF1-4690-8546-808041CE70CE}"/>
                </c:ext>
              </c:extLst>
            </c:dLbl>
            <c:dLbl>
              <c:idx val="1259"/>
              <c:tx>
                <c:rich>
                  <a:bodyPr/>
                  <a:lstStyle/>
                  <a:p>
                    <a:fld id="{613EC8C2-2A3E-4C8A-8EFE-9079B68AAF13}"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C-4AF1-4690-8546-808041CE70CE}"/>
                </c:ext>
              </c:extLst>
            </c:dLbl>
            <c:dLbl>
              <c:idx val="1260"/>
              <c:tx>
                <c:rich>
                  <a:bodyPr/>
                  <a:lstStyle/>
                  <a:p>
                    <a:fld id="{E428D7E3-A1D7-4BBD-9031-CE096D4B3A07}" type="CELLRANGE">
                      <a:rPr lang="en-CA"/>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4ED-4AF1-4690-8546-808041CE70CE}"/>
                </c:ext>
              </c:extLst>
            </c:dLbl>
            <c:dLbl>
              <c:idx val="126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EE-4AF1-4690-8546-808041CE70CE}"/>
                </c:ext>
              </c:extLst>
            </c:dLbl>
            <c:dLbl>
              <c:idx val="126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EF-4AF1-4690-8546-808041CE70CE}"/>
                </c:ext>
              </c:extLst>
            </c:dLbl>
            <c:dLbl>
              <c:idx val="126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0-4AF1-4690-8546-808041CE70CE}"/>
                </c:ext>
              </c:extLst>
            </c:dLbl>
            <c:dLbl>
              <c:idx val="126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1-4AF1-4690-8546-808041CE70CE}"/>
                </c:ext>
              </c:extLst>
            </c:dLbl>
            <c:dLbl>
              <c:idx val="126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2-4AF1-4690-8546-808041CE70CE}"/>
                </c:ext>
              </c:extLst>
            </c:dLbl>
            <c:dLbl>
              <c:idx val="126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3-4AF1-4690-8546-808041CE70CE}"/>
                </c:ext>
              </c:extLst>
            </c:dLbl>
            <c:dLbl>
              <c:idx val="126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4-4AF1-4690-8546-808041CE70CE}"/>
                </c:ext>
              </c:extLst>
            </c:dLbl>
            <c:dLbl>
              <c:idx val="126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5-4AF1-4690-8546-808041CE70CE}"/>
                </c:ext>
              </c:extLst>
            </c:dLbl>
            <c:dLbl>
              <c:idx val="126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6-4AF1-4690-8546-808041CE70CE}"/>
                </c:ext>
              </c:extLst>
            </c:dLbl>
            <c:dLbl>
              <c:idx val="127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7-4AF1-4690-8546-808041CE70CE}"/>
                </c:ext>
              </c:extLst>
            </c:dLbl>
            <c:dLbl>
              <c:idx val="127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8-4AF1-4690-8546-808041CE70CE}"/>
                </c:ext>
              </c:extLst>
            </c:dLbl>
            <c:dLbl>
              <c:idx val="127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9-4AF1-4690-8546-808041CE70CE}"/>
                </c:ext>
              </c:extLst>
            </c:dLbl>
            <c:dLbl>
              <c:idx val="127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A-4AF1-4690-8546-808041CE70CE}"/>
                </c:ext>
              </c:extLst>
            </c:dLbl>
            <c:dLbl>
              <c:idx val="127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B-4AF1-4690-8546-808041CE70CE}"/>
                </c:ext>
              </c:extLst>
            </c:dLbl>
            <c:dLbl>
              <c:idx val="127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C-4AF1-4690-8546-808041CE70CE}"/>
                </c:ext>
              </c:extLst>
            </c:dLbl>
            <c:dLbl>
              <c:idx val="127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D-4AF1-4690-8546-808041CE70CE}"/>
                </c:ext>
              </c:extLst>
            </c:dLbl>
            <c:dLbl>
              <c:idx val="127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E-4AF1-4690-8546-808041CE70CE}"/>
                </c:ext>
              </c:extLst>
            </c:dLbl>
            <c:dLbl>
              <c:idx val="127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4FF-4AF1-4690-8546-808041CE70CE}"/>
                </c:ext>
              </c:extLst>
            </c:dLbl>
            <c:dLbl>
              <c:idx val="127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0-4AF1-4690-8546-808041CE70CE}"/>
                </c:ext>
              </c:extLst>
            </c:dLbl>
            <c:dLbl>
              <c:idx val="128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1-4AF1-4690-8546-808041CE70CE}"/>
                </c:ext>
              </c:extLst>
            </c:dLbl>
            <c:dLbl>
              <c:idx val="128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2-4AF1-4690-8546-808041CE70CE}"/>
                </c:ext>
              </c:extLst>
            </c:dLbl>
            <c:dLbl>
              <c:idx val="128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3-4AF1-4690-8546-808041CE70CE}"/>
                </c:ext>
              </c:extLst>
            </c:dLbl>
            <c:dLbl>
              <c:idx val="128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4-4AF1-4690-8546-808041CE70CE}"/>
                </c:ext>
              </c:extLst>
            </c:dLbl>
            <c:dLbl>
              <c:idx val="128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5-4AF1-4690-8546-808041CE70CE}"/>
                </c:ext>
              </c:extLst>
            </c:dLbl>
            <c:dLbl>
              <c:idx val="128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6-4AF1-4690-8546-808041CE70CE}"/>
                </c:ext>
              </c:extLst>
            </c:dLbl>
            <c:dLbl>
              <c:idx val="128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7-4AF1-4690-8546-808041CE70CE}"/>
                </c:ext>
              </c:extLst>
            </c:dLbl>
            <c:dLbl>
              <c:idx val="128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8-4AF1-4690-8546-808041CE70CE}"/>
                </c:ext>
              </c:extLst>
            </c:dLbl>
            <c:dLbl>
              <c:idx val="128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9-4AF1-4690-8546-808041CE70CE}"/>
                </c:ext>
              </c:extLst>
            </c:dLbl>
            <c:dLbl>
              <c:idx val="128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A-4AF1-4690-8546-808041CE70CE}"/>
                </c:ext>
              </c:extLst>
            </c:dLbl>
            <c:dLbl>
              <c:idx val="129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B-4AF1-4690-8546-808041CE70CE}"/>
                </c:ext>
              </c:extLst>
            </c:dLbl>
            <c:dLbl>
              <c:idx val="129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C-4AF1-4690-8546-808041CE70CE}"/>
                </c:ext>
              </c:extLst>
            </c:dLbl>
            <c:dLbl>
              <c:idx val="129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D-4AF1-4690-8546-808041CE70CE}"/>
                </c:ext>
              </c:extLst>
            </c:dLbl>
            <c:dLbl>
              <c:idx val="129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E-4AF1-4690-8546-808041CE70CE}"/>
                </c:ext>
              </c:extLst>
            </c:dLbl>
            <c:dLbl>
              <c:idx val="129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0F-4AF1-4690-8546-808041CE70CE}"/>
                </c:ext>
              </c:extLst>
            </c:dLbl>
            <c:dLbl>
              <c:idx val="129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0-4AF1-4690-8546-808041CE70CE}"/>
                </c:ext>
              </c:extLst>
            </c:dLbl>
            <c:dLbl>
              <c:idx val="129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1-4AF1-4690-8546-808041CE70CE}"/>
                </c:ext>
              </c:extLst>
            </c:dLbl>
            <c:dLbl>
              <c:idx val="129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2-4AF1-4690-8546-808041CE70CE}"/>
                </c:ext>
              </c:extLst>
            </c:dLbl>
            <c:dLbl>
              <c:idx val="129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3-4AF1-4690-8546-808041CE70CE}"/>
                </c:ext>
              </c:extLst>
            </c:dLbl>
            <c:dLbl>
              <c:idx val="129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4-4AF1-4690-8546-808041CE70CE}"/>
                </c:ext>
              </c:extLst>
            </c:dLbl>
            <c:dLbl>
              <c:idx val="130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5-4AF1-4690-8546-808041CE70CE}"/>
                </c:ext>
              </c:extLst>
            </c:dLbl>
            <c:dLbl>
              <c:idx val="130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6-4AF1-4690-8546-808041CE70CE}"/>
                </c:ext>
              </c:extLst>
            </c:dLbl>
            <c:dLbl>
              <c:idx val="130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7-4AF1-4690-8546-808041CE70CE}"/>
                </c:ext>
              </c:extLst>
            </c:dLbl>
            <c:dLbl>
              <c:idx val="130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8-4AF1-4690-8546-808041CE70CE}"/>
                </c:ext>
              </c:extLst>
            </c:dLbl>
            <c:dLbl>
              <c:idx val="130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9-4AF1-4690-8546-808041CE70CE}"/>
                </c:ext>
              </c:extLst>
            </c:dLbl>
            <c:dLbl>
              <c:idx val="130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A-4AF1-4690-8546-808041CE70CE}"/>
                </c:ext>
              </c:extLst>
            </c:dLbl>
            <c:dLbl>
              <c:idx val="130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B-4AF1-4690-8546-808041CE70CE}"/>
                </c:ext>
              </c:extLst>
            </c:dLbl>
            <c:dLbl>
              <c:idx val="130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C-4AF1-4690-8546-808041CE70CE}"/>
                </c:ext>
              </c:extLst>
            </c:dLbl>
            <c:dLbl>
              <c:idx val="130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D-4AF1-4690-8546-808041CE70CE}"/>
                </c:ext>
              </c:extLst>
            </c:dLbl>
            <c:dLbl>
              <c:idx val="130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E-4AF1-4690-8546-808041CE70CE}"/>
                </c:ext>
              </c:extLst>
            </c:dLbl>
            <c:dLbl>
              <c:idx val="131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1F-4AF1-4690-8546-808041CE70CE}"/>
                </c:ext>
              </c:extLst>
            </c:dLbl>
            <c:dLbl>
              <c:idx val="131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0-4AF1-4690-8546-808041CE70CE}"/>
                </c:ext>
              </c:extLst>
            </c:dLbl>
            <c:dLbl>
              <c:idx val="131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1-4AF1-4690-8546-808041CE70CE}"/>
                </c:ext>
              </c:extLst>
            </c:dLbl>
            <c:dLbl>
              <c:idx val="131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2-4AF1-4690-8546-808041CE70CE}"/>
                </c:ext>
              </c:extLst>
            </c:dLbl>
            <c:dLbl>
              <c:idx val="131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3-4AF1-4690-8546-808041CE70CE}"/>
                </c:ext>
              </c:extLst>
            </c:dLbl>
            <c:dLbl>
              <c:idx val="131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4-4AF1-4690-8546-808041CE70CE}"/>
                </c:ext>
              </c:extLst>
            </c:dLbl>
            <c:dLbl>
              <c:idx val="131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5-4AF1-4690-8546-808041CE70CE}"/>
                </c:ext>
              </c:extLst>
            </c:dLbl>
            <c:dLbl>
              <c:idx val="131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6-4AF1-4690-8546-808041CE70CE}"/>
                </c:ext>
              </c:extLst>
            </c:dLbl>
            <c:dLbl>
              <c:idx val="131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7-4AF1-4690-8546-808041CE70CE}"/>
                </c:ext>
              </c:extLst>
            </c:dLbl>
            <c:dLbl>
              <c:idx val="131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8-4AF1-4690-8546-808041CE70CE}"/>
                </c:ext>
              </c:extLst>
            </c:dLbl>
            <c:dLbl>
              <c:idx val="132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9-4AF1-4690-8546-808041CE70CE}"/>
                </c:ext>
              </c:extLst>
            </c:dLbl>
            <c:dLbl>
              <c:idx val="132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A-4AF1-4690-8546-808041CE70CE}"/>
                </c:ext>
              </c:extLst>
            </c:dLbl>
            <c:dLbl>
              <c:idx val="132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B-4AF1-4690-8546-808041CE70CE}"/>
                </c:ext>
              </c:extLst>
            </c:dLbl>
            <c:dLbl>
              <c:idx val="132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C-4AF1-4690-8546-808041CE70CE}"/>
                </c:ext>
              </c:extLst>
            </c:dLbl>
            <c:dLbl>
              <c:idx val="132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D-4AF1-4690-8546-808041CE70CE}"/>
                </c:ext>
              </c:extLst>
            </c:dLbl>
            <c:dLbl>
              <c:idx val="132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E-4AF1-4690-8546-808041CE70CE}"/>
                </c:ext>
              </c:extLst>
            </c:dLbl>
            <c:dLbl>
              <c:idx val="132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2F-4AF1-4690-8546-808041CE70CE}"/>
                </c:ext>
              </c:extLst>
            </c:dLbl>
            <c:dLbl>
              <c:idx val="132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0-4AF1-4690-8546-808041CE70CE}"/>
                </c:ext>
              </c:extLst>
            </c:dLbl>
            <c:dLbl>
              <c:idx val="132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1-4AF1-4690-8546-808041CE70CE}"/>
                </c:ext>
              </c:extLst>
            </c:dLbl>
            <c:dLbl>
              <c:idx val="132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2-4AF1-4690-8546-808041CE70CE}"/>
                </c:ext>
              </c:extLst>
            </c:dLbl>
            <c:dLbl>
              <c:idx val="133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3-4AF1-4690-8546-808041CE70CE}"/>
                </c:ext>
              </c:extLst>
            </c:dLbl>
            <c:dLbl>
              <c:idx val="133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4-4AF1-4690-8546-808041CE70CE}"/>
                </c:ext>
              </c:extLst>
            </c:dLbl>
            <c:dLbl>
              <c:idx val="133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5-4AF1-4690-8546-808041CE70CE}"/>
                </c:ext>
              </c:extLst>
            </c:dLbl>
            <c:dLbl>
              <c:idx val="133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6-4AF1-4690-8546-808041CE70CE}"/>
                </c:ext>
              </c:extLst>
            </c:dLbl>
            <c:dLbl>
              <c:idx val="133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7-4AF1-4690-8546-808041CE70CE}"/>
                </c:ext>
              </c:extLst>
            </c:dLbl>
            <c:dLbl>
              <c:idx val="133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8-4AF1-4690-8546-808041CE70CE}"/>
                </c:ext>
              </c:extLst>
            </c:dLbl>
            <c:dLbl>
              <c:idx val="133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9-4AF1-4690-8546-808041CE70CE}"/>
                </c:ext>
              </c:extLst>
            </c:dLbl>
            <c:dLbl>
              <c:idx val="133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A-4AF1-4690-8546-808041CE70CE}"/>
                </c:ext>
              </c:extLst>
            </c:dLbl>
            <c:dLbl>
              <c:idx val="133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B-4AF1-4690-8546-808041CE70CE}"/>
                </c:ext>
              </c:extLst>
            </c:dLbl>
            <c:dLbl>
              <c:idx val="133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C-4AF1-4690-8546-808041CE70CE}"/>
                </c:ext>
              </c:extLst>
            </c:dLbl>
            <c:dLbl>
              <c:idx val="134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D-4AF1-4690-8546-808041CE70CE}"/>
                </c:ext>
              </c:extLst>
            </c:dLbl>
            <c:dLbl>
              <c:idx val="134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E-4AF1-4690-8546-808041CE70CE}"/>
                </c:ext>
              </c:extLst>
            </c:dLbl>
            <c:dLbl>
              <c:idx val="134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3F-4AF1-4690-8546-808041CE70CE}"/>
                </c:ext>
              </c:extLst>
            </c:dLbl>
            <c:dLbl>
              <c:idx val="1343"/>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0-4AF1-4690-8546-808041CE70CE}"/>
                </c:ext>
              </c:extLst>
            </c:dLbl>
            <c:dLbl>
              <c:idx val="1344"/>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1-4AF1-4690-8546-808041CE70CE}"/>
                </c:ext>
              </c:extLst>
            </c:dLbl>
            <c:dLbl>
              <c:idx val="1345"/>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2-4AF1-4690-8546-808041CE70CE}"/>
                </c:ext>
              </c:extLst>
            </c:dLbl>
            <c:dLbl>
              <c:idx val="1346"/>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3-4AF1-4690-8546-808041CE70CE}"/>
                </c:ext>
              </c:extLst>
            </c:dLbl>
            <c:dLbl>
              <c:idx val="1347"/>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4-4AF1-4690-8546-808041CE70CE}"/>
                </c:ext>
              </c:extLst>
            </c:dLbl>
            <c:dLbl>
              <c:idx val="1348"/>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5-4AF1-4690-8546-808041CE70CE}"/>
                </c:ext>
              </c:extLst>
            </c:dLbl>
            <c:dLbl>
              <c:idx val="1349"/>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6-4AF1-4690-8546-808041CE70CE}"/>
                </c:ext>
              </c:extLst>
            </c:dLbl>
            <c:dLbl>
              <c:idx val="1350"/>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7-4AF1-4690-8546-808041CE70CE}"/>
                </c:ext>
              </c:extLst>
            </c:dLbl>
            <c:dLbl>
              <c:idx val="1351"/>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8-4AF1-4690-8546-808041CE70CE}"/>
                </c:ext>
              </c:extLst>
            </c:dLbl>
            <c:dLbl>
              <c:idx val="1352"/>
              <c:tx>
                <c:rich>
                  <a:bodyPr/>
                  <a:lstStyle/>
                  <a:p>
                    <a:endParaRPr lang="en-CA"/>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549-4AF1-4690-8546-808041CE70C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Yields!$G$8:$G$1360</c:f>
              <c:numCache>
                <c:formatCode>m/d/yyyy</c:formatCode>
                <c:ptCount val="135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45440</c:v>
                </c:pt>
                <c:pt idx="1149">
                  <c:v>45441</c:v>
                </c:pt>
                <c:pt idx="1150">
                  <c:v>45442</c:v>
                </c:pt>
                <c:pt idx="1151">
                  <c:v>45443</c:v>
                </c:pt>
                <c:pt idx="1152">
                  <c:v>45446</c:v>
                </c:pt>
                <c:pt idx="1153">
                  <c:v>45447</c:v>
                </c:pt>
                <c:pt idx="1154">
                  <c:v>45448</c:v>
                </c:pt>
                <c:pt idx="1155">
                  <c:v>45449</c:v>
                </c:pt>
                <c:pt idx="1156">
                  <c:v>45450</c:v>
                </c:pt>
                <c:pt idx="1157">
                  <c:v>45453</c:v>
                </c:pt>
                <c:pt idx="1158">
                  <c:v>45454</c:v>
                </c:pt>
                <c:pt idx="1159">
                  <c:v>45455</c:v>
                </c:pt>
                <c:pt idx="1160">
                  <c:v>45456</c:v>
                </c:pt>
                <c:pt idx="1161">
                  <c:v>45457</c:v>
                </c:pt>
                <c:pt idx="1162">
                  <c:v>45460</c:v>
                </c:pt>
                <c:pt idx="1163">
                  <c:v>45461</c:v>
                </c:pt>
                <c:pt idx="1164">
                  <c:v>45462</c:v>
                </c:pt>
                <c:pt idx="1165">
                  <c:v>45463</c:v>
                </c:pt>
                <c:pt idx="1166">
                  <c:v>45464</c:v>
                </c:pt>
                <c:pt idx="1167">
                  <c:v>45467</c:v>
                </c:pt>
                <c:pt idx="1168">
                  <c:v>45468</c:v>
                </c:pt>
                <c:pt idx="1169">
                  <c:v>45469</c:v>
                </c:pt>
                <c:pt idx="1170">
                  <c:v>45470</c:v>
                </c:pt>
                <c:pt idx="1171">
                  <c:v>45471</c:v>
                </c:pt>
                <c:pt idx="1172">
                  <c:v>45474</c:v>
                </c:pt>
                <c:pt idx="1173">
                  <c:v>45475</c:v>
                </c:pt>
                <c:pt idx="1174">
                  <c:v>45476</c:v>
                </c:pt>
                <c:pt idx="1175">
                  <c:v>45477</c:v>
                </c:pt>
                <c:pt idx="1176">
                  <c:v>45478</c:v>
                </c:pt>
                <c:pt idx="1177">
                  <c:v>45481</c:v>
                </c:pt>
                <c:pt idx="1178">
                  <c:v>45482</c:v>
                </c:pt>
                <c:pt idx="1179">
                  <c:v>45483</c:v>
                </c:pt>
                <c:pt idx="1180">
                  <c:v>45484</c:v>
                </c:pt>
                <c:pt idx="1181">
                  <c:v>45485</c:v>
                </c:pt>
                <c:pt idx="1182">
                  <c:v>45488</c:v>
                </c:pt>
                <c:pt idx="1183">
                  <c:v>45489</c:v>
                </c:pt>
                <c:pt idx="1184">
                  <c:v>45490</c:v>
                </c:pt>
                <c:pt idx="1185">
                  <c:v>45491</c:v>
                </c:pt>
                <c:pt idx="1186">
                  <c:v>45492</c:v>
                </c:pt>
                <c:pt idx="1187">
                  <c:v>45495</c:v>
                </c:pt>
                <c:pt idx="1188">
                  <c:v>45496</c:v>
                </c:pt>
                <c:pt idx="1189">
                  <c:v>45497</c:v>
                </c:pt>
                <c:pt idx="1190">
                  <c:v>45498</c:v>
                </c:pt>
                <c:pt idx="1191">
                  <c:v>45499</c:v>
                </c:pt>
                <c:pt idx="1192">
                  <c:v>45502</c:v>
                </c:pt>
                <c:pt idx="1193">
                  <c:v>45503</c:v>
                </c:pt>
                <c:pt idx="1194">
                  <c:v>45504</c:v>
                </c:pt>
                <c:pt idx="1195">
                  <c:v>45505</c:v>
                </c:pt>
                <c:pt idx="1196">
                  <c:v>45506</c:v>
                </c:pt>
                <c:pt idx="1197">
                  <c:v>45509</c:v>
                </c:pt>
                <c:pt idx="1198">
                  <c:v>45510</c:v>
                </c:pt>
                <c:pt idx="1199">
                  <c:v>45511</c:v>
                </c:pt>
                <c:pt idx="1200">
                  <c:v>45512</c:v>
                </c:pt>
                <c:pt idx="1201">
                  <c:v>45513</c:v>
                </c:pt>
                <c:pt idx="1202">
                  <c:v>45516</c:v>
                </c:pt>
                <c:pt idx="1203">
                  <c:v>45517</c:v>
                </c:pt>
                <c:pt idx="1204">
                  <c:v>45518</c:v>
                </c:pt>
                <c:pt idx="1205">
                  <c:v>45519</c:v>
                </c:pt>
                <c:pt idx="1206">
                  <c:v>45520</c:v>
                </c:pt>
                <c:pt idx="1207">
                  <c:v>45523</c:v>
                </c:pt>
                <c:pt idx="1208">
                  <c:v>45524</c:v>
                </c:pt>
                <c:pt idx="1209">
                  <c:v>45525</c:v>
                </c:pt>
                <c:pt idx="1210">
                  <c:v>45526</c:v>
                </c:pt>
                <c:pt idx="1211">
                  <c:v>45527</c:v>
                </c:pt>
                <c:pt idx="1212">
                  <c:v>45530</c:v>
                </c:pt>
                <c:pt idx="1213">
                  <c:v>45531</c:v>
                </c:pt>
                <c:pt idx="1214">
                  <c:v>45532</c:v>
                </c:pt>
                <c:pt idx="1215">
                  <c:v>45533</c:v>
                </c:pt>
                <c:pt idx="1216">
                  <c:v>45534</c:v>
                </c:pt>
                <c:pt idx="1217">
                  <c:v>45537</c:v>
                </c:pt>
                <c:pt idx="1218">
                  <c:v>45538</c:v>
                </c:pt>
                <c:pt idx="1219">
                  <c:v>45539</c:v>
                </c:pt>
                <c:pt idx="1220">
                  <c:v>45540</c:v>
                </c:pt>
                <c:pt idx="1221">
                  <c:v>45541</c:v>
                </c:pt>
                <c:pt idx="1222">
                  <c:v>45544</c:v>
                </c:pt>
                <c:pt idx="1223">
                  <c:v>45545</c:v>
                </c:pt>
                <c:pt idx="1224">
                  <c:v>45546</c:v>
                </c:pt>
                <c:pt idx="1225">
                  <c:v>45547</c:v>
                </c:pt>
                <c:pt idx="1226">
                  <c:v>45548</c:v>
                </c:pt>
                <c:pt idx="1227">
                  <c:v>45551</c:v>
                </c:pt>
                <c:pt idx="1228">
                  <c:v>45552</c:v>
                </c:pt>
                <c:pt idx="1229">
                  <c:v>45553</c:v>
                </c:pt>
                <c:pt idx="1230">
                  <c:v>45554</c:v>
                </c:pt>
                <c:pt idx="1231">
                  <c:v>45555</c:v>
                </c:pt>
                <c:pt idx="1232">
                  <c:v>45558</c:v>
                </c:pt>
                <c:pt idx="1233">
                  <c:v>45559</c:v>
                </c:pt>
                <c:pt idx="1234">
                  <c:v>45560</c:v>
                </c:pt>
                <c:pt idx="1235">
                  <c:v>45561</c:v>
                </c:pt>
                <c:pt idx="1236">
                  <c:v>45562</c:v>
                </c:pt>
                <c:pt idx="1237">
                  <c:v>45565</c:v>
                </c:pt>
                <c:pt idx="1238">
                  <c:v>45566</c:v>
                </c:pt>
                <c:pt idx="1239">
                  <c:v>45567</c:v>
                </c:pt>
                <c:pt idx="1240">
                  <c:v>45568</c:v>
                </c:pt>
                <c:pt idx="1241">
                  <c:v>45569</c:v>
                </c:pt>
                <c:pt idx="1242">
                  <c:v>45572</c:v>
                </c:pt>
                <c:pt idx="1243">
                  <c:v>45573</c:v>
                </c:pt>
                <c:pt idx="1244">
                  <c:v>45574</c:v>
                </c:pt>
                <c:pt idx="1245">
                  <c:v>45575</c:v>
                </c:pt>
                <c:pt idx="1246">
                  <c:v>45576</c:v>
                </c:pt>
                <c:pt idx="1247">
                  <c:v>45579</c:v>
                </c:pt>
                <c:pt idx="1248">
                  <c:v>45580</c:v>
                </c:pt>
                <c:pt idx="1249">
                  <c:v>45581</c:v>
                </c:pt>
                <c:pt idx="1250">
                  <c:v>45582</c:v>
                </c:pt>
                <c:pt idx="1251">
                  <c:v>45583</c:v>
                </c:pt>
                <c:pt idx="1252">
                  <c:v>45586</c:v>
                </c:pt>
                <c:pt idx="1253">
                  <c:v>45587</c:v>
                </c:pt>
                <c:pt idx="1254">
                  <c:v>45588</c:v>
                </c:pt>
                <c:pt idx="1255">
                  <c:v>45589</c:v>
                </c:pt>
                <c:pt idx="1256">
                  <c:v>45590</c:v>
                </c:pt>
                <c:pt idx="1257">
                  <c:v>45593</c:v>
                </c:pt>
                <c:pt idx="1258">
                  <c:v>45594</c:v>
                </c:pt>
                <c:pt idx="1259">
                  <c:v>45595</c:v>
                </c:pt>
                <c:pt idx="1260">
                  <c:v>45596</c:v>
                </c:pt>
              </c:numCache>
            </c:numRef>
          </c:cat>
          <c:val>
            <c:numRef>
              <c:f>Yields!$H$8:$H$1360</c:f>
              <c:numCache>
                <c:formatCode>0.00</c:formatCode>
                <c:ptCount val="1353"/>
                <c:pt idx="0">
                  <c:v>1.9175</c:v>
                </c:pt>
                <c:pt idx="1">
                  <c:v>1.8771</c:v>
                </c:pt>
                <c:pt idx="2">
                  <c:v>1.7881</c:v>
                </c:pt>
                <c:pt idx="3">
                  <c:v>1.8089999999999999</c:v>
                </c:pt>
                <c:pt idx="4">
                  <c:v>1.8177000000000001</c:v>
                </c:pt>
                <c:pt idx="5">
                  <c:v>1.8737999999999999</c:v>
                </c:pt>
                <c:pt idx="6">
                  <c:v>1.8545</c:v>
                </c:pt>
                <c:pt idx="7">
                  <c:v>1.8196000000000001</c:v>
                </c:pt>
                <c:pt idx="8">
                  <c:v>1.8459000000000001</c:v>
                </c:pt>
                <c:pt idx="9">
                  <c:v>1.8109</c:v>
                </c:pt>
                <c:pt idx="10">
                  <c:v>1.7829999999999999</c:v>
                </c:pt>
                <c:pt idx="11">
                  <c:v>1.8073999999999999</c:v>
                </c:pt>
                <c:pt idx="12">
                  <c:v>1.8214999999999999</c:v>
                </c:pt>
                <c:pt idx="13">
                  <c:v>1.8214999999999999</c:v>
                </c:pt>
                <c:pt idx="14">
                  <c:v>1.7743</c:v>
                </c:pt>
                <c:pt idx="15">
                  <c:v>1.7690999999999999</c:v>
                </c:pt>
                <c:pt idx="16">
                  <c:v>1.7324999999999999</c:v>
                </c:pt>
                <c:pt idx="17">
                  <c:v>1.6839</c:v>
                </c:pt>
                <c:pt idx="18">
                  <c:v>1.6080000000000001</c:v>
                </c:pt>
                <c:pt idx="19">
                  <c:v>1.6561999999999999</c:v>
                </c:pt>
                <c:pt idx="20">
                  <c:v>1.5839000000000001</c:v>
                </c:pt>
                <c:pt idx="21">
                  <c:v>1.5855999999999999</c:v>
                </c:pt>
                <c:pt idx="22">
                  <c:v>1.5067999999999999</c:v>
                </c:pt>
                <c:pt idx="23">
                  <c:v>1.5271999999999999</c:v>
                </c:pt>
                <c:pt idx="24">
                  <c:v>1.5991</c:v>
                </c:pt>
                <c:pt idx="25">
                  <c:v>1.6508</c:v>
                </c:pt>
                <c:pt idx="26">
                  <c:v>1.6422000000000001</c:v>
                </c:pt>
                <c:pt idx="27">
                  <c:v>1.5833999999999999</c:v>
                </c:pt>
                <c:pt idx="28">
                  <c:v>1.5696000000000001</c:v>
                </c:pt>
                <c:pt idx="29">
                  <c:v>1.6006</c:v>
                </c:pt>
                <c:pt idx="30">
                  <c:v>1.6333</c:v>
                </c:pt>
                <c:pt idx="31">
                  <c:v>1.6173</c:v>
                </c:pt>
                <c:pt idx="32">
                  <c:v>1.5848</c:v>
                </c:pt>
                <c:pt idx="33">
                  <c:v>1.5848</c:v>
                </c:pt>
                <c:pt idx="34">
                  <c:v>1.5609999999999999</c:v>
                </c:pt>
                <c:pt idx="35">
                  <c:v>1.5661</c:v>
                </c:pt>
                <c:pt idx="36">
                  <c:v>1.5152000000000001</c:v>
                </c:pt>
                <c:pt idx="37">
                  <c:v>1.4713000000000001</c:v>
                </c:pt>
                <c:pt idx="38">
                  <c:v>1.3705000000000001</c:v>
                </c:pt>
                <c:pt idx="39">
                  <c:v>1.3521000000000001</c:v>
                </c:pt>
                <c:pt idx="40">
                  <c:v>1.3371</c:v>
                </c:pt>
                <c:pt idx="41">
                  <c:v>1.2606999999999999</c:v>
                </c:pt>
                <c:pt idx="42">
                  <c:v>1.1486000000000001</c:v>
                </c:pt>
                <c:pt idx="43">
                  <c:v>1.1632</c:v>
                </c:pt>
                <c:pt idx="44">
                  <c:v>0.999</c:v>
                </c:pt>
                <c:pt idx="45">
                  <c:v>1.0522</c:v>
                </c:pt>
                <c:pt idx="46">
                  <c:v>0.91200000000000003</c:v>
                </c:pt>
                <c:pt idx="47">
                  <c:v>0.76229999999999998</c:v>
                </c:pt>
                <c:pt idx="48">
                  <c:v>0.54069999999999996</c:v>
                </c:pt>
                <c:pt idx="49">
                  <c:v>0.80300000000000005</c:v>
                </c:pt>
                <c:pt idx="50">
                  <c:v>0.86950000000000005</c:v>
                </c:pt>
                <c:pt idx="51">
                  <c:v>0.80420000000000003</c:v>
                </c:pt>
                <c:pt idx="52">
                  <c:v>0.96030000000000004</c:v>
                </c:pt>
                <c:pt idx="53">
                  <c:v>0.71819999999999995</c:v>
                </c:pt>
                <c:pt idx="54">
                  <c:v>1.0784</c:v>
                </c:pt>
                <c:pt idx="55">
                  <c:v>1.1915</c:v>
                </c:pt>
                <c:pt idx="56">
                  <c:v>1.1404000000000001</c:v>
                </c:pt>
                <c:pt idx="57">
                  <c:v>0.84540000000000004</c:v>
                </c:pt>
                <c:pt idx="58">
                  <c:v>0.7863</c:v>
                </c:pt>
                <c:pt idx="59">
                  <c:v>0.84660000000000002</c:v>
                </c:pt>
                <c:pt idx="60">
                  <c:v>0.86729999999999996</c:v>
                </c:pt>
                <c:pt idx="61">
                  <c:v>0.84470000000000001</c:v>
                </c:pt>
                <c:pt idx="62">
                  <c:v>0.67459999999999998</c:v>
                </c:pt>
                <c:pt idx="63">
                  <c:v>0.72640000000000005</c:v>
                </c:pt>
                <c:pt idx="64">
                  <c:v>0.66949999999999998</c:v>
                </c:pt>
                <c:pt idx="65">
                  <c:v>0.58320000000000005</c:v>
                </c:pt>
                <c:pt idx="66">
                  <c:v>0.59699999999999998</c:v>
                </c:pt>
                <c:pt idx="67">
                  <c:v>0.5948</c:v>
                </c:pt>
                <c:pt idx="68">
                  <c:v>0.66979999999999995</c:v>
                </c:pt>
                <c:pt idx="69">
                  <c:v>0.71220000000000006</c:v>
                </c:pt>
                <c:pt idx="70">
                  <c:v>0.7722</c:v>
                </c:pt>
                <c:pt idx="71">
                  <c:v>0.71909999999999996</c:v>
                </c:pt>
                <c:pt idx="72">
                  <c:v>0.71909999999999996</c:v>
                </c:pt>
                <c:pt idx="73">
                  <c:v>0.77129999999999999</c:v>
                </c:pt>
                <c:pt idx="74">
                  <c:v>0.752</c:v>
                </c:pt>
                <c:pt idx="75">
                  <c:v>0.63160000000000005</c:v>
                </c:pt>
                <c:pt idx="76">
                  <c:v>0.62670000000000003</c:v>
                </c:pt>
                <c:pt idx="77">
                  <c:v>0.64170000000000005</c:v>
                </c:pt>
                <c:pt idx="78">
                  <c:v>0.60529999999999995</c:v>
                </c:pt>
                <c:pt idx="79">
                  <c:v>0.56910000000000005</c:v>
                </c:pt>
                <c:pt idx="80">
                  <c:v>0.61899999999999999</c:v>
                </c:pt>
                <c:pt idx="81">
                  <c:v>0.60150000000000003</c:v>
                </c:pt>
                <c:pt idx="82">
                  <c:v>0.6008</c:v>
                </c:pt>
                <c:pt idx="83">
                  <c:v>0.66049999999999998</c:v>
                </c:pt>
                <c:pt idx="84">
                  <c:v>0.6129</c:v>
                </c:pt>
                <c:pt idx="85">
                  <c:v>0.62690000000000001</c:v>
                </c:pt>
                <c:pt idx="86">
                  <c:v>0.63929999999999998</c:v>
                </c:pt>
                <c:pt idx="87">
                  <c:v>0.61180000000000001</c:v>
                </c:pt>
                <c:pt idx="88">
                  <c:v>0.63360000000000005</c:v>
                </c:pt>
                <c:pt idx="89">
                  <c:v>0.66190000000000004</c:v>
                </c:pt>
                <c:pt idx="90">
                  <c:v>0.70299999999999996</c:v>
                </c:pt>
                <c:pt idx="91">
                  <c:v>0.64090000000000003</c:v>
                </c:pt>
                <c:pt idx="92">
                  <c:v>0.68310000000000004</c:v>
                </c:pt>
                <c:pt idx="93">
                  <c:v>0.70989999999999998</c:v>
                </c:pt>
                <c:pt idx="94">
                  <c:v>0.66510000000000002</c:v>
                </c:pt>
                <c:pt idx="95">
                  <c:v>0.65249999999999997</c:v>
                </c:pt>
                <c:pt idx="96">
                  <c:v>0.62180000000000002</c:v>
                </c:pt>
                <c:pt idx="97">
                  <c:v>0.64280000000000004</c:v>
                </c:pt>
                <c:pt idx="98">
                  <c:v>0.72570000000000001</c:v>
                </c:pt>
                <c:pt idx="99">
                  <c:v>0.68820000000000003</c:v>
                </c:pt>
                <c:pt idx="100">
                  <c:v>0.68010000000000004</c:v>
                </c:pt>
                <c:pt idx="101">
                  <c:v>0.67200000000000004</c:v>
                </c:pt>
                <c:pt idx="102">
                  <c:v>0.65910000000000002</c:v>
                </c:pt>
                <c:pt idx="103">
                  <c:v>0.65910000000000002</c:v>
                </c:pt>
                <c:pt idx="104">
                  <c:v>0.69650000000000001</c:v>
                </c:pt>
                <c:pt idx="105">
                  <c:v>0.68189999999999995</c:v>
                </c:pt>
                <c:pt idx="106">
                  <c:v>0.69</c:v>
                </c:pt>
                <c:pt idx="107">
                  <c:v>0.65259999999999996</c:v>
                </c:pt>
                <c:pt idx="108">
                  <c:v>0.65910000000000002</c:v>
                </c:pt>
                <c:pt idx="109">
                  <c:v>0.68520000000000003</c:v>
                </c:pt>
                <c:pt idx="110">
                  <c:v>0.74580000000000002</c:v>
                </c:pt>
                <c:pt idx="111">
                  <c:v>0.82340000000000002</c:v>
                </c:pt>
                <c:pt idx="112">
                  <c:v>0.89510000000000001</c:v>
                </c:pt>
                <c:pt idx="113">
                  <c:v>0.87519999999999998</c:v>
                </c:pt>
                <c:pt idx="114">
                  <c:v>0.82530000000000003</c:v>
                </c:pt>
                <c:pt idx="115">
                  <c:v>0.72629999999999995</c:v>
                </c:pt>
                <c:pt idx="116">
                  <c:v>0.66900000000000004</c:v>
                </c:pt>
                <c:pt idx="117">
                  <c:v>0.70340000000000003</c:v>
                </c:pt>
                <c:pt idx="118">
                  <c:v>0.72150000000000003</c:v>
                </c:pt>
                <c:pt idx="119">
                  <c:v>0.75280000000000002</c:v>
                </c:pt>
                <c:pt idx="120">
                  <c:v>0.73799999999999999</c:v>
                </c:pt>
                <c:pt idx="121">
                  <c:v>0.70840000000000003</c:v>
                </c:pt>
                <c:pt idx="122">
                  <c:v>0.69369999999999998</c:v>
                </c:pt>
                <c:pt idx="123">
                  <c:v>0.70850000000000002</c:v>
                </c:pt>
                <c:pt idx="124">
                  <c:v>0.71179999999999999</c:v>
                </c:pt>
                <c:pt idx="125">
                  <c:v>0.67900000000000005</c:v>
                </c:pt>
                <c:pt idx="126">
                  <c:v>0.68559999999999999</c:v>
                </c:pt>
                <c:pt idx="127">
                  <c:v>0.64129999999999998</c:v>
                </c:pt>
                <c:pt idx="128">
                  <c:v>0.62339999999999995</c:v>
                </c:pt>
                <c:pt idx="129">
                  <c:v>0.65610000000000002</c:v>
                </c:pt>
                <c:pt idx="130">
                  <c:v>0.67579999999999996</c:v>
                </c:pt>
                <c:pt idx="131">
                  <c:v>0.66930000000000001</c:v>
                </c:pt>
                <c:pt idx="132">
                  <c:v>0.66930000000000001</c:v>
                </c:pt>
                <c:pt idx="133">
                  <c:v>0.67589999999999995</c:v>
                </c:pt>
                <c:pt idx="134">
                  <c:v>0.63970000000000005</c:v>
                </c:pt>
                <c:pt idx="135">
                  <c:v>0.66439999999999999</c:v>
                </c:pt>
                <c:pt idx="136">
                  <c:v>0.61350000000000005</c:v>
                </c:pt>
                <c:pt idx="137">
                  <c:v>0.64470000000000005</c:v>
                </c:pt>
                <c:pt idx="138">
                  <c:v>0.61839999999999995</c:v>
                </c:pt>
                <c:pt idx="139">
                  <c:v>0.62329999999999997</c:v>
                </c:pt>
                <c:pt idx="140">
                  <c:v>0.62990000000000002</c:v>
                </c:pt>
                <c:pt idx="141">
                  <c:v>0.61680000000000001</c:v>
                </c:pt>
                <c:pt idx="142">
                  <c:v>0.62660000000000005</c:v>
                </c:pt>
                <c:pt idx="143">
                  <c:v>0.61019999999999996</c:v>
                </c:pt>
                <c:pt idx="144">
                  <c:v>0.60040000000000004</c:v>
                </c:pt>
                <c:pt idx="145">
                  <c:v>0.59709999999999996</c:v>
                </c:pt>
                <c:pt idx="146">
                  <c:v>0.57740000000000002</c:v>
                </c:pt>
                <c:pt idx="147">
                  <c:v>0.58879999999999999</c:v>
                </c:pt>
                <c:pt idx="148">
                  <c:v>0.61509999999999998</c:v>
                </c:pt>
                <c:pt idx="149">
                  <c:v>0.57899999999999996</c:v>
                </c:pt>
                <c:pt idx="150">
                  <c:v>0.57410000000000005</c:v>
                </c:pt>
                <c:pt idx="151">
                  <c:v>0.54620000000000002</c:v>
                </c:pt>
                <c:pt idx="152">
                  <c:v>0.5282</c:v>
                </c:pt>
                <c:pt idx="153">
                  <c:v>0.55430000000000001</c:v>
                </c:pt>
                <c:pt idx="154">
                  <c:v>0.50690000000000002</c:v>
                </c:pt>
                <c:pt idx="155">
                  <c:v>0.54769999999999996</c:v>
                </c:pt>
                <c:pt idx="156">
                  <c:v>0.53620000000000001</c:v>
                </c:pt>
                <c:pt idx="157">
                  <c:v>0.56399999999999995</c:v>
                </c:pt>
                <c:pt idx="158">
                  <c:v>0.57550000000000001</c:v>
                </c:pt>
                <c:pt idx="159">
                  <c:v>0.64149999999999996</c:v>
                </c:pt>
                <c:pt idx="160">
                  <c:v>0.67469999999999997</c:v>
                </c:pt>
                <c:pt idx="161">
                  <c:v>0.7208</c:v>
                </c:pt>
                <c:pt idx="162">
                  <c:v>0.70940000000000003</c:v>
                </c:pt>
                <c:pt idx="163">
                  <c:v>0.68820000000000003</c:v>
                </c:pt>
                <c:pt idx="164">
                  <c:v>0.66869999999999996</c:v>
                </c:pt>
                <c:pt idx="165">
                  <c:v>0.68010000000000004</c:v>
                </c:pt>
                <c:pt idx="166">
                  <c:v>0.65090000000000003</c:v>
                </c:pt>
                <c:pt idx="167">
                  <c:v>0.62819999999999998</c:v>
                </c:pt>
                <c:pt idx="168">
                  <c:v>0.6542</c:v>
                </c:pt>
                <c:pt idx="169">
                  <c:v>0.6835</c:v>
                </c:pt>
                <c:pt idx="170">
                  <c:v>0.68840000000000001</c:v>
                </c:pt>
                <c:pt idx="171">
                  <c:v>0.75219999999999998</c:v>
                </c:pt>
                <c:pt idx="172">
                  <c:v>0.72109999999999996</c:v>
                </c:pt>
                <c:pt idx="173">
                  <c:v>0.70479999999999998</c:v>
                </c:pt>
                <c:pt idx="174">
                  <c:v>0.66890000000000005</c:v>
                </c:pt>
                <c:pt idx="175">
                  <c:v>0.64770000000000005</c:v>
                </c:pt>
                <c:pt idx="176">
                  <c:v>0.63470000000000004</c:v>
                </c:pt>
                <c:pt idx="177">
                  <c:v>0.71799999999999997</c:v>
                </c:pt>
                <c:pt idx="178">
                  <c:v>0.71799999999999997</c:v>
                </c:pt>
                <c:pt idx="179">
                  <c:v>0.67879999999999996</c:v>
                </c:pt>
                <c:pt idx="180">
                  <c:v>0.70009999999999994</c:v>
                </c:pt>
                <c:pt idx="181">
                  <c:v>0.67720000000000002</c:v>
                </c:pt>
                <c:pt idx="182">
                  <c:v>0.66579999999999995</c:v>
                </c:pt>
                <c:pt idx="183">
                  <c:v>0.67230000000000001</c:v>
                </c:pt>
                <c:pt idx="184">
                  <c:v>0.67889999999999995</c:v>
                </c:pt>
                <c:pt idx="185">
                  <c:v>0.69689999999999996</c:v>
                </c:pt>
                <c:pt idx="186">
                  <c:v>0.68869999999999998</c:v>
                </c:pt>
                <c:pt idx="187">
                  <c:v>0.69369999999999998</c:v>
                </c:pt>
                <c:pt idx="188">
                  <c:v>0.66579999999999995</c:v>
                </c:pt>
                <c:pt idx="189">
                  <c:v>0.67079999999999995</c:v>
                </c:pt>
                <c:pt idx="190">
                  <c:v>0.6724</c:v>
                </c:pt>
                <c:pt idx="191">
                  <c:v>0.66590000000000005</c:v>
                </c:pt>
                <c:pt idx="192">
                  <c:v>0.65439999999999998</c:v>
                </c:pt>
                <c:pt idx="193">
                  <c:v>0.65280000000000005</c:v>
                </c:pt>
                <c:pt idx="194">
                  <c:v>0.64949999999999997</c:v>
                </c:pt>
                <c:pt idx="195">
                  <c:v>0.68400000000000005</c:v>
                </c:pt>
                <c:pt idx="196">
                  <c:v>0.6774</c:v>
                </c:pt>
                <c:pt idx="197">
                  <c:v>0.70050000000000001</c:v>
                </c:pt>
                <c:pt idx="198">
                  <c:v>0.78169999999999995</c:v>
                </c:pt>
                <c:pt idx="199">
                  <c:v>0.73529999999999995</c:v>
                </c:pt>
                <c:pt idx="200">
                  <c:v>0.78680000000000005</c:v>
                </c:pt>
                <c:pt idx="201">
                  <c:v>0.78520000000000001</c:v>
                </c:pt>
                <c:pt idx="202">
                  <c:v>0.77370000000000005</c:v>
                </c:pt>
                <c:pt idx="203">
                  <c:v>0.77370000000000005</c:v>
                </c:pt>
                <c:pt idx="204">
                  <c:v>0.72719999999999996</c:v>
                </c:pt>
                <c:pt idx="205">
                  <c:v>0.72560000000000002</c:v>
                </c:pt>
                <c:pt idx="206">
                  <c:v>0.73219999999999996</c:v>
                </c:pt>
                <c:pt idx="207">
                  <c:v>0.74560000000000004</c:v>
                </c:pt>
                <c:pt idx="208">
                  <c:v>0.76900000000000002</c:v>
                </c:pt>
                <c:pt idx="209">
                  <c:v>0.78569999999999995</c:v>
                </c:pt>
                <c:pt idx="210">
                  <c:v>0.8226</c:v>
                </c:pt>
                <c:pt idx="211">
                  <c:v>0.85619999999999996</c:v>
                </c:pt>
                <c:pt idx="212">
                  <c:v>0.84289999999999998</c:v>
                </c:pt>
                <c:pt idx="213">
                  <c:v>0.80100000000000005</c:v>
                </c:pt>
                <c:pt idx="214">
                  <c:v>0.76759999999999995</c:v>
                </c:pt>
                <c:pt idx="215">
                  <c:v>0.77100000000000002</c:v>
                </c:pt>
                <c:pt idx="216">
                  <c:v>0.82299999999999995</c:v>
                </c:pt>
                <c:pt idx="217">
                  <c:v>0.87370000000000003</c:v>
                </c:pt>
                <c:pt idx="218">
                  <c:v>0.84340000000000004</c:v>
                </c:pt>
                <c:pt idx="219">
                  <c:v>0.89929999999999999</c:v>
                </c:pt>
                <c:pt idx="220">
                  <c:v>0.76290000000000002</c:v>
                </c:pt>
                <c:pt idx="221">
                  <c:v>0.76290000000000002</c:v>
                </c:pt>
                <c:pt idx="222">
                  <c:v>0.81850000000000001</c:v>
                </c:pt>
                <c:pt idx="223">
                  <c:v>0.92349999999999999</c:v>
                </c:pt>
                <c:pt idx="224">
                  <c:v>0.95950000000000002</c:v>
                </c:pt>
                <c:pt idx="225">
                  <c:v>0.97529999999999994</c:v>
                </c:pt>
                <c:pt idx="226">
                  <c:v>0.88149999999999995</c:v>
                </c:pt>
                <c:pt idx="227">
                  <c:v>0.89629999999999999</c:v>
                </c:pt>
                <c:pt idx="228">
                  <c:v>0.90610000000000002</c:v>
                </c:pt>
                <c:pt idx="229">
                  <c:v>0.85699999999999998</c:v>
                </c:pt>
                <c:pt idx="230">
                  <c:v>0.87009999999999998</c:v>
                </c:pt>
                <c:pt idx="231">
                  <c:v>0.82930000000000004</c:v>
                </c:pt>
                <c:pt idx="232">
                  <c:v>0.82430000000000003</c:v>
                </c:pt>
                <c:pt idx="233">
                  <c:v>0.85370000000000001</c:v>
                </c:pt>
                <c:pt idx="234">
                  <c:v>0.87990000000000002</c:v>
                </c:pt>
                <c:pt idx="235">
                  <c:v>0.88160000000000005</c:v>
                </c:pt>
                <c:pt idx="236">
                  <c:v>0.88160000000000005</c:v>
                </c:pt>
                <c:pt idx="237">
                  <c:v>0.83730000000000004</c:v>
                </c:pt>
                <c:pt idx="238">
                  <c:v>0.83889999999999998</c:v>
                </c:pt>
                <c:pt idx="239">
                  <c:v>0.92600000000000005</c:v>
                </c:pt>
                <c:pt idx="240">
                  <c:v>0.93600000000000005</c:v>
                </c:pt>
                <c:pt idx="241">
                  <c:v>0.90629999999999999</c:v>
                </c:pt>
                <c:pt idx="242">
                  <c:v>0.96589999999999998</c:v>
                </c:pt>
                <c:pt idx="243">
                  <c:v>0.92279999999999995</c:v>
                </c:pt>
                <c:pt idx="244">
                  <c:v>0.91790000000000005</c:v>
                </c:pt>
                <c:pt idx="245">
                  <c:v>0.93610000000000004</c:v>
                </c:pt>
                <c:pt idx="246">
                  <c:v>0.90629999999999999</c:v>
                </c:pt>
                <c:pt idx="247">
                  <c:v>0.89639999999999997</c:v>
                </c:pt>
                <c:pt idx="248">
                  <c:v>0.8931</c:v>
                </c:pt>
                <c:pt idx="249">
                  <c:v>0.90800000000000003</c:v>
                </c:pt>
                <c:pt idx="250">
                  <c:v>0.9163</c:v>
                </c:pt>
                <c:pt idx="251">
                  <c:v>0.93289999999999995</c:v>
                </c:pt>
                <c:pt idx="252">
                  <c:v>0.94620000000000004</c:v>
                </c:pt>
                <c:pt idx="253">
                  <c:v>0.93459999999999999</c:v>
                </c:pt>
                <c:pt idx="254">
                  <c:v>0.91639999999999999</c:v>
                </c:pt>
                <c:pt idx="255">
                  <c:v>0.94299999999999995</c:v>
                </c:pt>
                <c:pt idx="256">
                  <c:v>0.92310000000000003</c:v>
                </c:pt>
                <c:pt idx="257">
                  <c:v>0.92310000000000003</c:v>
                </c:pt>
                <c:pt idx="258">
                  <c:v>0.92310000000000003</c:v>
                </c:pt>
                <c:pt idx="259">
                  <c:v>0.93640000000000001</c:v>
                </c:pt>
                <c:pt idx="260">
                  <c:v>0.92310000000000003</c:v>
                </c:pt>
                <c:pt idx="261">
                  <c:v>0.91320000000000001</c:v>
                </c:pt>
                <c:pt idx="262">
                  <c:v>0.91320000000000001</c:v>
                </c:pt>
                <c:pt idx="263">
                  <c:v>0.91320000000000001</c:v>
                </c:pt>
                <c:pt idx="264">
                  <c:v>0.95489999999999997</c:v>
                </c:pt>
                <c:pt idx="265">
                  <c:v>1.0355000000000001</c:v>
                </c:pt>
                <c:pt idx="266">
                  <c:v>1.0794999999999999</c:v>
                </c:pt>
                <c:pt idx="267">
                  <c:v>1.1153</c:v>
                </c:pt>
                <c:pt idx="268">
                  <c:v>1.1459999999999999</c:v>
                </c:pt>
                <c:pt idx="269">
                  <c:v>1.1291</c:v>
                </c:pt>
                <c:pt idx="270">
                  <c:v>1.0831999999999999</c:v>
                </c:pt>
                <c:pt idx="271">
                  <c:v>1.1292</c:v>
                </c:pt>
                <c:pt idx="272">
                  <c:v>1.0834999999999999</c:v>
                </c:pt>
                <c:pt idx="273">
                  <c:v>1.0834999999999999</c:v>
                </c:pt>
                <c:pt idx="274">
                  <c:v>1.0886</c:v>
                </c:pt>
                <c:pt idx="275">
                  <c:v>1.0802</c:v>
                </c:pt>
                <c:pt idx="276">
                  <c:v>1.1057999999999999</c:v>
                </c:pt>
                <c:pt idx="277">
                  <c:v>1.0854999999999999</c:v>
                </c:pt>
                <c:pt idx="278">
                  <c:v>1.0295000000000001</c:v>
                </c:pt>
                <c:pt idx="279">
                  <c:v>1.0347</c:v>
                </c:pt>
                <c:pt idx="280">
                  <c:v>1.0161</c:v>
                </c:pt>
                <c:pt idx="281">
                  <c:v>1.0448999999999999</c:v>
                </c:pt>
                <c:pt idx="282">
                  <c:v>1.0654999999999999</c:v>
                </c:pt>
                <c:pt idx="283">
                  <c:v>1.0791999999999999</c:v>
                </c:pt>
                <c:pt idx="284">
                  <c:v>1.0963000000000001</c:v>
                </c:pt>
                <c:pt idx="285">
                  <c:v>1.1374</c:v>
                </c:pt>
                <c:pt idx="286">
                  <c:v>1.1392</c:v>
                </c:pt>
                <c:pt idx="287">
                  <c:v>1.1635</c:v>
                </c:pt>
                <c:pt idx="288">
                  <c:v>1.1705000000000001</c:v>
                </c:pt>
                <c:pt idx="289">
                  <c:v>1.1568000000000001</c:v>
                </c:pt>
                <c:pt idx="290">
                  <c:v>1.1225000000000001</c:v>
                </c:pt>
                <c:pt idx="291">
                  <c:v>1.1632</c:v>
                </c:pt>
                <c:pt idx="292">
                  <c:v>1.2081999999999999</c:v>
                </c:pt>
                <c:pt idx="293">
                  <c:v>1.2081999999999999</c:v>
                </c:pt>
                <c:pt idx="294">
                  <c:v>1.3141</c:v>
                </c:pt>
                <c:pt idx="295">
                  <c:v>1.2703</c:v>
                </c:pt>
                <c:pt idx="296">
                  <c:v>1.2956000000000001</c:v>
                </c:pt>
                <c:pt idx="297">
                  <c:v>1.3364</c:v>
                </c:pt>
                <c:pt idx="298">
                  <c:v>1.3653</c:v>
                </c:pt>
                <c:pt idx="299">
                  <c:v>1.3415999999999999</c:v>
                </c:pt>
                <c:pt idx="300">
                  <c:v>1.3755999999999999</c:v>
                </c:pt>
                <c:pt idx="301">
                  <c:v>1.5199</c:v>
                </c:pt>
                <c:pt idx="302">
                  <c:v>1.4049</c:v>
                </c:pt>
                <c:pt idx="303">
                  <c:v>1.417</c:v>
                </c:pt>
                <c:pt idx="304">
                  <c:v>1.3914</c:v>
                </c:pt>
                <c:pt idx="305">
                  <c:v>1.4807999999999999</c:v>
                </c:pt>
                <c:pt idx="306">
                  <c:v>1.5640000000000001</c:v>
                </c:pt>
                <c:pt idx="307">
                  <c:v>1.5661</c:v>
                </c:pt>
                <c:pt idx="308">
                  <c:v>1.5907</c:v>
                </c:pt>
                <c:pt idx="309">
                  <c:v>1.5263</c:v>
                </c:pt>
                <c:pt idx="310">
                  <c:v>1.5178</c:v>
                </c:pt>
                <c:pt idx="311">
                  <c:v>1.5369999999999999</c:v>
                </c:pt>
                <c:pt idx="312">
                  <c:v>1.6247</c:v>
                </c:pt>
                <c:pt idx="313">
                  <c:v>1.6054999999999999</c:v>
                </c:pt>
                <c:pt idx="314">
                  <c:v>1.6178999999999999</c:v>
                </c:pt>
                <c:pt idx="315">
                  <c:v>1.6427</c:v>
                </c:pt>
                <c:pt idx="316">
                  <c:v>1.7081999999999999</c:v>
                </c:pt>
                <c:pt idx="317">
                  <c:v>1.7210000000000001</c:v>
                </c:pt>
                <c:pt idx="318">
                  <c:v>1.6946000000000001</c:v>
                </c:pt>
                <c:pt idx="319">
                  <c:v>1.6206</c:v>
                </c:pt>
                <c:pt idx="320">
                  <c:v>1.6084000000000001</c:v>
                </c:pt>
                <c:pt idx="321">
                  <c:v>1.6332</c:v>
                </c:pt>
                <c:pt idx="322">
                  <c:v>1.6759999999999999</c:v>
                </c:pt>
                <c:pt idx="323">
                  <c:v>1.7081</c:v>
                </c:pt>
                <c:pt idx="324">
                  <c:v>1.7029000000000001</c:v>
                </c:pt>
                <c:pt idx="325">
                  <c:v>1.7403999999999999</c:v>
                </c:pt>
                <c:pt idx="326">
                  <c:v>1.6698999999999999</c:v>
                </c:pt>
                <c:pt idx="327">
                  <c:v>1.7216</c:v>
                </c:pt>
                <c:pt idx="328">
                  <c:v>1.7002999999999999</c:v>
                </c:pt>
                <c:pt idx="329">
                  <c:v>1.6559999999999999</c:v>
                </c:pt>
                <c:pt idx="330">
                  <c:v>1.6738999999999999</c:v>
                </c:pt>
                <c:pt idx="331">
                  <c:v>1.6192</c:v>
                </c:pt>
                <c:pt idx="332">
                  <c:v>1.6585000000000001</c:v>
                </c:pt>
                <c:pt idx="333">
                  <c:v>1.6657</c:v>
                </c:pt>
                <c:pt idx="334">
                  <c:v>1.6145</c:v>
                </c:pt>
                <c:pt idx="335">
                  <c:v>1.6323000000000001</c:v>
                </c:pt>
                <c:pt idx="336">
                  <c:v>1.5759000000000001</c:v>
                </c:pt>
                <c:pt idx="337">
                  <c:v>1.5798000000000001</c:v>
                </c:pt>
                <c:pt idx="338">
                  <c:v>1.6047</c:v>
                </c:pt>
                <c:pt idx="339">
                  <c:v>1.5589</c:v>
                </c:pt>
                <c:pt idx="340">
                  <c:v>1.5555000000000001</c:v>
                </c:pt>
                <c:pt idx="341">
                  <c:v>1.538</c:v>
                </c:pt>
                <c:pt idx="342">
                  <c:v>1.5577000000000001</c:v>
                </c:pt>
                <c:pt idx="343">
                  <c:v>1.5667</c:v>
                </c:pt>
                <c:pt idx="344">
                  <c:v>1.6215999999999999</c:v>
                </c:pt>
                <c:pt idx="345">
                  <c:v>1.6093999999999999</c:v>
                </c:pt>
                <c:pt idx="346">
                  <c:v>1.6343000000000001</c:v>
                </c:pt>
                <c:pt idx="347">
                  <c:v>1.6258999999999999</c:v>
                </c:pt>
                <c:pt idx="348">
                  <c:v>1.5975999999999999</c:v>
                </c:pt>
                <c:pt idx="349">
                  <c:v>1.5924</c:v>
                </c:pt>
                <c:pt idx="350">
                  <c:v>1.5660000000000001</c:v>
                </c:pt>
                <c:pt idx="351">
                  <c:v>1.5696000000000001</c:v>
                </c:pt>
                <c:pt idx="352">
                  <c:v>1.5770999999999999</c:v>
                </c:pt>
                <c:pt idx="353">
                  <c:v>1.6020000000000001</c:v>
                </c:pt>
                <c:pt idx="354">
                  <c:v>1.6216999999999999</c:v>
                </c:pt>
                <c:pt idx="355">
                  <c:v>1.6916</c:v>
                </c:pt>
                <c:pt idx="356">
                  <c:v>1.6574</c:v>
                </c:pt>
                <c:pt idx="357">
                  <c:v>1.6284000000000001</c:v>
                </c:pt>
                <c:pt idx="358">
                  <c:v>1.6488</c:v>
                </c:pt>
                <c:pt idx="359">
                  <c:v>1.6369</c:v>
                </c:pt>
                <c:pt idx="360">
                  <c:v>1.671</c:v>
                </c:pt>
                <c:pt idx="361">
                  <c:v>1.625</c:v>
                </c:pt>
                <c:pt idx="362">
                  <c:v>1.6215999999999999</c:v>
                </c:pt>
                <c:pt idx="363">
                  <c:v>1.6012</c:v>
                </c:pt>
                <c:pt idx="364">
                  <c:v>1.5588</c:v>
                </c:pt>
                <c:pt idx="365">
                  <c:v>1.5757000000000001</c:v>
                </c:pt>
                <c:pt idx="366">
                  <c:v>1.6062000000000001</c:v>
                </c:pt>
                <c:pt idx="367">
                  <c:v>1.5943000000000001</c:v>
                </c:pt>
                <c:pt idx="368">
                  <c:v>1.5943000000000001</c:v>
                </c:pt>
                <c:pt idx="369">
                  <c:v>1.6062000000000001</c:v>
                </c:pt>
                <c:pt idx="370">
                  <c:v>1.5874999999999999</c:v>
                </c:pt>
                <c:pt idx="371">
                  <c:v>1.625</c:v>
                </c:pt>
                <c:pt idx="372">
                  <c:v>1.5533999999999999</c:v>
                </c:pt>
                <c:pt idx="373">
                  <c:v>1.5687</c:v>
                </c:pt>
                <c:pt idx="374">
                  <c:v>1.5330999999999999</c:v>
                </c:pt>
                <c:pt idx="375">
                  <c:v>1.4907999999999999</c:v>
                </c:pt>
                <c:pt idx="376">
                  <c:v>1.4318</c:v>
                </c:pt>
                <c:pt idx="377">
                  <c:v>1.4518</c:v>
                </c:pt>
                <c:pt idx="378">
                  <c:v>1.494</c:v>
                </c:pt>
                <c:pt idx="379">
                  <c:v>1.4922</c:v>
                </c:pt>
                <c:pt idx="380">
                  <c:v>1.5753999999999999</c:v>
                </c:pt>
                <c:pt idx="381">
                  <c:v>1.504</c:v>
                </c:pt>
                <c:pt idx="382">
                  <c:v>1.4380999999999999</c:v>
                </c:pt>
                <c:pt idx="383">
                  <c:v>1.4885999999999999</c:v>
                </c:pt>
                <c:pt idx="384">
                  <c:v>1.4632000000000001</c:v>
                </c:pt>
                <c:pt idx="385">
                  <c:v>1.4852000000000001</c:v>
                </c:pt>
                <c:pt idx="386">
                  <c:v>1.4919</c:v>
                </c:pt>
                <c:pt idx="387">
                  <c:v>1.5241</c:v>
                </c:pt>
                <c:pt idx="388">
                  <c:v>1.4764999999999999</c:v>
                </c:pt>
                <c:pt idx="389">
                  <c:v>1.4697</c:v>
                </c:pt>
                <c:pt idx="390">
                  <c:v>1.468</c:v>
                </c:pt>
                <c:pt idx="391">
                  <c:v>1.4578</c:v>
                </c:pt>
                <c:pt idx="392">
                  <c:v>1.4238</c:v>
                </c:pt>
                <c:pt idx="393">
                  <c:v>1.4238</c:v>
                </c:pt>
                <c:pt idx="394">
                  <c:v>1.3481000000000001</c:v>
                </c:pt>
                <c:pt idx="395">
                  <c:v>1.3163</c:v>
                </c:pt>
                <c:pt idx="396">
                  <c:v>1.2927999999999999</c:v>
                </c:pt>
                <c:pt idx="397">
                  <c:v>1.3594999999999999</c:v>
                </c:pt>
                <c:pt idx="398">
                  <c:v>1.3645</c:v>
                </c:pt>
                <c:pt idx="399">
                  <c:v>1.4166000000000001</c:v>
                </c:pt>
                <c:pt idx="400">
                  <c:v>1.3459000000000001</c:v>
                </c:pt>
                <c:pt idx="401">
                  <c:v>1.2988999999999999</c:v>
                </c:pt>
                <c:pt idx="402">
                  <c:v>1.2903</c:v>
                </c:pt>
                <c:pt idx="403">
                  <c:v>1.1888000000000001</c:v>
                </c:pt>
                <c:pt idx="404">
                  <c:v>1.2218</c:v>
                </c:pt>
                <c:pt idx="405">
                  <c:v>1.2884</c:v>
                </c:pt>
                <c:pt idx="406">
                  <c:v>1.2783</c:v>
                </c:pt>
                <c:pt idx="407">
                  <c:v>1.2763</c:v>
                </c:pt>
                <c:pt idx="408">
                  <c:v>1.2896000000000001</c:v>
                </c:pt>
                <c:pt idx="409">
                  <c:v>1.2411000000000001</c:v>
                </c:pt>
                <c:pt idx="410">
                  <c:v>1.2326999999999999</c:v>
                </c:pt>
                <c:pt idx="411">
                  <c:v>1.2693000000000001</c:v>
                </c:pt>
                <c:pt idx="412">
                  <c:v>1.2222999999999999</c:v>
                </c:pt>
                <c:pt idx="413">
                  <c:v>1.1773</c:v>
                </c:pt>
                <c:pt idx="414">
                  <c:v>1.1721999999999999</c:v>
                </c:pt>
                <c:pt idx="415">
                  <c:v>1.1819999999999999</c:v>
                </c:pt>
                <c:pt idx="416">
                  <c:v>1.2235</c:v>
                </c:pt>
                <c:pt idx="417">
                  <c:v>1.2968999999999999</c:v>
                </c:pt>
                <c:pt idx="418">
                  <c:v>1.3237000000000001</c:v>
                </c:pt>
                <c:pt idx="419">
                  <c:v>1.349</c:v>
                </c:pt>
                <c:pt idx="420">
                  <c:v>1.3303</c:v>
                </c:pt>
                <c:pt idx="421">
                  <c:v>1.359</c:v>
                </c:pt>
                <c:pt idx="422">
                  <c:v>1.2766999999999999</c:v>
                </c:pt>
                <c:pt idx="423">
                  <c:v>1.2649999999999999</c:v>
                </c:pt>
                <c:pt idx="424">
                  <c:v>1.2617</c:v>
                </c:pt>
                <c:pt idx="425">
                  <c:v>1.2583</c:v>
                </c:pt>
                <c:pt idx="426">
                  <c:v>1.2433000000000001</c:v>
                </c:pt>
                <c:pt idx="427">
                  <c:v>1.2549999999999999</c:v>
                </c:pt>
                <c:pt idx="428">
                  <c:v>1.2517</c:v>
                </c:pt>
                <c:pt idx="429">
                  <c:v>1.2935000000000001</c:v>
                </c:pt>
                <c:pt idx="430">
                  <c:v>1.339</c:v>
                </c:pt>
                <c:pt idx="431">
                  <c:v>1.3491</c:v>
                </c:pt>
                <c:pt idx="432">
                  <c:v>1.3069999999999999</c:v>
                </c:pt>
                <c:pt idx="433">
                  <c:v>1.2785</c:v>
                </c:pt>
                <c:pt idx="434">
                  <c:v>1.3088</c:v>
                </c:pt>
                <c:pt idx="435">
                  <c:v>1.2936000000000001</c:v>
                </c:pt>
                <c:pt idx="436">
                  <c:v>1.2835000000000001</c:v>
                </c:pt>
                <c:pt idx="437">
                  <c:v>1.3223</c:v>
                </c:pt>
                <c:pt idx="438">
                  <c:v>1.3223</c:v>
                </c:pt>
                <c:pt idx="439">
                  <c:v>1.3732</c:v>
                </c:pt>
                <c:pt idx="440">
                  <c:v>1.3375999999999999</c:v>
                </c:pt>
                <c:pt idx="441">
                  <c:v>1.2970999999999999</c:v>
                </c:pt>
                <c:pt idx="442">
                  <c:v>1.3411</c:v>
                </c:pt>
                <c:pt idx="443">
                  <c:v>1.3259000000000001</c:v>
                </c:pt>
                <c:pt idx="444">
                  <c:v>1.2836000000000001</c:v>
                </c:pt>
                <c:pt idx="445">
                  <c:v>1.2988</c:v>
                </c:pt>
                <c:pt idx="446">
                  <c:v>1.3378000000000001</c:v>
                </c:pt>
                <c:pt idx="447">
                  <c:v>1.3615999999999999</c:v>
                </c:pt>
                <c:pt idx="448">
                  <c:v>1.3107</c:v>
                </c:pt>
                <c:pt idx="449">
                  <c:v>1.3226</c:v>
                </c:pt>
                <c:pt idx="450">
                  <c:v>1.3006</c:v>
                </c:pt>
                <c:pt idx="451">
                  <c:v>1.4300999999999999</c:v>
                </c:pt>
                <c:pt idx="452">
                  <c:v>1.4509000000000001</c:v>
                </c:pt>
                <c:pt idx="453">
                  <c:v>1.4871000000000001</c:v>
                </c:pt>
                <c:pt idx="454">
                  <c:v>1.5374000000000001</c:v>
                </c:pt>
                <c:pt idx="455">
                  <c:v>1.5166999999999999</c:v>
                </c:pt>
                <c:pt idx="456">
                  <c:v>1.4873000000000001</c:v>
                </c:pt>
                <c:pt idx="457">
                  <c:v>1.4616</c:v>
                </c:pt>
                <c:pt idx="458">
                  <c:v>1.4789000000000001</c:v>
                </c:pt>
                <c:pt idx="459">
                  <c:v>1.5258</c:v>
                </c:pt>
                <c:pt idx="460">
                  <c:v>1.5206</c:v>
                </c:pt>
                <c:pt idx="461">
                  <c:v>1.5729</c:v>
                </c:pt>
                <c:pt idx="462">
                  <c:v>1.6117999999999999</c:v>
                </c:pt>
                <c:pt idx="463">
                  <c:v>1.6117999999999999</c:v>
                </c:pt>
                <c:pt idx="464">
                  <c:v>1.5769</c:v>
                </c:pt>
                <c:pt idx="465">
                  <c:v>1.5367999999999999</c:v>
                </c:pt>
                <c:pt idx="466">
                  <c:v>1.5106999999999999</c:v>
                </c:pt>
                <c:pt idx="467">
                  <c:v>1.5703</c:v>
                </c:pt>
                <c:pt idx="468">
                  <c:v>1.6002000000000001</c:v>
                </c:pt>
                <c:pt idx="469">
                  <c:v>1.6372</c:v>
                </c:pt>
                <c:pt idx="470">
                  <c:v>1.6567000000000001</c:v>
                </c:pt>
                <c:pt idx="471">
                  <c:v>1.7011000000000001</c:v>
                </c:pt>
                <c:pt idx="472">
                  <c:v>1.6324000000000001</c:v>
                </c:pt>
                <c:pt idx="473">
                  <c:v>1.6307</c:v>
                </c:pt>
                <c:pt idx="474">
                  <c:v>1.6079000000000001</c:v>
                </c:pt>
                <c:pt idx="475">
                  <c:v>1.5412999999999999</c:v>
                </c:pt>
                <c:pt idx="476">
                  <c:v>1.58</c:v>
                </c:pt>
                <c:pt idx="477">
                  <c:v>1.5521</c:v>
                </c:pt>
                <c:pt idx="478">
                  <c:v>1.5557000000000001</c:v>
                </c:pt>
                <c:pt idx="479">
                  <c:v>1.5488</c:v>
                </c:pt>
                <c:pt idx="480">
                  <c:v>1.6033999999999999</c:v>
                </c:pt>
                <c:pt idx="481">
                  <c:v>1.5262</c:v>
                </c:pt>
                <c:pt idx="482">
                  <c:v>1.4513</c:v>
                </c:pt>
                <c:pt idx="483">
                  <c:v>1.4897</c:v>
                </c:pt>
                <c:pt idx="484">
                  <c:v>1.4358</c:v>
                </c:pt>
                <c:pt idx="485">
                  <c:v>1.5492999999999999</c:v>
                </c:pt>
                <c:pt idx="486">
                  <c:v>1.5492999999999999</c:v>
                </c:pt>
                <c:pt idx="487">
                  <c:v>1.5612999999999999</c:v>
                </c:pt>
                <c:pt idx="488">
                  <c:v>1.6145</c:v>
                </c:pt>
                <c:pt idx="489">
                  <c:v>1.6335</c:v>
                </c:pt>
                <c:pt idx="490">
                  <c:v>1.5889</c:v>
                </c:pt>
                <c:pt idx="491">
                  <c:v>1.5854999999999999</c:v>
                </c:pt>
                <c:pt idx="492">
                  <c:v>1.5462</c:v>
                </c:pt>
                <c:pt idx="493">
                  <c:v>1.6235999999999999</c:v>
                </c:pt>
                <c:pt idx="494">
                  <c:v>1.6651</c:v>
                </c:pt>
                <c:pt idx="495">
                  <c:v>1.6341000000000001</c:v>
                </c:pt>
                <c:pt idx="496">
                  <c:v>1.6341000000000001</c:v>
                </c:pt>
                <c:pt idx="497">
                  <c:v>1.4731000000000001</c:v>
                </c:pt>
                <c:pt idx="498">
                  <c:v>1.4986999999999999</c:v>
                </c:pt>
                <c:pt idx="499">
                  <c:v>1.4442999999999999</c:v>
                </c:pt>
                <c:pt idx="500">
                  <c:v>1.4036999999999999</c:v>
                </c:pt>
                <c:pt idx="501">
                  <c:v>1.4442999999999999</c:v>
                </c:pt>
                <c:pt idx="502">
                  <c:v>1.343</c:v>
                </c:pt>
                <c:pt idx="503">
                  <c:v>1.4341999999999999</c:v>
                </c:pt>
                <c:pt idx="504">
                  <c:v>1.4733000000000001</c:v>
                </c:pt>
                <c:pt idx="505">
                  <c:v>1.5212000000000001</c:v>
                </c:pt>
                <c:pt idx="506">
                  <c:v>1.4990000000000001</c:v>
                </c:pt>
                <c:pt idx="507">
                  <c:v>1.4837</c:v>
                </c:pt>
                <c:pt idx="508">
                  <c:v>1.4156</c:v>
                </c:pt>
                <c:pt idx="509">
                  <c:v>1.4411</c:v>
                </c:pt>
                <c:pt idx="510">
                  <c:v>1.4564999999999999</c:v>
                </c:pt>
                <c:pt idx="511">
                  <c:v>1.4106000000000001</c:v>
                </c:pt>
                <c:pt idx="512">
                  <c:v>1.4020999999999999</c:v>
                </c:pt>
                <c:pt idx="513">
                  <c:v>1.4225000000000001</c:v>
                </c:pt>
                <c:pt idx="514">
                  <c:v>1.4617</c:v>
                </c:pt>
                <c:pt idx="515">
                  <c:v>1.4515</c:v>
                </c:pt>
                <c:pt idx="516">
                  <c:v>1.4926999999999999</c:v>
                </c:pt>
                <c:pt idx="517">
                  <c:v>1.4926999999999999</c:v>
                </c:pt>
                <c:pt idx="518">
                  <c:v>1.4756</c:v>
                </c:pt>
                <c:pt idx="519">
                  <c:v>1.4806999999999999</c:v>
                </c:pt>
                <c:pt idx="520">
                  <c:v>1.5496000000000001</c:v>
                </c:pt>
                <c:pt idx="521">
                  <c:v>1.5083</c:v>
                </c:pt>
                <c:pt idx="522">
                  <c:v>1.5101</c:v>
                </c:pt>
                <c:pt idx="523">
                  <c:v>1.6279999999999999</c:v>
                </c:pt>
                <c:pt idx="524">
                  <c:v>1.6473</c:v>
                </c:pt>
                <c:pt idx="525">
                  <c:v>1.7052</c:v>
                </c:pt>
                <c:pt idx="526">
                  <c:v>1.7211000000000001</c:v>
                </c:pt>
                <c:pt idx="527">
                  <c:v>1.762</c:v>
                </c:pt>
                <c:pt idx="528">
                  <c:v>1.7603</c:v>
                </c:pt>
                <c:pt idx="529">
                  <c:v>1.7357</c:v>
                </c:pt>
                <c:pt idx="530">
                  <c:v>1.7427999999999999</c:v>
                </c:pt>
                <c:pt idx="531">
                  <c:v>1.7040999999999999</c:v>
                </c:pt>
                <c:pt idx="532">
                  <c:v>1.7841</c:v>
                </c:pt>
                <c:pt idx="533">
                  <c:v>1.7841</c:v>
                </c:pt>
                <c:pt idx="534">
                  <c:v>1.8734999999999999</c:v>
                </c:pt>
                <c:pt idx="535">
                  <c:v>1.8646</c:v>
                </c:pt>
                <c:pt idx="536">
                  <c:v>1.804</c:v>
                </c:pt>
                <c:pt idx="537">
                  <c:v>1.7581</c:v>
                </c:pt>
                <c:pt idx="538">
                  <c:v>1.7706</c:v>
                </c:pt>
                <c:pt idx="539">
                  <c:v>1.7688999999999999</c:v>
                </c:pt>
                <c:pt idx="540">
                  <c:v>1.8636999999999999</c:v>
                </c:pt>
                <c:pt idx="541">
                  <c:v>1.7994000000000001</c:v>
                </c:pt>
                <c:pt idx="542">
                  <c:v>1.7694000000000001</c:v>
                </c:pt>
                <c:pt idx="543">
                  <c:v>1.7766999999999999</c:v>
                </c:pt>
                <c:pt idx="544">
                  <c:v>1.7875000000000001</c:v>
                </c:pt>
                <c:pt idx="545">
                  <c:v>1.7750999999999999</c:v>
                </c:pt>
                <c:pt idx="546">
                  <c:v>1.8306</c:v>
                </c:pt>
                <c:pt idx="547">
                  <c:v>1.9085000000000001</c:v>
                </c:pt>
                <c:pt idx="548">
                  <c:v>1.9158999999999999</c:v>
                </c:pt>
                <c:pt idx="549">
                  <c:v>1.9632000000000001</c:v>
                </c:pt>
                <c:pt idx="550">
                  <c:v>1.9415</c:v>
                </c:pt>
                <c:pt idx="551">
                  <c:v>2.0293999999999999</c:v>
                </c:pt>
                <c:pt idx="552">
                  <c:v>1.9371</c:v>
                </c:pt>
                <c:pt idx="553">
                  <c:v>1.9875</c:v>
                </c:pt>
                <c:pt idx="554">
                  <c:v>2.0434000000000001</c:v>
                </c:pt>
                <c:pt idx="555">
                  <c:v>2.0381999999999998</c:v>
                </c:pt>
                <c:pt idx="556">
                  <c:v>1.9615</c:v>
                </c:pt>
                <c:pt idx="557">
                  <c:v>1.9286000000000001</c:v>
                </c:pt>
                <c:pt idx="558">
                  <c:v>1.9286000000000001</c:v>
                </c:pt>
                <c:pt idx="559">
                  <c:v>1.9390000000000001</c:v>
                </c:pt>
                <c:pt idx="560">
                  <c:v>1.9912000000000001</c:v>
                </c:pt>
                <c:pt idx="561">
                  <c:v>1.9633</c:v>
                </c:pt>
                <c:pt idx="562">
                  <c:v>1.9617</c:v>
                </c:pt>
                <c:pt idx="563">
                  <c:v>1.825</c:v>
                </c:pt>
                <c:pt idx="564">
                  <c:v>1.7275</c:v>
                </c:pt>
                <c:pt idx="565">
                  <c:v>1.8767</c:v>
                </c:pt>
                <c:pt idx="566">
                  <c:v>1.8405</c:v>
                </c:pt>
                <c:pt idx="567">
                  <c:v>1.7306999999999999</c:v>
                </c:pt>
                <c:pt idx="568">
                  <c:v>1.7734000000000001</c:v>
                </c:pt>
                <c:pt idx="569">
                  <c:v>1.8455999999999999</c:v>
                </c:pt>
                <c:pt idx="570">
                  <c:v>1.9531000000000001</c:v>
                </c:pt>
                <c:pt idx="571">
                  <c:v>1.9863999999999999</c:v>
                </c:pt>
                <c:pt idx="572">
                  <c:v>1.9917</c:v>
                </c:pt>
                <c:pt idx="573">
                  <c:v>2.133</c:v>
                </c:pt>
                <c:pt idx="574">
                  <c:v>2.1436999999999999</c:v>
                </c:pt>
                <c:pt idx="575">
                  <c:v>2.1848999999999998</c:v>
                </c:pt>
                <c:pt idx="576">
                  <c:v>2.1705999999999999</c:v>
                </c:pt>
                <c:pt idx="577">
                  <c:v>2.1494</c:v>
                </c:pt>
                <c:pt idx="578">
                  <c:v>2.2896000000000001</c:v>
                </c:pt>
                <c:pt idx="579">
                  <c:v>2.3824999999999998</c:v>
                </c:pt>
                <c:pt idx="580">
                  <c:v>2.2917000000000001</c:v>
                </c:pt>
                <c:pt idx="581">
                  <c:v>2.3717999999999999</c:v>
                </c:pt>
                <c:pt idx="582">
                  <c:v>2.4731000000000001</c:v>
                </c:pt>
                <c:pt idx="583">
                  <c:v>2.4584999999999999</c:v>
                </c:pt>
                <c:pt idx="584">
                  <c:v>2.3944000000000001</c:v>
                </c:pt>
                <c:pt idx="585">
                  <c:v>2.3488000000000002</c:v>
                </c:pt>
                <c:pt idx="586">
                  <c:v>2.3380000000000001</c:v>
                </c:pt>
                <c:pt idx="587">
                  <c:v>2.3822000000000001</c:v>
                </c:pt>
                <c:pt idx="588">
                  <c:v>2.3950999999999998</c:v>
                </c:pt>
                <c:pt idx="589">
                  <c:v>2.5468999999999999</c:v>
                </c:pt>
                <c:pt idx="590">
                  <c:v>2.5975000000000001</c:v>
                </c:pt>
                <c:pt idx="591">
                  <c:v>2.6577999999999999</c:v>
                </c:pt>
                <c:pt idx="592">
                  <c:v>2.7</c:v>
                </c:pt>
                <c:pt idx="593">
                  <c:v>2.7801</c:v>
                </c:pt>
                <c:pt idx="594">
                  <c:v>2.7212999999999998</c:v>
                </c:pt>
                <c:pt idx="595">
                  <c:v>2.6987000000000001</c:v>
                </c:pt>
                <c:pt idx="596">
                  <c:v>2.8275000000000001</c:v>
                </c:pt>
                <c:pt idx="597">
                  <c:v>2.8275000000000001</c:v>
                </c:pt>
                <c:pt idx="598">
                  <c:v>2.8527</c:v>
                </c:pt>
                <c:pt idx="599">
                  <c:v>2.9361000000000002</c:v>
                </c:pt>
                <c:pt idx="600">
                  <c:v>2.8319999999999999</c:v>
                </c:pt>
                <c:pt idx="601">
                  <c:v>2.9095</c:v>
                </c:pt>
                <c:pt idx="602">
                  <c:v>2.8986999999999998</c:v>
                </c:pt>
                <c:pt idx="603">
                  <c:v>2.8197999999999999</c:v>
                </c:pt>
                <c:pt idx="604">
                  <c:v>2.7204999999999999</c:v>
                </c:pt>
                <c:pt idx="605">
                  <c:v>2.8317999999999999</c:v>
                </c:pt>
                <c:pt idx="606">
                  <c:v>2.8224</c:v>
                </c:pt>
                <c:pt idx="607">
                  <c:v>2.9336000000000002</c:v>
                </c:pt>
                <c:pt idx="608">
                  <c:v>2.9807000000000001</c:v>
                </c:pt>
                <c:pt idx="609">
                  <c:v>2.9712000000000001</c:v>
                </c:pt>
                <c:pt idx="610">
                  <c:v>2.9344000000000001</c:v>
                </c:pt>
                <c:pt idx="611">
                  <c:v>3.0365000000000002</c:v>
                </c:pt>
                <c:pt idx="612">
                  <c:v>3.1265000000000001</c:v>
                </c:pt>
                <c:pt idx="613">
                  <c:v>3.0337999999999998</c:v>
                </c:pt>
                <c:pt idx="614">
                  <c:v>2.9908000000000001</c:v>
                </c:pt>
                <c:pt idx="615">
                  <c:v>2.9207000000000001</c:v>
                </c:pt>
                <c:pt idx="616">
                  <c:v>2.8479000000000001</c:v>
                </c:pt>
                <c:pt idx="617">
                  <c:v>2.9184999999999999</c:v>
                </c:pt>
                <c:pt idx="618">
                  <c:v>2.8822000000000001</c:v>
                </c:pt>
                <c:pt idx="619">
                  <c:v>2.9860000000000002</c:v>
                </c:pt>
                <c:pt idx="620">
                  <c:v>2.8839999999999999</c:v>
                </c:pt>
                <c:pt idx="621">
                  <c:v>2.8370000000000002</c:v>
                </c:pt>
                <c:pt idx="622">
                  <c:v>2.7810999999999999</c:v>
                </c:pt>
                <c:pt idx="623">
                  <c:v>2.8513999999999999</c:v>
                </c:pt>
                <c:pt idx="624">
                  <c:v>2.7505999999999999</c:v>
                </c:pt>
                <c:pt idx="625">
                  <c:v>2.7452000000000001</c:v>
                </c:pt>
                <c:pt idx="626">
                  <c:v>2.7469000000000001</c:v>
                </c:pt>
                <c:pt idx="627">
                  <c:v>2.7378</c:v>
                </c:pt>
                <c:pt idx="628">
                  <c:v>2.7378</c:v>
                </c:pt>
                <c:pt idx="629">
                  <c:v>2.8441000000000001</c:v>
                </c:pt>
                <c:pt idx="630">
                  <c:v>2.9058000000000002</c:v>
                </c:pt>
                <c:pt idx="631">
                  <c:v>2.9076</c:v>
                </c:pt>
                <c:pt idx="632">
                  <c:v>2.9331999999999998</c:v>
                </c:pt>
                <c:pt idx="633">
                  <c:v>3.0398999999999998</c:v>
                </c:pt>
                <c:pt idx="634">
                  <c:v>2.9735999999999998</c:v>
                </c:pt>
                <c:pt idx="635">
                  <c:v>3.0215000000000001</c:v>
                </c:pt>
                <c:pt idx="636">
                  <c:v>3.0417999999999998</c:v>
                </c:pt>
                <c:pt idx="637">
                  <c:v>3.1555</c:v>
                </c:pt>
                <c:pt idx="638">
                  <c:v>3.3597999999999999</c:v>
                </c:pt>
                <c:pt idx="639">
                  <c:v>3.4733000000000001</c:v>
                </c:pt>
                <c:pt idx="640">
                  <c:v>3.2839</c:v>
                </c:pt>
                <c:pt idx="641">
                  <c:v>3.1951999999999998</c:v>
                </c:pt>
                <c:pt idx="642">
                  <c:v>3.2256</c:v>
                </c:pt>
                <c:pt idx="643">
                  <c:v>3.2256</c:v>
                </c:pt>
                <c:pt idx="644">
                  <c:v>3.2749000000000001</c:v>
                </c:pt>
                <c:pt idx="645">
                  <c:v>3.1560999999999999</c:v>
                </c:pt>
                <c:pt idx="646">
                  <c:v>3.0870000000000002</c:v>
                </c:pt>
                <c:pt idx="647">
                  <c:v>3.1301000000000001</c:v>
                </c:pt>
                <c:pt idx="648">
                  <c:v>3.1997</c:v>
                </c:pt>
                <c:pt idx="649">
                  <c:v>3.1715</c:v>
                </c:pt>
                <c:pt idx="650">
                  <c:v>3.0891000000000002</c:v>
                </c:pt>
                <c:pt idx="651">
                  <c:v>3.0129000000000001</c:v>
                </c:pt>
                <c:pt idx="652">
                  <c:v>2.8803000000000001</c:v>
                </c:pt>
                <c:pt idx="653">
                  <c:v>2.8803000000000001</c:v>
                </c:pt>
                <c:pt idx="654">
                  <c:v>2.8054000000000001</c:v>
                </c:pt>
                <c:pt idx="655">
                  <c:v>2.9279999999999999</c:v>
                </c:pt>
                <c:pt idx="656">
                  <c:v>2.9944999999999999</c:v>
                </c:pt>
                <c:pt idx="657">
                  <c:v>3.0802999999999998</c:v>
                </c:pt>
                <c:pt idx="658">
                  <c:v>2.9927999999999999</c:v>
                </c:pt>
                <c:pt idx="659">
                  <c:v>2.9687000000000001</c:v>
                </c:pt>
                <c:pt idx="660">
                  <c:v>2.9336000000000002</c:v>
                </c:pt>
                <c:pt idx="661">
                  <c:v>2.9594999999999998</c:v>
                </c:pt>
                <c:pt idx="662">
                  <c:v>2.9152</c:v>
                </c:pt>
                <c:pt idx="663">
                  <c:v>2.9855</c:v>
                </c:pt>
                <c:pt idx="664">
                  <c:v>3.0209000000000001</c:v>
                </c:pt>
                <c:pt idx="665">
                  <c:v>3.0265</c:v>
                </c:pt>
                <c:pt idx="666">
                  <c:v>2.8746999999999998</c:v>
                </c:pt>
                <c:pt idx="667">
                  <c:v>2.7504</c:v>
                </c:pt>
                <c:pt idx="668">
                  <c:v>2.7959000000000001</c:v>
                </c:pt>
                <c:pt idx="669">
                  <c:v>2.8068</c:v>
                </c:pt>
                <c:pt idx="670">
                  <c:v>2.7848999999999999</c:v>
                </c:pt>
                <c:pt idx="671">
                  <c:v>2.6758999999999999</c:v>
                </c:pt>
                <c:pt idx="672">
                  <c:v>2.6486999999999998</c:v>
                </c:pt>
                <c:pt idx="673">
                  <c:v>2.5731999999999999</c:v>
                </c:pt>
                <c:pt idx="674">
                  <c:v>2.7483</c:v>
                </c:pt>
                <c:pt idx="675">
                  <c:v>2.7046000000000001</c:v>
                </c:pt>
                <c:pt idx="676">
                  <c:v>2.6882999999999999</c:v>
                </c:pt>
                <c:pt idx="677">
                  <c:v>2.8268</c:v>
                </c:pt>
                <c:pt idx="678">
                  <c:v>2.7572000000000001</c:v>
                </c:pt>
                <c:pt idx="679">
                  <c:v>2.7772999999999999</c:v>
                </c:pt>
                <c:pt idx="680">
                  <c:v>2.7808999999999999</c:v>
                </c:pt>
                <c:pt idx="681">
                  <c:v>2.8875999999999999</c:v>
                </c:pt>
                <c:pt idx="682">
                  <c:v>2.8311999999999999</c:v>
                </c:pt>
                <c:pt idx="683">
                  <c:v>2.7877999999999998</c:v>
                </c:pt>
                <c:pt idx="684">
                  <c:v>2.8041</c:v>
                </c:pt>
                <c:pt idx="685">
                  <c:v>2.8967999999999998</c:v>
                </c:pt>
                <c:pt idx="686">
                  <c:v>2.8822000000000001</c:v>
                </c:pt>
                <c:pt idx="687">
                  <c:v>2.9721000000000002</c:v>
                </c:pt>
                <c:pt idx="688">
                  <c:v>3.0146000000000002</c:v>
                </c:pt>
                <c:pt idx="689">
                  <c:v>3.0461</c:v>
                </c:pt>
                <c:pt idx="690">
                  <c:v>3.1038999999999999</c:v>
                </c:pt>
                <c:pt idx="691">
                  <c:v>3.0257999999999998</c:v>
                </c:pt>
                <c:pt idx="692">
                  <c:v>3.0409000000000002</c:v>
                </c:pt>
                <c:pt idx="693">
                  <c:v>3.1023999999999998</c:v>
                </c:pt>
                <c:pt idx="694">
                  <c:v>3.1025</c:v>
                </c:pt>
                <c:pt idx="695">
                  <c:v>3.1926000000000001</c:v>
                </c:pt>
                <c:pt idx="696">
                  <c:v>3.2532999999999999</c:v>
                </c:pt>
                <c:pt idx="697">
                  <c:v>3.1894</c:v>
                </c:pt>
                <c:pt idx="698">
                  <c:v>3.1894</c:v>
                </c:pt>
                <c:pt idx="699">
                  <c:v>3.3492000000000002</c:v>
                </c:pt>
                <c:pt idx="700">
                  <c:v>3.2635000000000001</c:v>
                </c:pt>
                <c:pt idx="701">
                  <c:v>3.3170000000000002</c:v>
                </c:pt>
                <c:pt idx="702">
                  <c:v>3.3096999999999999</c:v>
                </c:pt>
                <c:pt idx="703">
                  <c:v>3.3578000000000001</c:v>
                </c:pt>
                <c:pt idx="704">
                  <c:v>3.4079999999999999</c:v>
                </c:pt>
                <c:pt idx="705">
                  <c:v>3.4043000000000001</c:v>
                </c:pt>
                <c:pt idx="706">
                  <c:v>3.4489000000000001</c:v>
                </c:pt>
                <c:pt idx="707">
                  <c:v>3.4493999999999998</c:v>
                </c:pt>
                <c:pt idx="708">
                  <c:v>3.4904999999999999</c:v>
                </c:pt>
                <c:pt idx="709">
                  <c:v>3.5630000000000002</c:v>
                </c:pt>
                <c:pt idx="710">
                  <c:v>3.5299</c:v>
                </c:pt>
                <c:pt idx="711">
                  <c:v>3.7138</c:v>
                </c:pt>
                <c:pt idx="712">
                  <c:v>3.6846000000000001</c:v>
                </c:pt>
                <c:pt idx="713">
                  <c:v>3.9243999999999999</c:v>
                </c:pt>
                <c:pt idx="714">
                  <c:v>3.9451000000000001</c:v>
                </c:pt>
                <c:pt idx="715">
                  <c:v>3.7311999999999999</c:v>
                </c:pt>
                <c:pt idx="716">
                  <c:v>3.7856000000000001</c:v>
                </c:pt>
                <c:pt idx="717">
                  <c:v>3.8285999999999998</c:v>
                </c:pt>
                <c:pt idx="718">
                  <c:v>3.6387</c:v>
                </c:pt>
                <c:pt idx="719">
                  <c:v>3.6328999999999998</c:v>
                </c:pt>
                <c:pt idx="720">
                  <c:v>3.7528000000000001</c:v>
                </c:pt>
                <c:pt idx="721">
                  <c:v>3.8235999999999999</c:v>
                </c:pt>
                <c:pt idx="722">
                  <c:v>3.8814000000000002</c:v>
                </c:pt>
                <c:pt idx="723">
                  <c:v>3.8814000000000002</c:v>
                </c:pt>
                <c:pt idx="724">
                  <c:v>3.9470000000000001</c:v>
                </c:pt>
                <c:pt idx="725">
                  <c:v>3.8961999999999999</c:v>
                </c:pt>
                <c:pt idx="726">
                  <c:v>3.9434999999999998</c:v>
                </c:pt>
                <c:pt idx="727">
                  <c:v>4.0183999999999997</c:v>
                </c:pt>
                <c:pt idx="728">
                  <c:v>4.0103999999999997</c:v>
                </c:pt>
                <c:pt idx="729">
                  <c:v>4.0065999999999997</c:v>
                </c:pt>
                <c:pt idx="730">
                  <c:v>4.1334999999999997</c:v>
                </c:pt>
                <c:pt idx="731">
                  <c:v>4.2282999999999999</c:v>
                </c:pt>
                <c:pt idx="732">
                  <c:v>4.2167000000000003</c:v>
                </c:pt>
                <c:pt idx="733">
                  <c:v>4.2423999999999999</c:v>
                </c:pt>
                <c:pt idx="734">
                  <c:v>4.1021000000000001</c:v>
                </c:pt>
                <c:pt idx="735">
                  <c:v>4.0027999999999997</c:v>
                </c:pt>
                <c:pt idx="736">
                  <c:v>3.9186999999999999</c:v>
                </c:pt>
                <c:pt idx="737">
                  <c:v>4.0122999999999998</c:v>
                </c:pt>
                <c:pt idx="738">
                  <c:v>4.0477999999999996</c:v>
                </c:pt>
                <c:pt idx="739">
                  <c:v>4.0419</c:v>
                </c:pt>
                <c:pt idx="740">
                  <c:v>4.1005000000000003</c:v>
                </c:pt>
                <c:pt idx="741">
                  <c:v>4.1468999999999996</c:v>
                </c:pt>
                <c:pt idx="742">
                  <c:v>4.1584000000000003</c:v>
                </c:pt>
                <c:pt idx="743">
                  <c:v>4.2134999999999998</c:v>
                </c:pt>
                <c:pt idx="744">
                  <c:v>4.1234000000000002</c:v>
                </c:pt>
                <c:pt idx="745">
                  <c:v>4.0922999999999998</c:v>
                </c:pt>
                <c:pt idx="746">
                  <c:v>3.8125</c:v>
                </c:pt>
                <c:pt idx="747">
                  <c:v>3.8125</c:v>
                </c:pt>
                <c:pt idx="748">
                  <c:v>3.8536000000000001</c:v>
                </c:pt>
                <c:pt idx="749">
                  <c:v>3.7696000000000001</c:v>
                </c:pt>
                <c:pt idx="750">
                  <c:v>3.6899000000000002</c:v>
                </c:pt>
                <c:pt idx="751">
                  <c:v>3.7656999999999998</c:v>
                </c:pt>
                <c:pt idx="752">
                  <c:v>3.8288000000000002</c:v>
                </c:pt>
                <c:pt idx="753">
                  <c:v>3.8269000000000002</c:v>
                </c:pt>
                <c:pt idx="754">
                  <c:v>3.7559</c:v>
                </c:pt>
                <c:pt idx="755">
                  <c:v>3.6926999999999999</c:v>
                </c:pt>
                <c:pt idx="756">
                  <c:v>3.6926999999999999</c:v>
                </c:pt>
                <c:pt idx="757">
                  <c:v>3.6776</c:v>
                </c:pt>
                <c:pt idx="758">
                  <c:v>3.6812</c:v>
                </c:pt>
                <c:pt idx="759">
                  <c:v>3.7441</c:v>
                </c:pt>
                <c:pt idx="760">
                  <c:v>3.6053999999999999</c:v>
                </c:pt>
                <c:pt idx="761">
                  <c:v>3.5047999999999999</c:v>
                </c:pt>
                <c:pt idx="762">
                  <c:v>3.4862000000000002</c:v>
                </c:pt>
                <c:pt idx="763">
                  <c:v>3.5735999999999999</c:v>
                </c:pt>
                <c:pt idx="764">
                  <c:v>3.5314000000000001</c:v>
                </c:pt>
                <c:pt idx="765">
                  <c:v>3.4169</c:v>
                </c:pt>
                <c:pt idx="766">
                  <c:v>3.4819</c:v>
                </c:pt>
                <c:pt idx="767">
                  <c:v>3.5783</c:v>
                </c:pt>
                <c:pt idx="768">
                  <c:v>3.6113</c:v>
                </c:pt>
                <c:pt idx="769">
                  <c:v>3.5011999999999999</c:v>
                </c:pt>
                <c:pt idx="770">
                  <c:v>3.4773999999999998</c:v>
                </c:pt>
                <c:pt idx="771">
                  <c:v>3.4462999999999999</c:v>
                </c:pt>
                <c:pt idx="772">
                  <c:v>3.4822000000000002</c:v>
                </c:pt>
                <c:pt idx="773">
                  <c:v>3.5846</c:v>
                </c:pt>
                <c:pt idx="774">
                  <c:v>3.6825000000000001</c:v>
                </c:pt>
                <c:pt idx="775">
                  <c:v>3.6619999999999999</c:v>
                </c:pt>
                <c:pt idx="776">
                  <c:v>3.6785999999999999</c:v>
                </c:pt>
                <c:pt idx="777">
                  <c:v>3.7471999999999999</c:v>
                </c:pt>
                <c:pt idx="778">
                  <c:v>3.7471999999999999</c:v>
                </c:pt>
                <c:pt idx="779">
                  <c:v>3.8411</c:v>
                </c:pt>
                <c:pt idx="780">
                  <c:v>3.8826999999999998</c:v>
                </c:pt>
                <c:pt idx="781">
                  <c:v>3.8144999999999998</c:v>
                </c:pt>
                <c:pt idx="782">
                  <c:v>3.8748</c:v>
                </c:pt>
                <c:pt idx="783">
                  <c:v>3.8748</c:v>
                </c:pt>
                <c:pt idx="784">
                  <c:v>3.7389000000000001</c:v>
                </c:pt>
                <c:pt idx="785">
                  <c:v>3.6827000000000001</c:v>
                </c:pt>
                <c:pt idx="786">
                  <c:v>3.7181000000000002</c:v>
                </c:pt>
                <c:pt idx="787">
                  <c:v>3.5579999999999998</c:v>
                </c:pt>
                <c:pt idx="788">
                  <c:v>3.5320999999999998</c:v>
                </c:pt>
                <c:pt idx="789">
                  <c:v>3.6187999999999998</c:v>
                </c:pt>
                <c:pt idx="790">
                  <c:v>3.5392000000000001</c:v>
                </c:pt>
                <c:pt idx="791">
                  <c:v>3.44</c:v>
                </c:pt>
                <c:pt idx="792">
                  <c:v>3.5034999999999998</c:v>
                </c:pt>
                <c:pt idx="793">
                  <c:v>3.5034999999999998</c:v>
                </c:pt>
                <c:pt idx="794">
                  <c:v>3.5476000000000001</c:v>
                </c:pt>
                <c:pt idx="795">
                  <c:v>3.3698000000000001</c:v>
                </c:pt>
                <c:pt idx="796">
                  <c:v>3.3915000000000002</c:v>
                </c:pt>
                <c:pt idx="797">
                  <c:v>3.4786999999999999</c:v>
                </c:pt>
                <c:pt idx="798">
                  <c:v>3.5097999999999998</c:v>
                </c:pt>
                <c:pt idx="799">
                  <c:v>3.4527000000000001</c:v>
                </c:pt>
                <c:pt idx="800">
                  <c:v>3.4416000000000002</c:v>
                </c:pt>
                <c:pt idx="801">
                  <c:v>3.4946999999999999</c:v>
                </c:pt>
                <c:pt idx="802">
                  <c:v>3.5034999999999998</c:v>
                </c:pt>
                <c:pt idx="803">
                  <c:v>3.5366</c:v>
                </c:pt>
                <c:pt idx="804">
                  <c:v>3.5068999999999999</c:v>
                </c:pt>
                <c:pt idx="805">
                  <c:v>3.4165999999999999</c:v>
                </c:pt>
                <c:pt idx="806">
                  <c:v>3.3927</c:v>
                </c:pt>
                <c:pt idx="807">
                  <c:v>3.5246</c:v>
                </c:pt>
                <c:pt idx="808">
                  <c:v>3.6398999999999999</c:v>
                </c:pt>
                <c:pt idx="809">
                  <c:v>3.6735000000000002</c:v>
                </c:pt>
                <c:pt idx="810">
                  <c:v>3.6097999999999999</c:v>
                </c:pt>
                <c:pt idx="811">
                  <c:v>3.6579000000000002</c:v>
                </c:pt>
                <c:pt idx="812">
                  <c:v>3.7320000000000002</c:v>
                </c:pt>
                <c:pt idx="813">
                  <c:v>3.7016</c:v>
                </c:pt>
                <c:pt idx="814">
                  <c:v>3.7435</c:v>
                </c:pt>
                <c:pt idx="815">
                  <c:v>3.8048999999999999</c:v>
                </c:pt>
                <c:pt idx="816">
                  <c:v>3.8607999999999998</c:v>
                </c:pt>
                <c:pt idx="817">
                  <c:v>3.8148</c:v>
                </c:pt>
                <c:pt idx="818">
                  <c:v>3.8148</c:v>
                </c:pt>
                <c:pt idx="819">
                  <c:v>3.9525000000000001</c:v>
                </c:pt>
                <c:pt idx="820">
                  <c:v>3.9156</c:v>
                </c:pt>
                <c:pt idx="821">
                  <c:v>3.8767999999999998</c:v>
                </c:pt>
                <c:pt idx="822">
                  <c:v>3.9432</c:v>
                </c:pt>
                <c:pt idx="823">
                  <c:v>3.9140999999999999</c:v>
                </c:pt>
                <c:pt idx="824">
                  <c:v>3.92</c:v>
                </c:pt>
                <c:pt idx="825">
                  <c:v>3.9925000000000002</c:v>
                </c:pt>
                <c:pt idx="826">
                  <c:v>4.0556000000000001</c:v>
                </c:pt>
                <c:pt idx="827">
                  <c:v>3.9517000000000002</c:v>
                </c:pt>
                <c:pt idx="828">
                  <c:v>3.9577</c:v>
                </c:pt>
                <c:pt idx="829">
                  <c:v>3.9636999999999998</c:v>
                </c:pt>
                <c:pt idx="830">
                  <c:v>3.9912999999999998</c:v>
                </c:pt>
                <c:pt idx="831">
                  <c:v>3.9032</c:v>
                </c:pt>
                <c:pt idx="832">
                  <c:v>3.6987000000000001</c:v>
                </c:pt>
                <c:pt idx="833">
                  <c:v>3.5731999999999999</c:v>
                </c:pt>
                <c:pt idx="834">
                  <c:v>3.6892</c:v>
                </c:pt>
                <c:pt idx="835">
                  <c:v>3.4548000000000001</c:v>
                </c:pt>
                <c:pt idx="836">
                  <c:v>3.577</c:v>
                </c:pt>
                <c:pt idx="837">
                  <c:v>3.4285999999999999</c:v>
                </c:pt>
                <c:pt idx="838">
                  <c:v>3.4847000000000001</c:v>
                </c:pt>
                <c:pt idx="839">
                  <c:v>3.6093999999999999</c:v>
                </c:pt>
                <c:pt idx="840">
                  <c:v>3.4340999999999999</c:v>
                </c:pt>
                <c:pt idx="841">
                  <c:v>3.4266000000000001</c:v>
                </c:pt>
                <c:pt idx="842">
                  <c:v>3.3761999999999999</c:v>
                </c:pt>
                <c:pt idx="843">
                  <c:v>3.5299</c:v>
                </c:pt>
                <c:pt idx="844">
                  <c:v>3.5695999999999999</c:v>
                </c:pt>
                <c:pt idx="845">
                  <c:v>3.5638999999999998</c:v>
                </c:pt>
                <c:pt idx="846">
                  <c:v>3.5488</c:v>
                </c:pt>
                <c:pt idx="847">
                  <c:v>3.4676</c:v>
                </c:pt>
                <c:pt idx="848">
                  <c:v>3.4114</c:v>
                </c:pt>
                <c:pt idx="849">
                  <c:v>3.3386999999999998</c:v>
                </c:pt>
                <c:pt idx="850">
                  <c:v>3.3108</c:v>
                </c:pt>
                <c:pt idx="851">
                  <c:v>3.3050000000000002</c:v>
                </c:pt>
                <c:pt idx="852">
                  <c:v>3.3906000000000001</c:v>
                </c:pt>
                <c:pt idx="853">
                  <c:v>3.4167999999999998</c:v>
                </c:pt>
                <c:pt idx="854">
                  <c:v>3.4262000000000001</c:v>
                </c:pt>
                <c:pt idx="855">
                  <c:v>3.3906000000000001</c:v>
                </c:pt>
                <c:pt idx="856">
                  <c:v>3.4449000000000001</c:v>
                </c:pt>
                <c:pt idx="857">
                  <c:v>3.5127999999999999</c:v>
                </c:pt>
                <c:pt idx="858">
                  <c:v>3.6004</c:v>
                </c:pt>
                <c:pt idx="859">
                  <c:v>3.5756000000000001</c:v>
                </c:pt>
                <c:pt idx="860">
                  <c:v>3.5908000000000002</c:v>
                </c:pt>
                <c:pt idx="861">
                  <c:v>3.5318000000000001</c:v>
                </c:pt>
                <c:pt idx="862">
                  <c:v>3.5718000000000001</c:v>
                </c:pt>
                <c:pt idx="863">
                  <c:v>3.4901</c:v>
                </c:pt>
                <c:pt idx="864">
                  <c:v>3.3996</c:v>
                </c:pt>
                <c:pt idx="865">
                  <c:v>3.4485000000000001</c:v>
                </c:pt>
                <c:pt idx="866">
                  <c:v>3.5204</c:v>
                </c:pt>
                <c:pt idx="867">
                  <c:v>3.4220000000000002</c:v>
                </c:pt>
                <c:pt idx="868">
                  <c:v>3.5680999999999998</c:v>
                </c:pt>
                <c:pt idx="869">
                  <c:v>3.4239000000000002</c:v>
                </c:pt>
                <c:pt idx="870">
                  <c:v>3.3355999999999999</c:v>
                </c:pt>
                <c:pt idx="871">
                  <c:v>3.3786999999999998</c:v>
                </c:pt>
                <c:pt idx="872">
                  <c:v>3.4369999999999998</c:v>
                </c:pt>
                <c:pt idx="873">
                  <c:v>3.5072000000000001</c:v>
                </c:pt>
                <c:pt idx="874">
                  <c:v>3.5186000000000002</c:v>
                </c:pt>
                <c:pt idx="875">
                  <c:v>3.4426000000000001</c:v>
                </c:pt>
                <c:pt idx="876">
                  <c:v>3.3843000000000001</c:v>
                </c:pt>
                <c:pt idx="877">
                  <c:v>3.4624999999999999</c:v>
                </c:pt>
                <c:pt idx="878">
                  <c:v>3.5019</c:v>
                </c:pt>
                <c:pt idx="879">
                  <c:v>3.5339</c:v>
                </c:pt>
                <c:pt idx="880">
                  <c:v>3.5640999999999998</c:v>
                </c:pt>
                <c:pt idx="881">
                  <c:v>3.6457000000000002</c:v>
                </c:pt>
                <c:pt idx="882">
                  <c:v>3.6726000000000001</c:v>
                </c:pt>
                <c:pt idx="883">
                  <c:v>3.7147999999999999</c:v>
                </c:pt>
                <c:pt idx="884">
                  <c:v>3.6919</c:v>
                </c:pt>
                <c:pt idx="885">
                  <c:v>3.7418999999999998</c:v>
                </c:pt>
                <c:pt idx="886">
                  <c:v>3.8174000000000001</c:v>
                </c:pt>
                <c:pt idx="887">
                  <c:v>3.7982999999999998</c:v>
                </c:pt>
                <c:pt idx="888">
                  <c:v>3.7982999999999998</c:v>
                </c:pt>
                <c:pt idx="889">
                  <c:v>3.6865999999999999</c:v>
                </c:pt>
                <c:pt idx="890">
                  <c:v>3.6425999999999998</c:v>
                </c:pt>
                <c:pt idx="891">
                  <c:v>3.5950000000000002</c:v>
                </c:pt>
                <c:pt idx="892">
                  <c:v>3.6907000000000001</c:v>
                </c:pt>
                <c:pt idx="893">
                  <c:v>3.6831</c:v>
                </c:pt>
                <c:pt idx="894">
                  <c:v>3.6602000000000001</c:v>
                </c:pt>
                <c:pt idx="895">
                  <c:v>3.7951999999999999</c:v>
                </c:pt>
                <c:pt idx="896">
                  <c:v>3.7179000000000002</c:v>
                </c:pt>
                <c:pt idx="897">
                  <c:v>3.7393999999999998</c:v>
                </c:pt>
                <c:pt idx="898">
                  <c:v>3.7355999999999998</c:v>
                </c:pt>
                <c:pt idx="899">
                  <c:v>3.8132999999999999</c:v>
                </c:pt>
                <c:pt idx="900">
                  <c:v>3.7862</c:v>
                </c:pt>
                <c:pt idx="901">
                  <c:v>3.7164999999999999</c:v>
                </c:pt>
                <c:pt idx="902">
                  <c:v>3.7612999999999999</c:v>
                </c:pt>
                <c:pt idx="903">
                  <c:v>3.7612999999999999</c:v>
                </c:pt>
                <c:pt idx="904">
                  <c:v>3.7206999999999999</c:v>
                </c:pt>
                <c:pt idx="905">
                  <c:v>3.7189000000000001</c:v>
                </c:pt>
                <c:pt idx="906">
                  <c:v>3.7946</c:v>
                </c:pt>
                <c:pt idx="907">
                  <c:v>3.7347000000000001</c:v>
                </c:pt>
                <c:pt idx="908">
                  <c:v>3.7212000000000001</c:v>
                </c:pt>
                <c:pt idx="909">
                  <c:v>3.7639</c:v>
                </c:pt>
                <c:pt idx="910">
                  <c:v>3.7078000000000002</c:v>
                </c:pt>
                <c:pt idx="911">
                  <c:v>3.8382999999999998</c:v>
                </c:pt>
                <c:pt idx="912">
                  <c:v>3.8367</c:v>
                </c:pt>
                <c:pt idx="913">
                  <c:v>3.8544999999999998</c:v>
                </c:pt>
                <c:pt idx="914">
                  <c:v>3.8544999999999998</c:v>
                </c:pt>
                <c:pt idx="915">
                  <c:v>3.9315000000000002</c:v>
                </c:pt>
                <c:pt idx="916">
                  <c:v>4.0290999999999997</c:v>
                </c:pt>
                <c:pt idx="917">
                  <c:v>4.0616000000000003</c:v>
                </c:pt>
                <c:pt idx="918">
                  <c:v>3.9937999999999998</c:v>
                </c:pt>
                <c:pt idx="919">
                  <c:v>3.97</c:v>
                </c:pt>
                <c:pt idx="920">
                  <c:v>3.8573</c:v>
                </c:pt>
                <c:pt idx="921">
                  <c:v>3.7633999999999999</c:v>
                </c:pt>
                <c:pt idx="922">
                  <c:v>3.8321999999999998</c:v>
                </c:pt>
                <c:pt idx="923">
                  <c:v>3.8068</c:v>
                </c:pt>
                <c:pt idx="924">
                  <c:v>3.7852999999999999</c:v>
                </c:pt>
                <c:pt idx="925">
                  <c:v>3.7483</c:v>
                </c:pt>
                <c:pt idx="926">
                  <c:v>3.8502999999999998</c:v>
                </c:pt>
                <c:pt idx="927">
                  <c:v>3.8349000000000002</c:v>
                </c:pt>
                <c:pt idx="928">
                  <c:v>3.8725000000000001</c:v>
                </c:pt>
                <c:pt idx="929">
                  <c:v>3.8845000000000001</c:v>
                </c:pt>
                <c:pt idx="930">
                  <c:v>3.8668</c:v>
                </c:pt>
                <c:pt idx="931">
                  <c:v>3.9982000000000002</c:v>
                </c:pt>
                <c:pt idx="932">
                  <c:v>3.9506999999999999</c:v>
                </c:pt>
                <c:pt idx="933">
                  <c:v>3.9588000000000001</c:v>
                </c:pt>
                <c:pt idx="934">
                  <c:v>4.0229999999999997</c:v>
                </c:pt>
                <c:pt idx="935">
                  <c:v>4.0774999999999997</c:v>
                </c:pt>
                <c:pt idx="936">
                  <c:v>4.1750999999999996</c:v>
                </c:pt>
                <c:pt idx="937">
                  <c:v>4.0338000000000003</c:v>
                </c:pt>
                <c:pt idx="938">
                  <c:v>4.0884999999999998</c:v>
                </c:pt>
                <c:pt idx="939">
                  <c:v>4.0220000000000002</c:v>
                </c:pt>
                <c:pt idx="940">
                  <c:v>4.0080999999999998</c:v>
                </c:pt>
                <c:pt idx="941">
                  <c:v>4.1055000000000001</c:v>
                </c:pt>
                <c:pt idx="942">
                  <c:v>4.1521999999999997</c:v>
                </c:pt>
                <c:pt idx="943">
                  <c:v>4.1913</c:v>
                </c:pt>
                <c:pt idx="944">
                  <c:v>4.2110000000000003</c:v>
                </c:pt>
                <c:pt idx="945">
                  <c:v>4.2504</c:v>
                </c:pt>
                <c:pt idx="946">
                  <c:v>4.2740999999999998</c:v>
                </c:pt>
                <c:pt idx="947">
                  <c:v>4.2545999999999999</c:v>
                </c:pt>
                <c:pt idx="948">
                  <c:v>4.3379000000000003</c:v>
                </c:pt>
                <c:pt idx="949">
                  <c:v>4.3240999999999996</c:v>
                </c:pt>
                <c:pt idx="950">
                  <c:v>4.1917999999999997</c:v>
                </c:pt>
                <c:pt idx="951">
                  <c:v>4.2371999999999996</c:v>
                </c:pt>
                <c:pt idx="952">
                  <c:v>4.2354000000000003</c:v>
                </c:pt>
                <c:pt idx="953">
                  <c:v>4.202</c:v>
                </c:pt>
                <c:pt idx="954">
                  <c:v>4.1196999999999999</c:v>
                </c:pt>
                <c:pt idx="955">
                  <c:v>4.1139000000000001</c:v>
                </c:pt>
                <c:pt idx="956">
                  <c:v>4.1081000000000003</c:v>
                </c:pt>
                <c:pt idx="957">
                  <c:v>4.1787999999999998</c:v>
                </c:pt>
                <c:pt idx="958">
                  <c:v>4.1787999999999998</c:v>
                </c:pt>
                <c:pt idx="959">
                  <c:v>4.2598000000000003</c:v>
                </c:pt>
                <c:pt idx="960">
                  <c:v>4.2797000000000001</c:v>
                </c:pt>
                <c:pt idx="961">
                  <c:v>4.2441000000000004</c:v>
                </c:pt>
                <c:pt idx="962">
                  <c:v>4.2641</c:v>
                </c:pt>
                <c:pt idx="963">
                  <c:v>4.2880000000000003</c:v>
                </c:pt>
                <c:pt idx="964">
                  <c:v>4.2801</c:v>
                </c:pt>
                <c:pt idx="965">
                  <c:v>4.2484999999999999</c:v>
                </c:pt>
                <c:pt idx="966">
                  <c:v>4.2862999999999998</c:v>
                </c:pt>
                <c:pt idx="967">
                  <c:v>4.3323999999999998</c:v>
                </c:pt>
                <c:pt idx="968">
                  <c:v>4.3026</c:v>
                </c:pt>
                <c:pt idx="969">
                  <c:v>4.3586</c:v>
                </c:pt>
                <c:pt idx="970">
                  <c:v>4.407</c:v>
                </c:pt>
                <c:pt idx="971">
                  <c:v>4.4942000000000002</c:v>
                </c:pt>
                <c:pt idx="972">
                  <c:v>4.4337</c:v>
                </c:pt>
                <c:pt idx="973">
                  <c:v>4.5334000000000003</c:v>
                </c:pt>
                <c:pt idx="974">
                  <c:v>4.5355999999999996</c:v>
                </c:pt>
                <c:pt idx="975">
                  <c:v>4.6074999999999999</c:v>
                </c:pt>
                <c:pt idx="976">
                  <c:v>4.5747999999999998</c:v>
                </c:pt>
                <c:pt idx="977">
                  <c:v>4.5711000000000004</c:v>
                </c:pt>
                <c:pt idx="978">
                  <c:v>4.6784999999999997</c:v>
                </c:pt>
                <c:pt idx="979">
                  <c:v>4.7954999999999997</c:v>
                </c:pt>
                <c:pt idx="980">
                  <c:v>4.7328999999999999</c:v>
                </c:pt>
                <c:pt idx="981">
                  <c:v>4.7184999999999997</c:v>
                </c:pt>
                <c:pt idx="982">
                  <c:v>4.8009000000000004</c:v>
                </c:pt>
                <c:pt idx="983">
                  <c:v>4.8009000000000004</c:v>
                </c:pt>
                <c:pt idx="984">
                  <c:v>4.6529999999999996</c:v>
                </c:pt>
                <c:pt idx="985">
                  <c:v>4.5582000000000003</c:v>
                </c:pt>
                <c:pt idx="986">
                  <c:v>4.6969000000000003</c:v>
                </c:pt>
                <c:pt idx="987">
                  <c:v>4.6124000000000001</c:v>
                </c:pt>
                <c:pt idx="988">
                  <c:v>4.7060000000000004</c:v>
                </c:pt>
                <c:pt idx="989">
                  <c:v>4.8341000000000003</c:v>
                </c:pt>
                <c:pt idx="990">
                  <c:v>4.9149000000000003</c:v>
                </c:pt>
                <c:pt idx="991">
                  <c:v>4.9897999999999998</c:v>
                </c:pt>
                <c:pt idx="992">
                  <c:v>4.9137000000000004</c:v>
                </c:pt>
                <c:pt idx="993">
                  <c:v>4.8502000000000001</c:v>
                </c:pt>
                <c:pt idx="994">
                  <c:v>4.8228999999999997</c:v>
                </c:pt>
                <c:pt idx="995">
                  <c:v>4.9549000000000003</c:v>
                </c:pt>
                <c:pt idx="996">
                  <c:v>4.8445</c:v>
                </c:pt>
                <c:pt idx="997">
                  <c:v>4.8346</c:v>
                </c:pt>
                <c:pt idx="998">
                  <c:v>4.8941999999999997</c:v>
                </c:pt>
                <c:pt idx="999">
                  <c:v>4.9306999999999999</c:v>
                </c:pt>
                <c:pt idx="1000">
                  <c:v>4.7340999999999998</c:v>
                </c:pt>
                <c:pt idx="1001">
                  <c:v>4.6589999999999998</c:v>
                </c:pt>
                <c:pt idx="1002">
                  <c:v>4.5724</c:v>
                </c:pt>
                <c:pt idx="1003">
                  <c:v>4.6430999999999996</c:v>
                </c:pt>
                <c:pt idx="1004">
                  <c:v>4.5664999999999996</c:v>
                </c:pt>
                <c:pt idx="1005">
                  <c:v>4.4924999999999997</c:v>
                </c:pt>
                <c:pt idx="1006">
                  <c:v>4.6241000000000003</c:v>
                </c:pt>
                <c:pt idx="1007">
                  <c:v>4.6517999999999997</c:v>
                </c:pt>
                <c:pt idx="1008">
                  <c:v>4.6398999999999999</c:v>
                </c:pt>
                <c:pt idx="1009">
                  <c:v>4.4473000000000003</c:v>
                </c:pt>
                <c:pt idx="1010">
                  <c:v>4.5313999999999997</c:v>
                </c:pt>
                <c:pt idx="1011">
                  <c:v>4.4355000000000002</c:v>
                </c:pt>
                <c:pt idx="1012">
                  <c:v>4.4353999999999996</c:v>
                </c:pt>
                <c:pt idx="1013">
                  <c:v>4.4198000000000004</c:v>
                </c:pt>
                <c:pt idx="1014">
                  <c:v>4.3925999999999998</c:v>
                </c:pt>
                <c:pt idx="1015">
                  <c:v>4.4042000000000003</c:v>
                </c:pt>
                <c:pt idx="1016">
                  <c:v>4.4042000000000003</c:v>
                </c:pt>
                <c:pt idx="1017">
                  <c:v>4.4664999999999999</c:v>
                </c:pt>
                <c:pt idx="1018">
                  <c:v>4.3865999999999996</c:v>
                </c:pt>
                <c:pt idx="1019">
                  <c:v>4.3207000000000004</c:v>
                </c:pt>
                <c:pt idx="1020">
                  <c:v>4.2552000000000003</c:v>
                </c:pt>
                <c:pt idx="1021">
                  <c:v>4.3263999999999996</c:v>
                </c:pt>
                <c:pt idx="1022">
                  <c:v>4.1955999999999998</c:v>
                </c:pt>
                <c:pt idx="1023">
                  <c:v>4.2529000000000003</c:v>
                </c:pt>
                <c:pt idx="1024">
                  <c:v>4.1649000000000003</c:v>
                </c:pt>
                <c:pt idx="1025">
                  <c:v>4.1040000000000001</c:v>
                </c:pt>
                <c:pt idx="1026">
                  <c:v>4.1494999999999997</c:v>
                </c:pt>
                <c:pt idx="1027">
                  <c:v>4.2256</c:v>
                </c:pt>
                <c:pt idx="1028">
                  <c:v>4.2332999999999998</c:v>
                </c:pt>
                <c:pt idx="1029">
                  <c:v>4.2005999999999997</c:v>
                </c:pt>
                <c:pt idx="1030">
                  <c:v>4.0164</c:v>
                </c:pt>
                <c:pt idx="1031">
                  <c:v>3.9207999999999998</c:v>
                </c:pt>
                <c:pt idx="1032">
                  <c:v>3.911</c:v>
                </c:pt>
                <c:pt idx="1033">
                  <c:v>3.9314</c:v>
                </c:pt>
                <c:pt idx="1034">
                  <c:v>3.9312999999999998</c:v>
                </c:pt>
                <c:pt idx="1035">
                  <c:v>3.8473999999999999</c:v>
                </c:pt>
                <c:pt idx="1036">
                  <c:v>3.8881000000000001</c:v>
                </c:pt>
                <c:pt idx="1037">
                  <c:v>3.895</c:v>
                </c:pt>
                <c:pt idx="1038">
                  <c:v>3.895</c:v>
                </c:pt>
                <c:pt idx="1039">
                  <c:v>3.8967000000000001</c:v>
                </c:pt>
                <c:pt idx="1040">
                  <c:v>3.7944</c:v>
                </c:pt>
                <c:pt idx="1041">
                  <c:v>3.8443000000000001</c:v>
                </c:pt>
                <c:pt idx="1042">
                  <c:v>3.8791000000000002</c:v>
                </c:pt>
                <c:pt idx="1043">
                  <c:v>3.8791000000000002</c:v>
                </c:pt>
                <c:pt idx="1044">
                  <c:v>3.9293999999999998</c:v>
                </c:pt>
                <c:pt idx="1045">
                  <c:v>3.9161999999999999</c:v>
                </c:pt>
                <c:pt idx="1046">
                  <c:v>3.9988000000000001</c:v>
                </c:pt>
                <c:pt idx="1047">
                  <c:v>4.0457000000000001</c:v>
                </c:pt>
                <c:pt idx="1048">
                  <c:v>4.0305</c:v>
                </c:pt>
                <c:pt idx="1049">
                  <c:v>4.0133000000000001</c:v>
                </c:pt>
                <c:pt idx="1050">
                  <c:v>4.0282999999999998</c:v>
                </c:pt>
                <c:pt idx="1051">
                  <c:v>3.9658000000000002</c:v>
                </c:pt>
                <c:pt idx="1052">
                  <c:v>3.9390000000000001</c:v>
                </c:pt>
                <c:pt idx="1053">
                  <c:v>3.9390000000000001</c:v>
                </c:pt>
                <c:pt idx="1054">
                  <c:v>4.0580999999999996</c:v>
                </c:pt>
                <c:pt idx="1055">
                  <c:v>4.1018999999999997</c:v>
                </c:pt>
                <c:pt idx="1056">
                  <c:v>4.1420000000000003</c:v>
                </c:pt>
                <c:pt idx="1057">
                  <c:v>4.1226000000000003</c:v>
                </c:pt>
                <c:pt idx="1058">
                  <c:v>4.1052</c:v>
                </c:pt>
                <c:pt idx="1059">
                  <c:v>4.1281999999999996</c:v>
                </c:pt>
                <c:pt idx="1060">
                  <c:v>4.1761999999999997</c:v>
                </c:pt>
                <c:pt idx="1061">
                  <c:v>4.1184000000000003</c:v>
                </c:pt>
                <c:pt idx="1062">
                  <c:v>4.1372999999999998</c:v>
                </c:pt>
                <c:pt idx="1063">
                  <c:v>4.0739999999999998</c:v>
                </c:pt>
                <c:pt idx="1064">
                  <c:v>4.0319000000000003</c:v>
                </c:pt>
                <c:pt idx="1065">
                  <c:v>3.9123999999999999</c:v>
                </c:pt>
                <c:pt idx="1066">
                  <c:v>3.8801999999999999</c:v>
                </c:pt>
                <c:pt idx="1067">
                  <c:v>4.0198999999999998</c:v>
                </c:pt>
                <c:pt idx="1068">
                  <c:v>4.1578999999999997</c:v>
                </c:pt>
                <c:pt idx="1069">
                  <c:v>4.0999999999999996</c:v>
                </c:pt>
                <c:pt idx="1070">
                  <c:v>4.1211000000000002</c:v>
                </c:pt>
                <c:pt idx="1071">
                  <c:v>4.1539999999999999</c:v>
                </c:pt>
                <c:pt idx="1072">
                  <c:v>4.1753999999999998</c:v>
                </c:pt>
                <c:pt idx="1073">
                  <c:v>4.1792999999999996</c:v>
                </c:pt>
                <c:pt idx="1074">
                  <c:v>4.3143000000000002</c:v>
                </c:pt>
                <c:pt idx="1075">
                  <c:v>4.2553999999999998</c:v>
                </c:pt>
                <c:pt idx="1076">
                  <c:v>4.2300000000000004</c:v>
                </c:pt>
                <c:pt idx="1077">
                  <c:v>4.2792000000000003</c:v>
                </c:pt>
                <c:pt idx="1078">
                  <c:v>4.2792000000000003</c:v>
                </c:pt>
                <c:pt idx="1079">
                  <c:v>4.2752999999999997</c:v>
                </c:pt>
                <c:pt idx="1080">
                  <c:v>4.3186999999999998</c:v>
                </c:pt>
                <c:pt idx="1081">
                  <c:v>4.3207000000000004</c:v>
                </c:pt>
                <c:pt idx="1082">
                  <c:v>4.2480000000000002</c:v>
                </c:pt>
                <c:pt idx="1083">
                  <c:v>4.2794999999999996</c:v>
                </c:pt>
                <c:pt idx="1084">
                  <c:v>4.3032000000000004</c:v>
                </c:pt>
                <c:pt idx="1085">
                  <c:v>4.2638999999999996</c:v>
                </c:pt>
                <c:pt idx="1086">
                  <c:v>4.2502000000000004</c:v>
                </c:pt>
                <c:pt idx="1087">
                  <c:v>4.1798000000000002</c:v>
                </c:pt>
                <c:pt idx="1088">
                  <c:v>4.2130999999999998</c:v>
                </c:pt>
                <c:pt idx="1089">
                  <c:v>4.1524999999999999</c:v>
                </c:pt>
                <c:pt idx="1090">
                  <c:v>4.1020000000000003</c:v>
                </c:pt>
                <c:pt idx="1091">
                  <c:v>4.0827</c:v>
                </c:pt>
                <c:pt idx="1092">
                  <c:v>4.0749000000000004</c:v>
                </c:pt>
                <c:pt idx="1093">
                  <c:v>4.0982000000000003</c:v>
                </c:pt>
                <c:pt idx="1094">
                  <c:v>4.1506999999999996</c:v>
                </c:pt>
                <c:pt idx="1095">
                  <c:v>4.1898999999999997</c:v>
                </c:pt>
                <c:pt idx="1096">
                  <c:v>4.2903000000000002</c:v>
                </c:pt>
                <c:pt idx="1097">
                  <c:v>4.3063000000000002</c:v>
                </c:pt>
                <c:pt idx="1098">
                  <c:v>4.3242000000000003</c:v>
                </c:pt>
                <c:pt idx="1099">
                  <c:v>4.2925000000000004</c:v>
                </c:pt>
                <c:pt idx="1100">
                  <c:v>4.2728000000000002</c:v>
                </c:pt>
                <c:pt idx="1101">
                  <c:v>4.2668999999999997</c:v>
                </c:pt>
                <c:pt idx="1102">
                  <c:v>4.1981000000000002</c:v>
                </c:pt>
                <c:pt idx="1103">
                  <c:v>4.2454000000000001</c:v>
                </c:pt>
                <c:pt idx="1104">
                  <c:v>4.2316000000000003</c:v>
                </c:pt>
                <c:pt idx="1105">
                  <c:v>4.1902999999999997</c:v>
                </c:pt>
                <c:pt idx="1106">
                  <c:v>4.2003000000000004</c:v>
                </c:pt>
                <c:pt idx="1107">
                  <c:v>4.2003000000000004</c:v>
                </c:pt>
                <c:pt idx="1108">
                  <c:v>4.3091999999999997</c:v>
                </c:pt>
                <c:pt idx="1109">
                  <c:v>4.3491</c:v>
                </c:pt>
                <c:pt idx="1110">
                  <c:v>4.3472</c:v>
                </c:pt>
                <c:pt idx="1111">
                  <c:v>4.3094000000000001</c:v>
                </c:pt>
                <c:pt idx="1112">
                  <c:v>4.4016000000000002</c:v>
                </c:pt>
                <c:pt idx="1113">
                  <c:v>4.4198000000000004</c:v>
                </c:pt>
                <c:pt idx="1114">
                  <c:v>4.3616000000000001</c:v>
                </c:pt>
                <c:pt idx="1115">
                  <c:v>4.5434999999999999</c:v>
                </c:pt>
                <c:pt idx="1116">
                  <c:v>4.5865</c:v>
                </c:pt>
                <c:pt idx="1117">
                  <c:v>4.5216000000000003</c:v>
                </c:pt>
                <c:pt idx="1118">
                  <c:v>4.6013999999999999</c:v>
                </c:pt>
                <c:pt idx="1119">
                  <c:v>4.6673999999999998</c:v>
                </c:pt>
                <c:pt idx="1120">
                  <c:v>4.5872999999999999</c:v>
                </c:pt>
                <c:pt idx="1121">
                  <c:v>4.6326000000000001</c:v>
                </c:pt>
                <c:pt idx="1122">
                  <c:v>4.6207000000000003</c:v>
                </c:pt>
                <c:pt idx="1123">
                  <c:v>4.6085000000000003</c:v>
                </c:pt>
                <c:pt idx="1124">
                  <c:v>4.6003999999999996</c:v>
                </c:pt>
                <c:pt idx="1125">
                  <c:v>4.6417000000000002</c:v>
                </c:pt>
                <c:pt idx="1126">
                  <c:v>4.7039</c:v>
                </c:pt>
                <c:pt idx="1127">
                  <c:v>4.6630000000000003</c:v>
                </c:pt>
                <c:pt idx="1128">
                  <c:v>4.6135999999999999</c:v>
                </c:pt>
                <c:pt idx="1129">
                  <c:v>4.6798000000000002</c:v>
                </c:pt>
                <c:pt idx="1130">
                  <c:v>4.6283000000000003</c:v>
                </c:pt>
                <c:pt idx="1131">
                  <c:v>4.5811000000000002</c:v>
                </c:pt>
                <c:pt idx="1132">
                  <c:v>4.5076999999999998</c:v>
                </c:pt>
                <c:pt idx="1133">
                  <c:v>4.4874000000000001</c:v>
                </c:pt>
                <c:pt idx="1134">
                  <c:v>4.4569999999999999</c:v>
                </c:pt>
                <c:pt idx="1135">
                  <c:v>4.4936999999999996</c:v>
                </c:pt>
                <c:pt idx="1136">
                  <c:v>4.4531000000000001</c:v>
                </c:pt>
                <c:pt idx="1137">
                  <c:v>4.4962999999999997</c:v>
                </c:pt>
                <c:pt idx="1138">
                  <c:v>4.4865000000000004</c:v>
                </c:pt>
                <c:pt idx="1139">
                  <c:v>4.4394</c:v>
                </c:pt>
                <c:pt idx="1140">
                  <c:v>4.34</c:v>
                </c:pt>
                <c:pt idx="1141">
                  <c:v>4.375</c:v>
                </c:pt>
                <c:pt idx="1142">
                  <c:v>4.4198000000000004</c:v>
                </c:pt>
                <c:pt idx="1143">
                  <c:v>4.4432999999999998</c:v>
                </c:pt>
                <c:pt idx="1144">
                  <c:v>4.4119999999999999</c:v>
                </c:pt>
                <c:pt idx="1145">
                  <c:v>4.4218000000000002</c:v>
                </c:pt>
                <c:pt idx="1146">
                  <c:v>4.4767000000000001</c:v>
                </c:pt>
                <c:pt idx="1147">
                  <c:v>4.4649999999999999</c:v>
                </c:pt>
                <c:pt idx="1148">
                  <c:v>4.55</c:v>
                </c:pt>
                <c:pt idx="1149">
                  <c:v>4.6116999999999999</c:v>
                </c:pt>
                <c:pt idx="1150">
                  <c:v>4.5460000000000003</c:v>
                </c:pt>
                <c:pt idx="1151">
                  <c:v>4.4984999999999999</c:v>
                </c:pt>
                <c:pt idx="1152">
                  <c:v>4.3883999999999999</c:v>
                </c:pt>
                <c:pt idx="1153">
                  <c:v>4.3258999999999999</c:v>
                </c:pt>
                <c:pt idx="1154">
                  <c:v>4.2755000000000001</c:v>
                </c:pt>
                <c:pt idx="1155">
                  <c:v>4.2869999999999999</c:v>
                </c:pt>
                <c:pt idx="1156">
                  <c:v>4.4335000000000004</c:v>
                </c:pt>
                <c:pt idx="1157">
                  <c:v>4.4669999999999996</c:v>
                </c:pt>
                <c:pt idx="1158">
                  <c:v>4.4039999999999999</c:v>
                </c:pt>
                <c:pt idx="1159">
                  <c:v>4.3159999999999998</c:v>
                </c:pt>
                <c:pt idx="1160">
                  <c:v>4.2442000000000002</c:v>
                </c:pt>
                <c:pt idx="1161">
                  <c:v>4.2209000000000003</c:v>
                </c:pt>
                <c:pt idx="1162">
                  <c:v>4.2808999999999999</c:v>
                </c:pt>
                <c:pt idx="1163">
                  <c:v>4.2226999999999997</c:v>
                </c:pt>
                <c:pt idx="1164">
                  <c:v>4.2226999999999997</c:v>
                </c:pt>
                <c:pt idx="1165">
                  <c:v>4.2594000000000003</c:v>
                </c:pt>
                <c:pt idx="1166">
                  <c:v>4.2553999999999998</c:v>
                </c:pt>
                <c:pt idx="1167">
                  <c:v>4.2321</c:v>
                </c:pt>
                <c:pt idx="1168">
                  <c:v>4.2476000000000003</c:v>
                </c:pt>
                <c:pt idx="1169">
                  <c:v>4.3293999999999997</c:v>
                </c:pt>
                <c:pt idx="1170">
                  <c:v>4.2864000000000004</c:v>
                </c:pt>
                <c:pt idx="1171">
                  <c:v>4.3960999999999997</c:v>
                </c:pt>
                <c:pt idx="1172">
                  <c:v>4.4612999999999996</c:v>
                </c:pt>
                <c:pt idx="1173">
                  <c:v>4.4316000000000004</c:v>
                </c:pt>
                <c:pt idx="1174">
                  <c:v>4.3586999999999998</c:v>
                </c:pt>
                <c:pt idx="1175">
                  <c:v>4.3586999999999998</c:v>
                </c:pt>
                <c:pt idx="1176">
                  <c:v>4.2784000000000004</c:v>
                </c:pt>
                <c:pt idx="1177">
                  <c:v>4.2782999999999998</c:v>
                </c:pt>
                <c:pt idx="1178">
                  <c:v>4.2958999999999996</c:v>
                </c:pt>
                <c:pt idx="1179">
                  <c:v>4.2840999999999996</c:v>
                </c:pt>
                <c:pt idx="1180">
                  <c:v>4.2100999999999997</c:v>
                </c:pt>
                <c:pt idx="1181">
                  <c:v>4.1829000000000001</c:v>
                </c:pt>
                <c:pt idx="1182">
                  <c:v>4.2294</c:v>
                </c:pt>
                <c:pt idx="1183">
                  <c:v>4.1576000000000004</c:v>
                </c:pt>
                <c:pt idx="1184">
                  <c:v>4.1576000000000004</c:v>
                </c:pt>
                <c:pt idx="1185">
                  <c:v>4.2020999999999997</c:v>
                </c:pt>
                <c:pt idx="1186">
                  <c:v>4.2389000000000001</c:v>
                </c:pt>
                <c:pt idx="1187">
                  <c:v>4.2525000000000004</c:v>
                </c:pt>
                <c:pt idx="1188">
                  <c:v>4.2506000000000004</c:v>
                </c:pt>
                <c:pt idx="1189">
                  <c:v>4.2838000000000003</c:v>
                </c:pt>
                <c:pt idx="1190">
                  <c:v>4.2407000000000004</c:v>
                </c:pt>
                <c:pt idx="1191">
                  <c:v>4.1939000000000002</c:v>
                </c:pt>
                <c:pt idx="1192">
                  <c:v>4.1744000000000003</c:v>
                </c:pt>
                <c:pt idx="1193">
                  <c:v>4.1394000000000002</c:v>
                </c:pt>
                <c:pt idx="1194">
                  <c:v>4.0296000000000003</c:v>
                </c:pt>
                <c:pt idx="1195">
                  <c:v>3.976</c:v>
                </c:pt>
                <c:pt idx="1196">
                  <c:v>3.7904</c:v>
                </c:pt>
                <c:pt idx="1197">
                  <c:v>3.7884000000000002</c:v>
                </c:pt>
                <c:pt idx="1198">
                  <c:v>3.8919000000000001</c:v>
                </c:pt>
                <c:pt idx="1199">
                  <c:v>3.9430999999999998</c:v>
                </c:pt>
                <c:pt idx="1200">
                  <c:v>3.9876999999999998</c:v>
                </c:pt>
                <c:pt idx="1201">
                  <c:v>3.9398</c:v>
                </c:pt>
                <c:pt idx="1202">
                  <c:v>3.9035000000000002</c:v>
                </c:pt>
                <c:pt idx="1203">
                  <c:v>3.8428</c:v>
                </c:pt>
                <c:pt idx="1204">
                  <c:v>3.8351999999999999</c:v>
                </c:pt>
                <c:pt idx="1205">
                  <c:v>3.9131</c:v>
                </c:pt>
                <c:pt idx="1206">
                  <c:v>3.8826000000000001</c:v>
                </c:pt>
                <c:pt idx="1207">
                  <c:v>3.8711000000000002</c:v>
                </c:pt>
                <c:pt idx="1208">
                  <c:v>3.8067000000000002</c:v>
                </c:pt>
                <c:pt idx="1209">
                  <c:v>3.8010000000000002</c:v>
                </c:pt>
                <c:pt idx="1210">
                  <c:v>3.8521000000000001</c:v>
                </c:pt>
                <c:pt idx="1211">
                  <c:v>3.7989999999999999</c:v>
                </c:pt>
                <c:pt idx="1212">
                  <c:v>3.8159999999999998</c:v>
                </c:pt>
                <c:pt idx="1213">
                  <c:v>3.8216000000000001</c:v>
                </c:pt>
                <c:pt idx="1214">
                  <c:v>3.8349000000000002</c:v>
                </c:pt>
                <c:pt idx="1215">
                  <c:v>3.8614999999999999</c:v>
                </c:pt>
                <c:pt idx="1216">
                  <c:v>3.9034</c:v>
                </c:pt>
                <c:pt idx="1217">
                  <c:v>3.9034</c:v>
                </c:pt>
                <c:pt idx="1218">
                  <c:v>3.831</c:v>
                </c:pt>
                <c:pt idx="1219">
                  <c:v>3.7551999999999999</c:v>
                </c:pt>
                <c:pt idx="1220">
                  <c:v>3.7269000000000001</c:v>
                </c:pt>
                <c:pt idx="1221">
                  <c:v>3.7080000000000002</c:v>
                </c:pt>
                <c:pt idx="1222">
                  <c:v>3.7004000000000001</c:v>
                </c:pt>
                <c:pt idx="1223">
                  <c:v>3.6423000000000001</c:v>
                </c:pt>
                <c:pt idx="1224">
                  <c:v>3.6534</c:v>
                </c:pt>
                <c:pt idx="1225">
                  <c:v>3.6739999999999999</c:v>
                </c:pt>
                <c:pt idx="1226">
                  <c:v>3.6513</c:v>
                </c:pt>
                <c:pt idx="1227">
                  <c:v>3.6175999999999999</c:v>
                </c:pt>
                <c:pt idx="1228">
                  <c:v>3.6456</c:v>
                </c:pt>
                <c:pt idx="1229">
                  <c:v>3.7038000000000002</c:v>
                </c:pt>
                <c:pt idx="1230">
                  <c:v>3.7130999999999998</c:v>
                </c:pt>
                <c:pt idx="1231">
                  <c:v>3.7412999999999998</c:v>
                </c:pt>
                <c:pt idx="1232">
                  <c:v>3.7488999999999999</c:v>
                </c:pt>
                <c:pt idx="1233">
                  <c:v>3.7280000000000002</c:v>
                </c:pt>
                <c:pt idx="1234">
                  <c:v>3.7848999999999999</c:v>
                </c:pt>
                <c:pt idx="1235">
                  <c:v>3.7963</c:v>
                </c:pt>
                <c:pt idx="1236">
                  <c:v>3.7505999999999999</c:v>
                </c:pt>
                <c:pt idx="1237">
                  <c:v>3.7808999999999999</c:v>
                </c:pt>
                <c:pt idx="1238">
                  <c:v>3.7315</c:v>
                </c:pt>
                <c:pt idx="1239">
                  <c:v>3.7808999999999999</c:v>
                </c:pt>
                <c:pt idx="1240">
                  <c:v>3.8458000000000001</c:v>
                </c:pt>
                <c:pt idx="1241">
                  <c:v>3.9672000000000001</c:v>
                </c:pt>
                <c:pt idx="1242">
                  <c:v>4.0255999999999998</c:v>
                </c:pt>
                <c:pt idx="1243">
                  <c:v>4.0118999999999998</c:v>
                </c:pt>
                <c:pt idx="1244">
                  <c:v>4.0726000000000004</c:v>
                </c:pt>
                <c:pt idx="1245">
                  <c:v>4.0608000000000004</c:v>
                </c:pt>
                <c:pt idx="1246">
                  <c:v>4.1002999999999998</c:v>
                </c:pt>
                <c:pt idx="1247">
                  <c:v>4.1002999999999998</c:v>
                </c:pt>
                <c:pt idx="1248">
                  <c:v>4.0316999999999998</c:v>
                </c:pt>
                <c:pt idx="1249">
                  <c:v>4.0122</c:v>
                </c:pt>
                <c:pt idx="1250">
                  <c:v>4.0906000000000002</c:v>
                </c:pt>
                <c:pt idx="1251">
                  <c:v>4.0827999999999998</c:v>
                </c:pt>
                <c:pt idx="1252">
                  <c:v>4.1955999999999998</c:v>
                </c:pt>
                <c:pt idx="1253">
                  <c:v>4.2076000000000002</c:v>
                </c:pt>
                <c:pt idx="1254">
                  <c:v>4.2455999999999996</c:v>
                </c:pt>
                <c:pt idx="1255">
                  <c:v>4.2118000000000002</c:v>
                </c:pt>
                <c:pt idx="1256">
                  <c:v>4.2398999999999996</c:v>
                </c:pt>
                <c:pt idx="1257">
                  <c:v>4.2820999999999998</c:v>
                </c:pt>
                <c:pt idx="1258">
                  <c:v>4.2541000000000002</c:v>
                </c:pt>
                <c:pt idx="1259">
                  <c:v>4.3003999999999998</c:v>
                </c:pt>
                <c:pt idx="1260">
                  <c:v>4.2843999999999998</c:v>
                </c:pt>
              </c:numCache>
            </c:numRef>
          </c:val>
          <c:smooth val="0"/>
          <c:extLst>
            <c:ext xmlns:c15="http://schemas.microsoft.com/office/drawing/2012/chart" uri="{02D57815-91ED-43cb-92C2-25804820EDAC}">
              <c15:datalabelsRange>
                <c15:f>Yields!$K$8:$K$1360</c15:f>
                <c15:dlblRangeCache>
                  <c:ptCount val="1353"/>
                </c15:dlblRangeCache>
              </c15:datalabelsRange>
            </c:ext>
            <c:ext xmlns:c16="http://schemas.microsoft.com/office/drawing/2014/chart" uri="{C3380CC4-5D6E-409C-BE32-E72D297353CC}">
              <c16:uniqueId val="{0000054A-4AF1-4690-8546-808041CE70CE}"/>
            </c:ext>
          </c:extLst>
        </c:ser>
        <c:dLbls>
          <c:showLegendKey val="0"/>
          <c:showVal val="0"/>
          <c:showCatName val="0"/>
          <c:showSerName val="0"/>
          <c:showPercent val="0"/>
          <c:showBubbleSize val="0"/>
        </c:dLbls>
        <c:marker val="1"/>
        <c:smooth val="0"/>
        <c:axId val="2057939872"/>
        <c:axId val="346414928"/>
      </c:lineChart>
      <c:dateAx>
        <c:axId val="2057939872"/>
        <c:scaling>
          <c:orientation val="minMax"/>
          <c:max val="45596"/>
          <c:min val="43831"/>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6414928"/>
        <c:crosses val="autoZero"/>
        <c:auto val="1"/>
        <c:lblOffset val="100"/>
        <c:baseTimeUnit val="days"/>
        <c:majorUnit val="12"/>
        <c:majorTimeUnit val="months"/>
      </c:dateAx>
      <c:valAx>
        <c:axId val="346414928"/>
        <c:scaling>
          <c:orientation val="minMax"/>
        </c:scaling>
        <c:delete val="0"/>
        <c:axPos val="l"/>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57939872"/>
        <c:crosses val="autoZero"/>
        <c:crossBetween val="between"/>
      </c:valAx>
      <c:valAx>
        <c:axId val="128183200"/>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630224"/>
        <c:crosses val="max"/>
        <c:crossBetween val="between"/>
      </c:valAx>
      <c:dateAx>
        <c:axId val="401630224"/>
        <c:scaling>
          <c:orientation val="minMax"/>
        </c:scaling>
        <c:delete val="1"/>
        <c:axPos val="b"/>
        <c:numFmt formatCode="m/d/yyyy" sourceLinked="1"/>
        <c:majorTickMark val="out"/>
        <c:minorTickMark val="none"/>
        <c:tickLblPos val="nextTo"/>
        <c:crossAx val="128183200"/>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95405819200173E-2"/>
          <c:y val="3.4153005464480878E-2"/>
          <c:w val="0.91980441616295605"/>
          <c:h val="0.898773987780216"/>
        </c:manualLayout>
      </c:layout>
      <c:areaChart>
        <c:grouping val="standard"/>
        <c:varyColors val="0"/>
        <c:ser>
          <c:idx val="0"/>
          <c:order val="2"/>
          <c:tx>
            <c:strRef>
              <c:f>'Spreads '!$D$1</c:f>
              <c:strCache>
                <c:ptCount val="1"/>
                <c:pt idx="0">
                  <c:v> 2024 </c:v>
                </c:pt>
              </c:strCache>
            </c:strRef>
          </c:tx>
          <c:spPr>
            <a:solidFill>
              <a:schemeClr val="accent4">
                <a:lumMod val="40000"/>
                <a:lumOff val="60000"/>
              </a:schemeClr>
            </a:solidFill>
            <a:ln>
              <a:noFill/>
            </a:ln>
            <a:effectLst/>
          </c:spPr>
          <c:cat>
            <c:numRef>
              <c:f>'Spreads '!$A$3:$A$7274</c:f>
              <c:numCache>
                <c:formatCode>m/d/yyyy</c:formatCode>
                <c:ptCount val="7272"/>
                <c:pt idx="0">
                  <c:v>35432</c:v>
                </c:pt>
                <c:pt idx="1">
                  <c:v>35433</c:v>
                </c:pt>
                <c:pt idx="2">
                  <c:v>35436</c:v>
                </c:pt>
                <c:pt idx="3">
                  <c:v>35437</c:v>
                </c:pt>
                <c:pt idx="4">
                  <c:v>35438</c:v>
                </c:pt>
                <c:pt idx="5">
                  <c:v>35439</c:v>
                </c:pt>
                <c:pt idx="6">
                  <c:v>35440</c:v>
                </c:pt>
                <c:pt idx="7">
                  <c:v>35443</c:v>
                </c:pt>
                <c:pt idx="8">
                  <c:v>35444</c:v>
                </c:pt>
                <c:pt idx="9">
                  <c:v>35445</c:v>
                </c:pt>
                <c:pt idx="10">
                  <c:v>35446</c:v>
                </c:pt>
                <c:pt idx="11">
                  <c:v>35447</c:v>
                </c:pt>
                <c:pt idx="12">
                  <c:v>35450</c:v>
                </c:pt>
                <c:pt idx="13">
                  <c:v>35451</c:v>
                </c:pt>
                <c:pt idx="14">
                  <c:v>35452</c:v>
                </c:pt>
                <c:pt idx="15">
                  <c:v>35453</c:v>
                </c:pt>
                <c:pt idx="16">
                  <c:v>35454</c:v>
                </c:pt>
                <c:pt idx="17">
                  <c:v>35457</c:v>
                </c:pt>
                <c:pt idx="18">
                  <c:v>35458</c:v>
                </c:pt>
                <c:pt idx="19">
                  <c:v>35459</c:v>
                </c:pt>
                <c:pt idx="20">
                  <c:v>35460</c:v>
                </c:pt>
                <c:pt idx="21">
                  <c:v>35461</c:v>
                </c:pt>
                <c:pt idx="22">
                  <c:v>35464</c:v>
                </c:pt>
                <c:pt idx="23">
                  <c:v>35465</c:v>
                </c:pt>
                <c:pt idx="24">
                  <c:v>35466</c:v>
                </c:pt>
                <c:pt idx="25">
                  <c:v>35467</c:v>
                </c:pt>
                <c:pt idx="26">
                  <c:v>35468</c:v>
                </c:pt>
                <c:pt idx="27">
                  <c:v>35471</c:v>
                </c:pt>
                <c:pt idx="28">
                  <c:v>35472</c:v>
                </c:pt>
                <c:pt idx="29">
                  <c:v>35473</c:v>
                </c:pt>
                <c:pt idx="30">
                  <c:v>35474</c:v>
                </c:pt>
                <c:pt idx="31">
                  <c:v>35475</c:v>
                </c:pt>
                <c:pt idx="32">
                  <c:v>35479</c:v>
                </c:pt>
                <c:pt idx="33">
                  <c:v>35480</c:v>
                </c:pt>
                <c:pt idx="34">
                  <c:v>35481</c:v>
                </c:pt>
                <c:pt idx="35">
                  <c:v>35482</c:v>
                </c:pt>
                <c:pt idx="36">
                  <c:v>35485</c:v>
                </c:pt>
                <c:pt idx="37">
                  <c:v>35486</c:v>
                </c:pt>
                <c:pt idx="38">
                  <c:v>35487</c:v>
                </c:pt>
                <c:pt idx="39">
                  <c:v>35488</c:v>
                </c:pt>
                <c:pt idx="40">
                  <c:v>35489</c:v>
                </c:pt>
                <c:pt idx="41">
                  <c:v>35492</c:v>
                </c:pt>
                <c:pt idx="42">
                  <c:v>35493</c:v>
                </c:pt>
                <c:pt idx="43">
                  <c:v>35494</c:v>
                </c:pt>
                <c:pt idx="44">
                  <c:v>35495</c:v>
                </c:pt>
                <c:pt idx="45">
                  <c:v>35496</c:v>
                </c:pt>
                <c:pt idx="46">
                  <c:v>35499</c:v>
                </c:pt>
                <c:pt idx="47">
                  <c:v>35500</c:v>
                </c:pt>
                <c:pt idx="48">
                  <c:v>35501</c:v>
                </c:pt>
                <c:pt idx="49">
                  <c:v>35502</c:v>
                </c:pt>
                <c:pt idx="50">
                  <c:v>35503</c:v>
                </c:pt>
                <c:pt idx="51">
                  <c:v>35506</c:v>
                </c:pt>
                <c:pt idx="52">
                  <c:v>35507</c:v>
                </c:pt>
                <c:pt idx="53">
                  <c:v>35508</c:v>
                </c:pt>
                <c:pt idx="54">
                  <c:v>35509</c:v>
                </c:pt>
                <c:pt idx="55">
                  <c:v>35510</c:v>
                </c:pt>
                <c:pt idx="56">
                  <c:v>35513</c:v>
                </c:pt>
                <c:pt idx="57">
                  <c:v>35514</c:v>
                </c:pt>
                <c:pt idx="58">
                  <c:v>35515</c:v>
                </c:pt>
                <c:pt idx="59">
                  <c:v>35516</c:v>
                </c:pt>
                <c:pt idx="60">
                  <c:v>35520</c:v>
                </c:pt>
                <c:pt idx="61">
                  <c:v>35521</c:v>
                </c:pt>
                <c:pt idx="62">
                  <c:v>35522</c:v>
                </c:pt>
                <c:pt idx="63">
                  <c:v>35523</c:v>
                </c:pt>
                <c:pt idx="64">
                  <c:v>35524</c:v>
                </c:pt>
                <c:pt idx="65">
                  <c:v>35527</c:v>
                </c:pt>
                <c:pt idx="66">
                  <c:v>35528</c:v>
                </c:pt>
                <c:pt idx="67">
                  <c:v>35529</c:v>
                </c:pt>
                <c:pt idx="68">
                  <c:v>35530</c:v>
                </c:pt>
                <c:pt idx="69">
                  <c:v>35531</c:v>
                </c:pt>
                <c:pt idx="70">
                  <c:v>35534</c:v>
                </c:pt>
                <c:pt idx="71">
                  <c:v>35535</c:v>
                </c:pt>
                <c:pt idx="72">
                  <c:v>35536</c:v>
                </c:pt>
                <c:pt idx="73">
                  <c:v>35537</c:v>
                </c:pt>
                <c:pt idx="74">
                  <c:v>35538</c:v>
                </c:pt>
                <c:pt idx="75">
                  <c:v>35541</c:v>
                </c:pt>
                <c:pt idx="76">
                  <c:v>35542</c:v>
                </c:pt>
                <c:pt idx="77">
                  <c:v>35543</c:v>
                </c:pt>
                <c:pt idx="78">
                  <c:v>35544</c:v>
                </c:pt>
                <c:pt idx="79">
                  <c:v>35545</c:v>
                </c:pt>
                <c:pt idx="80">
                  <c:v>35548</c:v>
                </c:pt>
                <c:pt idx="81">
                  <c:v>35549</c:v>
                </c:pt>
                <c:pt idx="82">
                  <c:v>35550</c:v>
                </c:pt>
                <c:pt idx="83">
                  <c:v>35551</c:v>
                </c:pt>
                <c:pt idx="84">
                  <c:v>35552</c:v>
                </c:pt>
                <c:pt idx="85">
                  <c:v>35555</c:v>
                </c:pt>
                <c:pt idx="86">
                  <c:v>35556</c:v>
                </c:pt>
                <c:pt idx="87">
                  <c:v>35557</c:v>
                </c:pt>
                <c:pt idx="88">
                  <c:v>35558</c:v>
                </c:pt>
                <c:pt idx="89">
                  <c:v>35559</c:v>
                </c:pt>
                <c:pt idx="90">
                  <c:v>35562</c:v>
                </c:pt>
                <c:pt idx="91">
                  <c:v>35563</c:v>
                </c:pt>
                <c:pt idx="92">
                  <c:v>35564</c:v>
                </c:pt>
                <c:pt idx="93">
                  <c:v>35565</c:v>
                </c:pt>
                <c:pt idx="94">
                  <c:v>35566</c:v>
                </c:pt>
                <c:pt idx="95">
                  <c:v>35569</c:v>
                </c:pt>
                <c:pt idx="96">
                  <c:v>35570</c:v>
                </c:pt>
                <c:pt idx="97">
                  <c:v>35571</c:v>
                </c:pt>
                <c:pt idx="98">
                  <c:v>35572</c:v>
                </c:pt>
                <c:pt idx="99">
                  <c:v>35573</c:v>
                </c:pt>
                <c:pt idx="100">
                  <c:v>35577</c:v>
                </c:pt>
                <c:pt idx="101">
                  <c:v>35578</c:v>
                </c:pt>
                <c:pt idx="102">
                  <c:v>35579</c:v>
                </c:pt>
                <c:pt idx="103">
                  <c:v>35580</c:v>
                </c:pt>
                <c:pt idx="104">
                  <c:v>35581</c:v>
                </c:pt>
                <c:pt idx="105">
                  <c:v>35583</c:v>
                </c:pt>
                <c:pt idx="106">
                  <c:v>35584</c:v>
                </c:pt>
                <c:pt idx="107">
                  <c:v>35585</c:v>
                </c:pt>
                <c:pt idx="108">
                  <c:v>35586</c:v>
                </c:pt>
                <c:pt idx="109">
                  <c:v>35587</c:v>
                </c:pt>
                <c:pt idx="110">
                  <c:v>35590</c:v>
                </c:pt>
                <c:pt idx="111">
                  <c:v>35591</c:v>
                </c:pt>
                <c:pt idx="112">
                  <c:v>35592</c:v>
                </c:pt>
                <c:pt idx="113">
                  <c:v>35593</c:v>
                </c:pt>
                <c:pt idx="114">
                  <c:v>35594</c:v>
                </c:pt>
                <c:pt idx="115">
                  <c:v>35597</c:v>
                </c:pt>
                <c:pt idx="116">
                  <c:v>35598</c:v>
                </c:pt>
                <c:pt idx="117">
                  <c:v>35599</c:v>
                </c:pt>
                <c:pt idx="118">
                  <c:v>35600</c:v>
                </c:pt>
                <c:pt idx="119">
                  <c:v>35601</c:v>
                </c:pt>
                <c:pt idx="120">
                  <c:v>35604</c:v>
                </c:pt>
                <c:pt idx="121">
                  <c:v>35605</c:v>
                </c:pt>
                <c:pt idx="122">
                  <c:v>35606</c:v>
                </c:pt>
                <c:pt idx="123">
                  <c:v>35607</c:v>
                </c:pt>
                <c:pt idx="124">
                  <c:v>35608</c:v>
                </c:pt>
                <c:pt idx="125">
                  <c:v>35611</c:v>
                </c:pt>
                <c:pt idx="126">
                  <c:v>35612</c:v>
                </c:pt>
                <c:pt idx="127">
                  <c:v>35613</c:v>
                </c:pt>
                <c:pt idx="128">
                  <c:v>35614</c:v>
                </c:pt>
                <c:pt idx="129">
                  <c:v>35618</c:v>
                </c:pt>
                <c:pt idx="130">
                  <c:v>35619</c:v>
                </c:pt>
                <c:pt idx="131">
                  <c:v>35620</c:v>
                </c:pt>
                <c:pt idx="132">
                  <c:v>35621</c:v>
                </c:pt>
                <c:pt idx="133">
                  <c:v>35622</c:v>
                </c:pt>
                <c:pt idx="134">
                  <c:v>35625</c:v>
                </c:pt>
                <c:pt idx="135">
                  <c:v>35626</c:v>
                </c:pt>
                <c:pt idx="136">
                  <c:v>35627</c:v>
                </c:pt>
                <c:pt idx="137">
                  <c:v>35628</c:v>
                </c:pt>
                <c:pt idx="138">
                  <c:v>35629</c:v>
                </c:pt>
                <c:pt idx="139">
                  <c:v>35632</c:v>
                </c:pt>
                <c:pt idx="140">
                  <c:v>35633</c:v>
                </c:pt>
                <c:pt idx="141">
                  <c:v>35634</c:v>
                </c:pt>
                <c:pt idx="142">
                  <c:v>35635</c:v>
                </c:pt>
                <c:pt idx="143">
                  <c:v>35636</c:v>
                </c:pt>
                <c:pt idx="144">
                  <c:v>35639</c:v>
                </c:pt>
                <c:pt idx="145">
                  <c:v>35640</c:v>
                </c:pt>
                <c:pt idx="146">
                  <c:v>35641</c:v>
                </c:pt>
                <c:pt idx="147">
                  <c:v>35642</c:v>
                </c:pt>
                <c:pt idx="148">
                  <c:v>35643</c:v>
                </c:pt>
                <c:pt idx="149">
                  <c:v>35646</c:v>
                </c:pt>
                <c:pt idx="150">
                  <c:v>35647</c:v>
                </c:pt>
                <c:pt idx="151">
                  <c:v>35648</c:v>
                </c:pt>
                <c:pt idx="152">
                  <c:v>35649</c:v>
                </c:pt>
                <c:pt idx="153">
                  <c:v>35650</c:v>
                </c:pt>
                <c:pt idx="154">
                  <c:v>35653</c:v>
                </c:pt>
                <c:pt idx="155">
                  <c:v>35654</c:v>
                </c:pt>
                <c:pt idx="156">
                  <c:v>35655</c:v>
                </c:pt>
                <c:pt idx="157">
                  <c:v>35656</c:v>
                </c:pt>
                <c:pt idx="158">
                  <c:v>35657</c:v>
                </c:pt>
                <c:pt idx="159">
                  <c:v>35660</c:v>
                </c:pt>
                <c:pt idx="160">
                  <c:v>35661</c:v>
                </c:pt>
                <c:pt idx="161">
                  <c:v>35662</c:v>
                </c:pt>
                <c:pt idx="162">
                  <c:v>35663</c:v>
                </c:pt>
                <c:pt idx="163">
                  <c:v>35664</c:v>
                </c:pt>
                <c:pt idx="164">
                  <c:v>35667</c:v>
                </c:pt>
                <c:pt idx="165">
                  <c:v>35668</c:v>
                </c:pt>
                <c:pt idx="166">
                  <c:v>35669</c:v>
                </c:pt>
                <c:pt idx="167">
                  <c:v>35670</c:v>
                </c:pt>
                <c:pt idx="168">
                  <c:v>35671</c:v>
                </c:pt>
                <c:pt idx="169">
                  <c:v>35673</c:v>
                </c:pt>
                <c:pt idx="170">
                  <c:v>35675</c:v>
                </c:pt>
                <c:pt idx="171">
                  <c:v>35676</c:v>
                </c:pt>
                <c:pt idx="172">
                  <c:v>35677</c:v>
                </c:pt>
                <c:pt idx="173">
                  <c:v>35678</c:v>
                </c:pt>
                <c:pt idx="174">
                  <c:v>35681</c:v>
                </c:pt>
                <c:pt idx="175">
                  <c:v>35682</c:v>
                </c:pt>
                <c:pt idx="176">
                  <c:v>35683</c:v>
                </c:pt>
                <c:pt idx="177">
                  <c:v>35684</c:v>
                </c:pt>
                <c:pt idx="178">
                  <c:v>35685</c:v>
                </c:pt>
                <c:pt idx="179">
                  <c:v>35688</c:v>
                </c:pt>
                <c:pt idx="180">
                  <c:v>35689</c:v>
                </c:pt>
                <c:pt idx="181">
                  <c:v>35690</c:v>
                </c:pt>
                <c:pt idx="182">
                  <c:v>35691</c:v>
                </c:pt>
                <c:pt idx="183">
                  <c:v>35692</c:v>
                </c:pt>
                <c:pt idx="184">
                  <c:v>35695</c:v>
                </c:pt>
                <c:pt idx="185">
                  <c:v>35696</c:v>
                </c:pt>
                <c:pt idx="186">
                  <c:v>35697</c:v>
                </c:pt>
                <c:pt idx="187">
                  <c:v>35698</c:v>
                </c:pt>
                <c:pt idx="188">
                  <c:v>35699</c:v>
                </c:pt>
                <c:pt idx="189">
                  <c:v>35702</c:v>
                </c:pt>
                <c:pt idx="190">
                  <c:v>35703</c:v>
                </c:pt>
                <c:pt idx="191">
                  <c:v>35704</c:v>
                </c:pt>
                <c:pt idx="192">
                  <c:v>35705</c:v>
                </c:pt>
                <c:pt idx="193">
                  <c:v>35706</c:v>
                </c:pt>
                <c:pt idx="194">
                  <c:v>35709</c:v>
                </c:pt>
                <c:pt idx="195">
                  <c:v>35710</c:v>
                </c:pt>
                <c:pt idx="196">
                  <c:v>35711</c:v>
                </c:pt>
                <c:pt idx="197">
                  <c:v>35712</c:v>
                </c:pt>
                <c:pt idx="198">
                  <c:v>35713</c:v>
                </c:pt>
                <c:pt idx="199">
                  <c:v>35716</c:v>
                </c:pt>
                <c:pt idx="200">
                  <c:v>35717</c:v>
                </c:pt>
                <c:pt idx="201">
                  <c:v>35718</c:v>
                </c:pt>
                <c:pt idx="202">
                  <c:v>35719</c:v>
                </c:pt>
                <c:pt idx="203">
                  <c:v>35720</c:v>
                </c:pt>
                <c:pt idx="204">
                  <c:v>35723</c:v>
                </c:pt>
                <c:pt idx="205">
                  <c:v>35724</c:v>
                </c:pt>
                <c:pt idx="206">
                  <c:v>35725</c:v>
                </c:pt>
                <c:pt idx="207">
                  <c:v>35726</c:v>
                </c:pt>
                <c:pt idx="208">
                  <c:v>35727</c:v>
                </c:pt>
                <c:pt idx="209">
                  <c:v>35730</c:v>
                </c:pt>
                <c:pt idx="210">
                  <c:v>35731</c:v>
                </c:pt>
                <c:pt idx="211">
                  <c:v>35732</c:v>
                </c:pt>
                <c:pt idx="212">
                  <c:v>35733</c:v>
                </c:pt>
                <c:pt idx="213">
                  <c:v>35734</c:v>
                </c:pt>
                <c:pt idx="214">
                  <c:v>35737</c:v>
                </c:pt>
                <c:pt idx="215">
                  <c:v>35738</c:v>
                </c:pt>
                <c:pt idx="216">
                  <c:v>35739</c:v>
                </c:pt>
                <c:pt idx="217">
                  <c:v>35740</c:v>
                </c:pt>
                <c:pt idx="218">
                  <c:v>35741</c:v>
                </c:pt>
                <c:pt idx="219">
                  <c:v>35744</c:v>
                </c:pt>
                <c:pt idx="220">
                  <c:v>35745</c:v>
                </c:pt>
                <c:pt idx="221">
                  <c:v>35746</c:v>
                </c:pt>
                <c:pt idx="222">
                  <c:v>35747</c:v>
                </c:pt>
                <c:pt idx="223">
                  <c:v>35748</c:v>
                </c:pt>
                <c:pt idx="224">
                  <c:v>35751</c:v>
                </c:pt>
                <c:pt idx="225">
                  <c:v>35752</c:v>
                </c:pt>
                <c:pt idx="226">
                  <c:v>35753</c:v>
                </c:pt>
                <c:pt idx="227">
                  <c:v>35754</c:v>
                </c:pt>
                <c:pt idx="228">
                  <c:v>35755</c:v>
                </c:pt>
                <c:pt idx="229">
                  <c:v>35758</c:v>
                </c:pt>
                <c:pt idx="230">
                  <c:v>35759</c:v>
                </c:pt>
                <c:pt idx="231">
                  <c:v>35760</c:v>
                </c:pt>
                <c:pt idx="232">
                  <c:v>35761</c:v>
                </c:pt>
                <c:pt idx="233">
                  <c:v>35762</c:v>
                </c:pt>
                <c:pt idx="234">
                  <c:v>35764</c:v>
                </c:pt>
                <c:pt idx="235">
                  <c:v>35765</c:v>
                </c:pt>
                <c:pt idx="236">
                  <c:v>35766</c:v>
                </c:pt>
                <c:pt idx="237">
                  <c:v>35767</c:v>
                </c:pt>
                <c:pt idx="238">
                  <c:v>35768</c:v>
                </c:pt>
                <c:pt idx="239">
                  <c:v>35769</c:v>
                </c:pt>
                <c:pt idx="240">
                  <c:v>35772</c:v>
                </c:pt>
                <c:pt idx="241">
                  <c:v>35773</c:v>
                </c:pt>
                <c:pt idx="242">
                  <c:v>35774</c:v>
                </c:pt>
                <c:pt idx="243">
                  <c:v>35775</c:v>
                </c:pt>
                <c:pt idx="244">
                  <c:v>35776</c:v>
                </c:pt>
                <c:pt idx="245">
                  <c:v>35779</c:v>
                </c:pt>
                <c:pt idx="246">
                  <c:v>35780</c:v>
                </c:pt>
                <c:pt idx="247">
                  <c:v>35781</c:v>
                </c:pt>
                <c:pt idx="248">
                  <c:v>35782</c:v>
                </c:pt>
                <c:pt idx="249">
                  <c:v>35783</c:v>
                </c:pt>
                <c:pt idx="250">
                  <c:v>35786</c:v>
                </c:pt>
                <c:pt idx="251">
                  <c:v>35787</c:v>
                </c:pt>
                <c:pt idx="252">
                  <c:v>35788</c:v>
                </c:pt>
                <c:pt idx="253">
                  <c:v>35790</c:v>
                </c:pt>
                <c:pt idx="254">
                  <c:v>35793</c:v>
                </c:pt>
                <c:pt idx="255">
                  <c:v>35794</c:v>
                </c:pt>
                <c:pt idx="256">
                  <c:v>35795</c:v>
                </c:pt>
                <c:pt idx="257">
                  <c:v>35797</c:v>
                </c:pt>
                <c:pt idx="258">
                  <c:v>35800</c:v>
                </c:pt>
                <c:pt idx="259">
                  <c:v>35801</c:v>
                </c:pt>
                <c:pt idx="260">
                  <c:v>35802</c:v>
                </c:pt>
                <c:pt idx="261">
                  <c:v>35803</c:v>
                </c:pt>
                <c:pt idx="262">
                  <c:v>35804</c:v>
                </c:pt>
                <c:pt idx="263">
                  <c:v>35807</c:v>
                </c:pt>
                <c:pt idx="264">
                  <c:v>35808</c:v>
                </c:pt>
                <c:pt idx="265">
                  <c:v>35809</c:v>
                </c:pt>
                <c:pt idx="266">
                  <c:v>35810</c:v>
                </c:pt>
                <c:pt idx="267">
                  <c:v>35811</c:v>
                </c:pt>
                <c:pt idx="268">
                  <c:v>35814</c:v>
                </c:pt>
                <c:pt idx="269">
                  <c:v>35815</c:v>
                </c:pt>
                <c:pt idx="270">
                  <c:v>35816</c:v>
                </c:pt>
                <c:pt idx="271">
                  <c:v>35817</c:v>
                </c:pt>
                <c:pt idx="272">
                  <c:v>35818</c:v>
                </c:pt>
                <c:pt idx="273">
                  <c:v>35821</c:v>
                </c:pt>
                <c:pt idx="274">
                  <c:v>35822</c:v>
                </c:pt>
                <c:pt idx="275">
                  <c:v>35823</c:v>
                </c:pt>
                <c:pt idx="276">
                  <c:v>35824</c:v>
                </c:pt>
                <c:pt idx="277">
                  <c:v>35825</c:v>
                </c:pt>
                <c:pt idx="278">
                  <c:v>35826</c:v>
                </c:pt>
                <c:pt idx="279">
                  <c:v>35828</c:v>
                </c:pt>
                <c:pt idx="280">
                  <c:v>35829</c:v>
                </c:pt>
                <c:pt idx="281">
                  <c:v>35830</c:v>
                </c:pt>
                <c:pt idx="282">
                  <c:v>35831</c:v>
                </c:pt>
                <c:pt idx="283">
                  <c:v>35832</c:v>
                </c:pt>
                <c:pt idx="284">
                  <c:v>35835</c:v>
                </c:pt>
                <c:pt idx="285">
                  <c:v>35836</c:v>
                </c:pt>
                <c:pt idx="286">
                  <c:v>35837</c:v>
                </c:pt>
                <c:pt idx="287">
                  <c:v>35838</c:v>
                </c:pt>
                <c:pt idx="288">
                  <c:v>35839</c:v>
                </c:pt>
                <c:pt idx="289">
                  <c:v>35842</c:v>
                </c:pt>
                <c:pt idx="290">
                  <c:v>35843</c:v>
                </c:pt>
                <c:pt idx="291">
                  <c:v>35844</c:v>
                </c:pt>
                <c:pt idx="292">
                  <c:v>35845</c:v>
                </c:pt>
                <c:pt idx="293">
                  <c:v>35846</c:v>
                </c:pt>
                <c:pt idx="294">
                  <c:v>35849</c:v>
                </c:pt>
                <c:pt idx="295">
                  <c:v>35850</c:v>
                </c:pt>
                <c:pt idx="296">
                  <c:v>35851</c:v>
                </c:pt>
                <c:pt idx="297">
                  <c:v>35852</c:v>
                </c:pt>
                <c:pt idx="298">
                  <c:v>35853</c:v>
                </c:pt>
                <c:pt idx="299">
                  <c:v>35854</c:v>
                </c:pt>
                <c:pt idx="300">
                  <c:v>35856</c:v>
                </c:pt>
                <c:pt idx="301">
                  <c:v>35857</c:v>
                </c:pt>
                <c:pt idx="302">
                  <c:v>35858</c:v>
                </c:pt>
                <c:pt idx="303">
                  <c:v>35859</c:v>
                </c:pt>
                <c:pt idx="304">
                  <c:v>35860</c:v>
                </c:pt>
                <c:pt idx="305">
                  <c:v>35863</c:v>
                </c:pt>
                <c:pt idx="306">
                  <c:v>35864</c:v>
                </c:pt>
                <c:pt idx="307">
                  <c:v>35865</c:v>
                </c:pt>
                <c:pt idx="308">
                  <c:v>35866</c:v>
                </c:pt>
                <c:pt idx="309">
                  <c:v>35867</c:v>
                </c:pt>
                <c:pt idx="310">
                  <c:v>35870</c:v>
                </c:pt>
                <c:pt idx="311">
                  <c:v>35871</c:v>
                </c:pt>
                <c:pt idx="312">
                  <c:v>35872</c:v>
                </c:pt>
                <c:pt idx="313">
                  <c:v>35873</c:v>
                </c:pt>
                <c:pt idx="314">
                  <c:v>35874</c:v>
                </c:pt>
                <c:pt idx="315">
                  <c:v>35877</c:v>
                </c:pt>
                <c:pt idx="316">
                  <c:v>35878</c:v>
                </c:pt>
                <c:pt idx="317">
                  <c:v>35879</c:v>
                </c:pt>
                <c:pt idx="318">
                  <c:v>35880</c:v>
                </c:pt>
                <c:pt idx="319">
                  <c:v>35881</c:v>
                </c:pt>
                <c:pt idx="320">
                  <c:v>35884</c:v>
                </c:pt>
                <c:pt idx="321">
                  <c:v>35885</c:v>
                </c:pt>
                <c:pt idx="322">
                  <c:v>35886</c:v>
                </c:pt>
                <c:pt idx="323">
                  <c:v>35887</c:v>
                </c:pt>
                <c:pt idx="324">
                  <c:v>35888</c:v>
                </c:pt>
                <c:pt idx="325">
                  <c:v>35891</c:v>
                </c:pt>
                <c:pt idx="326">
                  <c:v>35892</c:v>
                </c:pt>
                <c:pt idx="327">
                  <c:v>35893</c:v>
                </c:pt>
                <c:pt idx="328">
                  <c:v>35894</c:v>
                </c:pt>
                <c:pt idx="329">
                  <c:v>35898</c:v>
                </c:pt>
                <c:pt idx="330">
                  <c:v>35899</c:v>
                </c:pt>
                <c:pt idx="331">
                  <c:v>35900</c:v>
                </c:pt>
                <c:pt idx="332">
                  <c:v>35901</c:v>
                </c:pt>
                <c:pt idx="333">
                  <c:v>35902</c:v>
                </c:pt>
                <c:pt idx="334">
                  <c:v>35905</c:v>
                </c:pt>
                <c:pt idx="335">
                  <c:v>35906</c:v>
                </c:pt>
                <c:pt idx="336">
                  <c:v>35907</c:v>
                </c:pt>
                <c:pt idx="337">
                  <c:v>35908</c:v>
                </c:pt>
                <c:pt idx="338">
                  <c:v>35909</c:v>
                </c:pt>
                <c:pt idx="339">
                  <c:v>35912</c:v>
                </c:pt>
                <c:pt idx="340">
                  <c:v>35913</c:v>
                </c:pt>
                <c:pt idx="341">
                  <c:v>35914</c:v>
                </c:pt>
                <c:pt idx="342">
                  <c:v>35915</c:v>
                </c:pt>
                <c:pt idx="343">
                  <c:v>35916</c:v>
                </c:pt>
                <c:pt idx="344">
                  <c:v>35919</c:v>
                </c:pt>
                <c:pt idx="345">
                  <c:v>35920</c:v>
                </c:pt>
                <c:pt idx="346">
                  <c:v>35921</c:v>
                </c:pt>
                <c:pt idx="347">
                  <c:v>35922</c:v>
                </c:pt>
                <c:pt idx="348">
                  <c:v>35923</c:v>
                </c:pt>
                <c:pt idx="349">
                  <c:v>35926</c:v>
                </c:pt>
                <c:pt idx="350">
                  <c:v>35927</c:v>
                </c:pt>
                <c:pt idx="351">
                  <c:v>35928</c:v>
                </c:pt>
                <c:pt idx="352">
                  <c:v>35929</c:v>
                </c:pt>
                <c:pt idx="353">
                  <c:v>35930</c:v>
                </c:pt>
                <c:pt idx="354">
                  <c:v>35933</c:v>
                </c:pt>
                <c:pt idx="355">
                  <c:v>35934</c:v>
                </c:pt>
                <c:pt idx="356">
                  <c:v>35935</c:v>
                </c:pt>
                <c:pt idx="357">
                  <c:v>35936</c:v>
                </c:pt>
                <c:pt idx="358">
                  <c:v>35937</c:v>
                </c:pt>
                <c:pt idx="359">
                  <c:v>35940</c:v>
                </c:pt>
                <c:pt idx="360">
                  <c:v>35941</c:v>
                </c:pt>
                <c:pt idx="361">
                  <c:v>35942</c:v>
                </c:pt>
                <c:pt idx="362">
                  <c:v>35943</c:v>
                </c:pt>
                <c:pt idx="363">
                  <c:v>35944</c:v>
                </c:pt>
                <c:pt idx="364">
                  <c:v>35946</c:v>
                </c:pt>
                <c:pt idx="365">
                  <c:v>35947</c:v>
                </c:pt>
                <c:pt idx="366">
                  <c:v>35948</c:v>
                </c:pt>
                <c:pt idx="367">
                  <c:v>35949</c:v>
                </c:pt>
                <c:pt idx="368">
                  <c:v>35950</c:v>
                </c:pt>
                <c:pt idx="369">
                  <c:v>35951</c:v>
                </c:pt>
                <c:pt idx="370">
                  <c:v>35954</c:v>
                </c:pt>
                <c:pt idx="371">
                  <c:v>35955</c:v>
                </c:pt>
                <c:pt idx="372">
                  <c:v>35956</c:v>
                </c:pt>
                <c:pt idx="373">
                  <c:v>35957</c:v>
                </c:pt>
                <c:pt idx="374">
                  <c:v>35958</c:v>
                </c:pt>
                <c:pt idx="375">
                  <c:v>35961</c:v>
                </c:pt>
                <c:pt idx="376">
                  <c:v>35962</c:v>
                </c:pt>
                <c:pt idx="377">
                  <c:v>35963</c:v>
                </c:pt>
                <c:pt idx="378">
                  <c:v>35964</c:v>
                </c:pt>
                <c:pt idx="379">
                  <c:v>35965</c:v>
                </c:pt>
                <c:pt idx="380">
                  <c:v>35968</c:v>
                </c:pt>
                <c:pt idx="381">
                  <c:v>35969</c:v>
                </c:pt>
                <c:pt idx="382">
                  <c:v>35970</c:v>
                </c:pt>
                <c:pt idx="383">
                  <c:v>35971</c:v>
                </c:pt>
                <c:pt idx="384">
                  <c:v>35972</c:v>
                </c:pt>
                <c:pt idx="385">
                  <c:v>35975</c:v>
                </c:pt>
                <c:pt idx="386">
                  <c:v>35976</c:v>
                </c:pt>
                <c:pt idx="387">
                  <c:v>35977</c:v>
                </c:pt>
                <c:pt idx="388">
                  <c:v>35978</c:v>
                </c:pt>
                <c:pt idx="389">
                  <c:v>35979</c:v>
                </c:pt>
                <c:pt idx="390">
                  <c:v>35982</c:v>
                </c:pt>
                <c:pt idx="391">
                  <c:v>35983</c:v>
                </c:pt>
                <c:pt idx="392">
                  <c:v>35984</c:v>
                </c:pt>
                <c:pt idx="393">
                  <c:v>35985</c:v>
                </c:pt>
                <c:pt idx="394">
                  <c:v>35986</c:v>
                </c:pt>
                <c:pt idx="395">
                  <c:v>35989</c:v>
                </c:pt>
                <c:pt idx="396">
                  <c:v>35990</c:v>
                </c:pt>
                <c:pt idx="397">
                  <c:v>35991</c:v>
                </c:pt>
                <c:pt idx="398">
                  <c:v>35992</c:v>
                </c:pt>
                <c:pt idx="399">
                  <c:v>35993</c:v>
                </c:pt>
                <c:pt idx="400">
                  <c:v>35996</c:v>
                </c:pt>
                <c:pt idx="401">
                  <c:v>35997</c:v>
                </c:pt>
                <c:pt idx="402">
                  <c:v>35998</c:v>
                </c:pt>
                <c:pt idx="403">
                  <c:v>35999</c:v>
                </c:pt>
                <c:pt idx="404">
                  <c:v>36000</c:v>
                </c:pt>
                <c:pt idx="405">
                  <c:v>36003</c:v>
                </c:pt>
                <c:pt idx="406">
                  <c:v>36004</c:v>
                </c:pt>
                <c:pt idx="407">
                  <c:v>36005</c:v>
                </c:pt>
                <c:pt idx="408">
                  <c:v>36006</c:v>
                </c:pt>
                <c:pt idx="409">
                  <c:v>36007</c:v>
                </c:pt>
                <c:pt idx="410">
                  <c:v>36010</c:v>
                </c:pt>
                <c:pt idx="411">
                  <c:v>36011</c:v>
                </c:pt>
                <c:pt idx="412">
                  <c:v>36012</c:v>
                </c:pt>
                <c:pt idx="413">
                  <c:v>36013</c:v>
                </c:pt>
                <c:pt idx="414">
                  <c:v>36014</c:v>
                </c:pt>
                <c:pt idx="415">
                  <c:v>36017</c:v>
                </c:pt>
                <c:pt idx="416">
                  <c:v>36018</c:v>
                </c:pt>
                <c:pt idx="417">
                  <c:v>36019</c:v>
                </c:pt>
                <c:pt idx="418">
                  <c:v>36020</c:v>
                </c:pt>
                <c:pt idx="419">
                  <c:v>36021</c:v>
                </c:pt>
                <c:pt idx="420">
                  <c:v>36024</c:v>
                </c:pt>
                <c:pt idx="421">
                  <c:v>36025</c:v>
                </c:pt>
                <c:pt idx="422">
                  <c:v>36026</c:v>
                </c:pt>
                <c:pt idx="423">
                  <c:v>36027</c:v>
                </c:pt>
                <c:pt idx="424">
                  <c:v>36028</c:v>
                </c:pt>
                <c:pt idx="425">
                  <c:v>36031</c:v>
                </c:pt>
                <c:pt idx="426">
                  <c:v>36032</c:v>
                </c:pt>
                <c:pt idx="427">
                  <c:v>36033</c:v>
                </c:pt>
                <c:pt idx="428">
                  <c:v>36034</c:v>
                </c:pt>
                <c:pt idx="429">
                  <c:v>36035</c:v>
                </c:pt>
                <c:pt idx="430">
                  <c:v>36038</c:v>
                </c:pt>
                <c:pt idx="431">
                  <c:v>36039</c:v>
                </c:pt>
                <c:pt idx="432">
                  <c:v>36040</c:v>
                </c:pt>
                <c:pt idx="433">
                  <c:v>36041</c:v>
                </c:pt>
                <c:pt idx="434">
                  <c:v>36042</c:v>
                </c:pt>
                <c:pt idx="435">
                  <c:v>36045</c:v>
                </c:pt>
                <c:pt idx="436">
                  <c:v>36046</c:v>
                </c:pt>
                <c:pt idx="437">
                  <c:v>36047</c:v>
                </c:pt>
                <c:pt idx="438">
                  <c:v>36048</c:v>
                </c:pt>
                <c:pt idx="439">
                  <c:v>36049</c:v>
                </c:pt>
                <c:pt idx="440">
                  <c:v>36052</c:v>
                </c:pt>
                <c:pt idx="441">
                  <c:v>36053</c:v>
                </c:pt>
                <c:pt idx="442">
                  <c:v>36054</c:v>
                </c:pt>
                <c:pt idx="443">
                  <c:v>36055</c:v>
                </c:pt>
                <c:pt idx="444">
                  <c:v>36056</c:v>
                </c:pt>
                <c:pt idx="445">
                  <c:v>36059</c:v>
                </c:pt>
                <c:pt idx="446">
                  <c:v>36060</c:v>
                </c:pt>
                <c:pt idx="447">
                  <c:v>36061</c:v>
                </c:pt>
                <c:pt idx="448">
                  <c:v>36062</c:v>
                </c:pt>
                <c:pt idx="449">
                  <c:v>36063</c:v>
                </c:pt>
                <c:pt idx="450">
                  <c:v>36066</c:v>
                </c:pt>
                <c:pt idx="451">
                  <c:v>36067</c:v>
                </c:pt>
                <c:pt idx="452">
                  <c:v>36068</c:v>
                </c:pt>
                <c:pt idx="453">
                  <c:v>36069</c:v>
                </c:pt>
                <c:pt idx="454">
                  <c:v>36070</c:v>
                </c:pt>
                <c:pt idx="455">
                  <c:v>36073</c:v>
                </c:pt>
                <c:pt idx="456">
                  <c:v>36074</c:v>
                </c:pt>
                <c:pt idx="457">
                  <c:v>36075</c:v>
                </c:pt>
                <c:pt idx="458">
                  <c:v>36076</c:v>
                </c:pt>
                <c:pt idx="459">
                  <c:v>36077</c:v>
                </c:pt>
                <c:pt idx="460">
                  <c:v>36080</c:v>
                </c:pt>
                <c:pt idx="461">
                  <c:v>36081</c:v>
                </c:pt>
                <c:pt idx="462">
                  <c:v>36082</c:v>
                </c:pt>
                <c:pt idx="463">
                  <c:v>36083</c:v>
                </c:pt>
                <c:pt idx="464">
                  <c:v>36084</c:v>
                </c:pt>
                <c:pt idx="465">
                  <c:v>36087</c:v>
                </c:pt>
                <c:pt idx="466">
                  <c:v>36088</c:v>
                </c:pt>
                <c:pt idx="467">
                  <c:v>36089</c:v>
                </c:pt>
                <c:pt idx="468">
                  <c:v>36090</c:v>
                </c:pt>
                <c:pt idx="469">
                  <c:v>36091</c:v>
                </c:pt>
                <c:pt idx="470">
                  <c:v>36094</c:v>
                </c:pt>
                <c:pt idx="471">
                  <c:v>36095</c:v>
                </c:pt>
                <c:pt idx="472">
                  <c:v>36096</c:v>
                </c:pt>
                <c:pt idx="473">
                  <c:v>36097</c:v>
                </c:pt>
                <c:pt idx="474">
                  <c:v>36098</c:v>
                </c:pt>
                <c:pt idx="475">
                  <c:v>36099</c:v>
                </c:pt>
                <c:pt idx="476">
                  <c:v>36101</c:v>
                </c:pt>
                <c:pt idx="477">
                  <c:v>36102</c:v>
                </c:pt>
                <c:pt idx="478">
                  <c:v>36103</c:v>
                </c:pt>
                <c:pt idx="479">
                  <c:v>36104</c:v>
                </c:pt>
                <c:pt idx="480">
                  <c:v>36105</c:v>
                </c:pt>
                <c:pt idx="481">
                  <c:v>36108</c:v>
                </c:pt>
                <c:pt idx="482">
                  <c:v>36109</c:v>
                </c:pt>
                <c:pt idx="483">
                  <c:v>36110</c:v>
                </c:pt>
                <c:pt idx="484">
                  <c:v>36111</c:v>
                </c:pt>
                <c:pt idx="485">
                  <c:v>36112</c:v>
                </c:pt>
                <c:pt idx="486">
                  <c:v>36115</c:v>
                </c:pt>
                <c:pt idx="487">
                  <c:v>36116</c:v>
                </c:pt>
                <c:pt idx="488">
                  <c:v>36117</c:v>
                </c:pt>
                <c:pt idx="489">
                  <c:v>36118</c:v>
                </c:pt>
                <c:pt idx="490">
                  <c:v>36119</c:v>
                </c:pt>
                <c:pt idx="491">
                  <c:v>36122</c:v>
                </c:pt>
                <c:pt idx="492">
                  <c:v>36123</c:v>
                </c:pt>
                <c:pt idx="493">
                  <c:v>36124</c:v>
                </c:pt>
                <c:pt idx="494">
                  <c:v>36125</c:v>
                </c:pt>
                <c:pt idx="495">
                  <c:v>36126</c:v>
                </c:pt>
                <c:pt idx="496">
                  <c:v>36129</c:v>
                </c:pt>
                <c:pt idx="497">
                  <c:v>36130</c:v>
                </c:pt>
                <c:pt idx="498">
                  <c:v>36131</c:v>
                </c:pt>
                <c:pt idx="499">
                  <c:v>36132</c:v>
                </c:pt>
                <c:pt idx="500">
                  <c:v>36133</c:v>
                </c:pt>
                <c:pt idx="501">
                  <c:v>36136</c:v>
                </c:pt>
                <c:pt idx="502">
                  <c:v>36137</c:v>
                </c:pt>
                <c:pt idx="503">
                  <c:v>36138</c:v>
                </c:pt>
                <c:pt idx="504">
                  <c:v>36139</c:v>
                </c:pt>
                <c:pt idx="505">
                  <c:v>36140</c:v>
                </c:pt>
                <c:pt idx="506">
                  <c:v>36143</c:v>
                </c:pt>
                <c:pt idx="507">
                  <c:v>36144</c:v>
                </c:pt>
                <c:pt idx="508">
                  <c:v>36145</c:v>
                </c:pt>
                <c:pt idx="509">
                  <c:v>36146</c:v>
                </c:pt>
                <c:pt idx="510">
                  <c:v>36147</c:v>
                </c:pt>
                <c:pt idx="511">
                  <c:v>36150</c:v>
                </c:pt>
                <c:pt idx="512">
                  <c:v>36151</c:v>
                </c:pt>
                <c:pt idx="513">
                  <c:v>36152</c:v>
                </c:pt>
                <c:pt idx="514">
                  <c:v>36153</c:v>
                </c:pt>
                <c:pt idx="515">
                  <c:v>36157</c:v>
                </c:pt>
                <c:pt idx="516">
                  <c:v>36158</c:v>
                </c:pt>
                <c:pt idx="517">
                  <c:v>36159</c:v>
                </c:pt>
                <c:pt idx="518">
                  <c:v>36160</c:v>
                </c:pt>
                <c:pt idx="519">
                  <c:v>36164</c:v>
                </c:pt>
                <c:pt idx="520">
                  <c:v>36165</c:v>
                </c:pt>
                <c:pt idx="521">
                  <c:v>36166</c:v>
                </c:pt>
                <c:pt idx="522">
                  <c:v>36167</c:v>
                </c:pt>
                <c:pt idx="523">
                  <c:v>36168</c:v>
                </c:pt>
                <c:pt idx="524">
                  <c:v>36171</c:v>
                </c:pt>
                <c:pt idx="525">
                  <c:v>36172</c:v>
                </c:pt>
                <c:pt idx="526">
                  <c:v>36173</c:v>
                </c:pt>
                <c:pt idx="527">
                  <c:v>36174</c:v>
                </c:pt>
                <c:pt idx="528">
                  <c:v>36175</c:v>
                </c:pt>
                <c:pt idx="529">
                  <c:v>36178</c:v>
                </c:pt>
                <c:pt idx="530">
                  <c:v>36179</c:v>
                </c:pt>
                <c:pt idx="531">
                  <c:v>36180</c:v>
                </c:pt>
                <c:pt idx="532">
                  <c:v>36181</c:v>
                </c:pt>
                <c:pt idx="533">
                  <c:v>36182</c:v>
                </c:pt>
                <c:pt idx="534">
                  <c:v>36185</c:v>
                </c:pt>
                <c:pt idx="535">
                  <c:v>36186</c:v>
                </c:pt>
                <c:pt idx="536">
                  <c:v>36187</c:v>
                </c:pt>
                <c:pt idx="537">
                  <c:v>36188</c:v>
                </c:pt>
                <c:pt idx="538">
                  <c:v>36189</c:v>
                </c:pt>
                <c:pt idx="539">
                  <c:v>36191</c:v>
                </c:pt>
                <c:pt idx="540">
                  <c:v>36192</c:v>
                </c:pt>
                <c:pt idx="541">
                  <c:v>36193</c:v>
                </c:pt>
                <c:pt idx="542">
                  <c:v>36194</c:v>
                </c:pt>
                <c:pt idx="543">
                  <c:v>36195</c:v>
                </c:pt>
                <c:pt idx="544">
                  <c:v>36196</c:v>
                </c:pt>
                <c:pt idx="545">
                  <c:v>36199</c:v>
                </c:pt>
                <c:pt idx="546">
                  <c:v>36200</c:v>
                </c:pt>
                <c:pt idx="547">
                  <c:v>36201</c:v>
                </c:pt>
                <c:pt idx="548">
                  <c:v>36202</c:v>
                </c:pt>
                <c:pt idx="549">
                  <c:v>36203</c:v>
                </c:pt>
                <c:pt idx="550">
                  <c:v>36206</c:v>
                </c:pt>
                <c:pt idx="551">
                  <c:v>36207</c:v>
                </c:pt>
                <c:pt idx="552">
                  <c:v>36208</c:v>
                </c:pt>
                <c:pt idx="553">
                  <c:v>36209</c:v>
                </c:pt>
                <c:pt idx="554">
                  <c:v>36210</c:v>
                </c:pt>
                <c:pt idx="555">
                  <c:v>36213</c:v>
                </c:pt>
                <c:pt idx="556">
                  <c:v>36214</c:v>
                </c:pt>
                <c:pt idx="557">
                  <c:v>36215</c:v>
                </c:pt>
                <c:pt idx="558">
                  <c:v>36216</c:v>
                </c:pt>
                <c:pt idx="559">
                  <c:v>36217</c:v>
                </c:pt>
                <c:pt idx="560">
                  <c:v>36219</c:v>
                </c:pt>
                <c:pt idx="561">
                  <c:v>36220</c:v>
                </c:pt>
                <c:pt idx="562">
                  <c:v>36221</c:v>
                </c:pt>
                <c:pt idx="563">
                  <c:v>36222</c:v>
                </c:pt>
                <c:pt idx="564">
                  <c:v>36223</c:v>
                </c:pt>
                <c:pt idx="565">
                  <c:v>36224</c:v>
                </c:pt>
                <c:pt idx="566">
                  <c:v>36227</c:v>
                </c:pt>
                <c:pt idx="567">
                  <c:v>36228</c:v>
                </c:pt>
                <c:pt idx="568">
                  <c:v>36229</c:v>
                </c:pt>
                <c:pt idx="569">
                  <c:v>36230</c:v>
                </c:pt>
                <c:pt idx="570">
                  <c:v>36231</c:v>
                </c:pt>
                <c:pt idx="571">
                  <c:v>36234</c:v>
                </c:pt>
                <c:pt idx="572">
                  <c:v>36235</c:v>
                </c:pt>
                <c:pt idx="573">
                  <c:v>36236</c:v>
                </c:pt>
                <c:pt idx="574">
                  <c:v>36237</c:v>
                </c:pt>
                <c:pt idx="575">
                  <c:v>36238</c:v>
                </c:pt>
                <c:pt idx="576">
                  <c:v>36241</c:v>
                </c:pt>
                <c:pt idx="577">
                  <c:v>36242</c:v>
                </c:pt>
                <c:pt idx="578">
                  <c:v>36243</c:v>
                </c:pt>
                <c:pt idx="579">
                  <c:v>36244</c:v>
                </c:pt>
                <c:pt idx="580">
                  <c:v>36245</c:v>
                </c:pt>
                <c:pt idx="581">
                  <c:v>36248</c:v>
                </c:pt>
                <c:pt idx="582">
                  <c:v>36249</c:v>
                </c:pt>
                <c:pt idx="583">
                  <c:v>36250</c:v>
                </c:pt>
                <c:pt idx="584">
                  <c:v>36251</c:v>
                </c:pt>
                <c:pt idx="585">
                  <c:v>36252</c:v>
                </c:pt>
                <c:pt idx="586">
                  <c:v>36255</c:v>
                </c:pt>
                <c:pt idx="587">
                  <c:v>36256</c:v>
                </c:pt>
                <c:pt idx="588">
                  <c:v>36257</c:v>
                </c:pt>
                <c:pt idx="589">
                  <c:v>36258</c:v>
                </c:pt>
                <c:pt idx="590">
                  <c:v>36259</c:v>
                </c:pt>
                <c:pt idx="591">
                  <c:v>36262</c:v>
                </c:pt>
                <c:pt idx="592">
                  <c:v>36263</c:v>
                </c:pt>
                <c:pt idx="593">
                  <c:v>36264</c:v>
                </c:pt>
                <c:pt idx="594">
                  <c:v>36265</c:v>
                </c:pt>
                <c:pt idx="595">
                  <c:v>36266</c:v>
                </c:pt>
                <c:pt idx="596">
                  <c:v>36269</c:v>
                </c:pt>
                <c:pt idx="597">
                  <c:v>36270</c:v>
                </c:pt>
                <c:pt idx="598">
                  <c:v>36271</c:v>
                </c:pt>
                <c:pt idx="599">
                  <c:v>36272</c:v>
                </c:pt>
                <c:pt idx="600">
                  <c:v>36273</c:v>
                </c:pt>
                <c:pt idx="601">
                  <c:v>36276</c:v>
                </c:pt>
                <c:pt idx="602">
                  <c:v>36277</c:v>
                </c:pt>
                <c:pt idx="603">
                  <c:v>36278</c:v>
                </c:pt>
                <c:pt idx="604">
                  <c:v>36279</c:v>
                </c:pt>
                <c:pt idx="605">
                  <c:v>36280</c:v>
                </c:pt>
                <c:pt idx="606">
                  <c:v>36283</c:v>
                </c:pt>
                <c:pt idx="607">
                  <c:v>36284</c:v>
                </c:pt>
                <c:pt idx="608">
                  <c:v>36285</c:v>
                </c:pt>
                <c:pt idx="609">
                  <c:v>36286</c:v>
                </c:pt>
                <c:pt idx="610">
                  <c:v>36287</c:v>
                </c:pt>
                <c:pt idx="611">
                  <c:v>36290</c:v>
                </c:pt>
                <c:pt idx="612">
                  <c:v>36291</c:v>
                </c:pt>
                <c:pt idx="613">
                  <c:v>36292</c:v>
                </c:pt>
                <c:pt idx="614">
                  <c:v>36293</c:v>
                </c:pt>
                <c:pt idx="615">
                  <c:v>36294</c:v>
                </c:pt>
                <c:pt idx="616">
                  <c:v>36297</c:v>
                </c:pt>
                <c:pt idx="617">
                  <c:v>36298</c:v>
                </c:pt>
                <c:pt idx="618">
                  <c:v>36299</c:v>
                </c:pt>
                <c:pt idx="619">
                  <c:v>36300</c:v>
                </c:pt>
                <c:pt idx="620">
                  <c:v>36301</c:v>
                </c:pt>
                <c:pt idx="621">
                  <c:v>36304</c:v>
                </c:pt>
                <c:pt idx="622">
                  <c:v>36305</c:v>
                </c:pt>
                <c:pt idx="623">
                  <c:v>36306</c:v>
                </c:pt>
                <c:pt idx="624">
                  <c:v>36307</c:v>
                </c:pt>
                <c:pt idx="625">
                  <c:v>36308</c:v>
                </c:pt>
                <c:pt idx="626">
                  <c:v>36311</c:v>
                </c:pt>
                <c:pt idx="627">
                  <c:v>36312</c:v>
                </c:pt>
                <c:pt idx="628">
                  <c:v>36313</c:v>
                </c:pt>
                <c:pt idx="629">
                  <c:v>36314</c:v>
                </c:pt>
                <c:pt idx="630">
                  <c:v>36315</c:v>
                </c:pt>
                <c:pt idx="631">
                  <c:v>36318</c:v>
                </c:pt>
                <c:pt idx="632">
                  <c:v>36319</c:v>
                </c:pt>
                <c:pt idx="633">
                  <c:v>36320</c:v>
                </c:pt>
                <c:pt idx="634">
                  <c:v>36321</c:v>
                </c:pt>
                <c:pt idx="635">
                  <c:v>36322</c:v>
                </c:pt>
                <c:pt idx="636">
                  <c:v>36325</c:v>
                </c:pt>
                <c:pt idx="637">
                  <c:v>36326</c:v>
                </c:pt>
                <c:pt idx="638">
                  <c:v>36327</c:v>
                </c:pt>
                <c:pt idx="639">
                  <c:v>36328</c:v>
                </c:pt>
                <c:pt idx="640">
                  <c:v>36329</c:v>
                </c:pt>
                <c:pt idx="641">
                  <c:v>36332</c:v>
                </c:pt>
                <c:pt idx="642">
                  <c:v>36333</c:v>
                </c:pt>
                <c:pt idx="643">
                  <c:v>36334</c:v>
                </c:pt>
                <c:pt idx="644">
                  <c:v>36335</c:v>
                </c:pt>
                <c:pt idx="645">
                  <c:v>36336</c:v>
                </c:pt>
                <c:pt idx="646">
                  <c:v>36339</c:v>
                </c:pt>
                <c:pt idx="647">
                  <c:v>36340</c:v>
                </c:pt>
                <c:pt idx="648">
                  <c:v>36341</c:v>
                </c:pt>
                <c:pt idx="649">
                  <c:v>36342</c:v>
                </c:pt>
                <c:pt idx="650">
                  <c:v>36343</c:v>
                </c:pt>
                <c:pt idx="651">
                  <c:v>36346</c:v>
                </c:pt>
                <c:pt idx="652">
                  <c:v>36347</c:v>
                </c:pt>
                <c:pt idx="653">
                  <c:v>36348</c:v>
                </c:pt>
                <c:pt idx="654">
                  <c:v>36349</c:v>
                </c:pt>
                <c:pt idx="655">
                  <c:v>36350</c:v>
                </c:pt>
                <c:pt idx="656">
                  <c:v>36353</c:v>
                </c:pt>
                <c:pt idx="657">
                  <c:v>36354</c:v>
                </c:pt>
                <c:pt idx="658">
                  <c:v>36355</c:v>
                </c:pt>
                <c:pt idx="659">
                  <c:v>36356</c:v>
                </c:pt>
                <c:pt idx="660">
                  <c:v>36357</c:v>
                </c:pt>
                <c:pt idx="661">
                  <c:v>36360</c:v>
                </c:pt>
                <c:pt idx="662">
                  <c:v>36361</c:v>
                </c:pt>
                <c:pt idx="663">
                  <c:v>36362</c:v>
                </c:pt>
                <c:pt idx="664">
                  <c:v>36363</c:v>
                </c:pt>
                <c:pt idx="665">
                  <c:v>36364</c:v>
                </c:pt>
                <c:pt idx="666">
                  <c:v>36367</c:v>
                </c:pt>
                <c:pt idx="667">
                  <c:v>36368</c:v>
                </c:pt>
                <c:pt idx="668">
                  <c:v>36369</c:v>
                </c:pt>
                <c:pt idx="669">
                  <c:v>36370</c:v>
                </c:pt>
                <c:pt idx="670">
                  <c:v>36371</c:v>
                </c:pt>
                <c:pt idx="671">
                  <c:v>36372</c:v>
                </c:pt>
                <c:pt idx="672">
                  <c:v>36374</c:v>
                </c:pt>
                <c:pt idx="673">
                  <c:v>36375</c:v>
                </c:pt>
                <c:pt idx="674">
                  <c:v>36376</c:v>
                </c:pt>
                <c:pt idx="675">
                  <c:v>36377</c:v>
                </c:pt>
                <c:pt idx="676">
                  <c:v>36378</c:v>
                </c:pt>
                <c:pt idx="677">
                  <c:v>36381</c:v>
                </c:pt>
                <c:pt idx="678">
                  <c:v>36382</c:v>
                </c:pt>
                <c:pt idx="679">
                  <c:v>36383</c:v>
                </c:pt>
                <c:pt idx="680">
                  <c:v>36384</c:v>
                </c:pt>
                <c:pt idx="681">
                  <c:v>36385</c:v>
                </c:pt>
                <c:pt idx="682">
                  <c:v>36388</c:v>
                </c:pt>
                <c:pt idx="683">
                  <c:v>36389</c:v>
                </c:pt>
                <c:pt idx="684">
                  <c:v>36390</c:v>
                </c:pt>
                <c:pt idx="685">
                  <c:v>36391</c:v>
                </c:pt>
                <c:pt idx="686">
                  <c:v>36392</c:v>
                </c:pt>
                <c:pt idx="687">
                  <c:v>36395</c:v>
                </c:pt>
                <c:pt idx="688">
                  <c:v>36396</c:v>
                </c:pt>
                <c:pt idx="689">
                  <c:v>36397</c:v>
                </c:pt>
                <c:pt idx="690">
                  <c:v>36398</c:v>
                </c:pt>
                <c:pt idx="691">
                  <c:v>36399</c:v>
                </c:pt>
                <c:pt idx="692">
                  <c:v>36402</c:v>
                </c:pt>
                <c:pt idx="693">
                  <c:v>36403</c:v>
                </c:pt>
                <c:pt idx="694">
                  <c:v>36404</c:v>
                </c:pt>
                <c:pt idx="695">
                  <c:v>36405</c:v>
                </c:pt>
                <c:pt idx="696">
                  <c:v>36406</c:v>
                </c:pt>
                <c:pt idx="697">
                  <c:v>36409</c:v>
                </c:pt>
                <c:pt idx="698">
                  <c:v>36410</c:v>
                </c:pt>
                <c:pt idx="699">
                  <c:v>36411</c:v>
                </c:pt>
                <c:pt idx="700">
                  <c:v>36412</c:v>
                </c:pt>
                <c:pt idx="701">
                  <c:v>36413</c:v>
                </c:pt>
                <c:pt idx="702">
                  <c:v>36416</c:v>
                </c:pt>
                <c:pt idx="703">
                  <c:v>36417</c:v>
                </c:pt>
                <c:pt idx="704">
                  <c:v>36418</c:v>
                </c:pt>
                <c:pt idx="705">
                  <c:v>36419</c:v>
                </c:pt>
                <c:pt idx="706">
                  <c:v>36420</c:v>
                </c:pt>
                <c:pt idx="707">
                  <c:v>36423</c:v>
                </c:pt>
                <c:pt idx="708">
                  <c:v>36424</c:v>
                </c:pt>
                <c:pt idx="709">
                  <c:v>36425</c:v>
                </c:pt>
                <c:pt idx="710">
                  <c:v>36426</c:v>
                </c:pt>
                <c:pt idx="711">
                  <c:v>36427</c:v>
                </c:pt>
                <c:pt idx="712">
                  <c:v>36430</c:v>
                </c:pt>
                <c:pt idx="713">
                  <c:v>36431</c:v>
                </c:pt>
                <c:pt idx="714">
                  <c:v>36432</c:v>
                </c:pt>
                <c:pt idx="715">
                  <c:v>36433</c:v>
                </c:pt>
                <c:pt idx="716">
                  <c:v>36434</c:v>
                </c:pt>
                <c:pt idx="717">
                  <c:v>36437</c:v>
                </c:pt>
                <c:pt idx="718">
                  <c:v>36438</c:v>
                </c:pt>
                <c:pt idx="719">
                  <c:v>36439</c:v>
                </c:pt>
                <c:pt idx="720">
                  <c:v>36440</c:v>
                </c:pt>
                <c:pt idx="721">
                  <c:v>36441</c:v>
                </c:pt>
                <c:pt idx="722">
                  <c:v>36444</c:v>
                </c:pt>
                <c:pt idx="723">
                  <c:v>36445</c:v>
                </c:pt>
                <c:pt idx="724">
                  <c:v>36446</c:v>
                </c:pt>
                <c:pt idx="725">
                  <c:v>36447</c:v>
                </c:pt>
                <c:pt idx="726">
                  <c:v>36448</c:v>
                </c:pt>
                <c:pt idx="727">
                  <c:v>36451</c:v>
                </c:pt>
                <c:pt idx="728">
                  <c:v>36452</c:v>
                </c:pt>
                <c:pt idx="729">
                  <c:v>36453</c:v>
                </c:pt>
                <c:pt idx="730">
                  <c:v>36454</c:v>
                </c:pt>
                <c:pt idx="731">
                  <c:v>36455</c:v>
                </c:pt>
                <c:pt idx="732">
                  <c:v>36458</c:v>
                </c:pt>
                <c:pt idx="733">
                  <c:v>36459</c:v>
                </c:pt>
                <c:pt idx="734">
                  <c:v>36460</c:v>
                </c:pt>
                <c:pt idx="735">
                  <c:v>36461</c:v>
                </c:pt>
                <c:pt idx="736">
                  <c:v>36462</c:v>
                </c:pt>
                <c:pt idx="737">
                  <c:v>36464</c:v>
                </c:pt>
                <c:pt idx="738">
                  <c:v>36465</c:v>
                </c:pt>
                <c:pt idx="739">
                  <c:v>36466</c:v>
                </c:pt>
                <c:pt idx="740">
                  <c:v>36467</c:v>
                </c:pt>
                <c:pt idx="741">
                  <c:v>36468</c:v>
                </c:pt>
                <c:pt idx="742">
                  <c:v>36469</c:v>
                </c:pt>
                <c:pt idx="743">
                  <c:v>36472</c:v>
                </c:pt>
                <c:pt idx="744">
                  <c:v>36473</c:v>
                </c:pt>
                <c:pt idx="745">
                  <c:v>36474</c:v>
                </c:pt>
                <c:pt idx="746">
                  <c:v>36475</c:v>
                </c:pt>
                <c:pt idx="747">
                  <c:v>36476</c:v>
                </c:pt>
                <c:pt idx="748">
                  <c:v>36479</c:v>
                </c:pt>
                <c:pt idx="749">
                  <c:v>36480</c:v>
                </c:pt>
                <c:pt idx="750">
                  <c:v>36481</c:v>
                </c:pt>
                <c:pt idx="751">
                  <c:v>36482</c:v>
                </c:pt>
                <c:pt idx="752">
                  <c:v>36483</c:v>
                </c:pt>
                <c:pt idx="753">
                  <c:v>36486</c:v>
                </c:pt>
                <c:pt idx="754">
                  <c:v>36487</c:v>
                </c:pt>
                <c:pt idx="755">
                  <c:v>36488</c:v>
                </c:pt>
                <c:pt idx="756">
                  <c:v>36489</c:v>
                </c:pt>
                <c:pt idx="757">
                  <c:v>36490</c:v>
                </c:pt>
                <c:pt idx="758">
                  <c:v>36493</c:v>
                </c:pt>
                <c:pt idx="759">
                  <c:v>36494</c:v>
                </c:pt>
                <c:pt idx="760">
                  <c:v>36495</c:v>
                </c:pt>
                <c:pt idx="761">
                  <c:v>36496</c:v>
                </c:pt>
                <c:pt idx="762">
                  <c:v>36497</c:v>
                </c:pt>
                <c:pt idx="763">
                  <c:v>36500</c:v>
                </c:pt>
                <c:pt idx="764">
                  <c:v>36501</c:v>
                </c:pt>
                <c:pt idx="765">
                  <c:v>36502</c:v>
                </c:pt>
                <c:pt idx="766">
                  <c:v>36503</c:v>
                </c:pt>
                <c:pt idx="767">
                  <c:v>36504</c:v>
                </c:pt>
                <c:pt idx="768">
                  <c:v>36507</c:v>
                </c:pt>
                <c:pt idx="769">
                  <c:v>36508</c:v>
                </c:pt>
                <c:pt idx="770">
                  <c:v>36509</c:v>
                </c:pt>
                <c:pt idx="771">
                  <c:v>36510</c:v>
                </c:pt>
                <c:pt idx="772">
                  <c:v>36511</c:v>
                </c:pt>
                <c:pt idx="773">
                  <c:v>36514</c:v>
                </c:pt>
                <c:pt idx="774">
                  <c:v>36515</c:v>
                </c:pt>
                <c:pt idx="775">
                  <c:v>36516</c:v>
                </c:pt>
                <c:pt idx="776">
                  <c:v>36517</c:v>
                </c:pt>
                <c:pt idx="777">
                  <c:v>36518</c:v>
                </c:pt>
                <c:pt idx="778">
                  <c:v>36521</c:v>
                </c:pt>
                <c:pt idx="779">
                  <c:v>36522</c:v>
                </c:pt>
                <c:pt idx="780">
                  <c:v>36523</c:v>
                </c:pt>
                <c:pt idx="781">
                  <c:v>36524</c:v>
                </c:pt>
                <c:pt idx="782">
                  <c:v>36525</c:v>
                </c:pt>
                <c:pt idx="783">
                  <c:v>36528</c:v>
                </c:pt>
                <c:pt idx="784">
                  <c:v>36529</c:v>
                </c:pt>
                <c:pt idx="785">
                  <c:v>36530</c:v>
                </c:pt>
                <c:pt idx="786">
                  <c:v>36531</c:v>
                </c:pt>
                <c:pt idx="787">
                  <c:v>36532</c:v>
                </c:pt>
                <c:pt idx="788">
                  <c:v>36535</c:v>
                </c:pt>
                <c:pt idx="789">
                  <c:v>36536</c:v>
                </c:pt>
                <c:pt idx="790">
                  <c:v>36537</c:v>
                </c:pt>
                <c:pt idx="791">
                  <c:v>36538</c:v>
                </c:pt>
                <c:pt idx="792">
                  <c:v>36539</c:v>
                </c:pt>
                <c:pt idx="793">
                  <c:v>36542</c:v>
                </c:pt>
                <c:pt idx="794">
                  <c:v>36543</c:v>
                </c:pt>
                <c:pt idx="795">
                  <c:v>36544</c:v>
                </c:pt>
                <c:pt idx="796">
                  <c:v>36545</c:v>
                </c:pt>
                <c:pt idx="797">
                  <c:v>36546</c:v>
                </c:pt>
                <c:pt idx="798">
                  <c:v>36549</c:v>
                </c:pt>
                <c:pt idx="799">
                  <c:v>36550</c:v>
                </c:pt>
                <c:pt idx="800">
                  <c:v>36551</c:v>
                </c:pt>
                <c:pt idx="801">
                  <c:v>36552</c:v>
                </c:pt>
                <c:pt idx="802">
                  <c:v>36553</c:v>
                </c:pt>
                <c:pt idx="803">
                  <c:v>36556</c:v>
                </c:pt>
                <c:pt idx="804">
                  <c:v>36557</c:v>
                </c:pt>
                <c:pt idx="805">
                  <c:v>36558</c:v>
                </c:pt>
                <c:pt idx="806">
                  <c:v>36559</c:v>
                </c:pt>
                <c:pt idx="807">
                  <c:v>36560</c:v>
                </c:pt>
                <c:pt idx="808">
                  <c:v>36563</c:v>
                </c:pt>
                <c:pt idx="809">
                  <c:v>36564</c:v>
                </c:pt>
                <c:pt idx="810">
                  <c:v>36565</c:v>
                </c:pt>
                <c:pt idx="811">
                  <c:v>36566</c:v>
                </c:pt>
                <c:pt idx="812">
                  <c:v>36567</c:v>
                </c:pt>
                <c:pt idx="813">
                  <c:v>36570</c:v>
                </c:pt>
                <c:pt idx="814">
                  <c:v>36571</c:v>
                </c:pt>
                <c:pt idx="815">
                  <c:v>36572</c:v>
                </c:pt>
                <c:pt idx="816">
                  <c:v>36573</c:v>
                </c:pt>
                <c:pt idx="817">
                  <c:v>36574</c:v>
                </c:pt>
                <c:pt idx="818">
                  <c:v>36577</c:v>
                </c:pt>
                <c:pt idx="819">
                  <c:v>36578</c:v>
                </c:pt>
                <c:pt idx="820">
                  <c:v>36579</c:v>
                </c:pt>
                <c:pt idx="821">
                  <c:v>36580</c:v>
                </c:pt>
                <c:pt idx="822">
                  <c:v>36581</c:v>
                </c:pt>
                <c:pt idx="823">
                  <c:v>36584</c:v>
                </c:pt>
                <c:pt idx="824">
                  <c:v>36585</c:v>
                </c:pt>
                <c:pt idx="825">
                  <c:v>36586</c:v>
                </c:pt>
                <c:pt idx="826">
                  <c:v>36587</c:v>
                </c:pt>
                <c:pt idx="827">
                  <c:v>36588</c:v>
                </c:pt>
                <c:pt idx="828">
                  <c:v>36591</c:v>
                </c:pt>
                <c:pt idx="829">
                  <c:v>36592</c:v>
                </c:pt>
                <c:pt idx="830">
                  <c:v>36593</c:v>
                </c:pt>
                <c:pt idx="831">
                  <c:v>36594</c:v>
                </c:pt>
                <c:pt idx="832">
                  <c:v>36595</c:v>
                </c:pt>
                <c:pt idx="833">
                  <c:v>36598</c:v>
                </c:pt>
                <c:pt idx="834">
                  <c:v>36599</c:v>
                </c:pt>
                <c:pt idx="835">
                  <c:v>36600</c:v>
                </c:pt>
                <c:pt idx="836">
                  <c:v>36601</c:v>
                </c:pt>
                <c:pt idx="837">
                  <c:v>36602</c:v>
                </c:pt>
                <c:pt idx="838">
                  <c:v>36605</c:v>
                </c:pt>
                <c:pt idx="839">
                  <c:v>36606</c:v>
                </c:pt>
                <c:pt idx="840">
                  <c:v>36607</c:v>
                </c:pt>
                <c:pt idx="841">
                  <c:v>36608</c:v>
                </c:pt>
                <c:pt idx="842">
                  <c:v>36609</c:v>
                </c:pt>
                <c:pt idx="843">
                  <c:v>36612</c:v>
                </c:pt>
                <c:pt idx="844">
                  <c:v>36613</c:v>
                </c:pt>
                <c:pt idx="845">
                  <c:v>36614</c:v>
                </c:pt>
                <c:pt idx="846">
                  <c:v>36615</c:v>
                </c:pt>
                <c:pt idx="847">
                  <c:v>36616</c:v>
                </c:pt>
                <c:pt idx="848">
                  <c:v>36619</c:v>
                </c:pt>
                <c:pt idx="849">
                  <c:v>36620</c:v>
                </c:pt>
                <c:pt idx="850">
                  <c:v>36621</c:v>
                </c:pt>
                <c:pt idx="851">
                  <c:v>36622</c:v>
                </c:pt>
                <c:pt idx="852">
                  <c:v>36623</c:v>
                </c:pt>
                <c:pt idx="853">
                  <c:v>36626</c:v>
                </c:pt>
                <c:pt idx="854">
                  <c:v>36627</c:v>
                </c:pt>
                <c:pt idx="855">
                  <c:v>36628</c:v>
                </c:pt>
                <c:pt idx="856">
                  <c:v>36629</c:v>
                </c:pt>
                <c:pt idx="857">
                  <c:v>36630</c:v>
                </c:pt>
                <c:pt idx="858">
                  <c:v>36633</c:v>
                </c:pt>
                <c:pt idx="859">
                  <c:v>36634</c:v>
                </c:pt>
                <c:pt idx="860">
                  <c:v>36635</c:v>
                </c:pt>
                <c:pt idx="861">
                  <c:v>36636</c:v>
                </c:pt>
                <c:pt idx="862">
                  <c:v>36640</c:v>
                </c:pt>
                <c:pt idx="863">
                  <c:v>36641</c:v>
                </c:pt>
                <c:pt idx="864">
                  <c:v>36642</c:v>
                </c:pt>
                <c:pt idx="865">
                  <c:v>36643</c:v>
                </c:pt>
                <c:pt idx="866">
                  <c:v>36644</c:v>
                </c:pt>
                <c:pt idx="867">
                  <c:v>36646</c:v>
                </c:pt>
                <c:pt idx="868">
                  <c:v>36647</c:v>
                </c:pt>
                <c:pt idx="869">
                  <c:v>36648</c:v>
                </c:pt>
                <c:pt idx="870">
                  <c:v>36649</c:v>
                </c:pt>
                <c:pt idx="871">
                  <c:v>36650</c:v>
                </c:pt>
                <c:pt idx="872">
                  <c:v>36651</c:v>
                </c:pt>
                <c:pt idx="873">
                  <c:v>36654</c:v>
                </c:pt>
                <c:pt idx="874">
                  <c:v>36655</c:v>
                </c:pt>
                <c:pt idx="875">
                  <c:v>36656</c:v>
                </c:pt>
                <c:pt idx="876">
                  <c:v>36657</c:v>
                </c:pt>
                <c:pt idx="877">
                  <c:v>36658</c:v>
                </c:pt>
                <c:pt idx="878">
                  <c:v>36661</c:v>
                </c:pt>
                <c:pt idx="879">
                  <c:v>36662</c:v>
                </c:pt>
                <c:pt idx="880">
                  <c:v>36663</c:v>
                </c:pt>
                <c:pt idx="881">
                  <c:v>36664</c:v>
                </c:pt>
                <c:pt idx="882">
                  <c:v>36665</c:v>
                </c:pt>
                <c:pt idx="883">
                  <c:v>36668</c:v>
                </c:pt>
                <c:pt idx="884">
                  <c:v>36669</c:v>
                </c:pt>
                <c:pt idx="885">
                  <c:v>36670</c:v>
                </c:pt>
                <c:pt idx="886">
                  <c:v>36671</c:v>
                </c:pt>
                <c:pt idx="887">
                  <c:v>36672</c:v>
                </c:pt>
                <c:pt idx="888">
                  <c:v>36675</c:v>
                </c:pt>
                <c:pt idx="889">
                  <c:v>36676</c:v>
                </c:pt>
                <c:pt idx="890">
                  <c:v>36677</c:v>
                </c:pt>
                <c:pt idx="891">
                  <c:v>36678</c:v>
                </c:pt>
                <c:pt idx="892">
                  <c:v>36679</c:v>
                </c:pt>
                <c:pt idx="893">
                  <c:v>36682</c:v>
                </c:pt>
                <c:pt idx="894">
                  <c:v>36683</c:v>
                </c:pt>
                <c:pt idx="895">
                  <c:v>36684</c:v>
                </c:pt>
                <c:pt idx="896">
                  <c:v>36685</c:v>
                </c:pt>
                <c:pt idx="897">
                  <c:v>36686</c:v>
                </c:pt>
                <c:pt idx="898">
                  <c:v>36689</c:v>
                </c:pt>
                <c:pt idx="899">
                  <c:v>36690</c:v>
                </c:pt>
                <c:pt idx="900">
                  <c:v>36691</c:v>
                </c:pt>
                <c:pt idx="901">
                  <c:v>36692</c:v>
                </c:pt>
                <c:pt idx="902">
                  <c:v>36693</c:v>
                </c:pt>
                <c:pt idx="903">
                  <c:v>36696</c:v>
                </c:pt>
                <c:pt idx="904">
                  <c:v>36697</c:v>
                </c:pt>
                <c:pt idx="905">
                  <c:v>36698</c:v>
                </c:pt>
                <c:pt idx="906">
                  <c:v>36699</c:v>
                </c:pt>
                <c:pt idx="907">
                  <c:v>36700</c:v>
                </c:pt>
                <c:pt idx="908">
                  <c:v>36703</c:v>
                </c:pt>
                <c:pt idx="909">
                  <c:v>36704</c:v>
                </c:pt>
                <c:pt idx="910">
                  <c:v>36705</c:v>
                </c:pt>
                <c:pt idx="911">
                  <c:v>36706</c:v>
                </c:pt>
                <c:pt idx="912">
                  <c:v>36707</c:v>
                </c:pt>
                <c:pt idx="913">
                  <c:v>36710</c:v>
                </c:pt>
                <c:pt idx="914">
                  <c:v>36711</c:v>
                </c:pt>
                <c:pt idx="915">
                  <c:v>36712</c:v>
                </c:pt>
                <c:pt idx="916">
                  <c:v>36713</c:v>
                </c:pt>
                <c:pt idx="917">
                  <c:v>36714</c:v>
                </c:pt>
                <c:pt idx="918">
                  <c:v>36717</c:v>
                </c:pt>
                <c:pt idx="919">
                  <c:v>36718</c:v>
                </c:pt>
                <c:pt idx="920">
                  <c:v>36719</c:v>
                </c:pt>
                <c:pt idx="921">
                  <c:v>36720</c:v>
                </c:pt>
                <c:pt idx="922">
                  <c:v>36721</c:v>
                </c:pt>
                <c:pt idx="923">
                  <c:v>36724</c:v>
                </c:pt>
                <c:pt idx="924">
                  <c:v>36725</c:v>
                </c:pt>
                <c:pt idx="925">
                  <c:v>36726</c:v>
                </c:pt>
                <c:pt idx="926">
                  <c:v>36727</c:v>
                </c:pt>
                <c:pt idx="927">
                  <c:v>36728</c:v>
                </c:pt>
                <c:pt idx="928">
                  <c:v>36731</c:v>
                </c:pt>
                <c:pt idx="929">
                  <c:v>36732</c:v>
                </c:pt>
                <c:pt idx="930">
                  <c:v>36733</c:v>
                </c:pt>
                <c:pt idx="931">
                  <c:v>36734</c:v>
                </c:pt>
                <c:pt idx="932">
                  <c:v>36735</c:v>
                </c:pt>
                <c:pt idx="933">
                  <c:v>36738</c:v>
                </c:pt>
                <c:pt idx="934">
                  <c:v>36739</c:v>
                </c:pt>
                <c:pt idx="935">
                  <c:v>36740</c:v>
                </c:pt>
                <c:pt idx="936">
                  <c:v>36741</c:v>
                </c:pt>
                <c:pt idx="937">
                  <c:v>36742</c:v>
                </c:pt>
                <c:pt idx="938">
                  <c:v>36745</c:v>
                </c:pt>
                <c:pt idx="939">
                  <c:v>36746</c:v>
                </c:pt>
                <c:pt idx="940">
                  <c:v>36747</c:v>
                </c:pt>
                <c:pt idx="941">
                  <c:v>36748</c:v>
                </c:pt>
                <c:pt idx="942">
                  <c:v>36749</c:v>
                </c:pt>
                <c:pt idx="943">
                  <c:v>36752</c:v>
                </c:pt>
                <c:pt idx="944">
                  <c:v>36753</c:v>
                </c:pt>
                <c:pt idx="945">
                  <c:v>36754</c:v>
                </c:pt>
                <c:pt idx="946">
                  <c:v>36755</c:v>
                </c:pt>
                <c:pt idx="947">
                  <c:v>36756</c:v>
                </c:pt>
                <c:pt idx="948">
                  <c:v>36759</c:v>
                </c:pt>
                <c:pt idx="949">
                  <c:v>36760</c:v>
                </c:pt>
                <c:pt idx="950">
                  <c:v>36761</c:v>
                </c:pt>
                <c:pt idx="951">
                  <c:v>36762</c:v>
                </c:pt>
                <c:pt idx="952">
                  <c:v>36763</c:v>
                </c:pt>
                <c:pt idx="953">
                  <c:v>36766</c:v>
                </c:pt>
                <c:pt idx="954">
                  <c:v>36767</c:v>
                </c:pt>
                <c:pt idx="955">
                  <c:v>36768</c:v>
                </c:pt>
                <c:pt idx="956">
                  <c:v>36769</c:v>
                </c:pt>
                <c:pt idx="957">
                  <c:v>36770</c:v>
                </c:pt>
                <c:pt idx="958">
                  <c:v>36773</c:v>
                </c:pt>
                <c:pt idx="959">
                  <c:v>36774</c:v>
                </c:pt>
                <c:pt idx="960">
                  <c:v>36775</c:v>
                </c:pt>
                <c:pt idx="961">
                  <c:v>36776</c:v>
                </c:pt>
                <c:pt idx="962">
                  <c:v>36777</c:v>
                </c:pt>
                <c:pt idx="963">
                  <c:v>36780</c:v>
                </c:pt>
                <c:pt idx="964">
                  <c:v>36781</c:v>
                </c:pt>
                <c:pt idx="965">
                  <c:v>36782</c:v>
                </c:pt>
                <c:pt idx="966">
                  <c:v>36783</c:v>
                </c:pt>
                <c:pt idx="967">
                  <c:v>36784</c:v>
                </c:pt>
                <c:pt idx="968">
                  <c:v>36787</c:v>
                </c:pt>
                <c:pt idx="969">
                  <c:v>36788</c:v>
                </c:pt>
                <c:pt idx="970">
                  <c:v>36789</c:v>
                </c:pt>
                <c:pt idx="971">
                  <c:v>36790</c:v>
                </c:pt>
                <c:pt idx="972">
                  <c:v>36791</c:v>
                </c:pt>
                <c:pt idx="973">
                  <c:v>36794</c:v>
                </c:pt>
                <c:pt idx="974">
                  <c:v>36795</c:v>
                </c:pt>
                <c:pt idx="975">
                  <c:v>36796</c:v>
                </c:pt>
                <c:pt idx="976">
                  <c:v>36797</c:v>
                </c:pt>
                <c:pt idx="977">
                  <c:v>36798</c:v>
                </c:pt>
                <c:pt idx="978">
                  <c:v>36799</c:v>
                </c:pt>
                <c:pt idx="979">
                  <c:v>36801</c:v>
                </c:pt>
                <c:pt idx="980">
                  <c:v>36802</c:v>
                </c:pt>
                <c:pt idx="981">
                  <c:v>36803</c:v>
                </c:pt>
                <c:pt idx="982">
                  <c:v>36804</c:v>
                </c:pt>
                <c:pt idx="983">
                  <c:v>36805</c:v>
                </c:pt>
                <c:pt idx="984">
                  <c:v>36808</c:v>
                </c:pt>
                <c:pt idx="985">
                  <c:v>36809</c:v>
                </c:pt>
                <c:pt idx="986">
                  <c:v>36810</c:v>
                </c:pt>
                <c:pt idx="987">
                  <c:v>36811</c:v>
                </c:pt>
                <c:pt idx="988">
                  <c:v>36812</c:v>
                </c:pt>
                <c:pt idx="989">
                  <c:v>36815</c:v>
                </c:pt>
                <c:pt idx="990">
                  <c:v>36816</c:v>
                </c:pt>
                <c:pt idx="991">
                  <c:v>36817</c:v>
                </c:pt>
                <c:pt idx="992">
                  <c:v>36818</c:v>
                </c:pt>
                <c:pt idx="993">
                  <c:v>36819</c:v>
                </c:pt>
                <c:pt idx="994">
                  <c:v>36822</c:v>
                </c:pt>
                <c:pt idx="995">
                  <c:v>36823</c:v>
                </c:pt>
                <c:pt idx="996">
                  <c:v>36824</c:v>
                </c:pt>
                <c:pt idx="997">
                  <c:v>36825</c:v>
                </c:pt>
                <c:pt idx="998">
                  <c:v>36826</c:v>
                </c:pt>
                <c:pt idx="999">
                  <c:v>36829</c:v>
                </c:pt>
                <c:pt idx="1000">
                  <c:v>36830</c:v>
                </c:pt>
                <c:pt idx="1001">
                  <c:v>36831</c:v>
                </c:pt>
                <c:pt idx="1002">
                  <c:v>36832</c:v>
                </c:pt>
                <c:pt idx="1003">
                  <c:v>36833</c:v>
                </c:pt>
                <c:pt idx="1004">
                  <c:v>36836</c:v>
                </c:pt>
                <c:pt idx="1005">
                  <c:v>36837</c:v>
                </c:pt>
                <c:pt idx="1006">
                  <c:v>36838</c:v>
                </c:pt>
                <c:pt idx="1007">
                  <c:v>36839</c:v>
                </c:pt>
                <c:pt idx="1008">
                  <c:v>36840</c:v>
                </c:pt>
                <c:pt idx="1009">
                  <c:v>36843</c:v>
                </c:pt>
                <c:pt idx="1010">
                  <c:v>36844</c:v>
                </c:pt>
                <c:pt idx="1011">
                  <c:v>36845</c:v>
                </c:pt>
                <c:pt idx="1012">
                  <c:v>36846</c:v>
                </c:pt>
                <c:pt idx="1013">
                  <c:v>36847</c:v>
                </c:pt>
                <c:pt idx="1014">
                  <c:v>36850</c:v>
                </c:pt>
                <c:pt idx="1015">
                  <c:v>36851</c:v>
                </c:pt>
                <c:pt idx="1016">
                  <c:v>36852</c:v>
                </c:pt>
                <c:pt idx="1017">
                  <c:v>36853</c:v>
                </c:pt>
                <c:pt idx="1018">
                  <c:v>36854</c:v>
                </c:pt>
                <c:pt idx="1019">
                  <c:v>36857</c:v>
                </c:pt>
                <c:pt idx="1020">
                  <c:v>36858</c:v>
                </c:pt>
                <c:pt idx="1021">
                  <c:v>36859</c:v>
                </c:pt>
                <c:pt idx="1022">
                  <c:v>36860</c:v>
                </c:pt>
                <c:pt idx="1023">
                  <c:v>36861</c:v>
                </c:pt>
                <c:pt idx="1024">
                  <c:v>36864</c:v>
                </c:pt>
                <c:pt idx="1025">
                  <c:v>36865</c:v>
                </c:pt>
                <c:pt idx="1026">
                  <c:v>36866</c:v>
                </c:pt>
                <c:pt idx="1027">
                  <c:v>36867</c:v>
                </c:pt>
                <c:pt idx="1028">
                  <c:v>36868</c:v>
                </c:pt>
                <c:pt idx="1029">
                  <c:v>36871</c:v>
                </c:pt>
                <c:pt idx="1030">
                  <c:v>36872</c:v>
                </c:pt>
                <c:pt idx="1031">
                  <c:v>36873</c:v>
                </c:pt>
                <c:pt idx="1032">
                  <c:v>36874</c:v>
                </c:pt>
                <c:pt idx="1033">
                  <c:v>36875</c:v>
                </c:pt>
                <c:pt idx="1034">
                  <c:v>36878</c:v>
                </c:pt>
                <c:pt idx="1035">
                  <c:v>36879</c:v>
                </c:pt>
                <c:pt idx="1036">
                  <c:v>36880</c:v>
                </c:pt>
                <c:pt idx="1037">
                  <c:v>36881</c:v>
                </c:pt>
                <c:pt idx="1038">
                  <c:v>36882</c:v>
                </c:pt>
                <c:pt idx="1039">
                  <c:v>36886</c:v>
                </c:pt>
                <c:pt idx="1040">
                  <c:v>36887</c:v>
                </c:pt>
                <c:pt idx="1041">
                  <c:v>36888</c:v>
                </c:pt>
                <c:pt idx="1042">
                  <c:v>36889</c:v>
                </c:pt>
                <c:pt idx="1043">
                  <c:v>36891</c:v>
                </c:pt>
                <c:pt idx="1044">
                  <c:v>36893</c:v>
                </c:pt>
                <c:pt idx="1045">
                  <c:v>36894</c:v>
                </c:pt>
                <c:pt idx="1046">
                  <c:v>36895</c:v>
                </c:pt>
                <c:pt idx="1047">
                  <c:v>36896</c:v>
                </c:pt>
                <c:pt idx="1048">
                  <c:v>36899</c:v>
                </c:pt>
                <c:pt idx="1049">
                  <c:v>36900</c:v>
                </c:pt>
                <c:pt idx="1050">
                  <c:v>36901</c:v>
                </c:pt>
                <c:pt idx="1051">
                  <c:v>36902</c:v>
                </c:pt>
                <c:pt idx="1052">
                  <c:v>36903</c:v>
                </c:pt>
                <c:pt idx="1053">
                  <c:v>36906</c:v>
                </c:pt>
                <c:pt idx="1054">
                  <c:v>36907</c:v>
                </c:pt>
                <c:pt idx="1055">
                  <c:v>36908</c:v>
                </c:pt>
                <c:pt idx="1056">
                  <c:v>36909</c:v>
                </c:pt>
                <c:pt idx="1057">
                  <c:v>36910</c:v>
                </c:pt>
                <c:pt idx="1058">
                  <c:v>36913</c:v>
                </c:pt>
                <c:pt idx="1059">
                  <c:v>36914</c:v>
                </c:pt>
                <c:pt idx="1060">
                  <c:v>36915</c:v>
                </c:pt>
                <c:pt idx="1061">
                  <c:v>36916</c:v>
                </c:pt>
                <c:pt idx="1062">
                  <c:v>36917</c:v>
                </c:pt>
                <c:pt idx="1063">
                  <c:v>36920</c:v>
                </c:pt>
                <c:pt idx="1064">
                  <c:v>36921</c:v>
                </c:pt>
                <c:pt idx="1065">
                  <c:v>36922</c:v>
                </c:pt>
                <c:pt idx="1066">
                  <c:v>36923</c:v>
                </c:pt>
                <c:pt idx="1067">
                  <c:v>36924</c:v>
                </c:pt>
                <c:pt idx="1068">
                  <c:v>36927</c:v>
                </c:pt>
                <c:pt idx="1069">
                  <c:v>36928</c:v>
                </c:pt>
                <c:pt idx="1070">
                  <c:v>36929</c:v>
                </c:pt>
                <c:pt idx="1071">
                  <c:v>36930</c:v>
                </c:pt>
                <c:pt idx="1072">
                  <c:v>36931</c:v>
                </c:pt>
                <c:pt idx="1073">
                  <c:v>36934</c:v>
                </c:pt>
                <c:pt idx="1074">
                  <c:v>36935</c:v>
                </c:pt>
                <c:pt idx="1075">
                  <c:v>36936</c:v>
                </c:pt>
                <c:pt idx="1076">
                  <c:v>36937</c:v>
                </c:pt>
                <c:pt idx="1077">
                  <c:v>36938</c:v>
                </c:pt>
                <c:pt idx="1078">
                  <c:v>36941</c:v>
                </c:pt>
                <c:pt idx="1079">
                  <c:v>36942</c:v>
                </c:pt>
                <c:pt idx="1080">
                  <c:v>36943</c:v>
                </c:pt>
                <c:pt idx="1081">
                  <c:v>36944</c:v>
                </c:pt>
                <c:pt idx="1082">
                  <c:v>36945</c:v>
                </c:pt>
                <c:pt idx="1083">
                  <c:v>36948</c:v>
                </c:pt>
                <c:pt idx="1084">
                  <c:v>36949</c:v>
                </c:pt>
                <c:pt idx="1085">
                  <c:v>36950</c:v>
                </c:pt>
                <c:pt idx="1086">
                  <c:v>36951</c:v>
                </c:pt>
                <c:pt idx="1087">
                  <c:v>36952</c:v>
                </c:pt>
                <c:pt idx="1088">
                  <c:v>36955</c:v>
                </c:pt>
                <c:pt idx="1089">
                  <c:v>36956</c:v>
                </c:pt>
                <c:pt idx="1090">
                  <c:v>36957</c:v>
                </c:pt>
                <c:pt idx="1091">
                  <c:v>36958</c:v>
                </c:pt>
                <c:pt idx="1092">
                  <c:v>36959</c:v>
                </c:pt>
                <c:pt idx="1093">
                  <c:v>36962</c:v>
                </c:pt>
                <c:pt idx="1094">
                  <c:v>36963</c:v>
                </c:pt>
                <c:pt idx="1095">
                  <c:v>36964</c:v>
                </c:pt>
                <c:pt idx="1096">
                  <c:v>36965</c:v>
                </c:pt>
                <c:pt idx="1097">
                  <c:v>36966</c:v>
                </c:pt>
                <c:pt idx="1098">
                  <c:v>36969</c:v>
                </c:pt>
                <c:pt idx="1099">
                  <c:v>36970</c:v>
                </c:pt>
                <c:pt idx="1100">
                  <c:v>36971</c:v>
                </c:pt>
                <c:pt idx="1101">
                  <c:v>36972</c:v>
                </c:pt>
                <c:pt idx="1102">
                  <c:v>36973</c:v>
                </c:pt>
                <c:pt idx="1103">
                  <c:v>36976</c:v>
                </c:pt>
                <c:pt idx="1104">
                  <c:v>36977</c:v>
                </c:pt>
                <c:pt idx="1105">
                  <c:v>36978</c:v>
                </c:pt>
                <c:pt idx="1106">
                  <c:v>36979</c:v>
                </c:pt>
                <c:pt idx="1107">
                  <c:v>36980</c:v>
                </c:pt>
                <c:pt idx="1108">
                  <c:v>36981</c:v>
                </c:pt>
                <c:pt idx="1109">
                  <c:v>36983</c:v>
                </c:pt>
                <c:pt idx="1110">
                  <c:v>36984</c:v>
                </c:pt>
                <c:pt idx="1111">
                  <c:v>36985</c:v>
                </c:pt>
                <c:pt idx="1112">
                  <c:v>36986</c:v>
                </c:pt>
                <c:pt idx="1113">
                  <c:v>36987</c:v>
                </c:pt>
                <c:pt idx="1114">
                  <c:v>36990</c:v>
                </c:pt>
                <c:pt idx="1115">
                  <c:v>36991</c:v>
                </c:pt>
                <c:pt idx="1116">
                  <c:v>36992</c:v>
                </c:pt>
                <c:pt idx="1117">
                  <c:v>36993</c:v>
                </c:pt>
                <c:pt idx="1118">
                  <c:v>36997</c:v>
                </c:pt>
                <c:pt idx="1119">
                  <c:v>36998</c:v>
                </c:pt>
                <c:pt idx="1120">
                  <c:v>36999</c:v>
                </c:pt>
                <c:pt idx="1121">
                  <c:v>37000</c:v>
                </c:pt>
                <c:pt idx="1122">
                  <c:v>37001</c:v>
                </c:pt>
                <c:pt idx="1123">
                  <c:v>37004</c:v>
                </c:pt>
                <c:pt idx="1124">
                  <c:v>37005</c:v>
                </c:pt>
                <c:pt idx="1125">
                  <c:v>37006</c:v>
                </c:pt>
                <c:pt idx="1126">
                  <c:v>37007</c:v>
                </c:pt>
                <c:pt idx="1127">
                  <c:v>37008</c:v>
                </c:pt>
                <c:pt idx="1128">
                  <c:v>37011</c:v>
                </c:pt>
                <c:pt idx="1129">
                  <c:v>37012</c:v>
                </c:pt>
                <c:pt idx="1130">
                  <c:v>37013</c:v>
                </c:pt>
                <c:pt idx="1131">
                  <c:v>37014</c:v>
                </c:pt>
                <c:pt idx="1132">
                  <c:v>37015</c:v>
                </c:pt>
                <c:pt idx="1133">
                  <c:v>37018</c:v>
                </c:pt>
                <c:pt idx="1134">
                  <c:v>37019</c:v>
                </c:pt>
                <c:pt idx="1135">
                  <c:v>37020</c:v>
                </c:pt>
                <c:pt idx="1136">
                  <c:v>37021</c:v>
                </c:pt>
                <c:pt idx="1137">
                  <c:v>37022</c:v>
                </c:pt>
                <c:pt idx="1138">
                  <c:v>37025</c:v>
                </c:pt>
                <c:pt idx="1139">
                  <c:v>37026</c:v>
                </c:pt>
                <c:pt idx="1140">
                  <c:v>37027</c:v>
                </c:pt>
                <c:pt idx="1141">
                  <c:v>37028</c:v>
                </c:pt>
                <c:pt idx="1142">
                  <c:v>37029</c:v>
                </c:pt>
                <c:pt idx="1143">
                  <c:v>37032</c:v>
                </c:pt>
                <c:pt idx="1144">
                  <c:v>37033</c:v>
                </c:pt>
                <c:pt idx="1145">
                  <c:v>37034</c:v>
                </c:pt>
                <c:pt idx="1146">
                  <c:v>37035</c:v>
                </c:pt>
                <c:pt idx="1147">
                  <c:v>37036</c:v>
                </c:pt>
                <c:pt idx="1148">
                  <c:v>37039</c:v>
                </c:pt>
                <c:pt idx="1149">
                  <c:v>37040</c:v>
                </c:pt>
                <c:pt idx="1150">
                  <c:v>37041</c:v>
                </c:pt>
                <c:pt idx="1151">
                  <c:v>37042</c:v>
                </c:pt>
                <c:pt idx="1152">
                  <c:v>37043</c:v>
                </c:pt>
                <c:pt idx="1153">
                  <c:v>37046</c:v>
                </c:pt>
                <c:pt idx="1154">
                  <c:v>37047</c:v>
                </c:pt>
                <c:pt idx="1155">
                  <c:v>37048</c:v>
                </c:pt>
                <c:pt idx="1156">
                  <c:v>37049</c:v>
                </c:pt>
                <c:pt idx="1157">
                  <c:v>37050</c:v>
                </c:pt>
                <c:pt idx="1158">
                  <c:v>37053</c:v>
                </c:pt>
                <c:pt idx="1159">
                  <c:v>37054</c:v>
                </c:pt>
                <c:pt idx="1160">
                  <c:v>37055</c:v>
                </c:pt>
                <c:pt idx="1161">
                  <c:v>37056</c:v>
                </c:pt>
                <c:pt idx="1162">
                  <c:v>37057</c:v>
                </c:pt>
                <c:pt idx="1163">
                  <c:v>37060</c:v>
                </c:pt>
                <c:pt idx="1164">
                  <c:v>37061</c:v>
                </c:pt>
                <c:pt idx="1165">
                  <c:v>37062</c:v>
                </c:pt>
                <c:pt idx="1166">
                  <c:v>37063</c:v>
                </c:pt>
                <c:pt idx="1167">
                  <c:v>37064</c:v>
                </c:pt>
                <c:pt idx="1168">
                  <c:v>37067</c:v>
                </c:pt>
                <c:pt idx="1169">
                  <c:v>37068</c:v>
                </c:pt>
                <c:pt idx="1170">
                  <c:v>37069</c:v>
                </c:pt>
                <c:pt idx="1171">
                  <c:v>37070</c:v>
                </c:pt>
                <c:pt idx="1172">
                  <c:v>37071</c:v>
                </c:pt>
                <c:pt idx="1173">
                  <c:v>37072</c:v>
                </c:pt>
                <c:pt idx="1174">
                  <c:v>37074</c:v>
                </c:pt>
                <c:pt idx="1175">
                  <c:v>37075</c:v>
                </c:pt>
                <c:pt idx="1176">
                  <c:v>37076</c:v>
                </c:pt>
                <c:pt idx="1177">
                  <c:v>37077</c:v>
                </c:pt>
                <c:pt idx="1178">
                  <c:v>37078</c:v>
                </c:pt>
                <c:pt idx="1179">
                  <c:v>37081</c:v>
                </c:pt>
                <c:pt idx="1180">
                  <c:v>37082</c:v>
                </c:pt>
                <c:pt idx="1181">
                  <c:v>37083</c:v>
                </c:pt>
                <c:pt idx="1182">
                  <c:v>37084</c:v>
                </c:pt>
                <c:pt idx="1183">
                  <c:v>37085</c:v>
                </c:pt>
                <c:pt idx="1184">
                  <c:v>37088</c:v>
                </c:pt>
                <c:pt idx="1185">
                  <c:v>37089</c:v>
                </c:pt>
                <c:pt idx="1186">
                  <c:v>37090</c:v>
                </c:pt>
                <c:pt idx="1187">
                  <c:v>37091</c:v>
                </c:pt>
                <c:pt idx="1188">
                  <c:v>37092</c:v>
                </c:pt>
                <c:pt idx="1189">
                  <c:v>37095</c:v>
                </c:pt>
                <c:pt idx="1190">
                  <c:v>37096</c:v>
                </c:pt>
                <c:pt idx="1191">
                  <c:v>37097</c:v>
                </c:pt>
                <c:pt idx="1192">
                  <c:v>37098</c:v>
                </c:pt>
                <c:pt idx="1193">
                  <c:v>37099</c:v>
                </c:pt>
                <c:pt idx="1194">
                  <c:v>37102</c:v>
                </c:pt>
                <c:pt idx="1195">
                  <c:v>37103</c:v>
                </c:pt>
                <c:pt idx="1196">
                  <c:v>37104</c:v>
                </c:pt>
                <c:pt idx="1197">
                  <c:v>37105</c:v>
                </c:pt>
                <c:pt idx="1198">
                  <c:v>37106</c:v>
                </c:pt>
                <c:pt idx="1199">
                  <c:v>37109</c:v>
                </c:pt>
                <c:pt idx="1200">
                  <c:v>37110</c:v>
                </c:pt>
                <c:pt idx="1201">
                  <c:v>37111</c:v>
                </c:pt>
                <c:pt idx="1202">
                  <c:v>37112</c:v>
                </c:pt>
                <c:pt idx="1203">
                  <c:v>37113</c:v>
                </c:pt>
                <c:pt idx="1204">
                  <c:v>37116</c:v>
                </c:pt>
                <c:pt idx="1205">
                  <c:v>37117</c:v>
                </c:pt>
                <c:pt idx="1206">
                  <c:v>37118</c:v>
                </c:pt>
                <c:pt idx="1207">
                  <c:v>37119</c:v>
                </c:pt>
                <c:pt idx="1208">
                  <c:v>37120</c:v>
                </c:pt>
                <c:pt idx="1209">
                  <c:v>37123</c:v>
                </c:pt>
                <c:pt idx="1210">
                  <c:v>37124</c:v>
                </c:pt>
                <c:pt idx="1211">
                  <c:v>37125</c:v>
                </c:pt>
                <c:pt idx="1212">
                  <c:v>37126</c:v>
                </c:pt>
                <c:pt idx="1213">
                  <c:v>37127</c:v>
                </c:pt>
                <c:pt idx="1214">
                  <c:v>37130</c:v>
                </c:pt>
                <c:pt idx="1215">
                  <c:v>37131</c:v>
                </c:pt>
                <c:pt idx="1216">
                  <c:v>37132</c:v>
                </c:pt>
                <c:pt idx="1217">
                  <c:v>37133</c:v>
                </c:pt>
                <c:pt idx="1218">
                  <c:v>37134</c:v>
                </c:pt>
                <c:pt idx="1219">
                  <c:v>37137</c:v>
                </c:pt>
                <c:pt idx="1220">
                  <c:v>37138</c:v>
                </c:pt>
                <c:pt idx="1221">
                  <c:v>37139</c:v>
                </c:pt>
                <c:pt idx="1222">
                  <c:v>37140</c:v>
                </c:pt>
                <c:pt idx="1223">
                  <c:v>37141</c:v>
                </c:pt>
                <c:pt idx="1224">
                  <c:v>37144</c:v>
                </c:pt>
                <c:pt idx="1225">
                  <c:v>37148</c:v>
                </c:pt>
                <c:pt idx="1226">
                  <c:v>37151</c:v>
                </c:pt>
                <c:pt idx="1227">
                  <c:v>37152</c:v>
                </c:pt>
                <c:pt idx="1228">
                  <c:v>37153</c:v>
                </c:pt>
                <c:pt idx="1229">
                  <c:v>37154</c:v>
                </c:pt>
                <c:pt idx="1230">
                  <c:v>37155</c:v>
                </c:pt>
                <c:pt idx="1231">
                  <c:v>37158</c:v>
                </c:pt>
                <c:pt idx="1232">
                  <c:v>37159</c:v>
                </c:pt>
                <c:pt idx="1233">
                  <c:v>37160</c:v>
                </c:pt>
                <c:pt idx="1234">
                  <c:v>37161</c:v>
                </c:pt>
                <c:pt idx="1235">
                  <c:v>37162</c:v>
                </c:pt>
                <c:pt idx="1236">
                  <c:v>37164</c:v>
                </c:pt>
                <c:pt idx="1237">
                  <c:v>37165</c:v>
                </c:pt>
                <c:pt idx="1238">
                  <c:v>37166</c:v>
                </c:pt>
                <c:pt idx="1239">
                  <c:v>37167</c:v>
                </c:pt>
                <c:pt idx="1240">
                  <c:v>37168</c:v>
                </c:pt>
                <c:pt idx="1241">
                  <c:v>37169</c:v>
                </c:pt>
                <c:pt idx="1242">
                  <c:v>37172</c:v>
                </c:pt>
                <c:pt idx="1243">
                  <c:v>37173</c:v>
                </c:pt>
                <c:pt idx="1244">
                  <c:v>37174</c:v>
                </c:pt>
                <c:pt idx="1245">
                  <c:v>37175</c:v>
                </c:pt>
                <c:pt idx="1246">
                  <c:v>37176</c:v>
                </c:pt>
                <c:pt idx="1247">
                  <c:v>37179</c:v>
                </c:pt>
                <c:pt idx="1248">
                  <c:v>37180</c:v>
                </c:pt>
                <c:pt idx="1249">
                  <c:v>37181</c:v>
                </c:pt>
                <c:pt idx="1250">
                  <c:v>37182</c:v>
                </c:pt>
                <c:pt idx="1251">
                  <c:v>37183</c:v>
                </c:pt>
                <c:pt idx="1252">
                  <c:v>37186</c:v>
                </c:pt>
                <c:pt idx="1253">
                  <c:v>37187</c:v>
                </c:pt>
                <c:pt idx="1254">
                  <c:v>37188</c:v>
                </c:pt>
                <c:pt idx="1255">
                  <c:v>37189</c:v>
                </c:pt>
                <c:pt idx="1256">
                  <c:v>37190</c:v>
                </c:pt>
                <c:pt idx="1257">
                  <c:v>37193</c:v>
                </c:pt>
                <c:pt idx="1258">
                  <c:v>37194</c:v>
                </c:pt>
                <c:pt idx="1259">
                  <c:v>37195</c:v>
                </c:pt>
                <c:pt idx="1260">
                  <c:v>37196</c:v>
                </c:pt>
                <c:pt idx="1261">
                  <c:v>37197</c:v>
                </c:pt>
                <c:pt idx="1262">
                  <c:v>37200</c:v>
                </c:pt>
                <c:pt idx="1263">
                  <c:v>37201</c:v>
                </c:pt>
                <c:pt idx="1264">
                  <c:v>37202</c:v>
                </c:pt>
                <c:pt idx="1265">
                  <c:v>37203</c:v>
                </c:pt>
                <c:pt idx="1266">
                  <c:v>37204</c:v>
                </c:pt>
                <c:pt idx="1267">
                  <c:v>37207</c:v>
                </c:pt>
                <c:pt idx="1268">
                  <c:v>37208</c:v>
                </c:pt>
                <c:pt idx="1269">
                  <c:v>37209</c:v>
                </c:pt>
                <c:pt idx="1270">
                  <c:v>37210</c:v>
                </c:pt>
                <c:pt idx="1271">
                  <c:v>37211</c:v>
                </c:pt>
                <c:pt idx="1272">
                  <c:v>37214</c:v>
                </c:pt>
                <c:pt idx="1273">
                  <c:v>37215</c:v>
                </c:pt>
                <c:pt idx="1274">
                  <c:v>37216</c:v>
                </c:pt>
                <c:pt idx="1275">
                  <c:v>37217</c:v>
                </c:pt>
                <c:pt idx="1276">
                  <c:v>37218</c:v>
                </c:pt>
                <c:pt idx="1277">
                  <c:v>37221</c:v>
                </c:pt>
                <c:pt idx="1278">
                  <c:v>37222</c:v>
                </c:pt>
                <c:pt idx="1279">
                  <c:v>37223</c:v>
                </c:pt>
                <c:pt idx="1280">
                  <c:v>37224</c:v>
                </c:pt>
                <c:pt idx="1281">
                  <c:v>37225</c:v>
                </c:pt>
                <c:pt idx="1282">
                  <c:v>37228</c:v>
                </c:pt>
                <c:pt idx="1283">
                  <c:v>37229</c:v>
                </c:pt>
                <c:pt idx="1284">
                  <c:v>37230</c:v>
                </c:pt>
                <c:pt idx="1285">
                  <c:v>37231</c:v>
                </c:pt>
                <c:pt idx="1286">
                  <c:v>37232</c:v>
                </c:pt>
                <c:pt idx="1287">
                  <c:v>37235</c:v>
                </c:pt>
                <c:pt idx="1288">
                  <c:v>37236</c:v>
                </c:pt>
                <c:pt idx="1289">
                  <c:v>37237</c:v>
                </c:pt>
                <c:pt idx="1290">
                  <c:v>37238</c:v>
                </c:pt>
                <c:pt idx="1291">
                  <c:v>37239</c:v>
                </c:pt>
                <c:pt idx="1292">
                  <c:v>37242</c:v>
                </c:pt>
                <c:pt idx="1293">
                  <c:v>37243</c:v>
                </c:pt>
                <c:pt idx="1294">
                  <c:v>37244</c:v>
                </c:pt>
                <c:pt idx="1295">
                  <c:v>37245</c:v>
                </c:pt>
                <c:pt idx="1296">
                  <c:v>37246</c:v>
                </c:pt>
                <c:pt idx="1297">
                  <c:v>37249</c:v>
                </c:pt>
                <c:pt idx="1298">
                  <c:v>37251</c:v>
                </c:pt>
                <c:pt idx="1299">
                  <c:v>37252</c:v>
                </c:pt>
                <c:pt idx="1300">
                  <c:v>37253</c:v>
                </c:pt>
                <c:pt idx="1301">
                  <c:v>37256</c:v>
                </c:pt>
                <c:pt idx="1302">
                  <c:v>37258</c:v>
                </c:pt>
                <c:pt idx="1303">
                  <c:v>37259</c:v>
                </c:pt>
                <c:pt idx="1304">
                  <c:v>37260</c:v>
                </c:pt>
                <c:pt idx="1305">
                  <c:v>37263</c:v>
                </c:pt>
                <c:pt idx="1306">
                  <c:v>37264</c:v>
                </c:pt>
                <c:pt idx="1307">
                  <c:v>37265</c:v>
                </c:pt>
                <c:pt idx="1308">
                  <c:v>37266</c:v>
                </c:pt>
                <c:pt idx="1309">
                  <c:v>37267</c:v>
                </c:pt>
                <c:pt idx="1310">
                  <c:v>37270</c:v>
                </c:pt>
                <c:pt idx="1311">
                  <c:v>37271</c:v>
                </c:pt>
                <c:pt idx="1312">
                  <c:v>37272</c:v>
                </c:pt>
                <c:pt idx="1313">
                  <c:v>37273</c:v>
                </c:pt>
                <c:pt idx="1314">
                  <c:v>37274</c:v>
                </c:pt>
                <c:pt idx="1315">
                  <c:v>37277</c:v>
                </c:pt>
                <c:pt idx="1316">
                  <c:v>37278</c:v>
                </c:pt>
                <c:pt idx="1317">
                  <c:v>37279</c:v>
                </c:pt>
                <c:pt idx="1318">
                  <c:v>37280</c:v>
                </c:pt>
                <c:pt idx="1319">
                  <c:v>37281</c:v>
                </c:pt>
                <c:pt idx="1320">
                  <c:v>37284</c:v>
                </c:pt>
                <c:pt idx="1321">
                  <c:v>37285</c:v>
                </c:pt>
                <c:pt idx="1322">
                  <c:v>37286</c:v>
                </c:pt>
                <c:pt idx="1323">
                  <c:v>37287</c:v>
                </c:pt>
                <c:pt idx="1324">
                  <c:v>37288</c:v>
                </c:pt>
                <c:pt idx="1325">
                  <c:v>37291</c:v>
                </c:pt>
                <c:pt idx="1326">
                  <c:v>37292</c:v>
                </c:pt>
                <c:pt idx="1327">
                  <c:v>37293</c:v>
                </c:pt>
                <c:pt idx="1328">
                  <c:v>37294</c:v>
                </c:pt>
                <c:pt idx="1329">
                  <c:v>37295</c:v>
                </c:pt>
                <c:pt idx="1330">
                  <c:v>37298</c:v>
                </c:pt>
                <c:pt idx="1331">
                  <c:v>37299</c:v>
                </c:pt>
                <c:pt idx="1332">
                  <c:v>37300</c:v>
                </c:pt>
                <c:pt idx="1333">
                  <c:v>37301</c:v>
                </c:pt>
                <c:pt idx="1334">
                  <c:v>37302</c:v>
                </c:pt>
                <c:pt idx="1335">
                  <c:v>37305</c:v>
                </c:pt>
                <c:pt idx="1336">
                  <c:v>37306</c:v>
                </c:pt>
                <c:pt idx="1337">
                  <c:v>37307</c:v>
                </c:pt>
                <c:pt idx="1338">
                  <c:v>37308</c:v>
                </c:pt>
                <c:pt idx="1339">
                  <c:v>37309</c:v>
                </c:pt>
                <c:pt idx="1340">
                  <c:v>37312</c:v>
                </c:pt>
                <c:pt idx="1341">
                  <c:v>37313</c:v>
                </c:pt>
                <c:pt idx="1342">
                  <c:v>37314</c:v>
                </c:pt>
                <c:pt idx="1343">
                  <c:v>37315</c:v>
                </c:pt>
                <c:pt idx="1344">
                  <c:v>37316</c:v>
                </c:pt>
                <c:pt idx="1345">
                  <c:v>37319</c:v>
                </c:pt>
                <c:pt idx="1346">
                  <c:v>37320</c:v>
                </c:pt>
                <c:pt idx="1347">
                  <c:v>37321</c:v>
                </c:pt>
                <c:pt idx="1348">
                  <c:v>37322</c:v>
                </c:pt>
                <c:pt idx="1349">
                  <c:v>37323</c:v>
                </c:pt>
                <c:pt idx="1350">
                  <c:v>37326</c:v>
                </c:pt>
                <c:pt idx="1351">
                  <c:v>37327</c:v>
                </c:pt>
                <c:pt idx="1352">
                  <c:v>37328</c:v>
                </c:pt>
                <c:pt idx="1353">
                  <c:v>37329</c:v>
                </c:pt>
                <c:pt idx="1354">
                  <c:v>37330</c:v>
                </c:pt>
                <c:pt idx="1355">
                  <c:v>37333</c:v>
                </c:pt>
                <c:pt idx="1356">
                  <c:v>37334</c:v>
                </c:pt>
                <c:pt idx="1357">
                  <c:v>37335</c:v>
                </c:pt>
                <c:pt idx="1358">
                  <c:v>37336</c:v>
                </c:pt>
                <c:pt idx="1359">
                  <c:v>37337</c:v>
                </c:pt>
                <c:pt idx="1360">
                  <c:v>37340</c:v>
                </c:pt>
                <c:pt idx="1361">
                  <c:v>37341</c:v>
                </c:pt>
                <c:pt idx="1362">
                  <c:v>37342</c:v>
                </c:pt>
                <c:pt idx="1363">
                  <c:v>37343</c:v>
                </c:pt>
                <c:pt idx="1364">
                  <c:v>37346</c:v>
                </c:pt>
                <c:pt idx="1365">
                  <c:v>37347</c:v>
                </c:pt>
                <c:pt idx="1366">
                  <c:v>37348</c:v>
                </c:pt>
                <c:pt idx="1367">
                  <c:v>37349</c:v>
                </c:pt>
                <c:pt idx="1368">
                  <c:v>37350</c:v>
                </c:pt>
                <c:pt idx="1369">
                  <c:v>37351</c:v>
                </c:pt>
                <c:pt idx="1370">
                  <c:v>37354</c:v>
                </c:pt>
                <c:pt idx="1371">
                  <c:v>37355</c:v>
                </c:pt>
                <c:pt idx="1372">
                  <c:v>37356</c:v>
                </c:pt>
                <c:pt idx="1373">
                  <c:v>37357</c:v>
                </c:pt>
                <c:pt idx="1374">
                  <c:v>37358</c:v>
                </c:pt>
                <c:pt idx="1375">
                  <c:v>37361</c:v>
                </c:pt>
                <c:pt idx="1376">
                  <c:v>37362</c:v>
                </c:pt>
                <c:pt idx="1377">
                  <c:v>37363</c:v>
                </c:pt>
                <c:pt idx="1378">
                  <c:v>37364</c:v>
                </c:pt>
                <c:pt idx="1379">
                  <c:v>37365</c:v>
                </c:pt>
                <c:pt idx="1380">
                  <c:v>37368</c:v>
                </c:pt>
                <c:pt idx="1381">
                  <c:v>37369</c:v>
                </c:pt>
                <c:pt idx="1382">
                  <c:v>37370</c:v>
                </c:pt>
                <c:pt idx="1383">
                  <c:v>37371</c:v>
                </c:pt>
                <c:pt idx="1384">
                  <c:v>37372</c:v>
                </c:pt>
                <c:pt idx="1385">
                  <c:v>37375</c:v>
                </c:pt>
                <c:pt idx="1386">
                  <c:v>37376</c:v>
                </c:pt>
                <c:pt idx="1387">
                  <c:v>37377</c:v>
                </c:pt>
                <c:pt idx="1388">
                  <c:v>37378</c:v>
                </c:pt>
                <c:pt idx="1389">
                  <c:v>37379</c:v>
                </c:pt>
                <c:pt idx="1390">
                  <c:v>37382</c:v>
                </c:pt>
                <c:pt idx="1391">
                  <c:v>37383</c:v>
                </c:pt>
                <c:pt idx="1392">
                  <c:v>37384</c:v>
                </c:pt>
                <c:pt idx="1393">
                  <c:v>37385</c:v>
                </c:pt>
                <c:pt idx="1394">
                  <c:v>37386</c:v>
                </c:pt>
                <c:pt idx="1395">
                  <c:v>37389</c:v>
                </c:pt>
                <c:pt idx="1396">
                  <c:v>37390</c:v>
                </c:pt>
                <c:pt idx="1397">
                  <c:v>37391</c:v>
                </c:pt>
                <c:pt idx="1398">
                  <c:v>37392</c:v>
                </c:pt>
                <c:pt idx="1399">
                  <c:v>37393</c:v>
                </c:pt>
                <c:pt idx="1400">
                  <c:v>37396</c:v>
                </c:pt>
                <c:pt idx="1401">
                  <c:v>37397</c:v>
                </c:pt>
                <c:pt idx="1402">
                  <c:v>37398</c:v>
                </c:pt>
                <c:pt idx="1403">
                  <c:v>37399</c:v>
                </c:pt>
                <c:pt idx="1404">
                  <c:v>37400</c:v>
                </c:pt>
                <c:pt idx="1405">
                  <c:v>37403</c:v>
                </c:pt>
                <c:pt idx="1406">
                  <c:v>37404</c:v>
                </c:pt>
                <c:pt idx="1407">
                  <c:v>37405</c:v>
                </c:pt>
                <c:pt idx="1408">
                  <c:v>37406</c:v>
                </c:pt>
                <c:pt idx="1409">
                  <c:v>37407</c:v>
                </c:pt>
                <c:pt idx="1410">
                  <c:v>37410</c:v>
                </c:pt>
                <c:pt idx="1411">
                  <c:v>37411</c:v>
                </c:pt>
                <c:pt idx="1412">
                  <c:v>37412</c:v>
                </c:pt>
                <c:pt idx="1413">
                  <c:v>37413</c:v>
                </c:pt>
                <c:pt idx="1414">
                  <c:v>37414</c:v>
                </c:pt>
                <c:pt idx="1415">
                  <c:v>37417</c:v>
                </c:pt>
                <c:pt idx="1416">
                  <c:v>37418</c:v>
                </c:pt>
                <c:pt idx="1417">
                  <c:v>37419</c:v>
                </c:pt>
                <c:pt idx="1418">
                  <c:v>37420</c:v>
                </c:pt>
                <c:pt idx="1419">
                  <c:v>37421</c:v>
                </c:pt>
                <c:pt idx="1420">
                  <c:v>37424</c:v>
                </c:pt>
                <c:pt idx="1421">
                  <c:v>37425</c:v>
                </c:pt>
                <c:pt idx="1422">
                  <c:v>37426</c:v>
                </c:pt>
                <c:pt idx="1423">
                  <c:v>37427</c:v>
                </c:pt>
                <c:pt idx="1424">
                  <c:v>37428</c:v>
                </c:pt>
                <c:pt idx="1425">
                  <c:v>37431</c:v>
                </c:pt>
                <c:pt idx="1426">
                  <c:v>37432</c:v>
                </c:pt>
                <c:pt idx="1427">
                  <c:v>37433</c:v>
                </c:pt>
                <c:pt idx="1428">
                  <c:v>37434</c:v>
                </c:pt>
                <c:pt idx="1429">
                  <c:v>37435</c:v>
                </c:pt>
                <c:pt idx="1430">
                  <c:v>37437</c:v>
                </c:pt>
                <c:pt idx="1431">
                  <c:v>37438</c:v>
                </c:pt>
                <c:pt idx="1432">
                  <c:v>37439</c:v>
                </c:pt>
                <c:pt idx="1433">
                  <c:v>37440</c:v>
                </c:pt>
                <c:pt idx="1434">
                  <c:v>37441</c:v>
                </c:pt>
                <c:pt idx="1435">
                  <c:v>37442</c:v>
                </c:pt>
                <c:pt idx="1436">
                  <c:v>37445</c:v>
                </c:pt>
                <c:pt idx="1437">
                  <c:v>37446</c:v>
                </c:pt>
                <c:pt idx="1438">
                  <c:v>37447</c:v>
                </c:pt>
                <c:pt idx="1439">
                  <c:v>37448</c:v>
                </c:pt>
                <c:pt idx="1440">
                  <c:v>37449</c:v>
                </c:pt>
                <c:pt idx="1441">
                  <c:v>37452</c:v>
                </c:pt>
                <c:pt idx="1442">
                  <c:v>37453</c:v>
                </c:pt>
                <c:pt idx="1443">
                  <c:v>37454</c:v>
                </c:pt>
                <c:pt idx="1444">
                  <c:v>37455</c:v>
                </c:pt>
                <c:pt idx="1445">
                  <c:v>37456</c:v>
                </c:pt>
                <c:pt idx="1446">
                  <c:v>37459</c:v>
                </c:pt>
                <c:pt idx="1447">
                  <c:v>37460</c:v>
                </c:pt>
                <c:pt idx="1448">
                  <c:v>37461</c:v>
                </c:pt>
                <c:pt idx="1449">
                  <c:v>37462</c:v>
                </c:pt>
                <c:pt idx="1450">
                  <c:v>37463</c:v>
                </c:pt>
                <c:pt idx="1451">
                  <c:v>37466</c:v>
                </c:pt>
                <c:pt idx="1452">
                  <c:v>37467</c:v>
                </c:pt>
                <c:pt idx="1453">
                  <c:v>37468</c:v>
                </c:pt>
                <c:pt idx="1454">
                  <c:v>37469</c:v>
                </c:pt>
                <c:pt idx="1455">
                  <c:v>37470</c:v>
                </c:pt>
                <c:pt idx="1456">
                  <c:v>37473</c:v>
                </c:pt>
                <c:pt idx="1457">
                  <c:v>37474</c:v>
                </c:pt>
                <c:pt idx="1458">
                  <c:v>37475</c:v>
                </c:pt>
                <c:pt idx="1459">
                  <c:v>37476</c:v>
                </c:pt>
                <c:pt idx="1460">
                  <c:v>37477</c:v>
                </c:pt>
                <c:pt idx="1461">
                  <c:v>37480</c:v>
                </c:pt>
                <c:pt idx="1462">
                  <c:v>37481</c:v>
                </c:pt>
                <c:pt idx="1463">
                  <c:v>37482</c:v>
                </c:pt>
                <c:pt idx="1464">
                  <c:v>37483</c:v>
                </c:pt>
                <c:pt idx="1465">
                  <c:v>37484</c:v>
                </c:pt>
                <c:pt idx="1466">
                  <c:v>37487</c:v>
                </c:pt>
                <c:pt idx="1467">
                  <c:v>37488</c:v>
                </c:pt>
                <c:pt idx="1468">
                  <c:v>37489</c:v>
                </c:pt>
                <c:pt idx="1469">
                  <c:v>37490</c:v>
                </c:pt>
                <c:pt idx="1470">
                  <c:v>37491</c:v>
                </c:pt>
                <c:pt idx="1471">
                  <c:v>37494</c:v>
                </c:pt>
                <c:pt idx="1472">
                  <c:v>37495</c:v>
                </c:pt>
                <c:pt idx="1473">
                  <c:v>37496</c:v>
                </c:pt>
                <c:pt idx="1474">
                  <c:v>37497</c:v>
                </c:pt>
                <c:pt idx="1475">
                  <c:v>37498</c:v>
                </c:pt>
                <c:pt idx="1476">
                  <c:v>37499</c:v>
                </c:pt>
                <c:pt idx="1477">
                  <c:v>37501</c:v>
                </c:pt>
                <c:pt idx="1478">
                  <c:v>37502</c:v>
                </c:pt>
                <c:pt idx="1479">
                  <c:v>37503</c:v>
                </c:pt>
                <c:pt idx="1480">
                  <c:v>37504</c:v>
                </c:pt>
                <c:pt idx="1481">
                  <c:v>37505</c:v>
                </c:pt>
                <c:pt idx="1482">
                  <c:v>37508</c:v>
                </c:pt>
                <c:pt idx="1483">
                  <c:v>37509</c:v>
                </c:pt>
                <c:pt idx="1484">
                  <c:v>37510</c:v>
                </c:pt>
                <c:pt idx="1485">
                  <c:v>37511</c:v>
                </c:pt>
                <c:pt idx="1486">
                  <c:v>37512</c:v>
                </c:pt>
                <c:pt idx="1487">
                  <c:v>37515</c:v>
                </c:pt>
                <c:pt idx="1488">
                  <c:v>37516</c:v>
                </c:pt>
                <c:pt idx="1489">
                  <c:v>37517</c:v>
                </c:pt>
                <c:pt idx="1490">
                  <c:v>37518</c:v>
                </c:pt>
                <c:pt idx="1491">
                  <c:v>37519</c:v>
                </c:pt>
                <c:pt idx="1492">
                  <c:v>37522</c:v>
                </c:pt>
                <c:pt idx="1493">
                  <c:v>37523</c:v>
                </c:pt>
                <c:pt idx="1494">
                  <c:v>37524</c:v>
                </c:pt>
                <c:pt idx="1495">
                  <c:v>37525</c:v>
                </c:pt>
                <c:pt idx="1496">
                  <c:v>37526</c:v>
                </c:pt>
                <c:pt idx="1497">
                  <c:v>37529</c:v>
                </c:pt>
                <c:pt idx="1498">
                  <c:v>37530</c:v>
                </c:pt>
                <c:pt idx="1499">
                  <c:v>37531</c:v>
                </c:pt>
                <c:pt idx="1500">
                  <c:v>37532</c:v>
                </c:pt>
                <c:pt idx="1501">
                  <c:v>37533</c:v>
                </c:pt>
                <c:pt idx="1502">
                  <c:v>37536</c:v>
                </c:pt>
                <c:pt idx="1503">
                  <c:v>37537</c:v>
                </c:pt>
                <c:pt idx="1504">
                  <c:v>37538</c:v>
                </c:pt>
                <c:pt idx="1505">
                  <c:v>37539</c:v>
                </c:pt>
                <c:pt idx="1506">
                  <c:v>37540</c:v>
                </c:pt>
                <c:pt idx="1507">
                  <c:v>37543</c:v>
                </c:pt>
                <c:pt idx="1508">
                  <c:v>37544</c:v>
                </c:pt>
                <c:pt idx="1509">
                  <c:v>37545</c:v>
                </c:pt>
                <c:pt idx="1510">
                  <c:v>37546</c:v>
                </c:pt>
                <c:pt idx="1511">
                  <c:v>37547</c:v>
                </c:pt>
                <c:pt idx="1512">
                  <c:v>37550</c:v>
                </c:pt>
                <c:pt idx="1513">
                  <c:v>37551</c:v>
                </c:pt>
                <c:pt idx="1514">
                  <c:v>37552</c:v>
                </c:pt>
                <c:pt idx="1515">
                  <c:v>37553</c:v>
                </c:pt>
                <c:pt idx="1516">
                  <c:v>37554</c:v>
                </c:pt>
                <c:pt idx="1517">
                  <c:v>37557</c:v>
                </c:pt>
                <c:pt idx="1518">
                  <c:v>37558</c:v>
                </c:pt>
                <c:pt idx="1519">
                  <c:v>37559</c:v>
                </c:pt>
                <c:pt idx="1520">
                  <c:v>37560</c:v>
                </c:pt>
                <c:pt idx="1521">
                  <c:v>37561</c:v>
                </c:pt>
                <c:pt idx="1522">
                  <c:v>37564</c:v>
                </c:pt>
                <c:pt idx="1523">
                  <c:v>37565</c:v>
                </c:pt>
                <c:pt idx="1524">
                  <c:v>37566</c:v>
                </c:pt>
                <c:pt idx="1525">
                  <c:v>37567</c:v>
                </c:pt>
                <c:pt idx="1526">
                  <c:v>37568</c:v>
                </c:pt>
                <c:pt idx="1527">
                  <c:v>37571</c:v>
                </c:pt>
                <c:pt idx="1528">
                  <c:v>37572</c:v>
                </c:pt>
                <c:pt idx="1529">
                  <c:v>37573</c:v>
                </c:pt>
                <c:pt idx="1530">
                  <c:v>37574</c:v>
                </c:pt>
                <c:pt idx="1531">
                  <c:v>37575</c:v>
                </c:pt>
                <c:pt idx="1532">
                  <c:v>37578</c:v>
                </c:pt>
                <c:pt idx="1533">
                  <c:v>37579</c:v>
                </c:pt>
                <c:pt idx="1534">
                  <c:v>37580</c:v>
                </c:pt>
                <c:pt idx="1535">
                  <c:v>37581</c:v>
                </c:pt>
                <c:pt idx="1536">
                  <c:v>37582</c:v>
                </c:pt>
                <c:pt idx="1537">
                  <c:v>37585</c:v>
                </c:pt>
                <c:pt idx="1538">
                  <c:v>37586</c:v>
                </c:pt>
                <c:pt idx="1539">
                  <c:v>37587</c:v>
                </c:pt>
                <c:pt idx="1540">
                  <c:v>37588</c:v>
                </c:pt>
                <c:pt idx="1541">
                  <c:v>37589</c:v>
                </c:pt>
                <c:pt idx="1542">
                  <c:v>37590</c:v>
                </c:pt>
                <c:pt idx="1543">
                  <c:v>37592</c:v>
                </c:pt>
                <c:pt idx="1544">
                  <c:v>37593</c:v>
                </c:pt>
                <c:pt idx="1545">
                  <c:v>37594</c:v>
                </c:pt>
                <c:pt idx="1546">
                  <c:v>37595</c:v>
                </c:pt>
                <c:pt idx="1547">
                  <c:v>37596</c:v>
                </c:pt>
                <c:pt idx="1548">
                  <c:v>37599</c:v>
                </c:pt>
                <c:pt idx="1549">
                  <c:v>37600</c:v>
                </c:pt>
                <c:pt idx="1550">
                  <c:v>37601</c:v>
                </c:pt>
                <c:pt idx="1551">
                  <c:v>37602</c:v>
                </c:pt>
                <c:pt idx="1552">
                  <c:v>37603</c:v>
                </c:pt>
                <c:pt idx="1553">
                  <c:v>37606</c:v>
                </c:pt>
                <c:pt idx="1554">
                  <c:v>37607</c:v>
                </c:pt>
                <c:pt idx="1555">
                  <c:v>37608</c:v>
                </c:pt>
                <c:pt idx="1556">
                  <c:v>37609</c:v>
                </c:pt>
                <c:pt idx="1557">
                  <c:v>37610</c:v>
                </c:pt>
                <c:pt idx="1558">
                  <c:v>37613</c:v>
                </c:pt>
                <c:pt idx="1559">
                  <c:v>37614</c:v>
                </c:pt>
                <c:pt idx="1560">
                  <c:v>37616</c:v>
                </c:pt>
                <c:pt idx="1561">
                  <c:v>37617</c:v>
                </c:pt>
                <c:pt idx="1562">
                  <c:v>37620</c:v>
                </c:pt>
                <c:pt idx="1563">
                  <c:v>37621</c:v>
                </c:pt>
                <c:pt idx="1564">
                  <c:v>37623</c:v>
                </c:pt>
                <c:pt idx="1565">
                  <c:v>37624</c:v>
                </c:pt>
                <c:pt idx="1566">
                  <c:v>37627</c:v>
                </c:pt>
                <c:pt idx="1567">
                  <c:v>37628</c:v>
                </c:pt>
                <c:pt idx="1568">
                  <c:v>37629</c:v>
                </c:pt>
                <c:pt idx="1569">
                  <c:v>37630</c:v>
                </c:pt>
                <c:pt idx="1570">
                  <c:v>37631</c:v>
                </c:pt>
                <c:pt idx="1571">
                  <c:v>37634</c:v>
                </c:pt>
                <c:pt idx="1572">
                  <c:v>37635</c:v>
                </c:pt>
                <c:pt idx="1573">
                  <c:v>37636</c:v>
                </c:pt>
                <c:pt idx="1574">
                  <c:v>37637</c:v>
                </c:pt>
                <c:pt idx="1575">
                  <c:v>37638</c:v>
                </c:pt>
                <c:pt idx="1576">
                  <c:v>37641</c:v>
                </c:pt>
                <c:pt idx="1577">
                  <c:v>37642</c:v>
                </c:pt>
                <c:pt idx="1578">
                  <c:v>37643</c:v>
                </c:pt>
                <c:pt idx="1579">
                  <c:v>37644</c:v>
                </c:pt>
                <c:pt idx="1580">
                  <c:v>37645</c:v>
                </c:pt>
                <c:pt idx="1581">
                  <c:v>37648</c:v>
                </c:pt>
                <c:pt idx="1582">
                  <c:v>37649</c:v>
                </c:pt>
                <c:pt idx="1583">
                  <c:v>37650</c:v>
                </c:pt>
                <c:pt idx="1584">
                  <c:v>37651</c:v>
                </c:pt>
                <c:pt idx="1585">
                  <c:v>37652</c:v>
                </c:pt>
                <c:pt idx="1586">
                  <c:v>37655</c:v>
                </c:pt>
                <c:pt idx="1587">
                  <c:v>37656</c:v>
                </c:pt>
                <c:pt idx="1588">
                  <c:v>37657</c:v>
                </c:pt>
                <c:pt idx="1589">
                  <c:v>37658</c:v>
                </c:pt>
                <c:pt idx="1590">
                  <c:v>37659</c:v>
                </c:pt>
                <c:pt idx="1591">
                  <c:v>37662</c:v>
                </c:pt>
                <c:pt idx="1592">
                  <c:v>37663</c:v>
                </c:pt>
                <c:pt idx="1593">
                  <c:v>37664</c:v>
                </c:pt>
                <c:pt idx="1594">
                  <c:v>37665</c:v>
                </c:pt>
                <c:pt idx="1595">
                  <c:v>37666</c:v>
                </c:pt>
                <c:pt idx="1596">
                  <c:v>37669</c:v>
                </c:pt>
                <c:pt idx="1597">
                  <c:v>37670</c:v>
                </c:pt>
                <c:pt idx="1598">
                  <c:v>37671</c:v>
                </c:pt>
                <c:pt idx="1599">
                  <c:v>37672</c:v>
                </c:pt>
                <c:pt idx="1600">
                  <c:v>37673</c:v>
                </c:pt>
                <c:pt idx="1601">
                  <c:v>37676</c:v>
                </c:pt>
                <c:pt idx="1602">
                  <c:v>37677</c:v>
                </c:pt>
                <c:pt idx="1603">
                  <c:v>37678</c:v>
                </c:pt>
                <c:pt idx="1604">
                  <c:v>37679</c:v>
                </c:pt>
                <c:pt idx="1605">
                  <c:v>37680</c:v>
                </c:pt>
                <c:pt idx="1606">
                  <c:v>37683</c:v>
                </c:pt>
                <c:pt idx="1607">
                  <c:v>37684</c:v>
                </c:pt>
                <c:pt idx="1608">
                  <c:v>37685</c:v>
                </c:pt>
                <c:pt idx="1609">
                  <c:v>37686</c:v>
                </c:pt>
                <c:pt idx="1610">
                  <c:v>37687</c:v>
                </c:pt>
                <c:pt idx="1611">
                  <c:v>37690</c:v>
                </c:pt>
                <c:pt idx="1612">
                  <c:v>37691</c:v>
                </c:pt>
                <c:pt idx="1613">
                  <c:v>37692</c:v>
                </c:pt>
                <c:pt idx="1614">
                  <c:v>37693</c:v>
                </c:pt>
                <c:pt idx="1615">
                  <c:v>37694</c:v>
                </c:pt>
                <c:pt idx="1616">
                  <c:v>37697</c:v>
                </c:pt>
                <c:pt idx="1617">
                  <c:v>37698</c:v>
                </c:pt>
                <c:pt idx="1618">
                  <c:v>37699</c:v>
                </c:pt>
                <c:pt idx="1619">
                  <c:v>37700</c:v>
                </c:pt>
                <c:pt idx="1620">
                  <c:v>37701</c:v>
                </c:pt>
                <c:pt idx="1621">
                  <c:v>37704</c:v>
                </c:pt>
                <c:pt idx="1622">
                  <c:v>37705</c:v>
                </c:pt>
                <c:pt idx="1623">
                  <c:v>37706</c:v>
                </c:pt>
                <c:pt idx="1624">
                  <c:v>37707</c:v>
                </c:pt>
                <c:pt idx="1625">
                  <c:v>37708</c:v>
                </c:pt>
                <c:pt idx="1626">
                  <c:v>37711</c:v>
                </c:pt>
                <c:pt idx="1627">
                  <c:v>37712</c:v>
                </c:pt>
                <c:pt idx="1628">
                  <c:v>37713</c:v>
                </c:pt>
                <c:pt idx="1629">
                  <c:v>37714</c:v>
                </c:pt>
                <c:pt idx="1630">
                  <c:v>37715</c:v>
                </c:pt>
                <c:pt idx="1631">
                  <c:v>37718</c:v>
                </c:pt>
                <c:pt idx="1632">
                  <c:v>37719</c:v>
                </c:pt>
                <c:pt idx="1633">
                  <c:v>37720</c:v>
                </c:pt>
                <c:pt idx="1634">
                  <c:v>37721</c:v>
                </c:pt>
                <c:pt idx="1635">
                  <c:v>37722</c:v>
                </c:pt>
                <c:pt idx="1636">
                  <c:v>37725</c:v>
                </c:pt>
                <c:pt idx="1637">
                  <c:v>37726</c:v>
                </c:pt>
                <c:pt idx="1638">
                  <c:v>37727</c:v>
                </c:pt>
                <c:pt idx="1639">
                  <c:v>37728</c:v>
                </c:pt>
                <c:pt idx="1640">
                  <c:v>37732</c:v>
                </c:pt>
                <c:pt idx="1641">
                  <c:v>37733</c:v>
                </c:pt>
                <c:pt idx="1642">
                  <c:v>37734</c:v>
                </c:pt>
                <c:pt idx="1643">
                  <c:v>37735</c:v>
                </c:pt>
                <c:pt idx="1644">
                  <c:v>37736</c:v>
                </c:pt>
                <c:pt idx="1645">
                  <c:v>37739</c:v>
                </c:pt>
                <c:pt idx="1646">
                  <c:v>37740</c:v>
                </c:pt>
                <c:pt idx="1647">
                  <c:v>37741</c:v>
                </c:pt>
                <c:pt idx="1648">
                  <c:v>37742</c:v>
                </c:pt>
                <c:pt idx="1649">
                  <c:v>37743</c:v>
                </c:pt>
                <c:pt idx="1650">
                  <c:v>37746</c:v>
                </c:pt>
                <c:pt idx="1651">
                  <c:v>37747</c:v>
                </c:pt>
                <c:pt idx="1652">
                  <c:v>37748</c:v>
                </c:pt>
                <c:pt idx="1653">
                  <c:v>37749</c:v>
                </c:pt>
                <c:pt idx="1654">
                  <c:v>37750</c:v>
                </c:pt>
                <c:pt idx="1655">
                  <c:v>37753</c:v>
                </c:pt>
                <c:pt idx="1656">
                  <c:v>37754</c:v>
                </c:pt>
                <c:pt idx="1657">
                  <c:v>37755</c:v>
                </c:pt>
                <c:pt idx="1658">
                  <c:v>37756</c:v>
                </c:pt>
                <c:pt idx="1659">
                  <c:v>37757</c:v>
                </c:pt>
                <c:pt idx="1660">
                  <c:v>37760</c:v>
                </c:pt>
                <c:pt idx="1661">
                  <c:v>37761</c:v>
                </c:pt>
                <c:pt idx="1662">
                  <c:v>37762</c:v>
                </c:pt>
                <c:pt idx="1663">
                  <c:v>37763</c:v>
                </c:pt>
                <c:pt idx="1664">
                  <c:v>37764</c:v>
                </c:pt>
                <c:pt idx="1665">
                  <c:v>37767</c:v>
                </c:pt>
                <c:pt idx="1666">
                  <c:v>37768</c:v>
                </c:pt>
                <c:pt idx="1667">
                  <c:v>37769</c:v>
                </c:pt>
                <c:pt idx="1668">
                  <c:v>37770</c:v>
                </c:pt>
                <c:pt idx="1669">
                  <c:v>37771</c:v>
                </c:pt>
                <c:pt idx="1670">
                  <c:v>37772</c:v>
                </c:pt>
                <c:pt idx="1671">
                  <c:v>37774</c:v>
                </c:pt>
                <c:pt idx="1672">
                  <c:v>37775</c:v>
                </c:pt>
                <c:pt idx="1673">
                  <c:v>37776</c:v>
                </c:pt>
                <c:pt idx="1674">
                  <c:v>37777</c:v>
                </c:pt>
                <c:pt idx="1675">
                  <c:v>37778</c:v>
                </c:pt>
                <c:pt idx="1676">
                  <c:v>37781</c:v>
                </c:pt>
                <c:pt idx="1677">
                  <c:v>37782</c:v>
                </c:pt>
                <c:pt idx="1678">
                  <c:v>37783</c:v>
                </c:pt>
                <c:pt idx="1679">
                  <c:v>37784</c:v>
                </c:pt>
                <c:pt idx="1680">
                  <c:v>37785</c:v>
                </c:pt>
                <c:pt idx="1681">
                  <c:v>37788</c:v>
                </c:pt>
                <c:pt idx="1682">
                  <c:v>37789</c:v>
                </c:pt>
                <c:pt idx="1683">
                  <c:v>37790</c:v>
                </c:pt>
                <c:pt idx="1684">
                  <c:v>37791</c:v>
                </c:pt>
                <c:pt idx="1685">
                  <c:v>37792</c:v>
                </c:pt>
                <c:pt idx="1686">
                  <c:v>37795</c:v>
                </c:pt>
                <c:pt idx="1687">
                  <c:v>37796</c:v>
                </c:pt>
                <c:pt idx="1688">
                  <c:v>37797</c:v>
                </c:pt>
                <c:pt idx="1689">
                  <c:v>37798</c:v>
                </c:pt>
                <c:pt idx="1690">
                  <c:v>37799</c:v>
                </c:pt>
                <c:pt idx="1691">
                  <c:v>37802</c:v>
                </c:pt>
                <c:pt idx="1692">
                  <c:v>37803</c:v>
                </c:pt>
                <c:pt idx="1693">
                  <c:v>37804</c:v>
                </c:pt>
                <c:pt idx="1694">
                  <c:v>37805</c:v>
                </c:pt>
                <c:pt idx="1695">
                  <c:v>37806</c:v>
                </c:pt>
                <c:pt idx="1696">
                  <c:v>37809</c:v>
                </c:pt>
                <c:pt idx="1697">
                  <c:v>37810</c:v>
                </c:pt>
                <c:pt idx="1698">
                  <c:v>37811</c:v>
                </c:pt>
                <c:pt idx="1699">
                  <c:v>37812</c:v>
                </c:pt>
                <c:pt idx="1700">
                  <c:v>37813</c:v>
                </c:pt>
                <c:pt idx="1701">
                  <c:v>37816</c:v>
                </c:pt>
                <c:pt idx="1702">
                  <c:v>37817</c:v>
                </c:pt>
                <c:pt idx="1703">
                  <c:v>37818</c:v>
                </c:pt>
                <c:pt idx="1704">
                  <c:v>37819</c:v>
                </c:pt>
                <c:pt idx="1705">
                  <c:v>37820</c:v>
                </c:pt>
                <c:pt idx="1706">
                  <c:v>37823</c:v>
                </c:pt>
                <c:pt idx="1707">
                  <c:v>37824</c:v>
                </c:pt>
                <c:pt idx="1708">
                  <c:v>37825</c:v>
                </c:pt>
                <c:pt idx="1709">
                  <c:v>37826</c:v>
                </c:pt>
                <c:pt idx="1710">
                  <c:v>37827</c:v>
                </c:pt>
                <c:pt idx="1711">
                  <c:v>37830</c:v>
                </c:pt>
                <c:pt idx="1712">
                  <c:v>37831</c:v>
                </c:pt>
                <c:pt idx="1713">
                  <c:v>37832</c:v>
                </c:pt>
                <c:pt idx="1714">
                  <c:v>37833</c:v>
                </c:pt>
                <c:pt idx="1715">
                  <c:v>37834</c:v>
                </c:pt>
                <c:pt idx="1716">
                  <c:v>37837</c:v>
                </c:pt>
                <c:pt idx="1717">
                  <c:v>37838</c:v>
                </c:pt>
                <c:pt idx="1718">
                  <c:v>37839</c:v>
                </c:pt>
                <c:pt idx="1719">
                  <c:v>37840</c:v>
                </c:pt>
                <c:pt idx="1720">
                  <c:v>37841</c:v>
                </c:pt>
                <c:pt idx="1721">
                  <c:v>37844</c:v>
                </c:pt>
                <c:pt idx="1722">
                  <c:v>37845</c:v>
                </c:pt>
                <c:pt idx="1723">
                  <c:v>37846</c:v>
                </c:pt>
                <c:pt idx="1724">
                  <c:v>37847</c:v>
                </c:pt>
                <c:pt idx="1725">
                  <c:v>37848</c:v>
                </c:pt>
                <c:pt idx="1726">
                  <c:v>37851</c:v>
                </c:pt>
                <c:pt idx="1727">
                  <c:v>37852</c:v>
                </c:pt>
                <c:pt idx="1728">
                  <c:v>37853</c:v>
                </c:pt>
                <c:pt idx="1729">
                  <c:v>37854</c:v>
                </c:pt>
                <c:pt idx="1730">
                  <c:v>37855</c:v>
                </c:pt>
                <c:pt idx="1731">
                  <c:v>37858</c:v>
                </c:pt>
                <c:pt idx="1732">
                  <c:v>37859</c:v>
                </c:pt>
                <c:pt idx="1733">
                  <c:v>37860</c:v>
                </c:pt>
                <c:pt idx="1734">
                  <c:v>37861</c:v>
                </c:pt>
                <c:pt idx="1735">
                  <c:v>37862</c:v>
                </c:pt>
                <c:pt idx="1736">
                  <c:v>37864</c:v>
                </c:pt>
                <c:pt idx="1737">
                  <c:v>37865</c:v>
                </c:pt>
                <c:pt idx="1738">
                  <c:v>37866</c:v>
                </c:pt>
                <c:pt idx="1739">
                  <c:v>37867</c:v>
                </c:pt>
                <c:pt idx="1740">
                  <c:v>37868</c:v>
                </c:pt>
                <c:pt idx="1741">
                  <c:v>37869</c:v>
                </c:pt>
                <c:pt idx="1742">
                  <c:v>37872</c:v>
                </c:pt>
                <c:pt idx="1743">
                  <c:v>37873</c:v>
                </c:pt>
                <c:pt idx="1744">
                  <c:v>37874</c:v>
                </c:pt>
                <c:pt idx="1745">
                  <c:v>37875</c:v>
                </c:pt>
                <c:pt idx="1746">
                  <c:v>37876</c:v>
                </c:pt>
                <c:pt idx="1747">
                  <c:v>37879</c:v>
                </c:pt>
                <c:pt idx="1748">
                  <c:v>37880</c:v>
                </c:pt>
                <c:pt idx="1749">
                  <c:v>37881</c:v>
                </c:pt>
                <c:pt idx="1750">
                  <c:v>37882</c:v>
                </c:pt>
                <c:pt idx="1751">
                  <c:v>37883</c:v>
                </c:pt>
                <c:pt idx="1752">
                  <c:v>37886</c:v>
                </c:pt>
                <c:pt idx="1753">
                  <c:v>37887</c:v>
                </c:pt>
                <c:pt idx="1754">
                  <c:v>37888</c:v>
                </c:pt>
                <c:pt idx="1755">
                  <c:v>37889</c:v>
                </c:pt>
                <c:pt idx="1756">
                  <c:v>37890</c:v>
                </c:pt>
                <c:pt idx="1757">
                  <c:v>37893</c:v>
                </c:pt>
                <c:pt idx="1758">
                  <c:v>37894</c:v>
                </c:pt>
                <c:pt idx="1759">
                  <c:v>37895</c:v>
                </c:pt>
                <c:pt idx="1760">
                  <c:v>37896</c:v>
                </c:pt>
                <c:pt idx="1761">
                  <c:v>37897</c:v>
                </c:pt>
                <c:pt idx="1762">
                  <c:v>37900</c:v>
                </c:pt>
                <c:pt idx="1763">
                  <c:v>37901</c:v>
                </c:pt>
                <c:pt idx="1764">
                  <c:v>37902</c:v>
                </c:pt>
                <c:pt idx="1765">
                  <c:v>37903</c:v>
                </c:pt>
                <c:pt idx="1766">
                  <c:v>37904</c:v>
                </c:pt>
                <c:pt idx="1767">
                  <c:v>37907</c:v>
                </c:pt>
                <c:pt idx="1768">
                  <c:v>37908</c:v>
                </c:pt>
                <c:pt idx="1769">
                  <c:v>37909</c:v>
                </c:pt>
                <c:pt idx="1770">
                  <c:v>37910</c:v>
                </c:pt>
                <c:pt idx="1771">
                  <c:v>37911</c:v>
                </c:pt>
                <c:pt idx="1772">
                  <c:v>37914</c:v>
                </c:pt>
                <c:pt idx="1773">
                  <c:v>37915</c:v>
                </c:pt>
                <c:pt idx="1774">
                  <c:v>37916</c:v>
                </c:pt>
                <c:pt idx="1775">
                  <c:v>37917</c:v>
                </c:pt>
                <c:pt idx="1776">
                  <c:v>37918</c:v>
                </c:pt>
                <c:pt idx="1777">
                  <c:v>37921</c:v>
                </c:pt>
                <c:pt idx="1778">
                  <c:v>37922</c:v>
                </c:pt>
                <c:pt idx="1779">
                  <c:v>37923</c:v>
                </c:pt>
                <c:pt idx="1780">
                  <c:v>37924</c:v>
                </c:pt>
                <c:pt idx="1781">
                  <c:v>37925</c:v>
                </c:pt>
                <c:pt idx="1782">
                  <c:v>37928</c:v>
                </c:pt>
                <c:pt idx="1783">
                  <c:v>37929</c:v>
                </c:pt>
                <c:pt idx="1784">
                  <c:v>37930</c:v>
                </c:pt>
                <c:pt idx="1785">
                  <c:v>37931</c:v>
                </c:pt>
                <c:pt idx="1786">
                  <c:v>37932</c:v>
                </c:pt>
                <c:pt idx="1787">
                  <c:v>37935</c:v>
                </c:pt>
                <c:pt idx="1788">
                  <c:v>37936</c:v>
                </c:pt>
                <c:pt idx="1789">
                  <c:v>37937</c:v>
                </c:pt>
                <c:pt idx="1790">
                  <c:v>37938</c:v>
                </c:pt>
                <c:pt idx="1791">
                  <c:v>37939</c:v>
                </c:pt>
                <c:pt idx="1792">
                  <c:v>37942</c:v>
                </c:pt>
                <c:pt idx="1793">
                  <c:v>37943</c:v>
                </c:pt>
                <c:pt idx="1794">
                  <c:v>37944</c:v>
                </c:pt>
                <c:pt idx="1795">
                  <c:v>37945</c:v>
                </c:pt>
                <c:pt idx="1796">
                  <c:v>37946</c:v>
                </c:pt>
                <c:pt idx="1797">
                  <c:v>37949</c:v>
                </c:pt>
                <c:pt idx="1798">
                  <c:v>37950</c:v>
                </c:pt>
                <c:pt idx="1799">
                  <c:v>37951</c:v>
                </c:pt>
                <c:pt idx="1800">
                  <c:v>37952</c:v>
                </c:pt>
                <c:pt idx="1801">
                  <c:v>37953</c:v>
                </c:pt>
                <c:pt idx="1802">
                  <c:v>37955</c:v>
                </c:pt>
                <c:pt idx="1803">
                  <c:v>37956</c:v>
                </c:pt>
                <c:pt idx="1804">
                  <c:v>37957</c:v>
                </c:pt>
                <c:pt idx="1805">
                  <c:v>37958</c:v>
                </c:pt>
                <c:pt idx="1806">
                  <c:v>37959</c:v>
                </c:pt>
                <c:pt idx="1807">
                  <c:v>37960</c:v>
                </c:pt>
                <c:pt idx="1808">
                  <c:v>37963</c:v>
                </c:pt>
                <c:pt idx="1809">
                  <c:v>37964</c:v>
                </c:pt>
                <c:pt idx="1810">
                  <c:v>37965</c:v>
                </c:pt>
                <c:pt idx="1811">
                  <c:v>37966</c:v>
                </c:pt>
                <c:pt idx="1812">
                  <c:v>37967</c:v>
                </c:pt>
                <c:pt idx="1813">
                  <c:v>37970</c:v>
                </c:pt>
                <c:pt idx="1814">
                  <c:v>37971</c:v>
                </c:pt>
                <c:pt idx="1815">
                  <c:v>37972</c:v>
                </c:pt>
                <c:pt idx="1816">
                  <c:v>37973</c:v>
                </c:pt>
                <c:pt idx="1817">
                  <c:v>37974</c:v>
                </c:pt>
                <c:pt idx="1818">
                  <c:v>37977</c:v>
                </c:pt>
                <c:pt idx="1819">
                  <c:v>37978</c:v>
                </c:pt>
                <c:pt idx="1820">
                  <c:v>37979</c:v>
                </c:pt>
                <c:pt idx="1821">
                  <c:v>37981</c:v>
                </c:pt>
                <c:pt idx="1822">
                  <c:v>37984</c:v>
                </c:pt>
                <c:pt idx="1823">
                  <c:v>37985</c:v>
                </c:pt>
                <c:pt idx="1824">
                  <c:v>37986</c:v>
                </c:pt>
                <c:pt idx="1825">
                  <c:v>37988</c:v>
                </c:pt>
                <c:pt idx="1826">
                  <c:v>37991</c:v>
                </c:pt>
                <c:pt idx="1827">
                  <c:v>37992</c:v>
                </c:pt>
                <c:pt idx="1828">
                  <c:v>37993</c:v>
                </c:pt>
                <c:pt idx="1829">
                  <c:v>37994</c:v>
                </c:pt>
                <c:pt idx="1830">
                  <c:v>37995</c:v>
                </c:pt>
                <c:pt idx="1831">
                  <c:v>37998</c:v>
                </c:pt>
                <c:pt idx="1832">
                  <c:v>37999</c:v>
                </c:pt>
                <c:pt idx="1833">
                  <c:v>38000</c:v>
                </c:pt>
                <c:pt idx="1834">
                  <c:v>38001</c:v>
                </c:pt>
                <c:pt idx="1835">
                  <c:v>38002</c:v>
                </c:pt>
                <c:pt idx="1836">
                  <c:v>38005</c:v>
                </c:pt>
                <c:pt idx="1837">
                  <c:v>38006</c:v>
                </c:pt>
                <c:pt idx="1838">
                  <c:v>38007</c:v>
                </c:pt>
                <c:pt idx="1839">
                  <c:v>38008</c:v>
                </c:pt>
                <c:pt idx="1840">
                  <c:v>38009</c:v>
                </c:pt>
                <c:pt idx="1841">
                  <c:v>38012</c:v>
                </c:pt>
                <c:pt idx="1842">
                  <c:v>38013</c:v>
                </c:pt>
                <c:pt idx="1843">
                  <c:v>38014</c:v>
                </c:pt>
                <c:pt idx="1844">
                  <c:v>38015</c:v>
                </c:pt>
                <c:pt idx="1845">
                  <c:v>38016</c:v>
                </c:pt>
                <c:pt idx="1846">
                  <c:v>38017</c:v>
                </c:pt>
                <c:pt idx="1847">
                  <c:v>38019</c:v>
                </c:pt>
                <c:pt idx="1848">
                  <c:v>38020</c:v>
                </c:pt>
                <c:pt idx="1849">
                  <c:v>38021</c:v>
                </c:pt>
                <c:pt idx="1850">
                  <c:v>38022</c:v>
                </c:pt>
                <c:pt idx="1851">
                  <c:v>38023</c:v>
                </c:pt>
                <c:pt idx="1852">
                  <c:v>38026</c:v>
                </c:pt>
                <c:pt idx="1853">
                  <c:v>38027</c:v>
                </c:pt>
                <c:pt idx="1854">
                  <c:v>38028</c:v>
                </c:pt>
                <c:pt idx="1855">
                  <c:v>38029</c:v>
                </c:pt>
                <c:pt idx="1856">
                  <c:v>38030</c:v>
                </c:pt>
                <c:pt idx="1857">
                  <c:v>38033</c:v>
                </c:pt>
                <c:pt idx="1858">
                  <c:v>38034</c:v>
                </c:pt>
                <c:pt idx="1859">
                  <c:v>38035</c:v>
                </c:pt>
                <c:pt idx="1860">
                  <c:v>38036</c:v>
                </c:pt>
                <c:pt idx="1861">
                  <c:v>38037</c:v>
                </c:pt>
                <c:pt idx="1862">
                  <c:v>38040</c:v>
                </c:pt>
                <c:pt idx="1863">
                  <c:v>38041</c:v>
                </c:pt>
                <c:pt idx="1864">
                  <c:v>38042</c:v>
                </c:pt>
                <c:pt idx="1865">
                  <c:v>38043</c:v>
                </c:pt>
                <c:pt idx="1866">
                  <c:v>38044</c:v>
                </c:pt>
                <c:pt idx="1867">
                  <c:v>38046</c:v>
                </c:pt>
                <c:pt idx="1868">
                  <c:v>38047</c:v>
                </c:pt>
                <c:pt idx="1869">
                  <c:v>38048</c:v>
                </c:pt>
                <c:pt idx="1870">
                  <c:v>38049</c:v>
                </c:pt>
                <c:pt idx="1871">
                  <c:v>38050</c:v>
                </c:pt>
                <c:pt idx="1872">
                  <c:v>38051</c:v>
                </c:pt>
                <c:pt idx="1873">
                  <c:v>38054</c:v>
                </c:pt>
                <c:pt idx="1874">
                  <c:v>38055</c:v>
                </c:pt>
                <c:pt idx="1875">
                  <c:v>38056</c:v>
                </c:pt>
                <c:pt idx="1876">
                  <c:v>38057</c:v>
                </c:pt>
                <c:pt idx="1877">
                  <c:v>38058</c:v>
                </c:pt>
                <c:pt idx="1878">
                  <c:v>38061</c:v>
                </c:pt>
                <c:pt idx="1879">
                  <c:v>38062</c:v>
                </c:pt>
                <c:pt idx="1880">
                  <c:v>38063</c:v>
                </c:pt>
                <c:pt idx="1881">
                  <c:v>38064</c:v>
                </c:pt>
                <c:pt idx="1882">
                  <c:v>38065</c:v>
                </c:pt>
                <c:pt idx="1883">
                  <c:v>38068</c:v>
                </c:pt>
                <c:pt idx="1884">
                  <c:v>38069</c:v>
                </c:pt>
                <c:pt idx="1885">
                  <c:v>38070</c:v>
                </c:pt>
                <c:pt idx="1886">
                  <c:v>38071</c:v>
                </c:pt>
                <c:pt idx="1887">
                  <c:v>38072</c:v>
                </c:pt>
                <c:pt idx="1888">
                  <c:v>38075</c:v>
                </c:pt>
                <c:pt idx="1889">
                  <c:v>38076</c:v>
                </c:pt>
                <c:pt idx="1890">
                  <c:v>38077</c:v>
                </c:pt>
                <c:pt idx="1891">
                  <c:v>38078</c:v>
                </c:pt>
                <c:pt idx="1892">
                  <c:v>38079</c:v>
                </c:pt>
                <c:pt idx="1893">
                  <c:v>38082</c:v>
                </c:pt>
                <c:pt idx="1894">
                  <c:v>38083</c:v>
                </c:pt>
                <c:pt idx="1895">
                  <c:v>38084</c:v>
                </c:pt>
                <c:pt idx="1896">
                  <c:v>38085</c:v>
                </c:pt>
                <c:pt idx="1897">
                  <c:v>38089</c:v>
                </c:pt>
                <c:pt idx="1898">
                  <c:v>38090</c:v>
                </c:pt>
                <c:pt idx="1899">
                  <c:v>38091</c:v>
                </c:pt>
                <c:pt idx="1900">
                  <c:v>38092</c:v>
                </c:pt>
                <c:pt idx="1901">
                  <c:v>38093</c:v>
                </c:pt>
                <c:pt idx="1902">
                  <c:v>38096</c:v>
                </c:pt>
                <c:pt idx="1903">
                  <c:v>38097</c:v>
                </c:pt>
                <c:pt idx="1904">
                  <c:v>38098</c:v>
                </c:pt>
                <c:pt idx="1905">
                  <c:v>38099</c:v>
                </c:pt>
                <c:pt idx="1906">
                  <c:v>38100</c:v>
                </c:pt>
                <c:pt idx="1907">
                  <c:v>38103</c:v>
                </c:pt>
                <c:pt idx="1908">
                  <c:v>38104</c:v>
                </c:pt>
                <c:pt idx="1909">
                  <c:v>38105</c:v>
                </c:pt>
                <c:pt idx="1910">
                  <c:v>38106</c:v>
                </c:pt>
                <c:pt idx="1911">
                  <c:v>38107</c:v>
                </c:pt>
                <c:pt idx="1912">
                  <c:v>38110</c:v>
                </c:pt>
                <c:pt idx="1913">
                  <c:v>38111</c:v>
                </c:pt>
                <c:pt idx="1914">
                  <c:v>38112</c:v>
                </c:pt>
                <c:pt idx="1915">
                  <c:v>38113</c:v>
                </c:pt>
                <c:pt idx="1916">
                  <c:v>38114</c:v>
                </c:pt>
                <c:pt idx="1917">
                  <c:v>38117</c:v>
                </c:pt>
                <c:pt idx="1918">
                  <c:v>38118</c:v>
                </c:pt>
                <c:pt idx="1919">
                  <c:v>38119</c:v>
                </c:pt>
                <c:pt idx="1920">
                  <c:v>38120</c:v>
                </c:pt>
                <c:pt idx="1921">
                  <c:v>38121</c:v>
                </c:pt>
                <c:pt idx="1922">
                  <c:v>38124</c:v>
                </c:pt>
                <c:pt idx="1923">
                  <c:v>38125</c:v>
                </c:pt>
                <c:pt idx="1924">
                  <c:v>38126</c:v>
                </c:pt>
                <c:pt idx="1925">
                  <c:v>38127</c:v>
                </c:pt>
                <c:pt idx="1926">
                  <c:v>38128</c:v>
                </c:pt>
                <c:pt idx="1927">
                  <c:v>38131</c:v>
                </c:pt>
                <c:pt idx="1928">
                  <c:v>38132</c:v>
                </c:pt>
                <c:pt idx="1929">
                  <c:v>38133</c:v>
                </c:pt>
                <c:pt idx="1930">
                  <c:v>38134</c:v>
                </c:pt>
                <c:pt idx="1931">
                  <c:v>38135</c:v>
                </c:pt>
                <c:pt idx="1932">
                  <c:v>38138</c:v>
                </c:pt>
                <c:pt idx="1933">
                  <c:v>38139</c:v>
                </c:pt>
                <c:pt idx="1934">
                  <c:v>38140</c:v>
                </c:pt>
                <c:pt idx="1935">
                  <c:v>38141</c:v>
                </c:pt>
                <c:pt idx="1936">
                  <c:v>38142</c:v>
                </c:pt>
                <c:pt idx="1937">
                  <c:v>38145</c:v>
                </c:pt>
                <c:pt idx="1938">
                  <c:v>38146</c:v>
                </c:pt>
                <c:pt idx="1939">
                  <c:v>38147</c:v>
                </c:pt>
                <c:pt idx="1940">
                  <c:v>38148</c:v>
                </c:pt>
                <c:pt idx="1941">
                  <c:v>38149</c:v>
                </c:pt>
                <c:pt idx="1942">
                  <c:v>38152</c:v>
                </c:pt>
                <c:pt idx="1943">
                  <c:v>38153</c:v>
                </c:pt>
                <c:pt idx="1944">
                  <c:v>38154</c:v>
                </c:pt>
                <c:pt idx="1945">
                  <c:v>38155</c:v>
                </c:pt>
                <c:pt idx="1946">
                  <c:v>38156</c:v>
                </c:pt>
                <c:pt idx="1947">
                  <c:v>38159</c:v>
                </c:pt>
                <c:pt idx="1948">
                  <c:v>38160</c:v>
                </c:pt>
                <c:pt idx="1949">
                  <c:v>38161</c:v>
                </c:pt>
                <c:pt idx="1950">
                  <c:v>38162</c:v>
                </c:pt>
                <c:pt idx="1951">
                  <c:v>38163</c:v>
                </c:pt>
                <c:pt idx="1952">
                  <c:v>38166</c:v>
                </c:pt>
                <c:pt idx="1953">
                  <c:v>38167</c:v>
                </c:pt>
                <c:pt idx="1954">
                  <c:v>38168</c:v>
                </c:pt>
                <c:pt idx="1955">
                  <c:v>38169</c:v>
                </c:pt>
                <c:pt idx="1956">
                  <c:v>38170</c:v>
                </c:pt>
                <c:pt idx="1957">
                  <c:v>38173</c:v>
                </c:pt>
                <c:pt idx="1958">
                  <c:v>38174</c:v>
                </c:pt>
                <c:pt idx="1959">
                  <c:v>38175</c:v>
                </c:pt>
                <c:pt idx="1960">
                  <c:v>38176</c:v>
                </c:pt>
                <c:pt idx="1961">
                  <c:v>38177</c:v>
                </c:pt>
                <c:pt idx="1962">
                  <c:v>38180</c:v>
                </c:pt>
                <c:pt idx="1963">
                  <c:v>38181</c:v>
                </c:pt>
                <c:pt idx="1964">
                  <c:v>38182</c:v>
                </c:pt>
                <c:pt idx="1965">
                  <c:v>38183</c:v>
                </c:pt>
                <c:pt idx="1966">
                  <c:v>38184</c:v>
                </c:pt>
                <c:pt idx="1967">
                  <c:v>38187</c:v>
                </c:pt>
                <c:pt idx="1968">
                  <c:v>38188</c:v>
                </c:pt>
                <c:pt idx="1969">
                  <c:v>38189</c:v>
                </c:pt>
                <c:pt idx="1970">
                  <c:v>38190</c:v>
                </c:pt>
                <c:pt idx="1971">
                  <c:v>38191</c:v>
                </c:pt>
                <c:pt idx="1972">
                  <c:v>38194</c:v>
                </c:pt>
                <c:pt idx="1973">
                  <c:v>38195</c:v>
                </c:pt>
                <c:pt idx="1974">
                  <c:v>38196</c:v>
                </c:pt>
                <c:pt idx="1975">
                  <c:v>38197</c:v>
                </c:pt>
                <c:pt idx="1976">
                  <c:v>38198</c:v>
                </c:pt>
                <c:pt idx="1977">
                  <c:v>38199</c:v>
                </c:pt>
                <c:pt idx="1978">
                  <c:v>38201</c:v>
                </c:pt>
                <c:pt idx="1979">
                  <c:v>38202</c:v>
                </c:pt>
                <c:pt idx="1980">
                  <c:v>38203</c:v>
                </c:pt>
                <c:pt idx="1981">
                  <c:v>38204</c:v>
                </c:pt>
                <c:pt idx="1982">
                  <c:v>38205</c:v>
                </c:pt>
                <c:pt idx="1983">
                  <c:v>38208</c:v>
                </c:pt>
                <c:pt idx="1984">
                  <c:v>38209</c:v>
                </c:pt>
                <c:pt idx="1985">
                  <c:v>38210</c:v>
                </c:pt>
                <c:pt idx="1986">
                  <c:v>38211</c:v>
                </c:pt>
                <c:pt idx="1987">
                  <c:v>38212</c:v>
                </c:pt>
                <c:pt idx="1988">
                  <c:v>38215</c:v>
                </c:pt>
                <c:pt idx="1989">
                  <c:v>38216</c:v>
                </c:pt>
                <c:pt idx="1990">
                  <c:v>38217</c:v>
                </c:pt>
                <c:pt idx="1991">
                  <c:v>38218</c:v>
                </c:pt>
                <c:pt idx="1992">
                  <c:v>38219</c:v>
                </c:pt>
                <c:pt idx="1993">
                  <c:v>38222</c:v>
                </c:pt>
                <c:pt idx="1994">
                  <c:v>38223</c:v>
                </c:pt>
                <c:pt idx="1995">
                  <c:v>38224</c:v>
                </c:pt>
                <c:pt idx="1996">
                  <c:v>38225</c:v>
                </c:pt>
                <c:pt idx="1997">
                  <c:v>38226</c:v>
                </c:pt>
                <c:pt idx="1998">
                  <c:v>38229</c:v>
                </c:pt>
                <c:pt idx="1999">
                  <c:v>38230</c:v>
                </c:pt>
                <c:pt idx="2000">
                  <c:v>38231</c:v>
                </c:pt>
                <c:pt idx="2001">
                  <c:v>38232</c:v>
                </c:pt>
                <c:pt idx="2002">
                  <c:v>38233</c:v>
                </c:pt>
                <c:pt idx="2003">
                  <c:v>38236</c:v>
                </c:pt>
                <c:pt idx="2004">
                  <c:v>38237</c:v>
                </c:pt>
                <c:pt idx="2005">
                  <c:v>38238</c:v>
                </c:pt>
                <c:pt idx="2006">
                  <c:v>38239</c:v>
                </c:pt>
                <c:pt idx="2007">
                  <c:v>38240</c:v>
                </c:pt>
                <c:pt idx="2008">
                  <c:v>38243</c:v>
                </c:pt>
                <c:pt idx="2009">
                  <c:v>38244</c:v>
                </c:pt>
                <c:pt idx="2010">
                  <c:v>38245</c:v>
                </c:pt>
                <c:pt idx="2011">
                  <c:v>38246</c:v>
                </c:pt>
                <c:pt idx="2012">
                  <c:v>38247</c:v>
                </c:pt>
                <c:pt idx="2013">
                  <c:v>38250</c:v>
                </c:pt>
                <c:pt idx="2014">
                  <c:v>38251</c:v>
                </c:pt>
                <c:pt idx="2015">
                  <c:v>38252</c:v>
                </c:pt>
                <c:pt idx="2016">
                  <c:v>38253</c:v>
                </c:pt>
                <c:pt idx="2017">
                  <c:v>38254</c:v>
                </c:pt>
                <c:pt idx="2018">
                  <c:v>38257</c:v>
                </c:pt>
                <c:pt idx="2019">
                  <c:v>38258</c:v>
                </c:pt>
                <c:pt idx="2020">
                  <c:v>38259</c:v>
                </c:pt>
                <c:pt idx="2021">
                  <c:v>38260</c:v>
                </c:pt>
                <c:pt idx="2022">
                  <c:v>38261</c:v>
                </c:pt>
                <c:pt idx="2023">
                  <c:v>38264</c:v>
                </c:pt>
                <c:pt idx="2024">
                  <c:v>38265</c:v>
                </c:pt>
                <c:pt idx="2025">
                  <c:v>38266</c:v>
                </c:pt>
                <c:pt idx="2026">
                  <c:v>38267</c:v>
                </c:pt>
                <c:pt idx="2027">
                  <c:v>38268</c:v>
                </c:pt>
                <c:pt idx="2028">
                  <c:v>38271</c:v>
                </c:pt>
                <c:pt idx="2029">
                  <c:v>38272</c:v>
                </c:pt>
                <c:pt idx="2030">
                  <c:v>38273</c:v>
                </c:pt>
                <c:pt idx="2031">
                  <c:v>38274</c:v>
                </c:pt>
                <c:pt idx="2032">
                  <c:v>38275</c:v>
                </c:pt>
                <c:pt idx="2033">
                  <c:v>38278</c:v>
                </c:pt>
                <c:pt idx="2034">
                  <c:v>38279</c:v>
                </c:pt>
                <c:pt idx="2035">
                  <c:v>38280</c:v>
                </c:pt>
                <c:pt idx="2036">
                  <c:v>38281</c:v>
                </c:pt>
                <c:pt idx="2037">
                  <c:v>38282</c:v>
                </c:pt>
                <c:pt idx="2038">
                  <c:v>38285</c:v>
                </c:pt>
                <c:pt idx="2039">
                  <c:v>38286</c:v>
                </c:pt>
                <c:pt idx="2040">
                  <c:v>38287</c:v>
                </c:pt>
                <c:pt idx="2041">
                  <c:v>38288</c:v>
                </c:pt>
                <c:pt idx="2042">
                  <c:v>38289</c:v>
                </c:pt>
                <c:pt idx="2043">
                  <c:v>38291</c:v>
                </c:pt>
                <c:pt idx="2044">
                  <c:v>38292</c:v>
                </c:pt>
                <c:pt idx="2045">
                  <c:v>38293</c:v>
                </c:pt>
                <c:pt idx="2046">
                  <c:v>38294</c:v>
                </c:pt>
                <c:pt idx="2047">
                  <c:v>38295</c:v>
                </c:pt>
                <c:pt idx="2048">
                  <c:v>38296</c:v>
                </c:pt>
                <c:pt idx="2049">
                  <c:v>38299</c:v>
                </c:pt>
                <c:pt idx="2050">
                  <c:v>38300</c:v>
                </c:pt>
                <c:pt idx="2051">
                  <c:v>38301</c:v>
                </c:pt>
                <c:pt idx="2052">
                  <c:v>38302</c:v>
                </c:pt>
                <c:pt idx="2053">
                  <c:v>38303</c:v>
                </c:pt>
                <c:pt idx="2054">
                  <c:v>38306</c:v>
                </c:pt>
                <c:pt idx="2055">
                  <c:v>38307</c:v>
                </c:pt>
                <c:pt idx="2056">
                  <c:v>38308</c:v>
                </c:pt>
                <c:pt idx="2057">
                  <c:v>38309</c:v>
                </c:pt>
                <c:pt idx="2058">
                  <c:v>38310</c:v>
                </c:pt>
                <c:pt idx="2059">
                  <c:v>38313</c:v>
                </c:pt>
                <c:pt idx="2060">
                  <c:v>38314</c:v>
                </c:pt>
                <c:pt idx="2061">
                  <c:v>38315</c:v>
                </c:pt>
                <c:pt idx="2062">
                  <c:v>38316</c:v>
                </c:pt>
                <c:pt idx="2063">
                  <c:v>38317</c:v>
                </c:pt>
                <c:pt idx="2064">
                  <c:v>38320</c:v>
                </c:pt>
                <c:pt idx="2065">
                  <c:v>38321</c:v>
                </c:pt>
                <c:pt idx="2066">
                  <c:v>38322</c:v>
                </c:pt>
                <c:pt idx="2067">
                  <c:v>38323</c:v>
                </c:pt>
                <c:pt idx="2068">
                  <c:v>38324</c:v>
                </c:pt>
                <c:pt idx="2069">
                  <c:v>38327</c:v>
                </c:pt>
                <c:pt idx="2070">
                  <c:v>38328</c:v>
                </c:pt>
                <c:pt idx="2071">
                  <c:v>38329</c:v>
                </c:pt>
                <c:pt idx="2072">
                  <c:v>38330</c:v>
                </c:pt>
                <c:pt idx="2073">
                  <c:v>38331</c:v>
                </c:pt>
                <c:pt idx="2074">
                  <c:v>38334</c:v>
                </c:pt>
                <c:pt idx="2075">
                  <c:v>38335</c:v>
                </c:pt>
                <c:pt idx="2076">
                  <c:v>38336</c:v>
                </c:pt>
                <c:pt idx="2077">
                  <c:v>38337</c:v>
                </c:pt>
                <c:pt idx="2078">
                  <c:v>38338</c:v>
                </c:pt>
                <c:pt idx="2079">
                  <c:v>38341</c:v>
                </c:pt>
                <c:pt idx="2080">
                  <c:v>38342</c:v>
                </c:pt>
                <c:pt idx="2081">
                  <c:v>38343</c:v>
                </c:pt>
                <c:pt idx="2082">
                  <c:v>38344</c:v>
                </c:pt>
                <c:pt idx="2083">
                  <c:v>38348</c:v>
                </c:pt>
                <c:pt idx="2084">
                  <c:v>38349</c:v>
                </c:pt>
                <c:pt idx="2085">
                  <c:v>38350</c:v>
                </c:pt>
                <c:pt idx="2086">
                  <c:v>38351</c:v>
                </c:pt>
                <c:pt idx="2087">
                  <c:v>38352</c:v>
                </c:pt>
                <c:pt idx="2088">
                  <c:v>38355</c:v>
                </c:pt>
                <c:pt idx="2089">
                  <c:v>38356</c:v>
                </c:pt>
                <c:pt idx="2090">
                  <c:v>38357</c:v>
                </c:pt>
                <c:pt idx="2091">
                  <c:v>38358</c:v>
                </c:pt>
                <c:pt idx="2092">
                  <c:v>38359</c:v>
                </c:pt>
                <c:pt idx="2093">
                  <c:v>38362</c:v>
                </c:pt>
                <c:pt idx="2094">
                  <c:v>38363</c:v>
                </c:pt>
                <c:pt idx="2095">
                  <c:v>38364</c:v>
                </c:pt>
                <c:pt idx="2096">
                  <c:v>38365</c:v>
                </c:pt>
                <c:pt idx="2097">
                  <c:v>38366</c:v>
                </c:pt>
                <c:pt idx="2098">
                  <c:v>38369</c:v>
                </c:pt>
                <c:pt idx="2099">
                  <c:v>38370</c:v>
                </c:pt>
                <c:pt idx="2100">
                  <c:v>38371</c:v>
                </c:pt>
                <c:pt idx="2101">
                  <c:v>38372</c:v>
                </c:pt>
                <c:pt idx="2102">
                  <c:v>38373</c:v>
                </c:pt>
                <c:pt idx="2103">
                  <c:v>38376</c:v>
                </c:pt>
                <c:pt idx="2104">
                  <c:v>38377</c:v>
                </c:pt>
                <c:pt idx="2105">
                  <c:v>38378</c:v>
                </c:pt>
                <c:pt idx="2106">
                  <c:v>38379</c:v>
                </c:pt>
                <c:pt idx="2107">
                  <c:v>38380</c:v>
                </c:pt>
                <c:pt idx="2108">
                  <c:v>38383</c:v>
                </c:pt>
                <c:pt idx="2109">
                  <c:v>38384</c:v>
                </c:pt>
                <c:pt idx="2110">
                  <c:v>38385</c:v>
                </c:pt>
                <c:pt idx="2111">
                  <c:v>38386</c:v>
                </c:pt>
                <c:pt idx="2112">
                  <c:v>38387</c:v>
                </c:pt>
                <c:pt idx="2113">
                  <c:v>38390</c:v>
                </c:pt>
                <c:pt idx="2114">
                  <c:v>38391</c:v>
                </c:pt>
                <c:pt idx="2115">
                  <c:v>38392</c:v>
                </c:pt>
                <c:pt idx="2116">
                  <c:v>38393</c:v>
                </c:pt>
                <c:pt idx="2117">
                  <c:v>38394</c:v>
                </c:pt>
                <c:pt idx="2118">
                  <c:v>38397</c:v>
                </c:pt>
                <c:pt idx="2119">
                  <c:v>38398</c:v>
                </c:pt>
                <c:pt idx="2120">
                  <c:v>38399</c:v>
                </c:pt>
                <c:pt idx="2121">
                  <c:v>38400</c:v>
                </c:pt>
                <c:pt idx="2122">
                  <c:v>38401</c:v>
                </c:pt>
                <c:pt idx="2123">
                  <c:v>38404</c:v>
                </c:pt>
                <c:pt idx="2124">
                  <c:v>38405</c:v>
                </c:pt>
                <c:pt idx="2125">
                  <c:v>38406</c:v>
                </c:pt>
                <c:pt idx="2126">
                  <c:v>38407</c:v>
                </c:pt>
                <c:pt idx="2127">
                  <c:v>38408</c:v>
                </c:pt>
                <c:pt idx="2128">
                  <c:v>38411</c:v>
                </c:pt>
                <c:pt idx="2129">
                  <c:v>38412</c:v>
                </c:pt>
                <c:pt idx="2130">
                  <c:v>38413</c:v>
                </c:pt>
                <c:pt idx="2131">
                  <c:v>38414</c:v>
                </c:pt>
                <c:pt idx="2132">
                  <c:v>38415</c:v>
                </c:pt>
                <c:pt idx="2133">
                  <c:v>38418</c:v>
                </c:pt>
                <c:pt idx="2134">
                  <c:v>38419</c:v>
                </c:pt>
                <c:pt idx="2135">
                  <c:v>38420</c:v>
                </c:pt>
                <c:pt idx="2136">
                  <c:v>38421</c:v>
                </c:pt>
                <c:pt idx="2137">
                  <c:v>38422</c:v>
                </c:pt>
                <c:pt idx="2138">
                  <c:v>38425</c:v>
                </c:pt>
                <c:pt idx="2139">
                  <c:v>38426</c:v>
                </c:pt>
                <c:pt idx="2140">
                  <c:v>38427</c:v>
                </c:pt>
                <c:pt idx="2141">
                  <c:v>38428</c:v>
                </c:pt>
                <c:pt idx="2142">
                  <c:v>38429</c:v>
                </c:pt>
                <c:pt idx="2143">
                  <c:v>38432</c:v>
                </c:pt>
                <c:pt idx="2144">
                  <c:v>38433</c:v>
                </c:pt>
                <c:pt idx="2145">
                  <c:v>38434</c:v>
                </c:pt>
                <c:pt idx="2146">
                  <c:v>38435</c:v>
                </c:pt>
                <c:pt idx="2147">
                  <c:v>38439</c:v>
                </c:pt>
                <c:pt idx="2148">
                  <c:v>38440</c:v>
                </c:pt>
                <c:pt idx="2149">
                  <c:v>38441</c:v>
                </c:pt>
                <c:pt idx="2150">
                  <c:v>38442</c:v>
                </c:pt>
                <c:pt idx="2151">
                  <c:v>38443</c:v>
                </c:pt>
                <c:pt idx="2152">
                  <c:v>38446</c:v>
                </c:pt>
                <c:pt idx="2153">
                  <c:v>38447</c:v>
                </c:pt>
                <c:pt idx="2154">
                  <c:v>38448</c:v>
                </c:pt>
                <c:pt idx="2155">
                  <c:v>38449</c:v>
                </c:pt>
                <c:pt idx="2156">
                  <c:v>38450</c:v>
                </c:pt>
                <c:pt idx="2157">
                  <c:v>38453</c:v>
                </c:pt>
                <c:pt idx="2158">
                  <c:v>38454</c:v>
                </c:pt>
                <c:pt idx="2159">
                  <c:v>38455</c:v>
                </c:pt>
                <c:pt idx="2160">
                  <c:v>38456</c:v>
                </c:pt>
                <c:pt idx="2161">
                  <c:v>38457</c:v>
                </c:pt>
                <c:pt idx="2162">
                  <c:v>38460</c:v>
                </c:pt>
                <c:pt idx="2163">
                  <c:v>38461</c:v>
                </c:pt>
                <c:pt idx="2164">
                  <c:v>38462</c:v>
                </c:pt>
                <c:pt idx="2165">
                  <c:v>38463</c:v>
                </c:pt>
                <c:pt idx="2166">
                  <c:v>38464</c:v>
                </c:pt>
                <c:pt idx="2167">
                  <c:v>38467</c:v>
                </c:pt>
                <c:pt idx="2168">
                  <c:v>38468</c:v>
                </c:pt>
                <c:pt idx="2169">
                  <c:v>38469</c:v>
                </c:pt>
                <c:pt idx="2170">
                  <c:v>38470</c:v>
                </c:pt>
                <c:pt idx="2171">
                  <c:v>38471</c:v>
                </c:pt>
                <c:pt idx="2172">
                  <c:v>38472</c:v>
                </c:pt>
                <c:pt idx="2173">
                  <c:v>38474</c:v>
                </c:pt>
                <c:pt idx="2174">
                  <c:v>38475</c:v>
                </c:pt>
                <c:pt idx="2175">
                  <c:v>38476</c:v>
                </c:pt>
                <c:pt idx="2176">
                  <c:v>38477</c:v>
                </c:pt>
                <c:pt idx="2177">
                  <c:v>38478</c:v>
                </c:pt>
                <c:pt idx="2178">
                  <c:v>38481</c:v>
                </c:pt>
                <c:pt idx="2179">
                  <c:v>38482</c:v>
                </c:pt>
                <c:pt idx="2180">
                  <c:v>38483</c:v>
                </c:pt>
                <c:pt idx="2181">
                  <c:v>38484</c:v>
                </c:pt>
                <c:pt idx="2182">
                  <c:v>38485</c:v>
                </c:pt>
                <c:pt idx="2183">
                  <c:v>38488</c:v>
                </c:pt>
                <c:pt idx="2184">
                  <c:v>38489</c:v>
                </c:pt>
                <c:pt idx="2185">
                  <c:v>38490</c:v>
                </c:pt>
                <c:pt idx="2186">
                  <c:v>38491</c:v>
                </c:pt>
                <c:pt idx="2187">
                  <c:v>38492</c:v>
                </c:pt>
                <c:pt idx="2188">
                  <c:v>38495</c:v>
                </c:pt>
                <c:pt idx="2189">
                  <c:v>38496</c:v>
                </c:pt>
                <c:pt idx="2190">
                  <c:v>38497</c:v>
                </c:pt>
                <c:pt idx="2191">
                  <c:v>38498</c:v>
                </c:pt>
                <c:pt idx="2192">
                  <c:v>38499</c:v>
                </c:pt>
                <c:pt idx="2193">
                  <c:v>38502</c:v>
                </c:pt>
                <c:pt idx="2194">
                  <c:v>38503</c:v>
                </c:pt>
                <c:pt idx="2195">
                  <c:v>38504</c:v>
                </c:pt>
                <c:pt idx="2196">
                  <c:v>38505</c:v>
                </c:pt>
                <c:pt idx="2197">
                  <c:v>38506</c:v>
                </c:pt>
                <c:pt idx="2198">
                  <c:v>38509</c:v>
                </c:pt>
                <c:pt idx="2199">
                  <c:v>38510</c:v>
                </c:pt>
                <c:pt idx="2200">
                  <c:v>38511</c:v>
                </c:pt>
                <c:pt idx="2201">
                  <c:v>38512</c:v>
                </c:pt>
                <c:pt idx="2202">
                  <c:v>38513</c:v>
                </c:pt>
                <c:pt idx="2203">
                  <c:v>38516</c:v>
                </c:pt>
                <c:pt idx="2204">
                  <c:v>38517</c:v>
                </c:pt>
                <c:pt idx="2205">
                  <c:v>38518</c:v>
                </c:pt>
                <c:pt idx="2206">
                  <c:v>38519</c:v>
                </c:pt>
                <c:pt idx="2207">
                  <c:v>38520</c:v>
                </c:pt>
                <c:pt idx="2208">
                  <c:v>38523</c:v>
                </c:pt>
                <c:pt idx="2209">
                  <c:v>38524</c:v>
                </c:pt>
                <c:pt idx="2210">
                  <c:v>38525</c:v>
                </c:pt>
                <c:pt idx="2211">
                  <c:v>38526</c:v>
                </c:pt>
                <c:pt idx="2212">
                  <c:v>38527</c:v>
                </c:pt>
                <c:pt idx="2213">
                  <c:v>38530</c:v>
                </c:pt>
                <c:pt idx="2214">
                  <c:v>38531</c:v>
                </c:pt>
                <c:pt idx="2215">
                  <c:v>38532</c:v>
                </c:pt>
                <c:pt idx="2216">
                  <c:v>38533</c:v>
                </c:pt>
                <c:pt idx="2217">
                  <c:v>38534</c:v>
                </c:pt>
                <c:pt idx="2218">
                  <c:v>38537</c:v>
                </c:pt>
                <c:pt idx="2219">
                  <c:v>38538</c:v>
                </c:pt>
                <c:pt idx="2220">
                  <c:v>38539</c:v>
                </c:pt>
                <c:pt idx="2221">
                  <c:v>38540</c:v>
                </c:pt>
                <c:pt idx="2222">
                  <c:v>38541</c:v>
                </c:pt>
                <c:pt idx="2223">
                  <c:v>38544</c:v>
                </c:pt>
                <c:pt idx="2224">
                  <c:v>38545</c:v>
                </c:pt>
                <c:pt idx="2225">
                  <c:v>38546</c:v>
                </c:pt>
                <c:pt idx="2226">
                  <c:v>38547</c:v>
                </c:pt>
                <c:pt idx="2227">
                  <c:v>38548</c:v>
                </c:pt>
                <c:pt idx="2228">
                  <c:v>38551</c:v>
                </c:pt>
                <c:pt idx="2229">
                  <c:v>38552</c:v>
                </c:pt>
                <c:pt idx="2230">
                  <c:v>38553</c:v>
                </c:pt>
                <c:pt idx="2231">
                  <c:v>38554</c:v>
                </c:pt>
                <c:pt idx="2232">
                  <c:v>38555</c:v>
                </c:pt>
                <c:pt idx="2233">
                  <c:v>38558</c:v>
                </c:pt>
                <c:pt idx="2234">
                  <c:v>38559</c:v>
                </c:pt>
                <c:pt idx="2235">
                  <c:v>38560</c:v>
                </c:pt>
                <c:pt idx="2236">
                  <c:v>38561</c:v>
                </c:pt>
                <c:pt idx="2237">
                  <c:v>38562</c:v>
                </c:pt>
                <c:pt idx="2238">
                  <c:v>38564</c:v>
                </c:pt>
                <c:pt idx="2239">
                  <c:v>38565</c:v>
                </c:pt>
                <c:pt idx="2240">
                  <c:v>38566</c:v>
                </c:pt>
                <c:pt idx="2241">
                  <c:v>38567</c:v>
                </c:pt>
                <c:pt idx="2242">
                  <c:v>38568</c:v>
                </c:pt>
                <c:pt idx="2243">
                  <c:v>38569</c:v>
                </c:pt>
                <c:pt idx="2244">
                  <c:v>38572</c:v>
                </c:pt>
                <c:pt idx="2245">
                  <c:v>38573</c:v>
                </c:pt>
                <c:pt idx="2246">
                  <c:v>38574</c:v>
                </c:pt>
                <c:pt idx="2247">
                  <c:v>38575</c:v>
                </c:pt>
                <c:pt idx="2248">
                  <c:v>38576</c:v>
                </c:pt>
                <c:pt idx="2249">
                  <c:v>38579</c:v>
                </c:pt>
                <c:pt idx="2250">
                  <c:v>38580</c:v>
                </c:pt>
                <c:pt idx="2251">
                  <c:v>38581</c:v>
                </c:pt>
                <c:pt idx="2252">
                  <c:v>38582</c:v>
                </c:pt>
                <c:pt idx="2253">
                  <c:v>38583</c:v>
                </c:pt>
                <c:pt idx="2254">
                  <c:v>38586</c:v>
                </c:pt>
                <c:pt idx="2255">
                  <c:v>38587</c:v>
                </c:pt>
                <c:pt idx="2256">
                  <c:v>38588</c:v>
                </c:pt>
                <c:pt idx="2257">
                  <c:v>38589</c:v>
                </c:pt>
                <c:pt idx="2258">
                  <c:v>38590</c:v>
                </c:pt>
                <c:pt idx="2259">
                  <c:v>38593</c:v>
                </c:pt>
                <c:pt idx="2260">
                  <c:v>38594</c:v>
                </c:pt>
                <c:pt idx="2261">
                  <c:v>38595</c:v>
                </c:pt>
                <c:pt idx="2262">
                  <c:v>38596</c:v>
                </c:pt>
                <c:pt idx="2263">
                  <c:v>38597</c:v>
                </c:pt>
                <c:pt idx="2264">
                  <c:v>38600</c:v>
                </c:pt>
                <c:pt idx="2265">
                  <c:v>38601</c:v>
                </c:pt>
                <c:pt idx="2266">
                  <c:v>38602</c:v>
                </c:pt>
                <c:pt idx="2267">
                  <c:v>38603</c:v>
                </c:pt>
                <c:pt idx="2268">
                  <c:v>38604</c:v>
                </c:pt>
                <c:pt idx="2269">
                  <c:v>38607</c:v>
                </c:pt>
                <c:pt idx="2270">
                  <c:v>38608</c:v>
                </c:pt>
                <c:pt idx="2271">
                  <c:v>38609</c:v>
                </c:pt>
                <c:pt idx="2272">
                  <c:v>38610</c:v>
                </c:pt>
                <c:pt idx="2273">
                  <c:v>38611</c:v>
                </c:pt>
                <c:pt idx="2274">
                  <c:v>38614</c:v>
                </c:pt>
                <c:pt idx="2275">
                  <c:v>38615</c:v>
                </c:pt>
                <c:pt idx="2276">
                  <c:v>38616</c:v>
                </c:pt>
                <c:pt idx="2277">
                  <c:v>38617</c:v>
                </c:pt>
                <c:pt idx="2278">
                  <c:v>38618</c:v>
                </c:pt>
                <c:pt idx="2279">
                  <c:v>38621</c:v>
                </c:pt>
                <c:pt idx="2280">
                  <c:v>38622</c:v>
                </c:pt>
                <c:pt idx="2281">
                  <c:v>38623</c:v>
                </c:pt>
                <c:pt idx="2282">
                  <c:v>38624</c:v>
                </c:pt>
                <c:pt idx="2283">
                  <c:v>38625</c:v>
                </c:pt>
                <c:pt idx="2284">
                  <c:v>38628</c:v>
                </c:pt>
                <c:pt idx="2285">
                  <c:v>38629</c:v>
                </c:pt>
                <c:pt idx="2286">
                  <c:v>38630</c:v>
                </c:pt>
                <c:pt idx="2287">
                  <c:v>38631</c:v>
                </c:pt>
                <c:pt idx="2288">
                  <c:v>38632</c:v>
                </c:pt>
                <c:pt idx="2289">
                  <c:v>38635</c:v>
                </c:pt>
                <c:pt idx="2290">
                  <c:v>38636</c:v>
                </c:pt>
                <c:pt idx="2291">
                  <c:v>38637</c:v>
                </c:pt>
                <c:pt idx="2292">
                  <c:v>38638</c:v>
                </c:pt>
                <c:pt idx="2293">
                  <c:v>38639</c:v>
                </c:pt>
                <c:pt idx="2294">
                  <c:v>38642</c:v>
                </c:pt>
                <c:pt idx="2295">
                  <c:v>38643</c:v>
                </c:pt>
                <c:pt idx="2296">
                  <c:v>38644</c:v>
                </c:pt>
                <c:pt idx="2297">
                  <c:v>38645</c:v>
                </c:pt>
                <c:pt idx="2298">
                  <c:v>38646</c:v>
                </c:pt>
                <c:pt idx="2299">
                  <c:v>38649</c:v>
                </c:pt>
                <c:pt idx="2300">
                  <c:v>38650</c:v>
                </c:pt>
                <c:pt idx="2301">
                  <c:v>38651</c:v>
                </c:pt>
                <c:pt idx="2302">
                  <c:v>38652</c:v>
                </c:pt>
                <c:pt idx="2303">
                  <c:v>38653</c:v>
                </c:pt>
                <c:pt idx="2304">
                  <c:v>38656</c:v>
                </c:pt>
                <c:pt idx="2305">
                  <c:v>38657</c:v>
                </c:pt>
                <c:pt idx="2306">
                  <c:v>38658</c:v>
                </c:pt>
                <c:pt idx="2307">
                  <c:v>38659</c:v>
                </c:pt>
                <c:pt idx="2308">
                  <c:v>38660</c:v>
                </c:pt>
                <c:pt idx="2309">
                  <c:v>38663</c:v>
                </c:pt>
                <c:pt idx="2310">
                  <c:v>38664</c:v>
                </c:pt>
                <c:pt idx="2311">
                  <c:v>38665</c:v>
                </c:pt>
                <c:pt idx="2312">
                  <c:v>38666</c:v>
                </c:pt>
                <c:pt idx="2313">
                  <c:v>38667</c:v>
                </c:pt>
                <c:pt idx="2314">
                  <c:v>38670</c:v>
                </c:pt>
                <c:pt idx="2315">
                  <c:v>38671</c:v>
                </c:pt>
                <c:pt idx="2316">
                  <c:v>38672</c:v>
                </c:pt>
                <c:pt idx="2317">
                  <c:v>38673</c:v>
                </c:pt>
                <c:pt idx="2318">
                  <c:v>38674</c:v>
                </c:pt>
                <c:pt idx="2319">
                  <c:v>38677</c:v>
                </c:pt>
                <c:pt idx="2320">
                  <c:v>38678</c:v>
                </c:pt>
                <c:pt idx="2321">
                  <c:v>38679</c:v>
                </c:pt>
                <c:pt idx="2322">
                  <c:v>38680</c:v>
                </c:pt>
                <c:pt idx="2323">
                  <c:v>38681</c:v>
                </c:pt>
                <c:pt idx="2324">
                  <c:v>38684</c:v>
                </c:pt>
                <c:pt idx="2325">
                  <c:v>38685</c:v>
                </c:pt>
                <c:pt idx="2326">
                  <c:v>38686</c:v>
                </c:pt>
                <c:pt idx="2327">
                  <c:v>38687</c:v>
                </c:pt>
                <c:pt idx="2328">
                  <c:v>38688</c:v>
                </c:pt>
                <c:pt idx="2329">
                  <c:v>38691</c:v>
                </c:pt>
                <c:pt idx="2330">
                  <c:v>38692</c:v>
                </c:pt>
                <c:pt idx="2331">
                  <c:v>38693</c:v>
                </c:pt>
                <c:pt idx="2332">
                  <c:v>38694</c:v>
                </c:pt>
                <c:pt idx="2333">
                  <c:v>38695</c:v>
                </c:pt>
                <c:pt idx="2334">
                  <c:v>38698</c:v>
                </c:pt>
                <c:pt idx="2335">
                  <c:v>38699</c:v>
                </c:pt>
                <c:pt idx="2336">
                  <c:v>38700</c:v>
                </c:pt>
                <c:pt idx="2337">
                  <c:v>38701</c:v>
                </c:pt>
                <c:pt idx="2338">
                  <c:v>38702</c:v>
                </c:pt>
                <c:pt idx="2339">
                  <c:v>38705</c:v>
                </c:pt>
                <c:pt idx="2340">
                  <c:v>38706</c:v>
                </c:pt>
                <c:pt idx="2341">
                  <c:v>38707</c:v>
                </c:pt>
                <c:pt idx="2342">
                  <c:v>38708</c:v>
                </c:pt>
                <c:pt idx="2343">
                  <c:v>38709</c:v>
                </c:pt>
                <c:pt idx="2344">
                  <c:v>38713</c:v>
                </c:pt>
                <c:pt idx="2345">
                  <c:v>38714</c:v>
                </c:pt>
                <c:pt idx="2346">
                  <c:v>38715</c:v>
                </c:pt>
                <c:pt idx="2347">
                  <c:v>38716</c:v>
                </c:pt>
                <c:pt idx="2348">
                  <c:v>38717</c:v>
                </c:pt>
                <c:pt idx="2349">
                  <c:v>38720</c:v>
                </c:pt>
                <c:pt idx="2350">
                  <c:v>38721</c:v>
                </c:pt>
                <c:pt idx="2351">
                  <c:v>38722</c:v>
                </c:pt>
                <c:pt idx="2352">
                  <c:v>38723</c:v>
                </c:pt>
                <c:pt idx="2353">
                  <c:v>38726</c:v>
                </c:pt>
                <c:pt idx="2354">
                  <c:v>38727</c:v>
                </c:pt>
                <c:pt idx="2355">
                  <c:v>38728</c:v>
                </c:pt>
                <c:pt idx="2356">
                  <c:v>38729</c:v>
                </c:pt>
                <c:pt idx="2357">
                  <c:v>38730</c:v>
                </c:pt>
                <c:pt idx="2358">
                  <c:v>38733</c:v>
                </c:pt>
                <c:pt idx="2359">
                  <c:v>38734</c:v>
                </c:pt>
                <c:pt idx="2360">
                  <c:v>38735</c:v>
                </c:pt>
                <c:pt idx="2361">
                  <c:v>38736</c:v>
                </c:pt>
                <c:pt idx="2362">
                  <c:v>38737</c:v>
                </c:pt>
                <c:pt idx="2363">
                  <c:v>38740</c:v>
                </c:pt>
                <c:pt idx="2364">
                  <c:v>38741</c:v>
                </c:pt>
                <c:pt idx="2365">
                  <c:v>38742</c:v>
                </c:pt>
                <c:pt idx="2366">
                  <c:v>38743</c:v>
                </c:pt>
                <c:pt idx="2367">
                  <c:v>38744</c:v>
                </c:pt>
                <c:pt idx="2368">
                  <c:v>38747</c:v>
                </c:pt>
                <c:pt idx="2369">
                  <c:v>38748</c:v>
                </c:pt>
                <c:pt idx="2370">
                  <c:v>38749</c:v>
                </c:pt>
                <c:pt idx="2371">
                  <c:v>38750</c:v>
                </c:pt>
                <c:pt idx="2372">
                  <c:v>38751</c:v>
                </c:pt>
                <c:pt idx="2373">
                  <c:v>38754</c:v>
                </c:pt>
                <c:pt idx="2374">
                  <c:v>38755</c:v>
                </c:pt>
                <c:pt idx="2375">
                  <c:v>38756</c:v>
                </c:pt>
                <c:pt idx="2376">
                  <c:v>38757</c:v>
                </c:pt>
                <c:pt idx="2377">
                  <c:v>38758</c:v>
                </c:pt>
                <c:pt idx="2378">
                  <c:v>38761</c:v>
                </c:pt>
                <c:pt idx="2379">
                  <c:v>38762</c:v>
                </c:pt>
                <c:pt idx="2380">
                  <c:v>38763</c:v>
                </c:pt>
                <c:pt idx="2381">
                  <c:v>38764</c:v>
                </c:pt>
                <c:pt idx="2382">
                  <c:v>38765</c:v>
                </c:pt>
                <c:pt idx="2383">
                  <c:v>38768</c:v>
                </c:pt>
                <c:pt idx="2384">
                  <c:v>38769</c:v>
                </c:pt>
                <c:pt idx="2385">
                  <c:v>38770</c:v>
                </c:pt>
                <c:pt idx="2386">
                  <c:v>38771</c:v>
                </c:pt>
                <c:pt idx="2387">
                  <c:v>38772</c:v>
                </c:pt>
                <c:pt idx="2388">
                  <c:v>38775</c:v>
                </c:pt>
                <c:pt idx="2389">
                  <c:v>38776</c:v>
                </c:pt>
                <c:pt idx="2390">
                  <c:v>38777</c:v>
                </c:pt>
                <c:pt idx="2391">
                  <c:v>38778</c:v>
                </c:pt>
                <c:pt idx="2392">
                  <c:v>38779</c:v>
                </c:pt>
                <c:pt idx="2393">
                  <c:v>38782</c:v>
                </c:pt>
                <c:pt idx="2394">
                  <c:v>38783</c:v>
                </c:pt>
                <c:pt idx="2395">
                  <c:v>38784</c:v>
                </c:pt>
                <c:pt idx="2396">
                  <c:v>38785</c:v>
                </c:pt>
                <c:pt idx="2397">
                  <c:v>38786</c:v>
                </c:pt>
                <c:pt idx="2398">
                  <c:v>38789</c:v>
                </c:pt>
                <c:pt idx="2399">
                  <c:v>38790</c:v>
                </c:pt>
                <c:pt idx="2400">
                  <c:v>38791</c:v>
                </c:pt>
                <c:pt idx="2401">
                  <c:v>38792</c:v>
                </c:pt>
                <c:pt idx="2402">
                  <c:v>38793</c:v>
                </c:pt>
                <c:pt idx="2403">
                  <c:v>38796</c:v>
                </c:pt>
                <c:pt idx="2404">
                  <c:v>38797</c:v>
                </c:pt>
                <c:pt idx="2405">
                  <c:v>38798</c:v>
                </c:pt>
                <c:pt idx="2406">
                  <c:v>38799</c:v>
                </c:pt>
                <c:pt idx="2407">
                  <c:v>38800</c:v>
                </c:pt>
                <c:pt idx="2408">
                  <c:v>38803</c:v>
                </c:pt>
                <c:pt idx="2409">
                  <c:v>38804</c:v>
                </c:pt>
                <c:pt idx="2410">
                  <c:v>38805</c:v>
                </c:pt>
                <c:pt idx="2411">
                  <c:v>38806</c:v>
                </c:pt>
                <c:pt idx="2412">
                  <c:v>38807</c:v>
                </c:pt>
                <c:pt idx="2413">
                  <c:v>38810</c:v>
                </c:pt>
                <c:pt idx="2414">
                  <c:v>38811</c:v>
                </c:pt>
                <c:pt idx="2415">
                  <c:v>38812</c:v>
                </c:pt>
                <c:pt idx="2416">
                  <c:v>38813</c:v>
                </c:pt>
                <c:pt idx="2417">
                  <c:v>38814</c:v>
                </c:pt>
                <c:pt idx="2418">
                  <c:v>38817</c:v>
                </c:pt>
                <c:pt idx="2419">
                  <c:v>38818</c:v>
                </c:pt>
                <c:pt idx="2420">
                  <c:v>38819</c:v>
                </c:pt>
                <c:pt idx="2421">
                  <c:v>38820</c:v>
                </c:pt>
                <c:pt idx="2422">
                  <c:v>38824</c:v>
                </c:pt>
                <c:pt idx="2423">
                  <c:v>38825</c:v>
                </c:pt>
                <c:pt idx="2424">
                  <c:v>38826</c:v>
                </c:pt>
                <c:pt idx="2425">
                  <c:v>38827</c:v>
                </c:pt>
                <c:pt idx="2426">
                  <c:v>38828</c:v>
                </c:pt>
                <c:pt idx="2427">
                  <c:v>38831</c:v>
                </c:pt>
                <c:pt idx="2428">
                  <c:v>38832</c:v>
                </c:pt>
                <c:pt idx="2429">
                  <c:v>38833</c:v>
                </c:pt>
                <c:pt idx="2430">
                  <c:v>38834</c:v>
                </c:pt>
                <c:pt idx="2431">
                  <c:v>38835</c:v>
                </c:pt>
                <c:pt idx="2432">
                  <c:v>38837</c:v>
                </c:pt>
                <c:pt idx="2433">
                  <c:v>38838</c:v>
                </c:pt>
                <c:pt idx="2434">
                  <c:v>38839</c:v>
                </c:pt>
                <c:pt idx="2435">
                  <c:v>38840</c:v>
                </c:pt>
                <c:pt idx="2436">
                  <c:v>38841</c:v>
                </c:pt>
                <c:pt idx="2437">
                  <c:v>38842</c:v>
                </c:pt>
                <c:pt idx="2438">
                  <c:v>38845</c:v>
                </c:pt>
                <c:pt idx="2439">
                  <c:v>38846</c:v>
                </c:pt>
                <c:pt idx="2440">
                  <c:v>38847</c:v>
                </c:pt>
                <c:pt idx="2441">
                  <c:v>38848</c:v>
                </c:pt>
                <c:pt idx="2442">
                  <c:v>38849</c:v>
                </c:pt>
                <c:pt idx="2443">
                  <c:v>38852</c:v>
                </c:pt>
                <c:pt idx="2444">
                  <c:v>38853</c:v>
                </c:pt>
                <c:pt idx="2445">
                  <c:v>38854</c:v>
                </c:pt>
                <c:pt idx="2446">
                  <c:v>38855</c:v>
                </c:pt>
                <c:pt idx="2447">
                  <c:v>38856</c:v>
                </c:pt>
                <c:pt idx="2448">
                  <c:v>38859</c:v>
                </c:pt>
                <c:pt idx="2449">
                  <c:v>38860</c:v>
                </c:pt>
                <c:pt idx="2450">
                  <c:v>38861</c:v>
                </c:pt>
                <c:pt idx="2451">
                  <c:v>38862</c:v>
                </c:pt>
                <c:pt idx="2452">
                  <c:v>38863</c:v>
                </c:pt>
                <c:pt idx="2453">
                  <c:v>38866</c:v>
                </c:pt>
                <c:pt idx="2454">
                  <c:v>38867</c:v>
                </c:pt>
                <c:pt idx="2455">
                  <c:v>38868</c:v>
                </c:pt>
                <c:pt idx="2456">
                  <c:v>38869</c:v>
                </c:pt>
                <c:pt idx="2457">
                  <c:v>38870</c:v>
                </c:pt>
                <c:pt idx="2458">
                  <c:v>38873</c:v>
                </c:pt>
                <c:pt idx="2459">
                  <c:v>38874</c:v>
                </c:pt>
                <c:pt idx="2460">
                  <c:v>38875</c:v>
                </c:pt>
                <c:pt idx="2461">
                  <c:v>38876</c:v>
                </c:pt>
                <c:pt idx="2462">
                  <c:v>38877</c:v>
                </c:pt>
                <c:pt idx="2463">
                  <c:v>38880</c:v>
                </c:pt>
                <c:pt idx="2464">
                  <c:v>38881</c:v>
                </c:pt>
                <c:pt idx="2465">
                  <c:v>38882</c:v>
                </c:pt>
                <c:pt idx="2466">
                  <c:v>38883</c:v>
                </c:pt>
                <c:pt idx="2467">
                  <c:v>38884</c:v>
                </c:pt>
                <c:pt idx="2468">
                  <c:v>38887</c:v>
                </c:pt>
                <c:pt idx="2469">
                  <c:v>38888</c:v>
                </c:pt>
                <c:pt idx="2470">
                  <c:v>38889</c:v>
                </c:pt>
                <c:pt idx="2471">
                  <c:v>38890</c:v>
                </c:pt>
                <c:pt idx="2472">
                  <c:v>38891</c:v>
                </c:pt>
                <c:pt idx="2473">
                  <c:v>38894</c:v>
                </c:pt>
                <c:pt idx="2474">
                  <c:v>38895</c:v>
                </c:pt>
                <c:pt idx="2475">
                  <c:v>38896</c:v>
                </c:pt>
                <c:pt idx="2476">
                  <c:v>38897</c:v>
                </c:pt>
                <c:pt idx="2477">
                  <c:v>38898</c:v>
                </c:pt>
                <c:pt idx="2478">
                  <c:v>38901</c:v>
                </c:pt>
                <c:pt idx="2479">
                  <c:v>38902</c:v>
                </c:pt>
                <c:pt idx="2480">
                  <c:v>38903</c:v>
                </c:pt>
                <c:pt idx="2481">
                  <c:v>38904</c:v>
                </c:pt>
                <c:pt idx="2482">
                  <c:v>38905</c:v>
                </c:pt>
                <c:pt idx="2483">
                  <c:v>38908</c:v>
                </c:pt>
                <c:pt idx="2484">
                  <c:v>38909</c:v>
                </c:pt>
                <c:pt idx="2485">
                  <c:v>38910</c:v>
                </c:pt>
                <c:pt idx="2486">
                  <c:v>38911</c:v>
                </c:pt>
                <c:pt idx="2487">
                  <c:v>38912</c:v>
                </c:pt>
                <c:pt idx="2488">
                  <c:v>38915</c:v>
                </c:pt>
                <c:pt idx="2489">
                  <c:v>38916</c:v>
                </c:pt>
                <c:pt idx="2490">
                  <c:v>38917</c:v>
                </c:pt>
                <c:pt idx="2491">
                  <c:v>38918</c:v>
                </c:pt>
                <c:pt idx="2492">
                  <c:v>38919</c:v>
                </c:pt>
                <c:pt idx="2493">
                  <c:v>38922</c:v>
                </c:pt>
                <c:pt idx="2494">
                  <c:v>38923</c:v>
                </c:pt>
                <c:pt idx="2495">
                  <c:v>38924</c:v>
                </c:pt>
                <c:pt idx="2496">
                  <c:v>38925</c:v>
                </c:pt>
                <c:pt idx="2497">
                  <c:v>38926</c:v>
                </c:pt>
                <c:pt idx="2498">
                  <c:v>38929</c:v>
                </c:pt>
                <c:pt idx="2499">
                  <c:v>38930</c:v>
                </c:pt>
                <c:pt idx="2500">
                  <c:v>38931</c:v>
                </c:pt>
                <c:pt idx="2501">
                  <c:v>38932</c:v>
                </c:pt>
                <c:pt idx="2502">
                  <c:v>38933</c:v>
                </c:pt>
                <c:pt idx="2503">
                  <c:v>38936</c:v>
                </c:pt>
                <c:pt idx="2504">
                  <c:v>38937</c:v>
                </c:pt>
                <c:pt idx="2505">
                  <c:v>38938</c:v>
                </c:pt>
                <c:pt idx="2506">
                  <c:v>38939</c:v>
                </c:pt>
                <c:pt idx="2507">
                  <c:v>38940</c:v>
                </c:pt>
                <c:pt idx="2508">
                  <c:v>38943</c:v>
                </c:pt>
                <c:pt idx="2509">
                  <c:v>38944</c:v>
                </c:pt>
                <c:pt idx="2510">
                  <c:v>38945</c:v>
                </c:pt>
                <c:pt idx="2511">
                  <c:v>38946</c:v>
                </c:pt>
                <c:pt idx="2512">
                  <c:v>38947</c:v>
                </c:pt>
                <c:pt idx="2513">
                  <c:v>38950</c:v>
                </c:pt>
                <c:pt idx="2514">
                  <c:v>38951</c:v>
                </c:pt>
                <c:pt idx="2515">
                  <c:v>38952</c:v>
                </c:pt>
                <c:pt idx="2516">
                  <c:v>38953</c:v>
                </c:pt>
                <c:pt idx="2517">
                  <c:v>38954</c:v>
                </c:pt>
                <c:pt idx="2518">
                  <c:v>38957</c:v>
                </c:pt>
                <c:pt idx="2519">
                  <c:v>38958</c:v>
                </c:pt>
                <c:pt idx="2520">
                  <c:v>38959</c:v>
                </c:pt>
                <c:pt idx="2521">
                  <c:v>38960</c:v>
                </c:pt>
                <c:pt idx="2522">
                  <c:v>38961</c:v>
                </c:pt>
                <c:pt idx="2523">
                  <c:v>38964</c:v>
                </c:pt>
                <c:pt idx="2524">
                  <c:v>38965</c:v>
                </c:pt>
                <c:pt idx="2525">
                  <c:v>38966</c:v>
                </c:pt>
                <c:pt idx="2526">
                  <c:v>38967</c:v>
                </c:pt>
                <c:pt idx="2527">
                  <c:v>38968</c:v>
                </c:pt>
                <c:pt idx="2528">
                  <c:v>38971</c:v>
                </c:pt>
                <c:pt idx="2529">
                  <c:v>38972</c:v>
                </c:pt>
                <c:pt idx="2530">
                  <c:v>38973</c:v>
                </c:pt>
                <c:pt idx="2531">
                  <c:v>38974</c:v>
                </c:pt>
                <c:pt idx="2532">
                  <c:v>38975</c:v>
                </c:pt>
                <c:pt idx="2533">
                  <c:v>38978</c:v>
                </c:pt>
                <c:pt idx="2534">
                  <c:v>38979</c:v>
                </c:pt>
                <c:pt idx="2535">
                  <c:v>38980</c:v>
                </c:pt>
                <c:pt idx="2536">
                  <c:v>38981</c:v>
                </c:pt>
                <c:pt idx="2537">
                  <c:v>38982</c:v>
                </c:pt>
                <c:pt idx="2538">
                  <c:v>38985</c:v>
                </c:pt>
                <c:pt idx="2539">
                  <c:v>38986</c:v>
                </c:pt>
                <c:pt idx="2540">
                  <c:v>38987</c:v>
                </c:pt>
                <c:pt idx="2541">
                  <c:v>38988</c:v>
                </c:pt>
                <c:pt idx="2542">
                  <c:v>38989</c:v>
                </c:pt>
                <c:pt idx="2543">
                  <c:v>38990</c:v>
                </c:pt>
                <c:pt idx="2544">
                  <c:v>38992</c:v>
                </c:pt>
                <c:pt idx="2545">
                  <c:v>38993</c:v>
                </c:pt>
                <c:pt idx="2546">
                  <c:v>38994</c:v>
                </c:pt>
                <c:pt idx="2547">
                  <c:v>38995</c:v>
                </c:pt>
                <c:pt idx="2548">
                  <c:v>38996</c:v>
                </c:pt>
                <c:pt idx="2549">
                  <c:v>38999</c:v>
                </c:pt>
                <c:pt idx="2550">
                  <c:v>39000</c:v>
                </c:pt>
                <c:pt idx="2551">
                  <c:v>39001</c:v>
                </c:pt>
                <c:pt idx="2552">
                  <c:v>39002</c:v>
                </c:pt>
                <c:pt idx="2553">
                  <c:v>39003</c:v>
                </c:pt>
                <c:pt idx="2554">
                  <c:v>39006</c:v>
                </c:pt>
                <c:pt idx="2555">
                  <c:v>39007</c:v>
                </c:pt>
                <c:pt idx="2556">
                  <c:v>39008</c:v>
                </c:pt>
                <c:pt idx="2557">
                  <c:v>39009</c:v>
                </c:pt>
                <c:pt idx="2558">
                  <c:v>39010</c:v>
                </c:pt>
                <c:pt idx="2559">
                  <c:v>39013</c:v>
                </c:pt>
                <c:pt idx="2560">
                  <c:v>39014</c:v>
                </c:pt>
                <c:pt idx="2561">
                  <c:v>39015</c:v>
                </c:pt>
                <c:pt idx="2562">
                  <c:v>39016</c:v>
                </c:pt>
                <c:pt idx="2563">
                  <c:v>39017</c:v>
                </c:pt>
                <c:pt idx="2564">
                  <c:v>39020</c:v>
                </c:pt>
                <c:pt idx="2565">
                  <c:v>39021</c:v>
                </c:pt>
                <c:pt idx="2566">
                  <c:v>39022</c:v>
                </c:pt>
                <c:pt idx="2567">
                  <c:v>39023</c:v>
                </c:pt>
                <c:pt idx="2568">
                  <c:v>39024</c:v>
                </c:pt>
                <c:pt idx="2569">
                  <c:v>39027</c:v>
                </c:pt>
                <c:pt idx="2570">
                  <c:v>39028</c:v>
                </c:pt>
                <c:pt idx="2571">
                  <c:v>39029</c:v>
                </c:pt>
                <c:pt idx="2572">
                  <c:v>39030</c:v>
                </c:pt>
                <c:pt idx="2573">
                  <c:v>39031</c:v>
                </c:pt>
                <c:pt idx="2574">
                  <c:v>39034</c:v>
                </c:pt>
                <c:pt idx="2575">
                  <c:v>39035</c:v>
                </c:pt>
                <c:pt idx="2576">
                  <c:v>39036</c:v>
                </c:pt>
                <c:pt idx="2577">
                  <c:v>39037</c:v>
                </c:pt>
                <c:pt idx="2578">
                  <c:v>39038</c:v>
                </c:pt>
                <c:pt idx="2579">
                  <c:v>39041</c:v>
                </c:pt>
                <c:pt idx="2580">
                  <c:v>39042</c:v>
                </c:pt>
                <c:pt idx="2581">
                  <c:v>39043</c:v>
                </c:pt>
                <c:pt idx="2582">
                  <c:v>39044</c:v>
                </c:pt>
                <c:pt idx="2583">
                  <c:v>39045</c:v>
                </c:pt>
                <c:pt idx="2584">
                  <c:v>39048</c:v>
                </c:pt>
                <c:pt idx="2585">
                  <c:v>39049</c:v>
                </c:pt>
                <c:pt idx="2586">
                  <c:v>39050</c:v>
                </c:pt>
                <c:pt idx="2587">
                  <c:v>39051</c:v>
                </c:pt>
                <c:pt idx="2588">
                  <c:v>39052</c:v>
                </c:pt>
                <c:pt idx="2589">
                  <c:v>39055</c:v>
                </c:pt>
                <c:pt idx="2590">
                  <c:v>39056</c:v>
                </c:pt>
                <c:pt idx="2591">
                  <c:v>39057</c:v>
                </c:pt>
                <c:pt idx="2592">
                  <c:v>39058</c:v>
                </c:pt>
                <c:pt idx="2593">
                  <c:v>39059</c:v>
                </c:pt>
                <c:pt idx="2594">
                  <c:v>39062</c:v>
                </c:pt>
                <c:pt idx="2595">
                  <c:v>39063</c:v>
                </c:pt>
                <c:pt idx="2596">
                  <c:v>39064</c:v>
                </c:pt>
                <c:pt idx="2597">
                  <c:v>39065</c:v>
                </c:pt>
                <c:pt idx="2598">
                  <c:v>39066</c:v>
                </c:pt>
                <c:pt idx="2599">
                  <c:v>39069</c:v>
                </c:pt>
                <c:pt idx="2600">
                  <c:v>39070</c:v>
                </c:pt>
                <c:pt idx="2601">
                  <c:v>39071</c:v>
                </c:pt>
                <c:pt idx="2602">
                  <c:v>39072</c:v>
                </c:pt>
                <c:pt idx="2603">
                  <c:v>39073</c:v>
                </c:pt>
                <c:pt idx="2604">
                  <c:v>39077</c:v>
                </c:pt>
                <c:pt idx="2605">
                  <c:v>39078</c:v>
                </c:pt>
                <c:pt idx="2606">
                  <c:v>39079</c:v>
                </c:pt>
                <c:pt idx="2607">
                  <c:v>39080</c:v>
                </c:pt>
                <c:pt idx="2608">
                  <c:v>39082</c:v>
                </c:pt>
                <c:pt idx="2609">
                  <c:v>39084</c:v>
                </c:pt>
                <c:pt idx="2610">
                  <c:v>39085</c:v>
                </c:pt>
                <c:pt idx="2611">
                  <c:v>39086</c:v>
                </c:pt>
                <c:pt idx="2612">
                  <c:v>39087</c:v>
                </c:pt>
                <c:pt idx="2613">
                  <c:v>39090</c:v>
                </c:pt>
                <c:pt idx="2614">
                  <c:v>39091</c:v>
                </c:pt>
                <c:pt idx="2615">
                  <c:v>39092</c:v>
                </c:pt>
                <c:pt idx="2616">
                  <c:v>39093</c:v>
                </c:pt>
                <c:pt idx="2617">
                  <c:v>39094</c:v>
                </c:pt>
                <c:pt idx="2618">
                  <c:v>39097</c:v>
                </c:pt>
                <c:pt idx="2619">
                  <c:v>39098</c:v>
                </c:pt>
                <c:pt idx="2620">
                  <c:v>39099</c:v>
                </c:pt>
                <c:pt idx="2621">
                  <c:v>39100</c:v>
                </c:pt>
                <c:pt idx="2622">
                  <c:v>39101</c:v>
                </c:pt>
                <c:pt idx="2623">
                  <c:v>39104</c:v>
                </c:pt>
                <c:pt idx="2624">
                  <c:v>39105</c:v>
                </c:pt>
                <c:pt idx="2625">
                  <c:v>39106</c:v>
                </c:pt>
                <c:pt idx="2626">
                  <c:v>39107</c:v>
                </c:pt>
                <c:pt idx="2627">
                  <c:v>39108</c:v>
                </c:pt>
                <c:pt idx="2628">
                  <c:v>39111</c:v>
                </c:pt>
                <c:pt idx="2629">
                  <c:v>39112</c:v>
                </c:pt>
                <c:pt idx="2630">
                  <c:v>39113</c:v>
                </c:pt>
                <c:pt idx="2631">
                  <c:v>39114</c:v>
                </c:pt>
                <c:pt idx="2632">
                  <c:v>39115</c:v>
                </c:pt>
                <c:pt idx="2633">
                  <c:v>39118</c:v>
                </c:pt>
                <c:pt idx="2634">
                  <c:v>39119</c:v>
                </c:pt>
                <c:pt idx="2635">
                  <c:v>39120</c:v>
                </c:pt>
                <c:pt idx="2636">
                  <c:v>39121</c:v>
                </c:pt>
                <c:pt idx="2637">
                  <c:v>39122</c:v>
                </c:pt>
                <c:pt idx="2638">
                  <c:v>39125</c:v>
                </c:pt>
                <c:pt idx="2639">
                  <c:v>39126</c:v>
                </c:pt>
                <c:pt idx="2640">
                  <c:v>39127</c:v>
                </c:pt>
                <c:pt idx="2641">
                  <c:v>39128</c:v>
                </c:pt>
                <c:pt idx="2642">
                  <c:v>39129</c:v>
                </c:pt>
                <c:pt idx="2643">
                  <c:v>39132</c:v>
                </c:pt>
                <c:pt idx="2644">
                  <c:v>39133</c:v>
                </c:pt>
                <c:pt idx="2645">
                  <c:v>39134</c:v>
                </c:pt>
                <c:pt idx="2646">
                  <c:v>39135</c:v>
                </c:pt>
                <c:pt idx="2647">
                  <c:v>39136</c:v>
                </c:pt>
                <c:pt idx="2648">
                  <c:v>39139</c:v>
                </c:pt>
                <c:pt idx="2649">
                  <c:v>39140</c:v>
                </c:pt>
                <c:pt idx="2650">
                  <c:v>39141</c:v>
                </c:pt>
                <c:pt idx="2651">
                  <c:v>39142</c:v>
                </c:pt>
                <c:pt idx="2652">
                  <c:v>39143</c:v>
                </c:pt>
                <c:pt idx="2653">
                  <c:v>39146</c:v>
                </c:pt>
                <c:pt idx="2654">
                  <c:v>39147</c:v>
                </c:pt>
                <c:pt idx="2655">
                  <c:v>39148</c:v>
                </c:pt>
                <c:pt idx="2656">
                  <c:v>39149</c:v>
                </c:pt>
                <c:pt idx="2657">
                  <c:v>39150</c:v>
                </c:pt>
                <c:pt idx="2658">
                  <c:v>39153</c:v>
                </c:pt>
                <c:pt idx="2659">
                  <c:v>39154</c:v>
                </c:pt>
                <c:pt idx="2660">
                  <c:v>39155</c:v>
                </c:pt>
                <c:pt idx="2661">
                  <c:v>39156</c:v>
                </c:pt>
                <c:pt idx="2662">
                  <c:v>39157</c:v>
                </c:pt>
                <c:pt idx="2663">
                  <c:v>39160</c:v>
                </c:pt>
                <c:pt idx="2664">
                  <c:v>39161</c:v>
                </c:pt>
                <c:pt idx="2665">
                  <c:v>39162</c:v>
                </c:pt>
                <c:pt idx="2666">
                  <c:v>39163</c:v>
                </c:pt>
                <c:pt idx="2667">
                  <c:v>39164</c:v>
                </c:pt>
                <c:pt idx="2668">
                  <c:v>39167</c:v>
                </c:pt>
                <c:pt idx="2669">
                  <c:v>39168</c:v>
                </c:pt>
                <c:pt idx="2670">
                  <c:v>39169</c:v>
                </c:pt>
                <c:pt idx="2671">
                  <c:v>39170</c:v>
                </c:pt>
                <c:pt idx="2672">
                  <c:v>39171</c:v>
                </c:pt>
                <c:pt idx="2673">
                  <c:v>39172</c:v>
                </c:pt>
                <c:pt idx="2674">
                  <c:v>39174</c:v>
                </c:pt>
                <c:pt idx="2675">
                  <c:v>39175</c:v>
                </c:pt>
                <c:pt idx="2676">
                  <c:v>39176</c:v>
                </c:pt>
                <c:pt idx="2677">
                  <c:v>39177</c:v>
                </c:pt>
                <c:pt idx="2678">
                  <c:v>39181</c:v>
                </c:pt>
                <c:pt idx="2679">
                  <c:v>39182</c:v>
                </c:pt>
                <c:pt idx="2680">
                  <c:v>39183</c:v>
                </c:pt>
                <c:pt idx="2681">
                  <c:v>39184</c:v>
                </c:pt>
                <c:pt idx="2682">
                  <c:v>39185</c:v>
                </c:pt>
                <c:pt idx="2683">
                  <c:v>39188</c:v>
                </c:pt>
                <c:pt idx="2684">
                  <c:v>39189</c:v>
                </c:pt>
                <c:pt idx="2685">
                  <c:v>39190</c:v>
                </c:pt>
                <c:pt idx="2686">
                  <c:v>39191</c:v>
                </c:pt>
                <c:pt idx="2687">
                  <c:v>39192</c:v>
                </c:pt>
                <c:pt idx="2688">
                  <c:v>39195</c:v>
                </c:pt>
                <c:pt idx="2689">
                  <c:v>39196</c:v>
                </c:pt>
                <c:pt idx="2690">
                  <c:v>39197</c:v>
                </c:pt>
                <c:pt idx="2691">
                  <c:v>39198</c:v>
                </c:pt>
                <c:pt idx="2692">
                  <c:v>39199</c:v>
                </c:pt>
                <c:pt idx="2693">
                  <c:v>39202</c:v>
                </c:pt>
                <c:pt idx="2694">
                  <c:v>39203</c:v>
                </c:pt>
                <c:pt idx="2695">
                  <c:v>39204</c:v>
                </c:pt>
                <c:pt idx="2696">
                  <c:v>39205</c:v>
                </c:pt>
                <c:pt idx="2697">
                  <c:v>39206</c:v>
                </c:pt>
                <c:pt idx="2698">
                  <c:v>39209</c:v>
                </c:pt>
                <c:pt idx="2699">
                  <c:v>39210</c:v>
                </c:pt>
                <c:pt idx="2700">
                  <c:v>39211</c:v>
                </c:pt>
                <c:pt idx="2701">
                  <c:v>39212</c:v>
                </c:pt>
                <c:pt idx="2702">
                  <c:v>39213</c:v>
                </c:pt>
                <c:pt idx="2703">
                  <c:v>39216</c:v>
                </c:pt>
                <c:pt idx="2704">
                  <c:v>39217</c:v>
                </c:pt>
                <c:pt idx="2705">
                  <c:v>39218</c:v>
                </c:pt>
                <c:pt idx="2706">
                  <c:v>39219</c:v>
                </c:pt>
                <c:pt idx="2707">
                  <c:v>39220</c:v>
                </c:pt>
                <c:pt idx="2708">
                  <c:v>39223</c:v>
                </c:pt>
                <c:pt idx="2709">
                  <c:v>39224</c:v>
                </c:pt>
                <c:pt idx="2710">
                  <c:v>39225</c:v>
                </c:pt>
                <c:pt idx="2711">
                  <c:v>39226</c:v>
                </c:pt>
                <c:pt idx="2712">
                  <c:v>39227</c:v>
                </c:pt>
                <c:pt idx="2713">
                  <c:v>39231</c:v>
                </c:pt>
                <c:pt idx="2714">
                  <c:v>39232</c:v>
                </c:pt>
                <c:pt idx="2715">
                  <c:v>39233</c:v>
                </c:pt>
                <c:pt idx="2716">
                  <c:v>39234</c:v>
                </c:pt>
                <c:pt idx="2717">
                  <c:v>39237</c:v>
                </c:pt>
                <c:pt idx="2718">
                  <c:v>39238</c:v>
                </c:pt>
                <c:pt idx="2719">
                  <c:v>39239</c:v>
                </c:pt>
                <c:pt idx="2720">
                  <c:v>39240</c:v>
                </c:pt>
                <c:pt idx="2721">
                  <c:v>39241</c:v>
                </c:pt>
                <c:pt idx="2722">
                  <c:v>39244</c:v>
                </c:pt>
                <c:pt idx="2723">
                  <c:v>39245</c:v>
                </c:pt>
                <c:pt idx="2724">
                  <c:v>39246</c:v>
                </c:pt>
                <c:pt idx="2725">
                  <c:v>39247</c:v>
                </c:pt>
                <c:pt idx="2726">
                  <c:v>39248</c:v>
                </c:pt>
                <c:pt idx="2727">
                  <c:v>39251</c:v>
                </c:pt>
                <c:pt idx="2728">
                  <c:v>39252</c:v>
                </c:pt>
                <c:pt idx="2729">
                  <c:v>39253</c:v>
                </c:pt>
                <c:pt idx="2730">
                  <c:v>39254</c:v>
                </c:pt>
                <c:pt idx="2731">
                  <c:v>39255</c:v>
                </c:pt>
                <c:pt idx="2732">
                  <c:v>39258</c:v>
                </c:pt>
                <c:pt idx="2733">
                  <c:v>39259</c:v>
                </c:pt>
                <c:pt idx="2734">
                  <c:v>39260</c:v>
                </c:pt>
                <c:pt idx="2735">
                  <c:v>39261</c:v>
                </c:pt>
                <c:pt idx="2736">
                  <c:v>39262</c:v>
                </c:pt>
                <c:pt idx="2737">
                  <c:v>39263</c:v>
                </c:pt>
                <c:pt idx="2738">
                  <c:v>39265</c:v>
                </c:pt>
                <c:pt idx="2739">
                  <c:v>39266</c:v>
                </c:pt>
                <c:pt idx="2740">
                  <c:v>39267</c:v>
                </c:pt>
                <c:pt idx="2741">
                  <c:v>39268</c:v>
                </c:pt>
                <c:pt idx="2742">
                  <c:v>39269</c:v>
                </c:pt>
                <c:pt idx="2743">
                  <c:v>39272</c:v>
                </c:pt>
                <c:pt idx="2744">
                  <c:v>39273</c:v>
                </c:pt>
                <c:pt idx="2745">
                  <c:v>39274</c:v>
                </c:pt>
                <c:pt idx="2746">
                  <c:v>39275</c:v>
                </c:pt>
                <c:pt idx="2747">
                  <c:v>39276</c:v>
                </c:pt>
                <c:pt idx="2748">
                  <c:v>39279</c:v>
                </c:pt>
                <c:pt idx="2749">
                  <c:v>39280</c:v>
                </c:pt>
                <c:pt idx="2750">
                  <c:v>39281</c:v>
                </c:pt>
                <c:pt idx="2751">
                  <c:v>39282</c:v>
                </c:pt>
                <c:pt idx="2752">
                  <c:v>39283</c:v>
                </c:pt>
                <c:pt idx="2753">
                  <c:v>39286</c:v>
                </c:pt>
                <c:pt idx="2754">
                  <c:v>39287</c:v>
                </c:pt>
                <c:pt idx="2755">
                  <c:v>39288</c:v>
                </c:pt>
                <c:pt idx="2756">
                  <c:v>39289</c:v>
                </c:pt>
                <c:pt idx="2757">
                  <c:v>39290</c:v>
                </c:pt>
                <c:pt idx="2758">
                  <c:v>39293</c:v>
                </c:pt>
                <c:pt idx="2759">
                  <c:v>39294</c:v>
                </c:pt>
                <c:pt idx="2760">
                  <c:v>39295</c:v>
                </c:pt>
                <c:pt idx="2761">
                  <c:v>39296</c:v>
                </c:pt>
                <c:pt idx="2762">
                  <c:v>39297</c:v>
                </c:pt>
                <c:pt idx="2763">
                  <c:v>39300</c:v>
                </c:pt>
                <c:pt idx="2764">
                  <c:v>39301</c:v>
                </c:pt>
                <c:pt idx="2765">
                  <c:v>39302</c:v>
                </c:pt>
                <c:pt idx="2766">
                  <c:v>39303</c:v>
                </c:pt>
                <c:pt idx="2767">
                  <c:v>39304</c:v>
                </c:pt>
                <c:pt idx="2768">
                  <c:v>39307</c:v>
                </c:pt>
                <c:pt idx="2769">
                  <c:v>39308</c:v>
                </c:pt>
                <c:pt idx="2770">
                  <c:v>39309</c:v>
                </c:pt>
                <c:pt idx="2771">
                  <c:v>39310</c:v>
                </c:pt>
                <c:pt idx="2772">
                  <c:v>39311</c:v>
                </c:pt>
                <c:pt idx="2773">
                  <c:v>39314</c:v>
                </c:pt>
                <c:pt idx="2774">
                  <c:v>39315</c:v>
                </c:pt>
                <c:pt idx="2775">
                  <c:v>39316</c:v>
                </c:pt>
                <c:pt idx="2776">
                  <c:v>39317</c:v>
                </c:pt>
                <c:pt idx="2777">
                  <c:v>39318</c:v>
                </c:pt>
                <c:pt idx="2778">
                  <c:v>39321</c:v>
                </c:pt>
                <c:pt idx="2779">
                  <c:v>39322</c:v>
                </c:pt>
                <c:pt idx="2780">
                  <c:v>39323</c:v>
                </c:pt>
                <c:pt idx="2781">
                  <c:v>39324</c:v>
                </c:pt>
                <c:pt idx="2782">
                  <c:v>39325</c:v>
                </c:pt>
                <c:pt idx="2783">
                  <c:v>39328</c:v>
                </c:pt>
                <c:pt idx="2784">
                  <c:v>39329</c:v>
                </c:pt>
                <c:pt idx="2785">
                  <c:v>39330</c:v>
                </c:pt>
                <c:pt idx="2786">
                  <c:v>39331</c:v>
                </c:pt>
                <c:pt idx="2787">
                  <c:v>39332</c:v>
                </c:pt>
                <c:pt idx="2788">
                  <c:v>39335</c:v>
                </c:pt>
                <c:pt idx="2789">
                  <c:v>39336</c:v>
                </c:pt>
                <c:pt idx="2790">
                  <c:v>39337</c:v>
                </c:pt>
                <c:pt idx="2791">
                  <c:v>39338</c:v>
                </c:pt>
                <c:pt idx="2792">
                  <c:v>39339</c:v>
                </c:pt>
                <c:pt idx="2793">
                  <c:v>39342</c:v>
                </c:pt>
                <c:pt idx="2794">
                  <c:v>39343</c:v>
                </c:pt>
                <c:pt idx="2795">
                  <c:v>39344</c:v>
                </c:pt>
                <c:pt idx="2796">
                  <c:v>39345</c:v>
                </c:pt>
                <c:pt idx="2797">
                  <c:v>39346</c:v>
                </c:pt>
                <c:pt idx="2798">
                  <c:v>39349</c:v>
                </c:pt>
                <c:pt idx="2799">
                  <c:v>39350</c:v>
                </c:pt>
                <c:pt idx="2800">
                  <c:v>39351</c:v>
                </c:pt>
                <c:pt idx="2801">
                  <c:v>39352</c:v>
                </c:pt>
                <c:pt idx="2802">
                  <c:v>39353</c:v>
                </c:pt>
                <c:pt idx="2803">
                  <c:v>39355</c:v>
                </c:pt>
                <c:pt idx="2804">
                  <c:v>39356</c:v>
                </c:pt>
                <c:pt idx="2805">
                  <c:v>39357</c:v>
                </c:pt>
                <c:pt idx="2806">
                  <c:v>39358</c:v>
                </c:pt>
                <c:pt idx="2807">
                  <c:v>39359</c:v>
                </c:pt>
                <c:pt idx="2808">
                  <c:v>39360</c:v>
                </c:pt>
                <c:pt idx="2809">
                  <c:v>39363</c:v>
                </c:pt>
                <c:pt idx="2810">
                  <c:v>39364</c:v>
                </c:pt>
                <c:pt idx="2811">
                  <c:v>39365</c:v>
                </c:pt>
                <c:pt idx="2812">
                  <c:v>39366</c:v>
                </c:pt>
                <c:pt idx="2813">
                  <c:v>39367</c:v>
                </c:pt>
                <c:pt idx="2814">
                  <c:v>39370</c:v>
                </c:pt>
                <c:pt idx="2815">
                  <c:v>39371</c:v>
                </c:pt>
                <c:pt idx="2816">
                  <c:v>39372</c:v>
                </c:pt>
                <c:pt idx="2817">
                  <c:v>39373</c:v>
                </c:pt>
                <c:pt idx="2818">
                  <c:v>39374</c:v>
                </c:pt>
                <c:pt idx="2819">
                  <c:v>39377</c:v>
                </c:pt>
                <c:pt idx="2820">
                  <c:v>39378</c:v>
                </c:pt>
                <c:pt idx="2821">
                  <c:v>39379</c:v>
                </c:pt>
                <c:pt idx="2822">
                  <c:v>39380</c:v>
                </c:pt>
                <c:pt idx="2823">
                  <c:v>39381</c:v>
                </c:pt>
                <c:pt idx="2824">
                  <c:v>39384</c:v>
                </c:pt>
                <c:pt idx="2825">
                  <c:v>39385</c:v>
                </c:pt>
                <c:pt idx="2826">
                  <c:v>39386</c:v>
                </c:pt>
                <c:pt idx="2827">
                  <c:v>39387</c:v>
                </c:pt>
                <c:pt idx="2828">
                  <c:v>39388</c:v>
                </c:pt>
                <c:pt idx="2829">
                  <c:v>39391</c:v>
                </c:pt>
                <c:pt idx="2830">
                  <c:v>39392</c:v>
                </c:pt>
                <c:pt idx="2831">
                  <c:v>39393</c:v>
                </c:pt>
                <c:pt idx="2832">
                  <c:v>39394</c:v>
                </c:pt>
                <c:pt idx="2833">
                  <c:v>39395</c:v>
                </c:pt>
                <c:pt idx="2834">
                  <c:v>39398</c:v>
                </c:pt>
                <c:pt idx="2835">
                  <c:v>39399</c:v>
                </c:pt>
                <c:pt idx="2836">
                  <c:v>39400</c:v>
                </c:pt>
                <c:pt idx="2837">
                  <c:v>39401</c:v>
                </c:pt>
                <c:pt idx="2838">
                  <c:v>39402</c:v>
                </c:pt>
                <c:pt idx="2839">
                  <c:v>39405</c:v>
                </c:pt>
                <c:pt idx="2840">
                  <c:v>39406</c:v>
                </c:pt>
                <c:pt idx="2841">
                  <c:v>39407</c:v>
                </c:pt>
                <c:pt idx="2842">
                  <c:v>39408</c:v>
                </c:pt>
                <c:pt idx="2843">
                  <c:v>39409</c:v>
                </c:pt>
                <c:pt idx="2844">
                  <c:v>39412</c:v>
                </c:pt>
                <c:pt idx="2845">
                  <c:v>39413</c:v>
                </c:pt>
                <c:pt idx="2846">
                  <c:v>39414</c:v>
                </c:pt>
                <c:pt idx="2847">
                  <c:v>39415</c:v>
                </c:pt>
                <c:pt idx="2848">
                  <c:v>39416</c:v>
                </c:pt>
                <c:pt idx="2849">
                  <c:v>39419</c:v>
                </c:pt>
                <c:pt idx="2850">
                  <c:v>39420</c:v>
                </c:pt>
                <c:pt idx="2851">
                  <c:v>39421</c:v>
                </c:pt>
                <c:pt idx="2852">
                  <c:v>39422</c:v>
                </c:pt>
                <c:pt idx="2853">
                  <c:v>39423</c:v>
                </c:pt>
                <c:pt idx="2854">
                  <c:v>39426</c:v>
                </c:pt>
                <c:pt idx="2855">
                  <c:v>39427</c:v>
                </c:pt>
                <c:pt idx="2856">
                  <c:v>39428</c:v>
                </c:pt>
                <c:pt idx="2857">
                  <c:v>39429</c:v>
                </c:pt>
                <c:pt idx="2858">
                  <c:v>39430</c:v>
                </c:pt>
                <c:pt idx="2859">
                  <c:v>39433</c:v>
                </c:pt>
                <c:pt idx="2860">
                  <c:v>39434</c:v>
                </c:pt>
                <c:pt idx="2861">
                  <c:v>39435</c:v>
                </c:pt>
                <c:pt idx="2862">
                  <c:v>39436</c:v>
                </c:pt>
                <c:pt idx="2863">
                  <c:v>39437</c:v>
                </c:pt>
                <c:pt idx="2864">
                  <c:v>39440</c:v>
                </c:pt>
                <c:pt idx="2865">
                  <c:v>39442</c:v>
                </c:pt>
                <c:pt idx="2866">
                  <c:v>39443</c:v>
                </c:pt>
                <c:pt idx="2867">
                  <c:v>39444</c:v>
                </c:pt>
                <c:pt idx="2868">
                  <c:v>39447</c:v>
                </c:pt>
                <c:pt idx="2869">
                  <c:v>39449</c:v>
                </c:pt>
                <c:pt idx="2870">
                  <c:v>39450</c:v>
                </c:pt>
                <c:pt idx="2871">
                  <c:v>39451</c:v>
                </c:pt>
                <c:pt idx="2872">
                  <c:v>39454</c:v>
                </c:pt>
                <c:pt idx="2873">
                  <c:v>39455</c:v>
                </c:pt>
                <c:pt idx="2874">
                  <c:v>39456</c:v>
                </c:pt>
                <c:pt idx="2875">
                  <c:v>39457</c:v>
                </c:pt>
                <c:pt idx="2876">
                  <c:v>39458</c:v>
                </c:pt>
                <c:pt idx="2877">
                  <c:v>39461</c:v>
                </c:pt>
                <c:pt idx="2878">
                  <c:v>39462</c:v>
                </c:pt>
                <c:pt idx="2879">
                  <c:v>39463</c:v>
                </c:pt>
                <c:pt idx="2880">
                  <c:v>39464</c:v>
                </c:pt>
                <c:pt idx="2881">
                  <c:v>39465</c:v>
                </c:pt>
                <c:pt idx="2882">
                  <c:v>39468</c:v>
                </c:pt>
                <c:pt idx="2883">
                  <c:v>39469</c:v>
                </c:pt>
                <c:pt idx="2884">
                  <c:v>39470</c:v>
                </c:pt>
                <c:pt idx="2885">
                  <c:v>39471</c:v>
                </c:pt>
                <c:pt idx="2886">
                  <c:v>39472</c:v>
                </c:pt>
                <c:pt idx="2887">
                  <c:v>39475</c:v>
                </c:pt>
                <c:pt idx="2888">
                  <c:v>39476</c:v>
                </c:pt>
                <c:pt idx="2889">
                  <c:v>39477</c:v>
                </c:pt>
                <c:pt idx="2890">
                  <c:v>39478</c:v>
                </c:pt>
                <c:pt idx="2891">
                  <c:v>39479</c:v>
                </c:pt>
                <c:pt idx="2892">
                  <c:v>39482</c:v>
                </c:pt>
                <c:pt idx="2893">
                  <c:v>39483</c:v>
                </c:pt>
                <c:pt idx="2894">
                  <c:v>39484</c:v>
                </c:pt>
                <c:pt idx="2895">
                  <c:v>39485</c:v>
                </c:pt>
                <c:pt idx="2896">
                  <c:v>39486</c:v>
                </c:pt>
                <c:pt idx="2897">
                  <c:v>39489</c:v>
                </c:pt>
                <c:pt idx="2898">
                  <c:v>39490</c:v>
                </c:pt>
                <c:pt idx="2899">
                  <c:v>39491</c:v>
                </c:pt>
                <c:pt idx="2900">
                  <c:v>39492</c:v>
                </c:pt>
                <c:pt idx="2901">
                  <c:v>39493</c:v>
                </c:pt>
                <c:pt idx="2902">
                  <c:v>39496</c:v>
                </c:pt>
                <c:pt idx="2903">
                  <c:v>39497</c:v>
                </c:pt>
                <c:pt idx="2904">
                  <c:v>39498</c:v>
                </c:pt>
                <c:pt idx="2905">
                  <c:v>39499</c:v>
                </c:pt>
                <c:pt idx="2906">
                  <c:v>39500</c:v>
                </c:pt>
                <c:pt idx="2907">
                  <c:v>39503</c:v>
                </c:pt>
                <c:pt idx="2908">
                  <c:v>39504</c:v>
                </c:pt>
                <c:pt idx="2909">
                  <c:v>39505</c:v>
                </c:pt>
                <c:pt idx="2910">
                  <c:v>39506</c:v>
                </c:pt>
                <c:pt idx="2911">
                  <c:v>39507</c:v>
                </c:pt>
                <c:pt idx="2912">
                  <c:v>39510</c:v>
                </c:pt>
                <c:pt idx="2913">
                  <c:v>39511</c:v>
                </c:pt>
                <c:pt idx="2914">
                  <c:v>39512</c:v>
                </c:pt>
                <c:pt idx="2915">
                  <c:v>39513</c:v>
                </c:pt>
                <c:pt idx="2916">
                  <c:v>39514</c:v>
                </c:pt>
                <c:pt idx="2917">
                  <c:v>39517</c:v>
                </c:pt>
                <c:pt idx="2918">
                  <c:v>39518</c:v>
                </c:pt>
                <c:pt idx="2919">
                  <c:v>39519</c:v>
                </c:pt>
                <c:pt idx="2920">
                  <c:v>39520</c:v>
                </c:pt>
                <c:pt idx="2921">
                  <c:v>39521</c:v>
                </c:pt>
                <c:pt idx="2922">
                  <c:v>39524</c:v>
                </c:pt>
                <c:pt idx="2923">
                  <c:v>39525</c:v>
                </c:pt>
                <c:pt idx="2924">
                  <c:v>39526</c:v>
                </c:pt>
                <c:pt idx="2925">
                  <c:v>39527</c:v>
                </c:pt>
                <c:pt idx="2926">
                  <c:v>39531</c:v>
                </c:pt>
                <c:pt idx="2927">
                  <c:v>39532</c:v>
                </c:pt>
                <c:pt idx="2928">
                  <c:v>39533</c:v>
                </c:pt>
                <c:pt idx="2929">
                  <c:v>39534</c:v>
                </c:pt>
                <c:pt idx="2930">
                  <c:v>39535</c:v>
                </c:pt>
                <c:pt idx="2931">
                  <c:v>39538</c:v>
                </c:pt>
                <c:pt idx="2932">
                  <c:v>39539</c:v>
                </c:pt>
                <c:pt idx="2933">
                  <c:v>39540</c:v>
                </c:pt>
                <c:pt idx="2934">
                  <c:v>39541</c:v>
                </c:pt>
                <c:pt idx="2935">
                  <c:v>39542</c:v>
                </c:pt>
                <c:pt idx="2936">
                  <c:v>39545</c:v>
                </c:pt>
                <c:pt idx="2937">
                  <c:v>39546</c:v>
                </c:pt>
                <c:pt idx="2938">
                  <c:v>39547</c:v>
                </c:pt>
                <c:pt idx="2939">
                  <c:v>39548</c:v>
                </c:pt>
                <c:pt idx="2940">
                  <c:v>39549</c:v>
                </c:pt>
                <c:pt idx="2941">
                  <c:v>39552</c:v>
                </c:pt>
                <c:pt idx="2942">
                  <c:v>39553</c:v>
                </c:pt>
                <c:pt idx="2943">
                  <c:v>39554</c:v>
                </c:pt>
                <c:pt idx="2944">
                  <c:v>39555</c:v>
                </c:pt>
                <c:pt idx="2945">
                  <c:v>39556</c:v>
                </c:pt>
                <c:pt idx="2946">
                  <c:v>39559</c:v>
                </c:pt>
                <c:pt idx="2947">
                  <c:v>39560</c:v>
                </c:pt>
                <c:pt idx="2948">
                  <c:v>39561</c:v>
                </c:pt>
                <c:pt idx="2949">
                  <c:v>39562</c:v>
                </c:pt>
                <c:pt idx="2950">
                  <c:v>39563</c:v>
                </c:pt>
                <c:pt idx="2951">
                  <c:v>39566</c:v>
                </c:pt>
                <c:pt idx="2952">
                  <c:v>39567</c:v>
                </c:pt>
                <c:pt idx="2953">
                  <c:v>39568</c:v>
                </c:pt>
                <c:pt idx="2954">
                  <c:v>39569</c:v>
                </c:pt>
                <c:pt idx="2955">
                  <c:v>39570</c:v>
                </c:pt>
                <c:pt idx="2956">
                  <c:v>39573</c:v>
                </c:pt>
                <c:pt idx="2957">
                  <c:v>39574</c:v>
                </c:pt>
                <c:pt idx="2958">
                  <c:v>39575</c:v>
                </c:pt>
                <c:pt idx="2959">
                  <c:v>39576</c:v>
                </c:pt>
                <c:pt idx="2960">
                  <c:v>39577</c:v>
                </c:pt>
                <c:pt idx="2961">
                  <c:v>39580</c:v>
                </c:pt>
                <c:pt idx="2962">
                  <c:v>39581</c:v>
                </c:pt>
                <c:pt idx="2963">
                  <c:v>39582</c:v>
                </c:pt>
                <c:pt idx="2964">
                  <c:v>39583</c:v>
                </c:pt>
                <c:pt idx="2965">
                  <c:v>39584</c:v>
                </c:pt>
                <c:pt idx="2966">
                  <c:v>39587</c:v>
                </c:pt>
                <c:pt idx="2967">
                  <c:v>39588</c:v>
                </c:pt>
                <c:pt idx="2968">
                  <c:v>39589</c:v>
                </c:pt>
                <c:pt idx="2969">
                  <c:v>39590</c:v>
                </c:pt>
                <c:pt idx="2970">
                  <c:v>39591</c:v>
                </c:pt>
                <c:pt idx="2971">
                  <c:v>39594</c:v>
                </c:pt>
                <c:pt idx="2972">
                  <c:v>39595</c:v>
                </c:pt>
                <c:pt idx="2973">
                  <c:v>39596</c:v>
                </c:pt>
                <c:pt idx="2974">
                  <c:v>39597</c:v>
                </c:pt>
                <c:pt idx="2975">
                  <c:v>39598</c:v>
                </c:pt>
                <c:pt idx="2976">
                  <c:v>39599</c:v>
                </c:pt>
                <c:pt idx="2977">
                  <c:v>39601</c:v>
                </c:pt>
                <c:pt idx="2978">
                  <c:v>39602</c:v>
                </c:pt>
                <c:pt idx="2979">
                  <c:v>39603</c:v>
                </c:pt>
                <c:pt idx="2980">
                  <c:v>39604</c:v>
                </c:pt>
                <c:pt idx="2981">
                  <c:v>39605</c:v>
                </c:pt>
                <c:pt idx="2982">
                  <c:v>39608</c:v>
                </c:pt>
                <c:pt idx="2983">
                  <c:v>39609</c:v>
                </c:pt>
                <c:pt idx="2984">
                  <c:v>39610</c:v>
                </c:pt>
                <c:pt idx="2985">
                  <c:v>39611</c:v>
                </c:pt>
                <c:pt idx="2986">
                  <c:v>39612</c:v>
                </c:pt>
                <c:pt idx="2987">
                  <c:v>39615</c:v>
                </c:pt>
                <c:pt idx="2988">
                  <c:v>39616</c:v>
                </c:pt>
                <c:pt idx="2989">
                  <c:v>39617</c:v>
                </c:pt>
                <c:pt idx="2990">
                  <c:v>39618</c:v>
                </c:pt>
                <c:pt idx="2991">
                  <c:v>39619</c:v>
                </c:pt>
                <c:pt idx="2992">
                  <c:v>39622</c:v>
                </c:pt>
                <c:pt idx="2993">
                  <c:v>39623</c:v>
                </c:pt>
                <c:pt idx="2994">
                  <c:v>39624</c:v>
                </c:pt>
                <c:pt idx="2995">
                  <c:v>39625</c:v>
                </c:pt>
                <c:pt idx="2996">
                  <c:v>39626</c:v>
                </c:pt>
                <c:pt idx="2997">
                  <c:v>39629</c:v>
                </c:pt>
                <c:pt idx="2998">
                  <c:v>39630</c:v>
                </c:pt>
                <c:pt idx="2999">
                  <c:v>39631</c:v>
                </c:pt>
                <c:pt idx="3000">
                  <c:v>39632</c:v>
                </c:pt>
                <c:pt idx="3001">
                  <c:v>39633</c:v>
                </c:pt>
                <c:pt idx="3002">
                  <c:v>39636</c:v>
                </c:pt>
                <c:pt idx="3003">
                  <c:v>39637</c:v>
                </c:pt>
                <c:pt idx="3004">
                  <c:v>39638</c:v>
                </c:pt>
                <c:pt idx="3005">
                  <c:v>39639</c:v>
                </c:pt>
                <c:pt idx="3006">
                  <c:v>39640</c:v>
                </c:pt>
                <c:pt idx="3007">
                  <c:v>39643</c:v>
                </c:pt>
                <c:pt idx="3008">
                  <c:v>39644</c:v>
                </c:pt>
                <c:pt idx="3009">
                  <c:v>39645</c:v>
                </c:pt>
                <c:pt idx="3010">
                  <c:v>39646</c:v>
                </c:pt>
                <c:pt idx="3011">
                  <c:v>39647</c:v>
                </c:pt>
                <c:pt idx="3012">
                  <c:v>39650</c:v>
                </c:pt>
                <c:pt idx="3013">
                  <c:v>39651</c:v>
                </c:pt>
                <c:pt idx="3014">
                  <c:v>39652</c:v>
                </c:pt>
                <c:pt idx="3015">
                  <c:v>39653</c:v>
                </c:pt>
                <c:pt idx="3016">
                  <c:v>39654</c:v>
                </c:pt>
                <c:pt idx="3017">
                  <c:v>39657</c:v>
                </c:pt>
                <c:pt idx="3018">
                  <c:v>39658</c:v>
                </c:pt>
                <c:pt idx="3019">
                  <c:v>39659</c:v>
                </c:pt>
                <c:pt idx="3020">
                  <c:v>39660</c:v>
                </c:pt>
                <c:pt idx="3021">
                  <c:v>39661</c:v>
                </c:pt>
                <c:pt idx="3022">
                  <c:v>39664</c:v>
                </c:pt>
                <c:pt idx="3023">
                  <c:v>39665</c:v>
                </c:pt>
                <c:pt idx="3024">
                  <c:v>39666</c:v>
                </c:pt>
                <c:pt idx="3025">
                  <c:v>39667</c:v>
                </c:pt>
                <c:pt idx="3026">
                  <c:v>39668</c:v>
                </c:pt>
                <c:pt idx="3027">
                  <c:v>39671</c:v>
                </c:pt>
                <c:pt idx="3028">
                  <c:v>39672</c:v>
                </c:pt>
                <c:pt idx="3029">
                  <c:v>39673</c:v>
                </c:pt>
                <c:pt idx="3030">
                  <c:v>39674</c:v>
                </c:pt>
                <c:pt idx="3031">
                  <c:v>39675</c:v>
                </c:pt>
                <c:pt idx="3032">
                  <c:v>39678</c:v>
                </c:pt>
                <c:pt idx="3033">
                  <c:v>39679</c:v>
                </c:pt>
                <c:pt idx="3034">
                  <c:v>39680</c:v>
                </c:pt>
                <c:pt idx="3035">
                  <c:v>39681</c:v>
                </c:pt>
                <c:pt idx="3036">
                  <c:v>39682</c:v>
                </c:pt>
                <c:pt idx="3037">
                  <c:v>39685</c:v>
                </c:pt>
                <c:pt idx="3038">
                  <c:v>39686</c:v>
                </c:pt>
                <c:pt idx="3039">
                  <c:v>39687</c:v>
                </c:pt>
                <c:pt idx="3040">
                  <c:v>39688</c:v>
                </c:pt>
                <c:pt idx="3041">
                  <c:v>39689</c:v>
                </c:pt>
                <c:pt idx="3042">
                  <c:v>39691</c:v>
                </c:pt>
                <c:pt idx="3043">
                  <c:v>39692</c:v>
                </c:pt>
                <c:pt idx="3044">
                  <c:v>39693</c:v>
                </c:pt>
                <c:pt idx="3045">
                  <c:v>39694</c:v>
                </c:pt>
                <c:pt idx="3046">
                  <c:v>39695</c:v>
                </c:pt>
                <c:pt idx="3047">
                  <c:v>39696</c:v>
                </c:pt>
                <c:pt idx="3048">
                  <c:v>39699</c:v>
                </c:pt>
                <c:pt idx="3049">
                  <c:v>39700</c:v>
                </c:pt>
                <c:pt idx="3050">
                  <c:v>39701</c:v>
                </c:pt>
                <c:pt idx="3051">
                  <c:v>39702</c:v>
                </c:pt>
                <c:pt idx="3052">
                  <c:v>39703</c:v>
                </c:pt>
                <c:pt idx="3053">
                  <c:v>39706</c:v>
                </c:pt>
                <c:pt idx="3054">
                  <c:v>39707</c:v>
                </c:pt>
                <c:pt idx="3055">
                  <c:v>39708</c:v>
                </c:pt>
                <c:pt idx="3056">
                  <c:v>39709</c:v>
                </c:pt>
                <c:pt idx="3057">
                  <c:v>39710</c:v>
                </c:pt>
                <c:pt idx="3058">
                  <c:v>39713</c:v>
                </c:pt>
                <c:pt idx="3059">
                  <c:v>39714</c:v>
                </c:pt>
                <c:pt idx="3060">
                  <c:v>39715</c:v>
                </c:pt>
                <c:pt idx="3061">
                  <c:v>39716</c:v>
                </c:pt>
                <c:pt idx="3062">
                  <c:v>39717</c:v>
                </c:pt>
                <c:pt idx="3063">
                  <c:v>39720</c:v>
                </c:pt>
                <c:pt idx="3064">
                  <c:v>39721</c:v>
                </c:pt>
                <c:pt idx="3065">
                  <c:v>39722</c:v>
                </c:pt>
                <c:pt idx="3066">
                  <c:v>39723</c:v>
                </c:pt>
                <c:pt idx="3067">
                  <c:v>39724</c:v>
                </c:pt>
                <c:pt idx="3068">
                  <c:v>39727</c:v>
                </c:pt>
                <c:pt idx="3069">
                  <c:v>39728</c:v>
                </c:pt>
                <c:pt idx="3070">
                  <c:v>39729</c:v>
                </c:pt>
                <c:pt idx="3071">
                  <c:v>39730</c:v>
                </c:pt>
                <c:pt idx="3072">
                  <c:v>39731</c:v>
                </c:pt>
                <c:pt idx="3073">
                  <c:v>39734</c:v>
                </c:pt>
                <c:pt idx="3074">
                  <c:v>39735</c:v>
                </c:pt>
                <c:pt idx="3075">
                  <c:v>39736</c:v>
                </c:pt>
                <c:pt idx="3076">
                  <c:v>39737</c:v>
                </c:pt>
                <c:pt idx="3077">
                  <c:v>39738</c:v>
                </c:pt>
                <c:pt idx="3078">
                  <c:v>39741</c:v>
                </c:pt>
                <c:pt idx="3079">
                  <c:v>39742</c:v>
                </c:pt>
                <c:pt idx="3080">
                  <c:v>39743</c:v>
                </c:pt>
                <c:pt idx="3081">
                  <c:v>39744</c:v>
                </c:pt>
                <c:pt idx="3082">
                  <c:v>39745</c:v>
                </c:pt>
                <c:pt idx="3083">
                  <c:v>39748</c:v>
                </c:pt>
                <c:pt idx="3084">
                  <c:v>39749</c:v>
                </c:pt>
                <c:pt idx="3085">
                  <c:v>39750</c:v>
                </c:pt>
                <c:pt idx="3086">
                  <c:v>39751</c:v>
                </c:pt>
                <c:pt idx="3087">
                  <c:v>39752</c:v>
                </c:pt>
                <c:pt idx="3088">
                  <c:v>39755</c:v>
                </c:pt>
                <c:pt idx="3089">
                  <c:v>39756</c:v>
                </c:pt>
                <c:pt idx="3090">
                  <c:v>39757</c:v>
                </c:pt>
                <c:pt idx="3091">
                  <c:v>39758</c:v>
                </c:pt>
                <c:pt idx="3092">
                  <c:v>39759</c:v>
                </c:pt>
                <c:pt idx="3093">
                  <c:v>39762</c:v>
                </c:pt>
                <c:pt idx="3094">
                  <c:v>39763</c:v>
                </c:pt>
                <c:pt idx="3095">
                  <c:v>39764</c:v>
                </c:pt>
                <c:pt idx="3096">
                  <c:v>39765</c:v>
                </c:pt>
                <c:pt idx="3097">
                  <c:v>39766</c:v>
                </c:pt>
                <c:pt idx="3098">
                  <c:v>39769</c:v>
                </c:pt>
                <c:pt idx="3099">
                  <c:v>39770</c:v>
                </c:pt>
                <c:pt idx="3100">
                  <c:v>39771</c:v>
                </c:pt>
                <c:pt idx="3101">
                  <c:v>39772</c:v>
                </c:pt>
                <c:pt idx="3102">
                  <c:v>39773</c:v>
                </c:pt>
                <c:pt idx="3103">
                  <c:v>39776</c:v>
                </c:pt>
                <c:pt idx="3104">
                  <c:v>39777</c:v>
                </c:pt>
                <c:pt idx="3105">
                  <c:v>39778</c:v>
                </c:pt>
                <c:pt idx="3106">
                  <c:v>39779</c:v>
                </c:pt>
                <c:pt idx="3107">
                  <c:v>39780</c:v>
                </c:pt>
                <c:pt idx="3108">
                  <c:v>39782</c:v>
                </c:pt>
                <c:pt idx="3109">
                  <c:v>39783</c:v>
                </c:pt>
                <c:pt idx="3110">
                  <c:v>39784</c:v>
                </c:pt>
                <c:pt idx="3111">
                  <c:v>39785</c:v>
                </c:pt>
                <c:pt idx="3112">
                  <c:v>39786</c:v>
                </c:pt>
                <c:pt idx="3113">
                  <c:v>39787</c:v>
                </c:pt>
                <c:pt idx="3114">
                  <c:v>39790</c:v>
                </c:pt>
                <c:pt idx="3115">
                  <c:v>39791</c:v>
                </c:pt>
                <c:pt idx="3116">
                  <c:v>39792</c:v>
                </c:pt>
                <c:pt idx="3117">
                  <c:v>39793</c:v>
                </c:pt>
                <c:pt idx="3118">
                  <c:v>39794</c:v>
                </c:pt>
                <c:pt idx="3119">
                  <c:v>39797</c:v>
                </c:pt>
                <c:pt idx="3120">
                  <c:v>39798</c:v>
                </c:pt>
                <c:pt idx="3121">
                  <c:v>39799</c:v>
                </c:pt>
                <c:pt idx="3122">
                  <c:v>39800</c:v>
                </c:pt>
                <c:pt idx="3123">
                  <c:v>39801</c:v>
                </c:pt>
                <c:pt idx="3124">
                  <c:v>39804</c:v>
                </c:pt>
                <c:pt idx="3125">
                  <c:v>39805</c:v>
                </c:pt>
                <c:pt idx="3126">
                  <c:v>39806</c:v>
                </c:pt>
                <c:pt idx="3127">
                  <c:v>39808</c:v>
                </c:pt>
                <c:pt idx="3128">
                  <c:v>39811</c:v>
                </c:pt>
                <c:pt idx="3129">
                  <c:v>39812</c:v>
                </c:pt>
                <c:pt idx="3130">
                  <c:v>39813</c:v>
                </c:pt>
                <c:pt idx="3131">
                  <c:v>39815</c:v>
                </c:pt>
                <c:pt idx="3132">
                  <c:v>39818</c:v>
                </c:pt>
                <c:pt idx="3133">
                  <c:v>39819</c:v>
                </c:pt>
                <c:pt idx="3134">
                  <c:v>39820</c:v>
                </c:pt>
                <c:pt idx="3135">
                  <c:v>39821</c:v>
                </c:pt>
                <c:pt idx="3136">
                  <c:v>39822</c:v>
                </c:pt>
                <c:pt idx="3137">
                  <c:v>39825</c:v>
                </c:pt>
                <c:pt idx="3138">
                  <c:v>39826</c:v>
                </c:pt>
                <c:pt idx="3139">
                  <c:v>39827</c:v>
                </c:pt>
                <c:pt idx="3140">
                  <c:v>39828</c:v>
                </c:pt>
                <c:pt idx="3141">
                  <c:v>39829</c:v>
                </c:pt>
                <c:pt idx="3142">
                  <c:v>39832</c:v>
                </c:pt>
                <c:pt idx="3143">
                  <c:v>39833</c:v>
                </c:pt>
                <c:pt idx="3144">
                  <c:v>39834</c:v>
                </c:pt>
                <c:pt idx="3145">
                  <c:v>39835</c:v>
                </c:pt>
                <c:pt idx="3146">
                  <c:v>39836</c:v>
                </c:pt>
                <c:pt idx="3147">
                  <c:v>39839</c:v>
                </c:pt>
                <c:pt idx="3148">
                  <c:v>39840</c:v>
                </c:pt>
                <c:pt idx="3149">
                  <c:v>39841</c:v>
                </c:pt>
                <c:pt idx="3150">
                  <c:v>39842</c:v>
                </c:pt>
                <c:pt idx="3151">
                  <c:v>39843</c:v>
                </c:pt>
                <c:pt idx="3152">
                  <c:v>39844</c:v>
                </c:pt>
                <c:pt idx="3153">
                  <c:v>39846</c:v>
                </c:pt>
                <c:pt idx="3154">
                  <c:v>39847</c:v>
                </c:pt>
                <c:pt idx="3155">
                  <c:v>39848</c:v>
                </c:pt>
                <c:pt idx="3156">
                  <c:v>39849</c:v>
                </c:pt>
                <c:pt idx="3157">
                  <c:v>39850</c:v>
                </c:pt>
                <c:pt idx="3158">
                  <c:v>39853</c:v>
                </c:pt>
                <c:pt idx="3159">
                  <c:v>39854</c:v>
                </c:pt>
                <c:pt idx="3160">
                  <c:v>39855</c:v>
                </c:pt>
                <c:pt idx="3161">
                  <c:v>39856</c:v>
                </c:pt>
                <c:pt idx="3162">
                  <c:v>39857</c:v>
                </c:pt>
                <c:pt idx="3163">
                  <c:v>39860</c:v>
                </c:pt>
                <c:pt idx="3164">
                  <c:v>39861</c:v>
                </c:pt>
                <c:pt idx="3165">
                  <c:v>39862</c:v>
                </c:pt>
                <c:pt idx="3166">
                  <c:v>39863</c:v>
                </c:pt>
                <c:pt idx="3167">
                  <c:v>39864</c:v>
                </c:pt>
                <c:pt idx="3168">
                  <c:v>39867</c:v>
                </c:pt>
                <c:pt idx="3169">
                  <c:v>39868</c:v>
                </c:pt>
                <c:pt idx="3170">
                  <c:v>39869</c:v>
                </c:pt>
                <c:pt idx="3171">
                  <c:v>39870</c:v>
                </c:pt>
                <c:pt idx="3172">
                  <c:v>39871</c:v>
                </c:pt>
                <c:pt idx="3173">
                  <c:v>39872</c:v>
                </c:pt>
                <c:pt idx="3174">
                  <c:v>39874</c:v>
                </c:pt>
                <c:pt idx="3175">
                  <c:v>39875</c:v>
                </c:pt>
                <c:pt idx="3176">
                  <c:v>39876</c:v>
                </c:pt>
                <c:pt idx="3177">
                  <c:v>39877</c:v>
                </c:pt>
                <c:pt idx="3178">
                  <c:v>39878</c:v>
                </c:pt>
                <c:pt idx="3179">
                  <c:v>39881</c:v>
                </c:pt>
                <c:pt idx="3180">
                  <c:v>39882</c:v>
                </c:pt>
                <c:pt idx="3181">
                  <c:v>39883</c:v>
                </c:pt>
                <c:pt idx="3182">
                  <c:v>39884</c:v>
                </c:pt>
                <c:pt idx="3183">
                  <c:v>39885</c:v>
                </c:pt>
                <c:pt idx="3184">
                  <c:v>39888</c:v>
                </c:pt>
                <c:pt idx="3185">
                  <c:v>39889</c:v>
                </c:pt>
                <c:pt idx="3186">
                  <c:v>39890</c:v>
                </c:pt>
                <c:pt idx="3187">
                  <c:v>39891</c:v>
                </c:pt>
                <c:pt idx="3188">
                  <c:v>39892</c:v>
                </c:pt>
                <c:pt idx="3189">
                  <c:v>39895</c:v>
                </c:pt>
                <c:pt idx="3190">
                  <c:v>39896</c:v>
                </c:pt>
                <c:pt idx="3191">
                  <c:v>39897</c:v>
                </c:pt>
                <c:pt idx="3192">
                  <c:v>39898</c:v>
                </c:pt>
                <c:pt idx="3193">
                  <c:v>39899</c:v>
                </c:pt>
                <c:pt idx="3194">
                  <c:v>39902</c:v>
                </c:pt>
                <c:pt idx="3195">
                  <c:v>39903</c:v>
                </c:pt>
                <c:pt idx="3196">
                  <c:v>39904</c:v>
                </c:pt>
                <c:pt idx="3197">
                  <c:v>39905</c:v>
                </c:pt>
                <c:pt idx="3198">
                  <c:v>39906</c:v>
                </c:pt>
                <c:pt idx="3199">
                  <c:v>39909</c:v>
                </c:pt>
                <c:pt idx="3200">
                  <c:v>39910</c:v>
                </c:pt>
                <c:pt idx="3201">
                  <c:v>39911</c:v>
                </c:pt>
                <c:pt idx="3202">
                  <c:v>39912</c:v>
                </c:pt>
                <c:pt idx="3203">
                  <c:v>39916</c:v>
                </c:pt>
                <c:pt idx="3204">
                  <c:v>39917</c:v>
                </c:pt>
                <c:pt idx="3205">
                  <c:v>39918</c:v>
                </c:pt>
                <c:pt idx="3206">
                  <c:v>39919</c:v>
                </c:pt>
                <c:pt idx="3207">
                  <c:v>39920</c:v>
                </c:pt>
                <c:pt idx="3208">
                  <c:v>39923</c:v>
                </c:pt>
                <c:pt idx="3209">
                  <c:v>39924</c:v>
                </c:pt>
                <c:pt idx="3210">
                  <c:v>39925</c:v>
                </c:pt>
                <c:pt idx="3211">
                  <c:v>39926</c:v>
                </c:pt>
                <c:pt idx="3212">
                  <c:v>39927</c:v>
                </c:pt>
                <c:pt idx="3213">
                  <c:v>39930</c:v>
                </c:pt>
                <c:pt idx="3214">
                  <c:v>39931</c:v>
                </c:pt>
                <c:pt idx="3215">
                  <c:v>39932</c:v>
                </c:pt>
                <c:pt idx="3216">
                  <c:v>39933</c:v>
                </c:pt>
                <c:pt idx="3217">
                  <c:v>39934</c:v>
                </c:pt>
                <c:pt idx="3218">
                  <c:v>39937</c:v>
                </c:pt>
                <c:pt idx="3219">
                  <c:v>39938</c:v>
                </c:pt>
                <c:pt idx="3220">
                  <c:v>39939</c:v>
                </c:pt>
                <c:pt idx="3221">
                  <c:v>39940</c:v>
                </c:pt>
                <c:pt idx="3222">
                  <c:v>39941</c:v>
                </c:pt>
                <c:pt idx="3223">
                  <c:v>39944</c:v>
                </c:pt>
                <c:pt idx="3224">
                  <c:v>39945</c:v>
                </c:pt>
                <c:pt idx="3225">
                  <c:v>39946</c:v>
                </c:pt>
                <c:pt idx="3226">
                  <c:v>39947</c:v>
                </c:pt>
                <c:pt idx="3227">
                  <c:v>39948</c:v>
                </c:pt>
                <c:pt idx="3228">
                  <c:v>39951</c:v>
                </c:pt>
                <c:pt idx="3229">
                  <c:v>39952</c:v>
                </c:pt>
                <c:pt idx="3230">
                  <c:v>39953</c:v>
                </c:pt>
                <c:pt idx="3231">
                  <c:v>39954</c:v>
                </c:pt>
                <c:pt idx="3232">
                  <c:v>39955</c:v>
                </c:pt>
                <c:pt idx="3233">
                  <c:v>39958</c:v>
                </c:pt>
                <c:pt idx="3234">
                  <c:v>39959</c:v>
                </c:pt>
                <c:pt idx="3235">
                  <c:v>39960</c:v>
                </c:pt>
                <c:pt idx="3236">
                  <c:v>39961</c:v>
                </c:pt>
                <c:pt idx="3237">
                  <c:v>39962</c:v>
                </c:pt>
                <c:pt idx="3238">
                  <c:v>39964</c:v>
                </c:pt>
                <c:pt idx="3239">
                  <c:v>39965</c:v>
                </c:pt>
                <c:pt idx="3240">
                  <c:v>39966</c:v>
                </c:pt>
                <c:pt idx="3241">
                  <c:v>39967</c:v>
                </c:pt>
                <c:pt idx="3242">
                  <c:v>39968</c:v>
                </c:pt>
                <c:pt idx="3243">
                  <c:v>39969</c:v>
                </c:pt>
                <c:pt idx="3244">
                  <c:v>39972</c:v>
                </c:pt>
                <c:pt idx="3245">
                  <c:v>39973</c:v>
                </c:pt>
                <c:pt idx="3246">
                  <c:v>39974</c:v>
                </c:pt>
                <c:pt idx="3247">
                  <c:v>39975</c:v>
                </c:pt>
                <c:pt idx="3248">
                  <c:v>39976</c:v>
                </c:pt>
                <c:pt idx="3249">
                  <c:v>39979</c:v>
                </c:pt>
                <c:pt idx="3250">
                  <c:v>39980</c:v>
                </c:pt>
                <c:pt idx="3251">
                  <c:v>39981</c:v>
                </c:pt>
                <c:pt idx="3252">
                  <c:v>39982</c:v>
                </c:pt>
                <c:pt idx="3253">
                  <c:v>39983</c:v>
                </c:pt>
                <c:pt idx="3254">
                  <c:v>39986</c:v>
                </c:pt>
                <c:pt idx="3255">
                  <c:v>39987</c:v>
                </c:pt>
                <c:pt idx="3256">
                  <c:v>39988</c:v>
                </c:pt>
                <c:pt idx="3257">
                  <c:v>39989</c:v>
                </c:pt>
                <c:pt idx="3258">
                  <c:v>39990</c:v>
                </c:pt>
                <c:pt idx="3259">
                  <c:v>39993</c:v>
                </c:pt>
                <c:pt idx="3260">
                  <c:v>39994</c:v>
                </c:pt>
                <c:pt idx="3261">
                  <c:v>39995</c:v>
                </c:pt>
                <c:pt idx="3262">
                  <c:v>39996</c:v>
                </c:pt>
                <c:pt idx="3263">
                  <c:v>39997</c:v>
                </c:pt>
                <c:pt idx="3264">
                  <c:v>40000</c:v>
                </c:pt>
                <c:pt idx="3265">
                  <c:v>40001</c:v>
                </c:pt>
                <c:pt idx="3266">
                  <c:v>40002</c:v>
                </c:pt>
                <c:pt idx="3267">
                  <c:v>40003</c:v>
                </c:pt>
                <c:pt idx="3268">
                  <c:v>40004</c:v>
                </c:pt>
                <c:pt idx="3269">
                  <c:v>40007</c:v>
                </c:pt>
                <c:pt idx="3270">
                  <c:v>40008</c:v>
                </c:pt>
                <c:pt idx="3271">
                  <c:v>40009</c:v>
                </c:pt>
                <c:pt idx="3272">
                  <c:v>40010</c:v>
                </c:pt>
                <c:pt idx="3273">
                  <c:v>40011</c:v>
                </c:pt>
                <c:pt idx="3274">
                  <c:v>40014</c:v>
                </c:pt>
                <c:pt idx="3275">
                  <c:v>40015</c:v>
                </c:pt>
                <c:pt idx="3276">
                  <c:v>40016</c:v>
                </c:pt>
                <c:pt idx="3277">
                  <c:v>40017</c:v>
                </c:pt>
                <c:pt idx="3278">
                  <c:v>40018</c:v>
                </c:pt>
                <c:pt idx="3279">
                  <c:v>40021</c:v>
                </c:pt>
                <c:pt idx="3280">
                  <c:v>40022</c:v>
                </c:pt>
                <c:pt idx="3281">
                  <c:v>40023</c:v>
                </c:pt>
                <c:pt idx="3282">
                  <c:v>40024</c:v>
                </c:pt>
                <c:pt idx="3283">
                  <c:v>40025</c:v>
                </c:pt>
                <c:pt idx="3284">
                  <c:v>40028</c:v>
                </c:pt>
                <c:pt idx="3285">
                  <c:v>40029</c:v>
                </c:pt>
                <c:pt idx="3286">
                  <c:v>40030</c:v>
                </c:pt>
                <c:pt idx="3287">
                  <c:v>40031</c:v>
                </c:pt>
                <c:pt idx="3288">
                  <c:v>40032</c:v>
                </c:pt>
                <c:pt idx="3289">
                  <c:v>40035</c:v>
                </c:pt>
                <c:pt idx="3290">
                  <c:v>40036</c:v>
                </c:pt>
                <c:pt idx="3291">
                  <c:v>40037</c:v>
                </c:pt>
                <c:pt idx="3292">
                  <c:v>40038</c:v>
                </c:pt>
                <c:pt idx="3293">
                  <c:v>40039</c:v>
                </c:pt>
                <c:pt idx="3294">
                  <c:v>40042</c:v>
                </c:pt>
                <c:pt idx="3295">
                  <c:v>40043</c:v>
                </c:pt>
                <c:pt idx="3296">
                  <c:v>40044</c:v>
                </c:pt>
                <c:pt idx="3297">
                  <c:v>40045</c:v>
                </c:pt>
                <c:pt idx="3298">
                  <c:v>40046</c:v>
                </c:pt>
                <c:pt idx="3299">
                  <c:v>40049</c:v>
                </c:pt>
                <c:pt idx="3300">
                  <c:v>40050</c:v>
                </c:pt>
                <c:pt idx="3301">
                  <c:v>40051</c:v>
                </c:pt>
                <c:pt idx="3302">
                  <c:v>40052</c:v>
                </c:pt>
                <c:pt idx="3303">
                  <c:v>40053</c:v>
                </c:pt>
                <c:pt idx="3304">
                  <c:v>40056</c:v>
                </c:pt>
                <c:pt idx="3305">
                  <c:v>40057</c:v>
                </c:pt>
                <c:pt idx="3306">
                  <c:v>40058</c:v>
                </c:pt>
                <c:pt idx="3307">
                  <c:v>40059</c:v>
                </c:pt>
                <c:pt idx="3308">
                  <c:v>40060</c:v>
                </c:pt>
                <c:pt idx="3309">
                  <c:v>40063</c:v>
                </c:pt>
                <c:pt idx="3310">
                  <c:v>40064</c:v>
                </c:pt>
                <c:pt idx="3311">
                  <c:v>40065</c:v>
                </c:pt>
                <c:pt idx="3312">
                  <c:v>40066</c:v>
                </c:pt>
                <c:pt idx="3313">
                  <c:v>40067</c:v>
                </c:pt>
                <c:pt idx="3314">
                  <c:v>40070</c:v>
                </c:pt>
                <c:pt idx="3315">
                  <c:v>40071</c:v>
                </c:pt>
                <c:pt idx="3316">
                  <c:v>40072</c:v>
                </c:pt>
                <c:pt idx="3317">
                  <c:v>40073</c:v>
                </c:pt>
                <c:pt idx="3318">
                  <c:v>40074</c:v>
                </c:pt>
                <c:pt idx="3319">
                  <c:v>40077</c:v>
                </c:pt>
                <c:pt idx="3320">
                  <c:v>40078</c:v>
                </c:pt>
                <c:pt idx="3321">
                  <c:v>40079</c:v>
                </c:pt>
                <c:pt idx="3322">
                  <c:v>40080</c:v>
                </c:pt>
                <c:pt idx="3323">
                  <c:v>40081</c:v>
                </c:pt>
                <c:pt idx="3324">
                  <c:v>40084</c:v>
                </c:pt>
                <c:pt idx="3325">
                  <c:v>40085</c:v>
                </c:pt>
                <c:pt idx="3326">
                  <c:v>40086</c:v>
                </c:pt>
                <c:pt idx="3327">
                  <c:v>40087</c:v>
                </c:pt>
                <c:pt idx="3328">
                  <c:v>40088</c:v>
                </c:pt>
                <c:pt idx="3329">
                  <c:v>40091</c:v>
                </c:pt>
                <c:pt idx="3330">
                  <c:v>40092</c:v>
                </c:pt>
                <c:pt idx="3331">
                  <c:v>40093</c:v>
                </c:pt>
                <c:pt idx="3332">
                  <c:v>40094</c:v>
                </c:pt>
                <c:pt idx="3333">
                  <c:v>40095</c:v>
                </c:pt>
                <c:pt idx="3334">
                  <c:v>40098</c:v>
                </c:pt>
                <c:pt idx="3335">
                  <c:v>40099</c:v>
                </c:pt>
                <c:pt idx="3336">
                  <c:v>40100</c:v>
                </c:pt>
                <c:pt idx="3337">
                  <c:v>40101</c:v>
                </c:pt>
                <c:pt idx="3338">
                  <c:v>40102</c:v>
                </c:pt>
                <c:pt idx="3339">
                  <c:v>40105</c:v>
                </c:pt>
                <c:pt idx="3340">
                  <c:v>40106</c:v>
                </c:pt>
                <c:pt idx="3341">
                  <c:v>40107</c:v>
                </c:pt>
                <c:pt idx="3342">
                  <c:v>40108</c:v>
                </c:pt>
                <c:pt idx="3343">
                  <c:v>40109</c:v>
                </c:pt>
                <c:pt idx="3344">
                  <c:v>40112</c:v>
                </c:pt>
                <c:pt idx="3345">
                  <c:v>40113</c:v>
                </c:pt>
                <c:pt idx="3346">
                  <c:v>40114</c:v>
                </c:pt>
                <c:pt idx="3347">
                  <c:v>40115</c:v>
                </c:pt>
                <c:pt idx="3348">
                  <c:v>40116</c:v>
                </c:pt>
                <c:pt idx="3349">
                  <c:v>40117</c:v>
                </c:pt>
                <c:pt idx="3350">
                  <c:v>40119</c:v>
                </c:pt>
                <c:pt idx="3351">
                  <c:v>40120</c:v>
                </c:pt>
                <c:pt idx="3352">
                  <c:v>40121</c:v>
                </c:pt>
                <c:pt idx="3353">
                  <c:v>40122</c:v>
                </c:pt>
                <c:pt idx="3354">
                  <c:v>40123</c:v>
                </c:pt>
                <c:pt idx="3355">
                  <c:v>40126</c:v>
                </c:pt>
                <c:pt idx="3356">
                  <c:v>40127</c:v>
                </c:pt>
                <c:pt idx="3357">
                  <c:v>40128</c:v>
                </c:pt>
                <c:pt idx="3358">
                  <c:v>40129</c:v>
                </c:pt>
                <c:pt idx="3359">
                  <c:v>40130</c:v>
                </c:pt>
                <c:pt idx="3360">
                  <c:v>40133</c:v>
                </c:pt>
                <c:pt idx="3361">
                  <c:v>40134</c:v>
                </c:pt>
                <c:pt idx="3362">
                  <c:v>40135</c:v>
                </c:pt>
                <c:pt idx="3363">
                  <c:v>40136</c:v>
                </c:pt>
                <c:pt idx="3364">
                  <c:v>40137</c:v>
                </c:pt>
                <c:pt idx="3365">
                  <c:v>40140</c:v>
                </c:pt>
                <c:pt idx="3366">
                  <c:v>40141</c:v>
                </c:pt>
                <c:pt idx="3367">
                  <c:v>40142</c:v>
                </c:pt>
                <c:pt idx="3368">
                  <c:v>40143</c:v>
                </c:pt>
                <c:pt idx="3369">
                  <c:v>40144</c:v>
                </c:pt>
                <c:pt idx="3370">
                  <c:v>40147</c:v>
                </c:pt>
                <c:pt idx="3371">
                  <c:v>40148</c:v>
                </c:pt>
                <c:pt idx="3372">
                  <c:v>40149</c:v>
                </c:pt>
                <c:pt idx="3373">
                  <c:v>40150</c:v>
                </c:pt>
                <c:pt idx="3374">
                  <c:v>40151</c:v>
                </c:pt>
                <c:pt idx="3375">
                  <c:v>40154</c:v>
                </c:pt>
                <c:pt idx="3376">
                  <c:v>40155</c:v>
                </c:pt>
                <c:pt idx="3377">
                  <c:v>40156</c:v>
                </c:pt>
                <c:pt idx="3378">
                  <c:v>40157</c:v>
                </c:pt>
                <c:pt idx="3379">
                  <c:v>40158</c:v>
                </c:pt>
                <c:pt idx="3380">
                  <c:v>40161</c:v>
                </c:pt>
                <c:pt idx="3381">
                  <c:v>40162</c:v>
                </c:pt>
                <c:pt idx="3382">
                  <c:v>40163</c:v>
                </c:pt>
                <c:pt idx="3383">
                  <c:v>40164</c:v>
                </c:pt>
                <c:pt idx="3384">
                  <c:v>40165</c:v>
                </c:pt>
                <c:pt idx="3385">
                  <c:v>40168</c:v>
                </c:pt>
                <c:pt idx="3386">
                  <c:v>40169</c:v>
                </c:pt>
                <c:pt idx="3387">
                  <c:v>40170</c:v>
                </c:pt>
                <c:pt idx="3388">
                  <c:v>40171</c:v>
                </c:pt>
                <c:pt idx="3389">
                  <c:v>40175</c:v>
                </c:pt>
                <c:pt idx="3390">
                  <c:v>40176</c:v>
                </c:pt>
                <c:pt idx="3391">
                  <c:v>40177</c:v>
                </c:pt>
                <c:pt idx="3392">
                  <c:v>40178</c:v>
                </c:pt>
                <c:pt idx="3393">
                  <c:v>40182</c:v>
                </c:pt>
                <c:pt idx="3394">
                  <c:v>40183</c:v>
                </c:pt>
                <c:pt idx="3395">
                  <c:v>40184</c:v>
                </c:pt>
                <c:pt idx="3396">
                  <c:v>40185</c:v>
                </c:pt>
                <c:pt idx="3397">
                  <c:v>40186</c:v>
                </c:pt>
                <c:pt idx="3398">
                  <c:v>40189</c:v>
                </c:pt>
                <c:pt idx="3399">
                  <c:v>40190</c:v>
                </c:pt>
                <c:pt idx="3400">
                  <c:v>40191</c:v>
                </c:pt>
                <c:pt idx="3401">
                  <c:v>40192</c:v>
                </c:pt>
                <c:pt idx="3402">
                  <c:v>40193</c:v>
                </c:pt>
                <c:pt idx="3403">
                  <c:v>40196</c:v>
                </c:pt>
                <c:pt idx="3404">
                  <c:v>40197</c:v>
                </c:pt>
                <c:pt idx="3405">
                  <c:v>40198</c:v>
                </c:pt>
                <c:pt idx="3406">
                  <c:v>40199</c:v>
                </c:pt>
                <c:pt idx="3407">
                  <c:v>40200</c:v>
                </c:pt>
                <c:pt idx="3408">
                  <c:v>40203</c:v>
                </c:pt>
                <c:pt idx="3409">
                  <c:v>40204</c:v>
                </c:pt>
                <c:pt idx="3410">
                  <c:v>40205</c:v>
                </c:pt>
                <c:pt idx="3411">
                  <c:v>40206</c:v>
                </c:pt>
                <c:pt idx="3412">
                  <c:v>40207</c:v>
                </c:pt>
                <c:pt idx="3413">
                  <c:v>40209</c:v>
                </c:pt>
                <c:pt idx="3414">
                  <c:v>40210</c:v>
                </c:pt>
                <c:pt idx="3415">
                  <c:v>40211</c:v>
                </c:pt>
                <c:pt idx="3416">
                  <c:v>40212</c:v>
                </c:pt>
                <c:pt idx="3417">
                  <c:v>40213</c:v>
                </c:pt>
                <c:pt idx="3418">
                  <c:v>40214</c:v>
                </c:pt>
                <c:pt idx="3419">
                  <c:v>40217</c:v>
                </c:pt>
                <c:pt idx="3420">
                  <c:v>40218</c:v>
                </c:pt>
                <c:pt idx="3421">
                  <c:v>40219</c:v>
                </c:pt>
                <c:pt idx="3422">
                  <c:v>40220</c:v>
                </c:pt>
                <c:pt idx="3423">
                  <c:v>40221</c:v>
                </c:pt>
                <c:pt idx="3424">
                  <c:v>40224</c:v>
                </c:pt>
                <c:pt idx="3425">
                  <c:v>40225</c:v>
                </c:pt>
                <c:pt idx="3426">
                  <c:v>40226</c:v>
                </c:pt>
                <c:pt idx="3427">
                  <c:v>40227</c:v>
                </c:pt>
                <c:pt idx="3428">
                  <c:v>40228</c:v>
                </c:pt>
                <c:pt idx="3429">
                  <c:v>40231</c:v>
                </c:pt>
                <c:pt idx="3430">
                  <c:v>40232</c:v>
                </c:pt>
                <c:pt idx="3431">
                  <c:v>40233</c:v>
                </c:pt>
                <c:pt idx="3432">
                  <c:v>40234</c:v>
                </c:pt>
                <c:pt idx="3433">
                  <c:v>40235</c:v>
                </c:pt>
                <c:pt idx="3434">
                  <c:v>40237</c:v>
                </c:pt>
                <c:pt idx="3435">
                  <c:v>40238</c:v>
                </c:pt>
                <c:pt idx="3436">
                  <c:v>40239</c:v>
                </c:pt>
                <c:pt idx="3437">
                  <c:v>40240</c:v>
                </c:pt>
                <c:pt idx="3438">
                  <c:v>40241</c:v>
                </c:pt>
                <c:pt idx="3439">
                  <c:v>40242</c:v>
                </c:pt>
                <c:pt idx="3440">
                  <c:v>40245</c:v>
                </c:pt>
                <c:pt idx="3441">
                  <c:v>40246</c:v>
                </c:pt>
                <c:pt idx="3442">
                  <c:v>40247</c:v>
                </c:pt>
                <c:pt idx="3443">
                  <c:v>40248</c:v>
                </c:pt>
                <c:pt idx="3444">
                  <c:v>40249</c:v>
                </c:pt>
                <c:pt idx="3445">
                  <c:v>40252</c:v>
                </c:pt>
                <c:pt idx="3446">
                  <c:v>40253</c:v>
                </c:pt>
                <c:pt idx="3447">
                  <c:v>40254</c:v>
                </c:pt>
                <c:pt idx="3448">
                  <c:v>40255</c:v>
                </c:pt>
                <c:pt idx="3449">
                  <c:v>40256</c:v>
                </c:pt>
                <c:pt idx="3450">
                  <c:v>40259</c:v>
                </c:pt>
                <c:pt idx="3451">
                  <c:v>40260</c:v>
                </c:pt>
                <c:pt idx="3452">
                  <c:v>40261</c:v>
                </c:pt>
                <c:pt idx="3453">
                  <c:v>40262</c:v>
                </c:pt>
                <c:pt idx="3454">
                  <c:v>40263</c:v>
                </c:pt>
                <c:pt idx="3455">
                  <c:v>40266</c:v>
                </c:pt>
                <c:pt idx="3456">
                  <c:v>40267</c:v>
                </c:pt>
                <c:pt idx="3457">
                  <c:v>40268</c:v>
                </c:pt>
                <c:pt idx="3458">
                  <c:v>40269</c:v>
                </c:pt>
                <c:pt idx="3459">
                  <c:v>40273</c:v>
                </c:pt>
                <c:pt idx="3460">
                  <c:v>40274</c:v>
                </c:pt>
                <c:pt idx="3461">
                  <c:v>40275</c:v>
                </c:pt>
                <c:pt idx="3462">
                  <c:v>40276</c:v>
                </c:pt>
                <c:pt idx="3463">
                  <c:v>40277</c:v>
                </c:pt>
                <c:pt idx="3464">
                  <c:v>40280</c:v>
                </c:pt>
                <c:pt idx="3465">
                  <c:v>40281</c:v>
                </c:pt>
                <c:pt idx="3466">
                  <c:v>40282</c:v>
                </c:pt>
                <c:pt idx="3467">
                  <c:v>40283</c:v>
                </c:pt>
                <c:pt idx="3468">
                  <c:v>40284</c:v>
                </c:pt>
                <c:pt idx="3469">
                  <c:v>40287</c:v>
                </c:pt>
                <c:pt idx="3470">
                  <c:v>40288</c:v>
                </c:pt>
                <c:pt idx="3471">
                  <c:v>40289</c:v>
                </c:pt>
                <c:pt idx="3472">
                  <c:v>40290</c:v>
                </c:pt>
                <c:pt idx="3473">
                  <c:v>40291</c:v>
                </c:pt>
                <c:pt idx="3474">
                  <c:v>40294</c:v>
                </c:pt>
                <c:pt idx="3475">
                  <c:v>40295</c:v>
                </c:pt>
                <c:pt idx="3476">
                  <c:v>40296</c:v>
                </c:pt>
                <c:pt idx="3477">
                  <c:v>40297</c:v>
                </c:pt>
                <c:pt idx="3478">
                  <c:v>40298</c:v>
                </c:pt>
                <c:pt idx="3479">
                  <c:v>40301</c:v>
                </c:pt>
                <c:pt idx="3480">
                  <c:v>40302</c:v>
                </c:pt>
                <c:pt idx="3481">
                  <c:v>40303</c:v>
                </c:pt>
                <c:pt idx="3482">
                  <c:v>40304</c:v>
                </c:pt>
                <c:pt idx="3483">
                  <c:v>40305</c:v>
                </c:pt>
                <c:pt idx="3484">
                  <c:v>40308</c:v>
                </c:pt>
                <c:pt idx="3485">
                  <c:v>40309</c:v>
                </c:pt>
                <c:pt idx="3486">
                  <c:v>40310</c:v>
                </c:pt>
                <c:pt idx="3487">
                  <c:v>40311</c:v>
                </c:pt>
                <c:pt idx="3488">
                  <c:v>40312</c:v>
                </c:pt>
                <c:pt idx="3489">
                  <c:v>40315</c:v>
                </c:pt>
                <c:pt idx="3490">
                  <c:v>40316</c:v>
                </c:pt>
                <c:pt idx="3491">
                  <c:v>40317</c:v>
                </c:pt>
                <c:pt idx="3492">
                  <c:v>40318</c:v>
                </c:pt>
                <c:pt idx="3493">
                  <c:v>40319</c:v>
                </c:pt>
                <c:pt idx="3494">
                  <c:v>40322</c:v>
                </c:pt>
                <c:pt idx="3495">
                  <c:v>40323</c:v>
                </c:pt>
                <c:pt idx="3496">
                  <c:v>40324</c:v>
                </c:pt>
                <c:pt idx="3497">
                  <c:v>40325</c:v>
                </c:pt>
                <c:pt idx="3498">
                  <c:v>40326</c:v>
                </c:pt>
                <c:pt idx="3499">
                  <c:v>40329</c:v>
                </c:pt>
                <c:pt idx="3500">
                  <c:v>40330</c:v>
                </c:pt>
                <c:pt idx="3501">
                  <c:v>40331</c:v>
                </c:pt>
                <c:pt idx="3502">
                  <c:v>40332</c:v>
                </c:pt>
                <c:pt idx="3503">
                  <c:v>40333</c:v>
                </c:pt>
                <c:pt idx="3504">
                  <c:v>40336</c:v>
                </c:pt>
                <c:pt idx="3505">
                  <c:v>40337</c:v>
                </c:pt>
                <c:pt idx="3506">
                  <c:v>40338</c:v>
                </c:pt>
                <c:pt idx="3507">
                  <c:v>40339</c:v>
                </c:pt>
                <c:pt idx="3508">
                  <c:v>40340</c:v>
                </c:pt>
                <c:pt idx="3509">
                  <c:v>40343</c:v>
                </c:pt>
                <c:pt idx="3510">
                  <c:v>40344</c:v>
                </c:pt>
                <c:pt idx="3511">
                  <c:v>40345</c:v>
                </c:pt>
                <c:pt idx="3512">
                  <c:v>40346</c:v>
                </c:pt>
                <c:pt idx="3513">
                  <c:v>40347</c:v>
                </c:pt>
                <c:pt idx="3514">
                  <c:v>40350</c:v>
                </c:pt>
                <c:pt idx="3515">
                  <c:v>40351</c:v>
                </c:pt>
                <c:pt idx="3516">
                  <c:v>40352</c:v>
                </c:pt>
                <c:pt idx="3517">
                  <c:v>40353</c:v>
                </c:pt>
                <c:pt idx="3518">
                  <c:v>40354</c:v>
                </c:pt>
                <c:pt idx="3519">
                  <c:v>40357</c:v>
                </c:pt>
                <c:pt idx="3520">
                  <c:v>40358</c:v>
                </c:pt>
                <c:pt idx="3521">
                  <c:v>40359</c:v>
                </c:pt>
                <c:pt idx="3522">
                  <c:v>40360</c:v>
                </c:pt>
                <c:pt idx="3523">
                  <c:v>40361</c:v>
                </c:pt>
                <c:pt idx="3524">
                  <c:v>40364</c:v>
                </c:pt>
                <c:pt idx="3525">
                  <c:v>40365</c:v>
                </c:pt>
                <c:pt idx="3526">
                  <c:v>40366</c:v>
                </c:pt>
                <c:pt idx="3527">
                  <c:v>40367</c:v>
                </c:pt>
                <c:pt idx="3528">
                  <c:v>40368</c:v>
                </c:pt>
                <c:pt idx="3529">
                  <c:v>40371</c:v>
                </c:pt>
                <c:pt idx="3530">
                  <c:v>40372</c:v>
                </c:pt>
                <c:pt idx="3531">
                  <c:v>40373</c:v>
                </c:pt>
                <c:pt idx="3532">
                  <c:v>40374</c:v>
                </c:pt>
                <c:pt idx="3533">
                  <c:v>40375</c:v>
                </c:pt>
                <c:pt idx="3534">
                  <c:v>40378</c:v>
                </c:pt>
                <c:pt idx="3535">
                  <c:v>40379</c:v>
                </c:pt>
                <c:pt idx="3536">
                  <c:v>40380</c:v>
                </c:pt>
                <c:pt idx="3537">
                  <c:v>40381</c:v>
                </c:pt>
                <c:pt idx="3538">
                  <c:v>40382</c:v>
                </c:pt>
                <c:pt idx="3539">
                  <c:v>40385</c:v>
                </c:pt>
                <c:pt idx="3540">
                  <c:v>40386</c:v>
                </c:pt>
                <c:pt idx="3541">
                  <c:v>40387</c:v>
                </c:pt>
                <c:pt idx="3542">
                  <c:v>40388</c:v>
                </c:pt>
                <c:pt idx="3543">
                  <c:v>40389</c:v>
                </c:pt>
                <c:pt idx="3544">
                  <c:v>40390</c:v>
                </c:pt>
                <c:pt idx="3545">
                  <c:v>40392</c:v>
                </c:pt>
                <c:pt idx="3546">
                  <c:v>40393</c:v>
                </c:pt>
                <c:pt idx="3547">
                  <c:v>40394</c:v>
                </c:pt>
                <c:pt idx="3548">
                  <c:v>40395</c:v>
                </c:pt>
                <c:pt idx="3549">
                  <c:v>40396</c:v>
                </c:pt>
                <c:pt idx="3550">
                  <c:v>40399</c:v>
                </c:pt>
                <c:pt idx="3551">
                  <c:v>40400</c:v>
                </c:pt>
                <c:pt idx="3552">
                  <c:v>40401</c:v>
                </c:pt>
                <c:pt idx="3553">
                  <c:v>40402</c:v>
                </c:pt>
                <c:pt idx="3554">
                  <c:v>40403</c:v>
                </c:pt>
                <c:pt idx="3555">
                  <c:v>40406</c:v>
                </c:pt>
                <c:pt idx="3556">
                  <c:v>40407</c:v>
                </c:pt>
                <c:pt idx="3557">
                  <c:v>40408</c:v>
                </c:pt>
                <c:pt idx="3558">
                  <c:v>40409</c:v>
                </c:pt>
                <c:pt idx="3559">
                  <c:v>40410</c:v>
                </c:pt>
                <c:pt idx="3560">
                  <c:v>40413</c:v>
                </c:pt>
                <c:pt idx="3561">
                  <c:v>40414</c:v>
                </c:pt>
                <c:pt idx="3562">
                  <c:v>40415</c:v>
                </c:pt>
                <c:pt idx="3563">
                  <c:v>40416</c:v>
                </c:pt>
                <c:pt idx="3564">
                  <c:v>40417</c:v>
                </c:pt>
                <c:pt idx="3565">
                  <c:v>40420</c:v>
                </c:pt>
                <c:pt idx="3566">
                  <c:v>40421</c:v>
                </c:pt>
                <c:pt idx="3567">
                  <c:v>40422</c:v>
                </c:pt>
                <c:pt idx="3568">
                  <c:v>40423</c:v>
                </c:pt>
                <c:pt idx="3569">
                  <c:v>40424</c:v>
                </c:pt>
                <c:pt idx="3570">
                  <c:v>40427</c:v>
                </c:pt>
                <c:pt idx="3571">
                  <c:v>40428</c:v>
                </c:pt>
                <c:pt idx="3572">
                  <c:v>40429</c:v>
                </c:pt>
                <c:pt idx="3573">
                  <c:v>40430</c:v>
                </c:pt>
                <c:pt idx="3574">
                  <c:v>40431</c:v>
                </c:pt>
                <c:pt idx="3575">
                  <c:v>40434</c:v>
                </c:pt>
                <c:pt idx="3576">
                  <c:v>40435</c:v>
                </c:pt>
                <c:pt idx="3577">
                  <c:v>40436</c:v>
                </c:pt>
                <c:pt idx="3578">
                  <c:v>40437</c:v>
                </c:pt>
                <c:pt idx="3579">
                  <c:v>40438</c:v>
                </c:pt>
                <c:pt idx="3580">
                  <c:v>40441</c:v>
                </c:pt>
                <c:pt idx="3581">
                  <c:v>40442</c:v>
                </c:pt>
                <c:pt idx="3582">
                  <c:v>40443</c:v>
                </c:pt>
                <c:pt idx="3583">
                  <c:v>40444</c:v>
                </c:pt>
                <c:pt idx="3584">
                  <c:v>40445</c:v>
                </c:pt>
                <c:pt idx="3585">
                  <c:v>40448</c:v>
                </c:pt>
                <c:pt idx="3586">
                  <c:v>40449</c:v>
                </c:pt>
                <c:pt idx="3587">
                  <c:v>40450</c:v>
                </c:pt>
                <c:pt idx="3588">
                  <c:v>40451</c:v>
                </c:pt>
                <c:pt idx="3589">
                  <c:v>40452</c:v>
                </c:pt>
                <c:pt idx="3590">
                  <c:v>40455</c:v>
                </c:pt>
                <c:pt idx="3591">
                  <c:v>40456</c:v>
                </c:pt>
                <c:pt idx="3592">
                  <c:v>40457</c:v>
                </c:pt>
                <c:pt idx="3593">
                  <c:v>40458</c:v>
                </c:pt>
                <c:pt idx="3594">
                  <c:v>40459</c:v>
                </c:pt>
                <c:pt idx="3595">
                  <c:v>40462</c:v>
                </c:pt>
                <c:pt idx="3596">
                  <c:v>40463</c:v>
                </c:pt>
                <c:pt idx="3597">
                  <c:v>40464</c:v>
                </c:pt>
                <c:pt idx="3598">
                  <c:v>40465</c:v>
                </c:pt>
                <c:pt idx="3599">
                  <c:v>40466</c:v>
                </c:pt>
                <c:pt idx="3600">
                  <c:v>40469</c:v>
                </c:pt>
                <c:pt idx="3601">
                  <c:v>40470</c:v>
                </c:pt>
                <c:pt idx="3602">
                  <c:v>40471</c:v>
                </c:pt>
                <c:pt idx="3603">
                  <c:v>40472</c:v>
                </c:pt>
                <c:pt idx="3604">
                  <c:v>40473</c:v>
                </c:pt>
                <c:pt idx="3605">
                  <c:v>40476</c:v>
                </c:pt>
                <c:pt idx="3606">
                  <c:v>40477</c:v>
                </c:pt>
                <c:pt idx="3607">
                  <c:v>40478</c:v>
                </c:pt>
                <c:pt idx="3608">
                  <c:v>40479</c:v>
                </c:pt>
                <c:pt idx="3609">
                  <c:v>40480</c:v>
                </c:pt>
                <c:pt idx="3610">
                  <c:v>40482</c:v>
                </c:pt>
                <c:pt idx="3611">
                  <c:v>40483</c:v>
                </c:pt>
                <c:pt idx="3612">
                  <c:v>40484</c:v>
                </c:pt>
                <c:pt idx="3613">
                  <c:v>40485</c:v>
                </c:pt>
                <c:pt idx="3614">
                  <c:v>40486</c:v>
                </c:pt>
                <c:pt idx="3615">
                  <c:v>40487</c:v>
                </c:pt>
                <c:pt idx="3616">
                  <c:v>40490</c:v>
                </c:pt>
                <c:pt idx="3617">
                  <c:v>40491</c:v>
                </c:pt>
                <c:pt idx="3618">
                  <c:v>40492</c:v>
                </c:pt>
                <c:pt idx="3619">
                  <c:v>40493</c:v>
                </c:pt>
                <c:pt idx="3620">
                  <c:v>40494</c:v>
                </c:pt>
                <c:pt idx="3621">
                  <c:v>40497</c:v>
                </c:pt>
                <c:pt idx="3622">
                  <c:v>40498</c:v>
                </c:pt>
                <c:pt idx="3623">
                  <c:v>40499</c:v>
                </c:pt>
                <c:pt idx="3624">
                  <c:v>40500</c:v>
                </c:pt>
                <c:pt idx="3625">
                  <c:v>40501</c:v>
                </c:pt>
                <c:pt idx="3626">
                  <c:v>40504</c:v>
                </c:pt>
                <c:pt idx="3627">
                  <c:v>40505</c:v>
                </c:pt>
                <c:pt idx="3628">
                  <c:v>40506</c:v>
                </c:pt>
                <c:pt idx="3629">
                  <c:v>40507</c:v>
                </c:pt>
                <c:pt idx="3630">
                  <c:v>40508</c:v>
                </c:pt>
                <c:pt idx="3631">
                  <c:v>40511</c:v>
                </c:pt>
                <c:pt idx="3632">
                  <c:v>40512</c:v>
                </c:pt>
                <c:pt idx="3633">
                  <c:v>40513</c:v>
                </c:pt>
                <c:pt idx="3634">
                  <c:v>40514</c:v>
                </c:pt>
                <c:pt idx="3635">
                  <c:v>40515</c:v>
                </c:pt>
                <c:pt idx="3636">
                  <c:v>40518</c:v>
                </c:pt>
                <c:pt idx="3637">
                  <c:v>40519</c:v>
                </c:pt>
                <c:pt idx="3638">
                  <c:v>40520</c:v>
                </c:pt>
                <c:pt idx="3639">
                  <c:v>40521</c:v>
                </c:pt>
                <c:pt idx="3640">
                  <c:v>40522</c:v>
                </c:pt>
                <c:pt idx="3641">
                  <c:v>40525</c:v>
                </c:pt>
                <c:pt idx="3642">
                  <c:v>40526</c:v>
                </c:pt>
                <c:pt idx="3643">
                  <c:v>40527</c:v>
                </c:pt>
                <c:pt idx="3644">
                  <c:v>40528</c:v>
                </c:pt>
                <c:pt idx="3645">
                  <c:v>40529</c:v>
                </c:pt>
                <c:pt idx="3646">
                  <c:v>40532</c:v>
                </c:pt>
                <c:pt idx="3647">
                  <c:v>40533</c:v>
                </c:pt>
                <c:pt idx="3648">
                  <c:v>40534</c:v>
                </c:pt>
                <c:pt idx="3649">
                  <c:v>40535</c:v>
                </c:pt>
                <c:pt idx="3650">
                  <c:v>40536</c:v>
                </c:pt>
                <c:pt idx="3651">
                  <c:v>40539</c:v>
                </c:pt>
                <c:pt idx="3652">
                  <c:v>40540</c:v>
                </c:pt>
                <c:pt idx="3653">
                  <c:v>40541</c:v>
                </c:pt>
                <c:pt idx="3654">
                  <c:v>40542</c:v>
                </c:pt>
                <c:pt idx="3655">
                  <c:v>40543</c:v>
                </c:pt>
                <c:pt idx="3656">
                  <c:v>40546</c:v>
                </c:pt>
                <c:pt idx="3657">
                  <c:v>40547</c:v>
                </c:pt>
                <c:pt idx="3658">
                  <c:v>40548</c:v>
                </c:pt>
                <c:pt idx="3659">
                  <c:v>40549</c:v>
                </c:pt>
                <c:pt idx="3660">
                  <c:v>40550</c:v>
                </c:pt>
                <c:pt idx="3661">
                  <c:v>40553</c:v>
                </c:pt>
                <c:pt idx="3662">
                  <c:v>40554</c:v>
                </c:pt>
                <c:pt idx="3663">
                  <c:v>40555</c:v>
                </c:pt>
                <c:pt idx="3664">
                  <c:v>40556</c:v>
                </c:pt>
                <c:pt idx="3665">
                  <c:v>40557</c:v>
                </c:pt>
                <c:pt idx="3666">
                  <c:v>40560</c:v>
                </c:pt>
                <c:pt idx="3667">
                  <c:v>40561</c:v>
                </c:pt>
                <c:pt idx="3668">
                  <c:v>40562</c:v>
                </c:pt>
                <c:pt idx="3669">
                  <c:v>40563</c:v>
                </c:pt>
                <c:pt idx="3670">
                  <c:v>40564</c:v>
                </c:pt>
                <c:pt idx="3671">
                  <c:v>40567</c:v>
                </c:pt>
                <c:pt idx="3672">
                  <c:v>40568</c:v>
                </c:pt>
                <c:pt idx="3673">
                  <c:v>40569</c:v>
                </c:pt>
                <c:pt idx="3674">
                  <c:v>40570</c:v>
                </c:pt>
                <c:pt idx="3675">
                  <c:v>40571</c:v>
                </c:pt>
                <c:pt idx="3676">
                  <c:v>40574</c:v>
                </c:pt>
                <c:pt idx="3677">
                  <c:v>40575</c:v>
                </c:pt>
                <c:pt idx="3678">
                  <c:v>40576</c:v>
                </c:pt>
                <c:pt idx="3679">
                  <c:v>40577</c:v>
                </c:pt>
                <c:pt idx="3680">
                  <c:v>40578</c:v>
                </c:pt>
                <c:pt idx="3681">
                  <c:v>40581</c:v>
                </c:pt>
                <c:pt idx="3682">
                  <c:v>40582</c:v>
                </c:pt>
                <c:pt idx="3683">
                  <c:v>40583</c:v>
                </c:pt>
                <c:pt idx="3684">
                  <c:v>40584</c:v>
                </c:pt>
                <c:pt idx="3685">
                  <c:v>40585</c:v>
                </c:pt>
                <c:pt idx="3686">
                  <c:v>40588</c:v>
                </c:pt>
                <c:pt idx="3687">
                  <c:v>40589</c:v>
                </c:pt>
                <c:pt idx="3688">
                  <c:v>40590</c:v>
                </c:pt>
                <c:pt idx="3689">
                  <c:v>40591</c:v>
                </c:pt>
                <c:pt idx="3690">
                  <c:v>40592</c:v>
                </c:pt>
                <c:pt idx="3691">
                  <c:v>40595</c:v>
                </c:pt>
                <c:pt idx="3692">
                  <c:v>40596</c:v>
                </c:pt>
                <c:pt idx="3693">
                  <c:v>40597</c:v>
                </c:pt>
                <c:pt idx="3694">
                  <c:v>40598</c:v>
                </c:pt>
                <c:pt idx="3695">
                  <c:v>40599</c:v>
                </c:pt>
                <c:pt idx="3696">
                  <c:v>40602</c:v>
                </c:pt>
                <c:pt idx="3697">
                  <c:v>40603</c:v>
                </c:pt>
                <c:pt idx="3698">
                  <c:v>40604</c:v>
                </c:pt>
                <c:pt idx="3699">
                  <c:v>40605</c:v>
                </c:pt>
                <c:pt idx="3700">
                  <c:v>40606</c:v>
                </c:pt>
                <c:pt idx="3701">
                  <c:v>40609</c:v>
                </c:pt>
                <c:pt idx="3702">
                  <c:v>40610</c:v>
                </c:pt>
                <c:pt idx="3703">
                  <c:v>40611</c:v>
                </c:pt>
                <c:pt idx="3704">
                  <c:v>40612</c:v>
                </c:pt>
                <c:pt idx="3705">
                  <c:v>40613</c:v>
                </c:pt>
                <c:pt idx="3706">
                  <c:v>40616</c:v>
                </c:pt>
                <c:pt idx="3707">
                  <c:v>40617</c:v>
                </c:pt>
                <c:pt idx="3708">
                  <c:v>40618</c:v>
                </c:pt>
                <c:pt idx="3709">
                  <c:v>40619</c:v>
                </c:pt>
                <c:pt idx="3710">
                  <c:v>40620</c:v>
                </c:pt>
                <c:pt idx="3711">
                  <c:v>40623</c:v>
                </c:pt>
                <c:pt idx="3712">
                  <c:v>40624</c:v>
                </c:pt>
                <c:pt idx="3713">
                  <c:v>40625</c:v>
                </c:pt>
                <c:pt idx="3714">
                  <c:v>40626</c:v>
                </c:pt>
                <c:pt idx="3715">
                  <c:v>40627</c:v>
                </c:pt>
                <c:pt idx="3716">
                  <c:v>40630</c:v>
                </c:pt>
                <c:pt idx="3717">
                  <c:v>40631</c:v>
                </c:pt>
                <c:pt idx="3718">
                  <c:v>40632</c:v>
                </c:pt>
                <c:pt idx="3719">
                  <c:v>40633</c:v>
                </c:pt>
                <c:pt idx="3720">
                  <c:v>40634</c:v>
                </c:pt>
                <c:pt idx="3721">
                  <c:v>40637</c:v>
                </c:pt>
                <c:pt idx="3722">
                  <c:v>40638</c:v>
                </c:pt>
                <c:pt idx="3723">
                  <c:v>40639</c:v>
                </c:pt>
                <c:pt idx="3724">
                  <c:v>40640</c:v>
                </c:pt>
                <c:pt idx="3725">
                  <c:v>40641</c:v>
                </c:pt>
                <c:pt idx="3726">
                  <c:v>40644</c:v>
                </c:pt>
                <c:pt idx="3727">
                  <c:v>40645</c:v>
                </c:pt>
                <c:pt idx="3728">
                  <c:v>40646</c:v>
                </c:pt>
                <c:pt idx="3729">
                  <c:v>40647</c:v>
                </c:pt>
                <c:pt idx="3730">
                  <c:v>40648</c:v>
                </c:pt>
                <c:pt idx="3731">
                  <c:v>40651</c:v>
                </c:pt>
                <c:pt idx="3732">
                  <c:v>40652</c:v>
                </c:pt>
                <c:pt idx="3733">
                  <c:v>40653</c:v>
                </c:pt>
                <c:pt idx="3734">
                  <c:v>40654</c:v>
                </c:pt>
                <c:pt idx="3735">
                  <c:v>40658</c:v>
                </c:pt>
                <c:pt idx="3736">
                  <c:v>40659</c:v>
                </c:pt>
                <c:pt idx="3737">
                  <c:v>40660</c:v>
                </c:pt>
                <c:pt idx="3738">
                  <c:v>40661</c:v>
                </c:pt>
                <c:pt idx="3739">
                  <c:v>40662</c:v>
                </c:pt>
                <c:pt idx="3740">
                  <c:v>40663</c:v>
                </c:pt>
                <c:pt idx="3741">
                  <c:v>40665</c:v>
                </c:pt>
                <c:pt idx="3742">
                  <c:v>40666</c:v>
                </c:pt>
                <c:pt idx="3743">
                  <c:v>40667</c:v>
                </c:pt>
                <c:pt idx="3744">
                  <c:v>40668</c:v>
                </c:pt>
                <c:pt idx="3745">
                  <c:v>40669</c:v>
                </c:pt>
                <c:pt idx="3746">
                  <c:v>40672</c:v>
                </c:pt>
                <c:pt idx="3747">
                  <c:v>40673</c:v>
                </c:pt>
                <c:pt idx="3748">
                  <c:v>40674</c:v>
                </c:pt>
                <c:pt idx="3749">
                  <c:v>40675</c:v>
                </c:pt>
                <c:pt idx="3750">
                  <c:v>40676</c:v>
                </c:pt>
                <c:pt idx="3751">
                  <c:v>40679</c:v>
                </c:pt>
                <c:pt idx="3752">
                  <c:v>40680</c:v>
                </c:pt>
                <c:pt idx="3753">
                  <c:v>40681</c:v>
                </c:pt>
                <c:pt idx="3754">
                  <c:v>40682</c:v>
                </c:pt>
                <c:pt idx="3755">
                  <c:v>40683</c:v>
                </c:pt>
                <c:pt idx="3756">
                  <c:v>40686</c:v>
                </c:pt>
                <c:pt idx="3757">
                  <c:v>40687</c:v>
                </c:pt>
                <c:pt idx="3758">
                  <c:v>40688</c:v>
                </c:pt>
                <c:pt idx="3759">
                  <c:v>40689</c:v>
                </c:pt>
                <c:pt idx="3760">
                  <c:v>40690</c:v>
                </c:pt>
                <c:pt idx="3761">
                  <c:v>40693</c:v>
                </c:pt>
                <c:pt idx="3762">
                  <c:v>40694</c:v>
                </c:pt>
                <c:pt idx="3763">
                  <c:v>40695</c:v>
                </c:pt>
                <c:pt idx="3764">
                  <c:v>40696</c:v>
                </c:pt>
                <c:pt idx="3765">
                  <c:v>40697</c:v>
                </c:pt>
                <c:pt idx="3766">
                  <c:v>40700</c:v>
                </c:pt>
                <c:pt idx="3767">
                  <c:v>40701</c:v>
                </c:pt>
                <c:pt idx="3768">
                  <c:v>40702</c:v>
                </c:pt>
                <c:pt idx="3769">
                  <c:v>40703</c:v>
                </c:pt>
                <c:pt idx="3770">
                  <c:v>40704</c:v>
                </c:pt>
                <c:pt idx="3771">
                  <c:v>40707</c:v>
                </c:pt>
                <c:pt idx="3772">
                  <c:v>40708</c:v>
                </c:pt>
                <c:pt idx="3773">
                  <c:v>40709</c:v>
                </c:pt>
                <c:pt idx="3774">
                  <c:v>40710</c:v>
                </c:pt>
                <c:pt idx="3775">
                  <c:v>40711</c:v>
                </c:pt>
                <c:pt idx="3776">
                  <c:v>40714</c:v>
                </c:pt>
                <c:pt idx="3777">
                  <c:v>40715</c:v>
                </c:pt>
                <c:pt idx="3778">
                  <c:v>40716</c:v>
                </c:pt>
                <c:pt idx="3779">
                  <c:v>40717</c:v>
                </c:pt>
                <c:pt idx="3780">
                  <c:v>40718</c:v>
                </c:pt>
                <c:pt idx="3781">
                  <c:v>40721</c:v>
                </c:pt>
                <c:pt idx="3782">
                  <c:v>40722</c:v>
                </c:pt>
                <c:pt idx="3783">
                  <c:v>40723</c:v>
                </c:pt>
                <c:pt idx="3784">
                  <c:v>40724</c:v>
                </c:pt>
                <c:pt idx="3785">
                  <c:v>40725</c:v>
                </c:pt>
                <c:pt idx="3786">
                  <c:v>40728</c:v>
                </c:pt>
                <c:pt idx="3787">
                  <c:v>40729</c:v>
                </c:pt>
                <c:pt idx="3788">
                  <c:v>40730</c:v>
                </c:pt>
                <c:pt idx="3789">
                  <c:v>40731</c:v>
                </c:pt>
                <c:pt idx="3790">
                  <c:v>40732</c:v>
                </c:pt>
                <c:pt idx="3791">
                  <c:v>40735</c:v>
                </c:pt>
                <c:pt idx="3792">
                  <c:v>40736</c:v>
                </c:pt>
                <c:pt idx="3793">
                  <c:v>40737</c:v>
                </c:pt>
                <c:pt idx="3794">
                  <c:v>40738</c:v>
                </c:pt>
                <c:pt idx="3795">
                  <c:v>40739</c:v>
                </c:pt>
                <c:pt idx="3796">
                  <c:v>40742</c:v>
                </c:pt>
                <c:pt idx="3797">
                  <c:v>40743</c:v>
                </c:pt>
                <c:pt idx="3798">
                  <c:v>40744</c:v>
                </c:pt>
                <c:pt idx="3799">
                  <c:v>40745</c:v>
                </c:pt>
                <c:pt idx="3800">
                  <c:v>40746</c:v>
                </c:pt>
                <c:pt idx="3801">
                  <c:v>40749</c:v>
                </c:pt>
                <c:pt idx="3802">
                  <c:v>40750</c:v>
                </c:pt>
                <c:pt idx="3803">
                  <c:v>40751</c:v>
                </c:pt>
                <c:pt idx="3804">
                  <c:v>40752</c:v>
                </c:pt>
                <c:pt idx="3805">
                  <c:v>40753</c:v>
                </c:pt>
                <c:pt idx="3806">
                  <c:v>40755</c:v>
                </c:pt>
                <c:pt idx="3807">
                  <c:v>40756</c:v>
                </c:pt>
                <c:pt idx="3808">
                  <c:v>40757</c:v>
                </c:pt>
                <c:pt idx="3809">
                  <c:v>40758</c:v>
                </c:pt>
                <c:pt idx="3810">
                  <c:v>40759</c:v>
                </c:pt>
                <c:pt idx="3811">
                  <c:v>40760</c:v>
                </c:pt>
                <c:pt idx="3812">
                  <c:v>40763</c:v>
                </c:pt>
                <c:pt idx="3813">
                  <c:v>40764</c:v>
                </c:pt>
                <c:pt idx="3814">
                  <c:v>40765</c:v>
                </c:pt>
                <c:pt idx="3815">
                  <c:v>40766</c:v>
                </c:pt>
                <c:pt idx="3816">
                  <c:v>40767</c:v>
                </c:pt>
                <c:pt idx="3817">
                  <c:v>40770</c:v>
                </c:pt>
                <c:pt idx="3818">
                  <c:v>40771</c:v>
                </c:pt>
                <c:pt idx="3819">
                  <c:v>40772</c:v>
                </c:pt>
                <c:pt idx="3820">
                  <c:v>40773</c:v>
                </c:pt>
                <c:pt idx="3821">
                  <c:v>40774</c:v>
                </c:pt>
                <c:pt idx="3822">
                  <c:v>40777</c:v>
                </c:pt>
                <c:pt idx="3823">
                  <c:v>40778</c:v>
                </c:pt>
                <c:pt idx="3824">
                  <c:v>40779</c:v>
                </c:pt>
                <c:pt idx="3825">
                  <c:v>40780</c:v>
                </c:pt>
                <c:pt idx="3826">
                  <c:v>40781</c:v>
                </c:pt>
                <c:pt idx="3827">
                  <c:v>40784</c:v>
                </c:pt>
                <c:pt idx="3828">
                  <c:v>40785</c:v>
                </c:pt>
                <c:pt idx="3829">
                  <c:v>40786</c:v>
                </c:pt>
                <c:pt idx="3830">
                  <c:v>40787</c:v>
                </c:pt>
                <c:pt idx="3831">
                  <c:v>40788</c:v>
                </c:pt>
                <c:pt idx="3832">
                  <c:v>40791</c:v>
                </c:pt>
                <c:pt idx="3833">
                  <c:v>40792</c:v>
                </c:pt>
                <c:pt idx="3834">
                  <c:v>40793</c:v>
                </c:pt>
                <c:pt idx="3835">
                  <c:v>40794</c:v>
                </c:pt>
                <c:pt idx="3836">
                  <c:v>40795</c:v>
                </c:pt>
                <c:pt idx="3837">
                  <c:v>40798</c:v>
                </c:pt>
                <c:pt idx="3838">
                  <c:v>40799</c:v>
                </c:pt>
                <c:pt idx="3839">
                  <c:v>40800</c:v>
                </c:pt>
                <c:pt idx="3840">
                  <c:v>40801</c:v>
                </c:pt>
                <c:pt idx="3841">
                  <c:v>40802</c:v>
                </c:pt>
                <c:pt idx="3842">
                  <c:v>40805</c:v>
                </c:pt>
                <c:pt idx="3843">
                  <c:v>40806</c:v>
                </c:pt>
                <c:pt idx="3844">
                  <c:v>40807</c:v>
                </c:pt>
                <c:pt idx="3845">
                  <c:v>40808</c:v>
                </c:pt>
                <c:pt idx="3846">
                  <c:v>40809</c:v>
                </c:pt>
                <c:pt idx="3847">
                  <c:v>40812</c:v>
                </c:pt>
                <c:pt idx="3848">
                  <c:v>40813</c:v>
                </c:pt>
                <c:pt idx="3849">
                  <c:v>40814</c:v>
                </c:pt>
                <c:pt idx="3850">
                  <c:v>40815</c:v>
                </c:pt>
                <c:pt idx="3851">
                  <c:v>40816</c:v>
                </c:pt>
                <c:pt idx="3852">
                  <c:v>40819</c:v>
                </c:pt>
                <c:pt idx="3853">
                  <c:v>40820</c:v>
                </c:pt>
                <c:pt idx="3854">
                  <c:v>40821</c:v>
                </c:pt>
                <c:pt idx="3855">
                  <c:v>40822</c:v>
                </c:pt>
                <c:pt idx="3856">
                  <c:v>40823</c:v>
                </c:pt>
                <c:pt idx="3857">
                  <c:v>40826</c:v>
                </c:pt>
                <c:pt idx="3858">
                  <c:v>40827</c:v>
                </c:pt>
                <c:pt idx="3859">
                  <c:v>40828</c:v>
                </c:pt>
                <c:pt idx="3860">
                  <c:v>40829</c:v>
                </c:pt>
                <c:pt idx="3861">
                  <c:v>40830</c:v>
                </c:pt>
                <c:pt idx="3862">
                  <c:v>40833</c:v>
                </c:pt>
                <c:pt idx="3863">
                  <c:v>40834</c:v>
                </c:pt>
                <c:pt idx="3864">
                  <c:v>40835</c:v>
                </c:pt>
                <c:pt idx="3865">
                  <c:v>40836</c:v>
                </c:pt>
                <c:pt idx="3866">
                  <c:v>40837</c:v>
                </c:pt>
                <c:pt idx="3867">
                  <c:v>40840</c:v>
                </c:pt>
                <c:pt idx="3868">
                  <c:v>40841</c:v>
                </c:pt>
                <c:pt idx="3869">
                  <c:v>40842</c:v>
                </c:pt>
                <c:pt idx="3870">
                  <c:v>40843</c:v>
                </c:pt>
                <c:pt idx="3871">
                  <c:v>40844</c:v>
                </c:pt>
                <c:pt idx="3872">
                  <c:v>40847</c:v>
                </c:pt>
                <c:pt idx="3873">
                  <c:v>40848</c:v>
                </c:pt>
                <c:pt idx="3874">
                  <c:v>40849</c:v>
                </c:pt>
                <c:pt idx="3875">
                  <c:v>40850</c:v>
                </c:pt>
                <c:pt idx="3876">
                  <c:v>40851</c:v>
                </c:pt>
                <c:pt idx="3877">
                  <c:v>40854</c:v>
                </c:pt>
                <c:pt idx="3878">
                  <c:v>40855</c:v>
                </c:pt>
                <c:pt idx="3879">
                  <c:v>40856</c:v>
                </c:pt>
                <c:pt idx="3880">
                  <c:v>40857</c:v>
                </c:pt>
                <c:pt idx="3881">
                  <c:v>40858</c:v>
                </c:pt>
                <c:pt idx="3882">
                  <c:v>40861</c:v>
                </c:pt>
                <c:pt idx="3883">
                  <c:v>40862</c:v>
                </c:pt>
                <c:pt idx="3884">
                  <c:v>40863</c:v>
                </c:pt>
                <c:pt idx="3885">
                  <c:v>40864</c:v>
                </c:pt>
                <c:pt idx="3886">
                  <c:v>40865</c:v>
                </c:pt>
                <c:pt idx="3887">
                  <c:v>40868</c:v>
                </c:pt>
                <c:pt idx="3888">
                  <c:v>40869</c:v>
                </c:pt>
                <c:pt idx="3889">
                  <c:v>40870</c:v>
                </c:pt>
                <c:pt idx="3890">
                  <c:v>40871</c:v>
                </c:pt>
                <c:pt idx="3891">
                  <c:v>40872</c:v>
                </c:pt>
                <c:pt idx="3892">
                  <c:v>40875</c:v>
                </c:pt>
                <c:pt idx="3893">
                  <c:v>40876</c:v>
                </c:pt>
                <c:pt idx="3894">
                  <c:v>40877</c:v>
                </c:pt>
                <c:pt idx="3895">
                  <c:v>40878</c:v>
                </c:pt>
                <c:pt idx="3896">
                  <c:v>40879</c:v>
                </c:pt>
                <c:pt idx="3897">
                  <c:v>40882</c:v>
                </c:pt>
                <c:pt idx="3898">
                  <c:v>40883</c:v>
                </c:pt>
                <c:pt idx="3899">
                  <c:v>40884</c:v>
                </c:pt>
                <c:pt idx="3900">
                  <c:v>40885</c:v>
                </c:pt>
                <c:pt idx="3901">
                  <c:v>40886</c:v>
                </c:pt>
                <c:pt idx="3902">
                  <c:v>40889</c:v>
                </c:pt>
                <c:pt idx="3903">
                  <c:v>40890</c:v>
                </c:pt>
                <c:pt idx="3904">
                  <c:v>40891</c:v>
                </c:pt>
                <c:pt idx="3905">
                  <c:v>40892</c:v>
                </c:pt>
                <c:pt idx="3906">
                  <c:v>40893</c:v>
                </c:pt>
                <c:pt idx="3907">
                  <c:v>40896</c:v>
                </c:pt>
                <c:pt idx="3908">
                  <c:v>40897</c:v>
                </c:pt>
                <c:pt idx="3909">
                  <c:v>40898</c:v>
                </c:pt>
                <c:pt idx="3910">
                  <c:v>40899</c:v>
                </c:pt>
                <c:pt idx="3911">
                  <c:v>40900</c:v>
                </c:pt>
                <c:pt idx="3912">
                  <c:v>40904</c:v>
                </c:pt>
                <c:pt idx="3913">
                  <c:v>40905</c:v>
                </c:pt>
                <c:pt idx="3914">
                  <c:v>40906</c:v>
                </c:pt>
                <c:pt idx="3915">
                  <c:v>40907</c:v>
                </c:pt>
                <c:pt idx="3916">
                  <c:v>40908</c:v>
                </c:pt>
                <c:pt idx="3917">
                  <c:v>40911</c:v>
                </c:pt>
                <c:pt idx="3918">
                  <c:v>40912</c:v>
                </c:pt>
                <c:pt idx="3919">
                  <c:v>40913</c:v>
                </c:pt>
                <c:pt idx="3920">
                  <c:v>40914</c:v>
                </c:pt>
                <c:pt idx="3921">
                  <c:v>40917</c:v>
                </c:pt>
                <c:pt idx="3922">
                  <c:v>40918</c:v>
                </c:pt>
                <c:pt idx="3923">
                  <c:v>40919</c:v>
                </c:pt>
                <c:pt idx="3924">
                  <c:v>40920</c:v>
                </c:pt>
                <c:pt idx="3925">
                  <c:v>40921</c:v>
                </c:pt>
                <c:pt idx="3926">
                  <c:v>40924</c:v>
                </c:pt>
                <c:pt idx="3927">
                  <c:v>40925</c:v>
                </c:pt>
                <c:pt idx="3928">
                  <c:v>40926</c:v>
                </c:pt>
                <c:pt idx="3929">
                  <c:v>40927</c:v>
                </c:pt>
                <c:pt idx="3930">
                  <c:v>40928</c:v>
                </c:pt>
                <c:pt idx="3931">
                  <c:v>40931</c:v>
                </c:pt>
                <c:pt idx="3932">
                  <c:v>40932</c:v>
                </c:pt>
                <c:pt idx="3933">
                  <c:v>40933</c:v>
                </c:pt>
                <c:pt idx="3934">
                  <c:v>40934</c:v>
                </c:pt>
                <c:pt idx="3935">
                  <c:v>40935</c:v>
                </c:pt>
                <c:pt idx="3936">
                  <c:v>40938</c:v>
                </c:pt>
                <c:pt idx="3937">
                  <c:v>40939</c:v>
                </c:pt>
                <c:pt idx="3938">
                  <c:v>40940</c:v>
                </c:pt>
                <c:pt idx="3939">
                  <c:v>40941</c:v>
                </c:pt>
                <c:pt idx="3940">
                  <c:v>40942</c:v>
                </c:pt>
                <c:pt idx="3941">
                  <c:v>40945</c:v>
                </c:pt>
                <c:pt idx="3942">
                  <c:v>40946</c:v>
                </c:pt>
                <c:pt idx="3943">
                  <c:v>40947</c:v>
                </c:pt>
                <c:pt idx="3944">
                  <c:v>40948</c:v>
                </c:pt>
                <c:pt idx="3945">
                  <c:v>40949</c:v>
                </c:pt>
                <c:pt idx="3946">
                  <c:v>40952</c:v>
                </c:pt>
                <c:pt idx="3947">
                  <c:v>40953</c:v>
                </c:pt>
                <c:pt idx="3948">
                  <c:v>40954</c:v>
                </c:pt>
                <c:pt idx="3949">
                  <c:v>40955</c:v>
                </c:pt>
                <c:pt idx="3950">
                  <c:v>40956</c:v>
                </c:pt>
                <c:pt idx="3951">
                  <c:v>40959</c:v>
                </c:pt>
                <c:pt idx="3952">
                  <c:v>40960</c:v>
                </c:pt>
                <c:pt idx="3953">
                  <c:v>40961</c:v>
                </c:pt>
                <c:pt idx="3954">
                  <c:v>40962</c:v>
                </c:pt>
                <c:pt idx="3955">
                  <c:v>40963</c:v>
                </c:pt>
                <c:pt idx="3956">
                  <c:v>40966</c:v>
                </c:pt>
                <c:pt idx="3957">
                  <c:v>40967</c:v>
                </c:pt>
                <c:pt idx="3958">
                  <c:v>40968</c:v>
                </c:pt>
                <c:pt idx="3959">
                  <c:v>40969</c:v>
                </c:pt>
                <c:pt idx="3960">
                  <c:v>40970</c:v>
                </c:pt>
                <c:pt idx="3961">
                  <c:v>40973</c:v>
                </c:pt>
                <c:pt idx="3962">
                  <c:v>40974</c:v>
                </c:pt>
                <c:pt idx="3963">
                  <c:v>40975</c:v>
                </c:pt>
                <c:pt idx="3964">
                  <c:v>40976</c:v>
                </c:pt>
                <c:pt idx="3965">
                  <c:v>40977</c:v>
                </c:pt>
                <c:pt idx="3966">
                  <c:v>40980</c:v>
                </c:pt>
                <c:pt idx="3967">
                  <c:v>40981</c:v>
                </c:pt>
                <c:pt idx="3968">
                  <c:v>40982</c:v>
                </c:pt>
                <c:pt idx="3969">
                  <c:v>40983</c:v>
                </c:pt>
                <c:pt idx="3970">
                  <c:v>40984</c:v>
                </c:pt>
                <c:pt idx="3971">
                  <c:v>40987</c:v>
                </c:pt>
                <c:pt idx="3972">
                  <c:v>40988</c:v>
                </c:pt>
                <c:pt idx="3973">
                  <c:v>40989</c:v>
                </c:pt>
                <c:pt idx="3974">
                  <c:v>40990</c:v>
                </c:pt>
                <c:pt idx="3975">
                  <c:v>40991</c:v>
                </c:pt>
                <c:pt idx="3976">
                  <c:v>40994</c:v>
                </c:pt>
                <c:pt idx="3977">
                  <c:v>40995</c:v>
                </c:pt>
                <c:pt idx="3978">
                  <c:v>40996</c:v>
                </c:pt>
                <c:pt idx="3979">
                  <c:v>40997</c:v>
                </c:pt>
                <c:pt idx="3980">
                  <c:v>40998</c:v>
                </c:pt>
                <c:pt idx="3981">
                  <c:v>40999</c:v>
                </c:pt>
                <c:pt idx="3982">
                  <c:v>41001</c:v>
                </c:pt>
                <c:pt idx="3983">
                  <c:v>41002</c:v>
                </c:pt>
                <c:pt idx="3984">
                  <c:v>41003</c:v>
                </c:pt>
                <c:pt idx="3985">
                  <c:v>41004</c:v>
                </c:pt>
                <c:pt idx="3986">
                  <c:v>41008</c:v>
                </c:pt>
                <c:pt idx="3987">
                  <c:v>41009</c:v>
                </c:pt>
                <c:pt idx="3988">
                  <c:v>41010</c:v>
                </c:pt>
                <c:pt idx="3989">
                  <c:v>41011</c:v>
                </c:pt>
                <c:pt idx="3990">
                  <c:v>41012</c:v>
                </c:pt>
                <c:pt idx="3991">
                  <c:v>41015</c:v>
                </c:pt>
                <c:pt idx="3992">
                  <c:v>41016</c:v>
                </c:pt>
                <c:pt idx="3993">
                  <c:v>41017</c:v>
                </c:pt>
                <c:pt idx="3994">
                  <c:v>41018</c:v>
                </c:pt>
                <c:pt idx="3995">
                  <c:v>41019</c:v>
                </c:pt>
                <c:pt idx="3996">
                  <c:v>41022</c:v>
                </c:pt>
                <c:pt idx="3997">
                  <c:v>41023</c:v>
                </c:pt>
                <c:pt idx="3998">
                  <c:v>41024</c:v>
                </c:pt>
                <c:pt idx="3999">
                  <c:v>41025</c:v>
                </c:pt>
                <c:pt idx="4000">
                  <c:v>41026</c:v>
                </c:pt>
                <c:pt idx="4001">
                  <c:v>41029</c:v>
                </c:pt>
                <c:pt idx="4002">
                  <c:v>41030</c:v>
                </c:pt>
                <c:pt idx="4003">
                  <c:v>41031</c:v>
                </c:pt>
                <c:pt idx="4004">
                  <c:v>41032</c:v>
                </c:pt>
                <c:pt idx="4005">
                  <c:v>41033</c:v>
                </c:pt>
                <c:pt idx="4006">
                  <c:v>41036</c:v>
                </c:pt>
                <c:pt idx="4007">
                  <c:v>41037</c:v>
                </c:pt>
                <c:pt idx="4008">
                  <c:v>41038</c:v>
                </c:pt>
                <c:pt idx="4009">
                  <c:v>41039</c:v>
                </c:pt>
                <c:pt idx="4010">
                  <c:v>41040</c:v>
                </c:pt>
                <c:pt idx="4011">
                  <c:v>41043</c:v>
                </c:pt>
                <c:pt idx="4012">
                  <c:v>41044</c:v>
                </c:pt>
                <c:pt idx="4013">
                  <c:v>41045</c:v>
                </c:pt>
                <c:pt idx="4014">
                  <c:v>41046</c:v>
                </c:pt>
                <c:pt idx="4015">
                  <c:v>41047</c:v>
                </c:pt>
                <c:pt idx="4016">
                  <c:v>41050</c:v>
                </c:pt>
                <c:pt idx="4017">
                  <c:v>41051</c:v>
                </c:pt>
                <c:pt idx="4018">
                  <c:v>41052</c:v>
                </c:pt>
                <c:pt idx="4019">
                  <c:v>41053</c:v>
                </c:pt>
                <c:pt idx="4020">
                  <c:v>41054</c:v>
                </c:pt>
                <c:pt idx="4021">
                  <c:v>41057</c:v>
                </c:pt>
                <c:pt idx="4022">
                  <c:v>41058</c:v>
                </c:pt>
                <c:pt idx="4023">
                  <c:v>41059</c:v>
                </c:pt>
                <c:pt idx="4024">
                  <c:v>41060</c:v>
                </c:pt>
                <c:pt idx="4025">
                  <c:v>41061</c:v>
                </c:pt>
                <c:pt idx="4026">
                  <c:v>41064</c:v>
                </c:pt>
                <c:pt idx="4027">
                  <c:v>41065</c:v>
                </c:pt>
                <c:pt idx="4028">
                  <c:v>41066</c:v>
                </c:pt>
                <c:pt idx="4029">
                  <c:v>41067</c:v>
                </c:pt>
                <c:pt idx="4030">
                  <c:v>41068</c:v>
                </c:pt>
                <c:pt idx="4031">
                  <c:v>41071</c:v>
                </c:pt>
                <c:pt idx="4032">
                  <c:v>41072</c:v>
                </c:pt>
                <c:pt idx="4033">
                  <c:v>41073</c:v>
                </c:pt>
                <c:pt idx="4034">
                  <c:v>41074</c:v>
                </c:pt>
                <c:pt idx="4035">
                  <c:v>41075</c:v>
                </c:pt>
                <c:pt idx="4036">
                  <c:v>41078</c:v>
                </c:pt>
                <c:pt idx="4037">
                  <c:v>41079</c:v>
                </c:pt>
                <c:pt idx="4038">
                  <c:v>41080</c:v>
                </c:pt>
                <c:pt idx="4039">
                  <c:v>41081</c:v>
                </c:pt>
                <c:pt idx="4040">
                  <c:v>41082</c:v>
                </c:pt>
                <c:pt idx="4041">
                  <c:v>41085</c:v>
                </c:pt>
                <c:pt idx="4042">
                  <c:v>41086</c:v>
                </c:pt>
                <c:pt idx="4043">
                  <c:v>41087</c:v>
                </c:pt>
                <c:pt idx="4044">
                  <c:v>41088</c:v>
                </c:pt>
                <c:pt idx="4045">
                  <c:v>41089</c:v>
                </c:pt>
                <c:pt idx="4046">
                  <c:v>41090</c:v>
                </c:pt>
                <c:pt idx="4047">
                  <c:v>41092</c:v>
                </c:pt>
                <c:pt idx="4048">
                  <c:v>41093</c:v>
                </c:pt>
                <c:pt idx="4049">
                  <c:v>41094</c:v>
                </c:pt>
                <c:pt idx="4050">
                  <c:v>41095</c:v>
                </c:pt>
                <c:pt idx="4051">
                  <c:v>41096</c:v>
                </c:pt>
                <c:pt idx="4052">
                  <c:v>41099</c:v>
                </c:pt>
                <c:pt idx="4053">
                  <c:v>41100</c:v>
                </c:pt>
                <c:pt idx="4054">
                  <c:v>41101</c:v>
                </c:pt>
                <c:pt idx="4055">
                  <c:v>41102</c:v>
                </c:pt>
                <c:pt idx="4056">
                  <c:v>41103</c:v>
                </c:pt>
                <c:pt idx="4057">
                  <c:v>41106</c:v>
                </c:pt>
                <c:pt idx="4058">
                  <c:v>41107</c:v>
                </c:pt>
                <c:pt idx="4059">
                  <c:v>41108</c:v>
                </c:pt>
                <c:pt idx="4060">
                  <c:v>41109</c:v>
                </c:pt>
                <c:pt idx="4061">
                  <c:v>41110</c:v>
                </c:pt>
                <c:pt idx="4062">
                  <c:v>41113</c:v>
                </c:pt>
                <c:pt idx="4063">
                  <c:v>41114</c:v>
                </c:pt>
                <c:pt idx="4064">
                  <c:v>41115</c:v>
                </c:pt>
                <c:pt idx="4065">
                  <c:v>41116</c:v>
                </c:pt>
                <c:pt idx="4066">
                  <c:v>41117</c:v>
                </c:pt>
                <c:pt idx="4067">
                  <c:v>41120</c:v>
                </c:pt>
                <c:pt idx="4068">
                  <c:v>41121</c:v>
                </c:pt>
                <c:pt idx="4069">
                  <c:v>41122</c:v>
                </c:pt>
                <c:pt idx="4070">
                  <c:v>41123</c:v>
                </c:pt>
                <c:pt idx="4071">
                  <c:v>41124</c:v>
                </c:pt>
                <c:pt idx="4072">
                  <c:v>41127</c:v>
                </c:pt>
                <c:pt idx="4073">
                  <c:v>41128</c:v>
                </c:pt>
                <c:pt idx="4074">
                  <c:v>41129</c:v>
                </c:pt>
                <c:pt idx="4075">
                  <c:v>41130</c:v>
                </c:pt>
                <c:pt idx="4076">
                  <c:v>41131</c:v>
                </c:pt>
                <c:pt idx="4077">
                  <c:v>41134</c:v>
                </c:pt>
                <c:pt idx="4078">
                  <c:v>41135</c:v>
                </c:pt>
                <c:pt idx="4079">
                  <c:v>41136</c:v>
                </c:pt>
                <c:pt idx="4080">
                  <c:v>41137</c:v>
                </c:pt>
                <c:pt idx="4081">
                  <c:v>41138</c:v>
                </c:pt>
                <c:pt idx="4082">
                  <c:v>41141</c:v>
                </c:pt>
                <c:pt idx="4083">
                  <c:v>41142</c:v>
                </c:pt>
                <c:pt idx="4084">
                  <c:v>41143</c:v>
                </c:pt>
                <c:pt idx="4085">
                  <c:v>41144</c:v>
                </c:pt>
                <c:pt idx="4086">
                  <c:v>41145</c:v>
                </c:pt>
                <c:pt idx="4087">
                  <c:v>41148</c:v>
                </c:pt>
                <c:pt idx="4088">
                  <c:v>41149</c:v>
                </c:pt>
                <c:pt idx="4089">
                  <c:v>41150</c:v>
                </c:pt>
                <c:pt idx="4090">
                  <c:v>41151</c:v>
                </c:pt>
                <c:pt idx="4091">
                  <c:v>41152</c:v>
                </c:pt>
                <c:pt idx="4092">
                  <c:v>41155</c:v>
                </c:pt>
                <c:pt idx="4093">
                  <c:v>41156</c:v>
                </c:pt>
                <c:pt idx="4094">
                  <c:v>41157</c:v>
                </c:pt>
                <c:pt idx="4095">
                  <c:v>41158</c:v>
                </c:pt>
                <c:pt idx="4096">
                  <c:v>41159</c:v>
                </c:pt>
                <c:pt idx="4097">
                  <c:v>41162</c:v>
                </c:pt>
                <c:pt idx="4098">
                  <c:v>41163</c:v>
                </c:pt>
                <c:pt idx="4099">
                  <c:v>41164</c:v>
                </c:pt>
                <c:pt idx="4100">
                  <c:v>41165</c:v>
                </c:pt>
                <c:pt idx="4101">
                  <c:v>41166</c:v>
                </c:pt>
                <c:pt idx="4102">
                  <c:v>41169</c:v>
                </c:pt>
                <c:pt idx="4103">
                  <c:v>41170</c:v>
                </c:pt>
                <c:pt idx="4104">
                  <c:v>41171</c:v>
                </c:pt>
                <c:pt idx="4105">
                  <c:v>41172</c:v>
                </c:pt>
                <c:pt idx="4106">
                  <c:v>41173</c:v>
                </c:pt>
                <c:pt idx="4107">
                  <c:v>41176</c:v>
                </c:pt>
                <c:pt idx="4108">
                  <c:v>41177</c:v>
                </c:pt>
                <c:pt idx="4109">
                  <c:v>41178</c:v>
                </c:pt>
                <c:pt idx="4110">
                  <c:v>41179</c:v>
                </c:pt>
                <c:pt idx="4111">
                  <c:v>41180</c:v>
                </c:pt>
                <c:pt idx="4112">
                  <c:v>41182</c:v>
                </c:pt>
                <c:pt idx="4113">
                  <c:v>41183</c:v>
                </c:pt>
                <c:pt idx="4114">
                  <c:v>41184</c:v>
                </c:pt>
                <c:pt idx="4115">
                  <c:v>41185</c:v>
                </c:pt>
                <c:pt idx="4116">
                  <c:v>41186</c:v>
                </c:pt>
                <c:pt idx="4117">
                  <c:v>41187</c:v>
                </c:pt>
                <c:pt idx="4118">
                  <c:v>41190</c:v>
                </c:pt>
                <c:pt idx="4119">
                  <c:v>41191</c:v>
                </c:pt>
                <c:pt idx="4120">
                  <c:v>41192</c:v>
                </c:pt>
                <c:pt idx="4121">
                  <c:v>41193</c:v>
                </c:pt>
                <c:pt idx="4122">
                  <c:v>41194</c:v>
                </c:pt>
                <c:pt idx="4123">
                  <c:v>41197</c:v>
                </c:pt>
                <c:pt idx="4124">
                  <c:v>41198</c:v>
                </c:pt>
                <c:pt idx="4125">
                  <c:v>41199</c:v>
                </c:pt>
                <c:pt idx="4126">
                  <c:v>41200</c:v>
                </c:pt>
                <c:pt idx="4127">
                  <c:v>41201</c:v>
                </c:pt>
                <c:pt idx="4128">
                  <c:v>41204</c:v>
                </c:pt>
                <c:pt idx="4129">
                  <c:v>41205</c:v>
                </c:pt>
                <c:pt idx="4130">
                  <c:v>41206</c:v>
                </c:pt>
                <c:pt idx="4131">
                  <c:v>41207</c:v>
                </c:pt>
                <c:pt idx="4132">
                  <c:v>41208</c:v>
                </c:pt>
                <c:pt idx="4133">
                  <c:v>41211</c:v>
                </c:pt>
                <c:pt idx="4134">
                  <c:v>41213</c:v>
                </c:pt>
                <c:pt idx="4135">
                  <c:v>41214</c:v>
                </c:pt>
                <c:pt idx="4136">
                  <c:v>41215</c:v>
                </c:pt>
                <c:pt idx="4137">
                  <c:v>41218</c:v>
                </c:pt>
                <c:pt idx="4138">
                  <c:v>41219</c:v>
                </c:pt>
                <c:pt idx="4139">
                  <c:v>41220</c:v>
                </c:pt>
                <c:pt idx="4140">
                  <c:v>41221</c:v>
                </c:pt>
                <c:pt idx="4141">
                  <c:v>41222</c:v>
                </c:pt>
                <c:pt idx="4142">
                  <c:v>41225</c:v>
                </c:pt>
                <c:pt idx="4143">
                  <c:v>41226</c:v>
                </c:pt>
                <c:pt idx="4144">
                  <c:v>41227</c:v>
                </c:pt>
                <c:pt idx="4145">
                  <c:v>41228</c:v>
                </c:pt>
                <c:pt idx="4146">
                  <c:v>41229</c:v>
                </c:pt>
                <c:pt idx="4147">
                  <c:v>41232</c:v>
                </c:pt>
                <c:pt idx="4148">
                  <c:v>41233</c:v>
                </c:pt>
                <c:pt idx="4149">
                  <c:v>41234</c:v>
                </c:pt>
                <c:pt idx="4150">
                  <c:v>41235</c:v>
                </c:pt>
                <c:pt idx="4151">
                  <c:v>41236</c:v>
                </c:pt>
                <c:pt idx="4152">
                  <c:v>41239</c:v>
                </c:pt>
                <c:pt idx="4153">
                  <c:v>41240</c:v>
                </c:pt>
                <c:pt idx="4154">
                  <c:v>41241</c:v>
                </c:pt>
                <c:pt idx="4155">
                  <c:v>41242</c:v>
                </c:pt>
                <c:pt idx="4156">
                  <c:v>41243</c:v>
                </c:pt>
                <c:pt idx="4157">
                  <c:v>41246</c:v>
                </c:pt>
                <c:pt idx="4158">
                  <c:v>41247</c:v>
                </c:pt>
                <c:pt idx="4159">
                  <c:v>41248</c:v>
                </c:pt>
                <c:pt idx="4160">
                  <c:v>41249</c:v>
                </c:pt>
                <c:pt idx="4161">
                  <c:v>41250</c:v>
                </c:pt>
                <c:pt idx="4162">
                  <c:v>41253</c:v>
                </c:pt>
                <c:pt idx="4163">
                  <c:v>41254</c:v>
                </c:pt>
                <c:pt idx="4164">
                  <c:v>41255</c:v>
                </c:pt>
                <c:pt idx="4165">
                  <c:v>41256</c:v>
                </c:pt>
                <c:pt idx="4166">
                  <c:v>41257</c:v>
                </c:pt>
                <c:pt idx="4167">
                  <c:v>41260</c:v>
                </c:pt>
                <c:pt idx="4168">
                  <c:v>41261</c:v>
                </c:pt>
                <c:pt idx="4169">
                  <c:v>41262</c:v>
                </c:pt>
                <c:pt idx="4170">
                  <c:v>41263</c:v>
                </c:pt>
                <c:pt idx="4171">
                  <c:v>41264</c:v>
                </c:pt>
                <c:pt idx="4172">
                  <c:v>41267</c:v>
                </c:pt>
                <c:pt idx="4173">
                  <c:v>41269</c:v>
                </c:pt>
                <c:pt idx="4174">
                  <c:v>41270</c:v>
                </c:pt>
                <c:pt idx="4175">
                  <c:v>41271</c:v>
                </c:pt>
                <c:pt idx="4176">
                  <c:v>41274</c:v>
                </c:pt>
                <c:pt idx="4177">
                  <c:v>41276</c:v>
                </c:pt>
                <c:pt idx="4178">
                  <c:v>41277</c:v>
                </c:pt>
                <c:pt idx="4179">
                  <c:v>41278</c:v>
                </c:pt>
                <c:pt idx="4180">
                  <c:v>41281</c:v>
                </c:pt>
                <c:pt idx="4181">
                  <c:v>41282</c:v>
                </c:pt>
                <c:pt idx="4182">
                  <c:v>41283</c:v>
                </c:pt>
                <c:pt idx="4183">
                  <c:v>41284</c:v>
                </c:pt>
                <c:pt idx="4184">
                  <c:v>41285</c:v>
                </c:pt>
                <c:pt idx="4185">
                  <c:v>41288</c:v>
                </c:pt>
                <c:pt idx="4186">
                  <c:v>41289</c:v>
                </c:pt>
                <c:pt idx="4187">
                  <c:v>41290</c:v>
                </c:pt>
                <c:pt idx="4188">
                  <c:v>41291</c:v>
                </c:pt>
                <c:pt idx="4189">
                  <c:v>41292</c:v>
                </c:pt>
                <c:pt idx="4190">
                  <c:v>41295</c:v>
                </c:pt>
                <c:pt idx="4191">
                  <c:v>41296</c:v>
                </c:pt>
                <c:pt idx="4192">
                  <c:v>41297</c:v>
                </c:pt>
                <c:pt idx="4193">
                  <c:v>41298</c:v>
                </c:pt>
                <c:pt idx="4194">
                  <c:v>41299</c:v>
                </c:pt>
                <c:pt idx="4195">
                  <c:v>41302</c:v>
                </c:pt>
                <c:pt idx="4196">
                  <c:v>41303</c:v>
                </c:pt>
                <c:pt idx="4197">
                  <c:v>41304</c:v>
                </c:pt>
                <c:pt idx="4198">
                  <c:v>41305</c:v>
                </c:pt>
                <c:pt idx="4199">
                  <c:v>41306</c:v>
                </c:pt>
                <c:pt idx="4200">
                  <c:v>41309</c:v>
                </c:pt>
                <c:pt idx="4201">
                  <c:v>41310</c:v>
                </c:pt>
                <c:pt idx="4202">
                  <c:v>41311</c:v>
                </c:pt>
                <c:pt idx="4203">
                  <c:v>41312</c:v>
                </c:pt>
                <c:pt idx="4204">
                  <c:v>41313</c:v>
                </c:pt>
                <c:pt idx="4205">
                  <c:v>41316</c:v>
                </c:pt>
                <c:pt idx="4206">
                  <c:v>41317</c:v>
                </c:pt>
                <c:pt idx="4207">
                  <c:v>41318</c:v>
                </c:pt>
                <c:pt idx="4208">
                  <c:v>41319</c:v>
                </c:pt>
                <c:pt idx="4209">
                  <c:v>41320</c:v>
                </c:pt>
                <c:pt idx="4210">
                  <c:v>41323</c:v>
                </c:pt>
                <c:pt idx="4211">
                  <c:v>41324</c:v>
                </c:pt>
                <c:pt idx="4212">
                  <c:v>41325</c:v>
                </c:pt>
                <c:pt idx="4213">
                  <c:v>41326</c:v>
                </c:pt>
                <c:pt idx="4214">
                  <c:v>41327</c:v>
                </c:pt>
                <c:pt idx="4215">
                  <c:v>41330</c:v>
                </c:pt>
                <c:pt idx="4216">
                  <c:v>41331</c:v>
                </c:pt>
                <c:pt idx="4217">
                  <c:v>41332</c:v>
                </c:pt>
                <c:pt idx="4218">
                  <c:v>41333</c:v>
                </c:pt>
                <c:pt idx="4219">
                  <c:v>41334</c:v>
                </c:pt>
                <c:pt idx="4220">
                  <c:v>41337</c:v>
                </c:pt>
                <c:pt idx="4221">
                  <c:v>41338</c:v>
                </c:pt>
                <c:pt idx="4222">
                  <c:v>41339</c:v>
                </c:pt>
                <c:pt idx="4223">
                  <c:v>41340</c:v>
                </c:pt>
                <c:pt idx="4224">
                  <c:v>41341</c:v>
                </c:pt>
                <c:pt idx="4225">
                  <c:v>41344</c:v>
                </c:pt>
                <c:pt idx="4226">
                  <c:v>41345</c:v>
                </c:pt>
                <c:pt idx="4227">
                  <c:v>41346</c:v>
                </c:pt>
                <c:pt idx="4228">
                  <c:v>41347</c:v>
                </c:pt>
                <c:pt idx="4229">
                  <c:v>41348</c:v>
                </c:pt>
                <c:pt idx="4230">
                  <c:v>41351</c:v>
                </c:pt>
                <c:pt idx="4231">
                  <c:v>41352</c:v>
                </c:pt>
                <c:pt idx="4232">
                  <c:v>41353</c:v>
                </c:pt>
                <c:pt idx="4233">
                  <c:v>41354</c:v>
                </c:pt>
                <c:pt idx="4234">
                  <c:v>41355</c:v>
                </c:pt>
                <c:pt idx="4235">
                  <c:v>41358</c:v>
                </c:pt>
                <c:pt idx="4236">
                  <c:v>41359</c:v>
                </c:pt>
                <c:pt idx="4237">
                  <c:v>41360</c:v>
                </c:pt>
                <c:pt idx="4238">
                  <c:v>41361</c:v>
                </c:pt>
                <c:pt idx="4239">
                  <c:v>41364</c:v>
                </c:pt>
                <c:pt idx="4240">
                  <c:v>41365</c:v>
                </c:pt>
                <c:pt idx="4241">
                  <c:v>41366</c:v>
                </c:pt>
                <c:pt idx="4242">
                  <c:v>41367</c:v>
                </c:pt>
                <c:pt idx="4243">
                  <c:v>41368</c:v>
                </c:pt>
                <c:pt idx="4244">
                  <c:v>41369</c:v>
                </c:pt>
                <c:pt idx="4245">
                  <c:v>41372</c:v>
                </c:pt>
                <c:pt idx="4246">
                  <c:v>41373</c:v>
                </c:pt>
                <c:pt idx="4247">
                  <c:v>41374</c:v>
                </c:pt>
                <c:pt idx="4248">
                  <c:v>41375</c:v>
                </c:pt>
                <c:pt idx="4249">
                  <c:v>41376</c:v>
                </c:pt>
                <c:pt idx="4250">
                  <c:v>41379</c:v>
                </c:pt>
                <c:pt idx="4251">
                  <c:v>41380</c:v>
                </c:pt>
                <c:pt idx="4252">
                  <c:v>41381</c:v>
                </c:pt>
                <c:pt idx="4253">
                  <c:v>41382</c:v>
                </c:pt>
                <c:pt idx="4254">
                  <c:v>41383</c:v>
                </c:pt>
                <c:pt idx="4255">
                  <c:v>41386</c:v>
                </c:pt>
                <c:pt idx="4256">
                  <c:v>41387</c:v>
                </c:pt>
                <c:pt idx="4257">
                  <c:v>41388</c:v>
                </c:pt>
                <c:pt idx="4258">
                  <c:v>41389</c:v>
                </c:pt>
                <c:pt idx="4259">
                  <c:v>41390</c:v>
                </c:pt>
                <c:pt idx="4260">
                  <c:v>41393</c:v>
                </c:pt>
                <c:pt idx="4261">
                  <c:v>41394</c:v>
                </c:pt>
                <c:pt idx="4262">
                  <c:v>41395</c:v>
                </c:pt>
                <c:pt idx="4263">
                  <c:v>41396</c:v>
                </c:pt>
                <c:pt idx="4264">
                  <c:v>41397</c:v>
                </c:pt>
                <c:pt idx="4265">
                  <c:v>41400</c:v>
                </c:pt>
                <c:pt idx="4266">
                  <c:v>41401</c:v>
                </c:pt>
                <c:pt idx="4267">
                  <c:v>41402</c:v>
                </c:pt>
                <c:pt idx="4268">
                  <c:v>41403</c:v>
                </c:pt>
                <c:pt idx="4269">
                  <c:v>41404</c:v>
                </c:pt>
                <c:pt idx="4270">
                  <c:v>41407</c:v>
                </c:pt>
                <c:pt idx="4271">
                  <c:v>41408</c:v>
                </c:pt>
                <c:pt idx="4272">
                  <c:v>41409</c:v>
                </c:pt>
                <c:pt idx="4273">
                  <c:v>41410</c:v>
                </c:pt>
                <c:pt idx="4274">
                  <c:v>41411</c:v>
                </c:pt>
                <c:pt idx="4275">
                  <c:v>41414</c:v>
                </c:pt>
                <c:pt idx="4276">
                  <c:v>41415</c:v>
                </c:pt>
                <c:pt idx="4277">
                  <c:v>41416</c:v>
                </c:pt>
                <c:pt idx="4278">
                  <c:v>41417</c:v>
                </c:pt>
                <c:pt idx="4279">
                  <c:v>41418</c:v>
                </c:pt>
                <c:pt idx="4280">
                  <c:v>41421</c:v>
                </c:pt>
                <c:pt idx="4281">
                  <c:v>41422</c:v>
                </c:pt>
                <c:pt idx="4282">
                  <c:v>41423</c:v>
                </c:pt>
                <c:pt idx="4283">
                  <c:v>41424</c:v>
                </c:pt>
                <c:pt idx="4284">
                  <c:v>41425</c:v>
                </c:pt>
                <c:pt idx="4285">
                  <c:v>41428</c:v>
                </c:pt>
                <c:pt idx="4286">
                  <c:v>41429</c:v>
                </c:pt>
                <c:pt idx="4287">
                  <c:v>41430</c:v>
                </c:pt>
                <c:pt idx="4288">
                  <c:v>41431</c:v>
                </c:pt>
                <c:pt idx="4289">
                  <c:v>41432</c:v>
                </c:pt>
                <c:pt idx="4290">
                  <c:v>41435</c:v>
                </c:pt>
                <c:pt idx="4291">
                  <c:v>41436</c:v>
                </c:pt>
                <c:pt idx="4292">
                  <c:v>41437</c:v>
                </c:pt>
                <c:pt idx="4293">
                  <c:v>41438</c:v>
                </c:pt>
                <c:pt idx="4294">
                  <c:v>41439</c:v>
                </c:pt>
                <c:pt idx="4295">
                  <c:v>41442</c:v>
                </c:pt>
                <c:pt idx="4296">
                  <c:v>41443</c:v>
                </c:pt>
                <c:pt idx="4297">
                  <c:v>41444</c:v>
                </c:pt>
                <c:pt idx="4298">
                  <c:v>41445</c:v>
                </c:pt>
                <c:pt idx="4299">
                  <c:v>41446</c:v>
                </c:pt>
                <c:pt idx="4300">
                  <c:v>41449</c:v>
                </c:pt>
                <c:pt idx="4301">
                  <c:v>41450</c:v>
                </c:pt>
                <c:pt idx="4302">
                  <c:v>41451</c:v>
                </c:pt>
                <c:pt idx="4303">
                  <c:v>41452</c:v>
                </c:pt>
                <c:pt idx="4304">
                  <c:v>41453</c:v>
                </c:pt>
                <c:pt idx="4305">
                  <c:v>41455</c:v>
                </c:pt>
                <c:pt idx="4306">
                  <c:v>41456</c:v>
                </c:pt>
                <c:pt idx="4307">
                  <c:v>41457</c:v>
                </c:pt>
                <c:pt idx="4308">
                  <c:v>41458</c:v>
                </c:pt>
                <c:pt idx="4309">
                  <c:v>41459</c:v>
                </c:pt>
                <c:pt idx="4310">
                  <c:v>41460</c:v>
                </c:pt>
                <c:pt idx="4311">
                  <c:v>41463</c:v>
                </c:pt>
                <c:pt idx="4312">
                  <c:v>41464</c:v>
                </c:pt>
                <c:pt idx="4313">
                  <c:v>41465</c:v>
                </c:pt>
                <c:pt idx="4314">
                  <c:v>41466</c:v>
                </c:pt>
                <c:pt idx="4315">
                  <c:v>41467</c:v>
                </c:pt>
                <c:pt idx="4316">
                  <c:v>41470</c:v>
                </c:pt>
                <c:pt idx="4317">
                  <c:v>41471</c:v>
                </c:pt>
                <c:pt idx="4318">
                  <c:v>41472</c:v>
                </c:pt>
                <c:pt idx="4319">
                  <c:v>41473</c:v>
                </c:pt>
                <c:pt idx="4320">
                  <c:v>41474</c:v>
                </c:pt>
                <c:pt idx="4321">
                  <c:v>41477</c:v>
                </c:pt>
                <c:pt idx="4322">
                  <c:v>41478</c:v>
                </c:pt>
                <c:pt idx="4323">
                  <c:v>41479</c:v>
                </c:pt>
                <c:pt idx="4324">
                  <c:v>41480</c:v>
                </c:pt>
                <c:pt idx="4325">
                  <c:v>41481</c:v>
                </c:pt>
                <c:pt idx="4326">
                  <c:v>41484</c:v>
                </c:pt>
                <c:pt idx="4327">
                  <c:v>41485</c:v>
                </c:pt>
                <c:pt idx="4328">
                  <c:v>41486</c:v>
                </c:pt>
                <c:pt idx="4329">
                  <c:v>41487</c:v>
                </c:pt>
                <c:pt idx="4330">
                  <c:v>41488</c:v>
                </c:pt>
                <c:pt idx="4331">
                  <c:v>41491</c:v>
                </c:pt>
                <c:pt idx="4332">
                  <c:v>41492</c:v>
                </c:pt>
                <c:pt idx="4333">
                  <c:v>41493</c:v>
                </c:pt>
                <c:pt idx="4334">
                  <c:v>41494</c:v>
                </c:pt>
                <c:pt idx="4335">
                  <c:v>41495</c:v>
                </c:pt>
                <c:pt idx="4336">
                  <c:v>41498</c:v>
                </c:pt>
                <c:pt idx="4337">
                  <c:v>41499</c:v>
                </c:pt>
                <c:pt idx="4338">
                  <c:v>41500</c:v>
                </c:pt>
                <c:pt idx="4339">
                  <c:v>41501</c:v>
                </c:pt>
                <c:pt idx="4340">
                  <c:v>41502</c:v>
                </c:pt>
                <c:pt idx="4341">
                  <c:v>41505</c:v>
                </c:pt>
                <c:pt idx="4342">
                  <c:v>41506</c:v>
                </c:pt>
                <c:pt idx="4343">
                  <c:v>41507</c:v>
                </c:pt>
                <c:pt idx="4344">
                  <c:v>41508</c:v>
                </c:pt>
                <c:pt idx="4345">
                  <c:v>41509</c:v>
                </c:pt>
                <c:pt idx="4346">
                  <c:v>41512</c:v>
                </c:pt>
                <c:pt idx="4347">
                  <c:v>41513</c:v>
                </c:pt>
                <c:pt idx="4348">
                  <c:v>41514</c:v>
                </c:pt>
                <c:pt idx="4349">
                  <c:v>41515</c:v>
                </c:pt>
                <c:pt idx="4350">
                  <c:v>41516</c:v>
                </c:pt>
                <c:pt idx="4351">
                  <c:v>41517</c:v>
                </c:pt>
                <c:pt idx="4352">
                  <c:v>41519</c:v>
                </c:pt>
                <c:pt idx="4353">
                  <c:v>41520</c:v>
                </c:pt>
                <c:pt idx="4354">
                  <c:v>41521</c:v>
                </c:pt>
                <c:pt idx="4355">
                  <c:v>41522</c:v>
                </c:pt>
                <c:pt idx="4356">
                  <c:v>41523</c:v>
                </c:pt>
                <c:pt idx="4357">
                  <c:v>41526</c:v>
                </c:pt>
                <c:pt idx="4358">
                  <c:v>41527</c:v>
                </c:pt>
                <c:pt idx="4359">
                  <c:v>41528</c:v>
                </c:pt>
                <c:pt idx="4360">
                  <c:v>41529</c:v>
                </c:pt>
                <c:pt idx="4361">
                  <c:v>41530</c:v>
                </c:pt>
                <c:pt idx="4362">
                  <c:v>41533</c:v>
                </c:pt>
                <c:pt idx="4363">
                  <c:v>41534</c:v>
                </c:pt>
                <c:pt idx="4364">
                  <c:v>41535</c:v>
                </c:pt>
                <c:pt idx="4365">
                  <c:v>41536</c:v>
                </c:pt>
                <c:pt idx="4366">
                  <c:v>41537</c:v>
                </c:pt>
                <c:pt idx="4367">
                  <c:v>41540</c:v>
                </c:pt>
                <c:pt idx="4368">
                  <c:v>41541</c:v>
                </c:pt>
                <c:pt idx="4369">
                  <c:v>41542</c:v>
                </c:pt>
                <c:pt idx="4370">
                  <c:v>41543</c:v>
                </c:pt>
                <c:pt idx="4371">
                  <c:v>41544</c:v>
                </c:pt>
                <c:pt idx="4372">
                  <c:v>41547</c:v>
                </c:pt>
                <c:pt idx="4373">
                  <c:v>41548</c:v>
                </c:pt>
                <c:pt idx="4374">
                  <c:v>41549</c:v>
                </c:pt>
                <c:pt idx="4375">
                  <c:v>41550</c:v>
                </c:pt>
                <c:pt idx="4376">
                  <c:v>41551</c:v>
                </c:pt>
                <c:pt idx="4377">
                  <c:v>41554</c:v>
                </c:pt>
                <c:pt idx="4378">
                  <c:v>41555</c:v>
                </c:pt>
                <c:pt idx="4379">
                  <c:v>41556</c:v>
                </c:pt>
                <c:pt idx="4380">
                  <c:v>41557</c:v>
                </c:pt>
                <c:pt idx="4381">
                  <c:v>41558</c:v>
                </c:pt>
                <c:pt idx="4382">
                  <c:v>41561</c:v>
                </c:pt>
                <c:pt idx="4383">
                  <c:v>41562</c:v>
                </c:pt>
                <c:pt idx="4384">
                  <c:v>41563</c:v>
                </c:pt>
                <c:pt idx="4385">
                  <c:v>41564</c:v>
                </c:pt>
                <c:pt idx="4386">
                  <c:v>41565</c:v>
                </c:pt>
                <c:pt idx="4387">
                  <c:v>41568</c:v>
                </c:pt>
                <c:pt idx="4388">
                  <c:v>41569</c:v>
                </c:pt>
                <c:pt idx="4389">
                  <c:v>41570</c:v>
                </c:pt>
                <c:pt idx="4390">
                  <c:v>41571</c:v>
                </c:pt>
                <c:pt idx="4391">
                  <c:v>41572</c:v>
                </c:pt>
                <c:pt idx="4392">
                  <c:v>41575</c:v>
                </c:pt>
                <c:pt idx="4393">
                  <c:v>41576</c:v>
                </c:pt>
                <c:pt idx="4394">
                  <c:v>41577</c:v>
                </c:pt>
                <c:pt idx="4395">
                  <c:v>41578</c:v>
                </c:pt>
                <c:pt idx="4396">
                  <c:v>41579</c:v>
                </c:pt>
                <c:pt idx="4397">
                  <c:v>41582</c:v>
                </c:pt>
                <c:pt idx="4398">
                  <c:v>41583</c:v>
                </c:pt>
                <c:pt idx="4399">
                  <c:v>41584</c:v>
                </c:pt>
                <c:pt idx="4400">
                  <c:v>41585</c:v>
                </c:pt>
                <c:pt idx="4401">
                  <c:v>41586</c:v>
                </c:pt>
                <c:pt idx="4402">
                  <c:v>41589</c:v>
                </c:pt>
                <c:pt idx="4403">
                  <c:v>41590</c:v>
                </c:pt>
                <c:pt idx="4404">
                  <c:v>41591</c:v>
                </c:pt>
                <c:pt idx="4405">
                  <c:v>41592</c:v>
                </c:pt>
                <c:pt idx="4406">
                  <c:v>41593</c:v>
                </c:pt>
                <c:pt idx="4407">
                  <c:v>41596</c:v>
                </c:pt>
                <c:pt idx="4408">
                  <c:v>41597</c:v>
                </c:pt>
                <c:pt idx="4409">
                  <c:v>41598</c:v>
                </c:pt>
                <c:pt idx="4410">
                  <c:v>41599</c:v>
                </c:pt>
                <c:pt idx="4411">
                  <c:v>41600</c:v>
                </c:pt>
                <c:pt idx="4412">
                  <c:v>41603</c:v>
                </c:pt>
                <c:pt idx="4413">
                  <c:v>41604</c:v>
                </c:pt>
                <c:pt idx="4414">
                  <c:v>41605</c:v>
                </c:pt>
                <c:pt idx="4415">
                  <c:v>41606</c:v>
                </c:pt>
                <c:pt idx="4416">
                  <c:v>41607</c:v>
                </c:pt>
                <c:pt idx="4417">
                  <c:v>41608</c:v>
                </c:pt>
                <c:pt idx="4418">
                  <c:v>41610</c:v>
                </c:pt>
                <c:pt idx="4419">
                  <c:v>41611</c:v>
                </c:pt>
                <c:pt idx="4420">
                  <c:v>41612</c:v>
                </c:pt>
                <c:pt idx="4421">
                  <c:v>41613</c:v>
                </c:pt>
                <c:pt idx="4422">
                  <c:v>41614</c:v>
                </c:pt>
                <c:pt idx="4423">
                  <c:v>41617</c:v>
                </c:pt>
                <c:pt idx="4424">
                  <c:v>41618</c:v>
                </c:pt>
                <c:pt idx="4425">
                  <c:v>41619</c:v>
                </c:pt>
                <c:pt idx="4426">
                  <c:v>41620</c:v>
                </c:pt>
                <c:pt idx="4427">
                  <c:v>41621</c:v>
                </c:pt>
                <c:pt idx="4428">
                  <c:v>41624</c:v>
                </c:pt>
                <c:pt idx="4429">
                  <c:v>41625</c:v>
                </c:pt>
                <c:pt idx="4430">
                  <c:v>41626</c:v>
                </c:pt>
                <c:pt idx="4431">
                  <c:v>41627</c:v>
                </c:pt>
                <c:pt idx="4432">
                  <c:v>41628</c:v>
                </c:pt>
                <c:pt idx="4433">
                  <c:v>41631</c:v>
                </c:pt>
                <c:pt idx="4434">
                  <c:v>41632</c:v>
                </c:pt>
                <c:pt idx="4435">
                  <c:v>41634</c:v>
                </c:pt>
                <c:pt idx="4436">
                  <c:v>41635</c:v>
                </c:pt>
                <c:pt idx="4437">
                  <c:v>41638</c:v>
                </c:pt>
                <c:pt idx="4438">
                  <c:v>41639</c:v>
                </c:pt>
                <c:pt idx="4439">
                  <c:v>41641</c:v>
                </c:pt>
                <c:pt idx="4440">
                  <c:v>41642</c:v>
                </c:pt>
                <c:pt idx="4441">
                  <c:v>41645</c:v>
                </c:pt>
                <c:pt idx="4442">
                  <c:v>41646</c:v>
                </c:pt>
                <c:pt idx="4443">
                  <c:v>41647</c:v>
                </c:pt>
                <c:pt idx="4444">
                  <c:v>41648</c:v>
                </c:pt>
                <c:pt idx="4445">
                  <c:v>41649</c:v>
                </c:pt>
                <c:pt idx="4446">
                  <c:v>41652</c:v>
                </c:pt>
                <c:pt idx="4447">
                  <c:v>41653</c:v>
                </c:pt>
                <c:pt idx="4448">
                  <c:v>41654</c:v>
                </c:pt>
                <c:pt idx="4449">
                  <c:v>41655</c:v>
                </c:pt>
                <c:pt idx="4450">
                  <c:v>41656</c:v>
                </c:pt>
                <c:pt idx="4451">
                  <c:v>41659</c:v>
                </c:pt>
                <c:pt idx="4452">
                  <c:v>41660</c:v>
                </c:pt>
                <c:pt idx="4453">
                  <c:v>41661</c:v>
                </c:pt>
                <c:pt idx="4454">
                  <c:v>41662</c:v>
                </c:pt>
                <c:pt idx="4455">
                  <c:v>41663</c:v>
                </c:pt>
                <c:pt idx="4456">
                  <c:v>41666</c:v>
                </c:pt>
                <c:pt idx="4457">
                  <c:v>41667</c:v>
                </c:pt>
                <c:pt idx="4458">
                  <c:v>41668</c:v>
                </c:pt>
                <c:pt idx="4459">
                  <c:v>41669</c:v>
                </c:pt>
                <c:pt idx="4460">
                  <c:v>41670</c:v>
                </c:pt>
                <c:pt idx="4461">
                  <c:v>41673</c:v>
                </c:pt>
                <c:pt idx="4462">
                  <c:v>41674</c:v>
                </c:pt>
                <c:pt idx="4463">
                  <c:v>41675</c:v>
                </c:pt>
                <c:pt idx="4464">
                  <c:v>41676</c:v>
                </c:pt>
                <c:pt idx="4465">
                  <c:v>41677</c:v>
                </c:pt>
                <c:pt idx="4466">
                  <c:v>41680</c:v>
                </c:pt>
                <c:pt idx="4467">
                  <c:v>41681</c:v>
                </c:pt>
                <c:pt idx="4468">
                  <c:v>41682</c:v>
                </c:pt>
                <c:pt idx="4469">
                  <c:v>41683</c:v>
                </c:pt>
                <c:pt idx="4470">
                  <c:v>41684</c:v>
                </c:pt>
                <c:pt idx="4471">
                  <c:v>41687</c:v>
                </c:pt>
                <c:pt idx="4472">
                  <c:v>41688</c:v>
                </c:pt>
                <c:pt idx="4473">
                  <c:v>41689</c:v>
                </c:pt>
                <c:pt idx="4474">
                  <c:v>41690</c:v>
                </c:pt>
                <c:pt idx="4475">
                  <c:v>41691</c:v>
                </c:pt>
                <c:pt idx="4476">
                  <c:v>41694</c:v>
                </c:pt>
                <c:pt idx="4477">
                  <c:v>41695</c:v>
                </c:pt>
                <c:pt idx="4478">
                  <c:v>41696</c:v>
                </c:pt>
                <c:pt idx="4479">
                  <c:v>41697</c:v>
                </c:pt>
                <c:pt idx="4480">
                  <c:v>41698</c:v>
                </c:pt>
                <c:pt idx="4481">
                  <c:v>41701</c:v>
                </c:pt>
                <c:pt idx="4482">
                  <c:v>41702</c:v>
                </c:pt>
                <c:pt idx="4483">
                  <c:v>41703</c:v>
                </c:pt>
                <c:pt idx="4484">
                  <c:v>41704</c:v>
                </c:pt>
                <c:pt idx="4485">
                  <c:v>41705</c:v>
                </c:pt>
                <c:pt idx="4486">
                  <c:v>41708</c:v>
                </c:pt>
                <c:pt idx="4487">
                  <c:v>41709</c:v>
                </c:pt>
                <c:pt idx="4488">
                  <c:v>41710</c:v>
                </c:pt>
                <c:pt idx="4489">
                  <c:v>41711</c:v>
                </c:pt>
                <c:pt idx="4490">
                  <c:v>41712</c:v>
                </c:pt>
                <c:pt idx="4491">
                  <c:v>41715</c:v>
                </c:pt>
                <c:pt idx="4492">
                  <c:v>41716</c:v>
                </c:pt>
                <c:pt idx="4493">
                  <c:v>41717</c:v>
                </c:pt>
                <c:pt idx="4494">
                  <c:v>41718</c:v>
                </c:pt>
                <c:pt idx="4495">
                  <c:v>41719</c:v>
                </c:pt>
                <c:pt idx="4496">
                  <c:v>41722</c:v>
                </c:pt>
                <c:pt idx="4497">
                  <c:v>41723</c:v>
                </c:pt>
                <c:pt idx="4498">
                  <c:v>41724</c:v>
                </c:pt>
                <c:pt idx="4499">
                  <c:v>41725</c:v>
                </c:pt>
                <c:pt idx="4500">
                  <c:v>41726</c:v>
                </c:pt>
                <c:pt idx="4501">
                  <c:v>41729</c:v>
                </c:pt>
                <c:pt idx="4502">
                  <c:v>41730</c:v>
                </c:pt>
                <c:pt idx="4503">
                  <c:v>41731</c:v>
                </c:pt>
                <c:pt idx="4504">
                  <c:v>41732</c:v>
                </c:pt>
                <c:pt idx="4505">
                  <c:v>41733</c:v>
                </c:pt>
                <c:pt idx="4506">
                  <c:v>41736</c:v>
                </c:pt>
                <c:pt idx="4507">
                  <c:v>41737</c:v>
                </c:pt>
                <c:pt idx="4508">
                  <c:v>41738</c:v>
                </c:pt>
                <c:pt idx="4509">
                  <c:v>41739</c:v>
                </c:pt>
                <c:pt idx="4510">
                  <c:v>41740</c:v>
                </c:pt>
                <c:pt idx="4511">
                  <c:v>41743</c:v>
                </c:pt>
                <c:pt idx="4512">
                  <c:v>41744</c:v>
                </c:pt>
                <c:pt idx="4513">
                  <c:v>41745</c:v>
                </c:pt>
                <c:pt idx="4514">
                  <c:v>41746</c:v>
                </c:pt>
                <c:pt idx="4515">
                  <c:v>41750</c:v>
                </c:pt>
                <c:pt idx="4516">
                  <c:v>41751</c:v>
                </c:pt>
                <c:pt idx="4517">
                  <c:v>41752</c:v>
                </c:pt>
                <c:pt idx="4518">
                  <c:v>41753</c:v>
                </c:pt>
                <c:pt idx="4519">
                  <c:v>41754</c:v>
                </c:pt>
                <c:pt idx="4520">
                  <c:v>41757</c:v>
                </c:pt>
                <c:pt idx="4521">
                  <c:v>41758</c:v>
                </c:pt>
                <c:pt idx="4522">
                  <c:v>41759</c:v>
                </c:pt>
                <c:pt idx="4523">
                  <c:v>41760</c:v>
                </c:pt>
                <c:pt idx="4524">
                  <c:v>41761</c:v>
                </c:pt>
                <c:pt idx="4525">
                  <c:v>41764</c:v>
                </c:pt>
                <c:pt idx="4526">
                  <c:v>41765</c:v>
                </c:pt>
                <c:pt idx="4527">
                  <c:v>41766</c:v>
                </c:pt>
                <c:pt idx="4528">
                  <c:v>41767</c:v>
                </c:pt>
                <c:pt idx="4529">
                  <c:v>41768</c:v>
                </c:pt>
                <c:pt idx="4530">
                  <c:v>41771</c:v>
                </c:pt>
                <c:pt idx="4531">
                  <c:v>41772</c:v>
                </c:pt>
                <c:pt idx="4532">
                  <c:v>41773</c:v>
                </c:pt>
                <c:pt idx="4533">
                  <c:v>41774</c:v>
                </c:pt>
                <c:pt idx="4534">
                  <c:v>41775</c:v>
                </c:pt>
                <c:pt idx="4535">
                  <c:v>41778</c:v>
                </c:pt>
                <c:pt idx="4536">
                  <c:v>41779</c:v>
                </c:pt>
                <c:pt idx="4537">
                  <c:v>41780</c:v>
                </c:pt>
                <c:pt idx="4538">
                  <c:v>41781</c:v>
                </c:pt>
                <c:pt idx="4539">
                  <c:v>41782</c:v>
                </c:pt>
                <c:pt idx="4540">
                  <c:v>41785</c:v>
                </c:pt>
                <c:pt idx="4541">
                  <c:v>41786</c:v>
                </c:pt>
                <c:pt idx="4542">
                  <c:v>41787</c:v>
                </c:pt>
                <c:pt idx="4543">
                  <c:v>41788</c:v>
                </c:pt>
                <c:pt idx="4544">
                  <c:v>41789</c:v>
                </c:pt>
                <c:pt idx="4545">
                  <c:v>41790</c:v>
                </c:pt>
                <c:pt idx="4546">
                  <c:v>41792</c:v>
                </c:pt>
                <c:pt idx="4547">
                  <c:v>41793</c:v>
                </c:pt>
                <c:pt idx="4548">
                  <c:v>41794</c:v>
                </c:pt>
                <c:pt idx="4549">
                  <c:v>41795</c:v>
                </c:pt>
                <c:pt idx="4550">
                  <c:v>41796</c:v>
                </c:pt>
                <c:pt idx="4551">
                  <c:v>41799</c:v>
                </c:pt>
                <c:pt idx="4552">
                  <c:v>41800</c:v>
                </c:pt>
                <c:pt idx="4553">
                  <c:v>41801</c:v>
                </c:pt>
                <c:pt idx="4554">
                  <c:v>41802</c:v>
                </c:pt>
                <c:pt idx="4555">
                  <c:v>41803</c:v>
                </c:pt>
                <c:pt idx="4556">
                  <c:v>41806</c:v>
                </c:pt>
                <c:pt idx="4557">
                  <c:v>41807</c:v>
                </c:pt>
                <c:pt idx="4558">
                  <c:v>41808</c:v>
                </c:pt>
                <c:pt idx="4559">
                  <c:v>41809</c:v>
                </c:pt>
                <c:pt idx="4560">
                  <c:v>41810</c:v>
                </c:pt>
                <c:pt idx="4561">
                  <c:v>41813</c:v>
                </c:pt>
                <c:pt idx="4562">
                  <c:v>41814</c:v>
                </c:pt>
                <c:pt idx="4563">
                  <c:v>41815</c:v>
                </c:pt>
                <c:pt idx="4564">
                  <c:v>41816</c:v>
                </c:pt>
                <c:pt idx="4565">
                  <c:v>41817</c:v>
                </c:pt>
                <c:pt idx="4566">
                  <c:v>41820</c:v>
                </c:pt>
                <c:pt idx="4567">
                  <c:v>41821</c:v>
                </c:pt>
                <c:pt idx="4568">
                  <c:v>41822</c:v>
                </c:pt>
                <c:pt idx="4569">
                  <c:v>41823</c:v>
                </c:pt>
                <c:pt idx="4570">
                  <c:v>41824</c:v>
                </c:pt>
                <c:pt idx="4571">
                  <c:v>41827</c:v>
                </c:pt>
                <c:pt idx="4572">
                  <c:v>41828</c:v>
                </c:pt>
                <c:pt idx="4573">
                  <c:v>41829</c:v>
                </c:pt>
                <c:pt idx="4574">
                  <c:v>41830</c:v>
                </c:pt>
                <c:pt idx="4575">
                  <c:v>41831</c:v>
                </c:pt>
                <c:pt idx="4576">
                  <c:v>41834</c:v>
                </c:pt>
                <c:pt idx="4577">
                  <c:v>41835</c:v>
                </c:pt>
                <c:pt idx="4578">
                  <c:v>41836</c:v>
                </c:pt>
                <c:pt idx="4579">
                  <c:v>41837</c:v>
                </c:pt>
                <c:pt idx="4580">
                  <c:v>41838</c:v>
                </c:pt>
                <c:pt idx="4581">
                  <c:v>41841</c:v>
                </c:pt>
                <c:pt idx="4582">
                  <c:v>41842</c:v>
                </c:pt>
                <c:pt idx="4583">
                  <c:v>41843</c:v>
                </c:pt>
                <c:pt idx="4584">
                  <c:v>41844</c:v>
                </c:pt>
                <c:pt idx="4585">
                  <c:v>41845</c:v>
                </c:pt>
                <c:pt idx="4586">
                  <c:v>41848</c:v>
                </c:pt>
                <c:pt idx="4587">
                  <c:v>41849</c:v>
                </c:pt>
                <c:pt idx="4588">
                  <c:v>41850</c:v>
                </c:pt>
                <c:pt idx="4589">
                  <c:v>41851</c:v>
                </c:pt>
                <c:pt idx="4590">
                  <c:v>41852</c:v>
                </c:pt>
                <c:pt idx="4591">
                  <c:v>41855</c:v>
                </c:pt>
                <c:pt idx="4592">
                  <c:v>41856</c:v>
                </c:pt>
                <c:pt idx="4593">
                  <c:v>41857</c:v>
                </c:pt>
                <c:pt idx="4594">
                  <c:v>41858</c:v>
                </c:pt>
                <c:pt idx="4595">
                  <c:v>41859</c:v>
                </c:pt>
                <c:pt idx="4596">
                  <c:v>41862</c:v>
                </c:pt>
                <c:pt idx="4597">
                  <c:v>41863</c:v>
                </c:pt>
                <c:pt idx="4598">
                  <c:v>41864</c:v>
                </c:pt>
                <c:pt idx="4599">
                  <c:v>41865</c:v>
                </c:pt>
                <c:pt idx="4600">
                  <c:v>41866</c:v>
                </c:pt>
                <c:pt idx="4601">
                  <c:v>41869</c:v>
                </c:pt>
                <c:pt idx="4602">
                  <c:v>41870</c:v>
                </c:pt>
                <c:pt idx="4603">
                  <c:v>41871</c:v>
                </c:pt>
                <c:pt idx="4604">
                  <c:v>41872</c:v>
                </c:pt>
                <c:pt idx="4605">
                  <c:v>41873</c:v>
                </c:pt>
                <c:pt idx="4606">
                  <c:v>41876</c:v>
                </c:pt>
                <c:pt idx="4607">
                  <c:v>41877</c:v>
                </c:pt>
                <c:pt idx="4608">
                  <c:v>41878</c:v>
                </c:pt>
                <c:pt idx="4609">
                  <c:v>41879</c:v>
                </c:pt>
                <c:pt idx="4610">
                  <c:v>41880</c:v>
                </c:pt>
                <c:pt idx="4611">
                  <c:v>41882</c:v>
                </c:pt>
                <c:pt idx="4612">
                  <c:v>41883</c:v>
                </c:pt>
                <c:pt idx="4613">
                  <c:v>41884</c:v>
                </c:pt>
                <c:pt idx="4614">
                  <c:v>41885</c:v>
                </c:pt>
                <c:pt idx="4615">
                  <c:v>41886</c:v>
                </c:pt>
                <c:pt idx="4616">
                  <c:v>41887</c:v>
                </c:pt>
                <c:pt idx="4617">
                  <c:v>41890</c:v>
                </c:pt>
                <c:pt idx="4618">
                  <c:v>41891</c:v>
                </c:pt>
                <c:pt idx="4619">
                  <c:v>41892</c:v>
                </c:pt>
                <c:pt idx="4620">
                  <c:v>41893</c:v>
                </c:pt>
                <c:pt idx="4621">
                  <c:v>41894</c:v>
                </c:pt>
                <c:pt idx="4622">
                  <c:v>41897</c:v>
                </c:pt>
                <c:pt idx="4623">
                  <c:v>41898</c:v>
                </c:pt>
                <c:pt idx="4624">
                  <c:v>41899</c:v>
                </c:pt>
                <c:pt idx="4625">
                  <c:v>41900</c:v>
                </c:pt>
                <c:pt idx="4626">
                  <c:v>41901</c:v>
                </c:pt>
                <c:pt idx="4627">
                  <c:v>41904</c:v>
                </c:pt>
                <c:pt idx="4628">
                  <c:v>41905</c:v>
                </c:pt>
                <c:pt idx="4629">
                  <c:v>41906</c:v>
                </c:pt>
                <c:pt idx="4630">
                  <c:v>41907</c:v>
                </c:pt>
                <c:pt idx="4631">
                  <c:v>41908</c:v>
                </c:pt>
                <c:pt idx="4632">
                  <c:v>41911</c:v>
                </c:pt>
                <c:pt idx="4633">
                  <c:v>41912</c:v>
                </c:pt>
                <c:pt idx="4634">
                  <c:v>41913</c:v>
                </c:pt>
                <c:pt idx="4635">
                  <c:v>41914</c:v>
                </c:pt>
                <c:pt idx="4636">
                  <c:v>41915</c:v>
                </c:pt>
                <c:pt idx="4637">
                  <c:v>41918</c:v>
                </c:pt>
                <c:pt idx="4638">
                  <c:v>41919</c:v>
                </c:pt>
                <c:pt idx="4639">
                  <c:v>41920</c:v>
                </c:pt>
                <c:pt idx="4640">
                  <c:v>41921</c:v>
                </c:pt>
                <c:pt idx="4641">
                  <c:v>41922</c:v>
                </c:pt>
                <c:pt idx="4642">
                  <c:v>41925</c:v>
                </c:pt>
                <c:pt idx="4643">
                  <c:v>41926</c:v>
                </c:pt>
                <c:pt idx="4644">
                  <c:v>41927</c:v>
                </c:pt>
                <c:pt idx="4645">
                  <c:v>41928</c:v>
                </c:pt>
                <c:pt idx="4646">
                  <c:v>41929</c:v>
                </c:pt>
                <c:pt idx="4647">
                  <c:v>41932</c:v>
                </c:pt>
                <c:pt idx="4648">
                  <c:v>41933</c:v>
                </c:pt>
                <c:pt idx="4649">
                  <c:v>41934</c:v>
                </c:pt>
                <c:pt idx="4650">
                  <c:v>41935</c:v>
                </c:pt>
                <c:pt idx="4651">
                  <c:v>41936</c:v>
                </c:pt>
                <c:pt idx="4652">
                  <c:v>41939</c:v>
                </c:pt>
                <c:pt idx="4653">
                  <c:v>41940</c:v>
                </c:pt>
                <c:pt idx="4654">
                  <c:v>41941</c:v>
                </c:pt>
                <c:pt idx="4655">
                  <c:v>41942</c:v>
                </c:pt>
                <c:pt idx="4656">
                  <c:v>41943</c:v>
                </c:pt>
                <c:pt idx="4657">
                  <c:v>41946</c:v>
                </c:pt>
                <c:pt idx="4658">
                  <c:v>41947</c:v>
                </c:pt>
                <c:pt idx="4659">
                  <c:v>41948</c:v>
                </c:pt>
                <c:pt idx="4660">
                  <c:v>41949</c:v>
                </c:pt>
                <c:pt idx="4661">
                  <c:v>41950</c:v>
                </c:pt>
                <c:pt idx="4662">
                  <c:v>41953</c:v>
                </c:pt>
                <c:pt idx="4663">
                  <c:v>41954</c:v>
                </c:pt>
                <c:pt idx="4664">
                  <c:v>41955</c:v>
                </c:pt>
                <c:pt idx="4665">
                  <c:v>41956</c:v>
                </c:pt>
                <c:pt idx="4666">
                  <c:v>41957</c:v>
                </c:pt>
                <c:pt idx="4667">
                  <c:v>41960</c:v>
                </c:pt>
                <c:pt idx="4668">
                  <c:v>41961</c:v>
                </c:pt>
                <c:pt idx="4669">
                  <c:v>41962</c:v>
                </c:pt>
                <c:pt idx="4670">
                  <c:v>41963</c:v>
                </c:pt>
                <c:pt idx="4671">
                  <c:v>41964</c:v>
                </c:pt>
                <c:pt idx="4672">
                  <c:v>41967</c:v>
                </c:pt>
                <c:pt idx="4673">
                  <c:v>41968</c:v>
                </c:pt>
                <c:pt idx="4674">
                  <c:v>41969</c:v>
                </c:pt>
                <c:pt idx="4675">
                  <c:v>41970</c:v>
                </c:pt>
                <c:pt idx="4676">
                  <c:v>41971</c:v>
                </c:pt>
                <c:pt idx="4677">
                  <c:v>41973</c:v>
                </c:pt>
                <c:pt idx="4678">
                  <c:v>41974</c:v>
                </c:pt>
                <c:pt idx="4679">
                  <c:v>41975</c:v>
                </c:pt>
                <c:pt idx="4680">
                  <c:v>41976</c:v>
                </c:pt>
                <c:pt idx="4681">
                  <c:v>41977</c:v>
                </c:pt>
                <c:pt idx="4682">
                  <c:v>41978</c:v>
                </c:pt>
                <c:pt idx="4683">
                  <c:v>41981</c:v>
                </c:pt>
                <c:pt idx="4684">
                  <c:v>41982</c:v>
                </c:pt>
                <c:pt idx="4685">
                  <c:v>41983</c:v>
                </c:pt>
                <c:pt idx="4686">
                  <c:v>41984</c:v>
                </c:pt>
                <c:pt idx="4687">
                  <c:v>41985</c:v>
                </c:pt>
                <c:pt idx="4688">
                  <c:v>41988</c:v>
                </c:pt>
                <c:pt idx="4689">
                  <c:v>41989</c:v>
                </c:pt>
                <c:pt idx="4690">
                  <c:v>41990</c:v>
                </c:pt>
                <c:pt idx="4691">
                  <c:v>41991</c:v>
                </c:pt>
                <c:pt idx="4692">
                  <c:v>41992</c:v>
                </c:pt>
                <c:pt idx="4693">
                  <c:v>41995</c:v>
                </c:pt>
                <c:pt idx="4694">
                  <c:v>41996</c:v>
                </c:pt>
                <c:pt idx="4695">
                  <c:v>41997</c:v>
                </c:pt>
                <c:pt idx="4696">
                  <c:v>41999</c:v>
                </c:pt>
                <c:pt idx="4697">
                  <c:v>42002</c:v>
                </c:pt>
                <c:pt idx="4698">
                  <c:v>42003</c:v>
                </c:pt>
                <c:pt idx="4699">
                  <c:v>42004</c:v>
                </c:pt>
                <c:pt idx="4700">
                  <c:v>42006</c:v>
                </c:pt>
                <c:pt idx="4701">
                  <c:v>42009</c:v>
                </c:pt>
                <c:pt idx="4702">
                  <c:v>42010</c:v>
                </c:pt>
                <c:pt idx="4703">
                  <c:v>42011</c:v>
                </c:pt>
                <c:pt idx="4704">
                  <c:v>42012</c:v>
                </c:pt>
                <c:pt idx="4705">
                  <c:v>42013</c:v>
                </c:pt>
                <c:pt idx="4706">
                  <c:v>42016</c:v>
                </c:pt>
                <c:pt idx="4707">
                  <c:v>42017</c:v>
                </c:pt>
                <c:pt idx="4708">
                  <c:v>42018</c:v>
                </c:pt>
                <c:pt idx="4709">
                  <c:v>42019</c:v>
                </c:pt>
                <c:pt idx="4710">
                  <c:v>42020</c:v>
                </c:pt>
                <c:pt idx="4711">
                  <c:v>42023</c:v>
                </c:pt>
                <c:pt idx="4712">
                  <c:v>42024</c:v>
                </c:pt>
                <c:pt idx="4713">
                  <c:v>42025</c:v>
                </c:pt>
                <c:pt idx="4714">
                  <c:v>42026</c:v>
                </c:pt>
                <c:pt idx="4715">
                  <c:v>42027</c:v>
                </c:pt>
                <c:pt idx="4716">
                  <c:v>42030</c:v>
                </c:pt>
                <c:pt idx="4717">
                  <c:v>42031</c:v>
                </c:pt>
                <c:pt idx="4718">
                  <c:v>42032</c:v>
                </c:pt>
                <c:pt idx="4719">
                  <c:v>42033</c:v>
                </c:pt>
                <c:pt idx="4720">
                  <c:v>42034</c:v>
                </c:pt>
                <c:pt idx="4721">
                  <c:v>42035</c:v>
                </c:pt>
                <c:pt idx="4722">
                  <c:v>42037</c:v>
                </c:pt>
                <c:pt idx="4723">
                  <c:v>42038</c:v>
                </c:pt>
                <c:pt idx="4724">
                  <c:v>42039</c:v>
                </c:pt>
                <c:pt idx="4725">
                  <c:v>42040</c:v>
                </c:pt>
                <c:pt idx="4726">
                  <c:v>42041</c:v>
                </c:pt>
                <c:pt idx="4727">
                  <c:v>42044</c:v>
                </c:pt>
                <c:pt idx="4728">
                  <c:v>42045</c:v>
                </c:pt>
                <c:pt idx="4729">
                  <c:v>42046</c:v>
                </c:pt>
                <c:pt idx="4730">
                  <c:v>42047</c:v>
                </c:pt>
                <c:pt idx="4731">
                  <c:v>42048</c:v>
                </c:pt>
                <c:pt idx="4732">
                  <c:v>42051</c:v>
                </c:pt>
                <c:pt idx="4733">
                  <c:v>42052</c:v>
                </c:pt>
                <c:pt idx="4734">
                  <c:v>42053</c:v>
                </c:pt>
                <c:pt idx="4735">
                  <c:v>42054</c:v>
                </c:pt>
                <c:pt idx="4736">
                  <c:v>42055</c:v>
                </c:pt>
                <c:pt idx="4737">
                  <c:v>42058</c:v>
                </c:pt>
                <c:pt idx="4738">
                  <c:v>42059</c:v>
                </c:pt>
                <c:pt idx="4739">
                  <c:v>42060</c:v>
                </c:pt>
                <c:pt idx="4740">
                  <c:v>42061</c:v>
                </c:pt>
                <c:pt idx="4741">
                  <c:v>42062</c:v>
                </c:pt>
                <c:pt idx="4742">
                  <c:v>42063</c:v>
                </c:pt>
                <c:pt idx="4743">
                  <c:v>42065</c:v>
                </c:pt>
                <c:pt idx="4744">
                  <c:v>42066</c:v>
                </c:pt>
                <c:pt idx="4745">
                  <c:v>42067</c:v>
                </c:pt>
                <c:pt idx="4746">
                  <c:v>42068</c:v>
                </c:pt>
                <c:pt idx="4747">
                  <c:v>42069</c:v>
                </c:pt>
                <c:pt idx="4748">
                  <c:v>42072</c:v>
                </c:pt>
                <c:pt idx="4749">
                  <c:v>42073</c:v>
                </c:pt>
                <c:pt idx="4750">
                  <c:v>42074</c:v>
                </c:pt>
                <c:pt idx="4751">
                  <c:v>42075</c:v>
                </c:pt>
                <c:pt idx="4752">
                  <c:v>42076</c:v>
                </c:pt>
                <c:pt idx="4753">
                  <c:v>42079</c:v>
                </c:pt>
                <c:pt idx="4754">
                  <c:v>42080</c:v>
                </c:pt>
                <c:pt idx="4755">
                  <c:v>42081</c:v>
                </c:pt>
                <c:pt idx="4756">
                  <c:v>42082</c:v>
                </c:pt>
                <c:pt idx="4757">
                  <c:v>42083</c:v>
                </c:pt>
                <c:pt idx="4758">
                  <c:v>42086</c:v>
                </c:pt>
                <c:pt idx="4759">
                  <c:v>42087</c:v>
                </c:pt>
                <c:pt idx="4760">
                  <c:v>42088</c:v>
                </c:pt>
                <c:pt idx="4761">
                  <c:v>42089</c:v>
                </c:pt>
                <c:pt idx="4762">
                  <c:v>42090</c:v>
                </c:pt>
                <c:pt idx="4763">
                  <c:v>42093</c:v>
                </c:pt>
                <c:pt idx="4764">
                  <c:v>42094</c:v>
                </c:pt>
                <c:pt idx="4765">
                  <c:v>42095</c:v>
                </c:pt>
                <c:pt idx="4766">
                  <c:v>42096</c:v>
                </c:pt>
                <c:pt idx="4767">
                  <c:v>42100</c:v>
                </c:pt>
                <c:pt idx="4768">
                  <c:v>42101</c:v>
                </c:pt>
                <c:pt idx="4769">
                  <c:v>42102</c:v>
                </c:pt>
                <c:pt idx="4770">
                  <c:v>42103</c:v>
                </c:pt>
                <c:pt idx="4771">
                  <c:v>42104</c:v>
                </c:pt>
                <c:pt idx="4772">
                  <c:v>42107</c:v>
                </c:pt>
                <c:pt idx="4773">
                  <c:v>42108</c:v>
                </c:pt>
                <c:pt idx="4774">
                  <c:v>42109</c:v>
                </c:pt>
                <c:pt idx="4775">
                  <c:v>42110</c:v>
                </c:pt>
                <c:pt idx="4776">
                  <c:v>42111</c:v>
                </c:pt>
                <c:pt idx="4777">
                  <c:v>42114</c:v>
                </c:pt>
                <c:pt idx="4778">
                  <c:v>42115</c:v>
                </c:pt>
                <c:pt idx="4779">
                  <c:v>42116</c:v>
                </c:pt>
                <c:pt idx="4780">
                  <c:v>42117</c:v>
                </c:pt>
                <c:pt idx="4781">
                  <c:v>42118</c:v>
                </c:pt>
                <c:pt idx="4782">
                  <c:v>42121</c:v>
                </c:pt>
                <c:pt idx="4783">
                  <c:v>42122</c:v>
                </c:pt>
                <c:pt idx="4784">
                  <c:v>42123</c:v>
                </c:pt>
                <c:pt idx="4785">
                  <c:v>42124</c:v>
                </c:pt>
                <c:pt idx="4786">
                  <c:v>42125</c:v>
                </c:pt>
                <c:pt idx="4787">
                  <c:v>42128</c:v>
                </c:pt>
                <c:pt idx="4788">
                  <c:v>42129</c:v>
                </c:pt>
                <c:pt idx="4789">
                  <c:v>42130</c:v>
                </c:pt>
                <c:pt idx="4790">
                  <c:v>42131</c:v>
                </c:pt>
                <c:pt idx="4791">
                  <c:v>42132</c:v>
                </c:pt>
                <c:pt idx="4792">
                  <c:v>42135</c:v>
                </c:pt>
                <c:pt idx="4793">
                  <c:v>42136</c:v>
                </c:pt>
                <c:pt idx="4794">
                  <c:v>42137</c:v>
                </c:pt>
                <c:pt idx="4795">
                  <c:v>42138</c:v>
                </c:pt>
                <c:pt idx="4796">
                  <c:v>42139</c:v>
                </c:pt>
                <c:pt idx="4797">
                  <c:v>42142</c:v>
                </c:pt>
                <c:pt idx="4798">
                  <c:v>42143</c:v>
                </c:pt>
                <c:pt idx="4799">
                  <c:v>42144</c:v>
                </c:pt>
                <c:pt idx="4800">
                  <c:v>42145</c:v>
                </c:pt>
                <c:pt idx="4801">
                  <c:v>42146</c:v>
                </c:pt>
                <c:pt idx="4802">
                  <c:v>42150</c:v>
                </c:pt>
                <c:pt idx="4803">
                  <c:v>42151</c:v>
                </c:pt>
                <c:pt idx="4804">
                  <c:v>42152</c:v>
                </c:pt>
                <c:pt idx="4805">
                  <c:v>42153</c:v>
                </c:pt>
                <c:pt idx="4806">
                  <c:v>42155</c:v>
                </c:pt>
                <c:pt idx="4807">
                  <c:v>42156</c:v>
                </c:pt>
                <c:pt idx="4808">
                  <c:v>42157</c:v>
                </c:pt>
                <c:pt idx="4809">
                  <c:v>42158</c:v>
                </c:pt>
                <c:pt idx="4810">
                  <c:v>42159</c:v>
                </c:pt>
                <c:pt idx="4811">
                  <c:v>42160</c:v>
                </c:pt>
                <c:pt idx="4812">
                  <c:v>42163</c:v>
                </c:pt>
                <c:pt idx="4813">
                  <c:v>42164</c:v>
                </c:pt>
                <c:pt idx="4814">
                  <c:v>42165</c:v>
                </c:pt>
                <c:pt idx="4815">
                  <c:v>42166</c:v>
                </c:pt>
                <c:pt idx="4816">
                  <c:v>42167</c:v>
                </c:pt>
                <c:pt idx="4817">
                  <c:v>42170</c:v>
                </c:pt>
                <c:pt idx="4818">
                  <c:v>42171</c:v>
                </c:pt>
                <c:pt idx="4819">
                  <c:v>42172</c:v>
                </c:pt>
                <c:pt idx="4820">
                  <c:v>42173</c:v>
                </c:pt>
                <c:pt idx="4821">
                  <c:v>42174</c:v>
                </c:pt>
                <c:pt idx="4822">
                  <c:v>42177</c:v>
                </c:pt>
                <c:pt idx="4823">
                  <c:v>42178</c:v>
                </c:pt>
                <c:pt idx="4824">
                  <c:v>42179</c:v>
                </c:pt>
                <c:pt idx="4825">
                  <c:v>42180</c:v>
                </c:pt>
                <c:pt idx="4826">
                  <c:v>42181</c:v>
                </c:pt>
                <c:pt idx="4827">
                  <c:v>42184</c:v>
                </c:pt>
                <c:pt idx="4828">
                  <c:v>42185</c:v>
                </c:pt>
                <c:pt idx="4829">
                  <c:v>42186</c:v>
                </c:pt>
                <c:pt idx="4830">
                  <c:v>42187</c:v>
                </c:pt>
                <c:pt idx="4831">
                  <c:v>42188</c:v>
                </c:pt>
                <c:pt idx="4832">
                  <c:v>42191</c:v>
                </c:pt>
                <c:pt idx="4833">
                  <c:v>42192</c:v>
                </c:pt>
                <c:pt idx="4834">
                  <c:v>42193</c:v>
                </c:pt>
                <c:pt idx="4835">
                  <c:v>42194</c:v>
                </c:pt>
                <c:pt idx="4836">
                  <c:v>42195</c:v>
                </c:pt>
                <c:pt idx="4837">
                  <c:v>42198</c:v>
                </c:pt>
                <c:pt idx="4838">
                  <c:v>42199</c:v>
                </c:pt>
                <c:pt idx="4839">
                  <c:v>42200</c:v>
                </c:pt>
                <c:pt idx="4840">
                  <c:v>42201</c:v>
                </c:pt>
                <c:pt idx="4841">
                  <c:v>42202</c:v>
                </c:pt>
                <c:pt idx="4842">
                  <c:v>42205</c:v>
                </c:pt>
                <c:pt idx="4843">
                  <c:v>42206</c:v>
                </c:pt>
                <c:pt idx="4844">
                  <c:v>42207</c:v>
                </c:pt>
                <c:pt idx="4845">
                  <c:v>42208</c:v>
                </c:pt>
                <c:pt idx="4846">
                  <c:v>42209</c:v>
                </c:pt>
                <c:pt idx="4847">
                  <c:v>42212</c:v>
                </c:pt>
                <c:pt idx="4848">
                  <c:v>42213</c:v>
                </c:pt>
                <c:pt idx="4849">
                  <c:v>42214</c:v>
                </c:pt>
                <c:pt idx="4850">
                  <c:v>42215</c:v>
                </c:pt>
                <c:pt idx="4851">
                  <c:v>42216</c:v>
                </c:pt>
                <c:pt idx="4852">
                  <c:v>42219</c:v>
                </c:pt>
                <c:pt idx="4853">
                  <c:v>42220</c:v>
                </c:pt>
                <c:pt idx="4854">
                  <c:v>42221</c:v>
                </c:pt>
                <c:pt idx="4855">
                  <c:v>42222</c:v>
                </c:pt>
                <c:pt idx="4856">
                  <c:v>42223</c:v>
                </c:pt>
                <c:pt idx="4857">
                  <c:v>42226</c:v>
                </c:pt>
                <c:pt idx="4858">
                  <c:v>42227</c:v>
                </c:pt>
                <c:pt idx="4859">
                  <c:v>42228</c:v>
                </c:pt>
                <c:pt idx="4860">
                  <c:v>42229</c:v>
                </c:pt>
                <c:pt idx="4861">
                  <c:v>42230</c:v>
                </c:pt>
                <c:pt idx="4862">
                  <c:v>42233</c:v>
                </c:pt>
                <c:pt idx="4863">
                  <c:v>42234</c:v>
                </c:pt>
                <c:pt idx="4864">
                  <c:v>42235</c:v>
                </c:pt>
                <c:pt idx="4865">
                  <c:v>42236</c:v>
                </c:pt>
                <c:pt idx="4866">
                  <c:v>42237</c:v>
                </c:pt>
                <c:pt idx="4867">
                  <c:v>42240</c:v>
                </c:pt>
                <c:pt idx="4868">
                  <c:v>42241</c:v>
                </c:pt>
                <c:pt idx="4869">
                  <c:v>42242</c:v>
                </c:pt>
                <c:pt idx="4870">
                  <c:v>42243</c:v>
                </c:pt>
                <c:pt idx="4871">
                  <c:v>42244</c:v>
                </c:pt>
                <c:pt idx="4872">
                  <c:v>42247</c:v>
                </c:pt>
                <c:pt idx="4873">
                  <c:v>42248</c:v>
                </c:pt>
                <c:pt idx="4874">
                  <c:v>42249</c:v>
                </c:pt>
                <c:pt idx="4875">
                  <c:v>42250</c:v>
                </c:pt>
                <c:pt idx="4876">
                  <c:v>42251</c:v>
                </c:pt>
                <c:pt idx="4877">
                  <c:v>42254</c:v>
                </c:pt>
                <c:pt idx="4878">
                  <c:v>42255</c:v>
                </c:pt>
                <c:pt idx="4879">
                  <c:v>42256</c:v>
                </c:pt>
                <c:pt idx="4880">
                  <c:v>42257</c:v>
                </c:pt>
                <c:pt idx="4881">
                  <c:v>42258</c:v>
                </c:pt>
                <c:pt idx="4882">
                  <c:v>42261</c:v>
                </c:pt>
                <c:pt idx="4883">
                  <c:v>42262</c:v>
                </c:pt>
                <c:pt idx="4884">
                  <c:v>42263</c:v>
                </c:pt>
                <c:pt idx="4885">
                  <c:v>42264</c:v>
                </c:pt>
                <c:pt idx="4886">
                  <c:v>42265</c:v>
                </c:pt>
                <c:pt idx="4887">
                  <c:v>42268</c:v>
                </c:pt>
                <c:pt idx="4888">
                  <c:v>42269</c:v>
                </c:pt>
                <c:pt idx="4889">
                  <c:v>42270</c:v>
                </c:pt>
                <c:pt idx="4890">
                  <c:v>42271</c:v>
                </c:pt>
                <c:pt idx="4891">
                  <c:v>42272</c:v>
                </c:pt>
                <c:pt idx="4892">
                  <c:v>42275</c:v>
                </c:pt>
                <c:pt idx="4893">
                  <c:v>42276</c:v>
                </c:pt>
                <c:pt idx="4894">
                  <c:v>42277</c:v>
                </c:pt>
                <c:pt idx="4895">
                  <c:v>42278</c:v>
                </c:pt>
                <c:pt idx="4896">
                  <c:v>42279</c:v>
                </c:pt>
                <c:pt idx="4897">
                  <c:v>42282</c:v>
                </c:pt>
                <c:pt idx="4898">
                  <c:v>42283</c:v>
                </c:pt>
                <c:pt idx="4899">
                  <c:v>42284</c:v>
                </c:pt>
                <c:pt idx="4900">
                  <c:v>42285</c:v>
                </c:pt>
                <c:pt idx="4901">
                  <c:v>42286</c:v>
                </c:pt>
                <c:pt idx="4902">
                  <c:v>42289</c:v>
                </c:pt>
                <c:pt idx="4903">
                  <c:v>42290</c:v>
                </c:pt>
                <c:pt idx="4904">
                  <c:v>42291</c:v>
                </c:pt>
                <c:pt idx="4905">
                  <c:v>42292</c:v>
                </c:pt>
                <c:pt idx="4906">
                  <c:v>42293</c:v>
                </c:pt>
                <c:pt idx="4907">
                  <c:v>42296</c:v>
                </c:pt>
                <c:pt idx="4908">
                  <c:v>42297</c:v>
                </c:pt>
                <c:pt idx="4909">
                  <c:v>42298</c:v>
                </c:pt>
                <c:pt idx="4910">
                  <c:v>42299</c:v>
                </c:pt>
                <c:pt idx="4911">
                  <c:v>42300</c:v>
                </c:pt>
                <c:pt idx="4912">
                  <c:v>42303</c:v>
                </c:pt>
                <c:pt idx="4913">
                  <c:v>42304</c:v>
                </c:pt>
                <c:pt idx="4914">
                  <c:v>42305</c:v>
                </c:pt>
                <c:pt idx="4915">
                  <c:v>42306</c:v>
                </c:pt>
                <c:pt idx="4916">
                  <c:v>42307</c:v>
                </c:pt>
                <c:pt idx="4917">
                  <c:v>42308</c:v>
                </c:pt>
                <c:pt idx="4918">
                  <c:v>42310</c:v>
                </c:pt>
                <c:pt idx="4919">
                  <c:v>42311</c:v>
                </c:pt>
                <c:pt idx="4920">
                  <c:v>42312</c:v>
                </c:pt>
                <c:pt idx="4921">
                  <c:v>42313</c:v>
                </c:pt>
                <c:pt idx="4922">
                  <c:v>42314</c:v>
                </c:pt>
                <c:pt idx="4923">
                  <c:v>42317</c:v>
                </c:pt>
                <c:pt idx="4924">
                  <c:v>42318</c:v>
                </c:pt>
                <c:pt idx="4925">
                  <c:v>42319</c:v>
                </c:pt>
                <c:pt idx="4926">
                  <c:v>42320</c:v>
                </c:pt>
                <c:pt idx="4927">
                  <c:v>42321</c:v>
                </c:pt>
                <c:pt idx="4928">
                  <c:v>42324</c:v>
                </c:pt>
                <c:pt idx="4929">
                  <c:v>42325</c:v>
                </c:pt>
                <c:pt idx="4930">
                  <c:v>42326</c:v>
                </c:pt>
                <c:pt idx="4931">
                  <c:v>42327</c:v>
                </c:pt>
                <c:pt idx="4932">
                  <c:v>42328</c:v>
                </c:pt>
                <c:pt idx="4933">
                  <c:v>42331</c:v>
                </c:pt>
                <c:pt idx="4934">
                  <c:v>42332</c:v>
                </c:pt>
                <c:pt idx="4935">
                  <c:v>42333</c:v>
                </c:pt>
                <c:pt idx="4936">
                  <c:v>42334</c:v>
                </c:pt>
                <c:pt idx="4937">
                  <c:v>42335</c:v>
                </c:pt>
                <c:pt idx="4938">
                  <c:v>42338</c:v>
                </c:pt>
                <c:pt idx="4939">
                  <c:v>42339</c:v>
                </c:pt>
                <c:pt idx="4940">
                  <c:v>42340</c:v>
                </c:pt>
                <c:pt idx="4941">
                  <c:v>42341</c:v>
                </c:pt>
                <c:pt idx="4942">
                  <c:v>42342</c:v>
                </c:pt>
                <c:pt idx="4943">
                  <c:v>42345</c:v>
                </c:pt>
                <c:pt idx="4944">
                  <c:v>42346</c:v>
                </c:pt>
                <c:pt idx="4945">
                  <c:v>42347</c:v>
                </c:pt>
                <c:pt idx="4946">
                  <c:v>42348</c:v>
                </c:pt>
                <c:pt idx="4947">
                  <c:v>42349</c:v>
                </c:pt>
                <c:pt idx="4948">
                  <c:v>42352</c:v>
                </c:pt>
                <c:pt idx="4949">
                  <c:v>42353</c:v>
                </c:pt>
                <c:pt idx="4950">
                  <c:v>42354</c:v>
                </c:pt>
                <c:pt idx="4951">
                  <c:v>42355</c:v>
                </c:pt>
                <c:pt idx="4952">
                  <c:v>42356</c:v>
                </c:pt>
                <c:pt idx="4953">
                  <c:v>42359</c:v>
                </c:pt>
                <c:pt idx="4954">
                  <c:v>42360</c:v>
                </c:pt>
                <c:pt idx="4955">
                  <c:v>42361</c:v>
                </c:pt>
                <c:pt idx="4956">
                  <c:v>42362</c:v>
                </c:pt>
                <c:pt idx="4957">
                  <c:v>42366</c:v>
                </c:pt>
                <c:pt idx="4958">
                  <c:v>42367</c:v>
                </c:pt>
                <c:pt idx="4959">
                  <c:v>42368</c:v>
                </c:pt>
                <c:pt idx="4960">
                  <c:v>42369</c:v>
                </c:pt>
                <c:pt idx="4961">
                  <c:v>42373</c:v>
                </c:pt>
                <c:pt idx="4962">
                  <c:v>42374</c:v>
                </c:pt>
                <c:pt idx="4963">
                  <c:v>42375</c:v>
                </c:pt>
                <c:pt idx="4964">
                  <c:v>42376</c:v>
                </c:pt>
                <c:pt idx="4965">
                  <c:v>42377</c:v>
                </c:pt>
                <c:pt idx="4966">
                  <c:v>42380</c:v>
                </c:pt>
                <c:pt idx="4967">
                  <c:v>42381</c:v>
                </c:pt>
                <c:pt idx="4968">
                  <c:v>42382</c:v>
                </c:pt>
                <c:pt idx="4969">
                  <c:v>42383</c:v>
                </c:pt>
                <c:pt idx="4970">
                  <c:v>42384</c:v>
                </c:pt>
                <c:pt idx="4971">
                  <c:v>42387</c:v>
                </c:pt>
                <c:pt idx="4972">
                  <c:v>42388</c:v>
                </c:pt>
                <c:pt idx="4973">
                  <c:v>42389</c:v>
                </c:pt>
                <c:pt idx="4974">
                  <c:v>42390</c:v>
                </c:pt>
                <c:pt idx="4975">
                  <c:v>42391</c:v>
                </c:pt>
                <c:pt idx="4976">
                  <c:v>42394</c:v>
                </c:pt>
                <c:pt idx="4977">
                  <c:v>42395</c:v>
                </c:pt>
                <c:pt idx="4978">
                  <c:v>42396</c:v>
                </c:pt>
                <c:pt idx="4979">
                  <c:v>42397</c:v>
                </c:pt>
                <c:pt idx="4980">
                  <c:v>42398</c:v>
                </c:pt>
                <c:pt idx="4981">
                  <c:v>42400</c:v>
                </c:pt>
                <c:pt idx="4982">
                  <c:v>42401</c:v>
                </c:pt>
                <c:pt idx="4983">
                  <c:v>42402</c:v>
                </c:pt>
                <c:pt idx="4984">
                  <c:v>42403</c:v>
                </c:pt>
                <c:pt idx="4985">
                  <c:v>42404</c:v>
                </c:pt>
                <c:pt idx="4986">
                  <c:v>42405</c:v>
                </c:pt>
                <c:pt idx="4987">
                  <c:v>42408</c:v>
                </c:pt>
                <c:pt idx="4988">
                  <c:v>42409</c:v>
                </c:pt>
                <c:pt idx="4989">
                  <c:v>42410</c:v>
                </c:pt>
                <c:pt idx="4990">
                  <c:v>42411</c:v>
                </c:pt>
                <c:pt idx="4991">
                  <c:v>42412</c:v>
                </c:pt>
                <c:pt idx="4992">
                  <c:v>42415</c:v>
                </c:pt>
                <c:pt idx="4993">
                  <c:v>42416</c:v>
                </c:pt>
                <c:pt idx="4994">
                  <c:v>42417</c:v>
                </c:pt>
                <c:pt idx="4995">
                  <c:v>42418</c:v>
                </c:pt>
                <c:pt idx="4996">
                  <c:v>42419</c:v>
                </c:pt>
                <c:pt idx="4997">
                  <c:v>42422</c:v>
                </c:pt>
                <c:pt idx="4998">
                  <c:v>42423</c:v>
                </c:pt>
                <c:pt idx="4999">
                  <c:v>42424</c:v>
                </c:pt>
                <c:pt idx="5000">
                  <c:v>42425</c:v>
                </c:pt>
                <c:pt idx="5001">
                  <c:v>42426</c:v>
                </c:pt>
                <c:pt idx="5002">
                  <c:v>42429</c:v>
                </c:pt>
                <c:pt idx="5003">
                  <c:v>42430</c:v>
                </c:pt>
                <c:pt idx="5004">
                  <c:v>42431</c:v>
                </c:pt>
                <c:pt idx="5005">
                  <c:v>42432</c:v>
                </c:pt>
                <c:pt idx="5006">
                  <c:v>42433</c:v>
                </c:pt>
                <c:pt idx="5007">
                  <c:v>42436</c:v>
                </c:pt>
                <c:pt idx="5008">
                  <c:v>42437</c:v>
                </c:pt>
                <c:pt idx="5009">
                  <c:v>42438</c:v>
                </c:pt>
                <c:pt idx="5010">
                  <c:v>42439</c:v>
                </c:pt>
                <c:pt idx="5011">
                  <c:v>42440</c:v>
                </c:pt>
                <c:pt idx="5012">
                  <c:v>42443</c:v>
                </c:pt>
                <c:pt idx="5013">
                  <c:v>42444</c:v>
                </c:pt>
                <c:pt idx="5014">
                  <c:v>42445</c:v>
                </c:pt>
                <c:pt idx="5015">
                  <c:v>42446</c:v>
                </c:pt>
                <c:pt idx="5016">
                  <c:v>42447</c:v>
                </c:pt>
                <c:pt idx="5017">
                  <c:v>42450</c:v>
                </c:pt>
                <c:pt idx="5018">
                  <c:v>42451</c:v>
                </c:pt>
                <c:pt idx="5019">
                  <c:v>42452</c:v>
                </c:pt>
                <c:pt idx="5020">
                  <c:v>42453</c:v>
                </c:pt>
                <c:pt idx="5021">
                  <c:v>42457</c:v>
                </c:pt>
                <c:pt idx="5022">
                  <c:v>42458</c:v>
                </c:pt>
                <c:pt idx="5023">
                  <c:v>42459</c:v>
                </c:pt>
                <c:pt idx="5024">
                  <c:v>42460</c:v>
                </c:pt>
                <c:pt idx="5025">
                  <c:v>42461</c:v>
                </c:pt>
                <c:pt idx="5026">
                  <c:v>42464</c:v>
                </c:pt>
                <c:pt idx="5027">
                  <c:v>42465</c:v>
                </c:pt>
                <c:pt idx="5028">
                  <c:v>42466</c:v>
                </c:pt>
                <c:pt idx="5029">
                  <c:v>42467</c:v>
                </c:pt>
                <c:pt idx="5030">
                  <c:v>42468</c:v>
                </c:pt>
                <c:pt idx="5031">
                  <c:v>42471</c:v>
                </c:pt>
                <c:pt idx="5032">
                  <c:v>42472</c:v>
                </c:pt>
                <c:pt idx="5033">
                  <c:v>42473</c:v>
                </c:pt>
                <c:pt idx="5034">
                  <c:v>42474</c:v>
                </c:pt>
                <c:pt idx="5035">
                  <c:v>42475</c:v>
                </c:pt>
                <c:pt idx="5036">
                  <c:v>42478</c:v>
                </c:pt>
                <c:pt idx="5037">
                  <c:v>42479</c:v>
                </c:pt>
                <c:pt idx="5038">
                  <c:v>42480</c:v>
                </c:pt>
                <c:pt idx="5039">
                  <c:v>42481</c:v>
                </c:pt>
                <c:pt idx="5040">
                  <c:v>42482</c:v>
                </c:pt>
                <c:pt idx="5041">
                  <c:v>42485</c:v>
                </c:pt>
                <c:pt idx="5042">
                  <c:v>42486</c:v>
                </c:pt>
                <c:pt idx="5043">
                  <c:v>42487</c:v>
                </c:pt>
                <c:pt idx="5044">
                  <c:v>42488</c:v>
                </c:pt>
                <c:pt idx="5045">
                  <c:v>42489</c:v>
                </c:pt>
                <c:pt idx="5046">
                  <c:v>42490</c:v>
                </c:pt>
                <c:pt idx="5047">
                  <c:v>42492</c:v>
                </c:pt>
                <c:pt idx="5048">
                  <c:v>42493</c:v>
                </c:pt>
                <c:pt idx="5049">
                  <c:v>42494</c:v>
                </c:pt>
                <c:pt idx="5050">
                  <c:v>42495</c:v>
                </c:pt>
                <c:pt idx="5051">
                  <c:v>42496</c:v>
                </c:pt>
                <c:pt idx="5052">
                  <c:v>42499</c:v>
                </c:pt>
                <c:pt idx="5053">
                  <c:v>42500</c:v>
                </c:pt>
                <c:pt idx="5054">
                  <c:v>42501</c:v>
                </c:pt>
                <c:pt idx="5055">
                  <c:v>42502</c:v>
                </c:pt>
                <c:pt idx="5056">
                  <c:v>42503</c:v>
                </c:pt>
                <c:pt idx="5057">
                  <c:v>42506</c:v>
                </c:pt>
                <c:pt idx="5058">
                  <c:v>42507</c:v>
                </c:pt>
                <c:pt idx="5059">
                  <c:v>42508</c:v>
                </c:pt>
                <c:pt idx="5060">
                  <c:v>42509</c:v>
                </c:pt>
                <c:pt idx="5061">
                  <c:v>42510</c:v>
                </c:pt>
                <c:pt idx="5062">
                  <c:v>42513</c:v>
                </c:pt>
                <c:pt idx="5063">
                  <c:v>42514</c:v>
                </c:pt>
                <c:pt idx="5064">
                  <c:v>42515</c:v>
                </c:pt>
                <c:pt idx="5065">
                  <c:v>42516</c:v>
                </c:pt>
                <c:pt idx="5066">
                  <c:v>42517</c:v>
                </c:pt>
                <c:pt idx="5067">
                  <c:v>42520</c:v>
                </c:pt>
                <c:pt idx="5068">
                  <c:v>42521</c:v>
                </c:pt>
                <c:pt idx="5069">
                  <c:v>42522</c:v>
                </c:pt>
                <c:pt idx="5070">
                  <c:v>42523</c:v>
                </c:pt>
                <c:pt idx="5071">
                  <c:v>42524</c:v>
                </c:pt>
                <c:pt idx="5072">
                  <c:v>42527</c:v>
                </c:pt>
                <c:pt idx="5073">
                  <c:v>42528</c:v>
                </c:pt>
                <c:pt idx="5074">
                  <c:v>42529</c:v>
                </c:pt>
                <c:pt idx="5075">
                  <c:v>42530</c:v>
                </c:pt>
                <c:pt idx="5076">
                  <c:v>42531</c:v>
                </c:pt>
                <c:pt idx="5077">
                  <c:v>42534</c:v>
                </c:pt>
                <c:pt idx="5078">
                  <c:v>42535</c:v>
                </c:pt>
                <c:pt idx="5079">
                  <c:v>42536</c:v>
                </c:pt>
                <c:pt idx="5080">
                  <c:v>42537</c:v>
                </c:pt>
                <c:pt idx="5081">
                  <c:v>42538</c:v>
                </c:pt>
                <c:pt idx="5082">
                  <c:v>42541</c:v>
                </c:pt>
                <c:pt idx="5083">
                  <c:v>42542</c:v>
                </c:pt>
                <c:pt idx="5084">
                  <c:v>42543</c:v>
                </c:pt>
                <c:pt idx="5085">
                  <c:v>42544</c:v>
                </c:pt>
                <c:pt idx="5086">
                  <c:v>42545</c:v>
                </c:pt>
                <c:pt idx="5087">
                  <c:v>42548</c:v>
                </c:pt>
                <c:pt idx="5088">
                  <c:v>42549</c:v>
                </c:pt>
                <c:pt idx="5089">
                  <c:v>42550</c:v>
                </c:pt>
                <c:pt idx="5090">
                  <c:v>42551</c:v>
                </c:pt>
                <c:pt idx="5091">
                  <c:v>42552</c:v>
                </c:pt>
                <c:pt idx="5092">
                  <c:v>42555</c:v>
                </c:pt>
                <c:pt idx="5093">
                  <c:v>42556</c:v>
                </c:pt>
                <c:pt idx="5094">
                  <c:v>42557</c:v>
                </c:pt>
                <c:pt idx="5095">
                  <c:v>42558</c:v>
                </c:pt>
                <c:pt idx="5096">
                  <c:v>42559</c:v>
                </c:pt>
                <c:pt idx="5097">
                  <c:v>42562</c:v>
                </c:pt>
                <c:pt idx="5098">
                  <c:v>42563</c:v>
                </c:pt>
                <c:pt idx="5099">
                  <c:v>42564</c:v>
                </c:pt>
                <c:pt idx="5100">
                  <c:v>42565</c:v>
                </c:pt>
                <c:pt idx="5101">
                  <c:v>42566</c:v>
                </c:pt>
                <c:pt idx="5102">
                  <c:v>42569</c:v>
                </c:pt>
                <c:pt idx="5103">
                  <c:v>42570</c:v>
                </c:pt>
                <c:pt idx="5104">
                  <c:v>42571</c:v>
                </c:pt>
                <c:pt idx="5105">
                  <c:v>42572</c:v>
                </c:pt>
                <c:pt idx="5106">
                  <c:v>42573</c:v>
                </c:pt>
                <c:pt idx="5107">
                  <c:v>42576</c:v>
                </c:pt>
                <c:pt idx="5108">
                  <c:v>42577</c:v>
                </c:pt>
                <c:pt idx="5109">
                  <c:v>42578</c:v>
                </c:pt>
                <c:pt idx="5110">
                  <c:v>42579</c:v>
                </c:pt>
                <c:pt idx="5111">
                  <c:v>42580</c:v>
                </c:pt>
                <c:pt idx="5112">
                  <c:v>42582</c:v>
                </c:pt>
                <c:pt idx="5113">
                  <c:v>42583</c:v>
                </c:pt>
                <c:pt idx="5114">
                  <c:v>42584</c:v>
                </c:pt>
                <c:pt idx="5115">
                  <c:v>42585</c:v>
                </c:pt>
                <c:pt idx="5116">
                  <c:v>42586</c:v>
                </c:pt>
                <c:pt idx="5117">
                  <c:v>42587</c:v>
                </c:pt>
                <c:pt idx="5118">
                  <c:v>42590</c:v>
                </c:pt>
                <c:pt idx="5119">
                  <c:v>42591</c:v>
                </c:pt>
                <c:pt idx="5120">
                  <c:v>42592</c:v>
                </c:pt>
                <c:pt idx="5121">
                  <c:v>42593</c:v>
                </c:pt>
                <c:pt idx="5122">
                  <c:v>42594</c:v>
                </c:pt>
                <c:pt idx="5123">
                  <c:v>42597</c:v>
                </c:pt>
                <c:pt idx="5124">
                  <c:v>42598</c:v>
                </c:pt>
                <c:pt idx="5125">
                  <c:v>42599</c:v>
                </c:pt>
                <c:pt idx="5126">
                  <c:v>42600</c:v>
                </c:pt>
                <c:pt idx="5127">
                  <c:v>42601</c:v>
                </c:pt>
                <c:pt idx="5128">
                  <c:v>42604</c:v>
                </c:pt>
                <c:pt idx="5129">
                  <c:v>42605</c:v>
                </c:pt>
                <c:pt idx="5130">
                  <c:v>42606</c:v>
                </c:pt>
                <c:pt idx="5131">
                  <c:v>42607</c:v>
                </c:pt>
                <c:pt idx="5132">
                  <c:v>42608</c:v>
                </c:pt>
                <c:pt idx="5133">
                  <c:v>42611</c:v>
                </c:pt>
                <c:pt idx="5134">
                  <c:v>42612</c:v>
                </c:pt>
                <c:pt idx="5135">
                  <c:v>42613</c:v>
                </c:pt>
                <c:pt idx="5136">
                  <c:v>42614</c:v>
                </c:pt>
                <c:pt idx="5137">
                  <c:v>42615</c:v>
                </c:pt>
                <c:pt idx="5138">
                  <c:v>42618</c:v>
                </c:pt>
                <c:pt idx="5139">
                  <c:v>42619</c:v>
                </c:pt>
                <c:pt idx="5140">
                  <c:v>42620</c:v>
                </c:pt>
                <c:pt idx="5141">
                  <c:v>42621</c:v>
                </c:pt>
                <c:pt idx="5142">
                  <c:v>42622</c:v>
                </c:pt>
                <c:pt idx="5143">
                  <c:v>42625</c:v>
                </c:pt>
                <c:pt idx="5144">
                  <c:v>42626</c:v>
                </c:pt>
                <c:pt idx="5145">
                  <c:v>42627</c:v>
                </c:pt>
                <c:pt idx="5146">
                  <c:v>42628</c:v>
                </c:pt>
                <c:pt idx="5147">
                  <c:v>42629</c:v>
                </c:pt>
                <c:pt idx="5148">
                  <c:v>42632</c:v>
                </c:pt>
                <c:pt idx="5149">
                  <c:v>42633</c:v>
                </c:pt>
                <c:pt idx="5150">
                  <c:v>42634</c:v>
                </c:pt>
                <c:pt idx="5151">
                  <c:v>42635</c:v>
                </c:pt>
                <c:pt idx="5152">
                  <c:v>42636</c:v>
                </c:pt>
                <c:pt idx="5153">
                  <c:v>42639</c:v>
                </c:pt>
                <c:pt idx="5154">
                  <c:v>42640</c:v>
                </c:pt>
                <c:pt idx="5155">
                  <c:v>42641</c:v>
                </c:pt>
                <c:pt idx="5156">
                  <c:v>42642</c:v>
                </c:pt>
                <c:pt idx="5157">
                  <c:v>42643</c:v>
                </c:pt>
                <c:pt idx="5158">
                  <c:v>42646</c:v>
                </c:pt>
                <c:pt idx="5159">
                  <c:v>42647</c:v>
                </c:pt>
                <c:pt idx="5160">
                  <c:v>42648</c:v>
                </c:pt>
                <c:pt idx="5161">
                  <c:v>42649</c:v>
                </c:pt>
                <c:pt idx="5162">
                  <c:v>42650</c:v>
                </c:pt>
                <c:pt idx="5163">
                  <c:v>42653</c:v>
                </c:pt>
                <c:pt idx="5164">
                  <c:v>42654</c:v>
                </c:pt>
                <c:pt idx="5165">
                  <c:v>42655</c:v>
                </c:pt>
                <c:pt idx="5166">
                  <c:v>42656</c:v>
                </c:pt>
                <c:pt idx="5167">
                  <c:v>42657</c:v>
                </c:pt>
                <c:pt idx="5168">
                  <c:v>42660</c:v>
                </c:pt>
                <c:pt idx="5169">
                  <c:v>42661</c:v>
                </c:pt>
                <c:pt idx="5170">
                  <c:v>42662</c:v>
                </c:pt>
                <c:pt idx="5171">
                  <c:v>42663</c:v>
                </c:pt>
                <c:pt idx="5172">
                  <c:v>42664</c:v>
                </c:pt>
                <c:pt idx="5173">
                  <c:v>42667</c:v>
                </c:pt>
                <c:pt idx="5174">
                  <c:v>42668</c:v>
                </c:pt>
                <c:pt idx="5175">
                  <c:v>42669</c:v>
                </c:pt>
                <c:pt idx="5176">
                  <c:v>42670</c:v>
                </c:pt>
                <c:pt idx="5177">
                  <c:v>42671</c:v>
                </c:pt>
                <c:pt idx="5178">
                  <c:v>42674</c:v>
                </c:pt>
                <c:pt idx="5179">
                  <c:v>42675</c:v>
                </c:pt>
                <c:pt idx="5180">
                  <c:v>42676</c:v>
                </c:pt>
                <c:pt idx="5181">
                  <c:v>42677</c:v>
                </c:pt>
                <c:pt idx="5182">
                  <c:v>42678</c:v>
                </c:pt>
                <c:pt idx="5183">
                  <c:v>42681</c:v>
                </c:pt>
                <c:pt idx="5184">
                  <c:v>42682</c:v>
                </c:pt>
                <c:pt idx="5185">
                  <c:v>42683</c:v>
                </c:pt>
                <c:pt idx="5186">
                  <c:v>42684</c:v>
                </c:pt>
                <c:pt idx="5187">
                  <c:v>42685</c:v>
                </c:pt>
                <c:pt idx="5188">
                  <c:v>42688</c:v>
                </c:pt>
                <c:pt idx="5189">
                  <c:v>42689</c:v>
                </c:pt>
                <c:pt idx="5190">
                  <c:v>42690</c:v>
                </c:pt>
                <c:pt idx="5191">
                  <c:v>42691</c:v>
                </c:pt>
                <c:pt idx="5192">
                  <c:v>42692</c:v>
                </c:pt>
                <c:pt idx="5193">
                  <c:v>42695</c:v>
                </c:pt>
                <c:pt idx="5194">
                  <c:v>42696</c:v>
                </c:pt>
                <c:pt idx="5195">
                  <c:v>42697</c:v>
                </c:pt>
                <c:pt idx="5196">
                  <c:v>42698</c:v>
                </c:pt>
                <c:pt idx="5197">
                  <c:v>42699</c:v>
                </c:pt>
                <c:pt idx="5198">
                  <c:v>42702</c:v>
                </c:pt>
                <c:pt idx="5199">
                  <c:v>42703</c:v>
                </c:pt>
                <c:pt idx="5200">
                  <c:v>42704</c:v>
                </c:pt>
                <c:pt idx="5201">
                  <c:v>42705</c:v>
                </c:pt>
                <c:pt idx="5202">
                  <c:v>42706</c:v>
                </c:pt>
                <c:pt idx="5203">
                  <c:v>42709</c:v>
                </c:pt>
                <c:pt idx="5204">
                  <c:v>42710</c:v>
                </c:pt>
                <c:pt idx="5205">
                  <c:v>42711</c:v>
                </c:pt>
                <c:pt idx="5206">
                  <c:v>42712</c:v>
                </c:pt>
                <c:pt idx="5207">
                  <c:v>42713</c:v>
                </c:pt>
                <c:pt idx="5208">
                  <c:v>42716</c:v>
                </c:pt>
                <c:pt idx="5209">
                  <c:v>42717</c:v>
                </c:pt>
                <c:pt idx="5210">
                  <c:v>42718</c:v>
                </c:pt>
                <c:pt idx="5211">
                  <c:v>42719</c:v>
                </c:pt>
                <c:pt idx="5212">
                  <c:v>42720</c:v>
                </c:pt>
                <c:pt idx="5213">
                  <c:v>42723</c:v>
                </c:pt>
                <c:pt idx="5214">
                  <c:v>42724</c:v>
                </c:pt>
                <c:pt idx="5215">
                  <c:v>42725</c:v>
                </c:pt>
                <c:pt idx="5216">
                  <c:v>42726</c:v>
                </c:pt>
                <c:pt idx="5217">
                  <c:v>42727</c:v>
                </c:pt>
                <c:pt idx="5218">
                  <c:v>42731</c:v>
                </c:pt>
                <c:pt idx="5219">
                  <c:v>42732</c:v>
                </c:pt>
                <c:pt idx="5220">
                  <c:v>42733</c:v>
                </c:pt>
                <c:pt idx="5221">
                  <c:v>42734</c:v>
                </c:pt>
                <c:pt idx="5222">
                  <c:v>42735</c:v>
                </c:pt>
                <c:pt idx="5223">
                  <c:v>42738</c:v>
                </c:pt>
                <c:pt idx="5224">
                  <c:v>42739</c:v>
                </c:pt>
                <c:pt idx="5225">
                  <c:v>42740</c:v>
                </c:pt>
                <c:pt idx="5226">
                  <c:v>42741</c:v>
                </c:pt>
                <c:pt idx="5227">
                  <c:v>42744</c:v>
                </c:pt>
                <c:pt idx="5228">
                  <c:v>42745</c:v>
                </c:pt>
                <c:pt idx="5229">
                  <c:v>42746</c:v>
                </c:pt>
                <c:pt idx="5230">
                  <c:v>42747</c:v>
                </c:pt>
                <c:pt idx="5231">
                  <c:v>42748</c:v>
                </c:pt>
                <c:pt idx="5232">
                  <c:v>42751</c:v>
                </c:pt>
                <c:pt idx="5233">
                  <c:v>42752</c:v>
                </c:pt>
                <c:pt idx="5234">
                  <c:v>42753</c:v>
                </c:pt>
                <c:pt idx="5235">
                  <c:v>42754</c:v>
                </c:pt>
                <c:pt idx="5236">
                  <c:v>42755</c:v>
                </c:pt>
                <c:pt idx="5237">
                  <c:v>42758</c:v>
                </c:pt>
                <c:pt idx="5238">
                  <c:v>42759</c:v>
                </c:pt>
                <c:pt idx="5239">
                  <c:v>42760</c:v>
                </c:pt>
                <c:pt idx="5240">
                  <c:v>42761</c:v>
                </c:pt>
                <c:pt idx="5241">
                  <c:v>42762</c:v>
                </c:pt>
                <c:pt idx="5242">
                  <c:v>42765</c:v>
                </c:pt>
                <c:pt idx="5243">
                  <c:v>42766</c:v>
                </c:pt>
                <c:pt idx="5244">
                  <c:v>42767</c:v>
                </c:pt>
                <c:pt idx="5245">
                  <c:v>42768</c:v>
                </c:pt>
                <c:pt idx="5246">
                  <c:v>42769</c:v>
                </c:pt>
                <c:pt idx="5247">
                  <c:v>42772</c:v>
                </c:pt>
                <c:pt idx="5248">
                  <c:v>42773</c:v>
                </c:pt>
                <c:pt idx="5249">
                  <c:v>42774</c:v>
                </c:pt>
                <c:pt idx="5250">
                  <c:v>42775</c:v>
                </c:pt>
                <c:pt idx="5251">
                  <c:v>42776</c:v>
                </c:pt>
                <c:pt idx="5252">
                  <c:v>42779</c:v>
                </c:pt>
                <c:pt idx="5253">
                  <c:v>42780</c:v>
                </c:pt>
                <c:pt idx="5254">
                  <c:v>42781</c:v>
                </c:pt>
                <c:pt idx="5255">
                  <c:v>42782</c:v>
                </c:pt>
                <c:pt idx="5256">
                  <c:v>42783</c:v>
                </c:pt>
                <c:pt idx="5257">
                  <c:v>42786</c:v>
                </c:pt>
                <c:pt idx="5258">
                  <c:v>42787</c:v>
                </c:pt>
                <c:pt idx="5259">
                  <c:v>42788</c:v>
                </c:pt>
                <c:pt idx="5260">
                  <c:v>42789</c:v>
                </c:pt>
                <c:pt idx="5261">
                  <c:v>42790</c:v>
                </c:pt>
                <c:pt idx="5262">
                  <c:v>42793</c:v>
                </c:pt>
                <c:pt idx="5263">
                  <c:v>42794</c:v>
                </c:pt>
                <c:pt idx="5264">
                  <c:v>42795</c:v>
                </c:pt>
                <c:pt idx="5265">
                  <c:v>42796</c:v>
                </c:pt>
                <c:pt idx="5266">
                  <c:v>42797</c:v>
                </c:pt>
                <c:pt idx="5267">
                  <c:v>42800</c:v>
                </c:pt>
                <c:pt idx="5268">
                  <c:v>42801</c:v>
                </c:pt>
                <c:pt idx="5269">
                  <c:v>42802</c:v>
                </c:pt>
                <c:pt idx="5270">
                  <c:v>42803</c:v>
                </c:pt>
                <c:pt idx="5271">
                  <c:v>42804</c:v>
                </c:pt>
                <c:pt idx="5272">
                  <c:v>42807</c:v>
                </c:pt>
                <c:pt idx="5273">
                  <c:v>42808</c:v>
                </c:pt>
                <c:pt idx="5274">
                  <c:v>42809</c:v>
                </c:pt>
                <c:pt idx="5275">
                  <c:v>42810</c:v>
                </c:pt>
                <c:pt idx="5276">
                  <c:v>42811</c:v>
                </c:pt>
                <c:pt idx="5277">
                  <c:v>42814</c:v>
                </c:pt>
                <c:pt idx="5278">
                  <c:v>42815</c:v>
                </c:pt>
                <c:pt idx="5279">
                  <c:v>42816</c:v>
                </c:pt>
                <c:pt idx="5280">
                  <c:v>42817</c:v>
                </c:pt>
                <c:pt idx="5281">
                  <c:v>42818</c:v>
                </c:pt>
                <c:pt idx="5282">
                  <c:v>42821</c:v>
                </c:pt>
                <c:pt idx="5283">
                  <c:v>42822</c:v>
                </c:pt>
                <c:pt idx="5284">
                  <c:v>42823</c:v>
                </c:pt>
                <c:pt idx="5285">
                  <c:v>42824</c:v>
                </c:pt>
                <c:pt idx="5286">
                  <c:v>42825</c:v>
                </c:pt>
                <c:pt idx="5287">
                  <c:v>42828</c:v>
                </c:pt>
                <c:pt idx="5288">
                  <c:v>42829</c:v>
                </c:pt>
                <c:pt idx="5289">
                  <c:v>42830</c:v>
                </c:pt>
                <c:pt idx="5290">
                  <c:v>42831</c:v>
                </c:pt>
                <c:pt idx="5291">
                  <c:v>42832</c:v>
                </c:pt>
                <c:pt idx="5292">
                  <c:v>42835</c:v>
                </c:pt>
                <c:pt idx="5293">
                  <c:v>42836</c:v>
                </c:pt>
                <c:pt idx="5294">
                  <c:v>42837</c:v>
                </c:pt>
                <c:pt idx="5295">
                  <c:v>42838</c:v>
                </c:pt>
                <c:pt idx="5296">
                  <c:v>42842</c:v>
                </c:pt>
                <c:pt idx="5297">
                  <c:v>42843</c:v>
                </c:pt>
                <c:pt idx="5298">
                  <c:v>42844</c:v>
                </c:pt>
                <c:pt idx="5299">
                  <c:v>42845</c:v>
                </c:pt>
                <c:pt idx="5300">
                  <c:v>42846</c:v>
                </c:pt>
                <c:pt idx="5301">
                  <c:v>42849</c:v>
                </c:pt>
                <c:pt idx="5302">
                  <c:v>42850</c:v>
                </c:pt>
                <c:pt idx="5303">
                  <c:v>42851</c:v>
                </c:pt>
                <c:pt idx="5304">
                  <c:v>42852</c:v>
                </c:pt>
                <c:pt idx="5305">
                  <c:v>42853</c:v>
                </c:pt>
                <c:pt idx="5306">
                  <c:v>42855</c:v>
                </c:pt>
                <c:pt idx="5307">
                  <c:v>42856</c:v>
                </c:pt>
                <c:pt idx="5308">
                  <c:v>42857</c:v>
                </c:pt>
                <c:pt idx="5309">
                  <c:v>42858</c:v>
                </c:pt>
                <c:pt idx="5310">
                  <c:v>42859</c:v>
                </c:pt>
                <c:pt idx="5311">
                  <c:v>42860</c:v>
                </c:pt>
                <c:pt idx="5312">
                  <c:v>42863</c:v>
                </c:pt>
                <c:pt idx="5313">
                  <c:v>42864</c:v>
                </c:pt>
                <c:pt idx="5314">
                  <c:v>42865</c:v>
                </c:pt>
                <c:pt idx="5315">
                  <c:v>42866</c:v>
                </c:pt>
                <c:pt idx="5316">
                  <c:v>42867</c:v>
                </c:pt>
                <c:pt idx="5317">
                  <c:v>42870</c:v>
                </c:pt>
                <c:pt idx="5318">
                  <c:v>42871</c:v>
                </c:pt>
                <c:pt idx="5319">
                  <c:v>42872</c:v>
                </c:pt>
                <c:pt idx="5320">
                  <c:v>42873</c:v>
                </c:pt>
                <c:pt idx="5321">
                  <c:v>42874</c:v>
                </c:pt>
                <c:pt idx="5322">
                  <c:v>42877</c:v>
                </c:pt>
                <c:pt idx="5323">
                  <c:v>42878</c:v>
                </c:pt>
                <c:pt idx="5324">
                  <c:v>42879</c:v>
                </c:pt>
                <c:pt idx="5325">
                  <c:v>42880</c:v>
                </c:pt>
                <c:pt idx="5326">
                  <c:v>42881</c:v>
                </c:pt>
                <c:pt idx="5327">
                  <c:v>42884</c:v>
                </c:pt>
                <c:pt idx="5328">
                  <c:v>42885</c:v>
                </c:pt>
                <c:pt idx="5329">
                  <c:v>42886</c:v>
                </c:pt>
                <c:pt idx="5330">
                  <c:v>42887</c:v>
                </c:pt>
                <c:pt idx="5331">
                  <c:v>42888</c:v>
                </c:pt>
                <c:pt idx="5332">
                  <c:v>42891</c:v>
                </c:pt>
                <c:pt idx="5333">
                  <c:v>42892</c:v>
                </c:pt>
                <c:pt idx="5334">
                  <c:v>42893</c:v>
                </c:pt>
                <c:pt idx="5335">
                  <c:v>42894</c:v>
                </c:pt>
                <c:pt idx="5336">
                  <c:v>42895</c:v>
                </c:pt>
                <c:pt idx="5337">
                  <c:v>42898</c:v>
                </c:pt>
                <c:pt idx="5338">
                  <c:v>42899</c:v>
                </c:pt>
                <c:pt idx="5339">
                  <c:v>42900</c:v>
                </c:pt>
                <c:pt idx="5340">
                  <c:v>42901</c:v>
                </c:pt>
                <c:pt idx="5341">
                  <c:v>42902</c:v>
                </c:pt>
                <c:pt idx="5342">
                  <c:v>42905</c:v>
                </c:pt>
                <c:pt idx="5343">
                  <c:v>42906</c:v>
                </c:pt>
                <c:pt idx="5344">
                  <c:v>42907</c:v>
                </c:pt>
                <c:pt idx="5345">
                  <c:v>42908</c:v>
                </c:pt>
                <c:pt idx="5346">
                  <c:v>42909</c:v>
                </c:pt>
                <c:pt idx="5347">
                  <c:v>42912</c:v>
                </c:pt>
                <c:pt idx="5348">
                  <c:v>42913</c:v>
                </c:pt>
                <c:pt idx="5349">
                  <c:v>42914</c:v>
                </c:pt>
                <c:pt idx="5350">
                  <c:v>42915</c:v>
                </c:pt>
                <c:pt idx="5351">
                  <c:v>42916</c:v>
                </c:pt>
                <c:pt idx="5352">
                  <c:v>42919</c:v>
                </c:pt>
                <c:pt idx="5353">
                  <c:v>42920</c:v>
                </c:pt>
                <c:pt idx="5354">
                  <c:v>42921</c:v>
                </c:pt>
                <c:pt idx="5355">
                  <c:v>42922</c:v>
                </c:pt>
                <c:pt idx="5356">
                  <c:v>42923</c:v>
                </c:pt>
                <c:pt idx="5357">
                  <c:v>42926</c:v>
                </c:pt>
                <c:pt idx="5358">
                  <c:v>42927</c:v>
                </c:pt>
                <c:pt idx="5359">
                  <c:v>42928</c:v>
                </c:pt>
                <c:pt idx="5360">
                  <c:v>42929</c:v>
                </c:pt>
                <c:pt idx="5361">
                  <c:v>42930</c:v>
                </c:pt>
                <c:pt idx="5362">
                  <c:v>42933</c:v>
                </c:pt>
                <c:pt idx="5363">
                  <c:v>42934</c:v>
                </c:pt>
                <c:pt idx="5364">
                  <c:v>42935</c:v>
                </c:pt>
                <c:pt idx="5365">
                  <c:v>42936</c:v>
                </c:pt>
                <c:pt idx="5366">
                  <c:v>42937</c:v>
                </c:pt>
                <c:pt idx="5367">
                  <c:v>42940</c:v>
                </c:pt>
                <c:pt idx="5368">
                  <c:v>42941</c:v>
                </c:pt>
                <c:pt idx="5369">
                  <c:v>42942</c:v>
                </c:pt>
                <c:pt idx="5370">
                  <c:v>42943</c:v>
                </c:pt>
                <c:pt idx="5371">
                  <c:v>42944</c:v>
                </c:pt>
                <c:pt idx="5372">
                  <c:v>42947</c:v>
                </c:pt>
                <c:pt idx="5373">
                  <c:v>42948</c:v>
                </c:pt>
                <c:pt idx="5374">
                  <c:v>42949</c:v>
                </c:pt>
                <c:pt idx="5375">
                  <c:v>42950</c:v>
                </c:pt>
                <c:pt idx="5376">
                  <c:v>42951</c:v>
                </c:pt>
                <c:pt idx="5377">
                  <c:v>42954</c:v>
                </c:pt>
                <c:pt idx="5378">
                  <c:v>42955</c:v>
                </c:pt>
                <c:pt idx="5379">
                  <c:v>42956</c:v>
                </c:pt>
                <c:pt idx="5380">
                  <c:v>42957</c:v>
                </c:pt>
                <c:pt idx="5381">
                  <c:v>42958</c:v>
                </c:pt>
                <c:pt idx="5382">
                  <c:v>42961</c:v>
                </c:pt>
                <c:pt idx="5383">
                  <c:v>42962</c:v>
                </c:pt>
                <c:pt idx="5384">
                  <c:v>42963</c:v>
                </c:pt>
                <c:pt idx="5385">
                  <c:v>42964</c:v>
                </c:pt>
                <c:pt idx="5386">
                  <c:v>42965</c:v>
                </c:pt>
                <c:pt idx="5387">
                  <c:v>42968</c:v>
                </c:pt>
                <c:pt idx="5388">
                  <c:v>42969</c:v>
                </c:pt>
                <c:pt idx="5389">
                  <c:v>42970</c:v>
                </c:pt>
                <c:pt idx="5390">
                  <c:v>42971</c:v>
                </c:pt>
                <c:pt idx="5391">
                  <c:v>42972</c:v>
                </c:pt>
                <c:pt idx="5392">
                  <c:v>42975</c:v>
                </c:pt>
                <c:pt idx="5393">
                  <c:v>42976</c:v>
                </c:pt>
                <c:pt idx="5394">
                  <c:v>42977</c:v>
                </c:pt>
                <c:pt idx="5395">
                  <c:v>42978</c:v>
                </c:pt>
                <c:pt idx="5396">
                  <c:v>42979</c:v>
                </c:pt>
                <c:pt idx="5397">
                  <c:v>42982</c:v>
                </c:pt>
                <c:pt idx="5398">
                  <c:v>42983</c:v>
                </c:pt>
                <c:pt idx="5399">
                  <c:v>42984</c:v>
                </c:pt>
                <c:pt idx="5400">
                  <c:v>42985</c:v>
                </c:pt>
                <c:pt idx="5401">
                  <c:v>42986</c:v>
                </c:pt>
                <c:pt idx="5402">
                  <c:v>42989</c:v>
                </c:pt>
                <c:pt idx="5403">
                  <c:v>42990</c:v>
                </c:pt>
                <c:pt idx="5404">
                  <c:v>42991</c:v>
                </c:pt>
                <c:pt idx="5405">
                  <c:v>42992</c:v>
                </c:pt>
                <c:pt idx="5406">
                  <c:v>42993</c:v>
                </c:pt>
                <c:pt idx="5407">
                  <c:v>42996</c:v>
                </c:pt>
                <c:pt idx="5408">
                  <c:v>42997</c:v>
                </c:pt>
                <c:pt idx="5409">
                  <c:v>42998</c:v>
                </c:pt>
                <c:pt idx="5410">
                  <c:v>42999</c:v>
                </c:pt>
                <c:pt idx="5411">
                  <c:v>43000</c:v>
                </c:pt>
                <c:pt idx="5412">
                  <c:v>43003</c:v>
                </c:pt>
                <c:pt idx="5413">
                  <c:v>43004</c:v>
                </c:pt>
                <c:pt idx="5414">
                  <c:v>43005</c:v>
                </c:pt>
                <c:pt idx="5415">
                  <c:v>43006</c:v>
                </c:pt>
                <c:pt idx="5416">
                  <c:v>43007</c:v>
                </c:pt>
                <c:pt idx="5417">
                  <c:v>43008</c:v>
                </c:pt>
                <c:pt idx="5418">
                  <c:v>43010</c:v>
                </c:pt>
                <c:pt idx="5419">
                  <c:v>43011</c:v>
                </c:pt>
                <c:pt idx="5420">
                  <c:v>43012</c:v>
                </c:pt>
                <c:pt idx="5421">
                  <c:v>43013</c:v>
                </c:pt>
                <c:pt idx="5422">
                  <c:v>43014</c:v>
                </c:pt>
                <c:pt idx="5423">
                  <c:v>43017</c:v>
                </c:pt>
                <c:pt idx="5424">
                  <c:v>43018</c:v>
                </c:pt>
                <c:pt idx="5425">
                  <c:v>43019</c:v>
                </c:pt>
                <c:pt idx="5426">
                  <c:v>43020</c:v>
                </c:pt>
                <c:pt idx="5427">
                  <c:v>43021</c:v>
                </c:pt>
                <c:pt idx="5428">
                  <c:v>43024</c:v>
                </c:pt>
                <c:pt idx="5429">
                  <c:v>43025</c:v>
                </c:pt>
                <c:pt idx="5430">
                  <c:v>43026</c:v>
                </c:pt>
                <c:pt idx="5431">
                  <c:v>43027</c:v>
                </c:pt>
                <c:pt idx="5432">
                  <c:v>43028</c:v>
                </c:pt>
                <c:pt idx="5433">
                  <c:v>43031</c:v>
                </c:pt>
                <c:pt idx="5434">
                  <c:v>43032</c:v>
                </c:pt>
                <c:pt idx="5435">
                  <c:v>43033</c:v>
                </c:pt>
                <c:pt idx="5436">
                  <c:v>43034</c:v>
                </c:pt>
                <c:pt idx="5437">
                  <c:v>43035</c:v>
                </c:pt>
                <c:pt idx="5438">
                  <c:v>43038</c:v>
                </c:pt>
                <c:pt idx="5439">
                  <c:v>43039</c:v>
                </c:pt>
                <c:pt idx="5440">
                  <c:v>43040</c:v>
                </c:pt>
                <c:pt idx="5441">
                  <c:v>43041</c:v>
                </c:pt>
                <c:pt idx="5442">
                  <c:v>43042</c:v>
                </c:pt>
                <c:pt idx="5443">
                  <c:v>43045</c:v>
                </c:pt>
                <c:pt idx="5444">
                  <c:v>43046</c:v>
                </c:pt>
                <c:pt idx="5445">
                  <c:v>43047</c:v>
                </c:pt>
                <c:pt idx="5446">
                  <c:v>43048</c:v>
                </c:pt>
                <c:pt idx="5447">
                  <c:v>43049</c:v>
                </c:pt>
                <c:pt idx="5448">
                  <c:v>43052</c:v>
                </c:pt>
                <c:pt idx="5449">
                  <c:v>43053</c:v>
                </c:pt>
                <c:pt idx="5450">
                  <c:v>43054</c:v>
                </c:pt>
                <c:pt idx="5451">
                  <c:v>43055</c:v>
                </c:pt>
                <c:pt idx="5452">
                  <c:v>43056</c:v>
                </c:pt>
                <c:pt idx="5453">
                  <c:v>43059</c:v>
                </c:pt>
                <c:pt idx="5454">
                  <c:v>43060</c:v>
                </c:pt>
                <c:pt idx="5455">
                  <c:v>43061</c:v>
                </c:pt>
                <c:pt idx="5456">
                  <c:v>43062</c:v>
                </c:pt>
                <c:pt idx="5457">
                  <c:v>43063</c:v>
                </c:pt>
                <c:pt idx="5458">
                  <c:v>43066</c:v>
                </c:pt>
                <c:pt idx="5459">
                  <c:v>43067</c:v>
                </c:pt>
                <c:pt idx="5460">
                  <c:v>43068</c:v>
                </c:pt>
                <c:pt idx="5461">
                  <c:v>43069</c:v>
                </c:pt>
                <c:pt idx="5462">
                  <c:v>43070</c:v>
                </c:pt>
                <c:pt idx="5463">
                  <c:v>43073</c:v>
                </c:pt>
                <c:pt idx="5464">
                  <c:v>43074</c:v>
                </c:pt>
                <c:pt idx="5465">
                  <c:v>43075</c:v>
                </c:pt>
                <c:pt idx="5466">
                  <c:v>43076</c:v>
                </c:pt>
                <c:pt idx="5467">
                  <c:v>43077</c:v>
                </c:pt>
                <c:pt idx="5468">
                  <c:v>43080</c:v>
                </c:pt>
                <c:pt idx="5469">
                  <c:v>43081</c:v>
                </c:pt>
                <c:pt idx="5470">
                  <c:v>43082</c:v>
                </c:pt>
                <c:pt idx="5471">
                  <c:v>43083</c:v>
                </c:pt>
                <c:pt idx="5472">
                  <c:v>43084</c:v>
                </c:pt>
                <c:pt idx="5473">
                  <c:v>43087</c:v>
                </c:pt>
                <c:pt idx="5474">
                  <c:v>43088</c:v>
                </c:pt>
                <c:pt idx="5475">
                  <c:v>43089</c:v>
                </c:pt>
                <c:pt idx="5476">
                  <c:v>43090</c:v>
                </c:pt>
                <c:pt idx="5477">
                  <c:v>43091</c:v>
                </c:pt>
                <c:pt idx="5478">
                  <c:v>43095</c:v>
                </c:pt>
                <c:pt idx="5479">
                  <c:v>43096</c:v>
                </c:pt>
                <c:pt idx="5480">
                  <c:v>43097</c:v>
                </c:pt>
                <c:pt idx="5481">
                  <c:v>43098</c:v>
                </c:pt>
                <c:pt idx="5482">
                  <c:v>43100</c:v>
                </c:pt>
                <c:pt idx="5483">
                  <c:v>43102</c:v>
                </c:pt>
                <c:pt idx="5484">
                  <c:v>43103</c:v>
                </c:pt>
                <c:pt idx="5485">
                  <c:v>43104</c:v>
                </c:pt>
                <c:pt idx="5486">
                  <c:v>43105</c:v>
                </c:pt>
                <c:pt idx="5487">
                  <c:v>43108</c:v>
                </c:pt>
                <c:pt idx="5488">
                  <c:v>43109</c:v>
                </c:pt>
                <c:pt idx="5489">
                  <c:v>43110</c:v>
                </c:pt>
                <c:pt idx="5490">
                  <c:v>43111</c:v>
                </c:pt>
                <c:pt idx="5491">
                  <c:v>43112</c:v>
                </c:pt>
                <c:pt idx="5492">
                  <c:v>43115</c:v>
                </c:pt>
                <c:pt idx="5493">
                  <c:v>43116</c:v>
                </c:pt>
                <c:pt idx="5494">
                  <c:v>43117</c:v>
                </c:pt>
                <c:pt idx="5495">
                  <c:v>43118</c:v>
                </c:pt>
                <c:pt idx="5496">
                  <c:v>43119</c:v>
                </c:pt>
                <c:pt idx="5497">
                  <c:v>43122</c:v>
                </c:pt>
                <c:pt idx="5498">
                  <c:v>43123</c:v>
                </c:pt>
                <c:pt idx="5499">
                  <c:v>43124</c:v>
                </c:pt>
                <c:pt idx="5500">
                  <c:v>43125</c:v>
                </c:pt>
                <c:pt idx="5501">
                  <c:v>43126</c:v>
                </c:pt>
                <c:pt idx="5502">
                  <c:v>43129</c:v>
                </c:pt>
                <c:pt idx="5503">
                  <c:v>43130</c:v>
                </c:pt>
                <c:pt idx="5504">
                  <c:v>43131</c:v>
                </c:pt>
                <c:pt idx="5505">
                  <c:v>43132</c:v>
                </c:pt>
                <c:pt idx="5506">
                  <c:v>43133</c:v>
                </c:pt>
                <c:pt idx="5507">
                  <c:v>43136</c:v>
                </c:pt>
                <c:pt idx="5508">
                  <c:v>43137</c:v>
                </c:pt>
                <c:pt idx="5509">
                  <c:v>43138</c:v>
                </c:pt>
                <c:pt idx="5510">
                  <c:v>43139</c:v>
                </c:pt>
                <c:pt idx="5511">
                  <c:v>43140</c:v>
                </c:pt>
                <c:pt idx="5512">
                  <c:v>43143</c:v>
                </c:pt>
                <c:pt idx="5513">
                  <c:v>43144</c:v>
                </c:pt>
                <c:pt idx="5514">
                  <c:v>43145</c:v>
                </c:pt>
                <c:pt idx="5515">
                  <c:v>43146</c:v>
                </c:pt>
                <c:pt idx="5516">
                  <c:v>43147</c:v>
                </c:pt>
                <c:pt idx="5517">
                  <c:v>43150</c:v>
                </c:pt>
                <c:pt idx="5518">
                  <c:v>43151</c:v>
                </c:pt>
                <c:pt idx="5519">
                  <c:v>43152</c:v>
                </c:pt>
                <c:pt idx="5520">
                  <c:v>43153</c:v>
                </c:pt>
                <c:pt idx="5521">
                  <c:v>43154</c:v>
                </c:pt>
                <c:pt idx="5522">
                  <c:v>43157</c:v>
                </c:pt>
                <c:pt idx="5523">
                  <c:v>43158</c:v>
                </c:pt>
                <c:pt idx="5524">
                  <c:v>43159</c:v>
                </c:pt>
                <c:pt idx="5525">
                  <c:v>43160</c:v>
                </c:pt>
                <c:pt idx="5526">
                  <c:v>43161</c:v>
                </c:pt>
                <c:pt idx="5527">
                  <c:v>43164</c:v>
                </c:pt>
                <c:pt idx="5528">
                  <c:v>43165</c:v>
                </c:pt>
                <c:pt idx="5529">
                  <c:v>43166</c:v>
                </c:pt>
                <c:pt idx="5530">
                  <c:v>43167</c:v>
                </c:pt>
                <c:pt idx="5531">
                  <c:v>43168</c:v>
                </c:pt>
                <c:pt idx="5532">
                  <c:v>43171</c:v>
                </c:pt>
                <c:pt idx="5533">
                  <c:v>43172</c:v>
                </c:pt>
                <c:pt idx="5534">
                  <c:v>43173</c:v>
                </c:pt>
                <c:pt idx="5535">
                  <c:v>43174</c:v>
                </c:pt>
                <c:pt idx="5536">
                  <c:v>43175</c:v>
                </c:pt>
                <c:pt idx="5537">
                  <c:v>43178</c:v>
                </c:pt>
                <c:pt idx="5538">
                  <c:v>43179</c:v>
                </c:pt>
                <c:pt idx="5539">
                  <c:v>43180</c:v>
                </c:pt>
                <c:pt idx="5540">
                  <c:v>43181</c:v>
                </c:pt>
                <c:pt idx="5541">
                  <c:v>43182</c:v>
                </c:pt>
                <c:pt idx="5542">
                  <c:v>43185</c:v>
                </c:pt>
                <c:pt idx="5543">
                  <c:v>43186</c:v>
                </c:pt>
                <c:pt idx="5544">
                  <c:v>43187</c:v>
                </c:pt>
                <c:pt idx="5545">
                  <c:v>43188</c:v>
                </c:pt>
                <c:pt idx="5546">
                  <c:v>43190</c:v>
                </c:pt>
                <c:pt idx="5547">
                  <c:v>43192</c:v>
                </c:pt>
                <c:pt idx="5548">
                  <c:v>43193</c:v>
                </c:pt>
                <c:pt idx="5549">
                  <c:v>43194</c:v>
                </c:pt>
                <c:pt idx="5550">
                  <c:v>43195</c:v>
                </c:pt>
                <c:pt idx="5551">
                  <c:v>43196</c:v>
                </c:pt>
                <c:pt idx="5552">
                  <c:v>43199</c:v>
                </c:pt>
                <c:pt idx="5553">
                  <c:v>43200</c:v>
                </c:pt>
                <c:pt idx="5554">
                  <c:v>43201</c:v>
                </c:pt>
                <c:pt idx="5555">
                  <c:v>43202</c:v>
                </c:pt>
                <c:pt idx="5556">
                  <c:v>43203</c:v>
                </c:pt>
                <c:pt idx="5557">
                  <c:v>43206</c:v>
                </c:pt>
                <c:pt idx="5558">
                  <c:v>43207</c:v>
                </c:pt>
                <c:pt idx="5559">
                  <c:v>43208</c:v>
                </c:pt>
                <c:pt idx="5560">
                  <c:v>43209</c:v>
                </c:pt>
                <c:pt idx="5561">
                  <c:v>43210</c:v>
                </c:pt>
                <c:pt idx="5562">
                  <c:v>43213</c:v>
                </c:pt>
                <c:pt idx="5563">
                  <c:v>43214</c:v>
                </c:pt>
                <c:pt idx="5564">
                  <c:v>43215</c:v>
                </c:pt>
                <c:pt idx="5565">
                  <c:v>43216</c:v>
                </c:pt>
                <c:pt idx="5566">
                  <c:v>43217</c:v>
                </c:pt>
                <c:pt idx="5567">
                  <c:v>43220</c:v>
                </c:pt>
                <c:pt idx="5568">
                  <c:v>43221</c:v>
                </c:pt>
                <c:pt idx="5569">
                  <c:v>43222</c:v>
                </c:pt>
                <c:pt idx="5570">
                  <c:v>43223</c:v>
                </c:pt>
                <c:pt idx="5571">
                  <c:v>43224</c:v>
                </c:pt>
                <c:pt idx="5572">
                  <c:v>43227</c:v>
                </c:pt>
                <c:pt idx="5573">
                  <c:v>43228</c:v>
                </c:pt>
                <c:pt idx="5574">
                  <c:v>43229</c:v>
                </c:pt>
                <c:pt idx="5575">
                  <c:v>43230</c:v>
                </c:pt>
                <c:pt idx="5576">
                  <c:v>43231</c:v>
                </c:pt>
                <c:pt idx="5577">
                  <c:v>43234</c:v>
                </c:pt>
                <c:pt idx="5578">
                  <c:v>43235</c:v>
                </c:pt>
                <c:pt idx="5579">
                  <c:v>43236</c:v>
                </c:pt>
                <c:pt idx="5580">
                  <c:v>43237</c:v>
                </c:pt>
                <c:pt idx="5581">
                  <c:v>43238</c:v>
                </c:pt>
                <c:pt idx="5582">
                  <c:v>43241</c:v>
                </c:pt>
                <c:pt idx="5583">
                  <c:v>43242</c:v>
                </c:pt>
                <c:pt idx="5584">
                  <c:v>43243</c:v>
                </c:pt>
                <c:pt idx="5585">
                  <c:v>43244</c:v>
                </c:pt>
                <c:pt idx="5586">
                  <c:v>43245</c:v>
                </c:pt>
                <c:pt idx="5587">
                  <c:v>43248</c:v>
                </c:pt>
                <c:pt idx="5588">
                  <c:v>43249</c:v>
                </c:pt>
                <c:pt idx="5589">
                  <c:v>43250</c:v>
                </c:pt>
                <c:pt idx="5590">
                  <c:v>43251</c:v>
                </c:pt>
                <c:pt idx="5591">
                  <c:v>43252</c:v>
                </c:pt>
                <c:pt idx="5592">
                  <c:v>43255</c:v>
                </c:pt>
                <c:pt idx="5593">
                  <c:v>43256</c:v>
                </c:pt>
                <c:pt idx="5594">
                  <c:v>43257</c:v>
                </c:pt>
                <c:pt idx="5595">
                  <c:v>43258</c:v>
                </c:pt>
                <c:pt idx="5596">
                  <c:v>43259</c:v>
                </c:pt>
                <c:pt idx="5597">
                  <c:v>43262</c:v>
                </c:pt>
                <c:pt idx="5598">
                  <c:v>43263</c:v>
                </c:pt>
                <c:pt idx="5599">
                  <c:v>43264</c:v>
                </c:pt>
                <c:pt idx="5600">
                  <c:v>43265</c:v>
                </c:pt>
                <c:pt idx="5601">
                  <c:v>43266</c:v>
                </c:pt>
                <c:pt idx="5602">
                  <c:v>43269</c:v>
                </c:pt>
                <c:pt idx="5603">
                  <c:v>43270</c:v>
                </c:pt>
                <c:pt idx="5604">
                  <c:v>43271</c:v>
                </c:pt>
                <c:pt idx="5605">
                  <c:v>43272</c:v>
                </c:pt>
                <c:pt idx="5606">
                  <c:v>43273</c:v>
                </c:pt>
                <c:pt idx="5607">
                  <c:v>43276</c:v>
                </c:pt>
                <c:pt idx="5608">
                  <c:v>43277</c:v>
                </c:pt>
                <c:pt idx="5609">
                  <c:v>43278</c:v>
                </c:pt>
                <c:pt idx="5610">
                  <c:v>43279</c:v>
                </c:pt>
                <c:pt idx="5611">
                  <c:v>43280</c:v>
                </c:pt>
                <c:pt idx="5612">
                  <c:v>43281</c:v>
                </c:pt>
                <c:pt idx="5613">
                  <c:v>43283</c:v>
                </c:pt>
                <c:pt idx="5614">
                  <c:v>43284</c:v>
                </c:pt>
                <c:pt idx="5615">
                  <c:v>43285</c:v>
                </c:pt>
                <c:pt idx="5616">
                  <c:v>43286</c:v>
                </c:pt>
                <c:pt idx="5617">
                  <c:v>43287</c:v>
                </c:pt>
                <c:pt idx="5618">
                  <c:v>43290</c:v>
                </c:pt>
                <c:pt idx="5619">
                  <c:v>43291</c:v>
                </c:pt>
                <c:pt idx="5620">
                  <c:v>43292</c:v>
                </c:pt>
                <c:pt idx="5621">
                  <c:v>43293</c:v>
                </c:pt>
                <c:pt idx="5622">
                  <c:v>43294</c:v>
                </c:pt>
                <c:pt idx="5623">
                  <c:v>43297</c:v>
                </c:pt>
                <c:pt idx="5624">
                  <c:v>43298</c:v>
                </c:pt>
                <c:pt idx="5625">
                  <c:v>43299</c:v>
                </c:pt>
                <c:pt idx="5626">
                  <c:v>43300</c:v>
                </c:pt>
                <c:pt idx="5627">
                  <c:v>43301</c:v>
                </c:pt>
                <c:pt idx="5628">
                  <c:v>43304</c:v>
                </c:pt>
                <c:pt idx="5629">
                  <c:v>43305</c:v>
                </c:pt>
                <c:pt idx="5630">
                  <c:v>43306</c:v>
                </c:pt>
                <c:pt idx="5631">
                  <c:v>43307</c:v>
                </c:pt>
                <c:pt idx="5632">
                  <c:v>43308</c:v>
                </c:pt>
                <c:pt idx="5633">
                  <c:v>43311</c:v>
                </c:pt>
                <c:pt idx="5634">
                  <c:v>43312</c:v>
                </c:pt>
                <c:pt idx="5635">
                  <c:v>43313</c:v>
                </c:pt>
                <c:pt idx="5636">
                  <c:v>43314</c:v>
                </c:pt>
                <c:pt idx="5637">
                  <c:v>43315</c:v>
                </c:pt>
                <c:pt idx="5638">
                  <c:v>43318</c:v>
                </c:pt>
                <c:pt idx="5639">
                  <c:v>43319</c:v>
                </c:pt>
                <c:pt idx="5640">
                  <c:v>43320</c:v>
                </c:pt>
                <c:pt idx="5641">
                  <c:v>43321</c:v>
                </c:pt>
                <c:pt idx="5642">
                  <c:v>43322</c:v>
                </c:pt>
                <c:pt idx="5643">
                  <c:v>43325</c:v>
                </c:pt>
                <c:pt idx="5644">
                  <c:v>43326</c:v>
                </c:pt>
                <c:pt idx="5645">
                  <c:v>43327</c:v>
                </c:pt>
                <c:pt idx="5646">
                  <c:v>43328</c:v>
                </c:pt>
                <c:pt idx="5647">
                  <c:v>43329</c:v>
                </c:pt>
                <c:pt idx="5648">
                  <c:v>43332</c:v>
                </c:pt>
                <c:pt idx="5649">
                  <c:v>43333</c:v>
                </c:pt>
                <c:pt idx="5650">
                  <c:v>43334</c:v>
                </c:pt>
                <c:pt idx="5651">
                  <c:v>43335</c:v>
                </c:pt>
                <c:pt idx="5652">
                  <c:v>43336</c:v>
                </c:pt>
                <c:pt idx="5653">
                  <c:v>43339</c:v>
                </c:pt>
                <c:pt idx="5654">
                  <c:v>43340</c:v>
                </c:pt>
                <c:pt idx="5655">
                  <c:v>43341</c:v>
                </c:pt>
                <c:pt idx="5656">
                  <c:v>43342</c:v>
                </c:pt>
                <c:pt idx="5657">
                  <c:v>43343</c:v>
                </c:pt>
                <c:pt idx="5658">
                  <c:v>43346</c:v>
                </c:pt>
                <c:pt idx="5659">
                  <c:v>43347</c:v>
                </c:pt>
                <c:pt idx="5660">
                  <c:v>43348</c:v>
                </c:pt>
                <c:pt idx="5661">
                  <c:v>43349</c:v>
                </c:pt>
                <c:pt idx="5662">
                  <c:v>43350</c:v>
                </c:pt>
                <c:pt idx="5663">
                  <c:v>43353</c:v>
                </c:pt>
                <c:pt idx="5664">
                  <c:v>43354</c:v>
                </c:pt>
                <c:pt idx="5665">
                  <c:v>43355</c:v>
                </c:pt>
                <c:pt idx="5666">
                  <c:v>43356</c:v>
                </c:pt>
                <c:pt idx="5667">
                  <c:v>43357</c:v>
                </c:pt>
                <c:pt idx="5668">
                  <c:v>43360</c:v>
                </c:pt>
                <c:pt idx="5669">
                  <c:v>43361</c:v>
                </c:pt>
                <c:pt idx="5670">
                  <c:v>43362</c:v>
                </c:pt>
                <c:pt idx="5671">
                  <c:v>43363</c:v>
                </c:pt>
                <c:pt idx="5672">
                  <c:v>43364</c:v>
                </c:pt>
                <c:pt idx="5673">
                  <c:v>43367</c:v>
                </c:pt>
                <c:pt idx="5674">
                  <c:v>43368</c:v>
                </c:pt>
                <c:pt idx="5675">
                  <c:v>43369</c:v>
                </c:pt>
                <c:pt idx="5676">
                  <c:v>43370</c:v>
                </c:pt>
                <c:pt idx="5677">
                  <c:v>43371</c:v>
                </c:pt>
                <c:pt idx="5678">
                  <c:v>43373</c:v>
                </c:pt>
                <c:pt idx="5679">
                  <c:v>43374</c:v>
                </c:pt>
                <c:pt idx="5680">
                  <c:v>43375</c:v>
                </c:pt>
                <c:pt idx="5681">
                  <c:v>43376</c:v>
                </c:pt>
                <c:pt idx="5682">
                  <c:v>43377</c:v>
                </c:pt>
                <c:pt idx="5683">
                  <c:v>43378</c:v>
                </c:pt>
                <c:pt idx="5684">
                  <c:v>43381</c:v>
                </c:pt>
                <c:pt idx="5685">
                  <c:v>43382</c:v>
                </c:pt>
                <c:pt idx="5686">
                  <c:v>43383</c:v>
                </c:pt>
                <c:pt idx="5687">
                  <c:v>43384</c:v>
                </c:pt>
                <c:pt idx="5688">
                  <c:v>43385</c:v>
                </c:pt>
                <c:pt idx="5689">
                  <c:v>43388</c:v>
                </c:pt>
                <c:pt idx="5690">
                  <c:v>43389</c:v>
                </c:pt>
                <c:pt idx="5691">
                  <c:v>43390</c:v>
                </c:pt>
                <c:pt idx="5692">
                  <c:v>43391</c:v>
                </c:pt>
                <c:pt idx="5693">
                  <c:v>43392</c:v>
                </c:pt>
                <c:pt idx="5694">
                  <c:v>43395</c:v>
                </c:pt>
                <c:pt idx="5695">
                  <c:v>43396</c:v>
                </c:pt>
                <c:pt idx="5696">
                  <c:v>43397</c:v>
                </c:pt>
                <c:pt idx="5697">
                  <c:v>43398</c:v>
                </c:pt>
                <c:pt idx="5698">
                  <c:v>43399</c:v>
                </c:pt>
                <c:pt idx="5699">
                  <c:v>43402</c:v>
                </c:pt>
                <c:pt idx="5700">
                  <c:v>43403</c:v>
                </c:pt>
                <c:pt idx="5701">
                  <c:v>43404</c:v>
                </c:pt>
                <c:pt idx="5702">
                  <c:v>43405</c:v>
                </c:pt>
                <c:pt idx="5703">
                  <c:v>43406</c:v>
                </c:pt>
                <c:pt idx="5704">
                  <c:v>43409</c:v>
                </c:pt>
                <c:pt idx="5705">
                  <c:v>43410</c:v>
                </c:pt>
                <c:pt idx="5706">
                  <c:v>43411</c:v>
                </c:pt>
                <c:pt idx="5707">
                  <c:v>43412</c:v>
                </c:pt>
                <c:pt idx="5708">
                  <c:v>43413</c:v>
                </c:pt>
                <c:pt idx="5709">
                  <c:v>43416</c:v>
                </c:pt>
                <c:pt idx="5710">
                  <c:v>43417</c:v>
                </c:pt>
                <c:pt idx="5711">
                  <c:v>43418</c:v>
                </c:pt>
                <c:pt idx="5712">
                  <c:v>43419</c:v>
                </c:pt>
                <c:pt idx="5713">
                  <c:v>43420</c:v>
                </c:pt>
                <c:pt idx="5714">
                  <c:v>43423</c:v>
                </c:pt>
                <c:pt idx="5715">
                  <c:v>43424</c:v>
                </c:pt>
                <c:pt idx="5716">
                  <c:v>43425</c:v>
                </c:pt>
                <c:pt idx="5717">
                  <c:v>43426</c:v>
                </c:pt>
                <c:pt idx="5718">
                  <c:v>43427</c:v>
                </c:pt>
                <c:pt idx="5719">
                  <c:v>43430</c:v>
                </c:pt>
                <c:pt idx="5720">
                  <c:v>43431</c:v>
                </c:pt>
                <c:pt idx="5721">
                  <c:v>43432</c:v>
                </c:pt>
                <c:pt idx="5722">
                  <c:v>43433</c:v>
                </c:pt>
                <c:pt idx="5723">
                  <c:v>43434</c:v>
                </c:pt>
                <c:pt idx="5724">
                  <c:v>43437</c:v>
                </c:pt>
                <c:pt idx="5725">
                  <c:v>43438</c:v>
                </c:pt>
                <c:pt idx="5726">
                  <c:v>43439</c:v>
                </c:pt>
                <c:pt idx="5727">
                  <c:v>43440</c:v>
                </c:pt>
                <c:pt idx="5728">
                  <c:v>43441</c:v>
                </c:pt>
                <c:pt idx="5729">
                  <c:v>43444</c:v>
                </c:pt>
                <c:pt idx="5730">
                  <c:v>43445</c:v>
                </c:pt>
                <c:pt idx="5731">
                  <c:v>43446</c:v>
                </c:pt>
                <c:pt idx="5732">
                  <c:v>43447</c:v>
                </c:pt>
                <c:pt idx="5733">
                  <c:v>43448</c:v>
                </c:pt>
                <c:pt idx="5734">
                  <c:v>43451</c:v>
                </c:pt>
                <c:pt idx="5735">
                  <c:v>43452</c:v>
                </c:pt>
                <c:pt idx="5736">
                  <c:v>43453</c:v>
                </c:pt>
                <c:pt idx="5737">
                  <c:v>43454</c:v>
                </c:pt>
                <c:pt idx="5738">
                  <c:v>43455</c:v>
                </c:pt>
                <c:pt idx="5739">
                  <c:v>43458</c:v>
                </c:pt>
                <c:pt idx="5740">
                  <c:v>43460</c:v>
                </c:pt>
                <c:pt idx="5741">
                  <c:v>43461</c:v>
                </c:pt>
                <c:pt idx="5742">
                  <c:v>43462</c:v>
                </c:pt>
                <c:pt idx="5743">
                  <c:v>43465</c:v>
                </c:pt>
                <c:pt idx="5744">
                  <c:v>43467</c:v>
                </c:pt>
                <c:pt idx="5745">
                  <c:v>43468</c:v>
                </c:pt>
                <c:pt idx="5746">
                  <c:v>43469</c:v>
                </c:pt>
                <c:pt idx="5747">
                  <c:v>43472</c:v>
                </c:pt>
                <c:pt idx="5748">
                  <c:v>43473</c:v>
                </c:pt>
                <c:pt idx="5749">
                  <c:v>43474</c:v>
                </c:pt>
                <c:pt idx="5750">
                  <c:v>43475</c:v>
                </c:pt>
                <c:pt idx="5751">
                  <c:v>43476</c:v>
                </c:pt>
                <c:pt idx="5752">
                  <c:v>43479</c:v>
                </c:pt>
                <c:pt idx="5753">
                  <c:v>43480</c:v>
                </c:pt>
                <c:pt idx="5754">
                  <c:v>43481</c:v>
                </c:pt>
                <c:pt idx="5755">
                  <c:v>43482</c:v>
                </c:pt>
                <c:pt idx="5756">
                  <c:v>43483</c:v>
                </c:pt>
                <c:pt idx="5757">
                  <c:v>43486</c:v>
                </c:pt>
                <c:pt idx="5758">
                  <c:v>43487</c:v>
                </c:pt>
                <c:pt idx="5759">
                  <c:v>43488</c:v>
                </c:pt>
                <c:pt idx="5760">
                  <c:v>43489</c:v>
                </c:pt>
                <c:pt idx="5761">
                  <c:v>43490</c:v>
                </c:pt>
                <c:pt idx="5762">
                  <c:v>43493</c:v>
                </c:pt>
                <c:pt idx="5763">
                  <c:v>43494</c:v>
                </c:pt>
                <c:pt idx="5764">
                  <c:v>43495</c:v>
                </c:pt>
                <c:pt idx="5765">
                  <c:v>43496</c:v>
                </c:pt>
                <c:pt idx="5766">
                  <c:v>43497</c:v>
                </c:pt>
                <c:pt idx="5767">
                  <c:v>43500</c:v>
                </c:pt>
                <c:pt idx="5768">
                  <c:v>43501</c:v>
                </c:pt>
                <c:pt idx="5769">
                  <c:v>43502</c:v>
                </c:pt>
                <c:pt idx="5770">
                  <c:v>43503</c:v>
                </c:pt>
                <c:pt idx="5771">
                  <c:v>43504</c:v>
                </c:pt>
                <c:pt idx="5772">
                  <c:v>43507</c:v>
                </c:pt>
                <c:pt idx="5773">
                  <c:v>43508</c:v>
                </c:pt>
                <c:pt idx="5774">
                  <c:v>43509</c:v>
                </c:pt>
                <c:pt idx="5775">
                  <c:v>43510</c:v>
                </c:pt>
                <c:pt idx="5776">
                  <c:v>43511</c:v>
                </c:pt>
                <c:pt idx="5777">
                  <c:v>43514</c:v>
                </c:pt>
                <c:pt idx="5778">
                  <c:v>43515</c:v>
                </c:pt>
                <c:pt idx="5779">
                  <c:v>43516</c:v>
                </c:pt>
                <c:pt idx="5780">
                  <c:v>43517</c:v>
                </c:pt>
                <c:pt idx="5781">
                  <c:v>43518</c:v>
                </c:pt>
                <c:pt idx="5782">
                  <c:v>43521</c:v>
                </c:pt>
                <c:pt idx="5783">
                  <c:v>43522</c:v>
                </c:pt>
                <c:pt idx="5784">
                  <c:v>43523</c:v>
                </c:pt>
                <c:pt idx="5785">
                  <c:v>43524</c:v>
                </c:pt>
                <c:pt idx="5786">
                  <c:v>43525</c:v>
                </c:pt>
                <c:pt idx="5787">
                  <c:v>43528</c:v>
                </c:pt>
                <c:pt idx="5788">
                  <c:v>43529</c:v>
                </c:pt>
                <c:pt idx="5789">
                  <c:v>43530</c:v>
                </c:pt>
                <c:pt idx="5790">
                  <c:v>43531</c:v>
                </c:pt>
                <c:pt idx="5791">
                  <c:v>43532</c:v>
                </c:pt>
                <c:pt idx="5792">
                  <c:v>43535</c:v>
                </c:pt>
                <c:pt idx="5793">
                  <c:v>43536</c:v>
                </c:pt>
                <c:pt idx="5794">
                  <c:v>43537</c:v>
                </c:pt>
                <c:pt idx="5795">
                  <c:v>43538</c:v>
                </c:pt>
                <c:pt idx="5796">
                  <c:v>43539</c:v>
                </c:pt>
                <c:pt idx="5797">
                  <c:v>43542</c:v>
                </c:pt>
                <c:pt idx="5798">
                  <c:v>43543</c:v>
                </c:pt>
                <c:pt idx="5799">
                  <c:v>43544</c:v>
                </c:pt>
                <c:pt idx="5800">
                  <c:v>43545</c:v>
                </c:pt>
                <c:pt idx="5801">
                  <c:v>43546</c:v>
                </c:pt>
                <c:pt idx="5802">
                  <c:v>43549</c:v>
                </c:pt>
                <c:pt idx="5803">
                  <c:v>43550</c:v>
                </c:pt>
                <c:pt idx="5804">
                  <c:v>43551</c:v>
                </c:pt>
                <c:pt idx="5805">
                  <c:v>43552</c:v>
                </c:pt>
                <c:pt idx="5806">
                  <c:v>43553</c:v>
                </c:pt>
                <c:pt idx="5807">
                  <c:v>43555</c:v>
                </c:pt>
                <c:pt idx="5808">
                  <c:v>43556</c:v>
                </c:pt>
                <c:pt idx="5809">
                  <c:v>43557</c:v>
                </c:pt>
                <c:pt idx="5810">
                  <c:v>43558</c:v>
                </c:pt>
                <c:pt idx="5811">
                  <c:v>43559</c:v>
                </c:pt>
                <c:pt idx="5812">
                  <c:v>43560</c:v>
                </c:pt>
                <c:pt idx="5813">
                  <c:v>43563</c:v>
                </c:pt>
                <c:pt idx="5814">
                  <c:v>43564</c:v>
                </c:pt>
                <c:pt idx="5815">
                  <c:v>43565</c:v>
                </c:pt>
                <c:pt idx="5816">
                  <c:v>43566</c:v>
                </c:pt>
                <c:pt idx="5817">
                  <c:v>43567</c:v>
                </c:pt>
                <c:pt idx="5818">
                  <c:v>43570</c:v>
                </c:pt>
                <c:pt idx="5819">
                  <c:v>43571</c:v>
                </c:pt>
                <c:pt idx="5820">
                  <c:v>43572</c:v>
                </c:pt>
                <c:pt idx="5821">
                  <c:v>43573</c:v>
                </c:pt>
                <c:pt idx="5822">
                  <c:v>43577</c:v>
                </c:pt>
                <c:pt idx="5823">
                  <c:v>43578</c:v>
                </c:pt>
                <c:pt idx="5824">
                  <c:v>43579</c:v>
                </c:pt>
                <c:pt idx="5825">
                  <c:v>43580</c:v>
                </c:pt>
                <c:pt idx="5826">
                  <c:v>43581</c:v>
                </c:pt>
                <c:pt idx="5827">
                  <c:v>43584</c:v>
                </c:pt>
                <c:pt idx="5828">
                  <c:v>43585</c:v>
                </c:pt>
                <c:pt idx="5829">
                  <c:v>43586</c:v>
                </c:pt>
                <c:pt idx="5830">
                  <c:v>43587</c:v>
                </c:pt>
                <c:pt idx="5831">
                  <c:v>43588</c:v>
                </c:pt>
                <c:pt idx="5832">
                  <c:v>43591</c:v>
                </c:pt>
                <c:pt idx="5833">
                  <c:v>43592</c:v>
                </c:pt>
                <c:pt idx="5834">
                  <c:v>43593</c:v>
                </c:pt>
                <c:pt idx="5835">
                  <c:v>43594</c:v>
                </c:pt>
                <c:pt idx="5836">
                  <c:v>43595</c:v>
                </c:pt>
                <c:pt idx="5837">
                  <c:v>43598</c:v>
                </c:pt>
                <c:pt idx="5838">
                  <c:v>43599</c:v>
                </c:pt>
                <c:pt idx="5839">
                  <c:v>43600</c:v>
                </c:pt>
                <c:pt idx="5840">
                  <c:v>43601</c:v>
                </c:pt>
                <c:pt idx="5841">
                  <c:v>43602</c:v>
                </c:pt>
                <c:pt idx="5842">
                  <c:v>43605</c:v>
                </c:pt>
                <c:pt idx="5843">
                  <c:v>43606</c:v>
                </c:pt>
                <c:pt idx="5844">
                  <c:v>43607</c:v>
                </c:pt>
                <c:pt idx="5845">
                  <c:v>43608</c:v>
                </c:pt>
                <c:pt idx="5846">
                  <c:v>43609</c:v>
                </c:pt>
                <c:pt idx="5847">
                  <c:v>43612</c:v>
                </c:pt>
                <c:pt idx="5848">
                  <c:v>43613</c:v>
                </c:pt>
                <c:pt idx="5849">
                  <c:v>43614</c:v>
                </c:pt>
                <c:pt idx="5850">
                  <c:v>43615</c:v>
                </c:pt>
                <c:pt idx="5851">
                  <c:v>43616</c:v>
                </c:pt>
                <c:pt idx="5852">
                  <c:v>43619</c:v>
                </c:pt>
                <c:pt idx="5853">
                  <c:v>43620</c:v>
                </c:pt>
                <c:pt idx="5854">
                  <c:v>43621</c:v>
                </c:pt>
                <c:pt idx="5855">
                  <c:v>43622</c:v>
                </c:pt>
                <c:pt idx="5856">
                  <c:v>43623</c:v>
                </c:pt>
                <c:pt idx="5857">
                  <c:v>43626</c:v>
                </c:pt>
                <c:pt idx="5858">
                  <c:v>43627</c:v>
                </c:pt>
                <c:pt idx="5859">
                  <c:v>43628</c:v>
                </c:pt>
                <c:pt idx="5860">
                  <c:v>43629</c:v>
                </c:pt>
                <c:pt idx="5861">
                  <c:v>43630</c:v>
                </c:pt>
                <c:pt idx="5862">
                  <c:v>43633</c:v>
                </c:pt>
                <c:pt idx="5863">
                  <c:v>43634</c:v>
                </c:pt>
                <c:pt idx="5864">
                  <c:v>43635</c:v>
                </c:pt>
                <c:pt idx="5865">
                  <c:v>43636</c:v>
                </c:pt>
                <c:pt idx="5866">
                  <c:v>43637</c:v>
                </c:pt>
                <c:pt idx="5867">
                  <c:v>43640</c:v>
                </c:pt>
                <c:pt idx="5868">
                  <c:v>43641</c:v>
                </c:pt>
                <c:pt idx="5869">
                  <c:v>43642</c:v>
                </c:pt>
                <c:pt idx="5870">
                  <c:v>43643</c:v>
                </c:pt>
                <c:pt idx="5871">
                  <c:v>43644</c:v>
                </c:pt>
                <c:pt idx="5872">
                  <c:v>43646</c:v>
                </c:pt>
                <c:pt idx="5873">
                  <c:v>43647</c:v>
                </c:pt>
                <c:pt idx="5874">
                  <c:v>43648</c:v>
                </c:pt>
                <c:pt idx="5875">
                  <c:v>43649</c:v>
                </c:pt>
                <c:pt idx="5876">
                  <c:v>43650</c:v>
                </c:pt>
                <c:pt idx="5877">
                  <c:v>43651</c:v>
                </c:pt>
                <c:pt idx="5878">
                  <c:v>43654</c:v>
                </c:pt>
                <c:pt idx="5879">
                  <c:v>43655</c:v>
                </c:pt>
                <c:pt idx="5880">
                  <c:v>43656</c:v>
                </c:pt>
                <c:pt idx="5881">
                  <c:v>43657</c:v>
                </c:pt>
                <c:pt idx="5882">
                  <c:v>43658</c:v>
                </c:pt>
                <c:pt idx="5883">
                  <c:v>43661</c:v>
                </c:pt>
                <c:pt idx="5884">
                  <c:v>43662</c:v>
                </c:pt>
                <c:pt idx="5885">
                  <c:v>43663</c:v>
                </c:pt>
                <c:pt idx="5886">
                  <c:v>43664</c:v>
                </c:pt>
                <c:pt idx="5887">
                  <c:v>43665</c:v>
                </c:pt>
                <c:pt idx="5888">
                  <c:v>43668</c:v>
                </c:pt>
                <c:pt idx="5889">
                  <c:v>43669</c:v>
                </c:pt>
                <c:pt idx="5890">
                  <c:v>43670</c:v>
                </c:pt>
                <c:pt idx="5891">
                  <c:v>43671</c:v>
                </c:pt>
                <c:pt idx="5892">
                  <c:v>43672</c:v>
                </c:pt>
                <c:pt idx="5893">
                  <c:v>43675</c:v>
                </c:pt>
                <c:pt idx="5894">
                  <c:v>43676</c:v>
                </c:pt>
                <c:pt idx="5895">
                  <c:v>43677</c:v>
                </c:pt>
                <c:pt idx="5896">
                  <c:v>43678</c:v>
                </c:pt>
                <c:pt idx="5897">
                  <c:v>43679</c:v>
                </c:pt>
                <c:pt idx="5898">
                  <c:v>43682</c:v>
                </c:pt>
                <c:pt idx="5899">
                  <c:v>43683</c:v>
                </c:pt>
                <c:pt idx="5900">
                  <c:v>43684</c:v>
                </c:pt>
                <c:pt idx="5901">
                  <c:v>43685</c:v>
                </c:pt>
                <c:pt idx="5902">
                  <c:v>43686</c:v>
                </c:pt>
                <c:pt idx="5903">
                  <c:v>43689</c:v>
                </c:pt>
                <c:pt idx="5904">
                  <c:v>43690</c:v>
                </c:pt>
                <c:pt idx="5905">
                  <c:v>43691</c:v>
                </c:pt>
                <c:pt idx="5906">
                  <c:v>43692</c:v>
                </c:pt>
                <c:pt idx="5907">
                  <c:v>43693</c:v>
                </c:pt>
                <c:pt idx="5908">
                  <c:v>43696</c:v>
                </c:pt>
                <c:pt idx="5909">
                  <c:v>43697</c:v>
                </c:pt>
                <c:pt idx="5910">
                  <c:v>43698</c:v>
                </c:pt>
                <c:pt idx="5911">
                  <c:v>43699</c:v>
                </c:pt>
                <c:pt idx="5912">
                  <c:v>43700</c:v>
                </c:pt>
                <c:pt idx="5913">
                  <c:v>43703</c:v>
                </c:pt>
                <c:pt idx="5914">
                  <c:v>43704</c:v>
                </c:pt>
                <c:pt idx="5915">
                  <c:v>43705</c:v>
                </c:pt>
                <c:pt idx="5916">
                  <c:v>43706</c:v>
                </c:pt>
                <c:pt idx="5917">
                  <c:v>43707</c:v>
                </c:pt>
                <c:pt idx="5918">
                  <c:v>43708</c:v>
                </c:pt>
                <c:pt idx="5919">
                  <c:v>43710</c:v>
                </c:pt>
                <c:pt idx="5920">
                  <c:v>43711</c:v>
                </c:pt>
                <c:pt idx="5921">
                  <c:v>43712</c:v>
                </c:pt>
                <c:pt idx="5922">
                  <c:v>43713</c:v>
                </c:pt>
                <c:pt idx="5923">
                  <c:v>43714</c:v>
                </c:pt>
                <c:pt idx="5924">
                  <c:v>43717</c:v>
                </c:pt>
                <c:pt idx="5925">
                  <c:v>43718</c:v>
                </c:pt>
                <c:pt idx="5926">
                  <c:v>43719</c:v>
                </c:pt>
                <c:pt idx="5927">
                  <c:v>43720</c:v>
                </c:pt>
                <c:pt idx="5928">
                  <c:v>43721</c:v>
                </c:pt>
                <c:pt idx="5929">
                  <c:v>43724</c:v>
                </c:pt>
                <c:pt idx="5930">
                  <c:v>43725</c:v>
                </c:pt>
                <c:pt idx="5931">
                  <c:v>43726</c:v>
                </c:pt>
                <c:pt idx="5932">
                  <c:v>43727</c:v>
                </c:pt>
                <c:pt idx="5933">
                  <c:v>43728</c:v>
                </c:pt>
                <c:pt idx="5934">
                  <c:v>43731</c:v>
                </c:pt>
                <c:pt idx="5935">
                  <c:v>43732</c:v>
                </c:pt>
                <c:pt idx="5936">
                  <c:v>43733</c:v>
                </c:pt>
                <c:pt idx="5937">
                  <c:v>43734</c:v>
                </c:pt>
                <c:pt idx="5938">
                  <c:v>43735</c:v>
                </c:pt>
                <c:pt idx="5939">
                  <c:v>43738</c:v>
                </c:pt>
                <c:pt idx="5940">
                  <c:v>43739</c:v>
                </c:pt>
                <c:pt idx="5941">
                  <c:v>43740</c:v>
                </c:pt>
                <c:pt idx="5942">
                  <c:v>43741</c:v>
                </c:pt>
                <c:pt idx="5943">
                  <c:v>43742</c:v>
                </c:pt>
                <c:pt idx="5944">
                  <c:v>43745</c:v>
                </c:pt>
                <c:pt idx="5945">
                  <c:v>43746</c:v>
                </c:pt>
                <c:pt idx="5946">
                  <c:v>43747</c:v>
                </c:pt>
                <c:pt idx="5947">
                  <c:v>43748</c:v>
                </c:pt>
                <c:pt idx="5948">
                  <c:v>43749</c:v>
                </c:pt>
                <c:pt idx="5949">
                  <c:v>43752</c:v>
                </c:pt>
                <c:pt idx="5950">
                  <c:v>43753</c:v>
                </c:pt>
                <c:pt idx="5951">
                  <c:v>43754</c:v>
                </c:pt>
                <c:pt idx="5952">
                  <c:v>43755</c:v>
                </c:pt>
                <c:pt idx="5953">
                  <c:v>43756</c:v>
                </c:pt>
                <c:pt idx="5954">
                  <c:v>43759</c:v>
                </c:pt>
                <c:pt idx="5955">
                  <c:v>43760</c:v>
                </c:pt>
                <c:pt idx="5956">
                  <c:v>43761</c:v>
                </c:pt>
                <c:pt idx="5957">
                  <c:v>43762</c:v>
                </c:pt>
                <c:pt idx="5958">
                  <c:v>43763</c:v>
                </c:pt>
                <c:pt idx="5959">
                  <c:v>43766</c:v>
                </c:pt>
                <c:pt idx="5960">
                  <c:v>43767</c:v>
                </c:pt>
                <c:pt idx="5961">
                  <c:v>43768</c:v>
                </c:pt>
                <c:pt idx="5962">
                  <c:v>43769</c:v>
                </c:pt>
                <c:pt idx="5963">
                  <c:v>43770</c:v>
                </c:pt>
                <c:pt idx="5964">
                  <c:v>43773</c:v>
                </c:pt>
                <c:pt idx="5965">
                  <c:v>43774</c:v>
                </c:pt>
                <c:pt idx="5966">
                  <c:v>43775</c:v>
                </c:pt>
                <c:pt idx="5967">
                  <c:v>43776</c:v>
                </c:pt>
                <c:pt idx="5968">
                  <c:v>43777</c:v>
                </c:pt>
                <c:pt idx="5969">
                  <c:v>43780</c:v>
                </c:pt>
                <c:pt idx="5970">
                  <c:v>43781</c:v>
                </c:pt>
                <c:pt idx="5971">
                  <c:v>43782</c:v>
                </c:pt>
                <c:pt idx="5972">
                  <c:v>43783</c:v>
                </c:pt>
                <c:pt idx="5973">
                  <c:v>43784</c:v>
                </c:pt>
                <c:pt idx="5974">
                  <c:v>43787</c:v>
                </c:pt>
                <c:pt idx="5975">
                  <c:v>43788</c:v>
                </c:pt>
                <c:pt idx="5976">
                  <c:v>43789</c:v>
                </c:pt>
                <c:pt idx="5977">
                  <c:v>43790</c:v>
                </c:pt>
                <c:pt idx="5978">
                  <c:v>43791</c:v>
                </c:pt>
                <c:pt idx="5979">
                  <c:v>43794</c:v>
                </c:pt>
                <c:pt idx="5980">
                  <c:v>43795</c:v>
                </c:pt>
                <c:pt idx="5981">
                  <c:v>43796</c:v>
                </c:pt>
                <c:pt idx="5982">
                  <c:v>43797</c:v>
                </c:pt>
                <c:pt idx="5983">
                  <c:v>43798</c:v>
                </c:pt>
                <c:pt idx="5984">
                  <c:v>43799</c:v>
                </c:pt>
                <c:pt idx="5985">
                  <c:v>43801</c:v>
                </c:pt>
                <c:pt idx="5986">
                  <c:v>43802</c:v>
                </c:pt>
                <c:pt idx="5987">
                  <c:v>43803</c:v>
                </c:pt>
                <c:pt idx="5988">
                  <c:v>43804</c:v>
                </c:pt>
                <c:pt idx="5989">
                  <c:v>43805</c:v>
                </c:pt>
                <c:pt idx="5990">
                  <c:v>43808</c:v>
                </c:pt>
                <c:pt idx="5991">
                  <c:v>43809</c:v>
                </c:pt>
                <c:pt idx="5992">
                  <c:v>43810</c:v>
                </c:pt>
                <c:pt idx="5993">
                  <c:v>43811</c:v>
                </c:pt>
                <c:pt idx="5994">
                  <c:v>43812</c:v>
                </c:pt>
                <c:pt idx="5995">
                  <c:v>43815</c:v>
                </c:pt>
                <c:pt idx="5996">
                  <c:v>43816</c:v>
                </c:pt>
                <c:pt idx="5997">
                  <c:v>43817</c:v>
                </c:pt>
                <c:pt idx="5998">
                  <c:v>43818</c:v>
                </c:pt>
                <c:pt idx="5999">
                  <c:v>43819</c:v>
                </c:pt>
                <c:pt idx="6000">
                  <c:v>43822</c:v>
                </c:pt>
                <c:pt idx="6001">
                  <c:v>43823</c:v>
                </c:pt>
                <c:pt idx="6002">
                  <c:v>43825</c:v>
                </c:pt>
                <c:pt idx="6003">
                  <c:v>43826</c:v>
                </c:pt>
                <c:pt idx="6004">
                  <c:v>43829</c:v>
                </c:pt>
                <c:pt idx="6005">
                  <c:v>43830</c:v>
                </c:pt>
                <c:pt idx="6006">
                  <c:v>43832</c:v>
                </c:pt>
                <c:pt idx="6007">
                  <c:v>43833</c:v>
                </c:pt>
                <c:pt idx="6008">
                  <c:v>43836</c:v>
                </c:pt>
                <c:pt idx="6009">
                  <c:v>43837</c:v>
                </c:pt>
                <c:pt idx="6010">
                  <c:v>43838</c:v>
                </c:pt>
                <c:pt idx="6011">
                  <c:v>43839</c:v>
                </c:pt>
                <c:pt idx="6012">
                  <c:v>43840</c:v>
                </c:pt>
                <c:pt idx="6013">
                  <c:v>43843</c:v>
                </c:pt>
                <c:pt idx="6014">
                  <c:v>43844</c:v>
                </c:pt>
                <c:pt idx="6015">
                  <c:v>43845</c:v>
                </c:pt>
                <c:pt idx="6016">
                  <c:v>43846</c:v>
                </c:pt>
                <c:pt idx="6017">
                  <c:v>43847</c:v>
                </c:pt>
                <c:pt idx="6018">
                  <c:v>43850</c:v>
                </c:pt>
                <c:pt idx="6019">
                  <c:v>43851</c:v>
                </c:pt>
                <c:pt idx="6020">
                  <c:v>43852</c:v>
                </c:pt>
                <c:pt idx="6021">
                  <c:v>43853</c:v>
                </c:pt>
                <c:pt idx="6022">
                  <c:v>43854</c:v>
                </c:pt>
                <c:pt idx="6023">
                  <c:v>43857</c:v>
                </c:pt>
                <c:pt idx="6024">
                  <c:v>43858</c:v>
                </c:pt>
                <c:pt idx="6025">
                  <c:v>43859</c:v>
                </c:pt>
                <c:pt idx="6026">
                  <c:v>43860</c:v>
                </c:pt>
                <c:pt idx="6027">
                  <c:v>43861</c:v>
                </c:pt>
                <c:pt idx="6028">
                  <c:v>43864</c:v>
                </c:pt>
                <c:pt idx="6029">
                  <c:v>43865</c:v>
                </c:pt>
                <c:pt idx="6030">
                  <c:v>43866</c:v>
                </c:pt>
                <c:pt idx="6031">
                  <c:v>43867</c:v>
                </c:pt>
                <c:pt idx="6032">
                  <c:v>43868</c:v>
                </c:pt>
                <c:pt idx="6033">
                  <c:v>43871</c:v>
                </c:pt>
                <c:pt idx="6034">
                  <c:v>43872</c:v>
                </c:pt>
                <c:pt idx="6035">
                  <c:v>43873</c:v>
                </c:pt>
                <c:pt idx="6036">
                  <c:v>43874</c:v>
                </c:pt>
                <c:pt idx="6037">
                  <c:v>43875</c:v>
                </c:pt>
                <c:pt idx="6038">
                  <c:v>43878</c:v>
                </c:pt>
                <c:pt idx="6039">
                  <c:v>43879</c:v>
                </c:pt>
                <c:pt idx="6040">
                  <c:v>43880</c:v>
                </c:pt>
                <c:pt idx="6041">
                  <c:v>43881</c:v>
                </c:pt>
                <c:pt idx="6042">
                  <c:v>43882</c:v>
                </c:pt>
                <c:pt idx="6043">
                  <c:v>43885</c:v>
                </c:pt>
                <c:pt idx="6044">
                  <c:v>43886</c:v>
                </c:pt>
                <c:pt idx="6045">
                  <c:v>43887</c:v>
                </c:pt>
                <c:pt idx="6046">
                  <c:v>43888</c:v>
                </c:pt>
                <c:pt idx="6047">
                  <c:v>43889</c:v>
                </c:pt>
                <c:pt idx="6048">
                  <c:v>43890</c:v>
                </c:pt>
                <c:pt idx="6049">
                  <c:v>43892</c:v>
                </c:pt>
                <c:pt idx="6050">
                  <c:v>43893</c:v>
                </c:pt>
                <c:pt idx="6051">
                  <c:v>43894</c:v>
                </c:pt>
                <c:pt idx="6052">
                  <c:v>43895</c:v>
                </c:pt>
                <c:pt idx="6053">
                  <c:v>43896</c:v>
                </c:pt>
                <c:pt idx="6054">
                  <c:v>43899</c:v>
                </c:pt>
                <c:pt idx="6055">
                  <c:v>43900</c:v>
                </c:pt>
                <c:pt idx="6056">
                  <c:v>43901</c:v>
                </c:pt>
                <c:pt idx="6057">
                  <c:v>43902</c:v>
                </c:pt>
                <c:pt idx="6058">
                  <c:v>43903</c:v>
                </c:pt>
                <c:pt idx="6059">
                  <c:v>43906</c:v>
                </c:pt>
                <c:pt idx="6060">
                  <c:v>43907</c:v>
                </c:pt>
                <c:pt idx="6061">
                  <c:v>43908</c:v>
                </c:pt>
                <c:pt idx="6062">
                  <c:v>43909</c:v>
                </c:pt>
                <c:pt idx="6063">
                  <c:v>43910</c:v>
                </c:pt>
                <c:pt idx="6064">
                  <c:v>43913</c:v>
                </c:pt>
                <c:pt idx="6065">
                  <c:v>43914</c:v>
                </c:pt>
                <c:pt idx="6066">
                  <c:v>43915</c:v>
                </c:pt>
                <c:pt idx="6067">
                  <c:v>43916</c:v>
                </c:pt>
                <c:pt idx="6068">
                  <c:v>43917</c:v>
                </c:pt>
                <c:pt idx="6069">
                  <c:v>43920</c:v>
                </c:pt>
                <c:pt idx="6070">
                  <c:v>43921</c:v>
                </c:pt>
                <c:pt idx="6071">
                  <c:v>43922</c:v>
                </c:pt>
                <c:pt idx="6072">
                  <c:v>43923</c:v>
                </c:pt>
                <c:pt idx="6073">
                  <c:v>43924</c:v>
                </c:pt>
                <c:pt idx="6074">
                  <c:v>43927</c:v>
                </c:pt>
                <c:pt idx="6075">
                  <c:v>43928</c:v>
                </c:pt>
                <c:pt idx="6076">
                  <c:v>43929</c:v>
                </c:pt>
                <c:pt idx="6077">
                  <c:v>43930</c:v>
                </c:pt>
                <c:pt idx="6078">
                  <c:v>43934</c:v>
                </c:pt>
                <c:pt idx="6079">
                  <c:v>43935</c:v>
                </c:pt>
                <c:pt idx="6080">
                  <c:v>43936</c:v>
                </c:pt>
                <c:pt idx="6081">
                  <c:v>43937</c:v>
                </c:pt>
                <c:pt idx="6082">
                  <c:v>43938</c:v>
                </c:pt>
                <c:pt idx="6083">
                  <c:v>43941</c:v>
                </c:pt>
                <c:pt idx="6084">
                  <c:v>43942</c:v>
                </c:pt>
                <c:pt idx="6085">
                  <c:v>43943</c:v>
                </c:pt>
                <c:pt idx="6086">
                  <c:v>43944</c:v>
                </c:pt>
                <c:pt idx="6087">
                  <c:v>43945</c:v>
                </c:pt>
                <c:pt idx="6088">
                  <c:v>43948</c:v>
                </c:pt>
                <c:pt idx="6089">
                  <c:v>43949</c:v>
                </c:pt>
                <c:pt idx="6090">
                  <c:v>43950</c:v>
                </c:pt>
                <c:pt idx="6091">
                  <c:v>43951</c:v>
                </c:pt>
                <c:pt idx="6092">
                  <c:v>43952</c:v>
                </c:pt>
                <c:pt idx="6093">
                  <c:v>43955</c:v>
                </c:pt>
                <c:pt idx="6094">
                  <c:v>43956</c:v>
                </c:pt>
                <c:pt idx="6095">
                  <c:v>43957</c:v>
                </c:pt>
                <c:pt idx="6096">
                  <c:v>43958</c:v>
                </c:pt>
                <c:pt idx="6097">
                  <c:v>43959</c:v>
                </c:pt>
                <c:pt idx="6098">
                  <c:v>43962</c:v>
                </c:pt>
                <c:pt idx="6099">
                  <c:v>43963</c:v>
                </c:pt>
                <c:pt idx="6100">
                  <c:v>43964</c:v>
                </c:pt>
                <c:pt idx="6101">
                  <c:v>43965</c:v>
                </c:pt>
                <c:pt idx="6102">
                  <c:v>43966</c:v>
                </c:pt>
                <c:pt idx="6103">
                  <c:v>43969</c:v>
                </c:pt>
                <c:pt idx="6104">
                  <c:v>43970</c:v>
                </c:pt>
                <c:pt idx="6105">
                  <c:v>43971</c:v>
                </c:pt>
                <c:pt idx="6106">
                  <c:v>43972</c:v>
                </c:pt>
                <c:pt idx="6107">
                  <c:v>43973</c:v>
                </c:pt>
                <c:pt idx="6108">
                  <c:v>43976</c:v>
                </c:pt>
                <c:pt idx="6109">
                  <c:v>43977</c:v>
                </c:pt>
                <c:pt idx="6110">
                  <c:v>43978</c:v>
                </c:pt>
                <c:pt idx="6111">
                  <c:v>43979</c:v>
                </c:pt>
                <c:pt idx="6112">
                  <c:v>43980</c:v>
                </c:pt>
                <c:pt idx="6113">
                  <c:v>43982</c:v>
                </c:pt>
                <c:pt idx="6114">
                  <c:v>43983</c:v>
                </c:pt>
                <c:pt idx="6115">
                  <c:v>43984</c:v>
                </c:pt>
                <c:pt idx="6116">
                  <c:v>43985</c:v>
                </c:pt>
                <c:pt idx="6117">
                  <c:v>43986</c:v>
                </c:pt>
                <c:pt idx="6118">
                  <c:v>43987</c:v>
                </c:pt>
                <c:pt idx="6119">
                  <c:v>43990</c:v>
                </c:pt>
                <c:pt idx="6120">
                  <c:v>43991</c:v>
                </c:pt>
                <c:pt idx="6121">
                  <c:v>43992</c:v>
                </c:pt>
                <c:pt idx="6122">
                  <c:v>43993</c:v>
                </c:pt>
                <c:pt idx="6123">
                  <c:v>43994</c:v>
                </c:pt>
                <c:pt idx="6124">
                  <c:v>43997</c:v>
                </c:pt>
                <c:pt idx="6125">
                  <c:v>43998</c:v>
                </c:pt>
                <c:pt idx="6126">
                  <c:v>43999</c:v>
                </c:pt>
                <c:pt idx="6127">
                  <c:v>44000</c:v>
                </c:pt>
                <c:pt idx="6128">
                  <c:v>44001</c:v>
                </c:pt>
                <c:pt idx="6129">
                  <c:v>44004</c:v>
                </c:pt>
                <c:pt idx="6130">
                  <c:v>44005</c:v>
                </c:pt>
                <c:pt idx="6131">
                  <c:v>44006</c:v>
                </c:pt>
                <c:pt idx="6132">
                  <c:v>44007</c:v>
                </c:pt>
                <c:pt idx="6133">
                  <c:v>44008</c:v>
                </c:pt>
                <c:pt idx="6134">
                  <c:v>44011</c:v>
                </c:pt>
                <c:pt idx="6135">
                  <c:v>44012</c:v>
                </c:pt>
                <c:pt idx="6136">
                  <c:v>44013</c:v>
                </c:pt>
                <c:pt idx="6137">
                  <c:v>44014</c:v>
                </c:pt>
                <c:pt idx="6138">
                  <c:v>44015</c:v>
                </c:pt>
                <c:pt idx="6139">
                  <c:v>44018</c:v>
                </c:pt>
                <c:pt idx="6140">
                  <c:v>44019</c:v>
                </c:pt>
                <c:pt idx="6141">
                  <c:v>44020</c:v>
                </c:pt>
                <c:pt idx="6142">
                  <c:v>44021</c:v>
                </c:pt>
                <c:pt idx="6143">
                  <c:v>44022</c:v>
                </c:pt>
                <c:pt idx="6144">
                  <c:v>44025</c:v>
                </c:pt>
                <c:pt idx="6145">
                  <c:v>44026</c:v>
                </c:pt>
                <c:pt idx="6146">
                  <c:v>44027</c:v>
                </c:pt>
                <c:pt idx="6147">
                  <c:v>44028</c:v>
                </c:pt>
                <c:pt idx="6148">
                  <c:v>44029</c:v>
                </c:pt>
                <c:pt idx="6149">
                  <c:v>44032</c:v>
                </c:pt>
                <c:pt idx="6150">
                  <c:v>44033</c:v>
                </c:pt>
                <c:pt idx="6151">
                  <c:v>44034</c:v>
                </c:pt>
                <c:pt idx="6152">
                  <c:v>44035</c:v>
                </c:pt>
                <c:pt idx="6153">
                  <c:v>44036</c:v>
                </c:pt>
                <c:pt idx="6154">
                  <c:v>44039</c:v>
                </c:pt>
                <c:pt idx="6155">
                  <c:v>44040</c:v>
                </c:pt>
                <c:pt idx="6156">
                  <c:v>44041</c:v>
                </c:pt>
                <c:pt idx="6157">
                  <c:v>44042</c:v>
                </c:pt>
                <c:pt idx="6158">
                  <c:v>44043</c:v>
                </c:pt>
                <c:pt idx="6159">
                  <c:v>44046</c:v>
                </c:pt>
                <c:pt idx="6160">
                  <c:v>44047</c:v>
                </c:pt>
                <c:pt idx="6161">
                  <c:v>44048</c:v>
                </c:pt>
                <c:pt idx="6162">
                  <c:v>44049</c:v>
                </c:pt>
                <c:pt idx="6163">
                  <c:v>44050</c:v>
                </c:pt>
                <c:pt idx="6164">
                  <c:v>44053</c:v>
                </c:pt>
                <c:pt idx="6165">
                  <c:v>44054</c:v>
                </c:pt>
                <c:pt idx="6166">
                  <c:v>44055</c:v>
                </c:pt>
                <c:pt idx="6167">
                  <c:v>44056</c:v>
                </c:pt>
                <c:pt idx="6168">
                  <c:v>44057</c:v>
                </c:pt>
                <c:pt idx="6169">
                  <c:v>44060</c:v>
                </c:pt>
                <c:pt idx="6170">
                  <c:v>44061</c:v>
                </c:pt>
                <c:pt idx="6171">
                  <c:v>44062</c:v>
                </c:pt>
                <c:pt idx="6172">
                  <c:v>44063</c:v>
                </c:pt>
                <c:pt idx="6173">
                  <c:v>44064</c:v>
                </c:pt>
                <c:pt idx="6174">
                  <c:v>44067</c:v>
                </c:pt>
                <c:pt idx="6175">
                  <c:v>44068</c:v>
                </c:pt>
                <c:pt idx="6176">
                  <c:v>44069</c:v>
                </c:pt>
                <c:pt idx="6177">
                  <c:v>44070</c:v>
                </c:pt>
                <c:pt idx="6178">
                  <c:v>44071</c:v>
                </c:pt>
                <c:pt idx="6179">
                  <c:v>44074</c:v>
                </c:pt>
                <c:pt idx="6180">
                  <c:v>44075</c:v>
                </c:pt>
                <c:pt idx="6181">
                  <c:v>44076</c:v>
                </c:pt>
                <c:pt idx="6182">
                  <c:v>44077</c:v>
                </c:pt>
                <c:pt idx="6183">
                  <c:v>44078</c:v>
                </c:pt>
                <c:pt idx="6184">
                  <c:v>44081</c:v>
                </c:pt>
                <c:pt idx="6185">
                  <c:v>44082</c:v>
                </c:pt>
                <c:pt idx="6186">
                  <c:v>44083</c:v>
                </c:pt>
                <c:pt idx="6187">
                  <c:v>44084</c:v>
                </c:pt>
                <c:pt idx="6188">
                  <c:v>44085</c:v>
                </c:pt>
                <c:pt idx="6189">
                  <c:v>44088</c:v>
                </c:pt>
                <c:pt idx="6190">
                  <c:v>44089</c:v>
                </c:pt>
                <c:pt idx="6191">
                  <c:v>44090</c:v>
                </c:pt>
                <c:pt idx="6192">
                  <c:v>44091</c:v>
                </c:pt>
                <c:pt idx="6193">
                  <c:v>44092</c:v>
                </c:pt>
                <c:pt idx="6194">
                  <c:v>44095</c:v>
                </c:pt>
                <c:pt idx="6195">
                  <c:v>44096</c:v>
                </c:pt>
                <c:pt idx="6196">
                  <c:v>44097</c:v>
                </c:pt>
                <c:pt idx="6197">
                  <c:v>44098</c:v>
                </c:pt>
                <c:pt idx="6198">
                  <c:v>44099</c:v>
                </c:pt>
                <c:pt idx="6199">
                  <c:v>44102</c:v>
                </c:pt>
                <c:pt idx="6200">
                  <c:v>44103</c:v>
                </c:pt>
                <c:pt idx="6201">
                  <c:v>44104</c:v>
                </c:pt>
                <c:pt idx="6202">
                  <c:v>44105</c:v>
                </c:pt>
                <c:pt idx="6203">
                  <c:v>44106</c:v>
                </c:pt>
                <c:pt idx="6204">
                  <c:v>44109</c:v>
                </c:pt>
                <c:pt idx="6205">
                  <c:v>44110</c:v>
                </c:pt>
                <c:pt idx="6206">
                  <c:v>44111</c:v>
                </c:pt>
                <c:pt idx="6207">
                  <c:v>44112</c:v>
                </c:pt>
                <c:pt idx="6208">
                  <c:v>44113</c:v>
                </c:pt>
                <c:pt idx="6209">
                  <c:v>44116</c:v>
                </c:pt>
                <c:pt idx="6210">
                  <c:v>44117</c:v>
                </c:pt>
                <c:pt idx="6211">
                  <c:v>44118</c:v>
                </c:pt>
                <c:pt idx="6212">
                  <c:v>44119</c:v>
                </c:pt>
                <c:pt idx="6213">
                  <c:v>44120</c:v>
                </c:pt>
                <c:pt idx="6214">
                  <c:v>44123</c:v>
                </c:pt>
                <c:pt idx="6215">
                  <c:v>44124</c:v>
                </c:pt>
                <c:pt idx="6216">
                  <c:v>44125</c:v>
                </c:pt>
                <c:pt idx="6217">
                  <c:v>44126</c:v>
                </c:pt>
                <c:pt idx="6218">
                  <c:v>44127</c:v>
                </c:pt>
                <c:pt idx="6219">
                  <c:v>44130</c:v>
                </c:pt>
                <c:pt idx="6220">
                  <c:v>44131</c:v>
                </c:pt>
                <c:pt idx="6221">
                  <c:v>44132</c:v>
                </c:pt>
                <c:pt idx="6222">
                  <c:v>44133</c:v>
                </c:pt>
                <c:pt idx="6223">
                  <c:v>44134</c:v>
                </c:pt>
                <c:pt idx="6224">
                  <c:v>44135</c:v>
                </c:pt>
                <c:pt idx="6225">
                  <c:v>44137</c:v>
                </c:pt>
                <c:pt idx="6226">
                  <c:v>44138</c:v>
                </c:pt>
                <c:pt idx="6227">
                  <c:v>44139</c:v>
                </c:pt>
                <c:pt idx="6228">
                  <c:v>44140</c:v>
                </c:pt>
                <c:pt idx="6229">
                  <c:v>44141</c:v>
                </c:pt>
                <c:pt idx="6230">
                  <c:v>44144</c:v>
                </c:pt>
                <c:pt idx="6231">
                  <c:v>44145</c:v>
                </c:pt>
                <c:pt idx="6232">
                  <c:v>44146</c:v>
                </c:pt>
                <c:pt idx="6233">
                  <c:v>44147</c:v>
                </c:pt>
                <c:pt idx="6234">
                  <c:v>44148</c:v>
                </c:pt>
                <c:pt idx="6235">
                  <c:v>44151</c:v>
                </c:pt>
                <c:pt idx="6236">
                  <c:v>44152</c:v>
                </c:pt>
                <c:pt idx="6237">
                  <c:v>44153</c:v>
                </c:pt>
                <c:pt idx="6238">
                  <c:v>44154</c:v>
                </c:pt>
                <c:pt idx="6239">
                  <c:v>44155</c:v>
                </c:pt>
                <c:pt idx="6240">
                  <c:v>44158</c:v>
                </c:pt>
                <c:pt idx="6241">
                  <c:v>44159</c:v>
                </c:pt>
                <c:pt idx="6242">
                  <c:v>44160</c:v>
                </c:pt>
                <c:pt idx="6243">
                  <c:v>44161</c:v>
                </c:pt>
                <c:pt idx="6244">
                  <c:v>44162</c:v>
                </c:pt>
                <c:pt idx="6245">
                  <c:v>44165</c:v>
                </c:pt>
                <c:pt idx="6246">
                  <c:v>44166</c:v>
                </c:pt>
                <c:pt idx="6247">
                  <c:v>44167</c:v>
                </c:pt>
                <c:pt idx="6248">
                  <c:v>44168</c:v>
                </c:pt>
                <c:pt idx="6249">
                  <c:v>44169</c:v>
                </c:pt>
                <c:pt idx="6250">
                  <c:v>44172</c:v>
                </c:pt>
                <c:pt idx="6251">
                  <c:v>44173</c:v>
                </c:pt>
                <c:pt idx="6252">
                  <c:v>44174</c:v>
                </c:pt>
                <c:pt idx="6253">
                  <c:v>44175</c:v>
                </c:pt>
                <c:pt idx="6254">
                  <c:v>44176</c:v>
                </c:pt>
                <c:pt idx="6255">
                  <c:v>44179</c:v>
                </c:pt>
                <c:pt idx="6256">
                  <c:v>44180</c:v>
                </c:pt>
                <c:pt idx="6257">
                  <c:v>44181</c:v>
                </c:pt>
                <c:pt idx="6258">
                  <c:v>44182</c:v>
                </c:pt>
                <c:pt idx="6259">
                  <c:v>44183</c:v>
                </c:pt>
                <c:pt idx="6260">
                  <c:v>44186</c:v>
                </c:pt>
                <c:pt idx="6261">
                  <c:v>44187</c:v>
                </c:pt>
                <c:pt idx="6262">
                  <c:v>44188</c:v>
                </c:pt>
                <c:pt idx="6263">
                  <c:v>44189</c:v>
                </c:pt>
                <c:pt idx="6264">
                  <c:v>44193</c:v>
                </c:pt>
                <c:pt idx="6265">
                  <c:v>44194</c:v>
                </c:pt>
                <c:pt idx="6266">
                  <c:v>44195</c:v>
                </c:pt>
                <c:pt idx="6267">
                  <c:v>44196</c:v>
                </c:pt>
                <c:pt idx="6268">
                  <c:v>44200</c:v>
                </c:pt>
                <c:pt idx="6269">
                  <c:v>44201</c:v>
                </c:pt>
                <c:pt idx="6270">
                  <c:v>44202</c:v>
                </c:pt>
                <c:pt idx="6271">
                  <c:v>44203</c:v>
                </c:pt>
                <c:pt idx="6272">
                  <c:v>44204</c:v>
                </c:pt>
                <c:pt idx="6273">
                  <c:v>44207</c:v>
                </c:pt>
                <c:pt idx="6274">
                  <c:v>44208</c:v>
                </c:pt>
                <c:pt idx="6275">
                  <c:v>44209</c:v>
                </c:pt>
                <c:pt idx="6276">
                  <c:v>44210</c:v>
                </c:pt>
                <c:pt idx="6277">
                  <c:v>44211</c:v>
                </c:pt>
                <c:pt idx="6278">
                  <c:v>44214</c:v>
                </c:pt>
                <c:pt idx="6279">
                  <c:v>44215</c:v>
                </c:pt>
                <c:pt idx="6280">
                  <c:v>44216</c:v>
                </c:pt>
                <c:pt idx="6281">
                  <c:v>44217</c:v>
                </c:pt>
                <c:pt idx="6282">
                  <c:v>44218</c:v>
                </c:pt>
                <c:pt idx="6283">
                  <c:v>44221</c:v>
                </c:pt>
                <c:pt idx="6284">
                  <c:v>44222</c:v>
                </c:pt>
                <c:pt idx="6285">
                  <c:v>44223</c:v>
                </c:pt>
                <c:pt idx="6286">
                  <c:v>44224</c:v>
                </c:pt>
                <c:pt idx="6287">
                  <c:v>44225</c:v>
                </c:pt>
                <c:pt idx="6288">
                  <c:v>44227</c:v>
                </c:pt>
                <c:pt idx="6289">
                  <c:v>44228</c:v>
                </c:pt>
                <c:pt idx="6290">
                  <c:v>44229</c:v>
                </c:pt>
                <c:pt idx="6291">
                  <c:v>44230</c:v>
                </c:pt>
                <c:pt idx="6292">
                  <c:v>44231</c:v>
                </c:pt>
                <c:pt idx="6293">
                  <c:v>44232</c:v>
                </c:pt>
                <c:pt idx="6294">
                  <c:v>44235</c:v>
                </c:pt>
                <c:pt idx="6295">
                  <c:v>44236</c:v>
                </c:pt>
                <c:pt idx="6296">
                  <c:v>44237</c:v>
                </c:pt>
                <c:pt idx="6297">
                  <c:v>44238</c:v>
                </c:pt>
                <c:pt idx="6298">
                  <c:v>44239</c:v>
                </c:pt>
                <c:pt idx="6299">
                  <c:v>44242</c:v>
                </c:pt>
                <c:pt idx="6300">
                  <c:v>44243</c:v>
                </c:pt>
                <c:pt idx="6301">
                  <c:v>44244</c:v>
                </c:pt>
                <c:pt idx="6302">
                  <c:v>44245</c:v>
                </c:pt>
                <c:pt idx="6303">
                  <c:v>44246</c:v>
                </c:pt>
                <c:pt idx="6304">
                  <c:v>44249</c:v>
                </c:pt>
                <c:pt idx="6305">
                  <c:v>44250</c:v>
                </c:pt>
                <c:pt idx="6306">
                  <c:v>44251</c:v>
                </c:pt>
                <c:pt idx="6307">
                  <c:v>44252</c:v>
                </c:pt>
                <c:pt idx="6308">
                  <c:v>44253</c:v>
                </c:pt>
                <c:pt idx="6309">
                  <c:v>44255</c:v>
                </c:pt>
                <c:pt idx="6310">
                  <c:v>44256</c:v>
                </c:pt>
                <c:pt idx="6311">
                  <c:v>44257</c:v>
                </c:pt>
                <c:pt idx="6312">
                  <c:v>44258</c:v>
                </c:pt>
                <c:pt idx="6313">
                  <c:v>44259</c:v>
                </c:pt>
                <c:pt idx="6314">
                  <c:v>44260</c:v>
                </c:pt>
                <c:pt idx="6315">
                  <c:v>44263</c:v>
                </c:pt>
                <c:pt idx="6316">
                  <c:v>44264</c:v>
                </c:pt>
                <c:pt idx="6317">
                  <c:v>44265</c:v>
                </c:pt>
                <c:pt idx="6318">
                  <c:v>44266</c:v>
                </c:pt>
                <c:pt idx="6319">
                  <c:v>44267</c:v>
                </c:pt>
                <c:pt idx="6320">
                  <c:v>44270</c:v>
                </c:pt>
                <c:pt idx="6321">
                  <c:v>44271</c:v>
                </c:pt>
                <c:pt idx="6322">
                  <c:v>44272</c:v>
                </c:pt>
                <c:pt idx="6323">
                  <c:v>44273</c:v>
                </c:pt>
                <c:pt idx="6324">
                  <c:v>44274</c:v>
                </c:pt>
                <c:pt idx="6325">
                  <c:v>44277</c:v>
                </c:pt>
                <c:pt idx="6326">
                  <c:v>44278</c:v>
                </c:pt>
                <c:pt idx="6327">
                  <c:v>44279</c:v>
                </c:pt>
                <c:pt idx="6328">
                  <c:v>44280</c:v>
                </c:pt>
                <c:pt idx="6329">
                  <c:v>44281</c:v>
                </c:pt>
                <c:pt idx="6330">
                  <c:v>44284</c:v>
                </c:pt>
                <c:pt idx="6331">
                  <c:v>44285</c:v>
                </c:pt>
                <c:pt idx="6332">
                  <c:v>44286</c:v>
                </c:pt>
                <c:pt idx="6333">
                  <c:v>44287</c:v>
                </c:pt>
                <c:pt idx="6334">
                  <c:v>44291</c:v>
                </c:pt>
                <c:pt idx="6335">
                  <c:v>44292</c:v>
                </c:pt>
                <c:pt idx="6336">
                  <c:v>44293</c:v>
                </c:pt>
                <c:pt idx="6337">
                  <c:v>44294</c:v>
                </c:pt>
                <c:pt idx="6338">
                  <c:v>44295</c:v>
                </c:pt>
                <c:pt idx="6339">
                  <c:v>44298</c:v>
                </c:pt>
                <c:pt idx="6340">
                  <c:v>44299</c:v>
                </c:pt>
                <c:pt idx="6341">
                  <c:v>44300</c:v>
                </c:pt>
                <c:pt idx="6342">
                  <c:v>44301</c:v>
                </c:pt>
                <c:pt idx="6343">
                  <c:v>44302</c:v>
                </c:pt>
                <c:pt idx="6344">
                  <c:v>44305</c:v>
                </c:pt>
                <c:pt idx="6345">
                  <c:v>44306</c:v>
                </c:pt>
                <c:pt idx="6346">
                  <c:v>44307</c:v>
                </c:pt>
                <c:pt idx="6347">
                  <c:v>44308</c:v>
                </c:pt>
                <c:pt idx="6348">
                  <c:v>44309</c:v>
                </c:pt>
                <c:pt idx="6349">
                  <c:v>44312</c:v>
                </c:pt>
                <c:pt idx="6350">
                  <c:v>44313</c:v>
                </c:pt>
                <c:pt idx="6351">
                  <c:v>44314</c:v>
                </c:pt>
                <c:pt idx="6352">
                  <c:v>44315</c:v>
                </c:pt>
                <c:pt idx="6353">
                  <c:v>44316</c:v>
                </c:pt>
                <c:pt idx="6354">
                  <c:v>44319</c:v>
                </c:pt>
                <c:pt idx="6355">
                  <c:v>44320</c:v>
                </c:pt>
                <c:pt idx="6356">
                  <c:v>44321</c:v>
                </c:pt>
                <c:pt idx="6357">
                  <c:v>44322</c:v>
                </c:pt>
                <c:pt idx="6358">
                  <c:v>44323</c:v>
                </c:pt>
                <c:pt idx="6359">
                  <c:v>44326</c:v>
                </c:pt>
                <c:pt idx="6360">
                  <c:v>44327</c:v>
                </c:pt>
                <c:pt idx="6361">
                  <c:v>44328</c:v>
                </c:pt>
                <c:pt idx="6362">
                  <c:v>44329</c:v>
                </c:pt>
                <c:pt idx="6363">
                  <c:v>44330</c:v>
                </c:pt>
                <c:pt idx="6364">
                  <c:v>44333</c:v>
                </c:pt>
                <c:pt idx="6365">
                  <c:v>44334</c:v>
                </c:pt>
                <c:pt idx="6366">
                  <c:v>44335</c:v>
                </c:pt>
                <c:pt idx="6367">
                  <c:v>44336</c:v>
                </c:pt>
                <c:pt idx="6368">
                  <c:v>44337</c:v>
                </c:pt>
                <c:pt idx="6369">
                  <c:v>44340</c:v>
                </c:pt>
                <c:pt idx="6370">
                  <c:v>44341</c:v>
                </c:pt>
                <c:pt idx="6371">
                  <c:v>44342</c:v>
                </c:pt>
                <c:pt idx="6372">
                  <c:v>44343</c:v>
                </c:pt>
                <c:pt idx="6373">
                  <c:v>44344</c:v>
                </c:pt>
                <c:pt idx="6374">
                  <c:v>44347</c:v>
                </c:pt>
                <c:pt idx="6375">
                  <c:v>44348</c:v>
                </c:pt>
                <c:pt idx="6376">
                  <c:v>44349</c:v>
                </c:pt>
                <c:pt idx="6377">
                  <c:v>44350</c:v>
                </c:pt>
                <c:pt idx="6378">
                  <c:v>44351</c:v>
                </c:pt>
                <c:pt idx="6379">
                  <c:v>44354</c:v>
                </c:pt>
                <c:pt idx="6380">
                  <c:v>44355</c:v>
                </c:pt>
                <c:pt idx="6381">
                  <c:v>44356</c:v>
                </c:pt>
                <c:pt idx="6382">
                  <c:v>44357</c:v>
                </c:pt>
                <c:pt idx="6383">
                  <c:v>44358</c:v>
                </c:pt>
                <c:pt idx="6384">
                  <c:v>44361</c:v>
                </c:pt>
                <c:pt idx="6385">
                  <c:v>44362</c:v>
                </c:pt>
                <c:pt idx="6386">
                  <c:v>44363</c:v>
                </c:pt>
                <c:pt idx="6387">
                  <c:v>44364</c:v>
                </c:pt>
                <c:pt idx="6388">
                  <c:v>44365</c:v>
                </c:pt>
                <c:pt idx="6389">
                  <c:v>44368</c:v>
                </c:pt>
                <c:pt idx="6390">
                  <c:v>44369</c:v>
                </c:pt>
                <c:pt idx="6391">
                  <c:v>44370</c:v>
                </c:pt>
                <c:pt idx="6392">
                  <c:v>44371</c:v>
                </c:pt>
                <c:pt idx="6393">
                  <c:v>44372</c:v>
                </c:pt>
                <c:pt idx="6394">
                  <c:v>44375</c:v>
                </c:pt>
                <c:pt idx="6395">
                  <c:v>44376</c:v>
                </c:pt>
                <c:pt idx="6396">
                  <c:v>44377</c:v>
                </c:pt>
                <c:pt idx="6397">
                  <c:v>44378</c:v>
                </c:pt>
                <c:pt idx="6398">
                  <c:v>44379</c:v>
                </c:pt>
                <c:pt idx="6399">
                  <c:v>44382</c:v>
                </c:pt>
                <c:pt idx="6400">
                  <c:v>44383</c:v>
                </c:pt>
                <c:pt idx="6401">
                  <c:v>44384</c:v>
                </c:pt>
                <c:pt idx="6402">
                  <c:v>44385</c:v>
                </c:pt>
                <c:pt idx="6403">
                  <c:v>44386</c:v>
                </c:pt>
                <c:pt idx="6404">
                  <c:v>44389</c:v>
                </c:pt>
                <c:pt idx="6405">
                  <c:v>44390</c:v>
                </c:pt>
                <c:pt idx="6406">
                  <c:v>44391</c:v>
                </c:pt>
                <c:pt idx="6407">
                  <c:v>44392</c:v>
                </c:pt>
                <c:pt idx="6408">
                  <c:v>44393</c:v>
                </c:pt>
                <c:pt idx="6409">
                  <c:v>44396</c:v>
                </c:pt>
                <c:pt idx="6410">
                  <c:v>44397</c:v>
                </c:pt>
                <c:pt idx="6411">
                  <c:v>44398</c:v>
                </c:pt>
                <c:pt idx="6412">
                  <c:v>44399</c:v>
                </c:pt>
                <c:pt idx="6413">
                  <c:v>44400</c:v>
                </c:pt>
                <c:pt idx="6414">
                  <c:v>44403</c:v>
                </c:pt>
                <c:pt idx="6415">
                  <c:v>44404</c:v>
                </c:pt>
                <c:pt idx="6416">
                  <c:v>44405</c:v>
                </c:pt>
                <c:pt idx="6417">
                  <c:v>44406</c:v>
                </c:pt>
                <c:pt idx="6418">
                  <c:v>44407</c:v>
                </c:pt>
                <c:pt idx="6419">
                  <c:v>44408</c:v>
                </c:pt>
                <c:pt idx="6420">
                  <c:v>44410</c:v>
                </c:pt>
                <c:pt idx="6421">
                  <c:v>44411</c:v>
                </c:pt>
                <c:pt idx="6422">
                  <c:v>44412</c:v>
                </c:pt>
                <c:pt idx="6423">
                  <c:v>44413</c:v>
                </c:pt>
                <c:pt idx="6424">
                  <c:v>44414</c:v>
                </c:pt>
                <c:pt idx="6425">
                  <c:v>44417</c:v>
                </c:pt>
                <c:pt idx="6426">
                  <c:v>44418</c:v>
                </c:pt>
                <c:pt idx="6427">
                  <c:v>44419</c:v>
                </c:pt>
                <c:pt idx="6428">
                  <c:v>44420</c:v>
                </c:pt>
                <c:pt idx="6429">
                  <c:v>44421</c:v>
                </c:pt>
                <c:pt idx="6430">
                  <c:v>44424</c:v>
                </c:pt>
                <c:pt idx="6431">
                  <c:v>44425</c:v>
                </c:pt>
                <c:pt idx="6432">
                  <c:v>44426</c:v>
                </c:pt>
                <c:pt idx="6433">
                  <c:v>44427</c:v>
                </c:pt>
                <c:pt idx="6434">
                  <c:v>44428</c:v>
                </c:pt>
                <c:pt idx="6435">
                  <c:v>44431</c:v>
                </c:pt>
                <c:pt idx="6436">
                  <c:v>44432</c:v>
                </c:pt>
                <c:pt idx="6437">
                  <c:v>44433</c:v>
                </c:pt>
                <c:pt idx="6438">
                  <c:v>44434</c:v>
                </c:pt>
                <c:pt idx="6439">
                  <c:v>44435</c:v>
                </c:pt>
                <c:pt idx="6440">
                  <c:v>44438</c:v>
                </c:pt>
                <c:pt idx="6441">
                  <c:v>44439</c:v>
                </c:pt>
                <c:pt idx="6442">
                  <c:v>44440</c:v>
                </c:pt>
                <c:pt idx="6443">
                  <c:v>44441</c:v>
                </c:pt>
                <c:pt idx="6444">
                  <c:v>44442</c:v>
                </c:pt>
                <c:pt idx="6445">
                  <c:v>44445</c:v>
                </c:pt>
                <c:pt idx="6446">
                  <c:v>44446</c:v>
                </c:pt>
                <c:pt idx="6447">
                  <c:v>44447</c:v>
                </c:pt>
                <c:pt idx="6448">
                  <c:v>44448</c:v>
                </c:pt>
                <c:pt idx="6449">
                  <c:v>44449</c:v>
                </c:pt>
                <c:pt idx="6450">
                  <c:v>44452</c:v>
                </c:pt>
                <c:pt idx="6451">
                  <c:v>44453</c:v>
                </c:pt>
                <c:pt idx="6452">
                  <c:v>44454</c:v>
                </c:pt>
                <c:pt idx="6453">
                  <c:v>44455</c:v>
                </c:pt>
                <c:pt idx="6454">
                  <c:v>44456</c:v>
                </c:pt>
                <c:pt idx="6455">
                  <c:v>44459</c:v>
                </c:pt>
                <c:pt idx="6456">
                  <c:v>44460</c:v>
                </c:pt>
                <c:pt idx="6457">
                  <c:v>44461</c:v>
                </c:pt>
                <c:pt idx="6458">
                  <c:v>44462</c:v>
                </c:pt>
                <c:pt idx="6459">
                  <c:v>44463</c:v>
                </c:pt>
                <c:pt idx="6460">
                  <c:v>44466</c:v>
                </c:pt>
                <c:pt idx="6461">
                  <c:v>44467</c:v>
                </c:pt>
                <c:pt idx="6462">
                  <c:v>44468</c:v>
                </c:pt>
                <c:pt idx="6463">
                  <c:v>44469</c:v>
                </c:pt>
                <c:pt idx="6464">
                  <c:v>44470</c:v>
                </c:pt>
                <c:pt idx="6465">
                  <c:v>44473</c:v>
                </c:pt>
                <c:pt idx="6466">
                  <c:v>44474</c:v>
                </c:pt>
                <c:pt idx="6467">
                  <c:v>44475</c:v>
                </c:pt>
                <c:pt idx="6468">
                  <c:v>44476</c:v>
                </c:pt>
                <c:pt idx="6469">
                  <c:v>44477</c:v>
                </c:pt>
                <c:pt idx="6470">
                  <c:v>44480</c:v>
                </c:pt>
                <c:pt idx="6471">
                  <c:v>44481</c:v>
                </c:pt>
                <c:pt idx="6472">
                  <c:v>44482</c:v>
                </c:pt>
                <c:pt idx="6473">
                  <c:v>44483</c:v>
                </c:pt>
                <c:pt idx="6474">
                  <c:v>44484</c:v>
                </c:pt>
                <c:pt idx="6475">
                  <c:v>44487</c:v>
                </c:pt>
                <c:pt idx="6476">
                  <c:v>44488</c:v>
                </c:pt>
                <c:pt idx="6477">
                  <c:v>44489</c:v>
                </c:pt>
                <c:pt idx="6478">
                  <c:v>44490</c:v>
                </c:pt>
                <c:pt idx="6479">
                  <c:v>44491</c:v>
                </c:pt>
                <c:pt idx="6480">
                  <c:v>44494</c:v>
                </c:pt>
                <c:pt idx="6481">
                  <c:v>44495</c:v>
                </c:pt>
                <c:pt idx="6482">
                  <c:v>44496</c:v>
                </c:pt>
                <c:pt idx="6483">
                  <c:v>44497</c:v>
                </c:pt>
                <c:pt idx="6484">
                  <c:v>44498</c:v>
                </c:pt>
                <c:pt idx="6485">
                  <c:v>44500</c:v>
                </c:pt>
                <c:pt idx="6486">
                  <c:v>44501</c:v>
                </c:pt>
                <c:pt idx="6487">
                  <c:v>44502</c:v>
                </c:pt>
                <c:pt idx="6488">
                  <c:v>44503</c:v>
                </c:pt>
                <c:pt idx="6489">
                  <c:v>44504</c:v>
                </c:pt>
                <c:pt idx="6490">
                  <c:v>44505</c:v>
                </c:pt>
                <c:pt idx="6491">
                  <c:v>44508</c:v>
                </c:pt>
                <c:pt idx="6492">
                  <c:v>44509</c:v>
                </c:pt>
                <c:pt idx="6493">
                  <c:v>44510</c:v>
                </c:pt>
                <c:pt idx="6494">
                  <c:v>44511</c:v>
                </c:pt>
                <c:pt idx="6495">
                  <c:v>44512</c:v>
                </c:pt>
                <c:pt idx="6496">
                  <c:v>44515</c:v>
                </c:pt>
                <c:pt idx="6497">
                  <c:v>44516</c:v>
                </c:pt>
                <c:pt idx="6498">
                  <c:v>44517</c:v>
                </c:pt>
                <c:pt idx="6499">
                  <c:v>44518</c:v>
                </c:pt>
                <c:pt idx="6500">
                  <c:v>44519</c:v>
                </c:pt>
                <c:pt idx="6501">
                  <c:v>44522</c:v>
                </c:pt>
                <c:pt idx="6502">
                  <c:v>44523</c:v>
                </c:pt>
                <c:pt idx="6503">
                  <c:v>44524</c:v>
                </c:pt>
                <c:pt idx="6504">
                  <c:v>44525</c:v>
                </c:pt>
                <c:pt idx="6505">
                  <c:v>44526</c:v>
                </c:pt>
                <c:pt idx="6506">
                  <c:v>44529</c:v>
                </c:pt>
                <c:pt idx="6507">
                  <c:v>44530</c:v>
                </c:pt>
                <c:pt idx="6508">
                  <c:v>44531</c:v>
                </c:pt>
                <c:pt idx="6509">
                  <c:v>44532</c:v>
                </c:pt>
                <c:pt idx="6510">
                  <c:v>44533</c:v>
                </c:pt>
                <c:pt idx="6511">
                  <c:v>44536</c:v>
                </c:pt>
                <c:pt idx="6512">
                  <c:v>44537</c:v>
                </c:pt>
                <c:pt idx="6513">
                  <c:v>44538</c:v>
                </c:pt>
                <c:pt idx="6514">
                  <c:v>44539</c:v>
                </c:pt>
                <c:pt idx="6515">
                  <c:v>44540</c:v>
                </c:pt>
                <c:pt idx="6516">
                  <c:v>44543</c:v>
                </c:pt>
                <c:pt idx="6517">
                  <c:v>44544</c:v>
                </c:pt>
                <c:pt idx="6518">
                  <c:v>44545</c:v>
                </c:pt>
                <c:pt idx="6519">
                  <c:v>44546</c:v>
                </c:pt>
                <c:pt idx="6520">
                  <c:v>44547</c:v>
                </c:pt>
                <c:pt idx="6521">
                  <c:v>44550</c:v>
                </c:pt>
                <c:pt idx="6522">
                  <c:v>44551</c:v>
                </c:pt>
                <c:pt idx="6523">
                  <c:v>44552</c:v>
                </c:pt>
                <c:pt idx="6524">
                  <c:v>44553</c:v>
                </c:pt>
                <c:pt idx="6525">
                  <c:v>44557</c:v>
                </c:pt>
                <c:pt idx="6526">
                  <c:v>44558</c:v>
                </c:pt>
                <c:pt idx="6527">
                  <c:v>44559</c:v>
                </c:pt>
                <c:pt idx="6528">
                  <c:v>44560</c:v>
                </c:pt>
                <c:pt idx="6529">
                  <c:v>44561</c:v>
                </c:pt>
                <c:pt idx="6530">
                  <c:v>44564</c:v>
                </c:pt>
                <c:pt idx="6531">
                  <c:v>44565</c:v>
                </c:pt>
                <c:pt idx="6532">
                  <c:v>44566</c:v>
                </c:pt>
                <c:pt idx="6533">
                  <c:v>44567</c:v>
                </c:pt>
                <c:pt idx="6534">
                  <c:v>44568</c:v>
                </c:pt>
                <c:pt idx="6535">
                  <c:v>44571</c:v>
                </c:pt>
                <c:pt idx="6536">
                  <c:v>44572</c:v>
                </c:pt>
                <c:pt idx="6537">
                  <c:v>44573</c:v>
                </c:pt>
                <c:pt idx="6538">
                  <c:v>44574</c:v>
                </c:pt>
                <c:pt idx="6539">
                  <c:v>44575</c:v>
                </c:pt>
                <c:pt idx="6540">
                  <c:v>44578</c:v>
                </c:pt>
                <c:pt idx="6541">
                  <c:v>44579</c:v>
                </c:pt>
                <c:pt idx="6542">
                  <c:v>44580</c:v>
                </c:pt>
                <c:pt idx="6543">
                  <c:v>44581</c:v>
                </c:pt>
                <c:pt idx="6544">
                  <c:v>44582</c:v>
                </c:pt>
                <c:pt idx="6545">
                  <c:v>44585</c:v>
                </c:pt>
                <c:pt idx="6546">
                  <c:v>44586</c:v>
                </c:pt>
                <c:pt idx="6547">
                  <c:v>44587</c:v>
                </c:pt>
                <c:pt idx="6548">
                  <c:v>44588</c:v>
                </c:pt>
                <c:pt idx="6549">
                  <c:v>44589</c:v>
                </c:pt>
                <c:pt idx="6550">
                  <c:v>44592</c:v>
                </c:pt>
                <c:pt idx="6551">
                  <c:v>44593</c:v>
                </c:pt>
                <c:pt idx="6552">
                  <c:v>44594</c:v>
                </c:pt>
                <c:pt idx="6553">
                  <c:v>44595</c:v>
                </c:pt>
                <c:pt idx="6554">
                  <c:v>44596</c:v>
                </c:pt>
                <c:pt idx="6555">
                  <c:v>44599</c:v>
                </c:pt>
                <c:pt idx="6556">
                  <c:v>44600</c:v>
                </c:pt>
                <c:pt idx="6557">
                  <c:v>44601</c:v>
                </c:pt>
                <c:pt idx="6558">
                  <c:v>44602</c:v>
                </c:pt>
                <c:pt idx="6559">
                  <c:v>44603</c:v>
                </c:pt>
                <c:pt idx="6560">
                  <c:v>44606</c:v>
                </c:pt>
                <c:pt idx="6561">
                  <c:v>44607</c:v>
                </c:pt>
                <c:pt idx="6562">
                  <c:v>44608</c:v>
                </c:pt>
                <c:pt idx="6563">
                  <c:v>44609</c:v>
                </c:pt>
                <c:pt idx="6564">
                  <c:v>44610</c:v>
                </c:pt>
                <c:pt idx="6565">
                  <c:v>44613</c:v>
                </c:pt>
                <c:pt idx="6566">
                  <c:v>44614</c:v>
                </c:pt>
                <c:pt idx="6567">
                  <c:v>44615</c:v>
                </c:pt>
                <c:pt idx="6568">
                  <c:v>44616</c:v>
                </c:pt>
                <c:pt idx="6569">
                  <c:v>44617</c:v>
                </c:pt>
                <c:pt idx="6570">
                  <c:v>44620</c:v>
                </c:pt>
                <c:pt idx="6571">
                  <c:v>44621</c:v>
                </c:pt>
                <c:pt idx="6572">
                  <c:v>44622</c:v>
                </c:pt>
                <c:pt idx="6573">
                  <c:v>44623</c:v>
                </c:pt>
                <c:pt idx="6574">
                  <c:v>44624</c:v>
                </c:pt>
                <c:pt idx="6575">
                  <c:v>44627</c:v>
                </c:pt>
                <c:pt idx="6576">
                  <c:v>44628</c:v>
                </c:pt>
                <c:pt idx="6577">
                  <c:v>44629</c:v>
                </c:pt>
                <c:pt idx="6578">
                  <c:v>44630</c:v>
                </c:pt>
                <c:pt idx="6579">
                  <c:v>44631</c:v>
                </c:pt>
                <c:pt idx="6580">
                  <c:v>44634</c:v>
                </c:pt>
                <c:pt idx="6581">
                  <c:v>44635</c:v>
                </c:pt>
                <c:pt idx="6582">
                  <c:v>44636</c:v>
                </c:pt>
                <c:pt idx="6583">
                  <c:v>44637</c:v>
                </c:pt>
                <c:pt idx="6584">
                  <c:v>44638</c:v>
                </c:pt>
                <c:pt idx="6585">
                  <c:v>44641</c:v>
                </c:pt>
                <c:pt idx="6586">
                  <c:v>44642</c:v>
                </c:pt>
                <c:pt idx="6587">
                  <c:v>44643</c:v>
                </c:pt>
                <c:pt idx="6588">
                  <c:v>44644</c:v>
                </c:pt>
                <c:pt idx="6589">
                  <c:v>44645</c:v>
                </c:pt>
                <c:pt idx="6590">
                  <c:v>44648</c:v>
                </c:pt>
                <c:pt idx="6591">
                  <c:v>44649</c:v>
                </c:pt>
                <c:pt idx="6592">
                  <c:v>44650</c:v>
                </c:pt>
                <c:pt idx="6593">
                  <c:v>44651</c:v>
                </c:pt>
                <c:pt idx="6594">
                  <c:v>44652</c:v>
                </c:pt>
                <c:pt idx="6595">
                  <c:v>44655</c:v>
                </c:pt>
                <c:pt idx="6596">
                  <c:v>44656</c:v>
                </c:pt>
                <c:pt idx="6597">
                  <c:v>44657</c:v>
                </c:pt>
                <c:pt idx="6598">
                  <c:v>44658</c:v>
                </c:pt>
                <c:pt idx="6599">
                  <c:v>44659</c:v>
                </c:pt>
                <c:pt idx="6600">
                  <c:v>44662</c:v>
                </c:pt>
                <c:pt idx="6601">
                  <c:v>44663</c:v>
                </c:pt>
                <c:pt idx="6602">
                  <c:v>44664</c:v>
                </c:pt>
                <c:pt idx="6603">
                  <c:v>44665</c:v>
                </c:pt>
                <c:pt idx="6604">
                  <c:v>44669</c:v>
                </c:pt>
                <c:pt idx="6605">
                  <c:v>44670</c:v>
                </c:pt>
                <c:pt idx="6606">
                  <c:v>44671</c:v>
                </c:pt>
                <c:pt idx="6607">
                  <c:v>44672</c:v>
                </c:pt>
                <c:pt idx="6608">
                  <c:v>44673</c:v>
                </c:pt>
                <c:pt idx="6609">
                  <c:v>44676</c:v>
                </c:pt>
                <c:pt idx="6610">
                  <c:v>44677</c:v>
                </c:pt>
                <c:pt idx="6611">
                  <c:v>44678</c:v>
                </c:pt>
                <c:pt idx="6612">
                  <c:v>44679</c:v>
                </c:pt>
                <c:pt idx="6613">
                  <c:v>44680</c:v>
                </c:pt>
                <c:pt idx="6614">
                  <c:v>44681</c:v>
                </c:pt>
                <c:pt idx="6615">
                  <c:v>44683</c:v>
                </c:pt>
                <c:pt idx="6616">
                  <c:v>44684</c:v>
                </c:pt>
                <c:pt idx="6617">
                  <c:v>44685</c:v>
                </c:pt>
                <c:pt idx="6618">
                  <c:v>44686</c:v>
                </c:pt>
                <c:pt idx="6619">
                  <c:v>44687</c:v>
                </c:pt>
                <c:pt idx="6620">
                  <c:v>44690</c:v>
                </c:pt>
                <c:pt idx="6621">
                  <c:v>44691</c:v>
                </c:pt>
                <c:pt idx="6622">
                  <c:v>44692</c:v>
                </c:pt>
                <c:pt idx="6623">
                  <c:v>44693</c:v>
                </c:pt>
                <c:pt idx="6624">
                  <c:v>44694</c:v>
                </c:pt>
                <c:pt idx="6625">
                  <c:v>44697</c:v>
                </c:pt>
                <c:pt idx="6626">
                  <c:v>44698</c:v>
                </c:pt>
                <c:pt idx="6627">
                  <c:v>44699</c:v>
                </c:pt>
                <c:pt idx="6628">
                  <c:v>44700</c:v>
                </c:pt>
                <c:pt idx="6629">
                  <c:v>44701</c:v>
                </c:pt>
                <c:pt idx="6630">
                  <c:v>44704</c:v>
                </c:pt>
                <c:pt idx="6631">
                  <c:v>44705</c:v>
                </c:pt>
                <c:pt idx="6632">
                  <c:v>44706</c:v>
                </c:pt>
                <c:pt idx="6633">
                  <c:v>44707</c:v>
                </c:pt>
                <c:pt idx="6634">
                  <c:v>44708</c:v>
                </c:pt>
                <c:pt idx="6635">
                  <c:v>44711</c:v>
                </c:pt>
                <c:pt idx="6636">
                  <c:v>44712</c:v>
                </c:pt>
                <c:pt idx="6637">
                  <c:v>44713</c:v>
                </c:pt>
                <c:pt idx="6638">
                  <c:v>44714</c:v>
                </c:pt>
                <c:pt idx="6639">
                  <c:v>44715</c:v>
                </c:pt>
                <c:pt idx="6640">
                  <c:v>44718</c:v>
                </c:pt>
                <c:pt idx="6641">
                  <c:v>44719</c:v>
                </c:pt>
                <c:pt idx="6642">
                  <c:v>44720</c:v>
                </c:pt>
                <c:pt idx="6643">
                  <c:v>44721</c:v>
                </c:pt>
                <c:pt idx="6644">
                  <c:v>44722</c:v>
                </c:pt>
                <c:pt idx="6645">
                  <c:v>44725</c:v>
                </c:pt>
                <c:pt idx="6646">
                  <c:v>44726</c:v>
                </c:pt>
                <c:pt idx="6647">
                  <c:v>44727</c:v>
                </c:pt>
                <c:pt idx="6648">
                  <c:v>44728</c:v>
                </c:pt>
                <c:pt idx="6649">
                  <c:v>44729</c:v>
                </c:pt>
                <c:pt idx="6650">
                  <c:v>44732</c:v>
                </c:pt>
                <c:pt idx="6651">
                  <c:v>44733</c:v>
                </c:pt>
                <c:pt idx="6652">
                  <c:v>44734</c:v>
                </c:pt>
                <c:pt idx="6653">
                  <c:v>44735</c:v>
                </c:pt>
                <c:pt idx="6654">
                  <c:v>44736</c:v>
                </c:pt>
                <c:pt idx="6655">
                  <c:v>44739</c:v>
                </c:pt>
                <c:pt idx="6656">
                  <c:v>44740</c:v>
                </c:pt>
                <c:pt idx="6657">
                  <c:v>44741</c:v>
                </c:pt>
                <c:pt idx="6658">
                  <c:v>44742</c:v>
                </c:pt>
                <c:pt idx="6659">
                  <c:v>44743</c:v>
                </c:pt>
                <c:pt idx="6660">
                  <c:v>44746</c:v>
                </c:pt>
                <c:pt idx="6661">
                  <c:v>44747</c:v>
                </c:pt>
                <c:pt idx="6662">
                  <c:v>44748</c:v>
                </c:pt>
                <c:pt idx="6663">
                  <c:v>44749</c:v>
                </c:pt>
                <c:pt idx="6664">
                  <c:v>44750</c:v>
                </c:pt>
                <c:pt idx="6665">
                  <c:v>44753</c:v>
                </c:pt>
                <c:pt idx="6666">
                  <c:v>44754</c:v>
                </c:pt>
                <c:pt idx="6667">
                  <c:v>44755</c:v>
                </c:pt>
                <c:pt idx="6668">
                  <c:v>44756</c:v>
                </c:pt>
                <c:pt idx="6669">
                  <c:v>44757</c:v>
                </c:pt>
                <c:pt idx="6670">
                  <c:v>44760</c:v>
                </c:pt>
                <c:pt idx="6671">
                  <c:v>44761</c:v>
                </c:pt>
                <c:pt idx="6672">
                  <c:v>44762</c:v>
                </c:pt>
                <c:pt idx="6673">
                  <c:v>44763</c:v>
                </c:pt>
                <c:pt idx="6674">
                  <c:v>44764</c:v>
                </c:pt>
                <c:pt idx="6675">
                  <c:v>44767</c:v>
                </c:pt>
                <c:pt idx="6676">
                  <c:v>44768</c:v>
                </c:pt>
                <c:pt idx="6677">
                  <c:v>44769</c:v>
                </c:pt>
                <c:pt idx="6678">
                  <c:v>44770</c:v>
                </c:pt>
                <c:pt idx="6679">
                  <c:v>44771</c:v>
                </c:pt>
                <c:pt idx="6680">
                  <c:v>44773</c:v>
                </c:pt>
                <c:pt idx="6681">
                  <c:v>44774</c:v>
                </c:pt>
                <c:pt idx="6682">
                  <c:v>44775</c:v>
                </c:pt>
                <c:pt idx="6683">
                  <c:v>44776</c:v>
                </c:pt>
                <c:pt idx="6684">
                  <c:v>44777</c:v>
                </c:pt>
                <c:pt idx="6685">
                  <c:v>44778</c:v>
                </c:pt>
                <c:pt idx="6686">
                  <c:v>44781</c:v>
                </c:pt>
                <c:pt idx="6687">
                  <c:v>44782</c:v>
                </c:pt>
                <c:pt idx="6688">
                  <c:v>44783</c:v>
                </c:pt>
                <c:pt idx="6689">
                  <c:v>44784</c:v>
                </c:pt>
                <c:pt idx="6690">
                  <c:v>44785</c:v>
                </c:pt>
                <c:pt idx="6691">
                  <c:v>44788</c:v>
                </c:pt>
                <c:pt idx="6692">
                  <c:v>44789</c:v>
                </c:pt>
                <c:pt idx="6693">
                  <c:v>44790</c:v>
                </c:pt>
                <c:pt idx="6694">
                  <c:v>44791</c:v>
                </c:pt>
                <c:pt idx="6695">
                  <c:v>44792</c:v>
                </c:pt>
                <c:pt idx="6696">
                  <c:v>44795</c:v>
                </c:pt>
                <c:pt idx="6697">
                  <c:v>44796</c:v>
                </c:pt>
                <c:pt idx="6698">
                  <c:v>44797</c:v>
                </c:pt>
                <c:pt idx="6699">
                  <c:v>44798</c:v>
                </c:pt>
                <c:pt idx="6700">
                  <c:v>44799</c:v>
                </c:pt>
                <c:pt idx="6701">
                  <c:v>44802</c:v>
                </c:pt>
                <c:pt idx="6702">
                  <c:v>44803</c:v>
                </c:pt>
                <c:pt idx="6703">
                  <c:v>44804</c:v>
                </c:pt>
                <c:pt idx="6704">
                  <c:v>44805</c:v>
                </c:pt>
                <c:pt idx="6705">
                  <c:v>44806</c:v>
                </c:pt>
                <c:pt idx="6706">
                  <c:v>44809</c:v>
                </c:pt>
                <c:pt idx="6707">
                  <c:v>44810</c:v>
                </c:pt>
                <c:pt idx="6708">
                  <c:v>44811</c:v>
                </c:pt>
                <c:pt idx="6709">
                  <c:v>44812</c:v>
                </c:pt>
                <c:pt idx="6710">
                  <c:v>44813</c:v>
                </c:pt>
                <c:pt idx="6711">
                  <c:v>44816</c:v>
                </c:pt>
                <c:pt idx="6712">
                  <c:v>44817</c:v>
                </c:pt>
                <c:pt idx="6713">
                  <c:v>44818</c:v>
                </c:pt>
                <c:pt idx="6714">
                  <c:v>44819</c:v>
                </c:pt>
                <c:pt idx="6715">
                  <c:v>44820</c:v>
                </c:pt>
                <c:pt idx="6716">
                  <c:v>44823</c:v>
                </c:pt>
                <c:pt idx="6717">
                  <c:v>44824</c:v>
                </c:pt>
                <c:pt idx="6718">
                  <c:v>44825</c:v>
                </c:pt>
                <c:pt idx="6719">
                  <c:v>44826</c:v>
                </c:pt>
                <c:pt idx="6720">
                  <c:v>44827</c:v>
                </c:pt>
                <c:pt idx="6721">
                  <c:v>44830</c:v>
                </c:pt>
                <c:pt idx="6722">
                  <c:v>44831</c:v>
                </c:pt>
                <c:pt idx="6723">
                  <c:v>44832</c:v>
                </c:pt>
                <c:pt idx="6724">
                  <c:v>44833</c:v>
                </c:pt>
                <c:pt idx="6725">
                  <c:v>44834</c:v>
                </c:pt>
                <c:pt idx="6726">
                  <c:v>44837</c:v>
                </c:pt>
                <c:pt idx="6727">
                  <c:v>44838</c:v>
                </c:pt>
                <c:pt idx="6728">
                  <c:v>44839</c:v>
                </c:pt>
                <c:pt idx="6729">
                  <c:v>44840</c:v>
                </c:pt>
                <c:pt idx="6730">
                  <c:v>44841</c:v>
                </c:pt>
                <c:pt idx="6731">
                  <c:v>44844</c:v>
                </c:pt>
                <c:pt idx="6732">
                  <c:v>44845</c:v>
                </c:pt>
                <c:pt idx="6733">
                  <c:v>44846</c:v>
                </c:pt>
                <c:pt idx="6734">
                  <c:v>44847</c:v>
                </c:pt>
                <c:pt idx="6735">
                  <c:v>44848</c:v>
                </c:pt>
                <c:pt idx="6736">
                  <c:v>44851</c:v>
                </c:pt>
                <c:pt idx="6737">
                  <c:v>44852</c:v>
                </c:pt>
                <c:pt idx="6738">
                  <c:v>44853</c:v>
                </c:pt>
                <c:pt idx="6739">
                  <c:v>44854</c:v>
                </c:pt>
                <c:pt idx="6740">
                  <c:v>44855</c:v>
                </c:pt>
                <c:pt idx="6741">
                  <c:v>44858</c:v>
                </c:pt>
                <c:pt idx="6742">
                  <c:v>44859</c:v>
                </c:pt>
                <c:pt idx="6743">
                  <c:v>44860</c:v>
                </c:pt>
                <c:pt idx="6744">
                  <c:v>44861</c:v>
                </c:pt>
                <c:pt idx="6745">
                  <c:v>44862</c:v>
                </c:pt>
                <c:pt idx="6746">
                  <c:v>44865</c:v>
                </c:pt>
                <c:pt idx="6747">
                  <c:v>44866</c:v>
                </c:pt>
                <c:pt idx="6748">
                  <c:v>44867</c:v>
                </c:pt>
                <c:pt idx="6749">
                  <c:v>44868</c:v>
                </c:pt>
                <c:pt idx="6750">
                  <c:v>44869</c:v>
                </c:pt>
                <c:pt idx="6751">
                  <c:v>44872</c:v>
                </c:pt>
                <c:pt idx="6752">
                  <c:v>44873</c:v>
                </c:pt>
                <c:pt idx="6753">
                  <c:v>44874</c:v>
                </c:pt>
                <c:pt idx="6754">
                  <c:v>44875</c:v>
                </c:pt>
                <c:pt idx="6755">
                  <c:v>44876</c:v>
                </c:pt>
                <c:pt idx="6756">
                  <c:v>44879</c:v>
                </c:pt>
                <c:pt idx="6757">
                  <c:v>44880</c:v>
                </c:pt>
                <c:pt idx="6758">
                  <c:v>44881</c:v>
                </c:pt>
                <c:pt idx="6759">
                  <c:v>44882</c:v>
                </c:pt>
                <c:pt idx="6760">
                  <c:v>44883</c:v>
                </c:pt>
                <c:pt idx="6761">
                  <c:v>44886</c:v>
                </c:pt>
                <c:pt idx="6762">
                  <c:v>44887</c:v>
                </c:pt>
                <c:pt idx="6763">
                  <c:v>44888</c:v>
                </c:pt>
                <c:pt idx="6764">
                  <c:v>44889</c:v>
                </c:pt>
                <c:pt idx="6765">
                  <c:v>44890</c:v>
                </c:pt>
                <c:pt idx="6766">
                  <c:v>44893</c:v>
                </c:pt>
                <c:pt idx="6767">
                  <c:v>44894</c:v>
                </c:pt>
                <c:pt idx="6768">
                  <c:v>44895</c:v>
                </c:pt>
                <c:pt idx="6769">
                  <c:v>44896</c:v>
                </c:pt>
                <c:pt idx="6770">
                  <c:v>44897</c:v>
                </c:pt>
                <c:pt idx="6771">
                  <c:v>44900</c:v>
                </c:pt>
                <c:pt idx="6772">
                  <c:v>44901</c:v>
                </c:pt>
                <c:pt idx="6773">
                  <c:v>44902</c:v>
                </c:pt>
                <c:pt idx="6774">
                  <c:v>44903</c:v>
                </c:pt>
                <c:pt idx="6775">
                  <c:v>44904</c:v>
                </c:pt>
                <c:pt idx="6776">
                  <c:v>44907</c:v>
                </c:pt>
                <c:pt idx="6777">
                  <c:v>44908</c:v>
                </c:pt>
                <c:pt idx="6778">
                  <c:v>44909</c:v>
                </c:pt>
                <c:pt idx="6779">
                  <c:v>44910</c:v>
                </c:pt>
                <c:pt idx="6780">
                  <c:v>44911</c:v>
                </c:pt>
                <c:pt idx="6781">
                  <c:v>44914</c:v>
                </c:pt>
                <c:pt idx="6782">
                  <c:v>44915</c:v>
                </c:pt>
                <c:pt idx="6783">
                  <c:v>44916</c:v>
                </c:pt>
                <c:pt idx="6784">
                  <c:v>44917</c:v>
                </c:pt>
                <c:pt idx="6785">
                  <c:v>44918</c:v>
                </c:pt>
                <c:pt idx="6786">
                  <c:v>44922</c:v>
                </c:pt>
                <c:pt idx="6787">
                  <c:v>44923</c:v>
                </c:pt>
                <c:pt idx="6788">
                  <c:v>44924</c:v>
                </c:pt>
                <c:pt idx="6789">
                  <c:v>44925</c:v>
                </c:pt>
                <c:pt idx="6790">
                  <c:v>44926</c:v>
                </c:pt>
                <c:pt idx="6791">
                  <c:v>44929</c:v>
                </c:pt>
                <c:pt idx="6792">
                  <c:v>44930</c:v>
                </c:pt>
                <c:pt idx="6793">
                  <c:v>44931</c:v>
                </c:pt>
                <c:pt idx="6794">
                  <c:v>44932</c:v>
                </c:pt>
                <c:pt idx="6795">
                  <c:v>44935</c:v>
                </c:pt>
                <c:pt idx="6796">
                  <c:v>44936</c:v>
                </c:pt>
                <c:pt idx="6797">
                  <c:v>44937</c:v>
                </c:pt>
                <c:pt idx="6798">
                  <c:v>44938</c:v>
                </c:pt>
                <c:pt idx="6799">
                  <c:v>44939</c:v>
                </c:pt>
                <c:pt idx="6800">
                  <c:v>44942</c:v>
                </c:pt>
                <c:pt idx="6801">
                  <c:v>44943</c:v>
                </c:pt>
                <c:pt idx="6802">
                  <c:v>44944</c:v>
                </c:pt>
                <c:pt idx="6803">
                  <c:v>44945</c:v>
                </c:pt>
                <c:pt idx="6804">
                  <c:v>44946</c:v>
                </c:pt>
                <c:pt idx="6805">
                  <c:v>44949</c:v>
                </c:pt>
                <c:pt idx="6806">
                  <c:v>44950</c:v>
                </c:pt>
                <c:pt idx="6807">
                  <c:v>44951</c:v>
                </c:pt>
                <c:pt idx="6808">
                  <c:v>44952</c:v>
                </c:pt>
                <c:pt idx="6809">
                  <c:v>44953</c:v>
                </c:pt>
                <c:pt idx="6810">
                  <c:v>44956</c:v>
                </c:pt>
                <c:pt idx="6811">
                  <c:v>44957</c:v>
                </c:pt>
                <c:pt idx="6812">
                  <c:v>44958</c:v>
                </c:pt>
                <c:pt idx="6813">
                  <c:v>44959</c:v>
                </c:pt>
                <c:pt idx="6814">
                  <c:v>44960</c:v>
                </c:pt>
                <c:pt idx="6815">
                  <c:v>44963</c:v>
                </c:pt>
                <c:pt idx="6816">
                  <c:v>44964</c:v>
                </c:pt>
                <c:pt idx="6817">
                  <c:v>44965</c:v>
                </c:pt>
                <c:pt idx="6818">
                  <c:v>44966</c:v>
                </c:pt>
                <c:pt idx="6819">
                  <c:v>44967</c:v>
                </c:pt>
                <c:pt idx="6820">
                  <c:v>44970</c:v>
                </c:pt>
                <c:pt idx="6821">
                  <c:v>44971</c:v>
                </c:pt>
                <c:pt idx="6822">
                  <c:v>44972</c:v>
                </c:pt>
                <c:pt idx="6823">
                  <c:v>44973</c:v>
                </c:pt>
                <c:pt idx="6824">
                  <c:v>44974</c:v>
                </c:pt>
                <c:pt idx="6825">
                  <c:v>44977</c:v>
                </c:pt>
                <c:pt idx="6826">
                  <c:v>44978</c:v>
                </c:pt>
                <c:pt idx="6827">
                  <c:v>44979</c:v>
                </c:pt>
                <c:pt idx="6828">
                  <c:v>44980</c:v>
                </c:pt>
                <c:pt idx="6829">
                  <c:v>44981</c:v>
                </c:pt>
                <c:pt idx="6830">
                  <c:v>44984</c:v>
                </c:pt>
                <c:pt idx="6831">
                  <c:v>44985</c:v>
                </c:pt>
                <c:pt idx="6832">
                  <c:v>44986</c:v>
                </c:pt>
                <c:pt idx="6833">
                  <c:v>44987</c:v>
                </c:pt>
                <c:pt idx="6834">
                  <c:v>44988</c:v>
                </c:pt>
                <c:pt idx="6835">
                  <c:v>44991</c:v>
                </c:pt>
                <c:pt idx="6836">
                  <c:v>44992</c:v>
                </c:pt>
                <c:pt idx="6837">
                  <c:v>44993</c:v>
                </c:pt>
                <c:pt idx="6838">
                  <c:v>44994</c:v>
                </c:pt>
                <c:pt idx="6839">
                  <c:v>44995</c:v>
                </c:pt>
                <c:pt idx="6840">
                  <c:v>44998</c:v>
                </c:pt>
                <c:pt idx="6841">
                  <c:v>44999</c:v>
                </c:pt>
                <c:pt idx="6842">
                  <c:v>45000</c:v>
                </c:pt>
                <c:pt idx="6843">
                  <c:v>45001</c:v>
                </c:pt>
                <c:pt idx="6844">
                  <c:v>45002</c:v>
                </c:pt>
                <c:pt idx="6845">
                  <c:v>45005</c:v>
                </c:pt>
                <c:pt idx="6846">
                  <c:v>45006</c:v>
                </c:pt>
                <c:pt idx="6847">
                  <c:v>45007</c:v>
                </c:pt>
                <c:pt idx="6848">
                  <c:v>45008</c:v>
                </c:pt>
                <c:pt idx="6849">
                  <c:v>45009</c:v>
                </c:pt>
                <c:pt idx="6850">
                  <c:v>45012</c:v>
                </c:pt>
                <c:pt idx="6851">
                  <c:v>45013</c:v>
                </c:pt>
                <c:pt idx="6852">
                  <c:v>45014</c:v>
                </c:pt>
                <c:pt idx="6853">
                  <c:v>45015</c:v>
                </c:pt>
                <c:pt idx="6854">
                  <c:v>45016</c:v>
                </c:pt>
                <c:pt idx="6855">
                  <c:v>45019</c:v>
                </c:pt>
                <c:pt idx="6856">
                  <c:v>45020</c:v>
                </c:pt>
                <c:pt idx="6857">
                  <c:v>45021</c:v>
                </c:pt>
                <c:pt idx="6858">
                  <c:v>45022</c:v>
                </c:pt>
                <c:pt idx="6859">
                  <c:v>45026</c:v>
                </c:pt>
                <c:pt idx="6860">
                  <c:v>45027</c:v>
                </c:pt>
                <c:pt idx="6861">
                  <c:v>45028</c:v>
                </c:pt>
                <c:pt idx="6862">
                  <c:v>45029</c:v>
                </c:pt>
                <c:pt idx="6863">
                  <c:v>45030</c:v>
                </c:pt>
                <c:pt idx="6864">
                  <c:v>45033</c:v>
                </c:pt>
                <c:pt idx="6865">
                  <c:v>45034</c:v>
                </c:pt>
                <c:pt idx="6866">
                  <c:v>45035</c:v>
                </c:pt>
                <c:pt idx="6867">
                  <c:v>45036</c:v>
                </c:pt>
                <c:pt idx="6868">
                  <c:v>45037</c:v>
                </c:pt>
                <c:pt idx="6869">
                  <c:v>45040</c:v>
                </c:pt>
                <c:pt idx="6870">
                  <c:v>45041</c:v>
                </c:pt>
                <c:pt idx="6871">
                  <c:v>45042</c:v>
                </c:pt>
                <c:pt idx="6872">
                  <c:v>45043</c:v>
                </c:pt>
                <c:pt idx="6873">
                  <c:v>45044</c:v>
                </c:pt>
                <c:pt idx="6874">
                  <c:v>45046</c:v>
                </c:pt>
                <c:pt idx="6875">
                  <c:v>45047</c:v>
                </c:pt>
                <c:pt idx="6876">
                  <c:v>45048</c:v>
                </c:pt>
                <c:pt idx="6877">
                  <c:v>45049</c:v>
                </c:pt>
                <c:pt idx="6878">
                  <c:v>45050</c:v>
                </c:pt>
                <c:pt idx="6879">
                  <c:v>45051</c:v>
                </c:pt>
                <c:pt idx="6880">
                  <c:v>45054</c:v>
                </c:pt>
                <c:pt idx="6881">
                  <c:v>45055</c:v>
                </c:pt>
                <c:pt idx="6882">
                  <c:v>45056</c:v>
                </c:pt>
                <c:pt idx="6883">
                  <c:v>45057</c:v>
                </c:pt>
                <c:pt idx="6884">
                  <c:v>45058</c:v>
                </c:pt>
                <c:pt idx="6885">
                  <c:v>45061</c:v>
                </c:pt>
                <c:pt idx="6886">
                  <c:v>45062</c:v>
                </c:pt>
                <c:pt idx="6887">
                  <c:v>45063</c:v>
                </c:pt>
                <c:pt idx="6888">
                  <c:v>45064</c:v>
                </c:pt>
                <c:pt idx="6889">
                  <c:v>45065</c:v>
                </c:pt>
                <c:pt idx="6890">
                  <c:v>45068</c:v>
                </c:pt>
                <c:pt idx="6891">
                  <c:v>45069</c:v>
                </c:pt>
                <c:pt idx="6892">
                  <c:v>45070</c:v>
                </c:pt>
                <c:pt idx="6893">
                  <c:v>45071</c:v>
                </c:pt>
                <c:pt idx="6894">
                  <c:v>45072</c:v>
                </c:pt>
                <c:pt idx="6895">
                  <c:v>45075</c:v>
                </c:pt>
                <c:pt idx="6896">
                  <c:v>45076</c:v>
                </c:pt>
                <c:pt idx="6897">
                  <c:v>45077</c:v>
                </c:pt>
                <c:pt idx="6898">
                  <c:v>45078</c:v>
                </c:pt>
                <c:pt idx="6899">
                  <c:v>45079</c:v>
                </c:pt>
                <c:pt idx="6900">
                  <c:v>45082</c:v>
                </c:pt>
                <c:pt idx="6901">
                  <c:v>45083</c:v>
                </c:pt>
                <c:pt idx="6902">
                  <c:v>45084</c:v>
                </c:pt>
                <c:pt idx="6903">
                  <c:v>45085</c:v>
                </c:pt>
                <c:pt idx="6904">
                  <c:v>45086</c:v>
                </c:pt>
                <c:pt idx="6905">
                  <c:v>45089</c:v>
                </c:pt>
                <c:pt idx="6906">
                  <c:v>45090</c:v>
                </c:pt>
                <c:pt idx="6907">
                  <c:v>45091</c:v>
                </c:pt>
                <c:pt idx="6908">
                  <c:v>45092</c:v>
                </c:pt>
                <c:pt idx="6909">
                  <c:v>45093</c:v>
                </c:pt>
                <c:pt idx="6910">
                  <c:v>45096</c:v>
                </c:pt>
                <c:pt idx="6911">
                  <c:v>45097</c:v>
                </c:pt>
                <c:pt idx="6912">
                  <c:v>45098</c:v>
                </c:pt>
                <c:pt idx="6913">
                  <c:v>45099</c:v>
                </c:pt>
                <c:pt idx="6914">
                  <c:v>45100</c:v>
                </c:pt>
                <c:pt idx="6915">
                  <c:v>45103</c:v>
                </c:pt>
                <c:pt idx="6916">
                  <c:v>45104</c:v>
                </c:pt>
                <c:pt idx="6917">
                  <c:v>45105</c:v>
                </c:pt>
                <c:pt idx="6918">
                  <c:v>45106</c:v>
                </c:pt>
                <c:pt idx="6919">
                  <c:v>45107</c:v>
                </c:pt>
                <c:pt idx="6920">
                  <c:v>45110</c:v>
                </c:pt>
                <c:pt idx="6921">
                  <c:v>45111</c:v>
                </c:pt>
                <c:pt idx="6922">
                  <c:v>45112</c:v>
                </c:pt>
                <c:pt idx="6923">
                  <c:v>45113</c:v>
                </c:pt>
                <c:pt idx="6924">
                  <c:v>45114</c:v>
                </c:pt>
                <c:pt idx="6925">
                  <c:v>45117</c:v>
                </c:pt>
                <c:pt idx="6926">
                  <c:v>45118</c:v>
                </c:pt>
                <c:pt idx="6927">
                  <c:v>45119</c:v>
                </c:pt>
                <c:pt idx="6928">
                  <c:v>45120</c:v>
                </c:pt>
                <c:pt idx="6929">
                  <c:v>45121</c:v>
                </c:pt>
                <c:pt idx="6930">
                  <c:v>45124</c:v>
                </c:pt>
                <c:pt idx="6931">
                  <c:v>45125</c:v>
                </c:pt>
                <c:pt idx="6932">
                  <c:v>45126</c:v>
                </c:pt>
                <c:pt idx="6933">
                  <c:v>45127</c:v>
                </c:pt>
                <c:pt idx="6934">
                  <c:v>45128</c:v>
                </c:pt>
                <c:pt idx="6935">
                  <c:v>45131</c:v>
                </c:pt>
                <c:pt idx="6936">
                  <c:v>45132</c:v>
                </c:pt>
                <c:pt idx="6937">
                  <c:v>45133</c:v>
                </c:pt>
                <c:pt idx="6938">
                  <c:v>45134</c:v>
                </c:pt>
                <c:pt idx="6939">
                  <c:v>45135</c:v>
                </c:pt>
                <c:pt idx="6940">
                  <c:v>45138</c:v>
                </c:pt>
                <c:pt idx="6941">
                  <c:v>45139</c:v>
                </c:pt>
                <c:pt idx="6942">
                  <c:v>45140</c:v>
                </c:pt>
                <c:pt idx="6943">
                  <c:v>45141</c:v>
                </c:pt>
                <c:pt idx="6944">
                  <c:v>45142</c:v>
                </c:pt>
                <c:pt idx="6945">
                  <c:v>45145</c:v>
                </c:pt>
                <c:pt idx="6946">
                  <c:v>45146</c:v>
                </c:pt>
                <c:pt idx="6947">
                  <c:v>45147</c:v>
                </c:pt>
                <c:pt idx="6948">
                  <c:v>45148</c:v>
                </c:pt>
                <c:pt idx="6949">
                  <c:v>45149</c:v>
                </c:pt>
                <c:pt idx="6950">
                  <c:v>45152</c:v>
                </c:pt>
                <c:pt idx="6951">
                  <c:v>45153</c:v>
                </c:pt>
                <c:pt idx="6952">
                  <c:v>45154</c:v>
                </c:pt>
                <c:pt idx="6953">
                  <c:v>45155</c:v>
                </c:pt>
                <c:pt idx="6954">
                  <c:v>45156</c:v>
                </c:pt>
                <c:pt idx="6955">
                  <c:v>45159</c:v>
                </c:pt>
                <c:pt idx="6956">
                  <c:v>45160</c:v>
                </c:pt>
                <c:pt idx="6957">
                  <c:v>45161</c:v>
                </c:pt>
                <c:pt idx="6958">
                  <c:v>45162</c:v>
                </c:pt>
                <c:pt idx="6959">
                  <c:v>45163</c:v>
                </c:pt>
                <c:pt idx="6960">
                  <c:v>45166</c:v>
                </c:pt>
                <c:pt idx="6961">
                  <c:v>45167</c:v>
                </c:pt>
                <c:pt idx="6962">
                  <c:v>45168</c:v>
                </c:pt>
                <c:pt idx="6963">
                  <c:v>45169</c:v>
                </c:pt>
                <c:pt idx="6964">
                  <c:v>45170</c:v>
                </c:pt>
                <c:pt idx="6965">
                  <c:v>45173</c:v>
                </c:pt>
                <c:pt idx="6966">
                  <c:v>45174</c:v>
                </c:pt>
                <c:pt idx="6967">
                  <c:v>45175</c:v>
                </c:pt>
                <c:pt idx="6968">
                  <c:v>45176</c:v>
                </c:pt>
                <c:pt idx="6969">
                  <c:v>45177</c:v>
                </c:pt>
                <c:pt idx="6970">
                  <c:v>45180</c:v>
                </c:pt>
                <c:pt idx="6971">
                  <c:v>45181</c:v>
                </c:pt>
                <c:pt idx="6972">
                  <c:v>45182</c:v>
                </c:pt>
                <c:pt idx="6973">
                  <c:v>45183</c:v>
                </c:pt>
                <c:pt idx="6974">
                  <c:v>45184</c:v>
                </c:pt>
                <c:pt idx="6975">
                  <c:v>45187</c:v>
                </c:pt>
                <c:pt idx="6976">
                  <c:v>45188</c:v>
                </c:pt>
                <c:pt idx="6977">
                  <c:v>45189</c:v>
                </c:pt>
                <c:pt idx="6978">
                  <c:v>45190</c:v>
                </c:pt>
                <c:pt idx="6979">
                  <c:v>45191</c:v>
                </c:pt>
                <c:pt idx="6980">
                  <c:v>45194</c:v>
                </c:pt>
                <c:pt idx="6981">
                  <c:v>45195</c:v>
                </c:pt>
                <c:pt idx="6982">
                  <c:v>45196</c:v>
                </c:pt>
                <c:pt idx="6983">
                  <c:v>45197</c:v>
                </c:pt>
                <c:pt idx="6984">
                  <c:v>45198</c:v>
                </c:pt>
                <c:pt idx="6985">
                  <c:v>45199</c:v>
                </c:pt>
                <c:pt idx="6986">
                  <c:v>45201</c:v>
                </c:pt>
                <c:pt idx="6987">
                  <c:v>45202</c:v>
                </c:pt>
                <c:pt idx="6988">
                  <c:v>45203</c:v>
                </c:pt>
                <c:pt idx="6989">
                  <c:v>45204</c:v>
                </c:pt>
                <c:pt idx="6990">
                  <c:v>45205</c:v>
                </c:pt>
                <c:pt idx="6991">
                  <c:v>45208</c:v>
                </c:pt>
                <c:pt idx="6992">
                  <c:v>45209</c:v>
                </c:pt>
                <c:pt idx="6993">
                  <c:v>45210</c:v>
                </c:pt>
                <c:pt idx="6994">
                  <c:v>45211</c:v>
                </c:pt>
                <c:pt idx="6995">
                  <c:v>45212</c:v>
                </c:pt>
                <c:pt idx="6996">
                  <c:v>45215</c:v>
                </c:pt>
                <c:pt idx="6997">
                  <c:v>45216</c:v>
                </c:pt>
                <c:pt idx="6998">
                  <c:v>45217</c:v>
                </c:pt>
                <c:pt idx="6999">
                  <c:v>45218</c:v>
                </c:pt>
                <c:pt idx="7000">
                  <c:v>45219</c:v>
                </c:pt>
                <c:pt idx="7001">
                  <c:v>45222</c:v>
                </c:pt>
                <c:pt idx="7002">
                  <c:v>45223</c:v>
                </c:pt>
                <c:pt idx="7003">
                  <c:v>45224</c:v>
                </c:pt>
                <c:pt idx="7004">
                  <c:v>45225</c:v>
                </c:pt>
                <c:pt idx="7005">
                  <c:v>45226</c:v>
                </c:pt>
                <c:pt idx="7006">
                  <c:v>45229</c:v>
                </c:pt>
                <c:pt idx="7007">
                  <c:v>45230</c:v>
                </c:pt>
                <c:pt idx="7008">
                  <c:v>45231</c:v>
                </c:pt>
                <c:pt idx="7009">
                  <c:v>45232</c:v>
                </c:pt>
                <c:pt idx="7010">
                  <c:v>45233</c:v>
                </c:pt>
                <c:pt idx="7011">
                  <c:v>45236</c:v>
                </c:pt>
                <c:pt idx="7012">
                  <c:v>45237</c:v>
                </c:pt>
                <c:pt idx="7013">
                  <c:v>45238</c:v>
                </c:pt>
                <c:pt idx="7014">
                  <c:v>45239</c:v>
                </c:pt>
                <c:pt idx="7015">
                  <c:v>45240</c:v>
                </c:pt>
                <c:pt idx="7016">
                  <c:v>45243</c:v>
                </c:pt>
                <c:pt idx="7017">
                  <c:v>45244</c:v>
                </c:pt>
                <c:pt idx="7018">
                  <c:v>45245</c:v>
                </c:pt>
                <c:pt idx="7019">
                  <c:v>45246</c:v>
                </c:pt>
                <c:pt idx="7020">
                  <c:v>45247</c:v>
                </c:pt>
                <c:pt idx="7021">
                  <c:v>45250</c:v>
                </c:pt>
                <c:pt idx="7022">
                  <c:v>45251</c:v>
                </c:pt>
                <c:pt idx="7023">
                  <c:v>45252</c:v>
                </c:pt>
                <c:pt idx="7024">
                  <c:v>45253</c:v>
                </c:pt>
                <c:pt idx="7025">
                  <c:v>45254</c:v>
                </c:pt>
                <c:pt idx="7026">
                  <c:v>45257</c:v>
                </c:pt>
                <c:pt idx="7027">
                  <c:v>45258</c:v>
                </c:pt>
                <c:pt idx="7028">
                  <c:v>45259</c:v>
                </c:pt>
                <c:pt idx="7029">
                  <c:v>45260</c:v>
                </c:pt>
                <c:pt idx="7030">
                  <c:v>45261</c:v>
                </c:pt>
                <c:pt idx="7031">
                  <c:v>45264</c:v>
                </c:pt>
                <c:pt idx="7032">
                  <c:v>45265</c:v>
                </c:pt>
                <c:pt idx="7033">
                  <c:v>45266</c:v>
                </c:pt>
                <c:pt idx="7034">
                  <c:v>45267</c:v>
                </c:pt>
                <c:pt idx="7035">
                  <c:v>45268</c:v>
                </c:pt>
                <c:pt idx="7036">
                  <c:v>45271</c:v>
                </c:pt>
                <c:pt idx="7037">
                  <c:v>45272</c:v>
                </c:pt>
                <c:pt idx="7038">
                  <c:v>45273</c:v>
                </c:pt>
                <c:pt idx="7039">
                  <c:v>45274</c:v>
                </c:pt>
                <c:pt idx="7040">
                  <c:v>45275</c:v>
                </c:pt>
                <c:pt idx="7041">
                  <c:v>45278</c:v>
                </c:pt>
                <c:pt idx="7042">
                  <c:v>45279</c:v>
                </c:pt>
                <c:pt idx="7043">
                  <c:v>45280</c:v>
                </c:pt>
                <c:pt idx="7044">
                  <c:v>45281</c:v>
                </c:pt>
                <c:pt idx="7045">
                  <c:v>45282</c:v>
                </c:pt>
                <c:pt idx="7046">
                  <c:v>45286</c:v>
                </c:pt>
                <c:pt idx="7047">
                  <c:v>45287</c:v>
                </c:pt>
                <c:pt idx="7048">
                  <c:v>45288</c:v>
                </c:pt>
                <c:pt idx="7049">
                  <c:v>45289</c:v>
                </c:pt>
                <c:pt idx="7050">
                  <c:v>45291</c:v>
                </c:pt>
                <c:pt idx="7051">
                  <c:v>45293</c:v>
                </c:pt>
                <c:pt idx="7052">
                  <c:v>45294</c:v>
                </c:pt>
                <c:pt idx="7053">
                  <c:v>45295</c:v>
                </c:pt>
                <c:pt idx="7054">
                  <c:v>45296</c:v>
                </c:pt>
                <c:pt idx="7055">
                  <c:v>45299</c:v>
                </c:pt>
                <c:pt idx="7056">
                  <c:v>45300</c:v>
                </c:pt>
                <c:pt idx="7057">
                  <c:v>45301</c:v>
                </c:pt>
                <c:pt idx="7058">
                  <c:v>45302</c:v>
                </c:pt>
                <c:pt idx="7059">
                  <c:v>45303</c:v>
                </c:pt>
                <c:pt idx="7060">
                  <c:v>45306</c:v>
                </c:pt>
                <c:pt idx="7061">
                  <c:v>45307</c:v>
                </c:pt>
                <c:pt idx="7062">
                  <c:v>45308</c:v>
                </c:pt>
                <c:pt idx="7063">
                  <c:v>45309</c:v>
                </c:pt>
                <c:pt idx="7064">
                  <c:v>45310</c:v>
                </c:pt>
                <c:pt idx="7065">
                  <c:v>45313</c:v>
                </c:pt>
                <c:pt idx="7066">
                  <c:v>45314</c:v>
                </c:pt>
                <c:pt idx="7067">
                  <c:v>45315</c:v>
                </c:pt>
                <c:pt idx="7068">
                  <c:v>45316</c:v>
                </c:pt>
                <c:pt idx="7069">
                  <c:v>45317</c:v>
                </c:pt>
                <c:pt idx="7070">
                  <c:v>45320</c:v>
                </c:pt>
                <c:pt idx="7071">
                  <c:v>45321</c:v>
                </c:pt>
                <c:pt idx="7072">
                  <c:v>45322</c:v>
                </c:pt>
                <c:pt idx="7073">
                  <c:v>45323</c:v>
                </c:pt>
                <c:pt idx="7074">
                  <c:v>45324</c:v>
                </c:pt>
                <c:pt idx="7075">
                  <c:v>45327</c:v>
                </c:pt>
                <c:pt idx="7076">
                  <c:v>45328</c:v>
                </c:pt>
                <c:pt idx="7077">
                  <c:v>45329</c:v>
                </c:pt>
                <c:pt idx="7078">
                  <c:v>45330</c:v>
                </c:pt>
                <c:pt idx="7079">
                  <c:v>45331</c:v>
                </c:pt>
                <c:pt idx="7080">
                  <c:v>45334</c:v>
                </c:pt>
                <c:pt idx="7081">
                  <c:v>45335</c:v>
                </c:pt>
                <c:pt idx="7082">
                  <c:v>45336</c:v>
                </c:pt>
                <c:pt idx="7083">
                  <c:v>45337</c:v>
                </c:pt>
                <c:pt idx="7084">
                  <c:v>45338</c:v>
                </c:pt>
                <c:pt idx="7085">
                  <c:v>45341</c:v>
                </c:pt>
                <c:pt idx="7086">
                  <c:v>45342</c:v>
                </c:pt>
                <c:pt idx="7087">
                  <c:v>45343</c:v>
                </c:pt>
                <c:pt idx="7088">
                  <c:v>45344</c:v>
                </c:pt>
                <c:pt idx="7089">
                  <c:v>45345</c:v>
                </c:pt>
                <c:pt idx="7090">
                  <c:v>45348</c:v>
                </c:pt>
                <c:pt idx="7091">
                  <c:v>45349</c:v>
                </c:pt>
                <c:pt idx="7092">
                  <c:v>45350</c:v>
                </c:pt>
                <c:pt idx="7093">
                  <c:v>45351</c:v>
                </c:pt>
                <c:pt idx="7094">
                  <c:v>45352</c:v>
                </c:pt>
                <c:pt idx="7095">
                  <c:v>45355</c:v>
                </c:pt>
                <c:pt idx="7096">
                  <c:v>45356</c:v>
                </c:pt>
                <c:pt idx="7097">
                  <c:v>45357</c:v>
                </c:pt>
                <c:pt idx="7098">
                  <c:v>45358</c:v>
                </c:pt>
                <c:pt idx="7099">
                  <c:v>45359</c:v>
                </c:pt>
                <c:pt idx="7100">
                  <c:v>45362</c:v>
                </c:pt>
                <c:pt idx="7101">
                  <c:v>45363</c:v>
                </c:pt>
                <c:pt idx="7102">
                  <c:v>45364</c:v>
                </c:pt>
                <c:pt idx="7103">
                  <c:v>45365</c:v>
                </c:pt>
                <c:pt idx="7104">
                  <c:v>45366</c:v>
                </c:pt>
                <c:pt idx="7105">
                  <c:v>45369</c:v>
                </c:pt>
                <c:pt idx="7106">
                  <c:v>45370</c:v>
                </c:pt>
                <c:pt idx="7107">
                  <c:v>45371</c:v>
                </c:pt>
                <c:pt idx="7108">
                  <c:v>45372</c:v>
                </c:pt>
                <c:pt idx="7109">
                  <c:v>45373</c:v>
                </c:pt>
                <c:pt idx="7110">
                  <c:v>45376</c:v>
                </c:pt>
                <c:pt idx="7111">
                  <c:v>45377</c:v>
                </c:pt>
                <c:pt idx="7112">
                  <c:v>45378</c:v>
                </c:pt>
                <c:pt idx="7113">
                  <c:v>45379</c:v>
                </c:pt>
                <c:pt idx="7114">
                  <c:v>45382</c:v>
                </c:pt>
                <c:pt idx="7115">
                  <c:v>45383</c:v>
                </c:pt>
                <c:pt idx="7116">
                  <c:v>45384</c:v>
                </c:pt>
                <c:pt idx="7117">
                  <c:v>45385</c:v>
                </c:pt>
                <c:pt idx="7118">
                  <c:v>45386</c:v>
                </c:pt>
                <c:pt idx="7119">
                  <c:v>45387</c:v>
                </c:pt>
                <c:pt idx="7120">
                  <c:v>45390</c:v>
                </c:pt>
                <c:pt idx="7121">
                  <c:v>45391</c:v>
                </c:pt>
                <c:pt idx="7122">
                  <c:v>45392</c:v>
                </c:pt>
                <c:pt idx="7123">
                  <c:v>45393</c:v>
                </c:pt>
                <c:pt idx="7124">
                  <c:v>45394</c:v>
                </c:pt>
                <c:pt idx="7125">
                  <c:v>45397</c:v>
                </c:pt>
                <c:pt idx="7126">
                  <c:v>45398</c:v>
                </c:pt>
                <c:pt idx="7127">
                  <c:v>45399</c:v>
                </c:pt>
                <c:pt idx="7128">
                  <c:v>45400</c:v>
                </c:pt>
                <c:pt idx="7129">
                  <c:v>45401</c:v>
                </c:pt>
                <c:pt idx="7130">
                  <c:v>45404</c:v>
                </c:pt>
                <c:pt idx="7131">
                  <c:v>45405</c:v>
                </c:pt>
                <c:pt idx="7132">
                  <c:v>45406</c:v>
                </c:pt>
                <c:pt idx="7133">
                  <c:v>45407</c:v>
                </c:pt>
                <c:pt idx="7134">
                  <c:v>45408</c:v>
                </c:pt>
                <c:pt idx="7135">
                  <c:v>45411</c:v>
                </c:pt>
                <c:pt idx="7136">
                  <c:v>45412</c:v>
                </c:pt>
                <c:pt idx="7137">
                  <c:v>45413</c:v>
                </c:pt>
                <c:pt idx="7138">
                  <c:v>45414</c:v>
                </c:pt>
                <c:pt idx="7139">
                  <c:v>45415</c:v>
                </c:pt>
                <c:pt idx="7140">
                  <c:v>45418</c:v>
                </c:pt>
                <c:pt idx="7141">
                  <c:v>45419</c:v>
                </c:pt>
                <c:pt idx="7142">
                  <c:v>45420</c:v>
                </c:pt>
                <c:pt idx="7143">
                  <c:v>45421</c:v>
                </c:pt>
                <c:pt idx="7144">
                  <c:v>45422</c:v>
                </c:pt>
                <c:pt idx="7145">
                  <c:v>45425</c:v>
                </c:pt>
                <c:pt idx="7146">
                  <c:v>45426</c:v>
                </c:pt>
                <c:pt idx="7147">
                  <c:v>45427</c:v>
                </c:pt>
                <c:pt idx="7148">
                  <c:v>45428</c:v>
                </c:pt>
                <c:pt idx="7149">
                  <c:v>45429</c:v>
                </c:pt>
                <c:pt idx="7150">
                  <c:v>45432</c:v>
                </c:pt>
                <c:pt idx="7151">
                  <c:v>45433</c:v>
                </c:pt>
                <c:pt idx="7152">
                  <c:v>45434</c:v>
                </c:pt>
                <c:pt idx="7153">
                  <c:v>45435</c:v>
                </c:pt>
                <c:pt idx="7154">
                  <c:v>45436</c:v>
                </c:pt>
                <c:pt idx="7155">
                  <c:v>45439</c:v>
                </c:pt>
                <c:pt idx="7156">
                  <c:v>45440</c:v>
                </c:pt>
                <c:pt idx="7157">
                  <c:v>45441</c:v>
                </c:pt>
                <c:pt idx="7158">
                  <c:v>45442</c:v>
                </c:pt>
                <c:pt idx="7159">
                  <c:v>45443</c:v>
                </c:pt>
                <c:pt idx="7160">
                  <c:v>45446</c:v>
                </c:pt>
                <c:pt idx="7161">
                  <c:v>45447</c:v>
                </c:pt>
                <c:pt idx="7162">
                  <c:v>45448</c:v>
                </c:pt>
                <c:pt idx="7163">
                  <c:v>45449</c:v>
                </c:pt>
                <c:pt idx="7164">
                  <c:v>45450</c:v>
                </c:pt>
                <c:pt idx="7165">
                  <c:v>45453</c:v>
                </c:pt>
                <c:pt idx="7166">
                  <c:v>45454</c:v>
                </c:pt>
                <c:pt idx="7167">
                  <c:v>45455</c:v>
                </c:pt>
                <c:pt idx="7168">
                  <c:v>45456</c:v>
                </c:pt>
                <c:pt idx="7169">
                  <c:v>45457</c:v>
                </c:pt>
                <c:pt idx="7170">
                  <c:v>45460</c:v>
                </c:pt>
                <c:pt idx="7171">
                  <c:v>45461</c:v>
                </c:pt>
                <c:pt idx="7172">
                  <c:v>45462</c:v>
                </c:pt>
                <c:pt idx="7173">
                  <c:v>45463</c:v>
                </c:pt>
                <c:pt idx="7174">
                  <c:v>45464</c:v>
                </c:pt>
                <c:pt idx="7175">
                  <c:v>45467</c:v>
                </c:pt>
                <c:pt idx="7176">
                  <c:v>45468</c:v>
                </c:pt>
                <c:pt idx="7177">
                  <c:v>45469</c:v>
                </c:pt>
                <c:pt idx="7178">
                  <c:v>45470</c:v>
                </c:pt>
                <c:pt idx="7179">
                  <c:v>45471</c:v>
                </c:pt>
                <c:pt idx="7180">
                  <c:v>45473</c:v>
                </c:pt>
                <c:pt idx="7181">
                  <c:v>45474</c:v>
                </c:pt>
                <c:pt idx="7182">
                  <c:v>45475</c:v>
                </c:pt>
                <c:pt idx="7183">
                  <c:v>45476</c:v>
                </c:pt>
                <c:pt idx="7184">
                  <c:v>45477</c:v>
                </c:pt>
                <c:pt idx="7185">
                  <c:v>45478</c:v>
                </c:pt>
                <c:pt idx="7186">
                  <c:v>45481</c:v>
                </c:pt>
                <c:pt idx="7187">
                  <c:v>45482</c:v>
                </c:pt>
                <c:pt idx="7188">
                  <c:v>45483</c:v>
                </c:pt>
                <c:pt idx="7189">
                  <c:v>45484</c:v>
                </c:pt>
                <c:pt idx="7190">
                  <c:v>45485</c:v>
                </c:pt>
                <c:pt idx="7191">
                  <c:v>45488</c:v>
                </c:pt>
                <c:pt idx="7192">
                  <c:v>45489</c:v>
                </c:pt>
                <c:pt idx="7193">
                  <c:v>45490</c:v>
                </c:pt>
                <c:pt idx="7194">
                  <c:v>45491</c:v>
                </c:pt>
                <c:pt idx="7195">
                  <c:v>45492</c:v>
                </c:pt>
                <c:pt idx="7196">
                  <c:v>45495</c:v>
                </c:pt>
                <c:pt idx="7197">
                  <c:v>45496</c:v>
                </c:pt>
                <c:pt idx="7198">
                  <c:v>45497</c:v>
                </c:pt>
                <c:pt idx="7199">
                  <c:v>45498</c:v>
                </c:pt>
                <c:pt idx="7200">
                  <c:v>45499</c:v>
                </c:pt>
                <c:pt idx="7201">
                  <c:v>45502</c:v>
                </c:pt>
                <c:pt idx="7202">
                  <c:v>45503</c:v>
                </c:pt>
                <c:pt idx="7203">
                  <c:v>45504</c:v>
                </c:pt>
                <c:pt idx="7204">
                  <c:v>45504</c:v>
                </c:pt>
                <c:pt idx="7205">
                  <c:v>45505</c:v>
                </c:pt>
                <c:pt idx="7206">
                  <c:v>45506</c:v>
                </c:pt>
                <c:pt idx="7207">
                  <c:v>45509</c:v>
                </c:pt>
                <c:pt idx="7208">
                  <c:v>45510</c:v>
                </c:pt>
                <c:pt idx="7209">
                  <c:v>45511</c:v>
                </c:pt>
                <c:pt idx="7210">
                  <c:v>45512</c:v>
                </c:pt>
                <c:pt idx="7211">
                  <c:v>45513</c:v>
                </c:pt>
                <c:pt idx="7212">
                  <c:v>45516</c:v>
                </c:pt>
                <c:pt idx="7213">
                  <c:v>45517</c:v>
                </c:pt>
                <c:pt idx="7214">
                  <c:v>45518</c:v>
                </c:pt>
                <c:pt idx="7215">
                  <c:v>45519</c:v>
                </c:pt>
                <c:pt idx="7216">
                  <c:v>45520</c:v>
                </c:pt>
                <c:pt idx="7217">
                  <c:v>45523</c:v>
                </c:pt>
                <c:pt idx="7218">
                  <c:v>45524</c:v>
                </c:pt>
                <c:pt idx="7219">
                  <c:v>45525</c:v>
                </c:pt>
                <c:pt idx="7220">
                  <c:v>45526</c:v>
                </c:pt>
                <c:pt idx="7221">
                  <c:v>45527</c:v>
                </c:pt>
                <c:pt idx="7222">
                  <c:v>45530</c:v>
                </c:pt>
                <c:pt idx="7223">
                  <c:v>45531</c:v>
                </c:pt>
                <c:pt idx="7224">
                  <c:v>45532</c:v>
                </c:pt>
                <c:pt idx="7225">
                  <c:v>45533</c:v>
                </c:pt>
                <c:pt idx="7226">
                  <c:v>45534</c:v>
                </c:pt>
                <c:pt idx="7227">
                  <c:v>45535</c:v>
                </c:pt>
                <c:pt idx="7228">
                  <c:v>45537</c:v>
                </c:pt>
                <c:pt idx="7229">
                  <c:v>45538</c:v>
                </c:pt>
                <c:pt idx="7230">
                  <c:v>45539</c:v>
                </c:pt>
                <c:pt idx="7231">
                  <c:v>45540</c:v>
                </c:pt>
                <c:pt idx="7232">
                  <c:v>45541</c:v>
                </c:pt>
                <c:pt idx="7233">
                  <c:v>45544</c:v>
                </c:pt>
                <c:pt idx="7234">
                  <c:v>45545</c:v>
                </c:pt>
                <c:pt idx="7235">
                  <c:v>45546</c:v>
                </c:pt>
                <c:pt idx="7236">
                  <c:v>45547</c:v>
                </c:pt>
                <c:pt idx="7237">
                  <c:v>45548</c:v>
                </c:pt>
                <c:pt idx="7238">
                  <c:v>45551</c:v>
                </c:pt>
                <c:pt idx="7239">
                  <c:v>45552</c:v>
                </c:pt>
                <c:pt idx="7240">
                  <c:v>45553</c:v>
                </c:pt>
                <c:pt idx="7241">
                  <c:v>45554</c:v>
                </c:pt>
                <c:pt idx="7242">
                  <c:v>45555</c:v>
                </c:pt>
                <c:pt idx="7243">
                  <c:v>45558</c:v>
                </c:pt>
                <c:pt idx="7244">
                  <c:v>45559</c:v>
                </c:pt>
                <c:pt idx="7245">
                  <c:v>45560</c:v>
                </c:pt>
                <c:pt idx="7246">
                  <c:v>45561</c:v>
                </c:pt>
                <c:pt idx="7247">
                  <c:v>45562</c:v>
                </c:pt>
                <c:pt idx="7248">
                  <c:v>45565</c:v>
                </c:pt>
                <c:pt idx="7249">
                  <c:v>45566</c:v>
                </c:pt>
                <c:pt idx="7250">
                  <c:v>45567</c:v>
                </c:pt>
                <c:pt idx="7251">
                  <c:v>45568</c:v>
                </c:pt>
                <c:pt idx="7252">
                  <c:v>45569</c:v>
                </c:pt>
                <c:pt idx="7253">
                  <c:v>45572</c:v>
                </c:pt>
                <c:pt idx="7254">
                  <c:v>45573</c:v>
                </c:pt>
                <c:pt idx="7255">
                  <c:v>45574</c:v>
                </c:pt>
                <c:pt idx="7256">
                  <c:v>45575</c:v>
                </c:pt>
                <c:pt idx="7257">
                  <c:v>45576</c:v>
                </c:pt>
                <c:pt idx="7258">
                  <c:v>45579</c:v>
                </c:pt>
                <c:pt idx="7259">
                  <c:v>45580</c:v>
                </c:pt>
                <c:pt idx="7260">
                  <c:v>45581</c:v>
                </c:pt>
                <c:pt idx="7261">
                  <c:v>45582</c:v>
                </c:pt>
                <c:pt idx="7262">
                  <c:v>45583</c:v>
                </c:pt>
                <c:pt idx="7263">
                  <c:v>45586</c:v>
                </c:pt>
                <c:pt idx="7264">
                  <c:v>45587</c:v>
                </c:pt>
                <c:pt idx="7265">
                  <c:v>45588</c:v>
                </c:pt>
                <c:pt idx="7266">
                  <c:v>45589</c:v>
                </c:pt>
                <c:pt idx="7267">
                  <c:v>45590</c:v>
                </c:pt>
                <c:pt idx="7268">
                  <c:v>45593</c:v>
                </c:pt>
                <c:pt idx="7269">
                  <c:v>45594</c:v>
                </c:pt>
                <c:pt idx="7270">
                  <c:v>45595</c:v>
                </c:pt>
                <c:pt idx="7271">
                  <c:v>45596</c:v>
                </c:pt>
              </c:numCache>
            </c:numRef>
          </c:cat>
          <c:val>
            <c:numRef>
              <c:f>'Spreads '!$E$3:$E$7274</c:f>
              <c:numCache>
                <c:formatCode>0.00</c:formatCode>
                <c:ptCount val="72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1</c:v>
                </c:pt>
                <c:pt idx="7052">
                  <c:v>1</c:v>
                </c:pt>
                <c:pt idx="7053">
                  <c:v>1</c:v>
                </c:pt>
                <c:pt idx="7054">
                  <c:v>1</c:v>
                </c:pt>
                <c:pt idx="7055">
                  <c:v>1</c:v>
                </c:pt>
                <c:pt idx="7056">
                  <c:v>1</c:v>
                </c:pt>
                <c:pt idx="7057">
                  <c:v>1</c:v>
                </c:pt>
                <c:pt idx="7058">
                  <c:v>1</c:v>
                </c:pt>
                <c:pt idx="7059">
                  <c:v>1</c:v>
                </c:pt>
                <c:pt idx="7060">
                  <c:v>1</c:v>
                </c:pt>
                <c:pt idx="7061">
                  <c:v>1</c:v>
                </c:pt>
                <c:pt idx="7062">
                  <c:v>1</c:v>
                </c:pt>
                <c:pt idx="7063">
                  <c:v>1</c:v>
                </c:pt>
                <c:pt idx="7064">
                  <c:v>1</c:v>
                </c:pt>
                <c:pt idx="7065">
                  <c:v>1</c:v>
                </c:pt>
                <c:pt idx="7066">
                  <c:v>1</c:v>
                </c:pt>
                <c:pt idx="7067">
                  <c:v>1</c:v>
                </c:pt>
                <c:pt idx="7068">
                  <c:v>1</c:v>
                </c:pt>
                <c:pt idx="7069">
                  <c:v>1</c:v>
                </c:pt>
                <c:pt idx="7070">
                  <c:v>1</c:v>
                </c:pt>
                <c:pt idx="7071">
                  <c:v>1</c:v>
                </c:pt>
                <c:pt idx="7072">
                  <c:v>1</c:v>
                </c:pt>
                <c:pt idx="7073">
                  <c:v>1</c:v>
                </c:pt>
                <c:pt idx="7074">
                  <c:v>1</c:v>
                </c:pt>
                <c:pt idx="7075">
                  <c:v>1</c:v>
                </c:pt>
                <c:pt idx="7076">
                  <c:v>1</c:v>
                </c:pt>
                <c:pt idx="7077">
                  <c:v>1</c:v>
                </c:pt>
                <c:pt idx="7078">
                  <c:v>1</c:v>
                </c:pt>
                <c:pt idx="7079">
                  <c:v>1</c:v>
                </c:pt>
                <c:pt idx="7080">
                  <c:v>1</c:v>
                </c:pt>
                <c:pt idx="7081">
                  <c:v>1</c:v>
                </c:pt>
                <c:pt idx="7082">
                  <c:v>1</c:v>
                </c:pt>
                <c:pt idx="7083">
                  <c:v>1</c:v>
                </c:pt>
                <c:pt idx="7084">
                  <c:v>1</c:v>
                </c:pt>
                <c:pt idx="7085">
                  <c:v>1</c:v>
                </c:pt>
                <c:pt idx="7086">
                  <c:v>1</c:v>
                </c:pt>
                <c:pt idx="7087">
                  <c:v>1</c:v>
                </c:pt>
                <c:pt idx="7088">
                  <c:v>1</c:v>
                </c:pt>
                <c:pt idx="7089">
                  <c:v>1</c:v>
                </c:pt>
                <c:pt idx="7090">
                  <c:v>1</c:v>
                </c:pt>
                <c:pt idx="7091">
                  <c:v>1</c:v>
                </c:pt>
                <c:pt idx="7092">
                  <c:v>1</c:v>
                </c:pt>
                <c:pt idx="7093">
                  <c:v>1</c:v>
                </c:pt>
                <c:pt idx="7094">
                  <c:v>1</c:v>
                </c:pt>
                <c:pt idx="7095">
                  <c:v>1</c:v>
                </c:pt>
                <c:pt idx="7096">
                  <c:v>1</c:v>
                </c:pt>
                <c:pt idx="7097">
                  <c:v>1</c:v>
                </c:pt>
                <c:pt idx="7098">
                  <c:v>1</c:v>
                </c:pt>
                <c:pt idx="7099">
                  <c:v>1</c:v>
                </c:pt>
                <c:pt idx="7100">
                  <c:v>1</c:v>
                </c:pt>
                <c:pt idx="7101">
                  <c:v>1</c:v>
                </c:pt>
                <c:pt idx="7102">
                  <c:v>1</c:v>
                </c:pt>
                <c:pt idx="7103">
                  <c:v>1</c:v>
                </c:pt>
                <c:pt idx="7104">
                  <c:v>1</c:v>
                </c:pt>
                <c:pt idx="7105">
                  <c:v>1</c:v>
                </c:pt>
                <c:pt idx="7106">
                  <c:v>1</c:v>
                </c:pt>
                <c:pt idx="7107">
                  <c:v>1</c:v>
                </c:pt>
                <c:pt idx="7108">
                  <c:v>1</c:v>
                </c:pt>
                <c:pt idx="7109">
                  <c:v>1</c:v>
                </c:pt>
                <c:pt idx="7110">
                  <c:v>1</c:v>
                </c:pt>
                <c:pt idx="7111">
                  <c:v>1</c:v>
                </c:pt>
                <c:pt idx="7112">
                  <c:v>1</c:v>
                </c:pt>
                <c:pt idx="7113">
                  <c:v>1</c:v>
                </c:pt>
                <c:pt idx="7114">
                  <c:v>1</c:v>
                </c:pt>
                <c:pt idx="7115">
                  <c:v>1</c:v>
                </c:pt>
                <c:pt idx="7116">
                  <c:v>1</c:v>
                </c:pt>
                <c:pt idx="7117">
                  <c:v>1</c:v>
                </c:pt>
                <c:pt idx="7118">
                  <c:v>1</c:v>
                </c:pt>
                <c:pt idx="7119">
                  <c:v>1</c:v>
                </c:pt>
                <c:pt idx="7120">
                  <c:v>1</c:v>
                </c:pt>
                <c:pt idx="7121">
                  <c:v>1</c:v>
                </c:pt>
                <c:pt idx="7122">
                  <c:v>1</c:v>
                </c:pt>
                <c:pt idx="7123">
                  <c:v>1</c:v>
                </c:pt>
                <c:pt idx="7124">
                  <c:v>1</c:v>
                </c:pt>
                <c:pt idx="7125">
                  <c:v>1</c:v>
                </c:pt>
                <c:pt idx="7126">
                  <c:v>1</c:v>
                </c:pt>
                <c:pt idx="7127">
                  <c:v>1</c:v>
                </c:pt>
                <c:pt idx="7128">
                  <c:v>1</c:v>
                </c:pt>
                <c:pt idx="7129">
                  <c:v>1</c:v>
                </c:pt>
                <c:pt idx="7130">
                  <c:v>1</c:v>
                </c:pt>
                <c:pt idx="7131">
                  <c:v>1</c:v>
                </c:pt>
                <c:pt idx="7132">
                  <c:v>1</c:v>
                </c:pt>
                <c:pt idx="7133">
                  <c:v>1</c:v>
                </c:pt>
                <c:pt idx="7134">
                  <c:v>1</c:v>
                </c:pt>
                <c:pt idx="7135">
                  <c:v>1</c:v>
                </c:pt>
                <c:pt idx="7136">
                  <c:v>1</c:v>
                </c:pt>
                <c:pt idx="7137">
                  <c:v>1</c:v>
                </c:pt>
                <c:pt idx="7138">
                  <c:v>1</c:v>
                </c:pt>
                <c:pt idx="7139">
                  <c:v>1</c:v>
                </c:pt>
                <c:pt idx="7140">
                  <c:v>1</c:v>
                </c:pt>
                <c:pt idx="7141">
                  <c:v>1</c:v>
                </c:pt>
                <c:pt idx="7142">
                  <c:v>1</c:v>
                </c:pt>
                <c:pt idx="7143">
                  <c:v>1</c:v>
                </c:pt>
                <c:pt idx="7144">
                  <c:v>1</c:v>
                </c:pt>
                <c:pt idx="7145">
                  <c:v>1</c:v>
                </c:pt>
                <c:pt idx="7146">
                  <c:v>1</c:v>
                </c:pt>
                <c:pt idx="7147">
                  <c:v>1</c:v>
                </c:pt>
                <c:pt idx="7148">
                  <c:v>1</c:v>
                </c:pt>
                <c:pt idx="7149">
                  <c:v>1</c:v>
                </c:pt>
                <c:pt idx="7150">
                  <c:v>1</c:v>
                </c:pt>
                <c:pt idx="7151">
                  <c:v>1</c:v>
                </c:pt>
                <c:pt idx="7152">
                  <c:v>1</c:v>
                </c:pt>
                <c:pt idx="7153">
                  <c:v>1</c:v>
                </c:pt>
                <c:pt idx="7154">
                  <c:v>1</c:v>
                </c:pt>
                <c:pt idx="7155">
                  <c:v>1</c:v>
                </c:pt>
                <c:pt idx="7156">
                  <c:v>1</c:v>
                </c:pt>
                <c:pt idx="7157">
                  <c:v>1</c:v>
                </c:pt>
                <c:pt idx="7158">
                  <c:v>1</c:v>
                </c:pt>
                <c:pt idx="7159">
                  <c:v>1</c:v>
                </c:pt>
                <c:pt idx="7160">
                  <c:v>1</c:v>
                </c:pt>
                <c:pt idx="7161">
                  <c:v>1</c:v>
                </c:pt>
                <c:pt idx="7162">
                  <c:v>1</c:v>
                </c:pt>
                <c:pt idx="7163">
                  <c:v>1</c:v>
                </c:pt>
                <c:pt idx="7164">
                  <c:v>1</c:v>
                </c:pt>
                <c:pt idx="7165">
                  <c:v>1</c:v>
                </c:pt>
                <c:pt idx="7166">
                  <c:v>1</c:v>
                </c:pt>
                <c:pt idx="7167">
                  <c:v>1</c:v>
                </c:pt>
                <c:pt idx="7168">
                  <c:v>1</c:v>
                </c:pt>
                <c:pt idx="7169">
                  <c:v>1</c:v>
                </c:pt>
                <c:pt idx="7170">
                  <c:v>1</c:v>
                </c:pt>
                <c:pt idx="7171">
                  <c:v>1</c:v>
                </c:pt>
                <c:pt idx="7172">
                  <c:v>1</c:v>
                </c:pt>
                <c:pt idx="7173">
                  <c:v>1</c:v>
                </c:pt>
                <c:pt idx="7174">
                  <c:v>1</c:v>
                </c:pt>
                <c:pt idx="7175">
                  <c:v>1</c:v>
                </c:pt>
                <c:pt idx="7176">
                  <c:v>1</c:v>
                </c:pt>
                <c:pt idx="7177">
                  <c:v>1</c:v>
                </c:pt>
                <c:pt idx="7178">
                  <c:v>1</c:v>
                </c:pt>
                <c:pt idx="7179">
                  <c:v>1</c:v>
                </c:pt>
                <c:pt idx="7180">
                  <c:v>1</c:v>
                </c:pt>
                <c:pt idx="7181">
                  <c:v>1</c:v>
                </c:pt>
                <c:pt idx="7182">
                  <c:v>1</c:v>
                </c:pt>
                <c:pt idx="7183">
                  <c:v>1</c:v>
                </c:pt>
                <c:pt idx="7184">
                  <c:v>1</c:v>
                </c:pt>
                <c:pt idx="7185">
                  <c:v>1</c:v>
                </c:pt>
                <c:pt idx="7186">
                  <c:v>1</c:v>
                </c:pt>
                <c:pt idx="7187">
                  <c:v>1</c:v>
                </c:pt>
                <c:pt idx="7188">
                  <c:v>1</c:v>
                </c:pt>
                <c:pt idx="7189">
                  <c:v>1</c:v>
                </c:pt>
                <c:pt idx="7190">
                  <c:v>1</c:v>
                </c:pt>
                <c:pt idx="7191">
                  <c:v>1</c:v>
                </c:pt>
                <c:pt idx="7192">
                  <c:v>1</c:v>
                </c:pt>
                <c:pt idx="7193">
                  <c:v>1</c:v>
                </c:pt>
                <c:pt idx="7194">
                  <c:v>1</c:v>
                </c:pt>
                <c:pt idx="7195">
                  <c:v>1</c:v>
                </c:pt>
                <c:pt idx="7196">
                  <c:v>1</c:v>
                </c:pt>
                <c:pt idx="7197">
                  <c:v>1</c:v>
                </c:pt>
                <c:pt idx="7198">
                  <c:v>1</c:v>
                </c:pt>
                <c:pt idx="7199">
                  <c:v>1</c:v>
                </c:pt>
                <c:pt idx="7200">
                  <c:v>1</c:v>
                </c:pt>
                <c:pt idx="7201">
                  <c:v>1</c:v>
                </c:pt>
                <c:pt idx="7202">
                  <c:v>1</c:v>
                </c:pt>
                <c:pt idx="7203">
                  <c:v>1</c:v>
                </c:pt>
                <c:pt idx="7204">
                  <c:v>1</c:v>
                </c:pt>
                <c:pt idx="7205">
                  <c:v>1</c:v>
                </c:pt>
                <c:pt idx="7206">
                  <c:v>1</c:v>
                </c:pt>
                <c:pt idx="7207">
                  <c:v>1</c:v>
                </c:pt>
                <c:pt idx="7208">
                  <c:v>1</c:v>
                </c:pt>
                <c:pt idx="7209">
                  <c:v>1</c:v>
                </c:pt>
                <c:pt idx="7210">
                  <c:v>1</c:v>
                </c:pt>
                <c:pt idx="7211">
                  <c:v>1</c:v>
                </c:pt>
                <c:pt idx="7212">
                  <c:v>1</c:v>
                </c:pt>
                <c:pt idx="7213">
                  <c:v>1</c:v>
                </c:pt>
                <c:pt idx="7214">
                  <c:v>1</c:v>
                </c:pt>
                <c:pt idx="7215">
                  <c:v>1</c:v>
                </c:pt>
                <c:pt idx="7216">
                  <c:v>1</c:v>
                </c:pt>
                <c:pt idx="7217">
                  <c:v>1</c:v>
                </c:pt>
                <c:pt idx="7218">
                  <c:v>1</c:v>
                </c:pt>
                <c:pt idx="7219">
                  <c:v>1</c:v>
                </c:pt>
                <c:pt idx="7220">
                  <c:v>1</c:v>
                </c:pt>
                <c:pt idx="7221">
                  <c:v>1</c:v>
                </c:pt>
                <c:pt idx="7222">
                  <c:v>1</c:v>
                </c:pt>
                <c:pt idx="7223">
                  <c:v>1</c:v>
                </c:pt>
                <c:pt idx="7224">
                  <c:v>1</c:v>
                </c:pt>
                <c:pt idx="7225">
                  <c:v>1</c:v>
                </c:pt>
                <c:pt idx="7226">
                  <c:v>1</c:v>
                </c:pt>
                <c:pt idx="7227">
                  <c:v>1</c:v>
                </c:pt>
                <c:pt idx="7228">
                  <c:v>1</c:v>
                </c:pt>
                <c:pt idx="7229">
                  <c:v>1</c:v>
                </c:pt>
                <c:pt idx="7230">
                  <c:v>1</c:v>
                </c:pt>
                <c:pt idx="7231">
                  <c:v>1</c:v>
                </c:pt>
                <c:pt idx="7232">
                  <c:v>1</c:v>
                </c:pt>
                <c:pt idx="7233">
                  <c:v>1</c:v>
                </c:pt>
                <c:pt idx="7234">
                  <c:v>1</c:v>
                </c:pt>
                <c:pt idx="7235">
                  <c:v>1</c:v>
                </c:pt>
                <c:pt idx="7236">
                  <c:v>1</c:v>
                </c:pt>
                <c:pt idx="7237">
                  <c:v>1</c:v>
                </c:pt>
                <c:pt idx="7238">
                  <c:v>1</c:v>
                </c:pt>
                <c:pt idx="7239">
                  <c:v>1</c:v>
                </c:pt>
                <c:pt idx="7240">
                  <c:v>1</c:v>
                </c:pt>
                <c:pt idx="7241">
                  <c:v>1</c:v>
                </c:pt>
                <c:pt idx="7242">
                  <c:v>1</c:v>
                </c:pt>
                <c:pt idx="7243">
                  <c:v>1</c:v>
                </c:pt>
                <c:pt idx="7244">
                  <c:v>1</c:v>
                </c:pt>
                <c:pt idx="7245">
                  <c:v>1</c:v>
                </c:pt>
                <c:pt idx="7246">
                  <c:v>1</c:v>
                </c:pt>
                <c:pt idx="7247">
                  <c:v>1</c:v>
                </c:pt>
                <c:pt idx="7248">
                  <c:v>1</c:v>
                </c:pt>
                <c:pt idx="7249">
                  <c:v>1</c:v>
                </c:pt>
                <c:pt idx="7250">
                  <c:v>1</c:v>
                </c:pt>
                <c:pt idx="7251">
                  <c:v>1</c:v>
                </c:pt>
                <c:pt idx="7252">
                  <c:v>1</c:v>
                </c:pt>
                <c:pt idx="7253">
                  <c:v>1</c:v>
                </c:pt>
                <c:pt idx="7254">
                  <c:v>1</c:v>
                </c:pt>
                <c:pt idx="7255">
                  <c:v>1</c:v>
                </c:pt>
                <c:pt idx="7256">
                  <c:v>1</c:v>
                </c:pt>
                <c:pt idx="7257">
                  <c:v>1</c:v>
                </c:pt>
                <c:pt idx="7258">
                  <c:v>1</c:v>
                </c:pt>
                <c:pt idx="7259">
                  <c:v>1</c:v>
                </c:pt>
                <c:pt idx="7260">
                  <c:v>1</c:v>
                </c:pt>
                <c:pt idx="7261">
                  <c:v>1</c:v>
                </c:pt>
                <c:pt idx="7262">
                  <c:v>1</c:v>
                </c:pt>
                <c:pt idx="7263">
                  <c:v>1</c:v>
                </c:pt>
                <c:pt idx="7264">
                  <c:v>1</c:v>
                </c:pt>
                <c:pt idx="7265">
                  <c:v>1</c:v>
                </c:pt>
                <c:pt idx="7266">
                  <c:v>1</c:v>
                </c:pt>
                <c:pt idx="7267">
                  <c:v>1</c:v>
                </c:pt>
                <c:pt idx="7268">
                  <c:v>1</c:v>
                </c:pt>
                <c:pt idx="7269">
                  <c:v>1</c:v>
                </c:pt>
                <c:pt idx="7270">
                  <c:v>1</c:v>
                </c:pt>
                <c:pt idx="7271">
                  <c:v>1</c:v>
                </c:pt>
              </c:numCache>
            </c:numRef>
          </c:val>
          <c:extLst>
            <c:ext xmlns:c16="http://schemas.microsoft.com/office/drawing/2014/chart" uri="{C3380CC4-5D6E-409C-BE32-E72D297353CC}">
              <c16:uniqueId val="{00000000-9212-41C4-9357-74043F68F447}"/>
            </c:ext>
          </c:extLst>
        </c:ser>
        <c:dLbls>
          <c:showLegendKey val="0"/>
          <c:showVal val="0"/>
          <c:showCatName val="0"/>
          <c:showSerName val="0"/>
          <c:showPercent val="0"/>
          <c:showBubbleSize val="0"/>
        </c:dLbls>
        <c:axId val="401978112"/>
        <c:axId val="346973056"/>
      </c:areaChart>
      <c:lineChart>
        <c:grouping val="standard"/>
        <c:varyColors val="0"/>
        <c:ser>
          <c:idx val="1"/>
          <c:order val="0"/>
          <c:tx>
            <c:strRef>
              <c:f>'Spreads '!$B$2</c:f>
              <c:strCache>
                <c:ptCount val="1"/>
                <c:pt idx="0">
                  <c:v>Govt OAS</c:v>
                </c:pt>
              </c:strCache>
            </c:strRef>
          </c:tx>
          <c:spPr>
            <a:ln w="28575" cap="rnd">
              <a:solidFill>
                <a:schemeClr val="tx2"/>
              </a:solidFill>
              <a:round/>
            </a:ln>
            <a:effectLst/>
          </c:spPr>
          <c:marker>
            <c:symbol val="none"/>
          </c:marker>
          <c:cat>
            <c:numRef>
              <c:f>'Spreads '!$A$3:$A$7274</c:f>
              <c:numCache>
                <c:formatCode>m/d/yyyy</c:formatCode>
                <c:ptCount val="7272"/>
                <c:pt idx="0">
                  <c:v>35432</c:v>
                </c:pt>
                <c:pt idx="1">
                  <c:v>35433</c:v>
                </c:pt>
                <c:pt idx="2">
                  <c:v>35436</c:v>
                </c:pt>
                <c:pt idx="3">
                  <c:v>35437</c:v>
                </c:pt>
                <c:pt idx="4">
                  <c:v>35438</c:v>
                </c:pt>
                <c:pt idx="5">
                  <c:v>35439</c:v>
                </c:pt>
                <c:pt idx="6">
                  <c:v>35440</c:v>
                </c:pt>
                <c:pt idx="7">
                  <c:v>35443</c:v>
                </c:pt>
                <c:pt idx="8">
                  <c:v>35444</c:v>
                </c:pt>
                <c:pt idx="9">
                  <c:v>35445</c:v>
                </c:pt>
                <c:pt idx="10">
                  <c:v>35446</c:v>
                </c:pt>
                <c:pt idx="11">
                  <c:v>35447</c:v>
                </c:pt>
                <c:pt idx="12">
                  <c:v>35450</c:v>
                </c:pt>
                <c:pt idx="13">
                  <c:v>35451</c:v>
                </c:pt>
                <c:pt idx="14">
                  <c:v>35452</c:v>
                </c:pt>
                <c:pt idx="15">
                  <c:v>35453</c:v>
                </c:pt>
                <c:pt idx="16">
                  <c:v>35454</c:v>
                </c:pt>
                <c:pt idx="17">
                  <c:v>35457</c:v>
                </c:pt>
                <c:pt idx="18">
                  <c:v>35458</c:v>
                </c:pt>
                <c:pt idx="19">
                  <c:v>35459</c:v>
                </c:pt>
                <c:pt idx="20">
                  <c:v>35460</c:v>
                </c:pt>
                <c:pt idx="21">
                  <c:v>35461</c:v>
                </c:pt>
                <c:pt idx="22">
                  <c:v>35464</c:v>
                </c:pt>
                <c:pt idx="23">
                  <c:v>35465</c:v>
                </c:pt>
                <c:pt idx="24">
                  <c:v>35466</c:v>
                </c:pt>
                <c:pt idx="25">
                  <c:v>35467</c:v>
                </c:pt>
                <c:pt idx="26">
                  <c:v>35468</c:v>
                </c:pt>
                <c:pt idx="27">
                  <c:v>35471</c:v>
                </c:pt>
                <c:pt idx="28">
                  <c:v>35472</c:v>
                </c:pt>
                <c:pt idx="29">
                  <c:v>35473</c:v>
                </c:pt>
                <c:pt idx="30">
                  <c:v>35474</c:v>
                </c:pt>
                <c:pt idx="31">
                  <c:v>35475</c:v>
                </c:pt>
                <c:pt idx="32">
                  <c:v>35479</c:v>
                </c:pt>
                <c:pt idx="33">
                  <c:v>35480</c:v>
                </c:pt>
                <c:pt idx="34">
                  <c:v>35481</c:v>
                </c:pt>
                <c:pt idx="35">
                  <c:v>35482</c:v>
                </c:pt>
                <c:pt idx="36">
                  <c:v>35485</c:v>
                </c:pt>
                <c:pt idx="37">
                  <c:v>35486</c:v>
                </c:pt>
                <c:pt idx="38">
                  <c:v>35487</c:v>
                </c:pt>
                <c:pt idx="39">
                  <c:v>35488</c:v>
                </c:pt>
                <c:pt idx="40">
                  <c:v>35489</c:v>
                </c:pt>
                <c:pt idx="41">
                  <c:v>35492</c:v>
                </c:pt>
                <c:pt idx="42">
                  <c:v>35493</c:v>
                </c:pt>
                <c:pt idx="43">
                  <c:v>35494</c:v>
                </c:pt>
                <c:pt idx="44">
                  <c:v>35495</c:v>
                </c:pt>
                <c:pt idx="45">
                  <c:v>35496</c:v>
                </c:pt>
                <c:pt idx="46">
                  <c:v>35499</c:v>
                </c:pt>
                <c:pt idx="47">
                  <c:v>35500</c:v>
                </c:pt>
                <c:pt idx="48">
                  <c:v>35501</c:v>
                </c:pt>
                <c:pt idx="49">
                  <c:v>35502</c:v>
                </c:pt>
                <c:pt idx="50">
                  <c:v>35503</c:v>
                </c:pt>
                <c:pt idx="51">
                  <c:v>35506</c:v>
                </c:pt>
                <c:pt idx="52">
                  <c:v>35507</c:v>
                </c:pt>
                <c:pt idx="53">
                  <c:v>35508</c:v>
                </c:pt>
                <c:pt idx="54">
                  <c:v>35509</c:v>
                </c:pt>
                <c:pt idx="55">
                  <c:v>35510</c:v>
                </c:pt>
                <c:pt idx="56">
                  <c:v>35513</c:v>
                </c:pt>
                <c:pt idx="57">
                  <c:v>35514</c:v>
                </c:pt>
                <c:pt idx="58">
                  <c:v>35515</c:v>
                </c:pt>
                <c:pt idx="59">
                  <c:v>35516</c:v>
                </c:pt>
                <c:pt idx="60">
                  <c:v>35520</c:v>
                </c:pt>
                <c:pt idx="61">
                  <c:v>35521</c:v>
                </c:pt>
                <c:pt idx="62">
                  <c:v>35522</c:v>
                </c:pt>
                <c:pt idx="63">
                  <c:v>35523</c:v>
                </c:pt>
                <c:pt idx="64">
                  <c:v>35524</c:v>
                </c:pt>
                <c:pt idx="65">
                  <c:v>35527</c:v>
                </c:pt>
                <c:pt idx="66">
                  <c:v>35528</c:v>
                </c:pt>
                <c:pt idx="67">
                  <c:v>35529</c:v>
                </c:pt>
                <c:pt idx="68">
                  <c:v>35530</c:v>
                </c:pt>
                <c:pt idx="69">
                  <c:v>35531</c:v>
                </c:pt>
                <c:pt idx="70">
                  <c:v>35534</c:v>
                </c:pt>
                <c:pt idx="71">
                  <c:v>35535</c:v>
                </c:pt>
                <c:pt idx="72">
                  <c:v>35536</c:v>
                </c:pt>
                <c:pt idx="73">
                  <c:v>35537</c:v>
                </c:pt>
                <c:pt idx="74">
                  <c:v>35538</c:v>
                </c:pt>
                <c:pt idx="75">
                  <c:v>35541</c:v>
                </c:pt>
                <c:pt idx="76">
                  <c:v>35542</c:v>
                </c:pt>
                <c:pt idx="77">
                  <c:v>35543</c:v>
                </c:pt>
                <c:pt idx="78">
                  <c:v>35544</c:v>
                </c:pt>
                <c:pt idx="79">
                  <c:v>35545</c:v>
                </c:pt>
                <c:pt idx="80">
                  <c:v>35548</c:v>
                </c:pt>
                <c:pt idx="81">
                  <c:v>35549</c:v>
                </c:pt>
                <c:pt idx="82">
                  <c:v>35550</c:v>
                </c:pt>
                <c:pt idx="83">
                  <c:v>35551</c:v>
                </c:pt>
                <c:pt idx="84">
                  <c:v>35552</c:v>
                </c:pt>
                <c:pt idx="85">
                  <c:v>35555</c:v>
                </c:pt>
                <c:pt idx="86">
                  <c:v>35556</c:v>
                </c:pt>
                <c:pt idx="87">
                  <c:v>35557</c:v>
                </c:pt>
                <c:pt idx="88">
                  <c:v>35558</c:v>
                </c:pt>
                <c:pt idx="89">
                  <c:v>35559</c:v>
                </c:pt>
                <c:pt idx="90">
                  <c:v>35562</c:v>
                </c:pt>
                <c:pt idx="91">
                  <c:v>35563</c:v>
                </c:pt>
                <c:pt idx="92">
                  <c:v>35564</c:v>
                </c:pt>
                <c:pt idx="93">
                  <c:v>35565</c:v>
                </c:pt>
                <c:pt idx="94">
                  <c:v>35566</c:v>
                </c:pt>
                <c:pt idx="95">
                  <c:v>35569</c:v>
                </c:pt>
                <c:pt idx="96">
                  <c:v>35570</c:v>
                </c:pt>
                <c:pt idx="97">
                  <c:v>35571</c:v>
                </c:pt>
                <c:pt idx="98">
                  <c:v>35572</c:v>
                </c:pt>
                <c:pt idx="99">
                  <c:v>35573</c:v>
                </c:pt>
                <c:pt idx="100">
                  <c:v>35577</c:v>
                </c:pt>
                <c:pt idx="101">
                  <c:v>35578</c:v>
                </c:pt>
                <c:pt idx="102">
                  <c:v>35579</c:v>
                </c:pt>
                <c:pt idx="103">
                  <c:v>35580</c:v>
                </c:pt>
                <c:pt idx="104">
                  <c:v>35581</c:v>
                </c:pt>
                <c:pt idx="105">
                  <c:v>35583</c:v>
                </c:pt>
                <c:pt idx="106">
                  <c:v>35584</c:v>
                </c:pt>
                <c:pt idx="107">
                  <c:v>35585</c:v>
                </c:pt>
                <c:pt idx="108">
                  <c:v>35586</c:v>
                </c:pt>
                <c:pt idx="109">
                  <c:v>35587</c:v>
                </c:pt>
                <c:pt idx="110">
                  <c:v>35590</c:v>
                </c:pt>
                <c:pt idx="111">
                  <c:v>35591</c:v>
                </c:pt>
                <c:pt idx="112">
                  <c:v>35592</c:v>
                </c:pt>
                <c:pt idx="113">
                  <c:v>35593</c:v>
                </c:pt>
                <c:pt idx="114">
                  <c:v>35594</c:v>
                </c:pt>
                <c:pt idx="115">
                  <c:v>35597</c:v>
                </c:pt>
                <c:pt idx="116">
                  <c:v>35598</c:v>
                </c:pt>
                <c:pt idx="117">
                  <c:v>35599</c:v>
                </c:pt>
                <c:pt idx="118">
                  <c:v>35600</c:v>
                </c:pt>
                <c:pt idx="119">
                  <c:v>35601</c:v>
                </c:pt>
                <c:pt idx="120">
                  <c:v>35604</c:v>
                </c:pt>
                <c:pt idx="121">
                  <c:v>35605</c:v>
                </c:pt>
                <c:pt idx="122">
                  <c:v>35606</c:v>
                </c:pt>
                <c:pt idx="123">
                  <c:v>35607</c:v>
                </c:pt>
                <c:pt idx="124">
                  <c:v>35608</c:v>
                </c:pt>
                <c:pt idx="125">
                  <c:v>35611</c:v>
                </c:pt>
                <c:pt idx="126">
                  <c:v>35612</c:v>
                </c:pt>
                <c:pt idx="127">
                  <c:v>35613</c:v>
                </c:pt>
                <c:pt idx="128">
                  <c:v>35614</c:v>
                </c:pt>
                <c:pt idx="129">
                  <c:v>35618</c:v>
                </c:pt>
                <c:pt idx="130">
                  <c:v>35619</c:v>
                </c:pt>
                <c:pt idx="131">
                  <c:v>35620</c:v>
                </c:pt>
                <c:pt idx="132">
                  <c:v>35621</c:v>
                </c:pt>
                <c:pt idx="133">
                  <c:v>35622</c:v>
                </c:pt>
                <c:pt idx="134">
                  <c:v>35625</c:v>
                </c:pt>
                <c:pt idx="135">
                  <c:v>35626</c:v>
                </c:pt>
                <c:pt idx="136">
                  <c:v>35627</c:v>
                </c:pt>
                <c:pt idx="137">
                  <c:v>35628</c:v>
                </c:pt>
                <c:pt idx="138">
                  <c:v>35629</c:v>
                </c:pt>
                <c:pt idx="139">
                  <c:v>35632</c:v>
                </c:pt>
                <c:pt idx="140">
                  <c:v>35633</c:v>
                </c:pt>
                <c:pt idx="141">
                  <c:v>35634</c:v>
                </c:pt>
                <c:pt idx="142">
                  <c:v>35635</c:v>
                </c:pt>
                <c:pt idx="143">
                  <c:v>35636</c:v>
                </c:pt>
                <c:pt idx="144">
                  <c:v>35639</c:v>
                </c:pt>
                <c:pt idx="145">
                  <c:v>35640</c:v>
                </c:pt>
                <c:pt idx="146">
                  <c:v>35641</c:v>
                </c:pt>
                <c:pt idx="147">
                  <c:v>35642</c:v>
                </c:pt>
                <c:pt idx="148">
                  <c:v>35643</c:v>
                </c:pt>
                <c:pt idx="149">
                  <c:v>35646</c:v>
                </c:pt>
                <c:pt idx="150">
                  <c:v>35647</c:v>
                </c:pt>
                <c:pt idx="151">
                  <c:v>35648</c:v>
                </c:pt>
                <c:pt idx="152">
                  <c:v>35649</c:v>
                </c:pt>
                <c:pt idx="153">
                  <c:v>35650</c:v>
                </c:pt>
                <c:pt idx="154">
                  <c:v>35653</c:v>
                </c:pt>
                <c:pt idx="155">
                  <c:v>35654</c:v>
                </c:pt>
                <c:pt idx="156">
                  <c:v>35655</c:v>
                </c:pt>
                <c:pt idx="157">
                  <c:v>35656</c:v>
                </c:pt>
                <c:pt idx="158">
                  <c:v>35657</c:v>
                </c:pt>
                <c:pt idx="159">
                  <c:v>35660</c:v>
                </c:pt>
                <c:pt idx="160">
                  <c:v>35661</c:v>
                </c:pt>
                <c:pt idx="161">
                  <c:v>35662</c:v>
                </c:pt>
                <c:pt idx="162">
                  <c:v>35663</c:v>
                </c:pt>
                <c:pt idx="163">
                  <c:v>35664</c:v>
                </c:pt>
                <c:pt idx="164">
                  <c:v>35667</c:v>
                </c:pt>
                <c:pt idx="165">
                  <c:v>35668</c:v>
                </c:pt>
                <c:pt idx="166">
                  <c:v>35669</c:v>
                </c:pt>
                <c:pt idx="167">
                  <c:v>35670</c:v>
                </c:pt>
                <c:pt idx="168">
                  <c:v>35671</c:v>
                </c:pt>
                <c:pt idx="169">
                  <c:v>35673</c:v>
                </c:pt>
                <c:pt idx="170">
                  <c:v>35675</c:v>
                </c:pt>
                <c:pt idx="171">
                  <c:v>35676</c:v>
                </c:pt>
                <c:pt idx="172">
                  <c:v>35677</c:v>
                </c:pt>
                <c:pt idx="173">
                  <c:v>35678</c:v>
                </c:pt>
                <c:pt idx="174">
                  <c:v>35681</c:v>
                </c:pt>
                <c:pt idx="175">
                  <c:v>35682</c:v>
                </c:pt>
                <c:pt idx="176">
                  <c:v>35683</c:v>
                </c:pt>
                <c:pt idx="177">
                  <c:v>35684</c:v>
                </c:pt>
                <c:pt idx="178">
                  <c:v>35685</c:v>
                </c:pt>
                <c:pt idx="179">
                  <c:v>35688</c:v>
                </c:pt>
                <c:pt idx="180">
                  <c:v>35689</c:v>
                </c:pt>
                <c:pt idx="181">
                  <c:v>35690</c:v>
                </c:pt>
                <c:pt idx="182">
                  <c:v>35691</c:v>
                </c:pt>
                <c:pt idx="183">
                  <c:v>35692</c:v>
                </c:pt>
                <c:pt idx="184">
                  <c:v>35695</c:v>
                </c:pt>
                <c:pt idx="185">
                  <c:v>35696</c:v>
                </c:pt>
                <c:pt idx="186">
                  <c:v>35697</c:v>
                </c:pt>
                <c:pt idx="187">
                  <c:v>35698</c:v>
                </c:pt>
                <c:pt idx="188">
                  <c:v>35699</c:v>
                </c:pt>
                <c:pt idx="189">
                  <c:v>35702</c:v>
                </c:pt>
                <c:pt idx="190">
                  <c:v>35703</c:v>
                </c:pt>
                <c:pt idx="191">
                  <c:v>35704</c:v>
                </c:pt>
                <c:pt idx="192">
                  <c:v>35705</c:v>
                </c:pt>
                <c:pt idx="193">
                  <c:v>35706</c:v>
                </c:pt>
                <c:pt idx="194">
                  <c:v>35709</c:v>
                </c:pt>
                <c:pt idx="195">
                  <c:v>35710</c:v>
                </c:pt>
                <c:pt idx="196">
                  <c:v>35711</c:v>
                </c:pt>
                <c:pt idx="197">
                  <c:v>35712</c:v>
                </c:pt>
                <c:pt idx="198">
                  <c:v>35713</c:v>
                </c:pt>
                <c:pt idx="199">
                  <c:v>35716</c:v>
                </c:pt>
                <c:pt idx="200">
                  <c:v>35717</c:v>
                </c:pt>
                <c:pt idx="201">
                  <c:v>35718</c:v>
                </c:pt>
                <c:pt idx="202">
                  <c:v>35719</c:v>
                </c:pt>
                <c:pt idx="203">
                  <c:v>35720</c:v>
                </c:pt>
                <c:pt idx="204">
                  <c:v>35723</c:v>
                </c:pt>
                <c:pt idx="205">
                  <c:v>35724</c:v>
                </c:pt>
                <c:pt idx="206">
                  <c:v>35725</c:v>
                </c:pt>
                <c:pt idx="207">
                  <c:v>35726</c:v>
                </c:pt>
                <c:pt idx="208">
                  <c:v>35727</c:v>
                </c:pt>
                <c:pt idx="209">
                  <c:v>35730</c:v>
                </c:pt>
                <c:pt idx="210">
                  <c:v>35731</c:v>
                </c:pt>
                <c:pt idx="211">
                  <c:v>35732</c:v>
                </c:pt>
                <c:pt idx="212">
                  <c:v>35733</c:v>
                </c:pt>
                <c:pt idx="213">
                  <c:v>35734</c:v>
                </c:pt>
                <c:pt idx="214">
                  <c:v>35737</c:v>
                </c:pt>
                <c:pt idx="215">
                  <c:v>35738</c:v>
                </c:pt>
                <c:pt idx="216">
                  <c:v>35739</c:v>
                </c:pt>
                <c:pt idx="217">
                  <c:v>35740</c:v>
                </c:pt>
                <c:pt idx="218">
                  <c:v>35741</c:v>
                </c:pt>
                <c:pt idx="219">
                  <c:v>35744</c:v>
                </c:pt>
                <c:pt idx="220">
                  <c:v>35745</c:v>
                </c:pt>
                <c:pt idx="221">
                  <c:v>35746</c:v>
                </c:pt>
                <c:pt idx="222">
                  <c:v>35747</c:v>
                </c:pt>
                <c:pt idx="223">
                  <c:v>35748</c:v>
                </c:pt>
                <c:pt idx="224">
                  <c:v>35751</c:v>
                </c:pt>
                <c:pt idx="225">
                  <c:v>35752</c:v>
                </c:pt>
                <c:pt idx="226">
                  <c:v>35753</c:v>
                </c:pt>
                <c:pt idx="227">
                  <c:v>35754</c:v>
                </c:pt>
                <c:pt idx="228">
                  <c:v>35755</c:v>
                </c:pt>
                <c:pt idx="229">
                  <c:v>35758</c:v>
                </c:pt>
                <c:pt idx="230">
                  <c:v>35759</c:v>
                </c:pt>
                <c:pt idx="231">
                  <c:v>35760</c:v>
                </c:pt>
                <c:pt idx="232">
                  <c:v>35761</c:v>
                </c:pt>
                <c:pt idx="233">
                  <c:v>35762</c:v>
                </c:pt>
                <c:pt idx="234">
                  <c:v>35764</c:v>
                </c:pt>
                <c:pt idx="235">
                  <c:v>35765</c:v>
                </c:pt>
                <c:pt idx="236">
                  <c:v>35766</c:v>
                </c:pt>
                <c:pt idx="237">
                  <c:v>35767</c:v>
                </c:pt>
                <c:pt idx="238">
                  <c:v>35768</c:v>
                </c:pt>
                <c:pt idx="239">
                  <c:v>35769</c:v>
                </c:pt>
                <c:pt idx="240">
                  <c:v>35772</c:v>
                </c:pt>
                <c:pt idx="241">
                  <c:v>35773</c:v>
                </c:pt>
                <c:pt idx="242">
                  <c:v>35774</c:v>
                </c:pt>
                <c:pt idx="243">
                  <c:v>35775</c:v>
                </c:pt>
                <c:pt idx="244">
                  <c:v>35776</c:v>
                </c:pt>
                <c:pt idx="245">
                  <c:v>35779</c:v>
                </c:pt>
                <c:pt idx="246">
                  <c:v>35780</c:v>
                </c:pt>
                <c:pt idx="247">
                  <c:v>35781</c:v>
                </c:pt>
                <c:pt idx="248">
                  <c:v>35782</c:v>
                </c:pt>
                <c:pt idx="249">
                  <c:v>35783</c:v>
                </c:pt>
                <c:pt idx="250">
                  <c:v>35786</c:v>
                </c:pt>
                <c:pt idx="251">
                  <c:v>35787</c:v>
                </c:pt>
                <c:pt idx="252">
                  <c:v>35788</c:v>
                </c:pt>
                <c:pt idx="253">
                  <c:v>35790</c:v>
                </c:pt>
                <c:pt idx="254">
                  <c:v>35793</c:v>
                </c:pt>
                <c:pt idx="255">
                  <c:v>35794</c:v>
                </c:pt>
                <c:pt idx="256">
                  <c:v>35795</c:v>
                </c:pt>
                <c:pt idx="257">
                  <c:v>35797</c:v>
                </c:pt>
                <c:pt idx="258">
                  <c:v>35800</c:v>
                </c:pt>
                <c:pt idx="259">
                  <c:v>35801</c:v>
                </c:pt>
                <c:pt idx="260">
                  <c:v>35802</c:v>
                </c:pt>
                <c:pt idx="261">
                  <c:v>35803</c:v>
                </c:pt>
                <c:pt idx="262">
                  <c:v>35804</c:v>
                </c:pt>
                <c:pt idx="263">
                  <c:v>35807</c:v>
                </c:pt>
                <c:pt idx="264">
                  <c:v>35808</c:v>
                </c:pt>
                <c:pt idx="265">
                  <c:v>35809</c:v>
                </c:pt>
                <c:pt idx="266">
                  <c:v>35810</c:v>
                </c:pt>
                <c:pt idx="267">
                  <c:v>35811</c:v>
                </c:pt>
                <c:pt idx="268">
                  <c:v>35814</c:v>
                </c:pt>
                <c:pt idx="269">
                  <c:v>35815</c:v>
                </c:pt>
                <c:pt idx="270">
                  <c:v>35816</c:v>
                </c:pt>
                <c:pt idx="271">
                  <c:v>35817</c:v>
                </c:pt>
                <c:pt idx="272">
                  <c:v>35818</c:v>
                </c:pt>
                <c:pt idx="273">
                  <c:v>35821</c:v>
                </c:pt>
                <c:pt idx="274">
                  <c:v>35822</c:v>
                </c:pt>
                <c:pt idx="275">
                  <c:v>35823</c:v>
                </c:pt>
                <c:pt idx="276">
                  <c:v>35824</c:v>
                </c:pt>
                <c:pt idx="277">
                  <c:v>35825</c:v>
                </c:pt>
                <c:pt idx="278">
                  <c:v>35826</c:v>
                </c:pt>
                <c:pt idx="279">
                  <c:v>35828</c:v>
                </c:pt>
                <c:pt idx="280">
                  <c:v>35829</c:v>
                </c:pt>
                <c:pt idx="281">
                  <c:v>35830</c:v>
                </c:pt>
                <c:pt idx="282">
                  <c:v>35831</c:v>
                </c:pt>
                <c:pt idx="283">
                  <c:v>35832</c:v>
                </c:pt>
                <c:pt idx="284">
                  <c:v>35835</c:v>
                </c:pt>
                <c:pt idx="285">
                  <c:v>35836</c:v>
                </c:pt>
                <c:pt idx="286">
                  <c:v>35837</c:v>
                </c:pt>
                <c:pt idx="287">
                  <c:v>35838</c:v>
                </c:pt>
                <c:pt idx="288">
                  <c:v>35839</c:v>
                </c:pt>
                <c:pt idx="289">
                  <c:v>35842</c:v>
                </c:pt>
                <c:pt idx="290">
                  <c:v>35843</c:v>
                </c:pt>
                <c:pt idx="291">
                  <c:v>35844</c:v>
                </c:pt>
                <c:pt idx="292">
                  <c:v>35845</c:v>
                </c:pt>
                <c:pt idx="293">
                  <c:v>35846</c:v>
                </c:pt>
                <c:pt idx="294">
                  <c:v>35849</c:v>
                </c:pt>
                <c:pt idx="295">
                  <c:v>35850</c:v>
                </c:pt>
                <c:pt idx="296">
                  <c:v>35851</c:v>
                </c:pt>
                <c:pt idx="297">
                  <c:v>35852</c:v>
                </c:pt>
                <c:pt idx="298">
                  <c:v>35853</c:v>
                </c:pt>
                <c:pt idx="299">
                  <c:v>35854</c:v>
                </c:pt>
                <c:pt idx="300">
                  <c:v>35856</c:v>
                </c:pt>
                <c:pt idx="301">
                  <c:v>35857</c:v>
                </c:pt>
                <c:pt idx="302">
                  <c:v>35858</c:v>
                </c:pt>
                <c:pt idx="303">
                  <c:v>35859</c:v>
                </c:pt>
                <c:pt idx="304">
                  <c:v>35860</c:v>
                </c:pt>
                <c:pt idx="305">
                  <c:v>35863</c:v>
                </c:pt>
                <c:pt idx="306">
                  <c:v>35864</c:v>
                </c:pt>
                <c:pt idx="307">
                  <c:v>35865</c:v>
                </c:pt>
                <c:pt idx="308">
                  <c:v>35866</c:v>
                </c:pt>
                <c:pt idx="309">
                  <c:v>35867</c:v>
                </c:pt>
                <c:pt idx="310">
                  <c:v>35870</c:v>
                </c:pt>
                <c:pt idx="311">
                  <c:v>35871</c:v>
                </c:pt>
                <c:pt idx="312">
                  <c:v>35872</c:v>
                </c:pt>
                <c:pt idx="313">
                  <c:v>35873</c:v>
                </c:pt>
                <c:pt idx="314">
                  <c:v>35874</c:v>
                </c:pt>
                <c:pt idx="315">
                  <c:v>35877</c:v>
                </c:pt>
                <c:pt idx="316">
                  <c:v>35878</c:v>
                </c:pt>
                <c:pt idx="317">
                  <c:v>35879</c:v>
                </c:pt>
                <c:pt idx="318">
                  <c:v>35880</c:v>
                </c:pt>
                <c:pt idx="319">
                  <c:v>35881</c:v>
                </c:pt>
                <c:pt idx="320">
                  <c:v>35884</c:v>
                </c:pt>
                <c:pt idx="321">
                  <c:v>35885</c:v>
                </c:pt>
                <c:pt idx="322">
                  <c:v>35886</c:v>
                </c:pt>
                <c:pt idx="323">
                  <c:v>35887</c:v>
                </c:pt>
                <c:pt idx="324">
                  <c:v>35888</c:v>
                </c:pt>
                <c:pt idx="325">
                  <c:v>35891</c:v>
                </c:pt>
                <c:pt idx="326">
                  <c:v>35892</c:v>
                </c:pt>
                <c:pt idx="327">
                  <c:v>35893</c:v>
                </c:pt>
                <c:pt idx="328">
                  <c:v>35894</c:v>
                </c:pt>
                <c:pt idx="329">
                  <c:v>35898</c:v>
                </c:pt>
                <c:pt idx="330">
                  <c:v>35899</c:v>
                </c:pt>
                <c:pt idx="331">
                  <c:v>35900</c:v>
                </c:pt>
                <c:pt idx="332">
                  <c:v>35901</c:v>
                </c:pt>
                <c:pt idx="333">
                  <c:v>35902</c:v>
                </c:pt>
                <c:pt idx="334">
                  <c:v>35905</c:v>
                </c:pt>
                <c:pt idx="335">
                  <c:v>35906</c:v>
                </c:pt>
                <c:pt idx="336">
                  <c:v>35907</c:v>
                </c:pt>
                <c:pt idx="337">
                  <c:v>35908</c:v>
                </c:pt>
                <c:pt idx="338">
                  <c:v>35909</c:v>
                </c:pt>
                <c:pt idx="339">
                  <c:v>35912</c:v>
                </c:pt>
                <c:pt idx="340">
                  <c:v>35913</c:v>
                </c:pt>
                <c:pt idx="341">
                  <c:v>35914</c:v>
                </c:pt>
                <c:pt idx="342">
                  <c:v>35915</c:v>
                </c:pt>
                <c:pt idx="343">
                  <c:v>35916</c:v>
                </c:pt>
                <c:pt idx="344">
                  <c:v>35919</c:v>
                </c:pt>
                <c:pt idx="345">
                  <c:v>35920</c:v>
                </c:pt>
                <c:pt idx="346">
                  <c:v>35921</c:v>
                </c:pt>
                <c:pt idx="347">
                  <c:v>35922</c:v>
                </c:pt>
                <c:pt idx="348">
                  <c:v>35923</c:v>
                </c:pt>
                <c:pt idx="349">
                  <c:v>35926</c:v>
                </c:pt>
                <c:pt idx="350">
                  <c:v>35927</c:v>
                </c:pt>
                <c:pt idx="351">
                  <c:v>35928</c:v>
                </c:pt>
                <c:pt idx="352">
                  <c:v>35929</c:v>
                </c:pt>
                <c:pt idx="353">
                  <c:v>35930</c:v>
                </c:pt>
                <c:pt idx="354">
                  <c:v>35933</c:v>
                </c:pt>
                <c:pt idx="355">
                  <c:v>35934</c:v>
                </c:pt>
                <c:pt idx="356">
                  <c:v>35935</c:v>
                </c:pt>
                <c:pt idx="357">
                  <c:v>35936</c:v>
                </c:pt>
                <c:pt idx="358">
                  <c:v>35937</c:v>
                </c:pt>
                <c:pt idx="359">
                  <c:v>35940</c:v>
                </c:pt>
                <c:pt idx="360">
                  <c:v>35941</c:v>
                </c:pt>
                <c:pt idx="361">
                  <c:v>35942</c:v>
                </c:pt>
                <c:pt idx="362">
                  <c:v>35943</c:v>
                </c:pt>
                <c:pt idx="363">
                  <c:v>35944</c:v>
                </c:pt>
                <c:pt idx="364">
                  <c:v>35946</c:v>
                </c:pt>
                <c:pt idx="365">
                  <c:v>35947</c:v>
                </c:pt>
                <c:pt idx="366">
                  <c:v>35948</c:v>
                </c:pt>
                <c:pt idx="367">
                  <c:v>35949</c:v>
                </c:pt>
                <c:pt idx="368">
                  <c:v>35950</c:v>
                </c:pt>
                <c:pt idx="369">
                  <c:v>35951</c:v>
                </c:pt>
                <c:pt idx="370">
                  <c:v>35954</c:v>
                </c:pt>
                <c:pt idx="371">
                  <c:v>35955</c:v>
                </c:pt>
                <c:pt idx="372">
                  <c:v>35956</c:v>
                </c:pt>
                <c:pt idx="373">
                  <c:v>35957</c:v>
                </c:pt>
                <c:pt idx="374">
                  <c:v>35958</c:v>
                </c:pt>
                <c:pt idx="375">
                  <c:v>35961</c:v>
                </c:pt>
                <c:pt idx="376">
                  <c:v>35962</c:v>
                </c:pt>
                <c:pt idx="377">
                  <c:v>35963</c:v>
                </c:pt>
                <c:pt idx="378">
                  <c:v>35964</c:v>
                </c:pt>
                <c:pt idx="379">
                  <c:v>35965</c:v>
                </c:pt>
                <c:pt idx="380">
                  <c:v>35968</c:v>
                </c:pt>
                <c:pt idx="381">
                  <c:v>35969</c:v>
                </c:pt>
                <c:pt idx="382">
                  <c:v>35970</c:v>
                </c:pt>
                <c:pt idx="383">
                  <c:v>35971</c:v>
                </c:pt>
                <c:pt idx="384">
                  <c:v>35972</c:v>
                </c:pt>
                <c:pt idx="385">
                  <c:v>35975</c:v>
                </c:pt>
                <c:pt idx="386">
                  <c:v>35976</c:v>
                </c:pt>
                <c:pt idx="387">
                  <c:v>35977</c:v>
                </c:pt>
                <c:pt idx="388">
                  <c:v>35978</c:v>
                </c:pt>
                <c:pt idx="389">
                  <c:v>35979</c:v>
                </c:pt>
                <c:pt idx="390">
                  <c:v>35982</c:v>
                </c:pt>
                <c:pt idx="391">
                  <c:v>35983</c:v>
                </c:pt>
                <c:pt idx="392">
                  <c:v>35984</c:v>
                </c:pt>
                <c:pt idx="393">
                  <c:v>35985</c:v>
                </c:pt>
                <c:pt idx="394">
                  <c:v>35986</c:v>
                </c:pt>
                <c:pt idx="395">
                  <c:v>35989</c:v>
                </c:pt>
                <c:pt idx="396">
                  <c:v>35990</c:v>
                </c:pt>
                <c:pt idx="397">
                  <c:v>35991</c:v>
                </c:pt>
                <c:pt idx="398">
                  <c:v>35992</c:v>
                </c:pt>
                <c:pt idx="399">
                  <c:v>35993</c:v>
                </c:pt>
                <c:pt idx="400">
                  <c:v>35996</c:v>
                </c:pt>
                <c:pt idx="401">
                  <c:v>35997</c:v>
                </c:pt>
                <c:pt idx="402">
                  <c:v>35998</c:v>
                </c:pt>
                <c:pt idx="403">
                  <c:v>35999</c:v>
                </c:pt>
                <c:pt idx="404">
                  <c:v>36000</c:v>
                </c:pt>
                <c:pt idx="405">
                  <c:v>36003</c:v>
                </c:pt>
                <c:pt idx="406">
                  <c:v>36004</c:v>
                </c:pt>
                <c:pt idx="407">
                  <c:v>36005</c:v>
                </c:pt>
                <c:pt idx="408">
                  <c:v>36006</c:v>
                </c:pt>
                <c:pt idx="409">
                  <c:v>36007</c:v>
                </c:pt>
                <c:pt idx="410">
                  <c:v>36010</c:v>
                </c:pt>
                <c:pt idx="411">
                  <c:v>36011</c:v>
                </c:pt>
                <c:pt idx="412">
                  <c:v>36012</c:v>
                </c:pt>
                <c:pt idx="413">
                  <c:v>36013</c:v>
                </c:pt>
                <c:pt idx="414">
                  <c:v>36014</c:v>
                </c:pt>
                <c:pt idx="415">
                  <c:v>36017</c:v>
                </c:pt>
                <c:pt idx="416">
                  <c:v>36018</c:v>
                </c:pt>
                <c:pt idx="417">
                  <c:v>36019</c:v>
                </c:pt>
                <c:pt idx="418">
                  <c:v>36020</c:v>
                </c:pt>
                <c:pt idx="419">
                  <c:v>36021</c:v>
                </c:pt>
                <c:pt idx="420">
                  <c:v>36024</c:v>
                </c:pt>
                <c:pt idx="421">
                  <c:v>36025</c:v>
                </c:pt>
                <c:pt idx="422">
                  <c:v>36026</c:v>
                </c:pt>
                <c:pt idx="423">
                  <c:v>36027</c:v>
                </c:pt>
                <c:pt idx="424">
                  <c:v>36028</c:v>
                </c:pt>
                <c:pt idx="425">
                  <c:v>36031</c:v>
                </c:pt>
                <c:pt idx="426">
                  <c:v>36032</c:v>
                </c:pt>
                <c:pt idx="427">
                  <c:v>36033</c:v>
                </c:pt>
                <c:pt idx="428">
                  <c:v>36034</c:v>
                </c:pt>
                <c:pt idx="429">
                  <c:v>36035</c:v>
                </c:pt>
                <c:pt idx="430">
                  <c:v>36038</c:v>
                </c:pt>
                <c:pt idx="431">
                  <c:v>36039</c:v>
                </c:pt>
                <c:pt idx="432">
                  <c:v>36040</c:v>
                </c:pt>
                <c:pt idx="433">
                  <c:v>36041</c:v>
                </c:pt>
                <c:pt idx="434">
                  <c:v>36042</c:v>
                </c:pt>
                <c:pt idx="435">
                  <c:v>36045</c:v>
                </c:pt>
                <c:pt idx="436">
                  <c:v>36046</c:v>
                </c:pt>
                <c:pt idx="437">
                  <c:v>36047</c:v>
                </c:pt>
                <c:pt idx="438">
                  <c:v>36048</c:v>
                </c:pt>
                <c:pt idx="439">
                  <c:v>36049</c:v>
                </c:pt>
                <c:pt idx="440">
                  <c:v>36052</c:v>
                </c:pt>
                <c:pt idx="441">
                  <c:v>36053</c:v>
                </c:pt>
                <c:pt idx="442">
                  <c:v>36054</c:v>
                </c:pt>
                <c:pt idx="443">
                  <c:v>36055</c:v>
                </c:pt>
                <c:pt idx="444">
                  <c:v>36056</c:v>
                </c:pt>
                <c:pt idx="445">
                  <c:v>36059</c:v>
                </c:pt>
                <c:pt idx="446">
                  <c:v>36060</c:v>
                </c:pt>
                <c:pt idx="447">
                  <c:v>36061</c:v>
                </c:pt>
                <c:pt idx="448">
                  <c:v>36062</c:v>
                </c:pt>
                <c:pt idx="449">
                  <c:v>36063</c:v>
                </c:pt>
                <c:pt idx="450">
                  <c:v>36066</c:v>
                </c:pt>
                <c:pt idx="451">
                  <c:v>36067</c:v>
                </c:pt>
                <c:pt idx="452">
                  <c:v>36068</c:v>
                </c:pt>
                <c:pt idx="453">
                  <c:v>36069</c:v>
                </c:pt>
                <c:pt idx="454">
                  <c:v>36070</c:v>
                </c:pt>
                <c:pt idx="455">
                  <c:v>36073</c:v>
                </c:pt>
                <c:pt idx="456">
                  <c:v>36074</c:v>
                </c:pt>
                <c:pt idx="457">
                  <c:v>36075</c:v>
                </c:pt>
                <c:pt idx="458">
                  <c:v>36076</c:v>
                </c:pt>
                <c:pt idx="459">
                  <c:v>36077</c:v>
                </c:pt>
                <c:pt idx="460">
                  <c:v>36080</c:v>
                </c:pt>
                <c:pt idx="461">
                  <c:v>36081</c:v>
                </c:pt>
                <c:pt idx="462">
                  <c:v>36082</c:v>
                </c:pt>
                <c:pt idx="463">
                  <c:v>36083</c:v>
                </c:pt>
                <c:pt idx="464">
                  <c:v>36084</c:v>
                </c:pt>
                <c:pt idx="465">
                  <c:v>36087</c:v>
                </c:pt>
                <c:pt idx="466">
                  <c:v>36088</c:v>
                </c:pt>
                <c:pt idx="467">
                  <c:v>36089</c:v>
                </c:pt>
                <c:pt idx="468">
                  <c:v>36090</c:v>
                </c:pt>
                <c:pt idx="469">
                  <c:v>36091</c:v>
                </c:pt>
                <c:pt idx="470">
                  <c:v>36094</c:v>
                </c:pt>
                <c:pt idx="471">
                  <c:v>36095</c:v>
                </c:pt>
                <c:pt idx="472">
                  <c:v>36096</c:v>
                </c:pt>
                <c:pt idx="473">
                  <c:v>36097</c:v>
                </c:pt>
                <c:pt idx="474">
                  <c:v>36098</c:v>
                </c:pt>
                <c:pt idx="475">
                  <c:v>36099</c:v>
                </c:pt>
                <c:pt idx="476">
                  <c:v>36101</c:v>
                </c:pt>
                <c:pt idx="477">
                  <c:v>36102</c:v>
                </c:pt>
                <c:pt idx="478">
                  <c:v>36103</c:v>
                </c:pt>
                <c:pt idx="479">
                  <c:v>36104</c:v>
                </c:pt>
                <c:pt idx="480">
                  <c:v>36105</c:v>
                </c:pt>
                <c:pt idx="481">
                  <c:v>36108</c:v>
                </c:pt>
                <c:pt idx="482">
                  <c:v>36109</c:v>
                </c:pt>
                <c:pt idx="483">
                  <c:v>36110</c:v>
                </c:pt>
                <c:pt idx="484">
                  <c:v>36111</c:v>
                </c:pt>
                <c:pt idx="485">
                  <c:v>36112</c:v>
                </c:pt>
                <c:pt idx="486">
                  <c:v>36115</c:v>
                </c:pt>
                <c:pt idx="487">
                  <c:v>36116</c:v>
                </c:pt>
                <c:pt idx="488">
                  <c:v>36117</c:v>
                </c:pt>
                <c:pt idx="489">
                  <c:v>36118</c:v>
                </c:pt>
                <c:pt idx="490">
                  <c:v>36119</c:v>
                </c:pt>
                <c:pt idx="491">
                  <c:v>36122</c:v>
                </c:pt>
                <c:pt idx="492">
                  <c:v>36123</c:v>
                </c:pt>
                <c:pt idx="493">
                  <c:v>36124</c:v>
                </c:pt>
                <c:pt idx="494">
                  <c:v>36125</c:v>
                </c:pt>
                <c:pt idx="495">
                  <c:v>36126</c:v>
                </c:pt>
                <c:pt idx="496">
                  <c:v>36129</c:v>
                </c:pt>
                <c:pt idx="497">
                  <c:v>36130</c:v>
                </c:pt>
                <c:pt idx="498">
                  <c:v>36131</c:v>
                </c:pt>
                <c:pt idx="499">
                  <c:v>36132</c:v>
                </c:pt>
                <c:pt idx="500">
                  <c:v>36133</c:v>
                </c:pt>
                <c:pt idx="501">
                  <c:v>36136</c:v>
                </c:pt>
                <c:pt idx="502">
                  <c:v>36137</c:v>
                </c:pt>
                <c:pt idx="503">
                  <c:v>36138</c:v>
                </c:pt>
                <c:pt idx="504">
                  <c:v>36139</c:v>
                </c:pt>
                <c:pt idx="505">
                  <c:v>36140</c:v>
                </c:pt>
                <c:pt idx="506">
                  <c:v>36143</c:v>
                </c:pt>
                <c:pt idx="507">
                  <c:v>36144</c:v>
                </c:pt>
                <c:pt idx="508">
                  <c:v>36145</c:v>
                </c:pt>
                <c:pt idx="509">
                  <c:v>36146</c:v>
                </c:pt>
                <c:pt idx="510">
                  <c:v>36147</c:v>
                </c:pt>
                <c:pt idx="511">
                  <c:v>36150</c:v>
                </c:pt>
                <c:pt idx="512">
                  <c:v>36151</c:v>
                </c:pt>
                <c:pt idx="513">
                  <c:v>36152</c:v>
                </c:pt>
                <c:pt idx="514">
                  <c:v>36153</c:v>
                </c:pt>
                <c:pt idx="515">
                  <c:v>36157</c:v>
                </c:pt>
                <c:pt idx="516">
                  <c:v>36158</c:v>
                </c:pt>
                <c:pt idx="517">
                  <c:v>36159</c:v>
                </c:pt>
                <c:pt idx="518">
                  <c:v>36160</c:v>
                </c:pt>
                <c:pt idx="519">
                  <c:v>36164</c:v>
                </c:pt>
                <c:pt idx="520">
                  <c:v>36165</c:v>
                </c:pt>
                <c:pt idx="521">
                  <c:v>36166</c:v>
                </c:pt>
                <c:pt idx="522">
                  <c:v>36167</c:v>
                </c:pt>
                <c:pt idx="523">
                  <c:v>36168</c:v>
                </c:pt>
                <c:pt idx="524">
                  <c:v>36171</c:v>
                </c:pt>
                <c:pt idx="525">
                  <c:v>36172</c:v>
                </c:pt>
                <c:pt idx="526">
                  <c:v>36173</c:v>
                </c:pt>
                <c:pt idx="527">
                  <c:v>36174</c:v>
                </c:pt>
                <c:pt idx="528">
                  <c:v>36175</c:v>
                </c:pt>
                <c:pt idx="529">
                  <c:v>36178</c:v>
                </c:pt>
                <c:pt idx="530">
                  <c:v>36179</c:v>
                </c:pt>
                <c:pt idx="531">
                  <c:v>36180</c:v>
                </c:pt>
                <c:pt idx="532">
                  <c:v>36181</c:v>
                </c:pt>
                <c:pt idx="533">
                  <c:v>36182</c:v>
                </c:pt>
                <c:pt idx="534">
                  <c:v>36185</c:v>
                </c:pt>
                <c:pt idx="535">
                  <c:v>36186</c:v>
                </c:pt>
                <c:pt idx="536">
                  <c:v>36187</c:v>
                </c:pt>
                <c:pt idx="537">
                  <c:v>36188</c:v>
                </c:pt>
                <c:pt idx="538">
                  <c:v>36189</c:v>
                </c:pt>
                <c:pt idx="539">
                  <c:v>36191</c:v>
                </c:pt>
                <c:pt idx="540">
                  <c:v>36192</c:v>
                </c:pt>
                <c:pt idx="541">
                  <c:v>36193</c:v>
                </c:pt>
                <c:pt idx="542">
                  <c:v>36194</c:v>
                </c:pt>
                <c:pt idx="543">
                  <c:v>36195</c:v>
                </c:pt>
                <c:pt idx="544">
                  <c:v>36196</c:v>
                </c:pt>
                <c:pt idx="545">
                  <c:v>36199</c:v>
                </c:pt>
                <c:pt idx="546">
                  <c:v>36200</c:v>
                </c:pt>
                <c:pt idx="547">
                  <c:v>36201</c:v>
                </c:pt>
                <c:pt idx="548">
                  <c:v>36202</c:v>
                </c:pt>
                <c:pt idx="549">
                  <c:v>36203</c:v>
                </c:pt>
                <c:pt idx="550">
                  <c:v>36206</c:v>
                </c:pt>
                <c:pt idx="551">
                  <c:v>36207</c:v>
                </c:pt>
                <c:pt idx="552">
                  <c:v>36208</c:v>
                </c:pt>
                <c:pt idx="553">
                  <c:v>36209</c:v>
                </c:pt>
                <c:pt idx="554">
                  <c:v>36210</c:v>
                </c:pt>
                <c:pt idx="555">
                  <c:v>36213</c:v>
                </c:pt>
                <c:pt idx="556">
                  <c:v>36214</c:v>
                </c:pt>
                <c:pt idx="557">
                  <c:v>36215</c:v>
                </c:pt>
                <c:pt idx="558">
                  <c:v>36216</c:v>
                </c:pt>
                <c:pt idx="559">
                  <c:v>36217</c:v>
                </c:pt>
                <c:pt idx="560">
                  <c:v>36219</c:v>
                </c:pt>
                <c:pt idx="561">
                  <c:v>36220</c:v>
                </c:pt>
                <c:pt idx="562">
                  <c:v>36221</c:v>
                </c:pt>
                <c:pt idx="563">
                  <c:v>36222</c:v>
                </c:pt>
                <c:pt idx="564">
                  <c:v>36223</c:v>
                </c:pt>
                <c:pt idx="565">
                  <c:v>36224</c:v>
                </c:pt>
                <c:pt idx="566">
                  <c:v>36227</c:v>
                </c:pt>
                <c:pt idx="567">
                  <c:v>36228</c:v>
                </c:pt>
                <c:pt idx="568">
                  <c:v>36229</c:v>
                </c:pt>
                <c:pt idx="569">
                  <c:v>36230</c:v>
                </c:pt>
                <c:pt idx="570">
                  <c:v>36231</c:v>
                </c:pt>
                <c:pt idx="571">
                  <c:v>36234</c:v>
                </c:pt>
                <c:pt idx="572">
                  <c:v>36235</c:v>
                </c:pt>
                <c:pt idx="573">
                  <c:v>36236</c:v>
                </c:pt>
                <c:pt idx="574">
                  <c:v>36237</c:v>
                </c:pt>
                <c:pt idx="575">
                  <c:v>36238</c:v>
                </c:pt>
                <c:pt idx="576">
                  <c:v>36241</c:v>
                </c:pt>
                <c:pt idx="577">
                  <c:v>36242</c:v>
                </c:pt>
                <c:pt idx="578">
                  <c:v>36243</c:v>
                </c:pt>
                <c:pt idx="579">
                  <c:v>36244</c:v>
                </c:pt>
                <c:pt idx="580">
                  <c:v>36245</c:v>
                </c:pt>
                <c:pt idx="581">
                  <c:v>36248</c:v>
                </c:pt>
                <c:pt idx="582">
                  <c:v>36249</c:v>
                </c:pt>
                <c:pt idx="583">
                  <c:v>36250</c:v>
                </c:pt>
                <c:pt idx="584">
                  <c:v>36251</c:v>
                </c:pt>
                <c:pt idx="585">
                  <c:v>36252</c:v>
                </c:pt>
                <c:pt idx="586">
                  <c:v>36255</c:v>
                </c:pt>
                <c:pt idx="587">
                  <c:v>36256</c:v>
                </c:pt>
                <c:pt idx="588">
                  <c:v>36257</c:v>
                </c:pt>
                <c:pt idx="589">
                  <c:v>36258</c:v>
                </c:pt>
                <c:pt idx="590">
                  <c:v>36259</c:v>
                </c:pt>
                <c:pt idx="591">
                  <c:v>36262</c:v>
                </c:pt>
                <c:pt idx="592">
                  <c:v>36263</c:v>
                </c:pt>
                <c:pt idx="593">
                  <c:v>36264</c:v>
                </c:pt>
                <c:pt idx="594">
                  <c:v>36265</c:v>
                </c:pt>
                <c:pt idx="595">
                  <c:v>36266</c:v>
                </c:pt>
                <c:pt idx="596">
                  <c:v>36269</c:v>
                </c:pt>
                <c:pt idx="597">
                  <c:v>36270</c:v>
                </c:pt>
                <c:pt idx="598">
                  <c:v>36271</c:v>
                </c:pt>
                <c:pt idx="599">
                  <c:v>36272</c:v>
                </c:pt>
                <c:pt idx="600">
                  <c:v>36273</c:v>
                </c:pt>
                <c:pt idx="601">
                  <c:v>36276</c:v>
                </c:pt>
                <c:pt idx="602">
                  <c:v>36277</c:v>
                </c:pt>
                <c:pt idx="603">
                  <c:v>36278</c:v>
                </c:pt>
                <c:pt idx="604">
                  <c:v>36279</c:v>
                </c:pt>
                <c:pt idx="605">
                  <c:v>36280</c:v>
                </c:pt>
                <c:pt idx="606">
                  <c:v>36283</c:v>
                </c:pt>
                <c:pt idx="607">
                  <c:v>36284</c:v>
                </c:pt>
                <c:pt idx="608">
                  <c:v>36285</c:v>
                </c:pt>
                <c:pt idx="609">
                  <c:v>36286</c:v>
                </c:pt>
                <c:pt idx="610">
                  <c:v>36287</c:v>
                </c:pt>
                <c:pt idx="611">
                  <c:v>36290</c:v>
                </c:pt>
                <c:pt idx="612">
                  <c:v>36291</c:v>
                </c:pt>
                <c:pt idx="613">
                  <c:v>36292</c:v>
                </c:pt>
                <c:pt idx="614">
                  <c:v>36293</c:v>
                </c:pt>
                <c:pt idx="615">
                  <c:v>36294</c:v>
                </c:pt>
                <c:pt idx="616">
                  <c:v>36297</c:v>
                </c:pt>
                <c:pt idx="617">
                  <c:v>36298</c:v>
                </c:pt>
                <c:pt idx="618">
                  <c:v>36299</c:v>
                </c:pt>
                <c:pt idx="619">
                  <c:v>36300</c:v>
                </c:pt>
                <c:pt idx="620">
                  <c:v>36301</c:v>
                </c:pt>
                <c:pt idx="621">
                  <c:v>36304</c:v>
                </c:pt>
                <c:pt idx="622">
                  <c:v>36305</c:v>
                </c:pt>
                <c:pt idx="623">
                  <c:v>36306</c:v>
                </c:pt>
                <c:pt idx="624">
                  <c:v>36307</c:v>
                </c:pt>
                <c:pt idx="625">
                  <c:v>36308</c:v>
                </c:pt>
                <c:pt idx="626">
                  <c:v>36311</c:v>
                </c:pt>
                <c:pt idx="627">
                  <c:v>36312</c:v>
                </c:pt>
                <c:pt idx="628">
                  <c:v>36313</c:v>
                </c:pt>
                <c:pt idx="629">
                  <c:v>36314</c:v>
                </c:pt>
                <c:pt idx="630">
                  <c:v>36315</c:v>
                </c:pt>
                <c:pt idx="631">
                  <c:v>36318</c:v>
                </c:pt>
                <c:pt idx="632">
                  <c:v>36319</c:v>
                </c:pt>
                <c:pt idx="633">
                  <c:v>36320</c:v>
                </c:pt>
                <c:pt idx="634">
                  <c:v>36321</c:v>
                </c:pt>
                <c:pt idx="635">
                  <c:v>36322</c:v>
                </c:pt>
                <c:pt idx="636">
                  <c:v>36325</c:v>
                </c:pt>
                <c:pt idx="637">
                  <c:v>36326</c:v>
                </c:pt>
                <c:pt idx="638">
                  <c:v>36327</c:v>
                </c:pt>
                <c:pt idx="639">
                  <c:v>36328</c:v>
                </c:pt>
                <c:pt idx="640">
                  <c:v>36329</c:v>
                </c:pt>
                <c:pt idx="641">
                  <c:v>36332</c:v>
                </c:pt>
                <c:pt idx="642">
                  <c:v>36333</c:v>
                </c:pt>
                <c:pt idx="643">
                  <c:v>36334</c:v>
                </c:pt>
                <c:pt idx="644">
                  <c:v>36335</c:v>
                </c:pt>
                <c:pt idx="645">
                  <c:v>36336</c:v>
                </c:pt>
                <c:pt idx="646">
                  <c:v>36339</c:v>
                </c:pt>
                <c:pt idx="647">
                  <c:v>36340</c:v>
                </c:pt>
                <c:pt idx="648">
                  <c:v>36341</c:v>
                </c:pt>
                <c:pt idx="649">
                  <c:v>36342</c:v>
                </c:pt>
                <c:pt idx="650">
                  <c:v>36343</c:v>
                </c:pt>
                <c:pt idx="651">
                  <c:v>36346</c:v>
                </c:pt>
                <c:pt idx="652">
                  <c:v>36347</c:v>
                </c:pt>
                <c:pt idx="653">
                  <c:v>36348</c:v>
                </c:pt>
                <c:pt idx="654">
                  <c:v>36349</c:v>
                </c:pt>
                <c:pt idx="655">
                  <c:v>36350</c:v>
                </c:pt>
                <c:pt idx="656">
                  <c:v>36353</c:v>
                </c:pt>
                <c:pt idx="657">
                  <c:v>36354</c:v>
                </c:pt>
                <c:pt idx="658">
                  <c:v>36355</c:v>
                </c:pt>
                <c:pt idx="659">
                  <c:v>36356</c:v>
                </c:pt>
                <c:pt idx="660">
                  <c:v>36357</c:v>
                </c:pt>
                <c:pt idx="661">
                  <c:v>36360</c:v>
                </c:pt>
                <c:pt idx="662">
                  <c:v>36361</c:v>
                </c:pt>
                <c:pt idx="663">
                  <c:v>36362</c:v>
                </c:pt>
                <c:pt idx="664">
                  <c:v>36363</c:v>
                </c:pt>
                <c:pt idx="665">
                  <c:v>36364</c:v>
                </c:pt>
                <c:pt idx="666">
                  <c:v>36367</c:v>
                </c:pt>
                <c:pt idx="667">
                  <c:v>36368</c:v>
                </c:pt>
                <c:pt idx="668">
                  <c:v>36369</c:v>
                </c:pt>
                <c:pt idx="669">
                  <c:v>36370</c:v>
                </c:pt>
                <c:pt idx="670">
                  <c:v>36371</c:v>
                </c:pt>
                <c:pt idx="671">
                  <c:v>36372</c:v>
                </c:pt>
                <c:pt idx="672">
                  <c:v>36374</c:v>
                </c:pt>
                <c:pt idx="673">
                  <c:v>36375</c:v>
                </c:pt>
                <c:pt idx="674">
                  <c:v>36376</c:v>
                </c:pt>
                <c:pt idx="675">
                  <c:v>36377</c:v>
                </c:pt>
                <c:pt idx="676">
                  <c:v>36378</c:v>
                </c:pt>
                <c:pt idx="677">
                  <c:v>36381</c:v>
                </c:pt>
                <c:pt idx="678">
                  <c:v>36382</c:v>
                </c:pt>
                <c:pt idx="679">
                  <c:v>36383</c:v>
                </c:pt>
                <c:pt idx="680">
                  <c:v>36384</c:v>
                </c:pt>
                <c:pt idx="681">
                  <c:v>36385</c:v>
                </c:pt>
                <c:pt idx="682">
                  <c:v>36388</c:v>
                </c:pt>
                <c:pt idx="683">
                  <c:v>36389</c:v>
                </c:pt>
                <c:pt idx="684">
                  <c:v>36390</c:v>
                </c:pt>
                <c:pt idx="685">
                  <c:v>36391</c:v>
                </c:pt>
                <c:pt idx="686">
                  <c:v>36392</c:v>
                </c:pt>
                <c:pt idx="687">
                  <c:v>36395</c:v>
                </c:pt>
                <c:pt idx="688">
                  <c:v>36396</c:v>
                </c:pt>
                <c:pt idx="689">
                  <c:v>36397</c:v>
                </c:pt>
                <c:pt idx="690">
                  <c:v>36398</c:v>
                </c:pt>
                <c:pt idx="691">
                  <c:v>36399</c:v>
                </c:pt>
                <c:pt idx="692">
                  <c:v>36402</c:v>
                </c:pt>
                <c:pt idx="693">
                  <c:v>36403</c:v>
                </c:pt>
                <c:pt idx="694">
                  <c:v>36404</c:v>
                </c:pt>
                <c:pt idx="695">
                  <c:v>36405</c:v>
                </c:pt>
                <c:pt idx="696">
                  <c:v>36406</c:v>
                </c:pt>
                <c:pt idx="697">
                  <c:v>36409</c:v>
                </c:pt>
                <c:pt idx="698">
                  <c:v>36410</c:v>
                </c:pt>
                <c:pt idx="699">
                  <c:v>36411</c:v>
                </c:pt>
                <c:pt idx="700">
                  <c:v>36412</c:v>
                </c:pt>
                <c:pt idx="701">
                  <c:v>36413</c:v>
                </c:pt>
                <c:pt idx="702">
                  <c:v>36416</c:v>
                </c:pt>
                <c:pt idx="703">
                  <c:v>36417</c:v>
                </c:pt>
                <c:pt idx="704">
                  <c:v>36418</c:v>
                </c:pt>
                <c:pt idx="705">
                  <c:v>36419</c:v>
                </c:pt>
                <c:pt idx="706">
                  <c:v>36420</c:v>
                </c:pt>
                <c:pt idx="707">
                  <c:v>36423</c:v>
                </c:pt>
                <c:pt idx="708">
                  <c:v>36424</c:v>
                </c:pt>
                <c:pt idx="709">
                  <c:v>36425</c:v>
                </c:pt>
                <c:pt idx="710">
                  <c:v>36426</c:v>
                </c:pt>
                <c:pt idx="711">
                  <c:v>36427</c:v>
                </c:pt>
                <c:pt idx="712">
                  <c:v>36430</c:v>
                </c:pt>
                <c:pt idx="713">
                  <c:v>36431</c:v>
                </c:pt>
                <c:pt idx="714">
                  <c:v>36432</c:v>
                </c:pt>
                <c:pt idx="715">
                  <c:v>36433</c:v>
                </c:pt>
                <c:pt idx="716">
                  <c:v>36434</c:v>
                </c:pt>
                <c:pt idx="717">
                  <c:v>36437</c:v>
                </c:pt>
                <c:pt idx="718">
                  <c:v>36438</c:v>
                </c:pt>
                <c:pt idx="719">
                  <c:v>36439</c:v>
                </c:pt>
                <c:pt idx="720">
                  <c:v>36440</c:v>
                </c:pt>
                <c:pt idx="721">
                  <c:v>36441</c:v>
                </c:pt>
                <c:pt idx="722">
                  <c:v>36444</c:v>
                </c:pt>
                <c:pt idx="723">
                  <c:v>36445</c:v>
                </c:pt>
                <c:pt idx="724">
                  <c:v>36446</c:v>
                </c:pt>
                <c:pt idx="725">
                  <c:v>36447</c:v>
                </c:pt>
                <c:pt idx="726">
                  <c:v>36448</c:v>
                </c:pt>
                <c:pt idx="727">
                  <c:v>36451</c:v>
                </c:pt>
                <c:pt idx="728">
                  <c:v>36452</c:v>
                </c:pt>
                <c:pt idx="729">
                  <c:v>36453</c:v>
                </c:pt>
                <c:pt idx="730">
                  <c:v>36454</c:v>
                </c:pt>
                <c:pt idx="731">
                  <c:v>36455</c:v>
                </c:pt>
                <c:pt idx="732">
                  <c:v>36458</c:v>
                </c:pt>
                <c:pt idx="733">
                  <c:v>36459</c:v>
                </c:pt>
                <c:pt idx="734">
                  <c:v>36460</c:v>
                </c:pt>
                <c:pt idx="735">
                  <c:v>36461</c:v>
                </c:pt>
                <c:pt idx="736">
                  <c:v>36462</c:v>
                </c:pt>
                <c:pt idx="737">
                  <c:v>36464</c:v>
                </c:pt>
                <c:pt idx="738">
                  <c:v>36465</c:v>
                </c:pt>
                <c:pt idx="739">
                  <c:v>36466</c:v>
                </c:pt>
                <c:pt idx="740">
                  <c:v>36467</c:v>
                </c:pt>
                <c:pt idx="741">
                  <c:v>36468</c:v>
                </c:pt>
                <c:pt idx="742">
                  <c:v>36469</c:v>
                </c:pt>
                <c:pt idx="743">
                  <c:v>36472</c:v>
                </c:pt>
                <c:pt idx="744">
                  <c:v>36473</c:v>
                </c:pt>
                <c:pt idx="745">
                  <c:v>36474</c:v>
                </c:pt>
                <c:pt idx="746">
                  <c:v>36475</c:v>
                </c:pt>
                <c:pt idx="747">
                  <c:v>36476</c:v>
                </c:pt>
                <c:pt idx="748">
                  <c:v>36479</c:v>
                </c:pt>
                <c:pt idx="749">
                  <c:v>36480</c:v>
                </c:pt>
                <c:pt idx="750">
                  <c:v>36481</c:v>
                </c:pt>
                <c:pt idx="751">
                  <c:v>36482</c:v>
                </c:pt>
                <c:pt idx="752">
                  <c:v>36483</c:v>
                </c:pt>
                <c:pt idx="753">
                  <c:v>36486</c:v>
                </c:pt>
                <c:pt idx="754">
                  <c:v>36487</c:v>
                </c:pt>
                <c:pt idx="755">
                  <c:v>36488</c:v>
                </c:pt>
                <c:pt idx="756">
                  <c:v>36489</c:v>
                </c:pt>
                <c:pt idx="757">
                  <c:v>36490</c:v>
                </c:pt>
                <c:pt idx="758">
                  <c:v>36493</c:v>
                </c:pt>
                <c:pt idx="759">
                  <c:v>36494</c:v>
                </c:pt>
                <c:pt idx="760">
                  <c:v>36495</c:v>
                </c:pt>
                <c:pt idx="761">
                  <c:v>36496</c:v>
                </c:pt>
                <c:pt idx="762">
                  <c:v>36497</c:v>
                </c:pt>
                <c:pt idx="763">
                  <c:v>36500</c:v>
                </c:pt>
                <c:pt idx="764">
                  <c:v>36501</c:v>
                </c:pt>
                <c:pt idx="765">
                  <c:v>36502</c:v>
                </c:pt>
                <c:pt idx="766">
                  <c:v>36503</c:v>
                </c:pt>
                <c:pt idx="767">
                  <c:v>36504</c:v>
                </c:pt>
                <c:pt idx="768">
                  <c:v>36507</c:v>
                </c:pt>
                <c:pt idx="769">
                  <c:v>36508</c:v>
                </c:pt>
                <c:pt idx="770">
                  <c:v>36509</c:v>
                </c:pt>
                <c:pt idx="771">
                  <c:v>36510</c:v>
                </c:pt>
                <c:pt idx="772">
                  <c:v>36511</c:v>
                </c:pt>
                <c:pt idx="773">
                  <c:v>36514</c:v>
                </c:pt>
                <c:pt idx="774">
                  <c:v>36515</c:v>
                </c:pt>
                <c:pt idx="775">
                  <c:v>36516</c:v>
                </c:pt>
                <c:pt idx="776">
                  <c:v>36517</c:v>
                </c:pt>
                <c:pt idx="777">
                  <c:v>36518</c:v>
                </c:pt>
                <c:pt idx="778">
                  <c:v>36521</c:v>
                </c:pt>
                <c:pt idx="779">
                  <c:v>36522</c:v>
                </c:pt>
                <c:pt idx="780">
                  <c:v>36523</c:v>
                </c:pt>
                <c:pt idx="781">
                  <c:v>36524</c:v>
                </c:pt>
                <c:pt idx="782">
                  <c:v>36525</c:v>
                </c:pt>
                <c:pt idx="783">
                  <c:v>36528</c:v>
                </c:pt>
                <c:pt idx="784">
                  <c:v>36529</c:v>
                </c:pt>
                <c:pt idx="785">
                  <c:v>36530</c:v>
                </c:pt>
                <c:pt idx="786">
                  <c:v>36531</c:v>
                </c:pt>
                <c:pt idx="787">
                  <c:v>36532</c:v>
                </c:pt>
                <c:pt idx="788">
                  <c:v>36535</c:v>
                </c:pt>
                <c:pt idx="789">
                  <c:v>36536</c:v>
                </c:pt>
                <c:pt idx="790">
                  <c:v>36537</c:v>
                </c:pt>
                <c:pt idx="791">
                  <c:v>36538</c:v>
                </c:pt>
                <c:pt idx="792">
                  <c:v>36539</c:v>
                </c:pt>
                <c:pt idx="793">
                  <c:v>36542</c:v>
                </c:pt>
                <c:pt idx="794">
                  <c:v>36543</c:v>
                </c:pt>
                <c:pt idx="795">
                  <c:v>36544</c:v>
                </c:pt>
                <c:pt idx="796">
                  <c:v>36545</c:v>
                </c:pt>
                <c:pt idx="797">
                  <c:v>36546</c:v>
                </c:pt>
                <c:pt idx="798">
                  <c:v>36549</c:v>
                </c:pt>
                <c:pt idx="799">
                  <c:v>36550</c:v>
                </c:pt>
                <c:pt idx="800">
                  <c:v>36551</c:v>
                </c:pt>
                <c:pt idx="801">
                  <c:v>36552</c:v>
                </c:pt>
                <c:pt idx="802">
                  <c:v>36553</c:v>
                </c:pt>
                <c:pt idx="803">
                  <c:v>36556</c:v>
                </c:pt>
                <c:pt idx="804">
                  <c:v>36557</c:v>
                </c:pt>
                <c:pt idx="805">
                  <c:v>36558</c:v>
                </c:pt>
                <c:pt idx="806">
                  <c:v>36559</c:v>
                </c:pt>
                <c:pt idx="807">
                  <c:v>36560</c:v>
                </c:pt>
                <c:pt idx="808">
                  <c:v>36563</c:v>
                </c:pt>
                <c:pt idx="809">
                  <c:v>36564</c:v>
                </c:pt>
                <c:pt idx="810">
                  <c:v>36565</c:v>
                </c:pt>
                <c:pt idx="811">
                  <c:v>36566</c:v>
                </c:pt>
                <c:pt idx="812">
                  <c:v>36567</c:v>
                </c:pt>
                <c:pt idx="813">
                  <c:v>36570</c:v>
                </c:pt>
                <c:pt idx="814">
                  <c:v>36571</c:v>
                </c:pt>
                <c:pt idx="815">
                  <c:v>36572</c:v>
                </c:pt>
                <c:pt idx="816">
                  <c:v>36573</c:v>
                </c:pt>
                <c:pt idx="817">
                  <c:v>36574</c:v>
                </c:pt>
                <c:pt idx="818">
                  <c:v>36577</c:v>
                </c:pt>
                <c:pt idx="819">
                  <c:v>36578</c:v>
                </c:pt>
                <c:pt idx="820">
                  <c:v>36579</c:v>
                </c:pt>
                <c:pt idx="821">
                  <c:v>36580</c:v>
                </c:pt>
                <c:pt idx="822">
                  <c:v>36581</c:v>
                </c:pt>
                <c:pt idx="823">
                  <c:v>36584</c:v>
                </c:pt>
                <c:pt idx="824">
                  <c:v>36585</c:v>
                </c:pt>
                <c:pt idx="825">
                  <c:v>36586</c:v>
                </c:pt>
                <c:pt idx="826">
                  <c:v>36587</c:v>
                </c:pt>
                <c:pt idx="827">
                  <c:v>36588</c:v>
                </c:pt>
                <c:pt idx="828">
                  <c:v>36591</c:v>
                </c:pt>
                <c:pt idx="829">
                  <c:v>36592</c:v>
                </c:pt>
                <c:pt idx="830">
                  <c:v>36593</c:v>
                </c:pt>
                <c:pt idx="831">
                  <c:v>36594</c:v>
                </c:pt>
                <c:pt idx="832">
                  <c:v>36595</c:v>
                </c:pt>
                <c:pt idx="833">
                  <c:v>36598</c:v>
                </c:pt>
                <c:pt idx="834">
                  <c:v>36599</c:v>
                </c:pt>
                <c:pt idx="835">
                  <c:v>36600</c:v>
                </c:pt>
                <c:pt idx="836">
                  <c:v>36601</c:v>
                </c:pt>
                <c:pt idx="837">
                  <c:v>36602</c:v>
                </c:pt>
                <c:pt idx="838">
                  <c:v>36605</c:v>
                </c:pt>
                <c:pt idx="839">
                  <c:v>36606</c:v>
                </c:pt>
                <c:pt idx="840">
                  <c:v>36607</c:v>
                </c:pt>
                <c:pt idx="841">
                  <c:v>36608</c:v>
                </c:pt>
                <c:pt idx="842">
                  <c:v>36609</c:v>
                </c:pt>
                <c:pt idx="843">
                  <c:v>36612</c:v>
                </c:pt>
                <c:pt idx="844">
                  <c:v>36613</c:v>
                </c:pt>
                <c:pt idx="845">
                  <c:v>36614</c:v>
                </c:pt>
                <c:pt idx="846">
                  <c:v>36615</c:v>
                </c:pt>
                <c:pt idx="847">
                  <c:v>36616</c:v>
                </c:pt>
                <c:pt idx="848">
                  <c:v>36619</c:v>
                </c:pt>
                <c:pt idx="849">
                  <c:v>36620</c:v>
                </c:pt>
                <c:pt idx="850">
                  <c:v>36621</c:v>
                </c:pt>
                <c:pt idx="851">
                  <c:v>36622</c:v>
                </c:pt>
                <c:pt idx="852">
                  <c:v>36623</c:v>
                </c:pt>
                <c:pt idx="853">
                  <c:v>36626</c:v>
                </c:pt>
                <c:pt idx="854">
                  <c:v>36627</c:v>
                </c:pt>
                <c:pt idx="855">
                  <c:v>36628</c:v>
                </c:pt>
                <c:pt idx="856">
                  <c:v>36629</c:v>
                </c:pt>
                <c:pt idx="857">
                  <c:v>36630</c:v>
                </c:pt>
                <c:pt idx="858">
                  <c:v>36633</c:v>
                </c:pt>
                <c:pt idx="859">
                  <c:v>36634</c:v>
                </c:pt>
                <c:pt idx="860">
                  <c:v>36635</c:v>
                </c:pt>
                <c:pt idx="861">
                  <c:v>36636</c:v>
                </c:pt>
                <c:pt idx="862">
                  <c:v>36640</c:v>
                </c:pt>
                <c:pt idx="863">
                  <c:v>36641</c:v>
                </c:pt>
                <c:pt idx="864">
                  <c:v>36642</c:v>
                </c:pt>
                <c:pt idx="865">
                  <c:v>36643</c:v>
                </c:pt>
                <c:pt idx="866">
                  <c:v>36644</c:v>
                </c:pt>
                <c:pt idx="867">
                  <c:v>36646</c:v>
                </c:pt>
                <c:pt idx="868">
                  <c:v>36647</c:v>
                </c:pt>
                <c:pt idx="869">
                  <c:v>36648</c:v>
                </c:pt>
                <c:pt idx="870">
                  <c:v>36649</c:v>
                </c:pt>
                <c:pt idx="871">
                  <c:v>36650</c:v>
                </c:pt>
                <c:pt idx="872">
                  <c:v>36651</c:v>
                </c:pt>
                <c:pt idx="873">
                  <c:v>36654</c:v>
                </c:pt>
                <c:pt idx="874">
                  <c:v>36655</c:v>
                </c:pt>
                <c:pt idx="875">
                  <c:v>36656</c:v>
                </c:pt>
                <c:pt idx="876">
                  <c:v>36657</c:v>
                </c:pt>
                <c:pt idx="877">
                  <c:v>36658</c:v>
                </c:pt>
                <c:pt idx="878">
                  <c:v>36661</c:v>
                </c:pt>
                <c:pt idx="879">
                  <c:v>36662</c:v>
                </c:pt>
                <c:pt idx="880">
                  <c:v>36663</c:v>
                </c:pt>
                <c:pt idx="881">
                  <c:v>36664</c:v>
                </c:pt>
                <c:pt idx="882">
                  <c:v>36665</c:v>
                </c:pt>
                <c:pt idx="883">
                  <c:v>36668</c:v>
                </c:pt>
                <c:pt idx="884">
                  <c:v>36669</c:v>
                </c:pt>
                <c:pt idx="885">
                  <c:v>36670</c:v>
                </c:pt>
                <c:pt idx="886">
                  <c:v>36671</c:v>
                </c:pt>
                <c:pt idx="887">
                  <c:v>36672</c:v>
                </c:pt>
                <c:pt idx="888">
                  <c:v>36675</c:v>
                </c:pt>
                <c:pt idx="889">
                  <c:v>36676</c:v>
                </c:pt>
                <c:pt idx="890">
                  <c:v>36677</c:v>
                </c:pt>
                <c:pt idx="891">
                  <c:v>36678</c:v>
                </c:pt>
                <c:pt idx="892">
                  <c:v>36679</c:v>
                </c:pt>
                <c:pt idx="893">
                  <c:v>36682</c:v>
                </c:pt>
                <c:pt idx="894">
                  <c:v>36683</c:v>
                </c:pt>
                <c:pt idx="895">
                  <c:v>36684</c:v>
                </c:pt>
                <c:pt idx="896">
                  <c:v>36685</c:v>
                </c:pt>
                <c:pt idx="897">
                  <c:v>36686</c:v>
                </c:pt>
                <c:pt idx="898">
                  <c:v>36689</c:v>
                </c:pt>
                <c:pt idx="899">
                  <c:v>36690</c:v>
                </c:pt>
                <c:pt idx="900">
                  <c:v>36691</c:v>
                </c:pt>
                <c:pt idx="901">
                  <c:v>36692</c:v>
                </c:pt>
                <c:pt idx="902">
                  <c:v>36693</c:v>
                </c:pt>
                <c:pt idx="903">
                  <c:v>36696</c:v>
                </c:pt>
                <c:pt idx="904">
                  <c:v>36697</c:v>
                </c:pt>
                <c:pt idx="905">
                  <c:v>36698</c:v>
                </c:pt>
                <c:pt idx="906">
                  <c:v>36699</c:v>
                </c:pt>
                <c:pt idx="907">
                  <c:v>36700</c:v>
                </c:pt>
                <c:pt idx="908">
                  <c:v>36703</c:v>
                </c:pt>
                <c:pt idx="909">
                  <c:v>36704</c:v>
                </c:pt>
                <c:pt idx="910">
                  <c:v>36705</c:v>
                </c:pt>
                <c:pt idx="911">
                  <c:v>36706</c:v>
                </c:pt>
                <c:pt idx="912">
                  <c:v>36707</c:v>
                </c:pt>
                <c:pt idx="913">
                  <c:v>36710</c:v>
                </c:pt>
                <c:pt idx="914">
                  <c:v>36711</c:v>
                </c:pt>
                <c:pt idx="915">
                  <c:v>36712</c:v>
                </c:pt>
                <c:pt idx="916">
                  <c:v>36713</c:v>
                </c:pt>
                <c:pt idx="917">
                  <c:v>36714</c:v>
                </c:pt>
                <c:pt idx="918">
                  <c:v>36717</c:v>
                </c:pt>
                <c:pt idx="919">
                  <c:v>36718</c:v>
                </c:pt>
                <c:pt idx="920">
                  <c:v>36719</c:v>
                </c:pt>
                <c:pt idx="921">
                  <c:v>36720</c:v>
                </c:pt>
                <c:pt idx="922">
                  <c:v>36721</c:v>
                </c:pt>
                <c:pt idx="923">
                  <c:v>36724</c:v>
                </c:pt>
                <c:pt idx="924">
                  <c:v>36725</c:v>
                </c:pt>
                <c:pt idx="925">
                  <c:v>36726</c:v>
                </c:pt>
                <c:pt idx="926">
                  <c:v>36727</c:v>
                </c:pt>
                <c:pt idx="927">
                  <c:v>36728</c:v>
                </c:pt>
                <c:pt idx="928">
                  <c:v>36731</c:v>
                </c:pt>
                <c:pt idx="929">
                  <c:v>36732</c:v>
                </c:pt>
                <c:pt idx="930">
                  <c:v>36733</c:v>
                </c:pt>
                <c:pt idx="931">
                  <c:v>36734</c:v>
                </c:pt>
                <c:pt idx="932">
                  <c:v>36735</c:v>
                </c:pt>
                <c:pt idx="933">
                  <c:v>36738</c:v>
                </c:pt>
                <c:pt idx="934">
                  <c:v>36739</c:v>
                </c:pt>
                <c:pt idx="935">
                  <c:v>36740</c:v>
                </c:pt>
                <c:pt idx="936">
                  <c:v>36741</c:v>
                </c:pt>
                <c:pt idx="937">
                  <c:v>36742</c:v>
                </c:pt>
                <c:pt idx="938">
                  <c:v>36745</c:v>
                </c:pt>
                <c:pt idx="939">
                  <c:v>36746</c:v>
                </c:pt>
                <c:pt idx="940">
                  <c:v>36747</c:v>
                </c:pt>
                <c:pt idx="941">
                  <c:v>36748</c:v>
                </c:pt>
                <c:pt idx="942">
                  <c:v>36749</c:v>
                </c:pt>
                <c:pt idx="943">
                  <c:v>36752</c:v>
                </c:pt>
                <c:pt idx="944">
                  <c:v>36753</c:v>
                </c:pt>
                <c:pt idx="945">
                  <c:v>36754</c:v>
                </c:pt>
                <c:pt idx="946">
                  <c:v>36755</c:v>
                </c:pt>
                <c:pt idx="947">
                  <c:v>36756</c:v>
                </c:pt>
                <c:pt idx="948">
                  <c:v>36759</c:v>
                </c:pt>
                <c:pt idx="949">
                  <c:v>36760</c:v>
                </c:pt>
                <c:pt idx="950">
                  <c:v>36761</c:v>
                </c:pt>
                <c:pt idx="951">
                  <c:v>36762</c:v>
                </c:pt>
                <c:pt idx="952">
                  <c:v>36763</c:v>
                </c:pt>
                <c:pt idx="953">
                  <c:v>36766</c:v>
                </c:pt>
                <c:pt idx="954">
                  <c:v>36767</c:v>
                </c:pt>
                <c:pt idx="955">
                  <c:v>36768</c:v>
                </c:pt>
                <c:pt idx="956">
                  <c:v>36769</c:v>
                </c:pt>
                <c:pt idx="957">
                  <c:v>36770</c:v>
                </c:pt>
                <c:pt idx="958">
                  <c:v>36773</c:v>
                </c:pt>
                <c:pt idx="959">
                  <c:v>36774</c:v>
                </c:pt>
                <c:pt idx="960">
                  <c:v>36775</c:v>
                </c:pt>
                <c:pt idx="961">
                  <c:v>36776</c:v>
                </c:pt>
                <c:pt idx="962">
                  <c:v>36777</c:v>
                </c:pt>
                <c:pt idx="963">
                  <c:v>36780</c:v>
                </c:pt>
                <c:pt idx="964">
                  <c:v>36781</c:v>
                </c:pt>
                <c:pt idx="965">
                  <c:v>36782</c:v>
                </c:pt>
                <c:pt idx="966">
                  <c:v>36783</c:v>
                </c:pt>
                <c:pt idx="967">
                  <c:v>36784</c:v>
                </c:pt>
                <c:pt idx="968">
                  <c:v>36787</c:v>
                </c:pt>
                <c:pt idx="969">
                  <c:v>36788</c:v>
                </c:pt>
                <c:pt idx="970">
                  <c:v>36789</c:v>
                </c:pt>
                <c:pt idx="971">
                  <c:v>36790</c:v>
                </c:pt>
                <c:pt idx="972">
                  <c:v>36791</c:v>
                </c:pt>
                <c:pt idx="973">
                  <c:v>36794</c:v>
                </c:pt>
                <c:pt idx="974">
                  <c:v>36795</c:v>
                </c:pt>
                <c:pt idx="975">
                  <c:v>36796</c:v>
                </c:pt>
                <c:pt idx="976">
                  <c:v>36797</c:v>
                </c:pt>
                <c:pt idx="977">
                  <c:v>36798</c:v>
                </c:pt>
                <c:pt idx="978">
                  <c:v>36799</c:v>
                </c:pt>
                <c:pt idx="979">
                  <c:v>36801</c:v>
                </c:pt>
                <c:pt idx="980">
                  <c:v>36802</c:v>
                </c:pt>
                <c:pt idx="981">
                  <c:v>36803</c:v>
                </c:pt>
                <c:pt idx="982">
                  <c:v>36804</c:v>
                </c:pt>
                <c:pt idx="983">
                  <c:v>36805</c:v>
                </c:pt>
                <c:pt idx="984">
                  <c:v>36808</c:v>
                </c:pt>
                <c:pt idx="985">
                  <c:v>36809</c:v>
                </c:pt>
                <c:pt idx="986">
                  <c:v>36810</c:v>
                </c:pt>
                <c:pt idx="987">
                  <c:v>36811</c:v>
                </c:pt>
                <c:pt idx="988">
                  <c:v>36812</c:v>
                </c:pt>
                <c:pt idx="989">
                  <c:v>36815</c:v>
                </c:pt>
                <c:pt idx="990">
                  <c:v>36816</c:v>
                </c:pt>
                <c:pt idx="991">
                  <c:v>36817</c:v>
                </c:pt>
                <c:pt idx="992">
                  <c:v>36818</c:v>
                </c:pt>
                <c:pt idx="993">
                  <c:v>36819</c:v>
                </c:pt>
                <c:pt idx="994">
                  <c:v>36822</c:v>
                </c:pt>
                <c:pt idx="995">
                  <c:v>36823</c:v>
                </c:pt>
                <c:pt idx="996">
                  <c:v>36824</c:v>
                </c:pt>
                <c:pt idx="997">
                  <c:v>36825</c:v>
                </c:pt>
                <c:pt idx="998">
                  <c:v>36826</c:v>
                </c:pt>
                <c:pt idx="999">
                  <c:v>36829</c:v>
                </c:pt>
                <c:pt idx="1000">
                  <c:v>36830</c:v>
                </c:pt>
                <c:pt idx="1001">
                  <c:v>36831</c:v>
                </c:pt>
                <c:pt idx="1002">
                  <c:v>36832</c:v>
                </c:pt>
                <c:pt idx="1003">
                  <c:v>36833</c:v>
                </c:pt>
                <c:pt idx="1004">
                  <c:v>36836</c:v>
                </c:pt>
                <c:pt idx="1005">
                  <c:v>36837</c:v>
                </c:pt>
                <c:pt idx="1006">
                  <c:v>36838</c:v>
                </c:pt>
                <c:pt idx="1007">
                  <c:v>36839</c:v>
                </c:pt>
                <c:pt idx="1008">
                  <c:v>36840</c:v>
                </c:pt>
                <c:pt idx="1009">
                  <c:v>36843</c:v>
                </c:pt>
                <c:pt idx="1010">
                  <c:v>36844</c:v>
                </c:pt>
                <c:pt idx="1011">
                  <c:v>36845</c:v>
                </c:pt>
                <c:pt idx="1012">
                  <c:v>36846</c:v>
                </c:pt>
                <c:pt idx="1013">
                  <c:v>36847</c:v>
                </c:pt>
                <c:pt idx="1014">
                  <c:v>36850</c:v>
                </c:pt>
                <c:pt idx="1015">
                  <c:v>36851</c:v>
                </c:pt>
                <c:pt idx="1016">
                  <c:v>36852</c:v>
                </c:pt>
                <c:pt idx="1017">
                  <c:v>36853</c:v>
                </c:pt>
                <c:pt idx="1018">
                  <c:v>36854</c:v>
                </c:pt>
                <c:pt idx="1019">
                  <c:v>36857</c:v>
                </c:pt>
                <c:pt idx="1020">
                  <c:v>36858</c:v>
                </c:pt>
                <c:pt idx="1021">
                  <c:v>36859</c:v>
                </c:pt>
                <c:pt idx="1022">
                  <c:v>36860</c:v>
                </c:pt>
                <c:pt idx="1023">
                  <c:v>36861</c:v>
                </c:pt>
                <c:pt idx="1024">
                  <c:v>36864</c:v>
                </c:pt>
                <c:pt idx="1025">
                  <c:v>36865</c:v>
                </c:pt>
                <c:pt idx="1026">
                  <c:v>36866</c:v>
                </c:pt>
                <c:pt idx="1027">
                  <c:v>36867</c:v>
                </c:pt>
                <c:pt idx="1028">
                  <c:v>36868</c:v>
                </c:pt>
                <c:pt idx="1029">
                  <c:v>36871</c:v>
                </c:pt>
                <c:pt idx="1030">
                  <c:v>36872</c:v>
                </c:pt>
                <c:pt idx="1031">
                  <c:v>36873</c:v>
                </c:pt>
                <c:pt idx="1032">
                  <c:v>36874</c:v>
                </c:pt>
                <c:pt idx="1033">
                  <c:v>36875</c:v>
                </c:pt>
                <c:pt idx="1034">
                  <c:v>36878</c:v>
                </c:pt>
                <c:pt idx="1035">
                  <c:v>36879</c:v>
                </c:pt>
                <c:pt idx="1036">
                  <c:v>36880</c:v>
                </c:pt>
                <c:pt idx="1037">
                  <c:v>36881</c:v>
                </c:pt>
                <c:pt idx="1038">
                  <c:v>36882</c:v>
                </c:pt>
                <c:pt idx="1039">
                  <c:v>36886</c:v>
                </c:pt>
                <c:pt idx="1040">
                  <c:v>36887</c:v>
                </c:pt>
                <c:pt idx="1041">
                  <c:v>36888</c:v>
                </c:pt>
                <c:pt idx="1042">
                  <c:v>36889</c:v>
                </c:pt>
                <c:pt idx="1043">
                  <c:v>36891</c:v>
                </c:pt>
                <c:pt idx="1044">
                  <c:v>36893</c:v>
                </c:pt>
                <c:pt idx="1045">
                  <c:v>36894</c:v>
                </c:pt>
                <c:pt idx="1046">
                  <c:v>36895</c:v>
                </c:pt>
                <c:pt idx="1047">
                  <c:v>36896</c:v>
                </c:pt>
                <c:pt idx="1048">
                  <c:v>36899</c:v>
                </c:pt>
                <c:pt idx="1049">
                  <c:v>36900</c:v>
                </c:pt>
                <c:pt idx="1050">
                  <c:v>36901</c:v>
                </c:pt>
                <c:pt idx="1051">
                  <c:v>36902</c:v>
                </c:pt>
                <c:pt idx="1052">
                  <c:v>36903</c:v>
                </c:pt>
                <c:pt idx="1053">
                  <c:v>36906</c:v>
                </c:pt>
                <c:pt idx="1054">
                  <c:v>36907</c:v>
                </c:pt>
                <c:pt idx="1055">
                  <c:v>36908</c:v>
                </c:pt>
                <c:pt idx="1056">
                  <c:v>36909</c:v>
                </c:pt>
                <c:pt idx="1057">
                  <c:v>36910</c:v>
                </c:pt>
                <c:pt idx="1058">
                  <c:v>36913</c:v>
                </c:pt>
                <c:pt idx="1059">
                  <c:v>36914</c:v>
                </c:pt>
                <c:pt idx="1060">
                  <c:v>36915</c:v>
                </c:pt>
                <c:pt idx="1061">
                  <c:v>36916</c:v>
                </c:pt>
                <c:pt idx="1062">
                  <c:v>36917</c:v>
                </c:pt>
                <c:pt idx="1063">
                  <c:v>36920</c:v>
                </c:pt>
                <c:pt idx="1064">
                  <c:v>36921</c:v>
                </c:pt>
                <c:pt idx="1065">
                  <c:v>36922</c:v>
                </c:pt>
                <c:pt idx="1066">
                  <c:v>36923</c:v>
                </c:pt>
                <c:pt idx="1067">
                  <c:v>36924</c:v>
                </c:pt>
                <c:pt idx="1068">
                  <c:v>36927</c:v>
                </c:pt>
                <c:pt idx="1069">
                  <c:v>36928</c:v>
                </c:pt>
                <c:pt idx="1070">
                  <c:v>36929</c:v>
                </c:pt>
                <c:pt idx="1071">
                  <c:v>36930</c:v>
                </c:pt>
                <c:pt idx="1072">
                  <c:v>36931</c:v>
                </c:pt>
                <c:pt idx="1073">
                  <c:v>36934</c:v>
                </c:pt>
                <c:pt idx="1074">
                  <c:v>36935</c:v>
                </c:pt>
                <c:pt idx="1075">
                  <c:v>36936</c:v>
                </c:pt>
                <c:pt idx="1076">
                  <c:v>36937</c:v>
                </c:pt>
                <c:pt idx="1077">
                  <c:v>36938</c:v>
                </c:pt>
                <c:pt idx="1078">
                  <c:v>36941</c:v>
                </c:pt>
                <c:pt idx="1079">
                  <c:v>36942</c:v>
                </c:pt>
                <c:pt idx="1080">
                  <c:v>36943</c:v>
                </c:pt>
                <c:pt idx="1081">
                  <c:v>36944</c:v>
                </c:pt>
                <c:pt idx="1082">
                  <c:v>36945</c:v>
                </c:pt>
                <c:pt idx="1083">
                  <c:v>36948</c:v>
                </c:pt>
                <c:pt idx="1084">
                  <c:v>36949</c:v>
                </c:pt>
                <c:pt idx="1085">
                  <c:v>36950</c:v>
                </c:pt>
                <c:pt idx="1086">
                  <c:v>36951</c:v>
                </c:pt>
                <c:pt idx="1087">
                  <c:v>36952</c:v>
                </c:pt>
                <c:pt idx="1088">
                  <c:v>36955</c:v>
                </c:pt>
                <c:pt idx="1089">
                  <c:v>36956</c:v>
                </c:pt>
                <c:pt idx="1090">
                  <c:v>36957</c:v>
                </c:pt>
                <c:pt idx="1091">
                  <c:v>36958</c:v>
                </c:pt>
                <c:pt idx="1092">
                  <c:v>36959</c:v>
                </c:pt>
                <c:pt idx="1093">
                  <c:v>36962</c:v>
                </c:pt>
                <c:pt idx="1094">
                  <c:v>36963</c:v>
                </c:pt>
                <c:pt idx="1095">
                  <c:v>36964</c:v>
                </c:pt>
                <c:pt idx="1096">
                  <c:v>36965</c:v>
                </c:pt>
                <c:pt idx="1097">
                  <c:v>36966</c:v>
                </c:pt>
                <c:pt idx="1098">
                  <c:v>36969</c:v>
                </c:pt>
                <c:pt idx="1099">
                  <c:v>36970</c:v>
                </c:pt>
                <c:pt idx="1100">
                  <c:v>36971</c:v>
                </c:pt>
                <c:pt idx="1101">
                  <c:v>36972</c:v>
                </c:pt>
                <c:pt idx="1102">
                  <c:v>36973</c:v>
                </c:pt>
                <c:pt idx="1103">
                  <c:v>36976</c:v>
                </c:pt>
                <c:pt idx="1104">
                  <c:v>36977</c:v>
                </c:pt>
                <c:pt idx="1105">
                  <c:v>36978</c:v>
                </c:pt>
                <c:pt idx="1106">
                  <c:v>36979</c:v>
                </c:pt>
                <c:pt idx="1107">
                  <c:v>36980</c:v>
                </c:pt>
                <c:pt idx="1108">
                  <c:v>36981</c:v>
                </c:pt>
                <c:pt idx="1109">
                  <c:v>36983</c:v>
                </c:pt>
                <c:pt idx="1110">
                  <c:v>36984</c:v>
                </c:pt>
                <c:pt idx="1111">
                  <c:v>36985</c:v>
                </c:pt>
                <c:pt idx="1112">
                  <c:v>36986</c:v>
                </c:pt>
                <c:pt idx="1113">
                  <c:v>36987</c:v>
                </c:pt>
                <c:pt idx="1114">
                  <c:v>36990</c:v>
                </c:pt>
                <c:pt idx="1115">
                  <c:v>36991</c:v>
                </c:pt>
                <c:pt idx="1116">
                  <c:v>36992</c:v>
                </c:pt>
                <c:pt idx="1117">
                  <c:v>36993</c:v>
                </c:pt>
                <c:pt idx="1118">
                  <c:v>36997</c:v>
                </c:pt>
                <c:pt idx="1119">
                  <c:v>36998</c:v>
                </c:pt>
                <c:pt idx="1120">
                  <c:v>36999</c:v>
                </c:pt>
                <c:pt idx="1121">
                  <c:v>37000</c:v>
                </c:pt>
                <c:pt idx="1122">
                  <c:v>37001</c:v>
                </c:pt>
                <c:pt idx="1123">
                  <c:v>37004</c:v>
                </c:pt>
                <c:pt idx="1124">
                  <c:v>37005</c:v>
                </c:pt>
                <c:pt idx="1125">
                  <c:v>37006</c:v>
                </c:pt>
                <c:pt idx="1126">
                  <c:v>37007</c:v>
                </c:pt>
                <c:pt idx="1127">
                  <c:v>37008</c:v>
                </c:pt>
                <c:pt idx="1128">
                  <c:v>37011</c:v>
                </c:pt>
                <c:pt idx="1129">
                  <c:v>37012</c:v>
                </c:pt>
                <c:pt idx="1130">
                  <c:v>37013</c:v>
                </c:pt>
                <c:pt idx="1131">
                  <c:v>37014</c:v>
                </c:pt>
                <c:pt idx="1132">
                  <c:v>37015</c:v>
                </c:pt>
                <c:pt idx="1133">
                  <c:v>37018</c:v>
                </c:pt>
                <c:pt idx="1134">
                  <c:v>37019</c:v>
                </c:pt>
                <c:pt idx="1135">
                  <c:v>37020</c:v>
                </c:pt>
                <c:pt idx="1136">
                  <c:v>37021</c:v>
                </c:pt>
                <c:pt idx="1137">
                  <c:v>37022</c:v>
                </c:pt>
                <c:pt idx="1138">
                  <c:v>37025</c:v>
                </c:pt>
                <c:pt idx="1139">
                  <c:v>37026</c:v>
                </c:pt>
                <c:pt idx="1140">
                  <c:v>37027</c:v>
                </c:pt>
                <c:pt idx="1141">
                  <c:v>37028</c:v>
                </c:pt>
                <c:pt idx="1142">
                  <c:v>37029</c:v>
                </c:pt>
                <c:pt idx="1143">
                  <c:v>37032</c:v>
                </c:pt>
                <c:pt idx="1144">
                  <c:v>37033</c:v>
                </c:pt>
                <c:pt idx="1145">
                  <c:v>37034</c:v>
                </c:pt>
                <c:pt idx="1146">
                  <c:v>37035</c:v>
                </c:pt>
                <c:pt idx="1147">
                  <c:v>37036</c:v>
                </c:pt>
                <c:pt idx="1148">
                  <c:v>37039</c:v>
                </c:pt>
                <c:pt idx="1149">
                  <c:v>37040</c:v>
                </c:pt>
                <c:pt idx="1150">
                  <c:v>37041</c:v>
                </c:pt>
                <c:pt idx="1151">
                  <c:v>37042</c:v>
                </c:pt>
                <c:pt idx="1152">
                  <c:v>37043</c:v>
                </c:pt>
                <c:pt idx="1153">
                  <c:v>37046</c:v>
                </c:pt>
                <c:pt idx="1154">
                  <c:v>37047</c:v>
                </c:pt>
                <c:pt idx="1155">
                  <c:v>37048</c:v>
                </c:pt>
                <c:pt idx="1156">
                  <c:v>37049</c:v>
                </c:pt>
                <c:pt idx="1157">
                  <c:v>37050</c:v>
                </c:pt>
                <c:pt idx="1158">
                  <c:v>37053</c:v>
                </c:pt>
                <c:pt idx="1159">
                  <c:v>37054</c:v>
                </c:pt>
                <c:pt idx="1160">
                  <c:v>37055</c:v>
                </c:pt>
                <c:pt idx="1161">
                  <c:v>37056</c:v>
                </c:pt>
                <c:pt idx="1162">
                  <c:v>37057</c:v>
                </c:pt>
                <c:pt idx="1163">
                  <c:v>37060</c:v>
                </c:pt>
                <c:pt idx="1164">
                  <c:v>37061</c:v>
                </c:pt>
                <c:pt idx="1165">
                  <c:v>37062</c:v>
                </c:pt>
                <c:pt idx="1166">
                  <c:v>37063</c:v>
                </c:pt>
                <c:pt idx="1167">
                  <c:v>37064</c:v>
                </c:pt>
                <c:pt idx="1168">
                  <c:v>37067</c:v>
                </c:pt>
                <c:pt idx="1169">
                  <c:v>37068</c:v>
                </c:pt>
                <c:pt idx="1170">
                  <c:v>37069</c:v>
                </c:pt>
                <c:pt idx="1171">
                  <c:v>37070</c:v>
                </c:pt>
                <c:pt idx="1172">
                  <c:v>37071</c:v>
                </c:pt>
                <c:pt idx="1173">
                  <c:v>37072</c:v>
                </c:pt>
                <c:pt idx="1174">
                  <c:v>37074</c:v>
                </c:pt>
                <c:pt idx="1175">
                  <c:v>37075</c:v>
                </c:pt>
                <c:pt idx="1176">
                  <c:v>37076</c:v>
                </c:pt>
                <c:pt idx="1177">
                  <c:v>37077</c:v>
                </c:pt>
                <c:pt idx="1178">
                  <c:v>37078</c:v>
                </c:pt>
                <c:pt idx="1179">
                  <c:v>37081</c:v>
                </c:pt>
                <c:pt idx="1180">
                  <c:v>37082</c:v>
                </c:pt>
                <c:pt idx="1181">
                  <c:v>37083</c:v>
                </c:pt>
                <c:pt idx="1182">
                  <c:v>37084</c:v>
                </c:pt>
                <c:pt idx="1183">
                  <c:v>37085</c:v>
                </c:pt>
                <c:pt idx="1184">
                  <c:v>37088</c:v>
                </c:pt>
                <c:pt idx="1185">
                  <c:v>37089</c:v>
                </c:pt>
                <c:pt idx="1186">
                  <c:v>37090</c:v>
                </c:pt>
                <c:pt idx="1187">
                  <c:v>37091</c:v>
                </c:pt>
                <c:pt idx="1188">
                  <c:v>37092</c:v>
                </c:pt>
                <c:pt idx="1189">
                  <c:v>37095</c:v>
                </c:pt>
                <c:pt idx="1190">
                  <c:v>37096</c:v>
                </c:pt>
                <c:pt idx="1191">
                  <c:v>37097</c:v>
                </c:pt>
                <c:pt idx="1192">
                  <c:v>37098</c:v>
                </c:pt>
                <c:pt idx="1193">
                  <c:v>37099</c:v>
                </c:pt>
                <c:pt idx="1194">
                  <c:v>37102</c:v>
                </c:pt>
                <c:pt idx="1195">
                  <c:v>37103</c:v>
                </c:pt>
                <c:pt idx="1196">
                  <c:v>37104</c:v>
                </c:pt>
                <c:pt idx="1197">
                  <c:v>37105</c:v>
                </c:pt>
                <c:pt idx="1198">
                  <c:v>37106</c:v>
                </c:pt>
                <c:pt idx="1199">
                  <c:v>37109</c:v>
                </c:pt>
                <c:pt idx="1200">
                  <c:v>37110</c:v>
                </c:pt>
                <c:pt idx="1201">
                  <c:v>37111</c:v>
                </c:pt>
                <c:pt idx="1202">
                  <c:v>37112</c:v>
                </c:pt>
                <c:pt idx="1203">
                  <c:v>37113</c:v>
                </c:pt>
                <c:pt idx="1204">
                  <c:v>37116</c:v>
                </c:pt>
                <c:pt idx="1205">
                  <c:v>37117</c:v>
                </c:pt>
                <c:pt idx="1206">
                  <c:v>37118</c:v>
                </c:pt>
                <c:pt idx="1207">
                  <c:v>37119</c:v>
                </c:pt>
                <c:pt idx="1208">
                  <c:v>37120</c:v>
                </c:pt>
                <c:pt idx="1209">
                  <c:v>37123</c:v>
                </c:pt>
                <c:pt idx="1210">
                  <c:v>37124</c:v>
                </c:pt>
                <c:pt idx="1211">
                  <c:v>37125</c:v>
                </c:pt>
                <c:pt idx="1212">
                  <c:v>37126</c:v>
                </c:pt>
                <c:pt idx="1213">
                  <c:v>37127</c:v>
                </c:pt>
                <c:pt idx="1214">
                  <c:v>37130</c:v>
                </c:pt>
                <c:pt idx="1215">
                  <c:v>37131</c:v>
                </c:pt>
                <c:pt idx="1216">
                  <c:v>37132</c:v>
                </c:pt>
                <c:pt idx="1217">
                  <c:v>37133</c:v>
                </c:pt>
                <c:pt idx="1218">
                  <c:v>37134</c:v>
                </c:pt>
                <c:pt idx="1219">
                  <c:v>37137</c:v>
                </c:pt>
                <c:pt idx="1220">
                  <c:v>37138</c:v>
                </c:pt>
                <c:pt idx="1221">
                  <c:v>37139</c:v>
                </c:pt>
                <c:pt idx="1222">
                  <c:v>37140</c:v>
                </c:pt>
                <c:pt idx="1223">
                  <c:v>37141</c:v>
                </c:pt>
                <c:pt idx="1224">
                  <c:v>37144</c:v>
                </c:pt>
                <c:pt idx="1225">
                  <c:v>37148</c:v>
                </c:pt>
                <c:pt idx="1226">
                  <c:v>37151</c:v>
                </c:pt>
                <c:pt idx="1227">
                  <c:v>37152</c:v>
                </c:pt>
                <c:pt idx="1228">
                  <c:v>37153</c:v>
                </c:pt>
                <c:pt idx="1229">
                  <c:v>37154</c:v>
                </c:pt>
                <c:pt idx="1230">
                  <c:v>37155</c:v>
                </c:pt>
                <c:pt idx="1231">
                  <c:v>37158</c:v>
                </c:pt>
                <c:pt idx="1232">
                  <c:v>37159</c:v>
                </c:pt>
                <c:pt idx="1233">
                  <c:v>37160</c:v>
                </c:pt>
                <c:pt idx="1234">
                  <c:v>37161</c:v>
                </c:pt>
                <c:pt idx="1235">
                  <c:v>37162</c:v>
                </c:pt>
                <c:pt idx="1236">
                  <c:v>37164</c:v>
                </c:pt>
                <c:pt idx="1237">
                  <c:v>37165</c:v>
                </c:pt>
                <c:pt idx="1238">
                  <c:v>37166</c:v>
                </c:pt>
                <c:pt idx="1239">
                  <c:v>37167</c:v>
                </c:pt>
                <c:pt idx="1240">
                  <c:v>37168</c:v>
                </c:pt>
                <c:pt idx="1241">
                  <c:v>37169</c:v>
                </c:pt>
                <c:pt idx="1242">
                  <c:v>37172</c:v>
                </c:pt>
                <c:pt idx="1243">
                  <c:v>37173</c:v>
                </c:pt>
                <c:pt idx="1244">
                  <c:v>37174</c:v>
                </c:pt>
                <c:pt idx="1245">
                  <c:v>37175</c:v>
                </c:pt>
                <c:pt idx="1246">
                  <c:v>37176</c:v>
                </c:pt>
                <c:pt idx="1247">
                  <c:v>37179</c:v>
                </c:pt>
                <c:pt idx="1248">
                  <c:v>37180</c:v>
                </c:pt>
                <c:pt idx="1249">
                  <c:v>37181</c:v>
                </c:pt>
                <c:pt idx="1250">
                  <c:v>37182</c:v>
                </c:pt>
                <c:pt idx="1251">
                  <c:v>37183</c:v>
                </c:pt>
                <c:pt idx="1252">
                  <c:v>37186</c:v>
                </c:pt>
                <c:pt idx="1253">
                  <c:v>37187</c:v>
                </c:pt>
                <c:pt idx="1254">
                  <c:v>37188</c:v>
                </c:pt>
                <c:pt idx="1255">
                  <c:v>37189</c:v>
                </c:pt>
                <c:pt idx="1256">
                  <c:v>37190</c:v>
                </c:pt>
                <c:pt idx="1257">
                  <c:v>37193</c:v>
                </c:pt>
                <c:pt idx="1258">
                  <c:v>37194</c:v>
                </c:pt>
                <c:pt idx="1259">
                  <c:v>37195</c:v>
                </c:pt>
                <c:pt idx="1260">
                  <c:v>37196</c:v>
                </c:pt>
                <c:pt idx="1261">
                  <c:v>37197</c:v>
                </c:pt>
                <c:pt idx="1262">
                  <c:v>37200</c:v>
                </c:pt>
                <c:pt idx="1263">
                  <c:v>37201</c:v>
                </c:pt>
                <c:pt idx="1264">
                  <c:v>37202</c:v>
                </c:pt>
                <c:pt idx="1265">
                  <c:v>37203</c:v>
                </c:pt>
                <c:pt idx="1266">
                  <c:v>37204</c:v>
                </c:pt>
                <c:pt idx="1267">
                  <c:v>37207</c:v>
                </c:pt>
                <c:pt idx="1268">
                  <c:v>37208</c:v>
                </c:pt>
                <c:pt idx="1269">
                  <c:v>37209</c:v>
                </c:pt>
                <c:pt idx="1270">
                  <c:v>37210</c:v>
                </c:pt>
                <c:pt idx="1271">
                  <c:v>37211</c:v>
                </c:pt>
                <c:pt idx="1272">
                  <c:v>37214</c:v>
                </c:pt>
                <c:pt idx="1273">
                  <c:v>37215</c:v>
                </c:pt>
                <c:pt idx="1274">
                  <c:v>37216</c:v>
                </c:pt>
                <c:pt idx="1275">
                  <c:v>37217</c:v>
                </c:pt>
                <c:pt idx="1276">
                  <c:v>37218</c:v>
                </c:pt>
                <c:pt idx="1277">
                  <c:v>37221</c:v>
                </c:pt>
                <c:pt idx="1278">
                  <c:v>37222</c:v>
                </c:pt>
                <c:pt idx="1279">
                  <c:v>37223</c:v>
                </c:pt>
                <c:pt idx="1280">
                  <c:v>37224</c:v>
                </c:pt>
                <c:pt idx="1281">
                  <c:v>37225</c:v>
                </c:pt>
                <c:pt idx="1282">
                  <c:v>37228</c:v>
                </c:pt>
                <c:pt idx="1283">
                  <c:v>37229</c:v>
                </c:pt>
                <c:pt idx="1284">
                  <c:v>37230</c:v>
                </c:pt>
                <c:pt idx="1285">
                  <c:v>37231</c:v>
                </c:pt>
                <c:pt idx="1286">
                  <c:v>37232</c:v>
                </c:pt>
                <c:pt idx="1287">
                  <c:v>37235</c:v>
                </c:pt>
                <c:pt idx="1288">
                  <c:v>37236</c:v>
                </c:pt>
                <c:pt idx="1289">
                  <c:v>37237</c:v>
                </c:pt>
                <c:pt idx="1290">
                  <c:v>37238</c:v>
                </c:pt>
                <c:pt idx="1291">
                  <c:v>37239</c:v>
                </c:pt>
                <c:pt idx="1292">
                  <c:v>37242</c:v>
                </c:pt>
                <c:pt idx="1293">
                  <c:v>37243</c:v>
                </c:pt>
                <c:pt idx="1294">
                  <c:v>37244</c:v>
                </c:pt>
                <c:pt idx="1295">
                  <c:v>37245</c:v>
                </c:pt>
                <c:pt idx="1296">
                  <c:v>37246</c:v>
                </c:pt>
                <c:pt idx="1297">
                  <c:v>37249</c:v>
                </c:pt>
                <c:pt idx="1298">
                  <c:v>37251</c:v>
                </c:pt>
                <c:pt idx="1299">
                  <c:v>37252</c:v>
                </c:pt>
                <c:pt idx="1300">
                  <c:v>37253</c:v>
                </c:pt>
                <c:pt idx="1301">
                  <c:v>37256</c:v>
                </c:pt>
                <c:pt idx="1302">
                  <c:v>37258</c:v>
                </c:pt>
                <c:pt idx="1303">
                  <c:v>37259</c:v>
                </c:pt>
                <c:pt idx="1304">
                  <c:v>37260</c:v>
                </c:pt>
                <c:pt idx="1305">
                  <c:v>37263</c:v>
                </c:pt>
                <c:pt idx="1306">
                  <c:v>37264</c:v>
                </c:pt>
                <c:pt idx="1307">
                  <c:v>37265</c:v>
                </c:pt>
                <c:pt idx="1308">
                  <c:v>37266</c:v>
                </c:pt>
                <c:pt idx="1309">
                  <c:v>37267</c:v>
                </c:pt>
                <c:pt idx="1310">
                  <c:v>37270</c:v>
                </c:pt>
                <c:pt idx="1311">
                  <c:v>37271</c:v>
                </c:pt>
                <c:pt idx="1312">
                  <c:v>37272</c:v>
                </c:pt>
                <c:pt idx="1313">
                  <c:v>37273</c:v>
                </c:pt>
                <c:pt idx="1314">
                  <c:v>37274</c:v>
                </c:pt>
                <c:pt idx="1315">
                  <c:v>37277</c:v>
                </c:pt>
                <c:pt idx="1316">
                  <c:v>37278</c:v>
                </c:pt>
                <c:pt idx="1317">
                  <c:v>37279</c:v>
                </c:pt>
                <c:pt idx="1318">
                  <c:v>37280</c:v>
                </c:pt>
                <c:pt idx="1319">
                  <c:v>37281</c:v>
                </c:pt>
                <c:pt idx="1320">
                  <c:v>37284</c:v>
                </c:pt>
                <c:pt idx="1321">
                  <c:v>37285</c:v>
                </c:pt>
                <c:pt idx="1322">
                  <c:v>37286</c:v>
                </c:pt>
                <c:pt idx="1323">
                  <c:v>37287</c:v>
                </c:pt>
                <c:pt idx="1324">
                  <c:v>37288</c:v>
                </c:pt>
                <c:pt idx="1325">
                  <c:v>37291</c:v>
                </c:pt>
                <c:pt idx="1326">
                  <c:v>37292</c:v>
                </c:pt>
                <c:pt idx="1327">
                  <c:v>37293</c:v>
                </c:pt>
                <c:pt idx="1328">
                  <c:v>37294</c:v>
                </c:pt>
                <c:pt idx="1329">
                  <c:v>37295</c:v>
                </c:pt>
                <c:pt idx="1330">
                  <c:v>37298</c:v>
                </c:pt>
                <c:pt idx="1331">
                  <c:v>37299</c:v>
                </c:pt>
                <c:pt idx="1332">
                  <c:v>37300</c:v>
                </c:pt>
                <c:pt idx="1333">
                  <c:v>37301</c:v>
                </c:pt>
                <c:pt idx="1334">
                  <c:v>37302</c:v>
                </c:pt>
                <c:pt idx="1335">
                  <c:v>37305</c:v>
                </c:pt>
                <c:pt idx="1336">
                  <c:v>37306</c:v>
                </c:pt>
                <c:pt idx="1337">
                  <c:v>37307</c:v>
                </c:pt>
                <c:pt idx="1338">
                  <c:v>37308</c:v>
                </c:pt>
                <c:pt idx="1339">
                  <c:v>37309</c:v>
                </c:pt>
                <c:pt idx="1340">
                  <c:v>37312</c:v>
                </c:pt>
                <c:pt idx="1341">
                  <c:v>37313</c:v>
                </c:pt>
                <c:pt idx="1342">
                  <c:v>37314</c:v>
                </c:pt>
                <c:pt idx="1343">
                  <c:v>37315</c:v>
                </c:pt>
                <c:pt idx="1344">
                  <c:v>37316</c:v>
                </c:pt>
                <c:pt idx="1345">
                  <c:v>37319</c:v>
                </c:pt>
                <c:pt idx="1346">
                  <c:v>37320</c:v>
                </c:pt>
                <c:pt idx="1347">
                  <c:v>37321</c:v>
                </c:pt>
                <c:pt idx="1348">
                  <c:v>37322</c:v>
                </c:pt>
                <c:pt idx="1349">
                  <c:v>37323</c:v>
                </c:pt>
                <c:pt idx="1350">
                  <c:v>37326</c:v>
                </c:pt>
                <c:pt idx="1351">
                  <c:v>37327</c:v>
                </c:pt>
                <c:pt idx="1352">
                  <c:v>37328</c:v>
                </c:pt>
                <c:pt idx="1353">
                  <c:v>37329</c:v>
                </c:pt>
                <c:pt idx="1354">
                  <c:v>37330</c:v>
                </c:pt>
                <c:pt idx="1355">
                  <c:v>37333</c:v>
                </c:pt>
                <c:pt idx="1356">
                  <c:v>37334</c:v>
                </c:pt>
                <c:pt idx="1357">
                  <c:v>37335</c:v>
                </c:pt>
                <c:pt idx="1358">
                  <c:v>37336</c:v>
                </c:pt>
                <c:pt idx="1359">
                  <c:v>37337</c:v>
                </c:pt>
                <c:pt idx="1360">
                  <c:v>37340</c:v>
                </c:pt>
                <c:pt idx="1361">
                  <c:v>37341</c:v>
                </c:pt>
                <c:pt idx="1362">
                  <c:v>37342</c:v>
                </c:pt>
                <c:pt idx="1363">
                  <c:v>37343</c:v>
                </c:pt>
                <c:pt idx="1364">
                  <c:v>37346</c:v>
                </c:pt>
                <c:pt idx="1365">
                  <c:v>37347</c:v>
                </c:pt>
                <c:pt idx="1366">
                  <c:v>37348</c:v>
                </c:pt>
                <c:pt idx="1367">
                  <c:v>37349</c:v>
                </c:pt>
                <c:pt idx="1368">
                  <c:v>37350</c:v>
                </c:pt>
                <c:pt idx="1369">
                  <c:v>37351</c:v>
                </c:pt>
                <c:pt idx="1370">
                  <c:v>37354</c:v>
                </c:pt>
                <c:pt idx="1371">
                  <c:v>37355</c:v>
                </c:pt>
                <c:pt idx="1372">
                  <c:v>37356</c:v>
                </c:pt>
                <c:pt idx="1373">
                  <c:v>37357</c:v>
                </c:pt>
                <c:pt idx="1374">
                  <c:v>37358</c:v>
                </c:pt>
                <c:pt idx="1375">
                  <c:v>37361</c:v>
                </c:pt>
                <c:pt idx="1376">
                  <c:v>37362</c:v>
                </c:pt>
                <c:pt idx="1377">
                  <c:v>37363</c:v>
                </c:pt>
                <c:pt idx="1378">
                  <c:v>37364</c:v>
                </c:pt>
                <c:pt idx="1379">
                  <c:v>37365</c:v>
                </c:pt>
                <c:pt idx="1380">
                  <c:v>37368</c:v>
                </c:pt>
                <c:pt idx="1381">
                  <c:v>37369</c:v>
                </c:pt>
                <c:pt idx="1382">
                  <c:v>37370</c:v>
                </c:pt>
                <c:pt idx="1383">
                  <c:v>37371</c:v>
                </c:pt>
                <c:pt idx="1384">
                  <c:v>37372</c:v>
                </c:pt>
                <c:pt idx="1385">
                  <c:v>37375</c:v>
                </c:pt>
                <c:pt idx="1386">
                  <c:v>37376</c:v>
                </c:pt>
                <c:pt idx="1387">
                  <c:v>37377</c:v>
                </c:pt>
                <c:pt idx="1388">
                  <c:v>37378</c:v>
                </c:pt>
                <c:pt idx="1389">
                  <c:v>37379</c:v>
                </c:pt>
                <c:pt idx="1390">
                  <c:v>37382</c:v>
                </c:pt>
                <c:pt idx="1391">
                  <c:v>37383</c:v>
                </c:pt>
                <c:pt idx="1392">
                  <c:v>37384</c:v>
                </c:pt>
                <c:pt idx="1393">
                  <c:v>37385</c:v>
                </c:pt>
                <c:pt idx="1394">
                  <c:v>37386</c:v>
                </c:pt>
                <c:pt idx="1395">
                  <c:v>37389</c:v>
                </c:pt>
                <c:pt idx="1396">
                  <c:v>37390</c:v>
                </c:pt>
                <c:pt idx="1397">
                  <c:v>37391</c:v>
                </c:pt>
                <c:pt idx="1398">
                  <c:v>37392</c:v>
                </c:pt>
                <c:pt idx="1399">
                  <c:v>37393</c:v>
                </c:pt>
                <c:pt idx="1400">
                  <c:v>37396</c:v>
                </c:pt>
                <c:pt idx="1401">
                  <c:v>37397</c:v>
                </c:pt>
                <c:pt idx="1402">
                  <c:v>37398</c:v>
                </c:pt>
                <c:pt idx="1403">
                  <c:v>37399</c:v>
                </c:pt>
                <c:pt idx="1404">
                  <c:v>37400</c:v>
                </c:pt>
                <c:pt idx="1405">
                  <c:v>37403</c:v>
                </c:pt>
                <c:pt idx="1406">
                  <c:v>37404</c:v>
                </c:pt>
                <c:pt idx="1407">
                  <c:v>37405</c:v>
                </c:pt>
                <c:pt idx="1408">
                  <c:v>37406</c:v>
                </c:pt>
                <c:pt idx="1409">
                  <c:v>37407</c:v>
                </c:pt>
                <c:pt idx="1410">
                  <c:v>37410</c:v>
                </c:pt>
                <c:pt idx="1411">
                  <c:v>37411</c:v>
                </c:pt>
                <c:pt idx="1412">
                  <c:v>37412</c:v>
                </c:pt>
                <c:pt idx="1413">
                  <c:v>37413</c:v>
                </c:pt>
                <c:pt idx="1414">
                  <c:v>37414</c:v>
                </c:pt>
                <c:pt idx="1415">
                  <c:v>37417</c:v>
                </c:pt>
                <c:pt idx="1416">
                  <c:v>37418</c:v>
                </c:pt>
                <c:pt idx="1417">
                  <c:v>37419</c:v>
                </c:pt>
                <c:pt idx="1418">
                  <c:v>37420</c:v>
                </c:pt>
                <c:pt idx="1419">
                  <c:v>37421</c:v>
                </c:pt>
                <c:pt idx="1420">
                  <c:v>37424</c:v>
                </c:pt>
                <c:pt idx="1421">
                  <c:v>37425</c:v>
                </c:pt>
                <c:pt idx="1422">
                  <c:v>37426</c:v>
                </c:pt>
                <c:pt idx="1423">
                  <c:v>37427</c:v>
                </c:pt>
                <c:pt idx="1424">
                  <c:v>37428</c:v>
                </c:pt>
                <c:pt idx="1425">
                  <c:v>37431</c:v>
                </c:pt>
                <c:pt idx="1426">
                  <c:v>37432</c:v>
                </c:pt>
                <c:pt idx="1427">
                  <c:v>37433</c:v>
                </c:pt>
                <c:pt idx="1428">
                  <c:v>37434</c:v>
                </c:pt>
                <c:pt idx="1429">
                  <c:v>37435</c:v>
                </c:pt>
                <c:pt idx="1430">
                  <c:v>37437</c:v>
                </c:pt>
                <c:pt idx="1431">
                  <c:v>37438</c:v>
                </c:pt>
                <c:pt idx="1432">
                  <c:v>37439</c:v>
                </c:pt>
                <c:pt idx="1433">
                  <c:v>37440</c:v>
                </c:pt>
                <c:pt idx="1434">
                  <c:v>37441</c:v>
                </c:pt>
                <c:pt idx="1435">
                  <c:v>37442</c:v>
                </c:pt>
                <c:pt idx="1436">
                  <c:v>37445</c:v>
                </c:pt>
                <c:pt idx="1437">
                  <c:v>37446</c:v>
                </c:pt>
                <c:pt idx="1438">
                  <c:v>37447</c:v>
                </c:pt>
                <c:pt idx="1439">
                  <c:v>37448</c:v>
                </c:pt>
                <c:pt idx="1440">
                  <c:v>37449</c:v>
                </c:pt>
                <c:pt idx="1441">
                  <c:v>37452</c:v>
                </c:pt>
                <c:pt idx="1442">
                  <c:v>37453</c:v>
                </c:pt>
                <c:pt idx="1443">
                  <c:v>37454</c:v>
                </c:pt>
                <c:pt idx="1444">
                  <c:v>37455</c:v>
                </c:pt>
                <c:pt idx="1445">
                  <c:v>37456</c:v>
                </c:pt>
                <c:pt idx="1446">
                  <c:v>37459</c:v>
                </c:pt>
                <c:pt idx="1447">
                  <c:v>37460</c:v>
                </c:pt>
                <c:pt idx="1448">
                  <c:v>37461</c:v>
                </c:pt>
                <c:pt idx="1449">
                  <c:v>37462</c:v>
                </c:pt>
                <c:pt idx="1450">
                  <c:v>37463</c:v>
                </c:pt>
                <c:pt idx="1451">
                  <c:v>37466</c:v>
                </c:pt>
                <c:pt idx="1452">
                  <c:v>37467</c:v>
                </c:pt>
                <c:pt idx="1453">
                  <c:v>37468</c:v>
                </c:pt>
                <c:pt idx="1454">
                  <c:v>37469</c:v>
                </c:pt>
                <c:pt idx="1455">
                  <c:v>37470</c:v>
                </c:pt>
                <c:pt idx="1456">
                  <c:v>37473</c:v>
                </c:pt>
                <c:pt idx="1457">
                  <c:v>37474</c:v>
                </c:pt>
                <c:pt idx="1458">
                  <c:v>37475</c:v>
                </c:pt>
                <c:pt idx="1459">
                  <c:v>37476</c:v>
                </c:pt>
                <c:pt idx="1460">
                  <c:v>37477</c:v>
                </c:pt>
                <c:pt idx="1461">
                  <c:v>37480</c:v>
                </c:pt>
                <c:pt idx="1462">
                  <c:v>37481</c:v>
                </c:pt>
                <c:pt idx="1463">
                  <c:v>37482</c:v>
                </c:pt>
                <c:pt idx="1464">
                  <c:v>37483</c:v>
                </c:pt>
                <c:pt idx="1465">
                  <c:v>37484</c:v>
                </c:pt>
                <c:pt idx="1466">
                  <c:v>37487</c:v>
                </c:pt>
                <c:pt idx="1467">
                  <c:v>37488</c:v>
                </c:pt>
                <c:pt idx="1468">
                  <c:v>37489</c:v>
                </c:pt>
                <c:pt idx="1469">
                  <c:v>37490</c:v>
                </c:pt>
                <c:pt idx="1470">
                  <c:v>37491</c:v>
                </c:pt>
                <c:pt idx="1471">
                  <c:v>37494</c:v>
                </c:pt>
                <c:pt idx="1472">
                  <c:v>37495</c:v>
                </c:pt>
                <c:pt idx="1473">
                  <c:v>37496</c:v>
                </c:pt>
                <c:pt idx="1474">
                  <c:v>37497</c:v>
                </c:pt>
                <c:pt idx="1475">
                  <c:v>37498</c:v>
                </c:pt>
                <c:pt idx="1476">
                  <c:v>37499</c:v>
                </c:pt>
                <c:pt idx="1477">
                  <c:v>37501</c:v>
                </c:pt>
                <c:pt idx="1478">
                  <c:v>37502</c:v>
                </c:pt>
                <c:pt idx="1479">
                  <c:v>37503</c:v>
                </c:pt>
                <c:pt idx="1480">
                  <c:v>37504</c:v>
                </c:pt>
                <c:pt idx="1481">
                  <c:v>37505</c:v>
                </c:pt>
                <c:pt idx="1482">
                  <c:v>37508</c:v>
                </c:pt>
                <c:pt idx="1483">
                  <c:v>37509</c:v>
                </c:pt>
                <c:pt idx="1484">
                  <c:v>37510</c:v>
                </c:pt>
                <c:pt idx="1485">
                  <c:v>37511</c:v>
                </c:pt>
                <c:pt idx="1486">
                  <c:v>37512</c:v>
                </c:pt>
                <c:pt idx="1487">
                  <c:v>37515</c:v>
                </c:pt>
                <c:pt idx="1488">
                  <c:v>37516</c:v>
                </c:pt>
                <c:pt idx="1489">
                  <c:v>37517</c:v>
                </c:pt>
                <c:pt idx="1490">
                  <c:v>37518</c:v>
                </c:pt>
                <c:pt idx="1491">
                  <c:v>37519</c:v>
                </c:pt>
                <c:pt idx="1492">
                  <c:v>37522</c:v>
                </c:pt>
                <c:pt idx="1493">
                  <c:v>37523</c:v>
                </c:pt>
                <c:pt idx="1494">
                  <c:v>37524</c:v>
                </c:pt>
                <c:pt idx="1495">
                  <c:v>37525</c:v>
                </c:pt>
                <c:pt idx="1496">
                  <c:v>37526</c:v>
                </c:pt>
                <c:pt idx="1497">
                  <c:v>37529</c:v>
                </c:pt>
                <c:pt idx="1498">
                  <c:v>37530</c:v>
                </c:pt>
                <c:pt idx="1499">
                  <c:v>37531</c:v>
                </c:pt>
                <c:pt idx="1500">
                  <c:v>37532</c:v>
                </c:pt>
                <c:pt idx="1501">
                  <c:v>37533</c:v>
                </c:pt>
                <c:pt idx="1502">
                  <c:v>37536</c:v>
                </c:pt>
                <c:pt idx="1503">
                  <c:v>37537</c:v>
                </c:pt>
                <c:pt idx="1504">
                  <c:v>37538</c:v>
                </c:pt>
                <c:pt idx="1505">
                  <c:v>37539</c:v>
                </c:pt>
                <c:pt idx="1506">
                  <c:v>37540</c:v>
                </c:pt>
                <c:pt idx="1507">
                  <c:v>37543</c:v>
                </c:pt>
                <c:pt idx="1508">
                  <c:v>37544</c:v>
                </c:pt>
                <c:pt idx="1509">
                  <c:v>37545</c:v>
                </c:pt>
                <c:pt idx="1510">
                  <c:v>37546</c:v>
                </c:pt>
                <c:pt idx="1511">
                  <c:v>37547</c:v>
                </c:pt>
                <c:pt idx="1512">
                  <c:v>37550</c:v>
                </c:pt>
                <c:pt idx="1513">
                  <c:v>37551</c:v>
                </c:pt>
                <c:pt idx="1514">
                  <c:v>37552</c:v>
                </c:pt>
                <c:pt idx="1515">
                  <c:v>37553</c:v>
                </c:pt>
                <c:pt idx="1516">
                  <c:v>37554</c:v>
                </c:pt>
                <c:pt idx="1517">
                  <c:v>37557</c:v>
                </c:pt>
                <c:pt idx="1518">
                  <c:v>37558</c:v>
                </c:pt>
                <c:pt idx="1519">
                  <c:v>37559</c:v>
                </c:pt>
                <c:pt idx="1520">
                  <c:v>37560</c:v>
                </c:pt>
                <c:pt idx="1521">
                  <c:v>37561</c:v>
                </c:pt>
                <c:pt idx="1522">
                  <c:v>37564</c:v>
                </c:pt>
                <c:pt idx="1523">
                  <c:v>37565</c:v>
                </c:pt>
                <c:pt idx="1524">
                  <c:v>37566</c:v>
                </c:pt>
                <c:pt idx="1525">
                  <c:v>37567</c:v>
                </c:pt>
                <c:pt idx="1526">
                  <c:v>37568</c:v>
                </c:pt>
                <c:pt idx="1527">
                  <c:v>37571</c:v>
                </c:pt>
                <c:pt idx="1528">
                  <c:v>37572</c:v>
                </c:pt>
                <c:pt idx="1529">
                  <c:v>37573</c:v>
                </c:pt>
                <c:pt idx="1530">
                  <c:v>37574</c:v>
                </c:pt>
                <c:pt idx="1531">
                  <c:v>37575</c:v>
                </c:pt>
                <c:pt idx="1532">
                  <c:v>37578</c:v>
                </c:pt>
                <c:pt idx="1533">
                  <c:v>37579</c:v>
                </c:pt>
                <c:pt idx="1534">
                  <c:v>37580</c:v>
                </c:pt>
                <c:pt idx="1535">
                  <c:v>37581</c:v>
                </c:pt>
                <c:pt idx="1536">
                  <c:v>37582</c:v>
                </c:pt>
                <c:pt idx="1537">
                  <c:v>37585</c:v>
                </c:pt>
                <c:pt idx="1538">
                  <c:v>37586</c:v>
                </c:pt>
                <c:pt idx="1539">
                  <c:v>37587</c:v>
                </c:pt>
                <c:pt idx="1540">
                  <c:v>37588</c:v>
                </c:pt>
                <c:pt idx="1541">
                  <c:v>37589</c:v>
                </c:pt>
                <c:pt idx="1542">
                  <c:v>37590</c:v>
                </c:pt>
                <c:pt idx="1543">
                  <c:v>37592</c:v>
                </c:pt>
                <c:pt idx="1544">
                  <c:v>37593</c:v>
                </c:pt>
                <c:pt idx="1545">
                  <c:v>37594</c:v>
                </c:pt>
                <c:pt idx="1546">
                  <c:v>37595</c:v>
                </c:pt>
                <c:pt idx="1547">
                  <c:v>37596</c:v>
                </c:pt>
                <c:pt idx="1548">
                  <c:v>37599</c:v>
                </c:pt>
                <c:pt idx="1549">
                  <c:v>37600</c:v>
                </c:pt>
                <c:pt idx="1550">
                  <c:v>37601</c:v>
                </c:pt>
                <c:pt idx="1551">
                  <c:v>37602</c:v>
                </c:pt>
                <c:pt idx="1552">
                  <c:v>37603</c:v>
                </c:pt>
                <c:pt idx="1553">
                  <c:v>37606</c:v>
                </c:pt>
                <c:pt idx="1554">
                  <c:v>37607</c:v>
                </c:pt>
                <c:pt idx="1555">
                  <c:v>37608</c:v>
                </c:pt>
                <c:pt idx="1556">
                  <c:v>37609</c:v>
                </c:pt>
                <c:pt idx="1557">
                  <c:v>37610</c:v>
                </c:pt>
                <c:pt idx="1558">
                  <c:v>37613</c:v>
                </c:pt>
                <c:pt idx="1559">
                  <c:v>37614</c:v>
                </c:pt>
                <c:pt idx="1560">
                  <c:v>37616</c:v>
                </c:pt>
                <c:pt idx="1561">
                  <c:v>37617</c:v>
                </c:pt>
                <c:pt idx="1562">
                  <c:v>37620</c:v>
                </c:pt>
                <c:pt idx="1563">
                  <c:v>37621</c:v>
                </c:pt>
                <c:pt idx="1564">
                  <c:v>37623</c:v>
                </c:pt>
                <c:pt idx="1565">
                  <c:v>37624</c:v>
                </c:pt>
                <c:pt idx="1566">
                  <c:v>37627</c:v>
                </c:pt>
                <c:pt idx="1567">
                  <c:v>37628</c:v>
                </c:pt>
                <c:pt idx="1568">
                  <c:v>37629</c:v>
                </c:pt>
                <c:pt idx="1569">
                  <c:v>37630</c:v>
                </c:pt>
                <c:pt idx="1570">
                  <c:v>37631</c:v>
                </c:pt>
                <c:pt idx="1571">
                  <c:v>37634</c:v>
                </c:pt>
                <c:pt idx="1572">
                  <c:v>37635</c:v>
                </c:pt>
                <c:pt idx="1573">
                  <c:v>37636</c:v>
                </c:pt>
                <c:pt idx="1574">
                  <c:v>37637</c:v>
                </c:pt>
                <c:pt idx="1575">
                  <c:v>37638</c:v>
                </c:pt>
                <c:pt idx="1576">
                  <c:v>37641</c:v>
                </c:pt>
                <c:pt idx="1577">
                  <c:v>37642</c:v>
                </c:pt>
                <c:pt idx="1578">
                  <c:v>37643</c:v>
                </c:pt>
                <c:pt idx="1579">
                  <c:v>37644</c:v>
                </c:pt>
                <c:pt idx="1580">
                  <c:v>37645</c:v>
                </c:pt>
                <c:pt idx="1581">
                  <c:v>37648</c:v>
                </c:pt>
                <c:pt idx="1582">
                  <c:v>37649</c:v>
                </c:pt>
                <c:pt idx="1583">
                  <c:v>37650</c:v>
                </c:pt>
                <c:pt idx="1584">
                  <c:v>37651</c:v>
                </c:pt>
                <c:pt idx="1585">
                  <c:v>37652</c:v>
                </c:pt>
                <c:pt idx="1586">
                  <c:v>37655</c:v>
                </c:pt>
                <c:pt idx="1587">
                  <c:v>37656</c:v>
                </c:pt>
                <c:pt idx="1588">
                  <c:v>37657</c:v>
                </c:pt>
                <c:pt idx="1589">
                  <c:v>37658</c:v>
                </c:pt>
                <c:pt idx="1590">
                  <c:v>37659</c:v>
                </c:pt>
                <c:pt idx="1591">
                  <c:v>37662</c:v>
                </c:pt>
                <c:pt idx="1592">
                  <c:v>37663</c:v>
                </c:pt>
                <c:pt idx="1593">
                  <c:v>37664</c:v>
                </c:pt>
                <c:pt idx="1594">
                  <c:v>37665</c:v>
                </c:pt>
                <c:pt idx="1595">
                  <c:v>37666</c:v>
                </c:pt>
                <c:pt idx="1596">
                  <c:v>37669</c:v>
                </c:pt>
                <c:pt idx="1597">
                  <c:v>37670</c:v>
                </c:pt>
                <c:pt idx="1598">
                  <c:v>37671</c:v>
                </c:pt>
                <c:pt idx="1599">
                  <c:v>37672</c:v>
                </c:pt>
                <c:pt idx="1600">
                  <c:v>37673</c:v>
                </c:pt>
                <c:pt idx="1601">
                  <c:v>37676</c:v>
                </c:pt>
                <c:pt idx="1602">
                  <c:v>37677</c:v>
                </c:pt>
                <c:pt idx="1603">
                  <c:v>37678</c:v>
                </c:pt>
                <c:pt idx="1604">
                  <c:v>37679</c:v>
                </c:pt>
                <c:pt idx="1605">
                  <c:v>37680</c:v>
                </c:pt>
                <c:pt idx="1606">
                  <c:v>37683</c:v>
                </c:pt>
                <c:pt idx="1607">
                  <c:v>37684</c:v>
                </c:pt>
                <c:pt idx="1608">
                  <c:v>37685</c:v>
                </c:pt>
                <c:pt idx="1609">
                  <c:v>37686</c:v>
                </c:pt>
                <c:pt idx="1610">
                  <c:v>37687</c:v>
                </c:pt>
                <c:pt idx="1611">
                  <c:v>37690</c:v>
                </c:pt>
                <c:pt idx="1612">
                  <c:v>37691</c:v>
                </c:pt>
                <c:pt idx="1613">
                  <c:v>37692</c:v>
                </c:pt>
                <c:pt idx="1614">
                  <c:v>37693</c:v>
                </c:pt>
                <c:pt idx="1615">
                  <c:v>37694</c:v>
                </c:pt>
                <c:pt idx="1616">
                  <c:v>37697</c:v>
                </c:pt>
                <c:pt idx="1617">
                  <c:v>37698</c:v>
                </c:pt>
                <c:pt idx="1618">
                  <c:v>37699</c:v>
                </c:pt>
                <c:pt idx="1619">
                  <c:v>37700</c:v>
                </c:pt>
                <c:pt idx="1620">
                  <c:v>37701</c:v>
                </c:pt>
                <c:pt idx="1621">
                  <c:v>37704</c:v>
                </c:pt>
                <c:pt idx="1622">
                  <c:v>37705</c:v>
                </c:pt>
                <c:pt idx="1623">
                  <c:v>37706</c:v>
                </c:pt>
                <c:pt idx="1624">
                  <c:v>37707</c:v>
                </c:pt>
                <c:pt idx="1625">
                  <c:v>37708</c:v>
                </c:pt>
                <c:pt idx="1626">
                  <c:v>37711</c:v>
                </c:pt>
                <c:pt idx="1627">
                  <c:v>37712</c:v>
                </c:pt>
                <c:pt idx="1628">
                  <c:v>37713</c:v>
                </c:pt>
                <c:pt idx="1629">
                  <c:v>37714</c:v>
                </c:pt>
                <c:pt idx="1630">
                  <c:v>37715</c:v>
                </c:pt>
                <c:pt idx="1631">
                  <c:v>37718</c:v>
                </c:pt>
                <c:pt idx="1632">
                  <c:v>37719</c:v>
                </c:pt>
                <c:pt idx="1633">
                  <c:v>37720</c:v>
                </c:pt>
                <c:pt idx="1634">
                  <c:v>37721</c:v>
                </c:pt>
                <c:pt idx="1635">
                  <c:v>37722</c:v>
                </c:pt>
                <c:pt idx="1636">
                  <c:v>37725</c:v>
                </c:pt>
                <c:pt idx="1637">
                  <c:v>37726</c:v>
                </c:pt>
                <c:pt idx="1638">
                  <c:v>37727</c:v>
                </c:pt>
                <c:pt idx="1639">
                  <c:v>37728</c:v>
                </c:pt>
                <c:pt idx="1640">
                  <c:v>37732</c:v>
                </c:pt>
                <c:pt idx="1641">
                  <c:v>37733</c:v>
                </c:pt>
                <c:pt idx="1642">
                  <c:v>37734</c:v>
                </c:pt>
                <c:pt idx="1643">
                  <c:v>37735</c:v>
                </c:pt>
                <c:pt idx="1644">
                  <c:v>37736</c:v>
                </c:pt>
                <c:pt idx="1645">
                  <c:v>37739</c:v>
                </c:pt>
                <c:pt idx="1646">
                  <c:v>37740</c:v>
                </c:pt>
                <c:pt idx="1647">
                  <c:v>37741</c:v>
                </c:pt>
                <c:pt idx="1648">
                  <c:v>37742</c:v>
                </c:pt>
                <c:pt idx="1649">
                  <c:v>37743</c:v>
                </c:pt>
                <c:pt idx="1650">
                  <c:v>37746</c:v>
                </c:pt>
                <c:pt idx="1651">
                  <c:v>37747</c:v>
                </c:pt>
                <c:pt idx="1652">
                  <c:v>37748</c:v>
                </c:pt>
                <c:pt idx="1653">
                  <c:v>37749</c:v>
                </c:pt>
                <c:pt idx="1654">
                  <c:v>37750</c:v>
                </c:pt>
                <c:pt idx="1655">
                  <c:v>37753</c:v>
                </c:pt>
                <c:pt idx="1656">
                  <c:v>37754</c:v>
                </c:pt>
                <c:pt idx="1657">
                  <c:v>37755</c:v>
                </c:pt>
                <c:pt idx="1658">
                  <c:v>37756</c:v>
                </c:pt>
                <c:pt idx="1659">
                  <c:v>37757</c:v>
                </c:pt>
                <c:pt idx="1660">
                  <c:v>37760</c:v>
                </c:pt>
                <c:pt idx="1661">
                  <c:v>37761</c:v>
                </c:pt>
                <c:pt idx="1662">
                  <c:v>37762</c:v>
                </c:pt>
                <c:pt idx="1663">
                  <c:v>37763</c:v>
                </c:pt>
                <c:pt idx="1664">
                  <c:v>37764</c:v>
                </c:pt>
                <c:pt idx="1665">
                  <c:v>37767</c:v>
                </c:pt>
                <c:pt idx="1666">
                  <c:v>37768</c:v>
                </c:pt>
                <c:pt idx="1667">
                  <c:v>37769</c:v>
                </c:pt>
                <c:pt idx="1668">
                  <c:v>37770</c:v>
                </c:pt>
                <c:pt idx="1669">
                  <c:v>37771</c:v>
                </c:pt>
                <c:pt idx="1670">
                  <c:v>37772</c:v>
                </c:pt>
                <c:pt idx="1671">
                  <c:v>37774</c:v>
                </c:pt>
                <c:pt idx="1672">
                  <c:v>37775</c:v>
                </c:pt>
                <c:pt idx="1673">
                  <c:v>37776</c:v>
                </c:pt>
                <c:pt idx="1674">
                  <c:v>37777</c:v>
                </c:pt>
                <c:pt idx="1675">
                  <c:v>37778</c:v>
                </c:pt>
                <c:pt idx="1676">
                  <c:v>37781</c:v>
                </c:pt>
                <c:pt idx="1677">
                  <c:v>37782</c:v>
                </c:pt>
                <c:pt idx="1678">
                  <c:v>37783</c:v>
                </c:pt>
                <c:pt idx="1679">
                  <c:v>37784</c:v>
                </c:pt>
                <c:pt idx="1680">
                  <c:v>37785</c:v>
                </c:pt>
                <c:pt idx="1681">
                  <c:v>37788</c:v>
                </c:pt>
                <c:pt idx="1682">
                  <c:v>37789</c:v>
                </c:pt>
                <c:pt idx="1683">
                  <c:v>37790</c:v>
                </c:pt>
                <c:pt idx="1684">
                  <c:v>37791</c:v>
                </c:pt>
                <c:pt idx="1685">
                  <c:v>37792</c:v>
                </c:pt>
                <c:pt idx="1686">
                  <c:v>37795</c:v>
                </c:pt>
                <c:pt idx="1687">
                  <c:v>37796</c:v>
                </c:pt>
                <c:pt idx="1688">
                  <c:v>37797</c:v>
                </c:pt>
                <c:pt idx="1689">
                  <c:v>37798</c:v>
                </c:pt>
                <c:pt idx="1690">
                  <c:v>37799</c:v>
                </c:pt>
                <c:pt idx="1691">
                  <c:v>37802</c:v>
                </c:pt>
                <c:pt idx="1692">
                  <c:v>37803</c:v>
                </c:pt>
                <c:pt idx="1693">
                  <c:v>37804</c:v>
                </c:pt>
                <c:pt idx="1694">
                  <c:v>37805</c:v>
                </c:pt>
                <c:pt idx="1695">
                  <c:v>37806</c:v>
                </c:pt>
                <c:pt idx="1696">
                  <c:v>37809</c:v>
                </c:pt>
                <c:pt idx="1697">
                  <c:v>37810</c:v>
                </c:pt>
                <c:pt idx="1698">
                  <c:v>37811</c:v>
                </c:pt>
                <c:pt idx="1699">
                  <c:v>37812</c:v>
                </c:pt>
                <c:pt idx="1700">
                  <c:v>37813</c:v>
                </c:pt>
                <c:pt idx="1701">
                  <c:v>37816</c:v>
                </c:pt>
                <c:pt idx="1702">
                  <c:v>37817</c:v>
                </c:pt>
                <c:pt idx="1703">
                  <c:v>37818</c:v>
                </c:pt>
                <c:pt idx="1704">
                  <c:v>37819</c:v>
                </c:pt>
                <c:pt idx="1705">
                  <c:v>37820</c:v>
                </c:pt>
                <c:pt idx="1706">
                  <c:v>37823</c:v>
                </c:pt>
                <c:pt idx="1707">
                  <c:v>37824</c:v>
                </c:pt>
                <c:pt idx="1708">
                  <c:v>37825</c:v>
                </c:pt>
                <c:pt idx="1709">
                  <c:v>37826</c:v>
                </c:pt>
                <c:pt idx="1710">
                  <c:v>37827</c:v>
                </c:pt>
                <c:pt idx="1711">
                  <c:v>37830</c:v>
                </c:pt>
                <c:pt idx="1712">
                  <c:v>37831</c:v>
                </c:pt>
                <c:pt idx="1713">
                  <c:v>37832</c:v>
                </c:pt>
                <c:pt idx="1714">
                  <c:v>37833</c:v>
                </c:pt>
                <c:pt idx="1715">
                  <c:v>37834</c:v>
                </c:pt>
                <c:pt idx="1716">
                  <c:v>37837</c:v>
                </c:pt>
                <c:pt idx="1717">
                  <c:v>37838</c:v>
                </c:pt>
                <c:pt idx="1718">
                  <c:v>37839</c:v>
                </c:pt>
                <c:pt idx="1719">
                  <c:v>37840</c:v>
                </c:pt>
                <c:pt idx="1720">
                  <c:v>37841</c:v>
                </c:pt>
                <c:pt idx="1721">
                  <c:v>37844</c:v>
                </c:pt>
                <c:pt idx="1722">
                  <c:v>37845</c:v>
                </c:pt>
                <c:pt idx="1723">
                  <c:v>37846</c:v>
                </c:pt>
                <c:pt idx="1724">
                  <c:v>37847</c:v>
                </c:pt>
                <c:pt idx="1725">
                  <c:v>37848</c:v>
                </c:pt>
                <c:pt idx="1726">
                  <c:v>37851</c:v>
                </c:pt>
                <c:pt idx="1727">
                  <c:v>37852</c:v>
                </c:pt>
                <c:pt idx="1728">
                  <c:v>37853</c:v>
                </c:pt>
                <c:pt idx="1729">
                  <c:v>37854</c:v>
                </c:pt>
                <c:pt idx="1730">
                  <c:v>37855</c:v>
                </c:pt>
                <c:pt idx="1731">
                  <c:v>37858</c:v>
                </c:pt>
                <c:pt idx="1732">
                  <c:v>37859</c:v>
                </c:pt>
                <c:pt idx="1733">
                  <c:v>37860</c:v>
                </c:pt>
                <c:pt idx="1734">
                  <c:v>37861</c:v>
                </c:pt>
                <c:pt idx="1735">
                  <c:v>37862</c:v>
                </c:pt>
                <c:pt idx="1736">
                  <c:v>37864</c:v>
                </c:pt>
                <c:pt idx="1737">
                  <c:v>37865</c:v>
                </c:pt>
                <c:pt idx="1738">
                  <c:v>37866</c:v>
                </c:pt>
                <c:pt idx="1739">
                  <c:v>37867</c:v>
                </c:pt>
                <c:pt idx="1740">
                  <c:v>37868</c:v>
                </c:pt>
                <c:pt idx="1741">
                  <c:v>37869</c:v>
                </c:pt>
                <c:pt idx="1742">
                  <c:v>37872</c:v>
                </c:pt>
                <c:pt idx="1743">
                  <c:v>37873</c:v>
                </c:pt>
                <c:pt idx="1744">
                  <c:v>37874</c:v>
                </c:pt>
                <c:pt idx="1745">
                  <c:v>37875</c:v>
                </c:pt>
                <c:pt idx="1746">
                  <c:v>37876</c:v>
                </c:pt>
                <c:pt idx="1747">
                  <c:v>37879</c:v>
                </c:pt>
                <c:pt idx="1748">
                  <c:v>37880</c:v>
                </c:pt>
                <c:pt idx="1749">
                  <c:v>37881</c:v>
                </c:pt>
                <c:pt idx="1750">
                  <c:v>37882</c:v>
                </c:pt>
                <c:pt idx="1751">
                  <c:v>37883</c:v>
                </c:pt>
                <c:pt idx="1752">
                  <c:v>37886</c:v>
                </c:pt>
                <c:pt idx="1753">
                  <c:v>37887</c:v>
                </c:pt>
                <c:pt idx="1754">
                  <c:v>37888</c:v>
                </c:pt>
                <c:pt idx="1755">
                  <c:v>37889</c:v>
                </c:pt>
                <c:pt idx="1756">
                  <c:v>37890</c:v>
                </c:pt>
                <c:pt idx="1757">
                  <c:v>37893</c:v>
                </c:pt>
                <c:pt idx="1758">
                  <c:v>37894</c:v>
                </c:pt>
                <c:pt idx="1759">
                  <c:v>37895</c:v>
                </c:pt>
                <c:pt idx="1760">
                  <c:v>37896</c:v>
                </c:pt>
                <c:pt idx="1761">
                  <c:v>37897</c:v>
                </c:pt>
                <c:pt idx="1762">
                  <c:v>37900</c:v>
                </c:pt>
                <c:pt idx="1763">
                  <c:v>37901</c:v>
                </c:pt>
                <c:pt idx="1764">
                  <c:v>37902</c:v>
                </c:pt>
                <c:pt idx="1765">
                  <c:v>37903</c:v>
                </c:pt>
                <c:pt idx="1766">
                  <c:v>37904</c:v>
                </c:pt>
                <c:pt idx="1767">
                  <c:v>37907</c:v>
                </c:pt>
                <c:pt idx="1768">
                  <c:v>37908</c:v>
                </c:pt>
                <c:pt idx="1769">
                  <c:v>37909</c:v>
                </c:pt>
                <c:pt idx="1770">
                  <c:v>37910</c:v>
                </c:pt>
                <c:pt idx="1771">
                  <c:v>37911</c:v>
                </c:pt>
                <c:pt idx="1772">
                  <c:v>37914</c:v>
                </c:pt>
                <c:pt idx="1773">
                  <c:v>37915</c:v>
                </c:pt>
                <c:pt idx="1774">
                  <c:v>37916</c:v>
                </c:pt>
                <c:pt idx="1775">
                  <c:v>37917</c:v>
                </c:pt>
                <c:pt idx="1776">
                  <c:v>37918</c:v>
                </c:pt>
                <c:pt idx="1777">
                  <c:v>37921</c:v>
                </c:pt>
                <c:pt idx="1778">
                  <c:v>37922</c:v>
                </c:pt>
                <c:pt idx="1779">
                  <c:v>37923</c:v>
                </c:pt>
                <c:pt idx="1780">
                  <c:v>37924</c:v>
                </c:pt>
                <c:pt idx="1781">
                  <c:v>37925</c:v>
                </c:pt>
                <c:pt idx="1782">
                  <c:v>37928</c:v>
                </c:pt>
                <c:pt idx="1783">
                  <c:v>37929</c:v>
                </c:pt>
                <c:pt idx="1784">
                  <c:v>37930</c:v>
                </c:pt>
                <c:pt idx="1785">
                  <c:v>37931</c:v>
                </c:pt>
                <c:pt idx="1786">
                  <c:v>37932</c:v>
                </c:pt>
                <c:pt idx="1787">
                  <c:v>37935</c:v>
                </c:pt>
                <c:pt idx="1788">
                  <c:v>37936</c:v>
                </c:pt>
                <c:pt idx="1789">
                  <c:v>37937</c:v>
                </c:pt>
                <c:pt idx="1790">
                  <c:v>37938</c:v>
                </c:pt>
                <c:pt idx="1791">
                  <c:v>37939</c:v>
                </c:pt>
                <c:pt idx="1792">
                  <c:v>37942</c:v>
                </c:pt>
                <c:pt idx="1793">
                  <c:v>37943</c:v>
                </c:pt>
                <c:pt idx="1794">
                  <c:v>37944</c:v>
                </c:pt>
                <c:pt idx="1795">
                  <c:v>37945</c:v>
                </c:pt>
                <c:pt idx="1796">
                  <c:v>37946</c:v>
                </c:pt>
                <c:pt idx="1797">
                  <c:v>37949</c:v>
                </c:pt>
                <c:pt idx="1798">
                  <c:v>37950</c:v>
                </c:pt>
                <c:pt idx="1799">
                  <c:v>37951</c:v>
                </c:pt>
                <c:pt idx="1800">
                  <c:v>37952</c:v>
                </c:pt>
                <c:pt idx="1801">
                  <c:v>37953</c:v>
                </c:pt>
                <c:pt idx="1802">
                  <c:v>37955</c:v>
                </c:pt>
                <c:pt idx="1803">
                  <c:v>37956</c:v>
                </c:pt>
                <c:pt idx="1804">
                  <c:v>37957</c:v>
                </c:pt>
                <c:pt idx="1805">
                  <c:v>37958</c:v>
                </c:pt>
                <c:pt idx="1806">
                  <c:v>37959</c:v>
                </c:pt>
                <c:pt idx="1807">
                  <c:v>37960</c:v>
                </c:pt>
                <c:pt idx="1808">
                  <c:v>37963</c:v>
                </c:pt>
                <c:pt idx="1809">
                  <c:v>37964</c:v>
                </c:pt>
                <c:pt idx="1810">
                  <c:v>37965</c:v>
                </c:pt>
                <c:pt idx="1811">
                  <c:v>37966</c:v>
                </c:pt>
                <c:pt idx="1812">
                  <c:v>37967</c:v>
                </c:pt>
                <c:pt idx="1813">
                  <c:v>37970</c:v>
                </c:pt>
                <c:pt idx="1814">
                  <c:v>37971</c:v>
                </c:pt>
                <c:pt idx="1815">
                  <c:v>37972</c:v>
                </c:pt>
                <c:pt idx="1816">
                  <c:v>37973</c:v>
                </c:pt>
                <c:pt idx="1817">
                  <c:v>37974</c:v>
                </c:pt>
                <c:pt idx="1818">
                  <c:v>37977</c:v>
                </c:pt>
                <c:pt idx="1819">
                  <c:v>37978</c:v>
                </c:pt>
                <c:pt idx="1820">
                  <c:v>37979</c:v>
                </c:pt>
                <c:pt idx="1821">
                  <c:v>37981</c:v>
                </c:pt>
                <c:pt idx="1822">
                  <c:v>37984</c:v>
                </c:pt>
                <c:pt idx="1823">
                  <c:v>37985</c:v>
                </c:pt>
                <c:pt idx="1824">
                  <c:v>37986</c:v>
                </c:pt>
                <c:pt idx="1825">
                  <c:v>37988</c:v>
                </c:pt>
                <c:pt idx="1826">
                  <c:v>37991</c:v>
                </c:pt>
                <c:pt idx="1827">
                  <c:v>37992</c:v>
                </c:pt>
                <c:pt idx="1828">
                  <c:v>37993</c:v>
                </c:pt>
                <c:pt idx="1829">
                  <c:v>37994</c:v>
                </c:pt>
                <c:pt idx="1830">
                  <c:v>37995</c:v>
                </c:pt>
                <c:pt idx="1831">
                  <c:v>37998</c:v>
                </c:pt>
                <c:pt idx="1832">
                  <c:v>37999</c:v>
                </c:pt>
                <c:pt idx="1833">
                  <c:v>38000</c:v>
                </c:pt>
                <c:pt idx="1834">
                  <c:v>38001</c:v>
                </c:pt>
                <c:pt idx="1835">
                  <c:v>38002</c:v>
                </c:pt>
                <c:pt idx="1836">
                  <c:v>38005</c:v>
                </c:pt>
                <c:pt idx="1837">
                  <c:v>38006</c:v>
                </c:pt>
                <c:pt idx="1838">
                  <c:v>38007</c:v>
                </c:pt>
                <c:pt idx="1839">
                  <c:v>38008</c:v>
                </c:pt>
                <c:pt idx="1840">
                  <c:v>38009</c:v>
                </c:pt>
                <c:pt idx="1841">
                  <c:v>38012</c:v>
                </c:pt>
                <c:pt idx="1842">
                  <c:v>38013</c:v>
                </c:pt>
                <c:pt idx="1843">
                  <c:v>38014</c:v>
                </c:pt>
                <c:pt idx="1844">
                  <c:v>38015</c:v>
                </c:pt>
                <c:pt idx="1845">
                  <c:v>38016</c:v>
                </c:pt>
                <c:pt idx="1846">
                  <c:v>38017</c:v>
                </c:pt>
                <c:pt idx="1847">
                  <c:v>38019</c:v>
                </c:pt>
                <c:pt idx="1848">
                  <c:v>38020</c:v>
                </c:pt>
                <c:pt idx="1849">
                  <c:v>38021</c:v>
                </c:pt>
                <c:pt idx="1850">
                  <c:v>38022</c:v>
                </c:pt>
                <c:pt idx="1851">
                  <c:v>38023</c:v>
                </c:pt>
                <c:pt idx="1852">
                  <c:v>38026</c:v>
                </c:pt>
                <c:pt idx="1853">
                  <c:v>38027</c:v>
                </c:pt>
                <c:pt idx="1854">
                  <c:v>38028</c:v>
                </c:pt>
                <c:pt idx="1855">
                  <c:v>38029</c:v>
                </c:pt>
                <c:pt idx="1856">
                  <c:v>38030</c:v>
                </c:pt>
                <c:pt idx="1857">
                  <c:v>38033</c:v>
                </c:pt>
                <c:pt idx="1858">
                  <c:v>38034</c:v>
                </c:pt>
                <c:pt idx="1859">
                  <c:v>38035</c:v>
                </c:pt>
                <c:pt idx="1860">
                  <c:v>38036</c:v>
                </c:pt>
                <c:pt idx="1861">
                  <c:v>38037</c:v>
                </c:pt>
                <c:pt idx="1862">
                  <c:v>38040</c:v>
                </c:pt>
                <c:pt idx="1863">
                  <c:v>38041</c:v>
                </c:pt>
                <c:pt idx="1864">
                  <c:v>38042</c:v>
                </c:pt>
                <c:pt idx="1865">
                  <c:v>38043</c:v>
                </c:pt>
                <c:pt idx="1866">
                  <c:v>38044</c:v>
                </c:pt>
                <c:pt idx="1867">
                  <c:v>38046</c:v>
                </c:pt>
                <c:pt idx="1868">
                  <c:v>38047</c:v>
                </c:pt>
                <c:pt idx="1869">
                  <c:v>38048</c:v>
                </c:pt>
                <c:pt idx="1870">
                  <c:v>38049</c:v>
                </c:pt>
                <c:pt idx="1871">
                  <c:v>38050</c:v>
                </c:pt>
                <c:pt idx="1872">
                  <c:v>38051</c:v>
                </c:pt>
                <c:pt idx="1873">
                  <c:v>38054</c:v>
                </c:pt>
                <c:pt idx="1874">
                  <c:v>38055</c:v>
                </c:pt>
                <c:pt idx="1875">
                  <c:v>38056</c:v>
                </c:pt>
                <c:pt idx="1876">
                  <c:v>38057</c:v>
                </c:pt>
                <c:pt idx="1877">
                  <c:v>38058</c:v>
                </c:pt>
                <c:pt idx="1878">
                  <c:v>38061</c:v>
                </c:pt>
                <c:pt idx="1879">
                  <c:v>38062</c:v>
                </c:pt>
                <c:pt idx="1880">
                  <c:v>38063</c:v>
                </c:pt>
                <c:pt idx="1881">
                  <c:v>38064</c:v>
                </c:pt>
                <c:pt idx="1882">
                  <c:v>38065</c:v>
                </c:pt>
                <c:pt idx="1883">
                  <c:v>38068</c:v>
                </c:pt>
                <c:pt idx="1884">
                  <c:v>38069</c:v>
                </c:pt>
                <c:pt idx="1885">
                  <c:v>38070</c:v>
                </c:pt>
                <c:pt idx="1886">
                  <c:v>38071</c:v>
                </c:pt>
                <c:pt idx="1887">
                  <c:v>38072</c:v>
                </c:pt>
                <c:pt idx="1888">
                  <c:v>38075</c:v>
                </c:pt>
                <c:pt idx="1889">
                  <c:v>38076</c:v>
                </c:pt>
                <c:pt idx="1890">
                  <c:v>38077</c:v>
                </c:pt>
                <c:pt idx="1891">
                  <c:v>38078</c:v>
                </c:pt>
                <c:pt idx="1892">
                  <c:v>38079</c:v>
                </c:pt>
                <c:pt idx="1893">
                  <c:v>38082</c:v>
                </c:pt>
                <c:pt idx="1894">
                  <c:v>38083</c:v>
                </c:pt>
                <c:pt idx="1895">
                  <c:v>38084</c:v>
                </c:pt>
                <c:pt idx="1896">
                  <c:v>38085</c:v>
                </c:pt>
                <c:pt idx="1897">
                  <c:v>38089</c:v>
                </c:pt>
                <c:pt idx="1898">
                  <c:v>38090</c:v>
                </c:pt>
                <c:pt idx="1899">
                  <c:v>38091</c:v>
                </c:pt>
                <c:pt idx="1900">
                  <c:v>38092</c:v>
                </c:pt>
                <c:pt idx="1901">
                  <c:v>38093</c:v>
                </c:pt>
                <c:pt idx="1902">
                  <c:v>38096</c:v>
                </c:pt>
                <c:pt idx="1903">
                  <c:v>38097</c:v>
                </c:pt>
                <c:pt idx="1904">
                  <c:v>38098</c:v>
                </c:pt>
                <c:pt idx="1905">
                  <c:v>38099</c:v>
                </c:pt>
                <c:pt idx="1906">
                  <c:v>38100</c:v>
                </c:pt>
                <c:pt idx="1907">
                  <c:v>38103</c:v>
                </c:pt>
                <c:pt idx="1908">
                  <c:v>38104</c:v>
                </c:pt>
                <c:pt idx="1909">
                  <c:v>38105</c:v>
                </c:pt>
                <c:pt idx="1910">
                  <c:v>38106</c:v>
                </c:pt>
                <c:pt idx="1911">
                  <c:v>38107</c:v>
                </c:pt>
                <c:pt idx="1912">
                  <c:v>38110</c:v>
                </c:pt>
                <c:pt idx="1913">
                  <c:v>38111</c:v>
                </c:pt>
                <c:pt idx="1914">
                  <c:v>38112</c:v>
                </c:pt>
                <c:pt idx="1915">
                  <c:v>38113</c:v>
                </c:pt>
                <c:pt idx="1916">
                  <c:v>38114</c:v>
                </c:pt>
                <c:pt idx="1917">
                  <c:v>38117</c:v>
                </c:pt>
                <c:pt idx="1918">
                  <c:v>38118</c:v>
                </c:pt>
                <c:pt idx="1919">
                  <c:v>38119</c:v>
                </c:pt>
                <c:pt idx="1920">
                  <c:v>38120</c:v>
                </c:pt>
                <c:pt idx="1921">
                  <c:v>38121</c:v>
                </c:pt>
                <c:pt idx="1922">
                  <c:v>38124</c:v>
                </c:pt>
                <c:pt idx="1923">
                  <c:v>38125</c:v>
                </c:pt>
                <c:pt idx="1924">
                  <c:v>38126</c:v>
                </c:pt>
                <c:pt idx="1925">
                  <c:v>38127</c:v>
                </c:pt>
                <c:pt idx="1926">
                  <c:v>38128</c:v>
                </c:pt>
                <c:pt idx="1927">
                  <c:v>38131</c:v>
                </c:pt>
                <c:pt idx="1928">
                  <c:v>38132</c:v>
                </c:pt>
                <c:pt idx="1929">
                  <c:v>38133</c:v>
                </c:pt>
                <c:pt idx="1930">
                  <c:v>38134</c:v>
                </c:pt>
                <c:pt idx="1931">
                  <c:v>38135</c:v>
                </c:pt>
                <c:pt idx="1932">
                  <c:v>38138</c:v>
                </c:pt>
                <c:pt idx="1933">
                  <c:v>38139</c:v>
                </c:pt>
                <c:pt idx="1934">
                  <c:v>38140</c:v>
                </c:pt>
                <c:pt idx="1935">
                  <c:v>38141</c:v>
                </c:pt>
                <c:pt idx="1936">
                  <c:v>38142</c:v>
                </c:pt>
                <c:pt idx="1937">
                  <c:v>38145</c:v>
                </c:pt>
                <c:pt idx="1938">
                  <c:v>38146</c:v>
                </c:pt>
                <c:pt idx="1939">
                  <c:v>38147</c:v>
                </c:pt>
                <c:pt idx="1940">
                  <c:v>38148</c:v>
                </c:pt>
                <c:pt idx="1941">
                  <c:v>38149</c:v>
                </c:pt>
                <c:pt idx="1942">
                  <c:v>38152</c:v>
                </c:pt>
                <c:pt idx="1943">
                  <c:v>38153</c:v>
                </c:pt>
                <c:pt idx="1944">
                  <c:v>38154</c:v>
                </c:pt>
                <c:pt idx="1945">
                  <c:v>38155</c:v>
                </c:pt>
                <c:pt idx="1946">
                  <c:v>38156</c:v>
                </c:pt>
                <c:pt idx="1947">
                  <c:v>38159</c:v>
                </c:pt>
                <c:pt idx="1948">
                  <c:v>38160</c:v>
                </c:pt>
                <c:pt idx="1949">
                  <c:v>38161</c:v>
                </c:pt>
                <c:pt idx="1950">
                  <c:v>38162</c:v>
                </c:pt>
                <c:pt idx="1951">
                  <c:v>38163</c:v>
                </c:pt>
                <c:pt idx="1952">
                  <c:v>38166</c:v>
                </c:pt>
                <c:pt idx="1953">
                  <c:v>38167</c:v>
                </c:pt>
                <c:pt idx="1954">
                  <c:v>38168</c:v>
                </c:pt>
                <c:pt idx="1955">
                  <c:v>38169</c:v>
                </c:pt>
                <c:pt idx="1956">
                  <c:v>38170</c:v>
                </c:pt>
                <c:pt idx="1957">
                  <c:v>38173</c:v>
                </c:pt>
                <c:pt idx="1958">
                  <c:v>38174</c:v>
                </c:pt>
                <c:pt idx="1959">
                  <c:v>38175</c:v>
                </c:pt>
                <c:pt idx="1960">
                  <c:v>38176</c:v>
                </c:pt>
                <c:pt idx="1961">
                  <c:v>38177</c:v>
                </c:pt>
                <c:pt idx="1962">
                  <c:v>38180</c:v>
                </c:pt>
                <c:pt idx="1963">
                  <c:v>38181</c:v>
                </c:pt>
                <c:pt idx="1964">
                  <c:v>38182</c:v>
                </c:pt>
                <c:pt idx="1965">
                  <c:v>38183</c:v>
                </c:pt>
                <c:pt idx="1966">
                  <c:v>38184</c:v>
                </c:pt>
                <c:pt idx="1967">
                  <c:v>38187</c:v>
                </c:pt>
                <c:pt idx="1968">
                  <c:v>38188</c:v>
                </c:pt>
                <c:pt idx="1969">
                  <c:v>38189</c:v>
                </c:pt>
                <c:pt idx="1970">
                  <c:v>38190</c:v>
                </c:pt>
                <c:pt idx="1971">
                  <c:v>38191</c:v>
                </c:pt>
                <c:pt idx="1972">
                  <c:v>38194</c:v>
                </c:pt>
                <c:pt idx="1973">
                  <c:v>38195</c:v>
                </c:pt>
                <c:pt idx="1974">
                  <c:v>38196</c:v>
                </c:pt>
                <c:pt idx="1975">
                  <c:v>38197</c:v>
                </c:pt>
                <c:pt idx="1976">
                  <c:v>38198</c:v>
                </c:pt>
                <c:pt idx="1977">
                  <c:v>38199</c:v>
                </c:pt>
                <c:pt idx="1978">
                  <c:v>38201</c:v>
                </c:pt>
                <c:pt idx="1979">
                  <c:v>38202</c:v>
                </c:pt>
                <c:pt idx="1980">
                  <c:v>38203</c:v>
                </c:pt>
                <c:pt idx="1981">
                  <c:v>38204</c:v>
                </c:pt>
                <c:pt idx="1982">
                  <c:v>38205</c:v>
                </c:pt>
                <c:pt idx="1983">
                  <c:v>38208</c:v>
                </c:pt>
                <c:pt idx="1984">
                  <c:v>38209</c:v>
                </c:pt>
                <c:pt idx="1985">
                  <c:v>38210</c:v>
                </c:pt>
                <c:pt idx="1986">
                  <c:v>38211</c:v>
                </c:pt>
                <c:pt idx="1987">
                  <c:v>38212</c:v>
                </c:pt>
                <c:pt idx="1988">
                  <c:v>38215</c:v>
                </c:pt>
                <c:pt idx="1989">
                  <c:v>38216</c:v>
                </c:pt>
                <c:pt idx="1990">
                  <c:v>38217</c:v>
                </c:pt>
                <c:pt idx="1991">
                  <c:v>38218</c:v>
                </c:pt>
                <c:pt idx="1992">
                  <c:v>38219</c:v>
                </c:pt>
                <c:pt idx="1993">
                  <c:v>38222</c:v>
                </c:pt>
                <c:pt idx="1994">
                  <c:v>38223</c:v>
                </c:pt>
                <c:pt idx="1995">
                  <c:v>38224</c:v>
                </c:pt>
                <c:pt idx="1996">
                  <c:v>38225</c:v>
                </c:pt>
                <c:pt idx="1997">
                  <c:v>38226</c:v>
                </c:pt>
                <c:pt idx="1998">
                  <c:v>38229</c:v>
                </c:pt>
                <c:pt idx="1999">
                  <c:v>38230</c:v>
                </c:pt>
                <c:pt idx="2000">
                  <c:v>38231</c:v>
                </c:pt>
                <c:pt idx="2001">
                  <c:v>38232</c:v>
                </c:pt>
                <c:pt idx="2002">
                  <c:v>38233</c:v>
                </c:pt>
                <c:pt idx="2003">
                  <c:v>38236</c:v>
                </c:pt>
                <c:pt idx="2004">
                  <c:v>38237</c:v>
                </c:pt>
                <c:pt idx="2005">
                  <c:v>38238</c:v>
                </c:pt>
                <c:pt idx="2006">
                  <c:v>38239</c:v>
                </c:pt>
                <c:pt idx="2007">
                  <c:v>38240</c:v>
                </c:pt>
                <c:pt idx="2008">
                  <c:v>38243</c:v>
                </c:pt>
                <c:pt idx="2009">
                  <c:v>38244</c:v>
                </c:pt>
                <c:pt idx="2010">
                  <c:v>38245</c:v>
                </c:pt>
                <c:pt idx="2011">
                  <c:v>38246</c:v>
                </c:pt>
                <c:pt idx="2012">
                  <c:v>38247</c:v>
                </c:pt>
                <c:pt idx="2013">
                  <c:v>38250</c:v>
                </c:pt>
                <c:pt idx="2014">
                  <c:v>38251</c:v>
                </c:pt>
                <c:pt idx="2015">
                  <c:v>38252</c:v>
                </c:pt>
                <c:pt idx="2016">
                  <c:v>38253</c:v>
                </c:pt>
                <c:pt idx="2017">
                  <c:v>38254</c:v>
                </c:pt>
                <c:pt idx="2018">
                  <c:v>38257</c:v>
                </c:pt>
                <c:pt idx="2019">
                  <c:v>38258</c:v>
                </c:pt>
                <c:pt idx="2020">
                  <c:v>38259</c:v>
                </c:pt>
                <c:pt idx="2021">
                  <c:v>38260</c:v>
                </c:pt>
                <c:pt idx="2022">
                  <c:v>38261</c:v>
                </c:pt>
                <c:pt idx="2023">
                  <c:v>38264</c:v>
                </c:pt>
                <c:pt idx="2024">
                  <c:v>38265</c:v>
                </c:pt>
                <c:pt idx="2025">
                  <c:v>38266</c:v>
                </c:pt>
                <c:pt idx="2026">
                  <c:v>38267</c:v>
                </c:pt>
                <c:pt idx="2027">
                  <c:v>38268</c:v>
                </c:pt>
                <c:pt idx="2028">
                  <c:v>38271</c:v>
                </c:pt>
                <c:pt idx="2029">
                  <c:v>38272</c:v>
                </c:pt>
                <c:pt idx="2030">
                  <c:v>38273</c:v>
                </c:pt>
                <c:pt idx="2031">
                  <c:v>38274</c:v>
                </c:pt>
                <c:pt idx="2032">
                  <c:v>38275</c:v>
                </c:pt>
                <c:pt idx="2033">
                  <c:v>38278</c:v>
                </c:pt>
                <c:pt idx="2034">
                  <c:v>38279</c:v>
                </c:pt>
                <c:pt idx="2035">
                  <c:v>38280</c:v>
                </c:pt>
                <c:pt idx="2036">
                  <c:v>38281</c:v>
                </c:pt>
                <c:pt idx="2037">
                  <c:v>38282</c:v>
                </c:pt>
                <c:pt idx="2038">
                  <c:v>38285</c:v>
                </c:pt>
                <c:pt idx="2039">
                  <c:v>38286</c:v>
                </c:pt>
                <c:pt idx="2040">
                  <c:v>38287</c:v>
                </c:pt>
                <c:pt idx="2041">
                  <c:v>38288</c:v>
                </c:pt>
                <c:pt idx="2042">
                  <c:v>38289</c:v>
                </c:pt>
                <c:pt idx="2043">
                  <c:v>38291</c:v>
                </c:pt>
                <c:pt idx="2044">
                  <c:v>38292</c:v>
                </c:pt>
                <c:pt idx="2045">
                  <c:v>38293</c:v>
                </c:pt>
                <c:pt idx="2046">
                  <c:v>38294</c:v>
                </c:pt>
                <c:pt idx="2047">
                  <c:v>38295</c:v>
                </c:pt>
                <c:pt idx="2048">
                  <c:v>38296</c:v>
                </c:pt>
                <c:pt idx="2049">
                  <c:v>38299</c:v>
                </c:pt>
                <c:pt idx="2050">
                  <c:v>38300</c:v>
                </c:pt>
                <c:pt idx="2051">
                  <c:v>38301</c:v>
                </c:pt>
                <c:pt idx="2052">
                  <c:v>38302</c:v>
                </c:pt>
                <c:pt idx="2053">
                  <c:v>38303</c:v>
                </c:pt>
                <c:pt idx="2054">
                  <c:v>38306</c:v>
                </c:pt>
                <c:pt idx="2055">
                  <c:v>38307</c:v>
                </c:pt>
                <c:pt idx="2056">
                  <c:v>38308</c:v>
                </c:pt>
                <c:pt idx="2057">
                  <c:v>38309</c:v>
                </c:pt>
                <c:pt idx="2058">
                  <c:v>38310</c:v>
                </c:pt>
                <c:pt idx="2059">
                  <c:v>38313</c:v>
                </c:pt>
                <c:pt idx="2060">
                  <c:v>38314</c:v>
                </c:pt>
                <c:pt idx="2061">
                  <c:v>38315</c:v>
                </c:pt>
                <c:pt idx="2062">
                  <c:v>38316</c:v>
                </c:pt>
                <c:pt idx="2063">
                  <c:v>38317</c:v>
                </c:pt>
                <c:pt idx="2064">
                  <c:v>38320</c:v>
                </c:pt>
                <c:pt idx="2065">
                  <c:v>38321</c:v>
                </c:pt>
                <c:pt idx="2066">
                  <c:v>38322</c:v>
                </c:pt>
                <c:pt idx="2067">
                  <c:v>38323</c:v>
                </c:pt>
                <c:pt idx="2068">
                  <c:v>38324</c:v>
                </c:pt>
                <c:pt idx="2069">
                  <c:v>38327</c:v>
                </c:pt>
                <c:pt idx="2070">
                  <c:v>38328</c:v>
                </c:pt>
                <c:pt idx="2071">
                  <c:v>38329</c:v>
                </c:pt>
                <c:pt idx="2072">
                  <c:v>38330</c:v>
                </c:pt>
                <c:pt idx="2073">
                  <c:v>38331</c:v>
                </c:pt>
                <c:pt idx="2074">
                  <c:v>38334</c:v>
                </c:pt>
                <c:pt idx="2075">
                  <c:v>38335</c:v>
                </c:pt>
                <c:pt idx="2076">
                  <c:v>38336</c:v>
                </c:pt>
                <c:pt idx="2077">
                  <c:v>38337</c:v>
                </c:pt>
                <c:pt idx="2078">
                  <c:v>38338</c:v>
                </c:pt>
                <c:pt idx="2079">
                  <c:v>38341</c:v>
                </c:pt>
                <c:pt idx="2080">
                  <c:v>38342</c:v>
                </c:pt>
                <c:pt idx="2081">
                  <c:v>38343</c:v>
                </c:pt>
                <c:pt idx="2082">
                  <c:v>38344</c:v>
                </c:pt>
                <c:pt idx="2083">
                  <c:v>38348</c:v>
                </c:pt>
                <c:pt idx="2084">
                  <c:v>38349</c:v>
                </c:pt>
                <c:pt idx="2085">
                  <c:v>38350</c:v>
                </c:pt>
                <c:pt idx="2086">
                  <c:v>38351</c:v>
                </c:pt>
                <c:pt idx="2087">
                  <c:v>38352</c:v>
                </c:pt>
                <c:pt idx="2088">
                  <c:v>38355</c:v>
                </c:pt>
                <c:pt idx="2089">
                  <c:v>38356</c:v>
                </c:pt>
                <c:pt idx="2090">
                  <c:v>38357</c:v>
                </c:pt>
                <c:pt idx="2091">
                  <c:v>38358</c:v>
                </c:pt>
                <c:pt idx="2092">
                  <c:v>38359</c:v>
                </c:pt>
                <c:pt idx="2093">
                  <c:v>38362</c:v>
                </c:pt>
                <c:pt idx="2094">
                  <c:v>38363</c:v>
                </c:pt>
                <c:pt idx="2095">
                  <c:v>38364</c:v>
                </c:pt>
                <c:pt idx="2096">
                  <c:v>38365</c:v>
                </c:pt>
                <c:pt idx="2097">
                  <c:v>38366</c:v>
                </c:pt>
                <c:pt idx="2098">
                  <c:v>38369</c:v>
                </c:pt>
                <c:pt idx="2099">
                  <c:v>38370</c:v>
                </c:pt>
                <c:pt idx="2100">
                  <c:v>38371</c:v>
                </c:pt>
                <c:pt idx="2101">
                  <c:v>38372</c:v>
                </c:pt>
                <c:pt idx="2102">
                  <c:v>38373</c:v>
                </c:pt>
                <c:pt idx="2103">
                  <c:v>38376</c:v>
                </c:pt>
                <c:pt idx="2104">
                  <c:v>38377</c:v>
                </c:pt>
                <c:pt idx="2105">
                  <c:v>38378</c:v>
                </c:pt>
                <c:pt idx="2106">
                  <c:v>38379</c:v>
                </c:pt>
                <c:pt idx="2107">
                  <c:v>38380</c:v>
                </c:pt>
                <c:pt idx="2108">
                  <c:v>38383</c:v>
                </c:pt>
                <c:pt idx="2109">
                  <c:v>38384</c:v>
                </c:pt>
                <c:pt idx="2110">
                  <c:v>38385</c:v>
                </c:pt>
                <c:pt idx="2111">
                  <c:v>38386</c:v>
                </c:pt>
                <c:pt idx="2112">
                  <c:v>38387</c:v>
                </c:pt>
                <c:pt idx="2113">
                  <c:v>38390</c:v>
                </c:pt>
                <c:pt idx="2114">
                  <c:v>38391</c:v>
                </c:pt>
                <c:pt idx="2115">
                  <c:v>38392</c:v>
                </c:pt>
                <c:pt idx="2116">
                  <c:v>38393</c:v>
                </c:pt>
                <c:pt idx="2117">
                  <c:v>38394</c:v>
                </c:pt>
                <c:pt idx="2118">
                  <c:v>38397</c:v>
                </c:pt>
                <c:pt idx="2119">
                  <c:v>38398</c:v>
                </c:pt>
                <c:pt idx="2120">
                  <c:v>38399</c:v>
                </c:pt>
                <c:pt idx="2121">
                  <c:v>38400</c:v>
                </c:pt>
                <c:pt idx="2122">
                  <c:v>38401</c:v>
                </c:pt>
                <c:pt idx="2123">
                  <c:v>38404</c:v>
                </c:pt>
                <c:pt idx="2124">
                  <c:v>38405</c:v>
                </c:pt>
                <c:pt idx="2125">
                  <c:v>38406</c:v>
                </c:pt>
                <c:pt idx="2126">
                  <c:v>38407</c:v>
                </c:pt>
                <c:pt idx="2127">
                  <c:v>38408</c:v>
                </c:pt>
                <c:pt idx="2128">
                  <c:v>38411</c:v>
                </c:pt>
                <c:pt idx="2129">
                  <c:v>38412</c:v>
                </c:pt>
                <c:pt idx="2130">
                  <c:v>38413</c:v>
                </c:pt>
                <c:pt idx="2131">
                  <c:v>38414</c:v>
                </c:pt>
                <c:pt idx="2132">
                  <c:v>38415</c:v>
                </c:pt>
                <c:pt idx="2133">
                  <c:v>38418</c:v>
                </c:pt>
                <c:pt idx="2134">
                  <c:v>38419</c:v>
                </c:pt>
                <c:pt idx="2135">
                  <c:v>38420</c:v>
                </c:pt>
                <c:pt idx="2136">
                  <c:v>38421</c:v>
                </c:pt>
                <c:pt idx="2137">
                  <c:v>38422</c:v>
                </c:pt>
                <c:pt idx="2138">
                  <c:v>38425</c:v>
                </c:pt>
                <c:pt idx="2139">
                  <c:v>38426</c:v>
                </c:pt>
                <c:pt idx="2140">
                  <c:v>38427</c:v>
                </c:pt>
                <c:pt idx="2141">
                  <c:v>38428</c:v>
                </c:pt>
                <c:pt idx="2142">
                  <c:v>38429</c:v>
                </c:pt>
                <c:pt idx="2143">
                  <c:v>38432</c:v>
                </c:pt>
                <c:pt idx="2144">
                  <c:v>38433</c:v>
                </c:pt>
                <c:pt idx="2145">
                  <c:v>38434</c:v>
                </c:pt>
                <c:pt idx="2146">
                  <c:v>38435</c:v>
                </c:pt>
                <c:pt idx="2147">
                  <c:v>38439</c:v>
                </c:pt>
                <c:pt idx="2148">
                  <c:v>38440</c:v>
                </c:pt>
                <c:pt idx="2149">
                  <c:v>38441</c:v>
                </c:pt>
                <c:pt idx="2150">
                  <c:v>38442</c:v>
                </c:pt>
                <c:pt idx="2151">
                  <c:v>38443</c:v>
                </c:pt>
                <c:pt idx="2152">
                  <c:v>38446</c:v>
                </c:pt>
                <c:pt idx="2153">
                  <c:v>38447</c:v>
                </c:pt>
                <c:pt idx="2154">
                  <c:v>38448</c:v>
                </c:pt>
                <c:pt idx="2155">
                  <c:v>38449</c:v>
                </c:pt>
                <c:pt idx="2156">
                  <c:v>38450</c:v>
                </c:pt>
                <c:pt idx="2157">
                  <c:v>38453</c:v>
                </c:pt>
                <c:pt idx="2158">
                  <c:v>38454</c:v>
                </c:pt>
                <c:pt idx="2159">
                  <c:v>38455</c:v>
                </c:pt>
                <c:pt idx="2160">
                  <c:v>38456</c:v>
                </c:pt>
                <c:pt idx="2161">
                  <c:v>38457</c:v>
                </c:pt>
                <c:pt idx="2162">
                  <c:v>38460</c:v>
                </c:pt>
                <c:pt idx="2163">
                  <c:v>38461</c:v>
                </c:pt>
                <c:pt idx="2164">
                  <c:v>38462</c:v>
                </c:pt>
                <c:pt idx="2165">
                  <c:v>38463</c:v>
                </c:pt>
                <c:pt idx="2166">
                  <c:v>38464</c:v>
                </c:pt>
                <c:pt idx="2167">
                  <c:v>38467</c:v>
                </c:pt>
                <c:pt idx="2168">
                  <c:v>38468</c:v>
                </c:pt>
                <c:pt idx="2169">
                  <c:v>38469</c:v>
                </c:pt>
                <c:pt idx="2170">
                  <c:v>38470</c:v>
                </c:pt>
                <c:pt idx="2171">
                  <c:v>38471</c:v>
                </c:pt>
                <c:pt idx="2172">
                  <c:v>38472</c:v>
                </c:pt>
                <c:pt idx="2173">
                  <c:v>38474</c:v>
                </c:pt>
                <c:pt idx="2174">
                  <c:v>38475</c:v>
                </c:pt>
                <c:pt idx="2175">
                  <c:v>38476</c:v>
                </c:pt>
                <c:pt idx="2176">
                  <c:v>38477</c:v>
                </c:pt>
                <c:pt idx="2177">
                  <c:v>38478</c:v>
                </c:pt>
                <c:pt idx="2178">
                  <c:v>38481</c:v>
                </c:pt>
                <c:pt idx="2179">
                  <c:v>38482</c:v>
                </c:pt>
                <c:pt idx="2180">
                  <c:v>38483</c:v>
                </c:pt>
                <c:pt idx="2181">
                  <c:v>38484</c:v>
                </c:pt>
                <c:pt idx="2182">
                  <c:v>38485</c:v>
                </c:pt>
                <c:pt idx="2183">
                  <c:v>38488</c:v>
                </c:pt>
                <c:pt idx="2184">
                  <c:v>38489</c:v>
                </c:pt>
                <c:pt idx="2185">
                  <c:v>38490</c:v>
                </c:pt>
                <c:pt idx="2186">
                  <c:v>38491</c:v>
                </c:pt>
                <c:pt idx="2187">
                  <c:v>38492</c:v>
                </c:pt>
                <c:pt idx="2188">
                  <c:v>38495</c:v>
                </c:pt>
                <c:pt idx="2189">
                  <c:v>38496</c:v>
                </c:pt>
                <c:pt idx="2190">
                  <c:v>38497</c:v>
                </c:pt>
                <c:pt idx="2191">
                  <c:v>38498</c:v>
                </c:pt>
                <c:pt idx="2192">
                  <c:v>38499</c:v>
                </c:pt>
                <c:pt idx="2193">
                  <c:v>38502</c:v>
                </c:pt>
                <c:pt idx="2194">
                  <c:v>38503</c:v>
                </c:pt>
                <c:pt idx="2195">
                  <c:v>38504</c:v>
                </c:pt>
                <c:pt idx="2196">
                  <c:v>38505</c:v>
                </c:pt>
                <c:pt idx="2197">
                  <c:v>38506</c:v>
                </c:pt>
                <c:pt idx="2198">
                  <c:v>38509</c:v>
                </c:pt>
                <c:pt idx="2199">
                  <c:v>38510</c:v>
                </c:pt>
                <c:pt idx="2200">
                  <c:v>38511</c:v>
                </c:pt>
                <c:pt idx="2201">
                  <c:v>38512</c:v>
                </c:pt>
                <c:pt idx="2202">
                  <c:v>38513</c:v>
                </c:pt>
                <c:pt idx="2203">
                  <c:v>38516</c:v>
                </c:pt>
                <c:pt idx="2204">
                  <c:v>38517</c:v>
                </c:pt>
                <c:pt idx="2205">
                  <c:v>38518</c:v>
                </c:pt>
                <c:pt idx="2206">
                  <c:v>38519</c:v>
                </c:pt>
                <c:pt idx="2207">
                  <c:v>38520</c:v>
                </c:pt>
                <c:pt idx="2208">
                  <c:v>38523</c:v>
                </c:pt>
                <c:pt idx="2209">
                  <c:v>38524</c:v>
                </c:pt>
                <c:pt idx="2210">
                  <c:v>38525</c:v>
                </c:pt>
                <c:pt idx="2211">
                  <c:v>38526</c:v>
                </c:pt>
                <c:pt idx="2212">
                  <c:v>38527</c:v>
                </c:pt>
                <c:pt idx="2213">
                  <c:v>38530</c:v>
                </c:pt>
                <c:pt idx="2214">
                  <c:v>38531</c:v>
                </c:pt>
                <c:pt idx="2215">
                  <c:v>38532</c:v>
                </c:pt>
                <c:pt idx="2216">
                  <c:v>38533</c:v>
                </c:pt>
                <c:pt idx="2217">
                  <c:v>38534</c:v>
                </c:pt>
                <c:pt idx="2218">
                  <c:v>38537</c:v>
                </c:pt>
                <c:pt idx="2219">
                  <c:v>38538</c:v>
                </c:pt>
                <c:pt idx="2220">
                  <c:v>38539</c:v>
                </c:pt>
                <c:pt idx="2221">
                  <c:v>38540</c:v>
                </c:pt>
                <c:pt idx="2222">
                  <c:v>38541</c:v>
                </c:pt>
                <c:pt idx="2223">
                  <c:v>38544</c:v>
                </c:pt>
                <c:pt idx="2224">
                  <c:v>38545</c:v>
                </c:pt>
                <c:pt idx="2225">
                  <c:v>38546</c:v>
                </c:pt>
                <c:pt idx="2226">
                  <c:v>38547</c:v>
                </c:pt>
                <c:pt idx="2227">
                  <c:v>38548</c:v>
                </c:pt>
                <c:pt idx="2228">
                  <c:v>38551</c:v>
                </c:pt>
                <c:pt idx="2229">
                  <c:v>38552</c:v>
                </c:pt>
                <c:pt idx="2230">
                  <c:v>38553</c:v>
                </c:pt>
                <c:pt idx="2231">
                  <c:v>38554</c:v>
                </c:pt>
                <c:pt idx="2232">
                  <c:v>38555</c:v>
                </c:pt>
                <c:pt idx="2233">
                  <c:v>38558</c:v>
                </c:pt>
                <c:pt idx="2234">
                  <c:v>38559</c:v>
                </c:pt>
                <c:pt idx="2235">
                  <c:v>38560</c:v>
                </c:pt>
                <c:pt idx="2236">
                  <c:v>38561</c:v>
                </c:pt>
                <c:pt idx="2237">
                  <c:v>38562</c:v>
                </c:pt>
                <c:pt idx="2238">
                  <c:v>38564</c:v>
                </c:pt>
                <c:pt idx="2239">
                  <c:v>38565</c:v>
                </c:pt>
                <c:pt idx="2240">
                  <c:v>38566</c:v>
                </c:pt>
                <c:pt idx="2241">
                  <c:v>38567</c:v>
                </c:pt>
                <c:pt idx="2242">
                  <c:v>38568</c:v>
                </c:pt>
                <c:pt idx="2243">
                  <c:v>38569</c:v>
                </c:pt>
                <c:pt idx="2244">
                  <c:v>38572</c:v>
                </c:pt>
                <c:pt idx="2245">
                  <c:v>38573</c:v>
                </c:pt>
                <c:pt idx="2246">
                  <c:v>38574</c:v>
                </c:pt>
                <c:pt idx="2247">
                  <c:v>38575</c:v>
                </c:pt>
                <c:pt idx="2248">
                  <c:v>38576</c:v>
                </c:pt>
                <c:pt idx="2249">
                  <c:v>38579</c:v>
                </c:pt>
                <c:pt idx="2250">
                  <c:v>38580</c:v>
                </c:pt>
                <c:pt idx="2251">
                  <c:v>38581</c:v>
                </c:pt>
                <c:pt idx="2252">
                  <c:v>38582</c:v>
                </c:pt>
                <c:pt idx="2253">
                  <c:v>38583</c:v>
                </c:pt>
                <c:pt idx="2254">
                  <c:v>38586</c:v>
                </c:pt>
                <c:pt idx="2255">
                  <c:v>38587</c:v>
                </c:pt>
                <c:pt idx="2256">
                  <c:v>38588</c:v>
                </c:pt>
                <c:pt idx="2257">
                  <c:v>38589</c:v>
                </c:pt>
                <c:pt idx="2258">
                  <c:v>38590</c:v>
                </c:pt>
                <c:pt idx="2259">
                  <c:v>38593</c:v>
                </c:pt>
                <c:pt idx="2260">
                  <c:v>38594</c:v>
                </c:pt>
                <c:pt idx="2261">
                  <c:v>38595</c:v>
                </c:pt>
                <c:pt idx="2262">
                  <c:v>38596</c:v>
                </c:pt>
                <c:pt idx="2263">
                  <c:v>38597</c:v>
                </c:pt>
                <c:pt idx="2264">
                  <c:v>38600</c:v>
                </c:pt>
                <c:pt idx="2265">
                  <c:v>38601</c:v>
                </c:pt>
                <c:pt idx="2266">
                  <c:v>38602</c:v>
                </c:pt>
                <c:pt idx="2267">
                  <c:v>38603</c:v>
                </c:pt>
                <c:pt idx="2268">
                  <c:v>38604</c:v>
                </c:pt>
                <c:pt idx="2269">
                  <c:v>38607</c:v>
                </c:pt>
                <c:pt idx="2270">
                  <c:v>38608</c:v>
                </c:pt>
                <c:pt idx="2271">
                  <c:v>38609</c:v>
                </c:pt>
                <c:pt idx="2272">
                  <c:v>38610</c:v>
                </c:pt>
                <c:pt idx="2273">
                  <c:v>38611</c:v>
                </c:pt>
                <c:pt idx="2274">
                  <c:v>38614</c:v>
                </c:pt>
                <c:pt idx="2275">
                  <c:v>38615</c:v>
                </c:pt>
                <c:pt idx="2276">
                  <c:v>38616</c:v>
                </c:pt>
                <c:pt idx="2277">
                  <c:v>38617</c:v>
                </c:pt>
                <c:pt idx="2278">
                  <c:v>38618</c:v>
                </c:pt>
                <c:pt idx="2279">
                  <c:v>38621</c:v>
                </c:pt>
                <c:pt idx="2280">
                  <c:v>38622</c:v>
                </c:pt>
                <c:pt idx="2281">
                  <c:v>38623</c:v>
                </c:pt>
                <c:pt idx="2282">
                  <c:v>38624</c:v>
                </c:pt>
                <c:pt idx="2283">
                  <c:v>38625</c:v>
                </c:pt>
                <c:pt idx="2284">
                  <c:v>38628</c:v>
                </c:pt>
                <c:pt idx="2285">
                  <c:v>38629</c:v>
                </c:pt>
                <c:pt idx="2286">
                  <c:v>38630</c:v>
                </c:pt>
                <c:pt idx="2287">
                  <c:v>38631</c:v>
                </c:pt>
                <c:pt idx="2288">
                  <c:v>38632</c:v>
                </c:pt>
                <c:pt idx="2289">
                  <c:v>38635</c:v>
                </c:pt>
                <c:pt idx="2290">
                  <c:v>38636</c:v>
                </c:pt>
                <c:pt idx="2291">
                  <c:v>38637</c:v>
                </c:pt>
                <c:pt idx="2292">
                  <c:v>38638</c:v>
                </c:pt>
                <c:pt idx="2293">
                  <c:v>38639</c:v>
                </c:pt>
                <c:pt idx="2294">
                  <c:v>38642</c:v>
                </c:pt>
                <c:pt idx="2295">
                  <c:v>38643</c:v>
                </c:pt>
                <c:pt idx="2296">
                  <c:v>38644</c:v>
                </c:pt>
                <c:pt idx="2297">
                  <c:v>38645</c:v>
                </c:pt>
                <c:pt idx="2298">
                  <c:v>38646</c:v>
                </c:pt>
                <c:pt idx="2299">
                  <c:v>38649</c:v>
                </c:pt>
                <c:pt idx="2300">
                  <c:v>38650</c:v>
                </c:pt>
                <c:pt idx="2301">
                  <c:v>38651</c:v>
                </c:pt>
                <c:pt idx="2302">
                  <c:v>38652</c:v>
                </c:pt>
                <c:pt idx="2303">
                  <c:v>38653</c:v>
                </c:pt>
                <c:pt idx="2304">
                  <c:v>38656</c:v>
                </c:pt>
                <c:pt idx="2305">
                  <c:v>38657</c:v>
                </c:pt>
                <c:pt idx="2306">
                  <c:v>38658</c:v>
                </c:pt>
                <c:pt idx="2307">
                  <c:v>38659</c:v>
                </c:pt>
                <c:pt idx="2308">
                  <c:v>38660</c:v>
                </c:pt>
                <c:pt idx="2309">
                  <c:v>38663</c:v>
                </c:pt>
                <c:pt idx="2310">
                  <c:v>38664</c:v>
                </c:pt>
                <c:pt idx="2311">
                  <c:v>38665</c:v>
                </c:pt>
                <c:pt idx="2312">
                  <c:v>38666</c:v>
                </c:pt>
                <c:pt idx="2313">
                  <c:v>38667</c:v>
                </c:pt>
                <c:pt idx="2314">
                  <c:v>38670</c:v>
                </c:pt>
                <c:pt idx="2315">
                  <c:v>38671</c:v>
                </c:pt>
                <c:pt idx="2316">
                  <c:v>38672</c:v>
                </c:pt>
                <c:pt idx="2317">
                  <c:v>38673</c:v>
                </c:pt>
                <c:pt idx="2318">
                  <c:v>38674</c:v>
                </c:pt>
                <c:pt idx="2319">
                  <c:v>38677</c:v>
                </c:pt>
                <c:pt idx="2320">
                  <c:v>38678</c:v>
                </c:pt>
                <c:pt idx="2321">
                  <c:v>38679</c:v>
                </c:pt>
                <c:pt idx="2322">
                  <c:v>38680</c:v>
                </c:pt>
                <c:pt idx="2323">
                  <c:v>38681</c:v>
                </c:pt>
                <c:pt idx="2324">
                  <c:v>38684</c:v>
                </c:pt>
                <c:pt idx="2325">
                  <c:v>38685</c:v>
                </c:pt>
                <c:pt idx="2326">
                  <c:v>38686</c:v>
                </c:pt>
                <c:pt idx="2327">
                  <c:v>38687</c:v>
                </c:pt>
                <c:pt idx="2328">
                  <c:v>38688</c:v>
                </c:pt>
                <c:pt idx="2329">
                  <c:v>38691</c:v>
                </c:pt>
                <c:pt idx="2330">
                  <c:v>38692</c:v>
                </c:pt>
                <c:pt idx="2331">
                  <c:v>38693</c:v>
                </c:pt>
                <c:pt idx="2332">
                  <c:v>38694</c:v>
                </c:pt>
                <c:pt idx="2333">
                  <c:v>38695</c:v>
                </c:pt>
                <c:pt idx="2334">
                  <c:v>38698</c:v>
                </c:pt>
                <c:pt idx="2335">
                  <c:v>38699</c:v>
                </c:pt>
                <c:pt idx="2336">
                  <c:v>38700</c:v>
                </c:pt>
                <c:pt idx="2337">
                  <c:v>38701</c:v>
                </c:pt>
                <c:pt idx="2338">
                  <c:v>38702</c:v>
                </c:pt>
                <c:pt idx="2339">
                  <c:v>38705</c:v>
                </c:pt>
                <c:pt idx="2340">
                  <c:v>38706</c:v>
                </c:pt>
                <c:pt idx="2341">
                  <c:v>38707</c:v>
                </c:pt>
                <c:pt idx="2342">
                  <c:v>38708</c:v>
                </c:pt>
                <c:pt idx="2343">
                  <c:v>38709</c:v>
                </c:pt>
                <c:pt idx="2344">
                  <c:v>38713</c:v>
                </c:pt>
                <c:pt idx="2345">
                  <c:v>38714</c:v>
                </c:pt>
                <c:pt idx="2346">
                  <c:v>38715</c:v>
                </c:pt>
                <c:pt idx="2347">
                  <c:v>38716</c:v>
                </c:pt>
                <c:pt idx="2348">
                  <c:v>38717</c:v>
                </c:pt>
                <c:pt idx="2349">
                  <c:v>38720</c:v>
                </c:pt>
                <c:pt idx="2350">
                  <c:v>38721</c:v>
                </c:pt>
                <c:pt idx="2351">
                  <c:v>38722</c:v>
                </c:pt>
                <c:pt idx="2352">
                  <c:v>38723</c:v>
                </c:pt>
                <c:pt idx="2353">
                  <c:v>38726</c:v>
                </c:pt>
                <c:pt idx="2354">
                  <c:v>38727</c:v>
                </c:pt>
                <c:pt idx="2355">
                  <c:v>38728</c:v>
                </c:pt>
                <c:pt idx="2356">
                  <c:v>38729</c:v>
                </c:pt>
                <c:pt idx="2357">
                  <c:v>38730</c:v>
                </c:pt>
                <c:pt idx="2358">
                  <c:v>38733</c:v>
                </c:pt>
                <c:pt idx="2359">
                  <c:v>38734</c:v>
                </c:pt>
                <c:pt idx="2360">
                  <c:v>38735</c:v>
                </c:pt>
                <c:pt idx="2361">
                  <c:v>38736</c:v>
                </c:pt>
                <c:pt idx="2362">
                  <c:v>38737</c:v>
                </c:pt>
                <c:pt idx="2363">
                  <c:v>38740</c:v>
                </c:pt>
                <c:pt idx="2364">
                  <c:v>38741</c:v>
                </c:pt>
                <c:pt idx="2365">
                  <c:v>38742</c:v>
                </c:pt>
                <c:pt idx="2366">
                  <c:v>38743</c:v>
                </c:pt>
                <c:pt idx="2367">
                  <c:v>38744</c:v>
                </c:pt>
                <c:pt idx="2368">
                  <c:v>38747</c:v>
                </c:pt>
                <c:pt idx="2369">
                  <c:v>38748</c:v>
                </c:pt>
                <c:pt idx="2370">
                  <c:v>38749</c:v>
                </c:pt>
                <c:pt idx="2371">
                  <c:v>38750</c:v>
                </c:pt>
                <c:pt idx="2372">
                  <c:v>38751</c:v>
                </c:pt>
                <c:pt idx="2373">
                  <c:v>38754</c:v>
                </c:pt>
                <c:pt idx="2374">
                  <c:v>38755</c:v>
                </c:pt>
                <c:pt idx="2375">
                  <c:v>38756</c:v>
                </c:pt>
                <c:pt idx="2376">
                  <c:v>38757</c:v>
                </c:pt>
                <c:pt idx="2377">
                  <c:v>38758</c:v>
                </c:pt>
                <c:pt idx="2378">
                  <c:v>38761</c:v>
                </c:pt>
                <c:pt idx="2379">
                  <c:v>38762</c:v>
                </c:pt>
                <c:pt idx="2380">
                  <c:v>38763</c:v>
                </c:pt>
                <c:pt idx="2381">
                  <c:v>38764</c:v>
                </c:pt>
                <c:pt idx="2382">
                  <c:v>38765</c:v>
                </c:pt>
                <c:pt idx="2383">
                  <c:v>38768</c:v>
                </c:pt>
                <c:pt idx="2384">
                  <c:v>38769</c:v>
                </c:pt>
                <c:pt idx="2385">
                  <c:v>38770</c:v>
                </c:pt>
                <c:pt idx="2386">
                  <c:v>38771</c:v>
                </c:pt>
                <c:pt idx="2387">
                  <c:v>38772</c:v>
                </c:pt>
                <c:pt idx="2388">
                  <c:v>38775</c:v>
                </c:pt>
                <c:pt idx="2389">
                  <c:v>38776</c:v>
                </c:pt>
                <c:pt idx="2390">
                  <c:v>38777</c:v>
                </c:pt>
                <c:pt idx="2391">
                  <c:v>38778</c:v>
                </c:pt>
                <c:pt idx="2392">
                  <c:v>38779</c:v>
                </c:pt>
                <c:pt idx="2393">
                  <c:v>38782</c:v>
                </c:pt>
                <c:pt idx="2394">
                  <c:v>38783</c:v>
                </c:pt>
                <c:pt idx="2395">
                  <c:v>38784</c:v>
                </c:pt>
                <c:pt idx="2396">
                  <c:v>38785</c:v>
                </c:pt>
                <c:pt idx="2397">
                  <c:v>38786</c:v>
                </c:pt>
                <c:pt idx="2398">
                  <c:v>38789</c:v>
                </c:pt>
                <c:pt idx="2399">
                  <c:v>38790</c:v>
                </c:pt>
                <c:pt idx="2400">
                  <c:v>38791</c:v>
                </c:pt>
                <c:pt idx="2401">
                  <c:v>38792</c:v>
                </c:pt>
                <c:pt idx="2402">
                  <c:v>38793</c:v>
                </c:pt>
                <c:pt idx="2403">
                  <c:v>38796</c:v>
                </c:pt>
                <c:pt idx="2404">
                  <c:v>38797</c:v>
                </c:pt>
                <c:pt idx="2405">
                  <c:v>38798</c:v>
                </c:pt>
                <c:pt idx="2406">
                  <c:v>38799</c:v>
                </c:pt>
                <c:pt idx="2407">
                  <c:v>38800</c:v>
                </c:pt>
                <c:pt idx="2408">
                  <c:v>38803</c:v>
                </c:pt>
                <c:pt idx="2409">
                  <c:v>38804</c:v>
                </c:pt>
                <c:pt idx="2410">
                  <c:v>38805</c:v>
                </c:pt>
                <c:pt idx="2411">
                  <c:v>38806</c:v>
                </c:pt>
                <c:pt idx="2412">
                  <c:v>38807</c:v>
                </c:pt>
                <c:pt idx="2413">
                  <c:v>38810</c:v>
                </c:pt>
                <c:pt idx="2414">
                  <c:v>38811</c:v>
                </c:pt>
                <c:pt idx="2415">
                  <c:v>38812</c:v>
                </c:pt>
                <c:pt idx="2416">
                  <c:v>38813</c:v>
                </c:pt>
                <c:pt idx="2417">
                  <c:v>38814</c:v>
                </c:pt>
                <c:pt idx="2418">
                  <c:v>38817</c:v>
                </c:pt>
                <c:pt idx="2419">
                  <c:v>38818</c:v>
                </c:pt>
                <c:pt idx="2420">
                  <c:v>38819</c:v>
                </c:pt>
                <c:pt idx="2421">
                  <c:v>38820</c:v>
                </c:pt>
                <c:pt idx="2422">
                  <c:v>38824</c:v>
                </c:pt>
                <c:pt idx="2423">
                  <c:v>38825</c:v>
                </c:pt>
                <c:pt idx="2424">
                  <c:v>38826</c:v>
                </c:pt>
                <c:pt idx="2425">
                  <c:v>38827</c:v>
                </c:pt>
                <c:pt idx="2426">
                  <c:v>38828</c:v>
                </c:pt>
                <c:pt idx="2427">
                  <c:v>38831</c:v>
                </c:pt>
                <c:pt idx="2428">
                  <c:v>38832</c:v>
                </c:pt>
                <c:pt idx="2429">
                  <c:v>38833</c:v>
                </c:pt>
                <c:pt idx="2430">
                  <c:v>38834</c:v>
                </c:pt>
                <c:pt idx="2431">
                  <c:v>38835</c:v>
                </c:pt>
                <c:pt idx="2432">
                  <c:v>38837</c:v>
                </c:pt>
                <c:pt idx="2433">
                  <c:v>38838</c:v>
                </c:pt>
                <c:pt idx="2434">
                  <c:v>38839</c:v>
                </c:pt>
                <c:pt idx="2435">
                  <c:v>38840</c:v>
                </c:pt>
                <c:pt idx="2436">
                  <c:v>38841</c:v>
                </c:pt>
                <c:pt idx="2437">
                  <c:v>38842</c:v>
                </c:pt>
                <c:pt idx="2438">
                  <c:v>38845</c:v>
                </c:pt>
                <c:pt idx="2439">
                  <c:v>38846</c:v>
                </c:pt>
                <c:pt idx="2440">
                  <c:v>38847</c:v>
                </c:pt>
                <c:pt idx="2441">
                  <c:v>38848</c:v>
                </c:pt>
                <c:pt idx="2442">
                  <c:v>38849</c:v>
                </c:pt>
                <c:pt idx="2443">
                  <c:v>38852</c:v>
                </c:pt>
                <c:pt idx="2444">
                  <c:v>38853</c:v>
                </c:pt>
                <c:pt idx="2445">
                  <c:v>38854</c:v>
                </c:pt>
                <c:pt idx="2446">
                  <c:v>38855</c:v>
                </c:pt>
                <c:pt idx="2447">
                  <c:v>38856</c:v>
                </c:pt>
                <c:pt idx="2448">
                  <c:v>38859</c:v>
                </c:pt>
                <c:pt idx="2449">
                  <c:v>38860</c:v>
                </c:pt>
                <c:pt idx="2450">
                  <c:v>38861</c:v>
                </c:pt>
                <c:pt idx="2451">
                  <c:v>38862</c:v>
                </c:pt>
                <c:pt idx="2452">
                  <c:v>38863</c:v>
                </c:pt>
                <c:pt idx="2453">
                  <c:v>38866</c:v>
                </c:pt>
                <c:pt idx="2454">
                  <c:v>38867</c:v>
                </c:pt>
                <c:pt idx="2455">
                  <c:v>38868</c:v>
                </c:pt>
                <c:pt idx="2456">
                  <c:v>38869</c:v>
                </c:pt>
                <c:pt idx="2457">
                  <c:v>38870</c:v>
                </c:pt>
                <c:pt idx="2458">
                  <c:v>38873</c:v>
                </c:pt>
                <c:pt idx="2459">
                  <c:v>38874</c:v>
                </c:pt>
                <c:pt idx="2460">
                  <c:v>38875</c:v>
                </c:pt>
                <c:pt idx="2461">
                  <c:v>38876</c:v>
                </c:pt>
                <c:pt idx="2462">
                  <c:v>38877</c:v>
                </c:pt>
                <c:pt idx="2463">
                  <c:v>38880</c:v>
                </c:pt>
                <c:pt idx="2464">
                  <c:v>38881</c:v>
                </c:pt>
                <c:pt idx="2465">
                  <c:v>38882</c:v>
                </c:pt>
                <c:pt idx="2466">
                  <c:v>38883</c:v>
                </c:pt>
                <c:pt idx="2467">
                  <c:v>38884</c:v>
                </c:pt>
                <c:pt idx="2468">
                  <c:v>38887</c:v>
                </c:pt>
                <c:pt idx="2469">
                  <c:v>38888</c:v>
                </c:pt>
                <c:pt idx="2470">
                  <c:v>38889</c:v>
                </c:pt>
                <c:pt idx="2471">
                  <c:v>38890</c:v>
                </c:pt>
                <c:pt idx="2472">
                  <c:v>38891</c:v>
                </c:pt>
                <c:pt idx="2473">
                  <c:v>38894</c:v>
                </c:pt>
                <c:pt idx="2474">
                  <c:v>38895</c:v>
                </c:pt>
                <c:pt idx="2475">
                  <c:v>38896</c:v>
                </c:pt>
                <c:pt idx="2476">
                  <c:v>38897</c:v>
                </c:pt>
                <c:pt idx="2477">
                  <c:v>38898</c:v>
                </c:pt>
                <c:pt idx="2478">
                  <c:v>38901</c:v>
                </c:pt>
                <c:pt idx="2479">
                  <c:v>38902</c:v>
                </c:pt>
                <c:pt idx="2480">
                  <c:v>38903</c:v>
                </c:pt>
                <c:pt idx="2481">
                  <c:v>38904</c:v>
                </c:pt>
                <c:pt idx="2482">
                  <c:v>38905</c:v>
                </c:pt>
                <c:pt idx="2483">
                  <c:v>38908</c:v>
                </c:pt>
                <c:pt idx="2484">
                  <c:v>38909</c:v>
                </c:pt>
                <c:pt idx="2485">
                  <c:v>38910</c:v>
                </c:pt>
                <c:pt idx="2486">
                  <c:v>38911</c:v>
                </c:pt>
                <c:pt idx="2487">
                  <c:v>38912</c:v>
                </c:pt>
                <c:pt idx="2488">
                  <c:v>38915</c:v>
                </c:pt>
                <c:pt idx="2489">
                  <c:v>38916</c:v>
                </c:pt>
                <c:pt idx="2490">
                  <c:v>38917</c:v>
                </c:pt>
                <c:pt idx="2491">
                  <c:v>38918</c:v>
                </c:pt>
                <c:pt idx="2492">
                  <c:v>38919</c:v>
                </c:pt>
                <c:pt idx="2493">
                  <c:v>38922</c:v>
                </c:pt>
                <c:pt idx="2494">
                  <c:v>38923</c:v>
                </c:pt>
                <c:pt idx="2495">
                  <c:v>38924</c:v>
                </c:pt>
                <c:pt idx="2496">
                  <c:v>38925</c:v>
                </c:pt>
                <c:pt idx="2497">
                  <c:v>38926</c:v>
                </c:pt>
                <c:pt idx="2498">
                  <c:v>38929</c:v>
                </c:pt>
                <c:pt idx="2499">
                  <c:v>38930</c:v>
                </c:pt>
                <c:pt idx="2500">
                  <c:v>38931</c:v>
                </c:pt>
                <c:pt idx="2501">
                  <c:v>38932</c:v>
                </c:pt>
                <c:pt idx="2502">
                  <c:v>38933</c:v>
                </c:pt>
                <c:pt idx="2503">
                  <c:v>38936</c:v>
                </c:pt>
                <c:pt idx="2504">
                  <c:v>38937</c:v>
                </c:pt>
                <c:pt idx="2505">
                  <c:v>38938</c:v>
                </c:pt>
                <c:pt idx="2506">
                  <c:v>38939</c:v>
                </c:pt>
                <c:pt idx="2507">
                  <c:v>38940</c:v>
                </c:pt>
                <c:pt idx="2508">
                  <c:v>38943</c:v>
                </c:pt>
                <c:pt idx="2509">
                  <c:v>38944</c:v>
                </c:pt>
                <c:pt idx="2510">
                  <c:v>38945</c:v>
                </c:pt>
                <c:pt idx="2511">
                  <c:v>38946</c:v>
                </c:pt>
                <c:pt idx="2512">
                  <c:v>38947</c:v>
                </c:pt>
                <c:pt idx="2513">
                  <c:v>38950</c:v>
                </c:pt>
                <c:pt idx="2514">
                  <c:v>38951</c:v>
                </c:pt>
                <c:pt idx="2515">
                  <c:v>38952</c:v>
                </c:pt>
                <c:pt idx="2516">
                  <c:v>38953</c:v>
                </c:pt>
                <c:pt idx="2517">
                  <c:v>38954</c:v>
                </c:pt>
                <c:pt idx="2518">
                  <c:v>38957</c:v>
                </c:pt>
                <c:pt idx="2519">
                  <c:v>38958</c:v>
                </c:pt>
                <c:pt idx="2520">
                  <c:v>38959</c:v>
                </c:pt>
                <c:pt idx="2521">
                  <c:v>38960</c:v>
                </c:pt>
                <c:pt idx="2522">
                  <c:v>38961</c:v>
                </c:pt>
                <c:pt idx="2523">
                  <c:v>38964</c:v>
                </c:pt>
                <c:pt idx="2524">
                  <c:v>38965</c:v>
                </c:pt>
                <c:pt idx="2525">
                  <c:v>38966</c:v>
                </c:pt>
                <c:pt idx="2526">
                  <c:v>38967</c:v>
                </c:pt>
                <c:pt idx="2527">
                  <c:v>38968</c:v>
                </c:pt>
                <c:pt idx="2528">
                  <c:v>38971</c:v>
                </c:pt>
                <c:pt idx="2529">
                  <c:v>38972</c:v>
                </c:pt>
                <c:pt idx="2530">
                  <c:v>38973</c:v>
                </c:pt>
                <c:pt idx="2531">
                  <c:v>38974</c:v>
                </c:pt>
                <c:pt idx="2532">
                  <c:v>38975</c:v>
                </c:pt>
                <c:pt idx="2533">
                  <c:v>38978</c:v>
                </c:pt>
                <c:pt idx="2534">
                  <c:v>38979</c:v>
                </c:pt>
                <c:pt idx="2535">
                  <c:v>38980</c:v>
                </c:pt>
                <c:pt idx="2536">
                  <c:v>38981</c:v>
                </c:pt>
                <c:pt idx="2537">
                  <c:v>38982</c:v>
                </c:pt>
                <c:pt idx="2538">
                  <c:v>38985</c:v>
                </c:pt>
                <c:pt idx="2539">
                  <c:v>38986</c:v>
                </c:pt>
                <c:pt idx="2540">
                  <c:v>38987</c:v>
                </c:pt>
                <c:pt idx="2541">
                  <c:v>38988</c:v>
                </c:pt>
                <c:pt idx="2542">
                  <c:v>38989</c:v>
                </c:pt>
                <c:pt idx="2543">
                  <c:v>38990</c:v>
                </c:pt>
                <c:pt idx="2544">
                  <c:v>38992</c:v>
                </c:pt>
                <c:pt idx="2545">
                  <c:v>38993</c:v>
                </c:pt>
                <c:pt idx="2546">
                  <c:v>38994</c:v>
                </c:pt>
                <c:pt idx="2547">
                  <c:v>38995</c:v>
                </c:pt>
                <c:pt idx="2548">
                  <c:v>38996</c:v>
                </c:pt>
                <c:pt idx="2549">
                  <c:v>38999</c:v>
                </c:pt>
                <c:pt idx="2550">
                  <c:v>39000</c:v>
                </c:pt>
                <c:pt idx="2551">
                  <c:v>39001</c:v>
                </c:pt>
                <c:pt idx="2552">
                  <c:v>39002</c:v>
                </c:pt>
                <c:pt idx="2553">
                  <c:v>39003</c:v>
                </c:pt>
                <c:pt idx="2554">
                  <c:v>39006</c:v>
                </c:pt>
                <c:pt idx="2555">
                  <c:v>39007</c:v>
                </c:pt>
                <c:pt idx="2556">
                  <c:v>39008</c:v>
                </c:pt>
                <c:pt idx="2557">
                  <c:v>39009</c:v>
                </c:pt>
                <c:pt idx="2558">
                  <c:v>39010</c:v>
                </c:pt>
                <c:pt idx="2559">
                  <c:v>39013</c:v>
                </c:pt>
                <c:pt idx="2560">
                  <c:v>39014</c:v>
                </c:pt>
                <c:pt idx="2561">
                  <c:v>39015</c:v>
                </c:pt>
                <c:pt idx="2562">
                  <c:v>39016</c:v>
                </c:pt>
                <c:pt idx="2563">
                  <c:v>39017</c:v>
                </c:pt>
                <c:pt idx="2564">
                  <c:v>39020</c:v>
                </c:pt>
                <c:pt idx="2565">
                  <c:v>39021</c:v>
                </c:pt>
                <c:pt idx="2566">
                  <c:v>39022</c:v>
                </c:pt>
                <c:pt idx="2567">
                  <c:v>39023</c:v>
                </c:pt>
                <c:pt idx="2568">
                  <c:v>39024</c:v>
                </c:pt>
                <c:pt idx="2569">
                  <c:v>39027</c:v>
                </c:pt>
                <c:pt idx="2570">
                  <c:v>39028</c:v>
                </c:pt>
                <c:pt idx="2571">
                  <c:v>39029</c:v>
                </c:pt>
                <c:pt idx="2572">
                  <c:v>39030</c:v>
                </c:pt>
                <c:pt idx="2573">
                  <c:v>39031</c:v>
                </c:pt>
                <c:pt idx="2574">
                  <c:v>39034</c:v>
                </c:pt>
                <c:pt idx="2575">
                  <c:v>39035</c:v>
                </c:pt>
                <c:pt idx="2576">
                  <c:v>39036</c:v>
                </c:pt>
                <c:pt idx="2577">
                  <c:v>39037</c:v>
                </c:pt>
                <c:pt idx="2578">
                  <c:v>39038</c:v>
                </c:pt>
                <c:pt idx="2579">
                  <c:v>39041</c:v>
                </c:pt>
                <c:pt idx="2580">
                  <c:v>39042</c:v>
                </c:pt>
                <c:pt idx="2581">
                  <c:v>39043</c:v>
                </c:pt>
                <c:pt idx="2582">
                  <c:v>39044</c:v>
                </c:pt>
                <c:pt idx="2583">
                  <c:v>39045</c:v>
                </c:pt>
                <c:pt idx="2584">
                  <c:v>39048</c:v>
                </c:pt>
                <c:pt idx="2585">
                  <c:v>39049</c:v>
                </c:pt>
                <c:pt idx="2586">
                  <c:v>39050</c:v>
                </c:pt>
                <c:pt idx="2587">
                  <c:v>39051</c:v>
                </c:pt>
                <c:pt idx="2588">
                  <c:v>39052</c:v>
                </c:pt>
                <c:pt idx="2589">
                  <c:v>39055</c:v>
                </c:pt>
                <c:pt idx="2590">
                  <c:v>39056</c:v>
                </c:pt>
                <c:pt idx="2591">
                  <c:v>39057</c:v>
                </c:pt>
                <c:pt idx="2592">
                  <c:v>39058</c:v>
                </c:pt>
                <c:pt idx="2593">
                  <c:v>39059</c:v>
                </c:pt>
                <c:pt idx="2594">
                  <c:v>39062</c:v>
                </c:pt>
                <c:pt idx="2595">
                  <c:v>39063</c:v>
                </c:pt>
                <c:pt idx="2596">
                  <c:v>39064</c:v>
                </c:pt>
                <c:pt idx="2597">
                  <c:v>39065</c:v>
                </c:pt>
                <c:pt idx="2598">
                  <c:v>39066</c:v>
                </c:pt>
                <c:pt idx="2599">
                  <c:v>39069</c:v>
                </c:pt>
                <c:pt idx="2600">
                  <c:v>39070</c:v>
                </c:pt>
                <c:pt idx="2601">
                  <c:v>39071</c:v>
                </c:pt>
                <c:pt idx="2602">
                  <c:v>39072</c:v>
                </c:pt>
                <c:pt idx="2603">
                  <c:v>39073</c:v>
                </c:pt>
                <c:pt idx="2604">
                  <c:v>39077</c:v>
                </c:pt>
                <c:pt idx="2605">
                  <c:v>39078</c:v>
                </c:pt>
                <c:pt idx="2606">
                  <c:v>39079</c:v>
                </c:pt>
                <c:pt idx="2607">
                  <c:v>39080</c:v>
                </c:pt>
                <c:pt idx="2608">
                  <c:v>39082</c:v>
                </c:pt>
                <c:pt idx="2609">
                  <c:v>39084</c:v>
                </c:pt>
                <c:pt idx="2610">
                  <c:v>39085</c:v>
                </c:pt>
                <c:pt idx="2611">
                  <c:v>39086</c:v>
                </c:pt>
                <c:pt idx="2612">
                  <c:v>39087</c:v>
                </c:pt>
                <c:pt idx="2613">
                  <c:v>39090</c:v>
                </c:pt>
                <c:pt idx="2614">
                  <c:v>39091</c:v>
                </c:pt>
                <c:pt idx="2615">
                  <c:v>39092</c:v>
                </c:pt>
                <c:pt idx="2616">
                  <c:v>39093</c:v>
                </c:pt>
                <c:pt idx="2617">
                  <c:v>39094</c:v>
                </c:pt>
                <c:pt idx="2618">
                  <c:v>39097</c:v>
                </c:pt>
                <c:pt idx="2619">
                  <c:v>39098</c:v>
                </c:pt>
                <c:pt idx="2620">
                  <c:v>39099</c:v>
                </c:pt>
                <c:pt idx="2621">
                  <c:v>39100</c:v>
                </c:pt>
                <c:pt idx="2622">
                  <c:v>39101</c:v>
                </c:pt>
                <c:pt idx="2623">
                  <c:v>39104</c:v>
                </c:pt>
                <c:pt idx="2624">
                  <c:v>39105</c:v>
                </c:pt>
                <c:pt idx="2625">
                  <c:v>39106</c:v>
                </c:pt>
                <c:pt idx="2626">
                  <c:v>39107</c:v>
                </c:pt>
                <c:pt idx="2627">
                  <c:v>39108</c:v>
                </c:pt>
                <c:pt idx="2628">
                  <c:v>39111</c:v>
                </c:pt>
                <c:pt idx="2629">
                  <c:v>39112</c:v>
                </c:pt>
                <c:pt idx="2630">
                  <c:v>39113</c:v>
                </c:pt>
                <c:pt idx="2631">
                  <c:v>39114</c:v>
                </c:pt>
                <c:pt idx="2632">
                  <c:v>39115</c:v>
                </c:pt>
                <c:pt idx="2633">
                  <c:v>39118</c:v>
                </c:pt>
                <c:pt idx="2634">
                  <c:v>39119</c:v>
                </c:pt>
                <c:pt idx="2635">
                  <c:v>39120</c:v>
                </c:pt>
                <c:pt idx="2636">
                  <c:v>39121</c:v>
                </c:pt>
                <c:pt idx="2637">
                  <c:v>39122</c:v>
                </c:pt>
                <c:pt idx="2638">
                  <c:v>39125</c:v>
                </c:pt>
                <c:pt idx="2639">
                  <c:v>39126</c:v>
                </c:pt>
                <c:pt idx="2640">
                  <c:v>39127</c:v>
                </c:pt>
                <c:pt idx="2641">
                  <c:v>39128</c:v>
                </c:pt>
                <c:pt idx="2642">
                  <c:v>39129</c:v>
                </c:pt>
                <c:pt idx="2643">
                  <c:v>39132</c:v>
                </c:pt>
                <c:pt idx="2644">
                  <c:v>39133</c:v>
                </c:pt>
                <c:pt idx="2645">
                  <c:v>39134</c:v>
                </c:pt>
                <c:pt idx="2646">
                  <c:v>39135</c:v>
                </c:pt>
                <c:pt idx="2647">
                  <c:v>39136</c:v>
                </c:pt>
                <c:pt idx="2648">
                  <c:v>39139</c:v>
                </c:pt>
                <c:pt idx="2649">
                  <c:v>39140</c:v>
                </c:pt>
                <c:pt idx="2650">
                  <c:v>39141</c:v>
                </c:pt>
                <c:pt idx="2651">
                  <c:v>39142</c:v>
                </c:pt>
                <c:pt idx="2652">
                  <c:v>39143</c:v>
                </c:pt>
                <c:pt idx="2653">
                  <c:v>39146</c:v>
                </c:pt>
                <c:pt idx="2654">
                  <c:v>39147</c:v>
                </c:pt>
                <c:pt idx="2655">
                  <c:v>39148</c:v>
                </c:pt>
                <c:pt idx="2656">
                  <c:v>39149</c:v>
                </c:pt>
                <c:pt idx="2657">
                  <c:v>39150</c:v>
                </c:pt>
                <c:pt idx="2658">
                  <c:v>39153</c:v>
                </c:pt>
                <c:pt idx="2659">
                  <c:v>39154</c:v>
                </c:pt>
                <c:pt idx="2660">
                  <c:v>39155</c:v>
                </c:pt>
                <c:pt idx="2661">
                  <c:v>39156</c:v>
                </c:pt>
                <c:pt idx="2662">
                  <c:v>39157</c:v>
                </c:pt>
                <c:pt idx="2663">
                  <c:v>39160</c:v>
                </c:pt>
                <c:pt idx="2664">
                  <c:v>39161</c:v>
                </c:pt>
                <c:pt idx="2665">
                  <c:v>39162</c:v>
                </c:pt>
                <c:pt idx="2666">
                  <c:v>39163</c:v>
                </c:pt>
                <c:pt idx="2667">
                  <c:v>39164</c:v>
                </c:pt>
                <c:pt idx="2668">
                  <c:v>39167</c:v>
                </c:pt>
                <c:pt idx="2669">
                  <c:v>39168</c:v>
                </c:pt>
                <c:pt idx="2670">
                  <c:v>39169</c:v>
                </c:pt>
                <c:pt idx="2671">
                  <c:v>39170</c:v>
                </c:pt>
                <c:pt idx="2672">
                  <c:v>39171</c:v>
                </c:pt>
                <c:pt idx="2673">
                  <c:v>39172</c:v>
                </c:pt>
                <c:pt idx="2674">
                  <c:v>39174</c:v>
                </c:pt>
                <c:pt idx="2675">
                  <c:v>39175</c:v>
                </c:pt>
                <c:pt idx="2676">
                  <c:v>39176</c:v>
                </c:pt>
                <c:pt idx="2677">
                  <c:v>39177</c:v>
                </c:pt>
                <c:pt idx="2678">
                  <c:v>39181</c:v>
                </c:pt>
                <c:pt idx="2679">
                  <c:v>39182</c:v>
                </c:pt>
                <c:pt idx="2680">
                  <c:v>39183</c:v>
                </c:pt>
                <c:pt idx="2681">
                  <c:v>39184</c:v>
                </c:pt>
                <c:pt idx="2682">
                  <c:v>39185</c:v>
                </c:pt>
                <c:pt idx="2683">
                  <c:v>39188</c:v>
                </c:pt>
                <c:pt idx="2684">
                  <c:v>39189</c:v>
                </c:pt>
                <c:pt idx="2685">
                  <c:v>39190</c:v>
                </c:pt>
                <c:pt idx="2686">
                  <c:v>39191</c:v>
                </c:pt>
                <c:pt idx="2687">
                  <c:v>39192</c:v>
                </c:pt>
                <c:pt idx="2688">
                  <c:v>39195</c:v>
                </c:pt>
                <c:pt idx="2689">
                  <c:v>39196</c:v>
                </c:pt>
                <c:pt idx="2690">
                  <c:v>39197</c:v>
                </c:pt>
                <c:pt idx="2691">
                  <c:v>39198</c:v>
                </c:pt>
                <c:pt idx="2692">
                  <c:v>39199</c:v>
                </c:pt>
                <c:pt idx="2693">
                  <c:v>39202</c:v>
                </c:pt>
                <c:pt idx="2694">
                  <c:v>39203</c:v>
                </c:pt>
                <c:pt idx="2695">
                  <c:v>39204</c:v>
                </c:pt>
                <c:pt idx="2696">
                  <c:v>39205</c:v>
                </c:pt>
                <c:pt idx="2697">
                  <c:v>39206</c:v>
                </c:pt>
                <c:pt idx="2698">
                  <c:v>39209</c:v>
                </c:pt>
                <c:pt idx="2699">
                  <c:v>39210</c:v>
                </c:pt>
                <c:pt idx="2700">
                  <c:v>39211</c:v>
                </c:pt>
                <c:pt idx="2701">
                  <c:v>39212</c:v>
                </c:pt>
                <c:pt idx="2702">
                  <c:v>39213</c:v>
                </c:pt>
                <c:pt idx="2703">
                  <c:v>39216</c:v>
                </c:pt>
                <c:pt idx="2704">
                  <c:v>39217</c:v>
                </c:pt>
                <c:pt idx="2705">
                  <c:v>39218</c:v>
                </c:pt>
                <c:pt idx="2706">
                  <c:v>39219</c:v>
                </c:pt>
                <c:pt idx="2707">
                  <c:v>39220</c:v>
                </c:pt>
                <c:pt idx="2708">
                  <c:v>39223</c:v>
                </c:pt>
                <c:pt idx="2709">
                  <c:v>39224</c:v>
                </c:pt>
                <c:pt idx="2710">
                  <c:v>39225</c:v>
                </c:pt>
                <c:pt idx="2711">
                  <c:v>39226</c:v>
                </c:pt>
                <c:pt idx="2712">
                  <c:v>39227</c:v>
                </c:pt>
                <c:pt idx="2713">
                  <c:v>39231</c:v>
                </c:pt>
                <c:pt idx="2714">
                  <c:v>39232</c:v>
                </c:pt>
                <c:pt idx="2715">
                  <c:v>39233</c:v>
                </c:pt>
                <c:pt idx="2716">
                  <c:v>39234</c:v>
                </c:pt>
                <c:pt idx="2717">
                  <c:v>39237</c:v>
                </c:pt>
                <c:pt idx="2718">
                  <c:v>39238</c:v>
                </c:pt>
                <c:pt idx="2719">
                  <c:v>39239</c:v>
                </c:pt>
                <c:pt idx="2720">
                  <c:v>39240</c:v>
                </c:pt>
                <c:pt idx="2721">
                  <c:v>39241</c:v>
                </c:pt>
                <c:pt idx="2722">
                  <c:v>39244</c:v>
                </c:pt>
                <c:pt idx="2723">
                  <c:v>39245</c:v>
                </c:pt>
                <c:pt idx="2724">
                  <c:v>39246</c:v>
                </c:pt>
                <c:pt idx="2725">
                  <c:v>39247</c:v>
                </c:pt>
                <c:pt idx="2726">
                  <c:v>39248</c:v>
                </c:pt>
                <c:pt idx="2727">
                  <c:v>39251</c:v>
                </c:pt>
                <c:pt idx="2728">
                  <c:v>39252</c:v>
                </c:pt>
                <c:pt idx="2729">
                  <c:v>39253</c:v>
                </c:pt>
                <c:pt idx="2730">
                  <c:v>39254</c:v>
                </c:pt>
                <c:pt idx="2731">
                  <c:v>39255</c:v>
                </c:pt>
                <c:pt idx="2732">
                  <c:v>39258</c:v>
                </c:pt>
                <c:pt idx="2733">
                  <c:v>39259</c:v>
                </c:pt>
                <c:pt idx="2734">
                  <c:v>39260</c:v>
                </c:pt>
                <c:pt idx="2735">
                  <c:v>39261</c:v>
                </c:pt>
                <c:pt idx="2736">
                  <c:v>39262</c:v>
                </c:pt>
                <c:pt idx="2737">
                  <c:v>39263</c:v>
                </c:pt>
                <c:pt idx="2738">
                  <c:v>39265</c:v>
                </c:pt>
                <c:pt idx="2739">
                  <c:v>39266</c:v>
                </c:pt>
                <c:pt idx="2740">
                  <c:v>39267</c:v>
                </c:pt>
                <c:pt idx="2741">
                  <c:v>39268</c:v>
                </c:pt>
                <c:pt idx="2742">
                  <c:v>39269</c:v>
                </c:pt>
                <c:pt idx="2743">
                  <c:v>39272</c:v>
                </c:pt>
                <c:pt idx="2744">
                  <c:v>39273</c:v>
                </c:pt>
                <c:pt idx="2745">
                  <c:v>39274</c:v>
                </c:pt>
                <c:pt idx="2746">
                  <c:v>39275</c:v>
                </c:pt>
                <c:pt idx="2747">
                  <c:v>39276</c:v>
                </c:pt>
                <c:pt idx="2748">
                  <c:v>39279</c:v>
                </c:pt>
                <c:pt idx="2749">
                  <c:v>39280</c:v>
                </c:pt>
                <c:pt idx="2750">
                  <c:v>39281</c:v>
                </c:pt>
                <c:pt idx="2751">
                  <c:v>39282</c:v>
                </c:pt>
                <c:pt idx="2752">
                  <c:v>39283</c:v>
                </c:pt>
                <c:pt idx="2753">
                  <c:v>39286</c:v>
                </c:pt>
                <c:pt idx="2754">
                  <c:v>39287</c:v>
                </c:pt>
                <c:pt idx="2755">
                  <c:v>39288</c:v>
                </c:pt>
                <c:pt idx="2756">
                  <c:v>39289</c:v>
                </c:pt>
                <c:pt idx="2757">
                  <c:v>39290</c:v>
                </c:pt>
                <c:pt idx="2758">
                  <c:v>39293</c:v>
                </c:pt>
                <c:pt idx="2759">
                  <c:v>39294</c:v>
                </c:pt>
                <c:pt idx="2760">
                  <c:v>39295</c:v>
                </c:pt>
                <c:pt idx="2761">
                  <c:v>39296</c:v>
                </c:pt>
                <c:pt idx="2762">
                  <c:v>39297</c:v>
                </c:pt>
                <c:pt idx="2763">
                  <c:v>39300</c:v>
                </c:pt>
                <c:pt idx="2764">
                  <c:v>39301</c:v>
                </c:pt>
                <c:pt idx="2765">
                  <c:v>39302</c:v>
                </c:pt>
                <c:pt idx="2766">
                  <c:v>39303</c:v>
                </c:pt>
                <c:pt idx="2767">
                  <c:v>39304</c:v>
                </c:pt>
                <c:pt idx="2768">
                  <c:v>39307</c:v>
                </c:pt>
                <c:pt idx="2769">
                  <c:v>39308</c:v>
                </c:pt>
                <c:pt idx="2770">
                  <c:v>39309</c:v>
                </c:pt>
                <c:pt idx="2771">
                  <c:v>39310</c:v>
                </c:pt>
                <c:pt idx="2772">
                  <c:v>39311</c:v>
                </c:pt>
                <c:pt idx="2773">
                  <c:v>39314</c:v>
                </c:pt>
                <c:pt idx="2774">
                  <c:v>39315</c:v>
                </c:pt>
                <c:pt idx="2775">
                  <c:v>39316</c:v>
                </c:pt>
                <c:pt idx="2776">
                  <c:v>39317</c:v>
                </c:pt>
                <c:pt idx="2777">
                  <c:v>39318</c:v>
                </c:pt>
                <c:pt idx="2778">
                  <c:v>39321</c:v>
                </c:pt>
                <c:pt idx="2779">
                  <c:v>39322</c:v>
                </c:pt>
                <c:pt idx="2780">
                  <c:v>39323</c:v>
                </c:pt>
                <c:pt idx="2781">
                  <c:v>39324</c:v>
                </c:pt>
                <c:pt idx="2782">
                  <c:v>39325</c:v>
                </c:pt>
                <c:pt idx="2783">
                  <c:v>39328</c:v>
                </c:pt>
                <c:pt idx="2784">
                  <c:v>39329</c:v>
                </c:pt>
                <c:pt idx="2785">
                  <c:v>39330</c:v>
                </c:pt>
                <c:pt idx="2786">
                  <c:v>39331</c:v>
                </c:pt>
                <c:pt idx="2787">
                  <c:v>39332</c:v>
                </c:pt>
                <c:pt idx="2788">
                  <c:v>39335</c:v>
                </c:pt>
                <c:pt idx="2789">
                  <c:v>39336</c:v>
                </c:pt>
                <c:pt idx="2790">
                  <c:v>39337</c:v>
                </c:pt>
                <c:pt idx="2791">
                  <c:v>39338</c:v>
                </c:pt>
                <c:pt idx="2792">
                  <c:v>39339</c:v>
                </c:pt>
                <c:pt idx="2793">
                  <c:v>39342</c:v>
                </c:pt>
                <c:pt idx="2794">
                  <c:v>39343</c:v>
                </c:pt>
                <c:pt idx="2795">
                  <c:v>39344</c:v>
                </c:pt>
                <c:pt idx="2796">
                  <c:v>39345</c:v>
                </c:pt>
                <c:pt idx="2797">
                  <c:v>39346</c:v>
                </c:pt>
                <c:pt idx="2798">
                  <c:v>39349</c:v>
                </c:pt>
                <c:pt idx="2799">
                  <c:v>39350</c:v>
                </c:pt>
                <c:pt idx="2800">
                  <c:v>39351</c:v>
                </c:pt>
                <c:pt idx="2801">
                  <c:v>39352</c:v>
                </c:pt>
                <c:pt idx="2802">
                  <c:v>39353</c:v>
                </c:pt>
                <c:pt idx="2803">
                  <c:v>39355</c:v>
                </c:pt>
                <c:pt idx="2804">
                  <c:v>39356</c:v>
                </c:pt>
                <c:pt idx="2805">
                  <c:v>39357</c:v>
                </c:pt>
                <c:pt idx="2806">
                  <c:v>39358</c:v>
                </c:pt>
                <c:pt idx="2807">
                  <c:v>39359</c:v>
                </c:pt>
                <c:pt idx="2808">
                  <c:v>39360</c:v>
                </c:pt>
                <c:pt idx="2809">
                  <c:v>39363</c:v>
                </c:pt>
                <c:pt idx="2810">
                  <c:v>39364</c:v>
                </c:pt>
                <c:pt idx="2811">
                  <c:v>39365</c:v>
                </c:pt>
                <c:pt idx="2812">
                  <c:v>39366</c:v>
                </c:pt>
                <c:pt idx="2813">
                  <c:v>39367</c:v>
                </c:pt>
                <c:pt idx="2814">
                  <c:v>39370</c:v>
                </c:pt>
                <c:pt idx="2815">
                  <c:v>39371</c:v>
                </c:pt>
                <c:pt idx="2816">
                  <c:v>39372</c:v>
                </c:pt>
                <c:pt idx="2817">
                  <c:v>39373</c:v>
                </c:pt>
                <c:pt idx="2818">
                  <c:v>39374</c:v>
                </c:pt>
                <c:pt idx="2819">
                  <c:v>39377</c:v>
                </c:pt>
                <c:pt idx="2820">
                  <c:v>39378</c:v>
                </c:pt>
                <c:pt idx="2821">
                  <c:v>39379</c:v>
                </c:pt>
                <c:pt idx="2822">
                  <c:v>39380</c:v>
                </c:pt>
                <c:pt idx="2823">
                  <c:v>39381</c:v>
                </c:pt>
                <c:pt idx="2824">
                  <c:v>39384</c:v>
                </c:pt>
                <c:pt idx="2825">
                  <c:v>39385</c:v>
                </c:pt>
                <c:pt idx="2826">
                  <c:v>39386</c:v>
                </c:pt>
                <c:pt idx="2827">
                  <c:v>39387</c:v>
                </c:pt>
                <c:pt idx="2828">
                  <c:v>39388</c:v>
                </c:pt>
                <c:pt idx="2829">
                  <c:v>39391</c:v>
                </c:pt>
                <c:pt idx="2830">
                  <c:v>39392</c:v>
                </c:pt>
                <c:pt idx="2831">
                  <c:v>39393</c:v>
                </c:pt>
                <c:pt idx="2832">
                  <c:v>39394</c:v>
                </c:pt>
                <c:pt idx="2833">
                  <c:v>39395</c:v>
                </c:pt>
                <c:pt idx="2834">
                  <c:v>39398</c:v>
                </c:pt>
                <c:pt idx="2835">
                  <c:v>39399</c:v>
                </c:pt>
                <c:pt idx="2836">
                  <c:v>39400</c:v>
                </c:pt>
                <c:pt idx="2837">
                  <c:v>39401</c:v>
                </c:pt>
                <c:pt idx="2838">
                  <c:v>39402</c:v>
                </c:pt>
                <c:pt idx="2839">
                  <c:v>39405</c:v>
                </c:pt>
                <c:pt idx="2840">
                  <c:v>39406</c:v>
                </c:pt>
                <c:pt idx="2841">
                  <c:v>39407</c:v>
                </c:pt>
                <c:pt idx="2842">
                  <c:v>39408</c:v>
                </c:pt>
                <c:pt idx="2843">
                  <c:v>39409</c:v>
                </c:pt>
                <c:pt idx="2844">
                  <c:v>39412</c:v>
                </c:pt>
                <c:pt idx="2845">
                  <c:v>39413</c:v>
                </c:pt>
                <c:pt idx="2846">
                  <c:v>39414</c:v>
                </c:pt>
                <c:pt idx="2847">
                  <c:v>39415</c:v>
                </c:pt>
                <c:pt idx="2848">
                  <c:v>39416</c:v>
                </c:pt>
                <c:pt idx="2849">
                  <c:v>39419</c:v>
                </c:pt>
                <c:pt idx="2850">
                  <c:v>39420</c:v>
                </c:pt>
                <c:pt idx="2851">
                  <c:v>39421</c:v>
                </c:pt>
                <c:pt idx="2852">
                  <c:v>39422</c:v>
                </c:pt>
                <c:pt idx="2853">
                  <c:v>39423</c:v>
                </c:pt>
                <c:pt idx="2854">
                  <c:v>39426</c:v>
                </c:pt>
                <c:pt idx="2855">
                  <c:v>39427</c:v>
                </c:pt>
                <c:pt idx="2856">
                  <c:v>39428</c:v>
                </c:pt>
                <c:pt idx="2857">
                  <c:v>39429</c:v>
                </c:pt>
                <c:pt idx="2858">
                  <c:v>39430</c:v>
                </c:pt>
                <c:pt idx="2859">
                  <c:v>39433</c:v>
                </c:pt>
                <c:pt idx="2860">
                  <c:v>39434</c:v>
                </c:pt>
                <c:pt idx="2861">
                  <c:v>39435</c:v>
                </c:pt>
                <c:pt idx="2862">
                  <c:v>39436</c:v>
                </c:pt>
                <c:pt idx="2863">
                  <c:v>39437</c:v>
                </c:pt>
                <c:pt idx="2864">
                  <c:v>39440</c:v>
                </c:pt>
                <c:pt idx="2865">
                  <c:v>39442</c:v>
                </c:pt>
                <c:pt idx="2866">
                  <c:v>39443</c:v>
                </c:pt>
                <c:pt idx="2867">
                  <c:v>39444</c:v>
                </c:pt>
                <c:pt idx="2868">
                  <c:v>39447</c:v>
                </c:pt>
                <c:pt idx="2869">
                  <c:v>39449</c:v>
                </c:pt>
                <c:pt idx="2870">
                  <c:v>39450</c:v>
                </c:pt>
                <c:pt idx="2871">
                  <c:v>39451</c:v>
                </c:pt>
                <c:pt idx="2872">
                  <c:v>39454</c:v>
                </c:pt>
                <c:pt idx="2873">
                  <c:v>39455</c:v>
                </c:pt>
                <c:pt idx="2874">
                  <c:v>39456</c:v>
                </c:pt>
                <c:pt idx="2875">
                  <c:v>39457</c:v>
                </c:pt>
                <c:pt idx="2876">
                  <c:v>39458</c:v>
                </c:pt>
                <c:pt idx="2877">
                  <c:v>39461</c:v>
                </c:pt>
                <c:pt idx="2878">
                  <c:v>39462</c:v>
                </c:pt>
                <c:pt idx="2879">
                  <c:v>39463</c:v>
                </c:pt>
                <c:pt idx="2880">
                  <c:v>39464</c:v>
                </c:pt>
                <c:pt idx="2881">
                  <c:v>39465</c:v>
                </c:pt>
                <c:pt idx="2882">
                  <c:v>39468</c:v>
                </c:pt>
                <c:pt idx="2883">
                  <c:v>39469</c:v>
                </c:pt>
                <c:pt idx="2884">
                  <c:v>39470</c:v>
                </c:pt>
                <c:pt idx="2885">
                  <c:v>39471</c:v>
                </c:pt>
                <c:pt idx="2886">
                  <c:v>39472</c:v>
                </c:pt>
                <c:pt idx="2887">
                  <c:v>39475</c:v>
                </c:pt>
                <c:pt idx="2888">
                  <c:v>39476</c:v>
                </c:pt>
                <c:pt idx="2889">
                  <c:v>39477</c:v>
                </c:pt>
                <c:pt idx="2890">
                  <c:v>39478</c:v>
                </c:pt>
                <c:pt idx="2891">
                  <c:v>39479</c:v>
                </c:pt>
                <c:pt idx="2892">
                  <c:v>39482</c:v>
                </c:pt>
                <c:pt idx="2893">
                  <c:v>39483</c:v>
                </c:pt>
                <c:pt idx="2894">
                  <c:v>39484</c:v>
                </c:pt>
                <c:pt idx="2895">
                  <c:v>39485</c:v>
                </c:pt>
                <c:pt idx="2896">
                  <c:v>39486</c:v>
                </c:pt>
                <c:pt idx="2897">
                  <c:v>39489</c:v>
                </c:pt>
                <c:pt idx="2898">
                  <c:v>39490</c:v>
                </c:pt>
                <c:pt idx="2899">
                  <c:v>39491</c:v>
                </c:pt>
                <c:pt idx="2900">
                  <c:v>39492</c:v>
                </c:pt>
                <c:pt idx="2901">
                  <c:v>39493</c:v>
                </c:pt>
                <c:pt idx="2902">
                  <c:v>39496</c:v>
                </c:pt>
                <c:pt idx="2903">
                  <c:v>39497</c:v>
                </c:pt>
                <c:pt idx="2904">
                  <c:v>39498</c:v>
                </c:pt>
                <c:pt idx="2905">
                  <c:v>39499</c:v>
                </c:pt>
                <c:pt idx="2906">
                  <c:v>39500</c:v>
                </c:pt>
                <c:pt idx="2907">
                  <c:v>39503</c:v>
                </c:pt>
                <c:pt idx="2908">
                  <c:v>39504</c:v>
                </c:pt>
                <c:pt idx="2909">
                  <c:v>39505</c:v>
                </c:pt>
                <c:pt idx="2910">
                  <c:v>39506</c:v>
                </c:pt>
                <c:pt idx="2911">
                  <c:v>39507</c:v>
                </c:pt>
                <c:pt idx="2912">
                  <c:v>39510</c:v>
                </c:pt>
                <c:pt idx="2913">
                  <c:v>39511</c:v>
                </c:pt>
                <c:pt idx="2914">
                  <c:v>39512</c:v>
                </c:pt>
                <c:pt idx="2915">
                  <c:v>39513</c:v>
                </c:pt>
                <c:pt idx="2916">
                  <c:v>39514</c:v>
                </c:pt>
                <c:pt idx="2917">
                  <c:v>39517</c:v>
                </c:pt>
                <c:pt idx="2918">
                  <c:v>39518</c:v>
                </c:pt>
                <c:pt idx="2919">
                  <c:v>39519</c:v>
                </c:pt>
                <c:pt idx="2920">
                  <c:v>39520</c:v>
                </c:pt>
                <c:pt idx="2921">
                  <c:v>39521</c:v>
                </c:pt>
                <c:pt idx="2922">
                  <c:v>39524</c:v>
                </c:pt>
                <c:pt idx="2923">
                  <c:v>39525</c:v>
                </c:pt>
                <c:pt idx="2924">
                  <c:v>39526</c:v>
                </c:pt>
                <c:pt idx="2925">
                  <c:v>39527</c:v>
                </c:pt>
                <c:pt idx="2926">
                  <c:v>39531</c:v>
                </c:pt>
                <c:pt idx="2927">
                  <c:v>39532</c:v>
                </c:pt>
                <c:pt idx="2928">
                  <c:v>39533</c:v>
                </c:pt>
                <c:pt idx="2929">
                  <c:v>39534</c:v>
                </c:pt>
                <c:pt idx="2930">
                  <c:v>39535</c:v>
                </c:pt>
                <c:pt idx="2931">
                  <c:v>39538</c:v>
                </c:pt>
                <c:pt idx="2932">
                  <c:v>39539</c:v>
                </c:pt>
                <c:pt idx="2933">
                  <c:v>39540</c:v>
                </c:pt>
                <c:pt idx="2934">
                  <c:v>39541</c:v>
                </c:pt>
                <c:pt idx="2935">
                  <c:v>39542</c:v>
                </c:pt>
                <c:pt idx="2936">
                  <c:v>39545</c:v>
                </c:pt>
                <c:pt idx="2937">
                  <c:v>39546</c:v>
                </c:pt>
                <c:pt idx="2938">
                  <c:v>39547</c:v>
                </c:pt>
                <c:pt idx="2939">
                  <c:v>39548</c:v>
                </c:pt>
                <c:pt idx="2940">
                  <c:v>39549</c:v>
                </c:pt>
                <c:pt idx="2941">
                  <c:v>39552</c:v>
                </c:pt>
                <c:pt idx="2942">
                  <c:v>39553</c:v>
                </c:pt>
                <c:pt idx="2943">
                  <c:v>39554</c:v>
                </c:pt>
                <c:pt idx="2944">
                  <c:v>39555</c:v>
                </c:pt>
                <c:pt idx="2945">
                  <c:v>39556</c:v>
                </c:pt>
                <c:pt idx="2946">
                  <c:v>39559</c:v>
                </c:pt>
                <c:pt idx="2947">
                  <c:v>39560</c:v>
                </c:pt>
                <c:pt idx="2948">
                  <c:v>39561</c:v>
                </c:pt>
                <c:pt idx="2949">
                  <c:v>39562</c:v>
                </c:pt>
                <c:pt idx="2950">
                  <c:v>39563</c:v>
                </c:pt>
                <c:pt idx="2951">
                  <c:v>39566</c:v>
                </c:pt>
                <c:pt idx="2952">
                  <c:v>39567</c:v>
                </c:pt>
                <c:pt idx="2953">
                  <c:v>39568</c:v>
                </c:pt>
                <c:pt idx="2954">
                  <c:v>39569</c:v>
                </c:pt>
                <c:pt idx="2955">
                  <c:v>39570</c:v>
                </c:pt>
                <c:pt idx="2956">
                  <c:v>39573</c:v>
                </c:pt>
                <c:pt idx="2957">
                  <c:v>39574</c:v>
                </c:pt>
                <c:pt idx="2958">
                  <c:v>39575</c:v>
                </c:pt>
                <c:pt idx="2959">
                  <c:v>39576</c:v>
                </c:pt>
                <c:pt idx="2960">
                  <c:v>39577</c:v>
                </c:pt>
                <c:pt idx="2961">
                  <c:v>39580</c:v>
                </c:pt>
                <c:pt idx="2962">
                  <c:v>39581</c:v>
                </c:pt>
                <c:pt idx="2963">
                  <c:v>39582</c:v>
                </c:pt>
                <c:pt idx="2964">
                  <c:v>39583</c:v>
                </c:pt>
                <c:pt idx="2965">
                  <c:v>39584</c:v>
                </c:pt>
                <c:pt idx="2966">
                  <c:v>39587</c:v>
                </c:pt>
                <c:pt idx="2967">
                  <c:v>39588</c:v>
                </c:pt>
                <c:pt idx="2968">
                  <c:v>39589</c:v>
                </c:pt>
                <c:pt idx="2969">
                  <c:v>39590</c:v>
                </c:pt>
                <c:pt idx="2970">
                  <c:v>39591</c:v>
                </c:pt>
                <c:pt idx="2971">
                  <c:v>39594</c:v>
                </c:pt>
                <c:pt idx="2972">
                  <c:v>39595</c:v>
                </c:pt>
                <c:pt idx="2973">
                  <c:v>39596</c:v>
                </c:pt>
                <c:pt idx="2974">
                  <c:v>39597</c:v>
                </c:pt>
                <c:pt idx="2975">
                  <c:v>39598</c:v>
                </c:pt>
                <c:pt idx="2976">
                  <c:v>39599</c:v>
                </c:pt>
                <c:pt idx="2977">
                  <c:v>39601</c:v>
                </c:pt>
                <c:pt idx="2978">
                  <c:v>39602</c:v>
                </c:pt>
                <c:pt idx="2979">
                  <c:v>39603</c:v>
                </c:pt>
                <c:pt idx="2980">
                  <c:v>39604</c:v>
                </c:pt>
                <c:pt idx="2981">
                  <c:v>39605</c:v>
                </c:pt>
                <c:pt idx="2982">
                  <c:v>39608</c:v>
                </c:pt>
                <c:pt idx="2983">
                  <c:v>39609</c:v>
                </c:pt>
                <c:pt idx="2984">
                  <c:v>39610</c:v>
                </c:pt>
                <c:pt idx="2985">
                  <c:v>39611</c:v>
                </c:pt>
                <c:pt idx="2986">
                  <c:v>39612</c:v>
                </c:pt>
                <c:pt idx="2987">
                  <c:v>39615</c:v>
                </c:pt>
                <c:pt idx="2988">
                  <c:v>39616</c:v>
                </c:pt>
                <c:pt idx="2989">
                  <c:v>39617</c:v>
                </c:pt>
                <c:pt idx="2990">
                  <c:v>39618</c:v>
                </c:pt>
                <c:pt idx="2991">
                  <c:v>39619</c:v>
                </c:pt>
                <c:pt idx="2992">
                  <c:v>39622</c:v>
                </c:pt>
                <c:pt idx="2993">
                  <c:v>39623</c:v>
                </c:pt>
                <c:pt idx="2994">
                  <c:v>39624</c:v>
                </c:pt>
                <c:pt idx="2995">
                  <c:v>39625</c:v>
                </c:pt>
                <c:pt idx="2996">
                  <c:v>39626</c:v>
                </c:pt>
                <c:pt idx="2997">
                  <c:v>39629</c:v>
                </c:pt>
                <c:pt idx="2998">
                  <c:v>39630</c:v>
                </c:pt>
                <c:pt idx="2999">
                  <c:v>39631</c:v>
                </c:pt>
                <c:pt idx="3000">
                  <c:v>39632</c:v>
                </c:pt>
                <c:pt idx="3001">
                  <c:v>39633</c:v>
                </c:pt>
                <c:pt idx="3002">
                  <c:v>39636</c:v>
                </c:pt>
                <c:pt idx="3003">
                  <c:v>39637</c:v>
                </c:pt>
                <c:pt idx="3004">
                  <c:v>39638</c:v>
                </c:pt>
                <c:pt idx="3005">
                  <c:v>39639</c:v>
                </c:pt>
                <c:pt idx="3006">
                  <c:v>39640</c:v>
                </c:pt>
                <c:pt idx="3007">
                  <c:v>39643</c:v>
                </c:pt>
                <c:pt idx="3008">
                  <c:v>39644</c:v>
                </c:pt>
                <c:pt idx="3009">
                  <c:v>39645</c:v>
                </c:pt>
                <c:pt idx="3010">
                  <c:v>39646</c:v>
                </c:pt>
                <c:pt idx="3011">
                  <c:v>39647</c:v>
                </c:pt>
                <c:pt idx="3012">
                  <c:v>39650</c:v>
                </c:pt>
                <c:pt idx="3013">
                  <c:v>39651</c:v>
                </c:pt>
                <c:pt idx="3014">
                  <c:v>39652</c:v>
                </c:pt>
                <c:pt idx="3015">
                  <c:v>39653</c:v>
                </c:pt>
                <c:pt idx="3016">
                  <c:v>39654</c:v>
                </c:pt>
                <c:pt idx="3017">
                  <c:v>39657</c:v>
                </c:pt>
                <c:pt idx="3018">
                  <c:v>39658</c:v>
                </c:pt>
                <c:pt idx="3019">
                  <c:v>39659</c:v>
                </c:pt>
                <c:pt idx="3020">
                  <c:v>39660</c:v>
                </c:pt>
                <c:pt idx="3021">
                  <c:v>39661</c:v>
                </c:pt>
                <c:pt idx="3022">
                  <c:v>39664</c:v>
                </c:pt>
                <c:pt idx="3023">
                  <c:v>39665</c:v>
                </c:pt>
                <c:pt idx="3024">
                  <c:v>39666</c:v>
                </c:pt>
                <c:pt idx="3025">
                  <c:v>39667</c:v>
                </c:pt>
                <c:pt idx="3026">
                  <c:v>39668</c:v>
                </c:pt>
                <c:pt idx="3027">
                  <c:v>39671</c:v>
                </c:pt>
                <c:pt idx="3028">
                  <c:v>39672</c:v>
                </c:pt>
                <c:pt idx="3029">
                  <c:v>39673</c:v>
                </c:pt>
                <c:pt idx="3030">
                  <c:v>39674</c:v>
                </c:pt>
                <c:pt idx="3031">
                  <c:v>39675</c:v>
                </c:pt>
                <c:pt idx="3032">
                  <c:v>39678</c:v>
                </c:pt>
                <c:pt idx="3033">
                  <c:v>39679</c:v>
                </c:pt>
                <c:pt idx="3034">
                  <c:v>39680</c:v>
                </c:pt>
                <c:pt idx="3035">
                  <c:v>39681</c:v>
                </c:pt>
                <c:pt idx="3036">
                  <c:v>39682</c:v>
                </c:pt>
                <c:pt idx="3037">
                  <c:v>39685</c:v>
                </c:pt>
                <c:pt idx="3038">
                  <c:v>39686</c:v>
                </c:pt>
                <c:pt idx="3039">
                  <c:v>39687</c:v>
                </c:pt>
                <c:pt idx="3040">
                  <c:v>39688</c:v>
                </c:pt>
                <c:pt idx="3041">
                  <c:v>39689</c:v>
                </c:pt>
                <c:pt idx="3042">
                  <c:v>39691</c:v>
                </c:pt>
                <c:pt idx="3043">
                  <c:v>39692</c:v>
                </c:pt>
                <c:pt idx="3044">
                  <c:v>39693</c:v>
                </c:pt>
                <c:pt idx="3045">
                  <c:v>39694</c:v>
                </c:pt>
                <c:pt idx="3046">
                  <c:v>39695</c:v>
                </c:pt>
                <c:pt idx="3047">
                  <c:v>39696</c:v>
                </c:pt>
                <c:pt idx="3048">
                  <c:v>39699</c:v>
                </c:pt>
                <c:pt idx="3049">
                  <c:v>39700</c:v>
                </c:pt>
                <c:pt idx="3050">
                  <c:v>39701</c:v>
                </c:pt>
                <c:pt idx="3051">
                  <c:v>39702</c:v>
                </c:pt>
                <c:pt idx="3052">
                  <c:v>39703</c:v>
                </c:pt>
                <c:pt idx="3053">
                  <c:v>39706</c:v>
                </c:pt>
                <c:pt idx="3054">
                  <c:v>39707</c:v>
                </c:pt>
                <c:pt idx="3055">
                  <c:v>39708</c:v>
                </c:pt>
                <c:pt idx="3056">
                  <c:v>39709</c:v>
                </c:pt>
                <c:pt idx="3057">
                  <c:v>39710</c:v>
                </c:pt>
                <c:pt idx="3058">
                  <c:v>39713</c:v>
                </c:pt>
                <c:pt idx="3059">
                  <c:v>39714</c:v>
                </c:pt>
                <c:pt idx="3060">
                  <c:v>39715</c:v>
                </c:pt>
                <c:pt idx="3061">
                  <c:v>39716</c:v>
                </c:pt>
                <c:pt idx="3062">
                  <c:v>39717</c:v>
                </c:pt>
                <c:pt idx="3063">
                  <c:v>39720</c:v>
                </c:pt>
                <c:pt idx="3064">
                  <c:v>39721</c:v>
                </c:pt>
                <c:pt idx="3065">
                  <c:v>39722</c:v>
                </c:pt>
                <c:pt idx="3066">
                  <c:v>39723</c:v>
                </c:pt>
                <c:pt idx="3067">
                  <c:v>39724</c:v>
                </c:pt>
                <c:pt idx="3068">
                  <c:v>39727</c:v>
                </c:pt>
                <c:pt idx="3069">
                  <c:v>39728</c:v>
                </c:pt>
                <c:pt idx="3070">
                  <c:v>39729</c:v>
                </c:pt>
                <c:pt idx="3071">
                  <c:v>39730</c:v>
                </c:pt>
                <c:pt idx="3072">
                  <c:v>39731</c:v>
                </c:pt>
                <c:pt idx="3073">
                  <c:v>39734</c:v>
                </c:pt>
                <c:pt idx="3074">
                  <c:v>39735</c:v>
                </c:pt>
                <c:pt idx="3075">
                  <c:v>39736</c:v>
                </c:pt>
                <c:pt idx="3076">
                  <c:v>39737</c:v>
                </c:pt>
                <c:pt idx="3077">
                  <c:v>39738</c:v>
                </c:pt>
                <c:pt idx="3078">
                  <c:v>39741</c:v>
                </c:pt>
                <c:pt idx="3079">
                  <c:v>39742</c:v>
                </c:pt>
                <c:pt idx="3080">
                  <c:v>39743</c:v>
                </c:pt>
                <c:pt idx="3081">
                  <c:v>39744</c:v>
                </c:pt>
                <c:pt idx="3082">
                  <c:v>39745</c:v>
                </c:pt>
                <c:pt idx="3083">
                  <c:v>39748</c:v>
                </c:pt>
                <c:pt idx="3084">
                  <c:v>39749</c:v>
                </c:pt>
                <c:pt idx="3085">
                  <c:v>39750</c:v>
                </c:pt>
                <c:pt idx="3086">
                  <c:v>39751</c:v>
                </c:pt>
                <c:pt idx="3087">
                  <c:v>39752</c:v>
                </c:pt>
                <c:pt idx="3088">
                  <c:v>39755</c:v>
                </c:pt>
                <c:pt idx="3089">
                  <c:v>39756</c:v>
                </c:pt>
                <c:pt idx="3090">
                  <c:v>39757</c:v>
                </c:pt>
                <c:pt idx="3091">
                  <c:v>39758</c:v>
                </c:pt>
                <c:pt idx="3092">
                  <c:v>39759</c:v>
                </c:pt>
                <c:pt idx="3093">
                  <c:v>39762</c:v>
                </c:pt>
                <c:pt idx="3094">
                  <c:v>39763</c:v>
                </c:pt>
                <c:pt idx="3095">
                  <c:v>39764</c:v>
                </c:pt>
                <c:pt idx="3096">
                  <c:v>39765</c:v>
                </c:pt>
                <c:pt idx="3097">
                  <c:v>39766</c:v>
                </c:pt>
                <c:pt idx="3098">
                  <c:v>39769</c:v>
                </c:pt>
                <c:pt idx="3099">
                  <c:v>39770</c:v>
                </c:pt>
                <c:pt idx="3100">
                  <c:v>39771</c:v>
                </c:pt>
                <c:pt idx="3101">
                  <c:v>39772</c:v>
                </c:pt>
                <c:pt idx="3102">
                  <c:v>39773</c:v>
                </c:pt>
                <c:pt idx="3103">
                  <c:v>39776</c:v>
                </c:pt>
                <c:pt idx="3104">
                  <c:v>39777</c:v>
                </c:pt>
                <c:pt idx="3105">
                  <c:v>39778</c:v>
                </c:pt>
                <c:pt idx="3106">
                  <c:v>39779</c:v>
                </c:pt>
                <c:pt idx="3107">
                  <c:v>39780</c:v>
                </c:pt>
                <c:pt idx="3108">
                  <c:v>39782</c:v>
                </c:pt>
                <c:pt idx="3109">
                  <c:v>39783</c:v>
                </c:pt>
                <c:pt idx="3110">
                  <c:v>39784</c:v>
                </c:pt>
                <c:pt idx="3111">
                  <c:v>39785</c:v>
                </c:pt>
                <c:pt idx="3112">
                  <c:v>39786</c:v>
                </c:pt>
                <c:pt idx="3113">
                  <c:v>39787</c:v>
                </c:pt>
                <c:pt idx="3114">
                  <c:v>39790</c:v>
                </c:pt>
                <c:pt idx="3115">
                  <c:v>39791</c:v>
                </c:pt>
                <c:pt idx="3116">
                  <c:v>39792</c:v>
                </c:pt>
                <c:pt idx="3117">
                  <c:v>39793</c:v>
                </c:pt>
                <c:pt idx="3118">
                  <c:v>39794</c:v>
                </c:pt>
                <c:pt idx="3119">
                  <c:v>39797</c:v>
                </c:pt>
                <c:pt idx="3120">
                  <c:v>39798</c:v>
                </c:pt>
                <c:pt idx="3121">
                  <c:v>39799</c:v>
                </c:pt>
                <c:pt idx="3122">
                  <c:v>39800</c:v>
                </c:pt>
                <c:pt idx="3123">
                  <c:v>39801</c:v>
                </c:pt>
                <c:pt idx="3124">
                  <c:v>39804</c:v>
                </c:pt>
                <c:pt idx="3125">
                  <c:v>39805</c:v>
                </c:pt>
                <c:pt idx="3126">
                  <c:v>39806</c:v>
                </c:pt>
                <c:pt idx="3127">
                  <c:v>39808</c:v>
                </c:pt>
                <c:pt idx="3128">
                  <c:v>39811</c:v>
                </c:pt>
                <c:pt idx="3129">
                  <c:v>39812</c:v>
                </c:pt>
                <c:pt idx="3130">
                  <c:v>39813</c:v>
                </c:pt>
                <c:pt idx="3131">
                  <c:v>39815</c:v>
                </c:pt>
                <c:pt idx="3132">
                  <c:v>39818</c:v>
                </c:pt>
                <c:pt idx="3133">
                  <c:v>39819</c:v>
                </c:pt>
                <c:pt idx="3134">
                  <c:v>39820</c:v>
                </c:pt>
                <c:pt idx="3135">
                  <c:v>39821</c:v>
                </c:pt>
                <c:pt idx="3136">
                  <c:v>39822</c:v>
                </c:pt>
                <c:pt idx="3137">
                  <c:v>39825</c:v>
                </c:pt>
                <c:pt idx="3138">
                  <c:v>39826</c:v>
                </c:pt>
                <c:pt idx="3139">
                  <c:v>39827</c:v>
                </c:pt>
                <c:pt idx="3140">
                  <c:v>39828</c:v>
                </c:pt>
                <c:pt idx="3141">
                  <c:v>39829</c:v>
                </c:pt>
                <c:pt idx="3142">
                  <c:v>39832</c:v>
                </c:pt>
                <c:pt idx="3143">
                  <c:v>39833</c:v>
                </c:pt>
                <c:pt idx="3144">
                  <c:v>39834</c:v>
                </c:pt>
                <c:pt idx="3145">
                  <c:v>39835</c:v>
                </c:pt>
                <c:pt idx="3146">
                  <c:v>39836</c:v>
                </c:pt>
                <c:pt idx="3147">
                  <c:v>39839</c:v>
                </c:pt>
                <c:pt idx="3148">
                  <c:v>39840</c:v>
                </c:pt>
                <c:pt idx="3149">
                  <c:v>39841</c:v>
                </c:pt>
                <c:pt idx="3150">
                  <c:v>39842</c:v>
                </c:pt>
                <c:pt idx="3151">
                  <c:v>39843</c:v>
                </c:pt>
                <c:pt idx="3152">
                  <c:v>39844</c:v>
                </c:pt>
                <c:pt idx="3153">
                  <c:v>39846</c:v>
                </c:pt>
                <c:pt idx="3154">
                  <c:v>39847</c:v>
                </c:pt>
                <c:pt idx="3155">
                  <c:v>39848</c:v>
                </c:pt>
                <c:pt idx="3156">
                  <c:v>39849</c:v>
                </c:pt>
                <c:pt idx="3157">
                  <c:v>39850</c:v>
                </c:pt>
                <c:pt idx="3158">
                  <c:v>39853</c:v>
                </c:pt>
                <c:pt idx="3159">
                  <c:v>39854</c:v>
                </c:pt>
                <c:pt idx="3160">
                  <c:v>39855</c:v>
                </c:pt>
                <c:pt idx="3161">
                  <c:v>39856</c:v>
                </c:pt>
                <c:pt idx="3162">
                  <c:v>39857</c:v>
                </c:pt>
                <c:pt idx="3163">
                  <c:v>39860</c:v>
                </c:pt>
                <c:pt idx="3164">
                  <c:v>39861</c:v>
                </c:pt>
                <c:pt idx="3165">
                  <c:v>39862</c:v>
                </c:pt>
                <c:pt idx="3166">
                  <c:v>39863</c:v>
                </c:pt>
                <c:pt idx="3167">
                  <c:v>39864</c:v>
                </c:pt>
                <c:pt idx="3168">
                  <c:v>39867</c:v>
                </c:pt>
                <c:pt idx="3169">
                  <c:v>39868</c:v>
                </c:pt>
                <c:pt idx="3170">
                  <c:v>39869</c:v>
                </c:pt>
                <c:pt idx="3171">
                  <c:v>39870</c:v>
                </c:pt>
                <c:pt idx="3172">
                  <c:v>39871</c:v>
                </c:pt>
                <c:pt idx="3173">
                  <c:v>39872</c:v>
                </c:pt>
                <c:pt idx="3174">
                  <c:v>39874</c:v>
                </c:pt>
                <c:pt idx="3175">
                  <c:v>39875</c:v>
                </c:pt>
                <c:pt idx="3176">
                  <c:v>39876</c:v>
                </c:pt>
                <c:pt idx="3177">
                  <c:v>39877</c:v>
                </c:pt>
                <c:pt idx="3178">
                  <c:v>39878</c:v>
                </c:pt>
                <c:pt idx="3179">
                  <c:v>39881</c:v>
                </c:pt>
                <c:pt idx="3180">
                  <c:v>39882</c:v>
                </c:pt>
                <c:pt idx="3181">
                  <c:v>39883</c:v>
                </c:pt>
                <c:pt idx="3182">
                  <c:v>39884</c:v>
                </c:pt>
                <c:pt idx="3183">
                  <c:v>39885</c:v>
                </c:pt>
                <c:pt idx="3184">
                  <c:v>39888</c:v>
                </c:pt>
                <c:pt idx="3185">
                  <c:v>39889</c:v>
                </c:pt>
                <c:pt idx="3186">
                  <c:v>39890</c:v>
                </c:pt>
                <c:pt idx="3187">
                  <c:v>39891</c:v>
                </c:pt>
                <c:pt idx="3188">
                  <c:v>39892</c:v>
                </c:pt>
                <c:pt idx="3189">
                  <c:v>39895</c:v>
                </c:pt>
                <c:pt idx="3190">
                  <c:v>39896</c:v>
                </c:pt>
                <c:pt idx="3191">
                  <c:v>39897</c:v>
                </c:pt>
                <c:pt idx="3192">
                  <c:v>39898</c:v>
                </c:pt>
                <c:pt idx="3193">
                  <c:v>39899</c:v>
                </c:pt>
                <c:pt idx="3194">
                  <c:v>39902</c:v>
                </c:pt>
                <c:pt idx="3195">
                  <c:v>39903</c:v>
                </c:pt>
                <c:pt idx="3196">
                  <c:v>39904</c:v>
                </c:pt>
                <c:pt idx="3197">
                  <c:v>39905</c:v>
                </c:pt>
                <c:pt idx="3198">
                  <c:v>39906</c:v>
                </c:pt>
                <c:pt idx="3199">
                  <c:v>39909</c:v>
                </c:pt>
                <c:pt idx="3200">
                  <c:v>39910</c:v>
                </c:pt>
                <c:pt idx="3201">
                  <c:v>39911</c:v>
                </c:pt>
                <c:pt idx="3202">
                  <c:v>39912</c:v>
                </c:pt>
                <c:pt idx="3203">
                  <c:v>39916</c:v>
                </c:pt>
                <c:pt idx="3204">
                  <c:v>39917</c:v>
                </c:pt>
                <c:pt idx="3205">
                  <c:v>39918</c:v>
                </c:pt>
                <c:pt idx="3206">
                  <c:v>39919</c:v>
                </c:pt>
                <c:pt idx="3207">
                  <c:v>39920</c:v>
                </c:pt>
                <c:pt idx="3208">
                  <c:v>39923</c:v>
                </c:pt>
                <c:pt idx="3209">
                  <c:v>39924</c:v>
                </c:pt>
                <c:pt idx="3210">
                  <c:v>39925</c:v>
                </c:pt>
                <c:pt idx="3211">
                  <c:v>39926</c:v>
                </c:pt>
                <c:pt idx="3212">
                  <c:v>39927</c:v>
                </c:pt>
                <c:pt idx="3213">
                  <c:v>39930</c:v>
                </c:pt>
                <c:pt idx="3214">
                  <c:v>39931</c:v>
                </c:pt>
                <c:pt idx="3215">
                  <c:v>39932</c:v>
                </c:pt>
                <c:pt idx="3216">
                  <c:v>39933</c:v>
                </c:pt>
                <c:pt idx="3217">
                  <c:v>39934</c:v>
                </c:pt>
                <c:pt idx="3218">
                  <c:v>39937</c:v>
                </c:pt>
                <c:pt idx="3219">
                  <c:v>39938</c:v>
                </c:pt>
                <c:pt idx="3220">
                  <c:v>39939</c:v>
                </c:pt>
                <c:pt idx="3221">
                  <c:v>39940</c:v>
                </c:pt>
                <c:pt idx="3222">
                  <c:v>39941</c:v>
                </c:pt>
                <c:pt idx="3223">
                  <c:v>39944</c:v>
                </c:pt>
                <c:pt idx="3224">
                  <c:v>39945</c:v>
                </c:pt>
                <c:pt idx="3225">
                  <c:v>39946</c:v>
                </c:pt>
                <c:pt idx="3226">
                  <c:v>39947</c:v>
                </c:pt>
                <c:pt idx="3227">
                  <c:v>39948</c:v>
                </c:pt>
                <c:pt idx="3228">
                  <c:v>39951</c:v>
                </c:pt>
                <c:pt idx="3229">
                  <c:v>39952</c:v>
                </c:pt>
                <c:pt idx="3230">
                  <c:v>39953</c:v>
                </c:pt>
                <c:pt idx="3231">
                  <c:v>39954</c:v>
                </c:pt>
                <c:pt idx="3232">
                  <c:v>39955</c:v>
                </c:pt>
                <c:pt idx="3233">
                  <c:v>39958</c:v>
                </c:pt>
                <c:pt idx="3234">
                  <c:v>39959</c:v>
                </c:pt>
                <c:pt idx="3235">
                  <c:v>39960</c:v>
                </c:pt>
                <c:pt idx="3236">
                  <c:v>39961</c:v>
                </c:pt>
                <c:pt idx="3237">
                  <c:v>39962</c:v>
                </c:pt>
                <c:pt idx="3238">
                  <c:v>39964</c:v>
                </c:pt>
                <c:pt idx="3239">
                  <c:v>39965</c:v>
                </c:pt>
                <c:pt idx="3240">
                  <c:v>39966</c:v>
                </c:pt>
                <c:pt idx="3241">
                  <c:v>39967</c:v>
                </c:pt>
                <c:pt idx="3242">
                  <c:v>39968</c:v>
                </c:pt>
                <c:pt idx="3243">
                  <c:v>39969</c:v>
                </c:pt>
                <c:pt idx="3244">
                  <c:v>39972</c:v>
                </c:pt>
                <c:pt idx="3245">
                  <c:v>39973</c:v>
                </c:pt>
                <c:pt idx="3246">
                  <c:v>39974</c:v>
                </c:pt>
                <c:pt idx="3247">
                  <c:v>39975</c:v>
                </c:pt>
                <c:pt idx="3248">
                  <c:v>39976</c:v>
                </c:pt>
                <c:pt idx="3249">
                  <c:v>39979</c:v>
                </c:pt>
                <c:pt idx="3250">
                  <c:v>39980</c:v>
                </c:pt>
                <c:pt idx="3251">
                  <c:v>39981</c:v>
                </c:pt>
                <c:pt idx="3252">
                  <c:v>39982</c:v>
                </c:pt>
                <c:pt idx="3253">
                  <c:v>39983</c:v>
                </c:pt>
                <c:pt idx="3254">
                  <c:v>39986</c:v>
                </c:pt>
                <c:pt idx="3255">
                  <c:v>39987</c:v>
                </c:pt>
                <c:pt idx="3256">
                  <c:v>39988</c:v>
                </c:pt>
                <c:pt idx="3257">
                  <c:v>39989</c:v>
                </c:pt>
                <c:pt idx="3258">
                  <c:v>39990</c:v>
                </c:pt>
                <c:pt idx="3259">
                  <c:v>39993</c:v>
                </c:pt>
                <c:pt idx="3260">
                  <c:v>39994</c:v>
                </c:pt>
                <c:pt idx="3261">
                  <c:v>39995</c:v>
                </c:pt>
                <c:pt idx="3262">
                  <c:v>39996</c:v>
                </c:pt>
                <c:pt idx="3263">
                  <c:v>39997</c:v>
                </c:pt>
                <c:pt idx="3264">
                  <c:v>40000</c:v>
                </c:pt>
                <c:pt idx="3265">
                  <c:v>40001</c:v>
                </c:pt>
                <c:pt idx="3266">
                  <c:v>40002</c:v>
                </c:pt>
                <c:pt idx="3267">
                  <c:v>40003</c:v>
                </c:pt>
                <c:pt idx="3268">
                  <c:v>40004</c:v>
                </c:pt>
                <c:pt idx="3269">
                  <c:v>40007</c:v>
                </c:pt>
                <c:pt idx="3270">
                  <c:v>40008</c:v>
                </c:pt>
                <c:pt idx="3271">
                  <c:v>40009</c:v>
                </c:pt>
                <c:pt idx="3272">
                  <c:v>40010</c:v>
                </c:pt>
                <c:pt idx="3273">
                  <c:v>40011</c:v>
                </c:pt>
                <c:pt idx="3274">
                  <c:v>40014</c:v>
                </c:pt>
                <c:pt idx="3275">
                  <c:v>40015</c:v>
                </c:pt>
                <c:pt idx="3276">
                  <c:v>40016</c:v>
                </c:pt>
                <c:pt idx="3277">
                  <c:v>40017</c:v>
                </c:pt>
                <c:pt idx="3278">
                  <c:v>40018</c:v>
                </c:pt>
                <c:pt idx="3279">
                  <c:v>40021</c:v>
                </c:pt>
                <c:pt idx="3280">
                  <c:v>40022</c:v>
                </c:pt>
                <c:pt idx="3281">
                  <c:v>40023</c:v>
                </c:pt>
                <c:pt idx="3282">
                  <c:v>40024</c:v>
                </c:pt>
                <c:pt idx="3283">
                  <c:v>40025</c:v>
                </c:pt>
                <c:pt idx="3284">
                  <c:v>40028</c:v>
                </c:pt>
                <c:pt idx="3285">
                  <c:v>40029</c:v>
                </c:pt>
                <c:pt idx="3286">
                  <c:v>40030</c:v>
                </c:pt>
                <c:pt idx="3287">
                  <c:v>40031</c:v>
                </c:pt>
                <c:pt idx="3288">
                  <c:v>40032</c:v>
                </c:pt>
                <c:pt idx="3289">
                  <c:v>40035</c:v>
                </c:pt>
                <c:pt idx="3290">
                  <c:v>40036</c:v>
                </c:pt>
                <c:pt idx="3291">
                  <c:v>40037</c:v>
                </c:pt>
                <c:pt idx="3292">
                  <c:v>40038</c:v>
                </c:pt>
                <c:pt idx="3293">
                  <c:v>40039</c:v>
                </c:pt>
                <c:pt idx="3294">
                  <c:v>40042</c:v>
                </c:pt>
                <c:pt idx="3295">
                  <c:v>40043</c:v>
                </c:pt>
                <c:pt idx="3296">
                  <c:v>40044</c:v>
                </c:pt>
                <c:pt idx="3297">
                  <c:v>40045</c:v>
                </c:pt>
                <c:pt idx="3298">
                  <c:v>40046</c:v>
                </c:pt>
                <c:pt idx="3299">
                  <c:v>40049</c:v>
                </c:pt>
                <c:pt idx="3300">
                  <c:v>40050</c:v>
                </c:pt>
                <c:pt idx="3301">
                  <c:v>40051</c:v>
                </c:pt>
                <c:pt idx="3302">
                  <c:v>40052</c:v>
                </c:pt>
                <c:pt idx="3303">
                  <c:v>40053</c:v>
                </c:pt>
                <c:pt idx="3304">
                  <c:v>40056</c:v>
                </c:pt>
                <c:pt idx="3305">
                  <c:v>40057</c:v>
                </c:pt>
                <c:pt idx="3306">
                  <c:v>40058</c:v>
                </c:pt>
                <c:pt idx="3307">
                  <c:v>40059</c:v>
                </c:pt>
                <c:pt idx="3308">
                  <c:v>40060</c:v>
                </c:pt>
                <c:pt idx="3309">
                  <c:v>40063</c:v>
                </c:pt>
                <c:pt idx="3310">
                  <c:v>40064</c:v>
                </c:pt>
                <c:pt idx="3311">
                  <c:v>40065</c:v>
                </c:pt>
                <c:pt idx="3312">
                  <c:v>40066</c:v>
                </c:pt>
                <c:pt idx="3313">
                  <c:v>40067</c:v>
                </c:pt>
                <c:pt idx="3314">
                  <c:v>40070</c:v>
                </c:pt>
                <c:pt idx="3315">
                  <c:v>40071</c:v>
                </c:pt>
                <c:pt idx="3316">
                  <c:v>40072</c:v>
                </c:pt>
                <c:pt idx="3317">
                  <c:v>40073</c:v>
                </c:pt>
                <c:pt idx="3318">
                  <c:v>40074</c:v>
                </c:pt>
                <c:pt idx="3319">
                  <c:v>40077</c:v>
                </c:pt>
                <c:pt idx="3320">
                  <c:v>40078</c:v>
                </c:pt>
                <c:pt idx="3321">
                  <c:v>40079</c:v>
                </c:pt>
                <c:pt idx="3322">
                  <c:v>40080</c:v>
                </c:pt>
                <c:pt idx="3323">
                  <c:v>40081</c:v>
                </c:pt>
                <c:pt idx="3324">
                  <c:v>40084</c:v>
                </c:pt>
                <c:pt idx="3325">
                  <c:v>40085</c:v>
                </c:pt>
                <c:pt idx="3326">
                  <c:v>40086</c:v>
                </c:pt>
                <c:pt idx="3327">
                  <c:v>40087</c:v>
                </c:pt>
                <c:pt idx="3328">
                  <c:v>40088</c:v>
                </c:pt>
                <c:pt idx="3329">
                  <c:v>40091</c:v>
                </c:pt>
                <c:pt idx="3330">
                  <c:v>40092</c:v>
                </c:pt>
                <c:pt idx="3331">
                  <c:v>40093</c:v>
                </c:pt>
                <c:pt idx="3332">
                  <c:v>40094</c:v>
                </c:pt>
                <c:pt idx="3333">
                  <c:v>40095</c:v>
                </c:pt>
                <c:pt idx="3334">
                  <c:v>40098</c:v>
                </c:pt>
                <c:pt idx="3335">
                  <c:v>40099</c:v>
                </c:pt>
                <c:pt idx="3336">
                  <c:v>40100</c:v>
                </c:pt>
                <c:pt idx="3337">
                  <c:v>40101</c:v>
                </c:pt>
                <c:pt idx="3338">
                  <c:v>40102</c:v>
                </c:pt>
                <c:pt idx="3339">
                  <c:v>40105</c:v>
                </c:pt>
                <c:pt idx="3340">
                  <c:v>40106</c:v>
                </c:pt>
                <c:pt idx="3341">
                  <c:v>40107</c:v>
                </c:pt>
                <c:pt idx="3342">
                  <c:v>40108</c:v>
                </c:pt>
                <c:pt idx="3343">
                  <c:v>40109</c:v>
                </c:pt>
                <c:pt idx="3344">
                  <c:v>40112</c:v>
                </c:pt>
                <c:pt idx="3345">
                  <c:v>40113</c:v>
                </c:pt>
                <c:pt idx="3346">
                  <c:v>40114</c:v>
                </c:pt>
                <c:pt idx="3347">
                  <c:v>40115</c:v>
                </c:pt>
                <c:pt idx="3348">
                  <c:v>40116</c:v>
                </c:pt>
                <c:pt idx="3349">
                  <c:v>40117</c:v>
                </c:pt>
                <c:pt idx="3350">
                  <c:v>40119</c:v>
                </c:pt>
                <c:pt idx="3351">
                  <c:v>40120</c:v>
                </c:pt>
                <c:pt idx="3352">
                  <c:v>40121</c:v>
                </c:pt>
                <c:pt idx="3353">
                  <c:v>40122</c:v>
                </c:pt>
                <c:pt idx="3354">
                  <c:v>40123</c:v>
                </c:pt>
                <c:pt idx="3355">
                  <c:v>40126</c:v>
                </c:pt>
                <c:pt idx="3356">
                  <c:v>40127</c:v>
                </c:pt>
                <c:pt idx="3357">
                  <c:v>40128</c:v>
                </c:pt>
                <c:pt idx="3358">
                  <c:v>40129</c:v>
                </c:pt>
                <c:pt idx="3359">
                  <c:v>40130</c:v>
                </c:pt>
                <c:pt idx="3360">
                  <c:v>40133</c:v>
                </c:pt>
                <c:pt idx="3361">
                  <c:v>40134</c:v>
                </c:pt>
                <c:pt idx="3362">
                  <c:v>40135</c:v>
                </c:pt>
                <c:pt idx="3363">
                  <c:v>40136</c:v>
                </c:pt>
                <c:pt idx="3364">
                  <c:v>40137</c:v>
                </c:pt>
                <c:pt idx="3365">
                  <c:v>40140</c:v>
                </c:pt>
                <c:pt idx="3366">
                  <c:v>40141</c:v>
                </c:pt>
                <c:pt idx="3367">
                  <c:v>40142</c:v>
                </c:pt>
                <c:pt idx="3368">
                  <c:v>40143</c:v>
                </c:pt>
                <c:pt idx="3369">
                  <c:v>40144</c:v>
                </c:pt>
                <c:pt idx="3370">
                  <c:v>40147</c:v>
                </c:pt>
                <c:pt idx="3371">
                  <c:v>40148</c:v>
                </c:pt>
                <c:pt idx="3372">
                  <c:v>40149</c:v>
                </c:pt>
                <c:pt idx="3373">
                  <c:v>40150</c:v>
                </c:pt>
                <c:pt idx="3374">
                  <c:v>40151</c:v>
                </c:pt>
                <c:pt idx="3375">
                  <c:v>40154</c:v>
                </c:pt>
                <c:pt idx="3376">
                  <c:v>40155</c:v>
                </c:pt>
                <c:pt idx="3377">
                  <c:v>40156</c:v>
                </c:pt>
                <c:pt idx="3378">
                  <c:v>40157</c:v>
                </c:pt>
                <c:pt idx="3379">
                  <c:v>40158</c:v>
                </c:pt>
                <c:pt idx="3380">
                  <c:v>40161</c:v>
                </c:pt>
                <c:pt idx="3381">
                  <c:v>40162</c:v>
                </c:pt>
                <c:pt idx="3382">
                  <c:v>40163</c:v>
                </c:pt>
                <c:pt idx="3383">
                  <c:v>40164</c:v>
                </c:pt>
                <c:pt idx="3384">
                  <c:v>40165</c:v>
                </c:pt>
                <c:pt idx="3385">
                  <c:v>40168</c:v>
                </c:pt>
                <c:pt idx="3386">
                  <c:v>40169</c:v>
                </c:pt>
                <c:pt idx="3387">
                  <c:v>40170</c:v>
                </c:pt>
                <c:pt idx="3388">
                  <c:v>40171</c:v>
                </c:pt>
                <c:pt idx="3389">
                  <c:v>40175</c:v>
                </c:pt>
                <c:pt idx="3390">
                  <c:v>40176</c:v>
                </c:pt>
                <c:pt idx="3391">
                  <c:v>40177</c:v>
                </c:pt>
                <c:pt idx="3392">
                  <c:v>40178</c:v>
                </c:pt>
                <c:pt idx="3393">
                  <c:v>40182</c:v>
                </c:pt>
                <c:pt idx="3394">
                  <c:v>40183</c:v>
                </c:pt>
                <c:pt idx="3395">
                  <c:v>40184</c:v>
                </c:pt>
                <c:pt idx="3396">
                  <c:v>40185</c:v>
                </c:pt>
                <c:pt idx="3397">
                  <c:v>40186</c:v>
                </c:pt>
                <c:pt idx="3398">
                  <c:v>40189</c:v>
                </c:pt>
                <c:pt idx="3399">
                  <c:v>40190</c:v>
                </c:pt>
                <c:pt idx="3400">
                  <c:v>40191</c:v>
                </c:pt>
                <c:pt idx="3401">
                  <c:v>40192</c:v>
                </c:pt>
                <c:pt idx="3402">
                  <c:v>40193</c:v>
                </c:pt>
                <c:pt idx="3403">
                  <c:v>40196</c:v>
                </c:pt>
                <c:pt idx="3404">
                  <c:v>40197</c:v>
                </c:pt>
                <c:pt idx="3405">
                  <c:v>40198</c:v>
                </c:pt>
                <c:pt idx="3406">
                  <c:v>40199</c:v>
                </c:pt>
                <c:pt idx="3407">
                  <c:v>40200</c:v>
                </c:pt>
                <c:pt idx="3408">
                  <c:v>40203</c:v>
                </c:pt>
                <c:pt idx="3409">
                  <c:v>40204</c:v>
                </c:pt>
                <c:pt idx="3410">
                  <c:v>40205</c:v>
                </c:pt>
                <c:pt idx="3411">
                  <c:v>40206</c:v>
                </c:pt>
                <c:pt idx="3412">
                  <c:v>40207</c:v>
                </c:pt>
                <c:pt idx="3413">
                  <c:v>40209</c:v>
                </c:pt>
                <c:pt idx="3414">
                  <c:v>40210</c:v>
                </c:pt>
                <c:pt idx="3415">
                  <c:v>40211</c:v>
                </c:pt>
                <c:pt idx="3416">
                  <c:v>40212</c:v>
                </c:pt>
                <c:pt idx="3417">
                  <c:v>40213</c:v>
                </c:pt>
                <c:pt idx="3418">
                  <c:v>40214</c:v>
                </c:pt>
                <c:pt idx="3419">
                  <c:v>40217</c:v>
                </c:pt>
                <c:pt idx="3420">
                  <c:v>40218</c:v>
                </c:pt>
                <c:pt idx="3421">
                  <c:v>40219</c:v>
                </c:pt>
                <c:pt idx="3422">
                  <c:v>40220</c:v>
                </c:pt>
                <c:pt idx="3423">
                  <c:v>40221</c:v>
                </c:pt>
                <c:pt idx="3424">
                  <c:v>40224</c:v>
                </c:pt>
                <c:pt idx="3425">
                  <c:v>40225</c:v>
                </c:pt>
                <c:pt idx="3426">
                  <c:v>40226</c:v>
                </c:pt>
                <c:pt idx="3427">
                  <c:v>40227</c:v>
                </c:pt>
                <c:pt idx="3428">
                  <c:v>40228</c:v>
                </c:pt>
                <c:pt idx="3429">
                  <c:v>40231</c:v>
                </c:pt>
                <c:pt idx="3430">
                  <c:v>40232</c:v>
                </c:pt>
                <c:pt idx="3431">
                  <c:v>40233</c:v>
                </c:pt>
                <c:pt idx="3432">
                  <c:v>40234</c:v>
                </c:pt>
                <c:pt idx="3433">
                  <c:v>40235</c:v>
                </c:pt>
                <c:pt idx="3434">
                  <c:v>40237</c:v>
                </c:pt>
                <c:pt idx="3435">
                  <c:v>40238</c:v>
                </c:pt>
                <c:pt idx="3436">
                  <c:v>40239</c:v>
                </c:pt>
                <c:pt idx="3437">
                  <c:v>40240</c:v>
                </c:pt>
                <c:pt idx="3438">
                  <c:v>40241</c:v>
                </c:pt>
                <c:pt idx="3439">
                  <c:v>40242</c:v>
                </c:pt>
                <c:pt idx="3440">
                  <c:v>40245</c:v>
                </c:pt>
                <c:pt idx="3441">
                  <c:v>40246</c:v>
                </c:pt>
                <c:pt idx="3442">
                  <c:v>40247</c:v>
                </c:pt>
                <c:pt idx="3443">
                  <c:v>40248</c:v>
                </c:pt>
                <c:pt idx="3444">
                  <c:v>40249</c:v>
                </c:pt>
                <c:pt idx="3445">
                  <c:v>40252</c:v>
                </c:pt>
                <c:pt idx="3446">
                  <c:v>40253</c:v>
                </c:pt>
                <c:pt idx="3447">
                  <c:v>40254</c:v>
                </c:pt>
                <c:pt idx="3448">
                  <c:v>40255</c:v>
                </c:pt>
                <c:pt idx="3449">
                  <c:v>40256</c:v>
                </c:pt>
                <c:pt idx="3450">
                  <c:v>40259</c:v>
                </c:pt>
                <c:pt idx="3451">
                  <c:v>40260</c:v>
                </c:pt>
                <c:pt idx="3452">
                  <c:v>40261</c:v>
                </c:pt>
                <c:pt idx="3453">
                  <c:v>40262</c:v>
                </c:pt>
                <c:pt idx="3454">
                  <c:v>40263</c:v>
                </c:pt>
                <c:pt idx="3455">
                  <c:v>40266</c:v>
                </c:pt>
                <c:pt idx="3456">
                  <c:v>40267</c:v>
                </c:pt>
                <c:pt idx="3457">
                  <c:v>40268</c:v>
                </c:pt>
                <c:pt idx="3458">
                  <c:v>40269</c:v>
                </c:pt>
                <c:pt idx="3459">
                  <c:v>40273</c:v>
                </c:pt>
                <c:pt idx="3460">
                  <c:v>40274</c:v>
                </c:pt>
                <c:pt idx="3461">
                  <c:v>40275</c:v>
                </c:pt>
                <c:pt idx="3462">
                  <c:v>40276</c:v>
                </c:pt>
                <c:pt idx="3463">
                  <c:v>40277</c:v>
                </c:pt>
                <c:pt idx="3464">
                  <c:v>40280</c:v>
                </c:pt>
                <c:pt idx="3465">
                  <c:v>40281</c:v>
                </c:pt>
                <c:pt idx="3466">
                  <c:v>40282</c:v>
                </c:pt>
                <c:pt idx="3467">
                  <c:v>40283</c:v>
                </c:pt>
                <c:pt idx="3468">
                  <c:v>40284</c:v>
                </c:pt>
                <c:pt idx="3469">
                  <c:v>40287</c:v>
                </c:pt>
                <c:pt idx="3470">
                  <c:v>40288</c:v>
                </c:pt>
                <c:pt idx="3471">
                  <c:v>40289</c:v>
                </c:pt>
                <c:pt idx="3472">
                  <c:v>40290</c:v>
                </c:pt>
                <c:pt idx="3473">
                  <c:v>40291</c:v>
                </c:pt>
                <c:pt idx="3474">
                  <c:v>40294</c:v>
                </c:pt>
                <c:pt idx="3475">
                  <c:v>40295</c:v>
                </c:pt>
                <c:pt idx="3476">
                  <c:v>40296</c:v>
                </c:pt>
                <c:pt idx="3477">
                  <c:v>40297</c:v>
                </c:pt>
                <c:pt idx="3478">
                  <c:v>40298</c:v>
                </c:pt>
                <c:pt idx="3479">
                  <c:v>40301</c:v>
                </c:pt>
                <c:pt idx="3480">
                  <c:v>40302</c:v>
                </c:pt>
                <c:pt idx="3481">
                  <c:v>40303</c:v>
                </c:pt>
                <c:pt idx="3482">
                  <c:v>40304</c:v>
                </c:pt>
                <c:pt idx="3483">
                  <c:v>40305</c:v>
                </c:pt>
                <c:pt idx="3484">
                  <c:v>40308</c:v>
                </c:pt>
                <c:pt idx="3485">
                  <c:v>40309</c:v>
                </c:pt>
                <c:pt idx="3486">
                  <c:v>40310</c:v>
                </c:pt>
                <c:pt idx="3487">
                  <c:v>40311</c:v>
                </c:pt>
                <c:pt idx="3488">
                  <c:v>40312</c:v>
                </c:pt>
                <c:pt idx="3489">
                  <c:v>40315</c:v>
                </c:pt>
                <c:pt idx="3490">
                  <c:v>40316</c:v>
                </c:pt>
                <c:pt idx="3491">
                  <c:v>40317</c:v>
                </c:pt>
                <c:pt idx="3492">
                  <c:v>40318</c:v>
                </c:pt>
                <c:pt idx="3493">
                  <c:v>40319</c:v>
                </c:pt>
                <c:pt idx="3494">
                  <c:v>40322</c:v>
                </c:pt>
                <c:pt idx="3495">
                  <c:v>40323</c:v>
                </c:pt>
                <c:pt idx="3496">
                  <c:v>40324</c:v>
                </c:pt>
                <c:pt idx="3497">
                  <c:v>40325</c:v>
                </c:pt>
                <c:pt idx="3498">
                  <c:v>40326</c:v>
                </c:pt>
                <c:pt idx="3499">
                  <c:v>40329</c:v>
                </c:pt>
                <c:pt idx="3500">
                  <c:v>40330</c:v>
                </c:pt>
                <c:pt idx="3501">
                  <c:v>40331</c:v>
                </c:pt>
                <c:pt idx="3502">
                  <c:v>40332</c:v>
                </c:pt>
                <c:pt idx="3503">
                  <c:v>40333</c:v>
                </c:pt>
                <c:pt idx="3504">
                  <c:v>40336</c:v>
                </c:pt>
                <c:pt idx="3505">
                  <c:v>40337</c:v>
                </c:pt>
                <c:pt idx="3506">
                  <c:v>40338</c:v>
                </c:pt>
                <c:pt idx="3507">
                  <c:v>40339</c:v>
                </c:pt>
                <c:pt idx="3508">
                  <c:v>40340</c:v>
                </c:pt>
                <c:pt idx="3509">
                  <c:v>40343</c:v>
                </c:pt>
                <c:pt idx="3510">
                  <c:v>40344</c:v>
                </c:pt>
                <c:pt idx="3511">
                  <c:v>40345</c:v>
                </c:pt>
                <c:pt idx="3512">
                  <c:v>40346</c:v>
                </c:pt>
                <c:pt idx="3513">
                  <c:v>40347</c:v>
                </c:pt>
                <c:pt idx="3514">
                  <c:v>40350</c:v>
                </c:pt>
                <c:pt idx="3515">
                  <c:v>40351</c:v>
                </c:pt>
                <c:pt idx="3516">
                  <c:v>40352</c:v>
                </c:pt>
                <c:pt idx="3517">
                  <c:v>40353</c:v>
                </c:pt>
                <c:pt idx="3518">
                  <c:v>40354</c:v>
                </c:pt>
                <c:pt idx="3519">
                  <c:v>40357</c:v>
                </c:pt>
                <c:pt idx="3520">
                  <c:v>40358</c:v>
                </c:pt>
                <c:pt idx="3521">
                  <c:v>40359</c:v>
                </c:pt>
                <c:pt idx="3522">
                  <c:v>40360</c:v>
                </c:pt>
                <c:pt idx="3523">
                  <c:v>40361</c:v>
                </c:pt>
                <c:pt idx="3524">
                  <c:v>40364</c:v>
                </c:pt>
                <c:pt idx="3525">
                  <c:v>40365</c:v>
                </c:pt>
                <c:pt idx="3526">
                  <c:v>40366</c:v>
                </c:pt>
                <c:pt idx="3527">
                  <c:v>40367</c:v>
                </c:pt>
                <c:pt idx="3528">
                  <c:v>40368</c:v>
                </c:pt>
                <c:pt idx="3529">
                  <c:v>40371</c:v>
                </c:pt>
                <c:pt idx="3530">
                  <c:v>40372</c:v>
                </c:pt>
                <c:pt idx="3531">
                  <c:v>40373</c:v>
                </c:pt>
                <c:pt idx="3532">
                  <c:v>40374</c:v>
                </c:pt>
                <c:pt idx="3533">
                  <c:v>40375</c:v>
                </c:pt>
                <c:pt idx="3534">
                  <c:v>40378</c:v>
                </c:pt>
                <c:pt idx="3535">
                  <c:v>40379</c:v>
                </c:pt>
                <c:pt idx="3536">
                  <c:v>40380</c:v>
                </c:pt>
                <c:pt idx="3537">
                  <c:v>40381</c:v>
                </c:pt>
                <c:pt idx="3538">
                  <c:v>40382</c:v>
                </c:pt>
                <c:pt idx="3539">
                  <c:v>40385</c:v>
                </c:pt>
                <c:pt idx="3540">
                  <c:v>40386</c:v>
                </c:pt>
                <c:pt idx="3541">
                  <c:v>40387</c:v>
                </c:pt>
                <c:pt idx="3542">
                  <c:v>40388</c:v>
                </c:pt>
                <c:pt idx="3543">
                  <c:v>40389</c:v>
                </c:pt>
                <c:pt idx="3544">
                  <c:v>40390</c:v>
                </c:pt>
                <c:pt idx="3545">
                  <c:v>40392</c:v>
                </c:pt>
                <c:pt idx="3546">
                  <c:v>40393</c:v>
                </c:pt>
                <c:pt idx="3547">
                  <c:v>40394</c:v>
                </c:pt>
                <c:pt idx="3548">
                  <c:v>40395</c:v>
                </c:pt>
                <c:pt idx="3549">
                  <c:v>40396</c:v>
                </c:pt>
                <c:pt idx="3550">
                  <c:v>40399</c:v>
                </c:pt>
                <c:pt idx="3551">
                  <c:v>40400</c:v>
                </c:pt>
                <c:pt idx="3552">
                  <c:v>40401</c:v>
                </c:pt>
                <c:pt idx="3553">
                  <c:v>40402</c:v>
                </c:pt>
                <c:pt idx="3554">
                  <c:v>40403</c:v>
                </c:pt>
                <c:pt idx="3555">
                  <c:v>40406</c:v>
                </c:pt>
                <c:pt idx="3556">
                  <c:v>40407</c:v>
                </c:pt>
                <c:pt idx="3557">
                  <c:v>40408</c:v>
                </c:pt>
                <c:pt idx="3558">
                  <c:v>40409</c:v>
                </c:pt>
                <c:pt idx="3559">
                  <c:v>40410</c:v>
                </c:pt>
                <c:pt idx="3560">
                  <c:v>40413</c:v>
                </c:pt>
                <c:pt idx="3561">
                  <c:v>40414</c:v>
                </c:pt>
                <c:pt idx="3562">
                  <c:v>40415</c:v>
                </c:pt>
                <c:pt idx="3563">
                  <c:v>40416</c:v>
                </c:pt>
                <c:pt idx="3564">
                  <c:v>40417</c:v>
                </c:pt>
                <c:pt idx="3565">
                  <c:v>40420</c:v>
                </c:pt>
                <c:pt idx="3566">
                  <c:v>40421</c:v>
                </c:pt>
                <c:pt idx="3567">
                  <c:v>40422</c:v>
                </c:pt>
                <c:pt idx="3568">
                  <c:v>40423</c:v>
                </c:pt>
                <c:pt idx="3569">
                  <c:v>40424</c:v>
                </c:pt>
                <c:pt idx="3570">
                  <c:v>40427</c:v>
                </c:pt>
                <c:pt idx="3571">
                  <c:v>40428</c:v>
                </c:pt>
                <c:pt idx="3572">
                  <c:v>40429</c:v>
                </c:pt>
                <c:pt idx="3573">
                  <c:v>40430</c:v>
                </c:pt>
                <c:pt idx="3574">
                  <c:v>40431</c:v>
                </c:pt>
                <c:pt idx="3575">
                  <c:v>40434</c:v>
                </c:pt>
                <c:pt idx="3576">
                  <c:v>40435</c:v>
                </c:pt>
                <c:pt idx="3577">
                  <c:v>40436</c:v>
                </c:pt>
                <c:pt idx="3578">
                  <c:v>40437</c:v>
                </c:pt>
                <c:pt idx="3579">
                  <c:v>40438</c:v>
                </c:pt>
                <c:pt idx="3580">
                  <c:v>40441</c:v>
                </c:pt>
                <c:pt idx="3581">
                  <c:v>40442</c:v>
                </c:pt>
                <c:pt idx="3582">
                  <c:v>40443</c:v>
                </c:pt>
                <c:pt idx="3583">
                  <c:v>40444</c:v>
                </c:pt>
                <c:pt idx="3584">
                  <c:v>40445</c:v>
                </c:pt>
                <c:pt idx="3585">
                  <c:v>40448</c:v>
                </c:pt>
                <c:pt idx="3586">
                  <c:v>40449</c:v>
                </c:pt>
                <c:pt idx="3587">
                  <c:v>40450</c:v>
                </c:pt>
                <c:pt idx="3588">
                  <c:v>40451</c:v>
                </c:pt>
                <c:pt idx="3589">
                  <c:v>40452</c:v>
                </c:pt>
                <c:pt idx="3590">
                  <c:v>40455</c:v>
                </c:pt>
                <c:pt idx="3591">
                  <c:v>40456</c:v>
                </c:pt>
                <c:pt idx="3592">
                  <c:v>40457</c:v>
                </c:pt>
                <c:pt idx="3593">
                  <c:v>40458</c:v>
                </c:pt>
                <c:pt idx="3594">
                  <c:v>40459</c:v>
                </c:pt>
                <c:pt idx="3595">
                  <c:v>40462</c:v>
                </c:pt>
                <c:pt idx="3596">
                  <c:v>40463</c:v>
                </c:pt>
                <c:pt idx="3597">
                  <c:v>40464</c:v>
                </c:pt>
                <c:pt idx="3598">
                  <c:v>40465</c:v>
                </c:pt>
                <c:pt idx="3599">
                  <c:v>40466</c:v>
                </c:pt>
                <c:pt idx="3600">
                  <c:v>40469</c:v>
                </c:pt>
                <c:pt idx="3601">
                  <c:v>40470</c:v>
                </c:pt>
                <c:pt idx="3602">
                  <c:v>40471</c:v>
                </c:pt>
                <c:pt idx="3603">
                  <c:v>40472</c:v>
                </c:pt>
                <c:pt idx="3604">
                  <c:v>40473</c:v>
                </c:pt>
                <c:pt idx="3605">
                  <c:v>40476</c:v>
                </c:pt>
                <c:pt idx="3606">
                  <c:v>40477</c:v>
                </c:pt>
                <c:pt idx="3607">
                  <c:v>40478</c:v>
                </c:pt>
                <c:pt idx="3608">
                  <c:v>40479</c:v>
                </c:pt>
                <c:pt idx="3609">
                  <c:v>40480</c:v>
                </c:pt>
                <c:pt idx="3610">
                  <c:v>40482</c:v>
                </c:pt>
                <c:pt idx="3611">
                  <c:v>40483</c:v>
                </c:pt>
                <c:pt idx="3612">
                  <c:v>40484</c:v>
                </c:pt>
                <c:pt idx="3613">
                  <c:v>40485</c:v>
                </c:pt>
                <c:pt idx="3614">
                  <c:v>40486</c:v>
                </c:pt>
                <c:pt idx="3615">
                  <c:v>40487</c:v>
                </c:pt>
                <c:pt idx="3616">
                  <c:v>40490</c:v>
                </c:pt>
                <c:pt idx="3617">
                  <c:v>40491</c:v>
                </c:pt>
                <c:pt idx="3618">
                  <c:v>40492</c:v>
                </c:pt>
                <c:pt idx="3619">
                  <c:v>40493</c:v>
                </c:pt>
                <c:pt idx="3620">
                  <c:v>40494</c:v>
                </c:pt>
                <c:pt idx="3621">
                  <c:v>40497</c:v>
                </c:pt>
                <c:pt idx="3622">
                  <c:v>40498</c:v>
                </c:pt>
                <c:pt idx="3623">
                  <c:v>40499</c:v>
                </c:pt>
                <c:pt idx="3624">
                  <c:v>40500</c:v>
                </c:pt>
                <c:pt idx="3625">
                  <c:v>40501</c:v>
                </c:pt>
                <c:pt idx="3626">
                  <c:v>40504</c:v>
                </c:pt>
                <c:pt idx="3627">
                  <c:v>40505</c:v>
                </c:pt>
                <c:pt idx="3628">
                  <c:v>40506</c:v>
                </c:pt>
                <c:pt idx="3629">
                  <c:v>40507</c:v>
                </c:pt>
                <c:pt idx="3630">
                  <c:v>40508</c:v>
                </c:pt>
                <c:pt idx="3631">
                  <c:v>40511</c:v>
                </c:pt>
                <c:pt idx="3632">
                  <c:v>40512</c:v>
                </c:pt>
                <c:pt idx="3633">
                  <c:v>40513</c:v>
                </c:pt>
                <c:pt idx="3634">
                  <c:v>40514</c:v>
                </c:pt>
                <c:pt idx="3635">
                  <c:v>40515</c:v>
                </c:pt>
                <c:pt idx="3636">
                  <c:v>40518</c:v>
                </c:pt>
                <c:pt idx="3637">
                  <c:v>40519</c:v>
                </c:pt>
                <c:pt idx="3638">
                  <c:v>40520</c:v>
                </c:pt>
                <c:pt idx="3639">
                  <c:v>40521</c:v>
                </c:pt>
                <c:pt idx="3640">
                  <c:v>40522</c:v>
                </c:pt>
                <c:pt idx="3641">
                  <c:v>40525</c:v>
                </c:pt>
                <c:pt idx="3642">
                  <c:v>40526</c:v>
                </c:pt>
                <c:pt idx="3643">
                  <c:v>40527</c:v>
                </c:pt>
                <c:pt idx="3644">
                  <c:v>40528</c:v>
                </c:pt>
                <c:pt idx="3645">
                  <c:v>40529</c:v>
                </c:pt>
                <c:pt idx="3646">
                  <c:v>40532</c:v>
                </c:pt>
                <c:pt idx="3647">
                  <c:v>40533</c:v>
                </c:pt>
                <c:pt idx="3648">
                  <c:v>40534</c:v>
                </c:pt>
                <c:pt idx="3649">
                  <c:v>40535</c:v>
                </c:pt>
                <c:pt idx="3650">
                  <c:v>40536</c:v>
                </c:pt>
                <c:pt idx="3651">
                  <c:v>40539</c:v>
                </c:pt>
                <c:pt idx="3652">
                  <c:v>40540</c:v>
                </c:pt>
                <c:pt idx="3653">
                  <c:v>40541</c:v>
                </c:pt>
                <c:pt idx="3654">
                  <c:v>40542</c:v>
                </c:pt>
                <c:pt idx="3655">
                  <c:v>40543</c:v>
                </c:pt>
                <c:pt idx="3656">
                  <c:v>40546</c:v>
                </c:pt>
                <c:pt idx="3657">
                  <c:v>40547</c:v>
                </c:pt>
                <c:pt idx="3658">
                  <c:v>40548</c:v>
                </c:pt>
                <c:pt idx="3659">
                  <c:v>40549</c:v>
                </c:pt>
                <c:pt idx="3660">
                  <c:v>40550</c:v>
                </c:pt>
                <c:pt idx="3661">
                  <c:v>40553</c:v>
                </c:pt>
                <c:pt idx="3662">
                  <c:v>40554</c:v>
                </c:pt>
                <c:pt idx="3663">
                  <c:v>40555</c:v>
                </c:pt>
                <c:pt idx="3664">
                  <c:v>40556</c:v>
                </c:pt>
                <c:pt idx="3665">
                  <c:v>40557</c:v>
                </c:pt>
                <c:pt idx="3666">
                  <c:v>40560</c:v>
                </c:pt>
                <c:pt idx="3667">
                  <c:v>40561</c:v>
                </c:pt>
                <c:pt idx="3668">
                  <c:v>40562</c:v>
                </c:pt>
                <c:pt idx="3669">
                  <c:v>40563</c:v>
                </c:pt>
                <c:pt idx="3670">
                  <c:v>40564</c:v>
                </c:pt>
                <c:pt idx="3671">
                  <c:v>40567</c:v>
                </c:pt>
                <c:pt idx="3672">
                  <c:v>40568</c:v>
                </c:pt>
                <c:pt idx="3673">
                  <c:v>40569</c:v>
                </c:pt>
                <c:pt idx="3674">
                  <c:v>40570</c:v>
                </c:pt>
                <c:pt idx="3675">
                  <c:v>40571</c:v>
                </c:pt>
                <c:pt idx="3676">
                  <c:v>40574</c:v>
                </c:pt>
                <c:pt idx="3677">
                  <c:v>40575</c:v>
                </c:pt>
                <c:pt idx="3678">
                  <c:v>40576</c:v>
                </c:pt>
                <c:pt idx="3679">
                  <c:v>40577</c:v>
                </c:pt>
                <c:pt idx="3680">
                  <c:v>40578</c:v>
                </c:pt>
                <c:pt idx="3681">
                  <c:v>40581</c:v>
                </c:pt>
                <c:pt idx="3682">
                  <c:v>40582</c:v>
                </c:pt>
                <c:pt idx="3683">
                  <c:v>40583</c:v>
                </c:pt>
                <c:pt idx="3684">
                  <c:v>40584</c:v>
                </c:pt>
                <c:pt idx="3685">
                  <c:v>40585</c:v>
                </c:pt>
                <c:pt idx="3686">
                  <c:v>40588</c:v>
                </c:pt>
                <c:pt idx="3687">
                  <c:v>40589</c:v>
                </c:pt>
                <c:pt idx="3688">
                  <c:v>40590</c:v>
                </c:pt>
                <c:pt idx="3689">
                  <c:v>40591</c:v>
                </c:pt>
                <c:pt idx="3690">
                  <c:v>40592</c:v>
                </c:pt>
                <c:pt idx="3691">
                  <c:v>40595</c:v>
                </c:pt>
                <c:pt idx="3692">
                  <c:v>40596</c:v>
                </c:pt>
                <c:pt idx="3693">
                  <c:v>40597</c:v>
                </c:pt>
                <c:pt idx="3694">
                  <c:v>40598</c:v>
                </c:pt>
                <c:pt idx="3695">
                  <c:v>40599</c:v>
                </c:pt>
                <c:pt idx="3696">
                  <c:v>40602</c:v>
                </c:pt>
                <c:pt idx="3697">
                  <c:v>40603</c:v>
                </c:pt>
                <c:pt idx="3698">
                  <c:v>40604</c:v>
                </c:pt>
                <c:pt idx="3699">
                  <c:v>40605</c:v>
                </c:pt>
                <c:pt idx="3700">
                  <c:v>40606</c:v>
                </c:pt>
                <c:pt idx="3701">
                  <c:v>40609</c:v>
                </c:pt>
                <c:pt idx="3702">
                  <c:v>40610</c:v>
                </c:pt>
                <c:pt idx="3703">
                  <c:v>40611</c:v>
                </c:pt>
                <c:pt idx="3704">
                  <c:v>40612</c:v>
                </c:pt>
                <c:pt idx="3705">
                  <c:v>40613</c:v>
                </c:pt>
                <c:pt idx="3706">
                  <c:v>40616</c:v>
                </c:pt>
                <c:pt idx="3707">
                  <c:v>40617</c:v>
                </c:pt>
                <c:pt idx="3708">
                  <c:v>40618</c:v>
                </c:pt>
                <c:pt idx="3709">
                  <c:v>40619</c:v>
                </c:pt>
                <c:pt idx="3710">
                  <c:v>40620</c:v>
                </c:pt>
                <c:pt idx="3711">
                  <c:v>40623</c:v>
                </c:pt>
                <c:pt idx="3712">
                  <c:v>40624</c:v>
                </c:pt>
                <c:pt idx="3713">
                  <c:v>40625</c:v>
                </c:pt>
                <c:pt idx="3714">
                  <c:v>40626</c:v>
                </c:pt>
                <c:pt idx="3715">
                  <c:v>40627</c:v>
                </c:pt>
                <c:pt idx="3716">
                  <c:v>40630</c:v>
                </c:pt>
                <c:pt idx="3717">
                  <c:v>40631</c:v>
                </c:pt>
                <c:pt idx="3718">
                  <c:v>40632</c:v>
                </c:pt>
                <c:pt idx="3719">
                  <c:v>40633</c:v>
                </c:pt>
                <c:pt idx="3720">
                  <c:v>40634</c:v>
                </c:pt>
                <c:pt idx="3721">
                  <c:v>40637</c:v>
                </c:pt>
                <c:pt idx="3722">
                  <c:v>40638</c:v>
                </c:pt>
                <c:pt idx="3723">
                  <c:v>40639</c:v>
                </c:pt>
                <c:pt idx="3724">
                  <c:v>40640</c:v>
                </c:pt>
                <c:pt idx="3725">
                  <c:v>40641</c:v>
                </c:pt>
                <c:pt idx="3726">
                  <c:v>40644</c:v>
                </c:pt>
                <c:pt idx="3727">
                  <c:v>40645</c:v>
                </c:pt>
                <c:pt idx="3728">
                  <c:v>40646</c:v>
                </c:pt>
                <c:pt idx="3729">
                  <c:v>40647</c:v>
                </c:pt>
                <c:pt idx="3730">
                  <c:v>40648</c:v>
                </c:pt>
                <c:pt idx="3731">
                  <c:v>40651</c:v>
                </c:pt>
                <c:pt idx="3732">
                  <c:v>40652</c:v>
                </c:pt>
                <c:pt idx="3733">
                  <c:v>40653</c:v>
                </c:pt>
                <c:pt idx="3734">
                  <c:v>40654</c:v>
                </c:pt>
                <c:pt idx="3735">
                  <c:v>40658</c:v>
                </c:pt>
                <c:pt idx="3736">
                  <c:v>40659</c:v>
                </c:pt>
                <c:pt idx="3737">
                  <c:v>40660</c:v>
                </c:pt>
                <c:pt idx="3738">
                  <c:v>40661</c:v>
                </c:pt>
                <c:pt idx="3739">
                  <c:v>40662</c:v>
                </c:pt>
                <c:pt idx="3740">
                  <c:v>40663</c:v>
                </c:pt>
                <c:pt idx="3741">
                  <c:v>40665</c:v>
                </c:pt>
                <c:pt idx="3742">
                  <c:v>40666</c:v>
                </c:pt>
                <c:pt idx="3743">
                  <c:v>40667</c:v>
                </c:pt>
                <c:pt idx="3744">
                  <c:v>40668</c:v>
                </c:pt>
                <c:pt idx="3745">
                  <c:v>40669</c:v>
                </c:pt>
                <c:pt idx="3746">
                  <c:v>40672</c:v>
                </c:pt>
                <c:pt idx="3747">
                  <c:v>40673</c:v>
                </c:pt>
                <c:pt idx="3748">
                  <c:v>40674</c:v>
                </c:pt>
                <c:pt idx="3749">
                  <c:v>40675</c:v>
                </c:pt>
                <c:pt idx="3750">
                  <c:v>40676</c:v>
                </c:pt>
                <c:pt idx="3751">
                  <c:v>40679</c:v>
                </c:pt>
                <c:pt idx="3752">
                  <c:v>40680</c:v>
                </c:pt>
                <c:pt idx="3753">
                  <c:v>40681</c:v>
                </c:pt>
                <c:pt idx="3754">
                  <c:v>40682</c:v>
                </c:pt>
                <c:pt idx="3755">
                  <c:v>40683</c:v>
                </c:pt>
                <c:pt idx="3756">
                  <c:v>40686</c:v>
                </c:pt>
                <c:pt idx="3757">
                  <c:v>40687</c:v>
                </c:pt>
                <c:pt idx="3758">
                  <c:v>40688</c:v>
                </c:pt>
                <c:pt idx="3759">
                  <c:v>40689</c:v>
                </c:pt>
                <c:pt idx="3760">
                  <c:v>40690</c:v>
                </c:pt>
                <c:pt idx="3761">
                  <c:v>40693</c:v>
                </c:pt>
                <c:pt idx="3762">
                  <c:v>40694</c:v>
                </c:pt>
                <c:pt idx="3763">
                  <c:v>40695</c:v>
                </c:pt>
                <c:pt idx="3764">
                  <c:v>40696</c:v>
                </c:pt>
                <c:pt idx="3765">
                  <c:v>40697</c:v>
                </c:pt>
                <c:pt idx="3766">
                  <c:v>40700</c:v>
                </c:pt>
                <c:pt idx="3767">
                  <c:v>40701</c:v>
                </c:pt>
                <c:pt idx="3768">
                  <c:v>40702</c:v>
                </c:pt>
                <c:pt idx="3769">
                  <c:v>40703</c:v>
                </c:pt>
                <c:pt idx="3770">
                  <c:v>40704</c:v>
                </c:pt>
                <c:pt idx="3771">
                  <c:v>40707</c:v>
                </c:pt>
                <c:pt idx="3772">
                  <c:v>40708</c:v>
                </c:pt>
                <c:pt idx="3773">
                  <c:v>40709</c:v>
                </c:pt>
                <c:pt idx="3774">
                  <c:v>40710</c:v>
                </c:pt>
                <c:pt idx="3775">
                  <c:v>40711</c:v>
                </c:pt>
                <c:pt idx="3776">
                  <c:v>40714</c:v>
                </c:pt>
                <c:pt idx="3777">
                  <c:v>40715</c:v>
                </c:pt>
                <c:pt idx="3778">
                  <c:v>40716</c:v>
                </c:pt>
                <c:pt idx="3779">
                  <c:v>40717</c:v>
                </c:pt>
                <c:pt idx="3780">
                  <c:v>40718</c:v>
                </c:pt>
                <c:pt idx="3781">
                  <c:v>40721</c:v>
                </c:pt>
                <c:pt idx="3782">
                  <c:v>40722</c:v>
                </c:pt>
                <c:pt idx="3783">
                  <c:v>40723</c:v>
                </c:pt>
                <c:pt idx="3784">
                  <c:v>40724</c:v>
                </c:pt>
                <c:pt idx="3785">
                  <c:v>40725</c:v>
                </c:pt>
                <c:pt idx="3786">
                  <c:v>40728</c:v>
                </c:pt>
                <c:pt idx="3787">
                  <c:v>40729</c:v>
                </c:pt>
                <c:pt idx="3788">
                  <c:v>40730</c:v>
                </c:pt>
                <c:pt idx="3789">
                  <c:v>40731</c:v>
                </c:pt>
                <c:pt idx="3790">
                  <c:v>40732</c:v>
                </c:pt>
                <c:pt idx="3791">
                  <c:v>40735</c:v>
                </c:pt>
                <c:pt idx="3792">
                  <c:v>40736</c:v>
                </c:pt>
                <c:pt idx="3793">
                  <c:v>40737</c:v>
                </c:pt>
                <c:pt idx="3794">
                  <c:v>40738</c:v>
                </c:pt>
                <c:pt idx="3795">
                  <c:v>40739</c:v>
                </c:pt>
                <c:pt idx="3796">
                  <c:v>40742</c:v>
                </c:pt>
                <c:pt idx="3797">
                  <c:v>40743</c:v>
                </c:pt>
                <c:pt idx="3798">
                  <c:v>40744</c:v>
                </c:pt>
                <c:pt idx="3799">
                  <c:v>40745</c:v>
                </c:pt>
                <c:pt idx="3800">
                  <c:v>40746</c:v>
                </c:pt>
                <c:pt idx="3801">
                  <c:v>40749</c:v>
                </c:pt>
                <c:pt idx="3802">
                  <c:v>40750</c:v>
                </c:pt>
                <c:pt idx="3803">
                  <c:v>40751</c:v>
                </c:pt>
                <c:pt idx="3804">
                  <c:v>40752</c:v>
                </c:pt>
                <c:pt idx="3805">
                  <c:v>40753</c:v>
                </c:pt>
                <c:pt idx="3806">
                  <c:v>40755</c:v>
                </c:pt>
                <c:pt idx="3807">
                  <c:v>40756</c:v>
                </c:pt>
                <c:pt idx="3808">
                  <c:v>40757</c:v>
                </c:pt>
                <c:pt idx="3809">
                  <c:v>40758</c:v>
                </c:pt>
                <c:pt idx="3810">
                  <c:v>40759</c:v>
                </c:pt>
                <c:pt idx="3811">
                  <c:v>40760</c:v>
                </c:pt>
                <c:pt idx="3812">
                  <c:v>40763</c:v>
                </c:pt>
                <c:pt idx="3813">
                  <c:v>40764</c:v>
                </c:pt>
                <c:pt idx="3814">
                  <c:v>40765</c:v>
                </c:pt>
                <c:pt idx="3815">
                  <c:v>40766</c:v>
                </c:pt>
                <c:pt idx="3816">
                  <c:v>40767</c:v>
                </c:pt>
                <c:pt idx="3817">
                  <c:v>40770</c:v>
                </c:pt>
                <c:pt idx="3818">
                  <c:v>40771</c:v>
                </c:pt>
                <c:pt idx="3819">
                  <c:v>40772</c:v>
                </c:pt>
                <c:pt idx="3820">
                  <c:v>40773</c:v>
                </c:pt>
                <c:pt idx="3821">
                  <c:v>40774</c:v>
                </c:pt>
                <c:pt idx="3822">
                  <c:v>40777</c:v>
                </c:pt>
                <c:pt idx="3823">
                  <c:v>40778</c:v>
                </c:pt>
                <c:pt idx="3824">
                  <c:v>40779</c:v>
                </c:pt>
                <c:pt idx="3825">
                  <c:v>40780</c:v>
                </c:pt>
                <c:pt idx="3826">
                  <c:v>40781</c:v>
                </c:pt>
                <c:pt idx="3827">
                  <c:v>40784</c:v>
                </c:pt>
                <c:pt idx="3828">
                  <c:v>40785</c:v>
                </c:pt>
                <c:pt idx="3829">
                  <c:v>40786</c:v>
                </c:pt>
                <c:pt idx="3830">
                  <c:v>40787</c:v>
                </c:pt>
                <c:pt idx="3831">
                  <c:v>40788</c:v>
                </c:pt>
                <c:pt idx="3832">
                  <c:v>40791</c:v>
                </c:pt>
                <c:pt idx="3833">
                  <c:v>40792</c:v>
                </c:pt>
                <c:pt idx="3834">
                  <c:v>40793</c:v>
                </c:pt>
                <c:pt idx="3835">
                  <c:v>40794</c:v>
                </c:pt>
                <c:pt idx="3836">
                  <c:v>40795</c:v>
                </c:pt>
                <c:pt idx="3837">
                  <c:v>40798</c:v>
                </c:pt>
                <c:pt idx="3838">
                  <c:v>40799</c:v>
                </c:pt>
                <c:pt idx="3839">
                  <c:v>40800</c:v>
                </c:pt>
                <c:pt idx="3840">
                  <c:v>40801</c:v>
                </c:pt>
                <c:pt idx="3841">
                  <c:v>40802</c:v>
                </c:pt>
                <c:pt idx="3842">
                  <c:v>40805</c:v>
                </c:pt>
                <c:pt idx="3843">
                  <c:v>40806</c:v>
                </c:pt>
                <c:pt idx="3844">
                  <c:v>40807</c:v>
                </c:pt>
                <c:pt idx="3845">
                  <c:v>40808</c:v>
                </c:pt>
                <c:pt idx="3846">
                  <c:v>40809</c:v>
                </c:pt>
                <c:pt idx="3847">
                  <c:v>40812</c:v>
                </c:pt>
                <c:pt idx="3848">
                  <c:v>40813</c:v>
                </c:pt>
                <c:pt idx="3849">
                  <c:v>40814</c:v>
                </c:pt>
                <c:pt idx="3850">
                  <c:v>40815</c:v>
                </c:pt>
                <c:pt idx="3851">
                  <c:v>40816</c:v>
                </c:pt>
                <c:pt idx="3852">
                  <c:v>40819</c:v>
                </c:pt>
                <c:pt idx="3853">
                  <c:v>40820</c:v>
                </c:pt>
                <c:pt idx="3854">
                  <c:v>40821</c:v>
                </c:pt>
                <c:pt idx="3855">
                  <c:v>40822</c:v>
                </c:pt>
                <c:pt idx="3856">
                  <c:v>40823</c:v>
                </c:pt>
                <c:pt idx="3857">
                  <c:v>40826</c:v>
                </c:pt>
                <c:pt idx="3858">
                  <c:v>40827</c:v>
                </c:pt>
                <c:pt idx="3859">
                  <c:v>40828</c:v>
                </c:pt>
                <c:pt idx="3860">
                  <c:v>40829</c:v>
                </c:pt>
                <c:pt idx="3861">
                  <c:v>40830</c:v>
                </c:pt>
                <c:pt idx="3862">
                  <c:v>40833</c:v>
                </c:pt>
                <c:pt idx="3863">
                  <c:v>40834</c:v>
                </c:pt>
                <c:pt idx="3864">
                  <c:v>40835</c:v>
                </c:pt>
                <c:pt idx="3865">
                  <c:v>40836</c:v>
                </c:pt>
                <c:pt idx="3866">
                  <c:v>40837</c:v>
                </c:pt>
                <c:pt idx="3867">
                  <c:v>40840</c:v>
                </c:pt>
                <c:pt idx="3868">
                  <c:v>40841</c:v>
                </c:pt>
                <c:pt idx="3869">
                  <c:v>40842</c:v>
                </c:pt>
                <c:pt idx="3870">
                  <c:v>40843</c:v>
                </c:pt>
                <c:pt idx="3871">
                  <c:v>40844</c:v>
                </c:pt>
                <c:pt idx="3872">
                  <c:v>40847</c:v>
                </c:pt>
                <c:pt idx="3873">
                  <c:v>40848</c:v>
                </c:pt>
                <c:pt idx="3874">
                  <c:v>40849</c:v>
                </c:pt>
                <c:pt idx="3875">
                  <c:v>40850</c:v>
                </c:pt>
                <c:pt idx="3876">
                  <c:v>40851</c:v>
                </c:pt>
                <c:pt idx="3877">
                  <c:v>40854</c:v>
                </c:pt>
                <c:pt idx="3878">
                  <c:v>40855</c:v>
                </c:pt>
                <c:pt idx="3879">
                  <c:v>40856</c:v>
                </c:pt>
                <c:pt idx="3880">
                  <c:v>40857</c:v>
                </c:pt>
                <c:pt idx="3881">
                  <c:v>40858</c:v>
                </c:pt>
                <c:pt idx="3882">
                  <c:v>40861</c:v>
                </c:pt>
                <c:pt idx="3883">
                  <c:v>40862</c:v>
                </c:pt>
                <c:pt idx="3884">
                  <c:v>40863</c:v>
                </c:pt>
                <c:pt idx="3885">
                  <c:v>40864</c:v>
                </c:pt>
                <c:pt idx="3886">
                  <c:v>40865</c:v>
                </c:pt>
                <c:pt idx="3887">
                  <c:v>40868</c:v>
                </c:pt>
                <c:pt idx="3888">
                  <c:v>40869</c:v>
                </c:pt>
                <c:pt idx="3889">
                  <c:v>40870</c:v>
                </c:pt>
                <c:pt idx="3890">
                  <c:v>40871</c:v>
                </c:pt>
                <c:pt idx="3891">
                  <c:v>40872</c:v>
                </c:pt>
                <c:pt idx="3892">
                  <c:v>40875</c:v>
                </c:pt>
                <c:pt idx="3893">
                  <c:v>40876</c:v>
                </c:pt>
                <c:pt idx="3894">
                  <c:v>40877</c:v>
                </c:pt>
                <c:pt idx="3895">
                  <c:v>40878</c:v>
                </c:pt>
                <c:pt idx="3896">
                  <c:v>40879</c:v>
                </c:pt>
                <c:pt idx="3897">
                  <c:v>40882</c:v>
                </c:pt>
                <c:pt idx="3898">
                  <c:v>40883</c:v>
                </c:pt>
                <c:pt idx="3899">
                  <c:v>40884</c:v>
                </c:pt>
                <c:pt idx="3900">
                  <c:v>40885</c:v>
                </c:pt>
                <c:pt idx="3901">
                  <c:v>40886</c:v>
                </c:pt>
                <c:pt idx="3902">
                  <c:v>40889</c:v>
                </c:pt>
                <c:pt idx="3903">
                  <c:v>40890</c:v>
                </c:pt>
                <c:pt idx="3904">
                  <c:v>40891</c:v>
                </c:pt>
                <c:pt idx="3905">
                  <c:v>40892</c:v>
                </c:pt>
                <c:pt idx="3906">
                  <c:v>40893</c:v>
                </c:pt>
                <c:pt idx="3907">
                  <c:v>40896</c:v>
                </c:pt>
                <c:pt idx="3908">
                  <c:v>40897</c:v>
                </c:pt>
                <c:pt idx="3909">
                  <c:v>40898</c:v>
                </c:pt>
                <c:pt idx="3910">
                  <c:v>40899</c:v>
                </c:pt>
                <c:pt idx="3911">
                  <c:v>40900</c:v>
                </c:pt>
                <c:pt idx="3912">
                  <c:v>40904</c:v>
                </c:pt>
                <c:pt idx="3913">
                  <c:v>40905</c:v>
                </c:pt>
                <c:pt idx="3914">
                  <c:v>40906</c:v>
                </c:pt>
                <c:pt idx="3915">
                  <c:v>40907</c:v>
                </c:pt>
                <c:pt idx="3916">
                  <c:v>40908</c:v>
                </c:pt>
                <c:pt idx="3917">
                  <c:v>40911</c:v>
                </c:pt>
                <c:pt idx="3918">
                  <c:v>40912</c:v>
                </c:pt>
                <c:pt idx="3919">
                  <c:v>40913</c:v>
                </c:pt>
                <c:pt idx="3920">
                  <c:v>40914</c:v>
                </c:pt>
                <c:pt idx="3921">
                  <c:v>40917</c:v>
                </c:pt>
                <c:pt idx="3922">
                  <c:v>40918</c:v>
                </c:pt>
                <c:pt idx="3923">
                  <c:v>40919</c:v>
                </c:pt>
                <c:pt idx="3924">
                  <c:v>40920</c:v>
                </c:pt>
                <c:pt idx="3925">
                  <c:v>40921</c:v>
                </c:pt>
                <c:pt idx="3926">
                  <c:v>40924</c:v>
                </c:pt>
                <c:pt idx="3927">
                  <c:v>40925</c:v>
                </c:pt>
                <c:pt idx="3928">
                  <c:v>40926</c:v>
                </c:pt>
                <c:pt idx="3929">
                  <c:v>40927</c:v>
                </c:pt>
                <c:pt idx="3930">
                  <c:v>40928</c:v>
                </c:pt>
                <c:pt idx="3931">
                  <c:v>40931</c:v>
                </c:pt>
                <c:pt idx="3932">
                  <c:v>40932</c:v>
                </c:pt>
                <c:pt idx="3933">
                  <c:v>40933</c:v>
                </c:pt>
                <c:pt idx="3934">
                  <c:v>40934</c:v>
                </c:pt>
                <c:pt idx="3935">
                  <c:v>40935</c:v>
                </c:pt>
                <c:pt idx="3936">
                  <c:v>40938</c:v>
                </c:pt>
                <c:pt idx="3937">
                  <c:v>40939</c:v>
                </c:pt>
                <c:pt idx="3938">
                  <c:v>40940</c:v>
                </c:pt>
                <c:pt idx="3939">
                  <c:v>40941</c:v>
                </c:pt>
                <c:pt idx="3940">
                  <c:v>40942</c:v>
                </c:pt>
                <c:pt idx="3941">
                  <c:v>40945</c:v>
                </c:pt>
                <c:pt idx="3942">
                  <c:v>40946</c:v>
                </c:pt>
                <c:pt idx="3943">
                  <c:v>40947</c:v>
                </c:pt>
                <c:pt idx="3944">
                  <c:v>40948</c:v>
                </c:pt>
                <c:pt idx="3945">
                  <c:v>40949</c:v>
                </c:pt>
                <c:pt idx="3946">
                  <c:v>40952</c:v>
                </c:pt>
                <c:pt idx="3947">
                  <c:v>40953</c:v>
                </c:pt>
                <c:pt idx="3948">
                  <c:v>40954</c:v>
                </c:pt>
                <c:pt idx="3949">
                  <c:v>40955</c:v>
                </c:pt>
                <c:pt idx="3950">
                  <c:v>40956</c:v>
                </c:pt>
                <c:pt idx="3951">
                  <c:v>40959</c:v>
                </c:pt>
                <c:pt idx="3952">
                  <c:v>40960</c:v>
                </c:pt>
                <c:pt idx="3953">
                  <c:v>40961</c:v>
                </c:pt>
                <c:pt idx="3954">
                  <c:v>40962</c:v>
                </c:pt>
                <c:pt idx="3955">
                  <c:v>40963</c:v>
                </c:pt>
                <c:pt idx="3956">
                  <c:v>40966</c:v>
                </c:pt>
                <c:pt idx="3957">
                  <c:v>40967</c:v>
                </c:pt>
                <c:pt idx="3958">
                  <c:v>40968</c:v>
                </c:pt>
                <c:pt idx="3959">
                  <c:v>40969</c:v>
                </c:pt>
                <c:pt idx="3960">
                  <c:v>40970</c:v>
                </c:pt>
                <c:pt idx="3961">
                  <c:v>40973</c:v>
                </c:pt>
                <c:pt idx="3962">
                  <c:v>40974</c:v>
                </c:pt>
                <c:pt idx="3963">
                  <c:v>40975</c:v>
                </c:pt>
                <c:pt idx="3964">
                  <c:v>40976</c:v>
                </c:pt>
                <c:pt idx="3965">
                  <c:v>40977</c:v>
                </c:pt>
                <c:pt idx="3966">
                  <c:v>40980</c:v>
                </c:pt>
                <c:pt idx="3967">
                  <c:v>40981</c:v>
                </c:pt>
                <c:pt idx="3968">
                  <c:v>40982</c:v>
                </c:pt>
                <c:pt idx="3969">
                  <c:v>40983</c:v>
                </c:pt>
                <c:pt idx="3970">
                  <c:v>40984</c:v>
                </c:pt>
                <c:pt idx="3971">
                  <c:v>40987</c:v>
                </c:pt>
                <c:pt idx="3972">
                  <c:v>40988</c:v>
                </c:pt>
                <c:pt idx="3973">
                  <c:v>40989</c:v>
                </c:pt>
                <c:pt idx="3974">
                  <c:v>40990</c:v>
                </c:pt>
                <c:pt idx="3975">
                  <c:v>40991</c:v>
                </c:pt>
                <c:pt idx="3976">
                  <c:v>40994</c:v>
                </c:pt>
                <c:pt idx="3977">
                  <c:v>40995</c:v>
                </c:pt>
                <c:pt idx="3978">
                  <c:v>40996</c:v>
                </c:pt>
                <c:pt idx="3979">
                  <c:v>40997</c:v>
                </c:pt>
                <c:pt idx="3980">
                  <c:v>40998</c:v>
                </c:pt>
                <c:pt idx="3981">
                  <c:v>40999</c:v>
                </c:pt>
                <c:pt idx="3982">
                  <c:v>41001</c:v>
                </c:pt>
                <c:pt idx="3983">
                  <c:v>41002</c:v>
                </c:pt>
                <c:pt idx="3984">
                  <c:v>41003</c:v>
                </c:pt>
                <c:pt idx="3985">
                  <c:v>41004</c:v>
                </c:pt>
                <c:pt idx="3986">
                  <c:v>41008</c:v>
                </c:pt>
                <c:pt idx="3987">
                  <c:v>41009</c:v>
                </c:pt>
                <c:pt idx="3988">
                  <c:v>41010</c:v>
                </c:pt>
                <c:pt idx="3989">
                  <c:v>41011</c:v>
                </c:pt>
                <c:pt idx="3990">
                  <c:v>41012</c:v>
                </c:pt>
                <c:pt idx="3991">
                  <c:v>41015</c:v>
                </c:pt>
                <c:pt idx="3992">
                  <c:v>41016</c:v>
                </c:pt>
                <c:pt idx="3993">
                  <c:v>41017</c:v>
                </c:pt>
                <c:pt idx="3994">
                  <c:v>41018</c:v>
                </c:pt>
                <c:pt idx="3995">
                  <c:v>41019</c:v>
                </c:pt>
                <c:pt idx="3996">
                  <c:v>41022</c:v>
                </c:pt>
                <c:pt idx="3997">
                  <c:v>41023</c:v>
                </c:pt>
                <c:pt idx="3998">
                  <c:v>41024</c:v>
                </c:pt>
                <c:pt idx="3999">
                  <c:v>41025</c:v>
                </c:pt>
                <c:pt idx="4000">
                  <c:v>41026</c:v>
                </c:pt>
                <c:pt idx="4001">
                  <c:v>41029</c:v>
                </c:pt>
                <c:pt idx="4002">
                  <c:v>41030</c:v>
                </c:pt>
                <c:pt idx="4003">
                  <c:v>41031</c:v>
                </c:pt>
                <c:pt idx="4004">
                  <c:v>41032</c:v>
                </c:pt>
                <c:pt idx="4005">
                  <c:v>41033</c:v>
                </c:pt>
                <c:pt idx="4006">
                  <c:v>41036</c:v>
                </c:pt>
                <c:pt idx="4007">
                  <c:v>41037</c:v>
                </c:pt>
                <c:pt idx="4008">
                  <c:v>41038</c:v>
                </c:pt>
                <c:pt idx="4009">
                  <c:v>41039</c:v>
                </c:pt>
                <c:pt idx="4010">
                  <c:v>41040</c:v>
                </c:pt>
                <c:pt idx="4011">
                  <c:v>41043</c:v>
                </c:pt>
                <c:pt idx="4012">
                  <c:v>41044</c:v>
                </c:pt>
                <c:pt idx="4013">
                  <c:v>41045</c:v>
                </c:pt>
                <c:pt idx="4014">
                  <c:v>41046</c:v>
                </c:pt>
                <c:pt idx="4015">
                  <c:v>41047</c:v>
                </c:pt>
                <c:pt idx="4016">
                  <c:v>41050</c:v>
                </c:pt>
                <c:pt idx="4017">
                  <c:v>41051</c:v>
                </c:pt>
                <c:pt idx="4018">
                  <c:v>41052</c:v>
                </c:pt>
                <c:pt idx="4019">
                  <c:v>41053</c:v>
                </c:pt>
                <c:pt idx="4020">
                  <c:v>41054</c:v>
                </c:pt>
                <c:pt idx="4021">
                  <c:v>41057</c:v>
                </c:pt>
                <c:pt idx="4022">
                  <c:v>41058</c:v>
                </c:pt>
                <c:pt idx="4023">
                  <c:v>41059</c:v>
                </c:pt>
                <c:pt idx="4024">
                  <c:v>41060</c:v>
                </c:pt>
                <c:pt idx="4025">
                  <c:v>41061</c:v>
                </c:pt>
                <c:pt idx="4026">
                  <c:v>41064</c:v>
                </c:pt>
                <c:pt idx="4027">
                  <c:v>41065</c:v>
                </c:pt>
                <c:pt idx="4028">
                  <c:v>41066</c:v>
                </c:pt>
                <c:pt idx="4029">
                  <c:v>41067</c:v>
                </c:pt>
                <c:pt idx="4030">
                  <c:v>41068</c:v>
                </c:pt>
                <c:pt idx="4031">
                  <c:v>41071</c:v>
                </c:pt>
                <c:pt idx="4032">
                  <c:v>41072</c:v>
                </c:pt>
                <c:pt idx="4033">
                  <c:v>41073</c:v>
                </c:pt>
                <c:pt idx="4034">
                  <c:v>41074</c:v>
                </c:pt>
                <c:pt idx="4035">
                  <c:v>41075</c:v>
                </c:pt>
                <c:pt idx="4036">
                  <c:v>41078</c:v>
                </c:pt>
                <c:pt idx="4037">
                  <c:v>41079</c:v>
                </c:pt>
                <c:pt idx="4038">
                  <c:v>41080</c:v>
                </c:pt>
                <c:pt idx="4039">
                  <c:v>41081</c:v>
                </c:pt>
                <c:pt idx="4040">
                  <c:v>41082</c:v>
                </c:pt>
                <c:pt idx="4041">
                  <c:v>41085</c:v>
                </c:pt>
                <c:pt idx="4042">
                  <c:v>41086</c:v>
                </c:pt>
                <c:pt idx="4043">
                  <c:v>41087</c:v>
                </c:pt>
                <c:pt idx="4044">
                  <c:v>41088</c:v>
                </c:pt>
                <c:pt idx="4045">
                  <c:v>41089</c:v>
                </c:pt>
                <c:pt idx="4046">
                  <c:v>41090</c:v>
                </c:pt>
                <c:pt idx="4047">
                  <c:v>41092</c:v>
                </c:pt>
                <c:pt idx="4048">
                  <c:v>41093</c:v>
                </c:pt>
                <c:pt idx="4049">
                  <c:v>41094</c:v>
                </c:pt>
                <c:pt idx="4050">
                  <c:v>41095</c:v>
                </c:pt>
                <c:pt idx="4051">
                  <c:v>41096</c:v>
                </c:pt>
                <c:pt idx="4052">
                  <c:v>41099</c:v>
                </c:pt>
                <c:pt idx="4053">
                  <c:v>41100</c:v>
                </c:pt>
                <c:pt idx="4054">
                  <c:v>41101</c:v>
                </c:pt>
                <c:pt idx="4055">
                  <c:v>41102</c:v>
                </c:pt>
                <c:pt idx="4056">
                  <c:v>41103</c:v>
                </c:pt>
                <c:pt idx="4057">
                  <c:v>41106</c:v>
                </c:pt>
                <c:pt idx="4058">
                  <c:v>41107</c:v>
                </c:pt>
                <c:pt idx="4059">
                  <c:v>41108</c:v>
                </c:pt>
                <c:pt idx="4060">
                  <c:v>41109</c:v>
                </c:pt>
                <c:pt idx="4061">
                  <c:v>41110</c:v>
                </c:pt>
                <c:pt idx="4062">
                  <c:v>41113</c:v>
                </c:pt>
                <c:pt idx="4063">
                  <c:v>41114</c:v>
                </c:pt>
                <c:pt idx="4064">
                  <c:v>41115</c:v>
                </c:pt>
                <c:pt idx="4065">
                  <c:v>41116</c:v>
                </c:pt>
                <c:pt idx="4066">
                  <c:v>41117</c:v>
                </c:pt>
                <c:pt idx="4067">
                  <c:v>41120</c:v>
                </c:pt>
                <c:pt idx="4068">
                  <c:v>41121</c:v>
                </c:pt>
                <c:pt idx="4069">
                  <c:v>41122</c:v>
                </c:pt>
                <c:pt idx="4070">
                  <c:v>41123</c:v>
                </c:pt>
                <c:pt idx="4071">
                  <c:v>41124</c:v>
                </c:pt>
                <c:pt idx="4072">
                  <c:v>41127</c:v>
                </c:pt>
                <c:pt idx="4073">
                  <c:v>41128</c:v>
                </c:pt>
                <c:pt idx="4074">
                  <c:v>41129</c:v>
                </c:pt>
                <c:pt idx="4075">
                  <c:v>41130</c:v>
                </c:pt>
                <c:pt idx="4076">
                  <c:v>41131</c:v>
                </c:pt>
                <c:pt idx="4077">
                  <c:v>41134</c:v>
                </c:pt>
                <c:pt idx="4078">
                  <c:v>41135</c:v>
                </c:pt>
                <c:pt idx="4079">
                  <c:v>41136</c:v>
                </c:pt>
                <c:pt idx="4080">
                  <c:v>41137</c:v>
                </c:pt>
                <c:pt idx="4081">
                  <c:v>41138</c:v>
                </c:pt>
                <c:pt idx="4082">
                  <c:v>41141</c:v>
                </c:pt>
                <c:pt idx="4083">
                  <c:v>41142</c:v>
                </c:pt>
                <c:pt idx="4084">
                  <c:v>41143</c:v>
                </c:pt>
                <c:pt idx="4085">
                  <c:v>41144</c:v>
                </c:pt>
                <c:pt idx="4086">
                  <c:v>41145</c:v>
                </c:pt>
                <c:pt idx="4087">
                  <c:v>41148</c:v>
                </c:pt>
                <c:pt idx="4088">
                  <c:v>41149</c:v>
                </c:pt>
                <c:pt idx="4089">
                  <c:v>41150</c:v>
                </c:pt>
                <c:pt idx="4090">
                  <c:v>41151</c:v>
                </c:pt>
                <c:pt idx="4091">
                  <c:v>41152</c:v>
                </c:pt>
                <c:pt idx="4092">
                  <c:v>41155</c:v>
                </c:pt>
                <c:pt idx="4093">
                  <c:v>41156</c:v>
                </c:pt>
                <c:pt idx="4094">
                  <c:v>41157</c:v>
                </c:pt>
                <c:pt idx="4095">
                  <c:v>41158</c:v>
                </c:pt>
                <c:pt idx="4096">
                  <c:v>41159</c:v>
                </c:pt>
                <c:pt idx="4097">
                  <c:v>41162</c:v>
                </c:pt>
                <c:pt idx="4098">
                  <c:v>41163</c:v>
                </c:pt>
                <c:pt idx="4099">
                  <c:v>41164</c:v>
                </c:pt>
                <c:pt idx="4100">
                  <c:v>41165</c:v>
                </c:pt>
                <c:pt idx="4101">
                  <c:v>41166</c:v>
                </c:pt>
                <c:pt idx="4102">
                  <c:v>41169</c:v>
                </c:pt>
                <c:pt idx="4103">
                  <c:v>41170</c:v>
                </c:pt>
                <c:pt idx="4104">
                  <c:v>41171</c:v>
                </c:pt>
                <c:pt idx="4105">
                  <c:v>41172</c:v>
                </c:pt>
                <c:pt idx="4106">
                  <c:v>41173</c:v>
                </c:pt>
                <c:pt idx="4107">
                  <c:v>41176</c:v>
                </c:pt>
                <c:pt idx="4108">
                  <c:v>41177</c:v>
                </c:pt>
                <c:pt idx="4109">
                  <c:v>41178</c:v>
                </c:pt>
                <c:pt idx="4110">
                  <c:v>41179</c:v>
                </c:pt>
                <c:pt idx="4111">
                  <c:v>41180</c:v>
                </c:pt>
                <c:pt idx="4112">
                  <c:v>41182</c:v>
                </c:pt>
                <c:pt idx="4113">
                  <c:v>41183</c:v>
                </c:pt>
                <c:pt idx="4114">
                  <c:v>41184</c:v>
                </c:pt>
                <c:pt idx="4115">
                  <c:v>41185</c:v>
                </c:pt>
                <c:pt idx="4116">
                  <c:v>41186</c:v>
                </c:pt>
                <c:pt idx="4117">
                  <c:v>41187</c:v>
                </c:pt>
                <c:pt idx="4118">
                  <c:v>41190</c:v>
                </c:pt>
                <c:pt idx="4119">
                  <c:v>41191</c:v>
                </c:pt>
                <c:pt idx="4120">
                  <c:v>41192</c:v>
                </c:pt>
                <c:pt idx="4121">
                  <c:v>41193</c:v>
                </c:pt>
                <c:pt idx="4122">
                  <c:v>41194</c:v>
                </c:pt>
                <c:pt idx="4123">
                  <c:v>41197</c:v>
                </c:pt>
                <c:pt idx="4124">
                  <c:v>41198</c:v>
                </c:pt>
                <c:pt idx="4125">
                  <c:v>41199</c:v>
                </c:pt>
                <c:pt idx="4126">
                  <c:v>41200</c:v>
                </c:pt>
                <c:pt idx="4127">
                  <c:v>41201</c:v>
                </c:pt>
                <c:pt idx="4128">
                  <c:v>41204</c:v>
                </c:pt>
                <c:pt idx="4129">
                  <c:v>41205</c:v>
                </c:pt>
                <c:pt idx="4130">
                  <c:v>41206</c:v>
                </c:pt>
                <c:pt idx="4131">
                  <c:v>41207</c:v>
                </c:pt>
                <c:pt idx="4132">
                  <c:v>41208</c:v>
                </c:pt>
                <c:pt idx="4133">
                  <c:v>41211</c:v>
                </c:pt>
                <c:pt idx="4134">
                  <c:v>41213</c:v>
                </c:pt>
                <c:pt idx="4135">
                  <c:v>41214</c:v>
                </c:pt>
                <c:pt idx="4136">
                  <c:v>41215</c:v>
                </c:pt>
                <c:pt idx="4137">
                  <c:v>41218</c:v>
                </c:pt>
                <c:pt idx="4138">
                  <c:v>41219</c:v>
                </c:pt>
                <c:pt idx="4139">
                  <c:v>41220</c:v>
                </c:pt>
                <c:pt idx="4140">
                  <c:v>41221</c:v>
                </c:pt>
                <c:pt idx="4141">
                  <c:v>41222</c:v>
                </c:pt>
                <c:pt idx="4142">
                  <c:v>41225</c:v>
                </c:pt>
                <c:pt idx="4143">
                  <c:v>41226</c:v>
                </c:pt>
                <c:pt idx="4144">
                  <c:v>41227</c:v>
                </c:pt>
                <c:pt idx="4145">
                  <c:v>41228</c:v>
                </c:pt>
                <c:pt idx="4146">
                  <c:v>41229</c:v>
                </c:pt>
                <c:pt idx="4147">
                  <c:v>41232</c:v>
                </c:pt>
                <c:pt idx="4148">
                  <c:v>41233</c:v>
                </c:pt>
                <c:pt idx="4149">
                  <c:v>41234</c:v>
                </c:pt>
                <c:pt idx="4150">
                  <c:v>41235</c:v>
                </c:pt>
                <c:pt idx="4151">
                  <c:v>41236</c:v>
                </c:pt>
                <c:pt idx="4152">
                  <c:v>41239</c:v>
                </c:pt>
                <c:pt idx="4153">
                  <c:v>41240</c:v>
                </c:pt>
                <c:pt idx="4154">
                  <c:v>41241</c:v>
                </c:pt>
                <c:pt idx="4155">
                  <c:v>41242</c:v>
                </c:pt>
                <c:pt idx="4156">
                  <c:v>41243</c:v>
                </c:pt>
                <c:pt idx="4157">
                  <c:v>41246</c:v>
                </c:pt>
                <c:pt idx="4158">
                  <c:v>41247</c:v>
                </c:pt>
                <c:pt idx="4159">
                  <c:v>41248</c:v>
                </c:pt>
                <c:pt idx="4160">
                  <c:v>41249</c:v>
                </c:pt>
                <c:pt idx="4161">
                  <c:v>41250</c:v>
                </c:pt>
                <c:pt idx="4162">
                  <c:v>41253</c:v>
                </c:pt>
                <c:pt idx="4163">
                  <c:v>41254</c:v>
                </c:pt>
                <c:pt idx="4164">
                  <c:v>41255</c:v>
                </c:pt>
                <c:pt idx="4165">
                  <c:v>41256</c:v>
                </c:pt>
                <c:pt idx="4166">
                  <c:v>41257</c:v>
                </c:pt>
                <c:pt idx="4167">
                  <c:v>41260</c:v>
                </c:pt>
                <c:pt idx="4168">
                  <c:v>41261</c:v>
                </c:pt>
                <c:pt idx="4169">
                  <c:v>41262</c:v>
                </c:pt>
                <c:pt idx="4170">
                  <c:v>41263</c:v>
                </c:pt>
                <c:pt idx="4171">
                  <c:v>41264</c:v>
                </c:pt>
                <c:pt idx="4172">
                  <c:v>41267</c:v>
                </c:pt>
                <c:pt idx="4173">
                  <c:v>41269</c:v>
                </c:pt>
                <c:pt idx="4174">
                  <c:v>41270</c:v>
                </c:pt>
                <c:pt idx="4175">
                  <c:v>41271</c:v>
                </c:pt>
                <c:pt idx="4176">
                  <c:v>41274</c:v>
                </c:pt>
                <c:pt idx="4177">
                  <c:v>41276</c:v>
                </c:pt>
                <c:pt idx="4178">
                  <c:v>41277</c:v>
                </c:pt>
                <c:pt idx="4179">
                  <c:v>41278</c:v>
                </c:pt>
                <c:pt idx="4180">
                  <c:v>41281</c:v>
                </c:pt>
                <c:pt idx="4181">
                  <c:v>41282</c:v>
                </c:pt>
                <c:pt idx="4182">
                  <c:v>41283</c:v>
                </c:pt>
                <c:pt idx="4183">
                  <c:v>41284</c:v>
                </c:pt>
                <c:pt idx="4184">
                  <c:v>41285</c:v>
                </c:pt>
                <c:pt idx="4185">
                  <c:v>41288</c:v>
                </c:pt>
                <c:pt idx="4186">
                  <c:v>41289</c:v>
                </c:pt>
                <c:pt idx="4187">
                  <c:v>41290</c:v>
                </c:pt>
                <c:pt idx="4188">
                  <c:v>41291</c:v>
                </c:pt>
                <c:pt idx="4189">
                  <c:v>41292</c:v>
                </c:pt>
                <c:pt idx="4190">
                  <c:v>41295</c:v>
                </c:pt>
                <c:pt idx="4191">
                  <c:v>41296</c:v>
                </c:pt>
                <c:pt idx="4192">
                  <c:v>41297</c:v>
                </c:pt>
                <c:pt idx="4193">
                  <c:v>41298</c:v>
                </c:pt>
                <c:pt idx="4194">
                  <c:v>41299</c:v>
                </c:pt>
                <c:pt idx="4195">
                  <c:v>41302</c:v>
                </c:pt>
                <c:pt idx="4196">
                  <c:v>41303</c:v>
                </c:pt>
                <c:pt idx="4197">
                  <c:v>41304</c:v>
                </c:pt>
                <c:pt idx="4198">
                  <c:v>41305</c:v>
                </c:pt>
                <c:pt idx="4199">
                  <c:v>41306</c:v>
                </c:pt>
                <c:pt idx="4200">
                  <c:v>41309</c:v>
                </c:pt>
                <c:pt idx="4201">
                  <c:v>41310</c:v>
                </c:pt>
                <c:pt idx="4202">
                  <c:v>41311</c:v>
                </c:pt>
                <c:pt idx="4203">
                  <c:v>41312</c:v>
                </c:pt>
                <c:pt idx="4204">
                  <c:v>41313</c:v>
                </c:pt>
                <c:pt idx="4205">
                  <c:v>41316</c:v>
                </c:pt>
                <c:pt idx="4206">
                  <c:v>41317</c:v>
                </c:pt>
                <c:pt idx="4207">
                  <c:v>41318</c:v>
                </c:pt>
                <c:pt idx="4208">
                  <c:v>41319</c:v>
                </c:pt>
                <c:pt idx="4209">
                  <c:v>41320</c:v>
                </c:pt>
                <c:pt idx="4210">
                  <c:v>41323</c:v>
                </c:pt>
                <c:pt idx="4211">
                  <c:v>41324</c:v>
                </c:pt>
                <c:pt idx="4212">
                  <c:v>41325</c:v>
                </c:pt>
                <c:pt idx="4213">
                  <c:v>41326</c:v>
                </c:pt>
                <c:pt idx="4214">
                  <c:v>41327</c:v>
                </c:pt>
                <c:pt idx="4215">
                  <c:v>41330</c:v>
                </c:pt>
                <c:pt idx="4216">
                  <c:v>41331</c:v>
                </c:pt>
                <c:pt idx="4217">
                  <c:v>41332</c:v>
                </c:pt>
                <c:pt idx="4218">
                  <c:v>41333</c:v>
                </c:pt>
                <c:pt idx="4219">
                  <c:v>41334</c:v>
                </c:pt>
                <c:pt idx="4220">
                  <c:v>41337</c:v>
                </c:pt>
                <c:pt idx="4221">
                  <c:v>41338</c:v>
                </c:pt>
                <c:pt idx="4222">
                  <c:v>41339</c:v>
                </c:pt>
                <c:pt idx="4223">
                  <c:v>41340</c:v>
                </c:pt>
                <c:pt idx="4224">
                  <c:v>41341</c:v>
                </c:pt>
                <c:pt idx="4225">
                  <c:v>41344</c:v>
                </c:pt>
                <c:pt idx="4226">
                  <c:v>41345</c:v>
                </c:pt>
                <c:pt idx="4227">
                  <c:v>41346</c:v>
                </c:pt>
                <c:pt idx="4228">
                  <c:v>41347</c:v>
                </c:pt>
                <c:pt idx="4229">
                  <c:v>41348</c:v>
                </c:pt>
                <c:pt idx="4230">
                  <c:v>41351</c:v>
                </c:pt>
                <c:pt idx="4231">
                  <c:v>41352</c:v>
                </c:pt>
                <c:pt idx="4232">
                  <c:v>41353</c:v>
                </c:pt>
                <c:pt idx="4233">
                  <c:v>41354</c:v>
                </c:pt>
                <c:pt idx="4234">
                  <c:v>41355</c:v>
                </c:pt>
                <c:pt idx="4235">
                  <c:v>41358</c:v>
                </c:pt>
                <c:pt idx="4236">
                  <c:v>41359</c:v>
                </c:pt>
                <c:pt idx="4237">
                  <c:v>41360</c:v>
                </c:pt>
                <c:pt idx="4238">
                  <c:v>41361</c:v>
                </c:pt>
                <c:pt idx="4239">
                  <c:v>41364</c:v>
                </c:pt>
                <c:pt idx="4240">
                  <c:v>41365</c:v>
                </c:pt>
                <c:pt idx="4241">
                  <c:v>41366</c:v>
                </c:pt>
                <c:pt idx="4242">
                  <c:v>41367</c:v>
                </c:pt>
                <c:pt idx="4243">
                  <c:v>41368</c:v>
                </c:pt>
                <c:pt idx="4244">
                  <c:v>41369</c:v>
                </c:pt>
                <c:pt idx="4245">
                  <c:v>41372</c:v>
                </c:pt>
                <c:pt idx="4246">
                  <c:v>41373</c:v>
                </c:pt>
                <c:pt idx="4247">
                  <c:v>41374</c:v>
                </c:pt>
                <c:pt idx="4248">
                  <c:v>41375</c:v>
                </c:pt>
                <c:pt idx="4249">
                  <c:v>41376</c:v>
                </c:pt>
                <c:pt idx="4250">
                  <c:v>41379</c:v>
                </c:pt>
                <c:pt idx="4251">
                  <c:v>41380</c:v>
                </c:pt>
                <c:pt idx="4252">
                  <c:v>41381</c:v>
                </c:pt>
                <c:pt idx="4253">
                  <c:v>41382</c:v>
                </c:pt>
                <c:pt idx="4254">
                  <c:v>41383</c:v>
                </c:pt>
                <c:pt idx="4255">
                  <c:v>41386</c:v>
                </c:pt>
                <c:pt idx="4256">
                  <c:v>41387</c:v>
                </c:pt>
                <c:pt idx="4257">
                  <c:v>41388</c:v>
                </c:pt>
                <c:pt idx="4258">
                  <c:v>41389</c:v>
                </c:pt>
                <c:pt idx="4259">
                  <c:v>41390</c:v>
                </c:pt>
                <c:pt idx="4260">
                  <c:v>41393</c:v>
                </c:pt>
                <c:pt idx="4261">
                  <c:v>41394</c:v>
                </c:pt>
                <c:pt idx="4262">
                  <c:v>41395</c:v>
                </c:pt>
                <c:pt idx="4263">
                  <c:v>41396</c:v>
                </c:pt>
                <c:pt idx="4264">
                  <c:v>41397</c:v>
                </c:pt>
                <c:pt idx="4265">
                  <c:v>41400</c:v>
                </c:pt>
                <c:pt idx="4266">
                  <c:v>41401</c:v>
                </c:pt>
                <c:pt idx="4267">
                  <c:v>41402</c:v>
                </c:pt>
                <c:pt idx="4268">
                  <c:v>41403</c:v>
                </c:pt>
                <c:pt idx="4269">
                  <c:v>41404</c:v>
                </c:pt>
                <c:pt idx="4270">
                  <c:v>41407</c:v>
                </c:pt>
                <c:pt idx="4271">
                  <c:v>41408</c:v>
                </c:pt>
                <c:pt idx="4272">
                  <c:v>41409</c:v>
                </c:pt>
                <c:pt idx="4273">
                  <c:v>41410</c:v>
                </c:pt>
                <c:pt idx="4274">
                  <c:v>41411</c:v>
                </c:pt>
                <c:pt idx="4275">
                  <c:v>41414</c:v>
                </c:pt>
                <c:pt idx="4276">
                  <c:v>41415</c:v>
                </c:pt>
                <c:pt idx="4277">
                  <c:v>41416</c:v>
                </c:pt>
                <c:pt idx="4278">
                  <c:v>41417</c:v>
                </c:pt>
                <c:pt idx="4279">
                  <c:v>41418</c:v>
                </c:pt>
                <c:pt idx="4280">
                  <c:v>41421</c:v>
                </c:pt>
                <c:pt idx="4281">
                  <c:v>41422</c:v>
                </c:pt>
                <c:pt idx="4282">
                  <c:v>41423</c:v>
                </c:pt>
                <c:pt idx="4283">
                  <c:v>41424</c:v>
                </c:pt>
                <c:pt idx="4284">
                  <c:v>41425</c:v>
                </c:pt>
                <c:pt idx="4285">
                  <c:v>41428</c:v>
                </c:pt>
                <c:pt idx="4286">
                  <c:v>41429</c:v>
                </c:pt>
                <c:pt idx="4287">
                  <c:v>41430</c:v>
                </c:pt>
                <c:pt idx="4288">
                  <c:v>41431</c:v>
                </c:pt>
                <c:pt idx="4289">
                  <c:v>41432</c:v>
                </c:pt>
                <c:pt idx="4290">
                  <c:v>41435</c:v>
                </c:pt>
                <c:pt idx="4291">
                  <c:v>41436</c:v>
                </c:pt>
                <c:pt idx="4292">
                  <c:v>41437</c:v>
                </c:pt>
                <c:pt idx="4293">
                  <c:v>41438</c:v>
                </c:pt>
                <c:pt idx="4294">
                  <c:v>41439</c:v>
                </c:pt>
                <c:pt idx="4295">
                  <c:v>41442</c:v>
                </c:pt>
                <c:pt idx="4296">
                  <c:v>41443</c:v>
                </c:pt>
                <c:pt idx="4297">
                  <c:v>41444</c:v>
                </c:pt>
                <c:pt idx="4298">
                  <c:v>41445</c:v>
                </c:pt>
                <c:pt idx="4299">
                  <c:v>41446</c:v>
                </c:pt>
                <c:pt idx="4300">
                  <c:v>41449</c:v>
                </c:pt>
                <c:pt idx="4301">
                  <c:v>41450</c:v>
                </c:pt>
                <c:pt idx="4302">
                  <c:v>41451</c:v>
                </c:pt>
                <c:pt idx="4303">
                  <c:v>41452</c:v>
                </c:pt>
                <c:pt idx="4304">
                  <c:v>41453</c:v>
                </c:pt>
                <c:pt idx="4305">
                  <c:v>41455</c:v>
                </c:pt>
                <c:pt idx="4306">
                  <c:v>41456</c:v>
                </c:pt>
                <c:pt idx="4307">
                  <c:v>41457</c:v>
                </c:pt>
                <c:pt idx="4308">
                  <c:v>41458</c:v>
                </c:pt>
                <c:pt idx="4309">
                  <c:v>41459</c:v>
                </c:pt>
                <c:pt idx="4310">
                  <c:v>41460</c:v>
                </c:pt>
                <c:pt idx="4311">
                  <c:v>41463</c:v>
                </c:pt>
                <c:pt idx="4312">
                  <c:v>41464</c:v>
                </c:pt>
                <c:pt idx="4313">
                  <c:v>41465</c:v>
                </c:pt>
                <c:pt idx="4314">
                  <c:v>41466</c:v>
                </c:pt>
                <c:pt idx="4315">
                  <c:v>41467</c:v>
                </c:pt>
                <c:pt idx="4316">
                  <c:v>41470</c:v>
                </c:pt>
                <c:pt idx="4317">
                  <c:v>41471</c:v>
                </c:pt>
                <c:pt idx="4318">
                  <c:v>41472</c:v>
                </c:pt>
                <c:pt idx="4319">
                  <c:v>41473</c:v>
                </c:pt>
                <c:pt idx="4320">
                  <c:v>41474</c:v>
                </c:pt>
                <c:pt idx="4321">
                  <c:v>41477</c:v>
                </c:pt>
                <c:pt idx="4322">
                  <c:v>41478</c:v>
                </c:pt>
                <c:pt idx="4323">
                  <c:v>41479</c:v>
                </c:pt>
                <c:pt idx="4324">
                  <c:v>41480</c:v>
                </c:pt>
                <c:pt idx="4325">
                  <c:v>41481</c:v>
                </c:pt>
                <c:pt idx="4326">
                  <c:v>41484</c:v>
                </c:pt>
                <c:pt idx="4327">
                  <c:v>41485</c:v>
                </c:pt>
                <c:pt idx="4328">
                  <c:v>41486</c:v>
                </c:pt>
                <c:pt idx="4329">
                  <c:v>41487</c:v>
                </c:pt>
                <c:pt idx="4330">
                  <c:v>41488</c:v>
                </c:pt>
                <c:pt idx="4331">
                  <c:v>41491</c:v>
                </c:pt>
                <c:pt idx="4332">
                  <c:v>41492</c:v>
                </c:pt>
                <c:pt idx="4333">
                  <c:v>41493</c:v>
                </c:pt>
                <c:pt idx="4334">
                  <c:v>41494</c:v>
                </c:pt>
                <c:pt idx="4335">
                  <c:v>41495</c:v>
                </c:pt>
                <c:pt idx="4336">
                  <c:v>41498</c:v>
                </c:pt>
                <c:pt idx="4337">
                  <c:v>41499</c:v>
                </c:pt>
                <c:pt idx="4338">
                  <c:v>41500</c:v>
                </c:pt>
                <c:pt idx="4339">
                  <c:v>41501</c:v>
                </c:pt>
                <c:pt idx="4340">
                  <c:v>41502</c:v>
                </c:pt>
                <c:pt idx="4341">
                  <c:v>41505</c:v>
                </c:pt>
                <c:pt idx="4342">
                  <c:v>41506</c:v>
                </c:pt>
                <c:pt idx="4343">
                  <c:v>41507</c:v>
                </c:pt>
                <c:pt idx="4344">
                  <c:v>41508</c:v>
                </c:pt>
                <c:pt idx="4345">
                  <c:v>41509</c:v>
                </c:pt>
                <c:pt idx="4346">
                  <c:v>41512</c:v>
                </c:pt>
                <c:pt idx="4347">
                  <c:v>41513</c:v>
                </c:pt>
                <c:pt idx="4348">
                  <c:v>41514</c:v>
                </c:pt>
                <c:pt idx="4349">
                  <c:v>41515</c:v>
                </c:pt>
                <c:pt idx="4350">
                  <c:v>41516</c:v>
                </c:pt>
                <c:pt idx="4351">
                  <c:v>41517</c:v>
                </c:pt>
                <c:pt idx="4352">
                  <c:v>41519</c:v>
                </c:pt>
                <c:pt idx="4353">
                  <c:v>41520</c:v>
                </c:pt>
                <c:pt idx="4354">
                  <c:v>41521</c:v>
                </c:pt>
                <c:pt idx="4355">
                  <c:v>41522</c:v>
                </c:pt>
                <c:pt idx="4356">
                  <c:v>41523</c:v>
                </c:pt>
                <c:pt idx="4357">
                  <c:v>41526</c:v>
                </c:pt>
                <c:pt idx="4358">
                  <c:v>41527</c:v>
                </c:pt>
                <c:pt idx="4359">
                  <c:v>41528</c:v>
                </c:pt>
                <c:pt idx="4360">
                  <c:v>41529</c:v>
                </c:pt>
                <c:pt idx="4361">
                  <c:v>41530</c:v>
                </c:pt>
                <c:pt idx="4362">
                  <c:v>41533</c:v>
                </c:pt>
                <c:pt idx="4363">
                  <c:v>41534</c:v>
                </c:pt>
                <c:pt idx="4364">
                  <c:v>41535</c:v>
                </c:pt>
                <c:pt idx="4365">
                  <c:v>41536</c:v>
                </c:pt>
                <c:pt idx="4366">
                  <c:v>41537</c:v>
                </c:pt>
                <c:pt idx="4367">
                  <c:v>41540</c:v>
                </c:pt>
                <c:pt idx="4368">
                  <c:v>41541</c:v>
                </c:pt>
                <c:pt idx="4369">
                  <c:v>41542</c:v>
                </c:pt>
                <c:pt idx="4370">
                  <c:v>41543</c:v>
                </c:pt>
                <c:pt idx="4371">
                  <c:v>41544</c:v>
                </c:pt>
                <c:pt idx="4372">
                  <c:v>41547</c:v>
                </c:pt>
                <c:pt idx="4373">
                  <c:v>41548</c:v>
                </c:pt>
                <c:pt idx="4374">
                  <c:v>41549</c:v>
                </c:pt>
                <c:pt idx="4375">
                  <c:v>41550</c:v>
                </c:pt>
                <c:pt idx="4376">
                  <c:v>41551</c:v>
                </c:pt>
                <c:pt idx="4377">
                  <c:v>41554</c:v>
                </c:pt>
                <c:pt idx="4378">
                  <c:v>41555</c:v>
                </c:pt>
                <c:pt idx="4379">
                  <c:v>41556</c:v>
                </c:pt>
                <c:pt idx="4380">
                  <c:v>41557</c:v>
                </c:pt>
                <c:pt idx="4381">
                  <c:v>41558</c:v>
                </c:pt>
                <c:pt idx="4382">
                  <c:v>41561</c:v>
                </c:pt>
                <c:pt idx="4383">
                  <c:v>41562</c:v>
                </c:pt>
                <c:pt idx="4384">
                  <c:v>41563</c:v>
                </c:pt>
                <c:pt idx="4385">
                  <c:v>41564</c:v>
                </c:pt>
                <c:pt idx="4386">
                  <c:v>41565</c:v>
                </c:pt>
                <c:pt idx="4387">
                  <c:v>41568</c:v>
                </c:pt>
                <c:pt idx="4388">
                  <c:v>41569</c:v>
                </c:pt>
                <c:pt idx="4389">
                  <c:v>41570</c:v>
                </c:pt>
                <c:pt idx="4390">
                  <c:v>41571</c:v>
                </c:pt>
                <c:pt idx="4391">
                  <c:v>41572</c:v>
                </c:pt>
                <c:pt idx="4392">
                  <c:v>41575</c:v>
                </c:pt>
                <c:pt idx="4393">
                  <c:v>41576</c:v>
                </c:pt>
                <c:pt idx="4394">
                  <c:v>41577</c:v>
                </c:pt>
                <c:pt idx="4395">
                  <c:v>41578</c:v>
                </c:pt>
                <c:pt idx="4396">
                  <c:v>41579</c:v>
                </c:pt>
                <c:pt idx="4397">
                  <c:v>41582</c:v>
                </c:pt>
                <c:pt idx="4398">
                  <c:v>41583</c:v>
                </c:pt>
                <c:pt idx="4399">
                  <c:v>41584</c:v>
                </c:pt>
                <c:pt idx="4400">
                  <c:v>41585</c:v>
                </c:pt>
                <c:pt idx="4401">
                  <c:v>41586</c:v>
                </c:pt>
                <c:pt idx="4402">
                  <c:v>41589</c:v>
                </c:pt>
                <c:pt idx="4403">
                  <c:v>41590</c:v>
                </c:pt>
                <c:pt idx="4404">
                  <c:v>41591</c:v>
                </c:pt>
                <c:pt idx="4405">
                  <c:v>41592</c:v>
                </c:pt>
                <c:pt idx="4406">
                  <c:v>41593</c:v>
                </c:pt>
                <c:pt idx="4407">
                  <c:v>41596</c:v>
                </c:pt>
                <c:pt idx="4408">
                  <c:v>41597</c:v>
                </c:pt>
                <c:pt idx="4409">
                  <c:v>41598</c:v>
                </c:pt>
                <c:pt idx="4410">
                  <c:v>41599</c:v>
                </c:pt>
                <c:pt idx="4411">
                  <c:v>41600</c:v>
                </c:pt>
                <c:pt idx="4412">
                  <c:v>41603</c:v>
                </c:pt>
                <c:pt idx="4413">
                  <c:v>41604</c:v>
                </c:pt>
                <c:pt idx="4414">
                  <c:v>41605</c:v>
                </c:pt>
                <c:pt idx="4415">
                  <c:v>41606</c:v>
                </c:pt>
                <c:pt idx="4416">
                  <c:v>41607</c:v>
                </c:pt>
                <c:pt idx="4417">
                  <c:v>41608</c:v>
                </c:pt>
                <c:pt idx="4418">
                  <c:v>41610</c:v>
                </c:pt>
                <c:pt idx="4419">
                  <c:v>41611</c:v>
                </c:pt>
                <c:pt idx="4420">
                  <c:v>41612</c:v>
                </c:pt>
                <c:pt idx="4421">
                  <c:v>41613</c:v>
                </c:pt>
                <c:pt idx="4422">
                  <c:v>41614</c:v>
                </c:pt>
                <c:pt idx="4423">
                  <c:v>41617</c:v>
                </c:pt>
                <c:pt idx="4424">
                  <c:v>41618</c:v>
                </c:pt>
                <c:pt idx="4425">
                  <c:v>41619</c:v>
                </c:pt>
                <c:pt idx="4426">
                  <c:v>41620</c:v>
                </c:pt>
                <c:pt idx="4427">
                  <c:v>41621</c:v>
                </c:pt>
                <c:pt idx="4428">
                  <c:v>41624</c:v>
                </c:pt>
                <c:pt idx="4429">
                  <c:v>41625</c:v>
                </c:pt>
                <c:pt idx="4430">
                  <c:v>41626</c:v>
                </c:pt>
                <c:pt idx="4431">
                  <c:v>41627</c:v>
                </c:pt>
                <c:pt idx="4432">
                  <c:v>41628</c:v>
                </c:pt>
                <c:pt idx="4433">
                  <c:v>41631</c:v>
                </c:pt>
                <c:pt idx="4434">
                  <c:v>41632</c:v>
                </c:pt>
                <c:pt idx="4435">
                  <c:v>41634</c:v>
                </c:pt>
                <c:pt idx="4436">
                  <c:v>41635</c:v>
                </c:pt>
                <c:pt idx="4437">
                  <c:v>41638</c:v>
                </c:pt>
                <c:pt idx="4438">
                  <c:v>41639</c:v>
                </c:pt>
                <c:pt idx="4439">
                  <c:v>41641</c:v>
                </c:pt>
                <c:pt idx="4440">
                  <c:v>41642</c:v>
                </c:pt>
                <c:pt idx="4441">
                  <c:v>41645</c:v>
                </c:pt>
                <c:pt idx="4442">
                  <c:v>41646</c:v>
                </c:pt>
                <c:pt idx="4443">
                  <c:v>41647</c:v>
                </c:pt>
                <c:pt idx="4444">
                  <c:v>41648</c:v>
                </c:pt>
                <c:pt idx="4445">
                  <c:v>41649</c:v>
                </c:pt>
                <c:pt idx="4446">
                  <c:v>41652</c:v>
                </c:pt>
                <c:pt idx="4447">
                  <c:v>41653</c:v>
                </c:pt>
                <c:pt idx="4448">
                  <c:v>41654</c:v>
                </c:pt>
                <c:pt idx="4449">
                  <c:v>41655</c:v>
                </c:pt>
                <c:pt idx="4450">
                  <c:v>41656</c:v>
                </c:pt>
                <c:pt idx="4451">
                  <c:v>41659</c:v>
                </c:pt>
                <c:pt idx="4452">
                  <c:v>41660</c:v>
                </c:pt>
                <c:pt idx="4453">
                  <c:v>41661</c:v>
                </c:pt>
                <c:pt idx="4454">
                  <c:v>41662</c:v>
                </c:pt>
                <c:pt idx="4455">
                  <c:v>41663</c:v>
                </c:pt>
                <c:pt idx="4456">
                  <c:v>41666</c:v>
                </c:pt>
                <c:pt idx="4457">
                  <c:v>41667</c:v>
                </c:pt>
                <c:pt idx="4458">
                  <c:v>41668</c:v>
                </c:pt>
                <c:pt idx="4459">
                  <c:v>41669</c:v>
                </c:pt>
                <c:pt idx="4460">
                  <c:v>41670</c:v>
                </c:pt>
                <c:pt idx="4461">
                  <c:v>41673</c:v>
                </c:pt>
                <c:pt idx="4462">
                  <c:v>41674</c:v>
                </c:pt>
                <c:pt idx="4463">
                  <c:v>41675</c:v>
                </c:pt>
                <c:pt idx="4464">
                  <c:v>41676</c:v>
                </c:pt>
                <c:pt idx="4465">
                  <c:v>41677</c:v>
                </c:pt>
                <c:pt idx="4466">
                  <c:v>41680</c:v>
                </c:pt>
                <c:pt idx="4467">
                  <c:v>41681</c:v>
                </c:pt>
                <c:pt idx="4468">
                  <c:v>41682</c:v>
                </c:pt>
                <c:pt idx="4469">
                  <c:v>41683</c:v>
                </c:pt>
                <c:pt idx="4470">
                  <c:v>41684</c:v>
                </c:pt>
                <c:pt idx="4471">
                  <c:v>41687</c:v>
                </c:pt>
                <c:pt idx="4472">
                  <c:v>41688</c:v>
                </c:pt>
                <c:pt idx="4473">
                  <c:v>41689</c:v>
                </c:pt>
                <c:pt idx="4474">
                  <c:v>41690</c:v>
                </c:pt>
                <c:pt idx="4475">
                  <c:v>41691</c:v>
                </c:pt>
                <c:pt idx="4476">
                  <c:v>41694</c:v>
                </c:pt>
                <c:pt idx="4477">
                  <c:v>41695</c:v>
                </c:pt>
                <c:pt idx="4478">
                  <c:v>41696</c:v>
                </c:pt>
                <c:pt idx="4479">
                  <c:v>41697</c:v>
                </c:pt>
                <c:pt idx="4480">
                  <c:v>41698</c:v>
                </c:pt>
                <c:pt idx="4481">
                  <c:v>41701</c:v>
                </c:pt>
                <c:pt idx="4482">
                  <c:v>41702</c:v>
                </c:pt>
                <c:pt idx="4483">
                  <c:v>41703</c:v>
                </c:pt>
                <c:pt idx="4484">
                  <c:v>41704</c:v>
                </c:pt>
                <c:pt idx="4485">
                  <c:v>41705</c:v>
                </c:pt>
                <c:pt idx="4486">
                  <c:v>41708</c:v>
                </c:pt>
                <c:pt idx="4487">
                  <c:v>41709</c:v>
                </c:pt>
                <c:pt idx="4488">
                  <c:v>41710</c:v>
                </c:pt>
                <c:pt idx="4489">
                  <c:v>41711</c:v>
                </c:pt>
                <c:pt idx="4490">
                  <c:v>41712</c:v>
                </c:pt>
                <c:pt idx="4491">
                  <c:v>41715</c:v>
                </c:pt>
                <c:pt idx="4492">
                  <c:v>41716</c:v>
                </c:pt>
                <c:pt idx="4493">
                  <c:v>41717</c:v>
                </c:pt>
                <c:pt idx="4494">
                  <c:v>41718</c:v>
                </c:pt>
                <c:pt idx="4495">
                  <c:v>41719</c:v>
                </c:pt>
                <c:pt idx="4496">
                  <c:v>41722</c:v>
                </c:pt>
                <c:pt idx="4497">
                  <c:v>41723</c:v>
                </c:pt>
                <c:pt idx="4498">
                  <c:v>41724</c:v>
                </c:pt>
                <c:pt idx="4499">
                  <c:v>41725</c:v>
                </c:pt>
                <c:pt idx="4500">
                  <c:v>41726</c:v>
                </c:pt>
                <c:pt idx="4501">
                  <c:v>41729</c:v>
                </c:pt>
                <c:pt idx="4502">
                  <c:v>41730</c:v>
                </c:pt>
                <c:pt idx="4503">
                  <c:v>41731</c:v>
                </c:pt>
                <c:pt idx="4504">
                  <c:v>41732</c:v>
                </c:pt>
                <c:pt idx="4505">
                  <c:v>41733</c:v>
                </c:pt>
                <c:pt idx="4506">
                  <c:v>41736</c:v>
                </c:pt>
                <c:pt idx="4507">
                  <c:v>41737</c:v>
                </c:pt>
                <c:pt idx="4508">
                  <c:v>41738</c:v>
                </c:pt>
                <c:pt idx="4509">
                  <c:v>41739</c:v>
                </c:pt>
                <c:pt idx="4510">
                  <c:v>41740</c:v>
                </c:pt>
                <c:pt idx="4511">
                  <c:v>41743</c:v>
                </c:pt>
                <c:pt idx="4512">
                  <c:v>41744</c:v>
                </c:pt>
                <c:pt idx="4513">
                  <c:v>41745</c:v>
                </c:pt>
                <c:pt idx="4514">
                  <c:v>41746</c:v>
                </c:pt>
                <c:pt idx="4515">
                  <c:v>41750</c:v>
                </c:pt>
                <c:pt idx="4516">
                  <c:v>41751</c:v>
                </c:pt>
                <c:pt idx="4517">
                  <c:v>41752</c:v>
                </c:pt>
                <c:pt idx="4518">
                  <c:v>41753</c:v>
                </c:pt>
                <c:pt idx="4519">
                  <c:v>41754</c:v>
                </c:pt>
                <c:pt idx="4520">
                  <c:v>41757</c:v>
                </c:pt>
                <c:pt idx="4521">
                  <c:v>41758</c:v>
                </c:pt>
                <c:pt idx="4522">
                  <c:v>41759</c:v>
                </c:pt>
                <c:pt idx="4523">
                  <c:v>41760</c:v>
                </c:pt>
                <c:pt idx="4524">
                  <c:v>41761</c:v>
                </c:pt>
                <c:pt idx="4525">
                  <c:v>41764</c:v>
                </c:pt>
                <c:pt idx="4526">
                  <c:v>41765</c:v>
                </c:pt>
                <c:pt idx="4527">
                  <c:v>41766</c:v>
                </c:pt>
                <c:pt idx="4528">
                  <c:v>41767</c:v>
                </c:pt>
                <c:pt idx="4529">
                  <c:v>41768</c:v>
                </c:pt>
                <c:pt idx="4530">
                  <c:v>41771</c:v>
                </c:pt>
                <c:pt idx="4531">
                  <c:v>41772</c:v>
                </c:pt>
                <c:pt idx="4532">
                  <c:v>41773</c:v>
                </c:pt>
                <c:pt idx="4533">
                  <c:v>41774</c:v>
                </c:pt>
                <c:pt idx="4534">
                  <c:v>41775</c:v>
                </c:pt>
                <c:pt idx="4535">
                  <c:v>41778</c:v>
                </c:pt>
                <c:pt idx="4536">
                  <c:v>41779</c:v>
                </c:pt>
                <c:pt idx="4537">
                  <c:v>41780</c:v>
                </c:pt>
                <c:pt idx="4538">
                  <c:v>41781</c:v>
                </c:pt>
                <c:pt idx="4539">
                  <c:v>41782</c:v>
                </c:pt>
                <c:pt idx="4540">
                  <c:v>41785</c:v>
                </c:pt>
                <c:pt idx="4541">
                  <c:v>41786</c:v>
                </c:pt>
                <c:pt idx="4542">
                  <c:v>41787</c:v>
                </c:pt>
                <c:pt idx="4543">
                  <c:v>41788</c:v>
                </c:pt>
                <c:pt idx="4544">
                  <c:v>41789</c:v>
                </c:pt>
                <c:pt idx="4545">
                  <c:v>41790</c:v>
                </c:pt>
                <c:pt idx="4546">
                  <c:v>41792</c:v>
                </c:pt>
                <c:pt idx="4547">
                  <c:v>41793</c:v>
                </c:pt>
                <c:pt idx="4548">
                  <c:v>41794</c:v>
                </c:pt>
                <c:pt idx="4549">
                  <c:v>41795</c:v>
                </c:pt>
                <c:pt idx="4550">
                  <c:v>41796</c:v>
                </c:pt>
                <c:pt idx="4551">
                  <c:v>41799</c:v>
                </c:pt>
                <c:pt idx="4552">
                  <c:v>41800</c:v>
                </c:pt>
                <c:pt idx="4553">
                  <c:v>41801</c:v>
                </c:pt>
                <c:pt idx="4554">
                  <c:v>41802</c:v>
                </c:pt>
                <c:pt idx="4555">
                  <c:v>41803</c:v>
                </c:pt>
                <c:pt idx="4556">
                  <c:v>41806</c:v>
                </c:pt>
                <c:pt idx="4557">
                  <c:v>41807</c:v>
                </c:pt>
                <c:pt idx="4558">
                  <c:v>41808</c:v>
                </c:pt>
                <c:pt idx="4559">
                  <c:v>41809</c:v>
                </c:pt>
                <c:pt idx="4560">
                  <c:v>41810</c:v>
                </c:pt>
                <c:pt idx="4561">
                  <c:v>41813</c:v>
                </c:pt>
                <c:pt idx="4562">
                  <c:v>41814</c:v>
                </c:pt>
                <c:pt idx="4563">
                  <c:v>41815</c:v>
                </c:pt>
                <c:pt idx="4564">
                  <c:v>41816</c:v>
                </c:pt>
                <c:pt idx="4565">
                  <c:v>41817</c:v>
                </c:pt>
                <c:pt idx="4566">
                  <c:v>41820</c:v>
                </c:pt>
                <c:pt idx="4567">
                  <c:v>41821</c:v>
                </c:pt>
                <c:pt idx="4568">
                  <c:v>41822</c:v>
                </c:pt>
                <c:pt idx="4569">
                  <c:v>41823</c:v>
                </c:pt>
                <c:pt idx="4570">
                  <c:v>41824</c:v>
                </c:pt>
                <c:pt idx="4571">
                  <c:v>41827</c:v>
                </c:pt>
                <c:pt idx="4572">
                  <c:v>41828</c:v>
                </c:pt>
                <c:pt idx="4573">
                  <c:v>41829</c:v>
                </c:pt>
                <c:pt idx="4574">
                  <c:v>41830</c:v>
                </c:pt>
                <c:pt idx="4575">
                  <c:v>41831</c:v>
                </c:pt>
                <c:pt idx="4576">
                  <c:v>41834</c:v>
                </c:pt>
                <c:pt idx="4577">
                  <c:v>41835</c:v>
                </c:pt>
                <c:pt idx="4578">
                  <c:v>41836</c:v>
                </c:pt>
                <c:pt idx="4579">
                  <c:v>41837</c:v>
                </c:pt>
                <c:pt idx="4580">
                  <c:v>41838</c:v>
                </c:pt>
                <c:pt idx="4581">
                  <c:v>41841</c:v>
                </c:pt>
                <c:pt idx="4582">
                  <c:v>41842</c:v>
                </c:pt>
                <c:pt idx="4583">
                  <c:v>41843</c:v>
                </c:pt>
                <c:pt idx="4584">
                  <c:v>41844</c:v>
                </c:pt>
                <c:pt idx="4585">
                  <c:v>41845</c:v>
                </c:pt>
                <c:pt idx="4586">
                  <c:v>41848</c:v>
                </c:pt>
                <c:pt idx="4587">
                  <c:v>41849</c:v>
                </c:pt>
                <c:pt idx="4588">
                  <c:v>41850</c:v>
                </c:pt>
                <c:pt idx="4589">
                  <c:v>41851</c:v>
                </c:pt>
                <c:pt idx="4590">
                  <c:v>41852</c:v>
                </c:pt>
                <c:pt idx="4591">
                  <c:v>41855</c:v>
                </c:pt>
                <c:pt idx="4592">
                  <c:v>41856</c:v>
                </c:pt>
                <c:pt idx="4593">
                  <c:v>41857</c:v>
                </c:pt>
                <c:pt idx="4594">
                  <c:v>41858</c:v>
                </c:pt>
                <c:pt idx="4595">
                  <c:v>41859</c:v>
                </c:pt>
                <c:pt idx="4596">
                  <c:v>41862</c:v>
                </c:pt>
                <c:pt idx="4597">
                  <c:v>41863</c:v>
                </c:pt>
                <c:pt idx="4598">
                  <c:v>41864</c:v>
                </c:pt>
                <c:pt idx="4599">
                  <c:v>41865</c:v>
                </c:pt>
                <c:pt idx="4600">
                  <c:v>41866</c:v>
                </c:pt>
                <c:pt idx="4601">
                  <c:v>41869</c:v>
                </c:pt>
                <c:pt idx="4602">
                  <c:v>41870</c:v>
                </c:pt>
                <c:pt idx="4603">
                  <c:v>41871</c:v>
                </c:pt>
                <c:pt idx="4604">
                  <c:v>41872</c:v>
                </c:pt>
                <c:pt idx="4605">
                  <c:v>41873</c:v>
                </c:pt>
                <c:pt idx="4606">
                  <c:v>41876</c:v>
                </c:pt>
                <c:pt idx="4607">
                  <c:v>41877</c:v>
                </c:pt>
                <c:pt idx="4608">
                  <c:v>41878</c:v>
                </c:pt>
                <c:pt idx="4609">
                  <c:v>41879</c:v>
                </c:pt>
                <c:pt idx="4610">
                  <c:v>41880</c:v>
                </c:pt>
                <c:pt idx="4611">
                  <c:v>41882</c:v>
                </c:pt>
                <c:pt idx="4612">
                  <c:v>41883</c:v>
                </c:pt>
                <c:pt idx="4613">
                  <c:v>41884</c:v>
                </c:pt>
                <c:pt idx="4614">
                  <c:v>41885</c:v>
                </c:pt>
                <c:pt idx="4615">
                  <c:v>41886</c:v>
                </c:pt>
                <c:pt idx="4616">
                  <c:v>41887</c:v>
                </c:pt>
                <c:pt idx="4617">
                  <c:v>41890</c:v>
                </c:pt>
                <c:pt idx="4618">
                  <c:v>41891</c:v>
                </c:pt>
                <c:pt idx="4619">
                  <c:v>41892</c:v>
                </c:pt>
                <c:pt idx="4620">
                  <c:v>41893</c:v>
                </c:pt>
                <c:pt idx="4621">
                  <c:v>41894</c:v>
                </c:pt>
                <c:pt idx="4622">
                  <c:v>41897</c:v>
                </c:pt>
                <c:pt idx="4623">
                  <c:v>41898</c:v>
                </c:pt>
                <c:pt idx="4624">
                  <c:v>41899</c:v>
                </c:pt>
                <c:pt idx="4625">
                  <c:v>41900</c:v>
                </c:pt>
                <c:pt idx="4626">
                  <c:v>41901</c:v>
                </c:pt>
                <c:pt idx="4627">
                  <c:v>41904</c:v>
                </c:pt>
                <c:pt idx="4628">
                  <c:v>41905</c:v>
                </c:pt>
                <c:pt idx="4629">
                  <c:v>41906</c:v>
                </c:pt>
                <c:pt idx="4630">
                  <c:v>41907</c:v>
                </c:pt>
                <c:pt idx="4631">
                  <c:v>41908</c:v>
                </c:pt>
                <c:pt idx="4632">
                  <c:v>41911</c:v>
                </c:pt>
                <c:pt idx="4633">
                  <c:v>41912</c:v>
                </c:pt>
                <c:pt idx="4634">
                  <c:v>41913</c:v>
                </c:pt>
                <c:pt idx="4635">
                  <c:v>41914</c:v>
                </c:pt>
                <c:pt idx="4636">
                  <c:v>41915</c:v>
                </c:pt>
                <c:pt idx="4637">
                  <c:v>41918</c:v>
                </c:pt>
                <c:pt idx="4638">
                  <c:v>41919</c:v>
                </c:pt>
                <c:pt idx="4639">
                  <c:v>41920</c:v>
                </c:pt>
                <c:pt idx="4640">
                  <c:v>41921</c:v>
                </c:pt>
                <c:pt idx="4641">
                  <c:v>41922</c:v>
                </c:pt>
                <c:pt idx="4642">
                  <c:v>41925</c:v>
                </c:pt>
                <c:pt idx="4643">
                  <c:v>41926</c:v>
                </c:pt>
                <c:pt idx="4644">
                  <c:v>41927</c:v>
                </c:pt>
                <c:pt idx="4645">
                  <c:v>41928</c:v>
                </c:pt>
                <c:pt idx="4646">
                  <c:v>41929</c:v>
                </c:pt>
                <c:pt idx="4647">
                  <c:v>41932</c:v>
                </c:pt>
                <c:pt idx="4648">
                  <c:v>41933</c:v>
                </c:pt>
                <c:pt idx="4649">
                  <c:v>41934</c:v>
                </c:pt>
                <c:pt idx="4650">
                  <c:v>41935</c:v>
                </c:pt>
                <c:pt idx="4651">
                  <c:v>41936</c:v>
                </c:pt>
                <c:pt idx="4652">
                  <c:v>41939</c:v>
                </c:pt>
                <c:pt idx="4653">
                  <c:v>41940</c:v>
                </c:pt>
                <c:pt idx="4654">
                  <c:v>41941</c:v>
                </c:pt>
                <c:pt idx="4655">
                  <c:v>41942</c:v>
                </c:pt>
                <c:pt idx="4656">
                  <c:v>41943</c:v>
                </c:pt>
                <c:pt idx="4657">
                  <c:v>41946</c:v>
                </c:pt>
                <c:pt idx="4658">
                  <c:v>41947</c:v>
                </c:pt>
                <c:pt idx="4659">
                  <c:v>41948</c:v>
                </c:pt>
                <c:pt idx="4660">
                  <c:v>41949</c:v>
                </c:pt>
                <c:pt idx="4661">
                  <c:v>41950</c:v>
                </c:pt>
                <c:pt idx="4662">
                  <c:v>41953</c:v>
                </c:pt>
                <c:pt idx="4663">
                  <c:v>41954</c:v>
                </c:pt>
                <c:pt idx="4664">
                  <c:v>41955</c:v>
                </c:pt>
                <c:pt idx="4665">
                  <c:v>41956</c:v>
                </c:pt>
                <c:pt idx="4666">
                  <c:v>41957</c:v>
                </c:pt>
                <c:pt idx="4667">
                  <c:v>41960</c:v>
                </c:pt>
                <c:pt idx="4668">
                  <c:v>41961</c:v>
                </c:pt>
                <c:pt idx="4669">
                  <c:v>41962</c:v>
                </c:pt>
                <c:pt idx="4670">
                  <c:v>41963</c:v>
                </c:pt>
                <c:pt idx="4671">
                  <c:v>41964</c:v>
                </c:pt>
                <c:pt idx="4672">
                  <c:v>41967</c:v>
                </c:pt>
                <c:pt idx="4673">
                  <c:v>41968</c:v>
                </c:pt>
                <c:pt idx="4674">
                  <c:v>41969</c:v>
                </c:pt>
                <c:pt idx="4675">
                  <c:v>41970</c:v>
                </c:pt>
                <c:pt idx="4676">
                  <c:v>41971</c:v>
                </c:pt>
                <c:pt idx="4677">
                  <c:v>41973</c:v>
                </c:pt>
                <c:pt idx="4678">
                  <c:v>41974</c:v>
                </c:pt>
                <c:pt idx="4679">
                  <c:v>41975</c:v>
                </c:pt>
                <c:pt idx="4680">
                  <c:v>41976</c:v>
                </c:pt>
                <c:pt idx="4681">
                  <c:v>41977</c:v>
                </c:pt>
                <c:pt idx="4682">
                  <c:v>41978</c:v>
                </c:pt>
                <c:pt idx="4683">
                  <c:v>41981</c:v>
                </c:pt>
                <c:pt idx="4684">
                  <c:v>41982</c:v>
                </c:pt>
                <c:pt idx="4685">
                  <c:v>41983</c:v>
                </c:pt>
                <c:pt idx="4686">
                  <c:v>41984</c:v>
                </c:pt>
                <c:pt idx="4687">
                  <c:v>41985</c:v>
                </c:pt>
                <c:pt idx="4688">
                  <c:v>41988</c:v>
                </c:pt>
                <c:pt idx="4689">
                  <c:v>41989</c:v>
                </c:pt>
                <c:pt idx="4690">
                  <c:v>41990</c:v>
                </c:pt>
                <c:pt idx="4691">
                  <c:v>41991</c:v>
                </c:pt>
                <c:pt idx="4692">
                  <c:v>41992</c:v>
                </c:pt>
                <c:pt idx="4693">
                  <c:v>41995</c:v>
                </c:pt>
                <c:pt idx="4694">
                  <c:v>41996</c:v>
                </c:pt>
                <c:pt idx="4695">
                  <c:v>41997</c:v>
                </c:pt>
                <c:pt idx="4696">
                  <c:v>41999</c:v>
                </c:pt>
                <c:pt idx="4697">
                  <c:v>42002</c:v>
                </c:pt>
                <c:pt idx="4698">
                  <c:v>42003</c:v>
                </c:pt>
                <c:pt idx="4699">
                  <c:v>42004</c:v>
                </c:pt>
                <c:pt idx="4700">
                  <c:v>42006</c:v>
                </c:pt>
                <c:pt idx="4701">
                  <c:v>42009</c:v>
                </c:pt>
                <c:pt idx="4702">
                  <c:v>42010</c:v>
                </c:pt>
                <c:pt idx="4703">
                  <c:v>42011</c:v>
                </c:pt>
                <c:pt idx="4704">
                  <c:v>42012</c:v>
                </c:pt>
                <c:pt idx="4705">
                  <c:v>42013</c:v>
                </c:pt>
                <c:pt idx="4706">
                  <c:v>42016</c:v>
                </c:pt>
                <c:pt idx="4707">
                  <c:v>42017</c:v>
                </c:pt>
                <c:pt idx="4708">
                  <c:v>42018</c:v>
                </c:pt>
                <c:pt idx="4709">
                  <c:v>42019</c:v>
                </c:pt>
                <c:pt idx="4710">
                  <c:v>42020</c:v>
                </c:pt>
                <c:pt idx="4711">
                  <c:v>42023</c:v>
                </c:pt>
                <c:pt idx="4712">
                  <c:v>42024</c:v>
                </c:pt>
                <c:pt idx="4713">
                  <c:v>42025</c:v>
                </c:pt>
                <c:pt idx="4714">
                  <c:v>42026</c:v>
                </c:pt>
                <c:pt idx="4715">
                  <c:v>42027</c:v>
                </c:pt>
                <c:pt idx="4716">
                  <c:v>42030</c:v>
                </c:pt>
                <c:pt idx="4717">
                  <c:v>42031</c:v>
                </c:pt>
                <c:pt idx="4718">
                  <c:v>42032</c:v>
                </c:pt>
                <c:pt idx="4719">
                  <c:v>42033</c:v>
                </c:pt>
                <c:pt idx="4720">
                  <c:v>42034</c:v>
                </c:pt>
                <c:pt idx="4721">
                  <c:v>42035</c:v>
                </c:pt>
                <c:pt idx="4722">
                  <c:v>42037</c:v>
                </c:pt>
                <c:pt idx="4723">
                  <c:v>42038</c:v>
                </c:pt>
                <c:pt idx="4724">
                  <c:v>42039</c:v>
                </c:pt>
                <c:pt idx="4725">
                  <c:v>42040</c:v>
                </c:pt>
                <c:pt idx="4726">
                  <c:v>42041</c:v>
                </c:pt>
                <c:pt idx="4727">
                  <c:v>42044</c:v>
                </c:pt>
                <c:pt idx="4728">
                  <c:v>42045</c:v>
                </c:pt>
                <c:pt idx="4729">
                  <c:v>42046</c:v>
                </c:pt>
                <c:pt idx="4730">
                  <c:v>42047</c:v>
                </c:pt>
                <c:pt idx="4731">
                  <c:v>42048</c:v>
                </c:pt>
                <c:pt idx="4732">
                  <c:v>42051</c:v>
                </c:pt>
                <c:pt idx="4733">
                  <c:v>42052</c:v>
                </c:pt>
                <c:pt idx="4734">
                  <c:v>42053</c:v>
                </c:pt>
                <c:pt idx="4735">
                  <c:v>42054</c:v>
                </c:pt>
                <c:pt idx="4736">
                  <c:v>42055</c:v>
                </c:pt>
                <c:pt idx="4737">
                  <c:v>42058</c:v>
                </c:pt>
                <c:pt idx="4738">
                  <c:v>42059</c:v>
                </c:pt>
                <c:pt idx="4739">
                  <c:v>42060</c:v>
                </c:pt>
                <c:pt idx="4740">
                  <c:v>42061</c:v>
                </c:pt>
                <c:pt idx="4741">
                  <c:v>42062</c:v>
                </c:pt>
                <c:pt idx="4742">
                  <c:v>42063</c:v>
                </c:pt>
                <c:pt idx="4743">
                  <c:v>42065</c:v>
                </c:pt>
                <c:pt idx="4744">
                  <c:v>42066</c:v>
                </c:pt>
                <c:pt idx="4745">
                  <c:v>42067</c:v>
                </c:pt>
                <c:pt idx="4746">
                  <c:v>42068</c:v>
                </c:pt>
                <c:pt idx="4747">
                  <c:v>42069</c:v>
                </c:pt>
                <c:pt idx="4748">
                  <c:v>42072</c:v>
                </c:pt>
                <c:pt idx="4749">
                  <c:v>42073</c:v>
                </c:pt>
                <c:pt idx="4750">
                  <c:v>42074</c:v>
                </c:pt>
                <c:pt idx="4751">
                  <c:v>42075</c:v>
                </c:pt>
                <c:pt idx="4752">
                  <c:v>42076</c:v>
                </c:pt>
                <c:pt idx="4753">
                  <c:v>42079</c:v>
                </c:pt>
                <c:pt idx="4754">
                  <c:v>42080</c:v>
                </c:pt>
                <c:pt idx="4755">
                  <c:v>42081</c:v>
                </c:pt>
                <c:pt idx="4756">
                  <c:v>42082</c:v>
                </c:pt>
                <c:pt idx="4757">
                  <c:v>42083</c:v>
                </c:pt>
                <c:pt idx="4758">
                  <c:v>42086</c:v>
                </c:pt>
                <c:pt idx="4759">
                  <c:v>42087</c:v>
                </c:pt>
                <c:pt idx="4760">
                  <c:v>42088</c:v>
                </c:pt>
                <c:pt idx="4761">
                  <c:v>42089</c:v>
                </c:pt>
                <c:pt idx="4762">
                  <c:v>42090</c:v>
                </c:pt>
                <c:pt idx="4763">
                  <c:v>42093</c:v>
                </c:pt>
                <c:pt idx="4764">
                  <c:v>42094</c:v>
                </c:pt>
                <c:pt idx="4765">
                  <c:v>42095</c:v>
                </c:pt>
                <c:pt idx="4766">
                  <c:v>42096</c:v>
                </c:pt>
                <c:pt idx="4767">
                  <c:v>42100</c:v>
                </c:pt>
                <c:pt idx="4768">
                  <c:v>42101</c:v>
                </c:pt>
                <c:pt idx="4769">
                  <c:v>42102</c:v>
                </c:pt>
                <c:pt idx="4770">
                  <c:v>42103</c:v>
                </c:pt>
                <c:pt idx="4771">
                  <c:v>42104</c:v>
                </c:pt>
                <c:pt idx="4772">
                  <c:v>42107</c:v>
                </c:pt>
                <c:pt idx="4773">
                  <c:v>42108</c:v>
                </c:pt>
                <c:pt idx="4774">
                  <c:v>42109</c:v>
                </c:pt>
                <c:pt idx="4775">
                  <c:v>42110</c:v>
                </c:pt>
                <c:pt idx="4776">
                  <c:v>42111</c:v>
                </c:pt>
                <c:pt idx="4777">
                  <c:v>42114</c:v>
                </c:pt>
                <c:pt idx="4778">
                  <c:v>42115</c:v>
                </c:pt>
                <c:pt idx="4779">
                  <c:v>42116</c:v>
                </c:pt>
                <c:pt idx="4780">
                  <c:v>42117</c:v>
                </c:pt>
                <c:pt idx="4781">
                  <c:v>42118</c:v>
                </c:pt>
                <c:pt idx="4782">
                  <c:v>42121</c:v>
                </c:pt>
                <c:pt idx="4783">
                  <c:v>42122</c:v>
                </c:pt>
                <c:pt idx="4784">
                  <c:v>42123</c:v>
                </c:pt>
                <c:pt idx="4785">
                  <c:v>42124</c:v>
                </c:pt>
                <c:pt idx="4786">
                  <c:v>42125</c:v>
                </c:pt>
                <c:pt idx="4787">
                  <c:v>42128</c:v>
                </c:pt>
                <c:pt idx="4788">
                  <c:v>42129</c:v>
                </c:pt>
                <c:pt idx="4789">
                  <c:v>42130</c:v>
                </c:pt>
                <c:pt idx="4790">
                  <c:v>42131</c:v>
                </c:pt>
                <c:pt idx="4791">
                  <c:v>42132</c:v>
                </c:pt>
                <c:pt idx="4792">
                  <c:v>42135</c:v>
                </c:pt>
                <c:pt idx="4793">
                  <c:v>42136</c:v>
                </c:pt>
                <c:pt idx="4794">
                  <c:v>42137</c:v>
                </c:pt>
                <c:pt idx="4795">
                  <c:v>42138</c:v>
                </c:pt>
                <c:pt idx="4796">
                  <c:v>42139</c:v>
                </c:pt>
                <c:pt idx="4797">
                  <c:v>42142</c:v>
                </c:pt>
                <c:pt idx="4798">
                  <c:v>42143</c:v>
                </c:pt>
                <c:pt idx="4799">
                  <c:v>42144</c:v>
                </c:pt>
                <c:pt idx="4800">
                  <c:v>42145</c:v>
                </c:pt>
                <c:pt idx="4801">
                  <c:v>42146</c:v>
                </c:pt>
                <c:pt idx="4802">
                  <c:v>42150</c:v>
                </c:pt>
                <c:pt idx="4803">
                  <c:v>42151</c:v>
                </c:pt>
                <c:pt idx="4804">
                  <c:v>42152</c:v>
                </c:pt>
                <c:pt idx="4805">
                  <c:v>42153</c:v>
                </c:pt>
                <c:pt idx="4806">
                  <c:v>42155</c:v>
                </c:pt>
                <c:pt idx="4807">
                  <c:v>42156</c:v>
                </c:pt>
                <c:pt idx="4808">
                  <c:v>42157</c:v>
                </c:pt>
                <c:pt idx="4809">
                  <c:v>42158</c:v>
                </c:pt>
                <c:pt idx="4810">
                  <c:v>42159</c:v>
                </c:pt>
                <c:pt idx="4811">
                  <c:v>42160</c:v>
                </c:pt>
                <c:pt idx="4812">
                  <c:v>42163</c:v>
                </c:pt>
                <c:pt idx="4813">
                  <c:v>42164</c:v>
                </c:pt>
                <c:pt idx="4814">
                  <c:v>42165</c:v>
                </c:pt>
                <c:pt idx="4815">
                  <c:v>42166</c:v>
                </c:pt>
                <c:pt idx="4816">
                  <c:v>42167</c:v>
                </c:pt>
                <c:pt idx="4817">
                  <c:v>42170</c:v>
                </c:pt>
                <c:pt idx="4818">
                  <c:v>42171</c:v>
                </c:pt>
                <c:pt idx="4819">
                  <c:v>42172</c:v>
                </c:pt>
                <c:pt idx="4820">
                  <c:v>42173</c:v>
                </c:pt>
                <c:pt idx="4821">
                  <c:v>42174</c:v>
                </c:pt>
                <c:pt idx="4822">
                  <c:v>42177</c:v>
                </c:pt>
                <c:pt idx="4823">
                  <c:v>42178</c:v>
                </c:pt>
                <c:pt idx="4824">
                  <c:v>42179</c:v>
                </c:pt>
                <c:pt idx="4825">
                  <c:v>42180</c:v>
                </c:pt>
                <c:pt idx="4826">
                  <c:v>42181</c:v>
                </c:pt>
                <c:pt idx="4827">
                  <c:v>42184</c:v>
                </c:pt>
                <c:pt idx="4828">
                  <c:v>42185</c:v>
                </c:pt>
                <c:pt idx="4829">
                  <c:v>42186</c:v>
                </c:pt>
                <c:pt idx="4830">
                  <c:v>42187</c:v>
                </c:pt>
                <c:pt idx="4831">
                  <c:v>42188</c:v>
                </c:pt>
                <c:pt idx="4832">
                  <c:v>42191</c:v>
                </c:pt>
                <c:pt idx="4833">
                  <c:v>42192</c:v>
                </c:pt>
                <c:pt idx="4834">
                  <c:v>42193</c:v>
                </c:pt>
                <c:pt idx="4835">
                  <c:v>42194</c:v>
                </c:pt>
                <c:pt idx="4836">
                  <c:v>42195</c:v>
                </c:pt>
                <c:pt idx="4837">
                  <c:v>42198</c:v>
                </c:pt>
                <c:pt idx="4838">
                  <c:v>42199</c:v>
                </c:pt>
                <c:pt idx="4839">
                  <c:v>42200</c:v>
                </c:pt>
                <c:pt idx="4840">
                  <c:v>42201</c:v>
                </c:pt>
                <c:pt idx="4841">
                  <c:v>42202</c:v>
                </c:pt>
                <c:pt idx="4842">
                  <c:v>42205</c:v>
                </c:pt>
                <c:pt idx="4843">
                  <c:v>42206</c:v>
                </c:pt>
                <c:pt idx="4844">
                  <c:v>42207</c:v>
                </c:pt>
                <c:pt idx="4845">
                  <c:v>42208</c:v>
                </c:pt>
                <c:pt idx="4846">
                  <c:v>42209</c:v>
                </c:pt>
                <c:pt idx="4847">
                  <c:v>42212</c:v>
                </c:pt>
                <c:pt idx="4848">
                  <c:v>42213</c:v>
                </c:pt>
                <c:pt idx="4849">
                  <c:v>42214</c:v>
                </c:pt>
                <c:pt idx="4850">
                  <c:v>42215</c:v>
                </c:pt>
                <c:pt idx="4851">
                  <c:v>42216</c:v>
                </c:pt>
                <c:pt idx="4852">
                  <c:v>42219</c:v>
                </c:pt>
                <c:pt idx="4853">
                  <c:v>42220</c:v>
                </c:pt>
                <c:pt idx="4854">
                  <c:v>42221</c:v>
                </c:pt>
                <c:pt idx="4855">
                  <c:v>42222</c:v>
                </c:pt>
                <c:pt idx="4856">
                  <c:v>42223</c:v>
                </c:pt>
                <c:pt idx="4857">
                  <c:v>42226</c:v>
                </c:pt>
                <c:pt idx="4858">
                  <c:v>42227</c:v>
                </c:pt>
                <c:pt idx="4859">
                  <c:v>42228</c:v>
                </c:pt>
                <c:pt idx="4860">
                  <c:v>42229</c:v>
                </c:pt>
                <c:pt idx="4861">
                  <c:v>42230</c:v>
                </c:pt>
                <c:pt idx="4862">
                  <c:v>42233</c:v>
                </c:pt>
                <c:pt idx="4863">
                  <c:v>42234</c:v>
                </c:pt>
                <c:pt idx="4864">
                  <c:v>42235</c:v>
                </c:pt>
                <c:pt idx="4865">
                  <c:v>42236</c:v>
                </c:pt>
                <c:pt idx="4866">
                  <c:v>42237</c:v>
                </c:pt>
                <c:pt idx="4867">
                  <c:v>42240</c:v>
                </c:pt>
                <c:pt idx="4868">
                  <c:v>42241</c:v>
                </c:pt>
                <c:pt idx="4869">
                  <c:v>42242</c:v>
                </c:pt>
                <c:pt idx="4870">
                  <c:v>42243</c:v>
                </c:pt>
                <c:pt idx="4871">
                  <c:v>42244</c:v>
                </c:pt>
                <c:pt idx="4872">
                  <c:v>42247</c:v>
                </c:pt>
                <c:pt idx="4873">
                  <c:v>42248</c:v>
                </c:pt>
                <c:pt idx="4874">
                  <c:v>42249</c:v>
                </c:pt>
                <c:pt idx="4875">
                  <c:v>42250</c:v>
                </c:pt>
                <c:pt idx="4876">
                  <c:v>42251</c:v>
                </c:pt>
                <c:pt idx="4877">
                  <c:v>42254</c:v>
                </c:pt>
                <c:pt idx="4878">
                  <c:v>42255</c:v>
                </c:pt>
                <c:pt idx="4879">
                  <c:v>42256</c:v>
                </c:pt>
                <c:pt idx="4880">
                  <c:v>42257</c:v>
                </c:pt>
                <c:pt idx="4881">
                  <c:v>42258</c:v>
                </c:pt>
                <c:pt idx="4882">
                  <c:v>42261</c:v>
                </c:pt>
                <c:pt idx="4883">
                  <c:v>42262</c:v>
                </c:pt>
                <c:pt idx="4884">
                  <c:v>42263</c:v>
                </c:pt>
                <c:pt idx="4885">
                  <c:v>42264</c:v>
                </c:pt>
                <c:pt idx="4886">
                  <c:v>42265</c:v>
                </c:pt>
                <c:pt idx="4887">
                  <c:v>42268</c:v>
                </c:pt>
                <c:pt idx="4888">
                  <c:v>42269</c:v>
                </c:pt>
                <c:pt idx="4889">
                  <c:v>42270</c:v>
                </c:pt>
                <c:pt idx="4890">
                  <c:v>42271</c:v>
                </c:pt>
                <c:pt idx="4891">
                  <c:v>42272</c:v>
                </c:pt>
                <c:pt idx="4892">
                  <c:v>42275</c:v>
                </c:pt>
                <c:pt idx="4893">
                  <c:v>42276</c:v>
                </c:pt>
                <c:pt idx="4894">
                  <c:v>42277</c:v>
                </c:pt>
                <c:pt idx="4895">
                  <c:v>42278</c:v>
                </c:pt>
                <c:pt idx="4896">
                  <c:v>42279</c:v>
                </c:pt>
                <c:pt idx="4897">
                  <c:v>42282</c:v>
                </c:pt>
                <c:pt idx="4898">
                  <c:v>42283</c:v>
                </c:pt>
                <c:pt idx="4899">
                  <c:v>42284</c:v>
                </c:pt>
                <c:pt idx="4900">
                  <c:v>42285</c:v>
                </c:pt>
                <c:pt idx="4901">
                  <c:v>42286</c:v>
                </c:pt>
                <c:pt idx="4902">
                  <c:v>42289</c:v>
                </c:pt>
                <c:pt idx="4903">
                  <c:v>42290</c:v>
                </c:pt>
                <c:pt idx="4904">
                  <c:v>42291</c:v>
                </c:pt>
                <c:pt idx="4905">
                  <c:v>42292</c:v>
                </c:pt>
                <c:pt idx="4906">
                  <c:v>42293</c:v>
                </c:pt>
                <c:pt idx="4907">
                  <c:v>42296</c:v>
                </c:pt>
                <c:pt idx="4908">
                  <c:v>42297</c:v>
                </c:pt>
                <c:pt idx="4909">
                  <c:v>42298</c:v>
                </c:pt>
                <c:pt idx="4910">
                  <c:v>42299</c:v>
                </c:pt>
                <c:pt idx="4911">
                  <c:v>42300</c:v>
                </c:pt>
                <c:pt idx="4912">
                  <c:v>42303</c:v>
                </c:pt>
                <c:pt idx="4913">
                  <c:v>42304</c:v>
                </c:pt>
                <c:pt idx="4914">
                  <c:v>42305</c:v>
                </c:pt>
                <c:pt idx="4915">
                  <c:v>42306</c:v>
                </c:pt>
                <c:pt idx="4916">
                  <c:v>42307</c:v>
                </c:pt>
                <c:pt idx="4917">
                  <c:v>42308</c:v>
                </c:pt>
                <c:pt idx="4918">
                  <c:v>42310</c:v>
                </c:pt>
                <c:pt idx="4919">
                  <c:v>42311</c:v>
                </c:pt>
                <c:pt idx="4920">
                  <c:v>42312</c:v>
                </c:pt>
                <c:pt idx="4921">
                  <c:v>42313</c:v>
                </c:pt>
                <c:pt idx="4922">
                  <c:v>42314</c:v>
                </c:pt>
                <c:pt idx="4923">
                  <c:v>42317</c:v>
                </c:pt>
                <c:pt idx="4924">
                  <c:v>42318</c:v>
                </c:pt>
                <c:pt idx="4925">
                  <c:v>42319</c:v>
                </c:pt>
                <c:pt idx="4926">
                  <c:v>42320</c:v>
                </c:pt>
                <c:pt idx="4927">
                  <c:v>42321</c:v>
                </c:pt>
                <c:pt idx="4928">
                  <c:v>42324</c:v>
                </c:pt>
                <c:pt idx="4929">
                  <c:v>42325</c:v>
                </c:pt>
                <c:pt idx="4930">
                  <c:v>42326</c:v>
                </c:pt>
                <c:pt idx="4931">
                  <c:v>42327</c:v>
                </c:pt>
                <c:pt idx="4932">
                  <c:v>42328</c:v>
                </c:pt>
                <c:pt idx="4933">
                  <c:v>42331</c:v>
                </c:pt>
                <c:pt idx="4934">
                  <c:v>42332</c:v>
                </c:pt>
                <c:pt idx="4935">
                  <c:v>42333</c:v>
                </c:pt>
                <c:pt idx="4936">
                  <c:v>42334</c:v>
                </c:pt>
                <c:pt idx="4937">
                  <c:v>42335</c:v>
                </c:pt>
                <c:pt idx="4938">
                  <c:v>42338</c:v>
                </c:pt>
                <c:pt idx="4939">
                  <c:v>42339</c:v>
                </c:pt>
                <c:pt idx="4940">
                  <c:v>42340</c:v>
                </c:pt>
                <c:pt idx="4941">
                  <c:v>42341</c:v>
                </c:pt>
                <c:pt idx="4942">
                  <c:v>42342</c:v>
                </c:pt>
                <c:pt idx="4943">
                  <c:v>42345</c:v>
                </c:pt>
                <c:pt idx="4944">
                  <c:v>42346</c:v>
                </c:pt>
                <c:pt idx="4945">
                  <c:v>42347</c:v>
                </c:pt>
                <c:pt idx="4946">
                  <c:v>42348</c:v>
                </c:pt>
                <c:pt idx="4947">
                  <c:v>42349</c:v>
                </c:pt>
                <c:pt idx="4948">
                  <c:v>42352</c:v>
                </c:pt>
                <c:pt idx="4949">
                  <c:v>42353</c:v>
                </c:pt>
                <c:pt idx="4950">
                  <c:v>42354</c:v>
                </c:pt>
                <c:pt idx="4951">
                  <c:v>42355</c:v>
                </c:pt>
                <c:pt idx="4952">
                  <c:v>42356</c:v>
                </c:pt>
                <c:pt idx="4953">
                  <c:v>42359</c:v>
                </c:pt>
                <c:pt idx="4954">
                  <c:v>42360</c:v>
                </c:pt>
                <c:pt idx="4955">
                  <c:v>42361</c:v>
                </c:pt>
                <c:pt idx="4956">
                  <c:v>42362</c:v>
                </c:pt>
                <c:pt idx="4957">
                  <c:v>42366</c:v>
                </c:pt>
                <c:pt idx="4958">
                  <c:v>42367</c:v>
                </c:pt>
                <c:pt idx="4959">
                  <c:v>42368</c:v>
                </c:pt>
                <c:pt idx="4960">
                  <c:v>42369</c:v>
                </c:pt>
                <c:pt idx="4961">
                  <c:v>42373</c:v>
                </c:pt>
                <c:pt idx="4962">
                  <c:v>42374</c:v>
                </c:pt>
                <c:pt idx="4963">
                  <c:v>42375</c:v>
                </c:pt>
                <c:pt idx="4964">
                  <c:v>42376</c:v>
                </c:pt>
                <c:pt idx="4965">
                  <c:v>42377</c:v>
                </c:pt>
                <c:pt idx="4966">
                  <c:v>42380</c:v>
                </c:pt>
                <c:pt idx="4967">
                  <c:v>42381</c:v>
                </c:pt>
                <c:pt idx="4968">
                  <c:v>42382</c:v>
                </c:pt>
                <c:pt idx="4969">
                  <c:v>42383</c:v>
                </c:pt>
                <c:pt idx="4970">
                  <c:v>42384</c:v>
                </c:pt>
                <c:pt idx="4971">
                  <c:v>42387</c:v>
                </c:pt>
                <c:pt idx="4972">
                  <c:v>42388</c:v>
                </c:pt>
                <c:pt idx="4973">
                  <c:v>42389</c:v>
                </c:pt>
                <c:pt idx="4974">
                  <c:v>42390</c:v>
                </c:pt>
                <c:pt idx="4975">
                  <c:v>42391</c:v>
                </c:pt>
                <c:pt idx="4976">
                  <c:v>42394</c:v>
                </c:pt>
                <c:pt idx="4977">
                  <c:v>42395</c:v>
                </c:pt>
                <c:pt idx="4978">
                  <c:v>42396</c:v>
                </c:pt>
                <c:pt idx="4979">
                  <c:v>42397</c:v>
                </c:pt>
                <c:pt idx="4980">
                  <c:v>42398</c:v>
                </c:pt>
                <c:pt idx="4981">
                  <c:v>42400</c:v>
                </c:pt>
                <c:pt idx="4982">
                  <c:v>42401</c:v>
                </c:pt>
                <c:pt idx="4983">
                  <c:v>42402</c:v>
                </c:pt>
                <c:pt idx="4984">
                  <c:v>42403</c:v>
                </c:pt>
                <c:pt idx="4985">
                  <c:v>42404</c:v>
                </c:pt>
                <c:pt idx="4986">
                  <c:v>42405</c:v>
                </c:pt>
                <c:pt idx="4987">
                  <c:v>42408</c:v>
                </c:pt>
                <c:pt idx="4988">
                  <c:v>42409</c:v>
                </c:pt>
                <c:pt idx="4989">
                  <c:v>42410</c:v>
                </c:pt>
                <c:pt idx="4990">
                  <c:v>42411</c:v>
                </c:pt>
                <c:pt idx="4991">
                  <c:v>42412</c:v>
                </c:pt>
                <c:pt idx="4992">
                  <c:v>42415</c:v>
                </c:pt>
                <c:pt idx="4993">
                  <c:v>42416</c:v>
                </c:pt>
                <c:pt idx="4994">
                  <c:v>42417</c:v>
                </c:pt>
                <c:pt idx="4995">
                  <c:v>42418</c:v>
                </c:pt>
                <c:pt idx="4996">
                  <c:v>42419</c:v>
                </c:pt>
                <c:pt idx="4997">
                  <c:v>42422</c:v>
                </c:pt>
                <c:pt idx="4998">
                  <c:v>42423</c:v>
                </c:pt>
                <c:pt idx="4999">
                  <c:v>42424</c:v>
                </c:pt>
                <c:pt idx="5000">
                  <c:v>42425</c:v>
                </c:pt>
                <c:pt idx="5001">
                  <c:v>42426</c:v>
                </c:pt>
                <c:pt idx="5002">
                  <c:v>42429</c:v>
                </c:pt>
                <c:pt idx="5003">
                  <c:v>42430</c:v>
                </c:pt>
                <c:pt idx="5004">
                  <c:v>42431</c:v>
                </c:pt>
                <c:pt idx="5005">
                  <c:v>42432</c:v>
                </c:pt>
                <c:pt idx="5006">
                  <c:v>42433</c:v>
                </c:pt>
                <c:pt idx="5007">
                  <c:v>42436</c:v>
                </c:pt>
                <c:pt idx="5008">
                  <c:v>42437</c:v>
                </c:pt>
                <c:pt idx="5009">
                  <c:v>42438</c:v>
                </c:pt>
                <c:pt idx="5010">
                  <c:v>42439</c:v>
                </c:pt>
                <c:pt idx="5011">
                  <c:v>42440</c:v>
                </c:pt>
                <c:pt idx="5012">
                  <c:v>42443</c:v>
                </c:pt>
                <c:pt idx="5013">
                  <c:v>42444</c:v>
                </c:pt>
                <c:pt idx="5014">
                  <c:v>42445</c:v>
                </c:pt>
                <c:pt idx="5015">
                  <c:v>42446</c:v>
                </c:pt>
                <c:pt idx="5016">
                  <c:v>42447</c:v>
                </c:pt>
                <c:pt idx="5017">
                  <c:v>42450</c:v>
                </c:pt>
                <c:pt idx="5018">
                  <c:v>42451</c:v>
                </c:pt>
                <c:pt idx="5019">
                  <c:v>42452</c:v>
                </c:pt>
                <c:pt idx="5020">
                  <c:v>42453</c:v>
                </c:pt>
                <c:pt idx="5021">
                  <c:v>42457</c:v>
                </c:pt>
                <c:pt idx="5022">
                  <c:v>42458</c:v>
                </c:pt>
                <c:pt idx="5023">
                  <c:v>42459</c:v>
                </c:pt>
                <c:pt idx="5024">
                  <c:v>42460</c:v>
                </c:pt>
                <c:pt idx="5025">
                  <c:v>42461</c:v>
                </c:pt>
                <c:pt idx="5026">
                  <c:v>42464</c:v>
                </c:pt>
                <c:pt idx="5027">
                  <c:v>42465</c:v>
                </c:pt>
                <c:pt idx="5028">
                  <c:v>42466</c:v>
                </c:pt>
                <c:pt idx="5029">
                  <c:v>42467</c:v>
                </c:pt>
                <c:pt idx="5030">
                  <c:v>42468</c:v>
                </c:pt>
                <c:pt idx="5031">
                  <c:v>42471</c:v>
                </c:pt>
                <c:pt idx="5032">
                  <c:v>42472</c:v>
                </c:pt>
                <c:pt idx="5033">
                  <c:v>42473</c:v>
                </c:pt>
                <c:pt idx="5034">
                  <c:v>42474</c:v>
                </c:pt>
                <c:pt idx="5035">
                  <c:v>42475</c:v>
                </c:pt>
                <c:pt idx="5036">
                  <c:v>42478</c:v>
                </c:pt>
                <c:pt idx="5037">
                  <c:v>42479</c:v>
                </c:pt>
                <c:pt idx="5038">
                  <c:v>42480</c:v>
                </c:pt>
                <c:pt idx="5039">
                  <c:v>42481</c:v>
                </c:pt>
                <c:pt idx="5040">
                  <c:v>42482</c:v>
                </c:pt>
                <c:pt idx="5041">
                  <c:v>42485</c:v>
                </c:pt>
                <c:pt idx="5042">
                  <c:v>42486</c:v>
                </c:pt>
                <c:pt idx="5043">
                  <c:v>42487</c:v>
                </c:pt>
                <c:pt idx="5044">
                  <c:v>42488</c:v>
                </c:pt>
                <c:pt idx="5045">
                  <c:v>42489</c:v>
                </c:pt>
                <c:pt idx="5046">
                  <c:v>42490</c:v>
                </c:pt>
                <c:pt idx="5047">
                  <c:v>42492</c:v>
                </c:pt>
                <c:pt idx="5048">
                  <c:v>42493</c:v>
                </c:pt>
                <c:pt idx="5049">
                  <c:v>42494</c:v>
                </c:pt>
                <c:pt idx="5050">
                  <c:v>42495</c:v>
                </c:pt>
                <c:pt idx="5051">
                  <c:v>42496</c:v>
                </c:pt>
                <c:pt idx="5052">
                  <c:v>42499</c:v>
                </c:pt>
                <c:pt idx="5053">
                  <c:v>42500</c:v>
                </c:pt>
                <c:pt idx="5054">
                  <c:v>42501</c:v>
                </c:pt>
                <c:pt idx="5055">
                  <c:v>42502</c:v>
                </c:pt>
                <c:pt idx="5056">
                  <c:v>42503</c:v>
                </c:pt>
                <c:pt idx="5057">
                  <c:v>42506</c:v>
                </c:pt>
                <c:pt idx="5058">
                  <c:v>42507</c:v>
                </c:pt>
                <c:pt idx="5059">
                  <c:v>42508</c:v>
                </c:pt>
                <c:pt idx="5060">
                  <c:v>42509</c:v>
                </c:pt>
                <c:pt idx="5061">
                  <c:v>42510</c:v>
                </c:pt>
                <c:pt idx="5062">
                  <c:v>42513</c:v>
                </c:pt>
                <c:pt idx="5063">
                  <c:v>42514</c:v>
                </c:pt>
                <c:pt idx="5064">
                  <c:v>42515</c:v>
                </c:pt>
                <c:pt idx="5065">
                  <c:v>42516</c:v>
                </c:pt>
                <c:pt idx="5066">
                  <c:v>42517</c:v>
                </c:pt>
                <c:pt idx="5067">
                  <c:v>42520</c:v>
                </c:pt>
                <c:pt idx="5068">
                  <c:v>42521</c:v>
                </c:pt>
                <c:pt idx="5069">
                  <c:v>42522</c:v>
                </c:pt>
                <c:pt idx="5070">
                  <c:v>42523</c:v>
                </c:pt>
                <c:pt idx="5071">
                  <c:v>42524</c:v>
                </c:pt>
                <c:pt idx="5072">
                  <c:v>42527</c:v>
                </c:pt>
                <c:pt idx="5073">
                  <c:v>42528</c:v>
                </c:pt>
                <c:pt idx="5074">
                  <c:v>42529</c:v>
                </c:pt>
                <c:pt idx="5075">
                  <c:v>42530</c:v>
                </c:pt>
                <c:pt idx="5076">
                  <c:v>42531</c:v>
                </c:pt>
                <c:pt idx="5077">
                  <c:v>42534</c:v>
                </c:pt>
                <c:pt idx="5078">
                  <c:v>42535</c:v>
                </c:pt>
                <c:pt idx="5079">
                  <c:v>42536</c:v>
                </c:pt>
                <c:pt idx="5080">
                  <c:v>42537</c:v>
                </c:pt>
                <c:pt idx="5081">
                  <c:v>42538</c:v>
                </c:pt>
                <c:pt idx="5082">
                  <c:v>42541</c:v>
                </c:pt>
                <c:pt idx="5083">
                  <c:v>42542</c:v>
                </c:pt>
                <c:pt idx="5084">
                  <c:v>42543</c:v>
                </c:pt>
                <c:pt idx="5085">
                  <c:v>42544</c:v>
                </c:pt>
                <c:pt idx="5086">
                  <c:v>42545</c:v>
                </c:pt>
                <c:pt idx="5087">
                  <c:v>42548</c:v>
                </c:pt>
                <c:pt idx="5088">
                  <c:v>42549</c:v>
                </c:pt>
                <c:pt idx="5089">
                  <c:v>42550</c:v>
                </c:pt>
                <c:pt idx="5090">
                  <c:v>42551</c:v>
                </c:pt>
                <c:pt idx="5091">
                  <c:v>42552</c:v>
                </c:pt>
                <c:pt idx="5092">
                  <c:v>42555</c:v>
                </c:pt>
                <c:pt idx="5093">
                  <c:v>42556</c:v>
                </c:pt>
                <c:pt idx="5094">
                  <c:v>42557</c:v>
                </c:pt>
                <c:pt idx="5095">
                  <c:v>42558</c:v>
                </c:pt>
                <c:pt idx="5096">
                  <c:v>42559</c:v>
                </c:pt>
                <c:pt idx="5097">
                  <c:v>42562</c:v>
                </c:pt>
                <c:pt idx="5098">
                  <c:v>42563</c:v>
                </c:pt>
                <c:pt idx="5099">
                  <c:v>42564</c:v>
                </c:pt>
                <c:pt idx="5100">
                  <c:v>42565</c:v>
                </c:pt>
                <c:pt idx="5101">
                  <c:v>42566</c:v>
                </c:pt>
                <c:pt idx="5102">
                  <c:v>42569</c:v>
                </c:pt>
                <c:pt idx="5103">
                  <c:v>42570</c:v>
                </c:pt>
                <c:pt idx="5104">
                  <c:v>42571</c:v>
                </c:pt>
                <c:pt idx="5105">
                  <c:v>42572</c:v>
                </c:pt>
                <c:pt idx="5106">
                  <c:v>42573</c:v>
                </c:pt>
                <c:pt idx="5107">
                  <c:v>42576</c:v>
                </c:pt>
                <c:pt idx="5108">
                  <c:v>42577</c:v>
                </c:pt>
                <c:pt idx="5109">
                  <c:v>42578</c:v>
                </c:pt>
                <c:pt idx="5110">
                  <c:v>42579</c:v>
                </c:pt>
                <c:pt idx="5111">
                  <c:v>42580</c:v>
                </c:pt>
                <c:pt idx="5112">
                  <c:v>42582</c:v>
                </c:pt>
                <c:pt idx="5113">
                  <c:v>42583</c:v>
                </c:pt>
                <c:pt idx="5114">
                  <c:v>42584</c:v>
                </c:pt>
                <c:pt idx="5115">
                  <c:v>42585</c:v>
                </c:pt>
                <c:pt idx="5116">
                  <c:v>42586</c:v>
                </c:pt>
                <c:pt idx="5117">
                  <c:v>42587</c:v>
                </c:pt>
                <c:pt idx="5118">
                  <c:v>42590</c:v>
                </c:pt>
                <c:pt idx="5119">
                  <c:v>42591</c:v>
                </c:pt>
                <c:pt idx="5120">
                  <c:v>42592</c:v>
                </c:pt>
                <c:pt idx="5121">
                  <c:v>42593</c:v>
                </c:pt>
                <c:pt idx="5122">
                  <c:v>42594</c:v>
                </c:pt>
                <c:pt idx="5123">
                  <c:v>42597</c:v>
                </c:pt>
                <c:pt idx="5124">
                  <c:v>42598</c:v>
                </c:pt>
                <c:pt idx="5125">
                  <c:v>42599</c:v>
                </c:pt>
                <c:pt idx="5126">
                  <c:v>42600</c:v>
                </c:pt>
                <c:pt idx="5127">
                  <c:v>42601</c:v>
                </c:pt>
                <c:pt idx="5128">
                  <c:v>42604</c:v>
                </c:pt>
                <c:pt idx="5129">
                  <c:v>42605</c:v>
                </c:pt>
                <c:pt idx="5130">
                  <c:v>42606</c:v>
                </c:pt>
                <c:pt idx="5131">
                  <c:v>42607</c:v>
                </c:pt>
                <c:pt idx="5132">
                  <c:v>42608</c:v>
                </c:pt>
                <c:pt idx="5133">
                  <c:v>42611</c:v>
                </c:pt>
                <c:pt idx="5134">
                  <c:v>42612</c:v>
                </c:pt>
                <c:pt idx="5135">
                  <c:v>42613</c:v>
                </c:pt>
                <c:pt idx="5136">
                  <c:v>42614</c:v>
                </c:pt>
                <c:pt idx="5137">
                  <c:v>42615</c:v>
                </c:pt>
                <c:pt idx="5138">
                  <c:v>42618</c:v>
                </c:pt>
                <c:pt idx="5139">
                  <c:v>42619</c:v>
                </c:pt>
                <c:pt idx="5140">
                  <c:v>42620</c:v>
                </c:pt>
                <c:pt idx="5141">
                  <c:v>42621</c:v>
                </c:pt>
                <c:pt idx="5142">
                  <c:v>42622</c:v>
                </c:pt>
                <c:pt idx="5143">
                  <c:v>42625</c:v>
                </c:pt>
                <c:pt idx="5144">
                  <c:v>42626</c:v>
                </c:pt>
                <c:pt idx="5145">
                  <c:v>42627</c:v>
                </c:pt>
                <c:pt idx="5146">
                  <c:v>42628</c:v>
                </c:pt>
                <c:pt idx="5147">
                  <c:v>42629</c:v>
                </c:pt>
                <c:pt idx="5148">
                  <c:v>42632</c:v>
                </c:pt>
                <c:pt idx="5149">
                  <c:v>42633</c:v>
                </c:pt>
                <c:pt idx="5150">
                  <c:v>42634</c:v>
                </c:pt>
                <c:pt idx="5151">
                  <c:v>42635</c:v>
                </c:pt>
                <c:pt idx="5152">
                  <c:v>42636</c:v>
                </c:pt>
                <c:pt idx="5153">
                  <c:v>42639</c:v>
                </c:pt>
                <c:pt idx="5154">
                  <c:v>42640</c:v>
                </c:pt>
                <c:pt idx="5155">
                  <c:v>42641</c:v>
                </c:pt>
                <c:pt idx="5156">
                  <c:v>42642</c:v>
                </c:pt>
                <c:pt idx="5157">
                  <c:v>42643</c:v>
                </c:pt>
                <c:pt idx="5158">
                  <c:v>42646</c:v>
                </c:pt>
                <c:pt idx="5159">
                  <c:v>42647</c:v>
                </c:pt>
                <c:pt idx="5160">
                  <c:v>42648</c:v>
                </c:pt>
                <c:pt idx="5161">
                  <c:v>42649</c:v>
                </c:pt>
                <c:pt idx="5162">
                  <c:v>42650</c:v>
                </c:pt>
                <c:pt idx="5163">
                  <c:v>42653</c:v>
                </c:pt>
                <c:pt idx="5164">
                  <c:v>42654</c:v>
                </c:pt>
                <c:pt idx="5165">
                  <c:v>42655</c:v>
                </c:pt>
                <c:pt idx="5166">
                  <c:v>42656</c:v>
                </c:pt>
                <c:pt idx="5167">
                  <c:v>42657</c:v>
                </c:pt>
                <c:pt idx="5168">
                  <c:v>42660</c:v>
                </c:pt>
                <c:pt idx="5169">
                  <c:v>42661</c:v>
                </c:pt>
                <c:pt idx="5170">
                  <c:v>42662</c:v>
                </c:pt>
                <c:pt idx="5171">
                  <c:v>42663</c:v>
                </c:pt>
                <c:pt idx="5172">
                  <c:v>42664</c:v>
                </c:pt>
                <c:pt idx="5173">
                  <c:v>42667</c:v>
                </c:pt>
                <c:pt idx="5174">
                  <c:v>42668</c:v>
                </c:pt>
                <c:pt idx="5175">
                  <c:v>42669</c:v>
                </c:pt>
                <c:pt idx="5176">
                  <c:v>42670</c:v>
                </c:pt>
                <c:pt idx="5177">
                  <c:v>42671</c:v>
                </c:pt>
                <c:pt idx="5178">
                  <c:v>42674</c:v>
                </c:pt>
                <c:pt idx="5179">
                  <c:v>42675</c:v>
                </c:pt>
                <c:pt idx="5180">
                  <c:v>42676</c:v>
                </c:pt>
                <c:pt idx="5181">
                  <c:v>42677</c:v>
                </c:pt>
                <c:pt idx="5182">
                  <c:v>42678</c:v>
                </c:pt>
                <c:pt idx="5183">
                  <c:v>42681</c:v>
                </c:pt>
                <c:pt idx="5184">
                  <c:v>42682</c:v>
                </c:pt>
                <c:pt idx="5185">
                  <c:v>42683</c:v>
                </c:pt>
                <c:pt idx="5186">
                  <c:v>42684</c:v>
                </c:pt>
                <c:pt idx="5187">
                  <c:v>42685</c:v>
                </c:pt>
                <c:pt idx="5188">
                  <c:v>42688</c:v>
                </c:pt>
                <c:pt idx="5189">
                  <c:v>42689</c:v>
                </c:pt>
                <c:pt idx="5190">
                  <c:v>42690</c:v>
                </c:pt>
                <c:pt idx="5191">
                  <c:v>42691</c:v>
                </c:pt>
                <c:pt idx="5192">
                  <c:v>42692</c:v>
                </c:pt>
                <c:pt idx="5193">
                  <c:v>42695</c:v>
                </c:pt>
                <c:pt idx="5194">
                  <c:v>42696</c:v>
                </c:pt>
                <c:pt idx="5195">
                  <c:v>42697</c:v>
                </c:pt>
                <c:pt idx="5196">
                  <c:v>42698</c:v>
                </c:pt>
                <c:pt idx="5197">
                  <c:v>42699</c:v>
                </c:pt>
                <c:pt idx="5198">
                  <c:v>42702</c:v>
                </c:pt>
                <c:pt idx="5199">
                  <c:v>42703</c:v>
                </c:pt>
                <c:pt idx="5200">
                  <c:v>42704</c:v>
                </c:pt>
                <c:pt idx="5201">
                  <c:v>42705</c:v>
                </c:pt>
                <c:pt idx="5202">
                  <c:v>42706</c:v>
                </c:pt>
                <c:pt idx="5203">
                  <c:v>42709</c:v>
                </c:pt>
                <c:pt idx="5204">
                  <c:v>42710</c:v>
                </c:pt>
                <c:pt idx="5205">
                  <c:v>42711</c:v>
                </c:pt>
                <c:pt idx="5206">
                  <c:v>42712</c:v>
                </c:pt>
                <c:pt idx="5207">
                  <c:v>42713</c:v>
                </c:pt>
                <c:pt idx="5208">
                  <c:v>42716</c:v>
                </c:pt>
                <c:pt idx="5209">
                  <c:v>42717</c:v>
                </c:pt>
                <c:pt idx="5210">
                  <c:v>42718</c:v>
                </c:pt>
                <c:pt idx="5211">
                  <c:v>42719</c:v>
                </c:pt>
                <c:pt idx="5212">
                  <c:v>42720</c:v>
                </c:pt>
                <c:pt idx="5213">
                  <c:v>42723</c:v>
                </c:pt>
                <c:pt idx="5214">
                  <c:v>42724</c:v>
                </c:pt>
                <c:pt idx="5215">
                  <c:v>42725</c:v>
                </c:pt>
                <c:pt idx="5216">
                  <c:v>42726</c:v>
                </c:pt>
                <c:pt idx="5217">
                  <c:v>42727</c:v>
                </c:pt>
                <c:pt idx="5218">
                  <c:v>42731</c:v>
                </c:pt>
                <c:pt idx="5219">
                  <c:v>42732</c:v>
                </c:pt>
                <c:pt idx="5220">
                  <c:v>42733</c:v>
                </c:pt>
                <c:pt idx="5221">
                  <c:v>42734</c:v>
                </c:pt>
                <c:pt idx="5222">
                  <c:v>42735</c:v>
                </c:pt>
                <c:pt idx="5223">
                  <c:v>42738</c:v>
                </c:pt>
                <c:pt idx="5224">
                  <c:v>42739</c:v>
                </c:pt>
                <c:pt idx="5225">
                  <c:v>42740</c:v>
                </c:pt>
                <c:pt idx="5226">
                  <c:v>42741</c:v>
                </c:pt>
                <c:pt idx="5227">
                  <c:v>42744</c:v>
                </c:pt>
                <c:pt idx="5228">
                  <c:v>42745</c:v>
                </c:pt>
                <c:pt idx="5229">
                  <c:v>42746</c:v>
                </c:pt>
                <c:pt idx="5230">
                  <c:v>42747</c:v>
                </c:pt>
                <c:pt idx="5231">
                  <c:v>42748</c:v>
                </c:pt>
                <c:pt idx="5232">
                  <c:v>42751</c:v>
                </c:pt>
                <c:pt idx="5233">
                  <c:v>42752</c:v>
                </c:pt>
                <c:pt idx="5234">
                  <c:v>42753</c:v>
                </c:pt>
                <c:pt idx="5235">
                  <c:v>42754</c:v>
                </c:pt>
                <c:pt idx="5236">
                  <c:v>42755</c:v>
                </c:pt>
                <c:pt idx="5237">
                  <c:v>42758</c:v>
                </c:pt>
                <c:pt idx="5238">
                  <c:v>42759</c:v>
                </c:pt>
                <c:pt idx="5239">
                  <c:v>42760</c:v>
                </c:pt>
                <c:pt idx="5240">
                  <c:v>42761</c:v>
                </c:pt>
                <c:pt idx="5241">
                  <c:v>42762</c:v>
                </c:pt>
                <c:pt idx="5242">
                  <c:v>42765</c:v>
                </c:pt>
                <c:pt idx="5243">
                  <c:v>42766</c:v>
                </c:pt>
                <c:pt idx="5244">
                  <c:v>42767</c:v>
                </c:pt>
                <c:pt idx="5245">
                  <c:v>42768</c:v>
                </c:pt>
                <c:pt idx="5246">
                  <c:v>42769</c:v>
                </c:pt>
                <c:pt idx="5247">
                  <c:v>42772</c:v>
                </c:pt>
                <c:pt idx="5248">
                  <c:v>42773</c:v>
                </c:pt>
                <c:pt idx="5249">
                  <c:v>42774</c:v>
                </c:pt>
                <c:pt idx="5250">
                  <c:v>42775</c:v>
                </c:pt>
                <c:pt idx="5251">
                  <c:v>42776</c:v>
                </c:pt>
                <c:pt idx="5252">
                  <c:v>42779</c:v>
                </c:pt>
                <c:pt idx="5253">
                  <c:v>42780</c:v>
                </c:pt>
                <c:pt idx="5254">
                  <c:v>42781</c:v>
                </c:pt>
                <c:pt idx="5255">
                  <c:v>42782</c:v>
                </c:pt>
                <c:pt idx="5256">
                  <c:v>42783</c:v>
                </c:pt>
                <c:pt idx="5257">
                  <c:v>42786</c:v>
                </c:pt>
                <c:pt idx="5258">
                  <c:v>42787</c:v>
                </c:pt>
                <c:pt idx="5259">
                  <c:v>42788</c:v>
                </c:pt>
                <c:pt idx="5260">
                  <c:v>42789</c:v>
                </c:pt>
                <c:pt idx="5261">
                  <c:v>42790</c:v>
                </c:pt>
                <c:pt idx="5262">
                  <c:v>42793</c:v>
                </c:pt>
                <c:pt idx="5263">
                  <c:v>42794</c:v>
                </c:pt>
                <c:pt idx="5264">
                  <c:v>42795</c:v>
                </c:pt>
                <c:pt idx="5265">
                  <c:v>42796</c:v>
                </c:pt>
                <c:pt idx="5266">
                  <c:v>42797</c:v>
                </c:pt>
                <c:pt idx="5267">
                  <c:v>42800</c:v>
                </c:pt>
                <c:pt idx="5268">
                  <c:v>42801</c:v>
                </c:pt>
                <c:pt idx="5269">
                  <c:v>42802</c:v>
                </c:pt>
                <c:pt idx="5270">
                  <c:v>42803</c:v>
                </c:pt>
                <c:pt idx="5271">
                  <c:v>42804</c:v>
                </c:pt>
                <c:pt idx="5272">
                  <c:v>42807</c:v>
                </c:pt>
                <c:pt idx="5273">
                  <c:v>42808</c:v>
                </c:pt>
                <c:pt idx="5274">
                  <c:v>42809</c:v>
                </c:pt>
                <c:pt idx="5275">
                  <c:v>42810</c:v>
                </c:pt>
                <c:pt idx="5276">
                  <c:v>42811</c:v>
                </c:pt>
                <c:pt idx="5277">
                  <c:v>42814</c:v>
                </c:pt>
                <c:pt idx="5278">
                  <c:v>42815</c:v>
                </c:pt>
                <c:pt idx="5279">
                  <c:v>42816</c:v>
                </c:pt>
                <c:pt idx="5280">
                  <c:v>42817</c:v>
                </c:pt>
                <c:pt idx="5281">
                  <c:v>42818</c:v>
                </c:pt>
                <c:pt idx="5282">
                  <c:v>42821</c:v>
                </c:pt>
                <c:pt idx="5283">
                  <c:v>42822</c:v>
                </c:pt>
                <c:pt idx="5284">
                  <c:v>42823</c:v>
                </c:pt>
                <c:pt idx="5285">
                  <c:v>42824</c:v>
                </c:pt>
                <c:pt idx="5286">
                  <c:v>42825</c:v>
                </c:pt>
                <c:pt idx="5287">
                  <c:v>42828</c:v>
                </c:pt>
                <c:pt idx="5288">
                  <c:v>42829</c:v>
                </c:pt>
                <c:pt idx="5289">
                  <c:v>42830</c:v>
                </c:pt>
                <c:pt idx="5290">
                  <c:v>42831</c:v>
                </c:pt>
                <c:pt idx="5291">
                  <c:v>42832</c:v>
                </c:pt>
                <c:pt idx="5292">
                  <c:v>42835</c:v>
                </c:pt>
                <c:pt idx="5293">
                  <c:v>42836</c:v>
                </c:pt>
                <c:pt idx="5294">
                  <c:v>42837</c:v>
                </c:pt>
                <c:pt idx="5295">
                  <c:v>42838</c:v>
                </c:pt>
                <c:pt idx="5296">
                  <c:v>42842</c:v>
                </c:pt>
                <c:pt idx="5297">
                  <c:v>42843</c:v>
                </c:pt>
                <c:pt idx="5298">
                  <c:v>42844</c:v>
                </c:pt>
                <c:pt idx="5299">
                  <c:v>42845</c:v>
                </c:pt>
                <c:pt idx="5300">
                  <c:v>42846</c:v>
                </c:pt>
                <c:pt idx="5301">
                  <c:v>42849</c:v>
                </c:pt>
                <c:pt idx="5302">
                  <c:v>42850</c:v>
                </c:pt>
                <c:pt idx="5303">
                  <c:v>42851</c:v>
                </c:pt>
                <c:pt idx="5304">
                  <c:v>42852</c:v>
                </c:pt>
                <c:pt idx="5305">
                  <c:v>42853</c:v>
                </c:pt>
                <c:pt idx="5306">
                  <c:v>42855</c:v>
                </c:pt>
                <c:pt idx="5307">
                  <c:v>42856</c:v>
                </c:pt>
                <c:pt idx="5308">
                  <c:v>42857</c:v>
                </c:pt>
                <c:pt idx="5309">
                  <c:v>42858</c:v>
                </c:pt>
                <c:pt idx="5310">
                  <c:v>42859</c:v>
                </c:pt>
                <c:pt idx="5311">
                  <c:v>42860</c:v>
                </c:pt>
                <c:pt idx="5312">
                  <c:v>42863</c:v>
                </c:pt>
                <c:pt idx="5313">
                  <c:v>42864</c:v>
                </c:pt>
                <c:pt idx="5314">
                  <c:v>42865</c:v>
                </c:pt>
                <c:pt idx="5315">
                  <c:v>42866</c:v>
                </c:pt>
                <c:pt idx="5316">
                  <c:v>42867</c:v>
                </c:pt>
                <c:pt idx="5317">
                  <c:v>42870</c:v>
                </c:pt>
                <c:pt idx="5318">
                  <c:v>42871</c:v>
                </c:pt>
                <c:pt idx="5319">
                  <c:v>42872</c:v>
                </c:pt>
                <c:pt idx="5320">
                  <c:v>42873</c:v>
                </c:pt>
                <c:pt idx="5321">
                  <c:v>42874</c:v>
                </c:pt>
                <c:pt idx="5322">
                  <c:v>42877</c:v>
                </c:pt>
                <c:pt idx="5323">
                  <c:v>42878</c:v>
                </c:pt>
                <c:pt idx="5324">
                  <c:v>42879</c:v>
                </c:pt>
                <c:pt idx="5325">
                  <c:v>42880</c:v>
                </c:pt>
                <c:pt idx="5326">
                  <c:v>42881</c:v>
                </c:pt>
                <c:pt idx="5327">
                  <c:v>42884</c:v>
                </c:pt>
                <c:pt idx="5328">
                  <c:v>42885</c:v>
                </c:pt>
                <c:pt idx="5329">
                  <c:v>42886</c:v>
                </c:pt>
                <c:pt idx="5330">
                  <c:v>42887</c:v>
                </c:pt>
                <c:pt idx="5331">
                  <c:v>42888</c:v>
                </c:pt>
                <c:pt idx="5332">
                  <c:v>42891</c:v>
                </c:pt>
                <c:pt idx="5333">
                  <c:v>42892</c:v>
                </c:pt>
                <c:pt idx="5334">
                  <c:v>42893</c:v>
                </c:pt>
                <c:pt idx="5335">
                  <c:v>42894</c:v>
                </c:pt>
                <c:pt idx="5336">
                  <c:v>42895</c:v>
                </c:pt>
                <c:pt idx="5337">
                  <c:v>42898</c:v>
                </c:pt>
                <c:pt idx="5338">
                  <c:v>42899</c:v>
                </c:pt>
                <c:pt idx="5339">
                  <c:v>42900</c:v>
                </c:pt>
                <c:pt idx="5340">
                  <c:v>42901</c:v>
                </c:pt>
                <c:pt idx="5341">
                  <c:v>42902</c:v>
                </c:pt>
                <c:pt idx="5342">
                  <c:v>42905</c:v>
                </c:pt>
                <c:pt idx="5343">
                  <c:v>42906</c:v>
                </c:pt>
                <c:pt idx="5344">
                  <c:v>42907</c:v>
                </c:pt>
                <c:pt idx="5345">
                  <c:v>42908</c:v>
                </c:pt>
                <c:pt idx="5346">
                  <c:v>42909</c:v>
                </c:pt>
                <c:pt idx="5347">
                  <c:v>42912</c:v>
                </c:pt>
                <c:pt idx="5348">
                  <c:v>42913</c:v>
                </c:pt>
                <c:pt idx="5349">
                  <c:v>42914</c:v>
                </c:pt>
                <c:pt idx="5350">
                  <c:v>42915</c:v>
                </c:pt>
                <c:pt idx="5351">
                  <c:v>42916</c:v>
                </c:pt>
                <c:pt idx="5352">
                  <c:v>42919</c:v>
                </c:pt>
                <c:pt idx="5353">
                  <c:v>42920</c:v>
                </c:pt>
                <c:pt idx="5354">
                  <c:v>42921</c:v>
                </c:pt>
                <c:pt idx="5355">
                  <c:v>42922</c:v>
                </c:pt>
                <c:pt idx="5356">
                  <c:v>42923</c:v>
                </c:pt>
                <c:pt idx="5357">
                  <c:v>42926</c:v>
                </c:pt>
                <c:pt idx="5358">
                  <c:v>42927</c:v>
                </c:pt>
                <c:pt idx="5359">
                  <c:v>42928</c:v>
                </c:pt>
                <c:pt idx="5360">
                  <c:v>42929</c:v>
                </c:pt>
                <c:pt idx="5361">
                  <c:v>42930</c:v>
                </c:pt>
                <c:pt idx="5362">
                  <c:v>42933</c:v>
                </c:pt>
                <c:pt idx="5363">
                  <c:v>42934</c:v>
                </c:pt>
                <c:pt idx="5364">
                  <c:v>42935</c:v>
                </c:pt>
                <c:pt idx="5365">
                  <c:v>42936</c:v>
                </c:pt>
                <c:pt idx="5366">
                  <c:v>42937</c:v>
                </c:pt>
                <c:pt idx="5367">
                  <c:v>42940</c:v>
                </c:pt>
                <c:pt idx="5368">
                  <c:v>42941</c:v>
                </c:pt>
                <c:pt idx="5369">
                  <c:v>42942</c:v>
                </c:pt>
                <c:pt idx="5370">
                  <c:v>42943</c:v>
                </c:pt>
                <c:pt idx="5371">
                  <c:v>42944</c:v>
                </c:pt>
                <c:pt idx="5372">
                  <c:v>42947</c:v>
                </c:pt>
                <c:pt idx="5373">
                  <c:v>42948</c:v>
                </c:pt>
                <c:pt idx="5374">
                  <c:v>42949</c:v>
                </c:pt>
                <c:pt idx="5375">
                  <c:v>42950</c:v>
                </c:pt>
                <c:pt idx="5376">
                  <c:v>42951</c:v>
                </c:pt>
                <c:pt idx="5377">
                  <c:v>42954</c:v>
                </c:pt>
                <c:pt idx="5378">
                  <c:v>42955</c:v>
                </c:pt>
                <c:pt idx="5379">
                  <c:v>42956</c:v>
                </c:pt>
                <c:pt idx="5380">
                  <c:v>42957</c:v>
                </c:pt>
                <c:pt idx="5381">
                  <c:v>42958</c:v>
                </c:pt>
                <c:pt idx="5382">
                  <c:v>42961</c:v>
                </c:pt>
                <c:pt idx="5383">
                  <c:v>42962</c:v>
                </c:pt>
                <c:pt idx="5384">
                  <c:v>42963</c:v>
                </c:pt>
                <c:pt idx="5385">
                  <c:v>42964</c:v>
                </c:pt>
                <c:pt idx="5386">
                  <c:v>42965</c:v>
                </c:pt>
                <c:pt idx="5387">
                  <c:v>42968</c:v>
                </c:pt>
                <c:pt idx="5388">
                  <c:v>42969</c:v>
                </c:pt>
                <c:pt idx="5389">
                  <c:v>42970</c:v>
                </c:pt>
                <c:pt idx="5390">
                  <c:v>42971</c:v>
                </c:pt>
                <c:pt idx="5391">
                  <c:v>42972</c:v>
                </c:pt>
                <c:pt idx="5392">
                  <c:v>42975</c:v>
                </c:pt>
                <c:pt idx="5393">
                  <c:v>42976</c:v>
                </c:pt>
                <c:pt idx="5394">
                  <c:v>42977</c:v>
                </c:pt>
                <c:pt idx="5395">
                  <c:v>42978</c:v>
                </c:pt>
                <c:pt idx="5396">
                  <c:v>42979</c:v>
                </c:pt>
                <c:pt idx="5397">
                  <c:v>42982</c:v>
                </c:pt>
                <c:pt idx="5398">
                  <c:v>42983</c:v>
                </c:pt>
                <c:pt idx="5399">
                  <c:v>42984</c:v>
                </c:pt>
                <c:pt idx="5400">
                  <c:v>42985</c:v>
                </c:pt>
                <c:pt idx="5401">
                  <c:v>42986</c:v>
                </c:pt>
                <c:pt idx="5402">
                  <c:v>42989</c:v>
                </c:pt>
                <c:pt idx="5403">
                  <c:v>42990</c:v>
                </c:pt>
                <c:pt idx="5404">
                  <c:v>42991</c:v>
                </c:pt>
                <c:pt idx="5405">
                  <c:v>42992</c:v>
                </c:pt>
                <c:pt idx="5406">
                  <c:v>42993</c:v>
                </c:pt>
                <c:pt idx="5407">
                  <c:v>42996</c:v>
                </c:pt>
                <c:pt idx="5408">
                  <c:v>42997</c:v>
                </c:pt>
                <c:pt idx="5409">
                  <c:v>42998</c:v>
                </c:pt>
                <c:pt idx="5410">
                  <c:v>42999</c:v>
                </c:pt>
                <c:pt idx="5411">
                  <c:v>43000</c:v>
                </c:pt>
                <c:pt idx="5412">
                  <c:v>43003</c:v>
                </c:pt>
                <c:pt idx="5413">
                  <c:v>43004</c:v>
                </c:pt>
                <c:pt idx="5414">
                  <c:v>43005</c:v>
                </c:pt>
                <c:pt idx="5415">
                  <c:v>43006</c:v>
                </c:pt>
                <c:pt idx="5416">
                  <c:v>43007</c:v>
                </c:pt>
                <c:pt idx="5417">
                  <c:v>43008</c:v>
                </c:pt>
                <c:pt idx="5418">
                  <c:v>43010</c:v>
                </c:pt>
                <c:pt idx="5419">
                  <c:v>43011</c:v>
                </c:pt>
                <c:pt idx="5420">
                  <c:v>43012</c:v>
                </c:pt>
                <c:pt idx="5421">
                  <c:v>43013</c:v>
                </c:pt>
                <c:pt idx="5422">
                  <c:v>43014</c:v>
                </c:pt>
                <c:pt idx="5423">
                  <c:v>43017</c:v>
                </c:pt>
                <c:pt idx="5424">
                  <c:v>43018</c:v>
                </c:pt>
                <c:pt idx="5425">
                  <c:v>43019</c:v>
                </c:pt>
                <c:pt idx="5426">
                  <c:v>43020</c:v>
                </c:pt>
                <c:pt idx="5427">
                  <c:v>43021</c:v>
                </c:pt>
                <c:pt idx="5428">
                  <c:v>43024</c:v>
                </c:pt>
                <c:pt idx="5429">
                  <c:v>43025</c:v>
                </c:pt>
                <c:pt idx="5430">
                  <c:v>43026</c:v>
                </c:pt>
                <c:pt idx="5431">
                  <c:v>43027</c:v>
                </c:pt>
                <c:pt idx="5432">
                  <c:v>43028</c:v>
                </c:pt>
                <c:pt idx="5433">
                  <c:v>43031</c:v>
                </c:pt>
                <c:pt idx="5434">
                  <c:v>43032</c:v>
                </c:pt>
                <c:pt idx="5435">
                  <c:v>43033</c:v>
                </c:pt>
                <c:pt idx="5436">
                  <c:v>43034</c:v>
                </c:pt>
                <c:pt idx="5437">
                  <c:v>43035</c:v>
                </c:pt>
                <c:pt idx="5438">
                  <c:v>43038</c:v>
                </c:pt>
                <c:pt idx="5439">
                  <c:v>43039</c:v>
                </c:pt>
                <c:pt idx="5440">
                  <c:v>43040</c:v>
                </c:pt>
                <c:pt idx="5441">
                  <c:v>43041</c:v>
                </c:pt>
                <c:pt idx="5442">
                  <c:v>43042</c:v>
                </c:pt>
                <c:pt idx="5443">
                  <c:v>43045</c:v>
                </c:pt>
                <c:pt idx="5444">
                  <c:v>43046</c:v>
                </c:pt>
                <c:pt idx="5445">
                  <c:v>43047</c:v>
                </c:pt>
                <c:pt idx="5446">
                  <c:v>43048</c:v>
                </c:pt>
                <c:pt idx="5447">
                  <c:v>43049</c:v>
                </c:pt>
                <c:pt idx="5448">
                  <c:v>43052</c:v>
                </c:pt>
                <c:pt idx="5449">
                  <c:v>43053</c:v>
                </c:pt>
                <c:pt idx="5450">
                  <c:v>43054</c:v>
                </c:pt>
                <c:pt idx="5451">
                  <c:v>43055</c:v>
                </c:pt>
                <c:pt idx="5452">
                  <c:v>43056</c:v>
                </c:pt>
                <c:pt idx="5453">
                  <c:v>43059</c:v>
                </c:pt>
                <c:pt idx="5454">
                  <c:v>43060</c:v>
                </c:pt>
                <c:pt idx="5455">
                  <c:v>43061</c:v>
                </c:pt>
                <c:pt idx="5456">
                  <c:v>43062</c:v>
                </c:pt>
                <c:pt idx="5457">
                  <c:v>43063</c:v>
                </c:pt>
                <c:pt idx="5458">
                  <c:v>43066</c:v>
                </c:pt>
                <c:pt idx="5459">
                  <c:v>43067</c:v>
                </c:pt>
                <c:pt idx="5460">
                  <c:v>43068</c:v>
                </c:pt>
                <c:pt idx="5461">
                  <c:v>43069</c:v>
                </c:pt>
                <c:pt idx="5462">
                  <c:v>43070</c:v>
                </c:pt>
                <c:pt idx="5463">
                  <c:v>43073</c:v>
                </c:pt>
                <c:pt idx="5464">
                  <c:v>43074</c:v>
                </c:pt>
                <c:pt idx="5465">
                  <c:v>43075</c:v>
                </c:pt>
                <c:pt idx="5466">
                  <c:v>43076</c:v>
                </c:pt>
                <c:pt idx="5467">
                  <c:v>43077</c:v>
                </c:pt>
                <c:pt idx="5468">
                  <c:v>43080</c:v>
                </c:pt>
                <c:pt idx="5469">
                  <c:v>43081</c:v>
                </c:pt>
                <c:pt idx="5470">
                  <c:v>43082</c:v>
                </c:pt>
                <c:pt idx="5471">
                  <c:v>43083</c:v>
                </c:pt>
                <c:pt idx="5472">
                  <c:v>43084</c:v>
                </c:pt>
                <c:pt idx="5473">
                  <c:v>43087</c:v>
                </c:pt>
                <c:pt idx="5474">
                  <c:v>43088</c:v>
                </c:pt>
                <c:pt idx="5475">
                  <c:v>43089</c:v>
                </c:pt>
                <c:pt idx="5476">
                  <c:v>43090</c:v>
                </c:pt>
                <c:pt idx="5477">
                  <c:v>43091</c:v>
                </c:pt>
                <c:pt idx="5478">
                  <c:v>43095</c:v>
                </c:pt>
                <c:pt idx="5479">
                  <c:v>43096</c:v>
                </c:pt>
                <c:pt idx="5480">
                  <c:v>43097</c:v>
                </c:pt>
                <c:pt idx="5481">
                  <c:v>43098</c:v>
                </c:pt>
                <c:pt idx="5482">
                  <c:v>43100</c:v>
                </c:pt>
                <c:pt idx="5483">
                  <c:v>43102</c:v>
                </c:pt>
                <c:pt idx="5484">
                  <c:v>43103</c:v>
                </c:pt>
                <c:pt idx="5485">
                  <c:v>43104</c:v>
                </c:pt>
                <c:pt idx="5486">
                  <c:v>43105</c:v>
                </c:pt>
                <c:pt idx="5487">
                  <c:v>43108</c:v>
                </c:pt>
                <c:pt idx="5488">
                  <c:v>43109</c:v>
                </c:pt>
                <c:pt idx="5489">
                  <c:v>43110</c:v>
                </c:pt>
                <c:pt idx="5490">
                  <c:v>43111</c:v>
                </c:pt>
                <c:pt idx="5491">
                  <c:v>43112</c:v>
                </c:pt>
                <c:pt idx="5492">
                  <c:v>43115</c:v>
                </c:pt>
                <c:pt idx="5493">
                  <c:v>43116</c:v>
                </c:pt>
                <c:pt idx="5494">
                  <c:v>43117</c:v>
                </c:pt>
                <c:pt idx="5495">
                  <c:v>43118</c:v>
                </c:pt>
                <c:pt idx="5496">
                  <c:v>43119</c:v>
                </c:pt>
                <c:pt idx="5497">
                  <c:v>43122</c:v>
                </c:pt>
                <c:pt idx="5498">
                  <c:v>43123</c:v>
                </c:pt>
                <c:pt idx="5499">
                  <c:v>43124</c:v>
                </c:pt>
                <c:pt idx="5500">
                  <c:v>43125</c:v>
                </c:pt>
                <c:pt idx="5501">
                  <c:v>43126</c:v>
                </c:pt>
                <c:pt idx="5502">
                  <c:v>43129</c:v>
                </c:pt>
                <c:pt idx="5503">
                  <c:v>43130</c:v>
                </c:pt>
                <c:pt idx="5504">
                  <c:v>43131</c:v>
                </c:pt>
                <c:pt idx="5505">
                  <c:v>43132</c:v>
                </c:pt>
                <c:pt idx="5506">
                  <c:v>43133</c:v>
                </c:pt>
                <c:pt idx="5507">
                  <c:v>43136</c:v>
                </c:pt>
                <c:pt idx="5508">
                  <c:v>43137</c:v>
                </c:pt>
                <c:pt idx="5509">
                  <c:v>43138</c:v>
                </c:pt>
                <c:pt idx="5510">
                  <c:v>43139</c:v>
                </c:pt>
                <c:pt idx="5511">
                  <c:v>43140</c:v>
                </c:pt>
                <c:pt idx="5512">
                  <c:v>43143</c:v>
                </c:pt>
                <c:pt idx="5513">
                  <c:v>43144</c:v>
                </c:pt>
                <c:pt idx="5514">
                  <c:v>43145</c:v>
                </c:pt>
                <c:pt idx="5515">
                  <c:v>43146</c:v>
                </c:pt>
                <c:pt idx="5516">
                  <c:v>43147</c:v>
                </c:pt>
                <c:pt idx="5517">
                  <c:v>43150</c:v>
                </c:pt>
                <c:pt idx="5518">
                  <c:v>43151</c:v>
                </c:pt>
                <c:pt idx="5519">
                  <c:v>43152</c:v>
                </c:pt>
                <c:pt idx="5520">
                  <c:v>43153</c:v>
                </c:pt>
                <c:pt idx="5521">
                  <c:v>43154</c:v>
                </c:pt>
                <c:pt idx="5522">
                  <c:v>43157</c:v>
                </c:pt>
                <c:pt idx="5523">
                  <c:v>43158</c:v>
                </c:pt>
                <c:pt idx="5524">
                  <c:v>43159</c:v>
                </c:pt>
                <c:pt idx="5525">
                  <c:v>43160</c:v>
                </c:pt>
                <c:pt idx="5526">
                  <c:v>43161</c:v>
                </c:pt>
                <c:pt idx="5527">
                  <c:v>43164</c:v>
                </c:pt>
                <c:pt idx="5528">
                  <c:v>43165</c:v>
                </c:pt>
                <c:pt idx="5529">
                  <c:v>43166</c:v>
                </c:pt>
                <c:pt idx="5530">
                  <c:v>43167</c:v>
                </c:pt>
                <c:pt idx="5531">
                  <c:v>43168</c:v>
                </c:pt>
                <c:pt idx="5532">
                  <c:v>43171</c:v>
                </c:pt>
                <c:pt idx="5533">
                  <c:v>43172</c:v>
                </c:pt>
                <c:pt idx="5534">
                  <c:v>43173</c:v>
                </c:pt>
                <c:pt idx="5535">
                  <c:v>43174</c:v>
                </c:pt>
                <c:pt idx="5536">
                  <c:v>43175</c:v>
                </c:pt>
                <c:pt idx="5537">
                  <c:v>43178</c:v>
                </c:pt>
                <c:pt idx="5538">
                  <c:v>43179</c:v>
                </c:pt>
                <c:pt idx="5539">
                  <c:v>43180</c:v>
                </c:pt>
                <c:pt idx="5540">
                  <c:v>43181</c:v>
                </c:pt>
                <c:pt idx="5541">
                  <c:v>43182</c:v>
                </c:pt>
                <c:pt idx="5542">
                  <c:v>43185</c:v>
                </c:pt>
                <c:pt idx="5543">
                  <c:v>43186</c:v>
                </c:pt>
                <c:pt idx="5544">
                  <c:v>43187</c:v>
                </c:pt>
                <c:pt idx="5545">
                  <c:v>43188</c:v>
                </c:pt>
                <c:pt idx="5546">
                  <c:v>43190</c:v>
                </c:pt>
                <c:pt idx="5547">
                  <c:v>43192</c:v>
                </c:pt>
                <c:pt idx="5548">
                  <c:v>43193</c:v>
                </c:pt>
                <c:pt idx="5549">
                  <c:v>43194</c:v>
                </c:pt>
                <c:pt idx="5550">
                  <c:v>43195</c:v>
                </c:pt>
                <c:pt idx="5551">
                  <c:v>43196</c:v>
                </c:pt>
                <c:pt idx="5552">
                  <c:v>43199</c:v>
                </c:pt>
                <c:pt idx="5553">
                  <c:v>43200</c:v>
                </c:pt>
                <c:pt idx="5554">
                  <c:v>43201</c:v>
                </c:pt>
                <c:pt idx="5555">
                  <c:v>43202</c:v>
                </c:pt>
                <c:pt idx="5556">
                  <c:v>43203</c:v>
                </c:pt>
                <c:pt idx="5557">
                  <c:v>43206</c:v>
                </c:pt>
                <c:pt idx="5558">
                  <c:v>43207</c:v>
                </c:pt>
                <c:pt idx="5559">
                  <c:v>43208</c:v>
                </c:pt>
                <c:pt idx="5560">
                  <c:v>43209</c:v>
                </c:pt>
                <c:pt idx="5561">
                  <c:v>43210</c:v>
                </c:pt>
                <c:pt idx="5562">
                  <c:v>43213</c:v>
                </c:pt>
                <c:pt idx="5563">
                  <c:v>43214</c:v>
                </c:pt>
                <c:pt idx="5564">
                  <c:v>43215</c:v>
                </c:pt>
                <c:pt idx="5565">
                  <c:v>43216</c:v>
                </c:pt>
                <c:pt idx="5566">
                  <c:v>43217</c:v>
                </c:pt>
                <c:pt idx="5567">
                  <c:v>43220</c:v>
                </c:pt>
                <c:pt idx="5568">
                  <c:v>43221</c:v>
                </c:pt>
                <c:pt idx="5569">
                  <c:v>43222</c:v>
                </c:pt>
                <c:pt idx="5570">
                  <c:v>43223</c:v>
                </c:pt>
                <c:pt idx="5571">
                  <c:v>43224</c:v>
                </c:pt>
                <c:pt idx="5572">
                  <c:v>43227</c:v>
                </c:pt>
                <c:pt idx="5573">
                  <c:v>43228</c:v>
                </c:pt>
                <c:pt idx="5574">
                  <c:v>43229</c:v>
                </c:pt>
                <c:pt idx="5575">
                  <c:v>43230</c:v>
                </c:pt>
                <c:pt idx="5576">
                  <c:v>43231</c:v>
                </c:pt>
                <c:pt idx="5577">
                  <c:v>43234</c:v>
                </c:pt>
                <c:pt idx="5578">
                  <c:v>43235</c:v>
                </c:pt>
                <c:pt idx="5579">
                  <c:v>43236</c:v>
                </c:pt>
                <c:pt idx="5580">
                  <c:v>43237</c:v>
                </c:pt>
                <c:pt idx="5581">
                  <c:v>43238</c:v>
                </c:pt>
                <c:pt idx="5582">
                  <c:v>43241</c:v>
                </c:pt>
                <c:pt idx="5583">
                  <c:v>43242</c:v>
                </c:pt>
                <c:pt idx="5584">
                  <c:v>43243</c:v>
                </c:pt>
                <c:pt idx="5585">
                  <c:v>43244</c:v>
                </c:pt>
                <c:pt idx="5586">
                  <c:v>43245</c:v>
                </c:pt>
                <c:pt idx="5587">
                  <c:v>43248</c:v>
                </c:pt>
                <c:pt idx="5588">
                  <c:v>43249</c:v>
                </c:pt>
                <c:pt idx="5589">
                  <c:v>43250</c:v>
                </c:pt>
                <c:pt idx="5590">
                  <c:v>43251</c:v>
                </c:pt>
                <c:pt idx="5591">
                  <c:v>43252</c:v>
                </c:pt>
                <c:pt idx="5592">
                  <c:v>43255</c:v>
                </c:pt>
                <c:pt idx="5593">
                  <c:v>43256</c:v>
                </c:pt>
                <c:pt idx="5594">
                  <c:v>43257</c:v>
                </c:pt>
                <c:pt idx="5595">
                  <c:v>43258</c:v>
                </c:pt>
                <c:pt idx="5596">
                  <c:v>43259</c:v>
                </c:pt>
                <c:pt idx="5597">
                  <c:v>43262</c:v>
                </c:pt>
                <c:pt idx="5598">
                  <c:v>43263</c:v>
                </c:pt>
                <c:pt idx="5599">
                  <c:v>43264</c:v>
                </c:pt>
                <c:pt idx="5600">
                  <c:v>43265</c:v>
                </c:pt>
                <c:pt idx="5601">
                  <c:v>43266</c:v>
                </c:pt>
                <c:pt idx="5602">
                  <c:v>43269</c:v>
                </c:pt>
                <c:pt idx="5603">
                  <c:v>43270</c:v>
                </c:pt>
                <c:pt idx="5604">
                  <c:v>43271</c:v>
                </c:pt>
                <c:pt idx="5605">
                  <c:v>43272</c:v>
                </c:pt>
                <c:pt idx="5606">
                  <c:v>43273</c:v>
                </c:pt>
                <c:pt idx="5607">
                  <c:v>43276</c:v>
                </c:pt>
                <c:pt idx="5608">
                  <c:v>43277</c:v>
                </c:pt>
                <c:pt idx="5609">
                  <c:v>43278</c:v>
                </c:pt>
                <c:pt idx="5610">
                  <c:v>43279</c:v>
                </c:pt>
                <c:pt idx="5611">
                  <c:v>43280</c:v>
                </c:pt>
                <c:pt idx="5612">
                  <c:v>43281</c:v>
                </c:pt>
                <c:pt idx="5613">
                  <c:v>43283</c:v>
                </c:pt>
                <c:pt idx="5614">
                  <c:v>43284</c:v>
                </c:pt>
                <c:pt idx="5615">
                  <c:v>43285</c:v>
                </c:pt>
                <c:pt idx="5616">
                  <c:v>43286</c:v>
                </c:pt>
                <c:pt idx="5617">
                  <c:v>43287</c:v>
                </c:pt>
                <c:pt idx="5618">
                  <c:v>43290</c:v>
                </c:pt>
                <c:pt idx="5619">
                  <c:v>43291</c:v>
                </c:pt>
                <c:pt idx="5620">
                  <c:v>43292</c:v>
                </c:pt>
                <c:pt idx="5621">
                  <c:v>43293</c:v>
                </c:pt>
                <c:pt idx="5622">
                  <c:v>43294</c:v>
                </c:pt>
                <c:pt idx="5623">
                  <c:v>43297</c:v>
                </c:pt>
                <c:pt idx="5624">
                  <c:v>43298</c:v>
                </c:pt>
                <c:pt idx="5625">
                  <c:v>43299</c:v>
                </c:pt>
                <c:pt idx="5626">
                  <c:v>43300</c:v>
                </c:pt>
                <c:pt idx="5627">
                  <c:v>43301</c:v>
                </c:pt>
                <c:pt idx="5628">
                  <c:v>43304</c:v>
                </c:pt>
                <c:pt idx="5629">
                  <c:v>43305</c:v>
                </c:pt>
                <c:pt idx="5630">
                  <c:v>43306</c:v>
                </c:pt>
                <c:pt idx="5631">
                  <c:v>43307</c:v>
                </c:pt>
                <c:pt idx="5632">
                  <c:v>43308</c:v>
                </c:pt>
                <c:pt idx="5633">
                  <c:v>43311</c:v>
                </c:pt>
                <c:pt idx="5634">
                  <c:v>43312</c:v>
                </c:pt>
                <c:pt idx="5635">
                  <c:v>43313</c:v>
                </c:pt>
                <c:pt idx="5636">
                  <c:v>43314</c:v>
                </c:pt>
                <c:pt idx="5637">
                  <c:v>43315</c:v>
                </c:pt>
                <c:pt idx="5638">
                  <c:v>43318</c:v>
                </c:pt>
                <c:pt idx="5639">
                  <c:v>43319</c:v>
                </c:pt>
                <c:pt idx="5640">
                  <c:v>43320</c:v>
                </c:pt>
                <c:pt idx="5641">
                  <c:v>43321</c:v>
                </c:pt>
                <c:pt idx="5642">
                  <c:v>43322</c:v>
                </c:pt>
                <c:pt idx="5643">
                  <c:v>43325</c:v>
                </c:pt>
                <c:pt idx="5644">
                  <c:v>43326</c:v>
                </c:pt>
                <c:pt idx="5645">
                  <c:v>43327</c:v>
                </c:pt>
                <c:pt idx="5646">
                  <c:v>43328</c:v>
                </c:pt>
                <c:pt idx="5647">
                  <c:v>43329</c:v>
                </c:pt>
                <c:pt idx="5648">
                  <c:v>43332</c:v>
                </c:pt>
                <c:pt idx="5649">
                  <c:v>43333</c:v>
                </c:pt>
                <c:pt idx="5650">
                  <c:v>43334</c:v>
                </c:pt>
                <c:pt idx="5651">
                  <c:v>43335</c:v>
                </c:pt>
                <c:pt idx="5652">
                  <c:v>43336</c:v>
                </c:pt>
                <c:pt idx="5653">
                  <c:v>43339</c:v>
                </c:pt>
                <c:pt idx="5654">
                  <c:v>43340</c:v>
                </c:pt>
                <c:pt idx="5655">
                  <c:v>43341</c:v>
                </c:pt>
                <c:pt idx="5656">
                  <c:v>43342</c:v>
                </c:pt>
                <c:pt idx="5657">
                  <c:v>43343</c:v>
                </c:pt>
                <c:pt idx="5658">
                  <c:v>43346</c:v>
                </c:pt>
                <c:pt idx="5659">
                  <c:v>43347</c:v>
                </c:pt>
                <c:pt idx="5660">
                  <c:v>43348</c:v>
                </c:pt>
                <c:pt idx="5661">
                  <c:v>43349</c:v>
                </c:pt>
                <c:pt idx="5662">
                  <c:v>43350</c:v>
                </c:pt>
                <c:pt idx="5663">
                  <c:v>43353</c:v>
                </c:pt>
                <c:pt idx="5664">
                  <c:v>43354</c:v>
                </c:pt>
                <c:pt idx="5665">
                  <c:v>43355</c:v>
                </c:pt>
                <c:pt idx="5666">
                  <c:v>43356</c:v>
                </c:pt>
                <c:pt idx="5667">
                  <c:v>43357</c:v>
                </c:pt>
                <c:pt idx="5668">
                  <c:v>43360</c:v>
                </c:pt>
                <c:pt idx="5669">
                  <c:v>43361</c:v>
                </c:pt>
                <c:pt idx="5670">
                  <c:v>43362</c:v>
                </c:pt>
                <c:pt idx="5671">
                  <c:v>43363</c:v>
                </c:pt>
                <c:pt idx="5672">
                  <c:v>43364</c:v>
                </c:pt>
                <c:pt idx="5673">
                  <c:v>43367</c:v>
                </c:pt>
                <c:pt idx="5674">
                  <c:v>43368</c:v>
                </c:pt>
                <c:pt idx="5675">
                  <c:v>43369</c:v>
                </c:pt>
                <c:pt idx="5676">
                  <c:v>43370</c:v>
                </c:pt>
                <c:pt idx="5677">
                  <c:v>43371</c:v>
                </c:pt>
                <c:pt idx="5678">
                  <c:v>43373</c:v>
                </c:pt>
                <c:pt idx="5679">
                  <c:v>43374</c:v>
                </c:pt>
                <c:pt idx="5680">
                  <c:v>43375</c:v>
                </c:pt>
                <c:pt idx="5681">
                  <c:v>43376</c:v>
                </c:pt>
                <c:pt idx="5682">
                  <c:v>43377</c:v>
                </c:pt>
                <c:pt idx="5683">
                  <c:v>43378</c:v>
                </c:pt>
                <c:pt idx="5684">
                  <c:v>43381</c:v>
                </c:pt>
                <c:pt idx="5685">
                  <c:v>43382</c:v>
                </c:pt>
                <c:pt idx="5686">
                  <c:v>43383</c:v>
                </c:pt>
                <c:pt idx="5687">
                  <c:v>43384</c:v>
                </c:pt>
                <c:pt idx="5688">
                  <c:v>43385</c:v>
                </c:pt>
                <c:pt idx="5689">
                  <c:v>43388</c:v>
                </c:pt>
                <c:pt idx="5690">
                  <c:v>43389</c:v>
                </c:pt>
                <c:pt idx="5691">
                  <c:v>43390</c:v>
                </c:pt>
                <c:pt idx="5692">
                  <c:v>43391</c:v>
                </c:pt>
                <c:pt idx="5693">
                  <c:v>43392</c:v>
                </c:pt>
                <c:pt idx="5694">
                  <c:v>43395</c:v>
                </c:pt>
                <c:pt idx="5695">
                  <c:v>43396</c:v>
                </c:pt>
                <c:pt idx="5696">
                  <c:v>43397</c:v>
                </c:pt>
                <c:pt idx="5697">
                  <c:v>43398</c:v>
                </c:pt>
                <c:pt idx="5698">
                  <c:v>43399</c:v>
                </c:pt>
                <c:pt idx="5699">
                  <c:v>43402</c:v>
                </c:pt>
                <c:pt idx="5700">
                  <c:v>43403</c:v>
                </c:pt>
                <c:pt idx="5701">
                  <c:v>43404</c:v>
                </c:pt>
                <c:pt idx="5702">
                  <c:v>43405</c:v>
                </c:pt>
                <c:pt idx="5703">
                  <c:v>43406</c:v>
                </c:pt>
                <c:pt idx="5704">
                  <c:v>43409</c:v>
                </c:pt>
                <c:pt idx="5705">
                  <c:v>43410</c:v>
                </c:pt>
                <c:pt idx="5706">
                  <c:v>43411</c:v>
                </c:pt>
                <c:pt idx="5707">
                  <c:v>43412</c:v>
                </c:pt>
                <c:pt idx="5708">
                  <c:v>43413</c:v>
                </c:pt>
                <c:pt idx="5709">
                  <c:v>43416</c:v>
                </c:pt>
                <c:pt idx="5710">
                  <c:v>43417</c:v>
                </c:pt>
                <c:pt idx="5711">
                  <c:v>43418</c:v>
                </c:pt>
                <c:pt idx="5712">
                  <c:v>43419</c:v>
                </c:pt>
                <c:pt idx="5713">
                  <c:v>43420</c:v>
                </c:pt>
                <c:pt idx="5714">
                  <c:v>43423</c:v>
                </c:pt>
                <c:pt idx="5715">
                  <c:v>43424</c:v>
                </c:pt>
                <c:pt idx="5716">
                  <c:v>43425</c:v>
                </c:pt>
                <c:pt idx="5717">
                  <c:v>43426</c:v>
                </c:pt>
                <c:pt idx="5718">
                  <c:v>43427</c:v>
                </c:pt>
                <c:pt idx="5719">
                  <c:v>43430</c:v>
                </c:pt>
                <c:pt idx="5720">
                  <c:v>43431</c:v>
                </c:pt>
                <c:pt idx="5721">
                  <c:v>43432</c:v>
                </c:pt>
                <c:pt idx="5722">
                  <c:v>43433</c:v>
                </c:pt>
                <c:pt idx="5723">
                  <c:v>43434</c:v>
                </c:pt>
                <c:pt idx="5724">
                  <c:v>43437</c:v>
                </c:pt>
                <c:pt idx="5725">
                  <c:v>43438</c:v>
                </c:pt>
                <c:pt idx="5726">
                  <c:v>43439</c:v>
                </c:pt>
                <c:pt idx="5727">
                  <c:v>43440</c:v>
                </c:pt>
                <c:pt idx="5728">
                  <c:v>43441</c:v>
                </c:pt>
                <c:pt idx="5729">
                  <c:v>43444</c:v>
                </c:pt>
                <c:pt idx="5730">
                  <c:v>43445</c:v>
                </c:pt>
                <c:pt idx="5731">
                  <c:v>43446</c:v>
                </c:pt>
                <c:pt idx="5732">
                  <c:v>43447</c:v>
                </c:pt>
                <c:pt idx="5733">
                  <c:v>43448</c:v>
                </c:pt>
                <c:pt idx="5734">
                  <c:v>43451</c:v>
                </c:pt>
                <c:pt idx="5735">
                  <c:v>43452</c:v>
                </c:pt>
                <c:pt idx="5736">
                  <c:v>43453</c:v>
                </c:pt>
                <c:pt idx="5737">
                  <c:v>43454</c:v>
                </c:pt>
                <c:pt idx="5738">
                  <c:v>43455</c:v>
                </c:pt>
                <c:pt idx="5739">
                  <c:v>43458</c:v>
                </c:pt>
                <c:pt idx="5740">
                  <c:v>43460</c:v>
                </c:pt>
                <c:pt idx="5741">
                  <c:v>43461</c:v>
                </c:pt>
                <c:pt idx="5742">
                  <c:v>43462</c:v>
                </c:pt>
                <c:pt idx="5743">
                  <c:v>43465</c:v>
                </c:pt>
                <c:pt idx="5744">
                  <c:v>43467</c:v>
                </c:pt>
                <c:pt idx="5745">
                  <c:v>43468</c:v>
                </c:pt>
                <c:pt idx="5746">
                  <c:v>43469</c:v>
                </c:pt>
                <c:pt idx="5747">
                  <c:v>43472</c:v>
                </c:pt>
                <c:pt idx="5748">
                  <c:v>43473</c:v>
                </c:pt>
                <c:pt idx="5749">
                  <c:v>43474</c:v>
                </c:pt>
                <c:pt idx="5750">
                  <c:v>43475</c:v>
                </c:pt>
                <c:pt idx="5751">
                  <c:v>43476</c:v>
                </c:pt>
                <c:pt idx="5752">
                  <c:v>43479</c:v>
                </c:pt>
                <c:pt idx="5753">
                  <c:v>43480</c:v>
                </c:pt>
                <c:pt idx="5754">
                  <c:v>43481</c:v>
                </c:pt>
                <c:pt idx="5755">
                  <c:v>43482</c:v>
                </c:pt>
                <c:pt idx="5756">
                  <c:v>43483</c:v>
                </c:pt>
                <c:pt idx="5757">
                  <c:v>43486</c:v>
                </c:pt>
                <c:pt idx="5758">
                  <c:v>43487</c:v>
                </c:pt>
                <c:pt idx="5759">
                  <c:v>43488</c:v>
                </c:pt>
                <c:pt idx="5760">
                  <c:v>43489</c:v>
                </c:pt>
                <c:pt idx="5761">
                  <c:v>43490</c:v>
                </c:pt>
                <c:pt idx="5762">
                  <c:v>43493</c:v>
                </c:pt>
                <c:pt idx="5763">
                  <c:v>43494</c:v>
                </c:pt>
                <c:pt idx="5764">
                  <c:v>43495</c:v>
                </c:pt>
                <c:pt idx="5765">
                  <c:v>43496</c:v>
                </c:pt>
                <c:pt idx="5766">
                  <c:v>43497</c:v>
                </c:pt>
                <c:pt idx="5767">
                  <c:v>43500</c:v>
                </c:pt>
                <c:pt idx="5768">
                  <c:v>43501</c:v>
                </c:pt>
                <c:pt idx="5769">
                  <c:v>43502</c:v>
                </c:pt>
                <c:pt idx="5770">
                  <c:v>43503</c:v>
                </c:pt>
                <c:pt idx="5771">
                  <c:v>43504</c:v>
                </c:pt>
                <c:pt idx="5772">
                  <c:v>43507</c:v>
                </c:pt>
                <c:pt idx="5773">
                  <c:v>43508</c:v>
                </c:pt>
                <c:pt idx="5774">
                  <c:v>43509</c:v>
                </c:pt>
                <c:pt idx="5775">
                  <c:v>43510</c:v>
                </c:pt>
                <c:pt idx="5776">
                  <c:v>43511</c:v>
                </c:pt>
                <c:pt idx="5777">
                  <c:v>43514</c:v>
                </c:pt>
                <c:pt idx="5778">
                  <c:v>43515</c:v>
                </c:pt>
                <c:pt idx="5779">
                  <c:v>43516</c:v>
                </c:pt>
                <c:pt idx="5780">
                  <c:v>43517</c:v>
                </c:pt>
                <c:pt idx="5781">
                  <c:v>43518</c:v>
                </c:pt>
                <c:pt idx="5782">
                  <c:v>43521</c:v>
                </c:pt>
                <c:pt idx="5783">
                  <c:v>43522</c:v>
                </c:pt>
                <c:pt idx="5784">
                  <c:v>43523</c:v>
                </c:pt>
                <c:pt idx="5785">
                  <c:v>43524</c:v>
                </c:pt>
                <c:pt idx="5786">
                  <c:v>43525</c:v>
                </c:pt>
                <c:pt idx="5787">
                  <c:v>43528</c:v>
                </c:pt>
                <c:pt idx="5788">
                  <c:v>43529</c:v>
                </c:pt>
                <c:pt idx="5789">
                  <c:v>43530</c:v>
                </c:pt>
                <c:pt idx="5790">
                  <c:v>43531</c:v>
                </c:pt>
                <c:pt idx="5791">
                  <c:v>43532</c:v>
                </c:pt>
                <c:pt idx="5792">
                  <c:v>43535</c:v>
                </c:pt>
                <c:pt idx="5793">
                  <c:v>43536</c:v>
                </c:pt>
                <c:pt idx="5794">
                  <c:v>43537</c:v>
                </c:pt>
                <c:pt idx="5795">
                  <c:v>43538</c:v>
                </c:pt>
                <c:pt idx="5796">
                  <c:v>43539</c:v>
                </c:pt>
                <c:pt idx="5797">
                  <c:v>43542</c:v>
                </c:pt>
                <c:pt idx="5798">
                  <c:v>43543</c:v>
                </c:pt>
                <c:pt idx="5799">
                  <c:v>43544</c:v>
                </c:pt>
                <c:pt idx="5800">
                  <c:v>43545</c:v>
                </c:pt>
                <c:pt idx="5801">
                  <c:v>43546</c:v>
                </c:pt>
                <c:pt idx="5802">
                  <c:v>43549</c:v>
                </c:pt>
                <c:pt idx="5803">
                  <c:v>43550</c:v>
                </c:pt>
                <c:pt idx="5804">
                  <c:v>43551</c:v>
                </c:pt>
                <c:pt idx="5805">
                  <c:v>43552</c:v>
                </c:pt>
                <c:pt idx="5806">
                  <c:v>43553</c:v>
                </c:pt>
                <c:pt idx="5807">
                  <c:v>43555</c:v>
                </c:pt>
                <c:pt idx="5808">
                  <c:v>43556</c:v>
                </c:pt>
                <c:pt idx="5809">
                  <c:v>43557</c:v>
                </c:pt>
                <c:pt idx="5810">
                  <c:v>43558</c:v>
                </c:pt>
                <c:pt idx="5811">
                  <c:v>43559</c:v>
                </c:pt>
                <c:pt idx="5812">
                  <c:v>43560</c:v>
                </c:pt>
                <c:pt idx="5813">
                  <c:v>43563</c:v>
                </c:pt>
                <c:pt idx="5814">
                  <c:v>43564</c:v>
                </c:pt>
                <c:pt idx="5815">
                  <c:v>43565</c:v>
                </c:pt>
                <c:pt idx="5816">
                  <c:v>43566</c:v>
                </c:pt>
                <c:pt idx="5817">
                  <c:v>43567</c:v>
                </c:pt>
                <c:pt idx="5818">
                  <c:v>43570</c:v>
                </c:pt>
                <c:pt idx="5819">
                  <c:v>43571</c:v>
                </c:pt>
                <c:pt idx="5820">
                  <c:v>43572</c:v>
                </c:pt>
                <c:pt idx="5821">
                  <c:v>43573</c:v>
                </c:pt>
                <c:pt idx="5822">
                  <c:v>43577</c:v>
                </c:pt>
                <c:pt idx="5823">
                  <c:v>43578</c:v>
                </c:pt>
                <c:pt idx="5824">
                  <c:v>43579</c:v>
                </c:pt>
                <c:pt idx="5825">
                  <c:v>43580</c:v>
                </c:pt>
                <c:pt idx="5826">
                  <c:v>43581</c:v>
                </c:pt>
                <c:pt idx="5827">
                  <c:v>43584</c:v>
                </c:pt>
                <c:pt idx="5828">
                  <c:v>43585</c:v>
                </c:pt>
                <c:pt idx="5829">
                  <c:v>43586</c:v>
                </c:pt>
                <c:pt idx="5830">
                  <c:v>43587</c:v>
                </c:pt>
                <c:pt idx="5831">
                  <c:v>43588</c:v>
                </c:pt>
                <c:pt idx="5832">
                  <c:v>43591</c:v>
                </c:pt>
                <c:pt idx="5833">
                  <c:v>43592</c:v>
                </c:pt>
                <c:pt idx="5834">
                  <c:v>43593</c:v>
                </c:pt>
                <c:pt idx="5835">
                  <c:v>43594</c:v>
                </c:pt>
                <c:pt idx="5836">
                  <c:v>43595</c:v>
                </c:pt>
                <c:pt idx="5837">
                  <c:v>43598</c:v>
                </c:pt>
                <c:pt idx="5838">
                  <c:v>43599</c:v>
                </c:pt>
                <c:pt idx="5839">
                  <c:v>43600</c:v>
                </c:pt>
                <c:pt idx="5840">
                  <c:v>43601</c:v>
                </c:pt>
                <c:pt idx="5841">
                  <c:v>43602</c:v>
                </c:pt>
                <c:pt idx="5842">
                  <c:v>43605</c:v>
                </c:pt>
                <c:pt idx="5843">
                  <c:v>43606</c:v>
                </c:pt>
                <c:pt idx="5844">
                  <c:v>43607</c:v>
                </c:pt>
                <c:pt idx="5845">
                  <c:v>43608</c:v>
                </c:pt>
                <c:pt idx="5846">
                  <c:v>43609</c:v>
                </c:pt>
                <c:pt idx="5847">
                  <c:v>43612</c:v>
                </c:pt>
                <c:pt idx="5848">
                  <c:v>43613</c:v>
                </c:pt>
                <c:pt idx="5849">
                  <c:v>43614</c:v>
                </c:pt>
                <c:pt idx="5850">
                  <c:v>43615</c:v>
                </c:pt>
                <c:pt idx="5851">
                  <c:v>43616</c:v>
                </c:pt>
                <c:pt idx="5852">
                  <c:v>43619</c:v>
                </c:pt>
                <c:pt idx="5853">
                  <c:v>43620</c:v>
                </c:pt>
                <c:pt idx="5854">
                  <c:v>43621</c:v>
                </c:pt>
                <c:pt idx="5855">
                  <c:v>43622</c:v>
                </c:pt>
                <c:pt idx="5856">
                  <c:v>43623</c:v>
                </c:pt>
                <c:pt idx="5857">
                  <c:v>43626</c:v>
                </c:pt>
                <c:pt idx="5858">
                  <c:v>43627</c:v>
                </c:pt>
                <c:pt idx="5859">
                  <c:v>43628</c:v>
                </c:pt>
                <c:pt idx="5860">
                  <c:v>43629</c:v>
                </c:pt>
                <c:pt idx="5861">
                  <c:v>43630</c:v>
                </c:pt>
                <c:pt idx="5862">
                  <c:v>43633</c:v>
                </c:pt>
                <c:pt idx="5863">
                  <c:v>43634</c:v>
                </c:pt>
                <c:pt idx="5864">
                  <c:v>43635</c:v>
                </c:pt>
                <c:pt idx="5865">
                  <c:v>43636</c:v>
                </c:pt>
                <c:pt idx="5866">
                  <c:v>43637</c:v>
                </c:pt>
                <c:pt idx="5867">
                  <c:v>43640</c:v>
                </c:pt>
                <c:pt idx="5868">
                  <c:v>43641</c:v>
                </c:pt>
                <c:pt idx="5869">
                  <c:v>43642</c:v>
                </c:pt>
                <c:pt idx="5870">
                  <c:v>43643</c:v>
                </c:pt>
                <c:pt idx="5871">
                  <c:v>43644</c:v>
                </c:pt>
                <c:pt idx="5872">
                  <c:v>43646</c:v>
                </c:pt>
                <c:pt idx="5873">
                  <c:v>43647</c:v>
                </c:pt>
                <c:pt idx="5874">
                  <c:v>43648</c:v>
                </c:pt>
                <c:pt idx="5875">
                  <c:v>43649</c:v>
                </c:pt>
                <c:pt idx="5876">
                  <c:v>43650</c:v>
                </c:pt>
                <c:pt idx="5877">
                  <c:v>43651</c:v>
                </c:pt>
                <c:pt idx="5878">
                  <c:v>43654</c:v>
                </c:pt>
                <c:pt idx="5879">
                  <c:v>43655</c:v>
                </c:pt>
                <c:pt idx="5880">
                  <c:v>43656</c:v>
                </c:pt>
                <c:pt idx="5881">
                  <c:v>43657</c:v>
                </c:pt>
                <c:pt idx="5882">
                  <c:v>43658</c:v>
                </c:pt>
                <c:pt idx="5883">
                  <c:v>43661</c:v>
                </c:pt>
                <c:pt idx="5884">
                  <c:v>43662</c:v>
                </c:pt>
                <c:pt idx="5885">
                  <c:v>43663</c:v>
                </c:pt>
                <c:pt idx="5886">
                  <c:v>43664</c:v>
                </c:pt>
                <c:pt idx="5887">
                  <c:v>43665</c:v>
                </c:pt>
                <c:pt idx="5888">
                  <c:v>43668</c:v>
                </c:pt>
                <c:pt idx="5889">
                  <c:v>43669</c:v>
                </c:pt>
                <c:pt idx="5890">
                  <c:v>43670</c:v>
                </c:pt>
                <c:pt idx="5891">
                  <c:v>43671</c:v>
                </c:pt>
                <c:pt idx="5892">
                  <c:v>43672</c:v>
                </c:pt>
                <c:pt idx="5893">
                  <c:v>43675</c:v>
                </c:pt>
                <c:pt idx="5894">
                  <c:v>43676</c:v>
                </c:pt>
                <c:pt idx="5895">
                  <c:v>43677</c:v>
                </c:pt>
                <c:pt idx="5896">
                  <c:v>43678</c:v>
                </c:pt>
                <c:pt idx="5897">
                  <c:v>43679</c:v>
                </c:pt>
                <c:pt idx="5898">
                  <c:v>43682</c:v>
                </c:pt>
                <c:pt idx="5899">
                  <c:v>43683</c:v>
                </c:pt>
                <c:pt idx="5900">
                  <c:v>43684</c:v>
                </c:pt>
                <c:pt idx="5901">
                  <c:v>43685</c:v>
                </c:pt>
                <c:pt idx="5902">
                  <c:v>43686</c:v>
                </c:pt>
                <c:pt idx="5903">
                  <c:v>43689</c:v>
                </c:pt>
                <c:pt idx="5904">
                  <c:v>43690</c:v>
                </c:pt>
                <c:pt idx="5905">
                  <c:v>43691</c:v>
                </c:pt>
                <c:pt idx="5906">
                  <c:v>43692</c:v>
                </c:pt>
                <c:pt idx="5907">
                  <c:v>43693</c:v>
                </c:pt>
                <c:pt idx="5908">
                  <c:v>43696</c:v>
                </c:pt>
                <c:pt idx="5909">
                  <c:v>43697</c:v>
                </c:pt>
                <c:pt idx="5910">
                  <c:v>43698</c:v>
                </c:pt>
                <c:pt idx="5911">
                  <c:v>43699</c:v>
                </c:pt>
                <c:pt idx="5912">
                  <c:v>43700</c:v>
                </c:pt>
                <c:pt idx="5913">
                  <c:v>43703</c:v>
                </c:pt>
                <c:pt idx="5914">
                  <c:v>43704</c:v>
                </c:pt>
                <c:pt idx="5915">
                  <c:v>43705</c:v>
                </c:pt>
                <c:pt idx="5916">
                  <c:v>43706</c:v>
                </c:pt>
                <c:pt idx="5917">
                  <c:v>43707</c:v>
                </c:pt>
                <c:pt idx="5918">
                  <c:v>43708</c:v>
                </c:pt>
                <c:pt idx="5919">
                  <c:v>43710</c:v>
                </c:pt>
                <c:pt idx="5920">
                  <c:v>43711</c:v>
                </c:pt>
                <c:pt idx="5921">
                  <c:v>43712</c:v>
                </c:pt>
                <c:pt idx="5922">
                  <c:v>43713</c:v>
                </c:pt>
                <c:pt idx="5923">
                  <c:v>43714</c:v>
                </c:pt>
                <c:pt idx="5924">
                  <c:v>43717</c:v>
                </c:pt>
                <c:pt idx="5925">
                  <c:v>43718</c:v>
                </c:pt>
                <c:pt idx="5926">
                  <c:v>43719</c:v>
                </c:pt>
                <c:pt idx="5927">
                  <c:v>43720</c:v>
                </c:pt>
                <c:pt idx="5928">
                  <c:v>43721</c:v>
                </c:pt>
                <c:pt idx="5929">
                  <c:v>43724</c:v>
                </c:pt>
                <c:pt idx="5930">
                  <c:v>43725</c:v>
                </c:pt>
                <c:pt idx="5931">
                  <c:v>43726</c:v>
                </c:pt>
                <c:pt idx="5932">
                  <c:v>43727</c:v>
                </c:pt>
                <c:pt idx="5933">
                  <c:v>43728</c:v>
                </c:pt>
                <c:pt idx="5934">
                  <c:v>43731</c:v>
                </c:pt>
                <c:pt idx="5935">
                  <c:v>43732</c:v>
                </c:pt>
                <c:pt idx="5936">
                  <c:v>43733</c:v>
                </c:pt>
                <c:pt idx="5937">
                  <c:v>43734</c:v>
                </c:pt>
                <c:pt idx="5938">
                  <c:v>43735</c:v>
                </c:pt>
                <c:pt idx="5939">
                  <c:v>43738</c:v>
                </c:pt>
                <c:pt idx="5940">
                  <c:v>43739</c:v>
                </c:pt>
                <c:pt idx="5941">
                  <c:v>43740</c:v>
                </c:pt>
                <c:pt idx="5942">
                  <c:v>43741</c:v>
                </c:pt>
                <c:pt idx="5943">
                  <c:v>43742</c:v>
                </c:pt>
                <c:pt idx="5944">
                  <c:v>43745</c:v>
                </c:pt>
                <c:pt idx="5945">
                  <c:v>43746</c:v>
                </c:pt>
                <c:pt idx="5946">
                  <c:v>43747</c:v>
                </c:pt>
                <c:pt idx="5947">
                  <c:v>43748</c:v>
                </c:pt>
                <c:pt idx="5948">
                  <c:v>43749</c:v>
                </c:pt>
                <c:pt idx="5949">
                  <c:v>43752</c:v>
                </c:pt>
                <c:pt idx="5950">
                  <c:v>43753</c:v>
                </c:pt>
                <c:pt idx="5951">
                  <c:v>43754</c:v>
                </c:pt>
                <c:pt idx="5952">
                  <c:v>43755</c:v>
                </c:pt>
                <c:pt idx="5953">
                  <c:v>43756</c:v>
                </c:pt>
                <c:pt idx="5954">
                  <c:v>43759</c:v>
                </c:pt>
                <c:pt idx="5955">
                  <c:v>43760</c:v>
                </c:pt>
                <c:pt idx="5956">
                  <c:v>43761</c:v>
                </c:pt>
                <c:pt idx="5957">
                  <c:v>43762</c:v>
                </c:pt>
                <c:pt idx="5958">
                  <c:v>43763</c:v>
                </c:pt>
                <c:pt idx="5959">
                  <c:v>43766</c:v>
                </c:pt>
                <c:pt idx="5960">
                  <c:v>43767</c:v>
                </c:pt>
                <c:pt idx="5961">
                  <c:v>43768</c:v>
                </c:pt>
                <c:pt idx="5962">
                  <c:v>43769</c:v>
                </c:pt>
                <c:pt idx="5963">
                  <c:v>43770</c:v>
                </c:pt>
                <c:pt idx="5964">
                  <c:v>43773</c:v>
                </c:pt>
                <c:pt idx="5965">
                  <c:v>43774</c:v>
                </c:pt>
                <c:pt idx="5966">
                  <c:v>43775</c:v>
                </c:pt>
                <c:pt idx="5967">
                  <c:v>43776</c:v>
                </c:pt>
                <c:pt idx="5968">
                  <c:v>43777</c:v>
                </c:pt>
                <c:pt idx="5969">
                  <c:v>43780</c:v>
                </c:pt>
                <c:pt idx="5970">
                  <c:v>43781</c:v>
                </c:pt>
                <c:pt idx="5971">
                  <c:v>43782</c:v>
                </c:pt>
                <c:pt idx="5972">
                  <c:v>43783</c:v>
                </c:pt>
                <c:pt idx="5973">
                  <c:v>43784</c:v>
                </c:pt>
                <c:pt idx="5974">
                  <c:v>43787</c:v>
                </c:pt>
                <c:pt idx="5975">
                  <c:v>43788</c:v>
                </c:pt>
                <c:pt idx="5976">
                  <c:v>43789</c:v>
                </c:pt>
                <c:pt idx="5977">
                  <c:v>43790</c:v>
                </c:pt>
                <c:pt idx="5978">
                  <c:v>43791</c:v>
                </c:pt>
                <c:pt idx="5979">
                  <c:v>43794</c:v>
                </c:pt>
                <c:pt idx="5980">
                  <c:v>43795</c:v>
                </c:pt>
                <c:pt idx="5981">
                  <c:v>43796</c:v>
                </c:pt>
                <c:pt idx="5982">
                  <c:v>43797</c:v>
                </c:pt>
                <c:pt idx="5983">
                  <c:v>43798</c:v>
                </c:pt>
                <c:pt idx="5984">
                  <c:v>43799</c:v>
                </c:pt>
                <c:pt idx="5985">
                  <c:v>43801</c:v>
                </c:pt>
                <c:pt idx="5986">
                  <c:v>43802</c:v>
                </c:pt>
                <c:pt idx="5987">
                  <c:v>43803</c:v>
                </c:pt>
                <c:pt idx="5988">
                  <c:v>43804</c:v>
                </c:pt>
                <c:pt idx="5989">
                  <c:v>43805</c:v>
                </c:pt>
                <c:pt idx="5990">
                  <c:v>43808</c:v>
                </c:pt>
                <c:pt idx="5991">
                  <c:v>43809</c:v>
                </c:pt>
                <c:pt idx="5992">
                  <c:v>43810</c:v>
                </c:pt>
                <c:pt idx="5993">
                  <c:v>43811</c:v>
                </c:pt>
                <c:pt idx="5994">
                  <c:v>43812</c:v>
                </c:pt>
                <c:pt idx="5995">
                  <c:v>43815</c:v>
                </c:pt>
                <c:pt idx="5996">
                  <c:v>43816</c:v>
                </c:pt>
                <c:pt idx="5997">
                  <c:v>43817</c:v>
                </c:pt>
                <c:pt idx="5998">
                  <c:v>43818</c:v>
                </c:pt>
                <c:pt idx="5999">
                  <c:v>43819</c:v>
                </c:pt>
                <c:pt idx="6000">
                  <c:v>43822</c:v>
                </c:pt>
                <c:pt idx="6001">
                  <c:v>43823</c:v>
                </c:pt>
                <c:pt idx="6002">
                  <c:v>43825</c:v>
                </c:pt>
                <c:pt idx="6003">
                  <c:v>43826</c:v>
                </c:pt>
                <c:pt idx="6004">
                  <c:v>43829</c:v>
                </c:pt>
                <c:pt idx="6005">
                  <c:v>43830</c:v>
                </c:pt>
                <c:pt idx="6006">
                  <c:v>43832</c:v>
                </c:pt>
                <c:pt idx="6007">
                  <c:v>43833</c:v>
                </c:pt>
                <c:pt idx="6008">
                  <c:v>43836</c:v>
                </c:pt>
                <c:pt idx="6009">
                  <c:v>43837</c:v>
                </c:pt>
                <c:pt idx="6010">
                  <c:v>43838</c:v>
                </c:pt>
                <c:pt idx="6011">
                  <c:v>43839</c:v>
                </c:pt>
                <c:pt idx="6012">
                  <c:v>43840</c:v>
                </c:pt>
                <c:pt idx="6013">
                  <c:v>43843</c:v>
                </c:pt>
                <c:pt idx="6014">
                  <c:v>43844</c:v>
                </c:pt>
                <c:pt idx="6015">
                  <c:v>43845</c:v>
                </c:pt>
                <c:pt idx="6016">
                  <c:v>43846</c:v>
                </c:pt>
                <c:pt idx="6017">
                  <c:v>43847</c:v>
                </c:pt>
                <c:pt idx="6018">
                  <c:v>43850</c:v>
                </c:pt>
                <c:pt idx="6019">
                  <c:v>43851</c:v>
                </c:pt>
                <c:pt idx="6020">
                  <c:v>43852</c:v>
                </c:pt>
                <c:pt idx="6021">
                  <c:v>43853</c:v>
                </c:pt>
                <c:pt idx="6022">
                  <c:v>43854</c:v>
                </c:pt>
                <c:pt idx="6023">
                  <c:v>43857</c:v>
                </c:pt>
                <c:pt idx="6024">
                  <c:v>43858</c:v>
                </c:pt>
                <c:pt idx="6025">
                  <c:v>43859</c:v>
                </c:pt>
                <c:pt idx="6026">
                  <c:v>43860</c:v>
                </c:pt>
                <c:pt idx="6027">
                  <c:v>43861</c:v>
                </c:pt>
                <c:pt idx="6028">
                  <c:v>43864</c:v>
                </c:pt>
                <c:pt idx="6029">
                  <c:v>43865</c:v>
                </c:pt>
                <c:pt idx="6030">
                  <c:v>43866</c:v>
                </c:pt>
                <c:pt idx="6031">
                  <c:v>43867</c:v>
                </c:pt>
                <c:pt idx="6032">
                  <c:v>43868</c:v>
                </c:pt>
                <c:pt idx="6033">
                  <c:v>43871</c:v>
                </c:pt>
                <c:pt idx="6034">
                  <c:v>43872</c:v>
                </c:pt>
                <c:pt idx="6035">
                  <c:v>43873</c:v>
                </c:pt>
                <c:pt idx="6036">
                  <c:v>43874</c:v>
                </c:pt>
                <c:pt idx="6037">
                  <c:v>43875</c:v>
                </c:pt>
                <c:pt idx="6038">
                  <c:v>43878</c:v>
                </c:pt>
                <c:pt idx="6039">
                  <c:v>43879</c:v>
                </c:pt>
                <c:pt idx="6040">
                  <c:v>43880</c:v>
                </c:pt>
                <c:pt idx="6041">
                  <c:v>43881</c:v>
                </c:pt>
                <c:pt idx="6042">
                  <c:v>43882</c:v>
                </c:pt>
                <c:pt idx="6043">
                  <c:v>43885</c:v>
                </c:pt>
                <c:pt idx="6044">
                  <c:v>43886</c:v>
                </c:pt>
                <c:pt idx="6045">
                  <c:v>43887</c:v>
                </c:pt>
                <c:pt idx="6046">
                  <c:v>43888</c:v>
                </c:pt>
                <c:pt idx="6047">
                  <c:v>43889</c:v>
                </c:pt>
                <c:pt idx="6048">
                  <c:v>43890</c:v>
                </c:pt>
                <c:pt idx="6049">
                  <c:v>43892</c:v>
                </c:pt>
                <c:pt idx="6050">
                  <c:v>43893</c:v>
                </c:pt>
                <c:pt idx="6051">
                  <c:v>43894</c:v>
                </c:pt>
                <c:pt idx="6052">
                  <c:v>43895</c:v>
                </c:pt>
                <c:pt idx="6053">
                  <c:v>43896</c:v>
                </c:pt>
                <c:pt idx="6054">
                  <c:v>43899</c:v>
                </c:pt>
                <c:pt idx="6055">
                  <c:v>43900</c:v>
                </c:pt>
                <c:pt idx="6056">
                  <c:v>43901</c:v>
                </c:pt>
                <c:pt idx="6057">
                  <c:v>43902</c:v>
                </c:pt>
                <c:pt idx="6058">
                  <c:v>43903</c:v>
                </c:pt>
                <c:pt idx="6059">
                  <c:v>43906</c:v>
                </c:pt>
                <c:pt idx="6060">
                  <c:v>43907</c:v>
                </c:pt>
                <c:pt idx="6061">
                  <c:v>43908</c:v>
                </c:pt>
                <c:pt idx="6062">
                  <c:v>43909</c:v>
                </c:pt>
                <c:pt idx="6063">
                  <c:v>43910</c:v>
                </c:pt>
                <c:pt idx="6064">
                  <c:v>43913</c:v>
                </c:pt>
                <c:pt idx="6065">
                  <c:v>43914</c:v>
                </c:pt>
                <c:pt idx="6066">
                  <c:v>43915</c:v>
                </c:pt>
                <c:pt idx="6067">
                  <c:v>43916</c:v>
                </c:pt>
                <c:pt idx="6068">
                  <c:v>43917</c:v>
                </c:pt>
                <c:pt idx="6069">
                  <c:v>43920</c:v>
                </c:pt>
                <c:pt idx="6070">
                  <c:v>43921</c:v>
                </c:pt>
                <c:pt idx="6071">
                  <c:v>43922</c:v>
                </c:pt>
                <c:pt idx="6072">
                  <c:v>43923</c:v>
                </c:pt>
                <c:pt idx="6073">
                  <c:v>43924</c:v>
                </c:pt>
                <c:pt idx="6074">
                  <c:v>43927</c:v>
                </c:pt>
                <c:pt idx="6075">
                  <c:v>43928</c:v>
                </c:pt>
                <c:pt idx="6076">
                  <c:v>43929</c:v>
                </c:pt>
                <c:pt idx="6077">
                  <c:v>43930</c:v>
                </c:pt>
                <c:pt idx="6078">
                  <c:v>43934</c:v>
                </c:pt>
                <c:pt idx="6079">
                  <c:v>43935</c:v>
                </c:pt>
                <c:pt idx="6080">
                  <c:v>43936</c:v>
                </c:pt>
                <c:pt idx="6081">
                  <c:v>43937</c:v>
                </c:pt>
                <c:pt idx="6082">
                  <c:v>43938</c:v>
                </c:pt>
                <c:pt idx="6083">
                  <c:v>43941</c:v>
                </c:pt>
                <c:pt idx="6084">
                  <c:v>43942</c:v>
                </c:pt>
                <c:pt idx="6085">
                  <c:v>43943</c:v>
                </c:pt>
                <c:pt idx="6086">
                  <c:v>43944</c:v>
                </c:pt>
                <c:pt idx="6087">
                  <c:v>43945</c:v>
                </c:pt>
                <c:pt idx="6088">
                  <c:v>43948</c:v>
                </c:pt>
                <c:pt idx="6089">
                  <c:v>43949</c:v>
                </c:pt>
                <c:pt idx="6090">
                  <c:v>43950</c:v>
                </c:pt>
                <c:pt idx="6091">
                  <c:v>43951</c:v>
                </c:pt>
                <c:pt idx="6092">
                  <c:v>43952</c:v>
                </c:pt>
                <c:pt idx="6093">
                  <c:v>43955</c:v>
                </c:pt>
                <c:pt idx="6094">
                  <c:v>43956</c:v>
                </c:pt>
                <c:pt idx="6095">
                  <c:v>43957</c:v>
                </c:pt>
                <c:pt idx="6096">
                  <c:v>43958</c:v>
                </c:pt>
                <c:pt idx="6097">
                  <c:v>43959</c:v>
                </c:pt>
                <c:pt idx="6098">
                  <c:v>43962</c:v>
                </c:pt>
                <c:pt idx="6099">
                  <c:v>43963</c:v>
                </c:pt>
                <c:pt idx="6100">
                  <c:v>43964</c:v>
                </c:pt>
                <c:pt idx="6101">
                  <c:v>43965</c:v>
                </c:pt>
                <c:pt idx="6102">
                  <c:v>43966</c:v>
                </c:pt>
                <c:pt idx="6103">
                  <c:v>43969</c:v>
                </c:pt>
                <c:pt idx="6104">
                  <c:v>43970</c:v>
                </c:pt>
                <c:pt idx="6105">
                  <c:v>43971</c:v>
                </c:pt>
                <c:pt idx="6106">
                  <c:v>43972</c:v>
                </c:pt>
                <c:pt idx="6107">
                  <c:v>43973</c:v>
                </c:pt>
                <c:pt idx="6108">
                  <c:v>43976</c:v>
                </c:pt>
                <c:pt idx="6109">
                  <c:v>43977</c:v>
                </c:pt>
                <c:pt idx="6110">
                  <c:v>43978</c:v>
                </c:pt>
                <c:pt idx="6111">
                  <c:v>43979</c:v>
                </c:pt>
                <c:pt idx="6112">
                  <c:v>43980</c:v>
                </c:pt>
                <c:pt idx="6113">
                  <c:v>43982</c:v>
                </c:pt>
                <c:pt idx="6114">
                  <c:v>43983</c:v>
                </c:pt>
                <c:pt idx="6115">
                  <c:v>43984</c:v>
                </c:pt>
                <c:pt idx="6116">
                  <c:v>43985</c:v>
                </c:pt>
                <c:pt idx="6117">
                  <c:v>43986</c:v>
                </c:pt>
                <c:pt idx="6118">
                  <c:v>43987</c:v>
                </c:pt>
                <c:pt idx="6119">
                  <c:v>43990</c:v>
                </c:pt>
                <c:pt idx="6120">
                  <c:v>43991</c:v>
                </c:pt>
                <c:pt idx="6121">
                  <c:v>43992</c:v>
                </c:pt>
                <c:pt idx="6122">
                  <c:v>43993</c:v>
                </c:pt>
                <c:pt idx="6123">
                  <c:v>43994</c:v>
                </c:pt>
                <c:pt idx="6124">
                  <c:v>43997</c:v>
                </c:pt>
                <c:pt idx="6125">
                  <c:v>43998</c:v>
                </c:pt>
                <c:pt idx="6126">
                  <c:v>43999</c:v>
                </c:pt>
                <c:pt idx="6127">
                  <c:v>44000</c:v>
                </c:pt>
                <c:pt idx="6128">
                  <c:v>44001</c:v>
                </c:pt>
                <c:pt idx="6129">
                  <c:v>44004</c:v>
                </c:pt>
                <c:pt idx="6130">
                  <c:v>44005</c:v>
                </c:pt>
                <c:pt idx="6131">
                  <c:v>44006</c:v>
                </c:pt>
                <c:pt idx="6132">
                  <c:v>44007</c:v>
                </c:pt>
                <c:pt idx="6133">
                  <c:v>44008</c:v>
                </c:pt>
                <c:pt idx="6134">
                  <c:v>44011</c:v>
                </c:pt>
                <c:pt idx="6135">
                  <c:v>44012</c:v>
                </c:pt>
                <c:pt idx="6136">
                  <c:v>44013</c:v>
                </c:pt>
                <c:pt idx="6137">
                  <c:v>44014</c:v>
                </c:pt>
                <c:pt idx="6138">
                  <c:v>44015</c:v>
                </c:pt>
                <c:pt idx="6139">
                  <c:v>44018</c:v>
                </c:pt>
                <c:pt idx="6140">
                  <c:v>44019</c:v>
                </c:pt>
                <c:pt idx="6141">
                  <c:v>44020</c:v>
                </c:pt>
                <c:pt idx="6142">
                  <c:v>44021</c:v>
                </c:pt>
                <c:pt idx="6143">
                  <c:v>44022</c:v>
                </c:pt>
                <c:pt idx="6144">
                  <c:v>44025</c:v>
                </c:pt>
                <c:pt idx="6145">
                  <c:v>44026</c:v>
                </c:pt>
                <c:pt idx="6146">
                  <c:v>44027</c:v>
                </c:pt>
                <c:pt idx="6147">
                  <c:v>44028</c:v>
                </c:pt>
                <c:pt idx="6148">
                  <c:v>44029</c:v>
                </c:pt>
                <c:pt idx="6149">
                  <c:v>44032</c:v>
                </c:pt>
                <c:pt idx="6150">
                  <c:v>44033</c:v>
                </c:pt>
                <c:pt idx="6151">
                  <c:v>44034</c:v>
                </c:pt>
                <c:pt idx="6152">
                  <c:v>44035</c:v>
                </c:pt>
                <c:pt idx="6153">
                  <c:v>44036</c:v>
                </c:pt>
                <c:pt idx="6154">
                  <c:v>44039</c:v>
                </c:pt>
                <c:pt idx="6155">
                  <c:v>44040</c:v>
                </c:pt>
                <c:pt idx="6156">
                  <c:v>44041</c:v>
                </c:pt>
                <c:pt idx="6157">
                  <c:v>44042</c:v>
                </c:pt>
                <c:pt idx="6158">
                  <c:v>44043</c:v>
                </c:pt>
                <c:pt idx="6159">
                  <c:v>44046</c:v>
                </c:pt>
                <c:pt idx="6160">
                  <c:v>44047</c:v>
                </c:pt>
                <c:pt idx="6161">
                  <c:v>44048</c:v>
                </c:pt>
                <c:pt idx="6162">
                  <c:v>44049</c:v>
                </c:pt>
                <c:pt idx="6163">
                  <c:v>44050</c:v>
                </c:pt>
                <c:pt idx="6164">
                  <c:v>44053</c:v>
                </c:pt>
                <c:pt idx="6165">
                  <c:v>44054</c:v>
                </c:pt>
                <c:pt idx="6166">
                  <c:v>44055</c:v>
                </c:pt>
                <c:pt idx="6167">
                  <c:v>44056</c:v>
                </c:pt>
                <c:pt idx="6168">
                  <c:v>44057</c:v>
                </c:pt>
                <c:pt idx="6169">
                  <c:v>44060</c:v>
                </c:pt>
                <c:pt idx="6170">
                  <c:v>44061</c:v>
                </c:pt>
                <c:pt idx="6171">
                  <c:v>44062</c:v>
                </c:pt>
                <c:pt idx="6172">
                  <c:v>44063</c:v>
                </c:pt>
                <c:pt idx="6173">
                  <c:v>44064</c:v>
                </c:pt>
                <c:pt idx="6174">
                  <c:v>44067</c:v>
                </c:pt>
                <c:pt idx="6175">
                  <c:v>44068</c:v>
                </c:pt>
                <c:pt idx="6176">
                  <c:v>44069</c:v>
                </c:pt>
                <c:pt idx="6177">
                  <c:v>44070</c:v>
                </c:pt>
                <c:pt idx="6178">
                  <c:v>44071</c:v>
                </c:pt>
                <c:pt idx="6179">
                  <c:v>44074</c:v>
                </c:pt>
                <c:pt idx="6180">
                  <c:v>44075</c:v>
                </c:pt>
                <c:pt idx="6181">
                  <c:v>44076</c:v>
                </c:pt>
                <c:pt idx="6182">
                  <c:v>44077</c:v>
                </c:pt>
                <c:pt idx="6183">
                  <c:v>44078</c:v>
                </c:pt>
                <c:pt idx="6184">
                  <c:v>44081</c:v>
                </c:pt>
                <c:pt idx="6185">
                  <c:v>44082</c:v>
                </c:pt>
                <c:pt idx="6186">
                  <c:v>44083</c:v>
                </c:pt>
                <c:pt idx="6187">
                  <c:v>44084</c:v>
                </c:pt>
                <c:pt idx="6188">
                  <c:v>44085</c:v>
                </c:pt>
                <c:pt idx="6189">
                  <c:v>44088</c:v>
                </c:pt>
                <c:pt idx="6190">
                  <c:v>44089</c:v>
                </c:pt>
                <c:pt idx="6191">
                  <c:v>44090</c:v>
                </c:pt>
                <c:pt idx="6192">
                  <c:v>44091</c:v>
                </c:pt>
                <c:pt idx="6193">
                  <c:v>44092</c:v>
                </c:pt>
                <c:pt idx="6194">
                  <c:v>44095</c:v>
                </c:pt>
                <c:pt idx="6195">
                  <c:v>44096</c:v>
                </c:pt>
                <c:pt idx="6196">
                  <c:v>44097</c:v>
                </c:pt>
                <c:pt idx="6197">
                  <c:v>44098</c:v>
                </c:pt>
                <c:pt idx="6198">
                  <c:v>44099</c:v>
                </c:pt>
                <c:pt idx="6199">
                  <c:v>44102</c:v>
                </c:pt>
                <c:pt idx="6200">
                  <c:v>44103</c:v>
                </c:pt>
                <c:pt idx="6201">
                  <c:v>44104</c:v>
                </c:pt>
                <c:pt idx="6202">
                  <c:v>44105</c:v>
                </c:pt>
                <c:pt idx="6203">
                  <c:v>44106</c:v>
                </c:pt>
                <c:pt idx="6204">
                  <c:v>44109</c:v>
                </c:pt>
                <c:pt idx="6205">
                  <c:v>44110</c:v>
                </c:pt>
                <c:pt idx="6206">
                  <c:v>44111</c:v>
                </c:pt>
                <c:pt idx="6207">
                  <c:v>44112</c:v>
                </c:pt>
                <c:pt idx="6208">
                  <c:v>44113</c:v>
                </c:pt>
                <c:pt idx="6209">
                  <c:v>44116</c:v>
                </c:pt>
                <c:pt idx="6210">
                  <c:v>44117</c:v>
                </c:pt>
                <c:pt idx="6211">
                  <c:v>44118</c:v>
                </c:pt>
                <c:pt idx="6212">
                  <c:v>44119</c:v>
                </c:pt>
                <c:pt idx="6213">
                  <c:v>44120</c:v>
                </c:pt>
                <c:pt idx="6214">
                  <c:v>44123</c:v>
                </c:pt>
                <c:pt idx="6215">
                  <c:v>44124</c:v>
                </c:pt>
                <c:pt idx="6216">
                  <c:v>44125</c:v>
                </c:pt>
                <c:pt idx="6217">
                  <c:v>44126</c:v>
                </c:pt>
                <c:pt idx="6218">
                  <c:v>44127</c:v>
                </c:pt>
                <c:pt idx="6219">
                  <c:v>44130</c:v>
                </c:pt>
                <c:pt idx="6220">
                  <c:v>44131</c:v>
                </c:pt>
                <c:pt idx="6221">
                  <c:v>44132</c:v>
                </c:pt>
                <c:pt idx="6222">
                  <c:v>44133</c:v>
                </c:pt>
                <c:pt idx="6223">
                  <c:v>44134</c:v>
                </c:pt>
                <c:pt idx="6224">
                  <c:v>44135</c:v>
                </c:pt>
                <c:pt idx="6225">
                  <c:v>44137</c:v>
                </c:pt>
                <c:pt idx="6226">
                  <c:v>44138</c:v>
                </c:pt>
                <c:pt idx="6227">
                  <c:v>44139</c:v>
                </c:pt>
                <c:pt idx="6228">
                  <c:v>44140</c:v>
                </c:pt>
                <c:pt idx="6229">
                  <c:v>44141</c:v>
                </c:pt>
                <c:pt idx="6230">
                  <c:v>44144</c:v>
                </c:pt>
                <c:pt idx="6231">
                  <c:v>44145</c:v>
                </c:pt>
                <c:pt idx="6232">
                  <c:v>44146</c:v>
                </c:pt>
                <c:pt idx="6233">
                  <c:v>44147</c:v>
                </c:pt>
                <c:pt idx="6234">
                  <c:v>44148</c:v>
                </c:pt>
                <c:pt idx="6235">
                  <c:v>44151</c:v>
                </c:pt>
                <c:pt idx="6236">
                  <c:v>44152</c:v>
                </c:pt>
                <c:pt idx="6237">
                  <c:v>44153</c:v>
                </c:pt>
                <c:pt idx="6238">
                  <c:v>44154</c:v>
                </c:pt>
                <c:pt idx="6239">
                  <c:v>44155</c:v>
                </c:pt>
                <c:pt idx="6240">
                  <c:v>44158</c:v>
                </c:pt>
                <c:pt idx="6241">
                  <c:v>44159</c:v>
                </c:pt>
                <c:pt idx="6242">
                  <c:v>44160</c:v>
                </c:pt>
                <c:pt idx="6243">
                  <c:v>44161</c:v>
                </c:pt>
                <c:pt idx="6244">
                  <c:v>44162</c:v>
                </c:pt>
                <c:pt idx="6245">
                  <c:v>44165</c:v>
                </c:pt>
                <c:pt idx="6246">
                  <c:v>44166</c:v>
                </c:pt>
                <c:pt idx="6247">
                  <c:v>44167</c:v>
                </c:pt>
                <c:pt idx="6248">
                  <c:v>44168</c:v>
                </c:pt>
                <c:pt idx="6249">
                  <c:v>44169</c:v>
                </c:pt>
                <c:pt idx="6250">
                  <c:v>44172</c:v>
                </c:pt>
                <c:pt idx="6251">
                  <c:v>44173</c:v>
                </c:pt>
                <c:pt idx="6252">
                  <c:v>44174</c:v>
                </c:pt>
                <c:pt idx="6253">
                  <c:v>44175</c:v>
                </c:pt>
                <c:pt idx="6254">
                  <c:v>44176</c:v>
                </c:pt>
                <c:pt idx="6255">
                  <c:v>44179</c:v>
                </c:pt>
                <c:pt idx="6256">
                  <c:v>44180</c:v>
                </c:pt>
                <c:pt idx="6257">
                  <c:v>44181</c:v>
                </c:pt>
                <c:pt idx="6258">
                  <c:v>44182</c:v>
                </c:pt>
                <c:pt idx="6259">
                  <c:v>44183</c:v>
                </c:pt>
                <c:pt idx="6260">
                  <c:v>44186</c:v>
                </c:pt>
                <c:pt idx="6261">
                  <c:v>44187</c:v>
                </c:pt>
                <c:pt idx="6262">
                  <c:v>44188</c:v>
                </c:pt>
                <c:pt idx="6263">
                  <c:v>44189</c:v>
                </c:pt>
                <c:pt idx="6264">
                  <c:v>44193</c:v>
                </c:pt>
                <c:pt idx="6265">
                  <c:v>44194</c:v>
                </c:pt>
                <c:pt idx="6266">
                  <c:v>44195</c:v>
                </c:pt>
                <c:pt idx="6267">
                  <c:v>44196</c:v>
                </c:pt>
                <c:pt idx="6268">
                  <c:v>44200</c:v>
                </c:pt>
                <c:pt idx="6269">
                  <c:v>44201</c:v>
                </c:pt>
                <c:pt idx="6270">
                  <c:v>44202</c:v>
                </c:pt>
                <c:pt idx="6271">
                  <c:v>44203</c:v>
                </c:pt>
                <c:pt idx="6272">
                  <c:v>44204</c:v>
                </c:pt>
                <c:pt idx="6273">
                  <c:v>44207</c:v>
                </c:pt>
                <c:pt idx="6274">
                  <c:v>44208</c:v>
                </c:pt>
                <c:pt idx="6275">
                  <c:v>44209</c:v>
                </c:pt>
                <c:pt idx="6276">
                  <c:v>44210</c:v>
                </c:pt>
                <c:pt idx="6277">
                  <c:v>44211</c:v>
                </c:pt>
                <c:pt idx="6278">
                  <c:v>44214</c:v>
                </c:pt>
                <c:pt idx="6279">
                  <c:v>44215</c:v>
                </c:pt>
                <c:pt idx="6280">
                  <c:v>44216</c:v>
                </c:pt>
                <c:pt idx="6281">
                  <c:v>44217</c:v>
                </c:pt>
                <c:pt idx="6282">
                  <c:v>44218</c:v>
                </c:pt>
                <c:pt idx="6283">
                  <c:v>44221</c:v>
                </c:pt>
                <c:pt idx="6284">
                  <c:v>44222</c:v>
                </c:pt>
                <c:pt idx="6285">
                  <c:v>44223</c:v>
                </c:pt>
                <c:pt idx="6286">
                  <c:v>44224</c:v>
                </c:pt>
                <c:pt idx="6287">
                  <c:v>44225</c:v>
                </c:pt>
                <c:pt idx="6288">
                  <c:v>44227</c:v>
                </c:pt>
                <c:pt idx="6289">
                  <c:v>44228</c:v>
                </c:pt>
                <c:pt idx="6290">
                  <c:v>44229</c:v>
                </c:pt>
                <c:pt idx="6291">
                  <c:v>44230</c:v>
                </c:pt>
                <c:pt idx="6292">
                  <c:v>44231</c:v>
                </c:pt>
                <c:pt idx="6293">
                  <c:v>44232</c:v>
                </c:pt>
                <c:pt idx="6294">
                  <c:v>44235</c:v>
                </c:pt>
                <c:pt idx="6295">
                  <c:v>44236</c:v>
                </c:pt>
                <c:pt idx="6296">
                  <c:v>44237</c:v>
                </c:pt>
                <c:pt idx="6297">
                  <c:v>44238</c:v>
                </c:pt>
                <c:pt idx="6298">
                  <c:v>44239</c:v>
                </c:pt>
                <c:pt idx="6299">
                  <c:v>44242</c:v>
                </c:pt>
                <c:pt idx="6300">
                  <c:v>44243</c:v>
                </c:pt>
                <c:pt idx="6301">
                  <c:v>44244</c:v>
                </c:pt>
                <c:pt idx="6302">
                  <c:v>44245</c:v>
                </c:pt>
                <c:pt idx="6303">
                  <c:v>44246</c:v>
                </c:pt>
                <c:pt idx="6304">
                  <c:v>44249</c:v>
                </c:pt>
                <c:pt idx="6305">
                  <c:v>44250</c:v>
                </c:pt>
                <c:pt idx="6306">
                  <c:v>44251</c:v>
                </c:pt>
                <c:pt idx="6307">
                  <c:v>44252</c:v>
                </c:pt>
                <c:pt idx="6308">
                  <c:v>44253</c:v>
                </c:pt>
                <c:pt idx="6309">
                  <c:v>44255</c:v>
                </c:pt>
                <c:pt idx="6310">
                  <c:v>44256</c:v>
                </c:pt>
                <c:pt idx="6311">
                  <c:v>44257</c:v>
                </c:pt>
                <c:pt idx="6312">
                  <c:v>44258</c:v>
                </c:pt>
                <c:pt idx="6313">
                  <c:v>44259</c:v>
                </c:pt>
                <c:pt idx="6314">
                  <c:v>44260</c:v>
                </c:pt>
                <c:pt idx="6315">
                  <c:v>44263</c:v>
                </c:pt>
                <c:pt idx="6316">
                  <c:v>44264</c:v>
                </c:pt>
                <c:pt idx="6317">
                  <c:v>44265</c:v>
                </c:pt>
                <c:pt idx="6318">
                  <c:v>44266</c:v>
                </c:pt>
                <c:pt idx="6319">
                  <c:v>44267</c:v>
                </c:pt>
                <c:pt idx="6320">
                  <c:v>44270</c:v>
                </c:pt>
                <c:pt idx="6321">
                  <c:v>44271</c:v>
                </c:pt>
                <c:pt idx="6322">
                  <c:v>44272</c:v>
                </c:pt>
                <c:pt idx="6323">
                  <c:v>44273</c:v>
                </c:pt>
                <c:pt idx="6324">
                  <c:v>44274</c:v>
                </c:pt>
                <c:pt idx="6325">
                  <c:v>44277</c:v>
                </c:pt>
                <c:pt idx="6326">
                  <c:v>44278</c:v>
                </c:pt>
                <c:pt idx="6327">
                  <c:v>44279</c:v>
                </c:pt>
                <c:pt idx="6328">
                  <c:v>44280</c:v>
                </c:pt>
                <c:pt idx="6329">
                  <c:v>44281</c:v>
                </c:pt>
                <c:pt idx="6330">
                  <c:v>44284</c:v>
                </c:pt>
                <c:pt idx="6331">
                  <c:v>44285</c:v>
                </c:pt>
                <c:pt idx="6332">
                  <c:v>44286</c:v>
                </c:pt>
                <c:pt idx="6333">
                  <c:v>44287</c:v>
                </c:pt>
                <c:pt idx="6334">
                  <c:v>44291</c:v>
                </c:pt>
                <c:pt idx="6335">
                  <c:v>44292</c:v>
                </c:pt>
                <c:pt idx="6336">
                  <c:v>44293</c:v>
                </c:pt>
                <c:pt idx="6337">
                  <c:v>44294</c:v>
                </c:pt>
                <c:pt idx="6338">
                  <c:v>44295</c:v>
                </c:pt>
                <c:pt idx="6339">
                  <c:v>44298</c:v>
                </c:pt>
                <c:pt idx="6340">
                  <c:v>44299</c:v>
                </c:pt>
                <c:pt idx="6341">
                  <c:v>44300</c:v>
                </c:pt>
                <c:pt idx="6342">
                  <c:v>44301</c:v>
                </c:pt>
                <c:pt idx="6343">
                  <c:v>44302</c:v>
                </c:pt>
                <c:pt idx="6344">
                  <c:v>44305</c:v>
                </c:pt>
                <c:pt idx="6345">
                  <c:v>44306</c:v>
                </c:pt>
                <c:pt idx="6346">
                  <c:v>44307</c:v>
                </c:pt>
                <c:pt idx="6347">
                  <c:v>44308</c:v>
                </c:pt>
                <c:pt idx="6348">
                  <c:v>44309</c:v>
                </c:pt>
                <c:pt idx="6349">
                  <c:v>44312</c:v>
                </c:pt>
                <c:pt idx="6350">
                  <c:v>44313</c:v>
                </c:pt>
                <c:pt idx="6351">
                  <c:v>44314</c:v>
                </c:pt>
                <c:pt idx="6352">
                  <c:v>44315</c:v>
                </c:pt>
                <c:pt idx="6353">
                  <c:v>44316</c:v>
                </c:pt>
                <c:pt idx="6354">
                  <c:v>44319</c:v>
                </c:pt>
                <c:pt idx="6355">
                  <c:v>44320</c:v>
                </c:pt>
                <c:pt idx="6356">
                  <c:v>44321</c:v>
                </c:pt>
                <c:pt idx="6357">
                  <c:v>44322</c:v>
                </c:pt>
                <c:pt idx="6358">
                  <c:v>44323</c:v>
                </c:pt>
                <c:pt idx="6359">
                  <c:v>44326</c:v>
                </c:pt>
                <c:pt idx="6360">
                  <c:v>44327</c:v>
                </c:pt>
                <c:pt idx="6361">
                  <c:v>44328</c:v>
                </c:pt>
                <c:pt idx="6362">
                  <c:v>44329</c:v>
                </c:pt>
                <c:pt idx="6363">
                  <c:v>44330</c:v>
                </c:pt>
                <c:pt idx="6364">
                  <c:v>44333</c:v>
                </c:pt>
                <c:pt idx="6365">
                  <c:v>44334</c:v>
                </c:pt>
                <c:pt idx="6366">
                  <c:v>44335</c:v>
                </c:pt>
                <c:pt idx="6367">
                  <c:v>44336</c:v>
                </c:pt>
                <c:pt idx="6368">
                  <c:v>44337</c:v>
                </c:pt>
                <c:pt idx="6369">
                  <c:v>44340</c:v>
                </c:pt>
                <c:pt idx="6370">
                  <c:v>44341</c:v>
                </c:pt>
                <c:pt idx="6371">
                  <c:v>44342</c:v>
                </c:pt>
                <c:pt idx="6372">
                  <c:v>44343</c:v>
                </c:pt>
                <c:pt idx="6373">
                  <c:v>44344</c:v>
                </c:pt>
                <c:pt idx="6374">
                  <c:v>44347</c:v>
                </c:pt>
                <c:pt idx="6375">
                  <c:v>44348</c:v>
                </c:pt>
                <c:pt idx="6376">
                  <c:v>44349</c:v>
                </c:pt>
                <c:pt idx="6377">
                  <c:v>44350</c:v>
                </c:pt>
                <c:pt idx="6378">
                  <c:v>44351</c:v>
                </c:pt>
                <c:pt idx="6379">
                  <c:v>44354</c:v>
                </c:pt>
                <c:pt idx="6380">
                  <c:v>44355</c:v>
                </c:pt>
                <c:pt idx="6381">
                  <c:v>44356</c:v>
                </c:pt>
                <c:pt idx="6382">
                  <c:v>44357</c:v>
                </c:pt>
                <c:pt idx="6383">
                  <c:v>44358</c:v>
                </c:pt>
                <c:pt idx="6384">
                  <c:v>44361</c:v>
                </c:pt>
                <c:pt idx="6385">
                  <c:v>44362</c:v>
                </c:pt>
                <c:pt idx="6386">
                  <c:v>44363</c:v>
                </c:pt>
                <c:pt idx="6387">
                  <c:v>44364</c:v>
                </c:pt>
                <c:pt idx="6388">
                  <c:v>44365</c:v>
                </c:pt>
                <c:pt idx="6389">
                  <c:v>44368</c:v>
                </c:pt>
                <c:pt idx="6390">
                  <c:v>44369</c:v>
                </c:pt>
                <c:pt idx="6391">
                  <c:v>44370</c:v>
                </c:pt>
                <c:pt idx="6392">
                  <c:v>44371</c:v>
                </c:pt>
                <c:pt idx="6393">
                  <c:v>44372</c:v>
                </c:pt>
                <c:pt idx="6394">
                  <c:v>44375</c:v>
                </c:pt>
                <c:pt idx="6395">
                  <c:v>44376</c:v>
                </c:pt>
                <c:pt idx="6396">
                  <c:v>44377</c:v>
                </c:pt>
                <c:pt idx="6397">
                  <c:v>44378</c:v>
                </c:pt>
                <c:pt idx="6398">
                  <c:v>44379</c:v>
                </c:pt>
                <c:pt idx="6399">
                  <c:v>44382</c:v>
                </c:pt>
                <c:pt idx="6400">
                  <c:v>44383</c:v>
                </c:pt>
                <c:pt idx="6401">
                  <c:v>44384</c:v>
                </c:pt>
                <c:pt idx="6402">
                  <c:v>44385</c:v>
                </c:pt>
                <c:pt idx="6403">
                  <c:v>44386</c:v>
                </c:pt>
                <c:pt idx="6404">
                  <c:v>44389</c:v>
                </c:pt>
                <c:pt idx="6405">
                  <c:v>44390</c:v>
                </c:pt>
                <c:pt idx="6406">
                  <c:v>44391</c:v>
                </c:pt>
                <c:pt idx="6407">
                  <c:v>44392</c:v>
                </c:pt>
                <c:pt idx="6408">
                  <c:v>44393</c:v>
                </c:pt>
                <c:pt idx="6409">
                  <c:v>44396</c:v>
                </c:pt>
                <c:pt idx="6410">
                  <c:v>44397</c:v>
                </c:pt>
                <c:pt idx="6411">
                  <c:v>44398</c:v>
                </c:pt>
                <c:pt idx="6412">
                  <c:v>44399</c:v>
                </c:pt>
                <c:pt idx="6413">
                  <c:v>44400</c:v>
                </c:pt>
                <c:pt idx="6414">
                  <c:v>44403</c:v>
                </c:pt>
                <c:pt idx="6415">
                  <c:v>44404</c:v>
                </c:pt>
                <c:pt idx="6416">
                  <c:v>44405</c:v>
                </c:pt>
                <c:pt idx="6417">
                  <c:v>44406</c:v>
                </c:pt>
                <c:pt idx="6418">
                  <c:v>44407</c:v>
                </c:pt>
                <c:pt idx="6419">
                  <c:v>44408</c:v>
                </c:pt>
                <c:pt idx="6420">
                  <c:v>44410</c:v>
                </c:pt>
                <c:pt idx="6421">
                  <c:v>44411</c:v>
                </c:pt>
                <c:pt idx="6422">
                  <c:v>44412</c:v>
                </c:pt>
                <c:pt idx="6423">
                  <c:v>44413</c:v>
                </c:pt>
                <c:pt idx="6424">
                  <c:v>44414</c:v>
                </c:pt>
                <c:pt idx="6425">
                  <c:v>44417</c:v>
                </c:pt>
                <c:pt idx="6426">
                  <c:v>44418</c:v>
                </c:pt>
                <c:pt idx="6427">
                  <c:v>44419</c:v>
                </c:pt>
                <c:pt idx="6428">
                  <c:v>44420</c:v>
                </c:pt>
                <c:pt idx="6429">
                  <c:v>44421</c:v>
                </c:pt>
                <c:pt idx="6430">
                  <c:v>44424</c:v>
                </c:pt>
                <c:pt idx="6431">
                  <c:v>44425</c:v>
                </c:pt>
                <c:pt idx="6432">
                  <c:v>44426</c:v>
                </c:pt>
                <c:pt idx="6433">
                  <c:v>44427</c:v>
                </c:pt>
                <c:pt idx="6434">
                  <c:v>44428</c:v>
                </c:pt>
                <c:pt idx="6435">
                  <c:v>44431</c:v>
                </c:pt>
                <c:pt idx="6436">
                  <c:v>44432</c:v>
                </c:pt>
                <c:pt idx="6437">
                  <c:v>44433</c:v>
                </c:pt>
                <c:pt idx="6438">
                  <c:v>44434</c:v>
                </c:pt>
                <c:pt idx="6439">
                  <c:v>44435</c:v>
                </c:pt>
                <c:pt idx="6440">
                  <c:v>44438</c:v>
                </c:pt>
                <c:pt idx="6441">
                  <c:v>44439</c:v>
                </c:pt>
                <c:pt idx="6442">
                  <c:v>44440</c:v>
                </c:pt>
                <c:pt idx="6443">
                  <c:v>44441</c:v>
                </c:pt>
                <c:pt idx="6444">
                  <c:v>44442</c:v>
                </c:pt>
                <c:pt idx="6445">
                  <c:v>44445</c:v>
                </c:pt>
                <c:pt idx="6446">
                  <c:v>44446</c:v>
                </c:pt>
                <c:pt idx="6447">
                  <c:v>44447</c:v>
                </c:pt>
                <c:pt idx="6448">
                  <c:v>44448</c:v>
                </c:pt>
                <c:pt idx="6449">
                  <c:v>44449</c:v>
                </c:pt>
                <c:pt idx="6450">
                  <c:v>44452</c:v>
                </c:pt>
                <c:pt idx="6451">
                  <c:v>44453</c:v>
                </c:pt>
                <c:pt idx="6452">
                  <c:v>44454</c:v>
                </c:pt>
                <c:pt idx="6453">
                  <c:v>44455</c:v>
                </c:pt>
                <c:pt idx="6454">
                  <c:v>44456</c:v>
                </c:pt>
                <c:pt idx="6455">
                  <c:v>44459</c:v>
                </c:pt>
                <c:pt idx="6456">
                  <c:v>44460</c:v>
                </c:pt>
                <c:pt idx="6457">
                  <c:v>44461</c:v>
                </c:pt>
                <c:pt idx="6458">
                  <c:v>44462</c:v>
                </c:pt>
                <c:pt idx="6459">
                  <c:v>44463</c:v>
                </c:pt>
                <c:pt idx="6460">
                  <c:v>44466</c:v>
                </c:pt>
                <c:pt idx="6461">
                  <c:v>44467</c:v>
                </c:pt>
                <c:pt idx="6462">
                  <c:v>44468</c:v>
                </c:pt>
                <c:pt idx="6463">
                  <c:v>44469</c:v>
                </c:pt>
                <c:pt idx="6464">
                  <c:v>44470</c:v>
                </c:pt>
                <c:pt idx="6465">
                  <c:v>44473</c:v>
                </c:pt>
                <c:pt idx="6466">
                  <c:v>44474</c:v>
                </c:pt>
                <c:pt idx="6467">
                  <c:v>44475</c:v>
                </c:pt>
                <c:pt idx="6468">
                  <c:v>44476</c:v>
                </c:pt>
                <c:pt idx="6469">
                  <c:v>44477</c:v>
                </c:pt>
                <c:pt idx="6470">
                  <c:v>44480</c:v>
                </c:pt>
                <c:pt idx="6471">
                  <c:v>44481</c:v>
                </c:pt>
                <c:pt idx="6472">
                  <c:v>44482</c:v>
                </c:pt>
                <c:pt idx="6473">
                  <c:v>44483</c:v>
                </c:pt>
                <c:pt idx="6474">
                  <c:v>44484</c:v>
                </c:pt>
                <c:pt idx="6475">
                  <c:v>44487</c:v>
                </c:pt>
                <c:pt idx="6476">
                  <c:v>44488</c:v>
                </c:pt>
                <c:pt idx="6477">
                  <c:v>44489</c:v>
                </c:pt>
                <c:pt idx="6478">
                  <c:v>44490</c:v>
                </c:pt>
                <c:pt idx="6479">
                  <c:v>44491</c:v>
                </c:pt>
                <c:pt idx="6480">
                  <c:v>44494</c:v>
                </c:pt>
                <c:pt idx="6481">
                  <c:v>44495</c:v>
                </c:pt>
                <c:pt idx="6482">
                  <c:v>44496</c:v>
                </c:pt>
                <c:pt idx="6483">
                  <c:v>44497</c:v>
                </c:pt>
                <c:pt idx="6484">
                  <c:v>44498</c:v>
                </c:pt>
                <c:pt idx="6485">
                  <c:v>44500</c:v>
                </c:pt>
                <c:pt idx="6486">
                  <c:v>44501</c:v>
                </c:pt>
                <c:pt idx="6487">
                  <c:v>44502</c:v>
                </c:pt>
                <c:pt idx="6488">
                  <c:v>44503</c:v>
                </c:pt>
                <c:pt idx="6489">
                  <c:v>44504</c:v>
                </c:pt>
                <c:pt idx="6490">
                  <c:v>44505</c:v>
                </c:pt>
                <c:pt idx="6491">
                  <c:v>44508</c:v>
                </c:pt>
                <c:pt idx="6492">
                  <c:v>44509</c:v>
                </c:pt>
                <c:pt idx="6493">
                  <c:v>44510</c:v>
                </c:pt>
                <c:pt idx="6494">
                  <c:v>44511</c:v>
                </c:pt>
                <c:pt idx="6495">
                  <c:v>44512</c:v>
                </c:pt>
                <c:pt idx="6496">
                  <c:v>44515</c:v>
                </c:pt>
                <c:pt idx="6497">
                  <c:v>44516</c:v>
                </c:pt>
                <c:pt idx="6498">
                  <c:v>44517</c:v>
                </c:pt>
                <c:pt idx="6499">
                  <c:v>44518</c:v>
                </c:pt>
                <c:pt idx="6500">
                  <c:v>44519</c:v>
                </c:pt>
                <c:pt idx="6501">
                  <c:v>44522</c:v>
                </c:pt>
                <c:pt idx="6502">
                  <c:v>44523</c:v>
                </c:pt>
                <c:pt idx="6503">
                  <c:v>44524</c:v>
                </c:pt>
                <c:pt idx="6504">
                  <c:v>44525</c:v>
                </c:pt>
                <c:pt idx="6505">
                  <c:v>44526</c:v>
                </c:pt>
                <c:pt idx="6506">
                  <c:v>44529</c:v>
                </c:pt>
                <c:pt idx="6507">
                  <c:v>44530</c:v>
                </c:pt>
                <c:pt idx="6508">
                  <c:v>44531</c:v>
                </c:pt>
                <c:pt idx="6509">
                  <c:v>44532</c:v>
                </c:pt>
                <c:pt idx="6510">
                  <c:v>44533</c:v>
                </c:pt>
                <c:pt idx="6511">
                  <c:v>44536</c:v>
                </c:pt>
                <c:pt idx="6512">
                  <c:v>44537</c:v>
                </c:pt>
                <c:pt idx="6513">
                  <c:v>44538</c:v>
                </c:pt>
                <c:pt idx="6514">
                  <c:v>44539</c:v>
                </c:pt>
                <c:pt idx="6515">
                  <c:v>44540</c:v>
                </c:pt>
                <c:pt idx="6516">
                  <c:v>44543</c:v>
                </c:pt>
                <c:pt idx="6517">
                  <c:v>44544</c:v>
                </c:pt>
                <c:pt idx="6518">
                  <c:v>44545</c:v>
                </c:pt>
                <c:pt idx="6519">
                  <c:v>44546</c:v>
                </c:pt>
                <c:pt idx="6520">
                  <c:v>44547</c:v>
                </c:pt>
                <c:pt idx="6521">
                  <c:v>44550</c:v>
                </c:pt>
                <c:pt idx="6522">
                  <c:v>44551</c:v>
                </c:pt>
                <c:pt idx="6523">
                  <c:v>44552</c:v>
                </c:pt>
                <c:pt idx="6524">
                  <c:v>44553</c:v>
                </c:pt>
                <c:pt idx="6525">
                  <c:v>44557</c:v>
                </c:pt>
                <c:pt idx="6526">
                  <c:v>44558</c:v>
                </c:pt>
                <c:pt idx="6527">
                  <c:v>44559</c:v>
                </c:pt>
                <c:pt idx="6528">
                  <c:v>44560</c:v>
                </c:pt>
                <c:pt idx="6529">
                  <c:v>44561</c:v>
                </c:pt>
                <c:pt idx="6530">
                  <c:v>44564</c:v>
                </c:pt>
                <c:pt idx="6531">
                  <c:v>44565</c:v>
                </c:pt>
                <c:pt idx="6532">
                  <c:v>44566</c:v>
                </c:pt>
                <c:pt idx="6533">
                  <c:v>44567</c:v>
                </c:pt>
                <c:pt idx="6534">
                  <c:v>44568</c:v>
                </c:pt>
                <c:pt idx="6535">
                  <c:v>44571</c:v>
                </c:pt>
                <c:pt idx="6536">
                  <c:v>44572</c:v>
                </c:pt>
                <c:pt idx="6537">
                  <c:v>44573</c:v>
                </c:pt>
                <c:pt idx="6538">
                  <c:v>44574</c:v>
                </c:pt>
                <c:pt idx="6539">
                  <c:v>44575</c:v>
                </c:pt>
                <c:pt idx="6540">
                  <c:v>44578</c:v>
                </c:pt>
                <c:pt idx="6541">
                  <c:v>44579</c:v>
                </c:pt>
                <c:pt idx="6542">
                  <c:v>44580</c:v>
                </c:pt>
                <c:pt idx="6543">
                  <c:v>44581</c:v>
                </c:pt>
                <c:pt idx="6544">
                  <c:v>44582</c:v>
                </c:pt>
                <c:pt idx="6545">
                  <c:v>44585</c:v>
                </c:pt>
                <c:pt idx="6546">
                  <c:v>44586</c:v>
                </c:pt>
                <c:pt idx="6547">
                  <c:v>44587</c:v>
                </c:pt>
                <c:pt idx="6548">
                  <c:v>44588</c:v>
                </c:pt>
                <c:pt idx="6549">
                  <c:v>44589</c:v>
                </c:pt>
                <c:pt idx="6550">
                  <c:v>44592</c:v>
                </c:pt>
                <c:pt idx="6551">
                  <c:v>44593</c:v>
                </c:pt>
                <c:pt idx="6552">
                  <c:v>44594</c:v>
                </c:pt>
                <c:pt idx="6553">
                  <c:v>44595</c:v>
                </c:pt>
                <c:pt idx="6554">
                  <c:v>44596</c:v>
                </c:pt>
                <c:pt idx="6555">
                  <c:v>44599</c:v>
                </c:pt>
                <c:pt idx="6556">
                  <c:v>44600</c:v>
                </c:pt>
                <c:pt idx="6557">
                  <c:v>44601</c:v>
                </c:pt>
                <c:pt idx="6558">
                  <c:v>44602</c:v>
                </c:pt>
                <c:pt idx="6559">
                  <c:v>44603</c:v>
                </c:pt>
                <c:pt idx="6560">
                  <c:v>44606</c:v>
                </c:pt>
                <c:pt idx="6561">
                  <c:v>44607</c:v>
                </c:pt>
                <c:pt idx="6562">
                  <c:v>44608</c:v>
                </c:pt>
                <c:pt idx="6563">
                  <c:v>44609</c:v>
                </c:pt>
                <c:pt idx="6564">
                  <c:v>44610</c:v>
                </c:pt>
                <c:pt idx="6565">
                  <c:v>44613</c:v>
                </c:pt>
                <c:pt idx="6566">
                  <c:v>44614</c:v>
                </c:pt>
                <c:pt idx="6567">
                  <c:v>44615</c:v>
                </c:pt>
                <c:pt idx="6568">
                  <c:v>44616</c:v>
                </c:pt>
                <c:pt idx="6569">
                  <c:v>44617</c:v>
                </c:pt>
                <c:pt idx="6570">
                  <c:v>44620</c:v>
                </c:pt>
                <c:pt idx="6571">
                  <c:v>44621</c:v>
                </c:pt>
                <c:pt idx="6572">
                  <c:v>44622</c:v>
                </c:pt>
                <c:pt idx="6573">
                  <c:v>44623</c:v>
                </c:pt>
                <c:pt idx="6574">
                  <c:v>44624</c:v>
                </c:pt>
                <c:pt idx="6575">
                  <c:v>44627</c:v>
                </c:pt>
                <c:pt idx="6576">
                  <c:v>44628</c:v>
                </c:pt>
                <c:pt idx="6577">
                  <c:v>44629</c:v>
                </c:pt>
                <c:pt idx="6578">
                  <c:v>44630</c:v>
                </c:pt>
                <c:pt idx="6579">
                  <c:v>44631</c:v>
                </c:pt>
                <c:pt idx="6580">
                  <c:v>44634</c:v>
                </c:pt>
                <c:pt idx="6581">
                  <c:v>44635</c:v>
                </c:pt>
                <c:pt idx="6582">
                  <c:v>44636</c:v>
                </c:pt>
                <c:pt idx="6583">
                  <c:v>44637</c:v>
                </c:pt>
                <c:pt idx="6584">
                  <c:v>44638</c:v>
                </c:pt>
                <c:pt idx="6585">
                  <c:v>44641</c:v>
                </c:pt>
                <c:pt idx="6586">
                  <c:v>44642</c:v>
                </c:pt>
                <c:pt idx="6587">
                  <c:v>44643</c:v>
                </c:pt>
                <c:pt idx="6588">
                  <c:v>44644</c:v>
                </c:pt>
                <c:pt idx="6589">
                  <c:v>44645</c:v>
                </c:pt>
                <c:pt idx="6590">
                  <c:v>44648</c:v>
                </c:pt>
                <c:pt idx="6591">
                  <c:v>44649</c:v>
                </c:pt>
                <c:pt idx="6592">
                  <c:v>44650</c:v>
                </c:pt>
                <c:pt idx="6593">
                  <c:v>44651</c:v>
                </c:pt>
                <c:pt idx="6594">
                  <c:v>44652</c:v>
                </c:pt>
                <c:pt idx="6595">
                  <c:v>44655</c:v>
                </c:pt>
                <c:pt idx="6596">
                  <c:v>44656</c:v>
                </c:pt>
                <c:pt idx="6597">
                  <c:v>44657</c:v>
                </c:pt>
                <c:pt idx="6598">
                  <c:v>44658</c:v>
                </c:pt>
                <c:pt idx="6599">
                  <c:v>44659</c:v>
                </c:pt>
                <c:pt idx="6600">
                  <c:v>44662</c:v>
                </c:pt>
                <c:pt idx="6601">
                  <c:v>44663</c:v>
                </c:pt>
                <c:pt idx="6602">
                  <c:v>44664</c:v>
                </c:pt>
                <c:pt idx="6603">
                  <c:v>44665</c:v>
                </c:pt>
                <c:pt idx="6604">
                  <c:v>44669</c:v>
                </c:pt>
                <c:pt idx="6605">
                  <c:v>44670</c:v>
                </c:pt>
                <c:pt idx="6606">
                  <c:v>44671</c:v>
                </c:pt>
                <c:pt idx="6607">
                  <c:v>44672</c:v>
                </c:pt>
                <c:pt idx="6608">
                  <c:v>44673</c:v>
                </c:pt>
                <c:pt idx="6609">
                  <c:v>44676</c:v>
                </c:pt>
                <c:pt idx="6610">
                  <c:v>44677</c:v>
                </c:pt>
                <c:pt idx="6611">
                  <c:v>44678</c:v>
                </c:pt>
                <c:pt idx="6612">
                  <c:v>44679</c:v>
                </c:pt>
                <c:pt idx="6613">
                  <c:v>44680</c:v>
                </c:pt>
                <c:pt idx="6614">
                  <c:v>44681</c:v>
                </c:pt>
                <c:pt idx="6615">
                  <c:v>44683</c:v>
                </c:pt>
                <c:pt idx="6616">
                  <c:v>44684</c:v>
                </c:pt>
                <c:pt idx="6617">
                  <c:v>44685</c:v>
                </c:pt>
                <c:pt idx="6618">
                  <c:v>44686</c:v>
                </c:pt>
                <c:pt idx="6619">
                  <c:v>44687</c:v>
                </c:pt>
                <c:pt idx="6620">
                  <c:v>44690</c:v>
                </c:pt>
                <c:pt idx="6621">
                  <c:v>44691</c:v>
                </c:pt>
                <c:pt idx="6622">
                  <c:v>44692</c:v>
                </c:pt>
                <c:pt idx="6623">
                  <c:v>44693</c:v>
                </c:pt>
                <c:pt idx="6624">
                  <c:v>44694</c:v>
                </c:pt>
                <c:pt idx="6625">
                  <c:v>44697</c:v>
                </c:pt>
                <c:pt idx="6626">
                  <c:v>44698</c:v>
                </c:pt>
                <c:pt idx="6627">
                  <c:v>44699</c:v>
                </c:pt>
                <c:pt idx="6628">
                  <c:v>44700</c:v>
                </c:pt>
                <c:pt idx="6629">
                  <c:v>44701</c:v>
                </c:pt>
                <c:pt idx="6630">
                  <c:v>44704</c:v>
                </c:pt>
                <c:pt idx="6631">
                  <c:v>44705</c:v>
                </c:pt>
                <c:pt idx="6632">
                  <c:v>44706</c:v>
                </c:pt>
                <c:pt idx="6633">
                  <c:v>44707</c:v>
                </c:pt>
                <c:pt idx="6634">
                  <c:v>44708</c:v>
                </c:pt>
                <c:pt idx="6635">
                  <c:v>44711</c:v>
                </c:pt>
                <c:pt idx="6636">
                  <c:v>44712</c:v>
                </c:pt>
                <c:pt idx="6637">
                  <c:v>44713</c:v>
                </c:pt>
                <c:pt idx="6638">
                  <c:v>44714</c:v>
                </c:pt>
                <c:pt idx="6639">
                  <c:v>44715</c:v>
                </c:pt>
                <c:pt idx="6640">
                  <c:v>44718</c:v>
                </c:pt>
                <c:pt idx="6641">
                  <c:v>44719</c:v>
                </c:pt>
                <c:pt idx="6642">
                  <c:v>44720</c:v>
                </c:pt>
                <c:pt idx="6643">
                  <c:v>44721</c:v>
                </c:pt>
                <c:pt idx="6644">
                  <c:v>44722</c:v>
                </c:pt>
                <c:pt idx="6645">
                  <c:v>44725</c:v>
                </c:pt>
                <c:pt idx="6646">
                  <c:v>44726</c:v>
                </c:pt>
                <c:pt idx="6647">
                  <c:v>44727</c:v>
                </c:pt>
                <c:pt idx="6648">
                  <c:v>44728</c:v>
                </c:pt>
                <c:pt idx="6649">
                  <c:v>44729</c:v>
                </c:pt>
                <c:pt idx="6650">
                  <c:v>44732</c:v>
                </c:pt>
                <c:pt idx="6651">
                  <c:v>44733</c:v>
                </c:pt>
                <c:pt idx="6652">
                  <c:v>44734</c:v>
                </c:pt>
                <c:pt idx="6653">
                  <c:v>44735</c:v>
                </c:pt>
                <c:pt idx="6654">
                  <c:v>44736</c:v>
                </c:pt>
                <c:pt idx="6655">
                  <c:v>44739</c:v>
                </c:pt>
                <c:pt idx="6656">
                  <c:v>44740</c:v>
                </c:pt>
                <c:pt idx="6657">
                  <c:v>44741</c:v>
                </c:pt>
                <c:pt idx="6658">
                  <c:v>44742</c:v>
                </c:pt>
                <c:pt idx="6659">
                  <c:v>44743</c:v>
                </c:pt>
                <c:pt idx="6660">
                  <c:v>44746</c:v>
                </c:pt>
                <c:pt idx="6661">
                  <c:v>44747</c:v>
                </c:pt>
                <c:pt idx="6662">
                  <c:v>44748</c:v>
                </c:pt>
                <c:pt idx="6663">
                  <c:v>44749</c:v>
                </c:pt>
                <c:pt idx="6664">
                  <c:v>44750</c:v>
                </c:pt>
                <c:pt idx="6665">
                  <c:v>44753</c:v>
                </c:pt>
                <c:pt idx="6666">
                  <c:v>44754</c:v>
                </c:pt>
                <c:pt idx="6667">
                  <c:v>44755</c:v>
                </c:pt>
                <c:pt idx="6668">
                  <c:v>44756</c:v>
                </c:pt>
                <c:pt idx="6669">
                  <c:v>44757</c:v>
                </c:pt>
                <c:pt idx="6670">
                  <c:v>44760</c:v>
                </c:pt>
                <c:pt idx="6671">
                  <c:v>44761</c:v>
                </c:pt>
                <c:pt idx="6672">
                  <c:v>44762</c:v>
                </c:pt>
                <c:pt idx="6673">
                  <c:v>44763</c:v>
                </c:pt>
                <c:pt idx="6674">
                  <c:v>44764</c:v>
                </c:pt>
                <c:pt idx="6675">
                  <c:v>44767</c:v>
                </c:pt>
                <c:pt idx="6676">
                  <c:v>44768</c:v>
                </c:pt>
                <c:pt idx="6677">
                  <c:v>44769</c:v>
                </c:pt>
                <c:pt idx="6678">
                  <c:v>44770</c:v>
                </c:pt>
                <c:pt idx="6679">
                  <c:v>44771</c:v>
                </c:pt>
                <c:pt idx="6680">
                  <c:v>44773</c:v>
                </c:pt>
                <c:pt idx="6681">
                  <c:v>44774</c:v>
                </c:pt>
                <c:pt idx="6682">
                  <c:v>44775</c:v>
                </c:pt>
                <c:pt idx="6683">
                  <c:v>44776</c:v>
                </c:pt>
                <c:pt idx="6684">
                  <c:v>44777</c:v>
                </c:pt>
                <c:pt idx="6685">
                  <c:v>44778</c:v>
                </c:pt>
                <c:pt idx="6686">
                  <c:v>44781</c:v>
                </c:pt>
                <c:pt idx="6687">
                  <c:v>44782</c:v>
                </c:pt>
                <c:pt idx="6688">
                  <c:v>44783</c:v>
                </c:pt>
                <c:pt idx="6689">
                  <c:v>44784</c:v>
                </c:pt>
                <c:pt idx="6690">
                  <c:v>44785</c:v>
                </c:pt>
                <c:pt idx="6691">
                  <c:v>44788</c:v>
                </c:pt>
                <c:pt idx="6692">
                  <c:v>44789</c:v>
                </c:pt>
                <c:pt idx="6693">
                  <c:v>44790</c:v>
                </c:pt>
                <c:pt idx="6694">
                  <c:v>44791</c:v>
                </c:pt>
                <c:pt idx="6695">
                  <c:v>44792</c:v>
                </c:pt>
                <c:pt idx="6696">
                  <c:v>44795</c:v>
                </c:pt>
                <c:pt idx="6697">
                  <c:v>44796</c:v>
                </c:pt>
                <c:pt idx="6698">
                  <c:v>44797</c:v>
                </c:pt>
                <c:pt idx="6699">
                  <c:v>44798</c:v>
                </c:pt>
                <c:pt idx="6700">
                  <c:v>44799</c:v>
                </c:pt>
                <c:pt idx="6701">
                  <c:v>44802</c:v>
                </c:pt>
                <c:pt idx="6702">
                  <c:v>44803</c:v>
                </c:pt>
                <c:pt idx="6703">
                  <c:v>44804</c:v>
                </c:pt>
                <c:pt idx="6704">
                  <c:v>44805</c:v>
                </c:pt>
                <c:pt idx="6705">
                  <c:v>44806</c:v>
                </c:pt>
                <c:pt idx="6706">
                  <c:v>44809</c:v>
                </c:pt>
                <c:pt idx="6707">
                  <c:v>44810</c:v>
                </c:pt>
                <c:pt idx="6708">
                  <c:v>44811</c:v>
                </c:pt>
                <c:pt idx="6709">
                  <c:v>44812</c:v>
                </c:pt>
                <c:pt idx="6710">
                  <c:v>44813</c:v>
                </c:pt>
                <c:pt idx="6711">
                  <c:v>44816</c:v>
                </c:pt>
                <c:pt idx="6712">
                  <c:v>44817</c:v>
                </c:pt>
                <c:pt idx="6713">
                  <c:v>44818</c:v>
                </c:pt>
                <c:pt idx="6714">
                  <c:v>44819</c:v>
                </c:pt>
                <c:pt idx="6715">
                  <c:v>44820</c:v>
                </c:pt>
                <c:pt idx="6716">
                  <c:v>44823</c:v>
                </c:pt>
                <c:pt idx="6717">
                  <c:v>44824</c:v>
                </c:pt>
                <c:pt idx="6718">
                  <c:v>44825</c:v>
                </c:pt>
                <c:pt idx="6719">
                  <c:v>44826</c:v>
                </c:pt>
                <c:pt idx="6720">
                  <c:v>44827</c:v>
                </c:pt>
                <c:pt idx="6721">
                  <c:v>44830</c:v>
                </c:pt>
                <c:pt idx="6722">
                  <c:v>44831</c:v>
                </c:pt>
                <c:pt idx="6723">
                  <c:v>44832</c:v>
                </c:pt>
                <c:pt idx="6724">
                  <c:v>44833</c:v>
                </c:pt>
                <c:pt idx="6725">
                  <c:v>44834</c:v>
                </c:pt>
                <c:pt idx="6726">
                  <c:v>44837</c:v>
                </c:pt>
                <c:pt idx="6727">
                  <c:v>44838</c:v>
                </c:pt>
                <c:pt idx="6728">
                  <c:v>44839</c:v>
                </c:pt>
                <c:pt idx="6729">
                  <c:v>44840</c:v>
                </c:pt>
                <c:pt idx="6730">
                  <c:v>44841</c:v>
                </c:pt>
                <c:pt idx="6731">
                  <c:v>44844</c:v>
                </c:pt>
                <c:pt idx="6732">
                  <c:v>44845</c:v>
                </c:pt>
                <c:pt idx="6733">
                  <c:v>44846</c:v>
                </c:pt>
                <c:pt idx="6734">
                  <c:v>44847</c:v>
                </c:pt>
                <c:pt idx="6735">
                  <c:v>44848</c:v>
                </c:pt>
                <c:pt idx="6736">
                  <c:v>44851</c:v>
                </c:pt>
                <c:pt idx="6737">
                  <c:v>44852</c:v>
                </c:pt>
                <c:pt idx="6738">
                  <c:v>44853</c:v>
                </c:pt>
                <c:pt idx="6739">
                  <c:v>44854</c:v>
                </c:pt>
                <c:pt idx="6740">
                  <c:v>44855</c:v>
                </c:pt>
                <c:pt idx="6741">
                  <c:v>44858</c:v>
                </c:pt>
                <c:pt idx="6742">
                  <c:v>44859</c:v>
                </c:pt>
                <c:pt idx="6743">
                  <c:v>44860</c:v>
                </c:pt>
                <c:pt idx="6744">
                  <c:v>44861</c:v>
                </c:pt>
                <c:pt idx="6745">
                  <c:v>44862</c:v>
                </c:pt>
                <c:pt idx="6746">
                  <c:v>44865</c:v>
                </c:pt>
                <c:pt idx="6747">
                  <c:v>44866</c:v>
                </c:pt>
                <c:pt idx="6748">
                  <c:v>44867</c:v>
                </c:pt>
                <c:pt idx="6749">
                  <c:v>44868</c:v>
                </c:pt>
                <c:pt idx="6750">
                  <c:v>44869</c:v>
                </c:pt>
                <c:pt idx="6751">
                  <c:v>44872</c:v>
                </c:pt>
                <c:pt idx="6752">
                  <c:v>44873</c:v>
                </c:pt>
                <c:pt idx="6753">
                  <c:v>44874</c:v>
                </c:pt>
                <c:pt idx="6754">
                  <c:v>44875</c:v>
                </c:pt>
                <c:pt idx="6755">
                  <c:v>44876</c:v>
                </c:pt>
                <c:pt idx="6756">
                  <c:v>44879</c:v>
                </c:pt>
                <c:pt idx="6757">
                  <c:v>44880</c:v>
                </c:pt>
                <c:pt idx="6758">
                  <c:v>44881</c:v>
                </c:pt>
                <c:pt idx="6759">
                  <c:v>44882</c:v>
                </c:pt>
                <c:pt idx="6760">
                  <c:v>44883</c:v>
                </c:pt>
                <c:pt idx="6761">
                  <c:v>44886</c:v>
                </c:pt>
                <c:pt idx="6762">
                  <c:v>44887</c:v>
                </c:pt>
                <c:pt idx="6763">
                  <c:v>44888</c:v>
                </c:pt>
                <c:pt idx="6764">
                  <c:v>44889</c:v>
                </c:pt>
                <c:pt idx="6765">
                  <c:v>44890</c:v>
                </c:pt>
                <c:pt idx="6766">
                  <c:v>44893</c:v>
                </c:pt>
                <c:pt idx="6767">
                  <c:v>44894</c:v>
                </c:pt>
                <c:pt idx="6768">
                  <c:v>44895</c:v>
                </c:pt>
                <c:pt idx="6769">
                  <c:v>44896</c:v>
                </c:pt>
                <c:pt idx="6770">
                  <c:v>44897</c:v>
                </c:pt>
                <c:pt idx="6771">
                  <c:v>44900</c:v>
                </c:pt>
                <c:pt idx="6772">
                  <c:v>44901</c:v>
                </c:pt>
                <c:pt idx="6773">
                  <c:v>44902</c:v>
                </c:pt>
                <c:pt idx="6774">
                  <c:v>44903</c:v>
                </c:pt>
                <c:pt idx="6775">
                  <c:v>44904</c:v>
                </c:pt>
                <c:pt idx="6776">
                  <c:v>44907</c:v>
                </c:pt>
                <c:pt idx="6777">
                  <c:v>44908</c:v>
                </c:pt>
                <c:pt idx="6778">
                  <c:v>44909</c:v>
                </c:pt>
                <c:pt idx="6779">
                  <c:v>44910</c:v>
                </c:pt>
                <c:pt idx="6780">
                  <c:v>44911</c:v>
                </c:pt>
                <c:pt idx="6781">
                  <c:v>44914</c:v>
                </c:pt>
                <c:pt idx="6782">
                  <c:v>44915</c:v>
                </c:pt>
                <c:pt idx="6783">
                  <c:v>44916</c:v>
                </c:pt>
                <c:pt idx="6784">
                  <c:v>44917</c:v>
                </c:pt>
                <c:pt idx="6785">
                  <c:v>44918</c:v>
                </c:pt>
                <c:pt idx="6786">
                  <c:v>44922</c:v>
                </c:pt>
                <c:pt idx="6787">
                  <c:v>44923</c:v>
                </c:pt>
                <c:pt idx="6788">
                  <c:v>44924</c:v>
                </c:pt>
                <c:pt idx="6789">
                  <c:v>44925</c:v>
                </c:pt>
                <c:pt idx="6790">
                  <c:v>44926</c:v>
                </c:pt>
                <c:pt idx="6791">
                  <c:v>44929</c:v>
                </c:pt>
                <c:pt idx="6792">
                  <c:v>44930</c:v>
                </c:pt>
                <c:pt idx="6793">
                  <c:v>44931</c:v>
                </c:pt>
                <c:pt idx="6794">
                  <c:v>44932</c:v>
                </c:pt>
                <c:pt idx="6795">
                  <c:v>44935</c:v>
                </c:pt>
                <c:pt idx="6796">
                  <c:v>44936</c:v>
                </c:pt>
                <c:pt idx="6797">
                  <c:v>44937</c:v>
                </c:pt>
                <c:pt idx="6798">
                  <c:v>44938</c:v>
                </c:pt>
                <c:pt idx="6799">
                  <c:v>44939</c:v>
                </c:pt>
                <c:pt idx="6800">
                  <c:v>44942</c:v>
                </c:pt>
                <c:pt idx="6801">
                  <c:v>44943</c:v>
                </c:pt>
                <c:pt idx="6802">
                  <c:v>44944</c:v>
                </c:pt>
                <c:pt idx="6803">
                  <c:v>44945</c:v>
                </c:pt>
                <c:pt idx="6804">
                  <c:v>44946</c:v>
                </c:pt>
                <c:pt idx="6805">
                  <c:v>44949</c:v>
                </c:pt>
                <c:pt idx="6806">
                  <c:v>44950</c:v>
                </c:pt>
                <c:pt idx="6807">
                  <c:v>44951</c:v>
                </c:pt>
                <c:pt idx="6808">
                  <c:v>44952</c:v>
                </c:pt>
                <c:pt idx="6809">
                  <c:v>44953</c:v>
                </c:pt>
                <c:pt idx="6810">
                  <c:v>44956</c:v>
                </c:pt>
                <c:pt idx="6811">
                  <c:v>44957</c:v>
                </c:pt>
                <c:pt idx="6812">
                  <c:v>44958</c:v>
                </c:pt>
                <c:pt idx="6813">
                  <c:v>44959</c:v>
                </c:pt>
                <c:pt idx="6814">
                  <c:v>44960</c:v>
                </c:pt>
                <c:pt idx="6815">
                  <c:v>44963</c:v>
                </c:pt>
                <c:pt idx="6816">
                  <c:v>44964</c:v>
                </c:pt>
                <c:pt idx="6817">
                  <c:v>44965</c:v>
                </c:pt>
                <c:pt idx="6818">
                  <c:v>44966</c:v>
                </c:pt>
                <c:pt idx="6819">
                  <c:v>44967</c:v>
                </c:pt>
                <c:pt idx="6820">
                  <c:v>44970</c:v>
                </c:pt>
                <c:pt idx="6821">
                  <c:v>44971</c:v>
                </c:pt>
                <c:pt idx="6822">
                  <c:v>44972</c:v>
                </c:pt>
                <c:pt idx="6823">
                  <c:v>44973</c:v>
                </c:pt>
                <c:pt idx="6824">
                  <c:v>44974</c:v>
                </c:pt>
                <c:pt idx="6825">
                  <c:v>44977</c:v>
                </c:pt>
                <c:pt idx="6826">
                  <c:v>44978</c:v>
                </c:pt>
                <c:pt idx="6827">
                  <c:v>44979</c:v>
                </c:pt>
                <c:pt idx="6828">
                  <c:v>44980</c:v>
                </c:pt>
                <c:pt idx="6829">
                  <c:v>44981</c:v>
                </c:pt>
                <c:pt idx="6830">
                  <c:v>44984</c:v>
                </c:pt>
                <c:pt idx="6831">
                  <c:v>44985</c:v>
                </c:pt>
                <c:pt idx="6832">
                  <c:v>44986</c:v>
                </c:pt>
                <c:pt idx="6833">
                  <c:v>44987</c:v>
                </c:pt>
                <c:pt idx="6834">
                  <c:v>44988</c:v>
                </c:pt>
                <c:pt idx="6835">
                  <c:v>44991</c:v>
                </c:pt>
                <c:pt idx="6836">
                  <c:v>44992</c:v>
                </c:pt>
                <c:pt idx="6837">
                  <c:v>44993</c:v>
                </c:pt>
                <c:pt idx="6838">
                  <c:v>44994</c:v>
                </c:pt>
                <c:pt idx="6839">
                  <c:v>44995</c:v>
                </c:pt>
                <c:pt idx="6840">
                  <c:v>44998</c:v>
                </c:pt>
                <c:pt idx="6841">
                  <c:v>44999</c:v>
                </c:pt>
                <c:pt idx="6842">
                  <c:v>45000</c:v>
                </c:pt>
                <c:pt idx="6843">
                  <c:v>45001</c:v>
                </c:pt>
                <c:pt idx="6844">
                  <c:v>45002</c:v>
                </c:pt>
                <c:pt idx="6845">
                  <c:v>45005</c:v>
                </c:pt>
                <c:pt idx="6846">
                  <c:v>45006</c:v>
                </c:pt>
                <c:pt idx="6847">
                  <c:v>45007</c:v>
                </c:pt>
                <c:pt idx="6848">
                  <c:v>45008</c:v>
                </c:pt>
                <c:pt idx="6849">
                  <c:v>45009</c:v>
                </c:pt>
                <c:pt idx="6850">
                  <c:v>45012</c:v>
                </c:pt>
                <c:pt idx="6851">
                  <c:v>45013</c:v>
                </c:pt>
                <c:pt idx="6852">
                  <c:v>45014</c:v>
                </c:pt>
                <c:pt idx="6853">
                  <c:v>45015</c:v>
                </c:pt>
                <c:pt idx="6854">
                  <c:v>45016</c:v>
                </c:pt>
                <c:pt idx="6855">
                  <c:v>45019</c:v>
                </c:pt>
                <c:pt idx="6856">
                  <c:v>45020</c:v>
                </c:pt>
                <c:pt idx="6857">
                  <c:v>45021</c:v>
                </c:pt>
                <c:pt idx="6858">
                  <c:v>45022</c:v>
                </c:pt>
                <c:pt idx="6859">
                  <c:v>45026</c:v>
                </c:pt>
                <c:pt idx="6860">
                  <c:v>45027</c:v>
                </c:pt>
                <c:pt idx="6861">
                  <c:v>45028</c:v>
                </c:pt>
                <c:pt idx="6862">
                  <c:v>45029</c:v>
                </c:pt>
                <c:pt idx="6863">
                  <c:v>45030</c:v>
                </c:pt>
                <c:pt idx="6864">
                  <c:v>45033</c:v>
                </c:pt>
                <c:pt idx="6865">
                  <c:v>45034</c:v>
                </c:pt>
                <c:pt idx="6866">
                  <c:v>45035</c:v>
                </c:pt>
                <c:pt idx="6867">
                  <c:v>45036</c:v>
                </c:pt>
                <c:pt idx="6868">
                  <c:v>45037</c:v>
                </c:pt>
                <c:pt idx="6869">
                  <c:v>45040</c:v>
                </c:pt>
                <c:pt idx="6870">
                  <c:v>45041</c:v>
                </c:pt>
                <c:pt idx="6871">
                  <c:v>45042</c:v>
                </c:pt>
                <c:pt idx="6872">
                  <c:v>45043</c:v>
                </c:pt>
                <c:pt idx="6873">
                  <c:v>45044</c:v>
                </c:pt>
                <c:pt idx="6874">
                  <c:v>45046</c:v>
                </c:pt>
                <c:pt idx="6875">
                  <c:v>45047</c:v>
                </c:pt>
                <c:pt idx="6876">
                  <c:v>45048</c:v>
                </c:pt>
                <c:pt idx="6877">
                  <c:v>45049</c:v>
                </c:pt>
                <c:pt idx="6878">
                  <c:v>45050</c:v>
                </c:pt>
                <c:pt idx="6879">
                  <c:v>45051</c:v>
                </c:pt>
                <c:pt idx="6880">
                  <c:v>45054</c:v>
                </c:pt>
                <c:pt idx="6881">
                  <c:v>45055</c:v>
                </c:pt>
                <c:pt idx="6882">
                  <c:v>45056</c:v>
                </c:pt>
                <c:pt idx="6883">
                  <c:v>45057</c:v>
                </c:pt>
                <c:pt idx="6884">
                  <c:v>45058</c:v>
                </c:pt>
                <c:pt idx="6885">
                  <c:v>45061</c:v>
                </c:pt>
                <c:pt idx="6886">
                  <c:v>45062</c:v>
                </c:pt>
                <c:pt idx="6887">
                  <c:v>45063</c:v>
                </c:pt>
                <c:pt idx="6888">
                  <c:v>45064</c:v>
                </c:pt>
                <c:pt idx="6889">
                  <c:v>45065</c:v>
                </c:pt>
                <c:pt idx="6890">
                  <c:v>45068</c:v>
                </c:pt>
                <c:pt idx="6891">
                  <c:v>45069</c:v>
                </c:pt>
                <c:pt idx="6892">
                  <c:v>45070</c:v>
                </c:pt>
                <c:pt idx="6893">
                  <c:v>45071</c:v>
                </c:pt>
                <c:pt idx="6894">
                  <c:v>45072</c:v>
                </c:pt>
                <c:pt idx="6895">
                  <c:v>45075</c:v>
                </c:pt>
                <c:pt idx="6896">
                  <c:v>45076</c:v>
                </c:pt>
                <c:pt idx="6897">
                  <c:v>45077</c:v>
                </c:pt>
                <c:pt idx="6898">
                  <c:v>45078</c:v>
                </c:pt>
                <c:pt idx="6899">
                  <c:v>45079</c:v>
                </c:pt>
                <c:pt idx="6900">
                  <c:v>45082</c:v>
                </c:pt>
                <c:pt idx="6901">
                  <c:v>45083</c:v>
                </c:pt>
                <c:pt idx="6902">
                  <c:v>45084</c:v>
                </c:pt>
                <c:pt idx="6903">
                  <c:v>45085</c:v>
                </c:pt>
                <c:pt idx="6904">
                  <c:v>45086</c:v>
                </c:pt>
                <c:pt idx="6905">
                  <c:v>45089</c:v>
                </c:pt>
                <c:pt idx="6906">
                  <c:v>45090</c:v>
                </c:pt>
                <c:pt idx="6907">
                  <c:v>45091</c:v>
                </c:pt>
                <c:pt idx="6908">
                  <c:v>45092</c:v>
                </c:pt>
                <c:pt idx="6909">
                  <c:v>45093</c:v>
                </c:pt>
                <c:pt idx="6910">
                  <c:v>45096</c:v>
                </c:pt>
                <c:pt idx="6911">
                  <c:v>45097</c:v>
                </c:pt>
                <c:pt idx="6912">
                  <c:v>45098</c:v>
                </c:pt>
                <c:pt idx="6913">
                  <c:v>45099</c:v>
                </c:pt>
                <c:pt idx="6914">
                  <c:v>45100</c:v>
                </c:pt>
                <c:pt idx="6915">
                  <c:v>45103</c:v>
                </c:pt>
                <c:pt idx="6916">
                  <c:v>45104</c:v>
                </c:pt>
                <c:pt idx="6917">
                  <c:v>45105</c:v>
                </c:pt>
                <c:pt idx="6918">
                  <c:v>45106</c:v>
                </c:pt>
                <c:pt idx="6919">
                  <c:v>45107</c:v>
                </c:pt>
                <c:pt idx="6920">
                  <c:v>45110</c:v>
                </c:pt>
                <c:pt idx="6921">
                  <c:v>45111</c:v>
                </c:pt>
                <c:pt idx="6922">
                  <c:v>45112</c:v>
                </c:pt>
                <c:pt idx="6923">
                  <c:v>45113</c:v>
                </c:pt>
                <c:pt idx="6924">
                  <c:v>45114</c:v>
                </c:pt>
                <c:pt idx="6925">
                  <c:v>45117</c:v>
                </c:pt>
                <c:pt idx="6926">
                  <c:v>45118</c:v>
                </c:pt>
                <c:pt idx="6927">
                  <c:v>45119</c:v>
                </c:pt>
                <c:pt idx="6928">
                  <c:v>45120</c:v>
                </c:pt>
                <c:pt idx="6929">
                  <c:v>45121</c:v>
                </c:pt>
                <c:pt idx="6930">
                  <c:v>45124</c:v>
                </c:pt>
                <c:pt idx="6931">
                  <c:v>45125</c:v>
                </c:pt>
                <c:pt idx="6932">
                  <c:v>45126</c:v>
                </c:pt>
                <c:pt idx="6933">
                  <c:v>45127</c:v>
                </c:pt>
                <c:pt idx="6934">
                  <c:v>45128</c:v>
                </c:pt>
                <c:pt idx="6935">
                  <c:v>45131</c:v>
                </c:pt>
                <c:pt idx="6936">
                  <c:v>45132</c:v>
                </c:pt>
                <c:pt idx="6937">
                  <c:v>45133</c:v>
                </c:pt>
                <c:pt idx="6938">
                  <c:v>45134</c:v>
                </c:pt>
                <c:pt idx="6939">
                  <c:v>45135</c:v>
                </c:pt>
                <c:pt idx="6940">
                  <c:v>45138</c:v>
                </c:pt>
                <c:pt idx="6941">
                  <c:v>45139</c:v>
                </c:pt>
                <c:pt idx="6942">
                  <c:v>45140</c:v>
                </c:pt>
                <c:pt idx="6943">
                  <c:v>45141</c:v>
                </c:pt>
                <c:pt idx="6944">
                  <c:v>45142</c:v>
                </c:pt>
                <c:pt idx="6945">
                  <c:v>45145</c:v>
                </c:pt>
                <c:pt idx="6946">
                  <c:v>45146</c:v>
                </c:pt>
                <c:pt idx="6947">
                  <c:v>45147</c:v>
                </c:pt>
                <c:pt idx="6948">
                  <c:v>45148</c:v>
                </c:pt>
                <c:pt idx="6949">
                  <c:v>45149</c:v>
                </c:pt>
                <c:pt idx="6950">
                  <c:v>45152</c:v>
                </c:pt>
                <c:pt idx="6951">
                  <c:v>45153</c:v>
                </c:pt>
                <c:pt idx="6952">
                  <c:v>45154</c:v>
                </c:pt>
                <c:pt idx="6953">
                  <c:v>45155</c:v>
                </c:pt>
                <c:pt idx="6954">
                  <c:v>45156</c:v>
                </c:pt>
                <c:pt idx="6955">
                  <c:v>45159</c:v>
                </c:pt>
                <c:pt idx="6956">
                  <c:v>45160</c:v>
                </c:pt>
                <c:pt idx="6957">
                  <c:v>45161</c:v>
                </c:pt>
                <c:pt idx="6958">
                  <c:v>45162</c:v>
                </c:pt>
                <c:pt idx="6959">
                  <c:v>45163</c:v>
                </c:pt>
                <c:pt idx="6960">
                  <c:v>45166</c:v>
                </c:pt>
                <c:pt idx="6961">
                  <c:v>45167</c:v>
                </c:pt>
                <c:pt idx="6962">
                  <c:v>45168</c:v>
                </c:pt>
                <c:pt idx="6963">
                  <c:v>45169</c:v>
                </c:pt>
                <c:pt idx="6964">
                  <c:v>45170</c:v>
                </c:pt>
                <c:pt idx="6965">
                  <c:v>45173</c:v>
                </c:pt>
                <c:pt idx="6966">
                  <c:v>45174</c:v>
                </c:pt>
                <c:pt idx="6967">
                  <c:v>45175</c:v>
                </c:pt>
                <c:pt idx="6968">
                  <c:v>45176</c:v>
                </c:pt>
                <c:pt idx="6969">
                  <c:v>45177</c:v>
                </c:pt>
                <c:pt idx="6970">
                  <c:v>45180</c:v>
                </c:pt>
                <c:pt idx="6971">
                  <c:v>45181</c:v>
                </c:pt>
                <c:pt idx="6972">
                  <c:v>45182</c:v>
                </c:pt>
                <c:pt idx="6973">
                  <c:v>45183</c:v>
                </c:pt>
                <c:pt idx="6974">
                  <c:v>45184</c:v>
                </c:pt>
                <c:pt idx="6975">
                  <c:v>45187</c:v>
                </c:pt>
                <c:pt idx="6976">
                  <c:v>45188</c:v>
                </c:pt>
                <c:pt idx="6977">
                  <c:v>45189</c:v>
                </c:pt>
                <c:pt idx="6978">
                  <c:v>45190</c:v>
                </c:pt>
                <c:pt idx="6979">
                  <c:v>45191</c:v>
                </c:pt>
                <c:pt idx="6980">
                  <c:v>45194</c:v>
                </c:pt>
                <c:pt idx="6981">
                  <c:v>45195</c:v>
                </c:pt>
                <c:pt idx="6982">
                  <c:v>45196</c:v>
                </c:pt>
                <c:pt idx="6983">
                  <c:v>45197</c:v>
                </c:pt>
                <c:pt idx="6984">
                  <c:v>45198</c:v>
                </c:pt>
                <c:pt idx="6985">
                  <c:v>45199</c:v>
                </c:pt>
                <c:pt idx="6986">
                  <c:v>45201</c:v>
                </c:pt>
                <c:pt idx="6987">
                  <c:v>45202</c:v>
                </c:pt>
                <c:pt idx="6988">
                  <c:v>45203</c:v>
                </c:pt>
                <c:pt idx="6989">
                  <c:v>45204</c:v>
                </c:pt>
                <c:pt idx="6990">
                  <c:v>45205</c:v>
                </c:pt>
                <c:pt idx="6991">
                  <c:v>45208</c:v>
                </c:pt>
                <c:pt idx="6992">
                  <c:v>45209</c:v>
                </c:pt>
                <c:pt idx="6993">
                  <c:v>45210</c:v>
                </c:pt>
                <c:pt idx="6994">
                  <c:v>45211</c:v>
                </c:pt>
                <c:pt idx="6995">
                  <c:v>45212</c:v>
                </c:pt>
                <c:pt idx="6996">
                  <c:v>45215</c:v>
                </c:pt>
                <c:pt idx="6997">
                  <c:v>45216</c:v>
                </c:pt>
                <c:pt idx="6998">
                  <c:v>45217</c:v>
                </c:pt>
                <c:pt idx="6999">
                  <c:v>45218</c:v>
                </c:pt>
                <c:pt idx="7000">
                  <c:v>45219</c:v>
                </c:pt>
                <c:pt idx="7001">
                  <c:v>45222</c:v>
                </c:pt>
                <c:pt idx="7002">
                  <c:v>45223</c:v>
                </c:pt>
                <c:pt idx="7003">
                  <c:v>45224</c:v>
                </c:pt>
                <c:pt idx="7004">
                  <c:v>45225</c:v>
                </c:pt>
                <c:pt idx="7005">
                  <c:v>45226</c:v>
                </c:pt>
                <c:pt idx="7006">
                  <c:v>45229</c:v>
                </c:pt>
                <c:pt idx="7007">
                  <c:v>45230</c:v>
                </c:pt>
                <c:pt idx="7008">
                  <c:v>45231</c:v>
                </c:pt>
                <c:pt idx="7009">
                  <c:v>45232</c:v>
                </c:pt>
                <c:pt idx="7010">
                  <c:v>45233</c:v>
                </c:pt>
                <c:pt idx="7011">
                  <c:v>45236</c:v>
                </c:pt>
                <c:pt idx="7012">
                  <c:v>45237</c:v>
                </c:pt>
                <c:pt idx="7013">
                  <c:v>45238</c:v>
                </c:pt>
                <c:pt idx="7014">
                  <c:v>45239</c:v>
                </c:pt>
                <c:pt idx="7015">
                  <c:v>45240</c:v>
                </c:pt>
                <c:pt idx="7016">
                  <c:v>45243</c:v>
                </c:pt>
                <c:pt idx="7017">
                  <c:v>45244</c:v>
                </c:pt>
                <c:pt idx="7018">
                  <c:v>45245</c:v>
                </c:pt>
                <c:pt idx="7019">
                  <c:v>45246</c:v>
                </c:pt>
                <c:pt idx="7020">
                  <c:v>45247</c:v>
                </c:pt>
                <c:pt idx="7021">
                  <c:v>45250</c:v>
                </c:pt>
                <c:pt idx="7022">
                  <c:v>45251</c:v>
                </c:pt>
                <c:pt idx="7023">
                  <c:v>45252</c:v>
                </c:pt>
                <c:pt idx="7024">
                  <c:v>45253</c:v>
                </c:pt>
                <c:pt idx="7025">
                  <c:v>45254</c:v>
                </c:pt>
                <c:pt idx="7026">
                  <c:v>45257</c:v>
                </c:pt>
                <c:pt idx="7027">
                  <c:v>45258</c:v>
                </c:pt>
                <c:pt idx="7028">
                  <c:v>45259</c:v>
                </c:pt>
                <c:pt idx="7029">
                  <c:v>45260</c:v>
                </c:pt>
                <c:pt idx="7030">
                  <c:v>45261</c:v>
                </c:pt>
                <c:pt idx="7031">
                  <c:v>45264</c:v>
                </c:pt>
                <c:pt idx="7032">
                  <c:v>45265</c:v>
                </c:pt>
                <c:pt idx="7033">
                  <c:v>45266</c:v>
                </c:pt>
                <c:pt idx="7034">
                  <c:v>45267</c:v>
                </c:pt>
                <c:pt idx="7035">
                  <c:v>45268</c:v>
                </c:pt>
                <c:pt idx="7036">
                  <c:v>45271</c:v>
                </c:pt>
                <c:pt idx="7037">
                  <c:v>45272</c:v>
                </c:pt>
                <c:pt idx="7038">
                  <c:v>45273</c:v>
                </c:pt>
                <c:pt idx="7039">
                  <c:v>45274</c:v>
                </c:pt>
                <c:pt idx="7040">
                  <c:v>45275</c:v>
                </c:pt>
                <c:pt idx="7041">
                  <c:v>45278</c:v>
                </c:pt>
                <c:pt idx="7042">
                  <c:v>45279</c:v>
                </c:pt>
                <c:pt idx="7043">
                  <c:v>45280</c:v>
                </c:pt>
                <c:pt idx="7044">
                  <c:v>45281</c:v>
                </c:pt>
                <c:pt idx="7045">
                  <c:v>45282</c:v>
                </c:pt>
                <c:pt idx="7046">
                  <c:v>45286</c:v>
                </c:pt>
                <c:pt idx="7047">
                  <c:v>45287</c:v>
                </c:pt>
                <c:pt idx="7048">
                  <c:v>45288</c:v>
                </c:pt>
                <c:pt idx="7049">
                  <c:v>45289</c:v>
                </c:pt>
                <c:pt idx="7050">
                  <c:v>45291</c:v>
                </c:pt>
                <c:pt idx="7051">
                  <c:v>45293</c:v>
                </c:pt>
                <c:pt idx="7052">
                  <c:v>45294</c:v>
                </c:pt>
                <c:pt idx="7053">
                  <c:v>45295</c:v>
                </c:pt>
                <c:pt idx="7054">
                  <c:v>45296</c:v>
                </c:pt>
                <c:pt idx="7055">
                  <c:v>45299</c:v>
                </c:pt>
                <c:pt idx="7056">
                  <c:v>45300</c:v>
                </c:pt>
                <c:pt idx="7057">
                  <c:v>45301</c:v>
                </c:pt>
                <c:pt idx="7058">
                  <c:v>45302</c:v>
                </c:pt>
                <c:pt idx="7059">
                  <c:v>45303</c:v>
                </c:pt>
                <c:pt idx="7060">
                  <c:v>45306</c:v>
                </c:pt>
                <c:pt idx="7061">
                  <c:v>45307</c:v>
                </c:pt>
                <c:pt idx="7062">
                  <c:v>45308</c:v>
                </c:pt>
                <c:pt idx="7063">
                  <c:v>45309</c:v>
                </c:pt>
                <c:pt idx="7064">
                  <c:v>45310</c:v>
                </c:pt>
                <c:pt idx="7065">
                  <c:v>45313</c:v>
                </c:pt>
                <c:pt idx="7066">
                  <c:v>45314</c:v>
                </c:pt>
                <c:pt idx="7067">
                  <c:v>45315</c:v>
                </c:pt>
                <c:pt idx="7068">
                  <c:v>45316</c:v>
                </c:pt>
                <c:pt idx="7069">
                  <c:v>45317</c:v>
                </c:pt>
                <c:pt idx="7070">
                  <c:v>45320</c:v>
                </c:pt>
                <c:pt idx="7071">
                  <c:v>45321</c:v>
                </c:pt>
                <c:pt idx="7072">
                  <c:v>45322</c:v>
                </c:pt>
                <c:pt idx="7073">
                  <c:v>45323</c:v>
                </c:pt>
                <c:pt idx="7074">
                  <c:v>45324</c:v>
                </c:pt>
                <c:pt idx="7075">
                  <c:v>45327</c:v>
                </c:pt>
                <c:pt idx="7076">
                  <c:v>45328</c:v>
                </c:pt>
                <c:pt idx="7077">
                  <c:v>45329</c:v>
                </c:pt>
                <c:pt idx="7078">
                  <c:v>45330</c:v>
                </c:pt>
                <c:pt idx="7079">
                  <c:v>45331</c:v>
                </c:pt>
                <c:pt idx="7080">
                  <c:v>45334</c:v>
                </c:pt>
                <c:pt idx="7081">
                  <c:v>45335</c:v>
                </c:pt>
                <c:pt idx="7082">
                  <c:v>45336</c:v>
                </c:pt>
                <c:pt idx="7083">
                  <c:v>45337</c:v>
                </c:pt>
                <c:pt idx="7084">
                  <c:v>45338</c:v>
                </c:pt>
                <c:pt idx="7085">
                  <c:v>45341</c:v>
                </c:pt>
                <c:pt idx="7086">
                  <c:v>45342</c:v>
                </c:pt>
                <c:pt idx="7087">
                  <c:v>45343</c:v>
                </c:pt>
                <c:pt idx="7088">
                  <c:v>45344</c:v>
                </c:pt>
                <c:pt idx="7089">
                  <c:v>45345</c:v>
                </c:pt>
                <c:pt idx="7090">
                  <c:v>45348</c:v>
                </c:pt>
                <c:pt idx="7091">
                  <c:v>45349</c:v>
                </c:pt>
                <c:pt idx="7092">
                  <c:v>45350</c:v>
                </c:pt>
                <c:pt idx="7093">
                  <c:v>45351</c:v>
                </c:pt>
                <c:pt idx="7094">
                  <c:v>45352</c:v>
                </c:pt>
                <c:pt idx="7095">
                  <c:v>45355</c:v>
                </c:pt>
                <c:pt idx="7096">
                  <c:v>45356</c:v>
                </c:pt>
                <c:pt idx="7097">
                  <c:v>45357</c:v>
                </c:pt>
                <c:pt idx="7098">
                  <c:v>45358</c:v>
                </c:pt>
                <c:pt idx="7099">
                  <c:v>45359</c:v>
                </c:pt>
                <c:pt idx="7100">
                  <c:v>45362</c:v>
                </c:pt>
                <c:pt idx="7101">
                  <c:v>45363</c:v>
                </c:pt>
                <c:pt idx="7102">
                  <c:v>45364</c:v>
                </c:pt>
                <c:pt idx="7103">
                  <c:v>45365</c:v>
                </c:pt>
                <c:pt idx="7104">
                  <c:v>45366</c:v>
                </c:pt>
                <c:pt idx="7105">
                  <c:v>45369</c:v>
                </c:pt>
                <c:pt idx="7106">
                  <c:v>45370</c:v>
                </c:pt>
                <c:pt idx="7107">
                  <c:v>45371</c:v>
                </c:pt>
                <c:pt idx="7108">
                  <c:v>45372</c:v>
                </c:pt>
                <c:pt idx="7109">
                  <c:v>45373</c:v>
                </c:pt>
                <c:pt idx="7110">
                  <c:v>45376</c:v>
                </c:pt>
                <c:pt idx="7111">
                  <c:v>45377</c:v>
                </c:pt>
                <c:pt idx="7112">
                  <c:v>45378</c:v>
                </c:pt>
                <c:pt idx="7113">
                  <c:v>45379</c:v>
                </c:pt>
                <c:pt idx="7114">
                  <c:v>45382</c:v>
                </c:pt>
                <c:pt idx="7115">
                  <c:v>45383</c:v>
                </c:pt>
                <c:pt idx="7116">
                  <c:v>45384</c:v>
                </c:pt>
                <c:pt idx="7117">
                  <c:v>45385</c:v>
                </c:pt>
                <c:pt idx="7118">
                  <c:v>45386</c:v>
                </c:pt>
                <c:pt idx="7119">
                  <c:v>45387</c:v>
                </c:pt>
                <c:pt idx="7120">
                  <c:v>45390</c:v>
                </c:pt>
                <c:pt idx="7121">
                  <c:v>45391</c:v>
                </c:pt>
                <c:pt idx="7122">
                  <c:v>45392</c:v>
                </c:pt>
                <c:pt idx="7123">
                  <c:v>45393</c:v>
                </c:pt>
                <c:pt idx="7124">
                  <c:v>45394</c:v>
                </c:pt>
                <c:pt idx="7125">
                  <c:v>45397</c:v>
                </c:pt>
                <c:pt idx="7126">
                  <c:v>45398</c:v>
                </c:pt>
                <c:pt idx="7127">
                  <c:v>45399</c:v>
                </c:pt>
                <c:pt idx="7128">
                  <c:v>45400</c:v>
                </c:pt>
                <c:pt idx="7129">
                  <c:v>45401</c:v>
                </c:pt>
                <c:pt idx="7130">
                  <c:v>45404</c:v>
                </c:pt>
                <c:pt idx="7131">
                  <c:v>45405</c:v>
                </c:pt>
                <c:pt idx="7132">
                  <c:v>45406</c:v>
                </c:pt>
                <c:pt idx="7133">
                  <c:v>45407</c:v>
                </c:pt>
                <c:pt idx="7134">
                  <c:v>45408</c:v>
                </c:pt>
                <c:pt idx="7135">
                  <c:v>45411</c:v>
                </c:pt>
                <c:pt idx="7136">
                  <c:v>45412</c:v>
                </c:pt>
                <c:pt idx="7137">
                  <c:v>45413</c:v>
                </c:pt>
                <c:pt idx="7138">
                  <c:v>45414</c:v>
                </c:pt>
                <c:pt idx="7139">
                  <c:v>45415</c:v>
                </c:pt>
                <c:pt idx="7140">
                  <c:v>45418</c:v>
                </c:pt>
                <c:pt idx="7141">
                  <c:v>45419</c:v>
                </c:pt>
                <c:pt idx="7142">
                  <c:v>45420</c:v>
                </c:pt>
                <c:pt idx="7143">
                  <c:v>45421</c:v>
                </c:pt>
                <c:pt idx="7144">
                  <c:v>45422</c:v>
                </c:pt>
                <c:pt idx="7145">
                  <c:v>45425</c:v>
                </c:pt>
                <c:pt idx="7146">
                  <c:v>45426</c:v>
                </c:pt>
                <c:pt idx="7147">
                  <c:v>45427</c:v>
                </c:pt>
                <c:pt idx="7148">
                  <c:v>45428</c:v>
                </c:pt>
                <c:pt idx="7149">
                  <c:v>45429</c:v>
                </c:pt>
                <c:pt idx="7150">
                  <c:v>45432</c:v>
                </c:pt>
                <c:pt idx="7151">
                  <c:v>45433</c:v>
                </c:pt>
                <c:pt idx="7152">
                  <c:v>45434</c:v>
                </c:pt>
                <c:pt idx="7153">
                  <c:v>45435</c:v>
                </c:pt>
                <c:pt idx="7154">
                  <c:v>45436</c:v>
                </c:pt>
                <c:pt idx="7155">
                  <c:v>45439</c:v>
                </c:pt>
                <c:pt idx="7156">
                  <c:v>45440</c:v>
                </c:pt>
                <c:pt idx="7157">
                  <c:v>45441</c:v>
                </c:pt>
                <c:pt idx="7158">
                  <c:v>45442</c:v>
                </c:pt>
                <c:pt idx="7159">
                  <c:v>45443</c:v>
                </c:pt>
                <c:pt idx="7160">
                  <c:v>45446</c:v>
                </c:pt>
                <c:pt idx="7161">
                  <c:v>45447</c:v>
                </c:pt>
                <c:pt idx="7162">
                  <c:v>45448</c:v>
                </c:pt>
                <c:pt idx="7163">
                  <c:v>45449</c:v>
                </c:pt>
                <c:pt idx="7164">
                  <c:v>45450</c:v>
                </c:pt>
                <c:pt idx="7165">
                  <c:v>45453</c:v>
                </c:pt>
                <c:pt idx="7166">
                  <c:v>45454</c:v>
                </c:pt>
                <c:pt idx="7167">
                  <c:v>45455</c:v>
                </c:pt>
                <c:pt idx="7168">
                  <c:v>45456</c:v>
                </c:pt>
                <c:pt idx="7169">
                  <c:v>45457</c:v>
                </c:pt>
                <c:pt idx="7170">
                  <c:v>45460</c:v>
                </c:pt>
                <c:pt idx="7171">
                  <c:v>45461</c:v>
                </c:pt>
                <c:pt idx="7172">
                  <c:v>45462</c:v>
                </c:pt>
                <c:pt idx="7173">
                  <c:v>45463</c:v>
                </c:pt>
                <c:pt idx="7174">
                  <c:v>45464</c:v>
                </c:pt>
                <c:pt idx="7175">
                  <c:v>45467</c:v>
                </c:pt>
                <c:pt idx="7176">
                  <c:v>45468</c:v>
                </c:pt>
                <c:pt idx="7177">
                  <c:v>45469</c:v>
                </c:pt>
                <c:pt idx="7178">
                  <c:v>45470</c:v>
                </c:pt>
                <c:pt idx="7179">
                  <c:v>45471</c:v>
                </c:pt>
                <c:pt idx="7180">
                  <c:v>45473</c:v>
                </c:pt>
                <c:pt idx="7181">
                  <c:v>45474</c:v>
                </c:pt>
                <c:pt idx="7182">
                  <c:v>45475</c:v>
                </c:pt>
                <c:pt idx="7183">
                  <c:v>45476</c:v>
                </c:pt>
                <c:pt idx="7184">
                  <c:v>45477</c:v>
                </c:pt>
                <c:pt idx="7185">
                  <c:v>45478</c:v>
                </c:pt>
                <c:pt idx="7186">
                  <c:v>45481</c:v>
                </c:pt>
                <c:pt idx="7187">
                  <c:v>45482</c:v>
                </c:pt>
                <c:pt idx="7188">
                  <c:v>45483</c:v>
                </c:pt>
                <c:pt idx="7189">
                  <c:v>45484</c:v>
                </c:pt>
                <c:pt idx="7190">
                  <c:v>45485</c:v>
                </c:pt>
                <c:pt idx="7191">
                  <c:v>45488</c:v>
                </c:pt>
                <c:pt idx="7192">
                  <c:v>45489</c:v>
                </c:pt>
                <c:pt idx="7193">
                  <c:v>45490</c:v>
                </c:pt>
                <c:pt idx="7194">
                  <c:v>45491</c:v>
                </c:pt>
                <c:pt idx="7195">
                  <c:v>45492</c:v>
                </c:pt>
                <c:pt idx="7196">
                  <c:v>45495</c:v>
                </c:pt>
                <c:pt idx="7197">
                  <c:v>45496</c:v>
                </c:pt>
                <c:pt idx="7198">
                  <c:v>45497</c:v>
                </c:pt>
                <c:pt idx="7199">
                  <c:v>45498</c:v>
                </c:pt>
                <c:pt idx="7200">
                  <c:v>45499</c:v>
                </c:pt>
                <c:pt idx="7201">
                  <c:v>45502</c:v>
                </c:pt>
                <c:pt idx="7202">
                  <c:v>45503</c:v>
                </c:pt>
                <c:pt idx="7203">
                  <c:v>45504</c:v>
                </c:pt>
                <c:pt idx="7204">
                  <c:v>45504</c:v>
                </c:pt>
                <c:pt idx="7205">
                  <c:v>45505</c:v>
                </c:pt>
                <c:pt idx="7206">
                  <c:v>45506</c:v>
                </c:pt>
                <c:pt idx="7207">
                  <c:v>45509</c:v>
                </c:pt>
                <c:pt idx="7208">
                  <c:v>45510</c:v>
                </c:pt>
                <c:pt idx="7209">
                  <c:v>45511</c:v>
                </c:pt>
                <c:pt idx="7210">
                  <c:v>45512</c:v>
                </c:pt>
                <c:pt idx="7211">
                  <c:v>45513</c:v>
                </c:pt>
                <c:pt idx="7212">
                  <c:v>45516</c:v>
                </c:pt>
                <c:pt idx="7213">
                  <c:v>45517</c:v>
                </c:pt>
                <c:pt idx="7214">
                  <c:v>45518</c:v>
                </c:pt>
                <c:pt idx="7215">
                  <c:v>45519</c:v>
                </c:pt>
                <c:pt idx="7216">
                  <c:v>45520</c:v>
                </c:pt>
                <c:pt idx="7217">
                  <c:v>45523</c:v>
                </c:pt>
                <c:pt idx="7218">
                  <c:v>45524</c:v>
                </c:pt>
                <c:pt idx="7219">
                  <c:v>45525</c:v>
                </c:pt>
                <c:pt idx="7220">
                  <c:v>45526</c:v>
                </c:pt>
                <c:pt idx="7221">
                  <c:v>45527</c:v>
                </c:pt>
                <c:pt idx="7222">
                  <c:v>45530</c:v>
                </c:pt>
                <c:pt idx="7223">
                  <c:v>45531</c:v>
                </c:pt>
                <c:pt idx="7224">
                  <c:v>45532</c:v>
                </c:pt>
                <c:pt idx="7225">
                  <c:v>45533</c:v>
                </c:pt>
                <c:pt idx="7226">
                  <c:v>45534</c:v>
                </c:pt>
                <c:pt idx="7227">
                  <c:v>45535</c:v>
                </c:pt>
                <c:pt idx="7228">
                  <c:v>45537</c:v>
                </c:pt>
                <c:pt idx="7229">
                  <c:v>45538</c:v>
                </c:pt>
                <c:pt idx="7230">
                  <c:v>45539</c:v>
                </c:pt>
                <c:pt idx="7231">
                  <c:v>45540</c:v>
                </c:pt>
                <c:pt idx="7232">
                  <c:v>45541</c:v>
                </c:pt>
                <c:pt idx="7233">
                  <c:v>45544</c:v>
                </c:pt>
                <c:pt idx="7234">
                  <c:v>45545</c:v>
                </c:pt>
                <c:pt idx="7235">
                  <c:v>45546</c:v>
                </c:pt>
                <c:pt idx="7236">
                  <c:v>45547</c:v>
                </c:pt>
                <c:pt idx="7237">
                  <c:v>45548</c:v>
                </c:pt>
                <c:pt idx="7238">
                  <c:v>45551</c:v>
                </c:pt>
                <c:pt idx="7239">
                  <c:v>45552</c:v>
                </c:pt>
                <c:pt idx="7240">
                  <c:v>45553</c:v>
                </c:pt>
                <c:pt idx="7241">
                  <c:v>45554</c:v>
                </c:pt>
                <c:pt idx="7242">
                  <c:v>45555</c:v>
                </c:pt>
                <c:pt idx="7243">
                  <c:v>45558</c:v>
                </c:pt>
                <c:pt idx="7244">
                  <c:v>45559</c:v>
                </c:pt>
                <c:pt idx="7245">
                  <c:v>45560</c:v>
                </c:pt>
                <c:pt idx="7246">
                  <c:v>45561</c:v>
                </c:pt>
                <c:pt idx="7247">
                  <c:v>45562</c:v>
                </c:pt>
                <c:pt idx="7248">
                  <c:v>45565</c:v>
                </c:pt>
                <c:pt idx="7249">
                  <c:v>45566</c:v>
                </c:pt>
                <c:pt idx="7250">
                  <c:v>45567</c:v>
                </c:pt>
                <c:pt idx="7251">
                  <c:v>45568</c:v>
                </c:pt>
                <c:pt idx="7252">
                  <c:v>45569</c:v>
                </c:pt>
                <c:pt idx="7253">
                  <c:v>45572</c:v>
                </c:pt>
                <c:pt idx="7254">
                  <c:v>45573</c:v>
                </c:pt>
                <c:pt idx="7255">
                  <c:v>45574</c:v>
                </c:pt>
                <c:pt idx="7256">
                  <c:v>45575</c:v>
                </c:pt>
                <c:pt idx="7257">
                  <c:v>45576</c:v>
                </c:pt>
                <c:pt idx="7258">
                  <c:v>45579</c:v>
                </c:pt>
                <c:pt idx="7259">
                  <c:v>45580</c:v>
                </c:pt>
                <c:pt idx="7260">
                  <c:v>45581</c:v>
                </c:pt>
                <c:pt idx="7261">
                  <c:v>45582</c:v>
                </c:pt>
                <c:pt idx="7262">
                  <c:v>45583</c:v>
                </c:pt>
                <c:pt idx="7263">
                  <c:v>45586</c:v>
                </c:pt>
                <c:pt idx="7264">
                  <c:v>45587</c:v>
                </c:pt>
                <c:pt idx="7265">
                  <c:v>45588</c:v>
                </c:pt>
                <c:pt idx="7266">
                  <c:v>45589</c:v>
                </c:pt>
                <c:pt idx="7267">
                  <c:v>45590</c:v>
                </c:pt>
                <c:pt idx="7268">
                  <c:v>45593</c:v>
                </c:pt>
                <c:pt idx="7269">
                  <c:v>45594</c:v>
                </c:pt>
                <c:pt idx="7270">
                  <c:v>45595</c:v>
                </c:pt>
                <c:pt idx="7271">
                  <c:v>45596</c:v>
                </c:pt>
              </c:numCache>
            </c:numRef>
          </c:cat>
          <c:val>
            <c:numRef>
              <c:f>'Spreads '!$B$3:$B$7274</c:f>
              <c:numCache>
                <c:formatCode>General</c:formatCode>
                <c:ptCount val="7272"/>
                <c:pt idx="0">
                  <c:v>306</c:v>
                </c:pt>
                <c:pt idx="1">
                  <c:v>309</c:v>
                </c:pt>
                <c:pt idx="2">
                  <c:v>310</c:v>
                </c:pt>
                <c:pt idx="3">
                  <c:v>310</c:v>
                </c:pt>
                <c:pt idx="4">
                  <c:v>307</c:v>
                </c:pt>
                <c:pt idx="5">
                  <c:v>313</c:v>
                </c:pt>
                <c:pt idx="6">
                  <c:v>316</c:v>
                </c:pt>
                <c:pt idx="7">
                  <c:v>304</c:v>
                </c:pt>
                <c:pt idx="8">
                  <c:v>309</c:v>
                </c:pt>
                <c:pt idx="9">
                  <c:v>307</c:v>
                </c:pt>
                <c:pt idx="10">
                  <c:v>302</c:v>
                </c:pt>
                <c:pt idx="11">
                  <c:v>304</c:v>
                </c:pt>
                <c:pt idx="12">
                  <c:v>303</c:v>
                </c:pt>
                <c:pt idx="13">
                  <c:v>305</c:v>
                </c:pt>
                <c:pt idx="14">
                  <c:v>299</c:v>
                </c:pt>
                <c:pt idx="15">
                  <c:v>297</c:v>
                </c:pt>
                <c:pt idx="16">
                  <c:v>294</c:v>
                </c:pt>
                <c:pt idx="17">
                  <c:v>290</c:v>
                </c:pt>
                <c:pt idx="18">
                  <c:v>292</c:v>
                </c:pt>
                <c:pt idx="19">
                  <c:v>294</c:v>
                </c:pt>
                <c:pt idx="20">
                  <c:v>297</c:v>
                </c:pt>
                <c:pt idx="21">
                  <c:v>304</c:v>
                </c:pt>
                <c:pt idx="22">
                  <c:v>308</c:v>
                </c:pt>
                <c:pt idx="23">
                  <c:v>308</c:v>
                </c:pt>
                <c:pt idx="24">
                  <c:v>305</c:v>
                </c:pt>
                <c:pt idx="25">
                  <c:v>303</c:v>
                </c:pt>
                <c:pt idx="26">
                  <c:v>306</c:v>
                </c:pt>
                <c:pt idx="27">
                  <c:v>304</c:v>
                </c:pt>
                <c:pt idx="28">
                  <c:v>303</c:v>
                </c:pt>
                <c:pt idx="29">
                  <c:v>301</c:v>
                </c:pt>
                <c:pt idx="30">
                  <c:v>304</c:v>
                </c:pt>
                <c:pt idx="31">
                  <c:v>305</c:v>
                </c:pt>
                <c:pt idx="32">
                  <c:v>301</c:v>
                </c:pt>
                <c:pt idx="33">
                  <c:v>298</c:v>
                </c:pt>
                <c:pt idx="34">
                  <c:v>289</c:v>
                </c:pt>
                <c:pt idx="35">
                  <c:v>289</c:v>
                </c:pt>
                <c:pt idx="36">
                  <c:v>285</c:v>
                </c:pt>
                <c:pt idx="37">
                  <c:v>283</c:v>
                </c:pt>
                <c:pt idx="38">
                  <c:v>271</c:v>
                </c:pt>
                <c:pt idx="39">
                  <c:v>271</c:v>
                </c:pt>
                <c:pt idx="40">
                  <c:v>273</c:v>
                </c:pt>
                <c:pt idx="41">
                  <c:v>271</c:v>
                </c:pt>
                <c:pt idx="42">
                  <c:v>267</c:v>
                </c:pt>
                <c:pt idx="43">
                  <c:v>271</c:v>
                </c:pt>
                <c:pt idx="44">
                  <c:v>270</c:v>
                </c:pt>
                <c:pt idx="45">
                  <c:v>274</c:v>
                </c:pt>
                <c:pt idx="46">
                  <c:v>274</c:v>
                </c:pt>
                <c:pt idx="47">
                  <c:v>272</c:v>
                </c:pt>
                <c:pt idx="48">
                  <c:v>269</c:v>
                </c:pt>
                <c:pt idx="49">
                  <c:v>262</c:v>
                </c:pt>
                <c:pt idx="50">
                  <c:v>266</c:v>
                </c:pt>
                <c:pt idx="51">
                  <c:v>266</c:v>
                </c:pt>
                <c:pt idx="52">
                  <c:v>267</c:v>
                </c:pt>
                <c:pt idx="53">
                  <c:v>267</c:v>
                </c:pt>
                <c:pt idx="54">
                  <c:v>268</c:v>
                </c:pt>
                <c:pt idx="55">
                  <c:v>269</c:v>
                </c:pt>
                <c:pt idx="56">
                  <c:v>271</c:v>
                </c:pt>
                <c:pt idx="57">
                  <c:v>269</c:v>
                </c:pt>
                <c:pt idx="58">
                  <c:v>271</c:v>
                </c:pt>
                <c:pt idx="59">
                  <c:v>267</c:v>
                </c:pt>
                <c:pt idx="60">
                  <c:v>284</c:v>
                </c:pt>
                <c:pt idx="61">
                  <c:v>290</c:v>
                </c:pt>
                <c:pt idx="62">
                  <c:v>294</c:v>
                </c:pt>
                <c:pt idx="63">
                  <c:v>295</c:v>
                </c:pt>
                <c:pt idx="64">
                  <c:v>292</c:v>
                </c:pt>
                <c:pt idx="65">
                  <c:v>295</c:v>
                </c:pt>
                <c:pt idx="66">
                  <c:v>293</c:v>
                </c:pt>
                <c:pt idx="67">
                  <c:v>291</c:v>
                </c:pt>
                <c:pt idx="68">
                  <c:v>292</c:v>
                </c:pt>
                <c:pt idx="69">
                  <c:v>287</c:v>
                </c:pt>
                <c:pt idx="70">
                  <c:v>288</c:v>
                </c:pt>
                <c:pt idx="71">
                  <c:v>293</c:v>
                </c:pt>
                <c:pt idx="72">
                  <c:v>291</c:v>
                </c:pt>
                <c:pt idx="73">
                  <c:v>292</c:v>
                </c:pt>
                <c:pt idx="74">
                  <c:v>291</c:v>
                </c:pt>
                <c:pt idx="75">
                  <c:v>287</c:v>
                </c:pt>
                <c:pt idx="76">
                  <c:v>289</c:v>
                </c:pt>
                <c:pt idx="77">
                  <c:v>283</c:v>
                </c:pt>
                <c:pt idx="78">
                  <c:v>278</c:v>
                </c:pt>
                <c:pt idx="79">
                  <c:v>278</c:v>
                </c:pt>
                <c:pt idx="80">
                  <c:v>281</c:v>
                </c:pt>
                <c:pt idx="81">
                  <c:v>291</c:v>
                </c:pt>
                <c:pt idx="82">
                  <c:v>294</c:v>
                </c:pt>
                <c:pt idx="83">
                  <c:v>291</c:v>
                </c:pt>
                <c:pt idx="84">
                  <c:v>290</c:v>
                </c:pt>
                <c:pt idx="85">
                  <c:v>286</c:v>
                </c:pt>
                <c:pt idx="86">
                  <c:v>283</c:v>
                </c:pt>
                <c:pt idx="87">
                  <c:v>279</c:v>
                </c:pt>
                <c:pt idx="88">
                  <c:v>279</c:v>
                </c:pt>
                <c:pt idx="89">
                  <c:v>281</c:v>
                </c:pt>
                <c:pt idx="90">
                  <c:v>282</c:v>
                </c:pt>
                <c:pt idx="91">
                  <c:v>273</c:v>
                </c:pt>
                <c:pt idx="92">
                  <c:v>269</c:v>
                </c:pt>
                <c:pt idx="93">
                  <c:v>270</c:v>
                </c:pt>
                <c:pt idx="94">
                  <c:v>268</c:v>
                </c:pt>
                <c:pt idx="95">
                  <c:v>267</c:v>
                </c:pt>
                <c:pt idx="96">
                  <c:v>269</c:v>
                </c:pt>
                <c:pt idx="97">
                  <c:v>267</c:v>
                </c:pt>
                <c:pt idx="98">
                  <c:v>263</c:v>
                </c:pt>
                <c:pt idx="99">
                  <c:v>264</c:v>
                </c:pt>
                <c:pt idx="100">
                  <c:v>260</c:v>
                </c:pt>
                <c:pt idx="101">
                  <c:v>261</c:v>
                </c:pt>
                <c:pt idx="102">
                  <c:v>261</c:v>
                </c:pt>
                <c:pt idx="103">
                  <c:v>265</c:v>
                </c:pt>
                <c:pt idx="104">
                  <c:v>268</c:v>
                </c:pt>
                <c:pt idx="105">
                  <c:v>266</c:v>
                </c:pt>
                <c:pt idx="106">
                  <c:v>268</c:v>
                </c:pt>
                <c:pt idx="107">
                  <c:v>265</c:v>
                </c:pt>
                <c:pt idx="108">
                  <c:v>260</c:v>
                </c:pt>
                <c:pt idx="109">
                  <c:v>270</c:v>
                </c:pt>
                <c:pt idx="110">
                  <c:v>259</c:v>
                </c:pt>
                <c:pt idx="111">
                  <c:v>256</c:v>
                </c:pt>
                <c:pt idx="112">
                  <c:v>255</c:v>
                </c:pt>
                <c:pt idx="113">
                  <c:v>259</c:v>
                </c:pt>
                <c:pt idx="114">
                  <c:v>262</c:v>
                </c:pt>
                <c:pt idx="115">
                  <c:v>260</c:v>
                </c:pt>
                <c:pt idx="116">
                  <c:v>258</c:v>
                </c:pt>
                <c:pt idx="117">
                  <c:v>262</c:v>
                </c:pt>
                <c:pt idx="118">
                  <c:v>261</c:v>
                </c:pt>
                <c:pt idx="119">
                  <c:v>264</c:v>
                </c:pt>
                <c:pt idx="120">
                  <c:v>261</c:v>
                </c:pt>
                <c:pt idx="121">
                  <c:v>260</c:v>
                </c:pt>
                <c:pt idx="122">
                  <c:v>259</c:v>
                </c:pt>
                <c:pt idx="123">
                  <c:v>261</c:v>
                </c:pt>
                <c:pt idx="124">
                  <c:v>263</c:v>
                </c:pt>
                <c:pt idx="125">
                  <c:v>267</c:v>
                </c:pt>
                <c:pt idx="126">
                  <c:v>270</c:v>
                </c:pt>
                <c:pt idx="127">
                  <c:v>271</c:v>
                </c:pt>
                <c:pt idx="128">
                  <c:v>279</c:v>
                </c:pt>
                <c:pt idx="129">
                  <c:v>282</c:v>
                </c:pt>
                <c:pt idx="130">
                  <c:v>280</c:v>
                </c:pt>
                <c:pt idx="131">
                  <c:v>280</c:v>
                </c:pt>
                <c:pt idx="132">
                  <c:v>278</c:v>
                </c:pt>
                <c:pt idx="133">
                  <c:v>276</c:v>
                </c:pt>
                <c:pt idx="134">
                  <c:v>271</c:v>
                </c:pt>
                <c:pt idx="135">
                  <c:v>269</c:v>
                </c:pt>
                <c:pt idx="136">
                  <c:v>271</c:v>
                </c:pt>
                <c:pt idx="137">
                  <c:v>270</c:v>
                </c:pt>
                <c:pt idx="138">
                  <c:v>267</c:v>
                </c:pt>
                <c:pt idx="139">
                  <c:v>266</c:v>
                </c:pt>
                <c:pt idx="140">
                  <c:v>272</c:v>
                </c:pt>
                <c:pt idx="141">
                  <c:v>269</c:v>
                </c:pt>
                <c:pt idx="142">
                  <c:v>269</c:v>
                </c:pt>
                <c:pt idx="143">
                  <c:v>266</c:v>
                </c:pt>
                <c:pt idx="144">
                  <c:v>268</c:v>
                </c:pt>
                <c:pt idx="145">
                  <c:v>270</c:v>
                </c:pt>
                <c:pt idx="146">
                  <c:v>273</c:v>
                </c:pt>
                <c:pt idx="147">
                  <c:v>271</c:v>
                </c:pt>
                <c:pt idx="148">
                  <c:v>257</c:v>
                </c:pt>
                <c:pt idx="149">
                  <c:v>255</c:v>
                </c:pt>
                <c:pt idx="150">
                  <c:v>255</c:v>
                </c:pt>
                <c:pt idx="151">
                  <c:v>256</c:v>
                </c:pt>
                <c:pt idx="152">
                  <c:v>252</c:v>
                </c:pt>
                <c:pt idx="153">
                  <c:v>249</c:v>
                </c:pt>
                <c:pt idx="154">
                  <c:v>250</c:v>
                </c:pt>
                <c:pt idx="155">
                  <c:v>251</c:v>
                </c:pt>
                <c:pt idx="156">
                  <c:v>253</c:v>
                </c:pt>
                <c:pt idx="157">
                  <c:v>254</c:v>
                </c:pt>
                <c:pt idx="158">
                  <c:v>256</c:v>
                </c:pt>
                <c:pt idx="159">
                  <c:v>261</c:v>
                </c:pt>
                <c:pt idx="160">
                  <c:v>260</c:v>
                </c:pt>
                <c:pt idx="161">
                  <c:v>258</c:v>
                </c:pt>
                <c:pt idx="162">
                  <c:v>255</c:v>
                </c:pt>
                <c:pt idx="163">
                  <c:v>252</c:v>
                </c:pt>
                <c:pt idx="164">
                  <c:v>250</c:v>
                </c:pt>
                <c:pt idx="165">
                  <c:v>251</c:v>
                </c:pt>
                <c:pt idx="166">
                  <c:v>251</c:v>
                </c:pt>
                <c:pt idx="167">
                  <c:v>257</c:v>
                </c:pt>
                <c:pt idx="168">
                  <c:v>254</c:v>
                </c:pt>
                <c:pt idx="169">
                  <c:v>259</c:v>
                </c:pt>
                <c:pt idx="170">
                  <c:v>262</c:v>
                </c:pt>
                <c:pt idx="171">
                  <c:v>260</c:v>
                </c:pt>
                <c:pt idx="172">
                  <c:v>261</c:v>
                </c:pt>
                <c:pt idx="173">
                  <c:v>260</c:v>
                </c:pt>
                <c:pt idx="174">
                  <c:v>260</c:v>
                </c:pt>
                <c:pt idx="175">
                  <c:v>259</c:v>
                </c:pt>
                <c:pt idx="176">
                  <c:v>255</c:v>
                </c:pt>
                <c:pt idx="177">
                  <c:v>255</c:v>
                </c:pt>
                <c:pt idx="178">
                  <c:v>262</c:v>
                </c:pt>
                <c:pt idx="179">
                  <c:v>261</c:v>
                </c:pt>
                <c:pt idx="180">
                  <c:v>269</c:v>
                </c:pt>
                <c:pt idx="181">
                  <c:v>265</c:v>
                </c:pt>
                <c:pt idx="182">
                  <c:v>259</c:v>
                </c:pt>
                <c:pt idx="183">
                  <c:v>259</c:v>
                </c:pt>
                <c:pt idx="184">
                  <c:v>259</c:v>
                </c:pt>
                <c:pt idx="185">
                  <c:v>257</c:v>
                </c:pt>
                <c:pt idx="186">
                  <c:v>261</c:v>
                </c:pt>
                <c:pt idx="187">
                  <c:v>254</c:v>
                </c:pt>
                <c:pt idx="188">
                  <c:v>257</c:v>
                </c:pt>
                <c:pt idx="189">
                  <c:v>255</c:v>
                </c:pt>
                <c:pt idx="190">
                  <c:v>259</c:v>
                </c:pt>
                <c:pt idx="191">
                  <c:v>263</c:v>
                </c:pt>
                <c:pt idx="192">
                  <c:v>263</c:v>
                </c:pt>
                <c:pt idx="193">
                  <c:v>261</c:v>
                </c:pt>
                <c:pt idx="194">
                  <c:v>263</c:v>
                </c:pt>
                <c:pt idx="195">
                  <c:v>262</c:v>
                </c:pt>
                <c:pt idx="196">
                  <c:v>249</c:v>
                </c:pt>
                <c:pt idx="197">
                  <c:v>251</c:v>
                </c:pt>
                <c:pt idx="198">
                  <c:v>251</c:v>
                </c:pt>
                <c:pt idx="199">
                  <c:v>254</c:v>
                </c:pt>
                <c:pt idx="200">
                  <c:v>251</c:v>
                </c:pt>
                <c:pt idx="201">
                  <c:v>248</c:v>
                </c:pt>
                <c:pt idx="202">
                  <c:v>247</c:v>
                </c:pt>
                <c:pt idx="203">
                  <c:v>244</c:v>
                </c:pt>
                <c:pt idx="204">
                  <c:v>245</c:v>
                </c:pt>
                <c:pt idx="205">
                  <c:v>245</c:v>
                </c:pt>
                <c:pt idx="206">
                  <c:v>246</c:v>
                </c:pt>
                <c:pt idx="207">
                  <c:v>255</c:v>
                </c:pt>
                <c:pt idx="208">
                  <c:v>258</c:v>
                </c:pt>
                <c:pt idx="209">
                  <c:v>284</c:v>
                </c:pt>
                <c:pt idx="210">
                  <c:v>282</c:v>
                </c:pt>
                <c:pt idx="211">
                  <c:v>283</c:v>
                </c:pt>
                <c:pt idx="212">
                  <c:v>289</c:v>
                </c:pt>
                <c:pt idx="213">
                  <c:v>299</c:v>
                </c:pt>
                <c:pt idx="214">
                  <c:v>291</c:v>
                </c:pt>
                <c:pt idx="215">
                  <c:v>284</c:v>
                </c:pt>
                <c:pt idx="216">
                  <c:v>281</c:v>
                </c:pt>
                <c:pt idx="217">
                  <c:v>283</c:v>
                </c:pt>
                <c:pt idx="218">
                  <c:v>283</c:v>
                </c:pt>
                <c:pt idx="219">
                  <c:v>281</c:v>
                </c:pt>
                <c:pt idx="220">
                  <c:v>280</c:v>
                </c:pt>
                <c:pt idx="221">
                  <c:v>283</c:v>
                </c:pt>
                <c:pt idx="222">
                  <c:v>286</c:v>
                </c:pt>
                <c:pt idx="223">
                  <c:v>288</c:v>
                </c:pt>
                <c:pt idx="224">
                  <c:v>289</c:v>
                </c:pt>
                <c:pt idx="225">
                  <c:v>288</c:v>
                </c:pt>
                <c:pt idx="226">
                  <c:v>291</c:v>
                </c:pt>
                <c:pt idx="227">
                  <c:v>289</c:v>
                </c:pt>
                <c:pt idx="228">
                  <c:v>290</c:v>
                </c:pt>
                <c:pt idx="229">
                  <c:v>287</c:v>
                </c:pt>
                <c:pt idx="230">
                  <c:v>287</c:v>
                </c:pt>
                <c:pt idx="231">
                  <c:v>285</c:v>
                </c:pt>
                <c:pt idx="232">
                  <c:v>285</c:v>
                </c:pt>
                <c:pt idx="233">
                  <c:v>284</c:v>
                </c:pt>
                <c:pt idx="234">
                  <c:v>290</c:v>
                </c:pt>
                <c:pt idx="235">
                  <c:v>290</c:v>
                </c:pt>
                <c:pt idx="236">
                  <c:v>287</c:v>
                </c:pt>
                <c:pt idx="237">
                  <c:v>288</c:v>
                </c:pt>
                <c:pt idx="238">
                  <c:v>287</c:v>
                </c:pt>
                <c:pt idx="239">
                  <c:v>281</c:v>
                </c:pt>
                <c:pt idx="240">
                  <c:v>277</c:v>
                </c:pt>
                <c:pt idx="241">
                  <c:v>279</c:v>
                </c:pt>
                <c:pt idx="242">
                  <c:v>282</c:v>
                </c:pt>
                <c:pt idx="243">
                  <c:v>288</c:v>
                </c:pt>
                <c:pt idx="244">
                  <c:v>294</c:v>
                </c:pt>
                <c:pt idx="245">
                  <c:v>289</c:v>
                </c:pt>
                <c:pt idx="246">
                  <c:v>290</c:v>
                </c:pt>
                <c:pt idx="247">
                  <c:v>287</c:v>
                </c:pt>
                <c:pt idx="248">
                  <c:v>289</c:v>
                </c:pt>
                <c:pt idx="249">
                  <c:v>293</c:v>
                </c:pt>
                <c:pt idx="250">
                  <c:v>293</c:v>
                </c:pt>
                <c:pt idx="251">
                  <c:v>294</c:v>
                </c:pt>
                <c:pt idx="252">
                  <c:v>294</c:v>
                </c:pt>
                <c:pt idx="253">
                  <c:v>293</c:v>
                </c:pt>
                <c:pt idx="254">
                  <c:v>292</c:v>
                </c:pt>
                <c:pt idx="255">
                  <c:v>291</c:v>
                </c:pt>
                <c:pt idx="256">
                  <c:v>296</c:v>
                </c:pt>
                <c:pt idx="257">
                  <c:v>302</c:v>
                </c:pt>
                <c:pt idx="258">
                  <c:v>309</c:v>
                </c:pt>
                <c:pt idx="259">
                  <c:v>310</c:v>
                </c:pt>
                <c:pt idx="260">
                  <c:v>307</c:v>
                </c:pt>
                <c:pt idx="261">
                  <c:v>310</c:v>
                </c:pt>
                <c:pt idx="262">
                  <c:v>316</c:v>
                </c:pt>
                <c:pt idx="263">
                  <c:v>316</c:v>
                </c:pt>
                <c:pt idx="264">
                  <c:v>314</c:v>
                </c:pt>
                <c:pt idx="265">
                  <c:v>310</c:v>
                </c:pt>
                <c:pt idx="266">
                  <c:v>307</c:v>
                </c:pt>
                <c:pt idx="267">
                  <c:v>301</c:v>
                </c:pt>
                <c:pt idx="268">
                  <c:v>301</c:v>
                </c:pt>
                <c:pt idx="269">
                  <c:v>298</c:v>
                </c:pt>
                <c:pt idx="270">
                  <c:v>299</c:v>
                </c:pt>
                <c:pt idx="271">
                  <c:v>298</c:v>
                </c:pt>
                <c:pt idx="272">
                  <c:v>290</c:v>
                </c:pt>
                <c:pt idx="273">
                  <c:v>292</c:v>
                </c:pt>
                <c:pt idx="274">
                  <c:v>289</c:v>
                </c:pt>
                <c:pt idx="275">
                  <c:v>289</c:v>
                </c:pt>
                <c:pt idx="276">
                  <c:v>295</c:v>
                </c:pt>
                <c:pt idx="277">
                  <c:v>298</c:v>
                </c:pt>
                <c:pt idx="278">
                  <c:v>300</c:v>
                </c:pt>
                <c:pt idx="279">
                  <c:v>296</c:v>
                </c:pt>
                <c:pt idx="280">
                  <c:v>298</c:v>
                </c:pt>
                <c:pt idx="281">
                  <c:v>298</c:v>
                </c:pt>
                <c:pt idx="282">
                  <c:v>294</c:v>
                </c:pt>
                <c:pt idx="283">
                  <c:v>293</c:v>
                </c:pt>
                <c:pt idx="284">
                  <c:v>292</c:v>
                </c:pt>
                <c:pt idx="285">
                  <c:v>293</c:v>
                </c:pt>
                <c:pt idx="286">
                  <c:v>296</c:v>
                </c:pt>
                <c:pt idx="287">
                  <c:v>295</c:v>
                </c:pt>
                <c:pt idx="288">
                  <c:v>297</c:v>
                </c:pt>
                <c:pt idx="289">
                  <c:v>296</c:v>
                </c:pt>
                <c:pt idx="290">
                  <c:v>294</c:v>
                </c:pt>
                <c:pt idx="291">
                  <c:v>294</c:v>
                </c:pt>
                <c:pt idx="292">
                  <c:v>293</c:v>
                </c:pt>
                <c:pt idx="293">
                  <c:v>291</c:v>
                </c:pt>
                <c:pt idx="294">
                  <c:v>288</c:v>
                </c:pt>
                <c:pt idx="295">
                  <c:v>283</c:v>
                </c:pt>
                <c:pt idx="296">
                  <c:v>287</c:v>
                </c:pt>
                <c:pt idx="297">
                  <c:v>286</c:v>
                </c:pt>
                <c:pt idx="298">
                  <c:v>288</c:v>
                </c:pt>
                <c:pt idx="299">
                  <c:v>287</c:v>
                </c:pt>
                <c:pt idx="300">
                  <c:v>280</c:v>
                </c:pt>
                <c:pt idx="301">
                  <c:v>279</c:v>
                </c:pt>
                <c:pt idx="302">
                  <c:v>281</c:v>
                </c:pt>
                <c:pt idx="303">
                  <c:v>282</c:v>
                </c:pt>
                <c:pt idx="304">
                  <c:v>285</c:v>
                </c:pt>
                <c:pt idx="305">
                  <c:v>288</c:v>
                </c:pt>
                <c:pt idx="306">
                  <c:v>289</c:v>
                </c:pt>
                <c:pt idx="307">
                  <c:v>289</c:v>
                </c:pt>
                <c:pt idx="308">
                  <c:v>293</c:v>
                </c:pt>
                <c:pt idx="309">
                  <c:v>291</c:v>
                </c:pt>
                <c:pt idx="310">
                  <c:v>291</c:v>
                </c:pt>
                <c:pt idx="311">
                  <c:v>288</c:v>
                </c:pt>
                <c:pt idx="312">
                  <c:v>285</c:v>
                </c:pt>
                <c:pt idx="313">
                  <c:v>284</c:v>
                </c:pt>
                <c:pt idx="314">
                  <c:v>284</c:v>
                </c:pt>
                <c:pt idx="315">
                  <c:v>283</c:v>
                </c:pt>
                <c:pt idx="316">
                  <c:v>282</c:v>
                </c:pt>
                <c:pt idx="317">
                  <c:v>278</c:v>
                </c:pt>
                <c:pt idx="318">
                  <c:v>275</c:v>
                </c:pt>
                <c:pt idx="319">
                  <c:v>273</c:v>
                </c:pt>
                <c:pt idx="320">
                  <c:v>271</c:v>
                </c:pt>
                <c:pt idx="321">
                  <c:v>283</c:v>
                </c:pt>
                <c:pt idx="322">
                  <c:v>284</c:v>
                </c:pt>
                <c:pt idx="323">
                  <c:v>288</c:v>
                </c:pt>
                <c:pt idx="324">
                  <c:v>294</c:v>
                </c:pt>
                <c:pt idx="325">
                  <c:v>289</c:v>
                </c:pt>
                <c:pt idx="326">
                  <c:v>290</c:v>
                </c:pt>
                <c:pt idx="327">
                  <c:v>287</c:v>
                </c:pt>
                <c:pt idx="328">
                  <c:v>286</c:v>
                </c:pt>
                <c:pt idx="329">
                  <c:v>281</c:v>
                </c:pt>
                <c:pt idx="330">
                  <c:v>285</c:v>
                </c:pt>
                <c:pt idx="331">
                  <c:v>284</c:v>
                </c:pt>
                <c:pt idx="332">
                  <c:v>286</c:v>
                </c:pt>
                <c:pt idx="333">
                  <c:v>285</c:v>
                </c:pt>
                <c:pt idx="334">
                  <c:v>282</c:v>
                </c:pt>
                <c:pt idx="335">
                  <c:v>280</c:v>
                </c:pt>
                <c:pt idx="336">
                  <c:v>280</c:v>
                </c:pt>
                <c:pt idx="337">
                  <c:v>280</c:v>
                </c:pt>
                <c:pt idx="338">
                  <c:v>281</c:v>
                </c:pt>
                <c:pt idx="339">
                  <c:v>279</c:v>
                </c:pt>
                <c:pt idx="340">
                  <c:v>278</c:v>
                </c:pt>
                <c:pt idx="341">
                  <c:v>279</c:v>
                </c:pt>
                <c:pt idx="342">
                  <c:v>298</c:v>
                </c:pt>
                <c:pt idx="343">
                  <c:v>298</c:v>
                </c:pt>
                <c:pt idx="344">
                  <c:v>295</c:v>
                </c:pt>
                <c:pt idx="345">
                  <c:v>293</c:v>
                </c:pt>
                <c:pt idx="346">
                  <c:v>297</c:v>
                </c:pt>
                <c:pt idx="347">
                  <c:v>297</c:v>
                </c:pt>
                <c:pt idx="348">
                  <c:v>295</c:v>
                </c:pt>
                <c:pt idx="349">
                  <c:v>290</c:v>
                </c:pt>
                <c:pt idx="350">
                  <c:v>298</c:v>
                </c:pt>
                <c:pt idx="351">
                  <c:v>300</c:v>
                </c:pt>
                <c:pt idx="352">
                  <c:v>298</c:v>
                </c:pt>
                <c:pt idx="353">
                  <c:v>297</c:v>
                </c:pt>
                <c:pt idx="354">
                  <c:v>302</c:v>
                </c:pt>
                <c:pt idx="355">
                  <c:v>302</c:v>
                </c:pt>
                <c:pt idx="356">
                  <c:v>304</c:v>
                </c:pt>
                <c:pt idx="357">
                  <c:v>300</c:v>
                </c:pt>
                <c:pt idx="358">
                  <c:v>301</c:v>
                </c:pt>
                <c:pt idx="359">
                  <c:v>301</c:v>
                </c:pt>
                <c:pt idx="360">
                  <c:v>304</c:v>
                </c:pt>
                <c:pt idx="361">
                  <c:v>305</c:v>
                </c:pt>
                <c:pt idx="362">
                  <c:v>304</c:v>
                </c:pt>
                <c:pt idx="363">
                  <c:v>305</c:v>
                </c:pt>
                <c:pt idx="364">
                  <c:v>318</c:v>
                </c:pt>
                <c:pt idx="365">
                  <c:v>320</c:v>
                </c:pt>
                <c:pt idx="366">
                  <c:v>318</c:v>
                </c:pt>
                <c:pt idx="367">
                  <c:v>318</c:v>
                </c:pt>
                <c:pt idx="368">
                  <c:v>315</c:v>
                </c:pt>
                <c:pt idx="369">
                  <c:v>316</c:v>
                </c:pt>
                <c:pt idx="370">
                  <c:v>315</c:v>
                </c:pt>
                <c:pt idx="371">
                  <c:v>315</c:v>
                </c:pt>
                <c:pt idx="372">
                  <c:v>320</c:v>
                </c:pt>
                <c:pt idx="373">
                  <c:v>324</c:v>
                </c:pt>
                <c:pt idx="374">
                  <c:v>326</c:v>
                </c:pt>
                <c:pt idx="375">
                  <c:v>330</c:v>
                </c:pt>
                <c:pt idx="376">
                  <c:v>329</c:v>
                </c:pt>
                <c:pt idx="377">
                  <c:v>325</c:v>
                </c:pt>
                <c:pt idx="378">
                  <c:v>326</c:v>
                </c:pt>
                <c:pt idx="379">
                  <c:v>328</c:v>
                </c:pt>
                <c:pt idx="380">
                  <c:v>329</c:v>
                </c:pt>
                <c:pt idx="381">
                  <c:v>331</c:v>
                </c:pt>
                <c:pt idx="382">
                  <c:v>328</c:v>
                </c:pt>
                <c:pt idx="383">
                  <c:v>328</c:v>
                </c:pt>
                <c:pt idx="384">
                  <c:v>328</c:v>
                </c:pt>
                <c:pt idx="385">
                  <c:v>327</c:v>
                </c:pt>
                <c:pt idx="386">
                  <c:v>337</c:v>
                </c:pt>
                <c:pt idx="387">
                  <c:v>339</c:v>
                </c:pt>
                <c:pt idx="388">
                  <c:v>341</c:v>
                </c:pt>
                <c:pt idx="389">
                  <c:v>341</c:v>
                </c:pt>
                <c:pt idx="390">
                  <c:v>342</c:v>
                </c:pt>
                <c:pt idx="391">
                  <c:v>339</c:v>
                </c:pt>
                <c:pt idx="392">
                  <c:v>336</c:v>
                </c:pt>
                <c:pt idx="393">
                  <c:v>339</c:v>
                </c:pt>
                <c:pt idx="394">
                  <c:v>338</c:v>
                </c:pt>
                <c:pt idx="395">
                  <c:v>334</c:v>
                </c:pt>
                <c:pt idx="396">
                  <c:v>333</c:v>
                </c:pt>
                <c:pt idx="397">
                  <c:v>330</c:v>
                </c:pt>
                <c:pt idx="398">
                  <c:v>329</c:v>
                </c:pt>
                <c:pt idx="399">
                  <c:v>329</c:v>
                </c:pt>
                <c:pt idx="400">
                  <c:v>330</c:v>
                </c:pt>
                <c:pt idx="401">
                  <c:v>330</c:v>
                </c:pt>
                <c:pt idx="402">
                  <c:v>329</c:v>
                </c:pt>
                <c:pt idx="403">
                  <c:v>331</c:v>
                </c:pt>
                <c:pt idx="404">
                  <c:v>330</c:v>
                </c:pt>
                <c:pt idx="405">
                  <c:v>330</c:v>
                </c:pt>
                <c:pt idx="406">
                  <c:v>326</c:v>
                </c:pt>
                <c:pt idx="407">
                  <c:v>329</c:v>
                </c:pt>
                <c:pt idx="408">
                  <c:v>330</c:v>
                </c:pt>
                <c:pt idx="409">
                  <c:v>338</c:v>
                </c:pt>
                <c:pt idx="410">
                  <c:v>342</c:v>
                </c:pt>
                <c:pt idx="411">
                  <c:v>348</c:v>
                </c:pt>
                <c:pt idx="412">
                  <c:v>350</c:v>
                </c:pt>
                <c:pt idx="413">
                  <c:v>350</c:v>
                </c:pt>
                <c:pt idx="414">
                  <c:v>355</c:v>
                </c:pt>
                <c:pt idx="415">
                  <c:v>358</c:v>
                </c:pt>
                <c:pt idx="416">
                  <c:v>375</c:v>
                </c:pt>
                <c:pt idx="417">
                  <c:v>376</c:v>
                </c:pt>
                <c:pt idx="418">
                  <c:v>376</c:v>
                </c:pt>
                <c:pt idx="419">
                  <c:v>378</c:v>
                </c:pt>
                <c:pt idx="420">
                  <c:v>383</c:v>
                </c:pt>
                <c:pt idx="421">
                  <c:v>384</c:v>
                </c:pt>
                <c:pt idx="422">
                  <c:v>386</c:v>
                </c:pt>
                <c:pt idx="423">
                  <c:v>390</c:v>
                </c:pt>
                <c:pt idx="424">
                  <c:v>409</c:v>
                </c:pt>
                <c:pt idx="425">
                  <c:v>416</c:v>
                </c:pt>
                <c:pt idx="426">
                  <c:v>423</c:v>
                </c:pt>
                <c:pt idx="427">
                  <c:v>436</c:v>
                </c:pt>
                <c:pt idx="428">
                  <c:v>470</c:v>
                </c:pt>
                <c:pt idx="429">
                  <c:v>487</c:v>
                </c:pt>
                <c:pt idx="430">
                  <c:v>520</c:v>
                </c:pt>
                <c:pt idx="431">
                  <c:v>526</c:v>
                </c:pt>
                <c:pt idx="432">
                  <c:v>526</c:v>
                </c:pt>
                <c:pt idx="433">
                  <c:v>533</c:v>
                </c:pt>
                <c:pt idx="434">
                  <c:v>536</c:v>
                </c:pt>
                <c:pt idx="435">
                  <c:v>535</c:v>
                </c:pt>
                <c:pt idx="436">
                  <c:v>530</c:v>
                </c:pt>
                <c:pt idx="437">
                  <c:v>543</c:v>
                </c:pt>
                <c:pt idx="438">
                  <c:v>568</c:v>
                </c:pt>
                <c:pt idx="439">
                  <c:v>570</c:v>
                </c:pt>
                <c:pt idx="440">
                  <c:v>567</c:v>
                </c:pt>
                <c:pt idx="441">
                  <c:v>566</c:v>
                </c:pt>
                <c:pt idx="442">
                  <c:v>567</c:v>
                </c:pt>
                <c:pt idx="443">
                  <c:v>570</c:v>
                </c:pt>
                <c:pt idx="444">
                  <c:v>579</c:v>
                </c:pt>
                <c:pt idx="445">
                  <c:v>578</c:v>
                </c:pt>
                <c:pt idx="446">
                  <c:v>572</c:v>
                </c:pt>
                <c:pt idx="447">
                  <c:v>572</c:v>
                </c:pt>
                <c:pt idx="448">
                  <c:v>573</c:v>
                </c:pt>
                <c:pt idx="449">
                  <c:v>576</c:v>
                </c:pt>
                <c:pt idx="450">
                  <c:v>574</c:v>
                </c:pt>
                <c:pt idx="451">
                  <c:v>576</c:v>
                </c:pt>
                <c:pt idx="452">
                  <c:v>595</c:v>
                </c:pt>
                <c:pt idx="453">
                  <c:v>606</c:v>
                </c:pt>
                <c:pt idx="454">
                  <c:v>611</c:v>
                </c:pt>
                <c:pt idx="455">
                  <c:v>629</c:v>
                </c:pt>
                <c:pt idx="456">
                  <c:v>627</c:v>
                </c:pt>
                <c:pt idx="457">
                  <c:v>621</c:v>
                </c:pt>
                <c:pt idx="458">
                  <c:v>639</c:v>
                </c:pt>
                <c:pt idx="459">
                  <c:v>632</c:v>
                </c:pt>
                <c:pt idx="460">
                  <c:v>632</c:v>
                </c:pt>
                <c:pt idx="461">
                  <c:v>637</c:v>
                </c:pt>
                <c:pt idx="462">
                  <c:v>659</c:v>
                </c:pt>
                <c:pt idx="463">
                  <c:v>667</c:v>
                </c:pt>
                <c:pt idx="464">
                  <c:v>678</c:v>
                </c:pt>
                <c:pt idx="465">
                  <c:v>678</c:v>
                </c:pt>
                <c:pt idx="466">
                  <c:v>665</c:v>
                </c:pt>
                <c:pt idx="467">
                  <c:v>659</c:v>
                </c:pt>
                <c:pt idx="468">
                  <c:v>649</c:v>
                </c:pt>
                <c:pt idx="469">
                  <c:v>637</c:v>
                </c:pt>
                <c:pt idx="470">
                  <c:v>638</c:v>
                </c:pt>
                <c:pt idx="471">
                  <c:v>643</c:v>
                </c:pt>
                <c:pt idx="472">
                  <c:v>649</c:v>
                </c:pt>
                <c:pt idx="473">
                  <c:v>650</c:v>
                </c:pt>
                <c:pt idx="474">
                  <c:v>636</c:v>
                </c:pt>
                <c:pt idx="475">
                  <c:v>652</c:v>
                </c:pt>
                <c:pt idx="476">
                  <c:v>633</c:v>
                </c:pt>
                <c:pt idx="477">
                  <c:v>627</c:v>
                </c:pt>
                <c:pt idx="478">
                  <c:v>611</c:v>
                </c:pt>
                <c:pt idx="479">
                  <c:v>609</c:v>
                </c:pt>
                <c:pt idx="480">
                  <c:v>595</c:v>
                </c:pt>
                <c:pt idx="481">
                  <c:v>593</c:v>
                </c:pt>
                <c:pt idx="482">
                  <c:v>588</c:v>
                </c:pt>
                <c:pt idx="483">
                  <c:v>585</c:v>
                </c:pt>
                <c:pt idx="484">
                  <c:v>582</c:v>
                </c:pt>
                <c:pt idx="485">
                  <c:v>573</c:v>
                </c:pt>
                <c:pt idx="486">
                  <c:v>562</c:v>
                </c:pt>
                <c:pt idx="487">
                  <c:v>553</c:v>
                </c:pt>
                <c:pt idx="488">
                  <c:v>554</c:v>
                </c:pt>
                <c:pt idx="489">
                  <c:v>547</c:v>
                </c:pt>
                <c:pt idx="490">
                  <c:v>545</c:v>
                </c:pt>
                <c:pt idx="491">
                  <c:v>541</c:v>
                </c:pt>
                <c:pt idx="492">
                  <c:v>536</c:v>
                </c:pt>
                <c:pt idx="493">
                  <c:v>533</c:v>
                </c:pt>
                <c:pt idx="494">
                  <c:v>533</c:v>
                </c:pt>
                <c:pt idx="495">
                  <c:v>534</c:v>
                </c:pt>
                <c:pt idx="496">
                  <c:v>544</c:v>
                </c:pt>
                <c:pt idx="497">
                  <c:v>548</c:v>
                </c:pt>
                <c:pt idx="498">
                  <c:v>555</c:v>
                </c:pt>
                <c:pt idx="499">
                  <c:v>555</c:v>
                </c:pt>
                <c:pt idx="500">
                  <c:v>553</c:v>
                </c:pt>
                <c:pt idx="501">
                  <c:v>545</c:v>
                </c:pt>
                <c:pt idx="502">
                  <c:v>554</c:v>
                </c:pt>
                <c:pt idx="503">
                  <c:v>556</c:v>
                </c:pt>
                <c:pt idx="504">
                  <c:v>561</c:v>
                </c:pt>
                <c:pt idx="505">
                  <c:v>556</c:v>
                </c:pt>
                <c:pt idx="506">
                  <c:v>564</c:v>
                </c:pt>
                <c:pt idx="507">
                  <c:v>559</c:v>
                </c:pt>
                <c:pt idx="508">
                  <c:v>564</c:v>
                </c:pt>
                <c:pt idx="509">
                  <c:v>564</c:v>
                </c:pt>
                <c:pt idx="510">
                  <c:v>563</c:v>
                </c:pt>
                <c:pt idx="511">
                  <c:v>558</c:v>
                </c:pt>
                <c:pt idx="512">
                  <c:v>553</c:v>
                </c:pt>
                <c:pt idx="513">
                  <c:v>543</c:v>
                </c:pt>
                <c:pt idx="514">
                  <c:v>539</c:v>
                </c:pt>
                <c:pt idx="515">
                  <c:v>544</c:v>
                </c:pt>
                <c:pt idx="516">
                  <c:v>548</c:v>
                </c:pt>
                <c:pt idx="517">
                  <c:v>551</c:v>
                </c:pt>
                <c:pt idx="518">
                  <c:v>566</c:v>
                </c:pt>
                <c:pt idx="519">
                  <c:v>563</c:v>
                </c:pt>
                <c:pt idx="520">
                  <c:v>557</c:v>
                </c:pt>
                <c:pt idx="521">
                  <c:v>556</c:v>
                </c:pt>
                <c:pt idx="522">
                  <c:v>553</c:v>
                </c:pt>
                <c:pt idx="523">
                  <c:v>541</c:v>
                </c:pt>
                <c:pt idx="524">
                  <c:v>537</c:v>
                </c:pt>
                <c:pt idx="525">
                  <c:v>546</c:v>
                </c:pt>
                <c:pt idx="526">
                  <c:v>560</c:v>
                </c:pt>
                <c:pt idx="527">
                  <c:v>567</c:v>
                </c:pt>
                <c:pt idx="528">
                  <c:v>562</c:v>
                </c:pt>
                <c:pt idx="529">
                  <c:v>563</c:v>
                </c:pt>
                <c:pt idx="530">
                  <c:v>555</c:v>
                </c:pt>
                <c:pt idx="531">
                  <c:v>549</c:v>
                </c:pt>
                <c:pt idx="532">
                  <c:v>554</c:v>
                </c:pt>
                <c:pt idx="533">
                  <c:v>559</c:v>
                </c:pt>
                <c:pt idx="534">
                  <c:v>556</c:v>
                </c:pt>
                <c:pt idx="535">
                  <c:v>554</c:v>
                </c:pt>
                <c:pt idx="536">
                  <c:v>554</c:v>
                </c:pt>
                <c:pt idx="537">
                  <c:v>553</c:v>
                </c:pt>
                <c:pt idx="538">
                  <c:v>553</c:v>
                </c:pt>
                <c:pt idx="539">
                  <c:v>560</c:v>
                </c:pt>
                <c:pt idx="540">
                  <c:v>554</c:v>
                </c:pt>
                <c:pt idx="541">
                  <c:v>549</c:v>
                </c:pt>
                <c:pt idx="542">
                  <c:v>545</c:v>
                </c:pt>
                <c:pt idx="543">
                  <c:v>541</c:v>
                </c:pt>
                <c:pt idx="544">
                  <c:v>536</c:v>
                </c:pt>
                <c:pt idx="545">
                  <c:v>536</c:v>
                </c:pt>
                <c:pt idx="546">
                  <c:v>541</c:v>
                </c:pt>
                <c:pt idx="547">
                  <c:v>535</c:v>
                </c:pt>
                <c:pt idx="548">
                  <c:v>533</c:v>
                </c:pt>
                <c:pt idx="549">
                  <c:v>524</c:v>
                </c:pt>
                <c:pt idx="550">
                  <c:v>522</c:v>
                </c:pt>
                <c:pt idx="551">
                  <c:v>525</c:v>
                </c:pt>
                <c:pt idx="552">
                  <c:v>529</c:v>
                </c:pt>
                <c:pt idx="553">
                  <c:v>523</c:v>
                </c:pt>
                <c:pt idx="554">
                  <c:v>523</c:v>
                </c:pt>
                <c:pt idx="555">
                  <c:v>531</c:v>
                </c:pt>
                <c:pt idx="556">
                  <c:v>526</c:v>
                </c:pt>
                <c:pt idx="557">
                  <c:v>522</c:v>
                </c:pt>
                <c:pt idx="558">
                  <c:v>515</c:v>
                </c:pt>
                <c:pt idx="559">
                  <c:v>521</c:v>
                </c:pt>
                <c:pt idx="560">
                  <c:v>521</c:v>
                </c:pt>
                <c:pt idx="561">
                  <c:v>515</c:v>
                </c:pt>
                <c:pt idx="562">
                  <c:v>524</c:v>
                </c:pt>
                <c:pt idx="563">
                  <c:v>520</c:v>
                </c:pt>
                <c:pt idx="564">
                  <c:v>520</c:v>
                </c:pt>
                <c:pt idx="565">
                  <c:v>528</c:v>
                </c:pt>
                <c:pt idx="566">
                  <c:v>530</c:v>
                </c:pt>
                <c:pt idx="567">
                  <c:v>534</c:v>
                </c:pt>
                <c:pt idx="568">
                  <c:v>529</c:v>
                </c:pt>
                <c:pt idx="569">
                  <c:v>527</c:v>
                </c:pt>
                <c:pt idx="570">
                  <c:v>529</c:v>
                </c:pt>
                <c:pt idx="571">
                  <c:v>528</c:v>
                </c:pt>
                <c:pt idx="572">
                  <c:v>530</c:v>
                </c:pt>
                <c:pt idx="573">
                  <c:v>528</c:v>
                </c:pt>
                <c:pt idx="574">
                  <c:v>529</c:v>
                </c:pt>
                <c:pt idx="575">
                  <c:v>521</c:v>
                </c:pt>
                <c:pt idx="576">
                  <c:v>518</c:v>
                </c:pt>
                <c:pt idx="577">
                  <c:v>523</c:v>
                </c:pt>
                <c:pt idx="578">
                  <c:v>522</c:v>
                </c:pt>
                <c:pt idx="579">
                  <c:v>517</c:v>
                </c:pt>
                <c:pt idx="580">
                  <c:v>518</c:v>
                </c:pt>
                <c:pt idx="581">
                  <c:v>514</c:v>
                </c:pt>
                <c:pt idx="582">
                  <c:v>519</c:v>
                </c:pt>
                <c:pt idx="583">
                  <c:v>519</c:v>
                </c:pt>
                <c:pt idx="584">
                  <c:v>511</c:v>
                </c:pt>
                <c:pt idx="585">
                  <c:v>517</c:v>
                </c:pt>
                <c:pt idx="586">
                  <c:v>518</c:v>
                </c:pt>
                <c:pt idx="587">
                  <c:v>518</c:v>
                </c:pt>
                <c:pt idx="588">
                  <c:v>513</c:v>
                </c:pt>
                <c:pt idx="589">
                  <c:v>518</c:v>
                </c:pt>
                <c:pt idx="590">
                  <c:v>516</c:v>
                </c:pt>
                <c:pt idx="591">
                  <c:v>514</c:v>
                </c:pt>
                <c:pt idx="592">
                  <c:v>509</c:v>
                </c:pt>
                <c:pt idx="593">
                  <c:v>505</c:v>
                </c:pt>
                <c:pt idx="594">
                  <c:v>500</c:v>
                </c:pt>
                <c:pt idx="595">
                  <c:v>496</c:v>
                </c:pt>
                <c:pt idx="596">
                  <c:v>499</c:v>
                </c:pt>
                <c:pt idx="597">
                  <c:v>502</c:v>
                </c:pt>
                <c:pt idx="598">
                  <c:v>500</c:v>
                </c:pt>
                <c:pt idx="599">
                  <c:v>493</c:v>
                </c:pt>
                <c:pt idx="600">
                  <c:v>493</c:v>
                </c:pt>
                <c:pt idx="601">
                  <c:v>495</c:v>
                </c:pt>
                <c:pt idx="602">
                  <c:v>495</c:v>
                </c:pt>
                <c:pt idx="603">
                  <c:v>492</c:v>
                </c:pt>
                <c:pt idx="604">
                  <c:v>498</c:v>
                </c:pt>
                <c:pt idx="605">
                  <c:v>476</c:v>
                </c:pt>
                <c:pt idx="606">
                  <c:v>470</c:v>
                </c:pt>
                <c:pt idx="607">
                  <c:v>465</c:v>
                </c:pt>
                <c:pt idx="608">
                  <c:v>471</c:v>
                </c:pt>
                <c:pt idx="609">
                  <c:v>461</c:v>
                </c:pt>
                <c:pt idx="610">
                  <c:v>462</c:v>
                </c:pt>
                <c:pt idx="611">
                  <c:v>467</c:v>
                </c:pt>
                <c:pt idx="612">
                  <c:v>465</c:v>
                </c:pt>
                <c:pt idx="613">
                  <c:v>468</c:v>
                </c:pt>
                <c:pt idx="614">
                  <c:v>476</c:v>
                </c:pt>
                <c:pt idx="615">
                  <c:v>466</c:v>
                </c:pt>
                <c:pt idx="616">
                  <c:v>464</c:v>
                </c:pt>
                <c:pt idx="617">
                  <c:v>460</c:v>
                </c:pt>
                <c:pt idx="618">
                  <c:v>469</c:v>
                </c:pt>
                <c:pt idx="619">
                  <c:v>472</c:v>
                </c:pt>
                <c:pt idx="620">
                  <c:v>477</c:v>
                </c:pt>
                <c:pt idx="621">
                  <c:v>481</c:v>
                </c:pt>
                <c:pt idx="622">
                  <c:v>481</c:v>
                </c:pt>
                <c:pt idx="623">
                  <c:v>478</c:v>
                </c:pt>
                <c:pt idx="624">
                  <c:v>472</c:v>
                </c:pt>
                <c:pt idx="625">
                  <c:v>474</c:v>
                </c:pt>
                <c:pt idx="626">
                  <c:v>475</c:v>
                </c:pt>
                <c:pt idx="627">
                  <c:v>465</c:v>
                </c:pt>
                <c:pt idx="628">
                  <c:v>465</c:v>
                </c:pt>
                <c:pt idx="629">
                  <c:v>469</c:v>
                </c:pt>
                <c:pt idx="630">
                  <c:v>470</c:v>
                </c:pt>
                <c:pt idx="631">
                  <c:v>472</c:v>
                </c:pt>
                <c:pt idx="632">
                  <c:v>469</c:v>
                </c:pt>
                <c:pt idx="633">
                  <c:v>464</c:v>
                </c:pt>
                <c:pt idx="634">
                  <c:v>466</c:v>
                </c:pt>
                <c:pt idx="635">
                  <c:v>460</c:v>
                </c:pt>
                <c:pt idx="636">
                  <c:v>465</c:v>
                </c:pt>
                <c:pt idx="637">
                  <c:v>463</c:v>
                </c:pt>
                <c:pt idx="638">
                  <c:v>466</c:v>
                </c:pt>
                <c:pt idx="639">
                  <c:v>477</c:v>
                </c:pt>
                <c:pt idx="640">
                  <c:v>473</c:v>
                </c:pt>
                <c:pt idx="641">
                  <c:v>468</c:v>
                </c:pt>
                <c:pt idx="642">
                  <c:v>466</c:v>
                </c:pt>
                <c:pt idx="643">
                  <c:v>461</c:v>
                </c:pt>
                <c:pt idx="644">
                  <c:v>458</c:v>
                </c:pt>
                <c:pt idx="645">
                  <c:v>460</c:v>
                </c:pt>
                <c:pt idx="646">
                  <c:v>466</c:v>
                </c:pt>
                <c:pt idx="647">
                  <c:v>469</c:v>
                </c:pt>
                <c:pt idx="648">
                  <c:v>487</c:v>
                </c:pt>
                <c:pt idx="649">
                  <c:v>479</c:v>
                </c:pt>
                <c:pt idx="650">
                  <c:v>479</c:v>
                </c:pt>
                <c:pt idx="651">
                  <c:v>480</c:v>
                </c:pt>
                <c:pt idx="652">
                  <c:v>475</c:v>
                </c:pt>
                <c:pt idx="653">
                  <c:v>474</c:v>
                </c:pt>
                <c:pt idx="654">
                  <c:v>479</c:v>
                </c:pt>
                <c:pt idx="655">
                  <c:v>478</c:v>
                </c:pt>
                <c:pt idx="656">
                  <c:v>487</c:v>
                </c:pt>
                <c:pt idx="657">
                  <c:v>486</c:v>
                </c:pt>
                <c:pt idx="658">
                  <c:v>482</c:v>
                </c:pt>
                <c:pt idx="659">
                  <c:v>477</c:v>
                </c:pt>
                <c:pt idx="660">
                  <c:v>479</c:v>
                </c:pt>
                <c:pt idx="661">
                  <c:v>482</c:v>
                </c:pt>
                <c:pt idx="662">
                  <c:v>483</c:v>
                </c:pt>
                <c:pt idx="663">
                  <c:v>483</c:v>
                </c:pt>
                <c:pt idx="664">
                  <c:v>478</c:v>
                </c:pt>
                <c:pt idx="665">
                  <c:v>477</c:v>
                </c:pt>
                <c:pt idx="666">
                  <c:v>477</c:v>
                </c:pt>
                <c:pt idx="667">
                  <c:v>485</c:v>
                </c:pt>
                <c:pt idx="668">
                  <c:v>486</c:v>
                </c:pt>
                <c:pt idx="669">
                  <c:v>482</c:v>
                </c:pt>
                <c:pt idx="670">
                  <c:v>481</c:v>
                </c:pt>
                <c:pt idx="671">
                  <c:v>466</c:v>
                </c:pt>
                <c:pt idx="672">
                  <c:v>466</c:v>
                </c:pt>
                <c:pt idx="673">
                  <c:v>469</c:v>
                </c:pt>
                <c:pt idx="674">
                  <c:v>475</c:v>
                </c:pt>
                <c:pt idx="675">
                  <c:v>484</c:v>
                </c:pt>
                <c:pt idx="676">
                  <c:v>474</c:v>
                </c:pt>
                <c:pt idx="677">
                  <c:v>465</c:v>
                </c:pt>
                <c:pt idx="678">
                  <c:v>469</c:v>
                </c:pt>
                <c:pt idx="679">
                  <c:v>473</c:v>
                </c:pt>
                <c:pt idx="680">
                  <c:v>470</c:v>
                </c:pt>
                <c:pt idx="681">
                  <c:v>478</c:v>
                </c:pt>
                <c:pt idx="682">
                  <c:v>476</c:v>
                </c:pt>
                <c:pt idx="683">
                  <c:v>483</c:v>
                </c:pt>
                <c:pt idx="684">
                  <c:v>487</c:v>
                </c:pt>
                <c:pt idx="685">
                  <c:v>487</c:v>
                </c:pt>
                <c:pt idx="686">
                  <c:v>489</c:v>
                </c:pt>
                <c:pt idx="687">
                  <c:v>489</c:v>
                </c:pt>
                <c:pt idx="688">
                  <c:v>494</c:v>
                </c:pt>
                <c:pt idx="689">
                  <c:v>503</c:v>
                </c:pt>
                <c:pt idx="690">
                  <c:v>500</c:v>
                </c:pt>
                <c:pt idx="691">
                  <c:v>493</c:v>
                </c:pt>
                <c:pt idx="692">
                  <c:v>488</c:v>
                </c:pt>
                <c:pt idx="693">
                  <c:v>490</c:v>
                </c:pt>
                <c:pt idx="694">
                  <c:v>491</c:v>
                </c:pt>
                <c:pt idx="695">
                  <c:v>490</c:v>
                </c:pt>
                <c:pt idx="696">
                  <c:v>499</c:v>
                </c:pt>
                <c:pt idx="697">
                  <c:v>499</c:v>
                </c:pt>
                <c:pt idx="698">
                  <c:v>494</c:v>
                </c:pt>
                <c:pt idx="699">
                  <c:v>496</c:v>
                </c:pt>
                <c:pt idx="700">
                  <c:v>494</c:v>
                </c:pt>
                <c:pt idx="701">
                  <c:v>501</c:v>
                </c:pt>
                <c:pt idx="702">
                  <c:v>500</c:v>
                </c:pt>
                <c:pt idx="703">
                  <c:v>498</c:v>
                </c:pt>
                <c:pt idx="704">
                  <c:v>501</c:v>
                </c:pt>
                <c:pt idx="705">
                  <c:v>505</c:v>
                </c:pt>
                <c:pt idx="706">
                  <c:v>507</c:v>
                </c:pt>
                <c:pt idx="707">
                  <c:v>506</c:v>
                </c:pt>
                <c:pt idx="708">
                  <c:v>507</c:v>
                </c:pt>
                <c:pt idx="709">
                  <c:v>509</c:v>
                </c:pt>
                <c:pt idx="710">
                  <c:v>515</c:v>
                </c:pt>
                <c:pt idx="711">
                  <c:v>526</c:v>
                </c:pt>
                <c:pt idx="712">
                  <c:v>522</c:v>
                </c:pt>
                <c:pt idx="713">
                  <c:v>517</c:v>
                </c:pt>
                <c:pt idx="714">
                  <c:v>510</c:v>
                </c:pt>
                <c:pt idx="715">
                  <c:v>507</c:v>
                </c:pt>
                <c:pt idx="716">
                  <c:v>506</c:v>
                </c:pt>
                <c:pt idx="717">
                  <c:v>505</c:v>
                </c:pt>
                <c:pt idx="718">
                  <c:v>512</c:v>
                </c:pt>
                <c:pt idx="719">
                  <c:v>503</c:v>
                </c:pt>
                <c:pt idx="720">
                  <c:v>499</c:v>
                </c:pt>
                <c:pt idx="721">
                  <c:v>500</c:v>
                </c:pt>
                <c:pt idx="722">
                  <c:v>499</c:v>
                </c:pt>
                <c:pt idx="723">
                  <c:v>496</c:v>
                </c:pt>
                <c:pt idx="724">
                  <c:v>498</c:v>
                </c:pt>
                <c:pt idx="725">
                  <c:v>493</c:v>
                </c:pt>
                <c:pt idx="726">
                  <c:v>494</c:v>
                </c:pt>
                <c:pt idx="727">
                  <c:v>499</c:v>
                </c:pt>
                <c:pt idx="728">
                  <c:v>499</c:v>
                </c:pt>
                <c:pt idx="729">
                  <c:v>491</c:v>
                </c:pt>
                <c:pt idx="730">
                  <c:v>497</c:v>
                </c:pt>
                <c:pt idx="731">
                  <c:v>493</c:v>
                </c:pt>
                <c:pt idx="732">
                  <c:v>489</c:v>
                </c:pt>
                <c:pt idx="733">
                  <c:v>494</c:v>
                </c:pt>
                <c:pt idx="734">
                  <c:v>499</c:v>
                </c:pt>
                <c:pt idx="735">
                  <c:v>508</c:v>
                </c:pt>
                <c:pt idx="736">
                  <c:v>517</c:v>
                </c:pt>
                <c:pt idx="737">
                  <c:v>513</c:v>
                </c:pt>
                <c:pt idx="738">
                  <c:v>513</c:v>
                </c:pt>
                <c:pt idx="739">
                  <c:v>515</c:v>
                </c:pt>
                <c:pt idx="740">
                  <c:v>514</c:v>
                </c:pt>
                <c:pt idx="741">
                  <c:v>514</c:v>
                </c:pt>
                <c:pt idx="742">
                  <c:v>516</c:v>
                </c:pt>
                <c:pt idx="743">
                  <c:v>515</c:v>
                </c:pt>
                <c:pt idx="744">
                  <c:v>513</c:v>
                </c:pt>
                <c:pt idx="745">
                  <c:v>512</c:v>
                </c:pt>
                <c:pt idx="746">
                  <c:v>514</c:v>
                </c:pt>
                <c:pt idx="747">
                  <c:v>518</c:v>
                </c:pt>
                <c:pt idx="748">
                  <c:v>517</c:v>
                </c:pt>
                <c:pt idx="749">
                  <c:v>513</c:v>
                </c:pt>
                <c:pt idx="750">
                  <c:v>510</c:v>
                </c:pt>
                <c:pt idx="751">
                  <c:v>507</c:v>
                </c:pt>
                <c:pt idx="752">
                  <c:v>505</c:v>
                </c:pt>
                <c:pt idx="753">
                  <c:v>502</c:v>
                </c:pt>
                <c:pt idx="754">
                  <c:v>501</c:v>
                </c:pt>
                <c:pt idx="755">
                  <c:v>499</c:v>
                </c:pt>
                <c:pt idx="756">
                  <c:v>500</c:v>
                </c:pt>
                <c:pt idx="757">
                  <c:v>497</c:v>
                </c:pt>
                <c:pt idx="758">
                  <c:v>490</c:v>
                </c:pt>
                <c:pt idx="759">
                  <c:v>491</c:v>
                </c:pt>
                <c:pt idx="760">
                  <c:v>486</c:v>
                </c:pt>
                <c:pt idx="761">
                  <c:v>489</c:v>
                </c:pt>
                <c:pt idx="762">
                  <c:v>491</c:v>
                </c:pt>
                <c:pt idx="763">
                  <c:v>492</c:v>
                </c:pt>
                <c:pt idx="764">
                  <c:v>493</c:v>
                </c:pt>
                <c:pt idx="765">
                  <c:v>485</c:v>
                </c:pt>
                <c:pt idx="766">
                  <c:v>486</c:v>
                </c:pt>
                <c:pt idx="767">
                  <c:v>488</c:v>
                </c:pt>
                <c:pt idx="768">
                  <c:v>487</c:v>
                </c:pt>
                <c:pt idx="769">
                  <c:v>479</c:v>
                </c:pt>
                <c:pt idx="770">
                  <c:v>473</c:v>
                </c:pt>
                <c:pt idx="771">
                  <c:v>472</c:v>
                </c:pt>
                <c:pt idx="772">
                  <c:v>472</c:v>
                </c:pt>
                <c:pt idx="773">
                  <c:v>469</c:v>
                </c:pt>
                <c:pt idx="774">
                  <c:v>468</c:v>
                </c:pt>
                <c:pt idx="775">
                  <c:v>466</c:v>
                </c:pt>
                <c:pt idx="776">
                  <c:v>466</c:v>
                </c:pt>
                <c:pt idx="777">
                  <c:v>466</c:v>
                </c:pt>
                <c:pt idx="778">
                  <c:v>468</c:v>
                </c:pt>
                <c:pt idx="779">
                  <c:v>466</c:v>
                </c:pt>
                <c:pt idx="780">
                  <c:v>470</c:v>
                </c:pt>
                <c:pt idx="781">
                  <c:v>471</c:v>
                </c:pt>
                <c:pt idx="782">
                  <c:v>476</c:v>
                </c:pt>
                <c:pt idx="783">
                  <c:v>468</c:v>
                </c:pt>
                <c:pt idx="784">
                  <c:v>481</c:v>
                </c:pt>
                <c:pt idx="785">
                  <c:v>477</c:v>
                </c:pt>
                <c:pt idx="786">
                  <c:v>482</c:v>
                </c:pt>
                <c:pt idx="787">
                  <c:v>486</c:v>
                </c:pt>
                <c:pt idx="788">
                  <c:v>481</c:v>
                </c:pt>
                <c:pt idx="789">
                  <c:v>474</c:v>
                </c:pt>
                <c:pt idx="790">
                  <c:v>472</c:v>
                </c:pt>
                <c:pt idx="791">
                  <c:v>482</c:v>
                </c:pt>
                <c:pt idx="792">
                  <c:v>477</c:v>
                </c:pt>
                <c:pt idx="793">
                  <c:v>477</c:v>
                </c:pt>
                <c:pt idx="794">
                  <c:v>475</c:v>
                </c:pt>
                <c:pt idx="795">
                  <c:v>477</c:v>
                </c:pt>
                <c:pt idx="796">
                  <c:v>474</c:v>
                </c:pt>
                <c:pt idx="797">
                  <c:v>473</c:v>
                </c:pt>
                <c:pt idx="798">
                  <c:v>482</c:v>
                </c:pt>
                <c:pt idx="799">
                  <c:v>481</c:v>
                </c:pt>
                <c:pt idx="800">
                  <c:v>481</c:v>
                </c:pt>
                <c:pt idx="801">
                  <c:v>480</c:v>
                </c:pt>
                <c:pt idx="802">
                  <c:v>480</c:v>
                </c:pt>
                <c:pt idx="803">
                  <c:v>487</c:v>
                </c:pt>
                <c:pt idx="804">
                  <c:v>487</c:v>
                </c:pt>
                <c:pt idx="805">
                  <c:v>486</c:v>
                </c:pt>
                <c:pt idx="806">
                  <c:v>499</c:v>
                </c:pt>
                <c:pt idx="807">
                  <c:v>487</c:v>
                </c:pt>
                <c:pt idx="808">
                  <c:v>482</c:v>
                </c:pt>
                <c:pt idx="809">
                  <c:v>482</c:v>
                </c:pt>
                <c:pt idx="810">
                  <c:v>479</c:v>
                </c:pt>
                <c:pt idx="811">
                  <c:v>477</c:v>
                </c:pt>
                <c:pt idx="812">
                  <c:v>481</c:v>
                </c:pt>
                <c:pt idx="813">
                  <c:v>488</c:v>
                </c:pt>
                <c:pt idx="814">
                  <c:v>483</c:v>
                </c:pt>
                <c:pt idx="815">
                  <c:v>486</c:v>
                </c:pt>
                <c:pt idx="816">
                  <c:v>482</c:v>
                </c:pt>
                <c:pt idx="817">
                  <c:v>490</c:v>
                </c:pt>
                <c:pt idx="818">
                  <c:v>490</c:v>
                </c:pt>
                <c:pt idx="819">
                  <c:v>502</c:v>
                </c:pt>
                <c:pt idx="820">
                  <c:v>494</c:v>
                </c:pt>
                <c:pt idx="821">
                  <c:v>504</c:v>
                </c:pt>
                <c:pt idx="822">
                  <c:v>507</c:v>
                </c:pt>
                <c:pt idx="823">
                  <c:v>501</c:v>
                </c:pt>
                <c:pt idx="824">
                  <c:v>508</c:v>
                </c:pt>
                <c:pt idx="825">
                  <c:v>511</c:v>
                </c:pt>
                <c:pt idx="826">
                  <c:v>511</c:v>
                </c:pt>
                <c:pt idx="827">
                  <c:v>513</c:v>
                </c:pt>
                <c:pt idx="828">
                  <c:v>510</c:v>
                </c:pt>
                <c:pt idx="829">
                  <c:v>515</c:v>
                </c:pt>
                <c:pt idx="830">
                  <c:v>516</c:v>
                </c:pt>
                <c:pt idx="831">
                  <c:v>519</c:v>
                </c:pt>
                <c:pt idx="832">
                  <c:v>516</c:v>
                </c:pt>
                <c:pt idx="833">
                  <c:v>521</c:v>
                </c:pt>
                <c:pt idx="834">
                  <c:v>529</c:v>
                </c:pt>
                <c:pt idx="835">
                  <c:v>534</c:v>
                </c:pt>
                <c:pt idx="836">
                  <c:v>540</c:v>
                </c:pt>
                <c:pt idx="837">
                  <c:v>541</c:v>
                </c:pt>
                <c:pt idx="838">
                  <c:v>542</c:v>
                </c:pt>
                <c:pt idx="839">
                  <c:v>546</c:v>
                </c:pt>
                <c:pt idx="840">
                  <c:v>551</c:v>
                </c:pt>
                <c:pt idx="841">
                  <c:v>555</c:v>
                </c:pt>
                <c:pt idx="842">
                  <c:v>547</c:v>
                </c:pt>
                <c:pt idx="843">
                  <c:v>547</c:v>
                </c:pt>
                <c:pt idx="844">
                  <c:v>557</c:v>
                </c:pt>
                <c:pt idx="845">
                  <c:v>568</c:v>
                </c:pt>
                <c:pt idx="846">
                  <c:v>584</c:v>
                </c:pt>
                <c:pt idx="847">
                  <c:v>575</c:v>
                </c:pt>
                <c:pt idx="848">
                  <c:v>578</c:v>
                </c:pt>
                <c:pt idx="849">
                  <c:v>594</c:v>
                </c:pt>
                <c:pt idx="850">
                  <c:v>594</c:v>
                </c:pt>
                <c:pt idx="851">
                  <c:v>587</c:v>
                </c:pt>
                <c:pt idx="852">
                  <c:v>590</c:v>
                </c:pt>
                <c:pt idx="853">
                  <c:v>595</c:v>
                </c:pt>
                <c:pt idx="854">
                  <c:v>589</c:v>
                </c:pt>
                <c:pt idx="855">
                  <c:v>582</c:v>
                </c:pt>
                <c:pt idx="856">
                  <c:v>587</c:v>
                </c:pt>
                <c:pt idx="857">
                  <c:v>592</c:v>
                </c:pt>
                <c:pt idx="858">
                  <c:v>584</c:v>
                </c:pt>
                <c:pt idx="859">
                  <c:v>581</c:v>
                </c:pt>
                <c:pt idx="860">
                  <c:v>585</c:v>
                </c:pt>
                <c:pt idx="861">
                  <c:v>585</c:v>
                </c:pt>
                <c:pt idx="862">
                  <c:v>588</c:v>
                </c:pt>
                <c:pt idx="863">
                  <c:v>577</c:v>
                </c:pt>
                <c:pt idx="864">
                  <c:v>577</c:v>
                </c:pt>
                <c:pt idx="865">
                  <c:v>569</c:v>
                </c:pt>
                <c:pt idx="866">
                  <c:v>571</c:v>
                </c:pt>
                <c:pt idx="867">
                  <c:v>588</c:v>
                </c:pt>
                <c:pt idx="868">
                  <c:v>583</c:v>
                </c:pt>
                <c:pt idx="869">
                  <c:v>579</c:v>
                </c:pt>
                <c:pt idx="870">
                  <c:v>577</c:v>
                </c:pt>
                <c:pt idx="871">
                  <c:v>574</c:v>
                </c:pt>
                <c:pt idx="872">
                  <c:v>573</c:v>
                </c:pt>
                <c:pt idx="873">
                  <c:v>572</c:v>
                </c:pt>
                <c:pt idx="874">
                  <c:v>575</c:v>
                </c:pt>
                <c:pt idx="875">
                  <c:v>582</c:v>
                </c:pt>
                <c:pt idx="876">
                  <c:v>584</c:v>
                </c:pt>
                <c:pt idx="877">
                  <c:v>578</c:v>
                </c:pt>
                <c:pt idx="878">
                  <c:v>578</c:v>
                </c:pt>
                <c:pt idx="879">
                  <c:v>582</c:v>
                </c:pt>
                <c:pt idx="880">
                  <c:v>583</c:v>
                </c:pt>
                <c:pt idx="881">
                  <c:v>580</c:v>
                </c:pt>
                <c:pt idx="882">
                  <c:v>589</c:v>
                </c:pt>
                <c:pt idx="883">
                  <c:v>595</c:v>
                </c:pt>
                <c:pt idx="884">
                  <c:v>599</c:v>
                </c:pt>
                <c:pt idx="885">
                  <c:v>601</c:v>
                </c:pt>
                <c:pt idx="886">
                  <c:v>613</c:v>
                </c:pt>
                <c:pt idx="887">
                  <c:v>618</c:v>
                </c:pt>
                <c:pt idx="888">
                  <c:v>619</c:v>
                </c:pt>
                <c:pt idx="889">
                  <c:v>615</c:v>
                </c:pt>
                <c:pt idx="890">
                  <c:v>616</c:v>
                </c:pt>
                <c:pt idx="891">
                  <c:v>622</c:v>
                </c:pt>
                <c:pt idx="892">
                  <c:v>621</c:v>
                </c:pt>
                <c:pt idx="893">
                  <c:v>623</c:v>
                </c:pt>
                <c:pt idx="894">
                  <c:v>620</c:v>
                </c:pt>
                <c:pt idx="895">
                  <c:v>618</c:v>
                </c:pt>
                <c:pt idx="896">
                  <c:v>618</c:v>
                </c:pt>
                <c:pt idx="897">
                  <c:v>612</c:v>
                </c:pt>
                <c:pt idx="898">
                  <c:v>615</c:v>
                </c:pt>
                <c:pt idx="899">
                  <c:v>615</c:v>
                </c:pt>
                <c:pt idx="900">
                  <c:v>618</c:v>
                </c:pt>
                <c:pt idx="901">
                  <c:v>612</c:v>
                </c:pt>
                <c:pt idx="902">
                  <c:v>619</c:v>
                </c:pt>
                <c:pt idx="903">
                  <c:v>618</c:v>
                </c:pt>
                <c:pt idx="904">
                  <c:v>614</c:v>
                </c:pt>
                <c:pt idx="905">
                  <c:v>607</c:v>
                </c:pt>
                <c:pt idx="906">
                  <c:v>606</c:v>
                </c:pt>
                <c:pt idx="907">
                  <c:v>599</c:v>
                </c:pt>
                <c:pt idx="908">
                  <c:v>605</c:v>
                </c:pt>
                <c:pt idx="909">
                  <c:v>605</c:v>
                </c:pt>
                <c:pt idx="910">
                  <c:v>604</c:v>
                </c:pt>
                <c:pt idx="911">
                  <c:v>611</c:v>
                </c:pt>
                <c:pt idx="912">
                  <c:v>617</c:v>
                </c:pt>
                <c:pt idx="913">
                  <c:v>620</c:v>
                </c:pt>
                <c:pt idx="914">
                  <c:v>621</c:v>
                </c:pt>
                <c:pt idx="915">
                  <c:v>621</c:v>
                </c:pt>
                <c:pt idx="916">
                  <c:v>618</c:v>
                </c:pt>
                <c:pt idx="917">
                  <c:v>620</c:v>
                </c:pt>
                <c:pt idx="918">
                  <c:v>617</c:v>
                </c:pt>
                <c:pt idx="919">
                  <c:v>614</c:v>
                </c:pt>
                <c:pt idx="920">
                  <c:v>614</c:v>
                </c:pt>
                <c:pt idx="921">
                  <c:v>618</c:v>
                </c:pt>
                <c:pt idx="922">
                  <c:v>606</c:v>
                </c:pt>
                <c:pt idx="923">
                  <c:v>598</c:v>
                </c:pt>
                <c:pt idx="924">
                  <c:v>597</c:v>
                </c:pt>
                <c:pt idx="925">
                  <c:v>598</c:v>
                </c:pt>
                <c:pt idx="926">
                  <c:v>610</c:v>
                </c:pt>
                <c:pt idx="927">
                  <c:v>611</c:v>
                </c:pt>
                <c:pt idx="928">
                  <c:v>607</c:v>
                </c:pt>
                <c:pt idx="929">
                  <c:v>609</c:v>
                </c:pt>
                <c:pt idx="930">
                  <c:v>606</c:v>
                </c:pt>
                <c:pt idx="931">
                  <c:v>613</c:v>
                </c:pt>
                <c:pt idx="932">
                  <c:v>615</c:v>
                </c:pt>
                <c:pt idx="933">
                  <c:v>626</c:v>
                </c:pt>
                <c:pt idx="934">
                  <c:v>631</c:v>
                </c:pt>
                <c:pt idx="935">
                  <c:v>633</c:v>
                </c:pt>
                <c:pt idx="936">
                  <c:v>633</c:v>
                </c:pt>
                <c:pt idx="937">
                  <c:v>638</c:v>
                </c:pt>
                <c:pt idx="938">
                  <c:v>633</c:v>
                </c:pt>
                <c:pt idx="939">
                  <c:v>634</c:v>
                </c:pt>
                <c:pt idx="940">
                  <c:v>633</c:v>
                </c:pt>
                <c:pt idx="941">
                  <c:v>637</c:v>
                </c:pt>
                <c:pt idx="942">
                  <c:v>633</c:v>
                </c:pt>
                <c:pt idx="943">
                  <c:v>637</c:v>
                </c:pt>
                <c:pt idx="944">
                  <c:v>634</c:v>
                </c:pt>
                <c:pt idx="945">
                  <c:v>634</c:v>
                </c:pt>
                <c:pt idx="946">
                  <c:v>636</c:v>
                </c:pt>
                <c:pt idx="947">
                  <c:v>640</c:v>
                </c:pt>
                <c:pt idx="948">
                  <c:v>640</c:v>
                </c:pt>
                <c:pt idx="949">
                  <c:v>639</c:v>
                </c:pt>
                <c:pt idx="950">
                  <c:v>643</c:v>
                </c:pt>
                <c:pt idx="951">
                  <c:v>644</c:v>
                </c:pt>
                <c:pt idx="952">
                  <c:v>642</c:v>
                </c:pt>
                <c:pt idx="953">
                  <c:v>636</c:v>
                </c:pt>
                <c:pt idx="954">
                  <c:v>630</c:v>
                </c:pt>
                <c:pt idx="955">
                  <c:v>628</c:v>
                </c:pt>
                <c:pt idx="956">
                  <c:v>643</c:v>
                </c:pt>
                <c:pt idx="957">
                  <c:v>648</c:v>
                </c:pt>
                <c:pt idx="958">
                  <c:v>649</c:v>
                </c:pt>
                <c:pt idx="959">
                  <c:v>641</c:v>
                </c:pt>
                <c:pt idx="960">
                  <c:v>637</c:v>
                </c:pt>
                <c:pt idx="961">
                  <c:v>630</c:v>
                </c:pt>
                <c:pt idx="962">
                  <c:v>632</c:v>
                </c:pt>
                <c:pt idx="963">
                  <c:v>630</c:v>
                </c:pt>
                <c:pt idx="964">
                  <c:v>631</c:v>
                </c:pt>
                <c:pt idx="965">
                  <c:v>635</c:v>
                </c:pt>
                <c:pt idx="966">
                  <c:v>633</c:v>
                </c:pt>
                <c:pt idx="967">
                  <c:v>630</c:v>
                </c:pt>
                <c:pt idx="968">
                  <c:v>635</c:v>
                </c:pt>
                <c:pt idx="969">
                  <c:v>641</c:v>
                </c:pt>
                <c:pt idx="970">
                  <c:v>643</c:v>
                </c:pt>
                <c:pt idx="971">
                  <c:v>645</c:v>
                </c:pt>
                <c:pt idx="972">
                  <c:v>650</c:v>
                </c:pt>
                <c:pt idx="973">
                  <c:v>649</c:v>
                </c:pt>
                <c:pt idx="974">
                  <c:v>656</c:v>
                </c:pt>
                <c:pt idx="975">
                  <c:v>665</c:v>
                </c:pt>
                <c:pt idx="976">
                  <c:v>669</c:v>
                </c:pt>
                <c:pt idx="977">
                  <c:v>672</c:v>
                </c:pt>
                <c:pt idx="978">
                  <c:v>677</c:v>
                </c:pt>
                <c:pt idx="979">
                  <c:v>677</c:v>
                </c:pt>
                <c:pt idx="980">
                  <c:v>674</c:v>
                </c:pt>
                <c:pt idx="981">
                  <c:v>677</c:v>
                </c:pt>
                <c:pt idx="982">
                  <c:v>684</c:v>
                </c:pt>
                <c:pt idx="983">
                  <c:v>687</c:v>
                </c:pt>
                <c:pt idx="984">
                  <c:v>689</c:v>
                </c:pt>
                <c:pt idx="985">
                  <c:v>696</c:v>
                </c:pt>
                <c:pt idx="986">
                  <c:v>711</c:v>
                </c:pt>
                <c:pt idx="987">
                  <c:v>721</c:v>
                </c:pt>
                <c:pt idx="988">
                  <c:v>731</c:v>
                </c:pt>
                <c:pt idx="989">
                  <c:v>728</c:v>
                </c:pt>
                <c:pt idx="990">
                  <c:v>747</c:v>
                </c:pt>
                <c:pt idx="991">
                  <c:v>758</c:v>
                </c:pt>
                <c:pt idx="992">
                  <c:v>758</c:v>
                </c:pt>
                <c:pt idx="993">
                  <c:v>759</c:v>
                </c:pt>
                <c:pt idx="994">
                  <c:v>765</c:v>
                </c:pt>
                <c:pt idx="995">
                  <c:v>761</c:v>
                </c:pt>
                <c:pt idx="996">
                  <c:v>755</c:v>
                </c:pt>
                <c:pt idx="997">
                  <c:v>762</c:v>
                </c:pt>
                <c:pt idx="998">
                  <c:v>762</c:v>
                </c:pt>
                <c:pt idx="999">
                  <c:v>762</c:v>
                </c:pt>
                <c:pt idx="1000">
                  <c:v>779</c:v>
                </c:pt>
                <c:pt idx="1001">
                  <c:v>775</c:v>
                </c:pt>
                <c:pt idx="1002">
                  <c:v>780</c:v>
                </c:pt>
                <c:pt idx="1003">
                  <c:v>775</c:v>
                </c:pt>
                <c:pt idx="1004">
                  <c:v>773</c:v>
                </c:pt>
                <c:pt idx="1005">
                  <c:v>775</c:v>
                </c:pt>
                <c:pt idx="1006">
                  <c:v>773</c:v>
                </c:pt>
                <c:pt idx="1007">
                  <c:v>781</c:v>
                </c:pt>
                <c:pt idx="1008">
                  <c:v>785</c:v>
                </c:pt>
                <c:pt idx="1009">
                  <c:v>790</c:v>
                </c:pt>
                <c:pt idx="1010">
                  <c:v>790</c:v>
                </c:pt>
                <c:pt idx="1011">
                  <c:v>791</c:v>
                </c:pt>
                <c:pt idx="1012">
                  <c:v>796</c:v>
                </c:pt>
                <c:pt idx="1013">
                  <c:v>799</c:v>
                </c:pt>
                <c:pt idx="1014">
                  <c:v>809</c:v>
                </c:pt>
                <c:pt idx="1015">
                  <c:v>824</c:v>
                </c:pt>
                <c:pt idx="1016">
                  <c:v>837</c:v>
                </c:pt>
                <c:pt idx="1017">
                  <c:v>837</c:v>
                </c:pt>
                <c:pt idx="1018">
                  <c:v>836</c:v>
                </c:pt>
                <c:pt idx="1019">
                  <c:v>842</c:v>
                </c:pt>
                <c:pt idx="1020">
                  <c:v>851</c:v>
                </c:pt>
                <c:pt idx="1021">
                  <c:v>869</c:v>
                </c:pt>
                <c:pt idx="1022">
                  <c:v>906</c:v>
                </c:pt>
                <c:pt idx="1023">
                  <c:v>898</c:v>
                </c:pt>
                <c:pt idx="1024">
                  <c:v>906</c:v>
                </c:pt>
                <c:pt idx="1025">
                  <c:v>910</c:v>
                </c:pt>
                <c:pt idx="1026">
                  <c:v>912</c:v>
                </c:pt>
                <c:pt idx="1027">
                  <c:v>913</c:v>
                </c:pt>
                <c:pt idx="1028">
                  <c:v>909</c:v>
                </c:pt>
                <c:pt idx="1029">
                  <c:v>902</c:v>
                </c:pt>
                <c:pt idx="1030">
                  <c:v>894</c:v>
                </c:pt>
                <c:pt idx="1031">
                  <c:v>889</c:v>
                </c:pt>
                <c:pt idx="1032">
                  <c:v>894</c:v>
                </c:pt>
                <c:pt idx="1033">
                  <c:v>888</c:v>
                </c:pt>
                <c:pt idx="1034">
                  <c:v>891</c:v>
                </c:pt>
                <c:pt idx="1035">
                  <c:v>887</c:v>
                </c:pt>
                <c:pt idx="1036">
                  <c:v>898</c:v>
                </c:pt>
                <c:pt idx="1037">
                  <c:v>905</c:v>
                </c:pt>
                <c:pt idx="1038">
                  <c:v>906</c:v>
                </c:pt>
                <c:pt idx="1039">
                  <c:v>907</c:v>
                </c:pt>
                <c:pt idx="1040">
                  <c:v>904</c:v>
                </c:pt>
                <c:pt idx="1041">
                  <c:v>900</c:v>
                </c:pt>
                <c:pt idx="1042">
                  <c:v>900</c:v>
                </c:pt>
                <c:pt idx="1043">
                  <c:v>916</c:v>
                </c:pt>
                <c:pt idx="1044">
                  <c:v>936</c:v>
                </c:pt>
                <c:pt idx="1045">
                  <c:v>913</c:v>
                </c:pt>
                <c:pt idx="1046">
                  <c:v>911</c:v>
                </c:pt>
                <c:pt idx="1047">
                  <c:v>912</c:v>
                </c:pt>
                <c:pt idx="1048">
                  <c:v>906</c:v>
                </c:pt>
                <c:pt idx="1049">
                  <c:v>888</c:v>
                </c:pt>
                <c:pt idx="1050">
                  <c:v>873</c:v>
                </c:pt>
                <c:pt idx="1051">
                  <c:v>856</c:v>
                </c:pt>
                <c:pt idx="1052">
                  <c:v>838</c:v>
                </c:pt>
                <c:pt idx="1053">
                  <c:v>832</c:v>
                </c:pt>
                <c:pt idx="1054">
                  <c:v>833</c:v>
                </c:pt>
                <c:pt idx="1055">
                  <c:v>831</c:v>
                </c:pt>
                <c:pt idx="1056">
                  <c:v>836</c:v>
                </c:pt>
                <c:pt idx="1057">
                  <c:v>821</c:v>
                </c:pt>
                <c:pt idx="1058">
                  <c:v>817</c:v>
                </c:pt>
                <c:pt idx="1059">
                  <c:v>809</c:v>
                </c:pt>
                <c:pt idx="1060">
                  <c:v>805</c:v>
                </c:pt>
                <c:pt idx="1061">
                  <c:v>805</c:v>
                </c:pt>
                <c:pt idx="1062">
                  <c:v>805</c:v>
                </c:pt>
                <c:pt idx="1063">
                  <c:v>803</c:v>
                </c:pt>
                <c:pt idx="1064">
                  <c:v>802</c:v>
                </c:pt>
                <c:pt idx="1065">
                  <c:v>787</c:v>
                </c:pt>
                <c:pt idx="1066">
                  <c:v>783</c:v>
                </c:pt>
                <c:pt idx="1067">
                  <c:v>773</c:v>
                </c:pt>
                <c:pt idx="1068">
                  <c:v>769</c:v>
                </c:pt>
                <c:pt idx="1069">
                  <c:v>762</c:v>
                </c:pt>
                <c:pt idx="1070">
                  <c:v>764</c:v>
                </c:pt>
                <c:pt idx="1071">
                  <c:v>760</c:v>
                </c:pt>
                <c:pt idx="1072">
                  <c:v>763</c:v>
                </c:pt>
                <c:pt idx="1073">
                  <c:v>760</c:v>
                </c:pt>
                <c:pt idx="1074">
                  <c:v>756</c:v>
                </c:pt>
                <c:pt idx="1075">
                  <c:v>749</c:v>
                </c:pt>
                <c:pt idx="1076">
                  <c:v>738</c:v>
                </c:pt>
                <c:pt idx="1077">
                  <c:v>749</c:v>
                </c:pt>
                <c:pt idx="1078">
                  <c:v>750</c:v>
                </c:pt>
                <c:pt idx="1079">
                  <c:v>751</c:v>
                </c:pt>
                <c:pt idx="1080">
                  <c:v>754</c:v>
                </c:pt>
                <c:pt idx="1081">
                  <c:v>760</c:v>
                </c:pt>
                <c:pt idx="1082">
                  <c:v>767</c:v>
                </c:pt>
                <c:pt idx="1083">
                  <c:v>769</c:v>
                </c:pt>
                <c:pt idx="1084">
                  <c:v>768</c:v>
                </c:pt>
                <c:pt idx="1085">
                  <c:v>770</c:v>
                </c:pt>
                <c:pt idx="1086">
                  <c:v>768</c:v>
                </c:pt>
                <c:pt idx="1087">
                  <c:v>764</c:v>
                </c:pt>
                <c:pt idx="1088">
                  <c:v>761</c:v>
                </c:pt>
                <c:pt idx="1089">
                  <c:v>759</c:v>
                </c:pt>
                <c:pt idx="1090">
                  <c:v>761</c:v>
                </c:pt>
                <c:pt idx="1091">
                  <c:v>759</c:v>
                </c:pt>
                <c:pt idx="1092">
                  <c:v>753</c:v>
                </c:pt>
                <c:pt idx="1093">
                  <c:v>760</c:v>
                </c:pt>
                <c:pt idx="1094">
                  <c:v>763</c:v>
                </c:pt>
                <c:pt idx="1095">
                  <c:v>784</c:v>
                </c:pt>
                <c:pt idx="1096">
                  <c:v>788</c:v>
                </c:pt>
                <c:pt idx="1097">
                  <c:v>800</c:v>
                </c:pt>
                <c:pt idx="1098">
                  <c:v>802</c:v>
                </c:pt>
                <c:pt idx="1099">
                  <c:v>809</c:v>
                </c:pt>
                <c:pt idx="1100">
                  <c:v>822</c:v>
                </c:pt>
                <c:pt idx="1101">
                  <c:v>840</c:v>
                </c:pt>
                <c:pt idx="1102">
                  <c:v>830</c:v>
                </c:pt>
                <c:pt idx="1103">
                  <c:v>820</c:v>
                </c:pt>
                <c:pt idx="1104">
                  <c:v>803</c:v>
                </c:pt>
                <c:pt idx="1105">
                  <c:v>808</c:v>
                </c:pt>
                <c:pt idx="1106">
                  <c:v>813</c:v>
                </c:pt>
                <c:pt idx="1107">
                  <c:v>820</c:v>
                </c:pt>
                <c:pt idx="1108">
                  <c:v>818</c:v>
                </c:pt>
                <c:pt idx="1109">
                  <c:v>821</c:v>
                </c:pt>
                <c:pt idx="1110">
                  <c:v>848</c:v>
                </c:pt>
                <c:pt idx="1111">
                  <c:v>861</c:v>
                </c:pt>
                <c:pt idx="1112">
                  <c:v>863</c:v>
                </c:pt>
                <c:pt idx="1113">
                  <c:v>875</c:v>
                </c:pt>
                <c:pt idx="1114">
                  <c:v>878</c:v>
                </c:pt>
                <c:pt idx="1115">
                  <c:v>855</c:v>
                </c:pt>
                <c:pt idx="1116">
                  <c:v>850</c:v>
                </c:pt>
                <c:pt idx="1117">
                  <c:v>844</c:v>
                </c:pt>
                <c:pt idx="1118">
                  <c:v>830</c:v>
                </c:pt>
                <c:pt idx="1119">
                  <c:v>840</c:v>
                </c:pt>
                <c:pt idx="1120">
                  <c:v>846</c:v>
                </c:pt>
                <c:pt idx="1121">
                  <c:v>861</c:v>
                </c:pt>
                <c:pt idx="1122">
                  <c:v>864</c:v>
                </c:pt>
                <c:pt idx="1123">
                  <c:v>890</c:v>
                </c:pt>
                <c:pt idx="1124">
                  <c:v>902</c:v>
                </c:pt>
                <c:pt idx="1125">
                  <c:v>826</c:v>
                </c:pt>
                <c:pt idx="1126">
                  <c:v>829</c:v>
                </c:pt>
                <c:pt idx="1127">
                  <c:v>817</c:v>
                </c:pt>
                <c:pt idx="1128">
                  <c:v>806</c:v>
                </c:pt>
                <c:pt idx="1129">
                  <c:v>795</c:v>
                </c:pt>
                <c:pt idx="1130">
                  <c:v>780</c:v>
                </c:pt>
                <c:pt idx="1131">
                  <c:v>783</c:v>
                </c:pt>
                <c:pt idx="1132">
                  <c:v>786</c:v>
                </c:pt>
                <c:pt idx="1133">
                  <c:v>785</c:v>
                </c:pt>
                <c:pt idx="1134">
                  <c:v>783</c:v>
                </c:pt>
                <c:pt idx="1135">
                  <c:v>788</c:v>
                </c:pt>
                <c:pt idx="1136">
                  <c:v>779</c:v>
                </c:pt>
                <c:pt idx="1137">
                  <c:v>760</c:v>
                </c:pt>
                <c:pt idx="1138">
                  <c:v>770</c:v>
                </c:pt>
                <c:pt idx="1139">
                  <c:v>761</c:v>
                </c:pt>
                <c:pt idx="1140">
                  <c:v>766</c:v>
                </c:pt>
                <c:pt idx="1141">
                  <c:v>765</c:v>
                </c:pt>
                <c:pt idx="1142">
                  <c:v>763</c:v>
                </c:pt>
                <c:pt idx="1143">
                  <c:v>760</c:v>
                </c:pt>
                <c:pt idx="1144">
                  <c:v>761</c:v>
                </c:pt>
                <c:pt idx="1145">
                  <c:v>762</c:v>
                </c:pt>
                <c:pt idx="1146">
                  <c:v>753</c:v>
                </c:pt>
                <c:pt idx="1147">
                  <c:v>753</c:v>
                </c:pt>
                <c:pt idx="1148">
                  <c:v>755</c:v>
                </c:pt>
                <c:pt idx="1149">
                  <c:v>752</c:v>
                </c:pt>
                <c:pt idx="1150">
                  <c:v>756</c:v>
                </c:pt>
                <c:pt idx="1151">
                  <c:v>768</c:v>
                </c:pt>
                <c:pt idx="1152">
                  <c:v>765</c:v>
                </c:pt>
                <c:pt idx="1153">
                  <c:v>769</c:v>
                </c:pt>
                <c:pt idx="1154">
                  <c:v>776</c:v>
                </c:pt>
                <c:pt idx="1155">
                  <c:v>775</c:v>
                </c:pt>
                <c:pt idx="1156">
                  <c:v>771</c:v>
                </c:pt>
                <c:pt idx="1157">
                  <c:v>767</c:v>
                </c:pt>
                <c:pt idx="1158">
                  <c:v>771</c:v>
                </c:pt>
                <c:pt idx="1159">
                  <c:v>778</c:v>
                </c:pt>
                <c:pt idx="1160">
                  <c:v>786</c:v>
                </c:pt>
                <c:pt idx="1161">
                  <c:v>809</c:v>
                </c:pt>
                <c:pt idx="1162">
                  <c:v>804</c:v>
                </c:pt>
                <c:pt idx="1163">
                  <c:v>819</c:v>
                </c:pt>
                <c:pt idx="1164">
                  <c:v>828</c:v>
                </c:pt>
                <c:pt idx="1165">
                  <c:v>838</c:v>
                </c:pt>
                <c:pt idx="1166">
                  <c:v>840</c:v>
                </c:pt>
                <c:pt idx="1167">
                  <c:v>847</c:v>
                </c:pt>
                <c:pt idx="1168">
                  <c:v>845</c:v>
                </c:pt>
                <c:pt idx="1169">
                  <c:v>842</c:v>
                </c:pt>
                <c:pt idx="1170">
                  <c:v>834</c:v>
                </c:pt>
                <c:pt idx="1171">
                  <c:v>829</c:v>
                </c:pt>
                <c:pt idx="1172">
                  <c:v>816</c:v>
                </c:pt>
                <c:pt idx="1173">
                  <c:v>816</c:v>
                </c:pt>
                <c:pt idx="1174">
                  <c:v>818</c:v>
                </c:pt>
                <c:pt idx="1175">
                  <c:v>810</c:v>
                </c:pt>
                <c:pt idx="1176">
                  <c:v>811</c:v>
                </c:pt>
                <c:pt idx="1177">
                  <c:v>807</c:v>
                </c:pt>
                <c:pt idx="1178">
                  <c:v>813</c:v>
                </c:pt>
                <c:pt idx="1179">
                  <c:v>813</c:v>
                </c:pt>
                <c:pt idx="1180">
                  <c:v>820</c:v>
                </c:pt>
                <c:pt idx="1181">
                  <c:v>821</c:v>
                </c:pt>
                <c:pt idx="1182">
                  <c:v>828</c:v>
                </c:pt>
                <c:pt idx="1183">
                  <c:v>827</c:v>
                </c:pt>
                <c:pt idx="1184">
                  <c:v>828</c:v>
                </c:pt>
                <c:pt idx="1185">
                  <c:v>831</c:v>
                </c:pt>
                <c:pt idx="1186">
                  <c:v>845</c:v>
                </c:pt>
                <c:pt idx="1187">
                  <c:v>842</c:v>
                </c:pt>
                <c:pt idx="1188">
                  <c:v>839</c:v>
                </c:pt>
                <c:pt idx="1189">
                  <c:v>837</c:v>
                </c:pt>
                <c:pt idx="1190">
                  <c:v>837</c:v>
                </c:pt>
                <c:pt idx="1191">
                  <c:v>831</c:v>
                </c:pt>
                <c:pt idx="1192">
                  <c:v>827</c:v>
                </c:pt>
                <c:pt idx="1193">
                  <c:v>828</c:v>
                </c:pt>
                <c:pt idx="1194">
                  <c:v>832</c:v>
                </c:pt>
                <c:pt idx="1195">
                  <c:v>827</c:v>
                </c:pt>
                <c:pt idx="1196">
                  <c:v>809</c:v>
                </c:pt>
                <c:pt idx="1197">
                  <c:v>795</c:v>
                </c:pt>
                <c:pt idx="1198">
                  <c:v>792</c:v>
                </c:pt>
                <c:pt idx="1199">
                  <c:v>791</c:v>
                </c:pt>
                <c:pt idx="1200">
                  <c:v>787</c:v>
                </c:pt>
                <c:pt idx="1201">
                  <c:v>795</c:v>
                </c:pt>
                <c:pt idx="1202">
                  <c:v>793</c:v>
                </c:pt>
                <c:pt idx="1203">
                  <c:v>799</c:v>
                </c:pt>
                <c:pt idx="1204">
                  <c:v>807</c:v>
                </c:pt>
                <c:pt idx="1205">
                  <c:v>804</c:v>
                </c:pt>
                <c:pt idx="1206">
                  <c:v>796</c:v>
                </c:pt>
                <c:pt idx="1207">
                  <c:v>801</c:v>
                </c:pt>
                <c:pt idx="1208">
                  <c:v>811</c:v>
                </c:pt>
                <c:pt idx="1209">
                  <c:v>807</c:v>
                </c:pt>
                <c:pt idx="1210">
                  <c:v>812</c:v>
                </c:pt>
                <c:pt idx="1211">
                  <c:v>811</c:v>
                </c:pt>
                <c:pt idx="1212">
                  <c:v>815</c:v>
                </c:pt>
                <c:pt idx="1213">
                  <c:v>813</c:v>
                </c:pt>
                <c:pt idx="1214">
                  <c:v>814</c:v>
                </c:pt>
                <c:pt idx="1215">
                  <c:v>819</c:v>
                </c:pt>
                <c:pt idx="1216">
                  <c:v>823</c:v>
                </c:pt>
                <c:pt idx="1217">
                  <c:v>823</c:v>
                </c:pt>
                <c:pt idx="1218">
                  <c:v>805</c:v>
                </c:pt>
                <c:pt idx="1219">
                  <c:v>804</c:v>
                </c:pt>
                <c:pt idx="1220">
                  <c:v>787</c:v>
                </c:pt>
                <c:pt idx="1221">
                  <c:v>795</c:v>
                </c:pt>
                <c:pt idx="1222">
                  <c:v>809</c:v>
                </c:pt>
                <c:pt idx="1223">
                  <c:v>822</c:v>
                </c:pt>
                <c:pt idx="1224">
                  <c:v>822</c:v>
                </c:pt>
                <c:pt idx="1225">
                  <c:v>941</c:v>
                </c:pt>
                <c:pt idx="1226">
                  <c:v>958</c:v>
                </c:pt>
                <c:pt idx="1227">
                  <c:v>951</c:v>
                </c:pt>
                <c:pt idx="1228">
                  <c:v>960</c:v>
                </c:pt>
                <c:pt idx="1229">
                  <c:v>969</c:v>
                </c:pt>
                <c:pt idx="1230">
                  <c:v>989</c:v>
                </c:pt>
                <c:pt idx="1231">
                  <c:v>995</c:v>
                </c:pt>
                <c:pt idx="1232">
                  <c:v>988</c:v>
                </c:pt>
                <c:pt idx="1233">
                  <c:v>997</c:v>
                </c:pt>
                <c:pt idx="1234">
                  <c:v>1007</c:v>
                </c:pt>
                <c:pt idx="1235">
                  <c:v>1025</c:v>
                </c:pt>
                <c:pt idx="1236">
                  <c:v>1018</c:v>
                </c:pt>
                <c:pt idx="1237">
                  <c:v>1014</c:v>
                </c:pt>
                <c:pt idx="1238">
                  <c:v>1017</c:v>
                </c:pt>
                <c:pt idx="1239">
                  <c:v>1014</c:v>
                </c:pt>
                <c:pt idx="1240">
                  <c:v>1011</c:v>
                </c:pt>
                <c:pt idx="1241">
                  <c:v>1010</c:v>
                </c:pt>
                <c:pt idx="1242">
                  <c:v>1006</c:v>
                </c:pt>
                <c:pt idx="1243">
                  <c:v>1000</c:v>
                </c:pt>
                <c:pt idx="1244">
                  <c:v>992</c:v>
                </c:pt>
                <c:pt idx="1245">
                  <c:v>981</c:v>
                </c:pt>
                <c:pt idx="1246">
                  <c:v>977</c:v>
                </c:pt>
                <c:pt idx="1247">
                  <c:v>965</c:v>
                </c:pt>
                <c:pt idx="1248">
                  <c:v>963</c:v>
                </c:pt>
                <c:pt idx="1249">
                  <c:v>961</c:v>
                </c:pt>
                <c:pt idx="1250">
                  <c:v>961</c:v>
                </c:pt>
                <c:pt idx="1251">
                  <c:v>960</c:v>
                </c:pt>
                <c:pt idx="1252">
                  <c:v>960</c:v>
                </c:pt>
                <c:pt idx="1253">
                  <c:v>957</c:v>
                </c:pt>
                <c:pt idx="1254">
                  <c:v>961</c:v>
                </c:pt>
                <c:pt idx="1255">
                  <c:v>962</c:v>
                </c:pt>
                <c:pt idx="1256">
                  <c:v>962</c:v>
                </c:pt>
                <c:pt idx="1257">
                  <c:v>964</c:v>
                </c:pt>
                <c:pt idx="1258">
                  <c:v>973</c:v>
                </c:pt>
                <c:pt idx="1259">
                  <c:v>961</c:v>
                </c:pt>
                <c:pt idx="1260">
                  <c:v>956</c:v>
                </c:pt>
                <c:pt idx="1261">
                  <c:v>946</c:v>
                </c:pt>
                <c:pt idx="1262">
                  <c:v>948</c:v>
                </c:pt>
                <c:pt idx="1263">
                  <c:v>950</c:v>
                </c:pt>
                <c:pt idx="1264">
                  <c:v>953</c:v>
                </c:pt>
                <c:pt idx="1265">
                  <c:v>936</c:v>
                </c:pt>
                <c:pt idx="1266">
                  <c:v>929</c:v>
                </c:pt>
                <c:pt idx="1267">
                  <c:v>930</c:v>
                </c:pt>
                <c:pt idx="1268">
                  <c:v>924</c:v>
                </c:pt>
                <c:pt idx="1269">
                  <c:v>906</c:v>
                </c:pt>
                <c:pt idx="1270">
                  <c:v>862</c:v>
                </c:pt>
                <c:pt idx="1271">
                  <c:v>838</c:v>
                </c:pt>
                <c:pt idx="1272">
                  <c:v>848</c:v>
                </c:pt>
                <c:pt idx="1273">
                  <c:v>837</c:v>
                </c:pt>
                <c:pt idx="1274">
                  <c:v>825</c:v>
                </c:pt>
                <c:pt idx="1275">
                  <c:v>824</c:v>
                </c:pt>
                <c:pt idx="1276">
                  <c:v>815</c:v>
                </c:pt>
                <c:pt idx="1277">
                  <c:v>817</c:v>
                </c:pt>
                <c:pt idx="1278">
                  <c:v>818</c:v>
                </c:pt>
                <c:pt idx="1279">
                  <c:v>813</c:v>
                </c:pt>
                <c:pt idx="1280">
                  <c:v>833</c:v>
                </c:pt>
                <c:pt idx="1281">
                  <c:v>839</c:v>
                </c:pt>
                <c:pt idx="1282">
                  <c:v>838</c:v>
                </c:pt>
                <c:pt idx="1283">
                  <c:v>847</c:v>
                </c:pt>
                <c:pt idx="1284">
                  <c:v>825</c:v>
                </c:pt>
                <c:pt idx="1285">
                  <c:v>812</c:v>
                </c:pt>
                <c:pt idx="1286">
                  <c:v>801</c:v>
                </c:pt>
                <c:pt idx="1287">
                  <c:v>820</c:v>
                </c:pt>
                <c:pt idx="1288">
                  <c:v>831</c:v>
                </c:pt>
                <c:pt idx="1289">
                  <c:v>842</c:v>
                </c:pt>
                <c:pt idx="1290">
                  <c:v>833</c:v>
                </c:pt>
                <c:pt idx="1291">
                  <c:v>834</c:v>
                </c:pt>
                <c:pt idx="1292">
                  <c:v>817</c:v>
                </c:pt>
                <c:pt idx="1293">
                  <c:v>833</c:v>
                </c:pt>
                <c:pt idx="1294">
                  <c:v>841</c:v>
                </c:pt>
                <c:pt idx="1295">
                  <c:v>837</c:v>
                </c:pt>
                <c:pt idx="1296">
                  <c:v>832</c:v>
                </c:pt>
                <c:pt idx="1297">
                  <c:v>830</c:v>
                </c:pt>
                <c:pt idx="1298">
                  <c:v>826</c:v>
                </c:pt>
                <c:pt idx="1299">
                  <c:v>833</c:v>
                </c:pt>
                <c:pt idx="1300">
                  <c:v>833</c:v>
                </c:pt>
                <c:pt idx="1301">
                  <c:v>824</c:v>
                </c:pt>
                <c:pt idx="1302">
                  <c:v>812</c:v>
                </c:pt>
                <c:pt idx="1303">
                  <c:v>803</c:v>
                </c:pt>
                <c:pt idx="1304">
                  <c:v>799</c:v>
                </c:pt>
                <c:pt idx="1305">
                  <c:v>806</c:v>
                </c:pt>
                <c:pt idx="1306">
                  <c:v>805</c:v>
                </c:pt>
                <c:pt idx="1307">
                  <c:v>804</c:v>
                </c:pt>
                <c:pt idx="1308">
                  <c:v>808</c:v>
                </c:pt>
                <c:pt idx="1309">
                  <c:v>817</c:v>
                </c:pt>
                <c:pt idx="1310">
                  <c:v>817</c:v>
                </c:pt>
                <c:pt idx="1311">
                  <c:v>826</c:v>
                </c:pt>
                <c:pt idx="1312">
                  <c:v>827</c:v>
                </c:pt>
                <c:pt idx="1313">
                  <c:v>822</c:v>
                </c:pt>
                <c:pt idx="1314">
                  <c:v>828</c:v>
                </c:pt>
                <c:pt idx="1315">
                  <c:v>829</c:v>
                </c:pt>
                <c:pt idx="1316">
                  <c:v>827</c:v>
                </c:pt>
                <c:pt idx="1317">
                  <c:v>822</c:v>
                </c:pt>
                <c:pt idx="1318">
                  <c:v>818</c:v>
                </c:pt>
                <c:pt idx="1319">
                  <c:v>814</c:v>
                </c:pt>
                <c:pt idx="1320">
                  <c:v>811</c:v>
                </c:pt>
                <c:pt idx="1321">
                  <c:v>826</c:v>
                </c:pt>
                <c:pt idx="1322">
                  <c:v>829</c:v>
                </c:pt>
                <c:pt idx="1323">
                  <c:v>789</c:v>
                </c:pt>
                <c:pt idx="1324">
                  <c:v>781</c:v>
                </c:pt>
                <c:pt idx="1325">
                  <c:v>791</c:v>
                </c:pt>
                <c:pt idx="1326">
                  <c:v>798</c:v>
                </c:pt>
                <c:pt idx="1327">
                  <c:v>802</c:v>
                </c:pt>
                <c:pt idx="1328">
                  <c:v>802</c:v>
                </c:pt>
                <c:pt idx="1329">
                  <c:v>808</c:v>
                </c:pt>
                <c:pt idx="1330">
                  <c:v>809</c:v>
                </c:pt>
                <c:pt idx="1331">
                  <c:v>803</c:v>
                </c:pt>
                <c:pt idx="1332">
                  <c:v>799</c:v>
                </c:pt>
                <c:pt idx="1333">
                  <c:v>805</c:v>
                </c:pt>
                <c:pt idx="1334">
                  <c:v>811</c:v>
                </c:pt>
                <c:pt idx="1335">
                  <c:v>812</c:v>
                </c:pt>
                <c:pt idx="1336">
                  <c:v>812</c:v>
                </c:pt>
                <c:pt idx="1337">
                  <c:v>819</c:v>
                </c:pt>
                <c:pt idx="1338">
                  <c:v>820</c:v>
                </c:pt>
                <c:pt idx="1339">
                  <c:v>828</c:v>
                </c:pt>
                <c:pt idx="1340">
                  <c:v>831</c:v>
                </c:pt>
                <c:pt idx="1341">
                  <c:v>825</c:v>
                </c:pt>
                <c:pt idx="1342">
                  <c:v>831</c:v>
                </c:pt>
                <c:pt idx="1343">
                  <c:v>819</c:v>
                </c:pt>
                <c:pt idx="1344">
                  <c:v>799</c:v>
                </c:pt>
                <c:pt idx="1345">
                  <c:v>792</c:v>
                </c:pt>
                <c:pt idx="1346">
                  <c:v>783</c:v>
                </c:pt>
                <c:pt idx="1347">
                  <c:v>777</c:v>
                </c:pt>
                <c:pt idx="1348">
                  <c:v>751</c:v>
                </c:pt>
                <c:pt idx="1349">
                  <c:v>734</c:v>
                </c:pt>
                <c:pt idx="1350">
                  <c:v>733</c:v>
                </c:pt>
                <c:pt idx="1351">
                  <c:v>732</c:v>
                </c:pt>
                <c:pt idx="1352">
                  <c:v>736</c:v>
                </c:pt>
                <c:pt idx="1353">
                  <c:v>720</c:v>
                </c:pt>
                <c:pt idx="1354">
                  <c:v>718</c:v>
                </c:pt>
                <c:pt idx="1355">
                  <c:v>720</c:v>
                </c:pt>
                <c:pt idx="1356">
                  <c:v>718</c:v>
                </c:pt>
                <c:pt idx="1357">
                  <c:v>708</c:v>
                </c:pt>
                <c:pt idx="1358">
                  <c:v>710</c:v>
                </c:pt>
                <c:pt idx="1359">
                  <c:v>708</c:v>
                </c:pt>
                <c:pt idx="1360">
                  <c:v>706</c:v>
                </c:pt>
                <c:pt idx="1361">
                  <c:v>713</c:v>
                </c:pt>
                <c:pt idx="1362">
                  <c:v>713</c:v>
                </c:pt>
                <c:pt idx="1363">
                  <c:v>711</c:v>
                </c:pt>
                <c:pt idx="1364">
                  <c:v>708</c:v>
                </c:pt>
                <c:pt idx="1365">
                  <c:v>700</c:v>
                </c:pt>
                <c:pt idx="1366">
                  <c:v>706</c:v>
                </c:pt>
                <c:pt idx="1367">
                  <c:v>715</c:v>
                </c:pt>
                <c:pt idx="1368">
                  <c:v>715</c:v>
                </c:pt>
                <c:pt idx="1369">
                  <c:v>721</c:v>
                </c:pt>
                <c:pt idx="1370">
                  <c:v>718</c:v>
                </c:pt>
                <c:pt idx="1371">
                  <c:v>720</c:v>
                </c:pt>
                <c:pt idx="1372">
                  <c:v>715</c:v>
                </c:pt>
                <c:pt idx="1373">
                  <c:v>717</c:v>
                </c:pt>
                <c:pt idx="1374">
                  <c:v>726</c:v>
                </c:pt>
                <c:pt idx="1375">
                  <c:v>727</c:v>
                </c:pt>
                <c:pt idx="1376">
                  <c:v>721</c:v>
                </c:pt>
                <c:pt idx="1377">
                  <c:v>714</c:v>
                </c:pt>
                <c:pt idx="1378">
                  <c:v>713</c:v>
                </c:pt>
                <c:pt idx="1379">
                  <c:v>714</c:v>
                </c:pt>
                <c:pt idx="1380">
                  <c:v>718</c:v>
                </c:pt>
                <c:pt idx="1381">
                  <c:v>717</c:v>
                </c:pt>
                <c:pt idx="1382">
                  <c:v>720</c:v>
                </c:pt>
                <c:pt idx="1383">
                  <c:v>722</c:v>
                </c:pt>
                <c:pt idx="1384">
                  <c:v>724</c:v>
                </c:pt>
                <c:pt idx="1385">
                  <c:v>719</c:v>
                </c:pt>
                <c:pt idx="1386">
                  <c:v>688</c:v>
                </c:pt>
                <c:pt idx="1387">
                  <c:v>689</c:v>
                </c:pt>
                <c:pt idx="1388">
                  <c:v>687</c:v>
                </c:pt>
                <c:pt idx="1389">
                  <c:v>694</c:v>
                </c:pt>
                <c:pt idx="1390">
                  <c:v>696</c:v>
                </c:pt>
                <c:pt idx="1391">
                  <c:v>702</c:v>
                </c:pt>
                <c:pt idx="1392">
                  <c:v>689</c:v>
                </c:pt>
                <c:pt idx="1393">
                  <c:v>689</c:v>
                </c:pt>
                <c:pt idx="1394">
                  <c:v>697</c:v>
                </c:pt>
                <c:pt idx="1395">
                  <c:v>696</c:v>
                </c:pt>
                <c:pt idx="1396">
                  <c:v>689</c:v>
                </c:pt>
                <c:pt idx="1397">
                  <c:v>693</c:v>
                </c:pt>
                <c:pt idx="1398">
                  <c:v>705</c:v>
                </c:pt>
                <c:pt idx="1399">
                  <c:v>701</c:v>
                </c:pt>
                <c:pt idx="1400">
                  <c:v>707</c:v>
                </c:pt>
                <c:pt idx="1401">
                  <c:v>711</c:v>
                </c:pt>
                <c:pt idx="1402">
                  <c:v>715</c:v>
                </c:pt>
                <c:pt idx="1403">
                  <c:v>710</c:v>
                </c:pt>
                <c:pt idx="1404">
                  <c:v>708</c:v>
                </c:pt>
                <c:pt idx="1405">
                  <c:v>708</c:v>
                </c:pt>
                <c:pt idx="1406">
                  <c:v>709</c:v>
                </c:pt>
                <c:pt idx="1407">
                  <c:v>716</c:v>
                </c:pt>
                <c:pt idx="1408">
                  <c:v>722</c:v>
                </c:pt>
                <c:pt idx="1409">
                  <c:v>728</c:v>
                </c:pt>
                <c:pt idx="1410">
                  <c:v>727</c:v>
                </c:pt>
                <c:pt idx="1411">
                  <c:v>735</c:v>
                </c:pt>
                <c:pt idx="1412">
                  <c:v>731</c:v>
                </c:pt>
                <c:pt idx="1413">
                  <c:v>735</c:v>
                </c:pt>
                <c:pt idx="1414">
                  <c:v>741</c:v>
                </c:pt>
                <c:pt idx="1415">
                  <c:v>748</c:v>
                </c:pt>
                <c:pt idx="1416">
                  <c:v>757</c:v>
                </c:pt>
                <c:pt idx="1417">
                  <c:v>770</c:v>
                </c:pt>
                <c:pt idx="1418">
                  <c:v>775</c:v>
                </c:pt>
                <c:pt idx="1419">
                  <c:v>790</c:v>
                </c:pt>
                <c:pt idx="1420">
                  <c:v>785</c:v>
                </c:pt>
                <c:pt idx="1421">
                  <c:v>785</c:v>
                </c:pt>
                <c:pt idx="1422">
                  <c:v>797</c:v>
                </c:pt>
                <c:pt idx="1423">
                  <c:v>795</c:v>
                </c:pt>
                <c:pt idx="1424">
                  <c:v>814</c:v>
                </c:pt>
                <c:pt idx="1425">
                  <c:v>819</c:v>
                </c:pt>
                <c:pt idx="1426">
                  <c:v>827</c:v>
                </c:pt>
                <c:pt idx="1427">
                  <c:v>906</c:v>
                </c:pt>
                <c:pt idx="1428">
                  <c:v>914</c:v>
                </c:pt>
                <c:pt idx="1429">
                  <c:v>923</c:v>
                </c:pt>
                <c:pt idx="1430">
                  <c:v>874</c:v>
                </c:pt>
                <c:pt idx="1431">
                  <c:v>868</c:v>
                </c:pt>
                <c:pt idx="1432">
                  <c:v>893</c:v>
                </c:pt>
                <c:pt idx="1433">
                  <c:v>902</c:v>
                </c:pt>
                <c:pt idx="1434">
                  <c:v>902</c:v>
                </c:pt>
                <c:pt idx="1435">
                  <c:v>896</c:v>
                </c:pt>
                <c:pt idx="1436">
                  <c:v>898</c:v>
                </c:pt>
                <c:pt idx="1437">
                  <c:v>898</c:v>
                </c:pt>
                <c:pt idx="1438">
                  <c:v>906</c:v>
                </c:pt>
                <c:pt idx="1439">
                  <c:v>926</c:v>
                </c:pt>
                <c:pt idx="1440">
                  <c:v>926</c:v>
                </c:pt>
                <c:pt idx="1441">
                  <c:v>919</c:v>
                </c:pt>
                <c:pt idx="1442">
                  <c:v>913</c:v>
                </c:pt>
                <c:pt idx="1443">
                  <c:v>919</c:v>
                </c:pt>
                <c:pt idx="1444">
                  <c:v>926</c:v>
                </c:pt>
                <c:pt idx="1445">
                  <c:v>937</c:v>
                </c:pt>
                <c:pt idx="1446">
                  <c:v>949</c:v>
                </c:pt>
                <c:pt idx="1447">
                  <c:v>971</c:v>
                </c:pt>
                <c:pt idx="1448">
                  <c:v>996</c:v>
                </c:pt>
                <c:pt idx="1449">
                  <c:v>998</c:v>
                </c:pt>
                <c:pt idx="1450">
                  <c:v>1013</c:v>
                </c:pt>
                <c:pt idx="1451">
                  <c:v>1000</c:v>
                </c:pt>
                <c:pt idx="1452">
                  <c:v>999</c:v>
                </c:pt>
                <c:pt idx="1453">
                  <c:v>971</c:v>
                </c:pt>
                <c:pt idx="1454">
                  <c:v>955</c:v>
                </c:pt>
                <c:pt idx="1455">
                  <c:v>977</c:v>
                </c:pt>
                <c:pt idx="1456">
                  <c:v>992</c:v>
                </c:pt>
                <c:pt idx="1457">
                  <c:v>982</c:v>
                </c:pt>
                <c:pt idx="1458">
                  <c:v>990</c:v>
                </c:pt>
                <c:pt idx="1459">
                  <c:v>986</c:v>
                </c:pt>
                <c:pt idx="1460">
                  <c:v>993</c:v>
                </c:pt>
                <c:pt idx="1461">
                  <c:v>1001</c:v>
                </c:pt>
                <c:pt idx="1462">
                  <c:v>1016</c:v>
                </c:pt>
                <c:pt idx="1463">
                  <c:v>1021</c:v>
                </c:pt>
                <c:pt idx="1464">
                  <c:v>1003</c:v>
                </c:pt>
                <c:pt idx="1465">
                  <c:v>994</c:v>
                </c:pt>
                <c:pt idx="1466">
                  <c:v>995</c:v>
                </c:pt>
                <c:pt idx="1467">
                  <c:v>995</c:v>
                </c:pt>
                <c:pt idx="1468">
                  <c:v>990</c:v>
                </c:pt>
                <c:pt idx="1469">
                  <c:v>966</c:v>
                </c:pt>
                <c:pt idx="1470">
                  <c:v>963</c:v>
                </c:pt>
                <c:pt idx="1471">
                  <c:v>956</c:v>
                </c:pt>
                <c:pt idx="1472">
                  <c:v>944</c:v>
                </c:pt>
                <c:pt idx="1473">
                  <c:v>948</c:v>
                </c:pt>
                <c:pt idx="1474">
                  <c:v>951</c:v>
                </c:pt>
                <c:pt idx="1475">
                  <c:v>950</c:v>
                </c:pt>
                <c:pt idx="1476">
                  <c:v>962</c:v>
                </c:pt>
                <c:pt idx="1477">
                  <c:v>961</c:v>
                </c:pt>
                <c:pt idx="1478">
                  <c:v>977</c:v>
                </c:pt>
                <c:pt idx="1479">
                  <c:v>976</c:v>
                </c:pt>
                <c:pt idx="1480">
                  <c:v>983</c:v>
                </c:pt>
                <c:pt idx="1481">
                  <c:v>970</c:v>
                </c:pt>
                <c:pt idx="1482">
                  <c:v>971</c:v>
                </c:pt>
                <c:pt idx="1483">
                  <c:v>971</c:v>
                </c:pt>
                <c:pt idx="1484">
                  <c:v>961</c:v>
                </c:pt>
                <c:pt idx="1485">
                  <c:v>965</c:v>
                </c:pt>
                <c:pt idx="1486">
                  <c:v>967</c:v>
                </c:pt>
                <c:pt idx="1487">
                  <c:v>962</c:v>
                </c:pt>
                <c:pt idx="1488">
                  <c:v>961</c:v>
                </c:pt>
                <c:pt idx="1489">
                  <c:v>967</c:v>
                </c:pt>
                <c:pt idx="1490">
                  <c:v>984</c:v>
                </c:pt>
                <c:pt idx="1491">
                  <c:v>993</c:v>
                </c:pt>
                <c:pt idx="1492">
                  <c:v>1013</c:v>
                </c:pt>
                <c:pt idx="1493">
                  <c:v>1028</c:v>
                </c:pt>
                <c:pt idx="1494">
                  <c:v>1020</c:v>
                </c:pt>
                <c:pt idx="1495">
                  <c:v>1019</c:v>
                </c:pt>
                <c:pt idx="1496">
                  <c:v>1032</c:v>
                </c:pt>
                <c:pt idx="1497">
                  <c:v>1036</c:v>
                </c:pt>
                <c:pt idx="1498">
                  <c:v>1023</c:v>
                </c:pt>
                <c:pt idx="1499">
                  <c:v>1035</c:v>
                </c:pt>
                <c:pt idx="1500">
                  <c:v>1048</c:v>
                </c:pt>
                <c:pt idx="1501">
                  <c:v>1055</c:v>
                </c:pt>
                <c:pt idx="1502">
                  <c:v>1071</c:v>
                </c:pt>
                <c:pt idx="1503">
                  <c:v>1087</c:v>
                </c:pt>
                <c:pt idx="1504">
                  <c:v>1117</c:v>
                </c:pt>
                <c:pt idx="1505">
                  <c:v>1120</c:v>
                </c:pt>
                <c:pt idx="1506">
                  <c:v>1107</c:v>
                </c:pt>
                <c:pt idx="1507">
                  <c:v>1109</c:v>
                </c:pt>
                <c:pt idx="1508">
                  <c:v>1073</c:v>
                </c:pt>
                <c:pt idx="1509">
                  <c:v>1073</c:v>
                </c:pt>
                <c:pt idx="1510">
                  <c:v>1064</c:v>
                </c:pt>
                <c:pt idx="1511">
                  <c:v>1065</c:v>
                </c:pt>
                <c:pt idx="1512">
                  <c:v>1054</c:v>
                </c:pt>
                <c:pt idx="1513">
                  <c:v>1053</c:v>
                </c:pt>
                <c:pt idx="1514">
                  <c:v>1054</c:v>
                </c:pt>
                <c:pt idx="1515">
                  <c:v>1053</c:v>
                </c:pt>
                <c:pt idx="1516">
                  <c:v>1057</c:v>
                </c:pt>
                <c:pt idx="1517">
                  <c:v>1055</c:v>
                </c:pt>
                <c:pt idx="1518">
                  <c:v>1067</c:v>
                </c:pt>
                <c:pt idx="1519">
                  <c:v>1062</c:v>
                </c:pt>
                <c:pt idx="1520">
                  <c:v>1059</c:v>
                </c:pt>
                <c:pt idx="1521">
                  <c:v>1047</c:v>
                </c:pt>
                <c:pt idx="1522">
                  <c:v>1030</c:v>
                </c:pt>
                <c:pt idx="1523">
                  <c:v>1019</c:v>
                </c:pt>
                <c:pt idx="1524">
                  <c:v>1010</c:v>
                </c:pt>
                <c:pt idx="1525">
                  <c:v>1012</c:v>
                </c:pt>
                <c:pt idx="1526">
                  <c:v>1016</c:v>
                </c:pt>
                <c:pt idx="1527">
                  <c:v>1018</c:v>
                </c:pt>
                <c:pt idx="1528">
                  <c:v>1015</c:v>
                </c:pt>
                <c:pt idx="1529">
                  <c:v>1011</c:v>
                </c:pt>
                <c:pt idx="1530">
                  <c:v>994</c:v>
                </c:pt>
                <c:pt idx="1531">
                  <c:v>978</c:v>
                </c:pt>
                <c:pt idx="1532">
                  <c:v>970</c:v>
                </c:pt>
                <c:pt idx="1533">
                  <c:v>961</c:v>
                </c:pt>
                <c:pt idx="1534">
                  <c:v>939</c:v>
                </c:pt>
                <c:pt idx="1535">
                  <c:v>915</c:v>
                </c:pt>
                <c:pt idx="1536">
                  <c:v>904</c:v>
                </c:pt>
                <c:pt idx="1537">
                  <c:v>901</c:v>
                </c:pt>
                <c:pt idx="1538">
                  <c:v>914</c:v>
                </c:pt>
                <c:pt idx="1539">
                  <c:v>894</c:v>
                </c:pt>
                <c:pt idx="1540">
                  <c:v>894</c:v>
                </c:pt>
                <c:pt idx="1541">
                  <c:v>901</c:v>
                </c:pt>
                <c:pt idx="1542">
                  <c:v>883</c:v>
                </c:pt>
                <c:pt idx="1543">
                  <c:v>867</c:v>
                </c:pt>
                <c:pt idx="1544">
                  <c:v>867</c:v>
                </c:pt>
                <c:pt idx="1545">
                  <c:v>881</c:v>
                </c:pt>
                <c:pt idx="1546">
                  <c:v>889</c:v>
                </c:pt>
                <c:pt idx="1547">
                  <c:v>900</c:v>
                </c:pt>
                <c:pt idx="1548">
                  <c:v>908</c:v>
                </c:pt>
                <c:pt idx="1549">
                  <c:v>905</c:v>
                </c:pt>
                <c:pt idx="1550">
                  <c:v>909</c:v>
                </c:pt>
                <c:pt idx="1551">
                  <c:v>906</c:v>
                </c:pt>
                <c:pt idx="1552">
                  <c:v>899</c:v>
                </c:pt>
                <c:pt idx="1553">
                  <c:v>888</c:v>
                </c:pt>
                <c:pt idx="1554">
                  <c:v>890</c:v>
                </c:pt>
                <c:pt idx="1555">
                  <c:v>894</c:v>
                </c:pt>
                <c:pt idx="1556">
                  <c:v>903</c:v>
                </c:pt>
                <c:pt idx="1557">
                  <c:v>899</c:v>
                </c:pt>
                <c:pt idx="1558">
                  <c:v>900</c:v>
                </c:pt>
                <c:pt idx="1559">
                  <c:v>901</c:v>
                </c:pt>
                <c:pt idx="1560">
                  <c:v>902</c:v>
                </c:pt>
                <c:pt idx="1561">
                  <c:v>911</c:v>
                </c:pt>
                <c:pt idx="1562">
                  <c:v>913</c:v>
                </c:pt>
                <c:pt idx="1563">
                  <c:v>890</c:v>
                </c:pt>
                <c:pt idx="1564">
                  <c:v>865</c:v>
                </c:pt>
                <c:pt idx="1565">
                  <c:v>857</c:v>
                </c:pt>
                <c:pt idx="1566">
                  <c:v>841</c:v>
                </c:pt>
                <c:pt idx="1567">
                  <c:v>826</c:v>
                </c:pt>
                <c:pt idx="1568">
                  <c:v>818</c:v>
                </c:pt>
                <c:pt idx="1569">
                  <c:v>795</c:v>
                </c:pt>
                <c:pt idx="1570">
                  <c:v>792</c:v>
                </c:pt>
                <c:pt idx="1571">
                  <c:v>792</c:v>
                </c:pt>
                <c:pt idx="1572">
                  <c:v>796</c:v>
                </c:pt>
                <c:pt idx="1573">
                  <c:v>796</c:v>
                </c:pt>
                <c:pt idx="1574">
                  <c:v>799</c:v>
                </c:pt>
                <c:pt idx="1575">
                  <c:v>810</c:v>
                </c:pt>
                <c:pt idx="1576">
                  <c:v>811</c:v>
                </c:pt>
                <c:pt idx="1577">
                  <c:v>812</c:v>
                </c:pt>
                <c:pt idx="1578">
                  <c:v>823</c:v>
                </c:pt>
                <c:pt idx="1579">
                  <c:v>816</c:v>
                </c:pt>
                <c:pt idx="1580">
                  <c:v>821</c:v>
                </c:pt>
                <c:pt idx="1581">
                  <c:v>829</c:v>
                </c:pt>
                <c:pt idx="1582">
                  <c:v>825</c:v>
                </c:pt>
                <c:pt idx="1583">
                  <c:v>824</c:v>
                </c:pt>
                <c:pt idx="1584">
                  <c:v>825</c:v>
                </c:pt>
                <c:pt idx="1585">
                  <c:v>829</c:v>
                </c:pt>
                <c:pt idx="1586">
                  <c:v>821</c:v>
                </c:pt>
                <c:pt idx="1587">
                  <c:v>828</c:v>
                </c:pt>
                <c:pt idx="1588">
                  <c:v>823</c:v>
                </c:pt>
                <c:pt idx="1589">
                  <c:v>835</c:v>
                </c:pt>
                <c:pt idx="1590">
                  <c:v>839</c:v>
                </c:pt>
                <c:pt idx="1591">
                  <c:v>836</c:v>
                </c:pt>
                <c:pt idx="1592">
                  <c:v>835</c:v>
                </c:pt>
                <c:pt idx="1593">
                  <c:v>847</c:v>
                </c:pt>
                <c:pt idx="1594">
                  <c:v>868</c:v>
                </c:pt>
                <c:pt idx="1595">
                  <c:v>862</c:v>
                </c:pt>
                <c:pt idx="1596">
                  <c:v>858</c:v>
                </c:pt>
                <c:pt idx="1597">
                  <c:v>856</c:v>
                </c:pt>
                <c:pt idx="1598">
                  <c:v>853</c:v>
                </c:pt>
                <c:pt idx="1599">
                  <c:v>851</c:v>
                </c:pt>
                <c:pt idx="1600">
                  <c:v>841</c:v>
                </c:pt>
                <c:pt idx="1601">
                  <c:v>841</c:v>
                </c:pt>
                <c:pt idx="1602">
                  <c:v>844</c:v>
                </c:pt>
                <c:pt idx="1603">
                  <c:v>843</c:v>
                </c:pt>
                <c:pt idx="1604">
                  <c:v>840</c:v>
                </c:pt>
                <c:pt idx="1605">
                  <c:v>838</c:v>
                </c:pt>
                <c:pt idx="1606">
                  <c:v>829</c:v>
                </c:pt>
                <c:pt idx="1607">
                  <c:v>831</c:v>
                </c:pt>
                <c:pt idx="1608">
                  <c:v>833</c:v>
                </c:pt>
                <c:pt idx="1609">
                  <c:v>831</c:v>
                </c:pt>
                <c:pt idx="1610">
                  <c:v>834</c:v>
                </c:pt>
                <c:pt idx="1611">
                  <c:v>838</c:v>
                </c:pt>
                <c:pt idx="1612">
                  <c:v>833</c:v>
                </c:pt>
                <c:pt idx="1613">
                  <c:v>832</c:v>
                </c:pt>
                <c:pt idx="1614">
                  <c:v>816</c:v>
                </c:pt>
                <c:pt idx="1615">
                  <c:v>817</c:v>
                </c:pt>
                <c:pt idx="1616">
                  <c:v>804</c:v>
                </c:pt>
                <c:pt idx="1617">
                  <c:v>791</c:v>
                </c:pt>
                <c:pt idx="1618">
                  <c:v>788</c:v>
                </c:pt>
                <c:pt idx="1619">
                  <c:v>784</c:v>
                </c:pt>
                <c:pt idx="1620">
                  <c:v>769</c:v>
                </c:pt>
                <c:pt idx="1621">
                  <c:v>781</c:v>
                </c:pt>
                <c:pt idx="1622">
                  <c:v>780</c:v>
                </c:pt>
                <c:pt idx="1623">
                  <c:v>778</c:v>
                </c:pt>
                <c:pt idx="1624">
                  <c:v>776</c:v>
                </c:pt>
                <c:pt idx="1625">
                  <c:v>774</c:v>
                </c:pt>
                <c:pt idx="1626">
                  <c:v>772</c:v>
                </c:pt>
                <c:pt idx="1627">
                  <c:v>760</c:v>
                </c:pt>
                <c:pt idx="1628">
                  <c:v>736</c:v>
                </c:pt>
                <c:pt idx="1629">
                  <c:v>730</c:v>
                </c:pt>
                <c:pt idx="1630">
                  <c:v>724</c:v>
                </c:pt>
                <c:pt idx="1631">
                  <c:v>711</c:v>
                </c:pt>
                <c:pt idx="1632">
                  <c:v>721</c:v>
                </c:pt>
                <c:pt idx="1633">
                  <c:v>731</c:v>
                </c:pt>
                <c:pt idx="1634">
                  <c:v>728</c:v>
                </c:pt>
                <c:pt idx="1635">
                  <c:v>721</c:v>
                </c:pt>
                <c:pt idx="1636">
                  <c:v>712</c:v>
                </c:pt>
                <c:pt idx="1637">
                  <c:v>707</c:v>
                </c:pt>
                <c:pt idx="1638">
                  <c:v>704</c:v>
                </c:pt>
                <c:pt idx="1639">
                  <c:v>697</c:v>
                </c:pt>
                <c:pt idx="1640">
                  <c:v>691</c:v>
                </c:pt>
                <c:pt idx="1641">
                  <c:v>686</c:v>
                </c:pt>
                <c:pt idx="1642">
                  <c:v>670</c:v>
                </c:pt>
                <c:pt idx="1643">
                  <c:v>669</c:v>
                </c:pt>
                <c:pt idx="1644">
                  <c:v>668</c:v>
                </c:pt>
                <c:pt idx="1645">
                  <c:v>663</c:v>
                </c:pt>
                <c:pt idx="1646">
                  <c:v>653</c:v>
                </c:pt>
                <c:pt idx="1647">
                  <c:v>644</c:v>
                </c:pt>
                <c:pt idx="1648">
                  <c:v>637</c:v>
                </c:pt>
                <c:pt idx="1649">
                  <c:v>625</c:v>
                </c:pt>
                <c:pt idx="1650">
                  <c:v>624</c:v>
                </c:pt>
                <c:pt idx="1651">
                  <c:v>633</c:v>
                </c:pt>
                <c:pt idx="1652">
                  <c:v>644</c:v>
                </c:pt>
                <c:pt idx="1653">
                  <c:v>653</c:v>
                </c:pt>
                <c:pt idx="1654">
                  <c:v>652</c:v>
                </c:pt>
                <c:pt idx="1655">
                  <c:v>651</c:v>
                </c:pt>
                <c:pt idx="1656">
                  <c:v>651</c:v>
                </c:pt>
                <c:pt idx="1657">
                  <c:v>661</c:v>
                </c:pt>
                <c:pt idx="1658">
                  <c:v>654</c:v>
                </c:pt>
                <c:pt idx="1659">
                  <c:v>662</c:v>
                </c:pt>
                <c:pt idx="1660">
                  <c:v>665</c:v>
                </c:pt>
                <c:pt idx="1661">
                  <c:v>676</c:v>
                </c:pt>
                <c:pt idx="1662">
                  <c:v>680</c:v>
                </c:pt>
                <c:pt idx="1663">
                  <c:v>686</c:v>
                </c:pt>
                <c:pt idx="1664">
                  <c:v>687</c:v>
                </c:pt>
                <c:pt idx="1665">
                  <c:v>687</c:v>
                </c:pt>
                <c:pt idx="1666">
                  <c:v>687</c:v>
                </c:pt>
                <c:pt idx="1667">
                  <c:v>688</c:v>
                </c:pt>
                <c:pt idx="1668">
                  <c:v>687</c:v>
                </c:pt>
                <c:pt idx="1669">
                  <c:v>681</c:v>
                </c:pt>
                <c:pt idx="1670">
                  <c:v>679</c:v>
                </c:pt>
                <c:pt idx="1671">
                  <c:v>666</c:v>
                </c:pt>
                <c:pt idx="1672">
                  <c:v>674</c:v>
                </c:pt>
                <c:pt idx="1673">
                  <c:v>669</c:v>
                </c:pt>
                <c:pt idx="1674">
                  <c:v>658</c:v>
                </c:pt>
                <c:pt idx="1675">
                  <c:v>648</c:v>
                </c:pt>
                <c:pt idx="1676">
                  <c:v>651</c:v>
                </c:pt>
                <c:pt idx="1677">
                  <c:v>657</c:v>
                </c:pt>
                <c:pt idx="1678">
                  <c:v>649</c:v>
                </c:pt>
                <c:pt idx="1679">
                  <c:v>647</c:v>
                </c:pt>
                <c:pt idx="1680">
                  <c:v>644</c:v>
                </c:pt>
                <c:pt idx="1681">
                  <c:v>628</c:v>
                </c:pt>
                <c:pt idx="1682">
                  <c:v>611</c:v>
                </c:pt>
                <c:pt idx="1683">
                  <c:v>600</c:v>
                </c:pt>
                <c:pt idx="1684">
                  <c:v>602</c:v>
                </c:pt>
                <c:pt idx="1685">
                  <c:v>605</c:v>
                </c:pt>
                <c:pt idx="1686">
                  <c:v>620</c:v>
                </c:pt>
                <c:pt idx="1687">
                  <c:v>628</c:v>
                </c:pt>
                <c:pt idx="1688">
                  <c:v>614</c:v>
                </c:pt>
                <c:pt idx="1689">
                  <c:v>601</c:v>
                </c:pt>
                <c:pt idx="1690">
                  <c:v>599</c:v>
                </c:pt>
                <c:pt idx="1691">
                  <c:v>613</c:v>
                </c:pt>
                <c:pt idx="1692">
                  <c:v>614</c:v>
                </c:pt>
                <c:pt idx="1693">
                  <c:v>617</c:v>
                </c:pt>
                <c:pt idx="1694">
                  <c:v>611</c:v>
                </c:pt>
                <c:pt idx="1695">
                  <c:v>611</c:v>
                </c:pt>
                <c:pt idx="1696">
                  <c:v>605</c:v>
                </c:pt>
                <c:pt idx="1697">
                  <c:v>597</c:v>
                </c:pt>
                <c:pt idx="1698">
                  <c:v>596</c:v>
                </c:pt>
                <c:pt idx="1699">
                  <c:v>599</c:v>
                </c:pt>
                <c:pt idx="1700">
                  <c:v>604</c:v>
                </c:pt>
                <c:pt idx="1701">
                  <c:v>594</c:v>
                </c:pt>
                <c:pt idx="1702">
                  <c:v>573</c:v>
                </c:pt>
                <c:pt idx="1703">
                  <c:v>576</c:v>
                </c:pt>
                <c:pt idx="1704">
                  <c:v>575</c:v>
                </c:pt>
                <c:pt idx="1705">
                  <c:v>575</c:v>
                </c:pt>
                <c:pt idx="1706">
                  <c:v>557</c:v>
                </c:pt>
                <c:pt idx="1707">
                  <c:v>566</c:v>
                </c:pt>
                <c:pt idx="1708">
                  <c:v>572</c:v>
                </c:pt>
                <c:pt idx="1709">
                  <c:v>570</c:v>
                </c:pt>
                <c:pt idx="1710">
                  <c:v>572</c:v>
                </c:pt>
                <c:pt idx="1711">
                  <c:v>565</c:v>
                </c:pt>
                <c:pt idx="1712">
                  <c:v>563</c:v>
                </c:pt>
                <c:pt idx="1713">
                  <c:v>582</c:v>
                </c:pt>
                <c:pt idx="1714">
                  <c:v>566</c:v>
                </c:pt>
                <c:pt idx="1715">
                  <c:v>576</c:v>
                </c:pt>
                <c:pt idx="1716">
                  <c:v>584</c:v>
                </c:pt>
                <c:pt idx="1717">
                  <c:v>580</c:v>
                </c:pt>
                <c:pt idx="1718">
                  <c:v>606</c:v>
                </c:pt>
                <c:pt idx="1719">
                  <c:v>615</c:v>
                </c:pt>
                <c:pt idx="1720">
                  <c:v>613</c:v>
                </c:pt>
                <c:pt idx="1721">
                  <c:v>608</c:v>
                </c:pt>
                <c:pt idx="1722">
                  <c:v>612</c:v>
                </c:pt>
                <c:pt idx="1723">
                  <c:v>599</c:v>
                </c:pt>
                <c:pt idx="1724">
                  <c:v>606</c:v>
                </c:pt>
                <c:pt idx="1725">
                  <c:v>607</c:v>
                </c:pt>
                <c:pt idx="1726">
                  <c:v>605</c:v>
                </c:pt>
                <c:pt idx="1727">
                  <c:v>598</c:v>
                </c:pt>
                <c:pt idx="1728">
                  <c:v>581</c:v>
                </c:pt>
                <c:pt idx="1729">
                  <c:v>561</c:v>
                </c:pt>
                <c:pt idx="1730">
                  <c:v>561</c:v>
                </c:pt>
                <c:pt idx="1731">
                  <c:v>552</c:v>
                </c:pt>
                <c:pt idx="1732">
                  <c:v>555</c:v>
                </c:pt>
                <c:pt idx="1733">
                  <c:v>544</c:v>
                </c:pt>
                <c:pt idx="1734">
                  <c:v>550</c:v>
                </c:pt>
                <c:pt idx="1735">
                  <c:v>542</c:v>
                </c:pt>
                <c:pt idx="1736">
                  <c:v>546</c:v>
                </c:pt>
                <c:pt idx="1737">
                  <c:v>545</c:v>
                </c:pt>
                <c:pt idx="1738">
                  <c:v>519</c:v>
                </c:pt>
                <c:pt idx="1739">
                  <c:v>515</c:v>
                </c:pt>
                <c:pt idx="1740">
                  <c:v>524</c:v>
                </c:pt>
                <c:pt idx="1741">
                  <c:v>541</c:v>
                </c:pt>
                <c:pt idx="1742">
                  <c:v>535</c:v>
                </c:pt>
                <c:pt idx="1743">
                  <c:v>533</c:v>
                </c:pt>
                <c:pt idx="1744">
                  <c:v>541</c:v>
                </c:pt>
                <c:pt idx="1745">
                  <c:v>534</c:v>
                </c:pt>
                <c:pt idx="1746">
                  <c:v>541</c:v>
                </c:pt>
                <c:pt idx="1747">
                  <c:v>542</c:v>
                </c:pt>
                <c:pt idx="1748">
                  <c:v>538</c:v>
                </c:pt>
                <c:pt idx="1749">
                  <c:v>539</c:v>
                </c:pt>
                <c:pt idx="1750">
                  <c:v>529</c:v>
                </c:pt>
                <c:pt idx="1751">
                  <c:v>523</c:v>
                </c:pt>
                <c:pt idx="1752">
                  <c:v>526</c:v>
                </c:pt>
                <c:pt idx="1753">
                  <c:v>532</c:v>
                </c:pt>
                <c:pt idx="1754">
                  <c:v>534</c:v>
                </c:pt>
                <c:pt idx="1755">
                  <c:v>536</c:v>
                </c:pt>
                <c:pt idx="1756">
                  <c:v>544</c:v>
                </c:pt>
                <c:pt idx="1757">
                  <c:v>538</c:v>
                </c:pt>
                <c:pt idx="1758">
                  <c:v>549</c:v>
                </c:pt>
                <c:pt idx="1759">
                  <c:v>545</c:v>
                </c:pt>
                <c:pt idx="1760">
                  <c:v>535</c:v>
                </c:pt>
                <c:pt idx="1761">
                  <c:v>516</c:v>
                </c:pt>
                <c:pt idx="1762">
                  <c:v>523</c:v>
                </c:pt>
                <c:pt idx="1763">
                  <c:v>511</c:v>
                </c:pt>
                <c:pt idx="1764">
                  <c:v>509</c:v>
                </c:pt>
                <c:pt idx="1765">
                  <c:v>500</c:v>
                </c:pt>
                <c:pt idx="1766">
                  <c:v>501</c:v>
                </c:pt>
                <c:pt idx="1767">
                  <c:v>501</c:v>
                </c:pt>
                <c:pt idx="1768">
                  <c:v>487</c:v>
                </c:pt>
                <c:pt idx="1769">
                  <c:v>472</c:v>
                </c:pt>
                <c:pt idx="1770">
                  <c:v>460</c:v>
                </c:pt>
                <c:pt idx="1771">
                  <c:v>467</c:v>
                </c:pt>
                <c:pt idx="1772">
                  <c:v>465</c:v>
                </c:pt>
                <c:pt idx="1773">
                  <c:v>466</c:v>
                </c:pt>
                <c:pt idx="1774">
                  <c:v>480</c:v>
                </c:pt>
                <c:pt idx="1775">
                  <c:v>481</c:v>
                </c:pt>
                <c:pt idx="1776">
                  <c:v>487</c:v>
                </c:pt>
                <c:pt idx="1777">
                  <c:v>479</c:v>
                </c:pt>
                <c:pt idx="1778">
                  <c:v>486</c:v>
                </c:pt>
                <c:pt idx="1779">
                  <c:v>475</c:v>
                </c:pt>
                <c:pt idx="1780">
                  <c:v>466</c:v>
                </c:pt>
                <c:pt idx="1781">
                  <c:v>471</c:v>
                </c:pt>
                <c:pt idx="1782">
                  <c:v>464</c:v>
                </c:pt>
                <c:pt idx="1783">
                  <c:v>467</c:v>
                </c:pt>
                <c:pt idx="1784">
                  <c:v>461</c:v>
                </c:pt>
                <c:pt idx="1785">
                  <c:v>454</c:v>
                </c:pt>
                <c:pt idx="1786">
                  <c:v>451</c:v>
                </c:pt>
                <c:pt idx="1787">
                  <c:v>448</c:v>
                </c:pt>
                <c:pt idx="1788">
                  <c:v>448</c:v>
                </c:pt>
                <c:pt idx="1789">
                  <c:v>454</c:v>
                </c:pt>
                <c:pt idx="1790">
                  <c:v>468</c:v>
                </c:pt>
                <c:pt idx="1791">
                  <c:v>473</c:v>
                </c:pt>
                <c:pt idx="1792">
                  <c:v>473</c:v>
                </c:pt>
                <c:pt idx="1793">
                  <c:v>471</c:v>
                </c:pt>
                <c:pt idx="1794">
                  <c:v>463</c:v>
                </c:pt>
                <c:pt idx="1795">
                  <c:v>475</c:v>
                </c:pt>
                <c:pt idx="1796">
                  <c:v>474</c:v>
                </c:pt>
                <c:pt idx="1797">
                  <c:v>466</c:v>
                </c:pt>
                <c:pt idx="1798">
                  <c:v>462</c:v>
                </c:pt>
                <c:pt idx="1799">
                  <c:v>453</c:v>
                </c:pt>
                <c:pt idx="1800">
                  <c:v>453</c:v>
                </c:pt>
                <c:pt idx="1801">
                  <c:v>445</c:v>
                </c:pt>
                <c:pt idx="1802">
                  <c:v>448</c:v>
                </c:pt>
                <c:pt idx="1803">
                  <c:v>437</c:v>
                </c:pt>
                <c:pt idx="1804">
                  <c:v>435</c:v>
                </c:pt>
                <c:pt idx="1805">
                  <c:v>427</c:v>
                </c:pt>
                <c:pt idx="1806">
                  <c:v>426</c:v>
                </c:pt>
                <c:pt idx="1807">
                  <c:v>439</c:v>
                </c:pt>
                <c:pt idx="1808">
                  <c:v>429</c:v>
                </c:pt>
                <c:pt idx="1809">
                  <c:v>419</c:v>
                </c:pt>
                <c:pt idx="1810">
                  <c:v>422</c:v>
                </c:pt>
                <c:pt idx="1811">
                  <c:v>435</c:v>
                </c:pt>
                <c:pt idx="1812">
                  <c:v>434</c:v>
                </c:pt>
                <c:pt idx="1813">
                  <c:v>427</c:v>
                </c:pt>
                <c:pt idx="1814">
                  <c:v>431</c:v>
                </c:pt>
                <c:pt idx="1815">
                  <c:v>434</c:v>
                </c:pt>
                <c:pt idx="1816">
                  <c:v>434</c:v>
                </c:pt>
                <c:pt idx="1817">
                  <c:v>433</c:v>
                </c:pt>
                <c:pt idx="1818">
                  <c:v>428</c:v>
                </c:pt>
                <c:pt idx="1819">
                  <c:v>416</c:v>
                </c:pt>
                <c:pt idx="1820">
                  <c:v>425</c:v>
                </c:pt>
                <c:pt idx="1821">
                  <c:v>428</c:v>
                </c:pt>
                <c:pt idx="1822">
                  <c:v>422</c:v>
                </c:pt>
                <c:pt idx="1823">
                  <c:v>417</c:v>
                </c:pt>
                <c:pt idx="1824">
                  <c:v>418</c:v>
                </c:pt>
                <c:pt idx="1825">
                  <c:v>408</c:v>
                </c:pt>
                <c:pt idx="1826">
                  <c:v>397</c:v>
                </c:pt>
                <c:pt idx="1827">
                  <c:v>398</c:v>
                </c:pt>
                <c:pt idx="1828">
                  <c:v>392</c:v>
                </c:pt>
                <c:pt idx="1829">
                  <c:v>387</c:v>
                </c:pt>
                <c:pt idx="1830">
                  <c:v>401</c:v>
                </c:pt>
                <c:pt idx="1831">
                  <c:v>400</c:v>
                </c:pt>
                <c:pt idx="1832">
                  <c:v>405</c:v>
                </c:pt>
                <c:pt idx="1833">
                  <c:v>404</c:v>
                </c:pt>
                <c:pt idx="1834">
                  <c:v>398</c:v>
                </c:pt>
                <c:pt idx="1835">
                  <c:v>394</c:v>
                </c:pt>
                <c:pt idx="1836">
                  <c:v>393</c:v>
                </c:pt>
                <c:pt idx="1837">
                  <c:v>389</c:v>
                </c:pt>
                <c:pt idx="1838">
                  <c:v>388</c:v>
                </c:pt>
                <c:pt idx="1839">
                  <c:v>390</c:v>
                </c:pt>
                <c:pt idx="1840">
                  <c:v>379</c:v>
                </c:pt>
                <c:pt idx="1841">
                  <c:v>376</c:v>
                </c:pt>
                <c:pt idx="1842">
                  <c:v>388</c:v>
                </c:pt>
                <c:pt idx="1843">
                  <c:v>381</c:v>
                </c:pt>
                <c:pt idx="1844">
                  <c:v>392</c:v>
                </c:pt>
                <c:pt idx="1845">
                  <c:v>403</c:v>
                </c:pt>
                <c:pt idx="1846">
                  <c:v>405</c:v>
                </c:pt>
                <c:pt idx="1847">
                  <c:v>406</c:v>
                </c:pt>
                <c:pt idx="1848">
                  <c:v>417</c:v>
                </c:pt>
                <c:pt idx="1849">
                  <c:v>420</c:v>
                </c:pt>
                <c:pt idx="1850">
                  <c:v>422</c:v>
                </c:pt>
                <c:pt idx="1851">
                  <c:v>434</c:v>
                </c:pt>
                <c:pt idx="1852">
                  <c:v>428</c:v>
                </c:pt>
                <c:pt idx="1853">
                  <c:v>424</c:v>
                </c:pt>
                <c:pt idx="1854">
                  <c:v>431</c:v>
                </c:pt>
                <c:pt idx="1855">
                  <c:v>418</c:v>
                </c:pt>
                <c:pt idx="1856">
                  <c:v>425</c:v>
                </c:pt>
                <c:pt idx="1857">
                  <c:v>423</c:v>
                </c:pt>
                <c:pt idx="1858">
                  <c:v>421</c:v>
                </c:pt>
                <c:pt idx="1859">
                  <c:v>423</c:v>
                </c:pt>
                <c:pt idx="1860">
                  <c:v>424</c:v>
                </c:pt>
                <c:pt idx="1861">
                  <c:v>422</c:v>
                </c:pt>
                <c:pt idx="1862">
                  <c:v>430</c:v>
                </c:pt>
                <c:pt idx="1863">
                  <c:v>438</c:v>
                </c:pt>
                <c:pt idx="1864">
                  <c:v>436</c:v>
                </c:pt>
                <c:pt idx="1865">
                  <c:v>432</c:v>
                </c:pt>
                <c:pt idx="1866">
                  <c:v>434</c:v>
                </c:pt>
                <c:pt idx="1867">
                  <c:v>434</c:v>
                </c:pt>
                <c:pt idx="1868">
                  <c:v>428</c:v>
                </c:pt>
                <c:pt idx="1869">
                  <c:v>422</c:v>
                </c:pt>
                <c:pt idx="1870">
                  <c:v>421</c:v>
                </c:pt>
                <c:pt idx="1871">
                  <c:v>424</c:v>
                </c:pt>
                <c:pt idx="1872">
                  <c:v>435</c:v>
                </c:pt>
                <c:pt idx="1873">
                  <c:v>437</c:v>
                </c:pt>
                <c:pt idx="1874">
                  <c:v>440</c:v>
                </c:pt>
                <c:pt idx="1875">
                  <c:v>437</c:v>
                </c:pt>
                <c:pt idx="1876">
                  <c:v>441</c:v>
                </c:pt>
                <c:pt idx="1877">
                  <c:v>439</c:v>
                </c:pt>
                <c:pt idx="1878">
                  <c:v>441</c:v>
                </c:pt>
                <c:pt idx="1879">
                  <c:v>453</c:v>
                </c:pt>
                <c:pt idx="1880">
                  <c:v>450</c:v>
                </c:pt>
                <c:pt idx="1881">
                  <c:v>446</c:v>
                </c:pt>
                <c:pt idx="1882">
                  <c:v>443</c:v>
                </c:pt>
                <c:pt idx="1883">
                  <c:v>452</c:v>
                </c:pt>
                <c:pt idx="1884">
                  <c:v>454</c:v>
                </c:pt>
                <c:pt idx="1885">
                  <c:v>456</c:v>
                </c:pt>
                <c:pt idx="1886">
                  <c:v>453</c:v>
                </c:pt>
                <c:pt idx="1887">
                  <c:v>442</c:v>
                </c:pt>
                <c:pt idx="1888">
                  <c:v>434</c:v>
                </c:pt>
                <c:pt idx="1889">
                  <c:v>433</c:v>
                </c:pt>
                <c:pt idx="1890">
                  <c:v>441</c:v>
                </c:pt>
                <c:pt idx="1891">
                  <c:v>432</c:v>
                </c:pt>
                <c:pt idx="1892">
                  <c:v>416</c:v>
                </c:pt>
                <c:pt idx="1893">
                  <c:v>411</c:v>
                </c:pt>
                <c:pt idx="1894">
                  <c:v>414</c:v>
                </c:pt>
                <c:pt idx="1895">
                  <c:v>411</c:v>
                </c:pt>
                <c:pt idx="1896">
                  <c:v>406</c:v>
                </c:pt>
                <c:pt idx="1897">
                  <c:v>402</c:v>
                </c:pt>
                <c:pt idx="1898">
                  <c:v>396</c:v>
                </c:pt>
                <c:pt idx="1899">
                  <c:v>397</c:v>
                </c:pt>
                <c:pt idx="1900">
                  <c:v>395</c:v>
                </c:pt>
                <c:pt idx="1901">
                  <c:v>396</c:v>
                </c:pt>
                <c:pt idx="1902">
                  <c:v>394</c:v>
                </c:pt>
                <c:pt idx="1903">
                  <c:v>391</c:v>
                </c:pt>
                <c:pt idx="1904">
                  <c:v>391</c:v>
                </c:pt>
                <c:pt idx="1905">
                  <c:v>393</c:v>
                </c:pt>
                <c:pt idx="1906">
                  <c:v>381</c:v>
                </c:pt>
                <c:pt idx="1907">
                  <c:v>382</c:v>
                </c:pt>
                <c:pt idx="1908">
                  <c:v>385</c:v>
                </c:pt>
                <c:pt idx="1909">
                  <c:v>381</c:v>
                </c:pt>
                <c:pt idx="1910">
                  <c:v>383</c:v>
                </c:pt>
                <c:pt idx="1911">
                  <c:v>391</c:v>
                </c:pt>
                <c:pt idx="1912">
                  <c:v>393</c:v>
                </c:pt>
                <c:pt idx="1913">
                  <c:v>398</c:v>
                </c:pt>
                <c:pt idx="1914">
                  <c:v>397</c:v>
                </c:pt>
                <c:pt idx="1915">
                  <c:v>404</c:v>
                </c:pt>
                <c:pt idx="1916">
                  <c:v>399</c:v>
                </c:pt>
                <c:pt idx="1917">
                  <c:v>421</c:v>
                </c:pt>
                <c:pt idx="1918">
                  <c:v>424</c:v>
                </c:pt>
                <c:pt idx="1919">
                  <c:v>431</c:v>
                </c:pt>
                <c:pt idx="1920">
                  <c:v>437</c:v>
                </c:pt>
                <c:pt idx="1921">
                  <c:v>448</c:v>
                </c:pt>
                <c:pt idx="1922">
                  <c:v>455</c:v>
                </c:pt>
                <c:pt idx="1923">
                  <c:v>445</c:v>
                </c:pt>
                <c:pt idx="1924">
                  <c:v>431</c:v>
                </c:pt>
                <c:pt idx="1925">
                  <c:v>440</c:v>
                </c:pt>
                <c:pt idx="1926">
                  <c:v>432</c:v>
                </c:pt>
                <c:pt idx="1927">
                  <c:v>429</c:v>
                </c:pt>
                <c:pt idx="1928">
                  <c:v>428</c:v>
                </c:pt>
                <c:pt idx="1929">
                  <c:v>428</c:v>
                </c:pt>
                <c:pt idx="1930">
                  <c:v>432</c:v>
                </c:pt>
                <c:pt idx="1931">
                  <c:v>423</c:v>
                </c:pt>
                <c:pt idx="1932">
                  <c:v>428</c:v>
                </c:pt>
                <c:pt idx="1933">
                  <c:v>426</c:v>
                </c:pt>
                <c:pt idx="1934">
                  <c:v>423</c:v>
                </c:pt>
                <c:pt idx="1935">
                  <c:v>425</c:v>
                </c:pt>
                <c:pt idx="1936">
                  <c:v>416</c:v>
                </c:pt>
                <c:pt idx="1937">
                  <c:v>416</c:v>
                </c:pt>
                <c:pt idx="1938">
                  <c:v>410</c:v>
                </c:pt>
                <c:pt idx="1939">
                  <c:v>405</c:v>
                </c:pt>
                <c:pt idx="1940">
                  <c:v>406</c:v>
                </c:pt>
                <c:pt idx="1941">
                  <c:v>405</c:v>
                </c:pt>
                <c:pt idx="1942">
                  <c:v>400</c:v>
                </c:pt>
                <c:pt idx="1943">
                  <c:v>412</c:v>
                </c:pt>
                <c:pt idx="1944">
                  <c:v>405</c:v>
                </c:pt>
                <c:pt idx="1945">
                  <c:v>406</c:v>
                </c:pt>
                <c:pt idx="1946">
                  <c:v>402</c:v>
                </c:pt>
                <c:pt idx="1947">
                  <c:v>402</c:v>
                </c:pt>
                <c:pt idx="1948">
                  <c:v>398</c:v>
                </c:pt>
                <c:pt idx="1949">
                  <c:v>398</c:v>
                </c:pt>
                <c:pt idx="1950">
                  <c:v>401</c:v>
                </c:pt>
                <c:pt idx="1951">
                  <c:v>400</c:v>
                </c:pt>
                <c:pt idx="1952">
                  <c:v>391</c:v>
                </c:pt>
                <c:pt idx="1953">
                  <c:v>395</c:v>
                </c:pt>
                <c:pt idx="1954">
                  <c:v>410</c:v>
                </c:pt>
                <c:pt idx="1955">
                  <c:v>413</c:v>
                </c:pt>
                <c:pt idx="1956">
                  <c:v>417</c:v>
                </c:pt>
                <c:pt idx="1957">
                  <c:v>417</c:v>
                </c:pt>
                <c:pt idx="1958">
                  <c:v>411</c:v>
                </c:pt>
                <c:pt idx="1959">
                  <c:v>414</c:v>
                </c:pt>
                <c:pt idx="1960">
                  <c:v>412</c:v>
                </c:pt>
                <c:pt idx="1961">
                  <c:v>411</c:v>
                </c:pt>
                <c:pt idx="1962">
                  <c:v>410</c:v>
                </c:pt>
                <c:pt idx="1963">
                  <c:v>404</c:v>
                </c:pt>
                <c:pt idx="1964">
                  <c:v>400</c:v>
                </c:pt>
                <c:pt idx="1965">
                  <c:v>397</c:v>
                </c:pt>
                <c:pt idx="1966">
                  <c:v>405</c:v>
                </c:pt>
                <c:pt idx="1967">
                  <c:v>402</c:v>
                </c:pt>
                <c:pt idx="1968">
                  <c:v>388</c:v>
                </c:pt>
                <c:pt idx="1969">
                  <c:v>387</c:v>
                </c:pt>
                <c:pt idx="1970">
                  <c:v>393</c:v>
                </c:pt>
                <c:pt idx="1971">
                  <c:v>403</c:v>
                </c:pt>
                <c:pt idx="1972">
                  <c:v>394</c:v>
                </c:pt>
                <c:pt idx="1973">
                  <c:v>391</c:v>
                </c:pt>
                <c:pt idx="1974">
                  <c:v>396</c:v>
                </c:pt>
                <c:pt idx="1975">
                  <c:v>393</c:v>
                </c:pt>
                <c:pt idx="1976">
                  <c:v>398</c:v>
                </c:pt>
                <c:pt idx="1977">
                  <c:v>401</c:v>
                </c:pt>
                <c:pt idx="1978">
                  <c:v>403</c:v>
                </c:pt>
                <c:pt idx="1979">
                  <c:v>404</c:v>
                </c:pt>
                <c:pt idx="1980">
                  <c:v>405</c:v>
                </c:pt>
                <c:pt idx="1981">
                  <c:v>405</c:v>
                </c:pt>
                <c:pt idx="1982">
                  <c:v>418</c:v>
                </c:pt>
                <c:pt idx="1983">
                  <c:v>415</c:v>
                </c:pt>
                <c:pt idx="1984">
                  <c:v>411</c:v>
                </c:pt>
                <c:pt idx="1985">
                  <c:v>411</c:v>
                </c:pt>
                <c:pt idx="1986">
                  <c:v>417</c:v>
                </c:pt>
                <c:pt idx="1987">
                  <c:v>420</c:v>
                </c:pt>
                <c:pt idx="1988">
                  <c:v>416</c:v>
                </c:pt>
                <c:pt idx="1989">
                  <c:v>418</c:v>
                </c:pt>
                <c:pt idx="1990">
                  <c:v>413</c:v>
                </c:pt>
                <c:pt idx="1991">
                  <c:v>412</c:v>
                </c:pt>
                <c:pt idx="1992">
                  <c:v>407</c:v>
                </c:pt>
                <c:pt idx="1993">
                  <c:v>401</c:v>
                </c:pt>
                <c:pt idx="1994">
                  <c:v>400</c:v>
                </c:pt>
                <c:pt idx="1995">
                  <c:v>397</c:v>
                </c:pt>
                <c:pt idx="1996">
                  <c:v>399</c:v>
                </c:pt>
                <c:pt idx="1997">
                  <c:v>397</c:v>
                </c:pt>
                <c:pt idx="1998">
                  <c:v>398</c:v>
                </c:pt>
                <c:pt idx="1999">
                  <c:v>406</c:v>
                </c:pt>
                <c:pt idx="2000">
                  <c:v>407</c:v>
                </c:pt>
                <c:pt idx="2001">
                  <c:v>399</c:v>
                </c:pt>
                <c:pt idx="2002">
                  <c:v>389</c:v>
                </c:pt>
                <c:pt idx="2003">
                  <c:v>389</c:v>
                </c:pt>
                <c:pt idx="2004">
                  <c:v>393</c:v>
                </c:pt>
                <c:pt idx="2005">
                  <c:v>396</c:v>
                </c:pt>
                <c:pt idx="2006">
                  <c:v>389</c:v>
                </c:pt>
                <c:pt idx="2007">
                  <c:v>388</c:v>
                </c:pt>
                <c:pt idx="2008">
                  <c:v>384</c:v>
                </c:pt>
                <c:pt idx="2009">
                  <c:v>385</c:v>
                </c:pt>
                <c:pt idx="2010">
                  <c:v>382</c:v>
                </c:pt>
                <c:pt idx="2011">
                  <c:v>392</c:v>
                </c:pt>
                <c:pt idx="2012">
                  <c:v>383</c:v>
                </c:pt>
                <c:pt idx="2013">
                  <c:v>386</c:v>
                </c:pt>
                <c:pt idx="2014">
                  <c:v>383</c:v>
                </c:pt>
                <c:pt idx="2015">
                  <c:v>385</c:v>
                </c:pt>
                <c:pt idx="2016">
                  <c:v>375</c:v>
                </c:pt>
                <c:pt idx="2017">
                  <c:v>376</c:v>
                </c:pt>
                <c:pt idx="2018">
                  <c:v>381</c:v>
                </c:pt>
                <c:pt idx="2019">
                  <c:v>383</c:v>
                </c:pt>
                <c:pt idx="2020">
                  <c:v>378</c:v>
                </c:pt>
                <c:pt idx="2021">
                  <c:v>382</c:v>
                </c:pt>
                <c:pt idx="2022">
                  <c:v>376</c:v>
                </c:pt>
                <c:pt idx="2023">
                  <c:v>376</c:v>
                </c:pt>
                <c:pt idx="2024">
                  <c:v>377</c:v>
                </c:pt>
                <c:pt idx="2025">
                  <c:v>368</c:v>
                </c:pt>
                <c:pt idx="2026">
                  <c:v>365</c:v>
                </c:pt>
                <c:pt idx="2027">
                  <c:v>369</c:v>
                </c:pt>
                <c:pt idx="2028">
                  <c:v>368</c:v>
                </c:pt>
                <c:pt idx="2029">
                  <c:v>369</c:v>
                </c:pt>
                <c:pt idx="2030">
                  <c:v>372</c:v>
                </c:pt>
                <c:pt idx="2031">
                  <c:v>376</c:v>
                </c:pt>
                <c:pt idx="2032">
                  <c:v>371</c:v>
                </c:pt>
                <c:pt idx="2033">
                  <c:v>374</c:v>
                </c:pt>
                <c:pt idx="2034">
                  <c:v>375</c:v>
                </c:pt>
                <c:pt idx="2035">
                  <c:v>381</c:v>
                </c:pt>
                <c:pt idx="2036">
                  <c:v>375</c:v>
                </c:pt>
                <c:pt idx="2037">
                  <c:v>374</c:v>
                </c:pt>
                <c:pt idx="2038">
                  <c:v>372</c:v>
                </c:pt>
                <c:pt idx="2039">
                  <c:v>367</c:v>
                </c:pt>
                <c:pt idx="2040">
                  <c:v>356</c:v>
                </c:pt>
                <c:pt idx="2041">
                  <c:v>354</c:v>
                </c:pt>
                <c:pt idx="2042">
                  <c:v>351</c:v>
                </c:pt>
                <c:pt idx="2043">
                  <c:v>357</c:v>
                </c:pt>
                <c:pt idx="2044">
                  <c:v>348</c:v>
                </c:pt>
                <c:pt idx="2045">
                  <c:v>348</c:v>
                </c:pt>
                <c:pt idx="2046">
                  <c:v>343</c:v>
                </c:pt>
                <c:pt idx="2047">
                  <c:v>337</c:v>
                </c:pt>
                <c:pt idx="2048">
                  <c:v>322</c:v>
                </c:pt>
                <c:pt idx="2049">
                  <c:v>320</c:v>
                </c:pt>
                <c:pt idx="2050">
                  <c:v>321</c:v>
                </c:pt>
                <c:pt idx="2051">
                  <c:v>320</c:v>
                </c:pt>
                <c:pt idx="2052">
                  <c:v>320</c:v>
                </c:pt>
                <c:pt idx="2053">
                  <c:v>324</c:v>
                </c:pt>
                <c:pt idx="2054">
                  <c:v>322</c:v>
                </c:pt>
                <c:pt idx="2055">
                  <c:v>320</c:v>
                </c:pt>
                <c:pt idx="2056">
                  <c:v>323</c:v>
                </c:pt>
                <c:pt idx="2057">
                  <c:v>320</c:v>
                </c:pt>
                <c:pt idx="2058">
                  <c:v>311</c:v>
                </c:pt>
                <c:pt idx="2059">
                  <c:v>314</c:v>
                </c:pt>
                <c:pt idx="2060">
                  <c:v>312</c:v>
                </c:pt>
                <c:pt idx="2061">
                  <c:v>309</c:v>
                </c:pt>
                <c:pt idx="2062">
                  <c:v>310</c:v>
                </c:pt>
                <c:pt idx="2063">
                  <c:v>305</c:v>
                </c:pt>
                <c:pt idx="2064">
                  <c:v>301</c:v>
                </c:pt>
                <c:pt idx="2065">
                  <c:v>306</c:v>
                </c:pt>
                <c:pt idx="2066">
                  <c:v>304</c:v>
                </c:pt>
                <c:pt idx="2067">
                  <c:v>302</c:v>
                </c:pt>
                <c:pt idx="2068">
                  <c:v>310</c:v>
                </c:pt>
                <c:pt idx="2069">
                  <c:v>310</c:v>
                </c:pt>
                <c:pt idx="2070">
                  <c:v>307</c:v>
                </c:pt>
                <c:pt idx="2071">
                  <c:v>312</c:v>
                </c:pt>
                <c:pt idx="2072">
                  <c:v>307</c:v>
                </c:pt>
                <c:pt idx="2073">
                  <c:v>306</c:v>
                </c:pt>
                <c:pt idx="2074">
                  <c:v>304</c:v>
                </c:pt>
                <c:pt idx="2075">
                  <c:v>304</c:v>
                </c:pt>
                <c:pt idx="2076">
                  <c:v>310</c:v>
                </c:pt>
                <c:pt idx="2077">
                  <c:v>301</c:v>
                </c:pt>
                <c:pt idx="2078">
                  <c:v>302</c:v>
                </c:pt>
                <c:pt idx="2079">
                  <c:v>301</c:v>
                </c:pt>
                <c:pt idx="2080">
                  <c:v>303</c:v>
                </c:pt>
                <c:pt idx="2081">
                  <c:v>301</c:v>
                </c:pt>
                <c:pt idx="2082">
                  <c:v>300</c:v>
                </c:pt>
                <c:pt idx="2083">
                  <c:v>294</c:v>
                </c:pt>
                <c:pt idx="2084">
                  <c:v>294</c:v>
                </c:pt>
                <c:pt idx="2085">
                  <c:v>291</c:v>
                </c:pt>
                <c:pt idx="2086">
                  <c:v>294</c:v>
                </c:pt>
                <c:pt idx="2087">
                  <c:v>309</c:v>
                </c:pt>
                <c:pt idx="2088">
                  <c:v>302</c:v>
                </c:pt>
                <c:pt idx="2089">
                  <c:v>292</c:v>
                </c:pt>
                <c:pt idx="2090">
                  <c:v>300</c:v>
                </c:pt>
                <c:pt idx="2091">
                  <c:v>304</c:v>
                </c:pt>
                <c:pt idx="2092">
                  <c:v>302</c:v>
                </c:pt>
                <c:pt idx="2093">
                  <c:v>306</c:v>
                </c:pt>
                <c:pt idx="2094">
                  <c:v>315</c:v>
                </c:pt>
                <c:pt idx="2095">
                  <c:v>316</c:v>
                </c:pt>
                <c:pt idx="2096">
                  <c:v>321</c:v>
                </c:pt>
                <c:pt idx="2097">
                  <c:v>319</c:v>
                </c:pt>
                <c:pt idx="2098">
                  <c:v>318</c:v>
                </c:pt>
                <c:pt idx="2099">
                  <c:v>321</c:v>
                </c:pt>
                <c:pt idx="2100">
                  <c:v>321</c:v>
                </c:pt>
                <c:pt idx="2101">
                  <c:v>330</c:v>
                </c:pt>
                <c:pt idx="2102">
                  <c:v>334</c:v>
                </c:pt>
                <c:pt idx="2103">
                  <c:v>334</c:v>
                </c:pt>
                <c:pt idx="2104">
                  <c:v>326</c:v>
                </c:pt>
                <c:pt idx="2105">
                  <c:v>324</c:v>
                </c:pt>
                <c:pt idx="2106">
                  <c:v>319</c:v>
                </c:pt>
                <c:pt idx="2107">
                  <c:v>323</c:v>
                </c:pt>
                <c:pt idx="2108">
                  <c:v>330</c:v>
                </c:pt>
                <c:pt idx="2109">
                  <c:v>322</c:v>
                </c:pt>
                <c:pt idx="2110">
                  <c:v>317</c:v>
                </c:pt>
                <c:pt idx="2111">
                  <c:v>311</c:v>
                </c:pt>
                <c:pt idx="2112">
                  <c:v>315</c:v>
                </c:pt>
                <c:pt idx="2113">
                  <c:v>313</c:v>
                </c:pt>
                <c:pt idx="2114">
                  <c:v>310</c:v>
                </c:pt>
                <c:pt idx="2115">
                  <c:v>318</c:v>
                </c:pt>
                <c:pt idx="2116">
                  <c:v>313</c:v>
                </c:pt>
                <c:pt idx="2117">
                  <c:v>309</c:v>
                </c:pt>
                <c:pt idx="2118">
                  <c:v>306</c:v>
                </c:pt>
                <c:pt idx="2119">
                  <c:v>301</c:v>
                </c:pt>
                <c:pt idx="2120">
                  <c:v>293</c:v>
                </c:pt>
                <c:pt idx="2121">
                  <c:v>293</c:v>
                </c:pt>
                <c:pt idx="2122">
                  <c:v>287</c:v>
                </c:pt>
                <c:pt idx="2123">
                  <c:v>287</c:v>
                </c:pt>
                <c:pt idx="2124">
                  <c:v>287</c:v>
                </c:pt>
                <c:pt idx="2125">
                  <c:v>287</c:v>
                </c:pt>
                <c:pt idx="2126">
                  <c:v>283</c:v>
                </c:pt>
                <c:pt idx="2127">
                  <c:v>281</c:v>
                </c:pt>
                <c:pt idx="2128">
                  <c:v>283</c:v>
                </c:pt>
                <c:pt idx="2129">
                  <c:v>281</c:v>
                </c:pt>
                <c:pt idx="2130">
                  <c:v>283</c:v>
                </c:pt>
                <c:pt idx="2131">
                  <c:v>282</c:v>
                </c:pt>
                <c:pt idx="2132">
                  <c:v>285</c:v>
                </c:pt>
                <c:pt idx="2133">
                  <c:v>281</c:v>
                </c:pt>
                <c:pt idx="2134">
                  <c:v>274</c:v>
                </c:pt>
                <c:pt idx="2135">
                  <c:v>270</c:v>
                </c:pt>
                <c:pt idx="2136">
                  <c:v>277</c:v>
                </c:pt>
                <c:pt idx="2137">
                  <c:v>272</c:v>
                </c:pt>
                <c:pt idx="2138">
                  <c:v>277</c:v>
                </c:pt>
                <c:pt idx="2139">
                  <c:v>276</c:v>
                </c:pt>
                <c:pt idx="2140">
                  <c:v>289</c:v>
                </c:pt>
                <c:pt idx="2141">
                  <c:v>299</c:v>
                </c:pt>
                <c:pt idx="2142">
                  <c:v>297</c:v>
                </c:pt>
                <c:pt idx="2143">
                  <c:v>307</c:v>
                </c:pt>
                <c:pt idx="2144">
                  <c:v>307</c:v>
                </c:pt>
                <c:pt idx="2145">
                  <c:v>319</c:v>
                </c:pt>
                <c:pt idx="2146">
                  <c:v>318</c:v>
                </c:pt>
                <c:pt idx="2147">
                  <c:v>319</c:v>
                </c:pt>
                <c:pt idx="2148">
                  <c:v>328</c:v>
                </c:pt>
                <c:pt idx="2149">
                  <c:v>338</c:v>
                </c:pt>
                <c:pt idx="2150">
                  <c:v>352</c:v>
                </c:pt>
                <c:pt idx="2151">
                  <c:v>355</c:v>
                </c:pt>
                <c:pt idx="2152">
                  <c:v>359</c:v>
                </c:pt>
                <c:pt idx="2153">
                  <c:v>353</c:v>
                </c:pt>
                <c:pt idx="2154">
                  <c:v>348</c:v>
                </c:pt>
                <c:pt idx="2155">
                  <c:v>341</c:v>
                </c:pt>
                <c:pt idx="2156">
                  <c:v>339</c:v>
                </c:pt>
                <c:pt idx="2157">
                  <c:v>346</c:v>
                </c:pt>
                <c:pt idx="2158">
                  <c:v>357</c:v>
                </c:pt>
                <c:pt idx="2159">
                  <c:v>361</c:v>
                </c:pt>
                <c:pt idx="2160">
                  <c:v>374</c:v>
                </c:pt>
                <c:pt idx="2161">
                  <c:v>389</c:v>
                </c:pt>
                <c:pt idx="2162">
                  <c:v>397</c:v>
                </c:pt>
                <c:pt idx="2163">
                  <c:v>400</c:v>
                </c:pt>
                <c:pt idx="2164">
                  <c:v>394</c:v>
                </c:pt>
                <c:pt idx="2165">
                  <c:v>382</c:v>
                </c:pt>
                <c:pt idx="2166">
                  <c:v>386</c:v>
                </c:pt>
                <c:pt idx="2167">
                  <c:v>387</c:v>
                </c:pt>
                <c:pt idx="2168">
                  <c:v>391</c:v>
                </c:pt>
                <c:pt idx="2169">
                  <c:v>404</c:v>
                </c:pt>
                <c:pt idx="2170">
                  <c:v>415</c:v>
                </c:pt>
                <c:pt idx="2171">
                  <c:v>415</c:v>
                </c:pt>
                <c:pt idx="2172">
                  <c:v>418</c:v>
                </c:pt>
                <c:pt idx="2173">
                  <c:v>416</c:v>
                </c:pt>
                <c:pt idx="2174">
                  <c:v>413</c:v>
                </c:pt>
                <c:pt idx="2175">
                  <c:v>411</c:v>
                </c:pt>
                <c:pt idx="2176">
                  <c:v>413</c:v>
                </c:pt>
                <c:pt idx="2177">
                  <c:v>406</c:v>
                </c:pt>
                <c:pt idx="2178">
                  <c:v>404</c:v>
                </c:pt>
                <c:pt idx="2179">
                  <c:v>412</c:v>
                </c:pt>
                <c:pt idx="2180">
                  <c:v>422</c:v>
                </c:pt>
                <c:pt idx="2181">
                  <c:v>427</c:v>
                </c:pt>
                <c:pt idx="2182">
                  <c:v>438</c:v>
                </c:pt>
                <c:pt idx="2183">
                  <c:v>448</c:v>
                </c:pt>
                <c:pt idx="2184">
                  <c:v>456</c:v>
                </c:pt>
                <c:pt idx="2185">
                  <c:v>454</c:v>
                </c:pt>
                <c:pt idx="2186">
                  <c:v>439</c:v>
                </c:pt>
                <c:pt idx="2187">
                  <c:v>432</c:v>
                </c:pt>
                <c:pt idx="2188">
                  <c:v>428</c:v>
                </c:pt>
                <c:pt idx="2189">
                  <c:v>427</c:v>
                </c:pt>
                <c:pt idx="2190">
                  <c:v>415</c:v>
                </c:pt>
                <c:pt idx="2191">
                  <c:v>407</c:v>
                </c:pt>
                <c:pt idx="2192">
                  <c:v>402</c:v>
                </c:pt>
                <c:pt idx="2193">
                  <c:v>402</c:v>
                </c:pt>
                <c:pt idx="2194">
                  <c:v>413</c:v>
                </c:pt>
                <c:pt idx="2195">
                  <c:v>413</c:v>
                </c:pt>
                <c:pt idx="2196">
                  <c:v>400</c:v>
                </c:pt>
                <c:pt idx="2197">
                  <c:v>390</c:v>
                </c:pt>
                <c:pt idx="2198">
                  <c:v>399</c:v>
                </c:pt>
                <c:pt idx="2199">
                  <c:v>399</c:v>
                </c:pt>
                <c:pt idx="2200">
                  <c:v>398</c:v>
                </c:pt>
                <c:pt idx="2201">
                  <c:v>401</c:v>
                </c:pt>
                <c:pt idx="2202">
                  <c:v>391</c:v>
                </c:pt>
                <c:pt idx="2203">
                  <c:v>388</c:v>
                </c:pt>
                <c:pt idx="2204">
                  <c:v>383</c:v>
                </c:pt>
                <c:pt idx="2205">
                  <c:v>378</c:v>
                </c:pt>
                <c:pt idx="2206">
                  <c:v>383</c:v>
                </c:pt>
                <c:pt idx="2207">
                  <c:v>381</c:v>
                </c:pt>
                <c:pt idx="2208">
                  <c:v>381</c:v>
                </c:pt>
                <c:pt idx="2209">
                  <c:v>382</c:v>
                </c:pt>
                <c:pt idx="2210">
                  <c:v>390</c:v>
                </c:pt>
                <c:pt idx="2211">
                  <c:v>388</c:v>
                </c:pt>
                <c:pt idx="2212">
                  <c:v>393</c:v>
                </c:pt>
                <c:pt idx="2213">
                  <c:v>396</c:v>
                </c:pt>
                <c:pt idx="2214">
                  <c:v>386</c:v>
                </c:pt>
                <c:pt idx="2215">
                  <c:v>381</c:v>
                </c:pt>
                <c:pt idx="2216">
                  <c:v>385</c:v>
                </c:pt>
                <c:pt idx="2217">
                  <c:v>375</c:v>
                </c:pt>
                <c:pt idx="2218">
                  <c:v>375</c:v>
                </c:pt>
                <c:pt idx="2219">
                  <c:v>371</c:v>
                </c:pt>
                <c:pt idx="2220">
                  <c:v>375</c:v>
                </c:pt>
                <c:pt idx="2221">
                  <c:v>378</c:v>
                </c:pt>
                <c:pt idx="2222">
                  <c:v>367</c:v>
                </c:pt>
                <c:pt idx="2223">
                  <c:v>361</c:v>
                </c:pt>
                <c:pt idx="2224">
                  <c:v>354</c:v>
                </c:pt>
                <c:pt idx="2225">
                  <c:v>351</c:v>
                </c:pt>
                <c:pt idx="2226">
                  <c:v>346</c:v>
                </c:pt>
                <c:pt idx="2227">
                  <c:v>343</c:v>
                </c:pt>
                <c:pt idx="2228">
                  <c:v>340</c:v>
                </c:pt>
                <c:pt idx="2229">
                  <c:v>343</c:v>
                </c:pt>
                <c:pt idx="2230">
                  <c:v>343</c:v>
                </c:pt>
                <c:pt idx="2231">
                  <c:v>336</c:v>
                </c:pt>
                <c:pt idx="2232">
                  <c:v>339</c:v>
                </c:pt>
                <c:pt idx="2233">
                  <c:v>336</c:v>
                </c:pt>
                <c:pt idx="2234">
                  <c:v>335</c:v>
                </c:pt>
                <c:pt idx="2235">
                  <c:v>331</c:v>
                </c:pt>
                <c:pt idx="2236">
                  <c:v>333</c:v>
                </c:pt>
                <c:pt idx="2237">
                  <c:v>325</c:v>
                </c:pt>
                <c:pt idx="2238">
                  <c:v>330</c:v>
                </c:pt>
                <c:pt idx="2239">
                  <c:v>329</c:v>
                </c:pt>
                <c:pt idx="2240">
                  <c:v>329</c:v>
                </c:pt>
                <c:pt idx="2241">
                  <c:v>332</c:v>
                </c:pt>
                <c:pt idx="2242">
                  <c:v>331</c:v>
                </c:pt>
                <c:pt idx="2243">
                  <c:v>329</c:v>
                </c:pt>
                <c:pt idx="2244">
                  <c:v>331</c:v>
                </c:pt>
                <c:pt idx="2245">
                  <c:v>333</c:v>
                </c:pt>
                <c:pt idx="2246">
                  <c:v>332</c:v>
                </c:pt>
                <c:pt idx="2247">
                  <c:v>337</c:v>
                </c:pt>
                <c:pt idx="2248">
                  <c:v>342</c:v>
                </c:pt>
                <c:pt idx="2249">
                  <c:v>337</c:v>
                </c:pt>
                <c:pt idx="2250">
                  <c:v>341</c:v>
                </c:pt>
                <c:pt idx="2251">
                  <c:v>337</c:v>
                </c:pt>
                <c:pt idx="2252">
                  <c:v>341</c:v>
                </c:pt>
                <c:pt idx="2253">
                  <c:v>339</c:v>
                </c:pt>
                <c:pt idx="2254">
                  <c:v>339</c:v>
                </c:pt>
                <c:pt idx="2255">
                  <c:v>340</c:v>
                </c:pt>
                <c:pt idx="2256">
                  <c:v>338</c:v>
                </c:pt>
                <c:pt idx="2257">
                  <c:v>338</c:v>
                </c:pt>
                <c:pt idx="2258">
                  <c:v>334</c:v>
                </c:pt>
                <c:pt idx="2259">
                  <c:v>337</c:v>
                </c:pt>
                <c:pt idx="2260">
                  <c:v>348</c:v>
                </c:pt>
                <c:pt idx="2261">
                  <c:v>366</c:v>
                </c:pt>
                <c:pt idx="2262">
                  <c:v>370</c:v>
                </c:pt>
                <c:pt idx="2263">
                  <c:v>370</c:v>
                </c:pt>
                <c:pt idx="2264">
                  <c:v>370</c:v>
                </c:pt>
                <c:pt idx="2265">
                  <c:v>364</c:v>
                </c:pt>
                <c:pt idx="2266">
                  <c:v>361</c:v>
                </c:pt>
                <c:pt idx="2267">
                  <c:v>359</c:v>
                </c:pt>
                <c:pt idx="2268">
                  <c:v>359</c:v>
                </c:pt>
                <c:pt idx="2269">
                  <c:v>355</c:v>
                </c:pt>
                <c:pt idx="2270">
                  <c:v>358</c:v>
                </c:pt>
                <c:pt idx="2271">
                  <c:v>357</c:v>
                </c:pt>
                <c:pt idx="2272">
                  <c:v>355</c:v>
                </c:pt>
                <c:pt idx="2273">
                  <c:v>354</c:v>
                </c:pt>
                <c:pt idx="2274">
                  <c:v>361</c:v>
                </c:pt>
                <c:pt idx="2275">
                  <c:v>365</c:v>
                </c:pt>
                <c:pt idx="2276">
                  <c:v>375</c:v>
                </c:pt>
                <c:pt idx="2277">
                  <c:v>381</c:v>
                </c:pt>
                <c:pt idx="2278">
                  <c:v>371</c:v>
                </c:pt>
                <c:pt idx="2279">
                  <c:v>365</c:v>
                </c:pt>
                <c:pt idx="2280">
                  <c:v>366</c:v>
                </c:pt>
                <c:pt idx="2281">
                  <c:v>369</c:v>
                </c:pt>
                <c:pt idx="2282">
                  <c:v>367</c:v>
                </c:pt>
                <c:pt idx="2283">
                  <c:v>354</c:v>
                </c:pt>
                <c:pt idx="2284">
                  <c:v>347</c:v>
                </c:pt>
                <c:pt idx="2285">
                  <c:v>348</c:v>
                </c:pt>
                <c:pt idx="2286">
                  <c:v>351</c:v>
                </c:pt>
                <c:pt idx="2287">
                  <c:v>355</c:v>
                </c:pt>
                <c:pt idx="2288">
                  <c:v>359</c:v>
                </c:pt>
                <c:pt idx="2289">
                  <c:v>359</c:v>
                </c:pt>
                <c:pt idx="2290">
                  <c:v>366</c:v>
                </c:pt>
                <c:pt idx="2291">
                  <c:v>372</c:v>
                </c:pt>
                <c:pt idx="2292">
                  <c:v>377</c:v>
                </c:pt>
                <c:pt idx="2293">
                  <c:v>372</c:v>
                </c:pt>
                <c:pt idx="2294">
                  <c:v>361</c:v>
                </c:pt>
                <c:pt idx="2295">
                  <c:v>356</c:v>
                </c:pt>
                <c:pt idx="2296">
                  <c:v>360</c:v>
                </c:pt>
                <c:pt idx="2297">
                  <c:v>358</c:v>
                </c:pt>
                <c:pt idx="2298">
                  <c:v>359</c:v>
                </c:pt>
                <c:pt idx="2299">
                  <c:v>354</c:v>
                </c:pt>
                <c:pt idx="2300">
                  <c:v>349</c:v>
                </c:pt>
                <c:pt idx="2301">
                  <c:v>349</c:v>
                </c:pt>
                <c:pt idx="2302">
                  <c:v>357</c:v>
                </c:pt>
                <c:pt idx="2303">
                  <c:v>358</c:v>
                </c:pt>
                <c:pt idx="2304">
                  <c:v>361</c:v>
                </c:pt>
                <c:pt idx="2305">
                  <c:v>357</c:v>
                </c:pt>
                <c:pt idx="2306">
                  <c:v>354</c:v>
                </c:pt>
                <c:pt idx="2307">
                  <c:v>348</c:v>
                </c:pt>
                <c:pt idx="2308">
                  <c:v>348</c:v>
                </c:pt>
                <c:pt idx="2309">
                  <c:v>349</c:v>
                </c:pt>
                <c:pt idx="2310">
                  <c:v>355</c:v>
                </c:pt>
                <c:pt idx="2311">
                  <c:v>350</c:v>
                </c:pt>
                <c:pt idx="2312">
                  <c:v>357</c:v>
                </c:pt>
                <c:pt idx="2313">
                  <c:v>356</c:v>
                </c:pt>
                <c:pt idx="2314">
                  <c:v>358</c:v>
                </c:pt>
                <c:pt idx="2315">
                  <c:v>362</c:v>
                </c:pt>
                <c:pt idx="2316">
                  <c:v>372</c:v>
                </c:pt>
                <c:pt idx="2317">
                  <c:v>378</c:v>
                </c:pt>
                <c:pt idx="2318">
                  <c:v>369</c:v>
                </c:pt>
                <c:pt idx="2319">
                  <c:v>371</c:v>
                </c:pt>
                <c:pt idx="2320">
                  <c:v>374</c:v>
                </c:pt>
                <c:pt idx="2321">
                  <c:v>369</c:v>
                </c:pt>
                <c:pt idx="2322">
                  <c:v>369</c:v>
                </c:pt>
                <c:pt idx="2323">
                  <c:v>372</c:v>
                </c:pt>
                <c:pt idx="2324">
                  <c:v>371</c:v>
                </c:pt>
                <c:pt idx="2325">
                  <c:v>361</c:v>
                </c:pt>
                <c:pt idx="2326">
                  <c:v>367</c:v>
                </c:pt>
                <c:pt idx="2327">
                  <c:v>362</c:v>
                </c:pt>
                <c:pt idx="2328">
                  <c:v>363</c:v>
                </c:pt>
                <c:pt idx="2329">
                  <c:v>362</c:v>
                </c:pt>
                <c:pt idx="2330">
                  <c:v>368</c:v>
                </c:pt>
                <c:pt idx="2331">
                  <c:v>366</c:v>
                </c:pt>
                <c:pt idx="2332">
                  <c:v>370</c:v>
                </c:pt>
                <c:pt idx="2333">
                  <c:v>360</c:v>
                </c:pt>
                <c:pt idx="2334">
                  <c:v>359</c:v>
                </c:pt>
                <c:pt idx="2335">
                  <c:v>360</c:v>
                </c:pt>
                <c:pt idx="2336">
                  <c:v>366</c:v>
                </c:pt>
                <c:pt idx="2337">
                  <c:v>364</c:v>
                </c:pt>
                <c:pt idx="2338">
                  <c:v>365</c:v>
                </c:pt>
                <c:pt idx="2339">
                  <c:v>366</c:v>
                </c:pt>
                <c:pt idx="2340">
                  <c:v>365</c:v>
                </c:pt>
                <c:pt idx="2341">
                  <c:v>361</c:v>
                </c:pt>
                <c:pt idx="2342">
                  <c:v>366</c:v>
                </c:pt>
                <c:pt idx="2343">
                  <c:v>371</c:v>
                </c:pt>
                <c:pt idx="2344">
                  <c:v>373</c:v>
                </c:pt>
                <c:pt idx="2345">
                  <c:v>369</c:v>
                </c:pt>
                <c:pt idx="2346">
                  <c:v>368</c:v>
                </c:pt>
                <c:pt idx="2347">
                  <c:v>365</c:v>
                </c:pt>
                <c:pt idx="2348">
                  <c:v>371</c:v>
                </c:pt>
                <c:pt idx="2349">
                  <c:v>373</c:v>
                </c:pt>
                <c:pt idx="2350">
                  <c:v>369</c:v>
                </c:pt>
                <c:pt idx="2351">
                  <c:v>364</c:v>
                </c:pt>
                <c:pt idx="2352">
                  <c:v>356</c:v>
                </c:pt>
                <c:pt idx="2353">
                  <c:v>351</c:v>
                </c:pt>
                <c:pt idx="2354">
                  <c:v>350</c:v>
                </c:pt>
                <c:pt idx="2355">
                  <c:v>347</c:v>
                </c:pt>
                <c:pt idx="2356">
                  <c:v>353</c:v>
                </c:pt>
                <c:pt idx="2357">
                  <c:v>362</c:v>
                </c:pt>
                <c:pt idx="2358">
                  <c:v>360</c:v>
                </c:pt>
                <c:pt idx="2359">
                  <c:v>364</c:v>
                </c:pt>
                <c:pt idx="2360">
                  <c:v>364</c:v>
                </c:pt>
                <c:pt idx="2361">
                  <c:v>358</c:v>
                </c:pt>
                <c:pt idx="2362">
                  <c:v>360</c:v>
                </c:pt>
                <c:pt idx="2363">
                  <c:v>359</c:v>
                </c:pt>
                <c:pt idx="2364">
                  <c:v>354</c:v>
                </c:pt>
                <c:pt idx="2365">
                  <c:v>344</c:v>
                </c:pt>
                <c:pt idx="2366">
                  <c:v>342</c:v>
                </c:pt>
                <c:pt idx="2367">
                  <c:v>340</c:v>
                </c:pt>
                <c:pt idx="2368">
                  <c:v>334</c:v>
                </c:pt>
                <c:pt idx="2369">
                  <c:v>342</c:v>
                </c:pt>
                <c:pt idx="2370">
                  <c:v>335</c:v>
                </c:pt>
                <c:pt idx="2371">
                  <c:v>335</c:v>
                </c:pt>
                <c:pt idx="2372">
                  <c:v>338</c:v>
                </c:pt>
                <c:pt idx="2373">
                  <c:v>338</c:v>
                </c:pt>
                <c:pt idx="2374">
                  <c:v>339</c:v>
                </c:pt>
                <c:pt idx="2375">
                  <c:v>338</c:v>
                </c:pt>
                <c:pt idx="2376">
                  <c:v>338</c:v>
                </c:pt>
                <c:pt idx="2377">
                  <c:v>335</c:v>
                </c:pt>
                <c:pt idx="2378">
                  <c:v>337</c:v>
                </c:pt>
                <c:pt idx="2379">
                  <c:v>336</c:v>
                </c:pt>
                <c:pt idx="2380">
                  <c:v>332</c:v>
                </c:pt>
                <c:pt idx="2381">
                  <c:v>329</c:v>
                </c:pt>
                <c:pt idx="2382">
                  <c:v>330</c:v>
                </c:pt>
                <c:pt idx="2383">
                  <c:v>330</c:v>
                </c:pt>
                <c:pt idx="2384">
                  <c:v>329</c:v>
                </c:pt>
                <c:pt idx="2385">
                  <c:v>331</c:v>
                </c:pt>
                <c:pt idx="2386">
                  <c:v>327</c:v>
                </c:pt>
                <c:pt idx="2387">
                  <c:v>328</c:v>
                </c:pt>
                <c:pt idx="2388">
                  <c:v>328</c:v>
                </c:pt>
                <c:pt idx="2389">
                  <c:v>337</c:v>
                </c:pt>
                <c:pt idx="2390">
                  <c:v>333</c:v>
                </c:pt>
                <c:pt idx="2391">
                  <c:v>332</c:v>
                </c:pt>
                <c:pt idx="2392">
                  <c:v>329</c:v>
                </c:pt>
                <c:pt idx="2393">
                  <c:v>326</c:v>
                </c:pt>
                <c:pt idx="2394">
                  <c:v>330</c:v>
                </c:pt>
                <c:pt idx="2395">
                  <c:v>331</c:v>
                </c:pt>
                <c:pt idx="2396">
                  <c:v>332</c:v>
                </c:pt>
                <c:pt idx="2397">
                  <c:v>330</c:v>
                </c:pt>
                <c:pt idx="2398">
                  <c:v>327</c:v>
                </c:pt>
                <c:pt idx="2399">
                  <c:v>334</c:v>
                </c:pt>
                <c:pt idx="2400">
                  <c:v>329</c:v>
                </c:pt>
                <c:pt idx="2401">
                  <c:v>334</c:v>
                </c:pt>
                <c:pt idx="2402">
                  <c:v>331</c:v>
                </c:pt>
                <c:pt idx="2403">
                  <c:v>330</c:v>
                </c:pt>
                <c:pt idx="2404">
                  <c:v>321</c:v>
                </c:pt>
                <c:pt idx="2405">
                  <c:v>320</c:v>
                </c:pt>
                <c:pt idx="2406">
                  <c:v>318</c:v>
                </c:pt>
                <c:pt idx="2407">
                  <c:v>323</c:v>
                </c:pt>
                <c:pt idx="2408">
                  <c:v>319</c:v>
                </c:pt>
                <c:pt idx="2409">
                  <c:v>312</c:v>
                </c:pt>
                <c:pt idx="2410">
                  <c:v>314</c:v>
                </c:pt>
                <c:pt idx="2411">
                  <c:v>311</c:v>
                </c:pt>
                <c:pt idx="2412">
                  <c:v>313</c:v>
                </c:pt>
                <c:pt idx="2413">
                  <c:v>309</c:v>
                </c:pt>
                <c:pt idx="2414">
                  <c:v>310</c:v>
                </c:pt>
                <c:pt idx="2415">
                  <c:v>313</c:v>
                </c:pt>
                <c:pt idx="2416">
                  <c:v>312</c:v>
                </c:pt>
                <c:pt idx="2417">
                  <c:v>306</c:v>
                </c:pt>
                <c:pt idx="2418">
                  <c:v>310</c:v>
                </c:pt>
                <c:pt idx="2419">
                  <c:v>311</c:v>
                </c:pt>
                <c:pt idx="2420">
                  <c:v>306</c:v>
                </c:pt>
                <c:pt idx="2421">
                  <c:v>305</c:v>
                </c:pt>
                <c:pt idx="2422">
                  <c:v>308</c:v>
                </c:pt>
                <c:pt idx="2423">
                  <c:v>311</c:v>
                </c:pt>
                <c:pt idx="2424">
                  <c:v>307</c:v>
                </c:pt>
                <c:pt idx="2425">
                  <c:v>304</c:v>
                </c:pt>
                <c:pt idx="2426">
                  <c:v>304</c:v>
                </c:pt>
                <c:pt idx="2427">
                  <c:v>306</c:v>
                </c:pt>
                <c:pt idx="2428">
                  <c:v>298</c:v>
                </c:pt>
                <c:pt idx="2429">
                  <c:v>297</c:v>
                </c:pt>
                <c:pt idx="2430">
                  <c:v>300</c:v>
                </c:pt>
                <c:pt idx="2431">
                  <c:v>300</c:v>
                </c:pt>
                <c:pt idx="2432">
                  <c:v>304</c:v>
                </c:pt>
                <c:pt idx="2433">
                  <c:v>296</c:v>
                </c:pt>
                <c:pt idx="2434">
                  <c:v>297</c:v>
                </c:pt>
                <c:pt idx="2435">
                  <c:v>294</c:v>
                </c:pt>
                <c:pt idx="2436">
                  <c:v>293</c:v>
                </c:pt>
                <c:pt idx="2437">
                  <c:v>296</c:v>
                </c:pt>
                <c:pt idx="2438">
                  <c:v>294</c:v>
                </c:pt>
                <c:pt idx="2439">
                  <c:v>292</c:v>
                </c:pt>
                <c:pt idx="2440">
                  <c:v>290</c:v>
                </c:pt>
                <c:pt idx="2441">
                  <c:v>288</c:v>
                </c:pt>
                <c:pt idx="2442">
                  <c:v>288</c:v>
                </c:pt>
                <c:pt idx="2443">
                  <c:v>292</c:v>
                </c:pt>
                <c:pt idx="2444">
                  <c:v>299</c:v>
                </c:pt>
                <c:pt idx="2445">
                  <c:v>303</c:v>
                </c:pt>
                <c:pt idx="2446">
                  <c:v>309</c:v>
                </c:pt>
                <c:pt idx="2447">
                  <c:v>308</c:v>
                </c:pt>
                <c:pt idx="2448">
                  <c:v>315</c:v>
                </c:pt>
                <c:pt idx="2449">
                  <c:v>312</c:v>
                </c:pt>
                <c:pt idx="2450">
                  <c:v>318</c:v>
                </c:pt>
                <c:pt idx="2451">
                  <c:v>313</c:v>
                </c:pt>
                <c:pt idx="2452">
                  <c:v>312</c:v>
                </c:pt>
                <c:pt idx="2453">
                  <c:v>312</c:v>
                </c:pt>
                <c:pt idx="2454">
                  <c:v>310</c:v>
                </c:pt>
                <c:pt idx="2455">
                  <c:v>312</c:v>
                </c:pt>
                <c:pt idx="2456">
                  <c:v>313</c:v>
                </c:pt>
                <c:pt idx="2457">
                  <c:v>322</c:v>
                </c:pt>
                <c:pt idx="2458">
                  <c:v>319</c:v>
                </c:pt>
                <c:pt idx="2459">
                  <c:v>324</c:v>
                </c:pt>
                <c:pt idx="2460">
                  <c:v>322</c:v>
                </c:pt>
                <c:pt idx="2461">
                  <c:v>326</c:v>
                </c:pt>
                <c:pt idx="2462">
                  <c:v>327</c:v>
                </c:pt>
                <c:pt idx="2463">
                  <c:v>325</c:v>
                </c:pt>
                <c:pt idx="2464">
                  <c:v>332</c:v>
                </c:pt>
                <c:pt idx="2465">
                  <c:v>332</c:v>
                </c:pt>
                <c:pt idx="2466">
                  <c:v>329</c:v>
                </c:pt>
                <c:pt idx="2467">
                  <c:v>326</c:v>
                </c:pt>
                <c:pt idx="2468">
                  <c:v>325</c:v>
                </c:pt>
                <c:pt idx="2469">
                  <c:v>328</c:v>
                </c:pt>
                <c:pt idx="2470">
                  <c:v>334</c:v>
                </c:pt>
                <c:pt idx="2471">
                  <c:v>332</c:v>
                </c:pt>
                <c:pt idx="2472">
                  <c:v>331</c:v>
                </c:pt>
                <c:pt idx="2473">
                  <c:v>334</c:v>
                </c:pt>
                <c:pt idx="2474">
                  <c:v>336</c:v>
                </c:pt>
                <c:pt idx="2475">
                  <c:v>333</c:v>
                </c:pt>
                <c:pt idx="2476">
                  <c:v>333</c:v>
                </c:pt>
                <c:pt idx="2477">
                  <c:v>335</c:v>
                </c:pt>
                <c:pt idx="2478">
                  <c:v>333</c:v>
                </c:pt>
                <c:pt idx="2479">
                  <c:v>333</c:v>
                </c:pt>
                <c:pt idx="2480">
                  <c:v>327</c:v>
                </c:pt>
                <c:pt idx="2481">
                  <c:v>331</c:v>
                </c:pt>
                <c:pt idx="2482">
                  <c:v>333</c:v>
                </c:pt>
                <c:pt idx="2483">
                  <c:v>330</c:v>
                </c:pt>
                <c:pt idx="2484">
                  <c:v>333</c:v>
                </c:pt>
                <c:pt idx="2485">
                  <c:v>332</c:v>
                </c:pt>
                <c:pt idx="2486">
                  <c:v>339</c:v>
                </c:pt>
                <c:pt idx="2487">
                  <c:v>344</c:v>
                </c:pt>
                <c:pt idx="2488">
                  <c:v>342</c:v>
                </c:pt>
                <c:pt idx="2489">
                  <c:v>337</c:v>
                </c:pt>
                <c:pt idx="2490">
                  <c:v>342</c:v>
                </c:pt>
                <c:pt idx="2491">
                  <c:v>343</c:v>
                </c:pt>
                <c:pt idx="2492">
                  <c:v>341</c:v>
                </c:pt>
                <c:pt idx="2493">
                  <c:v>341</c:v>
                </c:pt>
                <c:pt idx="2494">
                  <c:v>338</c:v>
                </c:pt>
                <c:pt idx="2495">
                  <c:v>338</c:v>
                </c:pt>
                <c:pt idx="2496">
                  <c:v>336</c:v>
                </c:pt>
                <c:pt idx="2497">
                  <c:v>340</c:v>
                </c:pt>
                <c:pt idx="2498">
                  <c:v>345</c:v>
                </c:pt>
                <c:pt idx="2499">
                  <c:v>344</c:v>
                </c:pt>
                <c:pt idx="2500">
                  <c:v>342</c:v>
                </c:pt>
                <c:pt idx="2501">
                  <c:v>342</c:v>
                </c:pt>
                <c:pt idx="2502">
                  <c:v>344</c:v>
                </c:pt>
                <c:pt idx="2503">
                  <c:v>342</c:v>
                </c:pt>
                <c:pt idx="2504">
                  <c:v>341</c:v>
                </c:pt>
                <c:pt idx="2505">
                  <c:v>341</c:v>
                </c:pt>
                <c:pt idx="2506">
                  <c:v>342</c:v>
                </c:pt>
                <c:pt idx="2507">
                  <c:v>339</c:v>
                </c:pt>
                <c:pt idx="2508">
                  <c:v>336</c:v>
                </c:pt>
                <c:pt idx="2509">
                  <c:v>339</c:v>
                </c:pt>
                <c:pt idx="2510">
                  <c:v>342</c:v>
                </c:pt>
                <c:pt idx="2511">
                  <c:v>338</c:v>
                </c:pt>
                <c:pt idx="2512">
                  <c:v>341</c:v>
                </c:pt>
                <c:pt idx="2513">
                  <c:v>343</c:v>
                </c:pt>
                <c:pt idx="2514">
                  <c:v>343</c:v>
                </c:pt>
                <c:pt idx="2515">
                  <c:v>343</c:v>
                </c:pt>
                <c:pt idx="2516">
                  <c:v>343</c:v>
                </c:pt>
                <c:pt idx="2517">
                  <c:v>344</c:v>
                </c:pt>
                <c:pt idx="2518">
                  <c:v>341</c:v>
                </c:pt>
                <c:pt idx="2519">
                  <c:v>341</c:v>
                </c:pt>
                <c:pt idx="2520">
                  <c:v>342</c:v>
                </c:pt>
                <c:pt idx="2521">
                  <c:v>349</c:v>
                </c:pt>
                <c:pt idx="2522">
                  <c:v>349</c:v>
                </c:pt>
                <c:pt idx="2523">
                  <c:v>349</c:v>
                </c:pt>
                <c:pt idx="2524">
                  <c:v>343</c:v>
                </c:pt>
                <c:pt idx="2525">
                  <c:v>340</c:v>
                </c:pt>
                <c:pt idx="2526">
                  <c:v>341</c:v>
                </c:pt>
                <c:pt idx="2527">
                  <c:v>342</c:v>
                </c:pt>
                <c:pt idx="2528">
                  <c:v>339</c:v>
                </c:pt>
                <c:pt idx="2529">
                  <c:v>340</c:v>
                </c:pt>
                <c:pt idx="2530">
                  <c:v>338</c:v>
                </c:pt>
                <c:pt idx="2531">
                  <c:v>335</c:v>
                </c:pt>
                <c:pt idx="2532">
                  <c:v>333</c:v>
                </c:pt>
                <c:pt idx="2533">
                  <c:v>333</c:v>
                </c:pt>
                <c:pt idx="2534">
                  <c:v>340</c:v>
                </c:pt>
                <c:pt idx="2535">
                  <c:v>339</c:v>
                </c:pt>
                <c:pt idx="2536">
                  <c:v>348</c:v>
                </c:pt>
                <c:pt idx="2537">
                  <c:v>353</c:v>
                </c:pt>
                <c:pt idx="2538">
                  <c:v>355</c:v>
                </c:pt>
                <c:pt idx="2539">
                  <c:v>350</c:v>
                </c:pt>
                <c:pt idx="2540">
                  <c:v>346</c:v>
                </c:pt>
                <c:pt idx="2541">
                  <c:v>344</c:v>
                </c:pt>
                <c:pt idx="2542">
                  <c:v>342</c:v>
                </c:pt>
                <c:pt idx="2543">
                  <c:v>344</c:v>
                </c:pt>
                <c:pt idx="2544">
                  <c:v>344</c:v>
                </c:pt>
                <c:pt idx="2545">
                  <c:v>343</c:v>
                </c:pt>
                <c:pt idx="2546">
                  <c:v>345</c:v>
                </c:pt>
                <c:pt idx="2547">
                  <c:v>339</c:v>
                </c:pt>
                <c:pt idx="2548">
                  <c:v>331</c:v>
                </c:pt>
                <c:pt idx="2549">
                  <c:v>331</c:v>
                </c:pt>
                <c:pt idx="2550">
                  <c:v>327</c:v>
                </c:pt>
                <c:pt idx="2551">
                  <c:v>323</c:v>
                </c:pt>
                <c:pt idx="2552">
                  <c:v>322</c:v>
                </c:pt>
                <c:pt idx="2553">
                  <c:v>319</c:v>
                </c:pt>
                <c:pt idx="2554">
                  <c:v>318</c:v>
                </c:pt>
                <c:pt idx="2555">
                  <c:v>319</c:v>
                </c:pt>
                <c:pt idx="2556">
                  <c:v>318</c:v>
                </c:pt>
                <c:pt idx="2557">
                  <c:v>317</c:v>
                </c:pt>
                <c:pt idx="2558">
                  <c:v>317</c:v>
                </c:pt>
                <c:pt idx="2559">
                  <c:v>314</c:v>
                </c:pt>
                <c:pt idx="2560">
                  <c:v>315</c:v>
                </c:pt>
                <c:pt idx="2561">
                  <c:v>319</c:v>
                </c:pt>
                <c:pt idx="2562">
                  <c:v>321</c:v>
                </c:pt>
                <c:pt idx="2563">
                  <c:v>323</c:v>
                </c:pt>
                <c:pt idx="2564">
                  <c:v>321</c:v>
                </c:pt>
                <c:pt idx="2565">
                  <c:v>329</c:v>
                </c:pt>
                <c:pt idx="2566">
                  <c:v>330</c:v>
                </c:pt>
                <c:pt idx="2567">
                  <c:v>324</c:v>
                </c:pt>
                <c:pt idx="2568">
                  <c:v>312</c:v>
                </c:pt>
                <c:pt idx="2569">
                  <c:v>313</c:v>
                </c:pt>
                <c:pt idx="2570">
                  <c:v>314</c:v>
                </c:pt>
                <c:pt idx="2571">
                  <c:v>315</c:v>
                </c:pt>
                <c:pt idx="2572">
                  <c:v>313</c:v>
                </c:pt>
                <c:pt idx="2573">
                  <c:v>315</c:v>
                </c:pt>
                <c:pt idx="2574">
                  <c:v>312</c:v>
                </c:pt>
                <c:pt idx="2575">
                  <c:v>313</c:v>
                </c:pt>
                <c:pt idx="2576">
                  <c:v>305</c:v>
                </c:pt>
                <c:pt idx="2577">
                  <c:v>299</c:v>
                </c:pt>
                <c:pt idx="2578">
                  <c:v>306</c:v>
                </c:pt>
                <c:pt idx="2579">
                  <c:v>307</c:v>
                </c:pt>
                <c:pt idx="2580">
                  <c:v>313</c:v>
                </c:pt>
                <c:pt idx="2581">
                  <c:v>314</c:v>
                </c:pt>
                <c:pt idx="2582">
                  <c:v>314</c:v>
                </c:pt>
                <c:pt idx="2583">
                  <c:v>315</c:v>
                </c:pt>
                <c:pt idx="2584">
                  <c:v>317</c:v>
                </c:pt>
                <c:pt idx="2585">
                  <c:v>322</c:v>
                </c:pt>
                <c:pt idx="2586">
                  <c:v>315</c:v>
                </c:pt>
                <c:pt idx="2587">
                  <c:v>320</c:v>
                </c:pt>
                <c:pt idx="2588">
                  <c:v>321</c:v>
                </c:pt>
                <c:pt idx="2589">
                  <c:v>320</c:v>
                </c:pt>
                <c:pt idx="2590">
                  <c:v>314</c:v>
                </c:pt>
                <c:pt idx="2591">
                  <c:v>307</c:v>
                </c:pt>
                <c:pt idx="2592">
                  <c:v>305</c:v>
                </c:pt>
                <c:pt idx="2593">
                  <c:v>300</c:v>
                </c:pt>
                <c:pt idx="2594">
                  <c:v>302</c:v>
                </c:pt>
                <c:pt idx="2595">
                  <c:v>306</c:v>
                </c:pt>
                <c:pt idx="2596">
                  <c:v>300</c:v>
                </c:pt>
                <c:pt idx="2597">
                  <c:v>300</c:v>
                </c:pt>
                <c:pt idx="2598">
                  <c:v>298</c:v>
                </c:pt>
                <c:pt idx="2599">
                  <c:v>299</c:v>
                </c:pt>
                <c:pt idx="2600">
                  <c:v>298</c:v>
                </c:pt>
                <c:pt idx="2601">
                  <c:v>297</c:v>
                </c:pt>
                <c:pt idx="2602">
                  <c:v>299</c:v>
                </c:pt>
                <c:pt idx="2603">
                  <c:v>293</c:v>
                </c:pt>
                <c:pt idx="2604">
                  <c:v>293</c:v>
                </c:pt>
                <c:pt idx="2605">
                  <c:v>287</c:v>
                </c:pt>
                <c:pt idx="2606">
                  <c:v>283</c:v>
                </c:pt>
                <c:pt idx="2607">
                  <c:v>282</c:v>
                </c:pt>
                <c:pt idx="2608">
                  <c:v>289</c:v>
                </c:pt>
                <c:pt idx="2609">
                  <c:v>291</c:v>
                </c:pt>
                <c:pt idx="2610">
                  <c:v>291</c:v>
                </c:pt>
                <c:pt idx="2611">
                  <c:v>295</c:v>
                </c:pt>
                <c:pt idx="2612">
                  <c:v>293</c:v>
                </c:pt>
                <c:pt idx="2613">
                  <c:v>292</c:v>
                </c:pt>
                <c:pt idx="2614">
                  <c:v>289</c:v>
                </c:pt>
                <c:pt idx="2615">
                  <c:v>287</c:v>
                </c:pt>
                <c:pt idx="2616">
                  <c:v>282</c:v>
                </c:pt>
                <c:pt idx="2617">
                  <c:v>280</c:v>
                </c:pt>
                <c:pt idx="2618">
                  <c:v>279</c:v>
                </c:pt>
                <c:pt idx="2619">
                  <c:v>278</c:v>
                </c:pt>
                <c:pt idx="2620">
                  <c:v>272</c:v>
                </c:pt>
                <c:pt idx="2621">
                  <c:v>273</c:v>
                </c:pt>
                <c:pt idx="2622">
                  <c:v>270</c:v>
                </c:pt>
                <c:pt idx="2623">
                  <c:v>269</c:v>
                </c:pt>
                <c:pt idx="2624">
                  <c:v>265</c:v>
                </c:pt>
                <c:pt idx="2625">
                  <c:v>263</c:v>
                </c:pt>
                <c:pt idx="2626">
                  <c:v>257</c:v>
                </c:pt>
                <c:pt idx="2627">
                  <c:v>259</c:v>
                </c:pt>
                <c:pt idx="2628">
                  <c:v>258</c:v>
                </c:pt>
                <c:pt idx="2629">
                  <c:v>262</c:v>
                </c:pt>
                <c:pt idx="2630">
                  <c:v>272</c:v>
                </c:pt>
                <c:pt idx="2631">
                  <c:v>266</c:v>
                </c:pt>
                <c:pt idx="2632">
                  <c:v>267</c:v>
                </c:pt>
                <c:pt idx="2633">
                  <c:v>267</c:v>
                </c:pt>
                <c:pt idx="2634">
                  <c:v>267</c:v>
                </c:pt>
                <c:pt idx="2635">
                  <c:v>265</c:v>
                </c:pt>
                <c:pt idx="2636">
                  <c:v>265</c:v>
                </c:pt>
                <c:pt idx="2637">
                  <c:v>259</c:v>
                </c:pt>
                <c:pt idx="2638">
                  <c:v>259</c:v>
                </c:pt>
                <c:pt idx="2639">
                  <c:v>257</c:v>
                </c:pt>
                <c:pt idx="2640">
                  <c:v>261</c:v>
                </c:pt>
                <c:pt idx="2641">
                  <c:v>259</c:v>
                </c:pt>
                <c:pt idx="2642">
                  <c:v>257</c:v>
                </c:pt>
                <c:pt idx="2643">
                  <c:v>257</c:v>
                </c:pt>
                <c:pt idx="2644">
                  <c:v>257</c:v>
                </c:pt>
                <c:pt idx="2645">
                  <c:v>253</c:v>
                </c:pt>
                <c:pt idx="2646">
                  <c:v>249</c:v>
                </c:pt>
                <c:pt idx="2647">
                  <c:v>255</c:v>
                </c:pt>
                <c:pt idx="2648">
                  <c:v>258</c:v>
                </c:pt>
                <c:pt idx="2649">
                  <c:v>279</c:v>
                </c:pt>
                <c:pt idx="2650">
                  <c:v>282</c:v>
                </c:pt>
                <c:pt idx="2651">
                  <c:v>283</c:v>
                </c:pt>
                <c:pt idx="2652">
                  <c:v>291</c:v>
                </c:pt>
                <c:pt idx="2653">
                  <c:v>299</c:v>
                </c:pt>
                <c:pt idx="2654">
                  <c:v>294</c:v>
                </c:pt>
                <c:pt idx="2655">
                  <c:v>291</c:v>
                </c:pt>
                <c:pt idx="2656">
                  <c:v>284</c:v>
                </c:pt>
                <c:pt idx="2657">
                  <c:v>275</c:v>
                </c:pt>
                <c:pt idx="2658">
                  <c:v>280</c:v>
                </c:pt>
                <c:pt idx="2659">
                  <c:v>292</c:v>
                </c:pt>
                <c:pt idx="2660">
                  <c:v>294</c:v>
                </c:pt>
                <c:pt idx="2661">
                  <c:v>288</c:v>
                </c:pt>
                <c:pt idx="2662">
                  <c:v>288</c:v>
                </c:pt>
                <c:pt idx="2663">
                  <c:v>285</c:v>
                </c:pt>
                <c:pt idx="2664">
                  <c:v>288</c:v>
                </c:pt>
                <c:pt idx="2665">
                  <c:v>290</c:v>
                </c:pt>
                <c:pt idx="2666">
                  <c:v>281</c:v>
                </c:pt>
                <c:pt idx="2667">
                  <c:v>279</c:v>
                </c:pt>
                <c:pt idx="2668">
                  <c:v>282</c:v>
                </c:pt>
                <c:pt idx="2669">
                  <c:v>281</c:v>
                </c:pt>
                <c:pt idx="2670">
                  <c:v>284</c:v>
                </c:pt>
                <c:pt idx="2671">
                  <c:v>282</c:v>
                </c:pt>
                <c:pt idx="2672">
                  <c:v>280</c:v>
                </c:pt>
                <c:pt idx="2673">
                  <c:v>285</c:v>
                </c:pt>
                <c:pt idx="2674">
                  <c:v>285</c:v>
                </c:pt>
                <c:pt idx="2675">
                  <c:v>283</c:v>
                </c:pt>
                <c:pt idx="2676">
                  <c:v>287</c:v>
                </c:pt>
                <c:pt idx="2677">
                  <c:v>284</c:v>
                </c:pt>
                <c:pt idx="2678">
                  <c:v>276</c:v>
                </c:pt>
                <c:pt idx="2679">
                  <c:v>278</c:v>
                </c:pt>
                <c:pt idx="2680">
                  <c:v>275</c:v>
                </c:pt>
                <c:pt idx="2681">
                  <c:v>275</c:v>
                </c:pt>
                <c:pt idx="2682">
                  <c:v>271</c:v>
                </c:pt>
                <c:pt idx="2683">
                  <c:v>270</c:v>
                </c:pt>
                <c:pt idx="2684">
                  <c:v>272</c:v>
                </c:pt>
                <c:pt idx="2685">
                  <c:v>273</c:v>
                </c:pt>
                <c:pt idx="2686">
                  <c:v>271</c:v>
                </c:pt>
                <c:pt idx="2687">
                  <c:v>268</c:v>
                </c:pt>
                <c:pt idx="2688">
                  <c:v>268</c:v>
                </c:pt>
                <c:pt idx="2689">
                  <c:v>270</c:v>
                </c:pt>
                <c:pt idx="2690">
                  <c:v>267</c:v>
                </c:pt>
                <c:pt idx="2691">
                  <c:v>263</c:v>
                </c:pt>
                <c:pt idx="2692">
                  <c:v>263</c:v>
                </c:pt>
                <c:pt idx="2693">
                  <c:v>274</c:v>
                </c:pt>
                <c:pt idx="2694">
                  <c:v>274</c:v>
                </c:pt>
                <c:pt idx="2695">
                  <c:v>272</c:v>
                </c:pt>
                <c:pt idx="2696">
                  <c:v>267</c:v>
                </c:pt>
                <c:pt idx="2697">
                  <c:v>270</c:v>
                </c:pt>
                <c:pt idx="2698">
                  <c:v>269</c:v>
                </c:pt>
                <c:pt idx="2699">
                  <c:v>269</c:v>
                </c:pt>
                <c:pt idx="2700">
                  <c:v>264</c:v>
                </c:pt>
                <c:pt idx="2701">
                  <c:v>265</c:v>
                </c:pt>
                <c:pt idx="2702">
                  <c:v>263</c:v>
                </c:pt>
                <c:pt idx="2703">
                  <c:v>261</c:v>
                </c:pt>
                <c:pt idx="2704">
                  <c:v>257</c:v>
                </c:pt>
                <c:pt idx="2705">
                  <c:v>258</c:v>
                </c:pt>
                <c:pt idx="2706">
                  <c:v>255</c:v>
                </c:pt>
                <c:pt idx="2707">
                  <c:v>250</c:v>
                </c:pt>
                <c:pt idx="2708">
                  <c:v>250</c:v>
                </c:pt>
                <c:pt idx="2709">
                  <c:v>246</c:v>
                </c:pt>
                <c:pt idx="2710">
                  <c:v>244</c:v>
                </c:pt>
                <c:pt idx="2711">
                  <c:v>245</c:v>
                </c:pt>
                <c:pt idx="2712">
                  <c:v>245</c:v>
                </c:pt>
                <c:pt idx="2713">
                  <c:v>242</c:v>
                </c:pt>
                <c:pt idx="2714">
                  <c:v>244</c:v>
                </c:pt>
                <c:pt idx="2715">
                  <c:v>246</c:v>
                </c:pt>
                <c:pt idx="2716">
                  <c:v>241</c:v>
                </c:pt>
                <c:pt idx="2717">
                  <c:v>244</c:v>
                </c:pt>
                <c:pt idx="2718">
                  <c:v>241</c:v>
                </c:pt>
                <c:pt idx="2719">
                  <c:v>248</c:v>
                </c:pt>
                <c:pt idx="2720">
                  <c:v>248</c:v>
                </c:pt>
                <c:pt idx="2721">
                  <c:v>251</c:v>
                </c:pt>
                <c:pt idx="2722">
                  <c:v>250</c:v>
                </c:pt>
                <c:pt idx="2723">
                  <c:v>249</c:v>
                </c:pt>
                <c:pt idx="2724">
                  <c:v>253</c:v>
                </c:pt>
                <c:pt idx="2725">
                  <c:v>249</c:v>
                </c:pt>
                <c:pt idx="2726">
                  <c:v>251</c:v>
                </c:pt>
                <c:pt idx="2727">
                  <c:v>252</c:v>
                </c:pt>
                <c:pt idx="2728">
                  <c:v>260</c:v>
                </c:pt>
                <c:pt idx="2729">
                  <c:v>259</c:v>
                </c:pt>
                <c:pt idx="2730">
                  <c:v>265</c:v>
                </c:pt>
                <c:pt idx="2731">
                  <c:v>269</c:v>
                </c:pt>
                <c:pt idx="2732">
                  <c:v>280</c:v>
                </c:pt>
                <c:pt idx="2733">
                  <c:v>279</c:v>
                </c:pt>
                <c:pt idx="2734">
                  <c:v>288</c:v>
                </c:pt>
                <c:pt idx="2735">
                  <c:v>283</c:v>
                </c:pt>
                <c:pt idx="2736">
                  <c:v>289</c:v>
                </c:pt>
                <c:pt idx="2737">
                  <c:v>298</c:v>
                </c:pt>
                <c:pt idx="2738">
                  <c:v>303</c:v>
                </c:pt>
                <c:pt idx="2739">
                  <c:v>299</c:v>
                </c:pt>
                <c:pt idx="2740">
                  <c:v>299</c:v>
                </c:pt>
                <c:pt idx="2741">
                  <c:v>292</c:v>
                </c:pt>
                <c:pt idx="2742">
                  <c:v>290</c:v>
                </c:pt>
                <c:pt idx="2743">
                  <c:v>293</c:v>
                </c:pt>
                <c:pt idx="2744">
                  <c:v>312</c:v>
                </c:pt>
                <c:pt idx="2745">
                  <c:v>316</c:v>
                </c:pt>
                <c:pt idx="2746">
                  <c:v>308</c:v>
                </c:pt>
                <c:pt idx="2747">
                  <c:v>305</c:v>
                </c:pt>
                <c:pt idx="2748">
                  <c:v>307</c:v>
                </c:pt>
                <c:pt idx="2749">
                  <c:v>305</c:v>
                </c:pt>
                <c:pt idx="2750">
                  <c:v>320</c:v>
                </c:pt>
                <c:pt idx="2751">
                  <c:v>320</c:v>
                </c:pt>
                <c:pt idx="2752">
                  <c:v>336</c:v>
                </c:pt>
                <c:pt idx="2753">
                  <c:v>344</c:v>
                </c:pt>
                <c:pt idx="2754">
                  <c:v>361</c:v>
                </c:pt>
                <c:pt idx="2755">
                  <c:v>370</c:v>
                </c:pt>
                <c:pt idx="2756">
                  <c:v>413</c:v>
                </c:pt>
                <c:pt idx="2757">
                  <c:v>428</c:v>
                </c:pt>
                <c:pt idx="2758">
                  <c:v>424</c:v>
                </c:pt>
                <c:pt idx="2759">
                  <c:v>419</c:v>
                </c:pt>
                <c:pt idx="2760">
                  <c:v>428</c:v>
                </c:pt>
                <c:pt idx="2761">
                  <c:v>418</c:v>
                </c:pt>
                <c:pt idx="2762">
                  <c:v>424</c:v>
                </c:pt>
                <c:pt idx="2763">
                  <c:v>428</c:v>
                </c:pt>
                <c:pt idx="2764">
                  <c:v>420</c:v>
                </c:pt>
                <c:pt idx="2765">
                  <c:v>393</c:v>
                </c:pt>
                <c:pt idx="2766">
                  <c:v>404</c:v>
                </c:pt>
                <c:pt idx="2767">
                  <c:v>412</c:v>
                </c:pt>
                <c:pt idx="2768">
                  <c:v>408</c:v>
                </c:pt>
                <c:pt idx="2769">
                  <c:v>416</c:v>
                </c:pt>
                <c:pt idx="2770">
                  <c:v>427</c:v>
                </c:pt>
                <c:pt idx="2771">
                  <c:v>459</c:v>
                </c:pt>
                <c:pt idx="2772">
                  <c:v>448</c:v>
                </c:pt>
                <c:pt idx="2773">
                  <c:v>450</c:v>
                </c:pt>
                <c:pt idx="2774">
                  <c:v>453</c:v>
                </c:pt>
                <c:pt idx="2775">
                  <c:v>442</c:v>
                </c:pt>
                <c:pt idx="2776">
                  <c:v>433</c:v>
                </c:pt>
                <c:pt idx="2777">
                  <c:v>429</c:v>
                </c:pt>
                <c:pt idx="2778">
                  <c:v>430</c:v>
                </c:pt>
                <c:pt idx="2779">
                  <c:v>444</c:v>
                </c:pt>
                <c:pt idx="2780">
                  <c:v>443</c:v>
                </c:pt>
                <c:pt idx="2781">
                  <c:v>448</c:v>
                </c:pt>
                <c:pt idx="2782">
                  <c:v>454</c:v>
                </c:pt>
                <c:pt idx="2783">
                  <c:v>454</c:v>
                </c:pt>
                <c:pt idx="2784">
                  <c:v>453</c:v>
                </c:pt>
                <c:pt idx="2785">
                  <c:v>460</c:v>
                </c:pt>
                <c:pt idx="2786">
                  <c:v>456</c:v>
                </c:pt>
                <c:pt idx="2787">
                  <c:v>472</c:v>
                </c:pt>
                <c:pt idx="2788">
                  <c:v>479</c:v>
                </c:pt>
                <c:pt idx="2789">
                  <c:v>474</c:v>
                </c:pt>
                <c:pt idx="2790">
                  <c:v>469</c:v>
                </c:pt>
                <c:pt idx="2791">
                  <c:v>457</c:v>
                </c:pt>
                <c:pt idx="2792">
                  <c:v>458</c:v>
                </c:pt>
                <c:pt idx="2793">
                  <c:v>452</c:v>
                </c:pt>
                <c:pt idx="2794">
                  <c:v>446</c:v>
                </c:pt>
                <c:pt idx="2795">
                  <c:v>430</c:v>
                </c:pt>
                <c:pt idx="2796">
                  <c:v>420</c:v>
                </c:pt>
                <c:pt idx="2797">
                  <c:v>416</c:v>
                </c:pt>
                <c:pt idx="2798">
                  <c:v>410</c:v>
                </c:pt>
                <c:pt idx="2799">
                  <c:v>416</c:v>
                </c:pt>
                <c:pt idx="2800">
                  <c:v>413</c:v>
                </c:pt>
                <c:pt idx="2801">
                  <c:v>415</c:v>
                </c:pt>
                <c:pt idx="2802">
                  <c:v>416</c:v>
                </c:pt>
                <c:pt idx="2803">
                  <c:v>419</c:v>
                </c:pt>
                <c:pt idx="2804">
                  <c:v>419</c:v>
                </c:pt>
                <c:pt idx="2805">
                  <c:v>419</c:v>
                </c:pt>
                <c:pt idx="2806">
                  <c:v>416</c:v>
                </c:pt>
                <c:pt idx="2807">
                  <c:v>414</c:v>
                </c:pt>
                <c:pt idx="2808">
                  <c:v>402</c:v>
                </c:pt>
                <c:pt idx="2809">
                  <c:v>402</c:v>
                </c:pt>
                <c:pt idx="2810">
                  <c:v>394</c:v>
                </c:pt>
                <c:pt idx="2811">
                  <c:v>391</c:v>
                </c:pt>
                <c:pt idx="2812">
                  <c:v>386</c:v>
                </c:pt>
                <c:pt idx="2813">
                  <c:v>382</c:v>
                </c:pt>
                <c:pt idx="2814">
                  <c:v>381</c:v>
                </c:pt>
                <c:pt idx="2815">
                  <c:v>391</c:v>
                </c:pt>
                <c:pt idx="2816">
                  <c:v>406</c:v>
                </c:pt>
                <c:pt idx="2817">
                  <c:v>420</c:v>
                </c:pt>
                <c:pt idx="2818">
                  <c:v>436</c:v>
                </c:pt>
                <c:pt idx="2819">
                  <c:v>438</c:v>
                </c:pt>
                <c:pt idx="2820">
                  <c:v>434</c:v>
                </c:pt>
                <c:pt idx="2821">
                  <c:v>442</c:v>
                </c:pt>
                <c:pt idx="2822">
                  <c:v>440</c:v>
                </c:pt>
                <c:pt idx="2823">
                  <c:v>439</c:v>
                </c:pt>
                <c:pt idx="2824">
                  <c:v>438</c:v>
                </c:pt>
                <c:pt idx="2825">
                  <c:v>438</c:v>
                </c:pt>
                <c:pt idx="2826">
                  <c:v>436</c:v>
                </c:pt>
                <c:pt idx="2827">
                  <c:v>452</c:v>
                </c:pt>
                <c:pt idx="2828">
                  <c:v>465</c:v>
                </c:pt>
                <c:pt idx="2829">
                  <c:v>468</c:v>
                </c:pt>
                <c:pt idx="2830">
                  <c:v>465</c:v>
                </c:pt>
                <c:pt idx="2831">
                  <c:v>475</c:v>
                </c:pt>
                <c:pt idx="2832">
                  <c:v>490</c:v>
                </c:pt>
                <c:pt idx="2833">
                  <c:v>502</c:v>
                </c:pt>
                <c:pt idx="2834">
                  <c:v>502</c:v>
                </c:pt>
                <c:pt idx="2835">
                  <c:v>506</c:v>
                </c:pt>
                <c:pt idx="2836">
                  <c:v>503</c:v>
                </c:pt>
                <c:pt idx="2837">
                  <c:v>525</c:v>
                </c:pt>
                <c:pt idx="2838">
                  <c:v>537</c:v>
                </c:pt>
                <c:pt idx="2839">
                  <c:v>560</c:v>
                </c:pt>
                <c:pt idx="2840">
                  <c:v>570</c:v>
                </c:pt>
                <c:pt idx="2841">
                  <c:v>586</c:v>
                </c:pt>
                <c:pt idx="2842">
                  <c:v>586</c:v>
                </c:pt>
                <c:pt idx="2843">
                  <c:v>579</c:v>
                </c:pt>
                <c:pt idx="2844">
                  <c:v>592</c:v>
                </c:pt>
                <c:pt idx="2845">
                  <c:v>588</c:v>
                </c:pt>
                <c:pt idx="2846">
                  <c:v>572</c:v>
                </c:pt>
                <c:pt idx="2847">
                  <c:v>573</c:v>
                </c:pt>
                <c:pt idx="2848">
                  <c:v>574</c:v>
                </c:pt>
                <c:pt idx="2849">
                  <c:v>581</c:v>
                </c:pt>
                <c:pt idx="2850">
                  <c:v>588</c:v>
                </c:pt>
                <c:pt idx="2851">
                  <c:v>585</c:v>
                </c:pt>
                <c:pt idx="2852">
                  <c:v>578</c:v>
                </c:pt>
                <c:pt idx="2853">
                  <c:v>562</c:v>
                </c:pt>
                <c:pt idx="2854">
                  <c:v>555</c:v>
                </c:pt>
                <c:pt idx="2855">
                  <c:v>567</c:v>
                </c:pt>
                <c:pt idx="2856">
                  <c:v>560</c:v>
                </c:pt>
                <c:pt idx="2857">
                  <c:v>557</c:v>
                </c:pt>
                <c:pt idx="2858">
                  <c:v>553</c:v>
                </c:pt>
                <c:pt idx="2859">
                  <c:v>557</c:v>
                </c:pt>
                <c:pt idx="2860">
                  <c:v>565</c:v>
                </c:pt>
                <c:pt idx="2861">
                  <c:v>570</c:v>
                </c:pt>
                <c:pt idx="2862">
                  <c:v>578</c:v>
                </c:pt>
                <c:pt idx="2863">
                  <c:v>568</c:v>
                </c:pt>
                <c:pt idx="2864">
                  <c:v>564</c:v>
                </c:pt>
                <c:pt idx="2865">
                  <c:v>558</c:v>
                </c:pt>
                <c:pt idx="2866">
                  <c:v>564</c:v>
                </c:pt>
                <c:pt idx="2867">
                  <c:v>572</c:v>
                </c:pt>
                <c:pt idx="2868">
                  <c:v>591</c:v>
                </c:pt>
                <c:pt idx="2869">
                  <c:v>609</c:v>
                </c:pt>
                <c:pt idx="2870">
                  <c:v>616</c:v>
                </c:pt>
                <c:pt idx="2871">
                  <c:v>635</c:v>
                </c:pt>
                <c:pt idx="2872">
                  <c:v>644</c:v>
                </c:pt>
                <c:pt idx="2873">
                  <c:v>650</c:v>
                </c:pt>
                <c:pt idx="2874">
                  <c:v>672</c:v>
                </c:pt>
                <c:pt idx="2875">
                  <c:v>662</c:v>
                </c:pt>
                <c:pt idx="2876">
                  <c:v>667</c:v>
                </c:pt>
                <c:pt idx="2877">
                  <c:v>664</c:v>
                </c:pt>
                <c:pt idx="2878">
                  <c:v>672</c:v>
                </c:pt>
                <c:pt idx="2879">
                  <c:v>682</c:v>
                </c:pt>
                <c:pt idx="2880">
                  <c:v>698</c:v>
                </c:pt>
                <c:pt idx="2881">
                  <c:v>703</c:v>
                </c:pt>
                <c:pt idx="2882">
                  <c:v>703</c:v>
                </c:pt>
                <c:pt idx="2883">
                  <c:v>737</c:v>
                </c:pt>
                <c:pt idx="2884">
                  <c:v>746</c:v>
                </c:pt>
                <c:pt idx="2885">
                  <c:v>711</c:v>
                </c:pt>
                <c:pt idx="2886">
                  <c:v>698</c:v>
                </c:pt>
                <c:pt idx="2887">
                  <c:v>701</c:v>
                </c:pt>
                <c:pt idx="2888">
                  <c:v>684</c:v>
                </c:pt>
                <c:pt idx="2889">
                  <c:v>677</c:v>
                </c:pt>
                <c:pt idx="2890">
                  <c:v>693</c:v>
                </c:pt>
                <c:pt idx="2891">
                  <c:v>694</c:v>
                </c:pt>
                <c:pt idx="2892">
                  <c:v>690</c:v>
                </c:pt>
                <c:pt idx="2893">
                  <c:v>705</c:v>
                </c:pt>
                <c:pt idx="2894">
                  <c:v>707</c:v>
                </c:pt>
                <c:pt idx="2895">
                  <c:v>708</c:v>
                </c:pt>
                <c:pt idx="2896">
                  <c:v>723</c:v>
                </c:pt>
                <c:pt idx="2897">
                  <c:v>736</c:v>
                </c:pt>
                <c:pt idx="2898">
                  <c:v>735</c:v>
                </c:pt>
                <c:pt idx="2899">
                  <c:v>736</c:v>
                </c:pt>
                <c:pt idx="2900">
                  <c:v>723</c:v>
                </c:pt>
                <c:pt idx="2901">
                  <c:v>728</c:v>
                </c:pt>
                <c:pt idx="2902">
                  <c:v>728</c:v>
                </c:pt>
                <c:pt idx="2903">
                  <c:v>723</c:v>
                </c:pt>
                <c:pt idx="2904">
                  <c:v>723</c:v>
                </c:pt>
                <c:pt idx="2905">
                  <c:v>734</c:v>
                </c:pt>
                <c:pt idx="2906">
                  <c:v>734</c:v>
                </c:pt>
                <c:pt idx="2907">
                  <c:v>719</c:v>
                </c:pt>
                <c:pt idx="2908">
                  <c:v>715</c:v>
                </c:pt>
                <c:pt idx="2909">
                  <c:v>716</c:v>
                </c:pt>
                <c:pt idx="2910">
                  <c:v>735</c:v>
                </c:pt>
                <c:pt idx="2911">
                  <c:v>765</c:v>
                </c:pt>
                <c:pt idx="2912">
                  <c:v>773</c:v>
                </c:pt>
                <c:pt idx="2913">
                  <c:v>774</c:v>
                </c:pt>
                <c:pt idx="2914">
                  <c:v>766</c:v>
                </c:pt>
                <c:pt idx="2915">
                  <c:v>777</c:v>
                </c:pt>
                <c:pt idx="2916">
                  <c:v>790</c:v>
                </c:pt>
                <c:pt idx="2917">
                  <c:v>805</c:v>
                </c:pt>
                <c:pt idx="2918">
                  <c:v>793</c:v>
                </c:pt>
                <c:pt idx="2919">
                  <c:v>810</c:v>
                </c:pt>
                <c:pt idx="2920">
                  <c:v>824</c:v>
                </c:pt>
                <c:pt idx="2921">
                  <c:v>836</c:v>
                </c:pt>
                <c:pt idx="2922">
                  <c:v>859</c:v>
                </c:pt>
                <c:pt idx="2923">
                  <c:v>837</c:v>
                </c:pt>
                <c:pt idx="2924">
                  <c:v>834</c:v>
                </c:pt>
                <c:pt idx="2925">
                  <c:v>837</c:v>
                </c:pt>
                <c:pt idx="2926">
                  <c:v>804</c:v>
                </c:pt>
                <c:pt idx="2927">
                  <c:v>795</c:v>
                </c:pt>
                <c:pt idx="2928">
                  <c:v>797</c:v>
                </c:pt>
                <c:pt idx="2929">
                  <c:v>791</c:v>
                </c:pt>
                <c:pt idx="2930">
                  <c:v>797</c:v>
                </c:pt>
                <c:pt idx="2931">
                  <c:v>816</c:v>
                </c:pt>
                <c:pt idx="2932">
                  <c:v>797</c:v>
                </c:pt>
                <c:pt idx="2933">
                  <c:v>781</c:v>
                </c:pt>
                <c:pt idx="2934">
                  <c:v>773</c:v>
                </c:pt>
                <c:pt idx="2935">
                  <c:v>771</c:v>
                </c:pt>
                <c:pt idx="2936">
                  <c:v>749</c:v>
                </c:pt>
                <c:pt idx="2937">
                  <c:v>753</c:v>
                </c:pt>
                <c:pt idx="2938">
                  <c:v>766</c:v>
                </c:pt>
                <c:pt idx="2939">
                  <c:v>765</c:v>
                </c:pt>
                <c:pt idx="2940">
                  <c:v>771</c:v>
                </c:pt>
                <c:pt idx="2941">
                  <c:v>770</c:v>
                </c:pt>
                <c:pt idx="2942">
                  <c:v>760</c:v>
                </c:pt>
                <c:pt idx="2943">
                  <c:v>741</c:v>
                </c:pt>
                <c:pt idx="2944">
                  <c:v>731</c:v>
                </c:pt>
                <c:pt idx="2945">
                  <c:v>710</c:v>
                </c:pt>
                <c:pt idx="2946">
                  <c:v>708</c:v>
                </c:pt>
                <c:pt idx="2947">
                  <c:v>702</c:v>
                </c:pt>
                <c:pt idx="2948">
                  <c:v>700</c:v>
                </c:pt>
                <c:pt idx="2949">
                  <c:v>687</c:v>
                </c:pt>
                <c:pt idx="2950">
                  <c:v>680</c:v>
                </c:pt>
                <c:pt idx="2951">
                  <c:v>680</c:v>
                </c:pt>
                <c:pt idx="2952">
                  <c:v>681</c:v>
                </c:pt>
                <c:pt idx="2953">
                  <c:v>682</c:v>
                </c:pt>
                <c:pt idx="2954">
                  <c:v>676</c:v>
                </c:pt>
                <c:pt idx="2955">
                  <c:v>660</c:v>
                </c:pt>
                <c:pt idx="2956">
                  <c:v>660</c:v>
                </c:pt>
                <c:pt idx="2957">
                  <c:v>665</c:v>
                </c:pt>
                <c:pt idx="2958">
                  <c:v>668</c:v>
                </c:pt>
                <c:pt idx="2959">
                  <c:v>679</c:v>
                </c:pt>
                <c:pt idx="2960">
                  <c:v>686</c:v>
                </c:pt>
                <c:pt idx="2961">
                  <c:v>686</c:v>
                </c:pt>
                <c:pt idx="2962">
                  <c:v>672</c:v>
                </c:pt>
                <c:pt idx="2963">
                  <c:v>661</c:v>
                </c:pt>
                <c:pt idx="2964">
                  <c:v>664</c:v>
                </c:pt>
                <c:pt idx="2965">
                  <c:v>659</c:v>
                </c:pt>
                <c:pt idx="2966">
                  <c:v>656</c:v>
                </c:pt>
                <c:pt idx="2967">
                  <c:v>663</c:v>
                </c:pt>
                <c:pt idx="2968">
                  <c:v>660</c:v>
                </c:pt>
                <c:pt idx="2969">
                  <c:v>654</c:v>
                </c:pt>
                <c:pt idx="2970">
                  <c:v>665</c:v>
                </c:pt>
                <c:pt idx="2971">
                  <c:v>666</c:v>
                </c:pt>
                <c:pt idx="2972">
                  <c:v>667</c:v>
                </c:pt>
                <c:pt idx="2973">
                  <c:v>656</c:v>
                </c:pt>
                <c:pt idx="2974">
                  <c:v>651</c:v>
                </c:pt>
                <c:pt idx="2975">
                  <c:v>652</c:v>
                </c:pt>
                <c:pt idx="2976">
                  <c:v>648</c:v>
                </c:pt>
                <c:pt idx="2977">
                  <c:v>663</c:v>
                </c:pt>
                <c:pt idx="2978">
                  <c:v>674</c:v>
                </c:pt>
                <c:pt idx="2979">
                  <c:v>675</c:v>
                </c:pt>
                <c:pt idx="2980">
                  <c:v>659</c:v>
                </c:pt>
                <c:pt idx="2981">
                  <c:v>664</c:v>
                </c:pt>
                <c:pt idx="2982">
                  <c:v>654</c:v>
                </c:pt>
                <c:pt idx="2983">
                  <c:v>645</c:v>
                </c:pt>
                <c:pt idx="2984">
                  <c:v>651</c:v>
                </c:pt>
                <c:pt idx="2985">
                  <c:v>639</c:v>
                </c:pt>
                <c:pt idx="2986">
                  <c:v>634</c:v>
                </c:pt>
                <c:pt idx="2987">
                  <c:v>633</c:v>
                </c:pt>
                <c:pt idx="2988">
                  <c:v>635</c:v>
                </c:pt>
                <c:pt idx="2989">
                  <c:v>648</c:v>
                </c:pt>
                <c:pt idx="2990">
                  <c:v>648</c:v>
                </c:pt>
                <c:pt idx="2991">
                  <c:v>665</c:v>
                </c:pt>
                <c:pt idx="2992">
                  <c:v>671</c:v>
                </c:pt>
                <c:pt idx="2993">
                  <c:v>696</c:v>
                </c:pt>
                <c:pt idx="2994">
                  <c:v>697</c:v>
                </c:pt>
                <c:pt idx="2995">
                  <c:v>722</c:v>
                </c:pt>
                <c:pt idx="2996">
                  <c:v>736</c:v>
                </c:pt>
                <c:pt idx="2997">
                  <c:v>730</c:v>
                </c:pt>
                <c:pt idx="2998">
                  <c:v>743</c:v>
                </c:pt>
                <c:pt idx="2999">
                  <c:v>748</c:v>
                </c:pt>
                <c:pt idx="3000">
                  <c:v>758</c:v>
                </c:pt>
                <c:pt idx="3001">
                  <c:v>759</c:v>
                </c:pt>
                <c:pt idx="3002">
                  <c:v>771</c:v>
                </c:pt>
                <c:pt idx="3003">
                  <c:v>782</c:v>
                </c:pt>
                <c:pt idx="3004">
                  <c:v>777</c:v>
                </c:pt>
                <c:pt idx="3005">
                  <c:v>785</c:v>
                </c:pt>
                <c:pt idx="3006">
                  <c:v>783</c:v>
                </c:pt>
                <c:pt idx="3007">
                  <c:v>784</c:v>
                </c:pt>
                <c:pt idx="3008">
                  <c:v>801</c:v>
                </c:pt>
                <c:pt idx="3009">
                  <c:v>796</c:v>
                </c:pt>
                <c:pt idx="3010">
                  <c:v>774</c:v>
                </c:pt>
                <c:pt idx="3011">
                  <c:v>762</c:v>
                </c:pt>
                <c:pt idx="3012">
                  <c:v>753</c:v>
                </c:pt>
                <c:pt idx="3013">
                  <c:v>755</c:v>
                </c:pt>
                <c:pt idx="3014">
                  <c:v>741</c:v>
                </c:pt>
                <c:pt idx="3015">
                  <c:v>758</c:v>
                </c:pt>
                <c:pt idx="3016">
                  <c:v>755</c:v>
                </c:pt>
                <c:pt idx="3017">
                  <c:v>774</c:v>
                </c:pt>
                <c:pt idx="3018">
                  <c:v>777</c:v>
                </c:pt>
                <c:pt idx="3019">
                  <c:v>776</c:v>
                </c:pt>
                <c:pt idx="3020">
                  <c:v>795</c:v>
                </c:pt>
                <c:pt idx="3021">
                  <c:v>808</c:v>
                </c:pt>
                <c:pt idx="3022">
                  <c:v>809</c:v>
                </c:pt>
                <c:pt idx="3023">
                  <c:v>806</c:v>
                </c:pt>
                <c:pt idx="3024">
                  <c:v>800</c:v>
                </c:pt>
                <c:pt idx="3025">
                  <c:v>810</c:v>
                </c:pt>
                <c:pt idx="3026">
                  <c:v>809</c:v>
                </c:pt>
                <c:pt idx="3027">
                  <c:v>802</c:v>
                </c:pt>
                <c:pt idx="3028">
                  <c:v>806</c:v>
                </c:pt>
                <c:pt idx="3029">
                  <c:v>803</c:v>
                </c:pt>
                <c:pt idx="3030">
                  <c:v>806</c:v>
                </c:pt>
                <c:pt idx="3031">
                  <c:v>807</c:v>
                </c:pt>
                <c:pt idx="3032">
                  <c:v>812</c:v>
                </c:pt>
                <c:pt idx="3033">
                  <c:v>817</c:v>
                </c:pt>
                <c:pt idx="3034">
                  <c:v>825</c:v>
                </c:pt>
                <c:pt idx="3035">
                  <c:v>824</c:v>
                </c:pt>
                <c:pt idx="3036">
                  <c:v>819</c:v>
                </c:pt>
                <c:pt idx="3037">
                  <c:v>827</c:v>
                </c:pt>
                <c:pt idx="3038">
                  <c:v>826</c:v>
                </c:pt>
                <c:pt idx="3039">
                  <c:v>828</c:v>
                </c:pt>
                <c:pt idx="3040">
                  <c:v>824</c:v>
                </c:pt>
                <c:pt idx="3041">
                  <c:v>822</c:v>
                </c:pt>
                <c:pt idx="3042">
                  <c:v>830</c:v>
                </c:pt>
                <c:pt idx="3043">
                  <c:v>830</c:v>
                </c:pt>
                <c:pt idx="3044">
                  <c:v>837</c:v>
                </c:pt>
                <c:pt idx="3045">
                  <c:v>842</c:v>
                </c:pt>
                <c:pt idx="3046">
                  <c:v>850</c:v>
                </c:pt>
                <c:pt idx="3047">
                  <c:v>849</c:v>
                </c:pt>
                <c:pt idx="3048">
                  <c:v>840</c:v>
                </c:pt>
                <c:pt idx="3049">
                  <c:v>848</c:v>
                </c:pt>
                <c:pt idx="3050">
                  <c:v>850</c:v>
                </c:pt>
                <c:pt idx="3051">
                  <c:v>857</c:v>
                </c:pt>
                <c:pt idx="3052">
                  <c:v>849</c:v>
                </c:pt>
                <c:pt idx="3053">
                  <c:v>900</c:v>
                </c:pt>
                <c:pt idx="3054">
                  <c:v>924</c:v>
                </c:pt>
                <c:pt idx="3055">
                  <c:v>959</c:v>
                </c:pt>
                <c:pt idx="3056">
                  <c:v>978</c:v>
                </c:pt>
                <c:pt idx="3057">
                  <c:v>915</c:v>
                </c:pt>
                <c:pt idx="3058">
                  <c:v>916</c:v>
                </c:pt>
                <c:pt idx="3059">
                  <c:v>933</c:v>
                </c:pt>
                <c:pt idx="3060">
                  <c:v>963</c:v>
                </c:pt>
                <c:pt idx="3061">
                  <c:v>982</c:v>
                </c:pt>
                <c:pt idx="3062">
                  <c:v>1022</c:v>
                </c:pt>
                <c:pt idx="3063">
                  <c:v>1071</c:v>
                </c:pt>
                <c:pt idx="3064">
                  <c:v>1093</c:v>
                </c:pt>
                <c:pt idx="3065">
                  <c:v>1120</c:v>
                </c:pt>
                <c:pt idx="3066">
                  <c:v>1196</c:v>
                </c:pt>
                <c:pt idx="3067">
                  <c:v>1221</c:v>
                </c:pt>
                <c:pt idx="3068">
                  <c:v>1302</c:v>
                </c:pt>
                <c:pt idx="3069">
                  <c:v>1314</c:v>
                </c:pt>
                <c:pt idx="3070">
                  <c:v>1347</c:v>
                </c:pt>
                <c:pt idx="3071">
                  <c:v>1386</c:v>
                </c:pt>
                <c:pt idx="3072">
                  <c:v>1531</c:v>
                </c:pt>
                <c:pt idx="3073">
                  <c:v>1533</c:v>
                </c:pt>
                <c:pt idx="3074">
                  <c:v>1446</c:v>
                </c:pt>
                <c:pt idx="3075">
                  <c:v>1509</c:v>
                </c:pt>
                <c:pt idx="3076">
                  <c:v>1567</c:v>
                </c:pt>
                <c:pt idx="3077">
                  <c:v>1589</c:v>
                </c:pt>
                <c:pt idx="3078">
                  <c:v>1571</c:v>
                </c:pt>
                <c:pt idx="3079">
                  <c:v>1582</c:v>
                </c:pt>
                <c:pt idx="3080">
                  <c:v>1600</c:v>
                </c:pt>
                <c:pt idx="3081">
                  <c:v>1629</c:v>
                </c:pt>
                <c:pt idx="3082">
                  <c:v>1663</c:v>
                </c:pt>
                <c:pt idx="3083">
                  <c:v>1675</c:v>
                </c:pt>
                <c:pt idx="3084">
                  <c:v>1661</c:v>
                </c:pt>
                <c:pt idx="3085">
                  <c:v>1615</c:v>
                </c:pt>
                <c:pt idx="3086">
                  <c:v>1585</c:v>
                </c:pt>
                <c:pt idx="3087">
                  <c:v>1609</c:v>
                </c:pt>
                <c:pt idx="3088">
                  <c:v>1621</c:v>
                </c:pt>
                <c:pt idx="3089">
                  <c:v>1610</c:v>
                </c:pt>
                <c:pt idx="3090">
                  <c:v>1600</c:v>
                </c:pt>
                <c:pt idx="3091">
                  <c:v>1611</c:v>
                </c:pt>
                <c:pt idx="3092">
                  <c:v>1623</c:v>
                </c:pt>
                <c:pt idx="3093">
                  <c:v>1627</c:v>
                </c:pt>
                <c:pt idx="3094">
                  <c:v>1628</c:v>
                </c:pt>
                <c:pt idx="3095">
                  <c:v>1676</c:v>
                </c:pt>
                <c:pt idx="3096">
                  <c:v>1698</c:v>
                </c:pt>
                <c:pt idx="3097">
                  <c:v>1708</c:v>
                </c:pt>
                <c:pt idx="3098">
                  <c:v>1735</c:v>
                </c:pt>
                <c:pt idx="3099">
                  <c:v>1788</c:v>
                </c:pt>
                <c:pt idx="3100">
                  <c:v>1852</c:v>
                </c:pt>
                <c:pt idx="3101">
                  <c:v>1938</c:v>
                </c:pt>
                <c:pt idx="3102">
                  <c:v>1982</c:v>
                </c:pt>
                <c:pt idx="3103">
                  <c:v>1977</c:v>
                </c:pt>
                <c:pt idx="3104">
                  <c:v>1977</c:v>
                </c:pt>
                <c:pt idx="3105">
                  <c:v>1966</c:v>
                </c:pt>
                <c:pt idx="3106">
                  <c:v>1967</c:v>
                </c:pt>
                <c:pt idx="3107">
                  <c:v>1968</c:v>
                </c:pt>
                <c:pt idx="3108">
                  <c:v>1978</c:v>
                </c:pt>
                <c:pt idx="3109">
                  <c:v>2010</c:v>
                </c:pt>
                <c:pt idx="3110">
                  <c:v>2010</c:v>
                </c:pt>
                <c:pt idx="3111">
                  <c:v>2029</c:v>
                </c:pt>
                <c:pt idx="3112">
                  <c:v>2044</c:v>
                </c:pt>
                <c:pt idx="3113">
                  <c:v>2064</c:v>
                </c:pt>
                <c:pt idx="3114">
                  <c:v>2051</c:v>
                </c:pt>
                <c:pt idx="3115">
                  <c:v>2048</c:v>
                </c:pt>
                <c:pt idx="3116">
                  <c:v>2055</c:v>
                </c:pt>
                <c:pt idx="3117">
                  <c:v>2080</c:v>
                </c:pt>
                <c:pt idx="3118">
                  <c:v>2117</c:v>
                </c:pt>
                <c:pt idx="3119">
                  <c:v>2147</c:v>
                </c:pt>
                <c:pt idx="3120">
                  <c:v>2123</c:v>
                </c:pt>
                <c:pt idx="3121">
                  <c:v>2090</c:v>
                </c:pt>
                <c:pt idx="3122">
                  <c:v>2058</c:v>
                </c:pt>
                <c:pt idx="3123">
                  <c:v>2030</c:v>
                </c:pt>
                <c:pt idx="3124">
                  <c:v>2007</c:v>
                </c:pt>
                <c:pt idx="3125">
                  <c:v>1971</c:v>
                </c:pt>
                <c:pt idx="3126">
                  <c:v>1969</c:v>
                </c:pt>
                <c:pt idx="3127">
                  <c:v>1945</c:v>
                </c:pt>
                <c:pt idx="3128">
                  <c:v>1915</c:v>
                </c:pt>
                <c:pt idx="3129">
                  <c:v>1838</c:v>
                </c:pt>
                <c:pt idx="3130">
                  <c:v>1803</c:v>
                </c:pt>
                <c:pt idx="3131">
                  <c:v>1774</c:v>
                </c:pt>
                <c:pt idx="3132">
                  <c:v>1734</c:v>
                </c:pt>
                <c:pt idx="3133">
                  <c:v>1658</c:v>
                </c:pt>
                <c:pt idx="3134">
                  <c:v>1633</c:v>
                </c:pt>
                <c:pt idx="3135">
                  <c:v>1658</c:v>
                </c:pt>
                <c:pt idx="3136">
                  <c:v>1655</c:v>
                </c:pt>
                <c:pt idx="3137">
                  <c:v>1657</c:v>
                </c:pt>
                <c:pt idx="3138">
                  <c:v>1672</c:v>
                </c:pt>
                <c:pt idx="3139">
                  <c:v>1676</c:v>
                </c:pt>
                <c:pt idx="3140">
                  <c:v>1688</c:v>
                </c:pt>
                <c:pt idx="3141">
                  <c:v>1670</c:v>
                </c:pt>
                <c:pt idx="3142">
                  <c:v>1671</c:v>
                </c:pt>
                <c:pt idx="3143">
                  <c:v>1669</c:v>
                </c:pt>
                <c:pt idx="3144">
                  <c:v>1662</c:v>
                </c:pt>
                <c:pt idx="3145">
                  <c:v>1659</c:v>
                </c:pt>
                <c:pt idx="3146">
                  <c:v>1664</c:v>
                </c:pt>
                <c:pt idx="3147">
                  <c:v>1665</c:v>
                </c:pt>
                <c:pt idx="3148">
                  <c:v>1667</c:v>
                </c:pt>
                <c:pt idx="3149">
                  <c:v>1631</c:v>
                </c:pt>
                <c:pt idx="3150">
                  <c:v>1613</c:v>
                </c:pt>
                <c:pt idx="3151">
                  <c:v>1613</c:v>
                </c:pt>
                <c:pt idx="3152">
                  <c:v>1613</c:v>
                </c:pt>
                <c:pt idx="3153">
                  <c:v>1628</c:v>
                </c:pt>
                <c:pt idx="3154">
                  <c:v>1618</c:v>
                </c:pt>
                <c:pt idx="3155">
                  <c:v>1603</c:v>
                </c:pt>
                <c:pt idx="3156">
                  <c:v>1601</c:v>
                </c:pt>
                <c:pt idx="3157">
                  <c:v>1593</c:v>
                </c:pt>
                <c:pt idx="3158">
                  <c:v>1587</c:v>
                </c:pt>
                <c:pt idx="3159">
                  <c:v>1595</c:v>
                </c:pt>
                <c:pt idx="3160">
                  <c:v>1606</c:v>
                </c:pt>
                <c:pt idx="3161">
                  <c:v>1615</c:v>
                </c:pt>
                <c:pt idx="3162">
                  <c:v>1609</c:v>
                </c:pt>
                <c:pt idx="3163">
                  <c:v>1594</c:v>
                </c:pt>
                <c:pt idx="3164">
                  <c:v>1633</c:v>
                </c:pt>
                <c:pt idx="3165">
                  <c:v>1647</c:v>
                </c:pt>
                <c:pt idx="3166">
                  <c:v>1636</c:v>
                </c:pt>
                <c:pt idx="3167">
                  <c:v>1664</c:v>
                </c:pt>
                <c:pt idx="3168">
                  <c:v>1673</c:v>
                </c:pt>
                <c:pt idx="3169">
                  <c:v>1710</c:v>
                </c:pt>
                <c:pt idx="3170">
                  <c:v>1705</c:v>
                </c:pt>
                <c:pt idx="3171">
                  <c:v>1707</c:v>
                </c:pt>
                <c:pt idx="3172">
                  <c:v>1727</c:v>
                </c:pt>
                <c:pt idx="3173">
                  <c:v>1726</c:v>
                </c:pt>
                <c:pt idx="3174">
                  <c:v>1771</c:v>
                </c:pt>
                <c:pt idx="3175">
                  <c:v>1796</c:v>
                </c:pt>
                <c:pt idx="3176">
                  <c:v>1815</c:v>
                </c:pt>
                <c:pt idx="3177">
                  <c:v>1845</c:v>
                </c:pt>
                <c:pt idx="3178">
                  <c:v>1853</c:v>
                </c:pt>
                <c:pt idx="3179">
                  <c:v>1873</c:v>
                </c:pt>
                <c:pt idx="3180">
                  <c:v>1857</c:v>
                </c:pt>
                <c:pt idx="3181">
                  <c:v>1825</c:v>
                </c:pt>
                <c:pt idx="3182">
                  <c:v>1816</c:v>
                </c:pt>
                <c:pt idx="3183">
                  <c:v>1791</c:v>
                </c:pt>
                <c:pt idx="3184">
                  <c:v>1751</c:v>
                </c:pt>
                <c:pt idx="3185">
                  <c:v>1745</c:v>
                </c:pt>
                <c:pt idx="3186">
                  <c:v>1784</c:v>
                </c:pt>
                <c:pt idx="3187">
                  <c:v>1762</c:v>
                </c:pt>
                <c:pt idx="3188">
                  <c:v>1762</c:v>
                </c:pt>
                <c:pt idx="3189">
                  <c:v>1743</c:v>
                </c:pt>
                <c:pt idx="3190">
                  <c:v>1732</c:v>
                </c:pt>
                <c:pt idx="3191">
                  <c:v>1713</c:v>
                </c:pt>
                <c:pt idx="3192">
                  <c:v>1695</c:v>
                </c:pt>
                <c:pt idx="3193">
                  <c:v>1661</c:v>
                </c:pt>
                <c:pt idx="3194">
                  <c:v>1675</c:v>
                </c:pt>
                <c:pt idx="3195">
                  <c:v>1684</c:v>
                </c:pt>
                <c:pt idx="3196">
                  <c:v>1692</c:v>
                </c:pt>
                <c:pt idx="3197">
                  <c:v>1659</c:v>
                </c:pt>
                <c:pt idx="3198">
                  <c:v>1633</c:v>
                </c:pt>
                <c:pt idx="3199">
                  <c:v>1624</c:v>
                </c:pt>
                <c:pt idx="3200">
                  <c:v>1625</c:v>
                </c:pt>
                <c:pt idx="3201">
                  <c:v>1617</c:v>
                </c:pt>
                <c:pt idx="3202">
                  <c:v>1599</c:v>
                </c:pt>
                <c:pt idx="3203">
                  <c:v>1596</c:v>
                </c:pt>
                <c:pt idx="3204">
                  <c:v>1565</c:v>
                </c:pt>
                <c:pt idx="3205">
                  <c:v>1555</c:v>
                </c:pt>
                <c:pt idx="3206">
                  <c:v>1524</c:v>
                </c:pt>
                <c:pt idx="3207">
                  <c:v>1485</c:v>
                </c:pt>
                <c:pt idx="3208">
                  <c:v>1497</c:v>
                </c:pt>
                <c:pt idx="3209">
                  <c:v>1516</c:v>
                </c:pt>
                <c:pt idx="3210">
                  <c:v>1508</c:v>
                </c:pt>
                <c:pt idx="3211">
                  <c:v>1497</c:v>
                </c:pt>
                <c:pt idx="3212">
                  <c:v>1468</c:v>
                </c:pt>
                <c:pt idx="3213">
                  <c:v>1472</c:v>
                </c:pt>
                <c:pt idx="3214">
                  <c:v>1459</c:v>
                </c:pt>
                <c:pt idx="3215">
                  <c:v>1427</c:v>
                </c:pt>
                <c:pt idx="3216">
                  <c:v>1324</c:v>
                </c:pt>
                <c:pt idx="3217">
                  <c:v>1313</c:v>
                </c:pt>
                <c:pt idx="3218">
                  <c:v>1303</c:v>
                </c:pt>
                <c:pt idx="3219">
                  <c:v>1288</c:v>
                </c:pt>
                <c:pt idx="3220">
                  <c:v>1274</c:v>
                </c:pt>
                <c:pt idx="3221">
                  <c:v>1234</c:v>
                </c:pt>
                <c:pt idx="3222">
                  <c:v>1222</c:v>
                </c:pt>
                <c:pt idx="3223">
                  <c:v>1238</c:v>
                </c:pt>
                <c:pt idx="3224">
                  <c:v>1245</c:v>
                </c:pt>
                <c:pt idx="3225">
                  <c:v>1264</c:v>
                </c:pt>
                <c:pt idx="3226">
                  <c:v>1271</c:v>
                </c:pt>
                <c:pt idx="3227">
                  <c:v>1270</c:v>
                </c:pt>
                <c:pt idx="3228">
                  <c:v>1262</c:v>
                </c:pt>
                <c:pt idx="3229">
                  <c:v>1247</c:v>
                </c:pt>
                <c:pt idx="3230">
                  <c:v>1225</c:v>
                </c:pt>
                <c:pt idx="3231">
                  <c:v>1212</c:v>
                </c:pt>
                <c:pt idx="3232">
                  <c:v>1194</c:v>
                </c:pt>
                <c:pt idx="3233">
                  <c:v>1195</c:v>
                </c:pt>
                <c:pt idx="3234">
                  <c:v>1189</c:v>
                </c:pt>
                <c:pt idx="3235">
                  <c:v>1168</c:v>
                </c:pt>
                <c:pt idx="3236">
                  <c:v>1155</c:v>
                </c:pt>
                <c:pt idx="3237">
                  <c:v>1156</c:v>
                </c:pt>
                <c:pt idx="3238">
                  <c:v>1147</c:v>
                </c:pt>
                <c:pt idx="3239">
                  <c:v>1113</c:v>
                </c:pt>
                <c:pt idx="3240">
                  <c:v>1096</c:v>
                </c:pt>
                <c:pt idx="3241">
                  <c:v>1094</c:v>
                </c:pt>
                <c:pt idx="3242">
                  <c:v>1079</c:v>
                </c:pt>
                <c:pt idx="3243">
                  <c:v>1048</c:v>
                </c:pt>
                <c:pt idx="3244">
                  <c:v>1038</c:v>
                </c:pt>
                <c:pt idx="3245">
                  <c:v>1037</c:v>
                </c:pt>
                <c:pt idx="3246">
                  <c:v>1021</c:v>
                </c:pt>
                <c:pt idx="3247">
                  <c:v>1022</c:v>
                </c:pt>
                <c:pt idx="3248">
                  <c:v>1020</c:v>
                </c:pt>
                <c:pt idx="3249">
                  <c:v>1018</c:v>
                </c:pt>
                <c:pt idx="3250">
                  <c:v>1026</c:v>
                </c:pt>
                <c:pt idx="3251">
                  <c:v>1051</c:v>
                </c:pt>
                <c:pt idx="3252">
                  <c:v>1052</c:v>
                </c:pt>
                <c:pt idx="3253">
                  <c:v>1053</c:v>
                </c:pt>
                <c:pt idx="3254">
                  <c:v>1071</c:v>
                </c:pt>
                <c:pt idx="3255">
                  <c:v>1080</c:v>
                </c:pt>
                <c:pt idx="3256">
                  <c:v>1079</c:v>
                </c:pt>
                <c:pt idx="3257">
                  <c:v>1086</c:v>
                </c:pt>
                <c:pt idx="3258">
                  <c:v>1087</c:v>
                </c:pt>
                <c:pt idx="3259">
                  <c:v>1083</c:v>
                </c:pt>
                <c:pt idx="3260">
                  <c:v>1033</c:v>
                </c:pt>
                <c:pt idx="3261">
                  <c:v>1029</c:v>
                </c:pt>
                <c:pt idx="3262">
                  <c:v>1030</c:v>
                </c:pt>
                <c:pt idx="3263">
                  <c:v>1031</c:v>
                </c:pt>
                <c:pt idx="3264">
                  <c:v>1039</c:v>
                </c:pt>
                <c:pt idx="3265">
                  <c:v>1041</c:v>
                </c:pt>
                <c:pt idx="3266">
                  <c:v>1062</c:v>
                </c:pt>
                <c:pt idx="3267">
                  <c:v>1057</c:v>
                </c:pt>
                <c:pt idx="3268">
                  <c:v>1067</c:v>
                </c:pt>
                <c:pt idx="3269">
                  <c:v>1070</c:v>
                </c:pt>
                <c:pt idx="3270">
                  <c:v>1053</c:v>
                </c:pt>
                <c:pt idx="3271">
                  <c:v>1030</c:v>
                </c:pt>
                <c:pt idx="3272">
                  <c:v>1035</c:v>
                </c:pt>
                <c:pt idx="3273">
                  <c:v>1019</c:v>
                </c:pt>
                <c:pt idx="3274">
                  <c:v>1015</c:v>
                </c:pt>
                <c:pt idx="3275">
                  <c:v>1007</c:v>
                </c:pt>
                <c:pt idx="3276">
                  <c:v>997</c:v>
                </c:pt>
                <c:pt idx="3277">
                  <c:v>967</c:v>
                </c:pt>
                <c:pt idx="3278">
                  <c:v>959</c:v>
                </c:pt>
                <c:pt idx="3279">
                  <c:v>945</c:v>
                </c:pt>
                <c:pt idx="3280">
                  <c:v>936</c:v>
                </c:pt>
                <c:pt idx="3281">
                  <c:v>924</c:v>
                </c:pt>
                <c:pt idx="3282">
                  <c:v>912</c:v>
                </c:pt>
                <c:pt idx="3283">
                  <c:v>903</c:v>
                </c:pt>
                <c:pt idx="3284">
                  <c:v>880</c:v>
                </c:pt>
                <c:pt idx="3285">
                  <c:v>869</c:v>
                </c:pt>
                <c:pt idx="3286">
                  <c:v>858</c:v>
                </c:pt>
                <c:pt idx="3287">
                  <c:v>854</c:v>
                </c:pt>
                <c:pt idx="3288">
                  <c:v>838</c:v>
                </c:pt>
                <c:pt idx="3289">
                  <c:v>839</c:v>
                </c:pt>
                <c:pt idx="3290">
                  <c:v>845</c:v>
                </c:pt>
                <c:pt idx="3291">
                  <c:v>859</c:v>
                </c:pt>
                <c:pt idx="3292">
                  <c:v>872</c:v>
                </c:pt>
                <c:pt idx="3293">
                  <c:v>875</c:v>
                </c:pt>
                <c:pt idx="3294">
                  <c:v>898</c:v>
                </c:pt>
                <c:pt idx="3295">
                  <c:v>899</c:v>
                </c:pt>
                <c:pt idx="3296">
                  <c:v>906</c:v>
                </c:pt>
                <c:pt idx="3297">
                  <c:v>908</c:v>
                </c:pt>
                <c:pt idx="3298">
                  <c:v>893</c:v>
                </c:pt>
                <c:pt idx="3299">
                  <c:v>894</c:v>
                </c:pt>
                <c:pt idx="3300">
                  <c:v>893</c:v>
                </c:pt>
                <c:pt idx="3301">
                  <c:v>892</c:v>
                </c:pt>
                <c:pt idx="3302">
                  <c:v>887</c:v>
                </c:pt>
                <c:pt idx="3303">
                  <c:v>885</c:v>
                </c:pt>
                <c:pt idx="3304">
                  <c:v>886</c:v>
                </c:pt>
                <c:pt idx="3305">
                  <c:v>892</c:v>
                </c:pt>
                <c:pt idx="3306">
                  <c:v>897</c:v>
                </c:pt>
                <c:pt idx="3307">
                  <c:v>892</c:v>
                </c:pt>
                <c:pt idx="3308">
                  <c:v>883</c:v>
                </c:pt>
                <c:pt idx="3309">
                  <c:v>884</c:v>
                </c:pt>
                <c:pt idx="3310">
                  <c:v>877</c:v>
                </c:pt>
                <c:pt idx="3311">
                  <c:v>872</c:v>
                </c:pt>
                <c:pt idx="3312">
                  <c:v>867</c:v>
                </c:pt>
                <c:pt idx="3313">
                  <c:v>853</c:v>
                </c:pt>
                <c:pt idx="3314">
                  <c:v>833</c:v>
                </c:pt>
                <c:pt idx="3315">
                  <c:v>810</c:v>
                </c:pt>
                <c:pt idx="3316">
                  <c:v>786</c:v>
                </c:pt>
                <c:pt idx="3317">
                  <c:v>785</c:v>
                </c:pt>
                <c:pt idx="3318">
                  <c:v>774</c:v>
                </c:pt>
                <c:pt idx="3319">
                  <c:v>776</c:v>
                </c:pt>
                <c:pt idx="3320">
                  <c:v>770</c:v>
                </c:pt>
                <c:pt idx="3321">
                  <c:v>765</c:v>
                </c:pt>
                <c:pt idx="3322">
                  <c:v>763</c:v>
                </c:pt>
                <c:pt idx="3323">
                  <c:v>765</c:v>
                </c:pt>
                <c:pt idx="3324">
                  <c:v>771</c:v>
                </c:pt>
                <c:pt idx="3325">
                  <c:v>768</c:v>
                </c:pt>
                <c:pt idx="3326">
                  <c:v>770</c:v>
                </c:pt>
                <c:pt idx="3327">
                  <c:v>788</c:v>
                </c:pt>
                <c:pt idx="3328">
                  <c:v>796</c:v>
                </c:pt>
                <c:pt idx="3329">
                  <c:v>792</c:v>
                </c:pt>
                <c:pt idx="3330">
                  <c:v>781</c:v>
                </c:pt>
                <c:pt idx="3331">
                  <c:v>787</c:v>
                </c:pt>
                <c:pt idx="3332">
                  <c:v>777</c:v>
                </c:pt>
                <c:pt idx="3333">
                  <c:v>764</c:v>
                </c:pt>
                <c:pt idx="3334">
                  <c:v>765</c:v>
                </c:pt>
                <c:pt idx="3335">
                  <c:v>770</c:v>
                </c:pt>
                <c:pt idx="3336">
                  <c:v>753</c:v>
                </c:pt>
                <c:pt idx="3337">
                  <c:v>746</c:v>
                </c:pt>
                <c:pt idx="3338">
                  <c:v>746</c:v>
                </c:pt>
                <c:pt idx="3339">
                  <c:v>744</c:v>
                </c:pt>
                <c:pt idx="3340">
                  <c:v>744</c:v>
                </c:pt>
                <c:pt idx="3341">
                  <c:v>735</c:v>
                </c:pt>
                <c:pt idx="3342">
                  <c:v>730</c:v>
                </c:pt>
                <c:pt idx="3343">
                  <c:v>723</c:v>
                </c:pt>
                <c:pt idx="3344">
                  <c:v>715</c:v>
                </c:pt>
                <c:pt idx="3345">
                  <c:v>727</c:v>
                </c:pt>
                <c:pt idx="3346">
                  <c:v>738</c:v>
                </c:pt>
                <c:pt idx="3347">
                  <c:v>735</c:v>
                </c:pt>
                <c:pt idx="3348">
                  <c:v>745</c:v>
                </c:pt>
                <c:pt idx="3349">
                  <c:v>739</c:v>
                </c:pt>
                <c:pt idx="3350">
                  <c:v>739</c:v>
                </c:pt>
                <c:pt idx="3351">
                  <c:v>740</c:v>
                </c:pt>
                <c:pt idx="3352">
                  <c:v>734</c:v>
                </c:pt>
                <c:pt idx="3353">
                  <c:v>735</c:v>
                </c:pt>
                <c:pt idx="3354">
                  <c:v>739</c:v>
                </c:pt>
                <c:pt idx="3355">
                  <c:v>736</c:v>
                </c:pt>
                <c:pt idx="3356">
                  <c:v>731</c:v>
                </c:pt>
                <c:pt idx="3357">
                  <c:v>731</c:v>
                </c:pt>
                <c:pt idx="3358">
                  <c:v>733</c:v>
                </c:pt>
                <c:pt idx="3359">
                  <c:v>731</c:v>
                </c:pt>
                <c:pt idx="3360">
                  <c:v>733</c:v>
                </c:pt>
                <c:pt idx="3361">
                  <c:v>733</c:v>
                </c:pt>
                <c:pt idx="3362">
                  <c:v>729</c:v>
                </c:pt>
                <c:pt idx="3363">
                  <c:v>734</c:v>
                </c:pt>
                <c:pt idx="3364">
                  <c:v>733</c:v>
                </c:pt>
                <c:pt idx="3365">
                  <c:v>731</c:v>
                </c:pt>
                <c:pt idx="3366">
                  <c:v>734</c:v>
                </c:pt>
                <c:pt idx="3367">
                  <c:v>735</c:v>
                </c:pt>
                <c:pt idx="3368">
                  <c:v>735</c:v>
                </c:pt>
                <c:pt idx="3369">
                  <c:v>742</c:v>
                </c:pt>
                <c:pt idx="3370">
                  <c:v>741</c:v>
                </c:pt>
                <c:pt idx="3371">
                  <c:v>735</c:v>
                </c:pt>
                <c:pt idx="3372">
                  <c:v>725</c:v>
                </c:pt>
                <c:pt idx="3373">
                  <c:v>717</c:v>
                </c:pt>
                <c:pt idx="3374">
                  <c:v>701</c:v>
                </c:pt>
                <c:pt idx="3375">
                  <c:v>703</c:v>
                </c:pt>
                <c:pt idx="3376">
                  <c:v>708</c:v>
                </c:pt>
                <c:pt idx="3377">
                  <c:v>703</c:v>
                </c:pt>
                <c:pt idx="3378">
                  <c:v>695</c:v>
                </c:pt>
                <c:pt idx="3379">
                  <c:v>686</c:v>
                </c:pt>
                <c:pt idx="3380">
                  <c:v>674</c:v>
                </c:pt>
                <c:pt idx="3381">
                  <c:v>664</c:v>
                </c:pt>
                <c:pt idx="3382">
                  <c:v>660</c:v>
                </c:pt>
                <c:pt idx="3383">
                  <c:v>668</c:v>
                </c:pt>
                <c:pt idx="3384">
                  <c:v>662</c:v>
                </c:pt>
                <c:pt idx="3385">
                  <c:v>650</c:v>
                </c:pt>
                <c:pt idx="3386">
                  <c:v>643</c:v>
                </c:pt>
                <c:pt idx="3387">
                  <c:v>638</c:v>
                </c:pt>
                <c:pt idx="3388">
                  <c:v>633</c:v>
                </c:pt>
                <c:pt idx="3389">
                  <c:v>628</c:v>
                </c:pt>
                <c:pt idx="3390">
                  <c:v>627</c:v>
                </c:pt>
                <c:pt idx="3391">
                  <c:v>628</c:v>
                </c:pt>
                <c:pt idx="3392">
                  <c:v>622</c:v>
                </c:pt>
                <c:pt idx="3393">
                  <c:v>618</c:v>
                </c:pt>
                <c:pt idx="3394">
                  <c:v>614</c:v>
                </c:pt>
                <c:pt idx="3395">
                  <c:v>601</c:v>
                </c:pt>
                <c:pt idx="3396">
                  <c:v>587</c:v>
                </c:pt>
                <c:pt idx="3397">
                  <c:v>587</c:v>
                </c:pt>
                <c:pt idx="3398">
                  <c:v>584</c:v>
                </c:pt>
                <c:pt idx="3399">
                  <c:v>592</c:v>
                </c:pt>
                <c:pt idx="3400">
                  <c:v>588</c:v>
                </c:pt>
                <c:pt idx="3401">
                  <c:v>589</c:v>
                </c:pt>
                <c:pt idx="3402">
                  <c:v>595</c:v>
                </c:pt>
                <c:pt idx="3403">
                  <c:v>595</c:v>
                </c:pt>
                <c:pt idx="3404">
                  <c:v>596</c:v>
                </c:pt>
                <c:pt idx="3405">
                  <c:v>601</c:v>
                </c:pt>
                <c:pt idx="3406">
                  <c:v>609</c:v>
                </c:pt>
                <c:pt idx="3407">
                  <c:v>621</c:v>
                </c:pt>
                <c:pt idx="3408">
                  <c:v>627</c:v>
                </c:pt>
                <c:pt idx="3409">
                  <c:v>629</c:v>
                </c:pt>
                <c:pt idx="3410">
                  <c:v>626</c:v>
                </c:pt>
                <c:pt idx="3411">
                  <c:v>626</c:v>
                </c:pt>
                <c:pt idx="3412">
                  <c:v>631</c:v>
                </c:pt>
                <c:pt idx="3413">
                  <c:v>641</c:v>
                </c:pt>
                <c:pt idx="3414">
                  <c:v>641</c:v>
                </c:pt>
                <c:pt idx="3415">
                  <c:v>641</c:v>
                </c:pt>
                <c:pt idx="3416">
                  <c:v>633</c:v>
                </c:pt>
                <c:pt idx="3417">
                  <c:v>646</c:v>
                </c:pt>
                <c:pt idx="3418">
                  <c:v>668</c:v>
                </c:pt>
                <c:pt idx="3419">
                  <c:v>672</c:v>
                </c:pt>
                <c:pt idx="3420">
                  <c:v>675</c:v>
                </c:pt>
                <c:pt idx="3421">
                  <c:v>680</c:v>
                </c:pt>
                <c:pt idx="3422">
                  <c:v>685</c:v>
                </c:pt>
                <c:pt idx="3423">
                  <c:v>690</c:v>
                </c:pt>
                <c:pt idx="3424">
                  <c:v>688</c:v>
                </c:pt>
                <c:pt idx="3425">
                  <c:v>689</c:v>
                </c:pt>
                <c:pt idx="3426">
                  <c:v>666</c:v>
                </c:pt>
                <c:pt idx="3427">
                  <c:v>652</c:v>
                </c:pt>
                <c:pt idx="3428">
                  <c:v>643</c:v>
                </c:pt>
                <c:pt idx="3429">
                  <c:v>637</c:v>
                </c:pt>
                <c:pt idx="3430">
                  <c:v>647</c:v>
                </c:pt>
                <c:pt idx="3431">
                  <c:v>645</c:v>
                </c:pt>
                <c:pt idx="3432">
                  <c:v>652</c:v>
                </c:pt>
                <c:pt idx="3433">
                  <c:v>653</c:v>
                </c:pt>
                <c:pt idx="3434">
                  <c:v>657</c:v>
                </c:pt>
                <c:pt idx="3435">
                  <c:v>652</c:v>
                </c:pt>
                <c:pt idx="3436">
                  <c:v>644</c:v>
                </c:pt>
                <c:pt idx="3437">
                  <c:v>640</c:v>
                </c:pt>
                <c:pt idx="3438">
                  <c:v>635</c:v>
                </c:pt>
                <c:pt idx="3439">
                  <c:v>623</c:v>
                </c:pt>
                <c:pt idx="3440">
                  <c:v>613</c:v>
                </c:pt>
                <c:pt idx="3441">
                  <c:v>610</c:v>
                </c:pt>
                <c:pt idx="3442">
                  <c:v>602</c:v>
                </c:pt>
                <c:pt idx="3443">
                  <c:v>601</c:v>
                </c:pt>
                <c:pt idx="3444">
                  <c:v>598</c:v>
                </c:pt>
                <c:pt idx="3445">
                  <c:v>598</c:v>
                </c:pt>
                <c:pt idx="3446">
                  <c:v>603</c:v>
                </c:pt>
                <c:pt idx="3447">
                  <c:v>598</c:v>
                </c:pt>
                <c:pt idx="3448">
                  <c:v>589</c:v>
                </c:pt>
                <c:pt idx="3449">
                  <c:v>585</c:v>
                </c:pt>
                <c:pt idx="3450">
                  <c:v>589</c:v>
                </c:pt>
                <c:pt idx="3451">
                  <c:v>587</c:v>
                </c:pt>
                <c:pt idx="3452">
                  <c:v>572</c:v>
                </c:pt>
                <c:pt idx="3453">
                  <c:v>565</c:v>
                </c:pt>
                <c:pt idx="3454">
                  <c:v>567</c:v>
                </c:pt>
                <c:pt idx="3455">
                  <c:v>566</c:v>
                </c:pt>
                <c:pt idx="3456">
                  <c:v>564</c:v>
                </c:pt>
                <c:pt idx="3457">
                  <c:v>571</c:v>
                </c:pt>
                <c:pt idx="3458">
                  <c:v>569</c:v>
                </c:pt>
                <c:pt idx="3459">
                  <c:v>553</c:v>
                </c:pt>
                <c:pt idx="3460">
                  <c:v>552</c:v>
                </c:pt>
                <c:pt idx="3461">
                  <c:v>560</c:v>
                </c:pt>
                <c:pt idx="3462">
                  <c:v>558</c:v>
                </c:pt>
                <c:pt idx="3463">
                  <c:v>555</c:v>
                </c:pt>
                <c:pt idx="3464">
                  <c:v>555</c:v>
                </c:pt>
                <c:pt idx="3465">
                  <c:v>554</c:v>
                </c:pt>
                <c:pt idx="3466">
                  <c:v>545</c:v>
                </c:pt>
                <c:pt idx="3467">
                  <c:v>540</c:v>
                </c:pt>
                <c:pt idx="3468">
                  <c:v>545</c:v>
                </c:pt>
                <c:pt idx="3469">
                  <c:v>547</c:v>
                </c:pt>
                <c:pt idx="3470">
                  <c:v>542</c:v>
                </c:pt>
                <c:pt idx="3471">
                  <c:v>543</c:v>
                </c:pt>
                <c:pt idx="3472">
                  <c:v>538</c:v>
                </c:pt>
                <c:pt idx="3473">
                  <c:v>532</c:v>
                </c:pt>
                <c:pt idx="3474">
                  <c:v>530</c:v>
                </c:pt>
                <c:pt idx="3475">
                  <c:v>542</c:v>
                </c:pt>
                <c:pt idx="3476">
                  <c:v>539</c:v>
                </c:pt>
                <c:pt idx="3477">
                  <c:v>542</c:v>
                </c:pt>
                <c:pt idx="3478">
                  <c:v>549</c:v>
                </c:pt>
                <c:pt idx="3479">
                  <c:v>545</c:v>
                </c:pt>
                <c:pt idx="3480">
                  <c:v>556</c:v>
                </c:pt>
                <c:pt idx="3481">
                  <c:v>579</c:v>
                </c:pt>
                <c:pt idx="3482">
                  <c:v>613</c:v>
                </c:pt>
                <c:pt idx="3483">
                  <c:v>634</c:v>
                </c:pt>
                <c:pt idx="3484">
                  <c:v>613</c:v>
                </c:pt>
                <c:pt idx="3485">
                  <c:v>621</c:v>
                </c:pt>
                <c:pt idx="3486">
                  <c:v>606</c:v>
                </c:pt>
                <c:pt idx="3487">
                  <c:v>601</c:v>
                </c:pt>
                <c:pt idx="3488">
                  <c:v>620</c:v>
                </c:pt>
                <c:pt idx="3489">
                  <c:v>623</c:v>
                </c:pt>
                <c:pt idx="3490">
                  <c:v>633</c:v>
                </c:pt>
                <c:pt idx="3491">
                  <c:v>645</c:v>
                </c:pt>
                <c:pt idx="3492">
                  <c:v>677</c:v>
                </c:pt>
                <c:pt idx="3493">
                  <c:v>687</c:v>
                </c:pt>
                <c:pt idx="3494">
                  <c:v>682</c:v>
                </c:pt>
                <c:pt idx="3495">
                  <c:v>708</c:v>
                </c:pt>
                <c:pt idx="3496">
                  <c:v>691</c:v>
                </c:pt>
                <c:pt idx="3497">
                  <c:v>672</c:v>
                </c:pt>
                <c:pt idx="3498">
                  <c:v>674</c:v>
                </c:pt>
                <c:pt idx="3499">
                  <c:v>683</c:v>
                </c:pt>
                <c:pt idx="3500">
                  <c:v>689</c:v>
                </c:pt>
                <c:pt idx="3501">
                  <c:v>689</c:v>
                </c:pt>
                <c:pt idx="3502">
                  <c:v>678</c:v>
                </c:pt>
                <c:pt idx="3503">
                  <c:v>699</c:v>
                </c:pt>
                <c:pt idx="3504">
                  <c:v>703</c:v>
                </c:pt>
                <c:pt idx="3505">
                  <c:v>712</c:v>
                </c:pt>
                <c:pt idx="3506">
                  <c:v>711</c:v>
                </c:pt>
                <c:pt idx="3507">
                  <c:v>704</c:v>
                </c:pt>
                <c:pt idx="3508">
                  <c:v>712</c:v>
                </c:pt>
                <c:pt idx="3509">
                  <c:v>701</c:v>
                </c:pt>
                <c:pt idx="3510">
                  <c:v>689</c:v>
                </c:pt>
                <c:pt idx="3511">
                  <c:v>682</c:v>
                </c:pt>
                <c:pt idx="3512">
                  <c:v>676</c:v>
                </c:pt>
                <c:pt idx="3513">
                  <c:v>667</c:v>
                </c:pt>
                <c:pt idx="3514">
                  <c:v>653</c:v>
                </c:pt>
                <c:pt idx="3515">
                  <c:v>661</c:v>
                </c:pt>
                <c:pt idx="3516">
                  <c:v>667</c:v>
                </c:pt>
                <c:pt idx="3517">
                  <c:v>674</c:v>
                </c:pt>
                <c:pt idx="3518">
                  <c:v>676</c:v>
                </c:pt>
                <c:pt idx="3519">
                  <c:v>678</c:v>
                </c:pt>
                <c:pt idx="3520">
                  <c:v>691</c:v>
                </c:pt>
                <c:pt idx="3521">
                  <c:v>699</c:v>
                </c:pt>
                <c:pt idx="3522">
                  <c:v>703</c:v>
                </c:pt>
                <c:pt idx="3523">
                  <c:v>699</c:v>
                </c:pt>
                <c:pt idx="3524">
                  <c:v>699</c:v>
                </c:pt>
                <c:pt idx="3525">
                  <c:v>699</c:v>
                </c:pt>
                <c:pt idx="3526">
                  <c:v>695</c:v>
                </c:pt>
                <c:pt idx="3527">
                  <c:v>684</c:v>
                </c:pt>
                <c:pt idx="3528">
                  <c:v>674</c:v>
                </c:pt>
                <c:pt idx="3529">
                  <c:v>671</c:v>
                </c:pt>
                <c:pt idx="3530">
                  <c:v>656</c:v>
                </c:pt>
                <c:pt idx="3531">
                  <c:v>655</c:v>
                </c:pt>
                <c:pt idx="3532">
                  <c:v>659</c:v>
                </c:pt>
                <c:pt idx="3533">
                  <c:v>663</c:v>
                </c:pt>
                <c:pt idx="3534">
                  <c:v>664</c:v>
                </c:pt>
                <c:pt idx="3535">
                  <c:v>665</c:v>
                </c:pt>
                <c:pt idx="3536">
                  <c:v>661</c:v>
                </c:pt>
                <c:pt idx="3537">
                  <c:v>654</c:v>
                </c:pt>
                <c:pt idx="3538">
                  <c:v>646</c:v>
                </c:pt>
                <c:pt idx="3539">
                  <c:v>640</c:v>
                </c:pt>
                <c:pt idx="3540">
                  <c:v>630</c:v>
                </c:pt>
                <c:pt idx="3541">
                  <c:v>633</c:v>
                </c:pt>
                <c:pt idx="3542">
                  <c:v>635</c:v>
                </c:pt>
                <c:pt idx="3543">
                  <c:v>643</c:v>
                </c:pt>
                <c:pt idx="3544">
                  <c:v>646</c:v>
                </c:pt>
                <c:pt idx="3545">
                  <c:v>640</c:v>
                </c:pt>
                <c:pt idx="3546">
                  <c:v>642</c:v>
                </c:pt>
                <c:pt idx="3547">
                  <c:v>635</c:v>
                </c:pt>
                <c:pt idx="3548">
                  <c:v>638</c:v>
                </c:pt>
                <c:pt idx="3549">
                  <c:v>643</c:v>
                </c:pt>
                <c:pt idx="3550">
                  <c:v>640</c:v>
                </c:pt>
                <c:pt idx="3551">
                  <c:v>647</c:v>
                </c:pt>
                <c:pt idx="3552">
                  <c:v>664</c:v>
                </c:pt>
                <c:pt idx="3553">
                  <c:v>669</c:v>
                </c:pt>
                <c:pt idx="3554">
                  <c:v>673</c:v>
                </c:pt>
                <c:pt idx="3555">
                  <c:v>677</c:v>
                </c:pt>
                <c:pt idx="3556">
                  <c:v>668</c:v>
                </c:pt>
                <c:pt idx="3557">
                  <c:v>664</c:v>
                </c:pt>
                <c:pt idx="3558">
                  <c:v>668</c:v>
                </c:pt>
                <c:pt idx="3559">
                  <c:v>667</c:v>
                </c:pt>
                <c:pt idx="3560">
                  <c:v>668</c:v>
                </c:pt>
                <c:pt idx="3561">
                  <c:v>679</c:v>
                </c:pt>
                <c:pt idx="3562">
                  <c:v>678</c:v>
                </c:pt>
                <c:pt idx="3563">
                  <c:v>679</c:v>
                </c:pt>
                <c:pt idx="3564">
                  <c:v>667</c:v>
                </c:pt>
                <c:pt idx="3565">
                  <c:v>675</c:v>
                </c:pt>
                <c:pt idx="3566">
                  <c:v>680</c:v>
                </c:pt>
                <c:pt idx="3567">
                  <c:v>668</c:v>
                </c:pt>
                <c:pt idx="3568">
                  <c:v>660</c:v>
                </c:pt>
                <c:pt idx="3569">
                  <c:v>651</c:v>
                </c:pt>
                <c:pt idx="3570">
                  <c:v>651</c:v>
                </c:pt>
                <c:pt idx="3571">
                  <c:v>657</c:v>
                </c:pt>
                <c:pt idx="3572">
                  <c:v>648</c:v>
                </c:pt>
                <c:pt idx="3573">
                  <c:v>635</c:v>
                </c:pt>
                <c:pt idx="3574">
                  <c:v>626</c:v>
                </c:pt>
                <c:pt idx="3575">
                  <c:v>625</c:v>
                </c:pt>
                <c:pt idx="3576">
                  <c:v>625</c:v>
                </c:pt>
                <c:pt idx="3577">
                  <c:v>620</c:v>
                </c:pt>
                <c:pt idx="3578">
                  <c:v>614</c:v>
                </c:pt>
                <c:pt idx="3579">
                  <c:v>614</c:v>
                </c:pt>
                <c:pt idx="3580">
                  <c:v>614</c:v>
                </c:pt>
                <c:pt idx="3581">
                  <c:v>621</c:v>
                </c:pt>
                <c:pt idx="3582">
                  <c:v>624</c:v>
                </c:pt>
                <c:pt idx="3583">
                  <c:v>626</c:v>
                </c:pt>
                <c:pt idx="3584">
                  <c:v>621</c:v>
                </c:pt>
                <c:pt idx="3585">
                  <c:v>625</c:v>
                </c:pt>
                <c:pt idx="3586">
                  <c:v>625</c:v>
                </c:pt>
                <c:pt idx="3587">
                  <c:v>618</c:v>
                </c:pt>
                <c:pt idx="3588">
                  <c:v>616</c:v>
                </c:pt>
                <c:pt idx="3589">
                  <c:v>612</c:v>
                </c:pt>
                <c:pt idx="3590">
                  <c:v>613</c:v>
                </c:pt>
                <c:pt idx="3591">
                  <c:v>608</c:v>
                </c:pt>
                <c:pt idx="3592">
                  <c:v>605</c:v>
                </c:pt>
                <c:pt idx="3593">
                  <c:v>603</c:v>
                </c:pt>
                <c:pt idx="3594">
                  <c:v>602</c:v>
                </c:pt>
                <c:pt idx="3595">
                  <c:v>602</c:v>
                </c:pt>
                <c:pt idx="3596">
                  <c:v>598</c:v>
                </c:pt>
                <c:pt idx="3597">
                  <c:v>592</c:v>
                </c:pt>
                <c:pt idx="3598">
                  <c:v>587</c:v>
                </c:pt>
                <c:pt idx="3599">
                  <c:v>585</c:v>
                </c:pt>
                <c:pt idx="3600">
                  <c:v>592</c:v>
                </c:pt>
                <c:pt idx="3601">
                  <c:v>594</c:v>
                </c:pt>
                <c:pt idx="3602">
                  <c:v>596</c:v>
                </c:pt>
                <c:pt idx="3603">
                  <c:v>590</c:v>
                </c:pt>
                <c:pt idx="3604">
                  <c:v>586</c:v>
                </c:pt>
                <c:pt idx="3605">
                  <c:v>580</c:v>
                </c:pt>
                <c:pt idx="3606">
                  <c:v>569</c:v>
                </c:pt>
                <c:pt idx="3607">
                  <c:v>563</c:v>
                </c:pt>
                <c:pt idx="3608">
                  <c:v>567</c:v>
                </c:pt>
                <c:pt idx="3609">
                  <c:v>570</c:v>
                </c:pt>
                <c:pt idx="3610">
                  <c:v>581</c:v>
                </c:pt>
                <c:pt idx="3611">
                  <c:v>584</c:v>
                </c:pt>
                <c:pt idx="3612">
                  <c:v>584</c:v>
                </c:pt>
                <c:pt idx="3613">
                  <c:v>582</c:v>
                </c:pt>
                <c:pt idx="3614">
                  <c:v>579</c:v>
                </c:pt>
                <c:pt idx="3615">
                  <c:v>569</c:v>
                </c:pt>
                <c:pt idx="3616">
                  <c:v>564</c:v>
                </c:pt>
                <c:pt idx="3617">
                  <c:v>553</c:v>
                </c:pt>
                <c:pt idx="3618">
                  <c:v>564</c:v>
                </c:pt>
                <c:pt idx="3619">
                  <c:v>564</c:v>
                </c:pt>
                <c:pt idx="3620">
                  <c:v>563</c:v>
                </c:pt>
                <c:pt idx="3621">
                  <c:v>556</c:v>
                </c:pt>
                <c:pt idx="3622">
                  <c:v>578</c:v>
                </c:pt>
                <c:pt idx="3623">
                  <c:v>577</c:v>
                </c:pt>
                <c:pt idx="3624">
                  <c:v>568</c:v>
                </c:pt>
                <c:pt idx="3625">
                  <c:v>569</c:v>
                </c:pt>
                <c:pt idx="3626">
                  <c:v>579</c:v>
                </c:pt>
                <c:pt idx="3627">
                  <c:v>592</c:v>
                </c:pt>
                <c:pt idx="3628">
                  <c:v>581</c:v>
                </c:pt>
                <c:pt idx="3629">
                  <c:v>581</c:v>
                </c:pt>
                <c:pt idx="3630">
                  <c:v>583</c:v>
                </c:pt>
                <c:pt idx="3631">
                  <c:v>591</c:v>
                </c:pt>
                <c:pt idx="3632">
                  <c:v>610</c:v>
                </c:pt>
                <c:pt idx="3633">
                  <c:v>591</c:v>
                </c:pt>
                <c:pt idx="3634">
                  <c:v>582</c:v>
                </c:pt>
                <c:pt idx="3635">
                  <c:v>581</c:v>
                </c:pt>
                <c:pt idx="3636">
                  <c:v>584</c:v>
                </c:pt>
                <c:pt idx="3637">
                  <c:v>558</c:v>
                </c:pt>
                <c:pt idx="3638">
                  <c:v>552</c:v>
                </c:pt>
                <c:pt idx="3639">
                  <c:v>549</c:v>
                </c:pt>
                <c:pt idx="3640">
                  <c:v>544</c:v>
                </c:pt>
                <c:pt idx="3641">
                  <c:v>548</c:v>
                </c:pt>
                <c:pt idx="3642">
                  <c:v>531</c:v>
                </c:pt>
                <c:pt idx="3643">
                  <c:v>529</c:v>
                </c:pt>
                <c:pt idx="3644">
                  <c:v>534</c:v>
                </c:pt>
                <c:pt idx="3645">
                  <c:v>543</c:v>
                </c:pt>
                <c:pt idx="3646">
                  <c:v>541</c:v>
                </c:pt>
                <c:pt idx="3647">
                  <c:v>539</c:v>
                </c:pt>
                <c:pt idx="3648">
                  <c:v>534</c:v>
                </c:pt>
                <c:pt idx="3649">
                  <c:v>527</c:v>
                </c:pt>
                <c:pt idx="3650">
                  <c:v>527</c:v>
                </c:pt>
                <c:pt idx="3651">
                  <c:v>529</c:v>
                </c:pt>
                <c:pt idx="3652">
                  <c:v>517</c:v>
                </c:pt>
                <c:pt idx="3653">
                  <c:v>529</c:v>
                </c:pt>
                <c:pt idx="3654">
                  <c:v>521</c:v>
                </c:pt>
                <c:pt idx="3655">
                  <c:v>531</c:v>
                </c:pt>
                <c:pt idx="3656">
                  <c:v>522</c:v>
                </c:pt>
                <c:pt idx="3657">
                  <c:v>517</c:v>
                </c:pt>
                <c:pt idx="3658">
                  <c:v>501</c:v>
                </c:pt>
                <c:pt idx="3659">
                  <c:v>504</c:v>
                </c:pt>
                <c:pt idx="3660">
                  <c:v>513</c:v>
                </c:pt>
                <c:pt idx="3661">
                  <c:v>518</c:v>
                </c:pt>
                <c:pt idx="3662">
                  <c:v>512</c:v>
                </c:pt>
                <c:pt idx="3663">
                  <c:v>507</c:v>
                </c:pt>
                <c:pt idx="3664">
                  <c:v>508</c:v>
                </c:pt>
                <c:pt idx="3665">
                  <c:v>502</c:v>
                </c:pt>
                <c:pt idx="3666">
                  <c:v>502</c:v>
                </c:pt>
                <c:pt idx="3667">
                  <c:v>500</c:v>
                </c:pt>
                <c:pt idx="3668">
                  <c:v>502</c:v>
                </c:pt>
                <c:pt idx="3669">
                  <c:v>493</c:v>
                </c:pt>
                <c:pt idx="3670">
                  <c:v>496</c:v>
                </c:pt>
                <c:pt idx="3671">
                  <c:v>494</c:v>
                </c:pt>
                <c:pt idx="3672">
                  <c:v>496</c:v>
                </c:pt>
                <c:pt idx="3673">
                  <c:v>488</c:v>
                </c:pt>
                <c:pt idx="3674">
                  <c:v>490</c:v>
                </c:pt>
                <c:pt idx="3675">
                  <c:v>493</c:v>
                </c:pt>
                <c:pt idx="3676">
                  <c:v>499</c:v>
                </c:pt>
                <c:pt idx="3677">
                  <c:v>490</c:v>
                </c:pt>
                <c:pt idx="3678">
                  <c:v>481</c:v>
                </c:pt>
                <c:pt idx="3679">
                  <c:v>474</c:v>
                </c:pt>
                <c:pt idx="3680">
                  <c:v>459</c:v>
                </c:pt>
                <c:pt idx="3681">
                  <c:v>456</c:v>
                </c:pt>
                <c:pt idx="3682">
                  <c:v>445</c:v>
                </c:pt>
                <c:pt idx="3683">
                  <c:v>452</c:v>
                </c:pt>
                <c:pt idx="3684">
                  <c:v>447</c:v>
                </c:pt>
                <c:pt idx="3685">
                  <c:v>451</c:v>
                </c:pt>
                <c:pt idx="3686">
                  <c:v>450</c:v>
                </c:pt>
                <c:pt idx="3687">
                  <c:v>449</c:v>
                </c:pt>
                <c:pt idx="3688">
                  <c:v>446</c:v>
                </c:pt>
                <c:pt idx="3689">
                  <c:v>447</c:v>
                </c:pt>
                <c:pt idx="3690">
                  <c:v>445</c:v>
                </c:pt>
                <c:pt idx="3691">
                  <c:v>444</c:v>
                </c:pt>
                <c:pt idx="3692">
                  <c:v>458</c:v>
                </c:pt>
                <c:pt idx="3693">
                  <c:v>458</c:v>
                </c:pt>
                <c:pt idx="3694">
                  <c:v>465</c:v>
                </c:pt>
                <c:pt idx="3695">
                  <c:v>464</c:v>
                </c:pt>
                <c:pt idx="3696">
                  <c:v>469</c:v>
                </c:pt>
                <c:pt idx="3697">
                  <c:v>468</c:v>
                </c:pt>
                <c:pt idx="3698">
                  <c:v>463</c:v>
                </c:pt>
                <c:pt idx="3699">
                  <c:v>451</c:v>
                </c:pt>
                <c:pt idx="3700">
                  <c:v>460</c:v>
                </c:pt>
                <c:pt idx="3701">
                  <c:v>461</c:v>
                </c:pt>
                <c:pt idx="3702">
                  <c:v>456</c:v>
                </c:pt>
                <c:pt idx="3703">
                  <c:v>462</c:v>
                </c:pt>
                <c:pt idx="3704">
                  <c:v>477</c:v>
                </c:pt>
                <c:pt idx="3705">
                  <c:v>479</c:v>
                </c:pt>
                <c:pt idx="3706">
                  <c:v>485</c:v>
                </c:pt>
                <c:pt idx="3707">
                  <c:v>501</c:v>
                </c:pt>
                <c:pt idx="3708">
                  <c:v>508</c:v>
                </c:pt>
                <c:pt idx="3709">
                  <c:v>501</c:v>
                </c:pt>
                <c:pt idx="3710">
                  <c:v>493</c:v>
                </c:pt>
                <c:pt idx="3711">
                  <c:v>484</c:v>
                </c:pt>
                <c:pt idx="3712">
                  <c:v>482</c:v>
                </c:pt>
                <c:pt idx="3713">
                  <c:v>482</c:v>
                </c:pt>
                <c:pt idx="3714">
                  <c:v>475</c:v>
                </c:pt>
                <c:pt idx="3715">
                  <c:v>470</c:v>
                </c:pt>
                <c:pt idx="3716">
                  <c:v>468</c:v>
                </c:pt>
                <c:pt idx="3717">
                  <c:v>465</c:v>
                </c:pt>
                <c:pt idx="3718">
                  <c:v>467</c:v>
                </c:pt>
                <c:pt idx="3719">
                  <c:v>471</c:v>
                </c:pt>
                <c:pt idx="3720">
                  <c:v>466</c:v>
                </c:pt>
                <c:pt idx="3721">
                  <c:v>465</c:v>
                </c:pt>
                <c:pt idx="3722">
                  <c:v>459</c:v>
                </c:pt>
                <c:pt idx="3723">
                  <c:v>451</c:v>
                </c:pt>
                <c:pt idx="3724">
                  <c:v>450</c:v>
                </c:pt>
                <c:pt idx="3725">
                  <c:v>447</c:v>
                </c:pt>
                <c:pt idx="3726">
                  <c:v>446</c:v>
                </c:pt>
                <c:pt idx="3727">
                  <c:v>456</c:v>
                </c:pt>
                <c:pt idx="3728">
                  <c:v>458</c:v>
                </c:pt>
                <c:pt idx="3729">
                  <c:v>454</c:v>
                </c:pt>
                <c:pt idx="3730">
                  <c:v>462</c:v>
                </c:pt>
                <c:pt idx="3731">
                  <c:v>467</c:v>
                </c:pt>
                <c:pt idx="3732">
                  <c:v>468</c:v>
                </c:pt>
                <c:pt idx="3733">
                  <c:v>460</c:v>
                </c:pt>
                <c:pt idx="3734">
                  <c:v>458</c:v>
                </c:pt>
                <c:pt idx="3735">
                  <c:v>462</c:v>
                </c:pt>
                <c:pt idx="3736">
                  <c:v>464</c:v>
                </c:pt>
                <c:pt idx="3737">
                  <c:v>461</c:v>
                </c:pt>
                <c:pt idx="3738">
                  <c:v>467</c:v>
                </c:pt>
                <c:pt idx="3739">
                  <c:v>464</c:v>
                </c:pt>
                <c:pt idx="3740">
                  <c:v>469</c:v>
                </c:pt>
                <c:pt idx="3741">
                  <c:v>468</c:v>
                </c:pt>
                <c:pt idx="3742">
                  <c:v>469</c:v>
                </c:pt>
                <c:pt idx="3743">
                  <c:v>469</c:v>
                </c:pt>
                <c:pt idx="3744">
                  <c:v>473</c:v>
                </c:pt>
                <c:pt idx="3745">
                  <c:v>474</c:v>
                </c:pt>
                <c:pt idx="3746">
                  <c:v>475</c:v>
                </c:pt>
                <c:pt idx="3747">
                  <c:v>469</c:v>
                </c:pt>
                <c:pt idx="3748">
                  <c:v>472</c:v>
                </c:pt>
                <c:pt idx="3749">
                  <c:v>470</c:v>
                </c:pt>
                <c:pt idx="3750">
                  <c:v>473</c:v>
                </c:pt>
                <c:pt idx="3751">
                  <c:v>472</c:v>
                </c:pt>
                <c:pt idx="3752">
                  <c:v>475</c:v>
                </c:pt>
                <c:pt idx="3753">
                  <c:v>472</c:v>
                </c:pt>
                <c:pt idx="3754">
                  <c:v>473</c:v>
                </c:pt>
                <c:pt idx="3755">
                  <c:v>475</c:v>
                </c:pt>
                <c:pt idx="3756">
                  <c:v>481</c:v>
                </c:pt>
                <c:pt idx="3757">
                  <c:v>482</c:v>
                </c:pt>
                <c:pt idx="3758">
                  <c:v>485</c:v>
                </c:pt>
                <c:pt idx="3759">
                  <c:v>493</c:v>
                </c:pt>
                <c:pt idx="3760">
                  <c:v>494</c:v>
                </c:pt>
                <c:pt idx="3761">
                  <c:v>494</c:v>
                </c:pt>
                <c:pt idx="3762">
                  <c:v>502</c:v>
                </c:pt>
                <c:pt idx="3763">
                  <c:v>507</c:v>
                </c:pt>
                <c:pt idx="3764">
                  <c:v>508</c:v>
                </c:pt>
                <c:pt idx="3765">
                  <c:v>517</c:v>
                </c:pt>
                <c:pt idx="3766">
                  <c:v>518</c:v>
                </c:pt>
                <c:pt idx="3767">
                  <c:v>520</c:v>
                </c:pt>
                <c:pt idx="3768">
                  <c:v>531</c:v>
                </c:pt>
                <c:pt idx="3769">
                  <c:v>531</c:v>
                </c:pt>
                <c:pt idx="3770">
                  <c:v>535</c:v>
                </c:pt>
                <c:pt idx="3771">
                  <c:v>539</c:v>
                </c:pt>
                <c:pt idx="3772">
                  <c:v>529</c:v>
                </c:pt>
                <c:pt idx="3773">
                  <c:v>544</c:v>
                </c:pt>
                <c:pt idx="3774">
                  <c:v>557</c:v>
                </c:pt>
                <c:pt idx="3775">
                  <c:v>556</c:v>
                </c:pt>
                <c:pt idx="3776">
                  <c:v>559</c:v>
                </c:pt>
                <c:pt idx="3777">
                  <c:v>557</c:v>
                </c:pt>
                <c:pt idx="3778">
                  <c:v>554</c:v>
                </c:pt>
                <c:pt idx="3779">
                  <c:v>566</c:v>
                </c:pt>
                <c:pt idx="3780">
                  <c:v>571</c:v>
                </c:pt>
                <c:pt idx="3781">
                  <c:v>569</c:v>
                </c:pt>
                <c:pt idx="3782">
                  <c:v>557</c:v>
                </c:pt>
                <c:pt idx="3783">
                  <c:v>545</c:v>
                </c:pt>
                <c:pt idx="3784">
                  <c:v>535</c:v>
                </c:pt>
                <c:pt idx="3785">
                  <c:v>526</c:v>
                </c:pt>
                <c:pt idx="3786">
                  <c:v>526</c:v>
                </c:pt>
                <c:pt idx="3787">
                  <c:v>529</c:v>
                </c:pt>
                <c:pt idx="3788">
                  <c:v>533</c:v>
                </c:pt>
                <c:pt idx="3789">
                  <c:v>520</c:v>
                </c:pt>
                <c:pt idx="3790">
                  <c:v>531</c:v>
                </c:pt>
                <c:pt idx="3791">
                  <c:v>548</c:v>
                </c:pt>
                <c:pt idx="3792">
                  <c:v>552</c:v>
                </c:pt>
                <c:pt idx="3793">
                  <c:v>548</c:v>
                </c:pt>
                <c:pt idx="3794">
                  <c:v>541</c:v>
                </c:pt>
                <c:pt idx="3795">
                  <c:v>543</c:v>
                </c:pt>
                <c:pt idx="3796">
                  <c:v>546</c:v>
                </c:pt>
                <c:pt idx="3797">
                  <c:v>546</c:v>
                </c:pt>
                <c:pt idx="3798">
                  <c:v>538</c:v>
                </c:pt>
                <c:pt idx="3799">
                  <c:v>528</c:v>
                </c:pt>
                <c:pt idx="3800">
                  <c:v>527</c:v>
                </c:pt>
                <c:pt idx="3801">
                  <c:v>525</c:v>
                </c:pt>
                <c:pt idx="3802">
                  <c:v>527</c:v>
                </c:pt>
                <c:pt idx="3803">
                  <c:v>524</c:v>
                </c:pt>
                <c:pt idx="3804">
                  <c:v>529</c:v>
                </c:pt>
                <c:pt idx="3805">
                  <c:v>543</c:v>
                </c:pt>
                <c:pt idx="3806">
                  <c:v>549</c:v>
                </c:pt>
                <c:pt idx="3807">
                  <c:v>555</c:v>
                </c:pt>
                <c:pt idx="3808">
                  <c:v>571</c:v>
                </c:pt>
                <c:pt idx="3809">
                  <c:v>578</c:v>
                </c:pt>
                <c:pt idx="3810">
                  <c:v>607</c:v>
                </c:pt>
                <c:pt idx="3811">
                  <c:v>615</c:v>
                </c:pt>
                <c:pt idx="3812">
                  <c:v>674</c:v>
                </c:pt>
                <c:pt idx="3813">
                  <c:v>709</c:v>
                </c:pt>
                <c:pt idx="3814">
                  <c:v>719</c:v>
                </c:pt>
                <c:pt idx="3815">
                  <c:v>728</c:v>
                </c:pt>
                <c:pt idx="3816">
                  <c:v>719</c:v>
                </c:pt>
                <c:pt idx="3817">
                  <c:v>699</c:v>
                </c:pt>
                <c:pt idx="3818">
                  <c:v>700</c:v>
                </c:pt>
                <c:pt idx="3819">
                  <c:v>696</c:v>
                </c:pt>
                <c:pt idx="3820">
                  <c:v>712</c:v>
                </c:pt>
                <c:pt idx="3821">
                  <c:v>718</c:v>
                </c:pt>
                <c:pt idx="3822">
                  <c:v>720</c:v>
                </c:pt>
                <c:pt idx="3823">
                  <c:v>734</c:v>
                </c:pt>
                <c:pt idx="3824">
                  <c:v>733</c:v>
                </c:pt>
                <c:pt idx="3825">
                  <c:v>732</c:v>
                </c:pt>
                <c:pt idx="3826">
                  <c:v>738</c:v>
                </c:pt>
                <c:pt idx="3827">
                  <c:v>727</c:v>
                </c:pt>
                <c:pt idx="3828">
                  <c:v>727</c:v>
                </c:pt>
                <c:pt idx="3829">
                  <c:v>718</c:v>
                </c:pt>
                <c:pt idx="3830">
                  <c:v>714</c:v>
                </c:pt>
                <c:pt idx="3831">
                  <c:v>722</c:v>
                </c:pt>
                <c:pt idx="3832">
                  <c:v>722</c:v>
                </c:pt>
                <c:pt idx="3833">
                  <c:v>741</c:v>
                </c:pt>
                <c:pt idx="3834">
                  <c:v>729</c:v>
                </c:pt>
                <c:pt idx="3835">
                  <c:v>730</c:v>
                </c:pt>
                <c:pt idx="3836">
                  <c:v>739</c:v>
                </c:pt>
                <c:pt idx="3837">
                  <c:v>751</c:v>
                </c:pt>
                <c:pt idx="3838">
                  <c:v>750</c:v>
                </c:pt>
                <c:pt idx="3839">
                  <c:v>743</c:v>
                </c:pt>
                <c:pt idx="3840">
                  <c:v>736</c:v>
                </c:pt>
                <c:pt idx="3841">
                  <c:v>733</c:v>
                </c:pt>
                <c:pt idx="3842">
                  <c:v>748</c:v>
                </c:pt>
                <c:pt idx="3843">
                  <c:v>746</c:v>
                </c:pt>
                <c:pt idx="3844">
                  <c:v>749</c:v>
                </c:pt>
                <c:pt idx="3845">
                  <c:v>782</c:v>
                </c:pt>
                <c:pt idx="3846">
                  <c:v>787</c:v>
                </c:pt>
                <c:pt idx="3847">
                  <c:v>786</c:v>
                </c:pt>
                <c:pt idx="3848">
                  <c:v>779</c:v>
                </c:pt>
                <c:pt idx="3849">
                  <c:v>789</c:v>
                </c:pt>
                <c:pt idx="3850">
                  <c:v>802</c:v>
                </c:pt>
                <c:pt idx="3851">
                  <c:v>826</c:v>
                </c:pt>
                <c:pt idx="3852">
                  <c:v>857</c:v>
                </c:pt>
                <c:pt idx="3853">
                  <c:v>894</c:v>
                </c:pt>
                <c:pt idx="3854">
                  <c:v>883</c:v>
                </c:pt>
                <c:pt idx="3855">
                  <c:v>857</c:v>
                </c:pt>
                <c:pt idx="3856">
                  <c:v>840</c:v>
                </c:pt>
                <c:pt idx="3857">
                  <c:v>840</c:v>
                </c:pt>
                <c:pt idx="3858">
                  <c:v>819</c:v>
                </c:pt>
                <c:pt idx="3859">
                  <c:v>792</c:v>
                </c:pt>
                <c:pt idx="3860">
                  <c:v>790</c:v>
                </c:pt>
                <c:pt idx="3861">
                  <c:v>775</c:v>
                </c:pt>
                <c:pt idx="3862">
                  <c:v>774</c:v>
                </c:pt>
                <c:pt idx="3863">
                  <c:v>773</c:v>
                </c:pt>
                <c:pt idx="3864">
                  <c:v>756</c:v>
                </c:pt>
                <c:pt idx="3865">
                  <c:v>750</c:v>
                </c:pt>
                <c:pt idx="3866">
                  <c:v>732</c:v>
                </c:pt>
                <c:pt idx="3867">
                  <c:v>717</c:v>
                </c:pt>
                <c:pt idx="3868">
                  <c:v>716</c:v>
                </c:pt>
                <c:pt idx="3869">
                  <c:v>707</c:v>
                </c:pt>
                <c:pt idx="3870">
                  <c:v>670</c:v>
                </c:pt>
                <c:pt idx="3871">
                  <c:v>672</c:v>
                </c:pt>
                <c:pt idx="3872">
                  <c:v>694</c:v>
                </c:pt>
                <c:pt idx="3873">
                  <c:v>728</c:v>
                </c:pt>
                <c:pt idx="3874">
                  <c:v>721</c:v>
                </c:pt>
                <c:pt idx="3875">
                  <c:v>711</c:v>
                </c:pt>
                <c:pt idx="3876">
                  <c:v>712</c:v>
                </c:pt>
                <c:pt idx="3877">
                  <c:v>715</c:v>
                </c:pt>
                <c:pt idx="3878">
                  <c:v>709</c:v>
                </c:pt>
                <c:pt idx="3879">
                  <c:v>734</c:v>
                </c:pt>
                <c:pt idx="3880">
                  <c:v>732</c:v>
                </c:pt>
                <c:pt idx="3881">
                  <c:v>732</c:v>
                </c:pt>
                <c:pt idx="3882">
                  <c:v>729</c:v>
                </c:pt>
                <c:pt idx="3883">
                  <c:v>735</c:v>
                </c:pt>
                <c:pt idx="3884">
                  <c:v>739</c:v>
                </c:pt>
                <c:pt idx="3885">
                  <c:v>747</c:v>
                </c:pt>
                <c:pt idx="3886">
                  <c:v>747</c:v>
                </c:pt>
                <c:pt idx="3887">
                  <c:v>764</c:v>
                </c:pt>
                <c:pt idx="3888">
                  <c:v>775</c:v>
                </c:pt>
                <c:pt idx="3889">
                  <c:v>788</c:v>
                </c:pt>
                <c:pt idx="3890">
                  <c:v>788</c:v>
                </c:pt>
                <c:pt idx="3891">
                  <c:v>785</c:v>
                </c:pt>
                <c:pt idx="3892">
                  <c:v>780</c:v>
                </c:pt>
                <c:pt idx="3893">
                  <c:v>779</c:v>
                </c:pt>
                <c:pt idx="3894">
                  <c:v>763</c:v>
                </c:pt>
                <c:pt idx="3895">
                  <c:v>755</c:v>
                </c:pt>
                <c:pt idx="3896">
                  <c:v>751</c:v>
                </c:pt>
                <c:pt idx="3897">
                  <c:v>741</c:v>
                </c:pt>
                <c:pt idx="3898">
                  <c:v>736</c:v>
                </c:pt>
                <c:pt idx="3899">
                  <c:v>739</c:v>
                </c:pt>
                <c:pt idx="3900">
                  <c:v>741</c:v>
                </c:pt>
                <c:pt idx="3901">
                  <c:v>739</c:v>
                </c:pt>
                <c:pt idx="3902">
                  <c:v>745</c:v>
                </c:pt>
                <c:pt idx="3903">
                  <c:v>746</c:v>
                </c:pt>
                <c:pt idx="3904">
                  <c:v>748</c:v>
                </c:pt>
                <c:pt idx="3905">
                  <c:v>747</c:v>
                </c:pt>
                <c:pt idx="3906">
                  <c:v>751</c:v>
                </c:pt>
                <c:pt idx="3907">
                  <c:v>750</c:v>
                </c:pt>
                <c:pt idx="3908">
                  <c:v>739</c:v>
                </c:pt>
                <c:pt idx="3909">
                  <c:v>734</c:v>
                </c:pt>
                <c:pt idx="3910">
                  <c:v>731</c:v>
                </c:pt>
                <c:pt idx="3911">
                  <c:v>723</c:v>
                </c:pt>
                <c:pt idx="3912">
                  <c:v>722</c:v>
                </c:pt>
                <c:pt idx="3913">
                  <c:v>726</c:v>
                </c:pt>
                <c:pt idx="3914">
                  <c:v>721</c:v>
                </c:pt>
                <c:pt idx="3915">
                  <c:v>724</c:v>
                </c:pt>
                <c:pt idx="3916">
                  <c:v>709</c:v>
                </c:pt>
                <c:pt idx="3917">
                  <c:v>691</c:v>
                </c:pt>
                <c:pt idx="3918">
                  <c:v>686</c:v>
                </c:pt>
                <c:pt idx="3919">
                  <c:v>686</c:v>
                </c:pt>
                <c:pt idx="3920">
                  <c:v>686</c:v>
                </c:pt>
                <c:pt idx="3921">
                  <c:v>684</c:v>
                </c:pt>
                <c:pt idx="3922">
                  <c:v>678</c:v>
                </c:pt>
                <c:pt idx="3923">
                  <c:v>683</c:v>
                </c:pt>
                <c:pt idx="3924">
                  <c:v>679</c:v>
                </c:pt>
                <c:pt idx="3925">
                  <c:v>688</c:v>
                </c:pt>
                <c:pt idx="3926">
                  <c:v>685</c:v>
                </c:pt>
                <c:pt idx="3927">
                  <c:v>685</c:v>
                </c:pt>
                <c:pt idx="3928">
                  <c:v>679</c:v>
                </c:pt>
                <c:pt idx="3929">
                  <c:v>663</c:v>
                </c:pt>
                <c:pt idx="3930">
                  <c:v>656</c:v>
                </c:pt>
                <c:pt idx="3931">
                  <c:v>648</c:v>
                </c:pt>
                <c:pt idx="3932">
                  <c:v>648</c:v>
                </c:pt>
                <c:pt idx="3933">
                  <c:v>649</c:v>
                </c:pt>
                <c:pt idx="3934">
                  <c:v>644</c:v>
                </c:pt>
                <c:pt idx="3935">
                  <c:v>644</c:v>
                </c:pt>
                <c:pt idx="3936">
                  <c:v>652</c:v>
                </c:pt>
                <c:pt idx="3937">
                  <c:v>651</c:v>
                </c:pt>
                <c:pt idx="3938">
                  <c:v>644</c:v>
                </c:pt>
                <c:pt idx="3939">
                  <c:v>645</c:v>
                </c:pt>
                <c:pt idx="3940">
                  <c:v>633</c:v>
                </c:pt>
                <c:pt idx="3941">
                  <c:v>635</c:v>
                </c:pt>
                <c:pt idx="3942">
                  <c:v>627</c:v>
                </c:pt>
                <c:pt idx="3943">
                  <c:v>620</c:v>
                </c:pt>
                <c:pt idx="3944">
                  <c:v>616</c:v>
                </c:pt>
                <c:pt idx="3945">
                  <c:v>625</c:v>
                </c:pt>
                <c:pt idx="3946">
                  <c:v>617</c:v>
                </c:pt>
                <c:pt idx="3947">
                  <c:v>617</c:v>
                </c:pt>
                <c:pt idx="3948">
                  <c:v>617</c:v>
                </c:pt>
                <c:pt idx="3949">
                  <c:v>616</c:v>
                </c:pt>
                <c:pt idx="3950">
                  <c:v>610</c:v>
                </c:pt>
                <c:pt idx="3951">
                  <c:v>610</c:v>
                </c:pt>
                <c:pt idx="3952">
                  <c:v>604</c:v>
                </c:pt>
                <c:pt idx="3953">
                  <c:v>605</c:v>
                </c:pt>
                <c:pt idx="3954">
                  <c:v>601</c:v>
                </c:pt>
                <c:pt idx="3955">
                  <c:v>591</c:v>
                </c:pt>
                <c:pt idx="3956">
                  <c:v>595</c:v>
                </c:pt>
                <c:pt idx="3957">
                  <c:v>591</c:v>
                </c:pt>
                <c:pt idx="3958">
                  <c:v>588</c:v>
                </c:pt>
                <c:pt idx="3959">
                  <c:v>585</c:v>
                </c:pt>
                <c:pt idx="3960">
                  <c:v>588</c:v>
                </c:pt>
                <c:pt idx="3961">
                  <c:v>591</c:v>
                </c:pt>
                <c:pt idx="3962">
                  <c:v>615</c:v>
                </c:pt>
                <c:pt idx="3963">
                  <c:v>608</c:v>
                </c:pt>
                <c:pt idx="3964">
                  <c:v>601</c:v>
                </c:pt>
                <c:pt idx="3965">
                  <c:v>599</c:v>
                </c:pt>
                <c:pt idx="3966">
                  <c:v>596</c:v>
                </c:pt>
                <c:pt idx="3967">
                  <c:v>588</c:v>
                </c:pt>
                <c:pt idx="3968">
                  <c:v>573</c:v>
                </c:pt>
                <c:pt idx="3969">
                  <c:v>578</c:v>
                </c:pt>
                <c:pt idx="3970">
                  <c:v>576</c:v>
                </c:pt>
                <c:pt idx="3971">
                  <c:v>570</c:v>
                </c:pt>
                <c:pt idx="3972">
                  <c:v>571</c:v>
                </c:pt>
                <c:pt idx="3973">
                  <c:v>576</c:v>
                </c:pt>
                <c:pt idx="3974">
                  <c:v>582</c:v>
                </c:pt>
                <c:pt idx="3975">
                  <c:v>584</c:v>
                </c:pt>
                <c:pt idx="3976">
                  <c:v>581</c:v>
                </c:pt>
                <c:pt idx="3977">
                  <c:v>583</c:v>
                </c:pt>
                <c:pt idx="3978">
                  <c:v>583</c:v>
                </c:pt>
                <c:pt idx="3979">
                  <c:v>593</c:v>
                </c:pt>
                <c:pt idx="3980">
                  <c:v>586</c:v>
                </c:pt>
                <c:pt idx="3981">
                  <c:v>589</c:v>
                </c:pt>
                <c:pt idx="3982">
                  <c:v>588</c:v>
                </c:pt>
                <c:pt idx="3983">
                  <c:v>581</c:v>
                </c:pt>
                <c:pt idx="3984">
                  <c:v>588</c:v>
                </c:pt>
                <c:pt idx="3985">
                  <c:v>595</c:v>
                </c:pt>
                <c:pt idx="3986">
                  <c:v>613</c:v>
                </c:pt>
                <c:pt idx="3987">
                  <c:v>621</c:v>
                </c:pt>
                <c:pt idx="3988">
                  <c:v>619</c:v>
                </c:pt>
                <c:pt idx="3989">
                  <c:v>613</c:v>
                </c:pt>
                <c:pt idx="3990">
                  <c:v>615</c:v>
                </c:pt>
                <c:pt idx="3991">
                  <c:v>612</c:v>
                </c:pt>
                <c:pt idx="3992">
                  <c:v>605</c:v>
                </c:pt>
                <c:pt idx="3993">
                  <c:v>605</c:v>
                </c:pt>
                <c:pt idx="3994">
                  <c:v>606</c:v>
                </c:pt>
                <c:pt idx="3995">
                  <c:v>603</c:v>
                </c:pt>
                <c:pt idx="3996">
                  <c:v>609</c:v>
                </c:pt>
                <c:pt idx="3997">
                  <c:v>603</c:v>
                </c:pt>
                <c:pt idx="3998">
                  <c:v>594</c:v>
                </c:pt>
                <c:pt idx="3999">
                  <c:v>594</c:v>
                </c:pt>
                <c:pt idx="4000">
                  <c:v>591</c:v>
                </c:pt>
                <c:pt idx="4001">
                  <c:v>593</c:v>
                </c:pt>
                <c:pt idx="4002">
                  <c:v>585</c:v>
                </c:pt>
                <c:pt idx="4003">
                  <c:v>585</c:v>
                </c:pt>
                <c:pt idx="4004">
                  <c:v>581</c:v>
                </c:pt>
                <c:pt idx="4005">
                  <c:v>583</c:v>
                </c:pt>
                <c:pt idx="4006">
                  <c:v>584</c:v>
                </c:pt>
                <c:pt idx="4007">
                  <c:v>589</c:v>
                </c:pt>
                <c:pt idx="4008">
                  <c:v>593</c:v>
                </c:pt>
                <c:pt idx="4009">
                  <c:v>589</c:v>
                </c:pt>
                <c:pt idx="4010">
                  <c:v>591</c:v>
                </c:pt>
                <c:pt idx="4011">
                  <c:v>599</c:v>
                </c:pt>
                <c:pt idx="4012">
                  <c:v>603</c:v>
                </c:pt>
                <c:pt idx="4013">
                  <c:v>610</c:v>
                </c:pt>
                <c:pt idx="4014">
                  <c:v>632</c:v>
                </c:pt>
                <c:pt idx="4015">
                  <c:v>640</c:v>
                </c:pt>
                <c:pt idx="4016">
                  <c:v>651</c:v>
                </c:pt>
                <c:pt idx="4017">
                  <c:v>643</c:v>
                </c:pt>
                <c:pt idx="4018">
                  <c:v>653</c:v>
                </c:pt>
                <c:pt idx="4019">
                  <c:v>649</c:v>
                </c:pt>
                <c:pt idx="4020">
                  <c:v>650</c:v>
                </c:pt>
                <c:pt idx="4021">
                  <c:v>650</c:v>
                </c:pt>
                <c:pt idx="4022">
                  <c:v>647</c:v>
                </c:pt>
                <c:pt idx="4023">
                  <c:v>659</c:v>
                </c:pt>
                <c:pt idx="4024">
                  <c:v>682</c:v>
                </c:pt>
                <c:pt idx="4025">
                  <c:v>702</c:v>
                </c:pt>
                <c:pt idx="4026">
                  <c:v>703</c:v>
                </c:pt>
                <c:pt idx="4027">
                  <c:v>709</c:v>
                </c:pt>
                <c:pt idx="4028">
                  <c:v>692</c:v>
                </c:pt>
                <c:pt idx="4029">
                  <c:v>681</c:v>
                </c:pt>
                <c:pt idx="4030">
                  <c:v>680</c:v>
                </c:pt>
                <c:pt idx="4031">
                  <c:v>676</c:v>
                </c:pt>
                <c:pt idx="4032">
                  <c:v>677</c:v>
                </c:pt>
                <c:pt idx="4033">
                  <c:v>678</c:v>
                </c:pt>
                <c:pt idx="4034">
                  <c:v>671</c:v>
                </c:pt>
                <c:pt idx="4035">
                  <c:v>671</c:v>
                </c:pt>
                <c:pt idx="4036">
                  <c:v>667</c:v>
                </c:pt>
                <c:pt idx="4037">
                  <c:v>651</c:v>
                </c:pt>
                <c:pt idx="4038">
                  <c:v>640</c:v>
                </c:pt>
                <c:pt idx="4039">
                  <c:v>639</c:v>
                </c:pt>
                <c:pt idx="4040">
                  <c:v>638</c:v>
                </c:pt>
                <c:pt idx="4041">
                  <c:v>647</c:v>
                </c:pt>
                <c:pt idx="4042">
                  <c:v>644</c:v>
                </c:pt>
                <c:pt idx="4043">
                  <c:v>638</c:v>
                </c:pt>
                <c:pt idx="4044">
                  <c:v>639</c:v>
                </c:pt>
                <c:pt idx="4045">
                  <c:v>623</c:v>
                </c:pt>
                <c:pt idx="4046">
                  <c:v>629</c:v>
                </c:pt>
                <c:pt idx="4047">
                  <c:v>630</c:v>
                </c:pt>
                <c:pt idx="4048">
                  <c:v>623</c:v>
                </c:pt>
                <c:pt idx="4049">
                  <c:v>623</c:v>
                </c:pt>
                <c:pt idx="4050">
                  <c:v>625</c:v>
                </c:pt>
                <c:pt idx="4051">
                  <c:v>628</c:v>
                </c:pt>
                <c:pt idx="4052">
                  <c:v>628</c:v>
                </c:pt>
                <c:pt idx="4053">
                  <c:v>624</c:v>
                </c:pt>
                <c:pt idx="4054">
                  <c:v>621</c:v>
                </c:pt>
                <c:pt idx="4055">
                  <c:v>625</c:v>
                </c:pt>
                <c:pt idx="4056">
                  <c:v>624</c:v>
                </c:pt>
                <c:pt idx="4057">
                  <c:v>624</c:v>
                </c:pt>
                <c:pt idx="4058">
                  <c:v>621</c:v>
                </c:pt>
                <c:pt idx="4059">
                  <c:v>618</c:v>
                </c:pt>
                <c:pt idx="4060">
                  <c:v>610</c:v>
                </c:pt>
                <c:pt idx="4061">
                  <c:v>613</c:v>
                </c:pt>
                <c:pt idx="4062">
                  <c:v>623</c:v>
                </c:pt>
                <c:pt idx="4063">
                  <c:v>625</c:v>
                </c:pt>
                <c:pt idx="4064">
                  <c:v>625</c:v>
                </c:pt>
                <c:pt idx="4065">
                  <c:v>620</c:v>
                </c:pt>
                <c:pt idx="4066">
                  <c:v>607</c:v>
                </c:pt>
                <c:pt idx="4067">
                  <c:v>605</c:v>
                </c:pt>
                <c:pt idx="4068">
                  <c:v>605</c:v>
                </c:pt>
                <c:pt idx="4069">
                  <c:v>598</c:v>
                </c:pt>
                <c:pt idx="4070">
                  <c:v>601</c:v>
                </c:pt>
                <c:pt idx="4071">
                  <c:v>590</c:v>
                </c:pt>
                <c:pt idx="4072">
                  <c:v>589</c:v>
                </c:pt>
                <c:pt idx="4073">
                  <c:v>580</c:v>
                </c:pt>
                <c:pt idx="4074">
                  <c:v>578</c:v>
                </c:pt>
                <c:pt idx="4075">
                  <c:v>580</c:v>
                </c:pt>
                <c:pt idx="4076">
                  <c:v>587</c:v>
                </c:pt>
                <c:pt idx="4077">
                  <c:v>585</c:v>
                </c:pt>
                <c:pt idx="4078">
                  <c:v>581</c:v>
                </c:pt>
                <c:pt idx="4079">
                  <c:v>577</c:v>
                </c:pt>
                <c:pt idx="4080">
                  <c:v>578</c:v>
                </c:pt>
                <c:pt idx="4081">
                  <c:v>578</c:v>
                </c:pt>
                <c:pt idx="4082">
                  <c:v>575</c:v>
                </c:pt>
                <c:pt idx="4083">
                  <c:v>572</c:v>
                </c:pt>
                <c:pt idx="4084">
                  <c:v>577</c:v>
                </c:pt>
                <c:pt idx="4085">
                  <c:v>578</c:v>
                </c:pt>
                <c:pt idx="4086">
                  <c:v>577</c:v>
                </c:pt>
                <c:pt idx="4087">
                  <c:v>576</c:v>
                </c:pt>
                <c:pt idx="4088">
                  <c:v>577</c:v>
                </c:pt>
                <c:pt idx="4089">
                  <c:v>573</c:v>
                </c:pt>
                <c:pt idx="4090">
                  <c:v>575</c:v>
                </c:pt>
                <c:pt idx="4091">
                  <c:v>587</c:v>
                </c:pt>
                <c:pt idx="4092">
                  <c:v>587</c:v>
                </c:pt>
                <c:pt idx="4093">
                  <c:v>583</c:v>
                </c:pt>
                <c:pt idx="4094">
                  <c:v>580</c:v>
                </c:pt>
                <c:pt idx="4095">
                  <c:v>569</c:v>
                </c:pt>
                <c:pt idx="4096">
                  <c:v>564</c:v>
                </c:pt>
                <c:pt idx="4097">
                  <c:v>558</c:v>
                </c:pt>
                <c:pt idx="4098">
                  <c:v>553</c:v>
                </c:pt>
                <c:pt idx="4099">
                  <c:v>541</c:v>
                </c:pt>
                <c:pt idx="4100">
                  <c:v>540</c:v>
                </c:pt>
                <c:pt idx="4101">
                  <c:v>520</c:v>
                </c:pt>
                <c:pt idx="4102">
                  <c:v>522</c:v>
                </c:pt>
                <c:pt idx="4103">
                  <c:v>523</c:v>
                </c:pt>
                <c:pt idx="4104">
                  <c:v>524</c:v>
                </c:pt>
                <c:pt idx="4105">
                  <c:v>528</c:v>
                </c:pt>
                <c:pt idx="4106">
                  <c:v>532</c:v>
                </c:pt>
                <c:pt idx="4107">
                  <c:v>539</c:v>
                </c:pt>
                <c:pt idx="4108">
                  <c:v>546</c:v>
                </c:pt>
                <c:pt idx="4109">
                  <c:v>570</c:v>
                </c:pt>
                <c:pt idx="4110">
                  <c:v>562</c:v>
                </c:pt>
                <c:pt idx="4111">
                  <c:v>561</c:v>
                </c:pt>
                <c:pt idx="4112">
                  <c:v>564</c:v>
                </c:pt>
                <c:pt idx="4113">
                  <c:v>561</c:v>
                </c:pt>
                <c:pt idx="4114">
                  <c:v>562</c:v>
                </c:pt>
                <c:pt idx="4115">
                  <c:v>559</c:v>
                </c:pt>
                <c:pt idx="4116">
                  <c:v>552</c:v>
                </c:pt>
                <c:pt idx="4117">
                  <c:v>545</c:v>
                </c:pt>
                <c:pt idx="4118">
                  <c:v>545</c:v>
                </c:pt>
                <c:pt idx="4119">
                  <c:v>547</c:v>
                </c:pt>
                <c:pt idx="4120">
                  <c:v>551</c:v>
                </c:pt>
                <c:pt idx="4121">
                  <c:v>547</c:v>
                </c:pt>
                <c:pt idx="4122">
                  <c:v>546</c:v>
                </c:pt>
                <c:pt idx="4123">
                  <c:v>539</c:v>
                </c:pt>
                <c:pt idx="4124">
                  <c:v>531</c:v>
                </c:pt>
                <c:pt idx="4125">
                  <c:v>518</c:v>
                </c:pt>
                <c:pt idx="4126">
                  <c:v>515</c:v>
                </c:pt>
                <c:pt idx="4127">
                  <c:v>522</c:v>
                </c:pt>
                <c:pt idx="4128">
                  <c:v>519</c:v>
                </c:pt>
                <c:pt idx="4129">
                  <c:v>532</c:v>
                </c:pt>
                <c:pt idx="4130">
                  <c:v>529</c:v>
                </c:pt>
                <c:pt idx="4131">
                  <c:v>524</c:v>
                </c:pt>
                <c:pt idx="4132">
                  <c:v>532</c:v>
                </c:pt>
                <c:pt idx="4133">
                  <c:v>537</c:v>
                </c:pt>
                <c:pt idx="4134">
                  <c:v>554</c:v>
                </c:pt>
                <c:pt idx="4135">
                  <c:v>548</c:v>
                </c:pt>
                <c:pt idx="4136">
                  <c:v>546</c:v>
                </c:pt>
                <c:pt idx="4137">
                  <c:v>548</c:v>
                </c:pt>
                <c:pt idx="4138">
                  <c:v>540</c:v>
                </c:pt>
                <c:pt idx="4139">
                  <c:v>554</c:v>
                </c:pt>
                <c:pt idx="4140">
                  <c:v>558</c:v>
                </c:pt>
                <c:pt idx="4141">
                  <c:v>568</c:v>
                </c:pt>
                <c:pt idx="4142">
                  <c:v>568</c:v>
                </c:pt>
                <c:pt idx="4143">
                  <c:v>573</c:v>
                </c:pt>
                <c:pt idx="4144">
                  <c:v>575</c:v>
                </c:pt>
                <c:pt idx="4145">
                  <c:v>585</c:v>
                </c:pt>
                <c:pt idx="4146">
                  <c:v>589</c:v>
                </c:pt>
                <c:pt idx="4147">
                  <c:v>576</c:v>
                </c:pt>
                <c:pt idx="4148">
                  <c:v>570</c:v>
                </c:pt>
                <c:pt idx="4149">
                  <c:v>563</c:v>
                </c:pt>
                <c:pt idx="4150">
                  <c:v>563</c:v>
                </c:pt>
                <c:pt idx="4151">
                  <c:v>562</c:v>
                </c:pt>
                <c:pt idx="4152">
                  <c:v>559</c:v>
                </c:pt>
                <c:pt idx="4153">
                  <c:v>556</c:v>
                </c:pt>
                <c:pt idx="4154">
                  <c:v>557</c:v>
                </c:pt>
                <c:pt idx="4155">
                  <c:v>549</c:v>
                </c:pt>
                <c:pt idx="4156">
                  <c:v>556</c:v>
                </c:pt>
                <c:pt idx="4157">
                  <c:v>551</c:v>
                </c:pt>
                <c:pt idx="4158">
                  <c:v>549</c:v>
                </c:pt>
                <c:pt idx="4159">
                  <c:v>542</c:v>
                </c:pt>
                <c:pt idx="4160">
                  <c:v>539</c:v>
                </c:pt>
                <c:pt idx="4161">
                  <c:v>533</c:v>
                </c:pt>
                <c:pt idx="4162">
                  <c:v>533</c:v>
                </c:pt>
                <c:pt idx="4163">
                  <c:v>526</c:v>
                </c:pt>
                <c:pt idx="4164">
                  <c:v>521</c:v>
                </c:pt>
                <c:pt idx="4165">
                  <c:v>518</c:v>
                </c:pt>
                <c:pt idx="4166">
                  <c:v>520</c:v>
                </c:pt>
                <c:pt idx="4167">
                  <c:v>523</c:v>
                </c:pt>
                <c:pt idx="4168">
                  <c:v>511</c:v>
                </c:pt>
                <c:pt idx="4169">
                  <c:v>511</c:v>
                </c:pt>
                <c:pt idx="4170">
                  <c:v>510</c:v>
                </c:pt>
                <c:pt idx="4171">
                  <c:v>518</c:v>
                </c:pt>
                <c:pt idx="4172">
                  <c:v>516</c:v>
                </c:pt>
                <c:pt idx="4173">
                  <c:v>516</c:v>
                </c:pt>
                <c:pt idx="4174">
                  <c:v>520</c:v>
                </c:pt>
                <c:pt idx="4175">
                  <c:v>522</c:v>
                </c:pt>
                <c:pt idx="4176">
                  <c:v>526</c:v>
                </c:pt>
                <c:pt idx="4177">
                  <c:v>508</c:v>
                </c:pt>
                <c:pt idx="4178">
                  <c:v>499</c:v>
                </c:pt>
                <c:pt idx="4179">
                  <c:v>496</c:v>
                </c:pt>
                <c:pt idx="4180">
                  <c:v>494</c:v>
                </c:pt>
                <c:pt idx="4181">
                  <c:v>495</c:v>
                </c:pt>
                <c:pt idx="4182">
                  <c:v>492</c:v>
                </c:pt>
                <c:pt idx="4183">
                  <c:v>487</c:v>
                </c:pt>
                <c:pt idx="4184">
                  <c:v>486</c:v>
                </c:pt>
                <c:pt idx="4185">
                  <c:v>484</c:v>
                </c:pt>
                <c:pt idx="4186">
                  <c:v>489</c:v>
                </c:pt>
                <c:pt idx="4187">
                  <c:v>489</c:v>
                </c:pt>
                <c:pt idx="4188">
                  <c:v>481</c:v>
                </c:pt>
                <c:pt idx="4189">
                  <c:v>482</c:v>
                </c:pt>
                <c:pt idx="4190">
                  <c:v>481</c:v>
                </c:pt>
                <c:pt idx="4191">
                  <c:v>481</c:v>
                </c:pt>
                <c:pt idx="4192">
                  <c:v>478</c:v>
                </c:pt>
                <c:pt idx="4193">
                  <c:v>475</c:v>
                </c:pt>
                <c:pt idx="4194">
                  <c:v>466</c:v>
                </c:pt>
                <c:pt idx="4195">
                  <c:v>465</c:v>
                </c:pt>
                <c:pt idx="4196">
                  <c:v>471</c:v>
                </c:pt>
                <c:pt idx="4197">
                  <c:v>477</c:v>
                </c:pt>
                <c:pt idx="4198">
                  <c:v>488</c:v>
                </c:pt>
                <c:pt idx="4199">
                  <c:v>486</c:v>
                </c:pt>
                <c:pt idx="4200">
                  <c:v>493</c:v>
                </c:pt>
                <c:pt idx="4201">
                  <c:v>494</c:v>
                </c:pt>
                <c:pt idx="4202">
                  <c:v>497</c:v>
                </c:pt>
                <c:pt idx="4203">
                  <c:v>500</c:v>
                </c:pt>
                <c:pt idx="4204">
                  <c:v>500</c:v>
                </c:pt>
                <c:pt idx="4205">
                  <c:v>498</c:v>
                </c:pt>
                <c:pt idx="4206">
                  <c:v>497</c:v>
                </c:pt>
                <c:pt idx="4207">
                  <c:v>489</c:v>
                </c:pt>
                <c:pt idx="4208">
                  <c:v>490</c:v>
                </c:pt>
                <c:pt idx="4209">
                  <c:v>488</c:v>
                </c:pt>
                <c:pt idx="4210">
                  <c:v>488</c:v>
                </c:pt>
                <c:pt idx="4211">
                  <c:v>485</c:v>
                </c:pt>
                <c:pt idx="4212">
                  <c:v>484</c:v>
                </c:pt>
                <c:pt idx="4213">
                  <c:v>492</c:v>
                </c:pt>
                <c:pt idx="4214">
                  <c:v>490</c:v>
                </c:pt>
                <c:pt idx="4215">
                  <c:v>490</c:v>
                </c:pt>
                <c:pt idx="4216">
                  <c:v>495</c:v>
                </c:pt>
                <c:pt idx="4217">
                  <c:v>491</c:v>
                </c:pt>
                <c:pt idx="4218">
                  <c:v>491</c:v>
                </c:pt>
                <c:pt idx="4219">
                  <c:v>493</c:v>
                </c:pt>
                <c:pt idx="4220">
                  <c:v>491</c:v>
                </c:pt>
                <c:pt idx="4221">
                  <c:v>485</c:v>
                </c:pt>
                <c:pt idx="4222">
                  <c:v>481</c:v>
                </c:pt>
                <c:pt idx="4223">
                  <c:v>474</c:v>
                </c:pt>
                <c:pt idx="4224">
                  <c:v>469</c:v>
                </c:pt>
                <c:pt idx="4225">
                  <c:v>468</c:v>
                </c:pt>
                <c:pt idx="4226">
                  <c:v>469</c:v>
                </c:pt>
                <c:pt idx="4227">
                  <c:v>468</c:v>
                </c:pt>
                <c:pt idx="4228">
                  <c:v>464</c:v>
                </c:pt>
                <c:pt idx="4229">
                  <c:v>465</c:v>
                </c:pt>
                <c:pt idx="4230">
                  <c:v>470</c:v>
                </c:pt>
                <c:pt idx="4231">
                  <c:v>471</c:v>
                </c:pt>
                <c:pt idx="4232">
                  <c:v>469</c:v>
                </c:pt>
                <c:pt idx="4233">
                  <c:v>469</c:v>
                </c:pt>
                <c:pt idx="4234">
                  <c:v>471</c:v>
                </c:pt>
                <c:pt idx="4235">
                  <c:v>468</c:v>
                </c:pt>
                <c:pt idx="4236">
                  <c:v>471</c:v>
                </c:pt>
                <c:pt idx="4237">
                  <c:v>474</c:v>
                </c:pt>
                <c:pt idx="4238">
                  <c:v>473</c:v>
                </c:pt>
                <c:pt idx="4239">
                  <c:v>480</c:v>
                </c:pt>
                <c:pt idx="4240">
                  <c:v>480</c:v>
                </c:pt>
                <c:pt idx="4241">
                  <c:v>477</c:v>
                </c:pt>
                <c:pt idx="4242">
                  <c:v>480</c:v>
                </c:pt>
                <c:pt idx="4243">
                  <c:v>483</c:v>
                </c:pt>
                <c:pt idx="4244">
                  <c:v>488</c:v>
                </c:pt>
                <c:pt idx="4245">
                  <c:v>483</c:v>
                </c:pt>
                <c:pt idx="4246">
                  <c:v>480</c:v>
                </c:pt>
                <c:pt idx="4247">
                  <c:v>471</c:v>
                </c:pt>
                <c:pt idx="4248">
                  <c:v>466</c:v>
                </c:pt>
                <c:pt idx="4249">
                  <c:v>469</c:v>
                </c:pt>
                <c:pt idx="4250">
                  <c:v>472</c:v>
                </c:pt>
                <c:pt idx="4251">
                  <c:v>472</c:v>
                </c:pt>
                <c:pt idx="4252">
                  <c:v>473</c:v>
                </c:pt>
                <c:pt idx="4253">
                  <c:v>473</c:v>
                </c:pt>
                <c:pt idx="4254">
                  <c:v>471</c:v>
                </c:pt>
                <c:pt idx="4255">
                  <c:v>468</c:v>
                </c:pt>
                <c:pt idx="4256">
                  <c:v>465</c:v>
                </c:pt>
                <c:pt idx="4257">
                  <c:v>460</c:v>
                </c:pt>
                <c:pt idx="4258">
                  <c:v>454</c:v>
                </c:pt>
                <c:pt idx="4259">
                  <c:v>454</c:v>
                </c:pt>
                <c:pt idx="4260">
                  <c:v>447</c:v>
                </c:pt>
                <c:pt idx="4261">
                  <c:v>448</c:v>
                </c:pt>
                <c:pt idx="4262">
                  <c:v>445</c:v>
                </c:pt>
                <c:pt idx="4263">
                  <c:v>438</c:v>
                </c:pt>
                <c:pt idx="4264">
                  <c:v>426</c:v>
                </c:pt>
                <c:pt idx="4265">
                  <c:v>424</c:v>
                </c:pt>
                <c:pt idx="4266">
                  <c:v>418</c:v>
                </c:pt>
                <c:pt idx="4267">
                  <c:v>418</c:v>
                </c:pt>
                <c:pt idx="4268">
                  <c:v>417</c:v>
                </c:pt>
                <c:pt idx="4269">
                  <c:v>418</c:v>
                </c:pt>
                <c:pt idx="4270">
                  <c:v>429</c:v>
                </c:pt>
                <c:pt idx="4271">
                  <c:v>429</c:v>
                </c:pt>
                <c:pt idx="4272">
                  <c:v>431</c:v>
                </c:pt>
                <c:pt idx="4273">
                  <c:v>436</c:v>
                </c:pt>
                <c:pt idx="4274">
                  <c:v>431</c:v>
                </c:pt>
                <c:pt idx="4275">
                  <c:v>428</c:v>
                </c:pt>
                <c:pt idx="4276">
                  <c:v>429</c:v>
                </c:pt>
                <c:pt idx="4277">
                  <c:v>422</c:v>
                </c:pt>
                <c:pt idx="4278">
                  <c:v>437</c:v>
                </c:pt>
                <c:pt idx="4279">
                  <c:v>439</c:v>
                </c:pt>
                <c:pt idx="4280">
                  <c:v>439</c:v>
                </c:pt>
                <c:pt idx="4281">
                  <c:v>430</c:v>
                </c:pt>
                <c:pt idx="4282">
                  <c:v>450</c:v>
                </c:pt>
                <c:pt idx="4283">
                  <c:v>448</c:v>
                </c:pt>
                <c:pt idx="4284">
                  <c:v>457</c:v>
                </c:pt>
                <c:pt idx="4285">
                  <c:v>470</c:v>
                </c:pt>
                <c:pt idx="4286">
                  <c:v>473</c:v>
                </c:pt>
                <c:pt idx="4287">
                  <c:v>497</c:v>
                </c:pt>
                <c:pt idx="4288">
                  <c:v>502</c:v>
                </c:pt>
                <c:pt idx="4289">
                  <c:v>482</c:v>
                </c:pt>
                <c:pt idx="4290">
                  <c:v>480</c:v>
                </c:pt>
                <c:pt idx="4291">
                  <c:v>502</c:v>
                </c:pt>
                <c:pt idx="4292">
                  <c:v>495</c:v>
                </c:pt>
                <c:pt idx="4293">
                  <c:v>504</c:v>
                </c:pt>
                <c:pt idx="4294">
                  <c:v>497</c:v>
                </c:pt>
                <c:pt idx="4295">
                  <c:v>491</c:v>
                </c:pt>
                <c:pt idx="4296">
                  <c:v>490</c:v>
                </c:pt>
                <c:pt idx="4297">
                  <c:v>478</c:v>
                </c:pt>
                <c:pt idx="4298">
                  <c:v>505</c:v>
                </c:pt>
                <c:pt idx="4299">
                  <c:v>501</c:v>
                </c:pt>
                <c:pt idx="4300">
                  <c:v>526</c:v>
                </c:pt>
                <c:pt idx="4301">
                  <c:v>526</c:v>
                </c:pt>
                <c:pt idx="4302">
                  <c:v>521</c:v>
                </c:pt>
                <c:pt idx="4303">
                  <c:v>515</c:v>
                </c:pt>
                <c:pt idx="4304">
                  <c:v>509</c:v>
                </c:pt>
                <c:pt idx="4305">
                  <c:v>514</c:v>
                </c:pt>
                <c:pt idx="4306">
                  <c:v>510</c:v>
                </c:pt>
                <c:pt idx="4307">
                  <c:v>508</c:v>
                </c:pt>
                <c:pt idx="4308">
                  <c:v>508</c:v>
                </c:pt>
                <c:pt idx="4309">
                  <c:v>508</c:v>
                </c:pt>
                <c:pt idx="4310">
                  <c:v>497</c:v>
                </c:pt>
                <c:pt idx="4311">
                  <c:v>505</c:v>
                </c:pt>
                <c:pt idx="4312">
                  <c:v>498</c:v>
                </c:pt>
                <c:pt idx="4313">
                  <c:v>491</c:v>
                </c:pt>
                <c:pt idx="4314">
                  <c:v>484</c:v>
                </c:pt>
                <c:pt idx="4315">
                  <c:v>475</c:v>
                </c:pt>
                <c:pt idx="4316">
                  <c:v>471</c:v>
                </c:pt>
                <c:pt idx="4317">
                  <c:v>466</c:v>
                </c:pt>
                <c:pt idx="4318">
                  <c:v>462</c:v>
                </c:pt>
                <c:pt idx="4319">
                  <c:v>451</c:v>
                </c:pt>
                <c:pt idx="4320">
                  <c:v>450</c:v>
                </c:pt>
                <c:pt idx="4321">
                  <c:v>447</c:v>
                </c:pt>
                <c:pt idx="4322">
                  <c:v>444</c:v>
                </c:pt>
                <c:pt idx="4323">
                  <c:v>449</c:v>
                </c:pt>
                <c:pt idx="4324">
                  <c:v>459</c:v>
                </c:pt>
                <c:pt idx="4325">
                  <c:v>465</c:v>
                </c:pt>
                <c:pt idx="4326">
                  <c:v>463</c:v>
                </c:pt>
                <c:pt idx="4327">
                  <c:v>461</c:v>
                </c:pt>
                <c:pt idx="4328">
                  <c:v>466</c:v>
                </c:pt>
                <c:pt idx="4329">
                  <c:v>457</c:v>
                </c:pt>
                <c:pt idx="4330">
                  <c:v>469</c:v>
                </c:pt>
                <c:pt idx="4331">
                  <c:v>468</c:v>
                </c:pt>
                <c:pt idx="4332">
                  <c:v>471</c:v>
                </c:pt>
                <c:pt idx="4333">
                  <c:v>475</c:v>
                </c:pt>
                <c:pt idx="4334">
                  <c:v>474</c:v>
                </c:pt>
                <c:pt idx="4335">
                  <c:v>474</c:v>
                </c:pt>
                <c:pt idx="4336">
                  <c:v>473</c:v>
                </c:pt>
                <c:pt idx="4337">
                  <c:v>467</c:v>
                </c:pt>
                <c:pt idx="4338">
                  <c:v>464</c:v>
                </c:pt>
                <c:pt idx="4339">
                  <c:v>469</c:v>
                </c:pt>
                <c:pt idx="4340">
                  <c:v>465</c:v>
                </c:pt>
                <c:pt idx="4341">
                  <c:v>466</c:v>
                </c:pt>
                <c:pt idx="4342">
                  <c:v>474</c:v>
                </c:pt>
                <c:pt idx="4343">
                  <c:v>471</c:v>
                </c:pt>
                <c:pt idx="4344">
                  <c:v>468</c:v>
                </c:pt>
                <c:pt idx="4345">
                  <c:v>470</c:v>
                </c:pt>
                <c:pt idx="4346">
                  <c:v>470</c:v>
                </c:pt>
                <c:pt idx="4347">
                  <c:v>477</c:v>
                </c:pt>
                <c:pt idx="4348">
                  <c:v>472</c:v>
                </c:pt>
                <c:pt idx="4349">
                  <c:v>471</c:v>
                </c:pt>
                <c:pt idx="4350">
                  <c:v>469</c:v>
                </c:pt>
                <c:pt idx="4351">
                  <c:v>473</c:v>
                </c:pt>
                <c:pt idx="4352">
                  <c:v>473</c:v>
                </c:pt>
                <c:pt idx="4353">
                  <c:v>463</c:v>
                </c:pt>
                <c:pt idx="4354">
                  <c:v>459</c:v>
                </c:pt>
                <c:pt idx="4355">
                  <c:v>454</c:v>
                </c:pt>
                <c:pt idx="4356">
                  <c:v>458</c:v>
                </c:pt>
                <c:pt idx="4357">
                  <c:v>461</c:v>
                </c:pt>
                <c:pt idx="4358">
                  <c:v>455</c:v>
                </c:pt>
                <c:pt idx="4359">
                  <c:v>457</c:v>
                </c:pt>
                <c:pt idx="4360">
                  <c:v>455</c:v>
                </c:pt>
                <c:pt idx="4361">
                  <c:v>455</c:v>
                </c:pt>
                <c:pt idx="4362">
                  <c:v>449</c:v>
                </c:pt>
                <c:pt idx="4363">
                  <c:v>454</c:v>
                </c:pt>
                <c:pt idx="4364">
                  <c:v>462</c:v>
                </c:pt>
                <c:pt idx="4365">
                  <c:v>446</c:v>
                </c:pt>
                <c:pt idx="4366">
                  <c:v>449</c:v>
                </c:pt>
                <c:pt idx="4367">
                  <c:v>455</c:v>
                </c:pt>
                <c:pt idx="4368">
                  <c:v>460</c:v>
                </c:pt>
                <c:pt idx="4369">
                  <c:v>465</c:v>
                </c:pt>
                <c:pt idx="4370">
                  <c:v>464</c:v>
                </c:pt>
                <c:pt idx="4371">
                  <c:v>470</c:v>
                </c:pt>
                <c:pt idx="4372">
                  <c:v>479</c:v>
                </c:pt>
                <c:pt idx="4373">
                  <c:v>474</c:v>
                </c:pt>
                <c:pt idx="4374">
                  <c:v>473</c:v>
                </c:pt>
                <c:pt idx="4375">
                  <c:v>471</c:v>
                </c:pt>
                <c:pt idx="4376">
                  <c:v>465</c:v>
                </c:pt>
                <c:pt idx="4377">
                  <c:v>465</c:v>
                </c:pt>
                <c:pt idx="4378">
                  <c:v>463</c:v>
                </c:pt>
                <c:pt idx="4379">
                  <c:v>463</c:v>
                </c:pt>
                <c:pt idx="4380">
                  <c:v>457</c:v>
                </c:pt>
                <c:pt idx="4381">
                  <c:v>458</c:v>
                </c:pt>
                <c:pt idx="4382">
                  <c:v>456</c:v>
                </c:pt>
                <c:pt idx="4383">
                  <c:v>450</c:v>
                </c:pt>
                <c:pt idx="4384">
                  <c:v>451</c:v>
                </c:pt>
                <c:pt idx="4385">
                  <c:v>449</c:v>
                </c:pt>
                <c:pt idx="4386">
                  <c:v>442</c:v>
                </c:pt>
                <c:pt idx="4387">
                  <c:v>436</c:v>
                </c:pt>
                <c:pt idx="4388">
                  <c:v>440</c:v>
                </c:pt>
                <c:pt idx="4389">
                  <c:v>440</c:v>
                </c:pt>
                <c:pt idx="4390">
                  <c:v>436</c:v>
                </c:pt>
                <c:pt idx="4391">
                  <c:v>438</c:v>
                </c:pt>
                <c:pt idx="4392">
                  <c:v>441</c:v>
                </c:pt>
                <c:pt idx="4393">
                  <c:v>441</c:v>
                </c:pt>
                <c:pt idx="4394">
                  <c:v>439</c:v>
                </c:pt>
                <c:pt idx="4395">
                  <c:v>433</c:v>
                </c:pt>
                <c:pt idx="4396">
                  <c:v>428</c:v>
                </c:pt>
                <c:pt idx="4397">
                  <c:v>430</c:v>
                </c:pt>
                <c:pt idx="4398">
                  <c:v>430</c:v>
                </c:pt>
                <c:pt idx="4399">
                  <c:v>431</c:v>
                </c:pt>
                <c:pt idx="4400">
                  <c:v>430</c:v>
                </c:pt>
                <c:pt idx="4401">
                  <c:v>435</c:v>
                </c:pt>
                <c:pt idx="4402">
                  <c:v>434</c:v>
                </c:pt>
                <c:pt idx="4403">
                  <c:v>432</c:v>
                </c:pt>
                <c:pt idx="4404">
                  <c:v>439</c:v>
                </c:pt>
                <c:pt idx="4405">
                  <c:v>438</c:v>
                </c:pt>
                <c:pt idx="4406">
                  <c:v>434</c:v>
                </c:pt>
                <c:pt idx="4407">
                  <c:v>431</c:v>
                </c:pt>
                <c:pt idx="4408">
                  <c:v>428</c:v>
                </c:pt>
                <c:pt idx="4409">
                  <c:v>425</c:v>
                </c:pt>
                <c:pt idx="4410">
                  <c:v>429</c:v>
                </c:pt>
                <c:pt idx="4411">
                  <c:v>427</c:v>
                </c:pt>
                <c:pt idx="4412">
                  <c:v>423</c:v>
                </c:pt>
                <c:pt idx="4413">
                  <c:v>424</c:v>
                </c:pt>
                <c:pt idx="4414">
                  <c:v>421</c:v>
                </c:pt>
                <c:pt idx="4415">
                  <c:v>420</c:v>
                </c:pt>
                <c:pt idx="4416">
                  <c:v>419</c:v>
                </c:pt>
                <c:pt idx="4417">
                  <c:v>424</c:v>
                </c:pt>
                <c:pt idx="4418">
                  <c:v>419</c:v>
                </c:pt>
                <c:pt idx="4419">
                  <c:v>422</c:v>
                </c:pt>
                <c:pt idx="4420">
                  <c:v>419</c:v>
                </c:pt>
                <c:pt idx="4421">
                  <c:v>416</c:v>
                </c:pt>
                <c:pt idx="4422">
                  <c:v>413</c:v>
                </c:pt>
                <c:pt idx="4423">
                  <c:v>411</c:v>
                </c:pt>
                <c:pt idx="4424">
                  <c:v>415</c:v>
                </c:pt>
                <c:pt idx="4425">
                  <c:v>411</c:v>
                </c:pt>
                <c:pt idx="4426">
                  <c:v>411</c:v>
                </c:pt>
                <c:pt idx="4427">
                  <c:v>412</c:v>
                </c:pt>
                <c:pt idx="4428">
                  <c:v>409</c:v>
                </c:pt>
                <c:pt idx="4429">
                  <c:v>415</c:v>
                </c:pt>
                <c:pt idx="4430">
                  <c:v>414</c:v>
                </c:pt>
                <c:pt idx="4431">
                  <c:v>407</c:v>
                </c:pt>
                <c:pt idx="4432">
                  <c:v>404</c:v>
                </c:pt>
                <c:pt idx="4433">
                  <c:v>400</c:v>
                </c:pt>
                <c:pt idx="4434">
                  <c:v>396</c:v>
                </c:pt>
                <c:pt idx="4435">
                  <c:v>396</c:v>
                </c:pt>
                <c:pt idx="4436">
                  <c:v>396</c:v>
                </c:pt>
                <c:pt idx="4437">
                  <c:v>397</c:v>
                </c:pt>
                <c:pt idx="4438">
                  <c:v>400</c:v>
                </c:pt>
                <c:pt idx="4439">
                  <c:v>400</c:v>
                </c:pt>
                <c:pt idx="4440">
                  <c:v>398</c:v>
                </c:pt>
                <c:pt idx="4441">
                  <c:v>396</c:v>
                </c:pt>
                <c:pt idx="4442">
                  <c:v>392</c:v>
                </c:pt>
                <c:pt idx="4443">
                  <c:v>387</c:v>
                </c:pt>
                <c:pt idx="4444">
                  <c:v>388</c:v>
                </c:pt>
                <c:pt idx="4445">
                  <c:v>395</c:v>
                </c:pt>
                <c:pt idx="4446">
                  <c:v>397</c:v>
                </c:pt>
                <c:pt idx="4447">
                  <c:v>392</c:v>
                </c:pt>
                <c:pt idx="4448">
                  <c:v>387</c:v>
                </c:pt>
                <c:pt idx="4449">
                  <c:v>388</c:v>
                </c:pt>
                <c:pt idx="4450">
                  <c:v>388</c:v>
                </c:pt>
                <c:pt idx="4451">
                  <c:v>388</c:v>
                </c:pt>
                <c:pt idx="4452">
                  <c:v>386</c:v>
                </c:pt>
                <c:pt idx="4453">
                  <c:v>382</c:v>
                </c:pt>
                <c:pt idx="4454">
                  <c:v>392</c:v>
                </c:pt>
                <c:pt idx="4455">
                  <c:v>408</c:v>
                </c:pt>
                <c:pt idx="4456">
                  <c:v>409</c:v>
                </c:pt>
                <c:pt idx="4457">
                  <c:v>408</c:v>
                </c:pt>
                <c:pt idx="4458">
                  <c:v>415</c:v>
                </c:pt>
                <c:pt idx="4459">
                  <c:v>412</c:v>
                </c:pt>
                <c:pt idx="4460">
                  <c:v>421</c:v>
                </c:pt>
                <c:pt idx="4461">
                  <c:v>428</c:v>
                </c:pt>
                <c:pt idx="4462">
                  <c:v>431</c:v>
                </c:pt>
                <c:pt idx="4463">
                  <c:v>428</c:v>
                </c:pt>
                <c:pt idx="4464">
                  <c:v>421</c:v>
                </c:pt>
                <c:pt idx="4465">
                  <c:v>420</c:v>
                </c:pt>
                <c:pt idx="4466">
                  <c:v>416</c:v>
                </c:pt>
                <c:pt idx="4467">
                  <c:v>408</c:v>
                </c:pt>
                <c:pt idx="4468">
                  <c:v>401</c:v>
                </c:pt>
                <c:pt idx="4469">
                  <c:v>407</c:v>
                </c:pt>
                <c:pt idx="4470">
                  <c:v>403</c:v>
                </c:pt>
                <c:pt idx="4471">
                  <c:v>403</c:v>
                </c:pt>
                <c:pt idx="4472">
                  <c:v>401</c:v>
                </c:pt>
                <c:pt idx="4473">
                  <c:v>395</c:v>
                </c:pt>
                <c:pt idx="4474">
                  <c:v>392</c:v>
                </c:pt>
                <c:pt idx="4475">
                  <c:v>390</c:v>
                </c:pt>
                <c:pt idx="4476">
                  <c:v>385</c:v>
                </c:pt>
                <c:pt idx="4477">
                  <c:v>384</c:v>
                </c:pt>
                <c:pt idx="4478">
                  <c:v>384</c:v>
                </c:pt>
                <c:pt idx="4479">
                  <c:v>383</c:v>
                </c:pt>
                <c:pt idx="4480">
                  <c:v>381</c:v>
                </c:pt>
                <c:pt idx="4481">
                  <c:v>387</c:v>
                </c:pt>
                <c:pt idx="4482">
                  <c:v>379</c:v>
                </c:pt>
                <c:pt idx="4483">
                  <c:v>378</c:v>
                </c:pt>
                <c:pt idx="4484">
                  <c:v>378</c:v>
                </c:pt>
                <c:pt idx="4485">
                  <c:v>379</c:v>
                </c:pt>
                <c:pt idx="4486">
                  <c:v>382</c:v>
                </c:pt>
                <c:pt idx="4487">
                  <c:v>382</c:v>
                </c:pt>
                <c:pt idx="4488">
                  <c:v>387</c:v>
                </c:pt>
                <c:pt idx="4489">
                  <c:v>392</c:v>
                </c:pt>
                <c:pt idx="4490">
                  <c:v>396</c:v>
                </c:pt>
                <c:pt idx="4491">
                  <c:v>390</c:v>
                </c:pt>
                <c:pt idx="4492">
                  <c:v>387</c:v>
                </c:pt>
                <c:pt idx="4493">
                  <c:v>374</c:v>
                </c:pt>
                <c:pt idx="4494">
                  <c:v>379</c:v>
                </c:pt>
                <c:pt idx="4495">
                  <c:v>376</c:v>
                </c:pt>
                <c:pt idx="4496">
                  <c:v>375</c:v>
                </c:pt>
                <c:pt idx="4497">
                  <c:v>373</c:v>
                </c:pt>
                <c:pt idx="4498">
                  <c:v>375</c:v>
                </c:pt>
                <c:pt idx="4499">
                  <c:v>377</c:v>
                </c:pt>
                <c:pt idx="4500">
                  <c:v>373</c:v>
                </c:pt>
                <c:pt idx="4501">
                  <c:v>377</c:v>
                </c:pt>
                <c:pt idx="4502">
                  <c:v>373</c:v>
                </c:pt>
                <c:pt idx="4503">
                  <c:v>366</c:v>
                </c:pt>
                <c:pt idx="4504">
                  <c:v>364</c:v>
                </c:pt>
                <c:pt idx="4505">
                  <c:v>368</c:v>
                </c:pt>
                <c:pt idx="4506">
                  <c:v>372</c:v>
                </c:pt>
                <c:pt idx="4507">
                  <c:v>373</c:v>
                </c:pt>
                <c:pt idx="4508">
                  <c:v>374</c:v>
                </c:pt>
                <c:pt idx="4509">
                  <c:v>377</c:v>
                </c:pt>
                <c:pt idx="4510">
                  <c:v>382</c:v>
                </c:pt>
                <c:pt idx="4511">
                  <c:v>376</c:v>
                </c:pt>
                <c:pt idx="4512">
                  <c:v>375</c:v>
                </c:pt>
                <c:pt idx="4513">
                  <c:v>373</c:v>
                </c:pt>
                <c:pt idx="4514">
                  <c:v>368</c:v>
                </c:pt>
                <c:pt idx="4515">
                  <c:v>367</c:v>
                </c:pt>
                <c:pt idx="4516">
                  <c:v>365</c:v>
                </c:pt>
                <c:pt idx="4517">
                  <c:v>368</c:v>
                </c:pt>
                <c:pt idx="4518">
                  <c:v>366</c:v>
                </c:pt>
                <c:pt idx="4519">
                  <c:v>369</c:v>
                </c:pt>
                <c:pt idx="4520">
                  <c:v>368</c:v>
                </c:pt>
                <c:pt idx="4521">
                  <c:v>366</c:v>
                </c:pt>
                <c:pt idx="4522">
                  <c:v>371</c:v>
                </c:pt>
                <c:pt idx="4523">
                  <c:v>375</c:v>
                </c:pt>
                <c:pt idx="4524">
                  <c:v>373</c:v>
                </c:pt>
                <c:pt idx="4525">
                  <c:v>374</c:v>
                </c:pt>
                <c:pt idx="4526">
                  <c:v>372</c:v>
                </c:pt>
                <c:pt idx="4527">
                  <c:v>374</c:v>
                </c:pt>
                <c:pt idx="4528">
                  <c:v>375</c:v>
                </c:pt>
                <c:pt idx="4529">
                  <c:v>374</c:v>
                </c:pt>
                <c:pt idx="4530">
                  <c:v>370</c:v>
                </c:pt>
                <c:pt idx="4531">
                  <c:v>370</c:v>
                </c:pt>
                <c:pt idx="4532">
                  <c:v>373</c:v>
                </c:pt>
                <c:pt idx="4533">
                  <c:v>378</c:v>
                </c:pt>
                <c:pt idx="4534">
                  <c:v>377</c:v>
                </c:pt>
                <c:pt idx="4535">
                  <c:v>376</c:v>
                </c:pt>
                <c:pt idx="4536">
                  <c:v>377</c:v>
                </c:pt>
                <c:pt idx="4537">
                  <c:v>377</c:v>
                </c:pt>
                <c:pt idx="4538">
                  <c:v>378</c:v>
                </c:pt>
                <c:pt idx="4539">
                  <c:v>378</c:v>
                </c:pt>
                <c:pt idx="4540">
                  <c:v>378</c:v>
                </c:pt>
                <c:pt idx="4541">
                  <c:v>376</c:v>
                </c:pt>
                <c:pt idx="4542">
                  <c:v>380</c:v>
                </c:pt>
                <c:pt idx="4543">
                  <c:v>378</c:v>
                </c:pt>
                <c:pt idx="4544">
                  <c:v>375</c:v>
                </c:pt>
                <c:pt idx="4545">
                  <c:v>367</c:v>
                </c:pt>
                <c:pt idx="4546">
                  <c:v>361</c:v>
                </c:pt>
                <c:pt idx="4547">
                  <c:v>359</c:v>
                </c:pt>
                <c:pt idx="4548">
                  <c:v>359</c:v>
                </c:pt>
                <c:pt idx="4549">
                  <c:v>359</c:v>
                </c:pt>
                <c:pt idx="4550">
                  <c:v>353</c:v>
                </c:pt>
                <c:pt idx="4551">
                  <c:v>350</c:v>
                </c:pt>
                <c:pt idx="4552">
                  <c:v>346</c:v>
                </c:pt>
                <c:pt idx="4553">
                  <c:v>346</c:v>
                </c:pt>
                <c:pt idx="4554">
                  <c:v>350</c:v>
                </c:pt>
                <c:pt idx="4555">
                  <c:v>347</c:v>
                </c:pt>
                <c:pt idx="4556">
                  <c:v>343</c:v>
                </c:pt>
                <c:pt idx="4557">
                  <c:v>339</c:v>
                </c:pt>
                <c:pt idx="4558">
                  <c:v>341</c:v>
                </c:pt>
                <c:pt idx="4559">
                  <c:v>339</c:v>
                </c:pt>
                <c:pt idx="4560">
                  <c:v>336</c:v>
                </c:pt>
                <c:pt idx="4561">
                  <c:v>335</c:v>
                </c:pt>
                <c:pt idx="4562">
                  <c:v>337</c:v>
                </c:pt>
                <c:pt idx="4563">
                  <c:v>343</c:v>
                </c:pt>
                <c:pt idx="4564">
                  <c:v>347</c:v>
                </c:pt>
                <c:pt idx="4565">
                  <c:v>348</c:v>
                </c:pt>
                <c:pt idx="4566">
                  <c:v>353</c:v>
                </c:pt>
                <c:pt idx="4567">
                  <c:v>350</c:v>
                </c:pt>
                <c:pt idx="4568">
                  <c:v>346</c:v>
                </c:pt>
                <c:pt idx="4569">
                  <c:v>344</c:v>
                </c:pt>
                <c:pt idx="4570">
                  <c:v>344</c:v>
                </c:pt>
                <c:pt idx="4571">
                  <c:v>344</c:v>
                </c:pt>
                <c:pt idx="4572">
                  <c:v>348</c:v>
                </c:pt>
                <c:pt idx="4573">
                  <c:v>351</c:v>
                </c:pt>
                <c:pt idx="4574">
                  <c:v>362</c:v>
                </c:pt>
                <c:pt idx="4575">
                  <c:v>361</c:v>
                </c:pt>
                <c:pt idx="4576">
                  <c:v>357</c:v>
                </c:pt>
                <c:pt idx="4577">
                  <c:v>360</c:v>
                </c:pt>
                <c:pt idx="4578">
                  <c:v>363</c:v>
                </c:pt>
                <c:pt idx="4579">
                  <c:v>374</c:v>
                </c:pt>
                <c:pt idx="4580">
                  <c:v>378</c:v>
                </c:pt>
                <c:pt idx="4581">
                  <c:v>380</c:v>
                </c:pt>
                <c:pt idx="4582">
                  <c:v>379</c:v>
                </c:pt>
                <c:pt idx="4583">
                  <c:v>377</c:v>
                </c:pt>
                <c:pt idx="4584">
                  <c:v>372</c:v>
                </c:pt>
                <c:pt idx="4585">
                  <c:v>375</c:v>
                </c:pt>
                <c:pt idx="4586">
                  <c:v>374</c:v>
                </c:pt>
                <c:pt idx="4587">
                  <c:v>380</c:v>
                </c:pt>
                <c:pt idx="4588">
                  <c:v>379</c:v>
                </c:pt>
                <c:pt idx="4589">
                  <c:v>404</c:v>
                </c:pt>
                <c:pt idx="4590">
                  <c:v>425</c:v>
                </c:pt>
                <c:pt idx="4591">
                  <c:v>424</c:v>
                </c:pt>
                <c:pt idx="4592">
                  <c:v>417</c:v>
                </c:pt>
                <c:pt idx="4593">
                  <c:v>421</c:v>
                </c:pt>
                <c:pt idx="4594">
                  <c:v>420</c:v>
                </c:pt>
                <c:pt idx="4595">
                  <c:v>420</c:v>
                </c:pt>
                <c:pt idx="4596">
                  <c:v>412</c:v>
                </c:pt>
                <c:pt idx="4597">
                  <c:v>407</c:v>
                </c:pt>
                <c:pt idx="4598">
                  <c:v>403</c:v>
                </c:pt>
                <c:pt idx="4599">
                  <c:v>397</c:v>
                </c:pt>
                <c:pt idx="4600">
                  <c:v>397</c:v>
                </c:pt>
                <c:pt idx="4601">
                  <c:v>389</c:v>
                </c:pt>
                <c:pt idx="4602">
                  <c:v>385</c:v>
                </c:pt>
                <c:pt idx="4603">
                  <c:v>379</c:v>
                </c:pt>
                <c:pt idx="4604">
                  <c:v>381</c:v>
                </c:pt>
                <c:pt idx="4605">
                  <c:v>379</c:v>
                </c:pt>
                <c:pt idx="4606">
                  <c:v>377</c:v>
                </c:pt>
                <c:pt idx="4607">
                  <c:v>378</c:v>
                </c:pt>
                <c:pt idx="4608">
                  <c:v>381</c:v>
                </c:pt>
                <c:pt idx="4609">
                  <c:v>382</c:v>
                </c:pt>
                <c:pt idx="4610">
                  <c:v>380</c:v>
                </c:pt>
                <c:pt idx="4611">
                  <c:v>384</c:v>
                </c:pt>
                <c:pt idx="4612">
                  <c:v>384</c:v>
                </c:pt>
                <c:pt idx="4613">
                  <c:v>380</c:v>
                </c:pt>
                <c:pt idx="4614">
                  <c:v>383</c:v>
                </c:pt>
                <c:pt idx="4615">
                  <c:v>385</c:v>
                </c:pt>
                <c:pt idx="4616">
                  <c:v>393</c:v>
                </c:pt>
                <c:pt idx="4617">
                  <c:v>392</c:v>
                </c:pt>
                <c:pt idx="4618">
                  <c:v>393</c:v>
                </c:pt>
                <c:pt idx="4619">
                  <c:v>401</c:v>
                </c:pt>
                <c:pt idx="4620">
                  <c:v>405</c:v>
                </c:pt>
                <c:pt idx="4621">
                  <c:v>403</c:v>
                </c:pt>
                <c:pt idx="4622">
                  <c:v>406</c:v>
                </c:pt>
                <c:pt idx="4623">
                  <c:v>410</c:v>
                </c:pt>
                <c:pt idx="4624">
                  <c:v>405</c:v>
                </c:pt>
                <c:pt idx="4625">
                  <c:v>398</c:v>
                </c:pt>
                <c:pt idx="4626">
                  <c:v>397</c:v>
                </c:pt>
                <c:pt idx="4627">
                  <c:v>402</c:v>
                </c:pt>
                <c:pt idx="4628">
                  <c:v>413</c:v>
                </c:pt>
                <c:pt idx="4629">
                  <c:v>418</c:v>
                </c:pt>
                <c:pt idx="4630">
                  <c:v>433</c:v>
                </c:pt>
                <c:pt idx="4631">
                  <c:v>440</c:v>
                </c:pt>
                <c:pt idx="4632">
                  <c:v>451</c:v>
                </c:pt>
                <c:pt idx="4633">
                  <c:v>440</c:v>
                </c:pt>
                <c:pt idx="4634">
                  <c:v>445</c:v>
                </c:pt>
                <c:pt idx="4635">
                  <c:v>442</c:v>
                </c:pt>
                <c:pt idx="4636">
                  <c:v>429</c:v>
                </c:pt>
                <c:pt idx="4637">
                  <c:v>426</c:v>
                </c:pt>
                <c:pt idx="4638">
                  <c:v>437</c:v>
                </c:pt>
                <c:pt idx="4639">
                  <c:v>448</c:v>
                </c:pt>
                <c:pt idx="4640">
                  <c:v>452</c:v>
                </c:pt>
                <c:pt idx="4641">
                  <c:v>466</c:v>
                </c:pt>
                <c:pt idx="4642">
                  <c:v>466</c:v>
                </c:pt>
                <c:pt idx="4643">
                  <c:v>483</c:v>
                </c:pt>
                <c:pt idx="4644">
                  <c:v>508</c:v>
                </c:pt>
                <c:pt idx="4645">
                  <c:v>498</c:v>
                </c:pt>
                <c:pt idx="4646">
                  <c:v>468</c:v>
                </c:pt>
                <c:pt idx="4647">
                  <c:v>468</c:v>
                </c:pt>
                <c:pt idx="4648">
                  <c:v>450</c:v>
                </c:pt>
                <c:pt idx="4649">
                  <c:v>444</c:v>
                </c:pt>
                <c:pt idx="4650">
                  <c:v>438</c:v>
                </c:pt>
                <c:pt idx="4651">
                  <c:v>438</c:v>
                </c:pt>
                <c:pt idx="4652">
                  <c:v>441</c:v>
                </c:pt>
                <c:pt idx="4653">
                  <c:v>439</c:v>
                </c:pt>
                <c:pt idx="4654">
                  <c:v>432</c:v>
                </c:pt>
                <c:pt idx="4655">
                  <c:v>435</c:v>
                </c:pt>
                <c:pt idx="4656">
                  <c:v>430</c:v>
                </c:pt>
                <c:pt idx="4657">
                  <c:v>429</c:v>
                </c:pt>
                <c:pt idx="4658">
                  <c:v>435</c:v>
                </c:pt>
                <c:pt idx="4659">
                  <c:v>432</c:v>
                </c:pt>
                <c:pt idx="4660">
                  <c:v>430</c:v>
                </c:pt>
                <c:pt idx="4661">
                  <c:v>436</c:v>
                </c:pt>
                <c:pt idx="4662">
                  <c:v>432</c:v>
                </c:pt>
                <c:pt idx="4663">
                  <c:v>432</c:v>
                </c:pt>
                <c:pt idx="4664">
                  <c:v>433</c:v>
                </c:pt>
                <c:pt idx="4665">
                  <c:v>437</c:v>
                </c:pt>
                <c:pt idx="4666">
                  <c:v>443</c:v>
                </c:pt>
                <c:pt idx="4667">
                  <c:v>446</c:v>
                </c:pt>
                <c:pt idx="4668">
                  <c:v>453</c:v>
                </c:pt>
                <c:pt idx="4669">
                  <c:v>457</c:v>
                </c:pt>
                <c:pt idx="4670">
                  <c:v>461</c:v>
                </c:pt>
                <c:pt idx="4671">
                  <c:v>454</c:v>
                </c:pt>
                <c:pt idx="4672">
                  <c:v>454</c:v>
                </c:pt>
                <c:pt idx="4673">
                  <c:v>454</c:v>
                </c:pt>
                <c:pt idx="4674">
                  <c:v>456</c:v>
                </c:pt>
                <c:pt idx="4675">
                  <c:v>456</c:v>
                </c:pt>
                <c:pt idx="4676">
                  <c:v>464</c:v>
                </c:pt>
                <c:pt idx="4677">
                  <c:v>467</c:v>
                </c:pt>
                <c:pt idx="4678">
                  <c:v>482</c:v>
                </c:pt>
                <c:pt idx="4679">
                  <c:v>482</c:v>
                </c:pt>
                <c:pt idx="4680">
                  <c:v>481</c:v>
                </c:pt>
                <c:pt idx="4681">
                  <c:v>483</c:v>
                </c:pt>
                <c:pt idx="4682">
                  <c:v>477</c:v>
                </c:pt>
                <c:pt idx="4683">
                  <c:v>487</c:v>
                </c:pt>
                <c:pt idx="4684">
                  <c:v>506</c:v>
                </c:pt>
                <c:pt idx="4685">
                  <c:v>521</c:v>
                </c:pt>
                <c:pt idx="4686">
                  <c:v>525</c:v>
                </c:pt>
                <c:pt idx="4687">
                  <c:v>547</c:v>
                </c:pt>
                <c:pt idx="4688">
                  <c:v>552</c:v>
                </c:pt>
                <c:pt idx="4689">
                  <c:v>571</c:v>
                </c:pt>
                <c:pt idx="4690">
                  <c:v>548</c:v>
                </c:pt>
                <c:pt idx="4691">
                  <c:v>515</c:v>
                </c:pt>
                <c:pt idx="4692">
                  <c:v>509</c:v>
                </c:pt>
                <c:pt idx="4693">
                  <c:v>503</c:v>
                </c:pt>
                <c:pt idx="4694">
                  <c:v>494</c:v>
                </c:pt>
                <c:pt idx="4695">
                  <c:v>493</c:v>
                </c:pt>
                <c:pt idx="4696">
                  <c:v>493</c:v>
                </c:pt>
                <c:pt idx="4697">
                  <c:v>496</c:v>
                </c:pt>
                <c:pt idx="4698">
                  <c:v>498</c:v>
                </c:pt>
                <c:pt idx="4699">
                  <c:v>504</c:v>
                </c:pt>
                <c:pt idx="4700">
                  <c:v>508</c:v>
                </c:pt>
                <c:pt idx="4701">
                  <c:v>521</c:v>
                </c:pt>
                <c:pt idx="4702">
                  <c:v>537</c:v>
                </c:pt>
                <c:pt idx="4703">
                  <c:v>531</c:v>
                </c:pt>
                <c:pt idx="4704">
                  <c:v>517</c:v>
                </c:pt>
                <c:pt idx="4705">
                  <c:v>520</c:v>
                </c:pt>
                <c:pt idx="4706">
                  <c:v>527</c:v>
                </c:pt>
                <c:pt idx="4707">
                  <c:v>528</c:v>
                </c:pt>
                <c:pt idx="4708">
                  <c:v>539</c:v>
                </c:pt>
                <c:pt idx="4709">
                  <c:v>542</c:v>
                </c:pt>
                <c:pt idx="4710">
                  <c:v>539</c:v>
                </c:pt>
                <c:pt idx="4711">
                  <c:v>539</c:v>
                </c:pt>
                <c:pt idx="4712">
                  <c:v>539</c:v>
                </c:pt>
                <c:pt idx="4713">
                  <c:v>536</c:v>
                </c:pt>
                <c:pt idx="4714">
                  <c:v>527</c:v>
                </c:pt>
                <c:pt idx="4715">
                  <c:v>530</c:v>
                </c:pt>
                <c:pt idx="4716">
                  <c:v>526</c:v>
                </c:pt>
                <c:pt idx="4717">
                  <c:v>529</c:v>
                </c:pt>
                <c:pt idx="4718">
                  <c:v>531</c:v>
                </c:pt>
                <c:pt idx="4719">
                  <c:v>528</c:v>
                </c:pt>
                <c:pt idx="4720">
                  <c:v>537</c:v>
                </c:pt>
                <c:pt idx="4721">
                  <c:v>526</c:v>
                </c:pt>
                <c:pt idx="4722">
                  <c:v>526</c:v>
                </c:pt>
                <c:pt idx="4723">
                  <c:v>511</c:v>
                </c:pt>
                <c:pt idx="4724">
                  <c:v>505</c:v>
                </c:pt>
                <c:pt idx="4725">
                  <c:v>499</c:v>
                </c:pt>
                <c:pt idx="4726">
                  <c:v>478</c:v>
                </c:pt>
                <c:pt idx="4727">
                  <c:v>480</c:v>
                </c:pt>
                <c:pt idx="4728">
                  <c:v>475</c:v>
                </c:pt>
                <c:pt idx="4729">
                  <c:v>476</c:v>
                </c:pt>
                <c:pt idx="4730">
                  <c:v>474</c:v>
                </c:pt>
                <c:pt idx="4731">
                  <c:v>471</c:v>
                </c:pt>
                <c:pt idx="4732">
                  <c:v>469</c:v>
                </c:pt>
                <c:pt idx="4733">
                  <c:v>457</c:v>
                </c:pt>
                <c:pt idx="4734">
                  <c:v>462</c:v>
                </c:pt>
                <c:pt idx="4735">
                  <c:v>458</c:v>
                </c:pt>
                <c:pt idx="4736">
                  <c:v>453</c:v>
                </c:pt>
                <c:pt idx="4737">
                  <c:v>456</c:v>
                </c:pt>
                <c:pt idx="4738">
                  <c:v>458</c:v>
                </c:pt>
                <c:pt idx="4739">
                  <c:v>454</c:v>
                </c:pt>
                <c:pt idx="4740">
                  <c:v>443</c:v>
                </c:pt>
                <c:pt idx="4741">
                  <c:v>443</c:v>
                </c:pt>
                <c:pt idx="4742">
                  <c:v>446</c:v>
                </c:pt>
                <c:pt idx="4743">
                  <c:v>438</c:v>
                </c:pt>
                <c:pt idx="4744">
                  <c:v>438</c:v>
                </c:pt>
                <c:pt idx="4745">
                  <c:v>444</c:v>
                </c:pt>
                <c:pt idx="4746">
                  <c:v>446</c:v>
                </c:pt>
                <c:pt idx="4747">
                  <c:v>442</c:v>
                </c:pt>
                <c:pt idx="4748">
                  <c:v>451</c:v>
                </c:pt>
                <c:pt idx="4749">
                  <c:v>466</c:v>
                </c:pt>
                <c:pt idx="4750">
                  <c:v>461</c:v>
                </c:pt>
                <c:pt idx="4751">
                  <c:v>462</c:v>
                </c:pt>
                <c:pt idx="4752">
                  <c:v>468</c:v>
                </c:pt>
                <c:pt idx="4753">
                  <c:v>472</c:v>
                </c:pt>
                <c:pt idx="4754">
                  <c:v>479</c:v>
                </c:pt>
                <c:pt idx="4755">
                  <c:v>491</c:v>
                </c:pt>
                <c:pt idx="4756">
                  <c:v>479</c:v>
                </c:pt>
                <c:pt idx="4757">
                  <c:v>481</c:v>
                </c:pt>
                <c:pt idx="4758">
                  <c:v>482</c:v>
                </c:pt>
                <c:pt idx="4759">
                  <c:v>481</c:v>
                </c:pt>
                <c:pt idx="4760">
                  <c:v>476</c:v>
                </c:pt>
                <c:pt idx="4761">
                  <c:v>474</c:v>
                </c:pt>
                <c:pt idx="4762">
                  <c:v>476</c:v>
                </c:pt>
                <c:pt idx="4763">
                  <c:v>473</c:v>
                </c:pt>
                <c:pt idx="4764">
                  <c:v>482</c:v>
                </c:pt>
                <c:pt idx="4765">
                  <c:v>486</c:v>
                </c:pt>
                <c:pt idx="4766">
                  <c:v>482</c:v>
                </c:pt>
                <c:pt idx="4767">
                  <c:v>480</c:v>
                </c:pt>
                <c:pt idx="4768">
                  <c:v>472</c:v>
                </c:pt>
                <c:pt idx="4769">
                  <c:v>467</c:v>
                </c:pt>
                <c:pt idx="4770">
                  <c:v>462</c:v>
                </c:pt>
                <c:pt idx="4771">
                  <c:v>460</c:v>
                </c:pt>
                <c:pt idx="4772">
                  <c:v>460</c:v>
                </c:pt>
                <c:pt idx="4773">
                  <c:v>462</c:v>
                </c:pt>
                <c:pt idx="4774">
                  <c:v>458</c:v>
                </c:pt>
                <c:pt idx="4775">
                  <c:v>461</c:v>
                </c:pt>
                <c:pt idx="4776">
                  <c:v>466</c:v>
                </c:pt>
                <c:pt idx="4777">
                  <c:v>460</c:v>
                </c:pt>
                <c:pt idx="4778">
                  <c:v>457</c:v>
                </c:pt>
                <c:pt idx="4779">
                  <c:v>453</c:v>
                </c:pt>
                <c:pt idx="4780">
                  <c:v>455</c:v>
                </c:pt>
                <c:pt idx="4781">
                  <c:v>456</c:v>
                </c:pt>
                <c:pt idx="4782">
                  <c:v>455</c:v>
                </c:pt>
                <c:pt idx="4783">
                  <c:v>452</c:v>
                </c:pt>
                <c:pt idx="4784">
                  <c:v>453</c:v>
                </c:pt>
                <c:pt idx="4785">
                  <c:v>459</c:v>
                </c:pt>
                <c:pt idx="4786">
                  <c:v>453</c:v>
                </c:pt>
                <c:pt idx="4787">
                  <c:v>451</c:v>
                </c:pt>
                <c:pt idx="4788">
                  <c:v>448</c:v>
                </c:pt>
                <c:pt idx="4789">
                  <c:v>450</c:v>
                </c:pt>
                <c:pt idx="4790">
                  <c:v>455</c:v>
                </c:pt>
                <c:pt idx="4791">
                  <c:v>453</c:v>
                </c:pt>
                <c:pt idx="4792">
                  <c:v>445</c:v>
                </c:pt>
                <c:pt idx="4793">
                  <c:v>456</c:v>
                </c:pt>
                <c:pt idx="4794">
                  <c:v>451</c:v>
                </c:pt>
                <c:pt idx="4795">
                  <c:v>452</c:v>
                </c:pt>
                <c:pt idx="4796">
                  <c:v>455</c:v>
                </c:pt>
                <c:pt idx="4797">
                  <c:v>449</c:v>
                </c:pt>
                <c:pt idx="4798">
                  <c:v>446</c:v>
                </c:pt>
                <c:pt idx="4799">
                  <c:v>449</c:v>
                </c:pt>
                <c:pt idx="4800">
                  <c:v>451</c:v>
                </c:pt>
                <c:pt idx="4801">
                  <c:v>447</c:v>
                </c:pt>
                <c:pt idx="4802">
                  <c:v>451</c:v>
                </c:pt>
                <c:pt idx="4803">
                  <c:v>448</c:v>
                </c:pt>
                <c:pt idx="4804">
                  <c:v>450</c:v>
                </c:pt>
                <c:pt idx="4805">
                  <c:v>452</c:v>
                </c:pt>
                <c:pt idx="4806">
                  <c:v>458</c:v>
                </c:pt>
                <c:pt idx="4807">
                  <c:v>452</c:v>
                </c:pt>
                <c:pt idx="4808">
                  <c:v>449</c:v>
                </c:pt>
                <c:pt idx="4809">
                  <c:v>446</c:v>
                </c:pt>
                <c:pt idx="4810">
                  <c:v>456</c:v>
                </c:pt>
                <c:pt idx="4811">
                  <c:v>456</c:v>
                </c:pt>
                <c:pt idx="4812">
                  <c:v>461</c:v>
                </c:pt>
                <c:pt idx="4813">
                  <c:v>466</c:v>
                </c:pt>
                <c:pt idx="4814">
                  <c:v>460</c:v>
                </c:pt>
                <c:pt idx="4815">
                  <c:v>462</c:v>
                </c:pt>
                <c:pt idx="4816">
                  <c:v>463</c:v>
                </c:pt>
                <c:pt idx="4817">
                  <c:v>471</c:v>
                </c:pt>
                <c:pt idx="4818">
                  <c:v>477</c:v>
                </c:pt>
                <c:pt idx="4819">
                  <c:v>476</c:v>
                </c:pt>
                <c:pt idx="4820">
                  <c:v>471</c:v>
                </c:pt>
                <c:pt idx="4821">
                  <c:v>473</c:v>
                </c:pt>
                <c:pt idx="4822">
                  <c:v>462</c:v>
                </c:pt>
                <c:pt idx="4823">
                  <c:v>462</c:v>
                </c:pt>
                <c:pt idx="4824">
                  <c:v>466</c:v>
                </c:pt>
                <c:pt idx="4825">
                  <c:v>467</c:v>
                </c:pt>
                <c:pt idx="4826">
                  <c:v>465</c:v>
                </c:pt>
                <c:pt idx="4827">
                  <c:v>491</c:v>
                </c:pt>
                <c:pt idx="4828">
                  <c:v>500</c:v>
                </c:pt>
                <c:pt idx="4829">
                  <c:v>488</c:v>
                </c:pt>
                <c:pt idx="4830">
                  <c:v>491</c:v>
                </c:pt>
                <c:pt idx="4831">
                  <c:v>491</c:v>
                </c:pt>
                <c:pt idx="4832">
                  <c:v>507</c:v>
                </c:pt>
                <c:pt idx="4833">
                  <c:v>513</c:v>
                </c:pt>
                <c:pt idx="4834">
                  <c:v>521</c:v>
                </c:pt>
                <c:pt idx="4835">
                  <c:v>511</c:v>
                </c:pt>
                <c:pt idx="4836">
                  <c:v>497</c:v>
                </c:pt>
                <c:pt idx="4837">
                  <c:v>493</c:v>
                </c:pt>
                <c:pt idx="4838">
                  <c:v>494</c:v>
                </c:pt>
                <c:pt idx="4839">
                  <c:v>493</c:v>
                </c:pt>
                <c:pt idx="4840">
                  <c:v>491</c:v>
                </c:pt>
                <c:pt idx="4841">
                  <c:v>495</c:v>
                </c:pt>
                <c:pt idx="4842">
                  <c:v>496</c:v>
                </c:pt>
                <c:pt idx="4843">
                  <c:v>506</c:v>
                </c:pt>
                <c:pt idx="4844">
                  <c:v>516</c:v>
                </c:pt>
                <c:pt idx="4845">
                  <c:v>521</c:v>
                </c:pt>
                <c:pt idx="4846">
                  <c:v>532</c:v>
                </c:pt>
                <c:pt idx="4847">
                  <c:v>549</c:v>
                </c:pt>
                <c:pt idx="4848">
                  <c:v>544</c:v>
                </c:pt>
                <c:pt idx="4849">
                  <c:v>533</c:v>
                </c:pt>
                <c:pt idx="4850">
                  <c:v>526</c:v>
                </c:pt>
                <c:pt idx="4851">
                  <c:v>536</c:v>
                </c:pt>
                <c:pt idx="4852">
                  <c:v>545</c:v>
                </c:pt>
                <c:pt idx="4853">
                  <c:v>541</c:v>
                </c:pt>
                <c:pt idx="4854">
                  <c:v>529</c:v>
                </c:pt>
                <c:pt idx="4855">
                  <c:v>540</c:v>
                </c:pt>
                <c:pt idx="4856">
                  <c:v>552</c:v>
                </c:pt>
                <c:pt idx="4857">
                  <c:v>551</c:v>
                </c:pt>
                <c:pt idx="4858">
                  <c:v>567</c:v>
                </c:pt>
                <c:pt idx="4859">
                  <c:v>579</c:v>
                </c:pt>
                <c:pt idx="4860">
                  <c:v>566</c:v>
                </c:pt>
                <c:pt idx="4861">
                  <c:v>552</c:v>
                </c:pt>
                <c:pt idx="4862">
                  <c:v>558</c:v>
                </c:pt>
                <c:pt idx="4863">
                  <c:v>556</c:v>
                </c:pt>
                <c:pt idx="4864">
                  <c:v>568</c:v>
                </c:pt>
                <c:pt idx="4865">
                  <c:v>575</c:v>
                </c:pt>
                <c:pt idx="4866">
                  <c:v>586</c:v>
                </c:pt>
                <c:pt idx="4867">
                  <c:v>614</c:v>
                </c:pt>
                <c:pt idx="4868">
                  <c:v>590</c:v>
                </c:pt>
                <c:pt idx="4869">
                  <c:v>591</c:v>
                </c:pt>
                <c:pt idx="4870">
                  <c:v>580</c:v>
                </c:pt>
                <c:pt idx="4871">
                  <c:v>572</c:v>
                </c:pt>
                <c:pt idx="4872">
                  <c:v>570</c:v>
                </c:pt>
                <c:pt idx="4873">
                  <c:v>578</c:v>
                </c:pt>
                <c:pt idx="4874">
                  <c:v>573</c:v>
                </c:pt>
                <c:pt idx="4875">
                  <c:v>570</c:v>
                </c:pt>
                <c:pt idx="4876">
                  <c:v>574</c:v>
                </c:pt>
                <c:pt idx="4877">
                  <c:v>574</c:v>
                </c:pt>
                <c:pt idx="4878">
                  <c:v>564</c:v>
                </c:pt>
                <c:pt idx="4879">
                  <c:v>559</c:v>
                </c:pt>
                <c:pt idx="4880">
                  <c:v>558</c:v>
                </c:pt>
                <c:pt idx="4881">
                  <c:v>562</c:v>
                </c:pt>
                <c:pt idx="4882">
                  <c:v>562</c:v>
                </c:pt>
                <c:pt idx="4883">
                  <c:v>554</c:v>
                </c:pt>
                <c:pt idx="4884">
                  <c:v>559</c:v>
                </c:pt>
                <c:pt idx="4885">
                  <c:v>571</c:v>
                </c:pt>
                <c:pt idx="4886">
                  <c:v>580</c:v>
                </c:pt>
                <c:pt idx="4887">
                  <c:v>577</c:v>
                </c:pt>
                <c:pt idx="4888">
                  <c:v>598</c:v>
                </c:pt>
                <c:pt idx="4889">
                  <c:v>598</c:v>
                </c:pt>
                <c:pt idx="4890">
                  <c:v>614</c:v>
                </c:pt>
                <c:pt idx="4891">
                  <c:v>615</c:v>
                </c:pt>
                <c:pt idx="4892">
                  <c:v>648</c:v>
                </c:pt>
                <c:pt idx="4893">
                  <c:v>660</c:v>
                </c:pt>
                <c:pt idx="4894">
                  <c:v>662</c:v>
                </c:pt>
                <c:pt idx="4895">
                  <c:v>667</c:v>
                </c:pt>
                <c:pt idx="4896">
                  <c:v>683</c:v>
                </c:pt>
                <c:pt idx="4897">
                  <c:v>662</c:v>
                </c:pt>
                <c:pt idx="4898">
                  <c:v>652</c:v>
                </c:pt>
                <c:pt idx="4899">
                  <c:v>632</c:v>
                </c:pt>
                <c:pt idx="4900">
                  <c:v>626</c:v>
                </c:pt>
                <c:pt idx="4901">
                  <c:v>613</c:v>
                </c:pt>
                <c:pt idx="4902">
                  <c:v>613</c:v>
                </c:pt>
                <c:pt idx="4903">
                  <c:v>624</c:v>
                </c:pt>
                <c:pt idx="4904">
                  <c:v>631</c:v>
                </c:pt>
                <c:pt idx="4905">
                  <c:v>626</c:v>
                </c:pt>
                <c:pt idx="4906">
                  <c:v>618</c:v>
                </c:pt>
                <c:pt idx="4907">
                  <c:v>616</c:v>
                </c:pt>
                <c:pt idx="4908">
                  <c:v>606</c:v>
                </c:pt>
                <c:pt idx="4909">
                  <c:v>607</c:v>
                </c:pt>
                <c:pt idx="4910">
                  <c:v>610</c:v>
                </c:pt>
                <c:pt idx="4911">
                  <c:v>597</c:v>
                </c:pt>
                <c:pt idx="4912">
                  <c:v>600</c:v>
                </c:pt>
                <c:pt idx="4913">
                  <c:v>607</c:v>
                </c:pt>
                <c:pt idx="4914">
                  <c:v>597</c:v>
                </c:pt>
                <c:pt idx="4915">
                  <c:v>589</c:v>
                </c:pt>
                <c:pt idx="4916">
                  <c:v>588</c:v>
                </c:pt>
                <c:pt idx="4917">
                  <c:v>590</c:v>
                </c:pt>
                <c:pt idx="4918">
                  <c:v>584</c:v>
                </c:pt>
                <c:pt idx="4919">
                  <c:v>577</c:v>
                </c:pt>
                <c:pt idx="4920">
                  <c:v>573</c:v>
                </c:pt>
                <c:pt idx="4921">
                  <c:v>580</c:v>
                </c:pt>
                <c:pt idx="4922">
                  <c:v>582</c:v>
                </c:pt>
                <c:pt idx="4923">
                  <c:v>594</c:v>
                </c:pt>
                <c:pt idx="4924">
                  <c:v>602</c:v>
                </c:pt>
                <c:pt idx="4925">
                  <c:v>602</c:v>
                </c:pt>
                <c:pt idx="4926">
                  <c:v>613</c:v>
                </c:pt>
                <c:pt idx="4927">
                  <c:v>624</c:v>
                </c:pt>
                <c:pt idx="4928">
                  <c:v>628</c:v>
                </c:pt>
                <c:pt idx="4929">
                  <c:v>619</c:v>
                </c:pt>
                <c:pt idx="4930">
                  <c:v>620</c:v>
                </c:pt>
                <c:pt idx="4931">
                  <c:v>628</c:v>
                </c:pt>
                <c:pt idx="4932">
                  <c:v>632</c:v>
                </c:pt>
                <c:pt idx="4933">
                  <c:v>635</c:v>
                </c:pt>
                <c:pt idx="4934">
                  <c:v>641</c:v>
                </c:pt>
                <c:pt idx="4935">
                  <c:v>637</c:v>
                </c:pt>
                <c:pt idx="4936">
                  <c:v>637</c:v>
                </c:pt>
                <c:pt idx="4937">
                  <c:v>638</c:v>
                </c:pt>
                <c:pt idx="4938">
                  <c:v>640</c:v>
                </c:pt>
                <c:pt idx="4939">
                  <c:v>640</c:v>
                </c:pt>
                <c:pt idx="4940">
                  <c:v>634</c:v>
                </c:pt>
                <c:pt idx="4941">
                  <c:v>632</c:v>
                </c:pt>
                <c:pt idx="4942">
                  <c:v>637</c:v>
                </c:pt>
                <c:pt idx="4943">
                  <c:v>651</c:v>
                </c:pt>
                <c:pt idx="4944">
                  <c:v>665</c:v>
                </c:pt>
                <c:pt idx="4945">
                  <c:v>672</c:v>
                </c:pt>
                <c:pt idx="4946">
                  <c:v>671</c:v>
                </c:pt>
                <c:pt idx="4947">
                  <c:v>710</c:v>
                </c:pt>
                <c:pt idx="4948">
                  <c:v>733</c:v>
                </c:pt>
                <c:pt idx="4949">
                  <c:v>709</c:v>
                </c:pt>
                <c:pt idx="4950">
                  <c:v>698</c:v>
                </c:pt>
                <c:pt idx="4951">
                  <c:v>701</c:v>
                </c:pt>
                <c:pt idx="4952">
                  <c:v>720</c:v>
                </c:pt>
                <c:pt idx="4953">
                  <c:v>725</c:v>
                </c:pt>
                <c:pt idx="4954">
                  <c:v>715</c:v>
                </c:pt>
                <c:pt idx="4955">
                  <c:v>705</c:v>
                </c:pt>
                <c:pt idx="4956">
                  <c:v>705</c:v>
                </c:pt>
                <c:pt idx="4957">
                  <c:v>707</c:v>
                </c:pt>
                <c:pt idx="4958">
                  <c:v>696</c:v>
                </c:pt>
                <c:pt idx="4959">
                  <c:v>695</c:v>
                </c:pt>
                <c:pt idx="4960">
                  <c:v>695</c:v>
                </c:pt>
                <c:pt idx="4961">
                  <c:v>710</c:v>
                </c:pt>
                <c:pt idx="4962">
                  <c:v>703</c:v>
                </c:pt>
                <c:pt idx="4963">
                  <c:v>711</c:v>
                </c:pt>
                <c:pt idx="4964">
                  <c:v>724</c:v>
                </c:pt>
                <c:pt idx="4965">
                  <c:v>723</c:v>
                </c:pt>
                <c:pt idx="4966">
                  <c:v>731</c:v>
                </c:pt>
                <c:pt idx="4967">
                  <c:v>738</c:v>
                </c:pt>
                <c:pt idx="4968">
                  <c:v>750</c:v>
                </c:pt>
                <c:pt idx="4969">
                  <c:v>757</c:v>
                </c:pt>
                <c:pt idx="4970">
                  <c:v>789</c:v>
                </c:pt>
                <c:pt idx="4971">
                  <c:v>790</c:v>
                </c:pt>
                <c:pt idx="4972">
                  <c:v>788</c:v>
                </c:pt>
                <c:pt idx="4973">
                  <c:v>827</c:v>
                </c:pt>
                <c:pt idx="4974">
                  <c:v>813</c:v>
                </c:pt>
                <c:pt idx="4975">
                  <c:v>787</c:v>
                </c:pt>
                <c:pt idx="4976">
                  <c:v>785</c:v>
                </c:pt>
                <c:pt idx="4977">
                  <c:v>783</c:v>
                </c:pt>
                <c:pt idx="4978">
                  <c:v>778</c:v>
                </c:pt>
                <c:pt idx="4979">
                  <c:v>775</c:v>
                </c:pt>
                <c:pt idx="4980">
                  <c:v>774</c:v>
                </c:pt>
                <c:pt idx="4981">
                  <c:v>777</c:v>
                </c:pt>
                <c:pt idx="4982">
                  <c:v>779</c:v>
                </c:pt>
                <c:pt idx="4983">
                  <c:v>798</c:v>
                </c:pt>
                <c:pt idx="4984">
                  <c:v>803</c:v>
                </c:pt>
                <c:pt idx="4985">
                  <c:v>803</c:v>
                </c:pt>
                <c:pt idx="4986">
                  <c:v>810</c:v>
                </c:pt>
                <c:pt idx="4987">
                  <c:v>851</c:v>
                </c:pt>
                <c:pt idx="4988">
                  <c:v>862</c:v>
                </c:pt>
                <c:pt idx="4989">
                  <c:v>853</c:v>
                </c:pt>
                <c:pt idx="4990">
                  <c:v>887</c:v>
                </c:pt>
                <c:pt idx="4991">
                  <c:v>864</c:v>
                </c:pt>
                <c:pt idx="4992">
                  <c:v>859</c:v>
                </c:pt>
                <c:pt idx="4993">
                  <c:v>845</c:v>
                </c:pt>
                <c:pt idx="4994">
                  <c:v>821</c:v>
                </c:pt>
                <c:pt idx="4995">
                  <c:v>817</c:v>
                </c:pt>
                <c:pt idx="4996">
                  <c:v>823</c:v>
                </c:pt>
                <c:pt idx="4997">
                  <c:v>809</c:v>
                </c:pt>
                <c:pt idx="4998">
                  <c:v>810</c:v>
                </c:pt>
                <c:pt idx="4999">
                  <c:v>817</c:v>
                </c:pt>
                <c:pt idx="5000">
                  <c:v>808</c:v>
                </c:pt>
                <c:pt idx="5001">
                  <c:v>780</c:v>
                </c:pt>
                <c:pt idx="5002">
                  <c:v>775</c:v>
                </c:pt>
                <c:pt idx="5003">
                  <c:v>746</c:v>
                </c:pt>
                <c:pt idx="5004">
                  <c:v>731</c:v>
                </c:pt>
                <c:pt idx="5005">
                  <c:v>728</c:v>
                </c:pt>
                <c:pt idx="5006">
                  <c:v>708</c:v>
                </c:pt>
                <c:pt idx="5007">
                  <c:v>703</c:v>
                </c:pt>
                <c:pt idx="5008">
                  <c:v>714</c:v>
                </c:pt>
                <c:pt idx="5009">
                  <c:v>715</c:v>
                </c:pt>
                <c:pt idx="5010">
                  <c:v>704</c:v>
                </c:pt>
                <c:pt idx="5011">
                  <c:v>682</c:v>
                </c:pt>
                <c:pt idx="5012">
                  <c:v>674</c:v>
                </c:pt>
                <c:pt idx="5013">
                  <c:v>684</c:v>
                </c:pt>
                <c:pt idx="5014">
                  <c:v>694</c:v>
                </c:pt>
                <c:pt idx="5015">
                  <c:v>682</c:v>
                </c:pt>
                <c:pt idx="5016">
                  <c:v>671</c:v>
                </c:pt>
                <c:pt idx="5017">
                  <c:v>665</c:v>
                </c:pt>
                <c:pt idx="5018">
                  <c:v>669</c:v>
                </c:pt>
                <c:pt idx="5019">
                  <c:v>679</c:v>
                </c:pt>
                <c:pt idx="5020">
                  <c:v>693</c:v>
                </c:pt>
                <c:pt idx="5021">
                  <c:v>699</c:v>
                </c:pt>
                <c:pt idx="5022">
                  <c:v>714</c:v>
                </c:pt>
                <c:pt idx="5023">
                  <c:v>703</c:v>
                </c:pt>
                <c:pt idx="5024">
                  <c:v>705</c:v>
                </c:pt>
                <c:pt idx="5025">
                  <c:v>705</c:v>
                </c:pt>
                <c:pt idx="5026">
                  <c:v>703</c:v>
                </c:pt>
                <c:pt idx="5027">
                  <c:v>713</c:v>
                </c:pt>
                <c:pt idx="5028">
                  <c:v>704</c:v>
                </c:pt>
                <c:pt idx="5029">
                  <c:v>711</c:v>
                </c:pt>
                <c:pt idx="5030">
                  <c:v>703</c:v>
                </c:pt>
                <c:pt idx="5031">
                  <c:v>700</c:v>
                </c:pt>
                <c:pt idx="5032">
                  <c:v>687</c:v>
                </c:pt>
                <c:pt idx="5033">
                  <c:v>671</c:v>
                </c:pt>
                <c:pt idx="5034">
                  <c:v>660</c:v>
                </c:pt>
                <c:pt idx="5035">
                  <c:v>662</c:v>
                </c:pt>
                <c:pt idx="5036">
                  <c:v>662</c:v>
                </c:pt>
                <c:pt idx="5037">
                  <c:v>646</c:v>
                </c:pt>
                <c:pt idx="5038">
                  <c:v>631</c:v>
                </c:pt>
                <c:pt idx="5039">
                  <c:v>629</c:v>
                </c:pt>
                <c:pt idx="5040">
                  <c:v>629</c:v>
                </c:pt>
                <c:pt idx="5041">
                  <c:v>632</c:v>
                </c:pt>
                <c:pt idx="5042">
                  <c:v>626</c:v>
                </c:pt>
                <c:pt idx="5043">
                  <c:v>625</c:v>
                </c:pt>
                <c:pt idx="5044">
                  <c:v>619</c:v>
                </c:pt>
                <c:pt idx="5045">
                  <c:v>624</c:v>
                </c:pt>
                <c:pt idx="5046">
                  <c:v>621</c:v>
                </c:pt>
                <c:pt idx="5047">
                  <c:v>616</c:v>
                </c:pt>
                <c:pt idx="5048">
                  <c:v>631</c:v>
                </c:pt>
                <c:pt idx="5049">
                  <c:v>639</c:v>
                </c:pt>
                <c:pt idx="5050">
                  <c:v>642</c:v>
                </c:pt>
                <c:pt idx="5051">
                  <c:v>648</c:v>
                </c:pt>
                <c:pt idx="5052">
                  <c:v>653</c:v>
                </c:pt>
                <c:pt idx="5053">
                  <c:v>646</c:v>
                </c:pt>
                <c:pt idx="5054">
                  <c:v>640</c:v>
                </c:pt>
                <c:pt idx="5055">
                  <c:v>636</c:v>
                </c:pt>
                <c:pt idx="5056">
                  <c:v>641</c:v>
                </c:pt>
                <c:pt idx="5057">
                  <c:v>630</c:v>
                </c:pt>
                <c:pt idx="5058">
                  <c:v>626</c:v>
                </c:pt>
                <c:pt idx="5059">
                  <c:v>616</c:v>
                </c:pt>
                <c:pt idx="5060">
                  <c:v>629</c:v>
                </c:pt>
                <c:pt idx="5061">
                  <c:v>622</c:v>
                </c:pt>
                <c:pt idx="5062">
                  <c:v>621</c:v>
                </c:pt>
                <c:pt idx="5063">
                  <c:v>613</c:v>
                </c:pt>
                <c:pt idx="5064">
                  <c:v>604</c:v>
                </c:pt>
                <c:pt idx="5065">
                  <c:v>608</c:v>
                </c:pt>
                <c:pt idx="5066">
                  <c:v>608</c:v>
                </c:pt>
                <c:pt idx="5067">
                  <c:v>608</c:v>
                </c:pt>
                <c:pt idx="5068">
                  <c:v>597</c:v>
                </c:pt>
                <c:pt idx="5069">
                  <c:v>601</c:v>
                </c:pt>
                <c:pt idx="5070">
                  <c:v>600</c:v>
                </c:pt>
                <c:pt idx="5071">
                  <c:v>609</c:v>
                </c:pt>
                <c:pt idx="5072">
                  <c:v>600</c:v>
                </c:pt>
                <c:pt idx="5073">
                  <c:v>592</c:v>
                </c:pt>
                <c:pt idx="5074">
                  <c:v>582</c:v>
                </c:pt>
                <c:pt idx="5075">
                  <c:v>586</c:v>
                </c:pt>
                <c:pt idx="5076">
                  <c:v>598</c:v>
                </c:pt>
                <c:pt idx="5077">
                  <c:v>607</c:v>
                </c:pt>
                <c:pt idx="5078">
                  <c:v>619</c:v>
                </c:pt>
                <c:pt idx="5079">
                  <c:v>618</c:v>
                </c:pt>
                <c:pt idx="5080">
                  <c:v>632</c:v>
                </c:pt>
                <c:pt idx="5081">
                  <c:v>621</c:v>
                </c:pt>
                <c:pt idx="5082">
                  <c:v>600</c:v>
                </c:pt>
                <c:pt idx="5083">
                  <c:v>600</c:v>
                </c:pt>
                <c:pt idx="5084">
                  <c:v>596</c:v>
                </c:pt>
                <c:pt idx="5085">
                  <c:v>583</c:v>
                </c:pt>
                <c:pt idx="5086">
                  <c:v>633</c:v>
                </c:pt>
                <c:pt idx="5087">
                  <c:v>657</c:v>
                </c:pt>
                <c:pt idx="5088">
                  <c:v>648</c:v>
                </c:pt>
                <c:pt idx="5089">
                  <c:v>626</c:v>
                </c:pt>
                <c:pt idx="5090">
                  <c:v>621</c:v>
                </c:pt>
                <c:pt idx="5091">
                  <c:v>612</c:v>
                </c:pt>
                <c:pt idx="5092">
                  <c:v>612</c:v>
                </c:pt>
                <c:pt idx="5093">
                  <c:v>616</c:v>
                </c:pt>
                <c:pt idx="5094">
                  <c:v>614</c:v>
                </c:pt>
                <c:pt idx="5095">
                  <c:v>602</c:v>
                </c:pt>
                <c:pt idx="5096">
                  <c:v>588</c:v>
                </c:pt>
                <c:pt idx="5097">
                  <c:v>566</c:v>
                </c:pt>
                <c:pt idx="5098">
                  <c:v>546</c:v>
                </c:pt>
                <c:pt idx="5099">
                  <c:v>558</c:v>
                </c:pt>
                <c:pt idx="5100">
                  <c:v>544</c:v>
                </c:pt>
                <c:pt idx="5101">
                  <c:v>542</c:v>
                </c:pt>
                <c:pt idx="5102">
                  <c:v>544</c:v>
                </c:pt>
                <c:pt idx="5103">
                  <c:v>545</c:v>
                </c:pt>
                <c:pt idx="5104">
                  <c:v>540</c:v>
                </c:pt>
                <c:pt idx="5105">
                  <c:v>541</c:v>
                </c:pt>
                <c:pt idx="5106">
                  <c:v>539</c:v>
                </c:pt>
                <c:pt idx="5107">
                  <c:v>539</c:v>
                </c:pt>
                <c:pt idx="5108">
                  <c:v>545</c:v>
                </c:pt>
                <c:pt idx="5109">
                  <c:v>551</c:v>
                </c:pt>
                <c:pt idx="5110">
                  <c:v>554</c:v>
                </c:pt>
                <c:pt idx="5111">
                  <c:v>561</c:v>
                </c:pt>
                <c:pt idx="5112">
                  <c:v>569</c:v>
                </c:pt>
                <c:pt idx="5113">
                  <c:v>569</c:v>
                </c:pt>
                <c:pt idx="5114">
                  <c:v>573</c:v>
                </c:pt>
                <c:pt idx="5115">
                  <c:v>572</c:v>
                </c:pt>
                <c:pt idx="5116">
                  <c:v>565</c:v>
                </c:pt>
                <c:pt idx="5117">
                  <c:v>546</c:v>
                </c:pt>
                <c:pt idx="5118">
                  <c:v>542</c:v>
                </c:pt>
                <c:pt idx="5119">
                  <c:v>536</c:v>
                </c:pt>
                <c:pt idx="5120">
                  <c:v>538</c:v>
                </c:pt>
                <c:pt idx="5121">
                  <c:v>531</c:v>
                </c:pt>
                <c:pt idx="5122">
                  <c:v>534</c:v>
                </c:pt>
                <c:pt idx="5123">
                  <c:v>523</c:v>
                </c:pt>
                <c:pt idx="5124">
                  <c:v>517</c:v>
                </c:pt>
                <c:pt idx="5125">
                  <c:v>519</c:v>
                </c:pt>
                <c:pt idx="5126">
                  <c:v>520</c:v>
                </c:pt>
                <c:pt idx="5127">
                  <c:v>515</c:v>
                </c:pt>
                <c:pt idx="5128">
                  <c:v>518</c:v>
                </c:pt>
                <c:pt idx="5129">
                  <c:v>514</c:v>
                </c:pt>
                <c:pt idx="5130">
                  <c:v>513</c:v>
                </c:pt>
                <c:pt idx="5131">
                  <c:v>514</c:v>
                </c:pt>
                <c:pt idx="5132">
                  <c:v>504</c:v>
                </c:pt>
                <c:pt idx="5133">
                  <c:v>510</c:v>
                </c:pt>
                <c:pt idx="5134">
                  <c:v>507</c:v>
                </c:pt>
                <c:pt idx="5135">
                  <c:v>510</c:v>
                </c:pt>
                <c:pt idx="5136">
                  <c:v>512</c:v>
                </c:pt>
                <c:pt idx="5137">
                  <c:v>509</c:v>
                </c:pt>
                <c:pt idx="5138">
                  <c:v>509</c:v>
                </c:pt>
                <c:pt idx="5139">
                  <c:v>509</c:v>
                </c:pt>
                <c:pt idx="5140">
                  <c:v>507</c:v>
                </c:pt>
                <c:pt idx="5141">
                  <c:v>499</c:v>
                </c:pt>
                <c:pt idx="5142">
                  <c:v>510</c:v>
                </c:pt>
                <c:pt idx="5143">
                  <c:v>518</c:v>
                </c:pt>
                <c:pt idx="5144">
                  <c:v>524</c:v>
                </c:pt>
                <c:pt idx="5145">
                  <c:v>526</c:v>
                </c:pt>
                <c:pt idx="5146">
                  <c:v>526</c:v>
                </c:pt>
                <c:pt idx="5147">
                  <c:v>527</c:v>
                </c:pt>
                <c:pt idx="5148">
                  <c:v>525</c:v>
                </c:pt>
                <c:pt idx="5149">
                  <c:v>524</c:v>
                </c:pt>
                <c:pt idx="5150">
                  <c:v>522</c:v>
                </c:pt>
                <c:pt idx="5151">
                  <c:v>509</c:v>
                </c:pt>
                <c:pt idx="5152">
                  <c:v>510</c:v>
                </c:pt>
                <c:pt idx="5153">
                  <c:v>516</c:v>
                </c:pt>
                <c:pt idx="5154">
                  <c:v>518</c:v>
                </c:pt>
                <c:pt idx="5155">
                  <c:v>514</c:v>
                </c:pt>
                <c:pt idx="5156">
                  <c:v>509</c:v>
                </c:pt>
                <c:pt idx="5157">
                  <c:v>497</c:v>
                </c:pt>
                <c:pt idx="5158">
                  <c:v>493</c:v>
                </c:pt>
                <c:pt idx="5159">
                  <c:v>485</c:v>
                </c:pt>
                <c:pt idx="5160">
                  <c:v>478</c:v>
                </c:pt>
                <c:pt idx="5161">
                  <c:v>475</c:v>
                </c:pt>
                <c:pt idx="5162">
                  <c:v>476</c:v>
                </c:pt>
                <c:pt idx="5163">
                  <c:v>476</c:v>
                </c:pt>
                <c:pt idx="5164">
                  <c:v>475</c:v>
                </c:pt>
                <c:pt idx="5165">
                  <c:v>475</c:v>
                </c:pt>
                <c:pt idx="5166">
                  <c:v>482</c:v>
                </c:pt>
                <c:pt idx="5167">
                  <c:v>472</c:v>
                </c:pt>
                <c:pt idx="5168">
                  <c:v>476</c:v>
                </c:pt>
                <c:pt idx="5169">
                  <c:v>472</c:v>
                </c:pt>
                <c:pt idx="5170">
                  <c:v>466</c:v>
                </c:pt>
                <c:pt idx="5171">
                  <c:v>462</c:v>
                </c:pt>
                <c:pt idx="5172">
                  <c:v>462</c:v>
                </c:pt>
                <c:pt idx="5173">
                  <c:v>460</c:v>
                </c:pt>
                <c:pt idx="5174">
                  <c:v>460</c:v>
                </c:pt>
                <c:pt idx="5175">
                  <c:v>466</c:v>
                </c:pt>
                <c:pt idx="5176">
                  <c:v>469</c:v>
                </c:pt>
                <c:pt idx="5177">
                  <c:v>476</c:v>
                </c:pt>
                <c:pt idx="5178">
                  <c:v>491</c:v>
                </c:pt>
                <c:pt idx="5179">
                  <c:v>505</c:v>
                </c:pt>
                <c:pt idx="5180">
                  <c:v>515</c:v>
                </c:pt>
                <c:pt idx="5181">
                  <c:v>515</c:v>
                </c:pt>
                <c:pt idx="5182">
                  <c:v>520</c:v>
                </c:pt>
                <c:pt idx="5183">
                  <c:v>501</c:v>
                </c:pt>
                <c:pt idx="5184">
                  <c:v>498</c:v>
                </c:pt>
                <c:pt idx="5185">
                  <c:v>494</c:v>
                </c:pt>
                <c:pt idx="5186">
                  <c:v>497</c:v>
                </c:pt>
                <c:pt idx="5187">
                  <c:v>497</c:v>
                </c:pt>
                <c:pt idx="5188">
                  <c:v>511</c:v>
                </c:pt>
                <c:pt idx="5189">
                  <c:v>494</c:v>
                </c:pt>
                <c:pt idx="5190">
                  <c:v>494</c:v>
                </c:pt>
                <c:pt idx="5191">
                  <c:v>485</c:v>
                </c:pt>
                <c:pt idx="5192">
                  <c:v>484</c:v>
                </c:pt>
                <c:pt idx="5193">
                  <c:v>478</c:v>
                </c:pt>
                <c:pt idx="5194">
                  <c:v>470</c:v>
                </c:pt>
                <c:pt idx="5195">
                  <c:v>466</c:v>
                </c:pt>
                <c:pt idx="5196">
                  <c:v>466</c:v>
                </c:pt>
                <c:pt idx="5197">
                  <c:v>464</c:v>
                </c:pt>
                <c:pt idx="5198">
                  <c:v>466</c:v>
                </c:pt>
                <c:pt idx="5199">
                  <c:v>469</c:v>
                </c:pt>
                <c:pt idx="5200">
                  <c:v>467</c:v>
                </c:pt>
                <c:pt idx="5201">
                  <c:v>462</c:v>
                </c:pt>
                <c:pt idx="5202">
                  <c:v>464</c:v>
                </c:pt>
                <c:pt idx="5203">
                  <c:v>458</c:v>
                </c:pt>
                <c:pt idx="5204">
                  <c:v>450</c:v>
                </c:pt>
                <c:pt idx="5205">
                  <c:v>442</c:v>
                </c:pt>
                <c:pt idx="5206">
                  <c:v>438</c:v>
                </c:pt>
                <c:pt idx="5207">
                  <c:v>428</c:v>
                </c:pt>
                <c:pt idx="5208">
                  <c:v>425</c:v>
                </c:pt>
                <c:pt idx="5209">
                  <c:v>420</c:v>
                </c:pt>
                <c:pt idx="5210">
                  <c:v>412</c:v>
                </c:pt>
                <c:pt idx="5211">
                  <c:v>420</c:v>
                </c:pt>
                <c:pt idx="5212">
                  <c:v>421</c:v>
                </c:pt>
                <c:pt idx="5213">
                  <c:v>423</c:v>
                </c:pt>
                <c:pt idx="5214">
                  <c:v>420</c:v>
                </c:pt>
                <c:pt idx="5215">
                  <c:v>419</c:v>
                </c:pt>
                <c:pt idx="5216">
                  <c:v>417</c:v>
                </c:pt>
                <c:pt idx="5217">
                  <c:v>416</c:v>
                </c:pt>
                <c:pt idx="5218">
                  <c:v>411</c:v>
                </c:pt>
                <c:pt idx="5219">
                  <c:v>415</c:v>
                </c:pt>
                <c:pt idx="5220">
                  <c:v>418</c:v>
                </c:pt>
                <c:pt idx="5221">
                  <c:v>421</c:v>
                </c:pt>
                <c:pt idx="5222">
                  <c:v>422</c:v>
                </c:pt>
                <c:pt idx="5223">
                  <c:v>413</c:v>
                </c:pt>
                <c:pt idx="5224">
                  <c:v>402</c:v>
                </c:pt>
                <c:pt idx="5225">
                  <c:v>404</c:v>
                </c:pt>
                <c:pt idx="5226">
                  <c:v>398</c:v>
                </c:pt>
                <c:pt idx="5227">
                  <c:v>402</c:v>
                </c:pt>
                <c:pt idx="5228">
                  <c:v>400</c:v>
                </c:pt>
                <c:pt idx="5229">
                  <c:v>403</c:v>
                </c:pt>
                <c:pt idx="5230">
                  <c:v>405</c:v>
                </c:pt>
                <c:pt idx="5231">
                  <c:v>402</c:v>
                </c:pt>
                <c:pt idx="5232">
                  <c:v>400</c:v>
                </c:pt>
                <c:pt idx="5233">
                  <c:v>406</c:v>
                </c:pt>
                <c:pt idx="5234">
                  <c:v>401</c:v>
                </c:pt>
                <c:pt idx="5235">
                  <c:v>399</c:v>
                </c:pt>
                <c:pt idx="5236">
                  <c:v>402</c:v>
                </c:pt>
                <c:pt idx="5237">
                  <c:v>410</c:v>
                </c:pt>
                <c:pt idx="5238">
                  <c:v>402</c:v>
                </c:pt>
                <c:pt idx="5239">
                  <c:v>393</c:v>
                </c:pt>
                <c:pt idx="5240">
                  <c:v>393</c:v>
                </c:pt>
                <c:pt idx="5241">
                  <c:v>393</c:v>
                </c:pt>
                <c:pt idx="5242">
                  <c:v>396</c:v>
                </c:pt>
                <c:pt idx="5243">
                  <c:v>400</c:v>
                </c:pt>
                <c:pt idx="5244">
                  <c:v>395</c:v>
                </c:pt>
                <c:pt idx="5245">
                  <c:v>393</c:v>
                </c:pt>
                <c:pt idx="5246">
                  <c:v>386</c:v>
                </c:pt>
                <c:pt idx="5247">
                  <c:v>391</c:v>
                </c:pt>
                <c:pt idx="5248">
                  <c:v>393</c:v>
                </c:pt>
                <c:pt idx="5249">
                  <c:v>398</c:v>
                </c:pt>
                <c:pt idx="5250">
                  <c:v>393</c:v>
                </c:pt>
                <c:pt idx="5251">
                  <c:v>390</c:v>
                </c:pt>
                <c:pt idx="5252">
                  <c:v>386</c:v>
                </c:pt>
                <c:pt idx="5253">
                  <c:v>380</c:v>
                </c:pt>
                <c:pt idx="5254">
                  <c:v>377</c:v>
                </c:pt>
                <c:pt idx="5255">
                  <c:v>383</c:v>
                </c:pt>
                <c:pt idx="5256">
                  <c:v>386</c:v>
                </c:pt>
                <c:pt idx="5257">
                  <c:v>386</c:v>
                </c:pt>
                <c:pt idx="5258">
                  <c:v>381</c:v>
                </c:pt>
                <c:pt idx="5259">
                  <c:v>378</c:v>
                </c:pt>
                <c:pt idx="5260">
                  <c:v>377</c:v>
                </c:pt>
                <c:pt idx="5261">
                  <c:v>384</c:v>
                </c:pt>
                <c:pt idx="5262">
                  <c:v>375</c:v>
                </c:pt>
                <c:pt idx="5263">
                  <c:v>374</c:v>
                </c:pt>
                <c:pt idx="5264">
                  <c:v>357</c:v>
                </c:pt>
                <c:pt idx="5265">
                  <c:v>355</c:v>
                </c:pt>
                <c:pt idx="5266">
                  <c:v>360</c:v>
                </c:pt>
                <c:pt idx="5267">
                  <c:v>366</c:v>
                </c:pt>
                <c:pt idx="5268">
                  <c:v>373</c:v>
                </c:pt>
                <c:pt idx="5269">
                  <c:v>379</c:v>
                </c:pt>
                <c:pt idx="5270">
                  <c:v>388</c:v>
                </c:pt>
                <c:pt idx="5271">
                  <c:v>389</c:v>
                </c:pt>
                <c:pt idx="5272">
                  <c:v>394</c:v>
                </c:pt>
                <c:pt idx="5273">
                  <c:v>405</c:v>
                </c:pt>
                <c:pt idx="5274">
                  <c:v>402</c:v>
                </c:pt>
                <c:pt idx="5275">
                  <c:v>388</c:v>
                </c:pt>
                <c:pt idx="5276">
                  <c:v>391</c:v>
                </c:pt>
                <c:pt idx="5277">
                  <c:v>397</c:v>
                </c:pt>
                <c:pt idx="5278">
                  <c:v>404</c:v>
                </c:pt>
                <c:pt idx="5279">
                  <c:v>416</c:v>
                </c:pt>
                <c:pt idx="5280">
                  <c:v>411</c:v>
                </c:pt>
                <c:pt idx="5281">
                  <c:v>407</c:v>
                </c:pt>
                <c:pt idx="5282">
                  <c:v>412</c:v>
                </c:pt>
                <c:pt idx="5283">
                  <c:v>401</c:v>
                </c:pt>
                <c:pt idx="5284">
                  <c:v>394</c:v>
                </c:pt>
                <c:pt idx="5285">
                  <c:v>385</c:v>
                </c:pt>
                <c:pt idx="5286">
                  <c:v>392</c:v>
                </c:pt>
                <c:pt idx="5287">
                  <c:v>398</c:v>
                </c:pt>
                <c:pt idx="5288">
                  <c:v>398</c:v>
                </c:pt>
                <c:pt idx="5289">
                  <c:v>391</c:v>
                </c:pt>
                <c:pt idx="5290">
                  <c:v>393</c:v>
                </c:pt>
                <c:pt idx="5291">
                  <c:v>386</c:v>
                </c:pt>
                <c:pt idx="5292">
                  <c:v>386</c:v>
                </c:pt>
                <c:pt idx="5293">
                  <c:v>394</c:v>
                </c:pt>
                <c:pt idx="5294">
                  <c:v>396</c:v>
                </c:pt>
                <c:pt idx="5295">
                  <c:v>403</c:v>
                </c:pt>
                <c:pt idx="5296">
                  <c:v>400</c:v>
                </c:pt>
                <c:pt idx="5297">
                  <c:v>407</c:v>
                </c:pt>
                <c:pt idx="5298">
                  <c:v>401</c:v>
                </c:pt>
                <c:pt idx="5299">
                  <c:v>398</c:v>
                </c:pt>
                <c:pt idx="5300">
                  <c:v>397</c:v>
                </c:pt>
                <c:pt idx="5301">
                  <c:v>386</c:v>
                </c:pt>
                <c:pt idx="5302">
                  <c:v>378</c:v>
                </c:pt>
                <c:pt idx="5303">
                  <c:v>376</c:v>
                </c:pt>
                <c:pt idx="5304">
                  <c:v>378</c:v>
                </c:pt>
                <c:pt idx="5305">
                  <c:v>375</c:v>
                </c:pt>
                <c:pt idx="5306">
                  <c:v>381</c:v>
                </c:pt>
                <c:pt idx="5307">
                  <c:v>378</c:v>
                </c:pt>
                <c:pt idx="5308">
                  <c:v>379</c:v>
                </c:pt>
                <c:pt idx="5309">
                  <c:v>376</c:v>
                </c:pt>
                <c:pt idx="5310">
                  <c:v>380</c:v>
                </c:pt>
                <c:pt idx="5311">
                  <c:v>382</c:v>
                </c:pt>
                <c:pt idx="5312">
                  <c:v>380</c:v>
                </c:pt>
                <c:pt idx="5313">
                  <c:v>374</c:v>
                </c:pt>
                <c:pt idx="5314">
                  <c:v>372</c:v>
                </c:pt>
                <c:pt idx="5315">
                  <c:v>372</c:v>
                </c:pt>
                <c:pt idx="5316">
                  <c:v>377</c:v>
                </c:pt>
                <c:pt idx="5317">
                  <c:v>372</c:v>
                </c:pt>
                <c:pt idx="5318">
                  <c:v>371</c:v>
                </c:pt>
                <c:pt idx="5319">
                  <c:v>384</c:v>
                </c:pt>
                <c:pt idx="5320">
                  <c:v>385</c:v>
                </c:pt>
                <c:pt idx="5321">
                  <c:v>378</c:v>
                </c:pt>
                <c:pt idx="5322">
                  <c:v>372</c:v>
                </c:pt>
                <c:pt idx="5323">
                  <c:v>367</c:v>
                </c:pt>
                <c:pt idx="5324">
                  <c:v>368</c:v>
                </c:pt>
                <c:pt idx="5325">
                  <c:v>367</c:v>
                </c:pt>
                <c:pt idx="5326">
                  <c:v>367</c:v>
                </c:pt>
                <c:pt idx="5327">
                  <c:v>367</c:v>
                </c:pt>
                <c:pt idx="5328">
                  <c:v>368</c:v>
                </c:pt>
                <c:pt idx="5329">
                  <c:v>374</c:v>
                </c:pt>
                <c:pt idx="5330">
                  <c:v>369</c:v>
                </c:pt>
                <c:pt idx="5331">
                  <c:v>369</c:v>
                </c:pt>
                <c:pt idx="5332">
                  <c:v>368</c:v>
                </c:pt>
                <c:pt idx="5333">
                  <c:v>372</c:v>
                </c:pt>
                <c:pt idx="5334">
                  <c:v>373</c:v>
                </c:pt>
                <c:pt idx="5335">
                  <c:v>376</c:v>
                </c:pt>
                <c:pt idx="5336">
                  <c:v>373</c:v>
                </c:pt>
                <c:pt idx="5337">
                  <c:v>371</c:v>
                </c:pt>
                <c:pt idx="5338">
                  <c:v>368</c:v>
                </c:pt>
                <c:pt idx="5339">
                  <c:v>370</c:v>
                </c:pt>
                <c:pt idx="5340">
                  <c:v>372</c:v>
                </c:pt>
                <c:pt idx="5341">
                  <c:v>376</c:v>
                </c:pt>
                <c:pt idx="5342">
                  <c:v>370</c:v>
                </c:pt>
                <c:pt idx="5343">
                  <c:v>377</c:v>
                </c:pt>
                <c:pt idx="5344">
                  <c:v>385</c:v>
                </c:pt>
                <c:pt idx="5345">
                  <c:v>387</c:v>
                </c:pt>
                <c:pt idx="5346">
                  <c:v>386</c:v>
                </c:pt>
                <c:pt idx="5347">
                  <c:v>383</c:v>
                </c:pt>
                <c:pt idx="5348">
                  <c:v>377</c:v>
                </c:pt>
                <c:pt idx="5349">
                  <c:v>377</c:v>
                </c:pt>
                <c:pt idx="5350">
                  <c:v>376</c:v>
                </c:pt>
                <c:pt idx="5351">
                  <c:v>377</c:v>
                </c:pt>
                <c:pt idx="5352">
                  <c:v>372</c:v>
                </c:pt>
                <c:pt idx="5353">
                  <c:v>372</c:v>
                </c:pt>
                <c:pt idx="5354">
                  <c:v>373</c:v>
                </c:pt>
                <c:pt idx="5355">
                  <c:v>378</c:v>
                </c:pt>
                <c:pt idx="5356">
                  <c:v>383</c:v>
                </c:pt>
                <c:pt idx="5357">
                  <c:v>383</c:v>
                </c:pt>
                <c:pt idx="5358">
                  <c:v>385</c:v>
                </c:pt>
                <c:pt idx="5359">
                  <c:v>381</c:v>
                </c:pt>
                <c:pt idx="5360">
                  <c:v>377</c:v>
                </c:pt>
                <c:pt idx="5361">
                  <c:v>373</c:v>
                </c:pt>
                <c:pt idx="5362">
                  <c:v>369</c:v>
                </c:pt>
                <c:pt idx="5363">
                  <c:v>369</c:v>
                </c:pt>
                <c:pt idx="5364">
                  <c:v>364</c:v>
                </c:pt>
                <c:pt idx="5365">
                  <c:v>361</c:v>
                </c:pt>
                <c:pt idx="5366">
                  <c:v>364</c:v>
                </c:pt>
                <c:pt idx="5367">
                  <c:v>363</c:v>
                </c:pt>
                <c:pt idx="5368">
                  <c:v>355</c:v>
                </c:pt>
                <c:pt idx="5369">
                  <c:v>356</c:v>
                </c:pt>
                <c:pt idx="5370">
                  <c:v>355</c:v>
                </c:pt>
                <c:pt idx="5371">
                  <c:v>359</c:v>
                </c:pt>
                <c:pt idx="5372">
                  <c:v>361</c:v>
                </c:pt>
                <c:pt idx="5373">
                  <c:v>360</c:v>
                </c:pt>
                <c:pt idx="5374">
                  <c:v>359</c:v>
                </c:pt>
                <c:pt idx="5375">
                  <c:v>363</c:v>
                </c:pt>
                <c:pt idx="5376">
                  <c:v>363</c:v>
                </c:pt>
                <c:pt idx="5377">
                  <c:v>364</c:v>
                </c:pt>
                <c:pt idx="5378">
                  <c:v>364</c:v>
                </c:pt>
                <c:pt idx="5379">
                  <c:v>381</c:v>
                </c:pt>
                <c:pt idx="5380">
                  <c:v>392</c:v>
                </c:pt>
                <c:pt idx="5381">
                  <c:v>400</c:v>
                </c:pt>
                <c:pt idx="5382">
                  <c:v>389</c:v>
                </c:pt>
                <c:pt idx="5383">
                  <c:v>387</c:v>
                </c:pt>
                <c:pt idx="5384">
                  <c:v>388</c:v>
                </c:pt>
                <c:pt idx="5385">
                  <c:v>393</c:v>
                </c:pt>
                <c:pt idx="5386">
                  <c:v>398</c:v>
                </c:pt>
                <c:pt idx="5387">
                  <c:v>400</c:v>
                </c:pt>
                <c:pt idx="5388">
                  <c:v>393</c:v>
                </c:pt>
                <c:pt idx="5389">
                  <c:v>395</c:v>
                </c:pt>
                <c:pt idx="5390">
                  <c:v>391</c:v>
                </c:pt>
                <c:pt idx="5391">
                  <c:v>389</c:v>
                </c:pt>
                <c:pt idx="5392">
                  <c:v>388</c:v>
                </c:pt>
                <c:pt idx="5393">
                  <c:v>390</c:v>
                </c:pt>
                <c:pt idx="5394">
                  <c:v>386</c:v>
                </c:pt>
                <c:pt idx="5395">
                  <c:v>385</c:v>
                </c:pt>
                <c:pt idx="5396">
                  <c:v>382</c:v>
                </c:pt>
                <c:pt idx="5397">
                  <c:v>382</c:v>
                </c:pt>
                <c:pt idx="5398">
                  <c:v>391</c:v>
                </c:pt>
                <c:pt idx="5399">
                  <c:v>384</c:v>
                </c:pt>
                <c:pt idx="5400">
                  <c:v>388</c:v>
                </c:pt>
                <c:pt idx="5401">
                  <c:v>392</c:v>
                </c:pt>
                <c:pt idx="5402">
                  <c:v>385</c:v>
                </c:pt>
                <c:pt idx="5403">
                  <c:v>381</c:v>
                </c:pt>
                <c:pt idx="5404">
                  <c:v>378</c:v>
                </c:pt>
                <c:pt idx="5405">
                  <c:v>374</c:v>
                </c:pt>
                <c:pt idx="5406">
                  <c:v>373</c:v>
                </c:pt>
                <c:pt idx="5407">
                  <c:v>368</c:v>
                </c:pt>
                <c:pt idx="5408">
                  <c:v>366</c:v>
                </c:pt>
                <c:pt idx="5409">
                  <c:v>360</c:v>
                </c:pt>
                <c:pt idx="5410">
                  <c:v>362</c:v>
                </c:pt>
                <c:pt idx="5411">
                  <c:v>364</c:v>
                </c:pt>
                <c:pt idx="5412">
                  <c:v>366</c:v>
                </c:pt>
                <c:pt idx="5413">
                  <c:v>362</c:v>
                </c:pt>
                <c:pt idx="5414">
                  <c:v>357</c:v>
                </c:pt>
                <c:pt idx="5415">
                  <c:v>357</c:v>
                </c:pt>
                <c:pt idx="5416">
                  <c:v>354</c:v>
                </c:pt>
                <c:pt idx="5417">
                  <c:v>356</c:v>
                </c:pt>
                <c:pt idx="5418">
                  <c:v>355</c:v>
                </c:pt>
                <c:pt idx="5419">
                  <c:v>355</c:v>
                </c:pt>
                <c:pt idx="5420">
                  <c:v>354</c:v>
                </c:pt>
                <c:pt idx="5421">
                  <c:v>352</c:v>
                </c:pt>
                <c:pt idx="5422">
                  <c:v>352</c:v>
                </c:pt>
                <c:pt idx="5423">
                  <c:v>351</c:v>
                </c:pt>
                <c:pt idx="5424">
                  <c:v>352</c:v>
                </c:pt>
                <c:pt idx="5425">
                  <c:v>352</c:v>
                </c:pt>
                <c:pt idx="5426">
                  <c:v>356</c:v>
                </c:pt>
                <c:pt idx="5427">
                  <c:v>360</c:v>
                </c:pt>
                <c:pt idx="5428">
                  <c:v>353</c:v>
                </c:pt>
                <c:pt idx="5429">
                  <c:v>350</c:v>
                </c:pt>
                <c:pt idx="5430">
                  <c:v>346</c:v>
                </c:pt>
                <c:pt idx="5431">
                  <c:v>348</c:v>
                </c:pt>
                <c:pt idx="5432">
                  <c:v>342</c:v>
                </c:pt>
                <c:pt idx="5433">
                  <c:v>340</c:v>
                </c:pt>
                <c:pt idx="5434">
                  <c:v>338</c:v>
                </c:pt>
                <c:pt idx="5435">
                  <c:v>342</c:v>
                </c:pt>
                <c:pt idx="5436">
                  <c:v>341</c:v>
                </c:pt>
                <c:pt idx="5437">
                  <c:v>344</c:v>
                </c:pt>
                <c:pt idx="5438">
                  <c:v>349</c:v>
                </c:pt>
                <c:pt idx="5439">
                  <c:v>351</c:v>
                </c:pt>
                <c:pt idx="5440">
                  <c:v>348</c:v>
                </c:pt>
                <c:pt idx="5441">
                  <c:v>352</c:v>
                </c:pt>
                <c:pt idx="5442">
                  <c:v>352</c:v>
                </c:pt>
                <c:pt idx="5443">
                  <c:v>355</c:v>
                </c:pt>
                <c:pt idx="5444">
                  <c:v>357</c:v>
                </c:pt>
                <c:pt idx="5445">
                  <c:v>367</c:v>
                </c:pt>
                <c:pt idx="5446">
                  <c:v>379</c:v>
                </c:pt>
                <c:pt idx="5447">
                  <c:v>376</c:v>
                </c:pt>
                <c:pt idx="5448">
                  <c:v>377</c:v>
                </c:pt>
                <c:pt idx="5449">
                  <c:v>384</c:v>
                </c:pt>
                <c:pt idx="5450">
                  <c:v>397</c:v>
                </c:pt>
                <c:pt idx="5451">
                  <c:v>379</c:v>
                </c:pt>
                <c:pt idx="5452">
                  <c:v>376</c:v>
                </c:pt>
                <c:pt idx="5453">
                  <c:v>370</c:v>
                </c:pt>
                <c:pt idx="5454">
                  <c:v>366</c:v>
                </c:pt>
                <c:pt idx="5455">
                  <c:v>370</c:v>
                </c:pt>
                <c:pt idx="5456">
                  <c:v>370</c:v>
                </c:pt>
                <c:pt idx="5457">
                  <c:v>367</c:v>
                </c:pt>
                <c:pt idx="5458">
                  <c:v>366</c:v>
                </c:pt>
                <c:pt idx="5459">
                  <c:v>367</c:v>
                </c:pt>
                <c:pt idx="5460">
                  <c:v>364</c:v>
                </c:pt>
                <c:pt idx="5461">
                  <c:v>361</c:v>
                </c:pt>
                <c:pt idx="5462">
                  <c:v>363</c:v>
                </c:pt>
                <c:pt idx="5463">
                  <c:v>358</c:v>
                </c:pt>
                <c:pt idx="5464">
                  <c:v>357</c:v>
                </c:pt>
                <c:pt idx="5465">
                  <c:v>363</c:v>
                </c:pt>
                <c:pt idx="5466">
                  <c:v>363</c:v>
                </c:pt>
                <c:pt idx="5467">
                  <c:v>363</c:v>
                </c:pt>
                <c:pt idx="5468">
                  <c:v>361</c:v>
                </c:pt>
                <c:pt idx="5469">
                  <c:v>358</c:v>
                </c:pt>
                <c:pt idx="5470">
                  <c:v>364</c:v>
                </c:pt>
                <c:pt idx="5471">
                  <c:v>363</c:v>
                </c:pt>
                <c:pt idx="5472">
                  <c:v>364</c:v>
                </c:pt>
                <c:pt idx="5473">
                  <c:v>364</c:v>
                </c:pt>
                <c:pt idx="5474">
                  <c:v>360</c:v>
                </c:pt>
                <c:pt idx="5475">
                  <c:v>358</c:v>
                </c:pt>
                <c:pt idx="5476">
                  <c:v>357</c:v>
                </c:pt>
                <c:pt idx="5477">
                  <c:v>356</c:v>
                </c:pt>
                <c:pt idx="5478">
                  <c:v>357</c:v>
                </c:pt>
                <c:pt idx="5479">
                  <c:v>359</c:v>
                </c:pt>
                <c:pt idx="5480">
                  <c:v>355</c:v>
                </c:pt>
                <c:pt idx="5481">
                  <c:v>358</c:v>
                </c:pt>
                <c:pt idx="5482">
                  <c:v>363</c:v>
                </c:pt>
                <c:pt idx="5483">
                  <c:v>355</c:v>
                </c:pt>
                <c:pt idx="5484">
                  <c:v>348</c:v>
                </c:pt>
                <c:pt idx="5485">
                  <c:v>340</c:v>
                </c:pt>
                <c:pt idx="5486">
                  <c:v>336</c:v>
                </c:pt>
                <c:pt idx="5487">
                  <c:v>335</c:v>
                </c:pt>
                <c:pt idx="5488">
                  <c:v>333</c:v>
                </c:pt>
                <c:pt idx="5489">
                  <c:v>342</c:v>
                </c:pt>
                <c:pt idx="5490">
                  <c:v>340</c:v>
                </c:pt>
                <c:pt idx="5491">
                  <c:v>337</c:v>
                </c:pt>
                <c:pt idx="5492">
                  <c:v>335</c:v>
                </c:pt>
                <c:pt idx="5493">
                  <c:v>334</c:v>
                </c:pt>
                <c:pt idx="5494">
                  <c:v>334</c:v>
                </c:pt>
                <c:pt idx="5495">
                  <c:v>335</c:v>
                </c:pt>
                <c:pt idx="5496">
                  <c:v>335</c:v>
                </c:pt>
                <c:pt idx="5497">
                  <c:v>332</c:v>
                </c:pt>
                <c:pt idx="5498">
                  <c:v>331</c:v>
                </c:pt>
                <c:pt idx="5499">
                  <c:v>328</c:v>
                </c:pt>
                <c:pt idx="5500">
                  <c:v>328</c:v>
                </c:pt>
                <c:pt idx="5501">
                  <c:v>323</c:v>
                </c:pt>
                <c:pt idx="5502">
                  <c:v>326</c:v>
                </c:pt>
                <c:pt idx="5503">
                  <c:v>333</c:v>
                </c:pt>
                <c:pt idx="5504">
                  <c:v>329</c:v>
                </c:pt>
                <c:pt idx="5505">
                  <c:v>329</c:v>
                </c:pt>
                <c:pt idx="5506">
                  <c:v>336</c:v>
                </c:pt>
                <c:pt idx="5507">
                  <c:v>348</c:v>
                </c:pt>
                <c:pt idx="5508">
                  <c:v>360</c:v>
                </c:pt>
                <c:pt idx="5509">
                  <c:v>346</c:v>
                </c:pt>
                <c:pt idx="5510">
                  <c:v>359</c:v>
                </c:pt>
                <c:pt idx="5511">
                  <c:v>382</c:v>
                </c:pt>
                <c:pt idx="5512">
                  <c:v>371</c:v>
                </c:pt>
                <c:pt idx="5513">
                  <c:v>378</c:v>
                </c:pt>
                <c:pt idx="5514">
                  <c:v>369</c:v>
                </c:pt>
                <c:pt idx="5515">
                  <c:v>357</c:v>
                </c:pt>
                <c:pt idx="5516">
                  <c:v>350</c:v>
                </c:pt>
                <c:pt idx="5517">
                  <c:v>350</c:v>
                </c:pt>
                <c:pt idx="5518">
                  <c:v>348</c:v>
                </c:pt>
                <c:pt idx="5519">
                  <c:v>346</c:v>
                </c:pt>
                <c:pt idx="5520">
                  <c:v>353</c:v>
                </c:pt>
                <c:pt idx="5521">
                  <c:v>358</c:v>
                </c:pt>
                <c:pt idx="5522">
                  <c:v>350</c:v>
                </c:pt>
                <c:pt idx="5523">
                  <c:v>347</c:v>
                </c:pt>
                <c:pt idx="5524">
                  <c:v>347</c:v>
                </c:pt>
                <c:pt idx="5525">
                  <c:v>359</c:v>
                </c:pt>
                <c:pt idx="5526">
                  <c:v>365</c:v>
                </c:pt>
                <c:pt idx="5527">
                  <c:v>359</c:v>
                </c:pt>
                <c:pt idx="5528">
                  <c:v>353</c:v>
                </c:pt>
                <c:pt idx="5529">
                  <c:v>356</c:v>
                </c:pt>
                <c:pt idx="5530">
                  <c:v>356</c:v>
                </c:pt>
                <c:pt idx="5531">
                  <c:v>353</c:v>
                </c:pt>
                <c:pt idx="5532">
                  <c:v>355</c:v>
                </c:pt>
                <c:pt idx="5533">
                  <c:v>358</c:v>
                </c:pt>
                <c:pt idx="5534">
                  <c:v>362</c:v>
                </c:pt>
                <c:pt idx="5535">
                  <c:v>362</c:v>
                </c:pt>
                <c:pt idx="5536">
                  <c:v>360</c:v>
                </c:pt>
                <c:pt idx="5537">
                  <c:v>365</c:v>
                </c:pt>
                <c:pt idx="5538">
                  <c:v>362</c:v>
                </c:pt>
                <c:pt idx="5539">
                  <c:v>360</c:v>
                </c:pt>
                <c:pt idx="5540">
                  <c:v>370</c:v>
                </c:pt>
                <c:pt idx="5541">
                  <c:v>374</c:v>
                </c:pt>
                <c:pt idx="5542">
                  <c:v>373</c:v>
                </c:pt>
                <c:pt idx="5543">
                  <c:v>375</c:v>
                </c:pt>
                <c:pt idx="5544">
                  <c:v>377</c:v>
                </c:pt>
                <c:pt idx="5545">
                  <c:v>379</c:v>
                </c:pt>
                <c:pt idx="5546">
                  <c:v>372</c:v>
                </c:pt>
                <c:pt idx="5547">
                  <c:v>377</c:v>
                </c:pt>
                <c:pt idx="5548">
                  <c:v>371</c:v>
                </c:pt>
                <c:pt idx="5549">
                  <c:v>371</c:v>
                </c:pt>
                <c:pt idx="5550">
                  <c:v>359</c:v>
                </c:pt>
                <c:pt idx="5551">
                  <c:v>364</c:v>
                </c:pt>
                <c:pt idx="5552">
                  <c:v>361</c:v>
                </c:pt>
                <c:pt idx="5553">
                  <c:v>352</c:v>
                </c:pt>
                <c:pt idx="5554">
                  <c:v>350</c:v>
                </c:pt>
                <c:pt idx="5555">
                  <c:v>342</c:v>
                </c:pt>
                <c:pt idx="5556">
                  <c:v>338</c:v>
                </c:pt>
                <c:pt idx="5557">
                  <c:v>333</c:v>
                </c:pt>
                <c:pt idx="5558">
                  <c:v>329</c:v>
                </c:pt>
                <c:pt idx="5559">
                  <c:v>324</c:v>
                </c:pt>
                <c:pt idx="5560">
                  <c:v>333</c:v>
                </c:pt>
                <c:pt idx="5561">
                  <c:v>333</c:v>
                </c:pt>
                <c:pt idx="5562">
                  <c:v>336</c:v>
                </c:pt>
                <c:pt idx="5563">
                  <c:v>341</c:v>
                </c:pt>
                <c:pt idx="5564">
                  <c:v>347</c:v>
                </c:pt>
                <c:pt idx="5565">
                  <c:v>343</c:v>
                </c:pt>
                <c:pt idx="5566">
                  <c:v>344</c:v>
                </c:pt>
                <c:pt idx="5567">
                  <c:v>346</c:v>
                </c:pt>
                <c:pt idx="5568">
                  <c:v>347</c:v>
                </c:pt>
                <c:pt idx="5569">
                  <c:v>345</c:v>
                </c:pt>
                <c:pt idx="5570">
                  <c:v>350</c:v>
                </c:pt>
                <c:pt idx="5571">
                  <c:v>349</c:v>
                </c:pt>
                <c:pt idx="5572">
                  <c:v>346</c:v>
                </c:pt>
                <c:pt idx="5573">
                  <c:v>346</c:v>
                </c:pt>
                <c:pt idx="5574">
                  <c:v>343</c:v>
                </c:pt>
                <c:pt idx="5575">
                  <c:v>341</c:v>
                </c:pt>
                <c:pt idx="5576">
                  <c:v>340</c:v>
                </c:pt>
                <c:pt idx="5577">
                  <c:v>337</c:v>
                </c:pt>
                <c:pt idx="5578">
                  <c:v>336</c:v>
                </c:pt>
                <c:pt idx="5579">
                  <c:v>337</c:v>
                </c:pt>
                <c:pt idx="5580">
                  <c:v>336</c:v>
                </c:pt>
                <c:pt idx="5581">
                  <c:v>341</c:v>
                </c:pt>
                <c:pt idx="5582">
                  <c:v>340</c:v>
                </c:pt>
                <c:pt idx="5583">
                  <c:v>339</c:v>
                </c:pt>
                <c:pt idx="5584">
                  <c:v>348</c:v>
                </c:pt>
                <c:pt idx="5585">
                  <c:v>349</c:v>
                </c:pt>
                <c:pt idx="5586">
                  <c:v>353</c:v>
                </c:pt>
                <c:pt idx="5587">
                  <c:v>353</c:v>
                </c:pt>
                <c:pt idx="5588">
                  <c:v>375</c:v>
                </c:pt>
                <c:pt idx="5589">
                  <c:v>364</c:v>
                </c:pt>
                <c:pt idx="5590">
                  <c:v>363</c:v>
                </c:pt>
                <c:pt idx="5591">
                  <c:v>355</c:v>
                </c:pt>
                <c:pt idx="5592">
                  <c:v>349</c:v>
                </c:pt>
                <c:pt idx="5593">
                  <c:v>350</c:v>
                </c:pt>
                <c:pt idx="5594">
                  <c:v>344</c:v>
                </c:pt>
                <c:pt idx="5595">
                  <c:v>344</c:v>
                </c:pt>
                <c:pt idx="5596">
                  <c:v>345</c:v>
                </c:pt>
                <c:pt idx="5597">
                  <c:v>339</c:v>
                </c:pt>
                <c:pt idx="5598">
                  <c:v>338</c:v>
                </c:pt>
                <c:pt idx="5599">
                  <c:v>333</c:v>
                </c:pt>
                <c:pt idx="5600">
                  <c:v>331</c:v>
                </c:pt>
                <c:pt idx="5601">
                  <c:v>333</c:v>
                </c:pt>
                <c:pt idx="5602">
                  <c:v>334</c:v>
                </c:pt>
                <c:pt idx="5603">
                  <c:v>340</c:v>
                </c:pt>
                <c:pt idx="5604">
                  <c:v>334</c:v>
                </c:pt>
                <c:pt idx="5605">
                  <c:v>339</c:v>
                </c:pt>
                <c:pt idx="5606">
                  <c:v>339</c:v>
                </c:pt>
                <c:pt idx="5607">
                  <c:v>347</c:v>
                </c:pt>
                <c:pt idx="5608">
                  <c:v>348</c:v>
                </c:pt>
                <c:pt idx="5609">
                  <c:v>356</c:v>
                </c:pt>
                <c:pt idx="5610">
                  <c:v>364</c:v>
                </c:pt>
                <c:pt idx="5611">
                  <c:v>361</c:v>
                </c:pt>
                <c:pt idx="5612">
                  <c:v>371</c:v>
                </c:pt>
                <c:pt idx="5613">
                  <c:v>378</c:v>
                </c:pt>
                <c:pt idx="5614">
                  <c:v>377</c:v>
                </c:pt>
                <c:pt idx="5615">
                  <c:v>377</c:v>
                </c:pt>
                <c:pt idx="5616">
                  <c:v>374</c:v>
                </c:pt>
                <c:pt idx="5617">
                  <c:v>374</c:v>
                </c:pt>
                <c:pt idx="5618">
                  <c:v>365</c:v>
                </c:pt>
                <c:pt idx="5619">
                  <c:v>359</c:v>
                </c:pt>
                <c:pt idx="5620">
                  <c:v>366</c:v>
                </c:pt>
                <c:pt idx="5621">
                  <c:v>361</c:v>
                </c:pt>
                <c:pt idx="5622">
                  <c:v>362</c:v>
                </c:pt>
                <c:pt idx="5623">
                  <c:v>359</c:v>
                </c:pt>
                <c:pt idx="5624">
                  <c:v>358</c:v>
                </c:pt>
                <c:pt idx="5625">
                  <c:v>356</c:v>
                </c:pt>
                <c:pt idx="5626">
                  <c:v>359</c:v>
                </c:pt>
                <c:pt idx="5627">
                  <c:v>355</c:v>
                </c:pt>
                <c:pt idx="5628">
                  <c:v>350</c:v>
                </c:pt>
                <c:pt idx="5629">
                  <c:v>347</c:v>
                </c:pt>
                <c:pt idx="5630">
                  <c:v>348</c:v>
                </c:pt>
                <c:pt idx="5631">
                  <c:v>342</c:v>
                </c:pt>
                <c:pt idx="5632">
                  <c:v>342</c:v>
                </c:pt>
                <c:pt idx="5633">
                  <c:v>343</c:v>
                </c:pt>
                <c:pt idx="5634">
                  <c:v>346</c:v>
                </c:pt>
                <c:pt idx="5635">
                  <c:v>343</c:v>
                </c:pt>
                <c:pt idx="5636">
                  <c:v>343</c:v>
                </c:pt>
                <c:pt idx="5637">
                  <c:v>343</c:v>
                </c:pt>
                <c:pt idx="5638">
                  <c:v>343</c:v>
                </c:pt>
                <c:pt idx="5639">
                  <c:v>335</c:v>
                </c:pt>
                <c:pt idx="5640">
                  <c:v>337</c:v>
                </c:pt>
                <c:pt idx="5641">
                  <c:v>338</c:v>
                </c:pt>
                <c:pt idx="5642">
                  <c:v>350</c:v>
                </c:pt>
                <c:pt idx="5643">
                  <c:v>352</c:v>
                </c:pt>
                <c:pt idx="5644">
                  <c:v>348</c:v>
                </c:pt>
                <c:pt idx="5645">
                  <c:v>355</c:v>
                </c:pt>
                <c:pt idx="5646">
                  <c:v>349</c:v>
                </c:pt>
                <c:pt idx="5647">
                  <c:v>349</c:v>
                </c:pt>
                <c:pt idx="5648">
                  <c:v>352</c:v>
                </c:pt>
                <c:pt idx="5649">
                  <c:v>348</c:v>
                </c:pt>
                <c:pt idx="5650">
                  <c:v>348</c:v>
                </c:pt>
                <c:pt idx="5651">
                  <c:v>347</c:v>
                </c:pt>
                <c:pt idx="5652">
                  <c:v>346</c:v>
                </c:pt>
                <c:pt idx="5653">
                  <c:v>343</c:v>
                </c:pt>
                <c:pt idx="5654">
                  <c:v>340</c:v>
                </c:pt>
                <c:pt idx="5655">
                  <c:v>339</c:v>
                </c:pt>
                <c:pt idx="5656">
                  <c:v>344</c:v>
                </c:pt>
                <c:pt idx="5657">
                  <c:v>349</c:v>
                </c:pt>
                <c:pt idx="5658">
                  <c:v>349</c:v>
                </c:pt>
                <c:pt idx="5659">
                  <c:v>346</c:v>
                </c:pt>
                <c:pt idx="5660">
                  <c:v>349</c:v>
                </c:pt>
                <c:pt idx="5661">
                  <c:v>352</c:v>
                </c:pt>
                <c:pt idx="5662">
                  <c:v>348</c:v>
                </c:pt>
                <c:pt idx="5663">
                  <c:v>346</c:v>
                </c:pt>
                <c:pt idx="5664">
                  <c:v>340</c:v>
                </c:pt>
                <c:pt idx="5665">
                  <c:v>338</c:v>
                </c:pt>
                <c:pt idx="5666">
                  <c:v>335</c:v>
                </c:pt>
                <c:pt idx="5667">
                  <c:v>329</c:v>
                </c:pt>
                <c:pt idx="5668">
                  <c:v>329</c:v>
                </c:pt>
                <c:pt idx="5669">
                  <c:v>324</c:v>
                </c:pt>
                <c:pt idx="5670">
                  <c:v>324</c:v>
                </c:pt>
                <c:pt idx="5671">
                  <c:v>325</c:v>
                </c:pt>
                <c:pt idx="5672">
                  <c:v>325</c:v>
                </c:pt>
                <c:pt idx="5673">
                  <c:v>328</c:v>
                </c:pt>
                <c:pt idx="5674">
                  <c:v>326</c:v>
                </c:pt>
                <c:pt idx="5675">
                  <c:v>327</c:v>
                </c:pt>
                <c:pt idx="5676">
                  <c:v>325</c:v>
                </c:pt>
                <c:pt idx="5677">
                  <c:v>324</c:v>
                </c:pt>
                <c:pt idx="5678">
                  <c:v>328</c:v>
                </c:pt>
                <c:pt idx="5679">
                  <c:v>322</c:v>
                </c:pt>
                <c:pt idx="5680">
                  <c:v>322</c:v>
                </c:pt>
                <c:pt idx="5681">
                  <c:v>316</c:v>
                </c:pt>
                <c:pt idx="5682">
                  <c:v>329</c:v>
                </c:pt>
                <c:pt idx="5683">
                  <c:v>332</c:v>
                </c:pt>
                <c:pt idx="5684">
                  <c:v>332</c:v>
                </c:pt>
                <c:pt idx="5685">
                  <c:v>341</c:v>
                </c:pt>
                <c:pt idx="5686">
                  <c:v>351</c:v>
                </c:pt>
                <c:pt idx="5687">
                  <c:v>358</c:v>
                </c:pt>
                <c:pt idx="5688">
                  <c:v>354</c:v>
                </c:pt>
                <c:pt idx="5689">
                  <c:v>349</c:v>
                </c:pt>
                <c:pt idx="5690">
                  <c:v>345</c:v>
                </c:pt>
                <c:pt idx="5691">
                  <c:v>345</c:v>
                </c:pt>
                <c:pt idx="5692">
                  <c:v>351</c:v>
                </c:pt>
                <c:pt idx="5693">
                  <c:v>351</c:v>
                </c:pt>
                <c:pt idx="5694">
                  <c:v>352</c:v>
                </c:pt>
                <c:pt idx="5695">
                  <c:v>365</c:v>
                </c:pt>
                <c:pt idx="5696">
                  <c:v>368</c:v>
                </c:pt>
                <c:pt idx="5697">
                  <c:v>372</c:v>
                </c:pt>
                <c:pt idx="5698">
                  <c:v>385</c:v>
                </c:pt>
                <c:pt idx="5699">
                  <c:v>384</c:v>
                </c:pt>
                <c:pt idx="5700">
                  <c:v>389</c:v>
                </c:pt>
                <c:pt idx="5701">
                  <c:v>381</c:v>
                </c:pt>
                <c:pt idx="5702">
                  <c:v>381</c:v>
                </c:pt>
                <c:pt idx="5703">
                  <c:v>372</c:v>
                </c:pt>
                <c:pt idx="5704">
                  <c:v>372</c:v>
                </c:pt>
                <c:pt idx="5705">
                  <c:v>368</c:v>
                </c:pt>
                <c:pt idx="5706">
                  <c:v>360</c:v>
                </c:pt>
                <c:pt idx="5707">
                  <c:v>357</c:v>
                </c:pt>
                <c:pt idx="5708">
                  <c:v>371</c:v>
                </c:pt>
                <c:pt idx="5709">
                  <c:v>371</c:v>
                </c:pt>
                <c:pt idx="5710">
                  <c:v>389</c:v>
                </c:pt>
                <c:pt idx="5711">
                  <c:v>399</c:v>
                </c:pt>
                <c:pt idx="5712">
                  <c:v>411</c:v>
                </c:pt>
                <c:pt idx="5713">
                  <c:v>418</c:v>
                </c:pt>
                <c:pt idx="5714">
                  <c:v>425</c:v>
                </c:pt>
                <c:pt idx="5715">
                  <c:v>433</c:v>
                </c:pt>
                <c:pt idx="5716">
                  <c:v>424</c:v>
                </c:pt>
                <c:pt idx="5717">
                  <c:v>425</c:v>
                </c:pt>
                <c:pt idx="5718">
                  <c:v>429</c:v>
                </c:pt>
                <c:pt idx="5719">
                  <c:v>426</c:v>
                </c:pt>
                <c:pt idx="5720">
                  <c:v>431</c:v>
                </c:pt>
                <c:pt idx="5721">
                  <c:v>425</c:v>
                </c:pt>
                <c:pt idx="5722">
                  <c:v>422</c:v>
                </c:pt>
                <c:pt idx="5723">
                  <c:v>429</c:v>
                </c:pt>
                <c:pt idx="5724">
                  <c:v>420</c:v>
                </c:pt>
                <c:pt idx="5725">
                  <c:v>429</c:v>
                </c:pt>
                <c:pt idx="5726">
                  <c:v>429</c:v>
                </c:pt>
                <c:pt idx="5727">
                  <c:v>450</c:v>
                </c:pt>
                <c:pt idx="5728">
                  <c:v>450</c:v>
                </c:pt>
                <c:pt idx="5729">
                  <c:v>456</c:v>
                </c:pt>
                <c:pt idx="5730">
                  <c:v>448</c:v>
                </c:pt>
                <c:pt idx="5731">
                  <c:v>440</c:v>
                </c:pt>
                <c:pt idx="5732">
                  <c:v>439</c:v>
                </c:pt>
                <c:pt idx="5733">
                  <c:v>446</c:v>
                </c:pt>
                <c:pt idx="5734">
                  <c:v>458</c:v>
                </c:pt>
                <c:pt idx="5735">
                  <c:v>472</c:v>
                </c:pt>
                <c:pt idx="5736">
                  <c:v>484</c:v>
                </c:pt>
                <c:pt idx="5737">
                  <c:v>511</c:v>
                </c:pt>
                <c:pt idx="5738">
                  <c:v>522</c:v>
                </c:pt>
                <c:pt idx="5739">
                  <c:v>535</c:v>
                </c:pt>
                <c:pt idx="5740">
                  <c:v>537</c:v>
                </c:pt>
                <c:pt idx="5741">
                  <c:v>538</c:v>
                </c:pt>
                <c:pt idx="5742">
                  <c:v>530</c:v>
                </c:pt>
                <c:pt idx="5743">
                  <c:v>533</c:v>
                </c:pt>
                <c:pt idx="5744">
                  <c:v>535</c:v>
                </c:pt>
                <c:pt idx="5745">
                  <c:v>544</c:v>
                </c:pt>
                <c:pt idx="5746">
                  <c:v>505</c:v>
                </c:pt>
                <c:pt idx="5747">
                  <c:v>483</c:v>
                </c:pt>
                <c:pt idx="5748">
                  <c:v>465</c:v>
                </c:pt>
                <c:pt idx="5749">
                  <c:v>452</c:v>
                </c:pt>
                <c:pt idx="5750">
                  <c:v>454</c:v>
                </c:pt>
                <c:pt idx="5751">
                  <c:v>455</c:v>
                </c:pt>
                <c:pt idx="5752">
                  <c:v>460</c:v>
                </c:pt>
                <c:pt idx="5753">
                  <c:v>455</c:v>
                </c:pt>
                <c:pt idx="5754">
                  <c:v>444</c:v>
                </c:pt>
                <c:pt idx="5755">
                  <c:v>440</c:v>
                </c:pt>
                <c:pt idx="5756">
                  <c:v>427</c:v>
                </c:pt>
                <c:pt idx="5757">
                  <c:v>427</c:v>
                </c:pt>
                <c:pt idx="5758">
                  <c:v>441</c:v>
                </c:pt>
                <c:pt idx="5759">
                  <c:v>439</c:v>
                </c:pt>
                <c:pt idx="5760">
                  <c:v>445</c:v>
                </c:pt>
                <c:pt idx="5761">
                  <c:v>434</c:v>
                </c:pt>
                <c:pt idx="5762">
                  <c:v>441</c:v>
                </c:pt>
                <c:pt idx="5763">
                  <c:v>440</c:v>
                </c:pt>
                <c:pt idx="5764">
                  <c:v>436</c:v>
                </c:pt>
                <c:pt idx="5765">
                  <c:v>437</c:v>
                </c:pt>
                <c:pt idx="5766">
                  <c:v>429</c:v>
                </c:pt>
                <c:pt idx="5767">
                  <c:v>425</c:v>
                </c:pt>
                <c:pt idx="5768">
                  <c:v>415</c:v>
                </c:pt>
                <c:pt idx="5769">
                  <c:v>413</c:v>
                </c:pt>
                <c:pt idx="5770">
                  <c:v>429</c:v>
                </c:pt>
                <c:pt idx="5771">
                  <c:v>432</c:v>
                </c:pt>
                <c:pt idx="5772">
                  <c:v>428</c:v>
                </c:pt>
                <c:pt idx="5773">
                  <c:v>417</c:v>
                </c:pt>
                <c:pt idx="5774">
                  <c:v>412</c:v>
                </c:pt>
                <c:pt idx="5775">
                  <c:v>417</c:v>
                </c:pt>
                <c:pt idx="5776">
                  <c:v>412</c:v>
                </c:pt>
                <c:pt idx="5777">
                  <c:v>412</c:v>
                </c:pt>
                <c:pt idx="5778">
                  <c:v>411</c:v>
                </c:pt>
                <c:pt idx="5779">
                  <c:v>408</c:v>
                </c:pt>
                <c:pt idx="5780">
                  <c:v>404</c:v>
                </c:pt>
                <c:pt idx="5781">
                  <c:v>405</c:v>
                </c:pt>
                <c:pt idx="5782">
                  <c:v>400</c:v>
                </c:pt>
                <c:pt idx="5783">
                  <c:v>401</c:v>
                </c:pt>
                <c:pt idx="5784">
                  <c:v>394</c:v>
                </c:pt>
                <c:pt idx="5785">
                  <c:v>392</c:v>
                </c:pt>
                <c:pt idx="5786">
                  <c:v>386</c:v>
                </c:pt>
                <c:pt idx="5787">
                  <c:v>390</c:v>
                </c:pt>
                <c:pt idx="5788">
                  <c:v>391</c:v>
                </c:pt>
                <c:pt idx="5789">
                  <c:v>398</c:v>
                </c:pt>
                <c:pt idx="5790">
                  <c:v>410</c:v>
                </c:pt>
                <c:pt idx="5791">
                  <c:v>418</c:v>
                </c:pt>
                <c:pt idx="5792">
                  <c:v>412</c:v>
                </c:pt>
                <c:pt idx="5793">
                  <c:v>408</c:v>
                </c:pt>
                <c:pt idx="5794">
                  <c:v>399</c:v>
                </c:pt>
                <c:pt idx="5795">
                  <c:v>395</c:v>
                </c:pt>
                <c:pt idx="5796">
                  <c:v>395</c:v>
                </c:pt>
                <c:pt idx="5797">
                  <c:v>395</c:v>
                </c:pt>
                <c:pt idx="5798">
                  <c:v>391</c:v>
                </c:pt>
                <c:pt idx="5799">
                  <c:v>397</c:v>
                </c:pt>
                <c:pt idx="5800">
                  <c:v>392</c:v>
                </c:pt>
                <c:pt idx="5801">
                  <c:v>403</c:v>
                </c:pt>
                <c:pt idx="5802">
                  <c:v>413</c:v>
                </c:pt>
                <c:pt idx="5803">
                  <c:v>409</c:v>
                </c:pt>
                <c:pt idx="5804">
                  <c:v>409</c:v>
                </c:pt>
                <c:pt idx="5805">
                  <c:v>408</c:v>
                </c:pt>
                <c:pt idx="5806">
                  <c:v>399</c:v>
                </c:pt>
                <c:pt idx="5807">
                  <c:v>405</c:v>
                </c:pt>
                <c:pt idx="5808">
                  <c:v>394</c:v>
                </c:pt>
                <c:pt idx="5809">
                  <c:v>395</c:v>
                </c:pt>
                <c:pt idx="5810">
                  <c:v>390</c:v>
                </c:pt>
                <c:pt idx="5811">
                  <c:v>390</c:v>
                </c:pt>
                <c:pt idx="5812">
                  <c:v>386</c:v>
                </c:pt>
                <c:pt idx="5813">
                  <c:v>384</c:v>
                </c:pt>
                <c:pt idx="5814">
                  <c:v>386</c:v>
                </c:pt>
                <c:pt idx="5815">
                  <c:v>386</c:v>
                </c:pt>
                <c:pt idx="5816">
                  <c:v>379</c:v>
                </c:pt>
                <c:pt idx="5817">
                  <c:v>368</c:v>
                </c:pt>
                <c:pt idx="5818">
                  <c:v>368</c:v>
                </c:pt>
                <c:pt idx="5819">
                  <c:v>364</c:v>
                </c:pt>
                <c:pt idx="5820">
                  <c:v>367</c:v>
                </c:pt>
                <c:pt idx="5821">
                  <c:v>373</c:v>
                </c:pt>
                <c:pt idx="5822">
                  <c:v>373</c:v>
                </c:pt>
                <c:pt idx="5823">
                  <c:v>372</c:v>
                </c:pt>
                <c:pt idx="5824">
                  <c:v>373</c:v>
                </c:pt>
                <c:pt idx="5825">
                  <c:v>375</c:v>
                </c:pt>
                <c:pt idx="5826">
                  <c:v>376</c:v>
                </c:pt>
                <c:pt idx="5827">
                  <c:v>373</c:v>
                </c:pt>
                <c:pt idx="5828">
                  <c:v>373</c:v>
                </c:pt>
                <c:pt idx="5829">
                  <c:v>371</c:v>
                </c:pt>
                <c:pt idx="5830">
                  <c:v>374</c:v>
                </c:pt>
                <c:pt idx="5831">
                  <c:v>372</c:v>
                </c:pt>
                <c:pt idx="5832">
                  <c:v>382</c:v>
                </c:pt>
                <c:pt idx="5833">
                  <c:v>389</c:v>
                </c:pt>
                <c:pt idx="5834">
                  <c:v>387</c:v>
                </c:pt>
                <c:pt idx="5835">
                  <c:v>399</c:v>
                </c:pt>
                <c:pt idx="5836">
                  <c:v>401</c:v>
                </c:pt>
                <c:pt idx="5837">
                  <c:v>420</c:v>
                </c:pt>
                <c:pt idx="5838">
                  <c:v>413</c:v>
                </c:pt>
                <c:pt idx="5839">
                  <c:v>417</c:v>
                </c:pt>
                <c:pt idx="5840">
                  <c:v>406</c:v>
                </c:pt>
                <c:pt idx="5841">
                  <c:v>407</c:v>
                </c:pt>
                <c:pt idx="5842">
                  <c:v>406</c:v>
                </c:pt>
                <c:pt idx="5843">
                  <c:v>399</c:v>
                </c:pt>
                <c:pt idx="5844">
                  <c:v>403</c:v>
                </c:pt>
                <c:pt idx="5845">
                  <c:v>422</c:v>
                </c:pt>
                <c:pt idx="5846">
                  <c:v>416</c:v>
                </c:pt>
                <c:pt idx="5847">
                  <c:v>416</c:v>
                </c:pt>
                <c:pt idx="5848">
                  <c:v>419</c:v>
                </c:pt>
                <c:pt idx="5849">
                  <c:v>436</c:v>
                </c:pt>
                <c:pt idx="5850">
                  <c:v>433</c:v>
                </c:pt>
                <c:pt idx="5851">
                  <c:v>459</c:v>
                </c:pt>
                <c:pt idx="5852">
                  <c:v>470</c:v>
                </c:pt>
                <c:pt idx="5853">
                  <c:v>453</c:v>
                </c:pt>
                <c:pt idx="5854">
                  <c:v>448</c:v>
                </c:pt>
                <c:pt idx="5855">
                  <c:v>442</c:v>
                </c:pt>
                <c:pt idx="5856">
                  <c:v>437</c:v>
                </c:pt>
                <c:pt idx="5857">
                  <c:v>423</c:v>
                </c:pt>
                <c:pt idx="5858">
                  <c:v>420</c:v>
                </c:pt>
                <c:pt idx="5859">
                  <c:v>422</c:v>
                </c:pt>
                <c:pt idx="5860">
                  <c:v>424</c:v>
                </c:pt>
                <c:pt idx="5861">
                  <c:v>423</c:v>
                </c:pt>
                <c:pt idx="5862">
                  <c:v>423</c:v>
                </c:pt>
                <c:pt idx="5863">
                  <c:v>414</c:v>
                </c:pt>
                <c:pt idx="5864">
                  <c:v>416</c:v>
                </c:pt>
                <c:pt idx="5865">
                  <c:v>403</c:v>
                </c:pt>
                <c:pt idx="5866">
                  <c:v>395</c:v>
                </c:pt>
                <c:pt idx="5867">
                  <c:v>400</c:v>
                </c:pt>
                <c:pt idx="5868">
                  <c:v>409</c:v>
                </c:pt>
                <c:pt idx="5869">
                  <c:v>405</c:v>
                </c:pt>
                <c:pt idx="5870">
                  <c:v>409</c:v>
                </c:pt>
                <c:pt idx="5871">
                  <c:v>407</c:v>
                </c:pt>
                <c:pt idx="5872">
                  <c:v>407</c:v>
                </c:pt>
                <c:pt idx="5873">
                  <c:v>399</c:v>
                </c:pt>
                <c:pt idx="5874">
                  <c:v>404</c:v>
                </c:pt>
                <c:pt idx="5875">
                  <c:v>402</c:v>
                </c:pt>
                <c:pt idx="5876">
                  <c:v>402</c:v>
                </c:pt>
                <c:pt idx="5877">
                  <c:v>398</c:v>
                </c:pt>
                <c:pt idx="5878">
                  <c:v>400</c:v>
                </c:pt>
                <c:pt idx="5879">
                  <c:v>403</c:v>
                </c:pt>
                <c:pt idx="5880">
                  <c:v>401</c:v>
                </c:pt>
                <c:pt idx="5881">
                  <c:v>400</c:v>
                </c:pt>
                <c:pt idx="5882">
                  <c:v>402</c:v>
                </c:pt>
                <c:pt idx="5883">
                  <c:v>400</c:v>
                </c:pt>
                <c:pt idx="5884">
                  <c:v>396</c:v>
                </c:pt>
                <c:pt idx="5885">
                  <c:v>401</c:v>
                </c:pt>
                <c:pt idx="5886">
                  <c:v>411</c:v>
                </c:pt>
                <c:pt idx="5887">
                  <c:v>407</c:v>
                </c:pt>
                <c:pt idx="5888">
                  <c:v>406</c:v>
                </c:pt>
                <c:pt idx="5889">
                  <c:v>399</c:v>
                </c:pt>
                <c:pt idx="5890">
                  <c:v>398</c:v>
                </c:pt>
                <c:pt idx="5891">
                  <c:v>393</c:v>
                </c:pt>
                <c:pt idx="5892">
                  <c:v>389</c:v>
                </c:pt>
                <c:pt idx="5893">
                  <c:v>393</c:v>
                </c:pt>
                <c:pt idx="5894">
                  <c:v>397</c:v>
                </c:pt>
                <c:pt idx="5895">
                  <c:v>393</c:v>
                </c:pt>
                <c:pt idx="5896">
                  <c:v>410</c:v>
                </c:pt>
                <c:pt idx="5897">
                  <c:v>419</c:v>
                </c:pt>
                <c:pt idx="5898">
                  <c:v>453</c:v>
                </c:pt>
                <c:pt idx="5899">
                  <c:v>446</c:v>
                </c:pt>
                <c:pt idx="5900">
                  <c:v>452</c:v>
                </c:pt>
                <c:pt idx="5901">
                  <c:v>431</c:v>
                </c:pt>
                <c:pt idx="5902">
                  <c:v>431</c:v>
                </c:pt>
                <c:pt idx="5903">
                  <c:v>440</c:v>
                </c:pt>
                <c:pt idx="5904">
                  <c:v>425</c:v>
                </c:pt>
                <c:pt idx="5905">
                  <c:v>449</c:v>
                </c:pt>
                <c:pt idx="5906">
                  <c:v>452</c:v>
                </c:pt>
                <c:pt idx="5907">
                  <c:v>447</c:v>
                </c:pt>
                <c:pt idx="5908">
                  <c:v>436</c:v>
                </c:pt>
                <c:pt idx="5909">
                  <c:v>435</c:v>
                </c:pt>
                <c:pt idx="5910">
                  <c:v>421</c:v>
                </c:pt>
                <c:pt idx="5911">
                  <c:v>416</c:v>
                </c:pt>
                <c:pt idx="5912">
                  <c:v>425</c:v>
                </c:pt>
                <c:pt idx="5913">
                  <c:v>422</c:v>
                </c:pt>
                <c:pt idx="5914">
                  <c:v>419</c:v>
                </c:pt>
                <c:pt idx="5915">
                  <c:v>417</c:v>
                </c:pt>
                <c:pt idx="5916">
                  <c:v>408</c:v>
                </c:pt>
                <c:pt idx="5917">
                  <c:v>409</c:v>
                </c:pt>
                <c:pt idx="5918">
                  <c:v>413</c:v>
                </c:pt>
                <c:pt idx="5919">
                  <c:v>413</c:v>
                </c:pt>
                <c:pt idx="5920">
                  <c:v>423</c:v>
                </c:pt>
                <c:pt idx="5921">
                  <c:v>423</c:v>
                </c:pt>
                <c:pt idx="5922">
                  <c:v>407</c:v>
                </c:pt>
                <c:pt idx="5923">
                  <c:v>405</c:v>
                </c:pt>
                <c:pt idx="5924">
                  <c:v>399</c:v>
                </c:pt>
                <c:pt idx="5925">
                  <c:v>390</c:v>
                </c:pt>
                <c:pt idx="5926">
                  <c:v>392</c:v>
                </c:pt>
                <c:pt idx="5927">
                  <c:v>385</c:v>
                </c:pt>
                <c:pt idx="5928">
                  <c:v>383</c:v>
                </c:pt>
                <c:pt idx="5929">
                  <c:v>380</c:v>
                </c:pt>
                <c:pt idx="5930">
                  <c:v>381</c:v>
                </c:pt>
                <c:pt idx="5931">
                  <c:v>382</c:v>
                </c:pt>
                <c:pt idx="5932">
                  <c:v>377</c:v>
                </c:pt>
                <c:pt idx="5933">
                  <c:v>381</c:v>
                </c:pt>
                <c:pt idx="5934">
                  <c:v>384</c:v>
                </c:pt>
                <c:pt idx="5935">
                  <c:v>390</c:v>
                </c:pt>
                <c:pt idx="5936">
                  <c:v>391</c:v>
                </c:pt>
                <c:pt idx="5937">
                  <c:v>395</c:v>
                </c:pt>
                <c:pt idx="5938">
                  <c:v>399</c:v>
                </c:pt>
                <c:pt idx="5939">
                  <c:v>402</c:v>
                </c:pt>
                <c:pt idx="5940">
                  <c:v>408</c:v>
                </c:pt>
                <c:pt idx="5941">
                  <c:v>428</c:v>
                </c:pt>
                <c:pt idx="5942">
                  <c:v>440</c:v>
                </c:pt>
                <c:pt idx="5943">
                  <c:v>438</c:v>
                </c:pt>
                <c:pt idx="5944">
                  <c:v>431</c:v>
                </c:pt>
                <c:pt idx="5945">
                  <c:v>439</c:v>
                </c:pt>
                <c:pt idx="5946">
                  <c:v>432</c:v>
                </c:pt>
                <c:pt idx="5947">
                  <c:v>426</c:v>
                </c:pt>
                <c:pt idx="5948">
                  <c:v>410</c:v>
                </c:pt>
                <c:pt idx="5949">
                  <c:v>408</c:v>
                </c:pt>
                <c:pt idx="5950">
                  <c:v>401</c:v>
                </c:pt>
                <c:pt idx="5951">
                  <c:v>401</c:v>
                </c:pt>
                <c:pt idx="5952">
                  <c:v>400</c:v>
                </c:pt>
                <c:pt idx="5953">
                  <c:v>402</c:v>
                </c:pt>
                <c:pt idx="5954">
                  <c:v>398</c:v>
                </c:pt>
                <c:pt idx="5955">
                  <c:v>399</c:v>
                </c:pt>
                <c:pt idx="5956">
                  <c:v>398</c:v>
                </c:pt>
                <c:pt idx="5957">
                  <c:v>396</c:v>
                </c:pt>
                <c:pt idx="5958">
                  <c:v>389</c:v>
                </c:pt>
                <c:pt idx="5959">
                  <c:v>385</c:v>
                </c:pt>
                <c:pt idx="5960">
                  <c:v>386</c:v>
                </c:pt>
                <c:pt idx="5961">
                  <c:v>396</c:v>
                </c:pt>
                <c:pt idx="5962">
                  <c:v>415</c:v>
                </c:pt>
                <c:pt idx="5963">
                  <c:v>409</c:v>
                </c:pt>
                <c:pt idx="5964">
                  <c:v>399</c:v>
                </c:pt>
                <c:pt idx="5965">
                  <c:v>397</c:v>
                </c:pt>
                <c:pt idx="5966">
                  <c:v>402</c:v>
                </c:pt>
                <c:pt idx="5967">
                  <c:v>396</c:v>
                </c:pt>
                <c:pt idx="5968">
                  <c:v>400</c:v>
                </c:pt>
                <c:pt idx="5969">
                  <c:v>399</c:v>
                </c:pt>
                <c:pt idx="5970">
                  <c:v>400</c:v>
                </c:pt>
                <c:pt idx="5971">
                  <c:v>405</c:v>
                </c:pt>
                <c:pt idx="5972">
                  <c:v>408</c:v>
                </c:pt>
                <c:pt idx="5973">
                  <c:v>406</c:v>
                </c:pt>
                <c:pt idx="5974">
                  <c:v>409</c:v>
                </c:pt>
                <c:pt idx="5975">
                  <c:v>412</c:v>
                </c:pt>
                <c:pt idx="5976">
                  <c:v>418</c:v>
                </c:pt>
                <c:pt idx="5977">
                  <c:v>417</c:v>
                </c:pt>
                <c:pt idx="5978">
                  <c:v>413</c:v>
                </c:pt>
                <c:pt idx="5979">
                  <c:v>408</c:v>
                </c:pt>
                <c:pt idx="5980">
                  <c:v>405</c:v>
                </c:pt>
                <c:pt idx="5981">
                  <c:v>399</c:v>
                </c:pt>
                <c:pt idx="5982">
                  <c:v>399</c:v>
                </c:pt>
                <c:pt idx="5983">
                  <c:v>401</c:v>
                </c:pt>
                <c:pt idx="5984">
                  <c:v>402</c:v>
                </c:pt>
                <c:pt idx="5985">
                  <c:v>403</c:v>
                </c:pt>
                <c:pt idx="5986">
                  <c:v>414</c:v>
                </c:pt>
                <c:pt idx="5987">
                  <c:v>402</c:v>
                </c:pt>
                <c:pt idx="5988">
                  <c:v>400</c:v>
                </c:pt>
                <c:pt idx="5989">
                  <c:v>389</c:v>
                </c:pt>
                <c:pt idx="5990">
                  <c:v>388</c:v>
                </c:pt>
                <c:pt idx="5991">
                  <c:v>384</c:v>
                </c:pt>
                <c:pt idx="5992">
                  <c:v>383</c:v>
                </c:pt>
                <c:pt idx="5993">
                  <c:v>370</c:v>
                </c:pt>
                <c:pt idx="5994">
                  <c:v>371</c:v>
                </c:pt>
                <c:pt idx="5995">
                  <c:v>362</c:v>
                </c:pt>
                <c:pt idx="5996">
                  <c:v>358</c:v>
                </c:pt>
                <c:pt idx="5997">
                  <c:v>351</c:v>
                </c:pt>
                <c:pt idx="5998">
                  <c:v>354</c:v>
                </c:pt>
                <c:pt idx="5999">
                  <c:v>353</c:v>
                </c:pt>
                <c:pt idx="6000">
                  <c:v>352</c:v>
                </c:pt>
                <c:pt idx="6001">
                  <c:v>353</c:v>
                </c:pt>
                <c:pt idx="6002">
                  <c:v>353</c:v>
                </c:pt>
                <c:pt idx="6003">
                  <c:v>356</c:v>
                </c:pt>
                <c:pt idx="6004">
                  <c:v>360</c:v>
                </c:pt>
                <c:pt idx="6005">
                  <c:v>360</c:v>
                </c:pt>
                <c:pt idx="6006">
                  <c:v>356</c:v>
                </c:pt>
                <c:pt idx="6007">
                  <c:v>361</c:v>
                </c:pt>
                <c:pt idx="6008">
                  <c:v>357</c:v>
                </c:pt>
                <c:pt idx="6009">
                  <c:v>354</c:v>
                </c:pt>
                <c:pt idx="6010">
                  <c:v>350</c:v>
                </c:pt>
                <c:pt idx="6011">
                  <c:v>349</c:v>
                </c:pt>
                <c:pt idx="6012">
                  <c:v>348</c:v>
                </c:pt>
                <c:pt idx="6013">
                  <c:v>348</c:v>
                </c:pt>
                <c:pt idx="6014">
                  <c:v>345</c:v>
                </c:pt>
                <c:pt idx="6015">
                  <c:v>344</c:v>
                </c:pt>
                <c:pt idx="6016">
                  <c:v>342</c:v>
                </c:pt>
                <c:pt idx="6017">
                  <c:v>339</c:v>
                </c:pt>
                <c:pt idx="6018">
                  <c:v>338</c:v>
                </c:pt>
                <c:pt idx="6019">
                  <c:v>347</c:v>
                </c:pt>
                <c:pt idx="6020">
                  <c:v>349</c:v>
                </c:pt>
                <c:pt idx="6021">
                  <c:v>358</c:v>
                </c:pt>
                <c:pt idx="6022">
                  <c:v>368</c:v>
                </c:pt>
                <c:pt idx="6023">
                  <c:v>403</c:v>
                </c:pt>
                <c:pt idx="6024">
                  <c:v>386</c:v>
                </c:pt>
                <c:pt idx="6025">
                  <c:v>383</c:v>
                </c:pt>
                <c:pt idx="6026">
                  <c:v>395</c:v>
                </c:pt>
                <c:pt idx="6027">
                  <c:v>403</c:v>
                </c:pt>
                <c:pt idx="6028">
                  <c:v>397</c:v>
                </c:pt>
                <c:pt idx="6029">
                  <c:v>385</c:v>
                </c:pt>
                <c:pt idx="6030">
                  <c:v>375</c:v>
                </c:pt>
                <c:pt idx="6031">
                  <c:v>370</c:v>
                </c:pt>
                <c:pt idx="6032">
                  <c:v>375</c:v>
                </c:pt>
                <c:pt idx="6033">
                  <c:v>375</c:v>
                </c:pt>
                <c:pt idx="6034">
                  <c:v>365</c:v>
                </c:pt>
                <c:pt idx="6035">
                  <c:v>359</c:v>
                </c:pt>
                <c:pt idx="6036">
                  <c:v>357</c:v>
                </c:pt>
                <c:pt idx="6037">
                  <c:v>356</c:v>
                </c:pt>
                <c:pt idx="6038">
                  <c:v>356</c:v>
                </c:pt>
                <c:pt idx="6039">
                  <c:v>361</c:v>
                </c:pt>
                <c:pt idx="6040">
                  <c:v>357</c:v>
                </c:pt>
                <c:pt idx="6041">
                  <c:v>362</c:v>
                </c:pt>
                <c:pt idx="6042">
                  <c:v>366</c:v>
                </c:pt>
                <c:pt idx="6043">
                  <c:v>403</c:v>
                </c:pt>
                <c:pt idx="6044">
                  <c:v>418</c:v>
                </c:pt>
                <c:pt idx="6045">
                  <c:v>427</c:v>
                </c:pt>
                <c:pt idx="6046">
                  <c:v>462</c:v>
                </c:pt>
                <c:pt idx="6047">
                  <c:v>504</c:v>
                </c:pt>
                <c:pt idx="6048">
                  <c:v>506</c:v>
                </c:pt>
                <c:pt idx="6049">
                  <c:v>497</c:v>
                </c:pt>
                <c:pt idx="6050">
                  <c:v>484</c:v>
                </c:pt>
                <c:pt idx="6051">
                  <c:v>475</c:v>
                </c:pt>
                <c:pt idx="6052">
                  <c:v>505</c:v>
                </c:pt>
                <c:pt idx="6053">
                  <c:v>564</c:v>
                </c:pt>
                <c:pt idx="6054">
                  <c:v>668</c:v>
                </c:pt>
                <c:pt idx="6055">
                  <c:v>638</c:v>
                </c:pt>
                <c:pt idx="6056">
                  <c:v>661</c:v>
                </c:pt>
                <c:pt idx="6057">
                  <c:v>742</c:v>
                </c:pt>
                <c:pt idx="6058">
                  <c:v>731</c:v>
                </c:pt>
                <c:pt idx="6059">
                  <c:v>838</c:v>
                </c:pt>
                <c:pt idx="6060">
                  <c:v>841</c:v>
                </c:pt>
                <c:pt idx="6061">
                  <c:v>904</c:v>
                </c:pt>
                <c:pt idx="6062">
                  <c:v>982</c:v>
                </c:pt>
                <c:pt idx="6063">
                  <c:v>1009</c:v>
                </c:pt>
                <c:pt idx="6064">
                  <c:v>1087</c:v>
                </c:pt>
                <c:pt idx="6065">
                  <c:v>1055</c:v>
                </c:pt>
                <c:pt idx="6066">
                  <c:v>1011</c:v>
                </c:pt>
                <c:pt idx="6067">
                  <c:v>929</c:v>
                </c:pt>
                <c:pt idx="6068">
                  <c:v>899</c:v>
                </c:pt>
                <c:pt idx="6069">
                  <c:v>882</c:v>
                </c:pt>
                <c:pt idx="6070">
                  <c:v>877</c:v>
                </c:pt>
                <c:pt idx="6071">
                  <c:v>911</c:v>
                </c:pt>
                <c:pt idx="6072">
                  <c:v>917</c:v>
                </c:pt>
                <c:pt idx="6073">
                  <c:v>943</c:v>
                </c:pt>
                <c:pt idx="6074">
                  <c:v>926</c:v>
                </c:pt>
                <c:pt idx="6075">
                  <c:v>888</c:v>
                </c:pt>
                <c:pt idx="6076">
                  <c:v>881</c:v>
                </c:pt>
                <c:pt idx="6077">
                  <c:v>796</c:v>
                </c:pt>
                <c:pt idx="6078">
                  <c:v>770</c:v>
                </c:pt>
                <c:pt idx="6079">
                  <c:v>735</c:v>
                </c:pt>
                <c:pt idx="6080">
                  <c:v>764</c:v>
                </c:pt>
                <c:pt idx="6081">
                  <c:v>758</c:v>
                </c:pt>
                <c:pt idx="6082">
                  <c:v>731</c:v>
                </c:pt>
                <c:pt idx="6083">
                  <c:v>752</c:v>
                </c:pt>
                <c:pt idx="6084">
                  <c:v>790</c:v>
                </c:pt>
                <c:pt idx="6085">
                  <c:v>785</c:v>
                </c:pt>
                <c:pt idx="6086">
                  <c:v>787</c:v>
                </c:pt>
                <c:pt idx="6087">
                  <c:v>803</c:v>
                </c:pt>
                <c:pt idx="6088">
                  <c:v>801</c:v>
                </c:pt>
                <c:pt idx="6089">
                  <c:v>802</c:v>
                </c:pt>
                <c:pt idx="6090">
                  <c:v>787</c:v>
                </c:pt>
                <c:pt idx="6091">
                  <c:v>763</c:v>
                </c:pt>
                <c:pt idx="6092">
                  <c:v>770</c:v>
                </c:pt>
                <c:pt idx="6093">
                  <c:v>779</c:v>
                </c:pt>
                <c:pt idx="6094">
                  <c:v>760</c:v>
                </c:pt>
                <c:pt idx="6095">
                  <c:v>760</c:v>
                </c:pt>
                <c:pt idx="6096">
                  <c:v>760</c:v>
                </c:pt>
                <c:pt idx="6097">
                  <c:v>752</c:v>
                </c:pt>
                <c:pt idx="6098">
                  <c:v>751</c:v>
                </c:pt>
                <c:pt idx="6099">
                  <c:v>742</c:v>
                </c:pt>
                <c:pt idx="6100">
                  <c:v>761</c:v>
                </c:pt>
                <c:pt idx="6101">
                  <c:v>777</c:v>
                </c:pt>
                <c:pt idx="6102">
                  <c:v>778</c:v>
                </c:pt>
                <c:pt idx="6103">
                  <c:v>741</c:v>
                </c:pt>
                <c:pt idx="6104">
                  <c:v>735</c:v>
                </c:pt>
                <c:pt idx="6105">
                  <c:v>716</c:v>
                </c:pt>
                <c:pt idx="6106">
                  <c:v>708</c:v>
                </c:pt>
                <c:pt idx="6107">
                  <c:v>706</c:v>
                </c:pt>
                <c:pt idx="6108">
                  <c:v>706</c:v>
                </c:pt>
                <c:pt idx="6109">
                  <c:v>675</c:v>
                </c:pt>
                <c:pt idx="6110">
                  <c:v>670</c:v>
                </c:pt>
                <c:pt idx="6111">
                  <c:v>660</c:v>
                </c:pt>
                <c:pt idx="6112">
                  <c:v>671</c:v>
                </c:pt>
                <c:pt idx="6113">
                  <c:v>654</c:v>
                </c:pt>
                <c:pt idx="6114">
                  <c:v>643</c:v>
                </c:pt>
                <c:pt idx="6115">
                  <c:v>618</c:v>
                </c:pt>
                <c:pt idx="6116">
                  <c:v>580</c:v>
                </c:pt>
                <c:pt idx="6117">
                  <c:v>583</c:v>
                </c:pt>
                <c:pt idx="6118">
                  <c:v>550</c:v>
                </c:pt>
                <c:pt idx="6119">
                  <c:v>551</c:v>
                </c:pt>
                <c:pt idx="6120">
                  <c:v>575</c:v>
                </c:pt>
                <c:pt idx="6121">
                  <c:v>592</c:v>
                </c:pt>
                <c:pt idx="6122">
                  <c:v>640</c:v>
                </c:pt>
                <c:pt idx="6123">
                  <c:v>628</c:v>
                </c:pt>
                <c:pt idx="6124">
                  <c:v>625</c:v>
                </c:pt>
                <c:pt idx="6125">
                  <c:v>578</c:v>
                </c:pt>
                <c:pt idx="6126">
                  <c:v>585</c:v>
                </c:pt>
                <c:pt idx="6127">
                  <c:v>601</c:v>
                </c:pt>
                <c:pt idx="6128">
                  <c:v>602</c:v>
                </c:pt>
                <c:pt idx="6129">
                  <c:v>603</c:v>
                </c:pt>
                <c:pt idx="6130">
                  <c:v>602</c:v>
                </c:pt>
                <c:pt idx="6131">
                  <c:v>623</c:v>
                </c:pt>
                <c:pt idx="6132">
                  <c:v>630</c:v>
                </c:pt>
                <c:pt idx="6133">
                  <c:v>641</c:v>
                </c:pt>
                <c:pt idx="6134">
                  <c:v>652</c:v>
                </c:pt>
                <c:pt idx="6135">
                  <c:v>644</c:v>
                </c:pt>
                <c:pt idx="6136">
                  <c:v>633</c:v>
                </c:pt>
                <c:pt idx="6137">
                  <c:v>617</c:v>
                </c:pt>
                <c:pt idx="6138">
                  <c:v>617</c:v>
                </c:pt>
                <c:pt idx="6139">
                  <c:v>603</c:v>
                </c:pt>
                <c:pt idx="6140">
                  <c:v>604</c:v>
                </c:pt>
                <c:pt idx="6141">
                  <c:v>606</c:v>
                </c:pt>
                <c:pt idx="6142">
                  <c:v>614</c:v>
                </c:pt>
                <c:pt idx="6143">
                  <c:v>614</c:v>
                </c:pt>
                <c:pt idx="6144">
                  <c:v>601</c:v>
                </c:pt>
                <c:pt idx="6145">
                  <c:v>603</c:v>
                </c:pt>
                <c:pt idx="6146">
                  <c:v>581</c:v>
                </c:pt>
                <c:pt idx="6147">
                  <c:v>576</c:v>
                </c:pt>
                <c:pt idx="6148">
                  <c:v>574</c:v>
                </c:pt>
                <c:pt idx="6149">
                  <c:v>554</c:v>
                </c:pt>
                <c:pt idx="6150">
                  <c:v>533</c:v>
                </c:pt>
                <c:pt idx="6151">
                  <c:v>528</c:v>
                </c:pt>
                <c:pt idx="6152">
                  <c:v>526</c:v>
                </c:pt>
                <c:pt idx="6153">
                  <c:v>529</c:v>
                </c:pt>
                <c:pt idx="6154">
                  <c:v>524</c:v>
                </c:pt>
                <c:pt idx="6155">
                  <c:v>527</c:v>
                </c:pt>
                <c:pt idx="6156">
                  <c:v>515</c:v>
                </c:pt>
                <c:pt idx="6157">
                  <c:v>514</c:v>
                </c:pt>
                <c:pt idx="6158">
                  <c:v>516</c:v>
                </c:pt>
                <c:pt idx="6159">
                  <c:v>508</c:v>
                </c:pt>
                <c:pt idx="6160">
                  <c:v>513</c:v>
                </c:pt>
                <c:pt idx="6161">
                  <c:v>504</c:v>
                </c:pt>
                <c:pt idx="6162">
                  <c:v>506</c:v>
                </c:pt>
                <c:pt idx="6163">
                  <c:v>506</c:v>
                </c:pt>
                <c:pt idx="6164">
                  <c:v>509</c:v>
                </c:pt>
                <c:pt idx="6165">
                  <c:v>503</c:v>
                </c:pt>
                <c:pt idx="6166">
                  <c:v>510</c:v>
                </c:pt>
                <c:pt idx="6167">
                  <c:v>516</c:v>
                </c:pt>
                <c:pt idx="6168">
                  <c:v>526</c:v>
                </c:pt>
                <c:pt idx="6169">
                  <c:v>529</c:v>
                </c:pt>
                <c:pt idx="6170">
                  <c:v>526</c:v>
                </c:pt>
                <c:pt idx="6171">
                  <c:v>525</c:v>
                </c:pt>
                <c:pt idx="6172">
                  <c:v>528</c:v>
                </c:pt>
                <c:pt idx="6173">
                  <c:v>525</c:v>
                </c:pt>
                <c:pt idx="6174">
                  <c:v>517</c:v>
                </c:pt>
                <c:pt idx="6175">
                  <c:v>507</c:v>
                </c:pt>
                <c:pt idx="6176">
                  <c:v>502</c:v>
                </c:pt>
                <c:pt idx="6177">
                  <c:v>498</c:v>
                </c:pt>
                <c:pt idx="6178">
                  <c:v>500</c:v>
                </c:pt>
                <c:pt idx="6179">
                  <c:v>502</c:v>
                </c:pt>
                <c:pt idx="6180">
                  <c:v>497</c:v>
                </c:pt>
                <c:pt idx="6181">
                  <c:v>493</c:v>
                </c:pt>
                <c:pt idx="6182">
                  <c:v>504</c:v>
                </c:pt>
                <c:pt idx="6183">
                  <c:v>513</c:v>
                </c:pt>
                <c:pt idx="6184">
                  <c:v>513</c:v>
                </c:pt>
                <c:pt idx="6185">
                  <c:v>525</c:v>
                </c:pt>
                <c:pt idx="6186">
                  <c:v>516</c:v>
                </c:pt>
                <c:pt idx="6187">
                  <c:v>516</c:v>
                </c:pt>
                <c:pt idx="6188">
                  <c:v>521</c:v>
                </c:pt>
                <c:pt idx="6189">
                  <c:v>518</c:v>
                </c:pt>
                <c:pt idx="6190">
                  <c:v>514</c:v>
                </c:pt>
                <c:pt idx="6191">
                  <c:v>507</c:v>
                </c:pt>
                <c:pt idx="6192">
                  <c:v>514</c:v>
                </c:pt>
                <c:pt idx="6193">
                  <c:v>516</c:v>
                </c:pt>
                <c:pt idx="6194">
                  <c:v>542</c:v>
                </c:pt>
                <c:pt idx="6195">
                  <c:v>545</c:v>
                </c:pt>
                <c:pt idx="6196">
                  <c:v>547</c:v>
                </c:pt>
                <c:pt idx="6197">
                  <c:v>564</c:v>
                </c:pt>
                <c:pt idx="6198">
                  <c:v>564</c:v>
                </c:pt>
                <c:pt idx="6199">
                  <c:v>552</c:v>
                </c:pt>
                <c:pt idx="6200">
                  <c:v>550</c:v>
                </c:pt>
                <c:pt idx="6201">
                  <c:v>541</c:v>
                </c:pt>
                <c:pt idx="6202">
                  <c:v>536</c:v>
                </c:pt>
                <c:pt idx="6203">
                  <c:v>538</c:v>
                </c:pt>
                <c:pt idx="6204">
                  <c:v>518</c:v>
                </c:pt>
                <c:pt idx="6205">
                  <c:v>506</c:v>
                </c:pt>
                <c:pt idx="6206">
                  <c:v>502</c:v>
                </c:pt>
                <c:pt idx="6207">
                  <c:v>497</c:v>
                </c:pt>
                <c:pt idx="6208">
                  <c:v>492</c:v>
                </c:pt>
                <c:pt idx="6209">
                  <c:v>492</c:v>
                </c:pt>
                <c:pt idx="6210">
                  <c:v>488</c:v>
                </c:pt>
                <c:pt idx="6211">
                  <c:v>489</c:v>
                </c:pt>
                <c:pt idx="6212">
                  <c:v>501</c:v>
                </c:pt>
                <c:pt idx="6213">
                  <c:v>494</c:v>
                </c:pt>
                <c:pt idx="6214">
                  <c:v>491</c:v>
                </c:pt>
                <c:pt idx="6215">
                  <c:v>490</c:v>
                </c:pt>
                <c:pt idx="6216">
                  <c:v>491</c:v>
                </c:pt>
                <c:pt idx="6217">
                  <c:v>488</c:v>
                </c:pt>
                <c:pt idx="6218">
                  <c:v>487</c:v>
                </c:pt>
                <c:pt idx="6219">
                  <c:v>503</c:v>
                </c:pt>
                <c:pt idx="6220">
                  <c:v>506</c:v>
                </c:pt>
                <c:pt idx="6221">
                  <c:v>529</c:v>
                </c:pt>
                <c:pt idx="6222">
                  <c:v>525</c:v>
                </c:pt>
                <c:pt idx="6223">
                  <c:v>525</c:v>
                </c:pt>
                <c:pt idx="6224">
                  <c:v>532</c:v>
                </c:pt>
                <c:pt idx="6225">
                  <c:v>525</c:v>
                </c:pt>
                <c:pt idx="6226">
                  <c:v>507</c:v>
                </c:pt>
                <c:pt idx="6227">
                  <c:v>479</c:v>
                </c:pt>
                <c:pt idx="6228">
                  <c:v>459</c:v>
                </c:pt>
                <c:pt idx="6229">
                  <c:v>467</c:v>
                </c:pt>
                <c:pt idx="6230">
                  <c:v>422</c:v>
                </c:pt>
                <c:pt idx="6231">
                  <c:v>437</c:v>
                </c:pt>
                <c:pt idx="6232">
                  <c:v>437</c:v>
                </c:pt>
                <c:pt idx="6233">
                  <c:v>462</c:v>
                </c:pt>
                <c:pt idx="6234">
                  <c:v>463</c:v>
                </c:pt>
                <c:pt idx="6235">
                  <c:v>450</c:v>
                </c:pt>
                <c:pt idx="6236">
                  <c:v>448</c:v>
                </c:pt>
                <c:pt idx="6237">
                  <c:v>442</c:v>
                </c:pt>
                <c:pt idx="6238">
                  <c:v>448</c:v>
                </c:pt>
                <c:pt idx="6239">
                  <c:v>449</c:v>
                </c:pt>
                <c:pt idx="6240">
                  <c:v>443</c:v>
                </c:pt>
                <c:pt idx="6241">
                  <c:v>431</c:v>
                </c:pt>
                <c:pt idx="6242">
                  <c:v>433</c:v>
                </c:pt>
                <c:pt idx="6243">
                  <c:v>433</c:v>
                </c:pt>
                <c:pt idx="6244">
                  <c:v>435</c:v>
                </c:pt>
                <c:pt idx="6245">
                  <c:v>433</c:v>
                </c:pt>
                <c:pt idx="6246">
                  <c:v>421</c:v>
                </c:pt>
                <c:pt idx="6247">
                  <c:v>417</c:v>
                </c:pt>
                <c:pt idx="6248">
                  <c:v>410</c:v>
                </c:pt>
                <c:pt idx="6249">
                  <c:v>403</c:v>
                </c:pt>
                <c:pt idx="6250">
                  <c:v>403</c:v>
                </c:pt>
                <c:pt idx="6251">
                  <c:v>403</c:v>
                </c:pt>
                <c:pt idx="6252">
                  <c:v>404</c:v>
                </c:pt>
                <c:pt idx="6253">
                  <c:v>408</c:v>
                </c:pt>
                <c:pt idx="6254">
                  <c:v>413</c:v>
                </c:pt>
                <c:pt idx="6255">
                  <c:v>407</c:v>
                </c:pt>
                <c:pt idx="6256">
                  <c:v>406</c:v>
                </c:pt>
                <c:pt idx="6257">
                  <c:v>406</c:v>
                </c:pt>
                <c:pt idx="6258">
                  <c:v>405</c:v>
                </c:pt>
                <c:pt idx="6259">
                  <c:v>403</c:v>
                </c:pt>
                <c:pt idx="6260">
                  <c:v>418</c:v>
                </c:pt>
                <c:pt idx="6261">
                  <c:v>412</c:v>
                </c:pt>
                <c:pt idx="6262">
                  <c:v>407</c:v>
                </c:pt>
                <c:pt idx="6263">
                  <c:v>405</c:v>
                </c:pt>
                <c:pt idx="6264">
                  <c:v>389</c:v>
                </c:pt>
                <c:pt idx="6265">
                  <c:v>385</c:v>
                </c:pt>
                <c:pt idx="6266">
                  <c:v>387</c:v>
                </c:pt>
                <c:pt idx="6267">
                  <c:v>386</c:v>
                </c:pt>
                <c:pt idx="6268">
                  <c:v>393</c:v>
                </c:pt>
                <c:pt idx="6269">
                  <c:v>392</c:v>
                </c:pt>
                <c:pt idx="6270">
                  <c:v>380</c:v>
                </c:pt>
                <c:pt idx="6271">
                  <c:v>378</c:v>
                </c:pt>
                <c:pt idx="6272">
                  <c:v>376</c:v>
                </c:pt>
                <c:pt idx="6273">
                  <c:v>382</c:v>
                </c:pt>
                <c:pt idx="6274">
                  <c:v>385</c:v>
                </c:pt>
                <c:pt idx="6275">
                  <c:v>382</c:v>
                </c:pt>
                <c:pt idx="6276">
                  <c:v>373</c:v>
                </c:pt>
                <c:pt idx="6277">
                  <c:v>374</c:v>
                </c:pt>
                <c:pt idx="6278">
                  <c:v>373</c:v>
                </c:pt>
                <c:pt idx="6279">
                  <c:v>371</c:v>
                </c:pt>
                <c:pt idx="6280">
                  <c:v>367</c:v>
                </c:pt>
                <c:pt idx="6281">
                  <c:v>365</c:v>
                </c:pt>
                <c:pt idx="6282">
                  <c:v>375</c:v>
                </c:pt>
                <c:pt idx="6283">
                  <c:v>375</c:v>
                </c:pt>
                <c:pt idx="6284">
                  <c:v>374</c:v>
                </c:pt>
                <c:pt idx="6285">
                  <c:v>385</c:v>
                </c:pt>
                <c:pt idx="6286">
                  <c:v>376</c:v>
                </c:pt>
                <c:pt idx="6287">
                  <c:v>379</c:v>
                </c:pt>
                <c:pt idx="6288">
                  <c:v>384</c:v>
                </c:pt>
                <c:pt idx="6289">
                  <c:v>383</c:v>
                </c:pt>
                <c:pt idx="6290">
                  <c:v>375</c:v>
                </c:pt>
                <c:pt idx="6291">
                  <c:v>368</c:v>
                </c:pt>
                <c:pt idx="6292">
                  <c:v>364</c:v>
                </c:pt>
                <c:pt idx="6293">
                  <c:v>358</c:v>
                </c:pt>
                <c:pt idx="6294">
                  <c:v>354</c:v>
                </c:pt>
                <c:pt idx="6295">
                  <c:v>351</c:v>
                </c:pt>
                <c:pt idx="6296">
                  <c:v>351</c:v>
                </c:pt>
                <c:pt idx="6297">
                  <c:v>350</c:v>
                </c:pt>
                <c:pt idx="6298">
                  <c:v>348</c:v>
                </c:pt>
                <c:pt idx="6299">
                  <c:v>347</c:v>
                </c:pt>
                <c:pt idx="6300">
                  <c:v>341</c:v>
                </c:pt>
                <c:pt idx="6301">
                  <c:v>344</c:v>
                </c:pt>
                <c:pt idx="6302">
                  <c:v>346</c:v>
                </c:pt>
                <c:pt idx="6303">
                  <c:v>341</c:v>
                </c:pt>
                <c:pt idx="6304">
                  <c:v>344</c:v>
                </c:pt>
                <c:pt idx="6305">
                  <c:v>347</c:v>
                </c:pt>
                <c:pt idx="6306">
                  <c:v>342</c:v>
                </c:pt>
                <c:pt idx="6307">
                  <c:v>342</c:v>
                </c:pt>
                <c:pt idx="6308">
                  <c:v>352</c:v>
                </c:pt>
                <c:pt idx="6309">
                  <c:v>357</c:v>
                </c:pt>
                <c:pt idx="6310">
                  <c:v>354</c:v>
                </c:pt>
                <c:pt idx="6311">
                  <c:v>353</c:v>
                </c:pt>
                <c:pt idx="6312">
                  <c:v>351</c:v>
                </c:pt>
                <c:pt idx="6313">
                  <c:v>354</c:v>
                </c:pt>
                <c:pt idx="6314">
                  <c:v>360</c:v>
                </c:pt>
                <c:pt idx="6315">
                  <c:v>357</c:v>
                </c:pt>
                <c:pt idx="6316">
                  <c:v>362</c:v>
                </c:pt>
                <c:pt idx="6317">
                  <c:v>363</c:v>
                </c:pt>
                <c:pt idx="6318">
                  <c:v>352</c:v>
                </c:pt>
                <c:pt idx="6319">
                  <c:v>355</c:v>
                </c:pt>
                <c:pt idx="6320">
                  <c:v>355</c:v>
                </c:pt>
                <c:pt idx="6321">
                  <c:v>355</c:v>
                </c:pt>
                <c:pt idx="6322">
                  <c:v>365</c:v>
                </c:pt>
                <c:pt idx="6323">
                  <c:v>366</c:v>
                </c:pt>
                <c:pt idx="6324">
                  <c:v>367</c:v>
                </c:pt>
                <c:pt idx="6325">
                  <c:v>358</c:v>
                </c:pt>
                <c:pt idx="6326">
                  <c:v>357</c:v>
                </c:pt>
                <c:pt idx="6327">
                  <c:v>351</c:v>
                </c:pt>
                <c:pt idx="6328">
                  <c:v>353</c:v>
                </c:pt>
                <c:pt idx="6329">
                  <c:v>348</c:v>
                </c:pt>
                <c:pt idx="6330">
                  <c:v>343</c:v>
                </c:pt>
                <c:pt idx="6331">
                  <c:v>344</c:v>
                </c:pt>
                <c:pt idx="6332">
                  <c:v>336</c:v>
                </c:pt>
                <c:pt idx="6333">
                  <c:v>333</c:v>
                </c:pt>
                <c:pt idx="6334">
                  <c:v>325</c:v>
                </c:pt>
                <c:pt idx="6335">
                  <c:v>325</c:v>
                </c:pt>
                <c:pt idx="6336">
                  <c:v>322</c:v>
                </c:pt>
                <c:pt idx="6337">
                  <c:v>321</c:v>
                </c:pt>
                <c:pt idx="6338">
                  <c:v>324</c:v>
                </c:pt>
                <c:pt idx="6339">
                  <c:v>324</c:v>
                </c:pt>
                <c:pt idx="6340">
                  <c:v>332</c:v>
                </c:pt>
                <c:pt idx="6341">
                  <c:v>325</c:v>
                </c:pt>
                <c:pt idx="6342">
                  <c:v>325</c:v>
                </c:pt>
                <c:pt idx="6343">
                  <c:v>322</c:v>
                </c:pt>
                <c:pt idx="6344">
                  <c:v>325</c:v>
                </c:pt>
                <c:pt idx="6345">
                  <c:v>335</c:v>
                </c:pt>
                <c:pt idx="6346">
                  <c:v>334</c:v>
                </c:pt>
                <c:pt idx="6347">
                  <c:v>334</c:v>
                </c:pt>
                <c:pt idx="6348">
                  <c:v>329</c:v>
                </c:pt>
                <c:pt idx="6349">
                  <c:v>326</c:v>
                </c:pt>
                <c:pt idx="6350">
                  <c:v>324</c:v>
                </c:pt>
                <c:pt idx="6351">
                  <c:v>326</c:v>
                </c:pt>
                <c:pt idx="6352">
                  <c:v>324</c:v>
                </c:pt>
                <c:pt idx="6353">
                  <c:v>328</c:v>
                </c:pt>
                <c:pt idx="6354">
                  <c:v>327</c:v>
                </c:pt>
                <c:pt idx="6355">
                  <c:v>332</c:v>
                </c:pt>
                <c:pt idx="6356">
                  <c:v>329</c:v>
                </c:pt>
                <c:pt idx="6357">
                  <c:v>330</c:v>
                </c:pt>
                <c:pt idx="6358">
                  <c:v>327</c:v>
                </c:pt>
                <c:pt idx="6359">
                  <c:v>326</c:v>
                </c:pt>
                <c:pt idx="6360">
                  <c:v>336</c:v>
                </c:pt>
                <c:pt idx="6361">
                  <c:v>334</c:v>
                </c:pt>
                <c:pt idx="6362">
                  <c:v>337</c:v>
                </c:pt>
                <c:pt idx="6363">
                  <c:v>335</c:v>
                </c:pt>
                <c:pt idx="6364">
                  <c:v>335</c:v>
                </c:pt>
                <c:pt idx="6365">
                  <c:v>335</c:v>
                </c:pt>
                <c:pt idx="6366">
                  <c:v>340</c:v>
                </c:pt>
                <c:pt idx="6367">
                  <c:v>342</c:v>
                </c:pt>
                <c:pt idx="6368">
                  <c:v>337</c:v>
                </c:pt>
                <c:pt idx="6369">
                  <c:v>337</c:v>
                </c:pt>
                <c:pt idx="6370">
                  <c:v>334</c:v>
                </c:pt>
                <c:pt idx="6371">
                  <c:v>335</c:v>
                </c:pt>
                <c:pt idx="6372">
                  <c:v>330</c:v>
                </c:pt>
                <c:pt idx="6373">
                  <c:v>329</c:v>
                </c:pt>
                <c:pt idx="6374">
                  <c:v>334</c:v>
                </c:pt>
                <c:pt idx="6375">
                  <c:v>333</c:v>
                </c:pt>
                <c:pt idx="6376">
                  <c:v>331</c:v>
                </c:pt>
                <c:pt idx="6377">
                  <c:v>328</c:v>
                </c:pt>
                <c:pt idx="6378">
                  <c:v>328</c:v>
                </c:pt>
                <c:pt idx="6379">
                  <c:v>327</c:v>
                </c:pt>
                <c:pt idx="6380">
                  <c:v>326</c:v>
                </c:pt>
                <c:pt idx="6381">
                  <c:v>322</c:v>
                </c:pt>
                <c:pt idx="6382">
                  <c:v>323</c:v>
                </c:pt>
                <c:pt idx="6383">
                  <c:v>321</c:v>
                </c:pt>
                <c:pt idx="6384">
                  <c:v>317</c:v>
                </c:pt>
                <c:pt idx="6385">
                  <c:v>317</c:v>
                </c:pt>
                <c:pt idx="6386">
                  <c:v>312</c:v>
                </c:pt>
                <c:pt idx="6387">
                  <c:v>315</c:v>
                </c:pt>
                <c:pt idx="6388">
                  <c:v>318</c:v>
                </c:pt>
                <c:pt idx="6389">
                  <c:v>314</c:v>
                </c:pt>
                <c:pt idx="6390">
                  <c:v>315</c:v>
                </c:pt>
                <c:pt idx="6391">
                  <c:v>313</c:v>
                </c:pt>
                <c:pt idx="6392">
                  <c:v>308</c:v>
                </c:pt>
                <c:pt idx="6393">
                  <c:v>304</c:v>
                </c:pt>
                <c:pt idx="6394">
                  <c:v>305</c:v>
                </c:pt>
                <c:pt idx="6395">
                  <c:v>303</c:v>
                </c:pt>
                <c:pt idx="6396">
                  <c:v>304</c:v>
                </c:pt>
                <c:pt idx="6397">
                  <c:v>302</c:v>
                </c:pt>
                <c:pt idx="6398">
                  <c:v>304</c:v>
                </c:pt>
                <c:pt idx="6399">
                  <c:v>303</c:v>
                </c:pt>
                <c:pt idx="6400">
                  <c:v>305</c:v>
                </c:pt>
                <c:pt idx="6401">
                  <c:v>305</c:v>
                </c:pt>
                <c:pt idx="6402">
                  <c:v>314</c:v>
                </c:pt>
                <c:pt idx="6403">
                  <c:v>307</c:v>
                </c:pt>
                <c:pt idx="6404">
                  <c:v>305</c:v>
                </c:pt>
                <c:pt idx="6405">
                  <c:v>304</c:v>
                </c:pt>
                <c:pt idx="6406">
                  <c:v>310</c:v>
                </c:pt>
                <c:pt idx="6407">
                  <c:v>314</c:v>
                </c:pt>
                <c:pt idx="6408">
                  <c:v>318</c:v>
                </c:pt>
                <c:pt idx="6409">
                  <c:v>344</c:v>
                </c:pt>
                <c:pt idx="6410">
                  <c:v>338</c:v>
                </c:pt>
                <c:pt idx="6411">
                  <c:v>324</c:v>
                </c:pt>
                <c:pt idx="6412">
                  <c:v>324</c:v>
                </c:pt>
                <c:pt idx="6413">
                  <c:v>322</c:v>
                </c:pt>
                <c:pt idx="6414">
                  <c:v>321</c:v>
                </c:pt>
                <c:pt idx="6415">
                  <c:v>327</c:v>
                </c:pt>
                <c:pt idx="6416">
                  <c:v>326</c:v>
                </c:pt>
                <c:pt idx="6417">
                  <c:v>323</c:v>
                </c:pt>
                <c:pt idx="6418">
                  <c:v>326</c:v>
                </c:pt>
                <c:pt idx="6419">
                  <c:v>332</c:v>
                </c:pt>
                <c:pt idx="6420">
                  <c:v>336</c:v>
                </c:pt>
                <c:pt idx="6421">
                  <c:v>342</c:v>
                </c:pt>
                <c:pt idx="6422">
                  <c:v>342</c:v>
                </c:pt>
                <c:pt idx="6423">
                  <c:v>337</c:v>
                </c:pt>
                <c:pt idx="6424">
                  <c:v>332</c:v>
                </c:pt>
                <c:pt idx="6425">
                  <c:v>334</c:v>
                </c:pt>
                <c:pt idx="6426">
                  <c:v>332</c:v>
                </c:pt>
                <c:pt idx="6427">
                  <c:v>337</c:v>
                </c:pt>
                <c:pt idx="6428">
                  <c:v>334</c:v>
                </c:pt>
                <c:pt idx="6429">
                  <c:v>336</c:v>
                </c:pt>
                <c:pt idx="6430">
                  <c:v>338</c:v>
                </c:pt>
                <c:pt idx="6431">
                  <c:v>337</c:v>
                </c:pt>
                <c:pt idx="6432">
                  <c:v>335</c:v>
                </c:pt>
                <c:pt idx="6433">
                  <c:v>342</c:v>
                </c:pt>
                <c:pt idx="6434">
                  <c:v>337</c:v>
                </c:pt>
                <c:pt idx="6435">
                  <c:v>334</c:v>
                </c:pt>
                <c:pt idx="6436">
                  <c:v>326</c:v>
                </c:pt>
                <c:pt idx="6437">
                  <c:v>322</c:v>
                </c:pt>
                <c:pt idx="6438">
                  <c:v>320</c:v>
                </c:pt>
                <c:pt idx="6439">
                  <c:v>317</c:v>
                </c:pt>
                <c:pt idx="6440">
                  <c:v>316</c:v>
                </c:pt>
                <c:pt idx="6441">
                  <c:v>321</c:v>
                </c:pt>
                <c:pt idx="6442">
                  <c:v>319</c:v>
                </c:pt>
                <c:pt idx="6443">
                  <c:v>316</c:v>
                </c:pt>
                <c:pt idx="6444">
                  <c:v>314</c:v>
                </c:pt>
                <c:pt idx="6445">
                  <c:v>313</c:v>
                </c:pt>
                <c:pt idx="6446">
                  <c:v>316</c:v>
                </c:pt>
                <c:pt idx="6447">
                  <c:v>316</c:v>
                </c:pt>
                <c:pt idx="6448">
                  <c:v>315</c:v>
                </c:pt>
                <c:pt idx="6449">
                  <c:v>311</c:v>
                </c:pt>
                <c:pt idx="6450">
                  <c:v>309</c:v>
                </c:pt>
                <c:pt idx="6451">
                  <c:v>311</c:v>
                </c:pt>
                <c:pt idx="6452">
                  <c:v>308</c:v>
                </c:pt>
                <c:pt idx="6453">
                  <c:v>306</c:v>
                </c:pt>
                <c:pt idx="6454">
                  <c:v>304</c:v>
                </c:pt>
                <c:pt idx="6455">
                  <c:v>323</c:v>
                </c:pt>
                <c:pt idx="6456">
                  <c:v>317</c:v>
                </c:pt>
                <c:pt idx="6457">
                  <c:v>309</c:v>
                </c:pt>
                <c:pt idx="6458">
                  <c:v>303</c:v>
                </c:pt>
                <c:pt idx="6459">
                  <c:v>305</c:v>
                </c:pt>
                <c:pt idx="6460">
                  <c:v>306</c:v>
                </c:pt>
                <c:pt idx="6461">
                  <c:v>313</c:v>
                </c:pt>
                <c:pt idx="6462">
                  <c:v>309</c:v>
                </c:pt>
                <c:pt idx="6463">
                  <c:v>315</c:v>
                </c:pt>
                <c:pt idx="6464">
                  <c:v>320</c:v>
                </c:pt>
                <c:pt idx="6465">
                  <c:v>321</c:v>
                </c:pt>
                <c:pt idx="6466">
                  <c:v>317</c:v>
                </c:pt>
                <c:pt idx="6467">
                  <c:v>329</c:v>
                </c:pt>
                <c:pt idx="6468">
                  <c:v>319</c:v>
                </c:pt>
                <c:pt idx="6469">
                  <c:v>320</c:v>
                </c:pt>
                <c:pt idx="6470">
                  <c:v>320</c:v>
                </c:pt>
                <c:pt idx="6471">
                  <c:v>328</c:v>
                </c:pt>
                <c:pt idx="6472">
                  <c:v>325</c:v>
                </c:pt>
                <c:pt idx="6473">
                  <c:v>318</c:v>
                </c:pt>
                <c:pt idx="6474">
                  <c:v>312</c:v>
                </c:pt>
                <c:pt idx="6475">
                  <c:v>311</c:v>
                </c:pt>
                <c:pt idx="6476">
                  <c:v>309</c:v>
                </c:pt>
                <c:pt idx="6477">
                  <c:v>307</c:v>
                </c:pt>
                <c:pt idx="6478">
                  <c:v>303</c:v>
                </c:pt>
                <c:pt idx="6479">
                  <c:v>307</c:v>
                </c:pt>
                <c:pt idx="6480">
                  <c:v>311</c:v>
                </c:pt>
                <c:pt idx="6481">
                  <c:v>309</c:v>
                </c:pt>
                <c:pt idx="6482">
                  <c:v>311</c:v>
                </c:pt>
                <c:pt idx="6483">
                  <c:v>308</c:v>
                </c:pt>
                <c:pt idx="6484">
                  <c:v>308</c:v>
                </c:pt>
                <c:pt idx="6485">
                  <c:v>315</c:v>
                </c:pt>
                <c:pt idx="6486">
                  <c:v>316</c:v>
                </c:pt>
                <c:pt idx="6487">
                  <c:v>321</c:v>
                </c:pt>
                <c:pt idx="6488">
                  <c:v>318</c:v>
                </c:pt>
                <c:pt idx="6489">
                  <c:v>319</c:v>
                </c:pt>
                <c:pt idx="6490">
                  <c:v>312</c:v>
                </c:pt>
                <c:pt idx="6491">
                  <c:v>303</c:v>
                </c:pt>
                <c:pt idx="6492">
                  <c:v>308</c:v>
                </c:pt>
                <c:pt idx="6493">
                  <c:v>306</c:v>
                </c:pt>
                <c:pt idx="6494">
                  <c:v>306</c:v>
                </c:pt>
                <c:pt idx="6495">
                  <c:v>309</c:v>
                </c:pt>
                <c:pt idx="6496">
                  <c:v>310</c:v>
                </c:pt>
                <c:pt idx="6497">
                  <c:v>312</c:v>
                </c:pt>
                <c:pt idx="6498">
                  <c:v>317</c:v>
                </c:pt>
                <c:pt idx="6499">
                  <c:v>319</c:v>
                </c:pt>
                <c:pt idx="6500">
                  <c:v>324</c:v>
                </c:pt>
                <c:pt idx="6501">
                  <c:v>318</c:v>
                </c:pt>
                <c:pt idx="6502">
                  <c:v>330</c:v>
                </c:pt>
                <c:pt idx="6503">
                  <c:v>332</c:v>
                </c:pt>
                <c:pt idx="6504">
                  <c:v>332</c:v>
                </c:pt>
                <c:pt idx="6505">
                  <c:v>362</c:v>
                </c:pt>
                <c:pt idx="6506">
                  <c:v>353</c:v>
                </c:pt>
                <c:pt idx="6507">
                  <c:v>367</c:v>
                </c:pt>
                <c:pt idx="6508">
                  <c:v>358</c:v>
                </c:pt>
                <c:pt idx="6509">
                  <c:v>354</c:v>
                </c:pt>
                <c:pt idx="6510">
                  <c:v>356</c:v>
                </c:pt>
                <c:pt idx="6511">
                  <c:v>341</c:v>
                </c:pt>
                <c:pt idx="6512">
                  <c:v>316</c:v>
                </c:pt>
                <c:pt idx="6513">
                  <c:v>321</c:v>
                </c:pt>
                <c:pt idx="6514">
                  <c:v>325</c:v>
                </c:pt>
                <c:pt idx="6515">
                  <c:v>329</c:v>
                </c:pt>
                <c:pt idx="6516">
                  <c:v>333</c:v>
                </c:pt>
                <c:pt idx="6517">
                  <c:v>335</c:v>
                </c:pt>
                <c:pt idx="6518">
                  <c:v>333</c:v>
                </c:pt>
                <c:pt idx="6519">
                  <c:v>332</c:v>
                </c:pt>
                <c:pt idx="6520">
                  <c:v>336</c:v>
                </c:pt>
                <c:pt idx="6521">
                  <c:v>341</c:v>
                </c:pt>
                <c:pt idx="6522">
                  <c:v>325</c:v>
                </c:pt>
                <c:pt idx="6523">
                  <c:v>321</c:v>
                </c:pt>
                <c:pt idx="6524">
                  <c:v>312</c:v>
                </c:pt>
                <c:pt idx="6525">
                  <c:v>302</c:v>
                </c:pt>
                <c:pt idx="6526">
                  <c:v>301</c:v>
                </c:pt>
                <c:pt idx="6527">
                  <c:v>303</c:v>
                </c:pt>
                <c:pt idx="6528">
                  <c:v>309</c:v>
                </c:pt>
                <c:pt idx="6529">
                  <c:v>310</c:v>
                </c:pt>
                <c:pt idx="6530">
                  <c:v>305</c:v>
                </c:pt>
                <c:pt idx="6531">
                  <c:v>309</c:v>
                </c:pt>
                <c:pt idx="6532">
                  <c:v>307</c:v>
                </c:pt>
                <c:pt idx="6533">
                  <c:v>315</c:v>
                </c:pt>
                <c:pt idx="6534">
                  <c:v>320</c:v>
                </c:pt>
                <c:pt idx="6535">
                  <c:v>324</c:v>
                </c:pt>
                <c:pt idx="6536">
                  <c:v>318</c:v>
                </c:pt>
                <c:pt idx="6537">
                  <c:v>306</c:v>
                </c:pt>
                <c:pt idx="6538">
                  <c:v>310</c:v>
                </c:pt>
                <c:pt idx="6539">
                  <c:v>309</c:v>
                </c:pt>
                <c:pt idx="6540">
                  <c:v>309</c:v>
                </c:pt>
                <c:pt idx="6541">
                  <c:v>312</c:v>
                </c:pt>
                <c:pt idx="6542">
                  <c:v>311</c:v>
                </c:pt>
                <c:pt idx="6543">
                  <c:v>310</c:v>
                </c:pt>
                <c:pt idx="6544">
                  <c:v>329</c:v>
                </c:pt>
                <c:pt idx="6545">
                  <c:v>344</c:v>
                </c:pt>
                <c:pt idx="6546">
                  <c:v>339</c:v>
                </c:pt>
                <c:pt idx="6547">
                  <c:v>325</c:v>
                </c:pt>
                <c:pt idx="6548">
                  <c:v>346</c:v>
                </c:pt>
                <c:pt idx="6549">
                  <c:v>361</c:v>
                </c:pt>
                <c:pt idx="6550">
                  <c:v>363</c:v>
                </c:pt>
                <c:pt idx="6551">
                  <c:v>351</c:v>
                </c:pt>
                <c:pt idx="6552">
                  <c:v>345</c:v>
                </c:pt>
                <c:pt idx="6553">
                  <c:v>351</c:v>
                </c:pt>
                <c:pt idx="6554">
                  <c:v>356</c:v>
                </c:pt>
                <c:pt idx="6555">
                  <c:v>360</c:v>
                </c:pt>
                <c:pt idx="6556">
                  <c:v>355</c:v>
                </c:pt>
                <c:pt idx="6557">
                  <c:v>346</c:v>
                </c:pt>
                <c:pt idx="6558">
                  <c:v>344</c:v>
                </c:pt>
                <c:pt idx="6559">
                  <c:v>366</c:v>
                </c:pt>
                <c:pt idx="6560">
                  <c:v>374</c:v>
                </c:pt>
                <c:pt idx="6561">
                  <c:v>367</c:v>
                </c:pt>
                <c:pt idx="6562">
                  <c:v>368</c:v>
                </c:pt>
                <c:pt idx="6563">
                  <c:v>374</c:v>
                </c:pt>
                <c:pt idx="6564">
                  <c:v>378</c:v>
                </c:pt>
                <c:pt idx="6565">
                  <c:v>378</c:v>
                </c:pt>
                <c:pt idx="6566">
                  <c:v>375</c:v>
                </c:pt>
                <c:pt idx="6567">
                  <c:v>372</c:v>
                </c:pt>
                <c:pt idx="6568">
                  <c:v>393</c:v>
                </c:pt>
                <c:pt idx="6569">
                  <c:v>362</c:v>
                </c:pt>
                <c:pt idx="6570">
                  <c:v>377</c:v>
                </c:pt>
                <c:pt idx="6571">
                  <c:v>389</c:v>
                </c:pt>
                <c:pt idx="6572">
                  <c:v>371</c:v>
                </c:pt>
                <c:pt idx="6573">
                  <c:v>371</c:v>
                </c:pt>
                <c:pt idx="6574">
                  <c:v>390</c:v>
                </c:pt>
                <c:pt idx="6575">
                  <c:v>401</c:v>
                </c:pt>
                <c:pt idx="6576">
                  <c:v>403</c:v>
                </c:pt>
                <c:pt idx="6577">
                  <c:v>394</c:v>
                </c:pt>
                <c:pt idx="6578">
                  <c:v>400</c:v>
                </c:pt>
                <c:pt idx="6579">
                  <c:v>405</c:v>
                </c:pt>
                <c:pt idx="6580">
                  <c:v>416</c:v>
                </c:pt>
                <c:pt idx="6581">
                  <c:v>421</c:v>
                </c:pt>
                <c:pt idx="6582">
                  <c:v>396</c:v>
                </c:pt>
                <c:pt idx="6583">
                  <c:v>381</c:v>
                </c:pt>
                <c:pt idx="6584">
                  <c:v>381</c:v>
                </c:pt>
                <c:pt idx="6585">
                  <c:v>367</c:v>
                </c:pt>
                <c:pt idx="6586">
                  <c:v>370</c:v>
                </c:pt>
                <c:pt idx="6587">
                  <c:v>372</c:v>
                </c:pt>
                <c:pt idx="6588">
                  <c:v>367</c:v>
                </c:pt>
                <c:pt idx="6589">
                  <c:v>351</c:v>
                </c:pt>
                <c:pt idx="6590">
                  <c:v>354</c:v>
                </c:pt>
                <c:pt idx="6591">
                  <c:v>338</c:v>
                </c:pt>
                <c:pt idx="6592">
                  <c:v>333</c:v>
                </c:pt>
                <c:pt idx="6593">
                  <c:v>343</c:v>
                </c:pt>
                <c:pt idx="6594">
                  <c:v>340</c:v>
                </c:pt>
                <c:pt idx="6595">
                  <c:v>333</c:v>
                </c:pt>
                <c:pt idx="6596">
                  <c:v>327</c:v>
                </c:pt>
                <c:pt idx="6597">
                  <c:v>348</c:v>
                </c:pt>
                <c:pt idx="6598">
                  <c:v>354</c:v>
                </c:pt>
                <c:pt idx="6599">
                  <c:v>357</c:v>
                </c:pt>
                <c:pt idx="6600">
                  <c:v>373</c:v>
                </c:pt>
                <c:pt idx="6601">
                  <c:v>375</c:v>
                </c:pt>
                <c:pt idx="6602">
                  <c:v>377</c:v>
                </c:pt>
                <c:pt idx="6603">
                  <c:v>368</c:v>
                </c:pt>
                <c:pt idx="6604">
                  <c:v>364</c:v>
                </c:pt>
                <c:pt idx="6605">
                  <c:v>358</c:v>
                </c:pt>
                <c:pt idx="6606">
                  <c:v>356</c:v>
                </c:pt>
                <c:pt idx="6607">
                  <c:v>350</c:v>
                </c:pt>
                <c:pt idx="6608">
                  <c:v>365</c:v>
                </c:pt>
                <c:pt idx="6609">
                  <c:v>380</c:v>
                </c:pt>
                <c:pt idx="6610">
                  <c:v>383</c:v>
                </c:pt>
                <c:pt idx="6611">
                  <c:v>389</c:v>
                </c:pt>
                <c:pt idx="6612">
                  <c:v>383</c:v>
                </c:pt>
                <c:pt idx="6613">
                  <c:v>393</c:v>
                </c:pt>
                <c:pt idx="6614">
                  <c:v>397</c:v>
                </c:pt>
                <c:pt idx="6615">
                  <c:v>405</c:v>
                </c:pt>
                <c:pt idx="6616">
                  <c:v>397</c:v>
                </c:pt>
                <c:pt idx="6617">
                  <c:v>410</c:v>
                </c:pt>
                <c:pt idx="6618">
                  <c:v>403</c:v>
                </c:pt>
                <c:pt idx="6619">
                  <c:v>418</c:v>
                </c:pt>
                <c:pt idx="6620">
                  <c:v>447</c:v>
                </c:pt>
                <c:pt idx="6621">
                  <c:v>452</c:v>
                </c:pt>
                <c:pt idx="6622">
                  <c:v>455</c:v>
                </c:pt>
                <c:pt idx="6623">
                  <c:v>477</c:v>
                </c:pt>
                <c:pt idx="6624">
                  <c:v>463</c:v>
                </c:pt>
                <c:pt idx="6625">
                  <c:v>471</c:v>
                </c:pt>
                <c:pt idx="6626">
                  <c:v>460</c:v>
                </c:pt>
                <c:pt idx="6627">
                  <c:v>484</c:v>
                </c:pt>
                <c:pt idx="6628">
                  <c:v>492</c:v>
                </c:pt>
                <c:pt idx="6629">
                  <c:v>491</c:v>
                </c:pt>
                <c:pt idx="6630">
                  <c:v>482</c:v>
                </c:pt>
                <c:pt idx="6631">
                  <c:v>494</c:v>
                </c:pt>
                <c:pt idx="6632">
                  <c:v>474</c:v>
                </c:pt>
                <c:pt idx="6633">
                  <c:v>438</c:v>
                </c:pt>
                <c:pt idx="6634">
                  <c:v>419</c:v>
                </c:pt>
                <c:pt idx="6635">
                  <c:v>419</c:v>
                </c:pt>
                <c:pt idx="6636">
                  <c:v>422</c:v>
                </c:pt>
                <c:pt idx="6637">
                  <c:v>413</c:v>
                </c:pt>
                <c:pt idx="6638">
                  <c:v>415</c:v>
                </c:pt>
                <c:pt idx="6639">
                  <c:v>421</c:v>
                </c:pt>
                <c:pt idx="6640">
                  <c:v>419</c:v>
                </c:pt>
                <c:pt idx="6641">
                  <c:v>434</c:v>
                </c:pt>
                <c:pt idx="6642">
                  <c:v>434</c:v>
                </c:pt>
                <c:pt idx="6643">
                  <c:v>442</c:v>
                </c:pt>
                <c:pt idx="6644">
                  <c:v>451</c:v>
                </c:pt>
                <c:pt idx="6645">
                  <c:v>487</c:v>
                </c:pt>
                <c:pt idx="6646">
                  <c:v>490</c:v>
                </c:pt>
                <c:pt idx="6647">
                  <c:v>482</c:v>
                </c:pt>
                <c:pt idx="6648">
                  <c:v>517</c:v>
                </c:pt>
                <c:pt idx="6649">
                  <c:v>515</c:v>
                </c:pt>
                <c:pt idx="6650">
                  <c:v>515</c:v>
                </c:pt>
                <c:pt idx="6651">
                  <c:v>505</c:v>
                </c:pt>
                <c:pt idx="6652">
                  <c:v>532</c:v>
                </c:pt>
                <c:pt idx="6653">
                  <c:v>538</c:v>
                </c:pt>
                <c:pt idx="6654">
                  <c:v>518</c:v>
                </c:pt>
                <c:pt idx="6655">
                  <c:v>511</c:v>
                </c:pt>
                <c:pt idx="6656">
                  <c:v>526</c:v>
                </c:pt>
                <c:pt idx="6657">
                  <c:v>562</c:v>
                </c:pt>
                <c:pt idx="6658">
                  <c:v>587</c:v>
                </c:pt>
                <c:pt idx="6659">
                  <c:v>592</c:v>
                </c:pt>
                <c:pt idx="6660">
                  <c:v>593</c:v>
                </c:pt>
                <c:pt idx="6661">
                  <c:v>599</c:v>
                </c:pt>
                <c:pt idx="6662">
                  <c:v>580</c:v>
                </c:pt>
                <c:pt idx="6663">
                  <c:v>550</c:v>
                </c:pt>
                <c:pt idx="6664">
                  <c:v>536</c:v>
                </c:pt>
                <c:pt idx="6665">
                  <c:v>544</c:v>
                </c:pt>
                <c:pt idx="6666">
                  <c:v>543</c:v>
                </c:pt>
                <c:pt idx="6667">
                  <c:v>547</c:v>
                </c:pt>
                <c:pt idx="6668">
                  <c:v>553</c:v>
                </c:pt>
                <c:pt idx="6669">
                  <c:v>539</c:v>
                </c:pt>
                <c:pt idx="6670">
                  <c:v>525</c:v>
                </c:pt>
                <c:pt idx="6671">
                  <c:v>510</c:v>
                </c:pt>
                <c:pt idx="6672">
                  <c:v>490</c:v>
                </c:pt>
                <c:pt idx="6673">
                  <c:v>499</c:v>
                </c:pt>
                <c:pt idx="6674">
                  <c:v>496</c:v>
                </c:pt>
                <c:pt idx="6675">
                  <c:v>495</c:v>
                </c:pt>
                <c:pt idx="6676">
                  <c:v>506</c:v>
                </c:pt>
                <c:pt idx="6677">
                  <c:v>507</c:v>
                </c:pt>
                <c:pt idx="6678">
                  <c:v>498</c:v>
                </c:pt>
                <c:pt idx="6679">
                  <c:v>477</c:v>
                </c:pt>
                <c:pt idx="6680">
                  <c:v>483</c:v>
                </c:pt>
                <c:pt idx="6681">
                  <c:v>480</c:v>
                </c:pt>
                <c:pt idx="6682">
                  <c:v>461</c:v>
                </c:pt>
                <c:pt idx="6683">
                  <c:v>454</c:v>
                </c:pt>
                <c:pt idx="6684">
                  <c:v>455</c:v>
                </c:pt>
                <c:pt idx="6685">
                  <c:v>444</c:v>
                </c:pt>
                <c:pt idx="6686">
                  <c:v>441</c:v>
                </c:pt>
                <c:pt idx="6687">
                  <c:v>446</c:v>
                </c:pt>
                <c:pt idx="6688">
                  <c:v>433</c:v>
                </c:pt>
                <c:pt idx="6689">
                  <c:v>421</c:v>
                </c:pt>
                <c:pt idx="6690">
                  <c:v>425</c:v>
                </c:pt>
                <c:pt idx="6691">
                  <c:v>424</c:v>
                </c:pt>
                <c:pt idx="6692">
                  <c:v>425</c:v>
                </c:pt>
                <c:pt idx="6693">
                  <c:v>433</c:v>
                </c:pt>
                <c:pt idx="6694">
                  <c:v>437</c:v>
                </c:pt>
                <c:pt idx="6695">
                  <c:v>445</c:v>
                </c:pt>
                <c:pt idx="6696">
                  <c:v>462</c:v>
                </c:pt>
                <c:pt idx="6697">
                  <c:v>468</c:v>
                </c:pt>
                <c:pt idx="6698">
                  <c:v>461</c:v>
                </c:pt>
                <c:pt idx="6699">
                  <c:v>460</c:v>
                </c:pt>
                <c:pt idx="6700">
                  <c:v>465</c:v>
                </c:pt>
                <c:pt idx="6701">
                  <c:v>478</c:v>
                </c:pt>
                <c:pt idx="6702">
                  <c:v>490</c:v>
                </c:pt>
                <c:pt idx="6703">
                  <c:v>503</c:v>
                </c:pt>
                <c:pt idx="6704">
                  <c:v>508</c:v>
                </c:pt>
                <c:pt idx="6705">
                  <c:v>506</c:v>
                </c:pt>
                <c:pt idx="6706">
                  <c:v>507</c:v>
                </c:pt>
                <c:pt idx="6707">
                  <c:v>498</c:v>
                </c:pt>
                <c:pt idx="6708">
                  <c:v>497</c:v>
                </c:pt>
                <c:pt idx="6709">
                  <c:v>480</c:v>
                </c:pt>
                <c:pt idx="6710">
                  <c:v>457</c:v>
                </c:pt>
                <c:pt idx="6711">
                  <c:v>450</c:v>
                </c:pt>
                <c:pt idx="6712">
                  <c:v>468</c:v>
                </c:pt>
                <c:pt idx="6713">
                  <c:v>474</c:v>
                </c:pt>
                <c:pt idx="6714">
                  <c:v>477</c:v>
                </c:pt>
                <c:pt idx="6715">
                  <c:v>500</c:v>
                </c:pt>
                <c:pt idx="6716">
                  <c:v>488</c:v>
                </c:pt>
                <c:pt idx="6717">
                  <c:v>488</c:v>
                </c:pt>
                <c:pt idx="6718">
                  <c:v>487</c:v>
                </c:pt>
                <c:pt idx="6719">
                  <c:v>491</c:v>
                </c:pt>
                <c:pt idx="6720">
                  <c:v>512</c:v>
                </c:pt>
                <c:pt idx="6721">
                  <c:v>518</c:v>
                </c:pt>
                <c:pt idx="6722">
                  <c:v>522</c:v>
                </c:pt>
                <c:pt idx="6723">
                  <c:v>547</c:v>
                </c:pt>
                <c:pt idx="6724">
                  <c:v>550</c:v>
                </c:pt>
                <c:pt idx="6725">
                  <c:v>543</c:v>
                </c:pt>
                <c:pt idx="6726">
                  <c:v>543</c:v>
                </c:pt>
                <c:pt idx="6727">
                  <c:v>512</c:v>
                </c:pt>
                <c:pt idx="6728">
                  <c:v>509</c:v>
                </c:pt>
                <c:pt idx="6729">
                  <c:v>495</c:v>
                </c:pt>
                <c:pt idx="6730">
                  <c:v>502</c:v>
                </c:pt>
                <c:pt idx="6731">
                  <c:v>503</c:v>
                </c:pt>
                <c:pt idx="6732">
                  <c:v>525</c:v>
                </c:pt>
                <c:pt idx="6733">
                  <c:v>531</c:v>
                </c:pt>
                <c:pt idx="6734">
                  <c:v>525</c:v>
                </c:pt>
                <c:pt idx="6735">
                  <c:v>515</c:v>
                </c:pt>
                <c:pt idx="6736">
                  <c:v>504</c:v>
                </c:pt>
                <c:pt idx="6737">
                  <c:v>495</c:v>
                </c:pt>
                <c:pt idx="6738">
                  <c:v>497</c:v>
                </c:pt>
                <c:pt idx="6739">
                  <c:v>489</c:v>
                </c:pt>
                <c:pt idx="6740">
                  <c:v>499</c:v>
                </c:pt>
                <c:pt idx="6741">
                  <c:v>491</c:v>
                </c:pt>
                <c:pt idx="6742">
                  <c:v>488</c:v>
                </c:pt>
                <c:pt idx="6743">
                  <c:v>480</c:v>
                </c:pt>
                <c:pt idx="6744">
                  <c:v>476</c:v>
                </c:pt>
                <c:pt idx="6745">
                  <c:v>454</c:v>
                </c:pt>
                <c:pt idx="6746">
                  <c:v>463</c:v>
                </c:pt>
                <c:pt idx="6747">
                  <c:v>461</c:v>
                </c:pt>
                <c:pt idx="6748">
                  <c:v>462</c:v>
                </c:pt>
                <c:pt idx="6749">
                  <c:v>481</c:v>
                </c:pt>
                <c:pt idx="6750">
                  <c:v>477</c:v>
                </c:pt>
                <c:pt idx="6751">
                  <c:v>471</c:v>
                </c:pt>
                <c:pt idx="6752">
                  <c:v>479</c:v>
                </c:pt>
                <c:pt idx="6753">
                  <c:v>499</c:v>
                </c:pt>
                <c:pt idx="6754">
                  <c:v>480</c:v>
                </c:pt>
                <c:pt idx="6755">
                  <c:v>481</c:v>
                </c:pt>
                <c:pt idx="6756">
                  <c:v>467</c:v>
                </c:pt>
                <c:pt idx="6757">
                  <c:v>464</c:v>
                </c:pt>
                <c:pt idx="6758">
                  <c:v>471</c:v>
                </c:pt>
                <c:pt idx="6759">
                  <c:v>475</c:v>
                </c:pt>
                <c:pt idx="6760">
                  <c:v>465</c:v>
                </c:pt>
                <c:pt idx="6761">
                  <c:v>464</c:v>
                </c:pt>
                <c:pt idx="6762">
                  <c:v>457</c:v>
                </c:pt>
                <c:pt idx="6763">
                  <c:v>451</c:v>
                </c:pt>
                <c:pt idx="6764">
                  <c:v>451</c:v>
                </c:pt>
                <c:pt idx="6765">
                  <c:v>452</c:v>
                </c:pt>
                <c:pt idx="6766">
                  <c:v>463</c:v>
                </c:pt>
                <c:pt idx="6767">
                  <c:v>463</c:v>
                </c:pt>
                <c:pt idx="6768">
                  <c:v>455</c:v>
                </c:pt>
                <c:pt idx="6769">
                  <c:v>448</c:v>
                </c:pt>
                <c:pt idx="6770">
                  <c:v>450</c:v>
                </c:pt>
                <c:pt idx="6771">
                  <c:v>443</c:v>
                </c:pt>
                <c:pt idx="6772">
                  <c:v>457</c:v>
                </c:pt>
                <c:pt idx="6773">
                  <c:v>468</c:v>
                </c:pt>
                <c:pt idx="6774">
                  <c:v>455</c:v>
                </c:pt>
                <c:pt idx="6775">
                  <c:v>446</c:v>
                </c:pt>
                <c:pt idx="6776">
                  <c:v>440</c:v>
                </c:pt>
                <c:pt idx="6777">
                  <c:v>434</c:v>
                </c:pt>
                <c:pt idx="6778">
                  <c:v>437</c:v>
                </c:pt>
                <c:pt idx="6779">
                  <c:v>454</c:v>
                </c:pt>
                <c:pt idx="6780">
                  <c:v>467</c:v>
                </c:pt>
                <c:pt idx="6781">
                  <c:v>467</c:v>
                </c:pt>
                <c:pt idx="6782">
                  <c:v>468</c:v>
                </c:pt>
                <c:pt idx="6783">
                  <c:v>456</c:v>
                </c:pt>
                <c:pt idx="6784">
                  <c:v>461</c:v>
                </c:pt>
                <c:pt idx="6785">
                  <c:v>459</c:v>
                </c:pt>
                <c:pt idx="6786">
                  <c:v>455</c:v>
                </c:pt>
                <c:pt idx="6787">
                  <c:v>477</c:v>
                </c:pt>
                <c:pt idx="6788">
                  <c:v>481</c:v>
                </c:pt>
                <c:pt idx="6789">
                  <c:v>479</c:v>
                </c:pt>
                <c:pt idx="6790">
                  <c:v>481</c:v>
                </c:pt>
                <c:pt idx="6791">
                  <c:v>470</c:v>
                </c:pt>
                <c:pt idx="6792">
                  <c:v>462</c:v>
                </c:pt>
                <c:pt idx="6793">
                  <c:v>458</c:v>
                </c:pt>
                <c:pt idx="6794">
                  <c:v>447</c:v>
                </c:pt>
                <c:pt idx="6795">
                  <c:v>437</c:v>
                </c:pt>
                <c:pt idx="6796">
                  <c:v>433</c:v>
                </c:pt>
                <c:pt idx="6797">
                  <c:v>430</c:v>
                </c:pt>
                <c:pt idx="6798">
                  <c:v>429</c:v>
                </c:pt>
                <c:pt idx="6799">
                  <c:v>421</c:v>
                </c:pt>
                <c:pt idx="6800">
                  <c:v>419</c:v>
                </c:pt>
                <c:pt idx="6801">
                  <c:v>419</c:v>
                </c:pt>
                <c:pt idx="6802">
                  <c:v>425</c:v>
                </c:pt>
                <c:pt idx="6803">
                  <c:v>439</c:v>
                </c:pt>
                <c:pt idx="6804">
                  <c:v>435</c:v>
                </c:pt>
                <c:pt idx="6805">
                  <c:v>427</c:v>
                </c:pt>
                <c:pt idx="6806">
                  <c:v>433</c:v>
                </c:pt>
                <c:pt idx="6807">
                  <c:v>435</c:v>
                </c:pt>
                <c:pt idx="6808">
                  <c:v>424</c:v>
                </c:pt>
                <c:pt idx="6809">
                  <c:v>423</c:v>
                </c:pt>
                <c:pt idx="6810">
                  <c:v>426</c:v>
                </c:pt>
                <c:pt idx="6811">
                  <c:v>430</c:v>
                </c:pt>
                <c:pt idx="6812">
                  <c:v>431</c:v>
                </c:pt>
                <c:pt idx="6813">
                  <c:v>394</c:v>
                </c:pt>
                <c:pt idx="6814">
                  <c:v>395</c:v>
                </c:pt>
                <c:pt idx="6815">
                  <c:v>399</c:v>
                </c:pt>
                <c:pt idx="6816">
                  <c:v>399</c:v>
                </c:pt>
                <c:pt idx="6817">
                  <c:v>407</c:v>
                </c:pt>
                <c:pt idx="6818">
                  <c:v>405</c:v>
                </c:pt>
                <c:pt idx="6819">
                  <c:v>424</c:v>
                </c:pt>
                <c:pt idx="6820">
                  <c:v>423</c:v>
                </c:pt>
                <c:pt idx="6821">
                  <c:v>415</c:v>
                </c:pt>
                <c:pt idx="6822">
                  <c:v>418</c:v>
                </c:pt>
                <c:pt idx="6823">
                  <c:v>424</c:v>
                </c:pt>
                <c:pt idx="6824">
                  <c:v>438</c:v>
                </c:pt>
                <c:pt idx="6825">
                  <c:v>438</c:v>
                </c:pt>
                <c:pt idx="6826">
                  <c:v>449</c:v>
                </c:pt>
                <c:pt idx="6827">
                  <c:v>441</c:v>
                </c:pt>
                <c:pt idx="6828">
                  <c:v>430</c:v>
                </c:pt>
                <c:pt idx="6829">
                  <c:v>428</c:v>
                </c:pt>
                <c:pt idx="6830">
                  <c:v>421</c:v>
                </c:pt>
                <c:pt idx="6831">
                  <c:v>422</c:v>
                </c:pt>
                <c:pt idx="6832">
                  <c:v>417</c:v>
                </c:pt>
                <c:pt idx="6833">
                  <c:v>418</c:v>
                </c:pt>
                <c:pt idx="6834">
                  <c:v>405</c:v>
                </c:pt>
                <c:pt idx="6835">
                  <c:v>397</c:v>
                </c:pt>
                <c:pt idx="6836">
                  <c:v>398</c:v>
                </c:pt>
                <c:pt idx="6837">
                  <c:v>409</c:v>
                </c:pt>
                <c:pt idx="6838">
                  <c:v>427</c:v>
                </c:pt>
                <c:pt idx="6839">
                  <c:v>461</c:v>
                </c:pt>
                <c:pt idx="6840">
                  <c:v>503</c:v>
                </c:pt>
                <c:pt idx="6841">
                  <c:v>474</c:v>
                </c:pt>
                <c:pt idx="6842">
                  <c:v>520</c:v>
                </c:pt>
                <c:pt idx="6843">
                  <c:v>493</c:v>
                </c:pt>
                <c:pt idx="6844">
                  <c:v>517</c:v>
                </c:pt>
                <c:pt idx="6845">
                  <c:v>515</c:v>
                </c:pt>
                <c:pt idx="6846">
                  <c:v>485</c:v>
                </c:pt>
                <c:pt idx="6847">
                  <c:v>500</c:v>
                </c:pt>
                <c:pt idx="6848">
                  <c:v>510</c:v>
                </c:pt>
                <c:pt idx="6849">
                  <c:v>522</c:v>
                </c:pt>
                <c:pt idx="6850">
                  <c:v>503</c:v>
                </c:pt>
                <c:pt idx="6851">
                  <c:v>501</c:v>
                </c:pt>
                <c:pt idx="6852">
                  <c:v>483</c:v>
                </c:pt>
                <c:pt idx="6853">
                  <c:v>474</c:v>
                </c:pt>
                <c:pt idx="6854">
                  <c:v>458</c:v>
                </c:pt>
                <c:pt idx="6855">
                  <c:v>458</c:v>
                </c:pt>
                <c:pt idx="6856">
                  <c:v>473</c:v>
                </c:pt>
                <c:pt idx="6857">
                  <c:v>484</c:v>
                </c:pt>
                <c:pt idx="6858">
                  <c:v>484</c:v>
                </c:pt>
                <c:pt idx="6859">
                  <c:v>470</c:v>
                </c:pt>
                <c:pt idx="6860">
                  <c:v>463</c:v>
                </c:pt>
                <c:pt idx="6861">
                  <c:v>462</c:v>
                </c:pt>
                <c:pt idx="6862">
                  <c:v>449</c:v>
                </c:pt>
                <c:pt idx="6863">
                  <c:v>443</c:v>
                </c:pt>
                <c:pt idx="6864">
                  <c:v>441</c:v>
                </c:pt>
                <c:pt idx="6865">
                  <c:v>437</c:v>
                </c:pt>
                <c:pt idx="6866">
                  <c:v>441</c:v>
                </c:pt>
                <c:pt idx="6867">
                  <c:v>454</c:v>
                </c:pt>
                <c:pt idx="6868">
                  <c:v>446</c:v>
                </c:pt>
                <c:pt idx="6869">
                  <c:v>448</c:v>
                </c:pt>
                <c:pt idx="6870">
                  <c:v>464</c:v>
                </c:pt>
                <c:pt idx="6871">
                  <c:v>463</c:v>
                </c:pt>
                <c:pt idx="6872">
                  <c:v>448</c:v>
                </c:pt>
                <c:pt idx="6873">
                  <c:v>450</c:v>
                </c:pt>
                <c:pt idx="6874">
                  <c:v>453</c:v>
                </c:pt>
                <c:pt idx="6875">
                  <c:v>445</c:v>
                </c:pt>
                <c:pt idx="6876">
                  <c:v>470</c:v>
                </c:pt>
                <c:pt idx="6877">
                  <c:v>479</c:v>
                </c:pt>
                <c:pt idx="6878">
                  <c:v>495</c:v>
                </c:pt>
                <c:pt idx="6879">
                  <c:v>477</c:v>
                </c:pt>
                <c:pt idx="6880">
                  <c:v>472</c:v>
                </c:pt>
                <c:pt idx="6881">
                  <c:v>474</c:v>
                </c:pt>
                <c:pt idx="6882">
                  <c:v>478</c:v>
                </c:pt>
                <c:pt idx="6883">
                  <c:v>481</c:v>
                </c:pt>
                <c:pt idx="6884">
                  <c:v>476</c:v>
                </c:pt>
                <c:pt idx="6885">
                  <c:v>477</c:v>
                </c:pt>
                <c:pt idx="6886">
                  <c:v>479</c:v>
                </c:pt>
                <c:pt idx="6887">
                  <c:v>475</c:v>
                </c:pt>
                <c:pt idx="6888">
                  <c:v>469</c:v>
                </c:pt>
                <c:pt idx="6889">
                  <c:v>462</c:v>
                </c:pt>
                <c:pt idx="6890">
                  <c:v>454</c:v>
                </c:pt>
                <c:pt idx="6891">
                  <c:v>460</c:v>
                </c:pt>
                <c:pt idx="6892">
                  <c:v>468</c:v>
                </c:pt>
                <c:pt idx="6893">
                  <c:v>458</c:v>
                </c:pt>
                <c:pt idx="6894">
                  <c:v>453</c:v>
                </c:pt>
                <c:pt idx="6895">
                  <c:v>454</c:v>
                </c:pt>
                <c:pt idx="6896">
                  <c:v>458</c:v>
                </c:pt>
                <c:pt idx="6897">
                  <c:v>469</c:v>
                </c:pt>
                <c:pt idx="6898">
                  <c:v>465</c:v>
                </c:pt>
                <c:pt idx="6899">
                  <c:v>437</c:v>
                </c:pt>
                <c:pt idx="6900">
                  <c:v>439</c:v>
                </c:pt>
                <c:pt idx="6901">
                  <c:v>439</c:v>
                </c:pt>
                <c:pt idx="6902">
                  <c:v>433</c:v>
                </c:pt>
                <c:pt idx="6903">
                  <c:v>439</c:v>
                </c:pt>
                <c:pt idx="6904">
                  <c:v>429</c:v>
                </c:pt>
                <c:pt idx="6905">
                  <c:v>434</c:v>
                </c:pt>
                <c:pt idx="6906">
                  <c:v>418</c:v>
                </c:pt>
                <c:pt idx="6907">
                  <c:v>418</c:v>
                </c:pt>
                <c:pt idx="6908">
                  <c:v>421</c:v>
                </c:pt>
                <c:pt idx="6909">
                  <c:v>415</c:v>
                </c:pt>
                <c:pt idx="6910">
                  <c:v>415</c:v>
                </c:pt>
                <c:pt idx="6911">
                  <c:v>422</c:v>
                </c:pt>
                <c:pt idx="6912">
                  <c:v>432</c:v>
                </c:pt>
                <c:pt idx="6913">
                  <c:v>430</c:v>
                </c:pt>
                <c:pt idx="6914">
                  <c:v>440</c:v>
                </c:pt>
                <c:pt idx="6915">
                  <c:v>445</c:v>
                </c:pt>
                <c:pt idx="6916">
                  <c:v>430</c:v>
                </c:pt>
                <c:pt idx="6917">
                  <c:v>427</c:v>
                </c:pt>
                <c:pt idx="6918">
                  <c:v>414</c:v>
                </c:pt>
                <c:pt idx="6919">
                  <c:v>405</c:v>
                </c:pt>
                <c:pt idx="6920">
                  <c:v>399</c:v>
                </c:pt>
                <c:pt idx="6921">
                  <c:v>399</c:v>
                </c:pt>
                <c:pt idx="6922">
                  <c:v>401</c:v>
                </c:pt>
                <c:pt idx="6923">
                  <c:v>410</c:v>
                </c:pt>
                <c:pt idx="6924">
                  <c:v>408</c:v>
                </c:pt>
                <c:pt idx="6925">
                  <c:v>413</c:v>
                </c:pt>
                <c:pt idx="6926">
                  <c:v>405</c:v>
                </c:pt>
                <c:pt idx="6927">
                  <c:v>395</c:v>
                </c:pt>
                <c:pt idx="6928">
                  <c:v>397</c:v>
                </c:pt>
                <c:pt idx="6929">
                  <c:v>390</c:v>
                </c:pt>
                <c:pt idx="6930">
                  <c:v>397</c:v>
                </c:pt>
                <c:pt idx="6931">
                  <c:v>390</c:v>
                </c:pt>
                <c:pt idx="6932">
                  <c:v>389</c:v>
                </c:pt>
                <c:pt idx="6933">
                  <c:v>390</c:v>
                </c:pt>
                <c:pt idx="6934">
                  <c:v>389</c:v>
                </c:pt>
                <c:pt idx="6935">
                  <c:v>382</c:v>
                </c:pt>
                <c:pt idx="6936">
                  <c:v>384</c:v>
                </c:pt>
                <c:pt idx="6937">
                  <c:v>391</c:v>
                </c:pt>
                <c:pt idx="6938">
                  <c:v>378</c:v>
                </c:pt>
                <c:pt idx="6939">
                  <c:v>382</c:v>
                </c:pt>
                <c:pt idx="6940">
                  <c:v>379</c:v>
                </c:pt>
                <c:pt idx="6941">
                  <c:v>382</c:v>
                </c:pt>
                <c:pt idx="6942">
                  <c:v>396</c:v>
                </c:pt>
                <c:pt idx="6943">
                  <c:v>398</c:v>
                </c:pt>
                <c:pt idx="6944">
                  <c:v>401</c:v>
                </c:pt>
                <c:pt idx="6945">
                  <c:v>397</c:v>
                </c:pt>
                <c:pt idx="6946">
                  <c:v>400</c:v>
                </c:pt>
                <c:pt idx="6947">
                  <c:v>394</c:v>
                </c:pt>
                <c:pt idx="6948">
                  <c:v>383</c:v>
                </c:pt>
                <c:pt idx="6949">
                  <c:v>383</c:v>
                </c:pt>
                <c:pt idx="6950">
                  <c:v>379</c:v>
                </c:pt>
                <c:pt idx="6951">
                  <c:v>385</c:v>
                </c:pt>
                <c:pt idx="6952">
                  <c:v>381</c:v>
                </c:pt>
                <c:pt idx="6953">
                  <c:v>395</c:v>
                </c:pt>
                <c:pt idx="6954">
                  <c:v>402</c:v>
                </c:pt>
                <c:pt idx="6955">
                  <c:v>397</c:v>
                </c:pt>
                <c:pt idx="6956">
                  <c:v>393</c:v>
                </c:pt>
                <c:pt idx="6957">
                  <c:v>392</c:v>
                </c:pt>
                <c:pt idx="6958">
                  <c:v>391</c:v>
                </c:pt>
                <c:pt idx="6959">
                  <c:v>390</c:v>
                </c:pt>
                <c:pt idx="6960">
                  <c:v>386</c:v>
                </c:pt>
                <c:pt idx="6961">
                  <c:v>387</c:v>
                </c:pt>
                <c:pt idx="6962">
                  <c:v>380</c:v>
                </c:pt>
                <c:pt idx="6963">
                  <c:v>385</c:v>
                </c:pt>
                <c:pt idx="6964">
                  <c:v>381</c:v>
                </c:pt>
                <c:pt idx="6965">
                  <c:v>381</c:v>
                </c:pt>
                <c:pt idx="6966">
                  <c:v>383</c:v>
                </c:pt>
                <c:pt idx="6967">
                  <c:v>386</c:v>
                </c:pt>
                <c:pt idx="6968">
                  <c:v>390</c:v>
                </c:pt>
                <c:pt idx="6969">
                  <c:v>385</c:v>
                </c:pt>
                <c:pt idx="6970">
                  <c:v>382</c:v>
                </c:pt>
                <c:pt idx="6971">
                  <c:v>384</c:v>
                </c:pt>
                <c:pt idx="6972">
                  <c:v>385</c:v>
                </c:pt>
                <c:pt idx="6973">
                  <c:v>378</c:v>
                </c:pt>
                <c:pt idx="6974">
                  <c:v>379</c:v>
                </c:pt>
                <c:pt idx="6975">
                  <c:v>382</c:v>
                </c:pt>
                <c:pt idx="6976">
                  <c:v>382</c:v>
                </c:pt>
                <c:pt idx="6977">
                  <c:v>377</c:v>
                </c:pt>
                <c:pt idx="6978">
                  <c:v>389</c:v>
                </c:pt>
                <c:pt idx="6979">
                  <c:v>393</c:v>
                </c:pt>
                <c:pt idx="6980">
                  <c:v>397</c:v>
                </c:pt>
                <c:pt idx="6981">
                  <c:v>404</c:v>
                </c:pt>
                <c:pt idx="6982">
                  <c:v>403</c:v>
                </c:pt>
                <c:pt idx="6983">
                  <c:v>409</c:v>
                </c:pt>
                <c:pt idx="6984">
                  <c:v>403</c:v>
                </c:pt>
                <c:pt idx="6985">
                  <c:v>403</c:v>
                </c:pt>
                <c:pt idx="6986">
                  <c:v>411</c:v>
                </c:pt>
                <c:pt idx="6987">
                  <c:v>426</c:v>
                </c:pt>
                <c:pt idx="6988">
                  <c:v>437</c:v>
                </c:pt>
                <c:pt idx="6989">
                  <c:v>438</c:v>
                </c:pt>
                <c:pt idx="6990">
                  <c:v>433</c:v>
                </c:pt>
                <c:pt idx="6991">
                  <c:v>434</c:v>
                </c:pt>
                <c:pt idx="6992">
                  <c:v>426</c:v>
                </c:pt>
                <c:pt idx="6993">
                  <c:v>425</c:v>
                </c:pt>
                <c:pt idx="6994">
                  <c:v>425</c:v>
                </c:pt>
                <c:pt idx="6995">
                  <c:v>430</c:v>
                </c:pt>
                <c:pt idx="6996">
                  <c:v>427</c:v>
                </c:pt>
                <c:pt idx="6997">
                  <c:v>425</c:v>
                </c:pt>
                <c:pt idx="6998">
                  <c:v>432</c:v>
                </c:pt>
                <c:pt idx="6999">
                  <c:v>437</c:v>
                </c:pt>
                <c:pt idx="7000">
                  <c:v>452</c:v>
                </c:pt>
                <c:pt idx="7001">
                  <c:v>451</c:v>
                </c:pt>
                <c:pt idx="7002">
                  <c:v>441</c:v>
                </c:pt>
                <c:pt idx="7003">
                  <c:v>437</c:v>
                </c:pt>
                <c:pt idx="7004">
                  <c:v>450</c:v>
                </c:pt>
                <c:pt idx="7005">
                  <c:v>453</c:v>
                </c:pt>
                <c:pt idx="7006">
                  <c:v>450</c:v>
                </c:pt>
                <c:pt idx="7007">
                  <c:v>442</c:v>
                </c:pt>
                <c:pt idx="7008">
                  <c:v>447</c:v>
                </c:pt>
                <c:pt idx="7009">
                  <c:v>415</c:v>
                </c:pt>
                <c:pt idx="7010">
                  <c:v>404</c:v>
                </c:pt>
                <c:pt idx="7011">
                  <c:v>400</c:v>
                </c:pt>
                <c:pt idx="7012">
                  <c:v>408</c:v>
                </c:pt>
                <c:pt idx="7013">
                  <c:v>408</c:v>
                </c:pt>
                <c:pt idx="7014">
                  <c:v>404</c:v>
                </c:pt>
                <c:pt idx="7015">
                  <c:v>403</c:v>
                </c:pt>
                <c:pt idx="7016">
                  <c:v>403</c:v>
                </c:pt>
                <c:pt idx="7017">
                  <c:v>392</c:v>
                </c:pt>
                <c:pt idx="7018">
                  <c:v>389</c:v>
                </c:pt>
                <c:pt idx="7019">
                  <c:v>402</c:v>
                </c:pt>
                <c:pt idx="7020">
                  <c:v>399</c:v>
                </c:pt>
                <c:pt idx="7021">
                  <c:v>392</c:v>
                </c:pt>
                <c:pt idx="7022">
                  <c:v>395</c:v>
                </c:pt>
                <c:pt idx="7023">
                  <c:v>390</c:v>
                </c:pt>
                <c:pt idx="7024">
                  <c:v>390</c:v>
                </c:pt>
                <c:pt idx="7025">
                  <c:v>385</c:v>
                </c:pt>
                <c:pt idx="7026">
                  <c:v>389</c:v>
                </c:pt>
                <c:pt idx="7027">
                  <c:v>390</c:v>
                </c:pt>
                <c:pt idx="7028">
                  <c:v>380</c:v>
                </c:pt>
                <c:pt idx="7029">
                  <c:v>384</c:v>
                </c:pt>
                <c:pt idx="7030">
                  <c:v>387</c:v>
                </c:pt>
                <c:pt idx="7031">
                  <c:v>380</c:v>
                </c:pt>
                <c:pt idx="7032">
                  <c:v>380</c:v>
                </c:pt>
                <c:pt idx="7033">
                  <c:v>379</c:v>
                </c:pt>
                <c:pt idx="7034">
                  <c:v>377</c:v>
                </c:pt>
                <c:pt idx="7035">
                  <c:v>375</c:v>
                </c:pt>
                <c:pt idx="7036">
                  <c:v>379</c:v>
                </c:pt>
                <c:pt idx="7037">
                  <c:v>376</c:v>
                </c:pt>
                <c:pt idx="7038">
                  <c:v>379</c:v>
                </c:pt>
                <c:pt idx="7039">
                  <c:v>347</c:v>
                </c:pt>
                <c:pt idx="7040">
                  <c:v>351</c:v>
                </c:pt>
                <c:pt idx="7041">
                  <c:v>351</c:v>
                </c:pt>
                <c:pt idx="7042">
                  <c:v>346</c:v>
                </c:pt>
                <c:pt idx="7043">
                  <c:v>343</c:v>
                </c:pt>
                <c:pt idx="7044">
                  <c:v>341</c:v>
                </c:pt>
                <c:pt idx="7045">
                  <c:v>339</c:v>
                </c:pt>
                <c:pt idx="7046">
                  <c:v>337</c:v>
                </c:pt>
                <c:pt idx="7047">
                  <c:v>334</c:v>
                </c:pt>
                <c:pt idx="7048">
                  <c:v>332</c:v>
                </c:pt>
                <c:pt idx="7049">
                  <c:v>334</c:v>
                </c:pt>
                <c:pt idx="7050">
                  <c:v>339</c:v>
                </c:pt>
                <c:pt idx="7051">
                  <c:v>354</c:v>
                </c:pt>
                <c:pt idx="7052">
                  <c:v>371</c:v>
                </c:pt>
                <c:pt idx="7053">
                  <c:v>369</c:v>
                </c:pt>
                <c:pt idx="7054">
                  <c:v>368</c:v>
                </c:pt>
                <c:pt idx="7055">
                  <c:v>363</c:v>
                </c:pt>
                <c:pt idx="7056">
                  <c:v>359</c:v>
                </c:pt>
                <c:pt idx="7057">
                  <c:v>350</c:v>
                </c:pt>
                <c:pt idx="7058">
                  <c:v>355</c:v>
                </c:pt>
                <c:pt idx="7059">
                  <c:v>356</c:v>
                </c:pt>
                <c:pt idx="7060">
                  <c:v>354</c:v>
                </c:pt>
                <c:pt idx="7061">
                  <c:v>358</c:v>
                </c:pt>
                <c:pt idx="7062">
                  <c:v>362</c:v>
                </c:pt>
                <c:pt idx="7063">
                  <c:v>358</c:v>
                </c:pt>
                <c:pt idx="7064">
                  <c:v>354</c:v>
                </c:pt>
                <c:pt idx="7065">
                  <c:v>349</c:v>
                </c:pt>
                <c:pt idx="7066">
                  <c:v>351</c:v>
                </c:pt>
                <c:pt idx="7067">
                  <c:v>344</c:v>
                </c:pt>
                <c:pt idx="7068">
                  <c:v>345</c:v>
                </c:pt>
                <c:pt idx="7069">
                  <c:v>339</c:v>
                </c:pt>
                <c:pt idx="7070">
                  <c:v>341</c:v>
                </c:pt>
                <c:pt idx="7071">
                  <c:v>342</c:v>
                </c:pt>
                <c:pt idx="7072">
                  <c:v>359</c:v>
                </c:pt>
                <c:pt idx="7073">
                  <c:v>356</c:v>
                </c:pt>
                <c:pt idx="7074">
                  <c:v>347</c:v>
                </c:pt>
                <c:pt idx="7075">
                  <c:v>350</c:v>
                </c:pt>
                <c:pt idx="7076">
                  <c:v>352</c:v>
                </c:pt>
                <c:pt idx="7077">
                  <c:v>343</c:v>
                </c:pt>
                <c:pt idx="7078">
                  <c:v>338</c:v>
                </c:pt>
                <c:pt idx="7079">
                  <c:v>333</c:v>
                </c:pt>
                <c:pt idx="7080">
                  <c:v>335</c:v>
                </c:pt>
                <c:pt idx="7081">
                  <c:v>336</c:v>
                </c:pt>
                <c:pt idx="7082">
                  <c:v>338</c:v>
                </c:pt>
                <c:pt idx="7083">
                  <c:v>335</c:v>
                </c:pt>
                <c:pt idx="7084">
                  <c:v>334</c:v>
                </c:pt>
                <c:pt idx="7085">
                  <c:v>334</c:v>
                </c:pt>
                <c:pt idx="7086">
                  <c:v>337</c:v>
                </c:pt>
                <c:pt idx="7087">
                  <c:v>334</c:v>
                </c:pt>
                <c:pt idx="7088">
                  <c:v>322</c:v>
                </c:pt>
                <c:pt idx="7089">
                  <c:v>323</c:v>
                </c:pt>
                <c:pt idx="7090">
                  <c:v>323</c:v>
                </c:pt>
                <c:pt idx="7091">
                  <c:v>326</c:v>
                </c:pt>
                <c:pt idx="7092">
                  <c:v>331</c:v>
                </c:pt>
                <c:pt idx="7093">
                  <c:v>329</c:v>
                </c:pt>
                <c:pt idx="7094">
                  <c:v>332</c:v>
                </c:pt>
                <c:pt idx="7095">
                  <c:v>326</c:v>
                </c:pt>
                <c:pt idx="7096">
                  <c:v>331</c:v>
                </c:pt>
                <c:pt idx="7097">
                  <c:v>327</c:v>
                </c:pt>
                <c:pt idx="7098">
                  <c:v>327</c:v>
                </c:pt>
                <c:pt idx="7099">
                  <c:v>326</c:v>
                </c:pt>
                <c:pt idx="7100">
                  <c:v>326</c:v>
                </c:pt>
                <c:pt idx="7101">
                  <c:v>320</c:v>
                </c:pt>
                <c:pt idx="7102">
                  <c:v>315</c:v>
                </c:pt>
                <c:pt idx="7103">
                  <c:v>315</c:v>
                </c:pt>
                <c:pt idx="7104">
                  <c:v>316</c:v>
                </c:pt>
                <c:pt idx="7105">
                  <c:v>313</c:v>
                </c:pt>
                <c:pt idx="7106">
                  <c:v>310</c:v>
                </c:pt>
                <c:pt idx="7107">
                  <c:v>314</c:v>
                </c:pt>
                <c:pt idx="7108">
                  <c:v>305</c:v>
                </c:pt>
                <c:pt idx="7109">
                  <c:v>308</c:v>
                </c:pt>
                <c:pt idx="7110">
                  <c:v>311</c:v>
                </c:pt>
                <c:pt idx="7111">
                  <c:v>315</c:v>
                </c:pt>
                <c:pt idx="7112">
                  <c:v>315</c:v>
                </c:pt>
                <c:pt idx="7113">
                  <c:v>312</c:v>
                </c:pt>
                <c:pt idx="7114">
                  <c:v>315</c:v>
                </c:pt>
                <c:pt idx="7115">
                  <c:v>312</c:v>
                </c:pt>
                <c:pt idx="7116">
                  <c:v>323</c:v>
                </c:pt>
                <c:pt idx="7117">
                  <c:v>323</c:v>
                </c:pt>
                <c:pt idx="7118">
                  <c:v>324</c:v>
                </c:pt>
                <c:pt idx="7119">
                  <c:v>318</c:v>
                </c:pt>
                <c:pt idx="7120">
                  <c:v>315</c:v>
                </c:pt>
                <c:pt idx="7121">
                  <c:v>314</c:v>
                </c:pt>
                <c:pt idx="7122">
                  <c:v>310</c:v>
                </c:pt>
                <c:pt idx="7123">
                  <c:v>316</c:v>
                </c:pt>
                <c:pt idx="7124">
                  <c:v>325</c:v>
                </c:pt>
                <c:pt idx="7125">
                  <c:v>328</c:v>
                </c:pt>
                <c:pt idx="7126">
                  <c:v>336</c:v>
                </c:pt>
                <c:pt idx="7127">
                  <c:v>342</c:v>
                </c:pt>
                <c:pt idx="7128">
                  <c:v>339</c:v>
                </c:pt>
                <c:pt idx="7129">
                  <c:v>337</c:v>
                </c:pt>
                <c:pt idx="7130">
                  <c:v>329</c:v>
                </c:pt>
                <c:pt idx="7131">
                  <c:v>320</c:v>
                </c:pt>
                <c:pt idx="7132">
                  <c:v>319</c:v>
                </c:pt>
                <c:pt idx="7133">
                  <c:v>324</c:v>
                </c:pt>
                <c:pt idx="7134">
                  <c:v>316</c:v>
                </c:pt>
                <c:pt idx="7135">
                  <c:v>312</c:v>
                </c:pt>
                <c:pt idx="7136">
                  <c:v>318</c:v>
                </c:pt>
                <c:pt idx="7137">
                  <c:v>321</c:v>
                </c:pt>
                <c:pt idx="7138">
                  <c:v>316</c:v>
                </c:pt>
                <c:pt idx="7139">
                  <c:v>308</c:v>
                </c:pt>
                <c:pt idx="7140">
                  <c:v>303</c:v>
                </c:pt>
                <c:pt idx="7141">
                  <c:v>306</c:v>
                </c:pt>
                <c:pt idx="7142">
                  <c:v>310</c:v>
                </c:pt>
                <c:pt idx="7143">
                  <c:v>314</c:v>
                </c:pt>
                <c:pt idx="7144">
                  <c:v>312</c:v>
                </c:pt>
                <c:pt idx="7145">
                  <c:v>314</c:v>
                </c:pt>
                <c:pt idx="7146">
                  <c:v>314</c:v>
                </c:pt>
                <c:pt idx="7147">
                  <c:v>313</c:v>
                </c:pt>
                <c:pt idx="7148">
                  <c:v>308</c:v>
                </c:pt>
                <c:pt idx="7149">
                  <c:v>309</c:v>
                </c:pt>
                <c:pt idx="7150">
                  <c:v>307</c:v>
                </c:pt>
                <c:pt idx="7151">
                  <c:v>307</c:v>
                </c:pt>
                <c:pt idx="7152">
                  <c:v>311</c:v>
                </c:pt>
                <c:pt idx="7153">
                  <c:v>310</c:v>
                </c:pt>
                <c:pt idx="7154">
                  <c:v>311</c:v>
                </c:pt>
                <c:pt idx="7155">
                  <c:v>312</c:v>
                </c:pt>
                <c:pt idx="7156">
                  <c:v>309</c:v>
                </c:pt>
                <c:pt idx="7157">
                  <c:v>315</c:v>
                </c:pt>
                <c:pt idx="7158">
                  <c:v>319</c:v>
                </c:pt>
                <c:pt idx="7159">
                  <c:v>320</c:v>
                </c:pt>
                <c:pt idx="7160">
                  <c:v>317</c:v>
                </c:pt>
                <c:pt idx="7161">
                  <c:v>322</c:v>
                </c:pt>
                <c:pt idx="7162">
                  <c:v>320</c:v>
                </c:pt>
                <c:pt idx="7163">
                  <c:v>320</c:v>
                </c:pt>
                <c:pt idx="7164">
                  <c:v>315</c:v>
                </c:pt>
                <c:pt idx="7165">
                  <c:v>315</c:v>
                </c:pt>
                <c:pt idx="7166">
                  <c:v>319</c:v>
                </c:pt>
                <c:pt idx="7167">
                  <c:v>309</c:v>
                </c:pt>
                <c:pt idx="7168">
                  <c:v>320</c:v>
                </c:pt>
                <c:pt idx="7169">
                  <c:v>329</c:v>
                </c:pt>
                <c:pt idx="7170">
                  <c:v>326</c:v>
                </c:pt>
                <c:pt idx="7171">
                  <c:v>324</c:v>
                </c:pt>
                <c:pt idx="7172">
                  <c:v>324</c:v>
                </c:pt>
                <c:pt idx="7173">
                  <c:v>323</c:v>
                </c:pt>
                <c:pt idx="7174">
                  <c:v>321</c:v>
                </c:pt>
                <c:pt idx="7175">
                  <c:v>319</c:v>
                </c:pt>
                <c:pt idx="7176">
                  <c:v>319</c:v>
                </c:pt>
                <c:pt idx="7177">
                  <c:v>318</c:v>
                </c:pt>
                <c:pt idx="7178">
                  <c:v>321</c:v>
                </c:pt>
                <c:pt idx="7179">
                  <c:v>318</c:v>
                </c:pt>
                <c:pt idx="7180">
                  <c:v>321</c:v>
                </c:pt>
                <c:pt idx="7181">
                  <c:v>321</c:v>
                </c:pt>
                <c:pt idx="7182">
                  <c:v>323</c:v>
                </c:pt>
                <c:pt idx="7183">
                  <c:v>325</c:v>
                </c:pt>
                <c:pt idx="7184">
                  <c:v>325</c:v>
                </c:pt>
                <c:pt idx="7185">
                  <c:v>327</c:v>
                </c:pt>
                <c:pt idx="7186">
                  <c:v>320</c:v>
                </c:pt>
                <c:pt idx="7187">
                  <c:v>321</c:v>
                </c:pt>
                <c:pt idx="7188">
                  <c:v>317</c:v>
                </c:pt>
                <c:pt idx="7189">
                  <c:v>318</c:v>
                </c:pt>
                <c:pt idx="7190">
                  <c:v>319</c:v>
                </c:pt>
                <c:pt idx="7191">
                  <c:v>313</c:v>
                </c:pt>
                <c:pt idx="7192">
                  <c:v>308</c:v>
                </c:pt>
                <c:pt idx="7193">
                  <c:v>309</c:v>
                </c:pt>
                <c:pt idx="7194">
                  <c:v>309</c:v>
                </c:pt>
                <c:pt idx="7195">
                  <c:v>309</c:v>
                </c:pt>
                <c:pt idx="7196">
                  <c:v>305</c:v>
                </c:pt>
                <c:pt idx="7197">
                  <c:v>302</c:v>
                </c:pt>
                <c:pt idx="7198">
                  <c:v>310</c:v>
                </c:pt>
                <c:pt idx="7199">
                  <c:v>308</c:v>
                </c:pt>
                <c:pt idx="7200">
                  <c:v>310</c:v>
                </c:pt>
                <c:pt idx="7201">
                  <c:v>313</c:v>
                </c:pt>
                <c:pt idx="7202">
                  <c:v>320</c:v>
                </c:pt>
                <c:pt idx="7203">
                  <c:v>325</c:v>
                </c:pt>
                <c:pt idx="7204">
                  <c:v>325</c:v>
                </c:pt>
                <c:pt idx="7205">
                  <c:v>335</c:v>
                </c:pt>
                <c:pt idx="7206">
                  <c:v>372</c:v>
                </c:pt>
                <c:pt idx="7207">
                  <c:v>393</c:v>
                </c:pt>
                <c:pt idx="7208">
                  <c:v>367</c:v>
                </c:pt>
                <c:pt idx="7209">
                  <c:v>357</c:v>
                </c:pt>
                <c:pt idx="7210">
                  <c:v>348</c:v>
                </c:pt>
                <c:pt idx="7211">
                  <c:v>349</c:v>
                </c:pt>
                <c:pt idx="7212">
                  <c:v>352</c:v>
                </c:pt>
                <c:pt idx="7213">
                  <c:v>354</c:v>
                </c:pt>
                <c:pt idx="7214">
                  <c:v>346</c:v>
                </c:pt>
                <c:pt idx="7215">
                  <c:v>331</c:v>
                </c:pt>
                <c:pt idx="7216">
                  <c:v>329</c:v>
                </c:pt>
                <c:pt idx="7217">
                  <c:v>321</c:v>
                </c:pt>
                <c:pt idx="7218">
                  <c:v>325</c:v>
                </c:pt>
                <c:pt idx="7219">
                  <c:v>327</c:v>
                </c:pt>
                <c:pt idx="7220">
                  <c:v>321</c:v>
                </c:pt>
                <c:pt idx="7221">
                  <c:v>319</c:v>
                </c:pt>
                <c:pt idx="7222">
                  <c:v>315</c:v>
                </c:pt>
                <c:pt idx="7223">
                  <c:v>317</c:v>
                </c:pt>
                <c:pt idx="7224">
                  <c:v>319</c:v>
                </c:pt>
                <c:pt idx="7225">
                  <c:v>315</c:v>
                </c:pt>
                <c:pt idx="7226">
                  <c:v>313</c:v>
                </c:pt>
                <c:pt idx="7227">
                  <c:v>317</c:v>
                </c:pt>
                <c:pt idx="7228">
                  <c:v>317</c:v>
                </c:pt>
                <c:pt idx="7229">
                  <c:v>331</c:v>
                </c:pt>
                <c:pt idx="7230">
                  <c:v>335</c:v>
                </c:pt>
                <c:pt idx="7231">
                  <c:v>329</c:v>
                </c:pt>
                <c:pt idx="7232">
                  <c:v>339</c:v>
                </c:pt>
                <c:pt idx="7233">
                  <c:v>336</c:v>
                </c:pt>
                <c:pt idx="7234">
                  <c:v>346</c:v>
                </c:pt>
                <c:pt idx="7235">
                  <c:v>344</c:v>
                </c:pt>
                <c:pt idx="7236">
                  <c:v>339</c:v>
                </c:pt>
                <c:pt idx="7237">
                  <c:v>337</c:v>
                </c:pt>
                <c:pt idx="7238">
                  <c:v>332</c:v>
                </c:pt>
                <c:pt idx="7239">
                  <c:v>325</c:v>
                </c:pt>
                <c:pt idx="7240">
                  <c:v>321</c:v>
                </c:pt>
                <c:pt idx="7241">
                  <c:v>310</c:v>
                </c:pt>
                <c:pt idx="7242">
                  <c:v>315</c:v>
                </c:pt>
                <c:pt idx="7243">
                  <c:v>315</c:v>
                </c:pt>
                <c:pt idx="7244">
                  <c:v>321</c:v>
                </c:pt>
                <c:pt idx="7245">
                  <c:v>319</c:v>
                </c:pt>
                <c:pt idx="7246">
                  <c:v>314</c:v>
                </c:pt>
                <c:pt idx="7247">
                  <c:v>314</c:v>
                </c:pt>
                <c:pt idx="7248">
                  <c:v>303</c:v>
                </c:pt>
                <c:pt idx="7249">
                  <c:v>307</c:v>
                </c:pt>
                <c:pt idx="7250">
                  <c:v>306</c:v>
                </c:pt>
                <c:pt idx="7251">
                  <c:v>304</c:v>
                </c:pt>
                <c:pt idx="7252">
                  <c:v>289</c:v>
                </c:pt>
                <c:pt idx="7253">
                  <c:v>295</c:v>
                </c:pt>
                <c:pt idx="7254">
                  <c:v>299</c:v>
                </c:pt>
                <c:pt idx="7255">
                  <c:v>294</c:v>
                </c:pt>
                <c:pt idx="7256">
                  <c:v>299</c:v>
                </c:pt>
                <c:pt idx="7257">
                  <c:v>298</c:v>
                </c:pt>
                <c:pt idx="7258">
                  <c:v>297</c:v>
                </c:pt>
                <c:pt idx="7259">
                  <c:v>293</c:v>
                </c:pt>
                <c:pt idx="7260">
                  <c:v>290</c:v>
                </c:pt>
                <c:pt idx="7261">
                  <c:v>289</c:v>
                </c:pt>
                <c:pt idx="7262">
                  <c:v>288</c:v>
                </c:pt>
                <c:pt idx="7263">
                  <c:v>288</c:v>
                </c:pt>
                <c:pt idx="7264">
                  <c:v>292</c:v>
                </c:pt>
                <c:pt idx="7265">
                  <c:v>295</c:v>
                </c:pt>
                <c:pt idx="7266">
                  <c:v>293</c:v>
                </c:pt>
                <c:pt idx="7267">
                  <c:v>289</c:v>
                </c:pt>
                <c:pt idx="7268">
                  <c:v>282</c:v>
                </c:pt>
                <c:pt idx="7269">
                  <c:v>285</c:v>
                </c:pt>
                <c:pt idx="7270">
                  <c:v>280</c:v>
                </c:pt>
                <c:pt idx="7271">
                  <c:v>288</c:v>
                </c:pt>
              </c:numCache>
            </c:numRef>
          </c:val>
          <c:smooth val="0"/>
          <c:extLst>
            <c:ext xmlns:c16="http://schemas.microsoft.com/office/drawing/2014/chart" uri="{C3380CC4-5D6E-409C-BE32-E72D297353CC}">
              <c16:uniqueId val="{00000001-9212-41C4-9357-74043F68F447}"/>
            </c:ext>
          </c:extLst>
        </c:ser>
        <c:ser>
          <c:idx val="2"/>
          <c:order val="1"/>
          <c:tx>
            <c:strRef>
              <c:f>'Spreads '!$C$2</c:f>
              <c:strCache>
                <c:ptCount val="1"/>
                <c:pt idx="0">
                  <c:v>Average</c:v>
                </c:pt>
              </c:strCache>
            </c:strRef>
          </c:tx>
          <c:spPr>
            <a:ln w="28575" cap="rnd">
              <a:solidFill>
                <a:schemeClr val="accent3"/>
              </a:solidFill>
              <a:prstDash val="sysDash"/>
              <a:round/>
            </a:ln>
            <a:effectLst/>
          </c:spPr>
          <c:marker>
            <c:symbol val="none"/>
          </c:marker>
          <c:cat>
            <c:numRef>
              <c:f>'Spreads '!$A$3:$A$7274</c:f>
              <c:numCache>
                <c:formatCode>m/d/yyyy</c:formatCode>
                <c:ptCount val="7272"/>
                <c:pt idx="0">
                  <c:v>35432</c:v>
                </c:pt>
                <c:pt idx="1">
                  <c:v>35433</c:v>
                </c:pt>
                <c:pt idx="2">
                  <c:v>35436</c:v>
                </c:pt>
                <c:pt idx="3">
                  <c:v>35437</c:v>
                </c:pt>
                <c:pt idx="4">
                  <c:v>35438</c:v>
                </c:pt>
                <c:pt idx="5">
                  <c:v>35439</c:v>
                </c:pt>
                <c:pt idx="6">
                  <c:v>35440</c:v>
                </c:pt>
                <c:pt idx="7">
                  <c:v>35443</c:v>
                </c:pt>
                <c:pt idx="8">
                  <c:v>35444</c:v>
                </c:pt>
                <c:pt idx="9">
                  <c:v>35445</c:v>
                </c:pt>
                <c:pt idx="10">
                  <c:v>35446</c:v>
                </c:pt>
                <c:pt idx="11">
                  <c:v>35447</c:v>
                </c:pt>
                <c:pt idx="12">
                  <c:v>35450</c:v>
                </c:pt>
                <c:pt idx="13">
                  <c:v>35451</c:v>
                </c:pt>
                <c:pt idx="14">
                  <c:v>35452</c:v>
                </c:pt>
                <c:pt idx="15">
                  <c:v>35453</c:v>
                </c:pt>
                <c:pt idx="16">
                  <c:v>35454</c:v>
                </c:pt>
                <c:pt idx="17">
                  <c:v>35457</c:v>
                </c:pt>
                <c:pt idx="18">
                  <c:v>35458</c:v>
                </c:pt>
                <c:pt idx="19">
                  <c:v>35459</c:v>
                </c:pt>
                <c:pt idx="20">
                  <c:v>35460</c:v>
                </c:pt>
                <c:pt idx="21">
                  <c:v>35461</c:v>
                </c:pt>
                <c:pt idx="22">
                  <c:v>35464</c:v>
                </c:pt>
                <c:pt idx="23">
                  <c:v>35465</c:v>
                </c:pt>
                <c:pt idx="24">
                  <c:v>35466</c:v>
                </c:pt>
                <c:pt idx="25">
                  <c:v>35467</c:v>
                </c:pt>
                <c:pt idx="26">
                  <c:v>35468</c:v>
                </c:pt>
                <c:pt idx="27">
                  <c:v>35471</c:v>
                </c:pt>
                <c:pt idx="28">
                  <c:v>35472</c:v>
                </c:pt>
                <c:pt idx="29">
                  <c:v>35473</c:v>
                </c:pt>
                <c:pt idx="30">
                  <c:v>35474</c:v>
                </c:pt>
                <c:pt idx="31">
                  <c:v>35475</c:v>
                </c:pt>
                <c:pt idx="32">
                  <c:v>35479</c:v>
                </c:pt>
                <c:pt idx="33">
                  <c:v>35480</c:v>
                </c:pt>
                <c:pt idx="34">
                  <c:v>35481</c:v>
                </c:pt>
                <c:pt idx="35">
                  <c:v>35482</c:v>
                </c:pt>
                <c:pt idx="36">
                  <c:v>35485</c:v>
                </c:pt>
                <c:pt idx="37">
                  <c:v>35486</c:v>
                </c:pt>
                <c:pt idx="38">
                  <c:v>35487</c:v>
                </c:pt>
                <c:pt idx="39">
                  <c:v>35488</c:v>
                </c:pt>
                <c:pt idx="40">
                  <c:v>35489</c:v>
                </c:pt>
                <c:pt idx="41">
                  <c:v>35492</c:v>
                </c:pt>
                <c:pt idx="42">
                  <c:v>35493</c:v>
                </c:pt>
                <c:pt idx="43">
                  <c:v>35494</c:v>
                </c:pt>
                <c:pt idx="44">
                  <c:v>35495</c:v>
                </c:pt>
                <c:pt idx="45">
                  <c:v>35496</c:v>
                </c:pt>
                <c:pt idx="46">
                  <c:v>35499</c:v>
                </c:pt>
                <c:pt idx="47">
                  <c:v>35500</c:v>
                </c:pt>
                <c:pt idx="48">
                  <c:v>35501</c:v>
                </c:pt>
                <c:pt idx="49">
                  <c:v>35502</c:v>
                </c:pt>
                <c:pt idx="50">
                  <c:v>35503</c:v>
                </c:pt>
                <c:pt idx="51">
                  <c:v>35506</c:v>
                </c:pt>
                <c:pt idx="52">
                  <c:v>35507</c:v>
                </c:pt>
                <c:pt idx="53">
                  <c:v>35508</c:v>
                </c:pt>
                <c:pt idx="54">
                  <c:v>35509</c:v>
                </c:pt>
                <c:pt idx="55">
                  <c:v>35510</c:v>
                </c:pt>
                <c:pt idx="56">
                  <c:v>35513</c:v>
                </c:pt>
                <c:pt idx="57">
                  <c:v>35514</c:v>
                </c:pt>
                <c:pt idx="58">
                  <c:v>35515</c:v>
                </c:pt>
                <c:pt idx="59">
                  <c:v>35516</c:v>
                </c:pt>
                <c:pt idx="60">
                  <c:v>35520</c:v>
                </c:pt>
                <c:pt idx="61">
                  <c:v>35521</c:v>
                </c:pt>
                <c:pt idx="62">
                  <c:v>35522</c:v>
                </c:pt>
                <c:pt idx="63">
                  <c:v>35523</c:v>
                </c:pt>
                <c:pt idx="64">
                  <c:v>35524</c:v>
                </c:pt>
                <c:pt idx="65">
                  <c:v>35527</c:v>
                </c:pt>
                <c:pt idx="66">
                  <c:v>35528</c:v>
                </c:pt>
                <c:pt idx="67">
                  <c:v>35529</c:v>
                </c:pt>
                <c:pt idx="68">
                  <c:v>35530</c:v>
                </c:pt>
                <c:pt idx="69">
                  <c:v>35531</c:v>
                </c:pt>
                <c:pt idx="70">
                  <c:v>35534</c:v>
                </c:pt>
                <c:pt idx="71">
                  <c:v>35535</c:v>
                </c:pt>
                <c:pt idx="72">
                  <c:v>35536</c:v>
                </c:pt>
                <c:pt idx="73">
                  <c:v>35537</c:v>
                </c:pt>
                <c:pt idx="74">
                  <c:v>35538</c:v>
                </c:pt>
                <c:pt idx="75">
                  <c:v>35541</c:v>
                </c:pt>
                <c:pt idx="76">
                  <c:v>35542</c:v>
                </c:pt>
                <c:pt idx="77">
                  <c:v>35543</c:v>
                </c:pt>
                <c:pt idx="78">
                  <c:v>35544</c:v>
                </c:pt>
                <c:pt idx="79">
                  <c:v>35545</c:v>
                </c:pt>
                <c:pt idx="80">
                  <c:v>35548</c:v>
                </c:pt>
                <c:pt idx="81">
                  <c:v>35549</c:v>
                </c:pt>
                <c:pt idx="82">
                  <c:v>35550</c:v>
                </c:pt>
                <c:pt idx="83">
                  <c:v>35551</c:v>
                </c:pt>
                <c:pt idx="84">
                  <c:v>35552</c:v>
                </c:pt>
                <c:pt idx="85">
                  <c:v>35555</c:v>
                </c:pt>
                <c:pt idx="86">
                  <c:v>35556</c:v>
                </c:pt>
                <c:pt idx="87">
                  <c:v>35557</c:v>
                </c:pt>
                <c:pt idx="88">
                  <c:v>35558</c:v>
                </c:pt>
                <c:pt idx="89">
                  <c:v>35559</c:v>
                </c:pt>
                <c:pt idx="90">
                  <c:v>35562</c:v>
                </c:pt>
                <c:pt idx="91">
                  <c:v>35563</c:v>
                </c:pt>
                <c:pt idx="92">
                  <c:v>35564</c:v>
                </c:pt>
                <c:pt idx="93">
                  <c:v>35565</c:v>
                </c:pt>
                <c:pt idx="94">
                  <c:v>35566</c:v>
                </c:pt>
                <c:pt idx="95">
                  <c:v>35569</c:v>
                </c:pt>
                <c:pt idx="96">
                  <c:v>35570</c:v>
                </c:pt>
                <c:pt idx="97">
                  <c:v>35571</c:v>
                </c:pt>
                <c:pt idx="98">
                  <c:v>35572</c:v>
                </c:pt>
                <c:pt idx="99">
                  <c:v>35573</c:v>
                </c:pt>
                <c:pt idx="100">
                  <c:v>35577</c:v>
                </c:pt>
                <c:pt idx="101">
                  <c:v>35578</c:v>
                </c:pt>
                <c:pt idx="102">
                  <c:v>35579</c:v>
                </c:pt>
                <c:pt idx="103">
                  <c:v>35580</c:v>
                </c:pt>
                <c:pt idx="104">
                  <c:v>35581</c:v>
                </c:pt>
                <c:pt idx="105">
                  <c:v>35583</c:v>
                </c:pt>
                <c:pt idx="106">
                  <c:v>35584</c:v>
                </c:pt>
                <c:pt idx="107">
                  <c:v>35585</c:v>
                </c:pt>
                <c:pt idx="108">
                  <c:v>35586</c:v>
                </c:pt>
                <c:pt idx="109">
                  <c:v>35587</c:v>
                </c:pt>
                <c:pt idx="110">
                  <c:v>35590</c:v>
                </c:pt>
                <c:pt idx="111">
                  <c:v>35591</c:v>
                </c:pt>
                <c:pt idx="112">
                  <c:v>35592</c:v>
                </c:pt>
                <c:pt idx="113">
                  <c:v>35593</c:v>
                </c:pt>
                <c:pt idx="114">
                  <c:v>35594</c:v>
                </c:pt>
                <c:pt idx="115">
                  <c:v>35597</c:v>
                </c:pt>
                <c:pt idx="116">
                  <c:v>35598</c:v>
                </c:pt>
                <c:pt idx="117">
                  <c:v>35599</c:v>
                </c:pt>
                <c:pt idx="118">
                  <c:v>35600</c:v>
                </c:pt>
                <c:pt idx="119">
                  <c:v>35601</c:v>
                </c:pt>
                <c:pt idx="120">
                  <c:v>35604</c:v>
                </c:pt>
                <c:pt idx="121">
                  <c:v>35605</c:v>
                </c:pt>
                <c:pt idx="122">
                  <c:v>35606</c:v>
                </c:pt>
                <c:pt idx="123">
                  <c:v>35607</c:v>
                </c:pt>
                <c:pt idx="124">
                  <c:v>35608</c:v>
                </c:pt>
                <c:pt idx="125">
                  <c:v>35611</c:v>
                </c:pt>
                <c:pt idx="126">
                  <c:v>35612</c:v>
                </c:pt>
                <c:pt idx="127">
                  <c:v>35613</c:v>
                </c:pt>
                <c:pt idx="128">
                  <c:v>35614</c:v>
                </c:pt>
                <c:pt idx="129">
                  <c:v>35618</c:v>
                </c:pt>
                <c:pt idx="130">
                  <c:v>35619</c:v>
                </c:pt>
                <c:pt idx="131">
                  <c:v>35620</c:v>
                </c:pt>
                <c:pt idx="132">
                  <c:v>35621</c:v>
                </c:pt>
                <c:pt idx="133">
                  <c:v>35622</c:v>
                </c:pt>
                <c:pt idx="134">
                  <c:v>35625</c:v>
                </c:pt>
                <c:pt idx="135">
                  <c:v>35626</c:v>
                </c:pt>
                <c:pt idx="136">
                  <c:v>35627</c:v>
                </c:pt>
                <c:pt idx="137">
                  <c:v>35628</c:v>
                </c:pt>
                <c:pt idx="138">
                  <c:v>35629</c:v>
                </c:pt>
                <c:pt idx="139">
                  <c:v>35632</c:v>
                </c:pt>
                <c:pt idx="140">
                  <c:v>35633</c:v>
                </c:pt>
                <c:pt idx="141">
                  <c:v>35634</c:v>
                </c:pt>
                <c:pt idx="142">
                  <c:v>35635</c:v>
                </c:pt>
                <c:pt idx="143">
                  <c:v>35636</c:v>
                </c:pt>
                <c:pt idx="144">
                  <c:v>35639</c:v>
                </c:pt>
                <c:pt idx="145">
                  <c:v>35640</c:v>
                </c:pt>
                <c:pt idx="146">
                  <c:v>35641</c:v>
                </c:pt>
                <c:pt idx="147">
                  <c:v>35642</c:v>
                </c:pt>
                <c:pt idx="148">
                  <c:v>35643</c:v>
                </c:pt>
                <c:pt idx="149">
                  <c:v>35646</c:v>
                </c:pt>
                <c:pt idx="150">
                  <c:v>35647</c:v>
                </c:pt>
                <c:pt idx="151">
                  <c:v>35648</c:v>
                </c:pt>
                <c:pt idx="152">
                  <c:v>35649</c:v>
                </c:pt>
                <c:pt idx="153">
                  <c:v>35650</c:v>
                </c:pt>
                <c:pt idx="154">
                  <c:v>35653</c:v>
                </c:pt>
                <c:pt idx="155">
                  <c:v>35654</c:v>
                </c:pt>
                <c:pt idx="156">
                  <c:v>35655</c:v>
                </c:pt>
                <c:pt idx="157">
                  <c:v>35656</c:v>
                </c:pt>
                <c:pt idx="158">
                  <c:v>35657</c:v>
                </c:pt>
                <c:pt idx="159">
                  <c:v>35660</c:v>
                </c:pt>
                <c:pt idx="160">
                  <c:v>35661</c:v>
                </c:pt>
                <c:pt idx="161">
                  <c:v>35662</c:v>
                </c:pt>
                <c:pt idx="162">
                  <c:v>35663</c:v>
                </c:pt>
                <c:pt idx="163">
                  <c:v>35664</c:v>
                </c:pt>
                <c:pt idx="164">
                  <c:v>35667</c:v>
                </c:pt>
                <c:pt idx="165">
                  <c:v>35668</c:v>
                </c:pt>
                <c:pt idx="166">
                  <c:v>35669</c:v>
                </c:pt>
                <c:pt idx="167">
                  <c:v>35670</c:v>
                </c:pt>
                <c:pt idx="168">
                  <c:v>35671</c:v>
                </c:pt>
                <c:pt idx="169">
                  <c:v>35673</c:v>
                </c:pt>
                <c:pt idx="170">
                  <c:v>35675</c:v>
                </c:pt>
                <c:pt idx="171">
                  <c:v>35676</c:v>
                </c:pt>
                <c:pt idx="172">
                  <c:v>35677</c:v>
                </c:pt>
                <c:pt idx="173">
                  <c:v>35678</c:v>
                </c:pt>
                <c:pt idx="174">
                  <c:v>35681</c:v>
                </c:pt>
                <c:pt idx="175">
                  <c:v>35682</c:v>
                </c:pt>
                <c:pt idx="176">
                  <c:v>35683</c:v>
                </c:pt>
                <c:pt idx="177">
                  <c:v>35684</c:v>
                </c:pt>
                <c:pt idx="178">
                  <c:v>35685</c:v>
                </c:pt>
                <c:pt idx="179">
                  <c:v>35688</c:v>
                </c:pt>
                <c:pt idx="180">
                  <c:v>35689</c:v>
                </c:pt>
                <c:pt idx="181">
                  <c:v>35690</c:v>
                </c:pt>
                <c:pt idx="182">
                  <c:v>35691</c:v>
                </c:pt>
                <c:pt idx="183">
                  <c:v>35692</c:v>
                </c:pt>
                <c:pt idx="184">
                  <c:v>35695</c:v>
                </c:pt>
                <c:pt idx="185">
                  <c:v>35696</c:v>
                </c:pt>
                <c:pt idx="186">
                  <c:v>35697</c:v>
                </c:pt>
                <c:pt idx="187">
                  <c:v>35698</c:v>
                </c:pt>
                <c:pt idx="188">
                  <c:v>35699</c:v>
                </c:pt>
                <c:pt idx="189">
                  <c:v>35702</c:v>
                </c:pt>
                <c:pt idx="190">
                  <c:v>35703</c:v>
                </c:pt>
                <c:pt idx="191">
                  <c:v>35704</c:v>
                </c:pt>
                <c:pt idx="192">
                  <c:v>35705</c:v>
                </c:pt>
                <c:pt idx="193">
                  <c:v>35706</c:v>
                </c:pt>
                <c:pt idx="194">
                  <c:v>35709</c:v>
                </c:pt>
                <c:pt idx="195">
                  <c:v>35710</c:v>
                </c:pt>
                <c:pt idx="196">
                  <c:v>35711</c:v>
                </c:pt>
                <c:pt idx="197">
                  <c:v>35712</c:v>
                </c:pt>
                <c:pt idx="198">
                  <c:v>35713</c:v>
                </c:pt>
                <c:pt idx="199">
                  <c:v>35716</c:v>
                </c:pt>
                <c:pt idx="200">
                  <c:v>35717</c:v>
                </c:pt>
                <c:pt idx="201">
                  <c:v>35718</c:v>
                </c:pt>
                <c:pt idx="202">
                  <c:v>35719</c:v>
                </c:pt>
                <c:pt idx="203">
                  <c:v>35720</c:v>
                </c:pt>
                <c:pt idx="204">
                  <c:v>35723</c:v>
                </c:pt>
                <c:pt idx="205">
                  <c:v>35724</c:v>
                </c:pt>
                <c:pt idx="206">
                  <c:v>35725</c:v>
                </c:pt>
                <c:pt idx="207">
                  <c:v>35726</c:v>
                </c:pt>
                <c:pt idx="208">
                  <c:v>35727</c:v>
                </c:pt>
                <c:pt idx="209">
                  <c:v>35730</c:v>
                </c:pt>
                <c:pt idx="210">
                  <c:v>35731</c:v>
                </c:pt>
                <c:pt idx="211">
                  <c:v>35732</c:v>
                </c:pt>
                <c:pt idx="212">
                  <c:v>35733</c:v>
                </c:pt>
                <c:pt idx="213">
                  <c:v>35734</c:v>
                </c:pt>
                <c:pt idx="214">
                  <c:v>35737</c:v>
                </c:pt>
                <c:pt idx="215">
                  <c:v>35738</c:v>
                </c:pt>
                <c:pt idx="216">
                  <c:v>35739</c:v>
                </c:pt>
                <c:pt idx="217">
                  <c:v>35740</c:v>
                </c:pt>
                <c:pt idx="218">
                  <c:v>35741</c:v>
                </c:pt>
                <c:pt idx="219">
                  <c:v>35744</c:v>
                </c:pt>
                <c:pt idx="220">
                  <c:v>35745</c:v>
                </c:pt>
                <c:pt idx="221">
                  <c:v>35746</c:v>
                </c:pt>
                <c:pt idx="222">
                  <c:v>35747</c:v>
                </c:pt>
                <c:pt idx="223">
                  <c:v>35748</c:v>
                </c:pt>
                <c:pt idx="224">
                  <c:v>35751</c:v>
                </c:pt>
                <c:pt idx="225">
                  <c:v>35752</c:v>
                </c:pt>
                <c:pt idx="226">
                  <c:v>35753</c:v>
                </c:pt>
                <c:pt idx="227">
                  <c:v>35754</c:v>
                </c:pt>
                <c:pt idx="228">
                  <c:v>35755</c:v>
                </c:pt>
                <c:pt idx="229">
                  <c:v>35758</c:v>
                </c:pt>
                <c:pt idx="230">
                  <c:v>35759</c:v>
                </c:pt>
                <c:pt idx="231">
                  <c:v>35760</c:v>
                </c:pt>
                <c:pt idx="232">
                  <c:v>35761</c:v>
                </c:pt>
                <c:pt idx="233">
                  <c:v>35762</c:v>
                </c:pt>
                <c:pt idx="234">
                  <c:v>35764</c:v>
                </c:pt>
                <c:pt idx="235">
                  <c:v>35765</c:v>
                </c:pt>
                <c:pt idx="236">
                  <c:v>35766</c:v>
                </c:pt>
                <c:pt idx="237">
                  <c:v>35767</c:v>
                </c:pt>
                <c:pt idx="238">
                  <c:v>35768</c:v>
                </c:pt>
                <c:pt idx="239">
                  <c:v>35769</c:v>
                </c:pt>
                <c:pt idx="240">
                  <c:v>35772</c:v>
                </c:pt>
                <c:pt idx="241">
                  <c:v>35773</c:v>
                </c:pt>
                <c:pt idx="242">
                  <c:v>35774</c:v>
                </c:pt>
                <c:pt idx="243">
                  <c:v>35775</c:v>
                </c:pt>
                <c:pt idx="244">
                  <c:v>35776</c:v>
                </c:pt>
                <c:pt idx="245">
                  <c:v>35779</c:v>
                </c:pt>
                <c:pt idx="246">
                  <c:v>35780</c:v>
                </c:pt>
                <c:pt idx="247">
                  <c:v>35781</c:v>
                </c:pt>
                <c:pt idx="248">
                  <c:v>35782</c:v>
                </c:pt>
                <c:pt idx="249">
                  <c:v>35783</c:v>
                </c:pt>
                <c:pt idx="250">
                  <c:v>35786</c:v>
                </c:pt>
                <c:pt idx="251">
                  <c:v>35787</c:v>
                </c:pt>
                <c:pt idx="252">
                  <c:v>35788</c:v>
                </c:pt>
                <c:pt idx="253">
                  <c:v>35790</c:v>
                </c:pt>
                <c:pt idx="254">
                  <c:v>35793</c:v>
                </c:pt>
                <c:pt idx="255">
                  <c:v>35794</c:v>
                </c:pt>
                <c:pt idx="256">
                  <c:v>35795</c:v>
                </c:pt>
                <c:pt idx="257">
                  <c:v>35797</c:v>
                </c:pt>
                <c:pt idx="258">
                  <c:v>35800</c:v>
                </c:pt>
                <c:pt idx="259">
                  <c:v>35801</c:v>
                </c:pt>
                <c:pt idx="260">
                  <c:v>35802</c:v>
                </c:pt>
                <c:pt idx="261">
                  <c:v>35803</c:v>
                </c:pt>
                <c:pt idx="262">
                  <c:v>35804</c:v>
                </c:pt>
                <c:pt idx="263">
                  <c:v>35807</c:v>
                </c:pt>
                <c:pt idx="264">
                  <c:v>35808</c:v>
                </c:pt>
                <c:pt idx="265">
                  <c:v>35809</c:v>
                </c:pt>
                <c:pt idx="266">
                  <c:v>35810</c:v>
                </c:pt>
                <c:pt idx="267">
                  <c:v>35811</c:v>
                </c:pt>
                <c:pt idx="268">
                  <c:v>35814</c:v>
                </c:pt>
                <c:pt idx="269">
                  <c:v>35815</c:v>
                </c:pt>
                <c:pt idx="270">
                  <c:v>35816</c:v>
                </c:pt>
                <c:pt idx="271">
                  <c:v>35817</c:v>
                </c:pt>
                <c:pt idx="272">
                  <c:v>35818</c:v>
                </c:pt>
                <c:pt idx="273">
                  <c:v>35821</c:v>
                </c:pt>
                <c:pt idx="274">
                  <c:v>35822</c:v>
                </c:pt>
                <c:pt idx="275">
                  <c:v>35823</c:v>
                </c:pt>
                <c:pt idx="276">
                  <c:v>35824</c:v>
                </c:pt>
                <c:pt idx="277">
                  <c:v>35825</c:v>
                </c:pt>
                <c:pt idx="278">
                  <c:v>35826</c:v>
                </c:pt>
                <c:pt idx="279">
                  <c:v>35828</c:v>
                </c:pt>
                <c:pt idx="280">
                  <c:v>35829</c:v>
                </c:pt>
                <c:pt idx="281">
                  <c:v>35830</c:v>
                </c:pt>
                <c:pt idx="282">
                  <c:v>35831</c:v>
                </c:pt>
                <c:pt idx="283">
                  <c:v>35832</c:v>
                </c:pt>
                <c:pt idx="284">
                  <c:v>35835</c:v>
                </c:pt>
                <c:pt idx="285">
                  <c:v>35836</c:v>
                </c:pt>
                <c:pt idx="286">
                  <c:v>35837</c:v>
                </c:pt>
                <c:pt idx="287">
                  <c:v>35838</c:v>
                </c:pt>
                <c:pt idx="288">
                  <c:v>35839</c:v>
                </c:pt>
                <c:pt idx="289">
                  <c:v>35842</c:v>
                </c:pt>
                <c:pt idx="290">
                  <c:v>35843</c:v>
                </c:pt>
                <c:pt idx="291">
                  <c:v>35844</c:v>
                </c:pt>
                <c:pt idx="292">
                  <c:v>35845</c:v>
                </c:pt>
                <c:pt idx="293">
                  <c:v>35846</c:v>
                </c:pt>
                <c:pt idx="294">
                  <c:v>35849</c:v>
                </c:pt>
                <c:pt idx="295">
                  <c:v>35850</c:v>
                </c:pt>
                <c:pt idx="296">
                  <c:v>35851</c:v>
                </c:pt>
                <c:pt idx="297">
                  <c:v>35852</c:v>
                </c:pt>
                <c:pt idx="298">
                  <c:v>35853</c:v>
                </c:pt>
                <c:pt idx="299">
                  <c:v>35854</c:v>
                </c:pt>
                <c:pt idx="300">
                  <c:v>35856</c:v>
                </c:pt>
                <c:pt idx="301">
                  <c:v>35857</c:v>
                </c:pt>
                <c:pt idx="302">
                  <c:v>35858</c:v>
                </c:pt>
                <c:pt idx="303">
                  <c:v>35859</c:v>
                </c:pt>
                <c:pt idx="304">
                  <c:v>35860</c:v>
                </c:pt>
                <c:pt idx="305">
                  <c:v>35863</c:v>
                </c:pt>
                <c:pt idx="306">
                  <c:v>35864</c:v>
                </c:pt>
                <c:pt idx="307">
                  <c:v>35865</c:v>
                </c:pt>
                <c:pt idx="308">
                  <c:v>35866</c:v>
                </c:pt>
                <c:pt idx="309">
                  <c:v>35867</c:v>
                </c:pt>
                <c:pt idx="310">
                  <c:v>35870</c:v>
                </c:pt>
                <c:pt idx="311">
                  <c:v>35871</c:v>
                </c:pt>
                <c:pt idx="312">
                  <c:v>35872</c:v>
                </c:pt>
                <c:pt idx="313">
                  <c:v>35873</c:v>
                </c:pt>
                <c:pt idx="314">
                  <c:v>35874</c:v>
                </c:pt>
                <c:pt idx="315">
                  <c:v>35877</c:v>
                </c:pt>
                <c:pt idx="316">
                  <c:v>35878</c:v>
                </c:pt>
                <c:pt idx="317">
                  <c:v>35879</c:v>
                </c:pt>
                <c:pt idx="318">
                  <c:v>35880</c:v>
                </c:pt>
                <c:pt idx="319">
                  <c:v>35881</c:v>
                </c:pt>
                <c:pt idx="320">
                  <c:v>35884</c:v>
                </c:pt>
                <c:pt idx="321">
                  <c:v>35885</c:v>
                </c:pt>
                <c:pt idx="322">
                  <c:v>35886</c:v>
                </c:pt>
                <c:pt idx="323">
                  <c:v>35887</c:v>
                </c:pt>
                <c:pt idx="324">
                  <c:v>35888</c:v>
                </c:pt>
                <c:pt idx="325">
                  <c:v>35891</c:v>
                </c:pt>
                <c:pt idx="326">
                  <c:v>35892</c:v>
                </c:pt>
                <c:pt idx="327">
                  <c:v>35893</c:v>
                </c:pt>
                <c:pt idx="328">
                  <c:v>35894</c:v>
                </c:pt>
                <c:pt idx="329">
                  <c:v>35898</c:v>
                </c:pt>
                <c:pt idx="330">
                  <c:v>35899</c:v>
                </c:pt>
                <c:pt idx="331">
                  <c:v>35900</c:v>
                </c:pt>
                <c:pt idx="332">
                  <c:v>35901</c:v>
                </c:pt>
                <c:pt idx="333">
                  <c:v>35902</c:v>
                </c:pt>
                <c:pt idx="334">
                  <c:v>35905</c:v>
                </c:pt>
                <c:pt idx="335">
                  <c:v>35906</c:v>
                </c:pt>
                <c:pt idx="336">
                  <c:v>35907</c:v>
                </c:pt>
                <c:pt idx="337">
                  <c:v>35908</c:v>
                </c:pt>
                <c:pt idx="338">
                  <c:v>35909</c:v>
                </c:pt>
                <c:pt idx="339">
                  <c:v>35912</c:v>
                </c:pt>
                <c:pt idx="340">
                  <c:v>35913</c:v>
                </c:pt>
                <c:pt idx="341">
                  <c:v>35914</c:v>
                </c:pt>
                <c:pt idx="342">
                  <c:v>35915</c:v>
                </c:pt>
                <c:pt idx="343">
                  <c:v>35916</c:v>
                </c:pt>
                <c:pt idx="344">
                  <c:v>35919</c:v>
                </c:pt>
                <c:pt idx="345">
                  <c:v>35920</c:v>
                </c:pt>
                <c:pt idx="346">
                  <c:v>35921</c:v>
                </c:pt>
                <c:pt idx="347">
                  <c:v>35922</c:v>
                </c:pt>
                <c:pt idx="348">
                  <c:v>35923</c:v>
                </c:pt>
                <c:pt idx="349">
                  <c:v>35926</c:v>
                </c:pt>
                <c:pt idx="350">
                  <c:v>35927</c:v>
                </c:pt>
                <c:pt idx="351">
                  <c:v>35928</c:v>
                </c:pt>
                <c:pt idx="352">
                  <c:v>35929</c:v>
                </c:pt>
                <c:pt idx="353">
                  <c:v>35930</c:v>
                </c:pt>
                <c:pt idx="354">
                  <c:v>35933</c:v>
                </c:pt>
                <c:pt idx="355">
                  <c:v>35934</c:v>
                </c:pt>
                <c:pt idx="356">
                  <c:v>35935</c:v>
                </c:pt>
                <c:pt idx="357">
                  <c:v>35936</c:v>
                </c:pt>
                <c:pt idx="358">
                  <c:v>35937</c:v>
                </c:pt>
                <c:pt idx="359">
                  <c:v>35940</c:v>
                </c:pt>
                <c:pt idx="360">
                  <c:v>35941</c:v>
                </c:pt>
                <c:pt idx="361">
                  <c:v>35942</c:v>
                </c:pt>
                <c:pt idx="362">
                  <c:v>35943</c:v>
                </c:pt>
                <c:pt idx="363">
                  <c:v>35944</c:v>
                </c:pt>
                <c:pt idx="364">
                  <c:v>35946</c:v>
                </c:pt>
                <c:pt idx="365">
                  <c:v>35947</c:v>
                </c:pt>
                <c:pt idx="366">
                  <c:v>35948</c:v>
                </c:pt>
                <c:pt idx="367">
                  <c:v>35949</c:v>
                </c:pt>
                <c:pt idx="368">
                  <c:v>35950</c:v>
                </c:pt>
                <c:pt idx="369">
                  <c:v>35951</c:v>
                </c:pt>
                <c:pt idx="370">
                  <c:v>35954</c:v>
                </c:pt>
                <c:pt idx="371">
                  <c:v>35955</c:v>
                </c:pt>
                <c:pt idx="372">
                  <c:v>35956</c:v>
                </c:pt>
                <c:pt idx="373">
                  <c:v>35957</c:v>
                </c:pt>
                <c:pt idx="374">
                  <c:v>35958</c:v>
                </c:pt>
                <c:pt idx="375">
                  <c:v>35961</c:v>
                </c:pt>
                <c:pt idx="376">
                  <c:v>35962</c:v>
                </c:pt>
                <c:pt idx="377">
                  <c:v>35963</c:v>
                </c:pt>
                <c:pt idx="378">
                  <c:v>35964</c:v>
                </c:pt>
                <c:pt idx="379">
                  <c:v>35965</c:v>
                </c:pt>
                <c:pt idx="380">
                  <c:v>35968</c:v>
                </c:pt>
                <c:pt idx="381">
                  <c:v>35969</c:v>
                </c:pt>
                <c:pt idx="382">
                  <c:v>35970</c:v>
                </c:pt>
                <c:pt idx="383">
                  <c:v>35971</c:v>
                </c:pt>
                <c:pt idx="384">
                  <c:v>35972</c:v>
                </c:pt>
                <c:pt idx="385">
                  <c:v>35975</c:v>
                </c:pt>
                <c:pt idx="386">
                  <c:v>35976</c:v>
                </c:pt>
                <c:pt idx="387">
                  <c:v>35977</c:v>
                </c:pt>
                <c:pt idx="388">
                  <c:v>35978</c:v>
                </c:pt>
                <c:pt idx="389">
                  <c:v>35979</c:v>
                </c:pt>
                <c:pt idx="390">
                  <c:v>35982</c:v>
                </c:pt>
                <c:pt idx="391">
                  <c:v>35983</c:v>
                </c:pt>
                <c:pt idx="392">
                  <c:v>35984</c:v>
                </c:pt>
                <c:pt idx="393">
                  <c:v>35985</c:v>
                </c:pt>
                <c:pt idx="394">
                  <c:v>35986</c:v>
                </c:pt>
                <c:pt idx="395">
                  <c:v>35989</c:v>
                </c:pt>
                <c:pt idx="396">
                  <c:v>35990</c:v>
                </c:pt>
                <c:pt idx="397">
                  <c:v>35991</c:v>
                </c:pt>
                <c:pt idx="398">
                  <c:v>35992</c:v>
                </c:pt>
                <c:pt idx="399">
                  <c:v>35993</c:v>
                </c:pt>
                <c:pt idx="400">
                  <c:v>35996</c:v>
                </c:pt>
                <c:pt idx="401">
                  <c:v>35997</c:v>
                </c:pt>
                <c:pt idx="402">
                  <c:v>35998</c:v>
                </c:pt>
                <c:pt idx="403">
                  <c:v>35999</c:v>
                </c:pt>
                <c:pt idx="404">
                  <c:v>36000</c:v>
                </c:pt>
                <c:pt idx="405">
                  <c:v>36003</c:v>
                </c:pt>
                <c:pt idx="406">
                  <c:v>36004</c:v>
                </c:pt>
                <c:pt idx="407">
                  <c:v>36005</c:v>
                </c:pt>
                <c:pt idx="408">
                  <c:v>36006</c:v>
                </c:pt>
                <c:pt idx="409">
                  <c:v>36007</c:v>
                </c:pt>
                <c:pt idx="410">
                  <c:v>36010</c:v>
                </c:pt>
                <c:pt idx="411">
                  <c:v>36011</c:v>
                </c:pt>
                <c:pt idx="412">
                  <c:v>36012</c:v>
                </c:pt>
                <c:pt idx="413">
                  <c:v>36013</c:v>
                </c:pt>
                <c:pt idx="414">
                  <c:v>36014</c:v>
                </c:pt>
                <c:pt idx="415">
                  <c:v>36017</c:v>
                </c:pt>
                <c:pt idx="416">
                  <c:v>36018</c:v>
                </c:pt>
                <c:pt idx="417">
                  <c:v>36019</c:v>
                </c:pt>
                <c:pt idx="418">
                  <c:v>36020</c:v>
                </c:pt>
                <c:pt idx="419">
                  <c:v>36021</c:v>
                </c:pt>
                <c:pt idx="420">
                  <c:v>36024</c:v>
                </c:pt>
                <c:pt idx="421">
                  <c:v>36025</c:v>
                </c:pt>
                <c:pt idx="422">
                  <c:v>36026</c:v>
                </c:pt>
                <c:pt idx="423">
                  <c:v>36027</c:v>
                </c:pt>
                <c:pt idx="424">
                  <c:v>36028</c:v>
                </c:pt>
                <c:pt idx="425">
                  <c:v>36031</c:v>
                </c:pt>
                <c:pt idx="426">
                  <c:v>36032</c:v>
                </c:pt>
                <c:pt idx="427">
                  <c:v>36033</c:v>
                </c:pt>
                <c:pt idx="428">
                  <c:v>36034</c:v>
                </c:pt>
                <c:pt idx="429">
                  <c:v>36035</c:v>
                </c:pt>
                <c:pt idx="430">
                  <c:v>36038</c:v>
                </c:pt>
                <c:pt idx="431">
                  <c:v>36039</c:v>
                </c:pt>
                <c:pt idx="432">
                  <c:v>36040</c:v>
                </c:pt>
                <c:pt idx="433">
                  <c:v>36041</c:v>
                </c:pt>
                <c:pt idx="434">
                  <c:v>36042</c:v>
                </c:pt>
                <c:pt idx="435">
                  <c:v>36045</c:v>
                </c:pt>
                <c:pt idx="436">
                  <c:v>36046</c:v>
                </c:pt>
                <c:pt idx="437">
                  <c:v>36047</c:v>
                </c:pt>
                <c:pt idx="438">
                  <c:v>36048</c:v>
                </c:pt>
                <c:pt idx="439">
                  <c:v>36049</c:v>
                </c:pt>
                <c:pt idx="440">
                  <c:v>36052</c:v>
                </c:pt>
                <c:pt idx="441">
                  <c:v>36053</c:v>
                </c:pt>
                <c:pt idx="442">
                  <c:v>36054</c:v>
                </c:pt>
                <c:pt idx="443">
                  <c:v>36055</c:v>
                </c:pt>
                <c:pt idx="444">
                  <c:v>36056</c:v>
                </c:pt>
                <c:pt idx="445">
                  <c:v>36059</c:v>
                </c:pt>
                <c:pt idx="446">
                  <c:v>36060</c:v>
                </c:pt>
                <c:pt idx="447">
                  <c:v>36061</c:v>
                </c:pt>
                <c:pt idx="448">
                  <c:v>36062</c:v>
                </c:pt>
                <c:pt idx="449">
                  <c:v>36063</c:v>
                </c:pt>
                <c:pt idx="450">
                  <c:v>36066</c:v>
                </c:pt>
                <c:pt idx="451">
                  <c:v>36067</c:v>
                </c:pt>
                <c:pt idx="452">
                  <c:v>36068</c:v>
                </c:pt>
                <c:pt idx="453">
                  <c:v>36069</c:v>
                </c:pt>
                <c:pt idx="454">
                  <c:v>36070</c:v>
                </c:pt>
                <c:pt idx="455">
                  <c:v>36073</c:v>
                </c:pt>
                <c:pt idx="456">
                  <c:v>36074</c:v>
                </c:pt>
                <c:pt idx="457">
                  <c:v>36075</c:v>
                </c:pt>
                <c:pt idx="458">
                  <c:v>36076</c:v>
                </c:pt>
                <c:pt idx="459">
                  <c:v>36077</c:v>
                </c:pt>
                <c:pt idx="460">
                  <c:v>36080</c:v>
                </c:pt>
                <c:pt idx="461">
                  <c:v>36081</c:v>
                </c:pt>
                <c:pt idx="462">
                  <c:v>36082</c:v>
                </c:pt>
                <c:pt idx="463">
                  <c:v>36083</c:v>
                </c:pt>
                <c:pt idx="464">
                  <c:v>36084</c:v>
                </c:pt>
                <c:pt idx="465">
                  <c:v>36087</c:v>
                </c:pt>
                <c:pt idx="466">
                  <c:v>36088</c:v>
                </c:pt>
                <c:pt idx="467">
                  <c:v>36089</c:v>
                </c:pt>
                <c:pt idx="468">
                  <c:v>36090</c:v>
                </c:pt>
                <c:pt idx="469">
                  <c:v>36091</c:v>
                </c:pt>
                <c:pt idx="470">
                  <c:v>36094</c:v>
                </c:pt>
                <c:pt idx="471">
                  <c:v>36095</c:v>
                </c:pt>
                <c:pt idx="472">
                  <c:v>36096</c:v>
                </c:pt>
                <c:pt idx="473">
                  <c:v>36097</c:v>
                </c:pt>
                <c:pt idx="474">
                  <c:v>36098</c:v>
                </c:pt>
                <c:pt idx="475">
                  <c:v>36099</c:v>
                </c:pt>
                <c:pt idx="476">
                  <c:v>36101</c:v>
                </c:pt>
                <c:pt idx="477">
                  <c:v>36102</c:v>
                </c:pt>
                <c:pt idx="478">
                  <c:v>36103</c:v>
                </c:pt>
                <c:pt idx="479">
                  <c:v>36104</c:v>
                </c:pt>
                <c:pt idx="480">
                  <c:v>36105</c:v>
                </c:pt>
                <c:pt idx="481">
                  <c:v>36108</c:v>
                </c:pt>
                <c:pt idx="482">
                  <c:v>36109</c:v>
                </c:pt>
                <c:pt idx="483">
                  <c:v>36110</c:v>
                </c:pt>
                <c:pt idx="484">
                  <c:v>36111</c:v>
                </c:pt>
                <c:pt idx="485">
                  <c:v>36112</c:v>
                </c:pt>
                <c:pt idx="486">
                  <c:v>36115</c:v>
                </c:pt>
                <c:pt idx="487">
                  <c:v>36116</c:v>
                </c:pt>
                <c:pt idx="488">
                  <c:v>36117</c:v>
                </c:pt>
                <c:pt idx="489">
                  <c:v>36118</c:v>
                </c:pt>
                <c:pt idx="490">
                  <c:v>36119</c:v>
                </c:pt>
                <c:pt idx="491">
                  <c:v>36122</c:v>
                </c:pt>
                <c:pt idx="492">
                  <c:v>36123</c:v>
                </c:pt>
                <c:pt idx="493">
                  <c:v>36124</c:v>
                </c:pt>
                <c:pt idx="494">
                  <c:v>36125</c:v>
                </c:pt>
                <c:pt idx="495">
                  <c:v>36126</c:v>
                </c:pt>
                <c:pt idx="496">
                  <c:v>36129</c:v>
                </c:pt>
                <c:pt idx="497">
                  <c:v>36130</c:v>
                </c:pt>
                <c:pt idx="498">
                  <c:v>36131</c:v>
                </c:pt>
                <c:pt idx="499">
                  <c:v>36132</c:v>
                </c:pt>
                <c:pt idx="500">
                  <c:v>36133</c:v>
                </c:pt>
                <c:pt idx="501">
                  <c:v>36136</c:v>
                </c:pt>
                <c:pt idx="502">
                  <c:v>36137</c:v>
                </c:pt>
                <c:pt idx="503">
                  <c:v>36138</c:v>
                </c:pt>
                <c:pt idx="504">
                  <c:v>36139</c:v>
                </c:pt>
                <c:pt idx="505">
                  <c:v>36140</c:v>
                </c:pt>
                <c:pt idx="506">
                  <c:v>36143</c:v>
                </c:pt>
                <c:pt idx="507">
                  <c:v>36144</c:v>
                </c:pt>
                <c:pt idx="508">
                  <c:v>36145</c:v>
                </c:pt>
                <c:pt idx="509">
                  <c:v>36146</c:v>
                </c:pt>
                <c:pt idx="510">
                  <c:v>36147</c:v>
                </c:pt>
                <c:pt idx="511">
                  <c:v>36150</c:v>
                </c:pt>
                <c:pt idx="512">
                  <c:v>36151</c:v>
                </c:pt>
                <c:pt idx="513">
                  <c:v>36152</c:v>
                </c:pt>
                <c:pt idx="514">
                  <c:v>36153</c:v>
                </c:pt>
                <c:pt idx="515">
                  <c:v>36157</c:v>
                </c:pt>
                <c:pt idx="516">
                  <c:v>36158</c:v>
                </c:pt>
                <c:pt idx="517">
                  <c:v>36159</c:v>
                </c:pt>
                <c:pt idx="518">
                  <c:v>36160</c:v>
                </c:pt>
                <c:pt idx="519">
                  <c:v>36164</c:v>
                </c:pt>
                <c:pt idx="520">
                  <c:v>36165</c:v>
                </c:pt>
                <c:pt idx="521">
                  <c:v>36166</c:v>
                </c:pt>
                <c:pt idx="522">
                  <c:v>36167</c:v>
                </c:pt>
                <c:pt idx="523">
                  <c:v>36168</c:v>
                </c:pt>
                <c:pt idx="524">
                  <c:v>36171</c:v>
                </c:pt>
                <c:pt idx="525">
                  <c:v>36172</c:v>
                </c:pt>
                <c:pt idx="526">
                  <c:v>36173</c:v>
                </c:pt>
                <c:pt idx="527">
                  <c:v>36174</c:v>
                </c:pt>
                <c:pt idx="528">
                  <c:v>36175</c:v>
                </c:pt>
                <c:pt idx="529">
                  <c:v>36178</c:v>
                </c:pt>
                <c:pt idx="530">
                  <c:v>36179</c:v>
                </c:pt>
                <c:pt idx="531">
                  <c:v>36180</c:v>
                </c:pt>
                <c:pt idx="532">
                  <c:v>36181</c:v>
                </c:pt>
                <c:pt idx="533">
                  <c:v>36182</c:v>
                </c:pt>
                <c:pt idx="534">
                  <c:v>36185</c:v>
                </c:pt>
                <c:pt idx="535">
                  <c:v>36186</c:v>
                </c:pt>
                <c:pt idx="536">
                  <c:v>36187</c:v>
                </c:pt>
                <c:pt idx="537">
                  <c:v>36188</c:v>
                </c:pt>
                <c:pt idx="538">
                  <c:v>36189</c:v>
                </c:pt>
                <c:pt idx="539">
                  <c:v>36191</c:v>
                </c:pt>
                <c:pt idx="540">
                  <c:v>36192</c:v>
                </c:pt>
                <c:pt idx="541">
                  <c:v>36193</c:v>
                </c:pt>
                <c:pt idx="542">
                  <c:v>36194</c:v>
                </c:pt>
                <c:pt idx="543">
                  <c:v>36195</c:v>
                </c:pt>
                <c:pt idx="544">
                  <c:v>36196</c:v>
                </c:pt>
                <c:pt idx="545">
                  <c:v>36199</c:v>
                </c:pt>
                <c:pt idx="546">
                  <c:v>36200</c:v>
                </c:pt>
                <c:pt idx="547">
                  <c:v>36201</c:v>
                </c:pt>
                <c:pt idx="548">
                  <c:v>36202</c:v>
                </c:pt>
                <c:pt idx="549">
                  <c:v>36203</c:v>
                </c:pt>
                <c:pt idx="550">
                  <c:v>36206</c:v>
                </c:pt>
                <c:pt idx="551">
                  <c:v>36207</c:v>
                </c:pt>
                <c:pt idx="552">
                  <c:v>36208</c:v>
                </c:pt>
                <c:pt idx="553">
                  <c:v>36209</c:v>
                </c:pt>
                <c:pt idx="554">
                  <c:v>36210</c:v>
                </c:pt>
                <c:pt idx="555">
                  <c:v>36213</c:v>
                </c:pt>
                <c:pt idx="556">
                  <c:v>36214</c:v>
                </c:pt>
                <c:pt idx="557">
                  <c:v>36215</c:v>
                </c:pt>
                <c:pt idx="558">
                  <c:v>36216</c:v>
                </c:pt>
                <c:pt idx="559">
                  <c:v>36217</c:v>
                </c:pt>
                <c:pt idx="560">
                  <c:v>36219</c:v>
                </c:pt>
                <c:pt idx="561">
                  <c:v>36220</c:v>
                </c:pt>
                <c:pt idx="562">
                  <c:v>36221</c:v>
                </c:pt>
                <c:pt idx="563">
                  <c:v>36222</c:v>
                </c:pt>
                <c:pt idx="564">
                  <c:v>36223</c:v>
                </c:pt>
                <c:pt idx="565">
                  <c:v>36224</c:v>
                </c:pt>
                <c:pt idx="566">
                  <c:v>36227</c:v>
                </c:pt>
                <c:pt idx="567">
                  <c:v>36228</c:v>
                </c:pt>
                <c:pt idx="568">
                  <c:v>36229</c:v>
                </c:pt>
                <c:pt idx="569">
                  <c:v>36230</c:v>
                </c:pt>
                <c:pt idx="570">
                  <c:v>36231</c:v>
                </c:pt>
                <c:pt idx="571">
                  <c:v>36234</c:v>
                </c:pt>
                <c:pt idx="572">
                  <c:v>36235</c:v>
                </c:pt>
                <c:pt idx="573">
                  <c:v>36236</c:v>
                </c:pt>
                <c:pt idx="574">
                  <c:v>36237</c:v>
                </c:pt>
                <c:pt idx="575">
                  <c:v>36238</c:v>
                </c:pt>
                <c:pt idx="576">
                  <c:v>36241</c:v>
                </c:pt>
                <c:pt idx="577">
                  <c:v>36242</c:v>
                </c:pt>
                <c:pt idx="578">
                  <c:v>36243</c:v>
                </c:pt>
                <c:pt idx="579">
                  <c:v>36244</c:v>
                </c:pt>
                <c:pt idx="580">
                  <c:v>36245</c:v>
                </c:pt>
                <c:pt idx="581">
                  <c:v>36248</c:v>
                </c:pt>
                <c:pt idx="582">
                  <c:v>36249</c:v>
                </c:pt>
                <c:pt idx="583">
                  <c:v>36250</c:v>
                </c:pt>
                <c:pt idx="584">
                  <c:v>36251</c:v>
                </c:pt>
                <c:pt idx="585">
                  <c:v>36252</c:v>
                </c:pt>
                <c:pt idx="586">
                  <c:v>36255</c:v>
                </c:pt>
                <c:pt idx="587">
                  <c:v>36256</c:v>
                </c:pt>
                <c:pt idx="588">
                  <c:v>36257</c:v>
                </c:pt>
                <c:pt idx="589">
                  <c:v>36258</c:v>
                </c:pt>
                <c:pt idx="590">
                  <c:v>36259</c:v>
                </c:pt>
                <c:pt idx="591">
                  <c:v>36262</c:v>
                </c:pt>
                <c:pt idx="592">
                  <c:v>36263</c:v>
                </c:pt>
                <c:pt idx="593">
                  <c:v>36264</c:v>
                </c:pt>
                <c:pt idx="594">
                  <c:v>36265</c:v>
                </c:pt>
                <c:pt idx="595">
                  <c:v>36266</c:v>
                </c:pt>
                <c:pt idx="596">
                  <c:v>36269</c:v>
                </c:pt>
                <c:pt idx="597">
                  <c:v>36270</c:v>
                </c:pt>
                <c:pt idx="598">
                  <c:v>36271</c:v>
                </c:pt>
                <c:pt idx="599">
                  <c:v>36272</c:v>
                </c:pt>
                <c:pt idx="600">
                  <c:v>36273</c:v>
                </c:pt>
                <c:pt idx="601">
                  <c:v>36276</c:v>
                </c:pt>
                <c:pt idx="602">
                  <c:v>36277</c:v>
                </c:pt>
                <c:pt idx="603">
                  <c:v>36278</c:v>
                </c:pt>
                <c:pt idx="604">
                  <c:v>36279</c:v>
                </c:pt>
                <c:pt idx="605">
                  <c:v>36280</c:v>
                </c:pt>
                <c:pt idx="606">
                  <c:v>36283</c:v>
                </c:pt>
                <c:pt idx="607">
                  <c:v>36284</c:v>
                </c:pt>
                <c:pt idx="608">
                  <c:v>36285</c:v>
                </c:pt>
                <c:pt idx="609">
                  <c:v>36286</c:v>
                </c:pt>
                <c:pt idx="610">
                  <c:v>36287</c:v>
                </c:pt>
                <c:pt idx="611">
                  <c:v>36290</c:v>
                </c:pt>
                <c:pt idx="612">
                  <c:v>36291</c:v>
                </c:pt>
                <c:pt idx="613">
                  <c:v>36292</c:v>
                </c:pt>
                <c:pt idx="614">
                  <c:v>36293</c:v>
                </c:pt>
                <c:pt idx="615">
                  <c:v>36294</c:v>
                </c:pt>
                <c:pt idx="616">
                  <c:v>36297</c:v>
                </c:pt>
                <c:pt idx="617">
                  <c:v>36298</c:v>
                </c:pt>
                <c:pt idx="618">
                  <c:v>36299</c:v>
                </c:pt>
                <c:pt idx="619">
                  <c:v>36300</c:v>
                </c:pt>
                <c:pt idx="620">
                  <c:v>36301</c:v>
                </c:pt>
                <c:pt idx="621">
                  <c:v>36304</c:v>
                </c:pt>
                <c:pt idx="622">
                  <c:v>36305</c:v>
                </c:pt>
                <c:pt idx="623">
                  <c:v>36306</c:v>
                </c:pt>
                <c:pt idx="624">
                  <c:v>36307</c:v>
                </c:pt>
                <c:pt idx="625">
                  <c:v>36308</c:v>
                </c:pt>
                <c:pt idx="626">
                  <c:v>36311</c:v>
                </c:pt>
                <c:pt idx="627">
                  <c:v>36312</c:v>
                </c:pt>
                <c:pt idx="628">
                  <c:v>36313</c:v>
                </c:pt>
                <c:pt idx="629">
                  <c:v>36314</c:v>
                </c:pt>
                <c:pt idx="630">
                  <c:v>36315</c:v>
                </c:pt>
                <c:pt idx="631">
                  <c:v>36318</c:v>
                </c:pt>
                <c:pt idx="632">
                  <c:v>36319</c:v>
                </c:pt>
                <c:pt idx="633">
                  <c:v>36320</c:v>
                </c:pt>
                <c:pt idx="634">
                  <c:v>36321</c:v>
                </c:pt>
                <c:pt idx="635">
                  <c:v>36322</c:v>
                </c:pt>
                <c:pt idx="636">
                  <c:v>36325</c:v>
                </c:pt>
                <c:pt idx="637">
                  <c:v>36326</c:v>
                </c:pt>
                <c:pt idx="638">
                  <c:v>36327</c:v>
                </c:pt>
                <c:pt idx="639">
                  <c:v>36328</c:v>
                </c:pt>
                <c:pt idx="640">
                  <c:v>36329</c:v>
                </c:pt>
                <c:pt idx="641">
                  <c:v>36332</c:v>
                </c:pt>
                <c:pt idx="642">
                  <c:v>36333</c:v>
                </c:pt>
                <c:pt idx="643">
                  <c:v>36334</c:v>
                </c:pt>
                <c:pt idx="644">
                  <c:v>36335</c:v>
                </c:pt>
                <c:pt idx="645">
                  <c:v>36336</c:v>
                </c:pt>
                <c:pt idx="646">
                  <c:v>36339</c:v>
                </c:pt>
                <c:pt idx="647">
                  <c:v>36340</c:v>
                </c:pt>
                <c:pt idx="648">
                  <c:v>36341</c:v>
                </c:pt>
                <c:pt idx="649">
                  <c:v>36342</c:v>
                </c:pt>
                <c:pt idx="650">
                  <c:v>36343</c:v>
                </c:pt>
                <c:pt idx="651">
                  <c:v>36346</c:v>
                </c:pt>
                <c:pt idx="652">
                  <c:v>36347</c:v>
                </c:pt>
                <c:pt idx="653">
                  <c:v>36348</c:v>
                </c:pt>
                <c:pt idx="654">
                  <c:v>36349</c:v>
                </c:pt>
                <c:pt idx="655">
                  <c:v>36350</c:v>
                </c:pt>
                <c:pt idx="656">
                  <c:v>36353</c:v>
                </c:pt>
                <c:pt idx="657">
                  <c:v>36354</c:v>
                </c:pt>
                <c:pt idx="658">
                  <c:v>36355</c:v>
                </c:pt>
                <c:pt idx="659">
                  <c:v>36356</c:v>
                </c:pt>
                <c:pt idx="660">
                  <c:v>36357</c:v>
                </c:pt>
                <c:pt idx="661">
                  <c:v>36360</c:v>
                </c:pt>
                <c:pt idx="662">
                  <c:v>36361</c:v>
                </c:pt>
                <c:pt idx="663">
                  <c:v>36362</c:v>
                </c:pt>
                <c:pt idx="664">
                  <c:v>36363</c:v>
                </c:pt>
                <c:pt idx="665">
                  <c:v>36364</c:v>
                </c:pt>
                <c:pt idx="666">
                  <c:v>36367</c:v>
                </c:pt>
                <c:pt idx="667">
                  <c:v>36368</c:v>
                </c:pt>
                <c:pt idx="668">
                  <c:v>36369</c:v>
                </c:pt>
                <c:pt idx="669">
                  <c:v>36370</c:v>
                </c:pt>
                <c:pt idx="670">
                  <c:v>36371</c:v>
                </c:pt>
                <c:pt idx="671">
                  <c:v>36372</c:v>
                </c:pt>
                <c:pt idx="672">
                  <c:v>36374</c:v>
                </c:pt>
                <c:pt idx="673">
                  <c:v>36375</c:v>
                </c:pt>
                <c:pt idx="674">
                  <c:v>36376</c:v>
                </c:pt>
                <c:pt idx="675">
                  <c:v>36377</c:v>
                </c:pt>
                <c:pt idx="676">
                  <c:v>36378</c:v>
                </c:pt>
                <c:pt idx="677">
                  <c:v>36381</c:v>
                </c:pt>
                <c:pt idx="678">
                  <c:v>36382</c:v>
                </c:pt>
                <c:pt idx="679">
                  <c:v>36383</c:v>
                </c:pt>
                <c:pt idx="680">
                  <c:v>36384</c:v>
                </c:pt>
                <c:pt idx="681">
                  <c:v>36385</c:v>
                </c:pt>
                <c:pt idx="682">
                  <c:v>36388</c:v>
                </c:pt>
                <c:pt idx="683">
                  <c:v>36389</c:v>
                </c:pt>
                <c:pt idx="684">
                  <c:v>36390</c:v>
                </c:pt>
                <c:pt idx="685">
                  <c:v>36391</c:v>
                </c:pt>
                <c:pt idx="686">
                  <c:v>36392</c:v>
                </c:pt>
                <c:pt idx="687">
                  <c:v>36395</c:v>
                </c:pt>
                <c:pt idx="688">
                  <c:v>36396</c:v>
                </c:pt>
                <c:pt idx="689">
                  <c:v>36397</c:v>
                </c:pt>
                <c:pt idx="690">
                  <c:v>36398</c:v>
                </c:pt>
                <c:pt idx="691">
                  <c:v>36399</c:v>
                </c:pt>
                <c:pt idx="692">
                  <c:v>36402</c:v>
                </c:pt>
                <c:pt idx="693">
                  <c:v>36403</c:v>
                </c:pt>
                <c:pt idx="694">
                  <c:v>36404</c:v>
                </c:pt>
                <c:pt idx="695">
                  <c:v>36405</c:v>
                </c:pt>
                <c:pt idx="696">
                  <c:v>36406</c:v>
                </c:pt>
                <c:pt idx="697">
                  <c:v>36409</c:v>
                </c:pt>
                <c:pt idx="698">
                  <c:v>36410</c:v>
                </c:pt>
                <c:pt idx="699">
                  <c:v>36411</c:v>
                </c:pt>
                <c:pt idx="700">
                  <c:v>36412</c:v>
                </c:pt>
                <c:pt idx="701">
                  <c:v>36413</c:v>
                </c:pt>
                <c:pt idx="702">
                  <c:v>36416</c:v>
                </c:pt>
                <c:pt idx="703">
                  <c:v>36417</c:v>
                </c:pt>
                <c:pt idx="704">
                  <c:v>36418</c:v>
                </c:pt>
                <c:pt idx="705">
                  <c:v>36419</c:v>
                </c:pt>
                <c:pt idx="706">
                  <c:v>36420</c:v>
                </c:pt>
                <c:pt idx="707">
                  <c:v>36423</c:v>
                </c:pt>
                <c:pt idx="708">
                  <c:v>36424</c:v>
                </c:pt>
                <c:pt idx="709">
                  <c:v>36425</c:v>
                </c:pt>
                <c:pt idx="710">
                  <c:v>36426</c:v>
                </c:pt>
                <c:pt idx="711">
                  <c:v>36427</c:v>
                </c:pt>
                <c:pt idx="712">
                  <c:v>36430</c:v>
                </c:pt>
                <c:pt idx="713">
                  <c:v>36431</c:v>
                </c:pt>
                <c:pt idx="714">
                  <c:v>36432</c:v>
                </c:pt>
                <c:pt idx="715">
                  <c:v>36433</c:v>
                </c:pt>
                <c:pt idx="716">
                  <c:v>36434</c:v>
                </c:pt>
                <c:pt idx="717">
                  <c:v>36437</c:v>
                </c:pt>
                <c:pt idx="718">
                  <c:v>36438</c:v>
                </c:pt>
                <c:pt idx="719">
                  <c:v>36439</c:v>
                </c:pt>
                <c:pt idx="720">
                  <c:v>36440</c:v>
                </c:pt>
                <c:pt idx="721">
                  <c:v>36441</c:v>
                </c:pt>
                <c:pt idx="722">
                  <c:v>36444</c:v>
                </c:pt>
                <c:pt idx="723">
                  <c:v>36445</c:v>
                </c:pt>
                <c:pt idx="724">
                  <c:v>36446</c:v>
                </c:pt>
                <c:pt idx="725">
                  <c:v>36447</c:v>
                </c:pt>
                <c:pt idx="726">
                  <c:v>36448</c:v>
                </c:pt>
                <c:pt idx="727">
                  <c:v>36451</c:v>
                </c:pt>
                <c:pt idx="728">
                  <c:v>36452</c:v>
                </c:pt>
                <c:pt idx="729">
                  <c:v>36453</c:v>
                </c:pt>
                <c:pt idx="730">
                  <c:v>36454</c:v>
                </c:pt>
                <c:pt idx="731">
                  <c:v>36455</c:v>
                </c:pt>
                <c:pt idx="732">
                  <c:v>36458</c:v>
                </c:pt>
                <c:pt idx="733">
                  <c:v>36459</c:v>
                </c:pt>
                <c:pt idx="734">
                  <c:v>36460</c:v>
                </c:pt>
                <c:pt idx="735">
                  <c:v>36461</c:v>
                </c:pt>
                <c:pt idx="736">
                  <c:v>36462</c:v>
                </c:pt>
                <c:pt idx="737">
                  <c:v>36464</c:v>
                </c:pt>
                <c:pt idx="738">
                  <c:v>36465</c:v>
                </c:pt>
                <c:pt idx="739">
                  <c:v>36466</c:v>
                </c:pt>
                <c:pt idx="740">
                  <c:v>36467</c:v>
                </c:pt>
                <c:pt idx="741">
                  <c:v>36468</c:v>
                </c:pt>
                <c:pt idx="742">
                  <c:v>36469</c:v>
                </c:pt>
                <c:pt idx="743">
                  <c:v>36472</c:v>
                </c:pt>
                <c:pt idx="744">
                  <c:v>36473</c:v>
                </c:pt>
                <c:pt idx="745">
                  <c:v>36474</c:v>
                </c:pt>
                <c:pt idx="746">
                  <c:v>36475</c:v>
                </c:pt>
                <c:pt idx="747">
                  <c:v>36476</c:v>
                </c:pt>
                <c:pt idx="748">
                  <c:v>36479</c:v>
                </c:pt>
                <c:pt idx="749">
                  <c:v>36480</c:v>
                </c:pt>
                <c:pt idx="750">
                  <c:v>36481</c:v>
                </c:pt>
                <c:pt idx="751">
                  <c:v>36482</c:v>
                </c:pt>
                <c:pt idx="752">
                  <c:v>36483</c:v>
                </c:pt>
                <c:pt idx="753">
                  <c:v>36486</c:v>
                </c:pt>
                <c:pt idx="754">
                  <c:v>36487</c:v>
                </c:pt>
                <c:pt idx="755">
                  <c:v>36488</c:v>
                </c:pt>
                <c:pt idx="756">
                  <c:v>36489</c:v>
                </c:pt>
                <c:pt idx="757">
                  <c:v>36490</c:v>
                </c:pt>
                <c:pt idx="758">
                  <c:v>36493</c:v>
                </c:pt>
                <c:pt idx="759">
                  <c:v>36494</c:v>
                </c:pt>
                <c:pt idx="760">
                  <c:v>36495</c:v>
                </c:pt>
                <c:pt idx="761">
                  <c:v>36496</c:v>
                </c:pt>
                <c:pt idx="762">
                  <c:v>36497</c:v>
                </c:pt>
                <c:pt idx="763">
                  <c:v>36500</c:v>
                </c:pt>
                <c:pt idx="764">
                  <c:v>36501</c:v>
                </c:pt>
                <c:pt idx="765">
                  <c:v>36502</c:v>
                </c:pt>
                <c:pt idx="766">
                  <c:v>36503</c:v>
                </c:pt>
                <c:pt idx="767">
                  <c:v>36504</c:v>
                </c:pt>
                <c:pt idx="768">
                  <c:v>36507</c:v>
                </c:pt>
                <c:pt idx="769">
                  <c:v>36508</c:v>
                </c:pt>
                <c:pt idx="770">
                  <c:v>36509</c:v>
                </c:pt>
                <c:pt idx="771">
                  <c:v>36510</c:v>
                </c:pt>
                <c:pt idx="772">
                  <c:v>36511</c:v>
                </c:pt>
                <c:pt idx="773">
                  <c:v>36514</c:v>
                </c:pt>
                <c:pt idx="774">
                  <c:v>36515</c:v>
                </c:pt>
                <c:pt idx="775">
                  <c:v>36516</c:v>
                </c:pt>
                <c:pt idx="776">
                  <c:v>36517</c:v>
                </c:pt>
                <c:pt idx="777">
                  <c:v>36518</c:v>
                </c:pt>
                <c:pt idx="778">
                  <c:v>36521</c:v>
                </c:pt>
                <c:pt idx="779">
                  <c:v>36522</c:v>
                </c:pt>
                <c:pt idx="780">
                  <c:v>36523</c:v>
                </c:pt>
                <c:pt idx="781">
                  <c:v>36524</c:v>
                </c:pt>
                <c:pt idx="782">
                  <c:v>36525</c:v>
                </c:pt>
                <c:pt idx="783">
                  <c:v>36528</c:v>
                </c:pt>
                <c:pt idx="784">
                  <c:v>36529</c:v>
                </c:pt>
                <c:pt idx="785">
                  <c:v>36530</c:v>
                </c:pt>
                <c:pt idx="786">
                  <c:v>36531</c:v>
                </c:pt>
                <c:pt idx="787">
                  <c:v>36532</c:v>
                </c:pt>
                <c:pt idx="788">
                  <c:v>36535</c:v>
                </c:pt>
                <c:pt idx="789">
                  <c:v>36536</c:v>
                </c:pt>
                <c:pt idx="790">
                  <c:v>36537</c:v>
                </c:pt>
                <c:pt idx="791">
                  <c:v>36538</c:v>
                </c:pt>
                <c:pt idx="792">
                  <c:v>36539</c:v>
                </c:pt>
                <c:pt idx="793">
                  <c:v>36542</c:v>
                </c:pt>
                <c:pt idx="794">
                  <c:v>36543</c:v>
                </c:pt>
                <c:pt idx="795">
                  <c:v>36544</c:v>
                </c:pt>
                <c:pt idx="796">
                  <c:v>36545</c:v>
                </c:pt>
                <c:pt idx="797">
                  <c:v>36546</c:v>
                </c:pt>
                <c:pt idx="798">
                  <c:v>36549</c:v>
                </c:pt>
                <c:pt idx="799">
                  <c:v>36550</c:v>
                </c:pt>
                <c:pt idx="800">
                  <c:v>36551</c:v>
                </c:pt>
                <c:pt idx="801">
                  <c:v>36552</c:v>
                </c:pt>
                <c:pt idx="802">
                  <c:v>36553</c:v>
                </c:pt>
                <c:pt idx="803">
                  <c:v>36556</c:v>
                </c:pt>
                <c:pt idx="804">
                  <c:v>36557</c:v>
                </c:pt>
                <c:pt idx="805">
                  <c:v>36558</c:v>
                </c:pt>
                <c:pt idx="806">
                  <c:v>36559</c:v>
                </c:pt>
                <c:pt idx="807">
                  <c:v>36560</c:v>
                </c:pt>
                <c:pt idx="808">
                  <c:v>36563</c:v>
                </c:pt>
                <c:pt idx="809">
                  <c:v>36564</c:v>
                </c:pt>
                <c:pt idx="810">
                  <c:v>36565</c:v>
                </c:pt>
                <c:pt idx="811">
                  <c:v>36566</c:v>
                </c:pt>
                <c:pt idx="812">
                  <c:v>36567</c:v>
                </c:pt>
                <c:pt idx="813">
                  <c:v>36570</c:v>
                </c:pt>
                <c:pt idx="814">
                  <c:v>36571</c:v>
                </c:pt>
                <c:pt idx="815">
                  <c:v>36572</c:v>
                </c:pt>
                <c:pt idx="816">
                  <c:v>36573</c:v>
                </c:pt>
                <c:pt idx="817">
                  <c:v>36574</c:v>
                </c:pt>
                <c:pt idx="818">
                  <c:v>36577</c:v>
                </c:pt>
                <c:pt idx="819">
                  <c:v>36578</c:v>
                </c:pt>
                <c:pt idx="820">
                  <c:v>36579</c:v>
                </c:pt>
                <c:pt idx="821">
                  <c:v>36580</c:v>
                </c:pt>
                <c:pt idx="822">
                  <c:v>36581</c:v>
                </c:pt>
                <c:pt idx="823">
                  <c:v>36584</c:v>
                </c:pt>
                <c:pt idx="824">
                  <c:v>36585</c:v>
                </c:pt>
                <c:pt idx="825">
                  <c:v>36586</c:v>
                </c:pt>
                <c:pt idx="826">
                  <c:v>36587</c:v>
                </c:pt>
                <c:pt idx="827">
                  <c:v>36588</c:v>
                </c:pt>
                <c:pt idx="828">
                  <c:v>36591</c:v>
                </c:pt>
                <c:pt idx="829">
                  <c:v>36592</c:v>
                </c:pt>
                <c:pt idx="830">
                  <c:v>36593</c:v>
                </c:pt>
                <c:pt idx="831">
                  <c:v>36594</c:v>
                </c:pt>
                <c:pt idx="832">
                  <c:v>36595</c:v>
                </c:pt>
                <c:pt idx="833">
                  <c:v>36598</c:v>
                </c:pt>
                <c:pt idx="834">
                  <c:v>36599</c:v>
                </c:pt>
                <c:pt idx="835">
                  <c:v>36600</c:v>
                </c:pt>
                <c:pt idx="836">
                  <c:v>36601</c:v>
                </c:pt>
                <c:pt idx="837">
                  <c:v>36602</c:v>
                </c:pt>
                <c:pt idx="838">
                  <c:v>36605</c:v>
                </c:pt>
                <c:pt idx="839">
                  <c:v>36606</c:v>
                </c:pt>
                <c:pt idx="840">
                  <c:v>36607</c:v>
                </c:pt>
                <c:pt idx="841">
                  <c:v>36608</c:v>
                </c:pt>
                <c:pt idx="842">
                  <c:v>36609</c:v>
                </c:pt>
                <c:pt idx="843">
                  <c:v>36612</c:v>
                </c:pt>
                <c:pt idx="844">
                  <c:v>36613</c:v>
                </c:pt>
                <c:pt idx="845">
                  <c:v>36614</c:v>
                </c:pt>
                <c:pt idx="846">
                  <c:v>36615</c:v>
                </c:pt>
                <c:pt idx="847">
                  <c:v>36616</c:v>
                </c:pt>
                <c:pt idx="848">
                  <c:v>36619</c:v>
                </c:pt>
                <c:pt idx="849">
                  <c:v>36620</c:v>
                </c:pt>
                <c:pt idx="850">
                  <c:v>36621</c:v>
                </c:pt>
                <c:pt idx="851">
                  <c:v>36622</c:v>
                </c:pt>
                <c:pt idx="852">
                  <c:v>36623</c:v>
                </c:pt>
                <c:pt idx="853">
                  <c:v>36626</c:v>
                </c:pt>
                <c:pt idx="854">
                  <c:v>36627</c:v>
                </c:pt>
                <c:pt idx="855">
                  <c:v>36628</c:v>
                </c:pt>
                <c:pt idx="856">
                  <c:v>36629</c:v>
                </c:pt>
                <c:pt idx="857">
                  <c:v>36630</c:v>
                </c:pt>
                <c:pt idx="858">
                  <c:v>36633</c:v>
                </c:pt>
                <c:pt idx="859">
                  <c:v>36634</c:v>
                </c:pt>
                <c:pt idx="860">
                  <c:v>36635</c:v>
                </c:pt>
                <c:pt idx="861">
                  <c:v>36636</c:v>
                </c:pt>
                <c:pt idx="862">
                  <c:v>36640</c:v>
                </c:pt>
                <c:pt idx="863">
                  <c:v>36641</c:v>
                </c:pt>
                <c:pt idx="864">
                  <c:v>36642</c:v>
                </c:pt>
                <c:pt idx="865">
                  <c:v>36643</c:v>
                </c:pt>
                <c:pt idx="866">
                  <c:v>36644</c:v>
                </c:pt>
                <c:pt idx="867">
                  <c:v>36646</c:v>
                </c:pt>
                <c:pt idx="868">
                  <c:v>36647</c:v>
                </c:pt>
                <c:pt idx="869">
                  <c:v>36648</c:v>
                </c:pt>
                <c:pt idx="870">
                  <c:v>36649</c:v>
                </c:pt>
                <c:pt idx="871">
                  <c:v>36650</c:v>
                </c:pt>
                <c:pt idx="872">
                  <c:v>36651</c:v>
                </c:pt>
                <c:pt idx="873">
                  <c:v>36654</c:v>
                </c:pt>
                <c:pt idx="874">
                  <c:v>36655</c:v>
                </c:pt>
                <c:pt idx="875">
                  <c:v>36656</c:v>
                </c:pt>
                <c:pt idx="876">
                  <c:v>36657</c:v>
                </c:pt>
                <c:pt idx="877">
                  <c:v>36658</c:v>
                </c:pt>
                <c:pt idx="878">
                  <c:v>36661</c:v>
                </c:pt>
                <c:pt idx="879">
                  <c:v>36662</c:v>
                </c:pt>
                <c:pt idx="880">
                  <c:v>36663</c:v>
                </c:pt>
                <c:pt idx="881">
                  <c:v>36664</c:v>
                </c:pt>
                <c:pt idx="882">
                  <c:v>36665</c:v>
                </c:pt>
                <c:pt idx="883">
                  <c:v>36668</c:v>
                </c:pt>
                <c:pt idx="884">
                  <c:v>36669</c:v>
                </c:pt>
                <c:pt idx="885">
                  <c:v>36670</c:v>
                </c:pt>
                <c:pt idx="886">
                  <c:v>36671</c:v>
                </c:pt>
                <c:pt idx="887">
                  <c:v>36672</c:v>
                </c:pt>
                <c:pt idx="888">
                  <c:v>36675</c:v>
                </c:pt>
                <c:pt idx="889">
                  <c:v>36676</c:v>
                </c:pt>
                <c:pt idx="890">
                  <c:v>36677</c:v>
                </c:pt>
                <c:pt idx="891">
                  <c:v>36678</c:v>
                </c:pt>
                <c:pt idx="892">
                  <c:v>36679</c:v>
                </c:pt>
                <c:pt idx="893">
                  <c:v>36682</c:v>
                </c:pt>
                <c:pt idx="894">
                  <c:v>36683</c:v>
                </c:pt>
                <c:pt idx="895">
                  <c:v>36684</c:v>
                </c:pt>
                <c:pt idx="896">
                  <c:v>36685</c:v>
                </c:pt>
                <c:pt idx="897">
                  <c:v>36686</c:v>
                </c:pt>
                <c:pt idx="898">
                  <c:v>36689</c:v>
                </c:pt>
                <c:pt idx="899">
                  <c:v>36690</c:v>
                </c:pt>
                <c:pt idx="900">
                  <c:v>36691</c:v>
                </c:pt>
                <c:pt idx="901">
                  <c:v>36692</c:v>
                </c:pt>
                <c:pt idx="902">
                  <c:v>36693</c:v>
                </c:pt>
                <c:pt idx="903">
                  <c:v>36696</c:v>
                </c:pt>
                <c:pt idx="904">
                  <c:v>36697</c:v>
                </c:pt>
                <c:pt idx="905">
                  <c:v>36698</c:v>
                </c:pt>
                <c:pt idx="906">
                  <c:v>36699</c:v>
                </c:pt>
                <c:pt idx="907">
                  <c:v>36700</c:v>
                </c:pt>
                <c:pt idx="908">
                  <c:v>36703</c:v>
                </c:pt>
                <c:pt idx="909">
                  <c:v>36704</c:v>
                </c:pt>
                <c:pt idx="910">
                  <c:v>36705</c:v>
                </c:pt>
                <c:pt idx="911">
                  <c:v>36706</c:v>
                </c:pt>
                <c:pt idx="912">
                  <c:v>36707</c:v>
                </c:pt>
                <c:pt idx="913">
                  <c:v>36710</c:v>
                </c:pt>
                <c:pt idx="914">
                  <c:v>36711</c:v>
                </c:pt>
                <c:pt idx="915">
                  <c:v>36712</c:v>
                </c:pt>
                <c:pt idx="916">
                  <c:v>36713</c:v>
                </c:pt>
                <c:pt idx="917">
                  <c:v>36714</c:v>
                </c:pt>
                <c:pt idx="918">
                  <c:v>36717</c:v>
                </c:pt>
                <c:pt idx="919">
                  <c:v>36718</c:v>
                </c:pt>
                <c:pt idx="920">
                  <c:v>36719</c:v>
                </c:pt>
                <c:pt idx="921">
                  <c:v>36720</c:v>
                </c:pt>
                <c:pt idx="922">
                  <c:v>36721</c:v>
                </c:pt>
                <c:pt idx="923">
                  <c:v>36724</c:v>
                </c:pt>
                <c:pt idx="924">
                  <c:v>36725</c:v>
                </c:pt>
                <c:pt idx="925">
                  <c:v>36726</c:v>
                </c:pt>
                <c:pt idx="926">
                  <c:v>36727</c:v>
                </c:pt>
                <c:pt idx="927">
                  <c:v>36728</c:v>
                </c:pt>
                <c:pt idx="928">
                  <c:v>36731</c:v>
                </c:pt>
                <c:pt idx="929">
                  <c:v>36732</c:v>
                </c:pt>
                <c:pt idx="930">
                  <c:v>36733</c:v>
                </c:pt>
                <c:pt idx="931">
                  <c:v>36734</c:v>
                </c:pt>
                <c:pt idx="932">
                  <c:v>36735</c:v>
                </c:pt>
                <c:pt idx="933">
                  <c:v>36738</c:v>
                </c:pt>
                <c:pt idx="934">
                  <c:v>36739</c:v>
                </c:pt>
                <c:pt idx="935">
                  <c:v>36740</c:v>
                </c:pt>
                <c:pt idx="936">
                  <c:v>36741</c:v>
                </c:pt>
                <c:pt idx="937">
                  <c:v>36742</c:v>
                </c:pt>
                <c:pt idx="938">
                  <c:v>36745</c:v>
                </c:pt>
                <c:pt idx="939">
                  <c:v>36746</c:v>
                </c:pt>
                <c:pt idx="940">
                  <c:v>36747</c:v>
                </c:pt>
                <c:pt idx="941">
                  <c:v>36748</c:v>
                </c:pt>
                <c:pt idx="942">
                  <c:v>36749</c:v>
                </c:pt>
                <c:pt idx="943">
                  <c:v>36752</c:v>
                </c:pt>
                <c:pt idx="944">
                  <c:v>36753</c:v>
                </c:pt>
                <c:pt idx="945">
                  <c:v>36754</c:v>
                </c:pt>
                <c:pt idx="946">
                  <c:v>36755</c:v>
                </c:pt>
                <c:pt idx="947">
                  <c:v>36756</c:v>
                </c:pt>
                <c:pt idx="948">
                  <c:v>36759</c:v>
                </c:pt>
                <c:pt idx="949">
                  <c:v>36760</c:v>
                </c:pt>
                <c:pt idx="950">
                  <c:v>36761</c:v>
                </c:pt>
                <c:pt idx="951">
                  <c:v>36762</c:v>
                </c:pt>
                <c:pt idx="952">
                  <c:v>36763</c:v>
                </c:pt>
                <c:pt idx="953">
                  <c:v>36766</c:v>
                </c:pt>
                <c:pt idx="954">
                  <c:v>36767</c:v>
                </c:pt>
                <c:pt idx="955">
                  <c:v>36768</c:v>
                </c:pt>
                <c:pt idx="956">
                  <c:v>36769</c:v>
                </c:pt>
                <c:pt idx="957">
                  <c:v>36770</c:v>
                </c:pt>
                <c:pt idx="958">
                  <c:v>36773</c:v>
                </c:pt>
                <c:pt idx="959">
                  <c:v>36774</c:v>
                </c:pt>
                <c:pt idx="960">
                  <c:v>36775</c:v>
                </c:pt>
                <c:pt idx="961">
                  <c:v>36776</c:v>
                </c:pt>
                <c:pt idx="962">
                  <c:v>36777</c:v>
                </c:pt>
                <c:pt idx="963">
                  <c:v>36780</c:v>
                </c:pt>
                <c:pt idx="964">
                  <c:v>36781</c:v>
                </c:pt>
                <c:pt idx="965">
                  <c:v>36782</c:v>
                </c:pt>
                <c:pt idx="966">
                  <c:v>36783</c:v>
                </c:pt>
                <c:pt idx="967">
                  <c:v>36784</c:v>
                </c:pt>
                <c:pt idx="968">
                  <c:v>36787</c:v>
                </c:pt>
                <c:pt idx="969">
                  <c:v>36788</c:v>
                </c:pt>
                <c:pt idx="970">
                  <c:v>36789</c:v>
                </c:pt>
                <c:pt idx="971">
                  <c:v>36790</c:v>
                </c:pt>
                <c:pt idx="972">
                  <c:v>36791</c:v>
                </c:pt>
                <c:pt idx="973">
                  <c:v>36794</c:v>
                </c:pt>
                <c:pt idx="974">
                  <c:v>36795</c:v>
                </c:pt>
                <c:pt idx="975">
                  <c:v>36796</c:v>
                </c:pt>
                <c:pt idx="976">
                  <c:v>36797</c:v>
                </c:pt>
                <c:pt idx="977">
                  <c:v>36798</c:v>
                </c:pt>
                <c:pt idx="978">
                  <c:v>36799</c:v>
                </c:pt>
                <c:pt idx="979">
                  <c:v>36801</c:v>
                </c:pt>
                <c:pt idx="980">
                  <c:v>36802</c:v>
                </c:pt>
                <c:pt idx="981">
                  <c:v>36803</c:v>
                </c:pt>
                <c:pt idx="982">
                  <c:v>36804</c:v>
                </c:pt>
                <c:pt idx="983">
                  <c:v>36805</c:v>
                </c:pt>
                <c:pt idx="984">
                  <c:v>36808</c:v>
                </c:pt>
                <c:pt idx="985">
                  <c:v>36809</c:v>
                </c:pt>
                <c:pt idx="986">
                  <c:v>36810</c:v>
                </c:pt>
                <c:pt idx="987">
                  <c:v>36811</c:v>
                </c:pt>
                <c:pt idx="988">
                  <c:v>36812</c:v>
                </c:pt>
                <c:pt idx="989">
                  <c:v>36815</c:v>
                </c:pt>
                <c:pt idx="990">
                  <c:v>36816</c:v>
                </c:pt>
                <c:pt idx="991">
                  <c:v>36817</c:v>
                </c:pt>
                <c:pt idx="992">
                  <c:v>36818</c:v>
                </c:pt>
                <c:pt idx="993">
                  <c:v>36819</c:v>
                </c:pt>
                <c:pt idx="994">
                  <c:v>36822</c:v>
                </c:pt>
                <c:pt idx="995">
                  <c:v>36823</c:v>
                </c:pt>
                <c:pt idx="996">
                  <c:v>36824</c:v>
                </c:pt>
                <c:pt idx="997">
                  <c:v>36825</c:v>
                </c:pt>
                <c:pt idx="998">
                  <c:v>36826</c:v>
                </c:pt>
                <c:pt idx="999">
                  <c:v>36829</c:v>
                </c:pt>
                <c:pt idx="1000">
                  <c:v>36830</c:v>
                </c:pt>
                <c:pt idx="1001">
                  <c:v>36831</c:v>
                </c:pt>
                <c:pt idx="1002">
                  <c:v>36832</c:v>
                </c:pt>
                <c:pt idx="1003">
                  <c:v>36833</c:v>
                </c:pt>
                <c:pt idx="1004">
                  <c:v>36836</c:v>
                </c:pt>
                <c:pt idx="1005">
                  <c:v>36837</c:v>
                </c:pt>
                <c:pt idx="1006">
                  <c:v>36838</c:v>
                </c:pt>
                <c:pt idx="1007">
                  <c:v>36839</c:v>
                </c:pt>
                <c:pt idx="1008">
                  <c:v>36840</c:v>
                </c:pt>
                <c:pt idx="1009">
                  <c:v>36843</c:v>
                </c:pt>
                <c:pt idx="1010">
                  <c:v>36844</c:v>
                </c:pt>
                <c:pt idx="1011">
                  <c:v>36845</c:v>
                </c:pt>
                <c:pt idx="1012">
                  <c:v>36846</c:v>
                </c:pt>
                <c:pt idx="1013">
                  <c:v>36847</c:v>
                </c:pt>
                <c:pt idx="1014">
                  <c:v>36850</c:v>
                </c:pt>
                <c:pt idx="1015">
                  <c:v>36851</c:v>
                </c:pt>
                <c:pt idx="1016">
                  <c:v>36852</c:v>
                </c:pt>
                <c:pt idx="1017">
                  <c:v>36853</c:v>
                </c:pt>
                <c:pt idx="1018">
                  <c:v>36854</c:v>
                </c:pt>
                <c:pt idx="1019">
                  <c:v>36857</c:v>
                </c:pt>
                <c:pt idx="1020">
                  <c:v>36858</c:v>
                </c:pt>
                <c:pt idx="1021">
                  <c:v>36859</c:v>
                </c:pt>
                <c:pt idx="1022">
                  <c:v>36860</c:v>
                </c:pt>
                <c:pt idx="1023">
                  <c:v>36861</c:v>
                </c:pt>
                <c:pt idx="1024">
                  <c:v>36864</c:v>
                </c:pt>
                <c:pt idx="1025">
                  <c:v>36865</c:v>
                </c:pt>
                <c:pt idx="1026">
                  <c:v>36866</c:v>
                </c:pt>
                <c:pt idx="1027">
                  <c:v>36867</c:v>
                </c:pt>
                <c:pt idx="1028">
                  <c:v>36868</c:v>
                </c:pt>
                <c:pt idx="1029">
                  <c:v>36871</c:v>
                </c:pt>
                <c:pt idx="1030">
                  <c:v>36872</c:v>
                </c:pt>
                <c:pt idx="1031">
                  <c:v>36873</c:v>
                </c:pt>
                <c:pt idx="1032">
                  <c:v>36874</c:v>
                </c:pt>
                <c:pt idx="1033">
                  <c:v>36875</c:v>
                </c:pt>
                <c:pt idx="1034">
                  <c:v>36878</c:v>
                </c:pt>
                <c:pt idx="1035">
                  <c:v>36879</c:v>
                </c:pt>
                <c:pt idx="1036">
                  <c:v>36880</c:v>
                </c:pt>
                <c:pt idx="1037">
                  <c:v>36881</c:v>
                </c:pt>
                <c:pt idx="1038">
                  <c:v>36882</c:v>
                </c:pt>
                <c:pt idx="1039">
                  <c:v>36886</c:v>
                </c:pt>
                <c:pt idx="1040">
                  <c:v>36887</c:v>
                </c:pt>
                <c:pt idx="1041">
                  <c:v>36888</c:v>
                </c:pt>
                <c:pt idx="1042">
                  <c:v>36889</c:v>
                </c:pt>
                <c:pt idx="1043">
                  <c:v>36891</c:v>
                </c:pt>
                <c:pt idx="1044">
                  <c:v>36893</c:v>
                </c:pt>
                <c:pt idx="1045">
                  <c:v>36894</c:v>
                </c:pt>
                <c:pt idx="1046">
                  <c:v>36895</c:v>
                </c:pt>
                <c:pt idx="1047">
                  <c:v>36896</c:v>
                </c:pt>
                <c:pt idx="1048">
                  <c:v>36899</c:v>
                </c:pt>
                <c:pt idx="1049">
                  <c:v>36900</c:v>
                </c:pt>
                <c:pt idx="1050">
                  <c:v>36901</c:v>
                </c:pt>
                <c:pt idx="1051">
                  <c:v>36902</c:v>
                </c:pt>
                <c:pt idx="1052">
                  <c:v>36903</c:v>
                </c:pt>
                <c:pt idx="1053">
                  <c:v>36906</c:v>
                </c:pt>
                <c:pt idx="1054">
                  <c:v>36907</c:v>
                </c:pt>
                <c:pt idx="1055">
                  <c:v>36908</c:v>
                </c:pt>
                <c:pt idx="1056">
                  <c:v>36909</c:v>
                </c:pt>
                <c:pt idx="1057">
                  <c:v>36910</c:v>
                </c:pt>
                <c:pt idx="1058">
                  <c:v>36913</c:v>
                </c:pt>
                <c:pt idx="1059">
                  <c:v>36914</c:v>
                </c:pt>
                <c:pt idx="1060">
                  <c:v>36915</c:v>
                </c:pt>
                <c:pt idx="1061">
                  <c:v>36916</c:v>
                </c:pt>
                <c:pt idx="1062">
                  <c:v>36917</c:v>
                </c:pt>
                <c:pt idx="1063">
                  <c:v>36920</c:v>
                </c:pt>
                <c:pt idx="1064">
                  <c:v>36921</c:v>
                </c:pt>
                <c:pt idx="1065">
                  <c:v>36922</c:v>
                </c:pt>
                <c:pt idx="1066">
                  <c:v>36923</c:v>
                </c:pt>
                <c:pt idx="1067">
                  <c:v>36924</c:v>
                </c:pt>
                <c:pt idx="1068">
                  <c:v>36927</c:v>
                </c:pt>
                <c:pt idx="1069">
                  <c:v>36928</c:v>
                </c:pt>
                <c:pt idx="1070">
                  <c:v>36929</c:v>
                </c:pt>
                <c:pt idx="1071">
                  <c:v>36930</c:v>
                </c:pt>
                <c:pt idx="1072">
                  <c:v>36931</c:v>
                </c:pt>
                <c:pt idx="1073">
                  <c:v>36934</c:v>
                </c:pt>
                <c:pt idx="1074">
                  <c:v>36935</c:v>
                </c:pt>
                <c:pt idx="1075">
                  <c:v>36936</c:v>
                </c:pt>
                <c:pt idx="1076">
                  <c:v>36937</c:v>
                </c:pt>
                <c:pt idx="1077">
                  <c:v>36938</c:v>
                </c:pt>
                <c:pt idx="1078">
                  <c:v>36941</c:v>
                </c:pt>
                <c:pt idx="1079">
                  <c:v>36942</c:v>
                </c:pt>
                <c:pt idx="1080">
                  <c:v>36943</c:v>
                </c:pt>
                <c:pt idx="1081">
                  <c:v>36944</c:v>
                </c:pt>
                <c:pt idx="1082">
                  <c:v>36945</c:v>
                </c:pt>
                <c:pt idx="1083">
                  <c:v>36948</c:v>
                </c:pt>
                <c:pt idx="1084">
                  <c:v>36949</c:v>
                </c:pt>
                <c:pt idx="1085">
                  <c:v>36950</c:v>
                </c:pt>
                <c:pt idx="1086">
                  <c:v>36951</c:v>
                </c:pt>
                <c:pt idx="1087">
                  <c:v>36952</c:v>
                </c:pt>
                <c:pt idx="1088">
                  <c:v>36955</c:v>
                </c:pt>
                <c:pt idx="1089">
                  <c:v>36956</c:v>
                </c:pt>
                <c:pt idx="1090">
                  <c:v>36957</c:v>
                </c:pt>
                <c:pt idx="1091">
                  <c:v>36958</c:v>
                </c:pt>
                <c:pt idx="1092">
                  <c:v>36959</c:v>
                </c:pt>
                <c:pt idx="1093">
                  <c:v>36962</c:v>
                </c:pt>
                <c:pt idx="1094">
                  <c:v>36963</c:v>
                </c:pt>
                <c:pt idx="1095">
                  <c:v>36964</c:v>
                </c:pt>
                <c:pt idx="1096">
                  <c:v>36965</c:v>
                </c:pt>
                <c:pt idx="1097">
                  <c:v>36966</c:v>
                </c:pt>
                <c:pt idx="1098">
                  <c:v>36969</c:v>
                </c:pt>
                <c:pt idx="1099">
                  <c:v>36970</c:v>
                </c:pt>
                <c:pt idx="1100">
                  <c:v>36971</c:v>
                </c:pt>
                <c:pt idx="1101">
                  <c:v>36972</c:v>
                </c:pt>
                <c:pt idx="1102">
                  <c:v>36973</c:v>
                </c:pt>
                <c:pt idx="1103">
                  <c:v>36976</c:v>
                </c:pt>
                <c:pt idx="1104">
                  <c:v>36977</c:v>
                </c:pt>
                <c:pt idx="1105">
                  <c:v>36978</c:v>
                </c:pt>
                <c:pt idx="1106">
                  <c:v>36979</c:v>
                </c:pt>
                <c:pt idx="1107">
                  <c:v>36980</c:v>
                </c:pt>
                <c:pt idx="1108">
                  <c:v>36981</c:v>
                </c:pt>
                <c:pt idx="1109">
                  <c:v>36983</c:v>
                </c:pt>
                <c:pt idx="1110">
                  <c:v>36984</c:v>
                </c:pt>
                <c:pt idx="1111">
                  <c:v>36985</c:v>
                </c:pt>
                <c:pt idx="1112">
                  <c:v>36986</c:v>
                </c:pt>
                <c:pt idx="1113">
                  <c:v>36987</c:v>
                </c:pt>
                <c:pt idx="1114">
                  <c:v>36990</c:v>
                </c:pt>
                <c:pt idx="1115">
                  <c:v>36991</c:v>
                </c:pt>
                <c:pt idx="1116">
                  <c:v>36992</c:v>
                </c:pt>
                <c:pt idx="1117">
                  <c:v>36993</c:v>
                </c:pt>
                <c:pt idx="1118">
                  <c:v>36997</c:v>
                </c:pt>
                <c:pt idx="1119">
                  <c:v>36998</c:v>
                </c:pt>
                <c:pt idx="1120">
                  <c:v>36999</c:v>
                </c:pt>
                <c:pt idx="1121">
                  <c:v>37000</c:v>
                </c:pt>
                <c:pt idx="1122">
                  <c:v>37001</c:v>
                </c:pt>
                <c:pt idx="1123">
                  <c:v>37004</c:v>
                </c:pt>
                <c:pt idx="1124">
                  <c:v>37005</c:v>
                </c:pt>
                <c:pt idx="1125">
                  <c:v>37006</c:v>
                </c:pt>
                <c:pt idx="1126">
                  <c:v>37007</c:v>
                </c:pt>
                <c:pt idx="1127">
                  <c:v>37008</c:v>
                </c:pt>
                <c:pt idx="1128">
                  <c:v>37011</c:v>
                </c:pt>
                <c:pt idx="1129">
                  <c:v>37012</c:v>
                </c:pt>
                <c:pt idx="1130">
                  <c:v>37013</c:v>
                </c:pt>
                <c:pt idx="1131">
                  <c:v>37014</c:v>
                </c:pt>
                <c:pt idx="1132">
                  <c:v>37015</c:v>
                </c:pt>
                <c:pt idx="1133">
                  <c:v>37018</c:v>
                </c:pt>
                <c:pt idx="1134">
                  <c:v>37019</c:v>
                </c:pt>
                <c:pt idx="1135">
                  <c:v>37020</c:v>
                </c:pt>
                <c:pt idx="1136">
                  <c:v>37021</c:v>
                </c:pt>
                <c:pt idx="1137">
                  <c:v>37022</c:v>
                </c:pt>
                <c:pt idx="1138">
                  <c:v>37025</c:v>
                </c:pt>
                <c:pt idx="1139">
                  <c:v>37026</c:v>
                </c:pt>
                <c:pt idx="1140">
                  <c:v>37027</c:v>
                </c:pt>
                <c:pt idx="1141">
                  <c:v>37028</c:v>
                </c:pt>
                <c:pt idx="1142">
                  <c:v>37029</c:v>
                </c:pt>
                <c:pt idx="1143">
                  <c:v>37032</c:v>
                </c:pt>
                <c:pt idx="1144">
                  <c:v>37033</c:v>
                </c:pt>
                <c:pt idx="1145">
                  <c:v>37034</c:v>
                </c:pt>
                <c:pt idx="1146">
                  <c:v>37035</c:v>
                </c:pt>
                <c:pt idx="1147">
                  <c:v>37036</c:v>
                </c:pt>
                <c:pt idx="1148">
                  <c:v>37039</c:v>
                </c:pt>
                <c:pt idx="1149">
                  <c:v>37040</c:v>
                </c:pt>
                <c:pt idx="1150">
                  <c:v>37041</c:v>
                </c:pt>
                <c:pt idx="1151">
                  <c:v>37042</c:v>
                </c:pt>
                <c:pt idx="1152">
                  <c:v>37043</c:v>
                </c:pt>
                <c:pt idx="1153">
                  <c:v>37046</c:v>
                </c:pt>
                <c:pt idx="1154">
                  <c:v>37047</c:v>
                </c:pt>
                <c:pt idx="1155">
                  <c:v>37048</c:v>
                </c:pt>
                <c:pt idx="1156">
                  <c:v>37049</c:v>
                </c:pt>
                <c:pt idx="1157">
                  <c:v>37050</c:v>
                </c:pt>
                <c:pt idx="1158">
                  <c:v>37053</c:v>
                </c:pt>
                <c:pt idx="1159">
                  <c:v>37054</c:v>
                </c:pt>
                <c:pt idx="1160">
                  <c:v>37055</c:v>
                </c:pt>
                <c:pt idx="1161">
                  <c:v>37056</c:v>
                </c:pt>
                <c:pt idx="1162">
                  <c:v>37057</c:v>
                </c:pt>
                <c:pt idx="1163">
                  <c:v>37060</c:v>
                </c:pt>
                <c:pt idx="1164">
                  <c:v>37061</c:v>
                </c:pt>
                <c:pt idx="1165">
                  <c:v>37062</c:v>
                </c:pt>
                <c:pt idx="1166">
                  <c:v>37063</c:v>
                </c:pt>
                <c:pt idx="1167">
                  <c:v>37064</c:v>
                </c:pt>
                <c:pt idx="1168">
                  <c:v>37067</c:v>
                </c:pt>
                <c:pt idx="1169">
                  <c:v>37068</c:v>
                </c:pt>
                <c:pt idx="1170">
                  <c:v>37069</c:v>
                </c:pt>
                <c:pt idx="1171">
                  <c:v>37070</c:v>
                </c:pt>
                <c:pt idx="1172">
                  <c:v>37071</c:v>
                </c:pt>
                <c:pt idx="1173">
                  <c:v>37072</c:v>
                </c:pt>
                <c:pt idx="1174">
                  <c:v>37074</c:v>
                </c:pt>
                <c:pt idx="1175">
                  <c:v>37075</c:v>
                </c:pt>
                <c:pt idx="1176">
                  <c:v>37076</c:v>
                </c:pt>
                <c:pt idx="1177">
                  <c:v>37077</c:v>
                </c:pt>
                <c:pt idx="1178">
                  <c:v>37078</c:v>
                </c:pt>
                <c:pt idx="1179">
                  <c:v>37081</c:v>
                </c:pt>
                <c:pt idx="1180">
                  <c:v>37082</c:v>
                </c:pt>
                <c:pt idx="1181">
                  <c:v>37083</c:v>
                </c:pt>
                <c:pt idx="1182">
                  <c:v>37084</c:v>
                </c:pt>
                <c:pt idx="1183">
                  <c:v>37085</c:v>
                </c:pt>
                <c:pt idx="1184">
                  <c:v>37088</c:v>
                </c:pt>
                <c:pt idx="1185">
                  <c:v>37089</c:v>
                </c:pt>
                <c:pt idx="1186">
                  <c:v>37090</c:v>
                </c:pt>
                <c:pt idx="1187">
                  <c:v>37091</c:v>
                </c:pt>
                <c:pt idx="1188">
                  <c:v>37092</c:v>
                </c:pt>
                <c:pt idx="1189">
                  <c:v>37095</c:v>
                </c:pt>
                <c:pt idx="1190">
                  <c:v>37096</c:v>
                </c:pt>
                <c:pt idx="1191">
                  <c:v>37097</c:v>
                </c:pt>
                <c:pt idx="1192">
                  <c:v>37098</c:v>
                </c:pt>
                <c:pt idx="1193">
                  <c:v>37099</c:v>
                </c:pt>
                <c:pt idx="1194">
                  <c:v>37102</c:v>
                </c:pt>
                <c:pt idx="1195">
                  <c:v>37103</c:v>
                </c:pt>
                <c:pt idx="1196">
                  <c:v>37104</c:v>
                </c:pt>
                <c:pt idx="1197">
                  <c:v>37105</c:v>
                </c:pt>
                <c:pt idx="1198">
                  <c:v>37106</c:v>
                </c:pt>
                <c:pt idx="1199">
                  <c:v>37109</c:v>
                </c:pt>
                <c:pt idx="1200">
                  <c:v>37110</c:v>
                </c:pt>
                <c:pt idx="1201">
                  <c:v>37111</c:v>
                </c:pt>
                <c:pt idx="1202">
                  <c:v>37112</c:v>
                </c:pt>
                <c:pt idx="1203">
                  <c:v>37113</c:v>
                </c:pt>
                <c:pt idx="1204">
                  <c:v>37116</c:v>
                </c:pt>
                <c:pt idx="1205">
                  <c:v>37117</c:v>
                </c:pt>
                <c:pt idx="1206">
                  <c:v>37118</c:v>
                </c:pt>
                <c:pt idx="1207">
                  <c:v>37119</c:v>
                </c:pt>
                <c:pt idx="1208">
                  <c:v>37120</c:v>
                </c:pt>
                <c:pt idx="1209">
                  <c:v>37123</c:v>
                </c:pt>
                <c:pt idx="1210">
                  <c:v>37124</c:v>
                </c:pt>
                <c:pt idx="1211">
                  <c:v>37125</c:v>
                </c:pt>
                <c:pt idx="1212">
                  <c:v>37126</c:v>
                </c:pt>
                <c:pt idx="1213">
                  <c:v>37127</c:v>
                </c:pt>
                <c:pt idx="1214">
                  <c:v>37130</c:v>
                </c:pt>
                <c:pt idx="1215">
                  <c:v>37131</c:v>
                </c:pt>
                <c:pt idx="1216">
                  <c:v>37132</c:v>
                </c:pt>
                <c:pt idx="1217">
                  <c:v>37133</c:v>
                </c:pt>
                <c:pt idx="1218">
                  <c:v>37134</c:v>
                </c:pt>
                <c:pt idx="1219">
                  <c:v>37137</c:v>
                </c:pt>
                <c:pt idx="1220">
                  <c:v>37138</c:v>
                </c:pt>
                <c:pt idx="1221">
                  <c:v>37139</c:v>
                </c:pt>
                <c:pt idx="1222">
                  <c:v>37140</c:v>
                </c:pt>
                <c:pt idx="1223">
                  <c:v>37141</c:v>
                </c:pt>
                <c:pt idx="1224">
                  <c:v>37144</c:v>
                </c:pt>
                <c:pt idx="1225">
                  <c:v>37148</c:v>
                </c:pt>
                <c:pt idx="1226">
                  <c:v>37151</c:v>
                </c:pt>
                <c:pt idx="1227">
                  <c:v>37152</c:v>
                </c:pt>
                <c:pt idx="1228">
                  <c:v>37153</c:v>
                </c:pt>
                <c:pt idx="1229">
                  <c:v>37154</c:v>
                </c:pt>
                <c:pt idx="1230">
                  <c:v>37155</c:v>
                </c:pt>
                <c:pt idx="1231">
                  <c:v>37158</c:v>
                </c:pt>
                <c:pt idx="1232">
                  <c:v>37159</c:v>
                </c:pt>
                <c:pt idx="1233">
                  <c:v>37160</c:v>
                </c:pt>
                <c:pt idx="1234">
                  <c:v>37161</c:v>
                </c:pt>
                <c:pt idx="1235">
                  <c:v>37162</c:v>
                </c:pt>
                <c:pt idx="1236">
                  <c:v>37164</c:v>
                </c:pt>
                <c:pt idx="1237">
                  <c:v>37165</c:v>
                </c:pt>
                <c:pt idx="1238">
                  <c:v>37166</c:v>
                </c:pt>
                <c:pt idx="1239">
                  <c:v>37167</c:v>
                </c:pt>
                <c:pt idx="1240">
                  <c:v>37168</c:v>
                </c:pt>
                <c:pt idx="1241">
                  <c:v>37169</c:v>
                </c:pt>
                <c:pt idx="1242">
                  <c:v>37172</c:v>
                </c:pt>
                <c:pt idx="1243">
                  <c:v>37173</c:v>
                </c:pt>
                <c:pt idx="1244">
                  <c:v>37174</c:v>
                </c:pt>
                <c:pt idx="1245">
                  <c:v>37175</c:v>
                </c:pt>
                <c:pt idx="1246">
                  <c:v>37176</c:v>
                </c:pt>
                <c:pt idx="1247">
                  <c:v>37179</c:v>
                </c:pt>
                <c:pt idx="1248">
                  <c:v>37180</c:v>
                </c:pt>
                <c:pt idx="1249">
                  <c:v>37181</c:v>
                </c:pt>
                <c:pt idx="1250">
                  <c:v>37182</c:v>
                </c:pt>
                <c:pt idx="1251">
                  <c:v>37183</c:v>
                </c:pt>
                <c:pt idx="1252">
                  <c:v>37186</c:v>
                </c:pt>
                <c:pt idx="1253">
                  <c:v>37187</c:v>
                </c:pt>
                <c:pt idx="1254">
                  <c:v>37188</c:v>
                </c:pt>
                <c:pt idx="1255">
                  <c:v>37189</c:v>
                </c:pt>
                <c:pt idx="1256">
                  <c:v>37190</c:v>
                </c:pt>
                <c:pt idx="1257">
                  <c:v>37193</c:v>
                </c:pt>
                <c:pt idx="1258">
                  <c:v>37194</c:v>
                </c:pt>
                <c:pt idx="1259">
                  <c:v>37195</c:v>
                </c:pt>
                <c:pt idx="1260">
                  <c:v>37196</c:v>
                </c:pt>
                <c:pt idx="1261">
                  <c:v>37197</c:v>
                </c:pt>
                <c:pt idx="1262">
                  <c:v>37200</c:v>
                </c:pt>
                <c:pt idx="1263">
                  <c:v>37201</c:v>
                </c:pt>
                <c:pt idx="1264">
                  <c:v>37202</c:v>
                </c:pt>
                <c:pt idx="1265">
                  <c:v>37203</c:v>
                </c:pt>
                <c:pt idx="1266">
                  <c:v>37204</c:v>
                </c:pt>
                <c:pt idx="1267">
                  <c:v>37207</c:v>
                </c:pt>
                <c:pt idx="1268">
                  <c:v>37208</c:v>
                </c:pt>
                <c:pt idx="1269">
                  <c:v>37209</c:v>
                </c:pt>
                <c:pt idx="1270">
                  <c:v>37210</c:v>
                </c:pt>
                <c:pt idx="1271">
                  <c:v>37211</c:v>
                </c:pt>
                <c:pt idx="1272">
                  <c:v>37214</c:v>
                </c:pt>
                <c:pt idx="1273">
                  <c:v>37215</c:v>
                </c:pt>
                <c:pt idx="1274">
                  <c:v>37216</c:v>
                </c:pt>
                <c:pt idx="1275">
                  <c:v>37217</c:v>
                </c:pt>
                <c:pt idx="1276">
                  <c:v>37218</c:v>
                </c:pt>
                <c:pt idx="1277">
                  <c:v>37221</c:v>
                </c:pt>
                <c:pt idx="1278">
                  <c:v>37222</c:v>
                </c:pt>
                <c:pt idx="1279">
                  <c:v>37223</c:v>
                </c:pt>
                <c:pt idx="1280">
                  <c:v>37224</c:v>
                </c:pt>
                <c:pt idx="1281">
                  <c:v>37225</c:v>
                </c:pt>
                <c:pt idx="1282">
                  <c:v>37228</c:v>
                </c:pt>
                <c:pt idx="1283">
                  <c:v>37229</c:v>
                </c:pt>
                <c:pt idx="1284">
                  <c:v>37230</c:v>
                </c:pt>
                <c:pt idx="1285">
                  <c:v>37231</c:v>
                </c:pt>
                <c:pt idx="1286">
                  <c:v>37232</c:v>
                </c:pt>
                <c:pt idx="1287">
                  <c:v>37235</c:v>
                </c:pt>
                <c:pt idx="1288">
                  <c:v>37236</c:v>
                </c:pt>
                <c:pt idx="1289">
                  <c:v>37237</c:v>
                </c:pt>
                <c:pt idx="1290">
                  <c:v>37238</c:v>
                </c:pt>
                <c:pt idx="1291">
                  <c:v>37239</c:v>
                </c:pt>
                <c:pt idx="1292">
                  <c:v>37242</c:v>
                </c:pt>
                <c:pt idx="1293">
                  <c:v>37243</c:v>
                </c:pt>
                <c:pt idx="1294">
                  <c:v>37244</c:v>
                </c:pt>
                <c:pt idx="1295">
                  <c:v>37245</c:v>
                </c:pt>
                <c:pt idx="1296">
                  <c:v>37246</c:v>
                </c:pt>
                <c:pt idx="1297">
                  <c:v>37249</c:v>
                </c:pt>
                <c:pt idx="1298">
                  <c:v>37251</c:v>
                </c:pt>
                <c:pt idx="1299">
                  <c:v>37252</c:v>
                </c:pt>
                <c:pt idx="1300">
                  <c:v>37253</c:v>
                </c:pt>
                <c:pt idx="1301">
                  <c:v>37256</c:v>
                </c:pt>
                <c:pt idx="1302">
                  <c:v>37258</c:v>
                </c:pt>
                <c:pt idx="1303">
                  <c:v>37259</c:v>
                </c:pt>
                <c:pt idx="1304">
                  <c:v>37260</c:v>
                </c:pt>
                <c:pt idx="1305">
                  <c:v>37263</c:v>
                </c:pt>
                <c:pt idx="1306">
                  <c:v>37264</c:v>
                </c:pt>
                <c:pt idx="1307">
                  <c:v>37265</c:v>
                </c:pt>
                <c:pt idx="1308">
                  <c:v>37266</c:v>
                </c:pt>
                <c:pt idx="1309">
                  <c:v>37267</c:v>
                </c:pt>
                <c:pt idx="1310">
                  <c:v>37270</c:v>
                </c:pt>
                <c:pt idx="1311">
                  <c:v>37271</c:v>
                </c:pt>
                <c:pt idx="1312">
                  <c:v>37272</c:v>
                </c:pt>
                <c:pt idx="1313">
                  <c:v>37273</c:v>
                </c:pt>
                <c:pt idx="1314">
                  <c:v>37274</c:v>
                </c:pt>
                <c:pt idx="1315">
                  <c:v>37277</c:v>
                </c:pt>
                <c:pt idx="1316">
                  <c:v>37278</c:v>
                </c:pt>
                <c:pt idx="1317">
                  <c:v>37279</c:v>
                </c:pt>
                <c:pt idx="1318">
                  <c:v>37280</c:v>
                </c:pt>
                <c:pt idx="1319">
                  <c:v>37281</c:v>
                </c:pt>
                <c:pt idx="1320">
                  <c:v>37284</c:v>
                </c:pt>
                <c:pt idx="1321">
                  <c:v>37285</c:v>
                </c:pt>
                <c:pt idx="1322">
                  <c:v>37286</c:v>
                </c:pt>
                <c:pt idx="1323">
                  <c:v>37287</c:v>
                </c:pt>
                <c:pt idx="1324">
                  <c:v>37288</c:v>
                </c:pt>
                <c:pt idx="1325">
                  <c:v>37291</c:v>
                </c:pt>
                <c:pt idx="1326">
                  <c:v>37292</c:v>
                </c:pt>
                <c:pt idx="1327">
                  <c:v>37293</c:v>
                </c:pt>
                <c:pt idx="1328">
                  <c:v>37294</c:v>
                </c:pt>
                <c:pt idx="1329">
                  <c:v>37295</c:v>
                </c:pt>
                <c:pt idx="1330">
                  <c:v>37298</c:v>
                </c:pt>
                <c:pt idx="1331">
                  <c:v>37299</c:v>
                </c:pt>
                <c:pt idx="1332">
                  <c:v>37300</c:v>
                </c:pt>
                <c:pt idx="1333">
                  <c:v>37301</c:v>
                </c:pt>
                <c:pt idx="1334">
                  <c:v>37302</c:v>
                </c:pt>
                <c:pt idx="1335">
                  <c:v>37305</c:v>
                </c:pt>
                <c:pt idx="1336">
                  <c:v>37306</c:v>
                </c:pt>
                <c:pt idx="1337">
                  <c:v>37307</c:v>
                </c:pt>
                <c:pt idx="1338">
                  <c:v>37308</c:v>
                </c:pt>
                <c:pt idx="1339">
                  <c:v>37309</c:v>
                </c:pt>
                <c:pt idx="1340">
                  <c:v>37312</c:v>
                </c:pt>
                <c:pt idx="1341">
                  <c:v>37313</c:v>
                </c:pt>
                <c:pt idx="1342">
                  <c:v>37314</c:v>
                </c:pt>
                <c:pt idx="1343">
                  <c:v>37315</c:v>
                </c:pt>
                <c:pt idx="1344">
                  <c:v>37316</c:v>
                </c:pt>
                <c:pt idx="1345">
                  <c:v>37319</c:v>
                </c:pt>
                <c:pt idx="1346">
                  <c:v>37320</c:v>
                </c:pt>
                <c:pt idx="1347">
                  <c:v>37321</c:v>
                </c:pt>
                <c:pt idx="1348">
                  <c:v>37322</c:v>
                </c:pt>
                <c:pt idx="1349">
                  <c:v>37323</c:v>
                </c:pt>
                <c:pt idx="1350">
                  <c:v>37326</c:v>
                </c:pt>
                <c:pt idx="1351">
                  <c:v>37327</c:v>
                </c:pt>
                <c:pt idx="1352">
                  <c:v>37328</c:v>
                </c:pt>
                <c:pt idx="1353">
                  <c:v>37329</c:v>
                </c:pt>
                <c:pt idx="1354">
                  <c:v>37330</c:v>
                </c:pt>
                <c:pt idx="1355">
                  <c:v>37333</c:v>
                </c:pt>
                <c:pt idx="1356">
                  <c:v>37334</c:v>
                </c:pt>
                <c:pt idx="1357">
                  <c:v>37335</c:v>
                </c:pt>
                <c:pt idx="1358">
                  <c:v>37336</c:v>
                </c:pt>
                <c:pt idx="1359">
                  <c:v>37337</c:v>
                </c:pt>
                <c:pt idx="1360">
                  <c:v>37340</c:v>
                </c:pt>
                <c:pt idx="1361">
                  <c:v>37341</c:v>
                </c:pt>
                <c:pt idx="1362">
                  <c:v>37342</c:v>
                </c:pt>
                <c:pt idx="1363">
                  <c:v>37343</c:v>
                </c:pt>
                <c:pt idx="1364">
                  <c:v>37346</c:v>
                </c:pt>
                <c:pt idx="1365">
                  <c:v>37347</c:v>
                </c:pt>
                <c:pt idx="1366">
                  <c:v>37348</c:v>
                </c:pt>
                <c:pt idx="1367">
                  <c:v>37349</c:v>
                </c:pt>
                <c:pt idx="1368">
                  <c:v>37350</c:v>
                </c:pt>
                <c:pt idx="1369">
                  <c:v>37351</c:v>
                </c:pt>
                <c:pt idx="1370">
                  <c:v>37354</c:v>
                </c:pt>
                <c:pt idx="1371">
                  <c:v>37355</c:v>
                </c:pt>
                <c:pt idx="1372">
                  <c:v>37356</c:v>
                </c:pt>
                <c:pt idx="1373">
                  <c:v>37357</c:v>
                </c:pt>
                <c:pt idx="1374">
                  <c:v>37358</c:v>
                </c:pt>
                <c:pt idx="1375">
                  <c:v>37361</c:v>
                </c:pt>
                <c:pt idx="1376">
                  <c:v>37362</c:v>
                </c:pt>
                <c:pt idx="1377">
                  <c:v>37363</c:v>
                </c:pt>
                <c:pt idx="1378">
                  <c:v>37364</c:v>
                </c:pt>
                <c:pt idx="1379">
                  <c:v>37365</c:v>
                </c:pt>
                <c:pt idx="1380">
                  <c:v>37368</c:v>
                </c:pt>
                <c:pt idx="1381">
                  <c:v>37369</c:v>
                </c:pt>
                <c:pt idx="1382">
                  <c:v>37370</c:v>
                </c:pt>
                <c:pt idx="1383">
                  <c:v>37371</c:v>
                </c:pt>
                <c:pt idx="1384">
                  <c:v>37372</c:v>
                </c:pt>
                <c:pt idx="1385">
                  <c:v>37375</c:v>
                </c:pt>
                <c:pt idx="1386">
                  <c:v>37376</c:v>
                </c:pt>
                <c:pt idx="1387">
                  <c:v>37377</c:v>
                </c:pt>
                <c:pt idx="1388">
                  <c:v>37378</c:v>
                </c:pt>
                <c:pt idx="1389">
                  <c:v>37379</c:v>
                </c:pt>
                <c:pt idx="1390">
                  <c:v>37382</c:v>
                </c:pt>
                <c:pt idx="1391">
                  <c:v>37383</c:v>
                </c:pt>
                <c:pt idx="1392">
                  <c:v>37384</c:v>
                </c:pt>
                <c:pt idx="1393">
                  <c:v>37385</c:v>
                </c:pt>
                <c:pt idx="1394">
                  <c:v>37386</c:v>
                </c:pt>
                <c:pt idx="1395">
                  <c:v>37389</c:v>
                </c:pt>
                <c:pt idx="1396">
                  <c:v>37390</c:v>
                </c:pt>
                <c:pt idx="1397">
                  <c:v>37391</c:v>
                </c:pt>
                <c:pt idx="1398">
                  <c:v>37392</c:v>
                </c:pt>
                <c:pt idx="1399">
                  <c:v>37393</c:v>
                </c:pt>
                <c:pt idx="1400">
                  <c:v>37396</c:v>
                </c:pt>
                <c:pt idx="1401">
                  <c:v>37397</c:v>
                </c:pt>
                <c:pt idx="1402">
                  <c:v>37398</c:v>
                </c:pt>
                <c:pt idx="1403">
                  <c:v>37399</c:v>
                </c:pt>
                <c:pt idx="1404">
                  <c:v>37400</c:v>
                </c:pt>
                <c:pt idx="1405">
                  <c:v>37403</c:v>
                </c:pt>
                <c:pt idx="1406">
                  <c:v>37404</c:v>
                </c:pt>
                <c:pt idx="1407">
                  <c:v>37405</c:v>
                </c:pt>
                <c:pt idx="1408">
                  <c:v>37406</c:v>
                </c:pt>
                <c:pt idx="1409">
                  <c:v>37407</c:v>
                </c:pt>
                <c:pt idx="1410">
                  <c:v>37410</c:v>
                </c:pt>
                <c:pt idx="1411">
                  <c:v>37411</c:v>
                </c:pt>
                <c:pt idx="1412">
                  <c:v>37412</c:v>
                </c:pt>
                <c:pt idx="1413">
                  <c:v>37413</c:v>
                </c:pt>
                <c:pt idx="1414">
                  <c:v>37414</c:v>
                </c:pt>
                <c:pt idx="1415">
                  <c:v>37417</c:v>
                </c:pt>
                <c:pt idx="1416">
                  <c:v>37418</c:v>
                </c:pt>
                <c:pt idx="1417">
                  <c:v>37419</c:v>
                </c:pt>
                <c:pt idx="1418">
                  <c:v>37420</c:v>
                </c:pt>
                <c:pt idx="1419">
                  <c:v>37421</c:v>
                </c:pt>
                <c:pt idx="1420">
                  <c:v>37424</c:v>
                </c:pt>
                <c:pt idx="1421">
                  <c:v>37425</c:v>
                </c:pt>
                <c:pt idx="1422">
                  <c:v>37426</c:v>
                </c:pt>
                <c:pt idx="1423">
                  <c:v>37427</c:v>
                </c:pt>
                <c:pt idx="1424">
                  <c:v>37428</c:v>
                </c:pt>
                <c:pt idx="1425">
                  <c:v>37431</c:v>
                </c:pt>
                <c:pt idx="1426">
                  <c:v>37432</c:v>
                </c:pt>
                <c:pt idx="1427">
                  <c:v>37433</c:v>
                </c:pt>
                <c:pt idx="1428">
                  <c:v>37434</c:v>
                </c:pt>
                <c:pt idx="1429">
                  <c:v>37435</c:v>
                </c:pt>
                <c:pt idx="1430">
                  <c:v>37437</c:v>
                </c:pt>
                <c:pt idx="1431">
                  <c:v>37438</c:v>
                </c:pt>
                <c:pt idx="1432">
                  <c:v>37439</c:v>
                </c:pt>
                <c:pt idx="1433">
                  <c:v>37440</c:v>
                </c:pt>
                <c:pt idx="1434">
                  <c:v>37441</c:v>
                </c:pt>
                <c:pt idx="1435">
                  <c:v>37442</c:v>
                </c:pt>
                <c:pt idx="1436">
                  <c:v>37445</c:v>
                </c:pt>
                <c:pt idx="1437">
                  <c:v>37446</c:v>
                </c:pt>
                <c:pt idx="1438">
                  <c:v>37447</c:v>
                </c:pt>
                <c:pt idx="1439">
                  <c:v>37448</c:v>
                </c:pt>
                <c:pt idx="1440">
                  <c:v>37449</c:v>
                </c:pt>
                <c:pt idx="1441">
                  <c:v>37452</c:v>
                </c:pt>
                <c:pt idx="1442">
                  <c:v>37453</c:v>
                </c:pt>
                <c:pt idx="1443">
                  <c:v>37454</c:v>
                </c:pt>
                <c:pt idx="1444">
                  <c:v>37455</c:v>
                </c:pt>
                <c:pt idx="1445">
                  <c:v>37456</c:v>
                </c:pt>
                <c:pt idx="1446">
                  <c:v>37459</c:v>
                </c:pt>
                <c:pt idx="1447">
                  <c:v>37460</c:v>
                </c:pt>
                <c:pt idx="1448">
                  <c:v>37461</c:v>
                </c:pt>
                <c:pt idx="1449">
                  <c:v>37462</c:v>
                </c:pt>
                <c:pt idx="1450">
                  <c:v>37463</c:v>
                </c:pt>
                <c:pt idx="1451">
                  <c:v>37466</c:v>
                </c:pt>
                <c:pt idx="1452">
                  <c:v>37467</c:v>
                </c:pt>
                <c:pt idx="1453">
                  <c:v>37468</c:v>
                </c:pt>
                <c:pt idx="1454">
                  <c:v>37469</c:v>
                </c:pt>
                <c:pt idx="1455">
                  <c:v>37470</c:v>
                </c:pt>
                <c:pt idx="1456">
                  <c:v>37473</c:v>
                </c:pt>
                <c:pt idx="1457">
                  <c:v>37474</c:v>
                </c:pt>
                <c:pt idx="1458">
                  <c:v>37475</c:v>
                </c:pt>
                <c:pt idx="1459">
                  <c:v>37476</c:v>
                </c:pt>
                <c:pt idx="1460">
                  <c:v>37477</c:v>
                </c:pt>
                <c:pt idx="1461">
                  <c:v>37480</c:v>
                </c:pt>
                <c:pt idx="1462">
                  <c:v>37481</c:v>
                </c:pt>
                <c:pt idx="1463">
                  <c:v>37482</c:v>
                </c:pt>
                <c:pt idx="1464">
                  <c:v>37483</c:v>
                </c:pt>
                <c:pt idx="1465">
                  <c:v>37484</c:v>
                </c:pt>
                <c:pt idx="1466">
                  <c:v>37487</c:v>
                </c:pt>
                <c:pt idx="1467">
                  <c:v>37488</c:v>
                </c:pt>
                <c:pt idx="1468">
                  <c:v>37489</c:v>
                </c:pt>
                <c:pt idx="1469">
                  <c:v>37490</c:v>
                </c:pt>
                <c:pt idx="1470">
                  <c:v>37491</c:v>
                </c:pt>
                <c:pt idx="1471">
                  <c:v>37494</c:v>
                </c:pt>
                <c:pt idx="1472">
                  <c:v>37495</c:v>
                </c:pt>
                <c:pt idx="1473">
                  <c:v>37496</c:v>
                </c:pt>
                <c:pt idx="1474">
                  <c:v>37497</c:v>
                </c:pt>
                <c:pt idx="1475">
                  <c:v>37498</c:v>
                </c:pt>
                <c:pt idx="1476">
                  <c:v>37499</c:v>
                </c:pt>
                <c:pt idx="1477">
                  <c:v>37501</c:v>
                </c:pt>
                <c:pt idx="1478">
                  <c:v>37502</c:v>
                </c:pt>
                <c:pt idx="1479">
                  <c:v>37503</c:v>
                </c:pt>
                <c:pt idx="1480">
                  <c:v>37504</c:v>
                </c:pt>
                <c:pt idx="1481">
                  <c:v>37505</c:v>
                </c:pt>
                <c:pt idx="1482">
                  <c:v>37508</c:v>
                </c:pt>
                <c:pt idx="1483">
                  <c:v>37509</c:v>
                </c:pt>
                <c:pt idx="1484">
                  <c:v>37510</c:v>
                </c:pt>
                <c:pt idx="1485">
                  <c:v>37511</c:v>
                </c:pt>
                <c:pt idx="1486">
                  <c:v>37512</c:v>
                </c:pt>
                <c:pt idx="1487">
                  <c:v>37515</c:v>
                </c:pt>
                <c:pt idx="1488">
                  <c:v>37516</c:v>
                </c:pt>
                <c:pt idx="1489">
                  <c:v>37517</c:v>
                </c:pt>
                <c:pt idx="1490">
                  <c:v>37518</c:v>
                </c:pt>
                <c:pt idx="1491">
                  <c:v>37519</c:v>
                </c:pt>
                <c:pt idx="1492">
                  <c:v>37522</c:v>
                </c:pt>
                <c:pt idx="1493">
                  <c:v>37523</c:v>
                </c:pt>
                <c:pt idx="1494">
                  <c:v>37524</c:v>
                </c:pt>
                <c:pt idx="1495">
                  <c:v>37525</c:v>
                </c:pt>
                <c:pt idx="1496">
                  <c:v>37526</c:v>
                </c:pt>
                <c:pt idx="1497">
                  <c:v>37529</c:v>
                </c:pt>
                <c:pt idx="1498">
                  <c:v>37530</c:v>
                </c:pt>
                <c:pt idx="1499">
                  <c:v>37531</c:v>
                </c:pt>
                <c:pt idx="1500">
                  <c:v>37532</c:v>
                </c:pt>
                <c:pt idx="1501">
                  <c:v>37533</c:v>
                </c:pt>
                <c:pt idx="1502">
                  <c:v>37536</c:v>
                </c:pt>
                <c:pt idx="1503">
                  <c:v>37537</c:v>
                </c:pt>
                <c:pt idx="1504">
                  <c:v>37538</c:v>
                </c:pt>
                <c:pt idx="1505">
                  <c:v>37539</c:v>
                </c:pt>
                <c:pt idx="1506">
                  <c:v>37540</c:v>
                </c:pt>
                <c:pt idx="1507">
                  <c:v>37543</c:v>
                </c:pt>
                <c:pt idx="1508">
                  <c:v>37544</c:v>
                </c:pt>
                <c:pt idx="1509">
                  <c:v>37545</c:v>
                </c:pt>
                <c:pt idx="1510">
                  <c:v>37546</c:v>
                </c:pt>
                <c:pt idx="1511">
                  <c:v>37547</c:v>
                </c:pt>
                <c:pt idx="1512">
                  <c:v>37550</c:v>
                </c:pt>
                <c:pt idx="1513">
                  <c:v>37551</c:v>
                </c:pt>
                <c:pt idx="1514">
                  <c:v>37552</c:v>
                </c:pt>
                <c:pt idx="1515">
                  <c:v>37553</c:v>
                </c:pt>
                <c:pt idx="1516">
                  <c:v>37554</c:v>
                </c:pt>
                <c:pt idx="1517">
                  <c:v>37557</c:v>
                </c:pt>
                <c:pt idx="1518">
                  <c:v>37558</c:v>
                </c:pt>
                <c:pt idx="1519">
                  <c:v>37559</c:v>
                </c:pt>
                <c:pt idx="1520">
                  <c:v>37560</c:v>
                </c:pt>
                <c:pt idx="1521">
                  <c:v>37561</c:v>
                </c:pt>
                <c:pt idx="1522">
                  <c:v>37564</c:v>
                </c:pt>
                <c:pt idx="1523">
                  <c:v>37565</c:v>
                </c:pt>
                <c:pt idx="1524">
                  <c:v>37566</c:v>
                </c:pt>
                <c:pt idx="1525">
                  <c:v>37567</c:v>
                </c:pt>
                <c:pt idx="1526">
                  <c:v>37568</c:v>
                </c:pt>
                <c:pt idx="1527">
                  <c:v>37571</c:v>
                </c:pt>
                <c:pt idx="1528">
                  <c:v>37572</c:v>
                </c:pt>
                <c:pt idx="1529">
                  <c:v>37573</c:v>
                </c:pt>
                <c:pt idx="1530">
                  <c:v>37574</c:v>
                </c:pt>
                <c:pt idx="1531">
                  <c:v>37575</c:v>
                </c:pt>
                <c:pt idx="1532">
                  <c:v>37578</c:v>
                </c:pt>
                <c:pt idx="1533">
                  <c:v>37579</c:v>
                </c:pt>
                <c:pt idx="1534">
                  <c:v>37580</c:v>
                </c:pt>
                <c:pt idx="1535">
                  <c:v>37581</c:v>
                </c:pt>
                <c:pt idx="1536">
                  <c:v>37582</c:v>
                </c:pt>
                <c:pt idx="1537">
                  <c:v>37585</c:v>
                </c:pt>
                <c:pt idx="1538">
                  <c:v>37586</c:v>
                </c:pt>
                <c:pt idx="1539">
                  <c:v>37587</c:v>
                </c:pt>
                <c:pt idx="1540">
                  <c:v>37588</c:v>
                </c:pt>
                <c:pt idx="1541">
                  <c:v>37589</c:v>
                </c:pt>
                <c:pt idx="1542">
                  <c:v>37590</c:v>
                </c:pt>
                <c:pt idx="1543">
                  <c:v>37592</c:v>
                </c:pt>
                <c:pt idx="1544">
                  <c:v>37593</c:v>
                </c:pt>
                <c:pt idx="1545">
                  <c:v>37594</c:v>
                </c:pt>
                <c:pt idx="1546">
                  <c:v>37595</c:v>
                </c:pt>
                <c:pt idx="1547">
                  <c:v>37596</c:v>
                </c:pt>
                <c:pt idx="1548">
                  <c:v>37599</c:v>
                </c:pt>
                <c:pt idx="1549">
                  <c:v>37600</c:v>
                </c:pt>
                <c:pt idx="1550">
                  <c:v>37601</c:v>
                </c:pt>
                <c:pt idx="1551">
                  <c:v>37602</c:v>
                </c:pt>
                <c:pt idx="1552">
                  <c:v>37603</c:v>
                </c:pt>
                <c:pt idx="1553">
                  <c:v>37606</c:v>
                </c:pt>
                <c:pt idx="1554">
                  <c:v>37607</c:v>
                </c:pt>
                <c:pt idx="1555">
                  <c:v>37608</c:v>
                </c:pt>
                <c:pt idx="1556">
                  <c:v>37609</c:v>
                </c:pt>
                <c:pt idx="1557">
                  <c:v>37610</c:v>
                </c:pt>
                <c:pt idx="1558">
                  <c:v>37613</c:v>
                </c:pt>
                <c:pt idx="1559">
                  <c:v>37614</c:v>
                </c:pt>
                <c:pt idx="1560">
                  <c:v>37616</c:v>
                </c:pt>
                <c:pt idx="1561">
                  <c:v>37617</c:v>
                </c:pt>
                <c:pt idx="1562">
                  <c:v>37620</c:v>
                </c:pt>
                <c:pt idx="1563">
                  <c:v>37621</c:v>
                </c:pt>
                <c:pt idx="1564">
                  <c:v>37623</c:v>
                </c:pt>
                <c:pt idx="1565">
                  <c:v>37624</c:v>
                </c:pt>
                <c:pt idx="1566">
                  <c:v>37627</c:v>
                </c:pt>
                <c:pt idx="1567">
                  <c:v>37628</c:v>
                </c:pt>
                <c:pt idx="1568">
                  <c:v>37629</c:v>
                </c:pt>
                <c:pt idx="1569">
                  <c:v>37630</c:v>
                </c:pt>
                <c:pt idx="1570">
                  <c:v>37631</c:v>
                </c:pt>
                <c:pt idx="1571">
                  <c:v>37634</c:v>
                </c:pt>
                <c:pt idx="1572">
                  <c:v>37635</c:v>
                </c:pt>
                <c:pt idx="1573">
                  <c:v>37636</c:v>
                </c:pt>
                <c:pt idx="1574">
                  <c:v>37637</c:v>
                </c:pt>
                <c:pt idx="1575">
                  <c:v>37638</c:v>
                </c:pt>
                <c:pt idx="1576">
                  <c:v>37641</c:v>
                </c:pt>
                <c:pt idx="1577">
                  <c:v>37642</c:v>
                </c:pt>
                <c:pt idx="1578">
                  <c:v>37643</c:v>
                </c:pt>
                <c:pt idx="1579">
                  <c:v>37644</c:v>
                </c:pt>
                <c:pt idx="1580">
                  <c:v>37645</c:v>
                </c:pt>
                <c:pt idx="1581">
                  <c:v>37648</c:v>
                </c:pt>
                <c:pt idx="1582">
                  <c:v>37649</c:v>
                </c:pt>
                <c:pt idx="1583">
                  <c:v>37650</c:v>
                </c:pt>
                <c:pt idx="1584">
                  <c:v>37651</c:v>
                </c:pt>
                <c:pt idx="1585">
                  <c:v>37652</c:v>
                </c:pt>
                <c:pt idx="1586">
                  <c:v>37655</c:v>
                </c:pt>
                <c:pt idx="1587">
                  <c:v>37656</c:v>
                </c:pt>
                <c:pt idx="1588">
                  <c:v>37657</c:v>
                </c:pt>
                <c:pt idx="1589">
                  <c:v>37658</c:v>
                </c:pt>
                <c:pt idx="1590">
                  <c:v>37659</c:v>
                </c:pt>
                <c:pt idx="1591">
                  <c:v>37662</c:v>
                </c:pt>
                <c:pt idx="1592">
                  <c:v>37663</c:v>
                </c:pt>
                <c:pt idx="1593">
                  <c:v>37664</c:v>
                </c:pt>
                <c:pt idx="1594">
                  <c:v>37665</c:v>
                </c:pt>
                <c:pt idx="1595">
                  <c:v>37666</c:v>
                </c:pt>
                <c:pt idx="1596">
                  <c:v>37669</c:v>
                </c:pt>
                <c:pt idx="1597">
                  <c:v>37670</c:v>
                </c:pt>
                <c:pt idx="1598">
                  <c:v>37671</c:v>
                </c:pt>
                <c:pt idx="1599">
                  <c:v>37672</c:v>
                </c:pt>
                <c:pt idx="1600">
                  <c:v>37673</c:v>
                </c:pt>
                <c:pt idx="1601">
                  <c:v>37676</c:v>
                </c:pt>
                <c:pt idx="1602">
                  <c:v>37677</c:v>
                </c:pt>
                <c:pt idx="1603">
                  <c:v>37678</c:v>
                </c:pt>
                <c:pt idx="1604">
                  <c:v>37679</c:v>
                </c:pt>
                <c:pt idx="1605">
                  <c:v>37680</c:v>
                </c:pt>
                <c:pt idx="1606">
                  <c:v>37683</c:v>
                </c:pt>
                <c:pt idx="1607">
                  <c:v>37684</c:v>
                </c:pt>
                <c:pt idx="1608">
                  <c:v>37685</c:v>
                </c:pt>
                <c:pt idx="1609">
                  <c:v>37686</c:v>
                </c:pt>
                <c:pt idx="1610">
                  <c:v>37687</c:v>
                </c:pt>
                <c:pt idx="1611">
                  <c:v>37690</c:v>
                </c:pt>
                <c:pt idx="1612">
                  <c:v>37691</c:v>
                </c:pt>
                <c:pt idx="1613">
                  <c:v>37692</c:v>
                </c:pt>
                <c:pt idx="1614">
                  <c:v>37693</c:v>
                </c:pt>
                <c:pt idx="1615">
                  <c:v>37694</c:v>
                </c:pt>
                <c:pt idx="1616">
                  <c:v>37697</c:v>
                </c:pt>
                <c:pt idx="1617">
                  <c:v>37698</c:v>
                </c:pt>
                <c:pt idx="1618">
                  <c:v>37699</c:v>
                </c:pt>
                <c:pt idx="1619">
                  <c:v>37700</c:v>
                </c:pt>
                <c:pt idx="1620">
                  <c:v>37701</c:v>
                </c:pt>
                <c:pt idx="1621">
                  <c:v>37704</c:v>
                </c:pt>
                <c:pt idx="1622">
                  <c:v>37705</c:v>
                </c:pt>
                <c:pt idx="1623">
                  <c:v>37706</c:v>
                </c:pt>
                <c:pt idx="1624">
                  <c:v>37707</c:v>
                </c:pt>
                <c:pt idx="1625">
                  <c:v>37708</c:v>
                </c:pt>
                <c:pt idx="1626">
                  <c:v>37711</c:v>
                </c:pt>
                <c:pt idx="1627">
                  <c:v>37712</c:v>
                </c:pt>
                <c:pt idx="1628">
                  <c:v>37713</c:v>
                </c:pt>
                <c:pt idx="1629">
                  <c:v>37714</c:v>
                </c:pt>
                <c:pt idx="1630">
                  <c:v>37715</c:v>
                </c:pt>
                <c:pt idx="1631">
                  <c:v>37718</c:v>
                </c:pt>
                <c:pt idx="1632">
                  <c:v>37719</c:v>
                </c:pt>
                <c:pt idx="1633">
                  <c:v>37720</c:v>
                </c:pt>
                <c:pt idx="1634">
                  <c:v>37721</c:v>
                </c:pt>
                <c:pt idx="1635">
                  <c:v>37722</c:v>
                </c:pt>
                <c:pt idx="1636">
                  <c:v>37725</c:v>
                </c:pt>
                <c:pt idx="1637">
                  <c:v>37726</c:v>
                </c:pt>
                <c:pt idx="1638">
                  <c:v>37727</c:v>
                </c:pt>
                <c:pt idx="1639">
                  <c:v>37728</c:v>
                </c:pt>
                <c:pt idx="1640">
                  <c:v>37732</c:v>
                </c:pt>
                <c:pt idx="1641">
                  <c:v>37733</c:v>
                </c:pt>
                <c:pt idx="1642">
                  <c:v>37734</c:v>
                </c:pt>
                <c:pt idx="1643">
                  <c:v>37735</c:v>
                </c:pt>
                <c:pt idx="1644">
                  <c:v>37736</c:v>
                </c:pt>
                <c:pt idx="1645">
                  <c:v>37739</c:v>
                </c:pt>
                <c:pt idx="1646">
                  <c:v>37740</c:v>
                </c:pt>
                <c:pt idx="1647">
                  <c:v>37741</c:v>
                </c:pt>
                <c:pt idx="1648">
                  <c:v>37742</c:v>
                </c:pt>
                <c:pt idx="1649">
                  <c:v>37743</c:v>
                </c:pt>
                <c:pt idx="1650">
                  <c:v>37746</c:v>
                </c:pt>
                <c:pt idx="1651">
                  <c:v>37747</c:v>
                </c:pt>
                <c:pt idx="1652">
                  <c:v>37748</c:v>
                </c:pt>
                <c:pt idx="1653">
                  <c:v>37749</c:v>
                </c:pt>
                <c:pt idx="1654">
                  <c:v>37750</c:v>
                </c:pt>
                <c:pt idx="1655">
                  <c:v>37753</c:v>
                </c:pt>
                <c:pt idx="1656">
                  <c:v>37754</c:v>
                </c:pt>
                <c:pt idx="1657">
                  <c:v>37755</c:v>
                </c:pt>
                <c:pt idx="1658">
                  <c:v>37756</c:v>
                </c:pt>
                <c:pt idx="1659">
                  <c:v>37757</c:v>
                </c:pt>
                <c:pt idx="1660">
                  <c:v>37760</c:v>
                </c:pt>
                <c:pt idx="1661">
                  <c:v>37761</c:v>
                </c:pt>
                <c:pt idx="1662">
                  <c:v>37762</c:v>
                </c:pt>
                <c:pt idx="1663">
                  <c:v>37763</c:v>
                </c:pt>
                <c:pt idx="1664">
                  <c:v>37764</c:v>
                </c:pt>
                <c:pt idx="1665">
                  <c:v>37767</c:v>
                </c:pt>
                <c:pt idx="1666">
                  <c:v>37768</c:v>
                </c:pt>
                <c:pt idx="1667">
                  <c:v>37769</c:v>
                </c:pt>
                <c:pt idx="1668">
                  <c:v>37770</c:v>
                </c:pt>
                <c:pt idx="1669">
                  <c:v>37771</c:v>
                </c:pt>
                <c:pt idx="1670">
                  <c:v>37772</c:v>
                </c:pt>
                <c:pt idx="1671">
                  <c:v>37774</c:v>
                </c:pt>
                <c:pt idx="1672">
                  <c:v>37775</c:v>
                </c:pt>
                <c:pt idx="1673">
                  <c:v>37776</c:v>
                </c:pt>
                <c:pt idx="1674">
                  <c:v>37777</c:v>
                </c:pt>
                <c:pt idx="1675">
                  <c:v>37778</c:v>
                </c:pt>
                <c:pt idx="1676">
                  <c:v>37781</c:v>
                </c:pt>
                <c:pt idx="1677">
                  <c:v>37782</c:v>
                </c:pt>
                <c:pt idx="1678">
                  <c:v>37783</c:v>
                </c:pt>
                <c:pt idx="1679">
                  <c:v>37784</c:v>
                </c:pt>
                <c:pt idx="1680">
                  <c:v>37785</c:v>
                </c:pt>
                <c:pt idx="1681">
                  <c:v>37788</c:v>
                </c:pt>
                <c:pt idx="1682">
                  <c:v>37789</c:v>
                </c:pt>
                <c:pt idx="1683">
                  <c:v>37790</c:v>
                </c:pt>
                <c:pt idx="1684">
                  <c:v>37791</c:v>
                </c:pt>
                <c:pt idx="1685">
                  <c:v>37792</c:v>
                </c:pt>
                <c:pt idx="1686">
                  <c:v>37795</c:v>
                </c:pt>
                <c:pt idx="1687">
                  <c:v>37796</c:v>
                </c:pt>
                <c:pt idx="1688">
                  <c:v>37797</c:v>
                </c:pt>
                <c:pt idx="1689">
                  <c:v>37798</c:v>
                </c:pt>
                <c:pt idx="1690">
                  <c:v>37799</c:v>
                </c:pt>
                <c:pt idx="1691">
                  <c:v>37802</c:v>
                </c:pt>
                <c:pt idx="1692">
                  <c:v>37803</c:v>
                </c:pt>
                <c:pt idx="1693">
                  <c:v>37804</c:v>
                </c:pt>
                <c:pt idx="1694">
                  <c:v>37805</c:v>
                </c:pt>
                <c:pt idx="1695">
                  <c:v>37806</c:v>
                </c:pt>
                <c:pt idx="1696">
                  <c:v>37809</c:v>
                </c:pt>
                <c:pt idx="1697">
                  <c:v>37810</c:v>
                </c:pt>
                <c:pt idx="1698">
                  <c:v>37811</c:v>
                </c:pt>
                <c:pt idx="1699">
                  <c:v>37812</c:v>
                </c:pt>
                <c:pt idx="1700">
                  <c:v>37813</c:v>
                </c:pt>
                <c:pt idx="1701">
                  <c:v>37816</c:v>
                </c:pt>
                <c:pt idx="1702">
                  <c:v>37817</c:v>
                </c:pt>
                <c:pt idx="1703">
                  <c:v>37818</c:v>
                </c:pt>
                <c:pt idx="1704">
                  <c:v>37819</c:v>
                </c:pt>
                <c:pt idx="1705">
                  <c:v>37820</c:v>
                </c:pt>
                <c:pt idx="1706">
                  <c:v>37823</c:v>
                </c:pt>
                <c:pt idx="1707">
                  <c:v>37824</c:v>
                </c:pt>
                <c:pt idx="1708">
                  <c:v>37825</c:v>
                </c:pt>
                <c:pt idx="1709">
                  <c:v>37826</c:v>
                </c:pt>
                <c:pt idx="1710">
                  <c:v>37827</c:v>
                </c:pt>
                <c:pt idx="1711">
                  <c:v>37830</c:v>
                </c:pt>
                <c:pt idx="1712">
                  <c:v>37831</c:v>
                </c:pt>
                <c:pt idx="1713">
                  <c:v>37832</c:v>
                </c:pt>
                <c:pt idx="1714">
                  <c:v>37833</c:v>
                </c:pt>
                <c:pt idx="1715">
                  <c:v>37834</c:v>
                </c:pt>
                <c:pt idx="1716">
                  <c:v>37837</c:v>
                </c:pt>
                <c:pt idx="1717">
                  <c:v>37838</c:v>
                </c:pt>
                <c:pt idx="1718">
                  <c:v>37839</c:v>
                </c:pt>
                <c:pt idx="1719">
                  <c:v>37840</c:v>
                </c:pt>
                <c:pt idx="1720">
                  <c:v>37841</c:v>
                </c:pt>
                <c:pt idx="1721">
                  <c:v>37844</c:v>
                </c:pt>
                <c:pt idx="1722">
                  <c:v>37845</c:v>
                </c:pt>
                <c:pt idx="1723">
                  <c:v>37846</c:v>
                </c:pt>
                <c:pt idx="1724">
                  <c:v>37847</c:v>
                </c:pt>
                <c:pt idx="1725">
                  <c:v>37848</c:v>
                </c:pt>
                <c:pt idx="1726">
                  <c:v>37851</c:v>
                </c:pt>
                <c:pt idx="1727">
                  <c:v>37852</c:v>
                </c:pt>
                <c:pt idx="1728">
                  <c:v>37853</c:v>
                </c:pt>
                <c:pt idx="1729">
                  <c:v>37854</c:v>
                </c:pt>
                <c:pt idx="1730">
                  <c:v>37855</c:v>
                </c:pt>
                <c:pt idx="1731">
                  <c:v>37858</c:v>
                </c:pt>
                <c:pt idx="1732">
                  <c:v>37859</c:v>
                </c:pt>
                <c:pt idx="1733">
                  <c:v>37860</c:v>
                </c:pt>
                <c:pt idx="1734">
                  <c:v>37861</c:v>
                </c:pt>
                <c:pt idx="1735">
                  <c:v>37862</c:v>
                </c:pt>
                <c:pt idx="1736">
                  <c:v>37864</c:v>
                </c:pt>
                <c:pt idx="1737">
                  <c:v>37865</c:v>
                </c:pt>
                <c:pt idx="1738">
                  <c:v>37866</c:v>
                </c:pt>
                <c:pt idx="1739">
                  <c:v>37867</c:v>
                </c:pt>
                <c:pt idx="1740">
                  <c:v>37868</c:v>
                </c:pt>
                <c:pt idx="1741">
                  <c:v>37869</c:v>
                </c:pt>
                <c:pt idx="1742">
                  <c:v>37872</c:v>
                </c:pt>
                <c:pt idx="1743">
                  <c:v>37873</c:v>
                </c:pt>
                <c:pt idx="1744">
                  <c:v>37874</c:v>
                </c:pt>
                <c:pt idx="1745">
                  <c:v>37875</c:v>
                </c:pt>
                <c:pt idx="1746">
                  <c:v>37876</c:v>
                </c:pt>
                <c:pt idx="1747">
                  <c:v>37879</c:v>
                </c:pt>
                <c:pt idx="1748">
                  <c:v>37880</c:v>
                </c:pt>
                <c:pt idx="1749">
                  <c:v>37881</c:v>
                </c:pt>
                <c:pt idx="1750">
                  <c:v>37882</c:v>
                </c:pt>
                <c:pt idx="1751">
                  <c:v>37883</c:v>
                </c:pt>
                <c:pt idx="1752">
                  <c:v>37886</c:v>
                </c:pt>
                <c:pt idx="1753">
                  <c:v>37887</c:v>
                </c:pt>
                <c:pt idx="1754">
                  <c:v>37888</c:v>
                </c:pt>
                <c:pt idx="1755">
                  <c:v>37889</c:v>
                </c:pt>
                <c:pt idx="1756">
                  <c:v>37890</c:v>
                </c:pt>
                <c:pt idx="1757">
                  <c:v>37893</c:v>
                </c:pt>
                <c:pt idx="1758">
                  <c:v>37894</c:v>
                </c:pt>
                <c:pt idx="1759">
                  <c:v>37895</c:v>
                </c:pt>
                <c:pt idx="1760">
                  <c:v>37896</c:v>
                </c:pt>
                <c:pt idx="1761">
                  <c:v>37897</c:v>
                </c:pt>
                <c:pt idx="1762">
                  <c:v>37900</c:v>
                </c:pt>
                <c:pt idx="1763">
                  <c:v>37901</c:v>
                </c:pt>
                <c:pt idx="1764">
                  <c:v>37902</c:v>
                </c:pt>
                <c:pt idx="1765">
                  <c:v>37903</c:v>
                </c:pt>
                <c:pt idx="1766">
                  <c:v>37904</c:v>
                </c:pt>
                <c:pt idx="1767">
                  <c:v>37907</c:v>
                </c:pt>
                <c:pt idx="1768">
                  <c:v>37908</c:v>
                </c:pt>
                <c:pt idx="1769">
                  <c:v>37909</c:v>
                </c:pt>
                <c:pt idx="1770">
                  <c:v>37910</c:v>
                </c:pt>
                <c:pt idx="1771">
                  <c:v>37911</c:v>
                </c:pt>
                <c:pt idx="1772">
                  <c:v>37914</c:v>
                </c:pt>
                <c:pt idx="1773">
                  <c:v>37915</c:v>
                </c:pt>
                <c:pt idx="1774">
                  <c:v>37916</c:v>
                </c:pt>
                <c:pt idx="1775">
                  <c:v>37917</c:v>
                </c:pt>
                <c:pt idx="1776">
                  <c:v>37918</c:v>
                </c:pt>
                <c:pt idx="1777">
                  <c:v>37921</c:v>
                </c:pt>
                <c:pt idx="1778">
                  <c:v>37922</c:v>
                </c:pt>
                <c:pt idx="1779">
                  <c:v>37923</c:v>
                </c:pt>
                <c:pt idx="1780">
                  <c:v>37924</c:v>
                </c:pt>
                <c:pt idx="1781">
                  <c:v>37925</c:v>
                </c:pt>
                <c:pt idx="1782">
                  <c:v>37928</c:v>
                </c:pt>
                <c:pt idx="1783">
                  <c:v>37929</c:v>
                </c:pt>
                <c:pt idx="1784">
                  <c:v>37930</c:v>
                </c:pt>
                <c:pt idx="1785">
                  <c:v>37931</c:v>
                </c:pt>
                <c:pt idx="1786">
                  <c:v>37932</c:v>
                </c:pt>
                <c:pt idx="1787">
                  <c:v>37935</c:v>
                </c:pt>
                <c:pt idx="1788">
                  <c:v>37936</c:v>
                </c:pt>
                <c:pt idx="1789">
                  <c:v>37937</c:v>
                </c:pt>
                <c:pt idx="1790">
                  <c:v>37938</c:v>
                </c:pt>
                <c:pt idx="1791">
                  <c:v>37939</c:v>
                </c:pt>
                <c:pt idx="1792">
                  <c:v>37942</c:v>
                </c:pt>
                <c:pt idx="1793">
                  <c:v>37943</c:v>
                </c:pt>
                <c:pt idx="1794">
                  <c:v>37944</c:v>
                </c:pt>
                <c:pt idx="1795">
                  <c:v>37945</c:v>
                </c:pt>
                <c:pt idx="1796">
                  <c:v>37946</c:v>
                </c:pt>
                <c:pt idx="1797">
                  <c:v>37949</c:v>
                </c:pt>
                <c:pt idx="1798">
                  <c:v>37950</c:v>
                </c:pt>
                <c:pt idx="1799">
                  <c:v>37951</c:v>
                </c:pt>
                <c:pt idx="1800">
                  <c:v>37952</c:v>
                </c:pt>
                <c:pt idx="1801">
                  <c:v>37953</c:v>
                </c:pt>
                <c:pt idx="1802">
                  <c:v>37955</c:v>
                </c:pt>
                <c:pt idx="1803">
                  <c:v>37956</c:v>
                </c:pt>
                <c:pt idx="1804">
                  <c:v>37957</c:v>
                </c:pt>
                <c:pt idx="1805">
                  <c:v>37958</c:v>
                </c:pt>
                <c:pt idx="1806">
                  <c:v>37959</c:v>
                </c:pt>
                <c:pt idx="1807">
                  <c:v>37960</c:v>
                </c:pt>
                <c:pt idx="1808">
                  <c:v>37963</c:v>
                </c:pt>
                <c:pt idx="1809">
                  <c:v>37964</c:v>
                </c:pt>
                <c:pt idx="1810">
                  <c:v>37965</c:v>
                </c:pt>
                <c:pt idx="1811">
                  <c:v>37966</c:v>
                </c:pt>
                <c:pt idx="1812">
                  <c:v>37967</c:v>
                </c:pt>
                <c:pt idx="1813">
                  <c:v>37970</c:v>
                </c:pt>
                <c:pt idx="1814">
                  <c:v>37971</c:v>
                </c:pt>
                <c:pt idx="1815">
                  <c:v>37972</c:v>
                </c:pt>
                <c:pt idx="1816">
                  <c:v>37973</c:v>
                </c:pt>
                <c:pt idx="1817">
                  <c:v>37974</c:v>
                </c:pt>
                <c:pt idx="1818">
                  <c:v>37977</c:v>
                </c:pt>
                <c:pt idx="1819">
                  <c:v>37978</c:v>
                </c:pt>
                <c:pt idx="1820">
                  <c:v>37979</c:v>
                </c:pt>
                <c:pt idx="1821">
                  <c:v>37981</c:v>
                </c:pt>
                <c:pt idx="1822">
                  <c:v>37984</c:v>
                </c:pt>
                <c:pt idx="1823">
                  <c:v>37985</c:v>
                </c:pt>
                <c:pt idx="1824">
                  <c:v>37986</c:v>
                </c:pt>
                <c:pt idx="1825">
                  <c:v>37988</c:v>
                </c:pt>
                <c:pt idx="1826">
                  <c:v>37991</c:v>
                </c:pt>
                <c:pt idx="1827">
                  <c:v>37992</c:v>
                </c:pt>
                <c:pt idx="1828">
                  <c:v>37993</c:v>
                </c:pt>
                <c:pt idx="1829">
                  <c:v>37994</c:v>
                </c:pt>
                <c:pt idx="1830">
                  <c:v>37995</c:v>
                </c:pt>
                <c:pt idx="1831">
                  <c:v>37998</c:v>
                </c:pt>
                <c:pt idx="1832">
                  <c:v>37999</c:v>
                </c:pt>
                <c:pt idx="1833">
                  <c:v>38000</c:v>
                </c:pt>
                <c:pt idx="1834">
                  <c:v>38001</c:v>
                </c:pt>
                <c:pt idx="1835">
                  <c:v>38002</c:v>
                </c:pt>
                <c:pt idx="1836">
                  <c:v>38005</c:v>
                </c:pt>
                <c:pt idx="1837">
                  <c:v>38006</c:v>
                </c:pt>
                <c:pt idx="1838">
                  <c:v>38007</c:v>
                </c:pt>
                <c:pt idx="1839">
                  <c:v>38008</c:v>
                </c:pt>
                <c:pt idx="1840">
                  <c:v>38009</c:v>
                </c:pt>
                <c:pt idx="1841">
                  <c:v>38012</c:v>
                </c:pt>
                <c:pt idx="1842">
                  <c:v>38013</c:v>
                </c:pt>
                <c:pt idx="1843">
                  <c:v>38014</c:v>
                </c:pt>
                <c:pt idx="1844">
                  <c:v>38015</c:v>
                </c:pt>
                <c:pt idx="1845">
                  <c:v>38016</c:v>
                </c:pt>
                <c:pt idx="1846">
                  <c:v>38017</c:v>
                </c:pt>
                <c:pt idx="1847">
                  <c:v>38019</c:v>
                </c:pt>
                <c:pt idx="1848">
                  <c:v>38020</c:v>
                </c:pt>
                <c:pt idx="1849">
                  <c:v>38021</c:v>
                </c:pt>
                <c:pt idx="1850">
                  <c:v>38022</c:v>
                </c:pt>
                <c:pt idx="1851">
                  <c:v>38023</c:v>
                </c:pt>
                <c:pt idx="1852">
                  <c:v>38026</c:v>
                </c:pt>
                <c:pt idx="1853">
                  <c:v>38027</c:v>
                </c:pt>
                <c:pt idx="1854">
                  <c:v>38028</c:v>
                </c:pt>
                <c:pt idx="1855">
                  <c:v>38029</c:v>
                </c:pt>
                <c:pt idx="1856">
                  <c:v>38030</c:v>
                </c:pt>
                <c:pt idx="1857">
                  <c:v>38033</c:v>
                </c:pt>
                <c:pt idx="1858">
                  <c:v>38034</c:v>
                </c:pt>
                <c:pt idx="1859">
                  <c:v>38035</c:v>
                </c:pt>
                <c:pt idx="1860">
                  <c:v>38036</c:v>
                </c:pt>
                <c:pt idx="1861">
                  <c:v>38037</c:v>
                </c:pt>
                <c:pt idx="1862">
                  <c:v>38040</c:v>
                </c:pt>
                <c:pt idx="1863">
                  <c:v>38041</c:v>
                </c:pt>
                <c:pt idx="1864">
                  <c:v>38042</c:v>
                </c:pt>
                <c:pt idx="1865">
                  <c:v>38043</c:v>
                </c:pt>
                <c:pt idx="1866">
                  <c:v>38044</c:v>
                </c:pt>
                <c:pt idx="1867">
                  <c:v>38046</c:v>
                </c:pt>
                <c:pt idx="1868">
                  <c:v>38047</c:v>
                </c:pt>
                <c:pt idx="1869">
                  <c:v>38048</c:v>
                </c:pt>
                <c:pt idx="1870">
                  <c:v>38049</c:v>
                </c:pt>
                <c:pt idx="1871">
                  <c:v>38050</c:v>
                </c:pt>
                <c:pt idx="1872">
                  <c:v>38051</c:v>
                </c:pt>
                <c:pt idx="1873">
                  <c:v>38054</c:v>
                </c:pt>
                <c:pt idx="1874">
                  <c:v>38055</c:v>
                </c:pt>
                <c:pt idx="1875">
                  <c:v>38056</c:v>
                </c:pt>
                <c:pt idx="1876">
                  <c:v>38057</c:v>
                </c:pt>
                <c:pt idx="1877">
                  <c:v>38058</c:v>
                </c:pt>
                <c:pt idx="1878">
                  <c:v>38061</c:v>
                </c:pt>
                <c:pt idx="1879">
                  <c:v>38062</c:v>
                </c:pt>
                <c:pt idx="1880">
                  <c:v>38063</c:v>
                </c:pt>
                <c:pt idx="1881">
                  <c:v>38064</c:v>
                </c:pt>
                <c:pt idx="1882">
                  <c:v>38065</c:v>
                </c:pt>
                <c:pt idx="1883">
                  <c:v>38068</c:v>
                </c:pt>
                <c:pt idx="1884">
                  <c:v>38069</c:v>
                </c:pt>
                <c:pt idx="1885">
                  <c:v>38070</c:v>
                </c:pt>
                <c:pt idx="1886">
                  <c:v>38071</c:v>
                </c:pt>
                <c:pt idx="1887">
                  <c:v>38072</c:v>
                </c:pt>
                <c:pt idx="1888">
                  <c:v>38075</c:v>
                </c:pt>
                <c:pt idx="1889">
                  <c:v>38076</c:v>
                </c:pt>
                <c:pt idx="1890">
                  <c:v>38077</c:v>
                </c:pt>
                <c:pt idx="1891">
                  <c:v>38078</c:v>
                </c:pt>
                <c:pt idx="1892">
                  <c:v>38079</c:v>
                </c:pt>
                <c:pt idx="1893">
                  <c:v>38082</c:v>
                </c:pt>
                <c:pt idx="1894">
                  <c:v>38083</c:v>
                </c:pt>
                <c:pt idx="1895">
                  <c:v>38084</c:v>
                </c:pt>
                <c:pt idx="1896">
                  <c:v>38085</c:v>
                </c:pt>
                <c:pt idx="1897">
                  <c:v>38089</c:v>
                </c:pt>
                <c:pt idx="1898">
                  <c:v>38090</c:v>
                </c:pt>
                <c:pt idx="1899">
                  <c:v>38091</c:v>
                </c:pt>
                <c:pt idx="1900">
                  <c:v>38092</c:v>
                </c:pt>
                <c:pt idx="1901">
                  <c:v>38093</c:v>
                </c:pt>
                <c:pt idx="1902">
                  <c:v>38096</c:v>
                </c:pt>
                <c:pt idx="1903">
                  <c:v>38097</c:v>
                </c:pt>
                <c:pt idx="1904">
                  <c:v>38098</c:v>
                </c:pt>
                <c:pt idx="1905">
                  <c:v>38099</c:v>
                </c:pt>
                <c:pt idx="1906">
                  <c:v>38100</c:v>
                </c:pt>
                <c:pt idx="1907">
                  <c:v>38103</c:v>
                </c:pt>
                <c:pt idx="1908">
                  <c:v>38104</c:v>
                </c:pt>
                <c:pt idx="1909">
                  <c:v>38105</c:v>
                </c:pt>
                <c:pt idx="1910">
                  <c:v>38106</c:v>
                </c:pt>
                <c:pt idx="1911">
                  <c:v>38107</c:v>
                </c:pt>
                <c:pt idx="1912">
                  <c:v>38110</c:v>
                </c:pt>
                <c:pt idx="1913">
                  <c:v>38111</c:v>
                </c:pt>
                <c:pt idx="1914">
                  <c:v>38112</c:v>
                </c:pt>
                <c:pt idx="1915">
                  <c:v>38113</c:v>
                </c:pt>
                <c:pt idx="1916">
                  <c:v>38114</c:v>
                </c:pt>
                <c:pt idx="1917">
                  <c:v>38117</c:v>
                </c:pt>
                <c:pt idx="1918">
                  <c:v>38118</c:v>
                </c:pt>
                <c:pt idx="1919">
                  <c:v>38119</c:v>
                </c:pt>
                <c:pt idx="1920">
                  <c:v>38120</c:v>
                </c:pt>
                <c:pt idx="1921">
                  <c:v>38121</c:v>
                </c:pt>
                <c:pt idx="1922">
                  <c:v>38124</c:v>
                </c:pt>
                <c:pt idx="1923">
                  <c:v>38125</c:v>
                </c:pt>
                <c:pt idx="1924">
                  <c:v>38126</c:v>
                </c:pt>
                <c:pt idx="1925">
                  <c:v>38127</c:v>
                </c:pt>
                <c:pt idx="1926">
                  <c:v>38128</c:v>
                </c:pt>
                <c:pt idx="1927">
                  <c:v>38131</c:v>
                </c:pt>
                <c:pt idx="1928">
                  <c:v>38132</c:v>
                </c:pt>
                <c:pt idx="1929">
                  <c:v>38133</c:v>
                </c:pt>
                <c:pt idx="1930">
                  <c:v>38134</c:v>
                </c:pt>
                <c:pt idx="1931">
                  <c:v>38135</c:v>
                </c:pt>
                <c:pt idx="1932">
                  <c:v>38138</c:v>
                </c:pt>
                <c:pt idx="1933">
                  <c:v>38139</c:v>
                </c:pt>
                <c:pt idx="1934">
                  <c:v>38140</c:v>
                </c:pt>
                <c:pt idx="1935">
                  <c:v>38141</c:v>
                </c:pt>
                <c:pt idx="1936">
                  <c:v>38142</c:v>
                </c:pt>
                <c:pt idx="1937">
                  <c:v>38145</c:v>
                </c:pt>
                <c:pt idx="1938">
                  <c:v>38146</c:v>
                </c:pt>
                <c:pt idx="1939">
                  <c:v>38147</c:v>
                </c:pt>
                <c:pt idx="1940">
                  <c:v>38148</c:v>
                </c:pt>
                <c:pt idx="1941">
                  <c:v>38149</c:v>
                </c:pt>
                <c:pt idx="1942">
                  <c:v>38152</c:v>
                </c:pt>
                <c:pt idx="1943">
                  <c:v>38153</c:v>
                </c:pt>
                <c:pt idx="1944">
                  <c:v>38154</c:v>
                </c:pt>
                <c:pt idx="1945">
                  <c:v>38155</c:v>
                </c:pt>
                <c:pt idx="1946">
                  <c:v>38156</c:v>
                </c:pt>
                <c:pt idx="1947">
                  <c:v>38159</c:v>
                </c:pt>
                <c:pt idx="1948">
                  <c:v>38160</c:v>
                </c:pt>
                <c:pt idx="1949">
                  <c:v>38161</c:v>
                </c:pt>
                <c:pt idx="1950">
                  <c:v>38162</c:v>
                </c:pt>
                <c:pt idx="1951">
                  <c:v>38163</c:v>
                </c:pt>
                <c:pt idx="1952">
                  <c:v>38166</c:v>
                </c:pt>
                <c:pt idx="1953">
                  <c:v>38167</c:v>
                </c:pt>
                <c:pt idx="1954">
                  <c:v>38168</c:v>
                </c:pt>
                <c:pt idx="1955">
                  <c:v>38169</c:v>
                </c:pt>
                <c:pt idx="1956">
                  <c:v>38170</c:v>
                </c:pt>
                <c:pt idx="1957">
                  <c:v>38173</c:v>
                </c:pt>
                <c:pt idx="1958">
                  <c:v>38174</c:v>
                </c:pt>
                <c:pt idx="1959">
                  <c:v>38175</c:v>
                </c:pt>
                <c:pt idx="1960">
                  <c:v>38176</c:v>
                </c:pt>
                <c:pt idx="1961">
                  <c:v>38177</c:v>
                </c:pt>
                <c:pt idx="1962">
                  <c:v>38180</c:v>
                </c:pt>
                <c:pt idx="1963">
                  <c:v>38181</c:v>
                </c:pt>
                <c:pt idx="1964">
                  <c:v>38182</c:v>
                </c:pt>
                <c:pt idx="1965">
                  <c:v>38183</c:v>
                </c:pt>
                <c:pt idx="1966">
                  <c:v>38184</c:v>
                </c:pt>
                <c:pt idx="1967">
                  <c:v>38187</c:v>
                </c:pt>
                <c:pt idx="1968">
                  <c:v>38188</c:v>
                </c:pt>
                <c:pt idx="1969">
                  <c:v>38189</c:v>
                </c:pt>
                <c:pt idx="1970">
                  <c:v>38190</c:v>
                </c:pt>
                <c:pt idx="1971">
                  <c:v>38191</c:v>
                </c:pt>
                <c:pt idx="1972">
                  <c:v>38194</c:v>
                </c:pt>
                <c:pt idx="1973">
                  <c:v>38195</c:v>
                </c:pt>
                <c:pt idx="1974">
                  <c:v>38196</c:v>
                </c:pt>
                <c:pt idx="1975">
                  <c:v>38197</c:v>
                </c:pt>
                <c:pt idx="1976">
                  <c:v>38198</c:v>
                </c:pt>
                <c:pt idx="1977">
                  <c:v>38199</c:v>
                </c:pt>
                <c:pt idx="1978">
                  <c:v>38201</c:v>
                </c:pt>
                <c:pt idx="1979">
                  <c:v>38202</c:v>
                </c:pt>
                <c:pt idx="1980">
                  <c:v>38203</c:v>
                </c:pt>
                <c:pt idx="1981">
                  <c:v>38204</c:v>
                </c:pt>
                <c:pt idx="1982">
                  <c:v>38205</c:v>
                </c:pt>
                <c:pt idx="1983">
                  <c:v>38208</c:v>
                </c:pt>
                <c:pt idx="1984">
                  <c:v>38209</c:v>
                </c:pt>
                <c:pt idx="1985">
                  <c:v>38210</c:v>
                </c:pt>
                <c:pt idx="1986">
                  <c:v>38211</c:v>
                </c:pt>
                <c:pt idx="1987">
                  <c:v>38212</c:v>
                </c:pt>
                <c:pt idx="1988">
                  <c:v>38215</c:v>
                </c:pt>
                <c:pt idx="1989">
                  <c:v>38216</c:v>
                </c:pt>
                <c:pt idx="1990">
                  <c:v>38217</c:v>
                </c:pt>
                <c:pt idx="1991">
                  <c:v>38218</c:v>
                </c:pt>
                <c:pt idx="1992">
                  <c:v>38219</c:v>
                </c:pt>
                <c:pt idx="1993">
                  <c:v>38222</c:v>
                </c:pt>
                <c:pt idx="1994">
                  <c:v>38223</c:v>
                </c:pt>
                <c:pt idx="1995">
                  <c:v>38224</c:v>
                </c:pt>
                <c:pt idx="1996">
                  <c:v>38225</c:v>
                </c:pt>
                <c:pt idx="1997">
                  <c:v>38226</c:v>
                </c:pt>
                <c:pt idx="1998">
                  <c:v>38229</c:v>
                </c:pt>
                <c:pt idx="1999">
                  <c:v>38230</c:v>
                </c:pt>
                <c:pt idx="2000">
                  <c:v>38231</c:v>
                </c:pt>
                <c:pt idx="2001">
                  <c:v>38232</c:v>
                </c:pt>
                <c:pt idx="2002">
                  <c:v>38233</c:v>
                </c:pt>
                <c:pt idx="2003">
                  <c:v>38236</c:v>
                </c:pt>
                <c:pt idx="2004">
                  <c:v>38237</c:v>
                </c:pt>
                <c:pt idx="2005">
                  <c:v>38238</c:v>
                </c:pt>
                <c:pt idx="2006">
                  <c:v>38239</c:v>
                </c:pt>
                <c:pt idx="2007">
                  <c:v>38240</c:v>
                </c:pt>
                <c:pt idx="2008">
                  <c:v>38243</c:v>
                </c:pt>
                <c:pt idx="2009">
                  <c:v>38244</c:v>
                </c:pt>
                <c:pt idx="2010">
                  <c:v>38245</c:v>
                </c:pt>
                <c:pt idx="2011">
                  <c:v>38246</c:v>
                </c:pt>
                <c:pt idx="2012">
                  <c:v>38247</c:v>
                </c:pt>
                <c:pt idx="2013">
                  <c:v>38250</c:v>
                </c:pt>
                <c:pt idx="2014">
                  <c:v>38251</c:v>
                </c:pt>
                <c:pt idx="2015">
                  <c:v>38252</c:v>
                </c:pt>
                <c:pt idx="2016">
                  <c:v>38253</c:v>
                </c:pt>
                <c:pt idx="2017">
                  <c:v>38254</c:v>
                </c:pt>
                <c:pt idx="2018">
                  <c:v>38257</c:v>
                </c:pt>
                <c:pt idx="2019">
                  <c:v>38258</c:v>
                </c:pt>
                <c:pt idx="2020">
                  <c:v>38259</c:v>
                </c:pt>
                <c:pt idx="2021">
                  <c:v>38260</c:v>
                </c:pt>
                <c:pt idx="2022">
                  <c:v>38261</c:v>
                </c:pt>
                <c:pt idx="2023">
                  <c:v>38264</c:v>
                </c:pt>
                <c:pt idx="2024">
                  <c:v>38265</c:v>
                </c:pt>
                <c:pt idx="2025">
                  <c:v>38266</c:v>
                </c:pt>
                <c:pt idx="2026">
                  <c:v>38267</c:v>
                </c:pt>
                <c:pt idx="2027">
                  <c:v>38268</c:v>
                </c:pt>
                <c:pt idx="2028">
                  <c:v>38271</c:v>
                </c:pt>
                <c:pt idx="2029">
                  <c:v>38272</c:v>
                </c:pt>
                <c:pt idx="2030">
                  <c:v>38273</c:v>
                </c:pt>
                <c:pt idx="2031">
                  <c:v>38274</c:v>
                </c:pt>
                <c:pt idx="2032">
                  <c:v>38275</c:v>
                </c:pt>
                <c:pt idx="2033">
                  <c:v>38278</c:v>
                </c:pt>
                <c:pt idx="2034">
                  <c:v>38279</c:v>
                </c:pt>
                <c:pt idx="2035">
                  <c:v>38280</c:v>
                </c:pt>
                <c:pt idx="2036">
                  <c:v>38281</c:v>
                </c:pt>
                <c:pt idx="2037">
                  <c:v>38282</c:v>
                </c:pt>
                <c:pt idx="2038">
                  <c:v>38285</c:v>
                </c:pt>
                <c:pt idx="2039">
                  <c:v>38286</c:v>
                </c:pt>
                <c:pt idx="2040">
                  <c:v>38287</c:v>
                </c:pt>
                <c:pt idx="2041">
                  <c:v>38288</c:v>
                </c:pt>
                <c:pt idx="2042">
                  <c:v>38289</c:v>
                </c:pt>
                <c:pt idx="2043">
                  <c:v>38291</c:v>
                </c:pt>
                <c:pt idx="2044">
                  <c:v>38292</c:v>
                </c:pt>
                <c:pt idx="2045">
                  <c:v>38293</c:v>
                </c:pt>
                <c:pt idx="2046">
                  <c:v>38294</c:v>
                </c:pt>
                <c:pt idx="2047">
                  <c:v>38295</c:v>
                </c:pt>
                <c:pt idx="2048">
                  <c:v>38296</c:v>
                </c:pt>
                <c:pt idx="2049">
                  <c:v>38299</c:v>
                </c:pt>
                <c:pt idx="2050">
                  <c:v>38300</c:v>
                </c:pt>
                <c:pt idx="2051">
                  <c:v>38301</c:v>
                </c:pt>
                <c:pt idx="2052">
                  <c:v>38302</c:v>
                </c:pt>
                <c:pt idx="2053">
                  <c:v>38303</c:v>
                </c:pt>
                <c:pt idx="2054">
                  <c:v>38306</c:v>
                </c:pt>
                <c:pt idx="2055">
                  <c:v>38307</c:v>
                </c:pt>
                <c:pt idx="2056">
                  <c:v>38308</c:v>
                </c:pt>
                <c:pt idx="2057">
                  <c:v>38309</c:v>
                </c:pt>
                <c:pt idx="2058">
                  <c:v>38310</c:v>
                </c:pt>
                <c:pt idx="2059">
                  <c:v>38313</c:v>
                </c:pt>
                <c:pt idx="2060">
                  <c:v>38314</c:v>
                </c:pt>
                <c:pt idx="2061">
                  <c:v>38315</c:v>
                </c:pt>
                <c:pt idx="2062">
                  <c:v>38316</c:v>
                </c:pt>
                <c:pt idx="2063">
                  <c:v>38317</c:v>
                </c:pt>
                <c:pt idx="2064">
                  <c:v>38320</c:v>
                </c:pt>
                <c:pt idx="2065">
                  <c:v>38321</c:v>
                </c:pt>
                <c:pt idx="2066">
                  <c:v>38322</c:v>
                </c:pt>
                <c:pt idx="2067">
                  <c:v>38323</c:v>
                </c:pt>
                <c:pt idx="2068">
                  <c:v>38324</c:v>
                </c:pt>
                <c:pt idx="2069">
                  <c:v>38327</c:v>
                </c:pt>
                <c:pt idx="2070">
                  <c:v>38328</c:v>
                </c:pt>
                <c:pt idx="2071">
                  <c:v>38329</c:v>
                </c:pt>
                <c:pt idx="2072">
                  <c:v>38330</c:v>
                </c:pt>
                <c:pt idx="2073">
                  <c:v>38331</c:v>
                </c:pt>
                <c:pt idx="2074">
                  <c:v>38334</c:v>
                </c:pt>
                <c:pt idx="2075">
                  <c:v>38335</c:v>
                </c:pt>
                <c:pt idx="2076">
                  <c:v>38336</c:v>
                </c:pt>
                <c:pt idx="2077">
                  <c:v>38337</c:v>
                </c:pt>
                <c:pt idx="2078">
                  <c:v>38338</c:v>
                </c:pt>
                <c:pt idx="2079">
                  <c:v>38341</c:v>
                </c:pt>
                <c:pt idx="2080">
                  <c:v>38342</c:v>
                </c:pt>
                <c:pt idx="2081">
                  <c:v>38343</c:v>
                </c:pt>
                <c:pt idx="2082">
                  <c:v>38344</c:v>
                </c:pt>
                <c:pt idx="2083">
                  <c:v>38348</c:v>
                </c:pt>
                <c:pt idx="2084">
                  <c:v>38349</c:v>
                </c:pt>
                <c:pt idx="2085">
                  <c:v>38350</c:v>
                </c:pt>
                <c:pt idx="2086">
                  <c:v>38351</c:v>
                </c:pt>
                <c:pt idx="2087">
                  <c:v>38352</c:v>
                </c:pt>
                <c:pt idx="2088">
                  <c:v>38355</c:v>
                </c:pt>
                <c:pt idx="2089">
                  <c:v>38356</c:v>
                </c:pt>
                <c:pt idx="2090">
                  <c:v>38357</c:v>
                </c:pt>
                <c:pt idx="2091">
                  <c:v>38358</c:v>
                </c:pt>
                <c:pt idx="2092">
                  <c:v>38359</c:v>
                </c:pt>
                <c:pt idx="2093">
                  <c:v>38362</c:v>
                </c:pt>
                <c:pt idx="2094">
                  <c:v>38363</c:v>
                </c:pt>
                <c:pt idx="2095">
                  <c:v>38364</c:v>
                </c:pt>
                <c:pt idx="2096">
                  <c:v>38365</c:v>
                </c:pt>
                <c:pt idx="2097">
                  <c:v>38366</c:v>
                </c:pt>
                <c:pt idx="2098">
                  <c:v>38369</c:v>
                </c:pt>
                <c:pt idx="2099">
                  <c:v>38370</c:v>
                </c:pt>
                <c:pt idx="2100">
                  <c:v>38371</c:v>
                </c:pt>
                <c:pt idx="2101">
                  <c:v>38372</c:v>
                </c:pt>
                <c:pt idx="2102">
                  <c:v>38373</c:v>
                </c:pt>
                <c:pt idx="2103">
                  <c:v>38376</c:v>
                </c:pt>
                <c:pt idx="2104">
                  <c:v>38377</c:v>
                </c:pt>
                <c:pt idx="2105">
                  <c:v>38378</c:v>
                </c:pt>
                <c:pt idx="2106">
                  <c:v>38379</c:v>
                </c:pt>
                <c:pt idx="2107">
                  <c:v>38380</c:v>
                </c:pt>
                <c:pt idx="2108">
                  <c:v>38383</c:v>
                </c:pt>
                <c:pt idx="2109">
                  <c:v>38384</c:v>
                </c:pt>
                <c:pt idx="2110">
                  <c:v>38385</c:v>
                </c:pt>
                <c:pt idx="2111">
                  <c:v>38386</c:v>
                </c:pt>
                <c:pt idx="2112">
                  <c:v>38387</c:v>
                </c:pt>
                <c:pt idx="2113">
                  <c:v>38390</c:v>
                </c:pt>
                <c:pt idx="2114">
                  <c:v>38391</c:v>
                </c:pt>
                <c:pt idx="2115">
                  <c:v>38392</c:v>
                </c:pt>
                <c:pt idx="2116">
                  <c:v>38393</c:v>
                </c:pt>
                <c:pt idx="2117">
                  <c:v>38394</c:v>
                </c:pt>
                <c:pt idx="2118">
                  <c:v>38397</c:v>
                </c:pt>
                <c:pt idx="2119">
                  <c:v>38398</c:v>
                </c:pt>
                <c:pt idx="2120">
                  <c:v>38399</c:v>
                </c:pt>
                <c:pt idx="2121">
                  <c:v>38400</c:v>
                </c:pt>
                <c:pt idx="2122">
                  <c:v>38401</c:v>
                </c:pt>
                <c:pt idx="2123">
                  <c:v>38404</c:v>
                </c:pt>
                <c:pt idx="2124">
                  <c:v>38405</c:v>
                </c:pt>
                <c:pt idx="2125">
                  <c:v>38406</c:v>
                </c:pt>
                <c:pt idx="2126">
                  <c:v>38407</c:v>
                </c:pt>
                <c:pt idx="2127">
                  <c:v>38408</c:v>
                </c:pt>
                <c:pt idx="2128">
                  <c:v>38411</c:v>
                </c:pt>
                <c:pt idx="2129">
                  <c:v>38412</c:v>
                </c:pt>
                <c:pt idx="2130">
                  <c:v>38413</c:v>
                </c:pt>
                <c:pt idx="2131">
                  <c:v>38414</c:v>
                </c:pt>
                <c:pt idx="2132">
                  <c:v>38415</c:v>
                </c:pt>
                <c:pt idx="2133">
                  <c:v>38418</c:v>
                </c:pt>
                <c:pt idx="2134">
                  <c:v>38419</c:v>
                </c:pt>
                <c:pt idx="2135">
                  <c:v>38420</c:v>
                </c:pt>
                <c:pt idx="2136">
                  <c:v>38421</c:v>
                </c:pt>
                <c:pt idx="2137">
                  <c:v>38422</c:v>
                </c:pt>
                <c:pt idx="2138">
                  <c:v>38425</c:v>
                </c:pt>
                <c:pt idx="2139">
                  <c:v>38426</c:v>
                </c:pt>
                <c:pt idx="2140">
                  <c:v>38427</c:v>
                </c:pt>
                <c:pt idx="2141">
                  <c:v>38428</c:v>
                </c:pt>
                <c:pt idx="2142">
                  <c:v>38429</c:v>
                </c:pt>
                <c:pt idx="2143">
                  <c:v>38432</c:v>
                </c:pt>
                <c:pt idx="2144">
                  <c:v>38433</c:v>
                </c:pt>
                <c:pt idx="2145">
                  <c:v>38434</c:v>
                </c:pt>
                <c:pt idx="2146">
                  <c:v>38435</c:v>
                </c:pt>
                <c:pt idx="2147">
                  <c:v>38439</c:v>
                </c:pt>
                <c:pt idx="2148">
                  <c:v>38440</c:v>
                </c:pt>
                <c:pt idx="2149">
                  <c:v>38441</c:v>
                </c:pt>
                <c:pt idx="2150">
                  <c:v>38442</c:v>
                </c:pt>
                <c:pt idx="2151">
                  <c:v>38443</c:v>
                </c:pt>
                <c:pt idx="2152">
                  <c:v>38446</c:v>
                </c:pt>
                <c:pt idx="2153">
                  <c:v>38447</c:v>
                </c:pt>
                <c:pt idx="2154">
                  <c:v>38448</c:v>
                </c:pt>
                <c:pt idx="2155">
                  <c:v>38449</c:v>
                </c:pt>
                <c:pt idx="2156">
                  <c:v>38450</c:v>
                </c:pt>
                <c:pt idx="2157">
                  <c:v>38453</c:v>
                </c:pt>
                <c:pt idx="2158">
                  <c:v>38454</c:v>
                </c:pt>
                <c:pt idx="2159">
                  <c:v>38455</c:v>
                </c:pt>
                <c:pt idx="2160">
                  <c:v>38456</c:v>
                </c:pt>
                <c:pt idx="2161">
                  <c:v>38457</c:v>
                </c:pt>
                <c:pt idx="2162">
                  <c:v>38460</c:v>
                </c:pt>
                <c:pt idx="2163">
                  <c:v>38461</c:v>
                </c:pt>
                <c:pt idx="2164">
                  <c:v>38462</c:v>
                </c:pt>
                <c:pt idx="2165">
                  <c:v>38463</c:v>
                </c:pt>
                <c:pt idx="2166">
                  <c:v>38464</c:v>
                </c:pt>
                <c:pt idx="2167">
                  <c:v>38467</c:v>
                </c:pt>
                <c:pt idx="2168">
                  <c:v>38468</c:v>
                </c:pt>
                <c:pt idx="2169">
                  <c:v>38469</c:v>
                </c:pt>
                <c:pt idx="2170">
                  <c:v>38470</c:v>
                </c:pt>
                <c:pt idx="2171">
                  <c:v>38471</c:v>
                </c:pt>
                <c:pt idx="2172">
                  <c:v>38472</c:v>
                </c:pt>
                <c:pt idx="2173">
                  <c:v>38474</c:v>
                </c:pt>
                <c:pt idx="2174">
                  <c:v>38475</c:v>
                </c:pt>
                <c:pt idx="2175">
                  <c:v>38476</c:v>
                </c:pt>
                <c:pt idx="2176">
                  <c:v>38477</c:v>
                </c:pt>
                <c:pt idx="2177">
                  <c:v>38478</c:v>
                </c:pt>
                <c:pt idx="2178">
                  <c:v>38481</c:v>
                </c:pt>
                <c:pt idx="2179">
                  <c:v>38482</c:v>
                </c:pt>
                <c:pt idx="2180">
                  <c:v>38483</c:v>
                </c:pt>
                <c:pt idx="2181">
                  <c:v>38484</c:v>
                </c:pt>
                <c:pt idx="2182">
                  <c:v>38485</c:v>
                </c:pt>
                <c:pt idx="2183">
                  <c:v>38488</c:v>
                </c:pt>
                <c:pt idx="2184">
                  <c:v>38489</c:v>
                </c:pt>
                <c:pt idx="2185">
                  <c:v>38490</c:v>
                </c:pt>
                <c:pt idx="2186">
                  <c:v>38491</c:v>
                </c:pt>
                <c:pt idx="2187">
                  <c:v>38492</c:v>
                </c:pt>
                <c:pt idx="2188">
                  <c:v>38495</c:v>
                </c:pt>
                <c:pt idx="2189">
                  <c:v>38496</c:v>
                </c:pt>
                <c:pt idx="2190">
                  <c:v>38497</c:v>
                </c:pt>
                <c:pt idx="2191">
                  <c:v>38498</c:v>
                </c:pt>
                <c:pt idx="2192">
                  <c:v>38499</c:v>
                </c:pt>
                <c:pt idx="2193">
                  <c:v>38502</c:v>
                </c:pt>
                <c:pt idx="2194">
                  <c:v>38503</c:v>
                </c:pt>
                <c:pt idx="2195">
                  <c:v>38504</c:v>
                </c:pt>
                <c:pt idx="2196">
                  <c:v>38505</c:v>
                </c:pt>
                <c:pt idx="2197">
                  <c:v>38506</c:v>
                </c:pt>
                <c:pt idx="2198">
                  <c:v>38509</c:v>
                </c:pt>
                <c:pt idx="2199">
                  <c:v>38510</c:v>
                </c:pt>
                <c:pt idx="2200">
                  <c:v>38511</c:v>
                </c:pt>
                <c:pt idx="2201">
                  <c:v>38512</c:v>
                </c:pt>
                <c:pt idx="2202">
                  <c:v>38513</c:v>
                </c:pt>
                <c:pt idx="2203">
                  <c:v>38516</c:v>
                </c:pt>
                <c:pt idx="2204">
                  <c:v>38517</c:v>
                </c:pt>
                <c:pt idx="2205">
                  <c:v>38518</c:v>
                </c:pt>
                <c:pt idx="2206">
                  <c:v>38519</c:v>
                </c:pt>
                <c:pt idx="2207">
                  <c:v>38520</c:v>
                </c:pt>
                <c:pt idx="2208">
                  <c:v>38523</c:v>
                </c:pt>
                <c:pt idx="2209">
                  <c:v>38524</c:v>
                </c:pt>
                <c:pt idx="2210">
                  <c:v>38525</c:v>
                </c:pt>
                <c:pt idx="2211">
                  <c:v>38526</c:v>
                </c:pt>
                <c:pt idx="2212">
                  <c:v>38527</c:v>
                </c:pt>
                <c:pt idx="2213">
                  <c:v>38530</c:v>
                </c:pt>
                <c:pt idx="2214">
                  <c:v>38531</c:v>
                </c:pt>
                <c:pt idx="2215">
                  <c:v>38532</c:v>
                </c:pt>
                <c:pt idx="2216">
                  <c:v>38533</c:v>
                </c:pt>
                <c:pt idx="2217">
                  <c:v>38534</c:v>
                </c:pt>
                <c:pt idx="2218">
                  <c:v>38537</c:v>
                </c:pt>
                <c:pt idx="2219">
                  <c:v>38538</c:v>
                </c:pt>
                <c:pt idx="2220">
                  <c:v>38539</c:v>
                </c:pt>
                <c:pt idx="2221">
                  <c:v>38540</c:v>
                </c:pt>
                <c:pt idx="2222">
                  <c:v>38541</c:v>
                </c:pt>
                <c:pt idx="2223">
                  <c:v>38544</c:v>
                </c:pt>
                <c:pt idx="2224">
                  <c:v>38545</c:v>
                </c:pt>
                <c:pt idx="2225">
                  <c:v>38546</c:v>
                </c:pt>
                <c:pt idx="2226">
                  <c:v>38547</c:v>
                </c:pt>
                <c:pt idx="2227">
                  <c:v>38548</c:v>
                </c:pt>
                <c:pt idx="2228">
                  <c:v>38551</c:v>
                </c:pt>
                <c:pt idx="2229">
                  <c:v>38552</c:v>
                </c:pt>
                <c:pt idx="2230">
                  <c:v>38553</c:v>
                </c:pt>
                <c:pt idx="2231">
                  <c:v>38554</c:v>
                </c:pt>
                <c:pt idx="2232">
                  <c:v>38555</c:v>
                </c:pt>
                <c:pt idx="2233">
                  <c:v>38558</c:v>
                </c:pt>
                <c:pt idx="2234">
                  <c:v>38559</c:v>
                </c:pt>
                <c:pt idx="2235">
                  <c:v>38560</c:v>
                </c:pt>
                <c:pt idx="2236">
                  <c:v>38561</c:v>
                </c:pt>
                <c:pt idx="2237">
                  <c:v>38562</c:v>
                </c:pt>
                <c:pt idx="2238">
                  <c:v>38564</c:v>
                </c:pt>
                <c:pt idx="2239">
                  <c:v>38565</c:v>
                </c:pt>
                <c:pt idx="2240">
                  <c:v>38566</c:v>
                </c:pt>
                <c:pt idx="2241">
                  <c:v>38567</c:v>
                </c:pt>
                <c:pt idx="2242">
                  <c:v>38568</c:v>
                </c:pt>
                <c:pt idx="2243">
                  <c:v>38569</c:v>
                </c:pt>
                <c:pt idx="2244">
                  <c:v>38572</c:v>
                </c:pt>
                <c:pt idx="2245">
                  <c:v>38573</c:v>
                </c:pt>
                <c:pt idx="2246">
                  <c:v>38574</c:v>
                </c:pt>
                <c:pt idx="2247">
                  <c:v>38575</c:v>
                </c:pt>
                <c:pt idx="2248">
                  <c:v>38576</c:v>
                </c:pt>
                <c:pt idx="2249">
                  <c:v>38579</c:v>
                </c:pt>
                <c:pt idx="2250">
                  <c:v>38580</c:v>
                </c:pt>
                <c:pt idx="2251">
                  <c:v>38581</c:v>
                </c:pt>
                <c:pt idx="2252">
                  <c:v>38582</c:v>
                </c:pt>
                <c:pt idx="2253">
                  <c:v>38583</c:v>
                </c:pt>
                <c:pt idx="2254">
                  <c:v>38586</c:v>
                </c:pt>
                <c:pt idx="2255">
                  <c:v>38587</c:v>
                </c:pt>
                <c:pt idx="2256">
                  <c:v>38588</c:v>
                </c:pt>
                <c:pt idx="2257">
                  <c:v>38589</c:v>
                </c:pt>
                <c:pt idx="2258">
                  <c:v>38590</c:v>
                </c:pt>
                <c:pt idx="2259">
                  <c:v>38593</c:v>
                </c:pt>
                <c:pt idx="2260">
                  <c:v>38594</c:v>
                </c:pt>
                <c:pt idx="2261">
                  <c:v>38595</c:v>
                </c:pt>
                <c:pt idx="2262">
                  <c:v>38596</c:v>
                </c:pt>
                <c:pt idx="2263">
                  <c:v>38597</c:v>
                </c:pt>
                <c:pt idx="2264">
                  <c:v>38600</c:v>
                </c:pt>
                <c:pt idx="2265">
                  <c:v>38601</c:v>
                </c:pt>
                <c:pt idx="2266">
                  <c:v>38602</c:v>
                </c:pt>
                <c:pt idx="2267">
                  <c:v>38603</c:v>
                </c:pt>
                <c:pt idx="2268">
                  <c:v>38604</c:v>
                </c:pt>
                <c:pt idx="2269">
                  <c:v>38607</c:v>
                </c:pt>
                <c:pt idx="2270">
                  <c:v>38608</c:v>
                </c:pt>
                <c:pt idx="2271">
                  <c:v>38609</c:v>
                </c:pt>
                <c:pt idx="2272">
                  <c:v>38610</c:v>
                </c:pt>
                <c:pt idx="2273">
                  <c:v>38611</c:v>
                </c:pt>
                <c:pt idx="2274">
                  <c:v>38614</c:v>
                </c:pt>
                <c:pt idx="2275">
                  <c:v>38615</c:v>
                </c:pt>
                <c:pt idx="2276">
                  <c:v>38616</c:v>
                </c:pt>
                <c:pt idx="2277">
                  <c:v>38617</c:v>
                </c:pt>
                <c:pt idx="2278">
                  <c:v>38618</c:v>
                </c:pt>
                <c:pt idx="2279">
                  <c:v>38621</c:v>
                </c:pt>
                <c:pt idx="2280">
                  <c:v>38622</c:v>
                </c:pt>
                <c:pt idx="2281">
                  <c:v>38623</c:v>
                </c:pt>
                <c:pt idx="2282">
                  <c:v>38624</c:v>
                </c:pt>
                <c:pt idx="2283">
                  <c:v>38625</c:v>
                </c:pt>
                <c:pt idx="2284">
                  <c:v>38628</c:v>
                </c:pt>
                <c:pt idx="2285">
                  <c:v>38629</c:v>
                </c:pt>
                <c:pt idx="2286">
                  <c:v>38630</c:v>
                </c:pt>
                <c:pt idx="2287">
                  <c:v>38631</c:v>
                </c:pt>
                <c:pt idx="2288">
                  <c:v>38632</c:v>
                </c:pt>
                <c:pt idx="2289">
                  <c:v>38635</c:v>
                </c:pt>
                <c:pt idx="2290">
                  <c:v>38636</c:v>
                </c:pt>
                <c:pt idx="2291">
                  <c:v>38637</c:v>
                </c:pt>
                <c:pt idx="2292">
                  <c:v>38638</c:v>
                </c:pt>
                <c:pt idx="2293">
                  <c:v>38639</c:v>
                </c:pt>
                <c:pt idx="2294">
                  <c:v>38642</c:v>
                </c:pt>
                <c:pt idx="2295">
                  <c:v>38643</c:v>
                </c:pt>
                <c:pt idx="2296">
                  <c:v>38644</c:v>
                </c:pt>
                <c:pt idx="2297">
                  <c:v>38645</c:v>
                </c:pt>
                <c:pt idx="2298">
                  <c:v>38646</c:v>
                </c:pt>
                <c:pt idx="2299">
                  <c:v>38649</c:v>
                </c:pt>
                <c:pt idx="2300">
                  <c:v>38650</c:v>
                </c:pt>
                <c:pt idx="2301">
                  <c:v>38651</c:v>
                </c:pt>
                <c:pt idx="2302">
                  <c:v>38652</c:v>
                </c:pt>
                <c:pt idx="2303">
                  <c:v>38653</c:v>
                </c:pt>
                <c:pt idx="2304">
                  <c:v>38656</c:v>
                </c:pt>
                <c:pt idx="2305">
                  <c:v>38657</c:v>
                </c:pt>
                <c:pt idx="2306">
                  <c:v>38658</c:v>
                </c:pt>
                <c:pt idx="2307">
                  <c:v>38659</c:v>
                </c:pt>
                <c:pt idx="2308">
                  <c:v>38660</c:v>
                </c:pt>
                <c:pt idx="2309">
                  <c:v>38663</c:v>
                </c:pt>
                <c:pt idx="2310">
                  <c:v>38664</c:v>
                </c:pt>
                <c:pt idx="2311">
                  <c:v>38665</c:v>
                </c:pt>
                <c:pt idx="2312">
                  <c:v>38666</c:v>
                </c:pt>
                <c:pt idx="2313">
                  <c:v>38667</c:v>
                </c:pt>
                <c:pt idx="2314">
                  <c:v>38670</c:v>
                </c:pt>
                <c:pt idx="2315">
                  <c:v>38671</c:v>
                </c:pt>
                <c:pt idx="2316">
                  <c:v>38672</c:v>
                </c:pt>
                <c:pt idx="2317">
                  <c:v>38673</c:v>
                </c:pt>
                <c:pt idx="2318">
                  <c:v>38674</c:v>
                </c:pt>
                <c:pt idx="2319">
                  <c:v>38677</c:v>
                </c:pt>
                <c:pt idx="2320">
                  <c:v>38678</c:v>
                </c:pt>
                <c:pt idx="2321">
                  <c:v>38679</c:v>
                </c:pt>
                <c:pt idx="2322">
                  <c:v>38680</c:v>
                </c:pt>
                <c:pt idx="2323">
                  <c:v>38681</c:v>
                </c:pt>
                <c:pt idx="2324">
                  <c:v>38684</c:v>
                </c:pt>
                <c:pt idx="2325">
                  <c:v>38685</c:v>
                </c:pt>
                <c:pt idx="2326">
                  <c:v>38686</c:v>
                </c:pt>
                <c:pt idx="2327">
                  <c:v>38687</c:v>
                </c:pt>
                <c:pt idx="2328">
                  <c:v>38688</c:v>
                </c:pt>
                <c:pt idx="2329">
                  <c:v>38691</c:v>
                </c:pt>
                <c:pt idx="2330">
                  <c:v>38692</c:v>
                </c:pt>
                <c:pt idx="2331">
                  <c:v>38693</c:v>
                </c:pt>
                <c:pt idx="2332">
                  <c:v>38694</c:v>
                </c:pt>
                <c:pt idx="2333">
                  <c:v>38695</c:v>
                </c:pt>
                <c:pt idx="2334">
                  <c:v>38698</c:v>
                </c:pt>
                <c:pt idx="2335">
                  <c:v>38699</c:v>
                </c:pt>
                <c:pt idx="2336">
                  <c:v>38700</c:v>
                </c:pt>
                <c:pt idx="2337">
                  <c:v>38701</c:v>
                </c:pt>
                <c:pt idx="2338">
                  <c:v>38702</c:v>
                </c:pt>
                <c:pt idx="2339">
                  <c:v>38705</c:v>
                </c:pt>
                <c:pt idx="2340">
                  <c:v>38706</c:v>
                </c:pt>
                <c:pt idx="2341">
                  <c:v>38707</c:v>
                </c:pt>
                <c:pt idx="2342">
                  <c:v>38708</c:v>
                </c:pt>
                <c:pt idx="2343">
                  <c:v>38709</c:v>
                </c:pt>
                <c:pt idx="2344">
                  <c:v>38713</c:v>
                </c:pt>
                <c:pt idx="2345">
                  <c:v>38714</c:v>
                </c:pt>
                <c:pt idx="2346">
                  <c:v>38715</c:v>
                </c:pt>
                <c:pt idx="2347">
                  <c:v>38716</c:v>
                </c:pt>
                <c:pt idx="2348">
                  <c:v>38717</c:v>
                </c:pt>
                <c:pt idx="2349">
                  <c:v>38720</c:v>
                </c:pt>
                <c:pt idx="2350">
                  <c:v>38721</c:v>
                </c:pt>
                <c:pt idx="2351">
                  <c:v>38722</c:v>
                </c:pt>
                <c:pt idx="2352">
                  <c:v>38723</c:v>
                </c:pt>
                <c:pt idx="2353">
                  <c:v>38726</c:v>
                </c:pt>
                <c:pt idx="2354">
                  <c:v>38727</c:v>
                </c:pt>
                <c:pt idx="2355">
                  <c:v>38728</c:v>
                </c:pt>
                <c:pt idx="2356">
                  <c:v>38729</c:v>
                </c:pt>
                <c:pt idx="2357">
                  <c:v>38730</c:v>
                </c:pt>
                <c:pt idx="2358">
                  <c:v>38733</c:v>
                </c:pt>
                <c:pt idx="2359">
                  <c:v>38734</c:v>
                </c:pt>
                <c:pt idx="2360">
                  <c:v>38735</c:v>
                </c:pt>
                <c:pt idx="2361">
                  <c:v>38736</c:v>
                </c:pt>
                <c:pt idx="2362">
                  <c:v>38737</c:v>
                </c:pt>
                <c:pt idx="2363">
                  <c:v>38740</c:v>
                </c:pt>
                <c:pt idx="2364">
                  <c:v>38741</c:v>
                </c:pt>
                <c:pt idx="2365">
                  <c:v>38742</c:v>
                </c:pt>
                <c:pt idx="2366">
                  <c:v>38743</c:v>
                </c:pt>
                <c:pt idx="2367">
                  <c:v>38744</c:v>
                </c:pt>
                <c:pt idx="2368">
                  <c:v>38747</c:v>
                </c:pt>
                <c:pt idx="2369">
                  <c:v>38748</c:v>
                </c:pt>
                <c:pt idx="2370">
                  <c:v>38749</c:v>
                </c:pt>
                <c:pt idx="2371">
                  <c:v>38750</c:v>
                </c:pt>
                <c:pt idx="2372">
                  <c:v>38751</c:v>
                </c:pt>
                <c:pt idx="2373">
                  <c:v>38754</c:v>
                </c:pt>
                <c:pt idx="2374">
                  <c:v>38755</c:v>
                </c:pt>
                <c:pt idx="2375">
                  <c:v>38756</c:v>
                </c:pt>
                <c:pt idx="2376">
                  <c:v>38757</c:v>
                </c:pt>
                <c:pt idx="2377">
                  <c:v>38758</c:v>
                </c:pt>
                <c:pt idx="2378">
                  <c:v>38761</c:v>
                </c:pt>
                <c:pt idx="2379">
                  <c:v>38762</c:v>
                </c:pt>
                <c:pt idx="2380">
                  <c:v>38763</c:v>
                </c:pt>
                <c:pt idx="2381">
                  <c:v>38764</c:v>
                </c:pt>
                <c:pt idx="2382">
                  <c:v>38765</c:v>
                </c:pt>
                <c:pt idx="2383">
                  <c:v>38768</c:v>
                </c:pt>
                <c:pt idx="2384">
                  <c:v>38769</c:v>
                </c:pt>
                <c:pt idx="2385">
                  <c:v>38770</c:v>
                </c:pt>
                <c:pt idx="2386">
                  <c:v>38771</c:v>
                </c:pt>
                <c:pt idx="2387">
                  <c:v>38772</c:v>
                </c:pt>
                <c:pt idx="2388">
                  <c:v>38775</c:v>
                </c:pt>
                <c:pt idx="2389">
                  <c:v>38776</c:v>
                </c:pt>
                <c:pt idx="2390">
                  <c:v>38777</c:v>
                </c:pt>
                <c:pt idx="2391">
                  <c:v>38778</c:v>
                </c:pt>
                <c:pt idx="2392">
                  <c:v>38779</c:v>
                </c:pt>
                <c:pt idx="2393">
                  <c:v>38782</c:v>
                </c:pt>
                <c:pt idx="2394">
                  <c:v>38783</c:v>
                </c:pt>
                <c:pt idx="2395">
                  <c:v>38784</c:v>
                </c:pt>
                <c:pt idx="2396">
                  <c:v>38785</c:v>
                </c:pt>
                <c:pt idx="2397">
                  <c:v>38786</c:v>
                </c:pt>
                <c:pt idx="2398">
                  <c:v>38789</c:v>
                </c:pt>
                <c:pt idx="2399">
                  <c:v>38790</c:v>
                </c:pt>
                <c:pt idx="2400">
                  <c:v>38791</c:v>
                </c:pt>
                <c:pt idx="2401">
                  <c:v>38792</c:v>
                </c:pt>
                <c:pt idx="2402">
                  <c:v>38793</c:v>
                </c:pt>
                <c:pt idx="2403">
                  <c:v>38796</c:v>
                </c:pt>
                <c:pt idx="2404">
                  <c:v>38797</c:v>
                </c:pt>
                <c:pt idx="2405">
                  <c:v>38798</c:v>
                </c:pt>
                <c:pt idx="2406">
                  <c:v>38799</c:v>
                </c:pt>
                <c:pt idx="2407">
                  <c:v>38800</c:v>
                </c:pt>
                <c:pt idx="2408">
                  <c:v>38803</c:v>
                </c:pt>
                <c:pt idx="2409">
                  <c:v>38804</c:v>
                </c:pt>
                <c:pt idx="2410">
                  <c:v>38805</c:v>
                </c:pt>
                <c:pt idx="2411">
                  <c:v>38806</c:v>
                </c:pt>
                <c:pt idx="2412">
                  <c:v>38807</c:v>
                </c:pt>
                <c:pt idx="2413">
                  <c:v>38810</c:v>
                </c:pt>
                <c:pt idx="2414">
                  <c:v>38811</c:v>
                </c:pt>
                <c:pt idx="2415">
                  <c:v>38812</c:v>
                </c:pt>
                <c:pt idx="2416">
                  <c:v>38813</c:v>
                </c:pt>
                <c:pt idx="2417">
                  <c:v>38814</c:v>
                </c:pt>
                <c:pt idx="2418">
                  <c:v>38817</c:v>
                </c:pt>
                <c:pt idx="2419">
                  <c:v>38818</c:v>
                </c:pt>
                <c:pt idx="2420">
                  <c:v>38819</c:v>
                </c:pt>
                <c:pt idx="2421">
                  <c:v>38820</c:v>
                </c:pt>
                <c:pt idx="2422">
                  <c:v>38824</c:v>
                </c:pt>
                <c:pt idx="2423">
                  <c:v>38825</c:v>
                </c:pt>
                <c:pt idx="2424">
                  <c:v>38826</c:v>
                </c:pt>
                <c:pt idx="2425">
                  <c:v>38827</c:v>
                </c:pt>
                <c:pt idx="2426">
                  <c:v>38828</c:v>
                </c:pt>
                <c:pt idx="2427">
                  <c:v>38831</c:v>
                </c:pt>
                <c:pt idx="2428">
                  <c:v>38832</c:v>
                </c:pt>
                <c:pt idx="2429">
                  <c:v>38833</c:v>
                </c:pt>
                <c:pt idx="2430">
                  <c:v>38834</c:v>
                </c:pt>
                <c:pt idx="2431">
                  <c:v>38835</c:v>
                </c:pt>
                <c:pt idx="2432">
                  <c:v>38837</c:v>
                </c:pt>
                <c:pt idx="2433">
                  <c:v>38838</c:v>
                </c:pt>
                <c:pt idx="2434">
                  <c:v>38839</c:v>
                </c:pt>
                <c:pt idx="2435">
                  <c:v>38840</c:v>
                </c:pt>
                <c:pt idx="2436">
                  <c:v>38841</c:v>
                </c:pt>
                <c:pt idx="2437">
                  <c:v>38842</c:v>
                </c:pt>
                <c:pt idx="2438">
                  <c:v>38845</c:v>
                </c:pt>
                <c:pt idx="2439">
                  <c:v>38846</c:v>
                </c:pt>
                <c:pt idx="2440">
                  <c:v>38847</c:v>
                </c:pt>
                <c:pt idx="2441">
                  <c:v>38848</c:v>
                </c:pt>
                <c:pt idx="2442">
                  <c:v>38849</c:v>
                </c:pt>
                <c:pt idx="2443">
                  <c:v>38852</c:v>
                </c:pt>
                <c:pt idx="2444">
                  <c:v>38853</c:v>
                </c:pt>
                <c:pt idx="2445">
                  <c:v>38854</c:v>
                </c:pt>
                <c:pt idx="2446">
                  <c:v>38855</c:v>
                </c:pt>
                <c:pt idx="2447">
                  <c:v>38856</c:v>
                </c:pt>
                <c:pt idx="2448">
                  <c:v>38859</c:v>
                </c:pt>
                <c:pt idx="2449">
                  <c:v>38860</c:v>
                </c:pt>
                <c:pt idx="2450">
                  <c:v>38861</c:v>
                </c:pt>
                <c:pt idx="2451">
                  <c:v>38862</c:v>
                </c:pt>
                <c:pt idx="2452">
                  <c:v>38863</c:v>
                </c:pt>
                <c:pt idx="2453">
                  <c:v>38866</c:v>
                </c:pt>
                <c:pt idx="2454">
                  <c:v>38867</c:v>
                </c:pt>
                <c:pt idx="2455">
                  <c:v>38868</c:v>
                </c:pt>
                <c:pt idx="2456">
                  <c:v>38869</c:v>
                </c:pt>
                <c:pt idx="2457">
                  <c:v>38870</c:v>
                </c:pt>
                <c:pt idx="2458">
                  <c:v>38873</c:v>
                </c:pt>
                <c:pt idx="2459">
                  <c:v>38874</c:v>
                </c:pt>
                <c:pt idx="2460">
                  <c:v>38875</c:v>
                </c:pt>
                <c:pt idx="2461">
                  <c:v>38876</c:v>
                </c:pt>
                <c:pt idx="2462">
                  <c:v>38877</c:v>
                </c:pt>
                <c:pt idx="2463">
                  <c:v>38880</c:v>
                </c:pt>
                <c:pt idx="2464">
                  <c:v>38881</c:v>
                </c:pt>
                <c:pt idx="2465">
                  <c:v>38882</c:v>
                </c:pt>
                <c:pt idx="2466">
                  <c:v>38883</c:v>
                </c:pt>
                <c:pt idx="2467">
                  <c:v>38884</c:v>
                </c:pt>
                <c:pt idx="2468">
                  <c:v>38887</c:v>
                </c:pt>
                <c:pt idx="2469">
                  <c:v>38888</c:v>
                </c:pt>
                <c:pt idx="2470">
                  <c:v>38889</c:v>
                </c:pt>
                <c:pt idx="2471">
                  <c:v>38890</c:v>
                </c:pt>
                <c:pt idx="2472">
                  <c:v>38891</c:v>
                </c:pt>
                <c:pt idx="2473">
                  <c:v>38894</c:v>
                </c:pt>
                <c:pt idx="2474">
                  <c:v>38895</c:v>
                </c:pt>
                <c:pt idx="2475">
                  <c:v>38896</c:v>
                </c:pt>
                <c:pt idx="2476">
                  <c:v>38897</c:v>
                </c:pt>
                <c:pt idx="2477">
                  <c:v>38898</c:v>
                </c:pt>
                <c:pt idx="2478">
                  <c:v>38901</c:v>
                </c:pt>
                <c:pt idx="2479">
                  <c:v>38902</c:v>
                </c:pt>
                <c:pt idx="2480">
                  <c:v>38903</c:v>
                </c:pt>
                <c:pt idx="2481">
                  <c:v>38904</c:v>
                </c:pt>
                <c:pt idx="2482">
                  <c:v>38905</c:v>
                </c:pt>
                <c:pt idx="2483">
                  <c:v>38908</c:v>
                </c:pt>
                <c:pt idx="2484">
                  <c:v>38909</c:v>
                </c:pt>
                <c:pt idx="2485">
                  <c:v>38910</c:v>
                </c:pt>
                <c:pt idx="2486">
                  <c:v>38911</c:v>
                </c:pt>
                <c:pt idx="2487">
                  <c:v>38912</c:v>
                </c:pt>
                <c:pt idx="2488">
                  <c:v>38915</c:v>
                </c:pt>
                <c:pt idx="2489">
                  <c:v>38916</c:v>
                </c:pt>
                <c:pt idx="2490">
                  <c:v>38917</c:v>
                </c:pt>
                <c:pt idx="2491">
                  <c:v>38918</c:v>
                </c:pt>
                <c:pt idx="2492">
                  <c:v>38919</c:v>
                </c:pt>
                <c:pt idx="2493">
                  <c:v>38922</c:v>
                </c:pt>
                <c:pt idx="2494">
                  <c:v>38923</c:v>
                </c:pt>
                <c:pt idx="2495">
                  <c:v>38924</c:v>
                </c:pt>
                <c:pt idx="2496">
                  <c:v>38925</c:v>
                </c:pt>
                <c:pt idx="2497">
                  <c:v>38926</c:v>
                </c:pt>
                <c:pt idx="2498">
                  <c:v>38929</c:v>
                </c:pt>
                <c:pt idx="2499">
                  <c:v>38930</c:v>
                </c:pt>
                <c:pt idx="2500">
                  <c:v>38931</c:v>
                </c:pt>
                <c:pt idx="2501">
                  <c:v>38932</c:v>
                </c:pt>
                <c:pt idx="2502">
                  <c:v>38933</c:v>
                </c:pt>
                <c:pt idx="2503">
                  <c:v>38936</c:v>
                </c:pt>
                <c:pt idx="2504">
                  <c:v>38937</c:v>
                </c:pt>
                <c:pt idx="2505">
                  <c:v>38938</c:v>
                </c:pt>
                <c:pt idx="2506">
                  <c:v>38939</c:v>
                </c:pt>
                <c:pt idx="2507">
                  <c:v>38940</c:v>
                </c:pt>
                <c:pt idx="2508">
                  <c:v>38943</c:v>
                </c:pt>
                <c:pt idx="2509">
                  <c:v>38944</c:v>
                </c:pt>
                <c:pt idx="2510">
                  <c:v>38945</c:v>
                </c:pt>
                <c:pt idx="2511">
                  <c:v>38946</c:v>
                </c:pt>
                <c:pt idx="2512">
                  <c:v>38947</c:v>
                </c:pt>
                <c:pt idx="2513">
                  <c:v>38950</c:v>
                </c:pt>
                <c:pt idx="2514">
                  <c:v>38951</c:v>
                </c:pt>
                <c:pt idx="2515">
                  <c:v>38952</c:v>
                </c:pt>
                <c:pt idx="2516">
                  <c:v>38953</c:v>
                </c:pt>
                <c:pt idx="2517">
                  <c:v>38954</c:v>
                </c:pt>
                <c:pt idx="2518">
                  <c:v>38957</c:v>
                </c:pt>
                <c:pt idx="2519">
                  <c:v>38958</c:v>
                </c:pt>
                <c:pt idx="2520">
                  <c:v>38959</c:v>
                </c:pt>
                <c:pt idx="2521">
                  <c:v>38960</c:v>
                </c:pt>
                <c:pt idx="2522">
                  <c:v>38961</c:v>
                </c:pt>
                <c:pt idx="2523">
                  <c:v>38964</c:v>
                </c:pt>
                <c:pt idx="2524">
                  <c:v>38965</c:v>
                </c:pt>
                <c:pt idx="2525">
                  <c:v>38966</c:v>
                </c:pt>
                <c:pt idx="2526">
                  <c:v>38967</c:v>
                </c:pt>
                <c:pt idx="2527">
                  <c:v>38968</c:v>
                </c:pt>
                <c:pt idx="2528">
                  <c:v>38971</c:v>
                </c:pt>
                <c:pt idx="2529">
                  <c:v>38972</c:v>
                </c:pt>
                <c:pt idx="2530">
                  <c:v>38973</c:v>
                </c:pt>
                <c:pt idx="2531">
                  <c:v>38974</c:v>
                </c:pt>
                <c:pt idx="2532">
                  <c:v>38975</c:v>
                </c:pt>
                <c:pt idx="2533">
                  <c:v>38978</c:v>
                </c:pt>
                <c:pt idx="2534">
                  <c:v>38979</c:v>
                </c:pt>
                <c:pt idx="2535">
                  <c:v>38980</c:v>
                </c:pt>
                <c:pt idx="2536">
                  <c:v>38981</c:v>
                </c:pt>
                <c:pt idx="2537">
                  <c:v>38982</c:v>
                </c:pt>
                <c:pt idx="2538">
                  <c:v>38985</c:v>
                </c:pt>
                <c:pt idx="2539">
                  <c:v>38986</c:v>
                </c:pt>
                <c:pt idx="2540">
                  <c:v>38987</c:v>
                </c:pt>
                <c:pt idx="2541">
                  <c:v>38988</c:v>
                </c:pt>
                <c:pt idx="2542">
                  <c:v>38989</c:v>
                </c:pt>
                <c:pt idx="2543">
                  <c:v>38990</c:v>
                </c:pt>
                <c:pt idx="2544">
                  <c:v>38992</c:v>
                </c:pt>
                <c:pt idx="2545">
                  <c:v>38993</c:v>
                </c:pt>
                <c:pt idx="2546">
                  <c:v>38994</c:v>
                </c:pt>
                <c:pt idx="2547">
                  <c:v>38995</c:v>
                </c:pt>
                <c:pt idx="2548">
                  <c:v>38996</c:v>
                </c:pt>
                <c:pt idx="2549">
                  <c:v>38999</c:v>
                </c:pt>
                <c:pt idx="2550">
                  <c:v>39000</c:v>
                </c:pt>
                <c:pt idx="2551">
                  <c:v>39001</c:v>
                </c:pt>
                <c:pt idx="2552">
                  <c:v>39002</c:v>
                </c:pt>
                <c:pt idx="2553">
                  <c:v>39003</c:v>
                </c:pt>
                <c:pt idx="2554">
                  <c:v>39006</c:v>
                </c:pt>
                <c:pt idx="2555">
                  <c:v>39007</c:v>
                </c:pt>
                <c:pt idx="2556">
                  <c:v>39008</c:v>
                </c:pt>
                <c:pt idx="2557">
                  <c:v>39009</c:v>
                </c:pt>
                <c:pt idx="2558">
                  <c:v>39010</c:v>
                </c:pt>
                <c:pt idx="2559">
                  <c:v>39013</c:v>
                </c:pt>
                <c:pt idx="2560">
                  <c:v>39014</c:v>
                </c:pt>
                <c:pt idx="2561">
                  <c:v>39015</c:v>
                </c:pt>
                <c:pt idx="2562">
                  <c:v>39016</c:v>
                </c:pt>
                <c:pt idx="2563">
                  <c:v>39017</c:v>
                </c:pt>
                <c:pt idx="2564">
                  <c:v>39020</c:v>
                </c:pt>
                <c:pt idx="2565">
                  <c:v>39021</c:v>
                </c:pt>
                <c:pt idx="2566">
                  <c:v>39022</c:v>
                </c:pt>
                <c:pt idx="2567">
                  <c:v>39023</c:v>
                </c:pt>
                <c:pt idx="2568">
                  <c:v>39024</c:v>
                </c:pt>
                <c:pt idx="2569">
                  <c:v>39027</c:v>
                </c:pt>
                <c:pt idx="2570">
                  <c:v>39028</c:v>
                </c:pt>
                <c:pt idx="2571">
                  <c:v>39029</c:v>
                </c:pt>
                <c:pt idx="2572">
                  <c:v>39030</c:v>
                </c:pt>
                <c:pt idx="2573">
                  <c:v>39031</c:v>
                </c:pt>
                <c:pt idx="2574">
                  <c:v>39034</c:v>
                </c:pt>
                <c:pt idx="2575">
                  <c:v>39035</c:v>
                </c:pt>
                <c:pt idx="2576">
                  <c:v>39036</c:v>
                </c:pt>
                <c:pt idx="2577">
                  <c:v>39037</c:v>
                </c:pt>
                <c:pt idx="2578">
                  <c:v>39038</c:v>
                </c:pt>
                <c:pt idx="2579">
                  <c:v>39041</c:v>
                </c:pt>
                <c:pt idx="2580">
                  <c:v>39042</c:v>
                </c:pt>
                <c:pt idx="2581">
                  <c:v>39043</c:v>
                </c:pt>
                <c:pt idx="2582">
                  <c:v>39044</c:v>
                </c:pt>
                <c:pt idx="2583">
                  <c:v>39045</c:v>
                </c:pt>
                <c:pt idx="2584">
                  <c:v>39048</c:v>
                </c:pt>
                <c:pt idx="2585">
                  <c:v>39049</c:v>
                </c:pt>
                <c:pt idx="2586">
                  <c:v>39050</c:v>
                </c:pt>
                <c:pt idx="2587">
                  <c:v>39051</c:v>
                </c:pt>
                <c:pt idx="2588">
                  <c:v>39052</c:v>
                </c:pt>
                <c:pt idx="2589">
                  <c:v>39055</c:v>
                </c:pt>
                <c:pt idx="2590">
                  <c:v>39056</c:v>
                </c:pt>
                <c:pt idx="2591">
                  <c:v>39057</c:v>
                </c:pt>
                <c:pt idx="2592">
                  <c:v>39058</c:v>
                </c:pt>
                <c:pt idx="2593">
                  <c:v>39059</c:v>
                </c:pt>
                <c:pt idx="2594">
                  <c:v>39062</c:v>
                </c:pt>
                <c:pt idx="2595">
                  <c:v>39063</c:v>
                </c:pt>
                <c:pt idx="2596">
                  <c:v>39064</c:v>
                </c:pt>
                <c:pt idx="2597">
                  <c:v>39065</c:v>
                </c:pt>
                <c:pt idx="2598">
                  <c:v>39066</c:v>
                </c:pt>
                <c:pt idx="2599">
                  <c:v>39069</c:v>
                </c:pt>
                <c:pt idx="2600">
                  <c:v>39070</c:v>
                </c:pt>
                <c:pt idx="2601">
                  <c:v>39071</c:v>
                </c:pt>
                <c:pt idx="2602">
                  <c:v>39072</c:v>
                </c:pt>
                <c:pt idx="2603">
                  <c:v>39073</c:v>
                </c:pt>
                <c:pt idx="2604">
                  <c:v>39077</c:v>
                </c:pt>
                <c:pt idx="2605">
                  <c:v>39078</c:v>
                </c:pt>
                <c:pt idx="2606">
                  <c:v>39079</c:v>
                </c:pt>
                <c:pt idx="2607">
                  <c:v>39080</c:v>
                </c:pt>
                <c:pt idx="2608">
                  <c:v>39082</c:v>
                </c:pt>
                <c:pt idx="2609">
                  <c:v>39084</c:v>
                </c:pt>
                <c:pt idx="2610">
                  <c:v>39085</c:v>
                </c:pt>
                <c:pt idx="2611">
                  <c:v>39086</c:v>
                </c:pt>
                <c:pt idx="2612">
                  <c:v>39087</c:v>
                </c:pt>
                <c:pt idx="2613">
                  <c:v>39090</c:v>
                </c:pt>
                <c:pt idx="2614">
                  <c:v>39091</c:v>
                </c:pt>
                <c:pt idx="2615">
                  <c:v>39092</c:v>
                </c:pt>
                <c:pt idx="2616">
                  <c:v>39093</c:v>
                </c:pt>
                <c:pt idx="2617">
                  <c:v>39094</c:v>
                </c:pt>
                <c:pt idx="2618">
                  <c:v>39097</c:v>
                </c:pt>
                <c:pt idx="2619">
                  <c:v>39098</c:v>
                </c:pt>
                <c:pt idx="2620">
                  <c:v>39099</c:v>
                </c:pt>
                <c:pt idx="2621">
                  <c:v>39100</c:v>
                </c:pt>
                <c:pt idx="2622">
                  <c:v>39101</c:v>
                </c:pt>
                <c:pt idx="2623">
                  <c:v>39104</c:v>
                </c:pt>
                <c:pt idx="2624">
                  <c:v>39105</c:v>
                </c:pt>
                <c:pt idx="2625">
                  <c:v>39106</c:v>
                </c:pt>
                <c:pt idx="2626">
                  <c:v>39107</c:v>
                </c:pt>
                <c:pt idx="2627">
                  <c:v>39108</c:v>
                </c:pt>
                <c:pt idx="2628">
                  <c:v>39111</c:v>
                </c:pt>
                <c:pt idx="2629">
                  <c:v>39112</c:v>
                </c:pt>
                <c:pt idx="2630">
                  <c:v>39113</c:v>
                </c:pt>
                <c:pt idx="2631">
                  <c:v>39114</c:v>
                </c:pt>
                <c:pt idx="2632">
                  <c:v>39115</c:v>
                </c:pt>
                <c:pt idx="2633">
                  <c:v>39118</c:v>
                </c:pt>
                <c:pt idx="2634">
                  <c:v>39119</c:v>
                </c:pt>
                <c:pt idx="2635">
                  <c:v>39120</c:v>
                </c:pt>
                <c:pt idx="2636">
                  <c:v>39121</c:v>
                </c:pt>
                <c:pt idx="2637">
                  <c:v>39122</c:v>
                </c:pt>
                <c:pt idx="2638">
                  <c:v>39125</c:v>
                </c:pt>
                <c:pt idx="2639">
                  <c:v>39126</c:v>
                </c:pt>
                <c:pt idx="2640">
                  <c:v>39127</c:v>
                </c:pt>
                <c:pt idx="2641">
                  <c:v>39128</c:v>
                </c:pt>
                <c:pt idx="2642">
                  <c:v>39129</c:v>
                </c:pt>
                <c:pt idx="2643">
                  <c:v>39132</c:v>
                </c:pt>
                <c:pt idx="2644">
                  <c:v>39133</c:v>
                </c:pt>
                <c:pt idx="2645">
                  <c:v>39134</c:v>
                </c:pt>
                <c:pt idx="2646">
                  <c:v>39135</c:v>
                </c:pt>
                <c:pt idx="2647">
                  <c:v>39136</c:v>
                </c:pt>
                <c:pt idx="2648">
                  <c:v>39139</c:v>
                </c:pt>
                <c:pt idx="2649">
                  <c:v>39140</c:v>
                </c:pt>
                <c:pt idx="2650">
                  <c:v>39141</c:v>
                </c:pt>
                <c:pt idx="2651">
                  <c:v>39142</c:v>
                </c:pt>
                <c:pt idx="2652">
                  <c:v>39143</c:v>
                </c:pt>
                <c:pt idx="2653">
                  <c:v>39146</c:v>
                </c:pt>
                <c:pt idx="2654">
                  <c:v>39147</c:v>
                </c:pt>
                <c:pt idx="2655">
                  <c:v>39148</c:v>
                </c:pt>
                <c:pt idx="2656">
                  <c:v>39149</c:v>
                </c:pt>
                <c:pt idx="2657">
                  <c:v>39150</c:v>
                </c:pt>
                <c:pt idx="2658">
                  <c:v>39153</c:v>
                </c:pt>
                <c:pt idx="2659">
                  <c:v>39154</c:v>
                </c:pt>
                <c:pt idx="2660">
                  <c:v>39155</c:v>
                </c:pt>
                <c:pt idx="2661">
                  <c:v>39156</c:v>
                </c:pt>
                <c:pt idx="2662">
                  <c:v>39157</c:v>
                </c:pt>
                <c:pt idx="2663">
                  <c:v>39160</c:v>
                </c:pt>
                <c:pt idx="2664">
                  <c:v>39161</c:v>
                </c:pt>
                <c:pt idx="2665">
                  <c:v>39162</c:v>
                </c:pt>
                <c:pt idx="2666">
                  <c:v>39163</c:v>
                </c:pt>
                <c:pt idx="2667">
                  <c:v>39164</c:v>
                </c:pt>
                <c:pt idx="2668">
                  <c:v>39167</c:v>
                </c:pt>
                <c:pt idx="2669">
                  <c:v>39168</c:v>
                </c:pt>
                <c:pt idx="2670">
                  <c:v>39169</c:v>
                </c:pt>
                <c:pt idx="2671">
                  <c:v>39170</c:v>
                </c:pt>
                <c:pt idx="2672">
                  <c:v>39171</c:v>
                </c:pt>
                <c:pt idx="2673">
                  <c:v>39172</c:v>
                </c:pt>
                <c:pt idx="2674">
                  <c:v>39174</c:v>
                </c:pt>
                <c:pt idx="2675">
                  <c:v>39175</c:v>
                </c:pt>
                <c:pt idx="2676">
                  <c:v>39176</c:v>
                </c:pt>
                <c:pt idx="2677">
                  <c:v>39177</c:v>
                </c:pt>
                <c:pt idx="2678">
                  <c:v>39181</c:v>
                </c:pt>
                <c:pt idx="2679">
                  <c:v>39182</c:v>
                </c:pt>
                <c:pt idx="2680">
                  <c:v>39183</c:v>
                </c:pt>
                <c:pt idx="2681">
                  <c:v>39184</c:v>
                </c:pt>
                <c:pt idx="2682">
                  <c:v>39185</c:v>
                </c:pt>
                <c:pt idx="2683">
                  <c:v>39188</c:v>
                </c:pt>
                <c:pt idx="2684">
                  <c:v>39189</c:v>
                </c:pt>
                <c:pt idx="2685">
                  <c:v>39190</c:v>
                </c:pt>
                <c:pt idx="2686">
                  <c:v>39191</c:v>
                </c:pt>
                <c:pt idx="2687">
                  <c:v>39192</c:v>
                </c:pt>
                <c:pt idx="2688">
                  <c:v>39195</c:v>
                </c:pt>
                <c:pt idx="2689">
                  <c:v>39196</c:v>
                </c:pt>
                <c:pt idx="2690">
                  <c:v>39197</c:v>
                </c:pt>
                <c:pt idx="2691">
                  <c:v>39198</c:v>
                </c:pt>
                <c:pt idx="2692">
                  <c:v>39199</c:v>
                </c:pt>
                <c:pt idx="2693">
                  <c:v>39202</c:v>
                </c:pt>
                <c:pt idx="2694">
                  <c:v>39203</c:v>
                </c:pt>
                <c:pt idx="2695">
                  <c:v>39204</c:v>
                </c:pt>
                <c:pt idx="2696">
                  <c:v>39205</c:v>
                </c:pt>
                <c:pt idx="2697">
                  <c:v>39206</c:v>
                </c:pt>
                <c:pt idx="2698">
                  <c:v>39209</c:v>
                </c:pt>
                <c:pt idx="2699">
                  <c:v>39210</c:v>
                </c:pt>
                <c:pt idx="2700">
                  <c:v>39211</c:v>
                </c:pt>
                <c:pt idx="2701">
                  <c:v>39212</c:v>
                </c:pt>
                <c:pt idx="2702">
                  <c:v>39213</c:v>
                </c:pt>
                <c:pt idx="2703">
                  <c:v>39216</c:v>
                </c:pt>
                <c:pt idx="2704">
                  <c:v>39217</c:v>
                </c:pt>
                <c:pt idx="2705">
                  <c:v>39218</c:v>
                </c:pt>
                <c:pt idx="2706">
                  <c:v>39219</c:v>
                </c:pt>
                <c:pt idx="2707">
                  <c:v>39220</c:v>
                </c:pt>
                <c:pt idx="2708">
                  <c:v>39223</c:v>
                </c:pt>
                <c:pt idx="2709">
                  <c:v>39224</c:v>
                </c:pt>
                <c:pt idx="2710">
                  <c:v>39225</c:v>
                </c:pt>
                <c:pt idx="2711">
                  <c:v>39226</c:v>
                </c:pt>
                <c:pt idx="2712">
                  <c:v>39227</c:v>
                </c:pt>
                <c:pt idx="2713">
                  <c:v>39231</c:v>
                </c:pt>
                <c:pt idx="2714">
                  <c:v>39232</c:v>
                </c:pt>
                <c:pt idx="2715">
                  <c:v>39233</c:v>
                </c:pt>
                <c:pt idx="2716">
                  <c:v>39234</c:v>
                </c:pt>
                <c:pt idx="2717">
                  <c:v>39237</c:v>
                </c:pt>
                <c:pt idx="2718">
                  <c:v>39238</c:v>
                </c:pt>
                <c:pt idx="2719">
                  <c:v>39239</c:v>
                </c:pt>
                <c:pt idx="2720">
                  <c:v>39240</c:v>
                </c:pt>
                <c:pt idx="2721">
                  <c:v>39241</c:v>
                </c:pt>
                <c:pt idx="2722">
                  <c:v>39244</c:v>
                </c:pt>
                <c:pt idx="2723">
                  <c:v>39245</c:v>
                </c:pt>
                <c:pt idx="2724">
                  <c:v>39246</c:v>
                </c:pt>
                <c:pt idx="2725">
                  <c:v>39247</c:v>
                </c:pt>
                <c:pt idx="2726">
                  <c:v>39248</c:v>
                </c:pt>
                <c:pt idx="2727">
                  <c:v>39251</c:v>
                </c:pt>
                <c:pt idx="2728">
                  <c:v>39252</c:v>
                </c:pt>
                <c:pt idx="2729">
                  <c:v>39253</c:v>
                </c:pt>
                <c:pt idx="2730">
                  <c:v>39254</c:v>
                </c:pt>
                <c:pt idx="2731">
                  <c:v>39255</c:v>
                </c:pt>
                <c:pt idx="2732">
                  <c:v>39258</c:v>
                </c:pt>
                <c:pt idx="2733">
                  <c:v>39259</c:v>
                </c:pt>
                <c:pt idx="2734">
                  <c:v>39260</c:v>
                </c:pt>
                <c:pt idx="2735">
                  <c:v>39261</c:v>
                </c:pt>
                <c:pt idx="2736">
                  <c:v>39262</c:v>
                </c:pt>
                <c:pt idx="2737">
                  <c:v>39263</c:v>
                </c:pt>
                <c:pt idx="2738">
                  <c:v>39265</c:v>
                </c:pt>
                <c:pt idx="2739">
                  <c:v>39266</c:v>
                </c:pt>
                <c:pt idx="2740">
                  <c:v>39267</c:v>
                </c:pt>
                <c:pt idx="2741">
                  <c:v>39268</c:v>
                </c:pt>
                <c:pt idx="2742">
                  <c:v>39269</c:v>
                </c:pt>
                <c:pt idx="2743">
                  <c:v>39272</c:v>
                </c:pt>
                <c:pt idx="2744">
                  <c:v>39273</c:v>
                </c:pt>
                <c:pt idx="2745">
                  <c:v>39274</c:v>
                </c:pt>
                <c:pt idx="2746">
                  <c:v>39275</c:v>
                </c:pt>
                <c:pt idx="2747">
                  <c:v>39276</c:v>
                </c:pt>
                <c:pt idx="2748">
                  <c:v>39279</c:v>
                </c:pt>
                <c:pt idx="2749">
                  <c:v>39280</c:v>
                </c:pt>
                <c:pt idx="2750">
                  <c:v>39281</c:v>
                </c:pt>
                <c:pt idx="2751">
                  <c:v>39282</c:v>
                </c:pt>
                <c:pt idx="2752">
                  <c:v>39283</c:v>
                </c:pt>
                <c:pt idx="2753">
                  <c:v>39286</c:v>
                </c:pt>
                <c:pt idx="2754">
                  <c:v>39287</c:v>
                </c:pt>
                <c:pt idx="2755">
                  <c:v>39288</c:v>
                </c:pt>
                <c:pt idx="2756">
                  <c:v>39289</c:v>
                </c:pt>
                <c:pt idx="2757">
                  <c:v>39290</c:v>
                </c:pt>
                <c:pt idx="2758">
                  <c:v>39293</c:v>
                </c:pt>
                <c:pt idx="2759">
                  <c:v>39294</c:v>
                </c:pt>
                <c:pt idx="2760">
                  <c:v>39295</c:v>
                </c:pt>
                <c:pt idx="2761">
                  <c:v>39296</c:v>
                </c:pt>
                <c:pt idx="2762">
                  <c:v>39297</c:v>
                </c:pt>
                <c:pt idx="2763">
                  <c:v>39300</c:v>
                </c:pt>
                <c:pt idx="2764">
                  <c:v>39301</c:v>
                </c:pt>
                <c:pt idx="2765">
                  <c:v>39302</c:v>
                </c:pt>
                <c:pt idx="2766">
                  <c:v>39303</c:v>
                </c:pt>
                <c:pt idx="2767">
                  <c:v>39304</c:v>
                </c:pt>
                <c:pt idx="2768">
                  <c:v>39307</c:v>
                </c:pt>
                <c:pt idx="2769">
                  <c:v>39308</c:v>
                </c:pt>
                <c:pt idx="2770">
                  <c:v>39309</c:v>
                </c:pt>
                <c:pt idx="2771">
                  <c:v>39310</c:v>
                </c:pt>
                <c:pt idx="2772">
                  <c:v>39311</c:v>
                </c:pt>
                <c:pt idx="2773">
                  <c:v>39314</c:v>
                </c:pt>
                <c:pt idx="2774">
                  <c:v>39315</c:v>
                </c:pt>
                <c:pt idx="2775">
                  <c:v>39316</c:v>
                </c:pt>
                <c:pt idx="2776">
                  <c:v>39317</c:v>
                </c:pt>
                <c:pt idx="2777">
                  <c:v>39318</c:v>
                </c:pt>
                <c:pt idx="2778">
                  <c:v>39321</c:v>
                </c:pt>
                <c:pt idx="2779">
                  <c:v>39322</c:v>
                </c:pt>
                <c:pt idx="2780">
                  <c:v>39323</c:v>
                </c:pt>
                <c:pt idx="2781">
                  <c:v>39324</c:v>
                </c:pt>
                <c:pt idx="2782">
                  <c:v>39325</c:v>
                </c:pt>
                <c:pt idx="2783">
                  <c:v>39328</c:v>
                </c:pt>
                <c:pt idx="2784">
                  <c:v>39329</c:v>
                </c:pt>
                <c:pt idx="2785">
                  <c:v>39330</c:v>
                </c:pt>
                <c:pt idx="2786">
                  <c:v>39331</c:v>
                </c:pt>
                <c:pt idx="2787">
                  <c:v>39332</c:v>
                </c:pt>
                <c:pt idx="2788">
                  <c:v>39335</c:v>
                </c:pt>
                <c:pt idx="2789">
                  <c:v>39336</c:v>
                </c:pt>
                <c:pt idx="2790">
                  <c:v>39337</c:v>
                </c:pt>
                <c:pt idx="2791">
                  <c:v>39338</c:v>
                </c:pt>
                <c:pt idx="2792">
                  <c:v>39339</c:v>
                </c:pt>
                <c:pt idx="2793">
                  <c:v>39342</c:v>
                </c:pt>
                <c:pt idx="2794">
                  <c:v>39343</c:v>
                </c:pt>
                <c:pt idx="2795">
                  <c:v>39344</c:v>
                </c:pt>
                <c:pt idx="2796">
                  <c:v>39345</c:v>
                </c:pt>
                <c:pt idx="2797">
                  <c:v>39346</c:v>
                </c:pt>
                <c:pt idx="2798">
                  <c:v>39349</c:v>
                </c:pt>
                <c:pt idx="2799">
                  <c:v>39350</c:v>
                </c:pt>
                <c:pt idx="2800">
                  <c:v>39351</c:v>
                </c:pt>
                <c:pt idx="2801">
                  <c:v>39352</c:v>
                </c:pt>
                <c:pt idx="2802">
                  <c:v>39353</c:v>
                </c:pt>
                <c:pt idx="2803">
                  <c:v>39355</c:v>
                </c:pt>
                <c:pt idx="2804">
                  <c:v>39356</c:v>
                </c:pt>
                <c:pt idx="2805">
                  <c:v>39357</c:v>
                </c:pt>
                <c:pt idx="2806">
                  <c:v>39358</c:v>
                </c:pt>
                <c:pt idx="2807">
                  <c:v>39359</c:v>
                </c:pt>
                <c:pt idx="2808">
                  <c:v>39360</c:v>
                </c:pt>
                <c:pt idx="2809">
                  <c:v>39363</c:v>
                </c:pt>
                <c:pt idx="2810">
                  <c:v>39364</c:v>
                </c:pt>
                <c:pt idx="2811">
                  <c:v>39365</c:v>
                </c:pt>
                <c:pt idx="2812">
                  <c:v>39366</c:v>
                </c:pt>
                <c:pt idx="2813">
                  <c:v>39367</c:v>
                </c:pt>
                <c:pt idx="2814">
                  <c:v>39370</c:v>
                </c:pt>
                <c:pt idx="2815">
                  <c:v>39371</c:v>
                </c:pt>
                <c:pt idx="2816">
                  <c:v>39372</c:v>
                </c:pt>
                <c:pt idx="2817">
                  <c:v>39373</c:v>
                </c:pt>
                <c:pt idx="2818">
                  <c:v>39374</c:v>
                </c:pt>
                <c:pt idx="2819">
                  <c:v>39377</c:v>
                </c:pt>
                <c:pt idx="2820">
                  <c:v>39378</c:v>
                </c:pt>
                <c:pt idx="2821">
                  <c:v>39379</c:v>
                </c:pt>
                <c:pt idx="2822">
                  <c:v>39380</c:v>
                </c:pt>
                <c:pt idx="2823">
                  <c:v>39381</c:v>
                </c:pt>
                <c:pt idx="2824">
                  <c:v>39384</c:v>
                </c:pt>
                <c:pt idx="2825">
                  <c:v>39385</c:v>
                </c:pt>
                <c:pt idx="2826">
                  <c:v>39386</c:v>
                </c:pt>
                <c:pt idx="2827">
                  <c:v>39387</c:v>
                </c:pt>
                <c:pt idx="2828">
                  <c:v>39388</c:v>
                </c:pt>
                <c:pt idx="2829">
                  <c:v>39391</c:v>
                </c:pt>
                <c:pt idx="2830">
                  <c:v>39392</c:v>
                </c:pt>
                <c:pt idx="2831">
                  <c:v>39393</c:v>
                </c:pt>
                <c:pt idx="2832">
                  <c:v>39394</c:v>
                </c:pt>
                <c:pt idx="2833">
                  <c:v>39395</c:v>
                </c:pt>
                <c:pt idx="2834">
                  <c:v>39398</c:v>
                </c:pt>
                <c:pt idx="2835">
                  <c:v>39399</c:v>
                </c:pt>
                <c:pt idx="2836">
                  <c:v>39400</c:v>
                </c:pt>
                <c:pt idx="2837">
                  <c:v>39401</c:v>
                </c:pt>
                <c:pt idx="2838">
                  <c:v>39402</c:v>
                </c:pt>
                <c:pt idx="2839">
                  <c:v>39405</c:v>
                </c:pt>
                <c:pt idx="2840">
                  <c:v>39406</c:v>
                </c:pt>
                <c:pt idx="2841">
                  <c:v>39407</c:v>
                </c:pt>
                <c:pt idx="2842">
                  <c:v>39408</c:v>
                </c:pt>
                <c:pt idx="2843">
                  <c:v>39409</c:v>
                </c:pt>
                <c:pt idx="2844">
                  <c:v>39412</c:v>
                </c:pt>
                <c:pt idx="2845">
                  <c:v>39413</c:v>
                </c:pt>
                <c:pt idx="2846">
                  <c:v>39414</c:v>
                </c:pt>
                <c:pt idx="2847">
                  <c:v>39415</c:v>
                </c:pt>
                <c:pt idx="2848">
                  <c:v>39416</c:v>
                </c:pt>
                <c:pt idx="2849">
                  <c:v>39419</c:v>
                </c:pt>
                <c:pt idx="2850">
                  <c:v>39420</c:v>
                </c:pt>
                <c:pt idx="2851">
                  <c:v>39421</c:v>
                </c:pt>
                <c:pt idx="2852">
                  <c:v>39422</c:v>
                </c:pt>
                <c:pt idx="2853">
                  <c:v>39423</c:v>
                </c:pt>
                <c:pt idx="2854">
                  <c:v>39426</c:v>
                </c:pt>
                <c:pt idx="2855">
                  <c:v>39427</c:v>
                </c:pt>
                <c:pt idx="2856">
                  <c:v>39428</c:v>
                </c:pt>
                <c:pt idx="2857">
                  <c:v>39429</c:v>
                </c:pt>
                <c:pt idx="2858">
                  <c:v>39430</c:v>
                </c:pt>
                <c:pt idx="2859">
                  <c:v>39433</c:v>
                </c:pt>
                <c:pt idx="2860">
                  <c:v>39434</c:v>
                </c:pt>
                <c:pt idx="2861">
                  <c:v>39435</c:v>
                </c:pt>
                <c:pt idx="2862">
                  <c:v>39436</c:v>
                </c:pt>
                <c:pt idx="2863">
                  <c:v>39437</c:v>
                </c:pt>
                <c:pt idx="2864">
                  <c:v>39440</c:v>
                </c:pt>
                <c:pt idx="2865">
                  <c:v>39442</c:v>
                </c:pt>
                <c:pt idx="2866">
                  <c:v>39443</c:v>
                </c:pt>
                <c:pt idx="2867">
                  <c:v>39444</c:v>
                </c:pt>
                <c:pt idx="2868">
                  <c:v>39447</c:v>
                </c:pt>
                <c:pt idx="2869">
                  <c:v>39449</c:v>
                </c:pt>
                <c:pt idx="2870">
                  <c:v>39450</c:v>
                </c:pt>
                <c:pt idx="2871">
                  <c:v>39451</c:v>
                </c:pt>
                <c:pt idx="2872">
                  <c:v>39454</c:v>
                </c:pt>
                <c:pt idx="2873">
                  <c:v>39455</c:v>
                </c:pt>
                <c:pt idx="2874">
                  <c:v>39456</c:v>
                </c:pt>
                <c:pt idx="2875">
                  <c:v>39457</c:v>
                </c:pt>
                <c:pt idx="2876">
                  <c:v>39458</c:v>
                </c:pt>
                <c:pt idx="2877">
                  <c:v>39461</c:v>
                </c:pt>
                <c:pt idx="2878">
                  <c:v>39462</c:v>
                </c:pt>
                <c:pt idx="2879">
                  <c:v>39463</c:v>
                </c:pt>
                <c:pt idx="2880">
                  <c:v>39464</c:v>
                </c:pt>
                <c:pt idx="2881">
                  <c:v>39465</c:v>
                </c:pt>
                <c:pt idx="2882">
                  <c:v>39468</c:v>
                </c:pt>
                <c:pt idx="2883">
                  <c:v>39469</c:v>
                </c:pt>
                <c:pt idx="2884">
                  <c:v>39470</c:v>
                </c:pt>
                <c:pt idx="2885">
                  <c:v>39471</c:v>
                </c:pt>
                <c:pt idx="2886">
                  <c:v>39472</c:v>
                </c:pt>
                <c:pt idx="2887">
                  <c:v>39475</c:v>
                </c:pt>
                <c:pt idx="2888">
                  <c:v>39476</c:v>
                </c:pt>
                <c:pt idx="2889">
                  <c:v>39477</c:v>
                </c:pt>
                <c:pt idx="2890">
                  <c:v>39478</c:v>
                </c:pt>
                <c:pt idx="2891">
                  <c:v>39479</c:v>
                </c:pt>
                <c:pt idx="2892">
                  <c:v>39482</c:v>
                </c:pt>
                <c:pt idx="2893">
                  <c:v>39483</c:v>
                </c:pt>
                <c:pt idx="2894">
                  <c:v>39484</c:v>
                </c:pt>
                <c:pt idx="2895">
                  <c:v>39485</c:v>
                </c:pt>
                <c:pt idx="2896">
                  <c:v>39486</c:v>
                </c:pt>
                <c:pt idx="2897">
                  <c:v>39489</c:v>
                </c:pt>
                <c:pt idx="2898">
                  <c:v>39490</c:v>
                </c:pt>
                <c:pt idx="2899">
                  <c:v>39491</c:v>
                </c:pt>
                <c:pt idx="2900">
                  <c:v>39492</c:v>
                </c:pt>
                <c:pt idx="2901">
                  <c:v>39493</c:v>
                </c:pt>
                <c:pt idx="2902">
                  <c:v>39496</c:v>
                </c:pt>
                <c:pt idx="2903">
                  <c:v>39497</c:v>
                </c:pt>
                <c:pt idx="2904">
                  <c:v>39498</c:v>
                </c:pt>
                <c:pt idx="2905">
                  <c:v>39499</c:v>
                </c:pt>
                <c:pt idx="2906">
                  <c:v>39500</c:v>
                </c:pt>
                <c:pt idx="2907">
                  <c:v>39503</c:v>
                </c:pt>
                <c:pt idx="2908">
                  <c:v>39504</c:v>
                </c:pt>
                <c:pt idx="2909">
                  <c:v>39505</c:v>
                </c:pt>
                <c:pt idx="2910">
                  <c:v>39506</c:v>
                </c:pt>
                <c:pt idx="2911">
                  <c:v>39507</c:v>
                </c:pt>
                <c:pt idx="2912">
                  <c:v>39510</c:v>
                </c:pt>
                <c:pt idx="2913">
                  <c:v>39511</c:v>
                </c:pt>
                <c:pt idx="2914">
                  <c:v>39512</c:v>
                </c:pt>
                <c:pt idx="2915">
                  <c:v>39513</c:v>
                </c:pt>
                <c:pt idx="2916">
                  <c:v>39514</c:v>
                </c:pt>
                <c:pt idx="2917">
                  <c:v>39517</c:v>
                </c:pt>
                <c:pt idx="2918">
                  <c:v>39518</c:v>
                </c:pt>
                <c:pt idx="2919">
                  <c:v>39519</c:v>
                </c:pt>
                <c:pt idx="2920">
                  <c:v>39520</c:v>
                </c:pt>
                <c:pt idx="2921">
                  <c:v>39521</c:v>
                </c:pt>
                <c:pt idx="2922">
                  <c:v>39524</c:v>
                </c:pt>
                <c:pt idx="2923">
                  <c:v>39525</c:v>
                </c:pt>
                <c:pt idx="2924">
                  <c:v>39526</c:v>
                </c:pt>
                <c:pt idx="2925">
                  <c:v>39527</c:v>
                </c:pt>
                <c:pt idx="2926">
                  <c:v>39531</c:v>
                </c:pt>
                <c:pt idx="2927">
                  <c:v>39532</c:v>
                </c:pt>
                <c:pt idx="2928">
                  <c:v>39533</c:v>
                </c:pt>
                <c:pt idx="2929">
                  <c:v>39534</c:v>
                </c:pt>
                <c:pt idx="2930">
                  <c:v>39535</c:v>
                </c:pt>
                <c:pt idx="2931">
                  <c:v>39538</c:v>
                </c:pt>
                <c:pt idx="2932">
                  <c:v>39539</c:v>
                </c:pt>
                <c:pt idx="2933">
                  <c:v>39540</c:v>
                </c:pt>
                <c:pt idx="2934">
                  <c:v>39541</c:v>
                </c:pt>
                <c:pt idx="2935">
                  <c:v>39542</c:v>
                </c:pt>
                <c:pt idx="2936">
                  <c:v>39545</c:v>
                </c:pt>
                <c:pt idx="2937">
                  <c:v>39546</c:v>
                </c:pt>
                <c:pt idx="2938">
                  <c:v>39547</c:v>
                </c:pt>
                <c:pt idx="2939">
                  <c:v>39548</c:v>
                </c:pt>
                <c:pt idx="2940">
                  <c:v>39549</c:v>
                </c:pt>
                <c:pt idx="2941">
                  <c:v>39552</c:v>
                </c:pt>
                <c:pt idx="2942">
                  <c:v>39553</c:v>
                </c:pt>
                <c:pt idx="2943">
                  <c:v>39554</c:v>
                </c:pt>
                <c:pt idx="2944">
                  <c:v>39555</c:v>
                </c:pt>
                <c:pt idx="2945">
                  <c:v>39556</c:v>
                </c:pt>
                <c:pt idx="2946">
                  <c:v>39559</c:v>
                </c:pt>
                <c:pt idx="2947">
                  <c:v>39560</c:v>
                </c:pt>
                <c:pt idx="2948">
                  <c:v>39561</c:v>
                </c:pt>
                <c:pt idx="2949">
                  <c:v>39562</c:v>
                </c:pt>
                <c:pt idx="2950">
                  <c:v>39563</c:v>
                </c:pt>
                <c:pt idx="2951">
                  <c:v>39566</c:v>
                </c:pt>
                <c:pt idx="2952">
                  <c:v>39567</c:v>
                </c:pt>
                <c:pt idx="2953">
                  <c:v>39568</c:v>
                </c:pt>
                <c:pt idx="2954">
                  <c:v>39569</c:v>
                </c:pt>
                <c:pt idx="2955">
                  <c:v>39570</c:v>
                </c:pt>
                <c:pt idx="2956">
                  <c:v>39573</c:v>
                </c:pt>
                <c:pt idx="2957">
                  <c:v>39574</c:v>
                </c:pt>
                <c:pt idx="2958">
                  <c:v>39575</c:v>
                </c:pt>
                <c:pt idx="2959">
                  <c:v>39576</c:v>
                </c:pt>
                <c:pt idx="2960">
                  <c:v>39577</c:v>
                </c:pt>
                <c:pt idx="2961">
                  <c:v>39580</c:v>
                </c:pt>
                <c:pt idx="2962">
                  <c:v>39581</c:v>
                </c:pt>
                <c:pt idx="2963">
                  <c:v>39582</c:v>
                </c:pt>
                <c:pt idx="2964">
                  <c:v>39583</c:v>
                </c:pt>
                <c:pt idx="2965">
                  <c:v>39584</c:v>
                </c:pt>
                <c:pt idx="2966">
                  <c:v>39587</c:v>
                </c:pt>
                <c:pt idx="2967">
                  <c:v>39588</c:v>
                </c:pt>
                <c:pt idx="2968">
                  <c:v>39589</c:v>
                </c:pt>
                <c:pt idx="2969">
                  <c:v>39590</c:v>
                </c:pt>
                <c:pt idx="2970">
                  <c:v>39591</c:v>
                </c:pt>
                <c:pt idx="2971">
                  <c:v>39594</c:v>
                </c:pt>
                <c:pt idx="2972">
                  <c:v>39595</c:v>
                </c:pt>
                <c:pt idx="2973">
                  <c:v>39596</c:v>
                </c:pt>
                <c:pt idx="2974">
                  <c:v>39597</c:v>
                </c:pt>
                <c:pt idx="2975">
                  <c:v>39598</c:v>
                </c:pt>
                <c:pt idx="2976">
                  <c:v>39599</c:v>
                </c:pt>
                <c:pt idx="2977">
                  <c:v>39601</c:v>
                </c:pt>
                <c:pt idx="2978">
                  <c:v>39602</c:v>
                </c:pt>
                <c:pt idx="2979">
                  <c:v>39603</c:v>
                </c:pt>
                <c:pt idx="2980">
                  <c:v>39604</c:v>
                </c:pt>
                <c:pt idx="2981">
                  <c:v>39605</c:v>
                </c:pt>
                <c:pt idx="2982">
                  <c:v>39608</c:v>
                </c:pt>
                <c:pt idx="2983">
                  <c:v>39609</c:v>
                </c:pt>
                <c:pt idx="2984">
                  <c:v>39610</c:v>
                </c:pt>
                <c:pt idx="2985">
                  <c:v>39611</c:v>
                </c:pt>
                <c:pt idx="2986">
                  <c:v>39612</c:v>
                </c:pt>
                <c:pt idx="2987">
                  <c:v>39615</c:v>
                </c:pt>
                <c:pt idx="2988">
                  <c:v>39616</c:v>
                </c:pt>
                <c:pt idx="2989">
                  <c:v>39617</c:v>
                </c:pt>
                <c:pt idx="2990">
                  <c:v>39618</c:v>
                </c:pt>
                <c:pt idx="2991">
                  <c:v>39619</c:v>
                </c:pt>
                <c:pt idx="2992">
                  <c:v>39622</c:v>
                </c:pt>
                <c:pt idx="2993">
                  <c:v>39623</c:v>
                </c:pt>
                <c:pt idx="2994">
                  <c:v>39624</c:v>
                </c:pt>
                <c:pt idx="2995">
                  <c:v>39625</c:v>
                </c:pt>
                <c:pt idx="2996">
                  <c:v>39626</c:v>
                </c:pt>
                <c:pt idx="2997">
                  <c:v>39629</c:v>
                </c:pt>
                <c:pt idx="2998">
                  <c:v>39630</c:v>
                </c:pt>
                <c:pt idx="2999">
                  <c:v>39631</c:v>
                </c:pt>
                <c:pt idx="3000">
                  <c:v>39632</c:v>
                </c:pt>
                <c:pt idx="3001">
                  <c:v>39633</c:v>
                </c:pt>
                <c:pt idx="3002">
                  <c:v>39636</c:v>
                </c:pt>
                <c:pt idx="3003">
                  <c:v>39637</c:v>
                </c:pt>
                <c:pt idx="3004">
                  <c:v>39638</c:v>
                </c:pt>
                <c:pt idx="3005">
                  <c:v>39639</c:v>
                </c:pt>
                <c:pt idx="3006">
                  <c:v>39640</c:v>
                </c:pt>
                <c:pt idx="3007">
                  <c:v>39643</c:v>
                </c:pt>
                <c:pt idx="3008">
                  <c:v>39644</c:v>
                </c:pt>
                <c:pt idx="3009">
                  <c:v>39645</c:v>
                </c:pt>
                <c:pt idx="3010">
                  <c:v>39646</c:v>
                </c:pt>
                <c:pt idx="3011">
                  <c:v>39647</c:v>
                </c:pt>
                <c:pt idx="3012">
                  <c:v>39650</c:v>
                </c:pt>
                <c:pt idx="3013">
                  <c:v>39651</c:v>
                </c:pt>
                <c:pt idx="3014">
                  <c:v>39652</c:v>
                </c:pt>
                <c:pt idx="3015">
                  <c:v>39653</c:v>
                </c:pt>
                <c:pt idx="3016">
                  <c:v>39654</c:v>
                </c:pt>
                <c:pt idx="3017">
                  <c:v>39657</c:v>
                </c:pt>
                <c:pt idx="3018">
                  <c:v>39658</c:v>
                </c:pt>
                <c:pt idx="3019">
                  <c:v>39659</c:v>
                </c:pt>
                <c:pt idx="3020">
                  <c:v>39660</c:v>
                </c:pt>
                <c:pt idx="3021">
                  <c:v>39661</c:v>
                </c:pt>
                <c:pt idx="3022">
                  <c:v>39664</c:v>
                </c:pt>
                <c:pt idx="3023">
                  <c:v>39665</c:v>
                </c:pt>
                <c:pt idx="3024">
                  <c:v>39666</c:v>
                </c:pt>
                <c:pt idx="3025">
                  <c:v>39667</c:v>
                </c:pt>
                <c:pt idx="3026">
                  <c:v>39668</c:v>
                </c:pt>
                <c:pt idx="3027">
                  <c:v>39671</c:v>
                </c:pt>
                <c:pt idx="3028">
                  <c:v>39672</c:v>
                </c:pt>
                <c:pt idx="3029">
                  <c:v>39673</c:v>
                </c:pt>
                <c:pt idx="3030">
                  <c:v>39674</c:v>
                </c:pt>
                <c:pt idx="3031">
                  <c:v>39675</c:v>
                </c:pt>
                <c:pt idx="3032">
                  <c:v>39678</c:v>
                </c:pt>
                <c:pt idx="3033">
                  <c:v>39679</c:v>
                </c:pt>
                <c:pt idx="3034">
                  <c:v>39680</c:v>
                </c:pt>
                <c:pt idx="3035">
                  <c:v>39681</c:v>
                </c:pt>
                <c:pt idx="3036">
                  <c:v>39682</c:v>
                </c:pt>
                <c:pt idx="3037">
                  <c:v>39685</c:v>
                </c:pt>
                <c:pt idx="3038">
                  <c:v>39686</c:v>
                </c:pt>
                <c:pt idx="3039">
                  <c:v>39687</c:v>
                </c:pt>
                <c:pt idx="3040">
                  <c:v>39688</c:v>
                </c:pt>
                <c:pt idx="3041">
                  <c:v>39689</c:v>
                </c:pt>
                <c:pt idx="3042">
                  <c:v>39691</c:v>
                </c:pt>
                <c:pt idx="3043">
                  <c:v>39692</c:v>
                </c:pt>
                <c:pt idx="3044">
                  <c:v>39693</c:v>
                </c:pt>
                <c:pt idx="3045">
                  <c:v>39694</c:v>
                </c:pt>
                <c:pt idx="3046">
                  <c:v>39695</c:v>
                </c:pt>
                <c:pt idx="3047">
                  <c:v>39696</c:v>
                </c:pt>
                <c:pt idx="3048">
                  <c:v>39699</c:v>
                </c:pt>
                <c:pt idx="3049">
                  <c:v>39700</c:v>
                </c:pt>
                <c:pt idx="3050">
                  <c:v>39701</c:v>
                </c:pt>
                <c:pt idx="3051">
                  <c:v>39702</c:v>
                </c:pt>
                <c:pt idx="3052">
                  <c:v>39703</c:v>
                </c:pt>
                <c:pt idx="3053">
                  <c:v>39706</c:v>
                </c:pt>
                <c:pt idx="3054">
                  <c:v>39707</c:v>
                </c:pt>
                <c:pt idx="3055">
                  <c:v>39708</c:v>
                </c:pt>
                <c:pt idx="3056">
                  <c:v>39709</c:v>
                </c:pt>
                <c:pt idx="3057">
                  <c:v>39710</c:v>
                </c:pt>
                <c:pt idx="3058">
                  <c:v>39713</c:v>
                </c:pt>
                <c:pt idx="3059">
                  <c:v>39714</c:v>
                </c:pt>
                <c:pt idx="3060">
                  <c:v>39715</c:v>
                </c:pt>
                <c:pt idx="3061">
                  <c:v>39716</c:v>
                </c:pt>
                <c:pt idx="3062">
                  <c:v>39717</c:v>
                </c:pt>
                <c:pt idx="3063">
                  <c:v>39720</c:v>
                </c:pt>
                <c:pt idx="3064">
                  <c:v>39721</c:v>
                </c:pt>
                <c:pt idx="3065">
                  <c:v>39722</c:v>
                </c:pt>
                <c:pt idx="3066">
                  <c:v>39723</c:v>
                </c:pt>
                <c:pt idx="3067">
                  <c:v>39724</c:v>
                </c:pt>
                <c:pt idx="3068">
                  <c:v>39727</c:v>
                </c:pt>
                <c:pt idx="3069">
                  <c:v>39728</c:v>
                </c:pt>
                <c:pt idx="3070">
                  <c:v>39729</c:v>
                </c:pt>
                <c:pt idx="3071">
                  <c:v>39730</c:v>
                </c:pt>
                <c:pt idx="3072">
                  <c:v>39731</c:v>
                </c:pt>
                <c:pt idx="3073">
                  <c:v>39734</c:v>
                </c:pt>
                <c:pt idx="3074">
                  <c:v>39735</c:v>
                </c:pt>
                <c:pt idx="3075">
                  <c:v>39736</c:v>
                </c:pt>
                <c:pt idx="3076">
                  <c:v>39737</c:v>
                </c:pt>
                <c:pt idx="3077">
                  <c:v>39738</c:v>
                </c:pt>
                <c:pt idx="3078">
                  <c:v>39741</c:v>
                </c:pt>
                <c:pt idx="3079">
                  <c:v>39742</c:v>
                </c:pt>
                <c:pt idx="3080">
                  <c:v>39743</c:v>
                </c:pt>
                <c:pt idx="3081">
                  <c:v>39744</c:v>
                </c:pt>
                <c:pt idx="3082">
                  <c:v>39745</c:v>
                </c:pt>
                <c:pt idx="3083">
                  <c:v>39748</c:v>
                </c:pt>
                <c:pt idx="3084">
                  <c:v>39749</c:v>
                </c:pt>
                <c:pt idx="3085">
                  <c:v>39750</c:v>
                </c:pt>
                <c:pt idx="3086">
                  <c:v>39751</c:v>
                </c:pt>
                <c:pt idx="3087">
                  <c:v>39752</c:v>
                </c:pt>
                <c:pt idx="3088">
                  <c:v>39755</c:v>
                </c:pt>
                <c:pt idx="3089">
                  <c:v>39756</c:v>
                </c:pt>
                <c:pt idx="3090">
                  <c:v>39757</c:v>
                </c:pt>
                <c:pt idx="3091">
                  <c:v>39758</c:v>
                </c:pt>
                <c:pt idx="3092">
                  <c:v>39759</c:v>
                </c:pt>
                <c:pt idx="3093">
                  <c:v>39762</c:v>
                </c:pt>
                <c:pt idx="3094">
                  <c:v>39763</c:v>
                </c:pt>
                <c:pt idx="3095">
                  <c:v>39764</c:v>
                </c:pt>
                <c:pt idx="3096">
                  <c:v>39765</c:v>
                </c:pt>
                <c:pt idx="3097">
                  <c:v>39766</c:v>
                </c:pt>
                <c:pt idx="3098">
                  <c:v>39769</c:v>
                </c:pt>
                <c:pt idx="3099">
                  <c:v>39770</c:v>
                </c:pt>
                <c:pt idx="3100">
                  <c:v>39771</c:v>
                </c:pt>
                <c:pt idx="3101">
                  <c:v>39772</c:v>
                </c:pt>
                <c:pt idx="3102">
                  <c:v>39773</c:v>
                </c:pt>
                <c:pt idx="3103">
                  <c:v>39776</c:v>
                </c:pt>
                <c:pt idx="3104">
                  <c:v>39777</c:v>
                </c:pt>
                <c:pt idx="3105">
                  <c:v>39778</c:v>
                </c:pt>
                <c:pt idx="3106">
                  <c:v>39779</c:v>
                </c:pt>
                <c:pt idx="3107">
                  <c:v>39780</c:v>
                </c:pt>
                <c:pt idx="3108">
                  <c:v>39782</c:v>
                </c:pt>
                <c:pt idx="3109">
                  <c:v>39783</c:v>
                </c:pt>
                <c:pt idx="3110">
                  <c:v>39784</c:v>
                </c:pt>
                <c:pt idx="3111">
                  <c:v>39785</c:v>
                </c:pt>
                <c:pt idx="3112">
                  <c:v>39786</c:v>
                </c:pt>
                <c:pt idx="3113">
                  <c:v>39787</c:v>
                </c:pt>
                <c:pt idx="3114">
                  <c:v>39790</c:v>
                </c:pt>
                <c:pt idx="3115">
                  <c:v>39791</c:v>
                </c:pt>
                <c:pt idx="3116">
                  <c:v>39792</c:v>
                </c:pt>
                <c:pt idx="3117">
                  <c:v>39793</c:v>
                </c:pt>
                <c:pt idx="3118">
                  <c:v>39794</c:v>
                </c:pt>
                <c:pt idx="3119">
                  <c:v>39797</c:v>
                </c:pt>
                <c:pt idx="3120">
                  <c:v>39798</c:v>
                </c:pt>
                <c:pt idx="3121">
                  <c:v>39799</c:v>
                </c:pt>
                <c:pt idx="3122">
                  <c:v>39800</c:v>
                </c:pt>
                <c:pt idx="3123">
                  <c:v>39801</c:v>
                </c:pt>
                <c:pt idx="3124">
                  <c:v>39804</c:v>
                </c:pt>
                <c:pt idx="3125">
                  <c:v>39805</c:v>
                </c:pt>
                <c:pt idx="3126">
                  <c:v>39806</c:v>
                </c:pt>
                <c:pt idx="3127">
                  <c:v>39808</c:v>
                </c:pt>
                <c:pt idx="3128">
                  <c:v>39811</c:v>
                </c:pt>
                <c:pt idx="3129">
                  <c:v>39812</c:v>
                </c:pt>
                <c:pt idx="3130">
                  <c:v>39813</c:v>
                </c:pt>
                <c:pt idx="3131">
                  <c:v>39815</c:v>
                </c:pt>
                <c:pt idx="3132">
                  <c:v>39818</c:v>
                </c:pt>
                <c:pt idx="3133">
                  <c:v>39819</c:v>
                </c:pt>
                <c:pt idx="3134">
                  <c:v>39820</c:v>
                </c:pt>
                <c:pt idx="3135">
                  <c:v>39821</c:v>
                </c:pt>
                <c:pt idx="3136">
                  <c:v>39822</c:v>
                </c:pt>
                <c:pt idx="3137">
                  <c:v>39825</c:v>
                </c:pt>
                <c:pt idx="3138">
                  <c:v>39826</c:v>
                </c:pt>
                <c:pt idx="3139">
                  <c:v>39827</c:v>
                </c:pt>
                <c:pt idx="3140">
                  <c:v>39828</c:v>
                </c:pt>
                <c:pt idx="3141">
                  <c:v>39829</c:v>
                </c:pt>
                <c:pt idx="3142">
                  <c:v>39832</c:v>
                </c:pt>
                <c:pt idx="3143">
                  <c:v>39833</c:v>
                </c:pt>
                <c:pt idx="3144">
                  <c:v>39834</c:v>
                </c:pt>
                <c:pt idx="3145">
                  <c:v>39835</c:v>
                </c:pt>
                <c:pt idx="3146">
                  <c:v>39836</c:v>
                </c:pt>
                <c:pt idx="3147">
                  <c:v>39839</c:v>
                </c:pt>
                <c:pt idx="3148">
                  <c:v>39840</c:v>
                </c:pt>
                <c:pt idx="3149">
                  <c:v>39841</c:v>
                </c:pt>
                <c:pt idx="3150">
                  <c:v>39842</c:v>
                </c:pt>
                <c:pt idx="3151">
                  <c:v>39843</c:v>
                </c:pt>
                <c:pt idx="3152">
                  <c:v>39844</c:v>
                </c:pt>
                <c:pt idx="3153">
                  <c:v>39846</c:v>
                </c:pt>
                <c:pt idx="3154">
                  <c:v>39847</c:v>
                </c:pt>
                <c:pt idx="3155">
                  <c:v>39848</c:v>
                </c:pt>
                <c:pt idx="3156">
                  <c:v>39849</c:v>
                </c:pt>
                <c:pt idx="3157">
                  <c:v>39850</c:v>
                </c:pt>
                <c:pt idx="3158">
                  <c:v>39853</c:v>
                </c:pt>
                <c:pt idx="3159">
                  <c:v>39854</c:v>
                </c:pt>
                <c:pt idx="3160">
                  <c:v>39855</c:v>
                </c:pt>
                <c:pt idx="3161">
                  <c:v>39856</c:v>
                </c:pt>
                <c:pt idx="3162">
                  <c:v>39857</c:v>
                </c:pt>
                <c:pt idx="3163">
                  <c:v>39860</c:v>
                </c:pt>
                <c:pt idx="3164">
                  <c:v>39861</c:v>
                </c:pt>
                <c:pt idx="3165">
                  <c:v>39862</c:v>
                </c:pt>
                <c:pt idx="3166">
                  <c:v>39863</c:v>
                </c:pt>
                <c:pt idx="3167">
                  <c:v>39864</c:v>
                </c:pt>
                <c:pt idx="3168">
                  <c:v>39867</c:v>
                </c:pt>
                <c:pt idx="3169">
                  <c:v>39868</c:v>
                </c:pt>
                <c:pt idx="3170">
                  <c:v>39869</c:v>
                </c:pt>
                <c:pt idx="3171">
                  <c:v>39870</c:v>
                </c:pt>
                <c:pt idx="3172">
                  <c:v>39871</c:v>
                </c:pt>
                <c:pt idx="3173">
                  <c:v>39872</c:v>
                </c:pt>
                <c:pt idx="3174">
                  <c:v>39874</c:v>
                </c:pt>
                <c:pt idx="3175">
                  <c:v>39875</c:v>
                </c:pt>
                <c:pt idx="3176">
                  <c:v>39876</c:v>
                </c:pt>
                <c:pt idx="3177">
                  <c:v>39877</c:v>
                </c:pt>
                <c:pt idx="3178">
                  <c:v>39878</c:v>
                </c:pt>
                <c:pt idx="3179">
                  <c:v>39881</c:v>
                </c:pt>
                <c:pt idx="3180">
                  <c:v>39882</c:v>
                </c:pt>
                <c:pt idx="3181">
                  <c:v>39883</c:v>
                </c:pt>
                <c:pt idx="3182">
                  <c:v>39884</c:v>
                </c:pt>
                <c:pt idx="3183">
                  <c:v>39885</c:v>
                </c:pt>
                <c:pt idx="3184">
                  <c:v>39888</c:v>
                </c:pt>
                <c:pt idx="3185">
                  <c:v>39889</c:v>
                </c:pt>
                <c:pt idx="3186">
                  <c:v>39890</c:v>
                </c:pt>
                <c:pt idx="3187">
                  <c:v>39891</c:v>
                </c:pt>
                <c:pt idx="3188">
                  <c:v>39892</c:v>
                </c:pt>
                <c:pt idx="3189">
                  <c:v>39895</c:v>
                </c:pt>
                <c:pt idx="3190">
                  <c:v>39896</c:v>
                </c:pt>
                <c:pt idx="3191">
                  <c:v>39897</c:v>
                </c:pt>
                <c:pt idx="3192">
                  <c:v>39898</c:v>
                </c:pt>
                <c:pt idx="3193">
                  <c:v>39899</c:v>
                </c:pt>
                <c:pt idx="3194">
                  <c:v>39902</c:v>
                </c:pt>
                <c:pt idx="3195">
                  <c:v>39903</c:v>
                </c:pt>
                <c:pt idx="3196">
                  <c:v>39904</c:v>
                </c:pt>
                <c:pt idx="3197">
                  <c:v>39905</c:v>
                </c:pt>
                <c:pt idx="3198">
                  <c:v>39906</c:v>
                </c:pt>
                <c:pt idx="3199">
                  <c:v>39909</c:v>
                </c:pt>
                <c:pt idx="3200">
                  <c:v>39910</c:v>
                </c:pt>
                <c:pt idx="3201">
                  <c:v>39911</c:v>
                </c:pt>
                <c:pt idx="3202">
                  <c:v>39912</c:v>
                </c:pt>
                <c:pt idx="3203">
                  <c:v>39916</c:v>
                </c:pt>
                <c:pt idx="3204">
                  <c:v>39917</c:v>
                </c:pt>
                <c:pt idx="3205">
                  <c:v>39918</c:v>
                </c:pt>
                <c:pt idx="3206">
                  <c:v>39919</c:v>
                </c:pt>
                <c:pt idx="3207">
                  <c:v>39920</c:v>
                </c:pt>
                <c:pt idx="3208">
                  <c:v>39923</c:v>
                </c:pt>
                <c:pt idx="3209">
                  <c:v>39924</c:v>
                </c:pt>
                <c:pt idx="3210">
                  <c:v>39925</c:v>
                </c:pt>
                <c:pt idx="3211">
                  <c:v>39926</c:v>
                </c:pt>
                <c:pt idx="3212">
                  <c:v>39927</c:v>
                </c:pt>
                <c:pt idx="3213">
                  <c:v>39930</c:v>
                </c:pt>
                <c:pt idx="3214">
                  <c:v>39931</c:v>
                </c:pt>
                <c:pt idx="3215">
                  <c:v>39932</c:v>
                </c:pt>
                <c:pt idx="3216">
                  <c:v>39933</c:v>
                </c:pt>
                <c:pt idx="3217">
                  <c:v>39934</c:v>
                </c:pt>
                <c:pt idx="3218">
                  <c:v>39937</c:v>
                </c:pt>
                <c:pt idx="3219">
                  <c:v>39938</c:v>
                </c:pt>
                <c:pt idx="3220">
                  <c:v>39939</c:v>
                </c:pt>
                <c:pt idx="3221">
                  <c:v>39940</c:v>
                </c:pt>
                <c:pt idx="3222">
                  <c:v>39941</c:v>
                </c:pt>
                <c:pt idx="3223">
                  <c:v>39944</c:v>
                </c:pt>
                <c:pt idx="3224">
                  <c:v>39945</c:v>
                </c:pt>
                <c:pt idx="3225">
                  <c:v>39946</c:v>
                </c:pt>
                <c:pt idx="3226">
                  <c:v>39947</c:v>
                </c:pt>
                <c:pt idx="3227">
                  <c:v>39948</c:v>
                </c:pt>
                <c:pt idx="3228">
                  <c:v>39951</c:v>
                </c:pt>
                <c:pt idx="3229">
                  <c:v>39952</c:v>
                </c:pt>
                <c:pt idx="3230">
                  <c:v>39953</c:v>
                </c:pt>
                <c:pt idx="3231">
                  <c:v>39954</c:v>
                </c:pt>
                <c:pt idx="3232">
                  <c:v>39955</c:v>
                </c:pt>
                <c:pt idx="3233">
                  <c:v>39958</c:v>
                </c:pt>
                <c:pt idx="3234">
                  <c:v>39959</c:v>
                </c:pt>
                <c:pt idx="3235">
                  <c:v>39960</c:v>
                </c:pt>
                <c:pt idx="3236">
                  <c:v>39961</c:v>
                </c:pt>
                <c:pt idx="3237">
                  <c:v>39962</c:v>
                </c:pt>
                <c:pt idx="3238">
                  <c:v>39964</c:v>
                </c:pt>
                <c:pt idx="3239">
                  <c:v>39965</c:v>
                </c:pt>
                <c:pt idx="3240">
                  <c:v>39966</c:v>
                </c:pt>
                <c:pt idx="3241">
                  <c:v>39967</c:v>
                </c:pt>
                <c:pt idx="3242">
                  <c:v>39968</c:v>
                </c:pt>
                <c:pt idx="3243">
                  <c:v>39969</c:v>
                </c:pt>
                <c:pt idx="3244">
                  <c:v>39972</c:v>
                </c:pt>
                <c:pt idx="3245">
                  <c:v>39973</c:v>
                </c:pt>
                <c:pt idx="3246">
                  <c:v>39974</c:v>
                </c:pt>
                <c:pt idx="3247">
                  <c:v>39975</c:v>
                </c:pt>
                <c:pt idx="3248">
                  <c:v>39976</c:v>
                </c:pt>
                <c:pt idx="3249">
                  <c:v>39979</c:v>
                </c:pt>
                <c:pt idx="3250">
                  <c:v>39980</c:v>
                </c:pt>
                <c:pt idx="3251">
                  <c:v>39981</c:v>
                </c:pt>
                <c:pt idx="3252">
                  <c:v>39982</c:v>
                </c:pt>
                <c:pt idx="3253">
                  <c:v>39983</c:v>
                </c:pt>
                <c:pt idx="3254">
                  <c:v>39986</c:v>
                </c:pt>
                <c:pt idx="3255">
                  <c:v>39987</c:v>
                </c:pt>
                <c:pt idx="3256">
                  <c:v>39988</c:v>
                </c:pt>
                <c:pt idx="3257">
                  <c:v>39989</c:v>
                </c:pt>
                <c:pt idx="3258">
                  <c:v>39990</c:v>
                </c:pt>
                <c:pt idx="3259">
                  <c:v>39993</c:v>
                </c:pt>
                <c:pt idx="3260">
                  <c:v>39994</c:v>
                </c:pt>
                <c:pt idx="3261">
                  <c:v>39995</c:v>
                </c:pt>
                <c:pt idx="3262">
                  <c:v>39996</c:v>
                </c:pt>
                <c:pt idx="3263">
                  <c:v>39997</c:v>
                </c:pt>
                <c:pt idx="3264">
                  <c:v>40000</c:v>
                </c:pt>
                <c:pt idx="3265">
                  <c:v>40001</c:v>
                </c:pt>
                <c:pt idx="3266">
                  <c:v>40002</c:v>
                </c:pt>
                <c:pt idx="3267">
                  <c:v>40003</c:v>
                </c:pt>
                <c:pt idx="3268">
                  <c:v>40004</c:v>
                </c:pt>
                <c:pt idx="3269">
                  <c:v>40007</c:v>
                </c:pt>
                <c:pt idx="3270">
                  <c:v>40008</c:v>
                </c:pt>
                <c:pt idx="3271">
                  <c:v>40009</c:v>
                </c:pt>
                <c:pt idx="3272">
                  <c:v>40010</c:v>
                </c:pt>
                <c:pt idx="3273">
                  <c:v>40011</c:v>
                </c:pt>
                <c:pt idx="3274">
                  <c:v>40014</c:v>
                </c:pt>
                <c:pt idx="3275">
                  <c:v>40015</c:v>
                </c:pt>
                <c:pt idx="3276">
                  <c:v>40016</c:v>
                </c:pt>
                <c:pt idx="3277">
                  <c:v>40017</c:v>
                </c:pt>
                <c:pt idx="3278">
                  <c:v>40018</c:v>
                </c:pt>
                <c:pt idx="3279">
                  <c:v>40021</c:v>
                </c:pt>
                <c:pt idx="3280">
                  <c:v>40022</c:v>
                </c:pt>
                <c:pt idx="3281">
                  <c:v>40023</c:v>
                </c:pt>
                <c:pt idx="3282">
                  <c:v>40024</c:v>
                </c:pt>
                <c:pt idx="3283">
                  <c:v>40025</c:v>
                </c:pt>
                <c:pt idx="3284">
                  <c:v>40028</c:v>
                </c:pt>
                <c:pt idx="3285">
                  <c:v>40029</c:v>
                </c:pt>
                <c:pt idx="3286">
                  <c:v>40030</c:v>
                </c:pt>
                <c:pt idx="3287">
                  <c:v>40031</c:v>
                </c:pt>
                <c:pt idx="3288">
                  <c:v>40032</c:v>
                </c:pt>
                <c:pt idx="3289">
                  <c:v>40035</c:v>
                </c:pt>
                <c:pt idx="3290">
                  <c:v>40036</c:v>
                </c:pt>
                <c:pt idx="3291">
                  <c:v>40037</c:v>
                </c:pt>
                <c:pt idx="3292">
                  <c:v>40038</c:v>
                </c:pt>
                <c:pt idx="3293">
                  <c:v>40039</c:v>
                </c:pt>
                <c:pt idx="3294">
                  <c:v>40042</c:v>
                </c:pt>
                <c:pt idx="3295">
                  <c:v>40043</c:v>
                </c:pt>
                <c:pt idx="3296">
                  <c:v>40044</c:v>
                </c:pt>
                <c:pt idx="3297">
                  <c:v>40045</c:v>
                </c:pt>
                <c:pt idx="3298">
                  <c:v>40046</c:v>
                </c:pt>
                <c:pt idx="3299">
                  <c:v>40049</c:v>
                </c:pt>
                <c:pt idx="3300">
                  <c:v>40050</c:v>
                </c:pt>
                <c:pt idx="3301">
                  <c:v>40051</c:v>
                </c:pt>
                <c:pt idx="3302">
                  <c:v>40052</c:v>
                </c:pt>
                <c:pt idx="3303">
                  <c:v>40053</c:v>
                </c:pt>
                <c:pt idx="3304">
                  <c:v>40056</c:v>
                </c:pt>
                <c:pt idx="3305">
                  <c:v>40057</c:v>
                </c:pt>
                <c:pt idx="3306">
                  <c:v>40058</c:v>
                </c:pt>
                <c:pt idx="3307">
                  <c:v>40059</c:v>
                </c:pt>
                <c:pt idx="3308">
                  <c:v>40060</c:v>
                </c:pt>
                <c:pt idx="3309">
                  <c:v>40063</c:v>
                </c:pt>
                <c:pt idx="3310">
                  <c:v>40064</c:v>
                </c:pt>
                <c:pt idx="3311">
                  <c:v>40065</c:v>
                </c:pt>
                <c:pt idx="3312">
                  <c:v>40066</c:v>
                </c:pt>
                <c:pt idx="3313">
                  <c:v>40067</c:v>
                </c:pt>
                <c:pt idx="3314">
                  <c:v>40070</c:v>
                </c:pt>
                <c:pt idx="3315">
                  <c:v>40071</c:v>
                </c:pt>
                <c:pt idx="3316">
                  <c:v>40072</c:v>
                </c:pt>
                <c:pt idx="3317">
                  <c:v>40073</c:v>
                </c:pt>
                <c:pt idx="3318">
                  <c:v>40074</c:v>
                </c:pt>
                <c:pt idx="3319">
                  <c:v>40077</c:v>
                </c:pt>
                <c:pt idx="3320">
                  <c:v>40078</c:v>
                </c:pt>
                <c:pt idx="3321">
                  <c:v>40079</c:v>
                </c:pt>
                <c:pt idx="3322">
                  <c:v>40080</c:v>
                </c:pt>
                <c:pt idx="3323">
                  <c:v>40081</c:v>
                </c:pt>
                <c:pt idx="3324">
                  <c:v>40084</c:v>
                </c:pt>
                <c:pt idx="3325">
                  <c:v>40085</c:v>
                </c:pt>
                <c:pt idx="3326">
                  <c:v>40086</c:v>
                </c:pt>
                <c:pt idx="3327">
                  <c:v>40087</c:v>
                </c:pt>
                <c:pt idx="3328">
                  <c:v>40088</c:v>
                </c:pt>
                <c:pt idx="3329">
                  <c:v>40091</c:v>
                </c:pt>
                <c:pt idx="3330">
                  <c:v>40092</c:v>
                </c:pt>
                <c:pt idx="3331">
                  <c:v>40093</c:v>
                </c:pt>
                <c:pt idx="3332">
                  <c:v>40094</c:v>
                </c:pt>
                <c:pt idx="3333">
                  <c:v>40095</c:v>
                </c:pt>
                <c:pt idx="3334">
                  <c:v>40098</c:v>
                </c:pt>
                <c:pt idx="3335">
                  <c:v>40099</c:v>
                </c:pt>
                <c:pt idx="3336">
                  <c:v>40100</c:v>
                </c:pt>
                <c:pt idx="3337">
                  <c:v>40101</c:v>
                </c:pt>
                <c:pt idx="3338">
                  <c:v>40102</c:v>
                </c:pt>
                <c:pt idx="3339">
                  <c:v>40105</c:v>
                </c:pt>
                <c:pt idx="3340">
                  <c:v>40106</c:v>
                </c:pt>
                <c:pt idx="3341">
                  <c:v>40107</c:v>
                </c:pt>
                <c:pt idx="3342">
                  <c:v>40108</c:v>
                </c:pt>
                <c:pt idx="3343">
                  <c:v>40109</c:v>
                </c:pt>
                <c:pt idx="3344">
                  <c:v>40112</c:v>
                </c:pt>
                <c:pt idx="3345">
                  <c:v>40113</c:v>
                </c:pt>
                <c:pt idx="3346">
                  <c:v>40114</c:v>
                </c:pt>
                <c:pt idx="3347">
                  <c:v>40115</c:v>
                </c:pt>
                <c:pt idx="3348">
                  <c:v>40116</c:v>
                </c:pt>
                <c:pt idx="3349">
                  <c:v>40117</c:v>
                </c:pt>
                <c:pt idx="3350">
                  <c:v>40119</c:v>
                </c:pt>
                <c:pt idx="3351">
                  <c:v>40120</c:v>
                </c:pt>
                <c:pt idx="3352">
                  <c:v>40121</c:v>
                </c:pt>
                <c:pt idx="3353">
                  <c:v>40122</c:v>
                </c:pt>
                <c:pt idx="3354">
                  <c:v>40123</c:v>
                </c:pt>
                <c:pt idx="3355">
                  <c:v>40126</c:v>
                </c:pt>
                <c:pt idx="3356">
                  <c:v>40127</c:v>
                </c:pt>
                <c:pt idx="3357">
                  <c:v>40128</c:v>
                </c:pt>
                <c:pt idx="3358">
                  <c:v>40129</c:v>
                </c:pt>
                <c:pt idx="3359">
                  <c:v>40130</c:v>
                </c:pt>
                <c:pt idx="3360">
                  <c:v>40133</c:v>
                </c:pt>
                <c:pt idx="3361">
                  <c:v>40134</c:v>
                </c:pt>
                <c:pt idx="3362">
                  <c:v>40135</c:v>
                </c:pt>
                <c:pt idx="3363">
                  <c:v>40136</c:v>
                </c:pt>
                <c:pt idx="3364">
                  <c:v>40137</c:v>
                </c:pt>
                <c:pt idx="3365">
                  <c:v>40140</c:v>
                </c:pt>
                <c:pt idx="3366">
                  <c:v>40141</c:v>
                </c:pt>
                <c:pt idx="3367">
                  <c:v>40142</c:v>
                </c:pt>
                <c:pt idx="3368">
                  <c:v>40143</c:v>
                </c:pt>
                <c:pt idx="3369">
                  <c:v>40144</c:v>
                </c:pt>
                <c:pt idx="3370">
                  <c:v>40147</c:v>
                </c:pt>
                <c:pt idx="3371">
                  <c:v>40148</c:v>
                </c:pt>
                <c:pt idx="3372">
                  <c:v>40149</c:v>
                </c:pt>
                <c:pt idx="3373">
                  <c:v>40150</c:v>
                </c:pt>
                <c:pt idx="3374">
                  <c:v>40151</c:v>
                </c:pt>
                <c:pt idx="3375">
                  <c:v>40154</c:v>
                </c:pt>
                <c:pt idx="3376">
                  <c:v>40155</c:v>
                </c:pt>
                <c:pt idx="3377">
                  <c:v>40156</c:v>
                </c:pt>
                <c:pt idx="3378">
                  <c:v>40157</c:v>
                </c:pt>
                <c:pt idx="3379">
                  <c:v>40158</c:v>
                </c:pt>
                <c:pt idx="3380">
                  <c:v>40161</c:v>
                </c:pt>
                <c:pt idx="3381">
                  <c:v>40162</c:v>
                </c:pt>
                <c:pt idx="3382">
                  <c:v>40163</c:v>
                </c:pt>
                <c:pt idx="3383">
                  <c:v>40164</c:v>
                </c:pt>
                <c:pt idx="3384">
                  <c:v>40165</c:v>
                </c:pt>
                <c:pt idx="3385">
                  <c:v>40168</c:v>
                </c:pt>
                <c:pt idx="3386">
                  <c:v>40169</c:v>
                </c:pt>
                <c:pt idx="3387">
                  <c:v>40170</c:v>
                </c:pt>
                <c:pt idx="3388">
                  <c:v>40171</c:v>
                </c:pt>
                <c:pt idx="3389">
                  <c:v>40175</c:v>
                </c:pt>
                <c:pt idx="3390">
                  <c:v>40176</c:v>
                </c:pt>
                <c:pt idx="3391">
                  <c:v>40177</c:v>
                </c:pt>
                <c:pt idx="3392">
                  <c:v>40178</c:v>
                </c:pt>
                <c:pt idx="3393">
                  <c:v>40182</c:v>
                </c:pt>
                <c:pt idx="3394">
                  <c:v>40183</c:v>
                </c:pt>
                <c:pt idx="3395">
                  <c:v>40184</c:v>
                </c:pt>
                <c:pt idx="3396">
                  <c:v>40185</c:v>
                </c:pt>
                <c:pt idx="3397">
                  <c:v>40186</c:v>
                </c:pt>
                <c:pt idx="3398">
                  <c:v>40189</c:v>
                </c:pt>
                <c:pt idx="3399">
                  <c:v>40190</c:v>
                </c:pt>
                <c:pt idx="3400">
                  <c:v>40191</c:v>
                </c:pt>
                <c:pt idx="3401">
                  <c:v>40192</c:v>
                </c:pt>
                <c:pt idx="3402">
                  <c:v>40193</c:v>
                </c:pt>
                <c:pt idx="3403">
                  <c:v>40196</c:v>
                </c:pt>
                <c:pt idx="3404">
                  <c:v>40197</c:v>
                </c:pt>
                <c:pt idx="3405">
                  <c:v>40198</c:v>
                </c:pt>
                <c:pt idx="3406">
                  <c:v>40199</c:v>
                </c:pt>
                <c:pt idx="3407">
                  <c:v>40200</c:v>
                </c:pt>
                <c:pt idx="3408">
                  <c:v>40203</c:v>
                </c:pt>
                <c:pt idx="3409">
                  <c:v>40204</c:v>
                </c:pt>
                <c:pt idx="3410">
                  <c:v>40205</c:v>
                </c:pt>
                <c:pt idx="3411">
                  <c:v>40206</c:v>
                </c:pt>
                <c:pt idx="3412">
                  <c:v>40207</c:v>
                </c:pt>
                <c:pt idx="3413">
                  <c:v>40209</c:v>
                </c:pt>
                <c:pt idx="3414">
                  <c:v>40210</c:v>
                </c:pt>
                <c:pt idx="3415">
                  <c:v>40211</c:v>
                </c:pt>
                <c:pt idx="3416">
                  <c:v>40212</c:v>
                </c:pt>
                <c:pt idx="3417">
                  <c:v>40213</c:v>
                </c:pt>
                <c:pt idx="3418">
                  <c:v>40214</c:v>
                </c:pt>
                <c:pt idx="3419">
                  <c:v>40217</c:v>
                </c:pt>
                <c:pt idx="3420">
                  <c:v>40218</c:v>
                </c:pt>
                <c:pt idx="3421">
                  <c:v>40219</c:v>
                </c:pt>
                <c:pt idx="3422">
                  <c:v>40220</c:v>
                </c:pt>
                <c:pt idx="3423">
                  <c:v>40221</c:v>
                </c:pt>
                <c:pt idx="3424">
                  <c:v>40224</c:v>
                </c:pt>
                <c:pt idx="3425">
                  <c:v>40225</c:v>
                </c:pt>
                <c:pt idx="3426">
                  <c:v>40226</c:v>
                </c:pt>
                <c:pt idx="3427">
                  <c:v>40227</c:v>
                </c:pt>
                <c:pt idx="3428">
                  <c:v>40228</c:v>
                </c:pt>
                <c:pt idx="3429">
                  <c:v>40231</c:v>
                </c:pt>
                <c:pt idx="3430">
                  <c:v>40232</c:v>
                </c:pt>
                <c:pt idx="3431">
                  <c:v>40233</c:v>
                </c:pt>
                <c:pt idx="3432">
                  <c:v>40234</c:v>
                </c:pt>
                <c:pt idx="3433">
                  <c:v>40235</c:v>
                </c:pt>
                <c:pt idx="3434">
                  <c:v>40237</c:v>
                </c:pt>
                <c:pt idx="3435">
                  <c:v>40238</c:v>
                </c:pt>
                <c:pt idx="3436">
                  <c:v>40239</c:v>
                </c:pt>
                <c:pt idx="3437">
                  <c:v>40240</c:v>
                </c:pt>
                <c:pt idx="3438">
                  <c:v>40241</c:v>
                </c:pt>
                <c:pt idx="3439">
                  <c:v>40242</c:v>
                </c:pt>
                <c:pt idx="3440">
                  <c:v>40245</c:v>
                </c:pt>
                <c:pt idx="3441">
                  <c:v>40246</c:v>
                </c:pt>
                <c:pt idx="3442">
                  <c:v>40247</c:v>
                </c:pt>
                <c:pt idx="3443">
                  <c:v>40248</c:v>
                </c:pt>
                <c:pt idx="3444">
                  <c:v>40249</c:v>
                </c:pt>
                <c:pt idx="3445">
                  <c:v>40252</c:v>
                </c:pt>
                <c:pt idx="3446">
                  <c:v>40253</c:v>
                </c:pt>
                <c:pt idx="3447">
                  <c:v>40254</c:v>
                </c:pt>
                <c:pt idx="3448">
                  <c:v>40255</c:v>
                </c:pt>
                <c:pt idx="3449">
                  <c:v>40256</c:v>
                </c:pt>
                <c:pt idx="3450">
                  <c:v>40259</c:v>
                </c:pt>
                <c:pt idx="3451">
                  <c:v>40260</c:v>
                </c:pt>
                <c:pt idx="3452">
                  <c:v>40261</c:v>
                </c:pt>
                <c:pt idx="3453">
                  <c:v>40262</c:v>
                </c:pt>
                <c:pt idx="3454">
                  <c:v>40263</c:v>
                </c:pt>
                <c:pt idx="3455">
                  <c:v>40266</c:v>
                </c:pt>
                <c:pt idx="3456">
                  <c:v>40267</c:v>
                </c:pt>
                <c:pt idx="3457">
                  <c:v>40268</c:v>
                </c:pt>
                <c:pt idx="3458">
                  <c:v>40269</c:v>
                </c:pt>
                <c:pt idx="3459">
                  <c:v>40273</c:v>
                </c:pt>
                <c:pt idx="3460">
                  <c:v>40274</c:v>
                </c:pt>
                <c:pt idx="3461">
                  <c:v>40275</c:v>
                </c:pt>
                <c:pt idx="3462">
                  <c:v>40276</c:v>
                </c:pt>
                <c:pt idx="3463">
                  <c:v>40277</c:v>
                </c:pt>
                <c:pt idx="3464">
                  <c:v>40280</c:v>
                </c:pt>
                <c:pt idx="3465">
                  <c:v>40281</c:v>
                </c:pt>
                <c:pt idx="3466">
                  <c:v>40282</c:v>
                </c:pt>
                <c:pt idx="3467">
                  <c:v>40283</c:v>
                </c:pt>
                <c:pt idx="3468">
                  <c:v>40284</c:v>
                </c:pt>
                <c:pt idx="3469">
                  <c:v>40287</c:v>
                </c:pt>
                <c:pt idx="3470">
                  <c:v>40288</c:v>
                </c:pt>
                <c:pt idx="3471">
                  <c:v>40289</c:v>
                </c:pt>
                <c:pt idx="3472">
                  <c:v>40290</c:v>
                </c:pt>
                <c:pt idx="3473">
                  <c:v>40291</c:v>
                </c:pt>
                <c:pt idx="3474">
                  <c:v>40294</c:v>
                </c:pt>
                <c:pt idx="3475">
                  <c:v>40295</c:v>
                </c:pt>
                <c:pt idx="3476">
                  <c:v>40296</c:v>
                </c:pt>
                <c:pt idx="3477">
                  <c:v>40297</c:v>
                </c:pt>
                <c:pt idx="3478">
                  <c:v>40298</c:v>
                </c:pt>
                <c:pt idx="3479">
                  <c:v>40301</c:v>
                </c:pt>
                <c:pt idx="3480">
                  <c:v>40302</c:v>
                </c:pt>
                <c:pt idx="3481">
                  <c:v>40303</c:v>
                </c:pt>
                <c:pt idx="3482">
                  <c:v>40304</c:v>
                </c:pt>
                <c:pt idx="3483">
                  <c:v>40305</c:v>
                </c:pt>
                <c:pt idx="3484">
                  <c:v>40308</c:v>
                </c:pt>
                <c:pt idx="3485">
                  <c:v>40309</c:v>
                </c:pt>
                <c:pt idx="3486">
                  <c:v>40310</c:v>
                </c:pt>
                <c:pt idx="3487">
                  <c:v>40311</c:v>
                </c:pt>
                <c:pt idx="3488">
                  <c:v>40312</c:v>
                </c:pt>
                <c:pt idx="3489">
                  <c:v>40315</c:v>
                </c:pt>
                <c:pt idx="3490">
                  <c:v>40316</c:v>
                </c:pt>
                <c:pt idx="3491">
                  <c:v>40317</c:v>
                </c:pt>
                <c:pt idx="3492">
                  <c:v>40318</c:v>
                </c:pt>
                <c:pt idx="3493">
                  <c:v>40319</c:v>
                </c:pt>
                <c:pt idx="3494">
                  <c:v>40322</c:v>
                </c:pt>
                <c:pt idx="3495">
                  <c:v>40323</c:v>
                </c:pt>
                <c:pt idx="3496">
                  <c:v>40324</c:v>
                </c:pt>
                <c:pt idx="3497">
                  <c:v>40325</c:v>
                </c:pt>
                <c:pt idx="3498">
                  <c:v>40326</c:v>
                </c:pt>
                <c:pt idx="3499">
                  <c:v>40329</c:v>
                </c:pt>
                <c:pt idx="3500">
                  <c:v>40330</c:v>
                </c:pt>
                <c:pt idx="3501">
                  <c:v>40331</c:v>
                </c:pt>
                <c:pt idx="3502">
                  <c:v>40332</c:v>
                </c:pt>
                <c:pt idx="3503">
                  <c:v>40333</c:v>
                </c:pt>
                <c:pt idx="3504">
                  <c:v>40336</c:v>
                </c:pt>
                <c:pt idx="3505">
                  <c:v>40337</c:v>
                </c:pt>
                <c:pt idx="3506">
                  <c:v>40338</c:v>
                </c:pt>
                <c:pt idx="3507">
                  <c:v>40339</c:v>
                </c:pt>
                <c:pt idx="3508">
                  <c:v>40340</c:v>
                </c:pt>
                <c:pt idx="3509">
                  <c:v>40343</c:v>
                </c:pt>
                <c:pt idx="3510">
                  <c:v>40344</c:v>
                </c:pt>
                <c:pt idx="3511">
                  <c:v>40345</c:v>
                </c:pt>
                <c:pt idx="3512">
                  <c:v>40346</c:v>
                </c:pt>
                <c:pt idx="3513">
                  <c:v>40347</c:v>
                </c:pt>
                <c:pt idx="3514">
                  <c:v>40350</c:v>
                </c:pt>
                <c:pt idx="3515">
                  <c:v>40351</c:v>
                </c:pt>
                <c:pt idx="3516">
                  <c:v>40352</c:v>
                </c:pt>
                <c:pt idx="3517">
                  <c:v>40353</c:v>
                </c:pt>
                <c:pt idx="3518">
                  <c:v>40354</c:v>
                </c:pt>
                <c:pt idx="3519">
                  <c:v>40357</c:v>
                </c:pt>
                <c:pt idx="3520">
                  <c:v>40358</c:v>
                </c:pt>
                <c:pt idx="3521">
                  <c:v>40359</c:v>
                </c:pt>
                <c:pt idx="3522">
                  <c:v>40360</c:v>
                </c:pt>
                <c:pt idx="3523">
                  <c:v>40361</c:v>
                </c:pt>
                <c:pt idx="3524">
                  <c:v>40364</c:v>
                </c:pt>
                <c:pt idx="3525">
                  <c:v>40365</c:v>
                </c:pt>
                <c:pt idx="3526">
                  <c:v>40366</c:v>
                </c:pt>
                <c:pt idx="3527">
                  <c:v>40367</c:v>
                </c:pt>
                <c:pt idx="3528">
                  <c:v>40368</c:v>
                </c:pt>
                <c:pt idx="3529">
                  <c:v>40371</c:v>
                </c:pt>
                <c:pt idx="3530">
                  <c:v>40372</c:v>
                </c:pt>
                <c:pt idx="3531">
                  <c:v>40373</c:v>
                </c:pt>
                <c:pt idx="3532">
                  <c:v>40374</c:v>
                </c:pt>
                <c:pt idx="3533">
                  <c:v>40375</c:v>
                </c:pt>
                <c:pt idx="3534">
                  <c:v>40378</c:v>
                </c:pt>
                <c:pt idx="3535">
                  <c:v>40379</c:v>
                </c:pt>
                <c:pt idx="3536">
                  <c:v>40380</c:v>
                </c:pt>
                <c:pt idx="3537">
                  <c:v>40381</c:v>
                </c:pt>
                <c:pt idx="3538">
                  <c:v>40382</c:v>
                </c:pt>
                <c:pt idx="3539">
                  <c:v>40385</c:v>
                </c:pt>
                <c:pt idx="3540">
                  <c:v>40386</c:v>
                </c:pt>
                <c:pt idx="3541">
                  <c:v>40387</c:v>
                </c:pt>
                <c:pt idx="3542">
                  <c:v>40388</c:v>
                </c:pt>
                <c:pt idx="3543">
                  <c:v>40389</c:v>
                </c:pt>
                <c:pt idx="3544">
                  <c:v>40390</c:v>
                </c:pt>
                <c:pt idx="3545">
                  <c:v>40392</c:v>
                </c:pt>
                <c:pt idx="3546">
                  <c:v>40393</c:v>
                </c:pt>
                <c:pt idx="3547">
                  <c:v>40394</c:v>
                </c:pt>
                <c:pt idx="3548">
                  <c:v>40395</c:v>
                </c:pt>
                <c:pt idx="3549">
                  <c:v>40396</c:v>
                </c:pt>
                <c:pt idx="3550">
                  <c:v>40399</c:v>
                </c:pt>
                <c:pt idx="3551">
                  <c:v>40400</c:v>
                </c:pt>
                <c:pt idx="3552">
                  <c:v>40401</c:v>
                </c:pt>
                <c:pt idx="3553">
                  <c:v>40402</c:v>
                </c:pt>
                <c:pt idx="3554">
                  <c:v>40403</c:v>
                </c:pt>
                <c:pt idx="3555">
                  <c:v>40406</c:v>
                </c:pt>
                <c:pt idx="3556">
                  <c:v>40407</c:v>
                </c:pt>
                <c:pt idx="3557">
                  <c:v>40408</c:v>
                </c:pt>
                <c:pt idx="3558">
                  <c:v>40409</c:v>
                </c:pt>
                <c:pt idx="3559">
                  <c:v>40410</c:v>
                </c:pt>
                <c:pt idx="3560">
                  <c:v>40413</c:v>
                </c:pt>
                <c:pt idx="3561">
                  <c:v>40414</c:v>
                </c:pt>
                <c:pt idx="3562">
                  <c:v>40415</c:v>
                </c:pt>
                <c:pt idx="3563">
                  <c:v>40416</c:v>
                </c:pt>
                <c:pt idx="3564">
                  <c:v>40417</c:v>
                </c:pt>
                <c:pt idx="3565">
                  <c:v>40420</c:v>
                </c:pt>
                <c:pt idx="3566">
                  <c:v>40421</c:v>
                </c:pt>
                <c:pt idx="3567">
                  <c:v>40422</c:v>
                </c:pt>
                <c:pt idx="3568">
                  <c:v>40423</c:v>
                </c:pt>
                <c:pt idx="3569">
                  <c:v>40424</c:v>
                </c:pt>
                <c:pt idx="3570">
                  <c:v>40427</c:v>
                </c:pt>
                <c:pt idx="3571">
                  <c:v>40428</c:v>
                </c:pt>
                <c:pt idx="3572">
                  <c:v>40429</c:v>
                </c:pt>
                <c:pt idx="3573">
                  <c:v>40430</c:v>
                </c:pt>
                <c:pt idx="3574">
                  <c:v>40431</c:v>
                </c:pt>
                <c:pt idx="3575">
                  <c:v>40434</c:v>
                </c:pt>
                <c:pt idx="3576">
                  <c:v>40435</c:v>
                </c:pt>
                <c:pt idx="3577">
                  <c:v>40436</c:v>
                </c:pt>
                <c:pt idx="3578">
                  <c:v>40437</c:v>
                </c:pt>
                <c:pt idx="3579">
                  <c:v>40438</c:v>
                </c:pt>
                <c:pt idx="3580">
                  <c:v>40441</c:v>
                </c:pt>
                <c:pt idx="3581">
                  <c:v>40442</c:v>
                </c:pt>
                <c:pt idx="3582">
                  <c:v>40443</c:v>
                </c:pt>
                <c:pt idx="3583">
                  <c:v>40444</c:v>
                </c:pt>
                <c:pt idx="3584">
                  <c:v>40445</c:v>
                </c:pt>
                <c:pt idx="3585">
                  <c:v>40448</c:v>
                </c:pt>
                <c:pt idx="3586">
                  <c:v>40449</c:v>
                </c:pt>
                <c:pt idx="3587">
                  <c:v>40450</c:v>
                </c:pt>
                <c:pt idx="3588">
                  <c:v>40451</c:v>
                </c:pt>
                <c:pt idx="3589">
                  <c:v>40452</c:v>
                </c:pt>
                <c:pt idx="3590">
                  <c:v>40455</c:v>
                </c:pt>
                <c:pt idx="3591">
                  <c:v>40456</c:v>
                </c:pt>
                <c:pt idx="3592">
                  <c:v>40457</c:v>
                </c:pt>
                <c:pt idx="3593">
                  <c:v>40458</c:v>
                </c:pt>
                <c:pt idx="3594">
                  <c:v>40459</c:v>
                </c:pt>
                <c:pt idx="3595">
                  <c:v>40462</c:v>
                </c:pt>
                <c:pt idx="3596">
                  <c:v>40463</c:v>
                </c:pt>
                <c:pt idx="3597">
                  <c:v>40464</c:v>
                </c:pt>
                <c:pt idx="3598">
                  <c:v>40465</c:v>
                </c:pt>
                <c:pt idx="3599">
                  <c:v>40466</c:v>
                </c:pt>
                <c:pt idx="3600">
                  <c:v>40469</c:v>
                </c:pt>
                <c:pt idx="3601">
                  <c:v>40470</c:v>
                </c:pt>
                <c:pt idx="3602">
                  <c:v>40471</c:v>
                </c:pt>
                <c:pt idx="3603">
                  <c:v>40472</c:v>
                </c:pt>
                <c:pt idx="3604">
                  <c:v>40473</c:v>
                </c:pt>
                <c:pt idx="3605">
                  <c:v>40476</c:v>
                </c:pt>
                <c:pt idx="3606">
                  <c:v>40477</c:v>
                </c:pt>
                <c:pt idx="3607">
                  <c:v>40478</c:v>
                </c:pt>
                <c:pt idx="3608">
                  <c:v>40479</c:v>
                </c:pt>
                <c:pt idx="3609">
                  <c:v>40480</c:v>
                </c:pt>
                <c:pt idx="3610">
                  <c:v>40482</c:v>
                </c:pt>
                <c:pt idx="3611">
                  <c:v>40483</c:v>
                </c:pt>
                <c:pt idx="3612">
                  <c:v>40484</c:v>
                </c:pt>
                <c:pt idx="3613">
                  <c:v>40485</c:v>
                </c:pt>
                <c:pt idx="3614">
                  <c:v>40486</c:v>
                </c:pt>
                <c:pt idx="3615">
                  <c:v>40487</c:v>
                </c:pt>
                <c:pt idx="3616">
                  <c:v>40490</c:v>
                </c:pt>
                <c:pt idx="3617">
                  <c:v>40491</c:v>
                </c:pt>
                <c:pt idx="3618">
                  <c:v>40492</c:v>
                </c:pt>
                <c:pt idx="3619">
                  <c:v>40493</c:v>
                </c:pt>
                <c:pt idx="3620">
                  <c:v>40494</c:v>
                </c:pt>
                <c:pt idx="3621">
                  <c:v>40497</c:v>
                </c:pt>
                <c:pt idx="3622">
                  <c:v>40498</c:v>
                </c:pt>
                <c:pt idx="3623">
                  <c:v>40499</c:v>
                </c:pt>
                <c:pt idx="3624">
                  <c:v>40500</c:v>
                </c:pt>
                <c:pt idx="3625">
                  <c:v>40501</c:v>
                </c:pt>
                <c:pt idx="3626">
                  <c:v>40504</c:v>
                </c:pt>
                <c:pt idx="3627">
                  <c:v>40505</c:v>
                </c:pt>
                <c:pt idx="3628">
                  <c:v>40506</c:v>
                </c:pt>
                <c:pt idx="3629">
                  <c:v>40507</c:v>
                </c:pt>
                <c:pt idx="3630">
                  <c:v>40508</c:v>
                </c:pt>
                <c:pt idx="3631">
                  <c:v>40511</c:v>
                </c:pt>
                <c:pt idx="3632">
                  <c:v>40512</c:v>
                </c:pt>
                <c:pt idx="3633">
                  <c:v>40513</c:v>
                </c:pt>
                <c:pt idx="3634">
                  <c:v>40514</c:v>
                </c:pt>
                <c:pt idx="3635">
                  <c:v>40515</c:v>
                </c:pt>
                <c:pt idx="3636">
                  <c:v>40518</c:v>
                </c:pt>
                <c:pt idx="3637">
                  <c:v>40519</c:v>
                </c:pt>
                <c:pt idx="3638">
                  <c:v>40520</c:v>
                </c:pt>
                <c:pt idx="3639">
                  <c:v>40521</c:v>
                </c:pt>
                <c:pt idx="3640">
                  <c:v>40522</c:v>
                </c:pt>
                <c:pt idx="3641">
                  <c:v>40525</c:v>
                </c:pt>
                <c:pt idx="3642">
                  <c:v>40526</c:v>
                </c:pt>
                <c:pt idx="3643">
                  <c:v>40527</c:v>
                </c:pt>
                <c:pt idx="3644">
                  <c:v>40528</c:v>
                </c:pt>
                <c:pt idx="3645">
                  <c:v>40529</c:v>
                </c:pt>
                <c:pt idx="3646">
                  <c:v>40532</c:v>
                </c:pt>
                <c:pt idx="3647">
                  <c:v>40533</c:v>
                </c:pt>
                <c:pt idx="3648">
                  <c:v>40534</c:v>
                </c:pt>
                <c:pt idx="3649">
                  <c:v>40535</c:v>
                </c:pt>
                <c:pt idx="3650">
                  <c:v>40536</c:v>
                </c:pt>
                <c:pt idx="3651">
                  <c:v>40539</c:v>
                </c:pt>
                <c:pt idx="3652">
                  <c:v>40540</c:v>
                </c:pt>
                <c:pt idx="3653">
                  <c:v>40541</c:v>
                </c:pt>
                <c:pt idx="3654">
                  <c:v>40542</c:v>
                </c:pt>
                <c:pt idx="3655">
                  <c:v>40543</c:v>
                </c:pt>
                <c:pt idx="3656">
                  <c:v>40546</c:v>
                </c:pt>
                <c:pt idx="3657">
                  <c:v>40547</c:v>
                </c:pt>
                <c:pt idx="3658">
                  <c:v>40548</c:v>
                </c:pt>
                <c:pt idx="3659">
                  <c:v>40549</c:v>
                </c:pt>
                <c:pt idx="3660">
                  <c:v>40550</c:v>
                </c:pt>
                <c:pt idx="3661">
                  <c:v>40553</c:v>
                </c:pt>
                <c:pt idx="3662">
                  <c:v>40554</c:v>
                </c:pt>
                <c:pt idx="3663">
                  <c:v>40555</c:v>
                </c:pt>
                <c:pt idx="3664">
                  <c:v>40556</c:v>
                </c:pt>
                <c:pt idx="3665">
                  <c:v>40557</c:v>
                </c:pt>
                <c:pt idx="3666">
                  <c:v>40560</c:v>
                </c:pt>
                <c:pt idx="3667">
                  <c:v>40561</c:v>
                </c:pt>
                <c:pt idx="3668">
                  <c:v>40562</c:v>
                </c:pt>
                <c:pt idx="3669">
                  <c:v>40563</c:v>
                </c:pt>
                <c:pt idx="3670">
                  <c:v>40564</c:v>
                </c:pt>
                <c:pt idx="3671">
                  <c:v>40567</c:v>
                </c:pt>
                <c:pt idx="3672">
                  <c:v>40568</c:v>
                </c:pt>
                <c:pt idx="3673">
                  <c:v>40569</c:v>
                </c:pt>
                <c:pt idx="3674">
                  <c:v>40570</c:v>
                </c:pt>
                <c:pt idx="3675">
                  <c:v>40571</c:v>
                </c:pt>
                <c:pt idx="3676">
                  <c:v>40574</c:v>
                </c:pt>
                <c:pt idx="3677">
                  <c:v>40575</c:v>
                </c:pt>
                <c:pt idx="3678">
                  <c:v>40576</c:v>
                </c:pt>
                <c:pt idx="3679">
                  <c:v>40577</c:v>
                </c:pt>
                <c:pt idx="3680">
                  <c:v>40578</c:v>
                </c:pt>
                <c:pt idx="3681">
                  <c:v>40581</c:v>
                </c:pt>
                <c:pt idx="3682">
                  <c:v>40582</c:v>
                </c:pt>
                <c:pt idx="3683">
                  <c:v>40583</c:v>
                </c:pt>
                <c:pt idx="3684">
                  <c:v>40584</c:v>
                </c:pt>
                <c:pt idx="3685">
                  <c:v>40585</c:v>
                </c:pt>
                <c:pt idx="3686">
                  <c:v>40588</c:v>
                </c:pt>
                <c:pt idx="3687">
                  <c:v>40589</c:v>
                </c:pt>
                <c:pt idx="3688">
                  <c:v>40590</c:v>
                </c:pt>
                <c:pt idx="3689">
                  <c:v>40591</c:v>
                </c:pt>
                <c:pt idx="3690">
                  <c:v>40592</c:v>
                </c:pt>
                <c:pt idx="3691">
                  <c:v>40595</c:v>
                </c:pt>
                <c:pt idx="3692">
                  <c:v>40596</c:v>
                </c:pt>
                <c:pt idx="3693">
                  <c:v>40597</c:v>
                </c:pt>
                <c:pt idx="3694">
                  <c:v>40598</c:v>
                </c:pt>
                <c:pt idx="3695">
                  <c:v>40599</c:v>
                </c:pt>
                <c:pt idx="3696">
                  <c:v>40602</c:v>
                </c:pt>
                <c:pt idx="3697">
                  <c:v>40603</c:v>
                </c:pt>
                <c:pt idx="3698">
                  <c:v>40604</c:v>
                </c:pt>
                <c:pt idx="3699">
                  <c:v>40605</c:v>
                </c:pt>
                <c:pt idx="3700">
                  <c:v>40606</c:v>
                </c:pt>
                <c:pt idx="3701">
                  <c:v>40609</c:v>
                </c:pt>
                <c:pt idx="3702">
                  <c:v>40610</c:v>
                </c:pt>
                <c:pt idx="3703">
                  <c:v>40611</c:v>
                </c:pt>
                <c:pt idx="3704">
                  <c:v>40612</c:v>
                </c:pt>
                <c:pt idx="3705">
                  <c:v>40613</c:v>
                </c:pt>
                <c:pt idx="3706">
                  <c:v>40616</c:v>
                </c:pt>
                <c:pt idx="3707">
                  <c:v>40617</c:v>
                </c:pt>
                <c:pt idx="3708">
                  <c:v>40618</c:v>
                </c:pt>
                <c:pt idx="3709">
                  <c:v>40619</c:v>
                </c:pt>
                <c:pt idx="3710">
                  <c:v>40620</c:v>
                </c:pt>
                <c:pt idx="3711">
                  <c:v>40623</c:v>
                </c:pt>
                <c:pt idx="3712">
                  <c:v>40624</c:v>
                </c:pt>
                <c:pt idx="3713">
                  <c:v>40625</c:v>
                </c:pt>
                <c:pt idx="3714">
                  <c:v>40626</c:v>
                </c:pt>
                <c:pt idx="3715">
                  <c:v>40627</c:v>
                </c:pt>
                <c:pt idx="3716">
                  <c:v>40630</c:v>
                </c:pt>
                <c:pt idx="3717">
                  <c:v>40631</c:v>
                </c:pt>
                <c:pt idx="3718">
                  <c:v>40632</c:v>
                </c:pt>
                <c:pt idx="3719">
                  <c:v>40633</c:v>
                </c:pt>
                <c:pt idx="3720">
                  <c:v>40634</c:v>
                </c:pt>
                <c:pt idx="3721">
                  <c:v>40637</c:v>
                </c:pt>
                <c:pt idx="3722">
                  <c:v>40638</c:v>
                </c:pt>
                <c:pt idx="3723">
                  <c:v>40639</c:v>
                </c:pt>
                <c:pt idx="3724">
                  <c:v>40640</c:v>
                </c:pt>
                <c:pt idx="3725">
                  <c:v>40641</c:v>
                </c:pt>
                <c:pt idx="3726">
                  <c:v>40644</c:v>
                </c:pt>
                <c:pt idx="3727">
                  <c:v>40645</c:v>
                </c:pt>
                <c:pt idx="3728">
                  <c:v>40646</c:v>
                </c:pt>
                <c:pt idx="3729">
                  <c:v>40647</c:v>
                </c:pt>
                <c:pt idx="3730">
                  <c:v>40648</c:v>
                </c:pt>
                <c:pt idx="3731">
                  <c:v>40651</c:v>
                </c:pt>
                <c:pt idx="3732">
                  <c:v>40652</c:v>
                </c:pt>
                <c:pt idx="3733">
                  <c:v>40653</c:v>
                </c:pt>
                <c:pt idx="3734">
                  <c:v>40654</c:v>
                </c:pt>
                <c:pt idx="3735">
                  <c:v>40658</c:v>
                </c:pt>
                <c:pt idx="3736">
                  <c:v>40659</c:v>
                </c:pt>
                <c:pt idx="3737">
                  <c:v>40660</c:v>
                </c:pt>
                <c:pt idx="3738">
                  <c:v>40661</c:v>
                </c:pt>
                <c:pt idx="3739">
                  <c:v>40662</c:v>
                </c:pt>
                <c:pt idx="3740">
                  <c:v>40663</c:v>
                </c:pt>
                <c:pt idx="3741">
                  <c:v>40665</c:v>
                </c:pt>
                <c:pt idx="3742">
                  <c:v>40666</c:v>
                </c:pt>
                <c:pt idx="3743">
                  <c:v>40667</c:v>
                </c:pt>
                <c:pt idx="3744">
                  <c:v>40668</c:v>
                </c:pt>
                <c:pt idx="3745">
                  <c:v>40669</c:v>
                </c:pt>
                <c:pt idx="3746">
                  <c:v>40672</c:v>
                </c:pt>
                <c:pt idx="3747">
                  <c:v>40673</c:v>
                </c:pt>
                <c:pt idx="3748">
                  <c:v>40674</c:v>
                </c:pt>
                <c:pt idx="3749">
                  <c:v>40675</c:v>
                </c:pt>
                <c:pt idx="3750">
                  <c:v>40676</c:v>
                </c:pt>
                <c:pt idx="3751">
                  <c:v>40679</c:v>
                </c:pt>
                <c:pt idx="3752">
                  <c:v>40680</c:v>
                </c:pt>
                <c:pt idx="3753">
                  <c:v>40681</c:v>
                </c:pt>
                <c:pt idx="3754">
                  <c:v>40682</c:v>
                </c:pt>
                <c:pt idx="3755">
                  <c:v>40683</c:v>
                </c:pt>
                <c:pt idx="3756">
                  <c:v>40686</c:v>
                </c:pt>
                <c:pt idx="3757">
                  <c:v>40687</c:v>
                </c:pt>
                <c:pt idx="3758">
                  <c:v>40688</c:v>
                </c:pt>
                <c:pt idx="3759">
                  <c:v>40689</c:v>
                </c:pt>
                <c:pt idx="3760">
                  <c:v>40690</c:v>
                </c:pt>
                <c:pt idx="3761">
                  <c:v>40693</c:v>
                </c:pt>
                <c:pt idx="3762">
                  <c:v>40694</c:v>
                </c:pt>
                <c:pt idx="3763">
                  <c:v>40695</c:v>
                </c:pt>
                <c:pt idx="3764">
                  <c:v>40696</c:v>
                </c:pt>
                <c:pt idx="3765">
                  <c:v>40697</c:v>
                </c:pt>
                <c:pt idx="3766">
                  <c:v>40700</c:v>
                </c:pt>
                <c:pt idx="3767">
                  <c:v>40701</c:v>
                </c:pt>
                <c:pt idx="3768">
                  <c:v>40702</c:v>
                </c:pt>
                <c:pt idx="3769">
                  <c:v>40703</c:v>
                </c:pt>
                <c:pt idx="3770">
                  <c:v>40704</c:v>
                </c:pt>
                <c:pt idx="3771">
                  <c:v>40707</c:v>
                </c:pt>
                <c:pt idx="3772">
                  <c:v>40708</c:v>
                </c:pt>
                <c:pt idx="3773">
                  <c:v>40709</c:v>
                </c:pt>
                <c:pt idx="3774">
                  <c:v>40710</c:v>
                </c:pt>
                <c:pt idx="3775">
                  <c:v>40711</c:v>
                </c:pt>
                <c:pt idx="3776">
                  <c:v>40714</c:v>
                </c:pt>
                <c:pt idx="3777">
                  <c:v>40715</c:v>
                </c:pt>
                <c:pt idx="3778">
                  <c:v>40716</c:v>
                </c:pt>
                <c:pt idx="3779">
                  <c:v>40717</c:v>
                </c:pt>
                <c:pt idx="3780">
                  <c:v>40718</c:v>
                </c:pt>
                <c:pt idx="3781">
                  <c:v>40721</c:v>
                </c:pt>
                <c:pt idx="3782">
                  <c:v>40722</c:v>
                </c:pt>
                <c:pt idx="3783">
                  <c:v>40723</c:v>
                </c:pt>
                <c:pt idx="3784">
                  <c:v>40724</c:v>
                </c:pt>
                <c:pt idx="3785">
                  <c:v>40725</c:v>
                </c:pt>
                <c:pt idx="3786">
                  <c:v>40728</c:v>
                </c:pt>
                <c:pt idx="3787">
                  <c:v>40729</c:v>
                </c:pt>
                <c:pt idx="3788">
                  <c:v>40730</c:v>
                </c:pt>
                <c:pt idx="3789">
                  <c:v>40731</c:v>
                </c:pt>
                <c:pt idx="3790">
                  <c:v>40732</c:v>
                </c:pt>
                <c:pt idx="3791">
                  <c:v>40735</c:v>
                </c:pt>
                <c:pt idx="3792">
                  <c:v>40736</c:v>
                </c:pt>
                <c:pt idx="3793">
                  <c:v>40737</c:v>
                </c:pt>
                <c:pt idx="3794">
                  <c:v>40738</c:v>
                </c:pt>
                <c:pt idx="3795">
                  <c:v>40739</c:v>
                </c:pt>
                <c:pt idx="3796">
                  <c:v>40742</c:v>
                </c:pt>
                <c:pt idx="3797">
                  <c:v>40743</c:v>
                </c:pt>
                <c:pt idx="3798">
                  <c:v>40744</c:v>
                </c:pt>
                <c:pt idx="3799">
                  <c:v>40745</c:v>
                </c:pt>
                <c:pt idx="3800">
                  <c:v>40746</c:v>
                </c:pt>
                <c:pt idx="3801">
                  <c:v>40749</c:v>
                </c:pt>
                <c:pt idx="3802">
                  <c:v>40750</c:v>
                </c:pt>
                <c:pt idx="3803">
                  <c:v>40751</c:v>
                </c:pt>
                <c:pt idx="3804">
                  <c:v>40752</c:v>
                </c:pt>
                <c:pt idx="3805">
                  <c:v>40753</c:v>
                </c:pt>
                <c:pt idx="3806">
                  <c:v>40755</c:v>
                </c:pt>
                <c:pt idx="3807">
                  <c:v>40756</c:v>
                </c:pt>
                <c:pt idx="3808">
                  <c:v>40757</c:v>
                </c:pt>
                <c:pt idx="3809">
                  <c:v>40758</c:v>
                </c:pt>
                <c:pt idx="3810">
                  <c:v>40759</c:v>
                </c:pt>
                <c:pt idx="3811">
                  <c:v>40760</c:v>
                </c:pt>
                <c:pt idx="3812">
                  <c:v>40763</c:v>
                </c:pt>
                <c:pt idx="3813">
                  <c:v>40764</c:v>
                </c:pt>
                <c:pt idx="3814">
                  <c:v>40765</c:v>
                </c:pt>
                <c:pt idx="3815">
                  <c:v>40766</c:v>
                </c:pt>
                <c:pt idx="3816">
                  <c:v>40767</c:v>
                </c:pt>
                <c:pt idx="3817">
                  <c:v>40770</c:v>
                </c:pt>
                <c:pt idx="3818">
                  <c:v>40771</c:v>
                </c:pt>
                <c:pt idx="3819">
                  <c:v>40772</c:v>
                </c:pt>
                <c:pt idx="3820">
                  <c:v>40773</c:v>
                </c:pt>
                <c:pt idx="3821">
                  <c:v>40774</c:v>
                </c:pt>
                <c:pt idx="3822">
                  <c:v>40777</c:v>
                </c:pt>
                <c:pt idx="3823">
                  <c:v>40778</c:v>
                </c:pt>
                <c:pt idx="3824">
                  <c:v>40779</c:v>
                </c:pt>
                <c:pt idx="3825">
                  <c:v>40780</c:v>
                </c:pt>
                <c:pt idx="3826">
                  <c:v>40781</c:v>
                </c:pt>
                <c:pt idx="3827">
                  <c:v>40784</c:v>
                </c:pt>
                <c:pt idx="3828">
                  <c:v>40785</c:v>
                </c:pt>
                <c:pt idx="3829">
                  <c:v>40786</c:v>
                </c:pt>
                <c:pt idx="3830">
                  <c:v>40787</c:v>
                </c:pt>
                <c:pt idx="3831">
                  <c:v>40788</c:v>
                </c:pt>
                <c:pt idx="3832">
                  <c:v>40791</c:v>
                </c:pt>
                <c:pt idx="3833">
                  <c:v>40792</c:v>
                </c:pt>
                <c:pt idx="3834">
                  <c:v>40793</c:v>
                </c:pt>
                <c:pt idx="3835">
                  <c:v>40794</c:v>
                </c:pt>
                <c:pt idx="3836">
                  <c:v>40795</c:v>
                </c:pt>
                <c:pt idx="3837">
                  <c:v>40798</c:v>
                </c:pt>
                <c:pt idx="3838">
                  <c:v>40799</c:v>
                </c:pt>
                <c:pt idx="3839">
                  <c:v>40800</c:v>
                </c:pt>
                <c:pt idx="3840">
                  <c:v>40801</c:v>
                </c:pt>
                <c:pt idx="3841">
                  <c:v>40802</c:v>
                </c:pt>
                <c:pt idx="3842">
                  <c:v>40805</c:v>
                </c:pt>
                <c:pt idx="3843">
                  <c:v>40806</c:v>
                </c:pt>
                <c:pt idx="3844">
                  <c:v>40807</c:v>
                </c:pt>
                <c:pt idx="3845">
                  <c:v>40808</c:v>
                </c:pt>
                <c:pt idx="3846">
                  <c:v>40809</c:v>
                </c:pt>
                <c:pt idx="3847">
                  <c:v>40812</c:v>
                </c:pt>
                <c:pt idx="3848">
                  <c:v>40813</c:v>
                </c:pt>
                <c:pt idx="3849">
                  <c:v>40814</c:v>
                </c:pt>
                <c:pt idx="3850">
                  <c:v>40815</c:v>
                </c:pt>
                <c:pt idx="3851">
                  <c:v>40816</c:v>
                </c:pt>
                <c:pt idx="3852">
                  <c:v>40819</c:v>
                </c:pt>
                <c:pt idx="3853">
                  <c:v>40820</c:v>
                </c:pt>
                <c:pt idx="3854">
                  <c:v>40821</c:v>
                </c:pt>
                <c:pt idx="3855">
                  <c:v>40822</c:v>
                </c:pt>
                <c:pt idx="3856">
                  <c:v>40823</c:v>
                </c:pt>
                <c:pt idx="3857">
                  <c:v>40826</c:v>
                </c:pt>
                <c:pt idx="3858">
                  <c:v>40827</c:v>
                </c:pt>
                <c:pt idx="3859">
                  <c:v>40828</c:v>
                </c:pt>
                <c:pt idx="3860">
                  <c:v>40829</c:v>
                </c:pt>
                <c:pt idx="3861">
                  <c:v>40830</c:v>
                </c:pt>
                <c:pt idx="3862">
                  <c:v>40833</c:v>
                </c:pt>
                <c:pt idx="3863">
                  <c:v>40834</c:v>
                </c:pt>
                <c:pt idx="3864">
                  <c:v>40835</c:v>
                </c:pt>
                <c:pt idx="3865">
                  <c:v>40836</c:v>
                </c:pt>
                <c:pt idx="3866">
                  <c:v>40837</c:v>
                </c:pt>
                <c:pt idx="3867">
                  <c:v>40840</c:v>
                </c:pt>
                <c:pt idx="3868">
                  <c:v>40841</c:v>
                </c:pt>
                <c:pt idx="3869">
                  <c:v>40842</c:v>
                </c:pt>
                <c:pt idx="3870">
                  <c:v>40843</c:v>
                </c:pt>
                <c:pt idx="3871">
                  <c:v>40844</c:v>
                </c:pt>
                <c:pt idx="3872">
                  <c:v>40847</c:v>
                </c:pt>
                <c:pt idx="3873">
                  <c:v>40848</c:v>
                </c:pt>
                <c:pt idx="3874">
                  <c:v>40849</c:v>
                </c:pt>
                <c:pt idx="3875">
                  <c:v>40850</c:v>
                </c:pt>
                <c:pt idx="3876">
                  <c:v>40851</c:v>
                </c:pt>
                <c:pt idx="3877">
                  <c:v>40854</c:v>
                </c:pt>
                <c:pt idx="3878">
                  <c:v>40855</c:v>
                </c:pt>
                <c:pt idx="3879">
                  <c:v>40856</c:v>
                </c:pt>
                <c:pt idx="3880">
                  <c:v>40857</c:v>
                </c:pt>
                <c:pt idx="3881">
                  <c:v>40858</c:v>
                </c:pt>
                <c:pt idx="3882">
                  <c:v>40861</c:v>
                </c:pt>
                <c:pt idx="3883">
                  <c:v>40862</c:v>
                </c:pt>
                <c:pt idx="3884">
                  <c:v>40863</c:v>
                </c:pt>
                <c:pt idx="3885">
                  <c:v>40864</c:v>
                </c:pt>
                <c:pt idx="3886">
                  <c:v>40865</c:v>
                </c:pt>
                <c:pt idx="3887">
                  <c:v>40868</c:v>
                </c:pt>
                <c:pt idx="3888">
                  <c:v>40869</c:v>
                </c:pt>
                <c:pt idx="3889">
                  <c:v>40870</c:v>
                </c:pt>
                <c:pt idx="3890">
                  <c:v>40871</c:v>
                </c:pt>
                <c:pt idx="3891">
                  <c:v>40872</c:v>
                </c:pt>
                <c:pt idx="3892">
                  <c:v>40875</c:v>
                </c:pt>
                <c:pt idx="3893">
                  <c:v>40876</c:v>
                </c:pt>
                <c:pt idx="3894">
                  <c:v>40877</c:v>
                </c:pt>
                <c:pt idx="3895">
                  <c:v>40878</c:v>
                </c:pt>
                <c:pt idx="3896">
                  <c:v>40879</c:v>
                </c:pt>
                <c:pt idx="3897">
                  <c:v>40882</c:v>
                </c:pt>
                <c:pt idx="3898">
                  <c:v>40883</c:v>
                </c:pt>
                <c:pt idx="3899">
                  <c:v>40884</c:v>
                </c:pt>
                <c:pt idx="3900">
                  <c:v>40885</c:v>
                </c:pt>
                <c:pt idx="3901">
                  <c:v>40886</c:v>
                </c:pt>
                <c:pt idx="3902">
                  <c:v>40889</c:v>
                </c:pt>
                <c:pt idx="3903">
                  <c:v>40890</c:v>
                </c:pt>
                <c:pt idx="3904">
                  <c:v>40891</c:v>
                </c:pt>
                <c:pt idx="3905">
                  <c:v>40892</c:v>
                </c:pt>
                <c:pt idx="3906">
                  <c:v>40893</c:v>
                </c:pt>
                <c:pt idx="3907">
                  <c:v>40896</c:v>
                </c:pt>
                <c:pt idx="3908">
                  <c:v>40897</c:v>
                </c:pt>
                <c:pt idx="3909">
                  <c:v>40898</c:v>
                </c:pt>
                <c:pt idx="3910">
                  <c:v>40899</c:v>
                </c:pt>
                <c:pt idx="3911">
                  <c:v>40900</c:v>
                </c:pt>
                <c:pt idx="3912">
                  <c:v>40904</c:v>
                </c:pt>
                <c:pt idx="3913">
                  <c:v>40905</c:v>
                </c:pt>
                <c:pt idx="3914">
                  <c:v>40906</c:v>
                </c:pt>
                <c:pt idx="3915">
                  <c:v>40907</c:v>
                </c:pt>
                <c:pt idx="3916">
                  <c:v>40908</c:v>
                </c:pt>
                <c:pt idx="3917">
                  <c:v>40911</c:v>
                </c:pt>
                <c:pt idx="3918">
                  <c:v>40912</c:v>
                </c:pt>
                <c:pt idx="3919">
                  <c:v>40913</c:v>
                </c:pt>
                <c:pt idx="3920">
                  <c:v>40914</c:v>
                </c:pt>
                <c:pt idx="3921">
                  <c:v>40917</c:v>
                </c:pt>
                <c:pt idx="3922">
                  <c:v>40918</c:v>
                </c:pt>
                <c:pt idx="3923">
                  <c:v>40919</c:v>
                </c:pt>
                <c:pt idx="3924">
                  <c:v>40920</c:v>
                </c:pt>
                <c:pt idx="3925">
                  <c:v>40921</c:v>
                </c:pt>
                <c:pt idx="3926">
                  <c:v>40924</c:v>
                </c:pt>
                <c:pt idx="3927">
                  <c:v>40925</c:v>
                </c:pt>
                <c:pt idx="3928">
                  <c:v>40926</c:v>
                </c:pt>
                <c:pt idx="3929">
                  <c:v>40927</c:v>
                </c:pt>
                <c:pt idx="3930">
                  <c:v>40928</c:v>
                </c:pt>
                <c:pt idx="3931">
                  <c:v>40931</c:v>
                </c:pt>
                <c:pt idx="3932">
                  <c:v>40932</c:v>
                </c:pt>
                <c:pt idx="3933">
                  <c:v>40933</c:v>
                </c:pt>
                <c:pt idx="3934">
                  <c:v>40934</c:v>
                </c:pt>
                <c:pt idx="3935">
                  <c:v>40935</c:v>
                </c:pt>
                <c:pt idx="3936">
                  <c:v>40938</c:v>
                </c:pt>
                <c:pt idx="3937">
                  <c:v>40939</c:v>
                </c:pt>
                <c:pt idx="3938">
                  <c:v>40940</c:v>
                </c:pt>
                <c:pt idx="3939">
                  <c:v>40941</c:v>
                </c:pt>
                <c:pt idx="3940">
                  <c:v>40942</c:v>
                </c:pt>
                <c:pt idx="3941">
                  <c:v>40945</c:v>
                </c:pt>
                <c:pt idx="3942">
                  <c:v>40946</c:v>
                </c:pt>
                <c:pt idx="3943">
                  <c:v>40947</c:v>
                </c:pt>
                <c:pt idx="3944">
                  <c:v>40948</c:v>
                </c:pt>
                <c:pt idx="3945">
                  <c:v>40949</c:v>
                </c:pt>
                <c:pt idx="3946">
                  <c:v>40952</c:v>
                </c:pt>
                <c:pt idx="3947">
                  <c:v>40953</c:v>
                </c:pt>
                <c:pt idx="3948">
                  <c:v>40954</c:v>
                </c:pt>
                <c:pt idx="3949">
                  <c:v>40955</c:v>
                </c:pt>
                <c:pt idx="3950">
                  <c:v>40956</c:v>
                </c:pt>
                <c:pt idx="3951">
                  <c:v>40959</c:v>
                </c:pt>
                <c:pt idx="3952">
                  <c:v>40960</c:v>
                </c:pt>
                <c:pt idx="3953">
                  <c:v>40961</c:v>
                </c:pt>
                <c:pt idx="3954">
                  <c:v>40962</c:v>
                </c:pt>
                <c:pt idx="3955">
                  <c:v>40963</c:v>
                </c:pt>
                <c:pt idx="3956">
                  <c:v>40966</c:v>
                </c:pt>
                <c:pt idx="3957">
                  <c:v>40967</c:v>
                </c:pt>
                <c:pt idx="3958">
                  <c:v>40968</c:v>
                </c:pt>
                <c:pt idx="3959">
                  <c:v>40969</c:v>
                </c:pt>
                <c:pt idx="3960">
                  <c:v>40970</c:v>
                </c:pt>
                <c:pt idx="3961">
                  <c:v>40973</c:v>
                </c:pt>
                <c:pt idx="3962">
                  <c:v>40974</c:v>
                </c:pt>
                <c:pt idx="3963">
                  <c:v>40975</c:v>
                </c:pt>
                <c:pt idx="3964">
                  <c:v>40976</c:v>
                </c:pt>
                <c:pt idx="3965">
                  <c:v>40977</c:v>
                </c:pt>
                <c:pt idx="3966">
                  <c:v>40980</c:v>
                </c:pt>
                <c:pt idx="3967">
                  <c:v>40981</c:v>
                </c:pt>
                <c:pt idx="3968">
                  <c:v>40982</c:v>
                </c:pt>
                <c:pt idx="3969">
                  <c:v>40983</c:v>
                </c:pt>
                <c:pt idx="3970">
                  <c:v>40984</c:v>
                </c:pt>
                <c:pt idx="3971">
                  <c:v>40987</c:v>
                </c:pt>
                <c:pt idx="3972">
                  <c:v>40988</c:v>
                </c:pt>
                <c:pt idx="3973">
                  <c:v>40989</c:v>
                </c:pt>
                <c:pt idx="3974">
                  <c:v>40990</c:v>
                </c:pt>
                <c:pt idx="3975">
                  <c:v>40991</c:v>
                </c:pt>
                <c:pt idx="3976">
                  <c:v>40994</c:v>
                </c:pt>
                <c:pt idx="3977">
                  <c:v>40995</c:v>
                </c:pt>
                <c:pt idx="3978">
                  <c:v>40996</c:v>
                </c:pt>
                <c:pt idx="3979">
                  <c:v>40997</c:v>
                </c:pt>
                <c:pt idx="3980">
                  <c:v>40998</c:v>
                </c:pt>
                <c:pt idx="3981">
                  <c:v>40999</c:v>
                </c:pt>
                <c:pt idx="3982">
                  <c:v>41001</c:v>
                </c:pt>
                <c:pt idx="3983">
                  <c:v>41002</c:v>
                </c:pt>
                <c:pt idx="3984">
                  <c:v>41003</c:v>
                </c:pt>
                <c:pt idx="3985">
                  <c:v>41004</c:v>
                </c:pt>
                <c:pt idx="3986">
                  <c:v>41008</c:v>
                </c:pt>
                <c:pt idx="3987">
                  <c:v>41009</c:v>
                </c:pt>
                <c:pt idx="3988">
                  <c:v>41010</c:v>
                </c:pt>
                <c:pt idx="3989">
                  <c:v>41011</c:v>
                </c:pt>
                <c:pt idx="3990">
                  <c:v>41012</c:v>
                </c:pt>
                <c:pt idx="3991">
                  <c:v>41015</c:v>
                </c:pt>
                <c:pt idx="3992">
                  <c:v>41016</c:v>
                </c:pt>
                <c:pt idx="3993">
                  <c:v>41017</c:v>
                </c:pt>
                <c:pt idx="3994">
                  <c:v>41018</c:v>
                </c:pt>
                <c:pt idx="3995">
                  <c:v>41019</c:v>
                </c:pt>
                <c:pt idx="3996">
                  <c:v>41022</c:v>
                </c:pt>
                <c:pt idx="3997">
                  <c:v>41023</c:v>
                </c:pt>
                <c:pt idx="3998">
                  <c:v>41024</c:v>
                </c:pt>
                <c:pt idx="3999">
                  <c:v>41025</c:v>
                </c:pt>
                <c:pt idx="4000">
                  <c:v>41026</c:v>
                </c:pt>
                <c:pt idx="4001">
                  <c:v>41029</c:v>
                </c:pt>
                <c:pt idx="4002">
                  <c:v>41030</c:v>
                </c:pt>
                <c:pt idx="4003">
                  <c:v>41031</c:v>
                </c:pt>
                <c:pt idx="4004">
                  <c:v>41032</c:v>
                </c:pt>
                <c:pt idx="4005">
                  <c:v>41033</c:v>
                </c:pt>
                <c:pt idx="4006">
                  <c:v>41036</c:v>
                </c:pt>
                <c:pt idx="4007">
                  <c:v>41037</c:v>
                </c:pt>
                <c:pt idx="4008">
                  <c:v>41038</c:v>
                </c:pt>
                <c:pt idx="4009">
                  <c:v>41039</c:v>
                </c:pt>
                <c:pt idx="4010">
                  <c:v>41040</c:v>
                </c:pt>
                <c:pt idx="4011">
                  <c:v>41043</c:v>
                </c:pt>
                <c:pt idx="4012">
                  <c:v>41044</c:v>
                </c:pt>
                <c:pt idx="4013">
                  <c:v>41045</c:v>
                </c:pt>
                <c:pt idx="4014">
                  <c:v>41046</c:v>
                </c:pt>
                <c:pt idx="4015">
                  <c:v>41047</c:v>
                </c:pt>
                <c:pt idx="4016">
                  <c:v>41050</c:v>
                </c:pt>
                <c:pt idx="4017">
                  <c:v>41051</c:v>
                </c:pt>
                <c:pt idx="4018">
                  <c:v>41052</c:v>
                </c:pt>
                <c:pt idx="4019">
                  <c:v>41053</c:v>
                </c:pt>
                <c:pt idx="4020">
                  <c:v>41054</c:v>
                </c:pt>
                <c:pt idx="4021">
                  <c:v>41057</c:v>
                </c:pt>
                <c:pt idx="4022">
                  <c:v>41058</c:v>
                </c:pt>
                <c:pt idx="4023">
                  <c:v>41059</c:v>
                </c:pt>
                <c:pt idx="4024">
                  <c:v>41060</c:v>
                </c:pt>
                <c:pt idx="4025">
                  <c:v>41061</c:v>
                </c:pt>
                <c:pt idx="4026">
                  <c:v>41064</c:v>
                </c:pt>
                <c:pt idx="4027">
                  <c:v>41065</c:v>
                </c:pt>
                <c:pt idx="4028">
                  <c:v>41066</c:v>
                </c:pt>
                <c:pt idx="4029">
                  <c:v>41067</c:v>
                </c:pt>
                <c:pt idx="4030">
                  <c:v>41068</c:v>
                </c:pt>
                <c:pt idx="4031">
                  <c:v>41071</c:v>
                </c:pt>
                <c:pt idx="4032">
                  <c:v>41072</c:v>
                </c:pt>
                <c:pt idx="4033">
                  <c:v>41073</c:v>
                </c:pt>
                <c:pt idx="4034">
                  <c:v>41074</c:v>
                </c:pt>
                <c:pt idx="4035">
                  <c:v>41075</c:v>
                </c:pt>
                <c:pt idx="4036">
                  <c:v>41078</c:v>
                </c:pt>
                <c:pt idx="4037">
                  <c:v>41079</c:v>
                </c:pt>
                <c:pt idx="4038">
                  <c:v>41080</c:v>
                </c:pt>
                <c:pt idx="4039">
                  <c:v>41081</c:v>
                </c:pt>
                <c:pt idx="4040">
                  <c:v>41082</c:v>
                </c:pt>
                <c:pt idx="4041">
                  <c:v>41085</c:v>
                </c:pt>
                <c:pt idx="4042">
                  <c:v>41086</c:v>
                </c:pt>
                <c:pt idx="4043">
                  <c:v>41087</c:v>
                </c:pt>
                <c:pt idx="4044">
                  <c:v>41088</c:v>
                </c:pt>
                <c:pt idx="4045">
                  <c:v>41089</c:v>
                </c:pt>
                <c:pt idx="4046">
                  <c:v>41090</c:v>
                </c:pt>
                <c:pt idx="4047">
                  <c:v>41092</c:v>
                </c:pt>
                <c:pt idx="4048">
                  <c:v>41093</c:v>
                </c:pt>
                <c:pt idx="4049">
                  <c:v>41094</c:v>
                </c:pt>
                <c:pt idx="4050">
                  <c:v>41095</c:v>
                </c:pt>
                <c:pt idx="4051">
                  <c:v>41096</c:v>
                </c:pt>
                <c:pt idx="4052">
                  <c:v>41099</c:v>
                </c:pt>
                <c:pt idx="4053">
                  <c:v>41100</c:v>
                </c:pt>
                <c:pt idx="4054">
                  <c:v>41101</c:v>
                </c:pt>
                <c:pt idx="4055">
                  <c:v>41102</c:v>
                </c:pt>
                <c:pt idx="4056">
                  <c:v>41103</c:v>
                </c:pt>
                <c:pt idx="4057">
                  <c:v>41106</c:v>
                </c:pt>
                <c:pt idx="4058">
                  <c:v>41107</c:v>
                </c:pt>
                <c:pt idx="4059">
                  <c:v>41108</c:v>
                </c:pt>
                <c:pt idx="4060">
                  <c:v>41109</c:v>
                </c:pt>
                <c:pt idx="4061">
                  <c:v>41110</c:v>
                </c:pt>
                <c:pt idx="4062">
                  <c:v>41113</c:v>
                </c:pt>
                <c:pt idx="4063">
                  <c:v>41114</c:v>
                </c:pt>
                <c:pt idx="4064">
                  <c:v>41115</c:v>
                </c:pt>
                <c:pt idx="4065">
                  <c:v>41116</c:v>
                </c:pt>
                <c:pt idx="4066">
                  <c:v>41117</c:v>
                </c:pt>
                <c:pt idx="4067">
                  <c:v>41120</c:v>
                </c:pt>
                <c:pt idx="4068">
                  <c:v>41121</c:v>
                </c:pt>
                <c:pt idx="4069">
                  <c:v>41122</c:v>
                </c:pt>
                <c:pt idx="4070">
                  <c:v>41123</c:v>
                </c:pt>
                <c:pt idx="4071">
                  <c:v>41124</c:v>
                </c:pt>
                <c:pt idx="4072">
                  <c:v>41127</c:v>
                </c:pt>
                <c:pt idx="4073">
                  <c:v>41128</c:v>
                </c:pt>
                <c:pt idx="4074">
                  <c:v>41129</c:v>
                </c:pt>
                <c:pt idx="4075">
                  <c:v>41130</c:v>
                </c:pt>
                <c:pt idx="4076">
                  <c:v>41131</c:v>
                </c:pt>
                <c:pt idx="4077">
                  <c:v>41134</c:v>
                </c:pt>
                <c:pt idx="4078">
                  <c:v>41135</c:v>
                </c:pt>
                <c:pt idx="4079">
                  <c:v>41136</c:v>
                </c:pt>
                <c:pt idx="4080">
                  <c:v>41137</c:v>
                </c:pt>
                <c:pt idx="4081">
                  <c:v>41138</c:v>
                </c:pt>
                <c:pt idx="4082">
                  <c:v>41141</c:v>
                </c:pt>
                <c:pt idx="4083">
                  <c:v>41142</c:v>
                </c:pt>
                <c:pt idx="4084">
                  <c:v>41143</c:v>
                </c:pt>
                <c:pt idx="4085">
                  <c:v>41144</c:v>
                </c:pt>
                <c:pt idx="4086">
                  <c:v>41145</c:v>
                </c:pt>
                <c:pt idx="4087">
                  <c:v>41148</c:v>
                </c:pt>
                <c:pt idx="4088">
                  <c:v>41149</c:v>
                </c:pt>
                <c:pt idx="4089">
                  <c:v>41150</c:v>
                </c:pt>
                <c:pt idx="4090">
                  <c:v>41151</c:v>
                </c:pt>
                <c:pt idx="4091">
                  <c:v>41152</c:v>
                </c:pt>
                <c:pt idx="4092">
                  <c:v>41155</c:v>
                </c:pt>
                <c:pt idx="4093">
                  <c:v>41156</c:v>
                </c:pt>
                <c:pt idx="4094">
                  <c:v>41157</c:v>
                </c:pt>
                <c:pt idx="4095">
                  <c:v>41158</c:v>
                </c:pt>
                <c:pt idx="4096">
                  <c:v>41159</c:v>
                </c:pt>
                <c:pt idx="4097">
                  <c:v>41162</c:v>
                </c:pt>
                <c:pt idx="4098">
                  <c:v>41163</c:v>
                </c:pt>
                <c:pt idx="4099">
                  <c:v>41164</c:v>
                </c:pt>
                <c:pt idx="4100">
                  <c:v>41165</c:v>
                </c:pt>
                <c:pt idx="4101">
                  <c:v>41166</c:v>
                </c:pt>
                <c:pt idx="4102">
                  <c:v>41169</c:v>
                </c:pt>
                <c:pt idx="4103">
                  <c:v>41170</c:v>
                </c:pt>
                <c:pt idx="4104">
                  <c:v>41171</c:v>
                </c:pt>
                <c:pt idx="4105">
                  <c:v>41172</c:v>
                </c:pt>
                <c:pt idx="4106">
                  <c:v>41173</c:v>
                </c:pt>
                <c:pt idx="4107">
                  <c:v>41176</c:v>
                </c:pt>
                <c:pt idx="4108">
                  <c:v>41177</c:v>
                </c:pt>
                <c:pt idx="4109">
                  <c:v>41178</c:v>
                </c:pt>
                <c:pt idx="4110">
                  <c:v>41179</c:v>
                </c:pt>
                <c:pt idx="4111">
                  <c:v>41180</c:v>
                </c:pt>
                <c:pt idx="4112">
                  <c:v>41182</c:v>
                </c:pt>
                <c:pt idx="4113">
                  <c:v>41183</c:v>
                </c:pt>
                <c:pt idx="4114">
                  <c:v>41184</c:v>
                </c:pt>
                <c:pt idx="4115">
                  <c:v>41185</c:v>
                </c:pt>
                <c:pt idx="4116">
                  <c:v>41186</c:v>
                </c:pt>
                <c:pt idx="4117">
                  <c:v>41187</c:v>
                </c:pt>
                <c:pt idx="4118">
                  <c:v>41190</c:v>
                </c:pt>
                <c:pt idx="4119">
                  <c:v>41191</c:v>
                </c:pt>
                <c:pt idx="4120">
                  <c:v>41192</c:v>
                </c:pt>
                <c:pt idx="4121">
                  <c:v>41193</c:v>
                </c:pt>
                <c:pt idx="4122">
                  <c:v>41194</c:v>
                </c:pt>
                <c:pt idx="4123">
                  <c:v>41197</c:v>
                </c:pt>
                <c:pt idx="4124">
                  <c:v>41198</c:v>
                </c:pt>
                <c:pt idx="4125">
                  <c:v>41199</c:v>
                </c:pt>
                <c:pt idx="4126">
                  <c:v>41200</c:v>
                </c:pt>
                <c:pt idx="4127">
                  <c:v>41201</c:v>
                </c:pt>
                <c:pt idx="4128">
                  <c:v>41204</c:v>
                </c:pt>
                <c:pt idx="4129">
                  <c:v>41205</c:v>
                </c:pt>
                <c:pt idx="4130">
                  <c:v>41206</c:v>
                </c:pt>
                <c:pt idx="4131">
                  <c:v>41207</c:v>
                </c:pt>
                <c:pt idx="4132">
                  <c:v>41208</c:v>
                </c:pt>
                <c:pt idx="4133">
                  <c:v>41211</c:v>
                </c:pt>
                <c:pt idx="4134">
                  <c:v>41213</c:v>
                </c:pt>
                <c:pt idx="4135">
                  <c:v>41214</c:v>
                </c:pt>
                <c:pt idx="4136">
                  <c:v>41215</c:v>
                </c:pt>
                <c:pt idx="4137">
                  <c:v>41218</c:v>
                </c:pt>
                <c:pt idx="4138">
                  <c:v>41219</c:v>
                </c:pt>
                <c:pt idx="4139">
                  <c:v>41220</c:v>
                </c:pt>
                <c:pt idx="4140">
                  <c:v>41221</c:v>
                </c:pt>
                <c:pt idx="4141">
                  <c:v>41222</c:v>
                </c:pt>
                <c:pt idx="4142">
                  <c:v>41225</c:v>
                </c:pt>
                <c:pt idx="4143">
                  <c:v>41226</c:v>
                </c:pt>
                <c:pt idx="4144">
                  <c:v>41227</c:v>
                </c:pt>
                <c:pt idx="4145">
                  <c:v>41228</c:v>
                </c:pt>
                <c:pt idx="4146">
                  <c:v>41229</c:v>
                </c:pt>
                <c:pt idx="4147">
                  <c:v>41232</c:v>
                </c:pt>
                <c:pt idx="4148">
                  <c:v>41233</c:v>
                </c:pt>
                <c:pt idx="4149">
                  <c:v>41234</c:v>
                </c:pt>
                <c:pt idx="4150">
                  <c:v>41235</c:v>
                </c:pt>
                <c:pt idx="4151">
                  <c:v>41236</c:v>
                </c:pt>
                <c:pt idx="4152">
                  <c:v>41239</c:v>
                </c:pt>
                <c:pt idx="4153">
                  <c:v>41240</c:v>
                </c:pt>
                <c:pt idx="4154">
                  <c:v>41241</c:v>
                </c:pt>
                <c:pt idx="4155">
                  <c:v>41242</c:v>
                </c:pt>
                <c:pt idx="4156">
                  <c:v>41243</c:v>
                </c:pt>
                <c:pt idx="4157">
                  <c:v>41246</c:v>
                </c:pt>
                <c:pt idx="4158">
                  <c:v>41247</c:v>
                </c:pt>
                <c:pt idx="4159">
                  <c:v>41248</c:v>
                </c:pt>
                <c:pt idx="4160">
                  <c:v>41249</c:v>
                </c:pt>
                <c:pt idx="4161">
                  <c:v>41250</c:v>
                </c:pt>
                <c:pt idx="4162">
                  <c:v>41253</c:v>
                </c:pt>
                <c:pt idx="4163">
                  <c:v>41254</c:v>
                </c:pt>
                <c:pt idx="4164">
                  <c:v>41255</c:v>
                </c:pt>
                <c:pt idx="4165">
                  <c:v>41256</c:v>
                </c:pt>
                <c:pt idx="4166">
                  <c:v>41257</c:v>
                </c:pt>
                <c:pt idx="4167">
                  <c:v>41260</c:v>
                </c:pt>
                <c:pt idx="4168">
                  <c:v>41261</c:v>
                </c:pt>
                <c:pt idx="4169">
                  <c:v>41262</c:v>
                </c:pt>
                <c:pt idx="4170">
                  <c:v>41263</c:v>
                </c:pt>
                <c:pt idx="4171">
                  <c:v>41264</c:v>
                </c:pt>
                <c:pt idx="4172">
                  <c:v>41267</c:v>
                </c:pt>
                <c:pt idx="4173">
                  <c:v>41269</c:v>
                </c:pt>
                <c:pt idx="4174">
                  <c:v>41270</c:v>
                </c:pt>
                <c:pt idx="4175">
                  <c:v>41271</c:v>
                </c:pt>
                <c:pt idx="4176">
                  <c:v>41274</c:v>
                </c:pt>
                <c:pt idx="4177">
                  <c:v>41276</c:v>
                </c:pt>
                <c:pt idx="4178">
                  <c:v>41277</c:v>
                </c:pt>
                <c:pt idx="4179">
                  <c:v>41278</c:v>
                </c:pt>
                <c:pt idx="4180">
                  <c:v>41281</c:v>
                </c:pt>
                <c:pt idx="4181">
                  <c:v>41282</c:v>
                </c:pt>
                <c:pt idx="4182">
                  <c:v>41283</c:v>
                </c:pt>
                <c:pt idx="4183">
                  <c:v>41284</c:v>
                </c:pt>
                <c:pt idx="4184">
                  <c:v>41285</c:v>
                </c:pt>
                <c:pt idx="4185">
                  <c:v>41288</c:v>
                </c:pt>
                <c:pt idx="4186">
                  <c:v>41289</c:v>
                </c:pt>
                <c:pt idx="4187">
                  <c:v>41290</c:v>
                </c:pt>
                <c:pt idx="4188">
                  <c:v>41291</c:v>
                </c:pt>
                <c:pt idx="4189">
                  <c:v>41292</c:v>
                </c:pt>
                <c:pt idx="4190">
                  <c:v>41295</c:v>
                </c:pt>
                <c:pt idx="4191">
                  <c:v>41296</c:v>
                </c:pt>
                <c:pt idx="4192">
                  <c:v>41297</c:v>
                </c:pt>
                <c:pt idx="4193">
                  <c:v>41298</c:v>
                </c:pt>
                <c:pt idx="4194">
                  <c:v>41299</c:v>
                </c:pt>
                <c:pt idx="4195">
                  <c:v>41302</c:v>
                </c:pt>
                <c:pt idx="4196">
                  <c:v>41303</c:v>
                </c:pt>
                <c:pt idx="4197">
                  <c:v>41304</c:v>
                </c:pt>
                <c:pt idx="4198">
                  <c:v>41305</c:v>
                </c:pt>
                <c:pt idx="4199">
                  <c:v>41306</c:v>
                </c:pt>
                <c:pt idx="4200">
                  <c:v>41309</c:v>
                </c:pt>
                <c:pt idx="4201">
                  <c:v>41310</c:v>
                </c:pt>
                <c:pt idx="4202">
                  <c:v>41311</c:v>
                </c:pt>
                <c:pt idx="4203">
                  <c:v>41312</c:v>
                </c:pt>
                <c:pt idx="4204">
                  <c:v>41313</c:v>
                </c:pt>
                <c:pt idx="4205">
                  <c:v>41316</c:v>
                </c:pt>
                <c:pt idx="4206">
                  <c:v>41317</c:v>
                </c:pt>
                <c:pt idx="4207">
                  <c:v>41318</c:v>
                </c:pt>
                <c:pt idx="4208">
                  <c:v>41319</c:v>
                </c:pt>
                <c:pt idx="4209">
                  <c:v>41320</c:v>
                </c:pt>
                <c:pt idx="4210">
                  <c:v>41323</c:v>
                </c:pt>
                <c:pt idx="4211">
                  <c:v>41324</c:v>
                </c:pt>
                <c:pt idx="4212">
                  <c:v>41325</c:v>
                </c:pt>
                <c:pt idx="4213">
                  <c:v>41326</c:v>
                </c:pt>
                <c:pt idx="4214">
                  <c:v>41327</c:v>
                </c:pt>
                <c:pt idx="4215">
                  <c:v>41330</c:v>
                </c:pt>
                <c:pt idx="4216">
                  <c:v>41331</c:v>
                </c:pt>
                <c:pt idx="4217">
                  <c:v>41332</c:v>
                </c:pt>
                <c:pt idx="4218">
                  <c:v>41333</c:v>
                </c:pt>
                <c:pt idx="4219">
                  <c:v>41334</c:v>
                </c:pt>
                <c:pt idx="4220">
                  <c:v>41337</c:v>
                </c:pt>
                <c:pt idx="4221">
                  <c:v>41338</c:v>
                </c:pt>
                <c:pt idx="4222">
                  <c:v>41339</c:v>
                </c:pt>
                <c:pt idx="4223">
                  <c:v>41340</c:v>
                </c:pt>
                <c:pt idx="4224">
                  <c:v>41341</c:v>
                </c:pt>
                <c:pt idx="4225">
                  <c:v>41344</c:v>
                </c:pt>
                <c:pt idx="4226">
                  <c:v>41345</c:v>
                </c:pt>
                <c:pt idx="4227">
                  <c:v>41346</c:v>
                </c:pt>
                <c:pt idx="4228">
                  <c:v>41347</c:v>
                </c:pt>
                <c:pt idx="4229">
                  <c:v>41348</c:v>
                </c:pt>
                <c:pt idx="4230">
                  <c:v>41351</c:v>
                </c:pt>
                <c:pt idx="4231">
                  <c:v>41352</c:v>
                </c:pt>
                <c:pt idx="4232">
                  <c:v>41353</c:v>
                </c:pt>
                <c:pt idx="4233">
                  <c:v>41354</c:v>
                </c:pt>
                <c:pt idx="4234">
                  <c:v>41355</c:v>
                </c:pt>
                <c:pt idx="4235">
                  <c:v>41358</c:v>
                </c:pt>
                <c:pt idx="4236">
                  <c:v>41359</c:v>
                </c:pt>
                <c:pt idx="4237">
                  <c:v>41360</c:v>
                </c:pt>
                <c:pt idx="4238">
                  <c:v>41361</c:v>
                </c:pt>
                <c:pt idx="4239">
                  <c:v>41364</c:v>
                </c:pt>
                <c:pt idx="4240">
                  <c:v>41365</c:v>
                </c:pt>
                <c:pt idx="4241">
                  <c:v>41366</c:v>
                </c:pt>
                <c:pt idx="4242">
                  <c:v>41367</c:v>
                </c:pt>
                <c:pt idx="4243">
                  <c:v>41368</c:v>
                </c:pt>
                <c:pt idx="4244">
                  <c:v>41369</c:v>
                </c:pt>
                <c:pt idx="4245">
                  <c:v>41372</c:v>
                </c:pt>
                <c:pt idx="4246">
                  <c:v>41373</c:v>
                </c:pt>
                <c:pt idx="4247">
                  <c:v>41374</c:v>
                </c:pt>
                <c:pt idx="4248">
                  <c:v>41375</c:v>
                </c:pt>
                <c:pt idx="4249">
                  <c:v>41376</c:v>
                </c:pt>
                <c:pt idx="4250">
                  <c:v>41379</c:v>
                </c:pt>
                <c:pt idx="4251">
                  <c:v>41380</c:v>
                </c:pt>
                <c:pt idx="4252">
                  <c:v>41381</c:v>
                </c:pt>
                <c:pt idx="4253">
                  <c:v>41382</c:v>
                </c:pt>
                <c:pt idx="4254">
                  <c:v>41383</c:v>
                </c:pt>
                <c:pt idx="4255">
                  <c:v>41386</c:v>
                </c:pt>
                <c:pt idx="4256">
                  <c:v>41387</c:v>
                </c:pt>
                <c:pt idx="4257">
                  <c:v>41388</c:v>
                </c:pt>
                <c:pt idx="4258">
                  <c:v>41389</c:v>
                </c:pt>
                <c:pt idx="4259">
                  <c:v>41390</c:v>
                </c:pt>
                <c:pt idx="4260">
                  <c:v>41393</c:v>
                </c:pt>
                <c:pt idx="4261">
                  <c:v>41394</c:v>
                </c:pt>
                <c:pt idx="4262">
                  <c:v>41395</c:v>
                </c:pt>
                <c:pt idx="4263">
                  <c:v>41396</c:v>
                </c:pt>
                <c:pt idx="4264">
                  <c:v>41397</c:v>
                </c:pt>
                <c:pt idx="4265">
                  <c:v>41400</c:v>
                </c:pt>
                <c:pt idx="4266">
                  <c:v>41401</c:v>
                </c:pt>
                <c:pt idx="4267">
                  <c:v>41402</c:v>
                </c:pt>
                <c:pt idx="4268">
                  <c:v>41403</c:v>
                </c:pt>
                <c:pt idx="4269">
                  <c:v>41404</c:v>
                </c:pt>
                <c:pt idx="4270">
                  <c:v>41407</c:v>
                </c:pt>
                <c:pt idx="4271">
                  <c:v>41408</c:v>
                </c:pt>
                <c:pt idx="4272">
                  <c:v>41409</c:v>
                </c:pt>
                <c:pt idx="4273">
                  <c:v>41410</c:v>
                </c:pt>
                <c:pt idx="4274">
                  <c:v>41411</c:v>
                </c:pt>
                <c:pt idx="4275">
                  <c:v>41414</c:v>
                </c:pt>
                <c:pt idx="4276">
                  <c:v>41415</c:v>
                </c:pt>
                <c:pt idx="4277">
                  <c:v>41416</c:v>
                </c:pt>
                <c:pt idx="4278">
                  <c:v>41417</c:v>
                </c:pt>
                <c:pt idx="4279">
                  <c:v>41418</c:v>
                </c:pt>
                <c:pt idx="4280">
                  <c:v>41421</c:v>
                </c:pt>
                <c:pt idx="4281">
                  <c:v>41422</c:v>
                </c:pt>
                <c:pt idx="4282">
                  <c:v>41423</c:v>
                </c:pt>
                <c:pt idx="4283">
                  <c:v>41424</c:v>
                </c:pt>
                <c:pt idx="4284">
                  <c:v>41425</c:v>
                </c:pt>
                <c:pt idx="4285">
                  <c:v>41428</c:v>
                </c:pt>
                <c:pt idx="4286">
                  <c:v>41429</c:v>
                </c:pt>
                <c:pt idx="4287">
                  <c:v>41430</c:v>
                </c:pt>
                <c:pt idx="4288">
                  <c:v>41431</c:v>
                </c:pt>
                <c:pt idx="4289">
                  <c:v>41432</c:v>
                </c:pt>
                <c:pt idx="4290">
                  <c:v>41435</c:v>
                </c:pt>
                <c:pt idx="4291">
                  <c:v>41436</c:v>
                </c:pt>
                <c:pt idx="4292">
                  <c:v>41437</c:v>
                </c:pt>
                <c:pt idx="4293">
                  <c:v>41438</c:v>
                </c:pt>
                <c:pt idx="4294">
                  <c:v>41439</c:v>
                </c:pt>
                <c:pt idx="4295">
                  <c:v>41442</c:v>
                </c:pt>
                <c:pt idx="4296">
                  <c:v>41443</c:v>
                </c:pt>
                <c:pt idx="4297">
                  <c:v>41444</c:v>
                </c:pt>
                <c:pt idx="4298">
                  <c:v>41445</c:v>
                </c:pt>
                <c:pt idx="4299">
                  <c:v>41446</c:v>
                </c:pt>
                <c:pt idx="4300">
                  <c:v>41449</c:v>
                </c:pt>
                <c:pt idx="4301">
                  <c:v>41450</c:v>
                </c:pt>
                <c:pt idx="4302">
                  <c:v>41451</c:v>
                </c:pt>
                <c:pt idx="4303">
                  <c:v>41452</c:v>
                </c:pt>
                <c:pt idx="4304">
                  <c:v>41453</c:v>
                </c:pt>
                <c:pt idx="4305">
                  <c:v>41455</c:v>
                </c:pt>
                <c:pt idx="4306">
                  <c:v>41456</c:v>
                </c:pt>
                <c:pt idx="4307">
                  <c:v>41457</c:v>
                </c:pt>
                <c:pt idx="4308">
                  <c:v>41458</c:v>
                </c:pt>
                <c:pt idx="4309">
                  <c:v>41459</c:v>
                </c:pt>
                <c:pt idx="4310">
                  <c:v>41460</c:v>
                </c:pt>
                <c:pt idx="4311">
                  <c:v>41463</c:v>
                </c:pt>
                <c:pt idx="4312">
                  <c:v>41464</c:v>
                </c:pt>
                <c:pt idx="4313">
                  <c:v>41465</c:v>
                </c:pt>
                <c:pt idx="4314">
                  <c:v>41466</c:v>
                </c:pt>
                <c:pt idx="4315">
                  <c:v>41467</c:v>
                </c:pt>
                <c:pt idx="4316">
                  <c:v>41470</c:v>
                </c:pt>
                <c:pt idx="4317">
                  <c:v>41471</c:v>
                </c:pt>
                <c:pt idx="4318">
                  <c:v>41472</c:v>
                </c:pt>
                <c:pt idx="4319">
                  <c:v>41473</c:v>
                </c:pt>
                <c:pt idx="4320">
                  <c:v>41474</c:v>
                </c:pt>
                <c:pt idx="4321">
                  <c:v>41477</c:v>
                </c:pt>
                <c:pt idx="4322">
                  <c:v>41478</c:v>
                </c:pt>
                <c:pt idx="4323">
                  <c:v>41479</c:v>
                </c:pt>
                <c:pt idx="4324">
                  <c:v>41480</c:v>
                </c:pt>
                <c:pt idx="4325">
                  <c:v>41481</c:v>
                </c:pt>
                <c:pt idx="4326">
                  <c:v>41484</c:v>
                </c:pt>
                <c:pt idx="4327">
                  <c:v>41485</c:v>
                </c:pt>
                <c:pt idx="4328">
                  <c:v>41486</c:v>
                </c:pt>
                <c:pt idx="4329">
                  <c:v>41487</c:v>
                </c:pt>
                <c:pt idx="4330">
                  <c:v>41488</c:v>
                </c:pt>
                <c:pt idx="4331">
                  <c:v>41491</c:v>
                </c:pt>
                <c:pt idx="4332">
                  <c:v>41492</c:v>
                </c:pt>
                <c:pt idx="4333">
                  <c:v>41493</c:v>
                </c:pt>
                <c:pt idx="4334">
                  <c:v>41494</c:v>
                </c:pt>
                <c:pt idx="4335">
                  <c:v>41495</c:v>
                </c:pt>
                <c:pt idx="4336">
                  <c:v>41498</c:v>
                </c:pt>
                <c:pt idx="4337">
                  <c:v>41499</c:v>
                </c:pt>
                <c:pt idx="4338">
                  <c:v>41500</c:v>
                </c:pt>
                <c:pt idx="4339">
                  <c:v>41501</c:v>
                </c:pt>
                <c:pt idx="4340">
                  <c:v>41502</c:v>
                </c:pt>
                <c:pt idx="4341">
                  <c:v>41505</c:v>
                </c:pt>
                <c:pt idx="4342">
                  <c:v>41506</c:v>
                </c:pt>
                <c:pt idx="4343">
                  <c:v>41507</c:v>
                </c:pt>
                <c:pt idx="4344">
                  <c:v>41508</c:v>
                </c:pt>
                <c:pt idx="4345">
                  <c:v>41509</c:v>
                </c:pt>
                <c:pt idx="4346">
                  <c:v>41512</c:v>
                </c:pt>
                <c:pt idx="4347">
                  <c:v>41513</c:v>
                </c:pt>
                <c:pt idx="4348">
                  <c:v>41514</c:v>
                </c:pt>
                <c:pt idx="4349">
                  <c:v>41515</c:v>
                </c:pt>
                <c:pt idx="4350">
                  <c:v>41516</c:v>
                </c:pt>
                <c:pt idx="4351">
                  <c:v>41517</c:v>
                </c:pt>
                <c:pt idx="4352">
                  <c:v>41519</c:v>
                </c:pt>
                <c:pt idx="4353">
                  <c:v>41520</c:v>
                </c:pt>
                <c:pt idx="4354">
                  <c:v>41521</c:v>
                </c:pt>
                <c:pt idx="4355">
                  <c:v>41522</c:v>
                </c:pt>
                <c:pt idx="4356">
                  <c:v>41523</c:v>
                </c:pt>
                <c:pt idx="4357">
                  <c:v>41526</c:v>
                </c:pt>
                <c:pt idx="4358">
                  <c:v>41527</c:v>
                </c:pt>
                <c:pt idx="4359">
                  <c:v>41528</c:v>
                </c:pt>
                <c:pt idx="4360">
                  <c:v>41529</c:v>
                </c:pt>
                <c:pt idx="4361">
                  <c:v>41530</c:v>
                </c:pt>
                <c:pt idx="4362">
                  <c:v>41533</c:v>
                </c:pt>
                <c:pt idx="4363">
                  <c:v>41534</c:v>
                </c:pt>
                <c:pt idx="4364">
                  <c:v>41535</c:v>
                </c:pt>
                <c:pt idx="4365">
                  <c:v>41536</c:v>
                </c:pt>
                <c:pt idx="4366">
                  <c:v>41537</c:v>
                </c:pt>
                <c:pt idx="4367">
                  <c:v>41540</c:v>
                </c:pt>
                <c:pt idx="4368">
                  <c:v>41541</c:v>
                </c:pt>
                <c:pt idx="4369">
                  <c:v>41542</c:v>
                </c:pt>
                <c:pt idx="4370">
                  <c:v>41543</c:v>
                </c:pt>
                <c:pt idx="4371">
                  <c:v>41544</c:v>
                </c:pt>
                <c:pt idx="4372">
                  <c:v>41547</c:v>
                </c:pt>
                <c:pt idx="4373">
                  <c:v>41548</c:v>
                </c:pt>
                <c:pt idx="4374">
                  <c:v>41549</c:v>
                </c:pt>
                <c:pt idx="4375">
                  <c:v>41550</c:v>
                </c:pt>
                <c:pt idx="4376">
                  <c:v>41551</c:v>
                </c:pt>
                <c:pt idx="4377">
                  <c:v>41554</c:v>
                </c:pt>
                <c:pt idx="4378">
                  <c:v>41555</c:v>
                </c:pt>
                <c:pt idx="4379">
                  <c:v>41556</c:v>
                </c:pt>
                <c:pt idx="4380">
                  <c:v>41557</c:v>
                </c:pt>
                <c:pt idx="4381">
                  <c:v>41558</c:v>
                </c:pt>
                <c:pt idx="4382">
                  <c:v>41561</c:v>
                </c:pt>
                <c:pt idx="4383">
                  <c:v>41562</c:v>
                </c:pt>
                <c:pt idx="4384">
                  <c:v>41563</c:v>
                </c:pt>
                <c:pt idx="4385">
                  <c:v>41564</c:v>
                </c:pt>
                <c:pt idx="4386">
                  <c:v>41565</c:v>
                </c:pt>
                <c:pt idx="4387">
                  <c:v>41568</c:v>
                </c:pt>
                <c:pt idx="4388">
                  <c:v>41569</c:v>
                </c:pt>
                <c:pt idx="4389">
                  <c:v>41570</c:v>
                </c:pt>
                <c:pt idx="4390">
                  <c:v>41571</c:v>
                </c:pt>
                <c:pt idx="4391">
                  <c:v>41572</c:v>
                </c:pt>
                <c:pt idx="4392">
                  <c:v>41575</c:v>
                </c:pt>
                <c:pt idx="4393">
                  <c:v>41576</c:v>
                </c:pt>
                <c:pt idx="4394">
                  <c:v>41577</c:v>
                </c:pt>
                <c:pt idx="4395">
                  <c:v>41578</c:v>
                </c:pt>
                <c:pt idx="4396">
                  <c:v>41579</c:v>
                </c:pt>
                <c:pt idx="4397">
                  <c:v>41582</c:v>
                </c:pt>
                <c:pt idx="4398">
                  <c:v>41583</c:v>
                </c:pt>
                <c:pt idx="4399">
                  <c:v>41584</c:v>
                </c:pt>
                <c:pt idx="4400">
                  <c:v>41585</c:v>
                </c:pt>
                <c:pt idx="4401">
                  <c:v>41586</c:v>
                </c:pt>
                <c:pt idx="4402">
                  <c:v>41589</c:v>
                </c:pt>
                <c:pt idx="4403">
                  <c:v>41590</c:v>
                </c:pt>
                <c:pt idx="4404">
                  <c:v>41591</c:v>
                </c:pt>
                <c:pt idx="4405">
                  <c:v>41592</c:v>
                </c:pt>
                <c:pt idx="4406">
                  <c:v>41593</c:v>
                </c:pt>
                <c:pt idx="4407">
                  <c:v>41596</c:v>
                </c:pt>
                <c:pt idx="4408">
                  <c:v>41597</c:v>
                </c:pt>
                <c:pt idx="4409">
                  <c:v>41598</c:v>
                </c:pt>
                <c:pt idx="4410">
                  <c:v>41599</c:v>
                </c:pt>
                <c:pt idx="4411">
                  <c:v>41600</c:v>
                </c:pt>
                <c:pt idx="4412">
                  <c:v>41603</c:v>
                </c:pt>
                <c:pt idx="4413">
                  <c:v>41604</c:v>
                </c:pt>
                <c:pt idx="4414">
                  <c:v>41605</c:v>
                </c:pt>
                <c:pt idx="4415">
                  <c:v>41606</c:v>
                </c:pt>
                <c:pt idx="4416">
                  <c:v>41607</c:v>
                </c:pt>
                <c:pt idx="4417">
                  <c:v>41608</c:v>
                </c:pt>
                <c:pt idx="4418">
                  <c:v>41610</c:v>
                </c:pt>
                <c:pt idx="4419">
                  <c:v>41611</c:v>
                </c:pt>
                <c:pt idx="4420">
                  <c:v>41612</c:v>
                </c:pt>
                <c:pt idx="4421">
                  <c:v>41613</c:v>
                </c:pt>
                <c:pt idx="4422">
                  <c:v>41614</c:v>
                </c:pt>
                <c:pt idx="4423">
                  <c:v>41617</c:v>
                </c:pt>
                <c:pt idx="4424">
                  <c:v>41618</c:v>
                </c:pt>
                <c:pt idx="4425">
                  <c:v>41619</c:v>
                </c:pt>
                <c:pt idx="4426">
                  <c:v>41620</c:v>
                </c:pt>
                <c:pt idx="4427">
                  <c:v>41621</c:v>
                </c:pt>
                <c:pt idx="4428">
                  <c:v>41624</c:v>
                </c:pt>
                <c:pt idx="4429">
                  <c:v>41625</c:v>
                </c:pt>
                <c:pt idx="4430">
                  <c:v>41626</c:v>
                </c:pt>
                <c:pt idx="4431">
                  <c:v>41627</c:v>
                </c:pt>
                <c:pt idx="4432">
                  <c:v>41628</c:v>
                </c:pt>
                <c:pt idx="4433">
                  <c:v>41631</c:v>
                </c:pt>
                <c:pt idx="4434">
                  <c:v>41632</c:v>
                </c:pt>
                <c:pt idx="4435">
                  <c:v>41634</c:v>
                </c:pt>
                <c:pt idx="4436">
                  <c:v>41635</c:v>
                </c:pt>
                <c:pt idx="4437">
                  <c:v>41638</c:v>
                </c:pt>
                <c:pt idx="4438">
                  <c:v>41639</c:v>
                </c:pt>
                <c:pt idx="4439">
                  <c:v>41641</c:v>
                </c:pt>
                <c:pt idx="4440">
                  <c:v>41642</c:v>
                </c:pt>
                <c:pt idx="4441">
                  <c:v>41645</c:v>
                </c:pt>
                <c:pt idx="4442">
                  <c:v>41646</c:v>
                </c:pt>
                <c:pt idx="4443">
                  <c:v>41647</c:v>
                </c:pt>
                <c:pt idx="4444">
                  <c:v>41648</c:v>
                </c:pt>
                <c:pt idx="4445">
                  <c:v>41649</c:v>
                </c:pt>
                <c:pt idx="4446">
                  <c:v>41652</c:v>
                </c:pt>
                <c:pt idx="4447">
                  <c:v>41653</c:v>
                </c:pt>
                <c:pt idx="4448">
                  <c:v>41654</c:v>
                </c:pt>
                <c:pt idx="4449">
                  <c:v>41655</c:v>
                </c:pt>
                <c:pt idx="4450">
                  <c:v>41656</c:v>
                </c:pt>
                <c:pt idx="4451">
                  <c:v>41659</c:v>
                </c:pt>
                <c:pt idx="4452">
                  <c:v>41660</c:v>
                </c:pt>
                <c:pt idx="4453">
                  <c:v>41661</c:v>
                </c:pt>
                <c:pt idx="4454">
                  <c:v>41662</c:v>
                </c:pt>
                <c:pt idx="4455">
                  <c:v>41663</c:v>
                </c:pt>
                <c:pt idx="4456">
                  <c:v>41666</c:v>
                </c:pt>
                <c:pt idx="4457">
                  <c:v>41667</c:v>
                </c:pt>
                <c:pt idx="4458">
                  <c:v>41668</c:v>
                </c:pt>
                <c:pt idx="4459">
                  <c:v>41669</c:v>
                </c:pt>
                <c:pt idx="4460">
                  <c:v>41670</c:v>
                </c:pt>
                <c:pt idx="4461">
                  <c:v>41673</c:v>
                </c:pt>
                <c:pt idx="4462">
                  <c:v>41674</c:v>
                </c:pt>
                <c:pt idx="4463">
                  <c:v>41675</c:v>
                </c:pt>
                <c:pt idx="4464">
                  <c:v>41676</c:v>
                </c:pt>
                <c:pt idx="4465">
                  <c:v>41677</c:v>
                </c:pt>
                <c:pt idx="4466">
                  <c:v>41680</c:v>
                </c:pt>
                <c:pt idx="4467">
                  <c:v>41681</c:v>
                </c:pt>
                <c:pt idx="4468">
                  <c:v>41682</c:v>
                </c:pt>
                <c:pt idx="4469">
                  <c:v>41683</c:v>
                </c:pt>
                <c:pt idx="4470">
                  <c:v>41684</c:v>
                </c:pt>
                <c:pt idx="4471">
                  <c:v>41687</c:v>
                </c:pt>
                <c:pt idx="4472">
                  <c:v>41688</c:v>
                </c:pt>
                <c:pt idx="4473">
                  <c:v>41689</c:v>
                </c:pt>
                <c:pt idx="4474">
                  <c:v>41690</c:v>
                </c:pt>
                <c:pt idx="4475">
                  <c:v>41691</c:v>
                </c:pt>
                <c:pt idx="4476">
                  <c:v>41694</c:v>
                </c:pt>
                <c:pt idx="4477">
                  <c:v>41695</c:v>
                </c:pt>
                <c:pt idx="4478">
                  <c:v>41696</c:v>
                </c:pt>
                <c:pt idx="4479">
                  <c:v>41697</c:v>
                </c:pt>
                <c:pt idx="4480">
                  <c:v>41698</c:v>
                </c:pt>
                <c:pt idx="4481">
                  <c:v>41701</c:v>
                </c:pt>
                <c:pt idx="4482">
                  <c:v>41702</c:v>
                </c:pt>
                <c:pt idx="4483">
                  <c:v>41703</c:v>
                </c:pt>
                <c:pt idx="4484">
                  <c:v>41704</c:v>
                </c:pt>
                <c:pt idx="4485">
                  <c:v>41705</c:v>
                </c:pt>
                <c:pt idx="4486">
                  <c:v>41708</c:v>
                </c:pt>
                <c:pt idx="4487">
                  <c:v>41709</c:v>
                </c:pt>
                <c:pt idx="4488">
                  <c:v>41710</c:v>
                </c:pt>
                <c:pt idx="4489">
                  <c:v>41711</c:v>
                </c:pt>
                <c:pt idx="4490">
                  <c:v>41712</c:v>
                </c:pt>
                <c:pt idx="4491">
                  <c:v>41715</c:v>
                </c:pt>
                <c:pt idx="4492">
                  <c:v>41716</c:v>
                </c:pt>
                <c:pt idx="4493">
                  <c:v>41717</c:v>
                </c:pt>
                <c:pt idx="4494">
                  <c:v>41718</c:v>
                </c:pt>
                <c:pt idx="4495">
                  <c:v>41719</c:v>
                </c:pt>
                <c:pt idx="4496">
                  <c:v>41722</c:v>
                </c:pt>
                <c:pt idx="4497">
                  <c:v>41723</c:v>
                </c:pt>
                <c:pt idx="4498">
                  <c:v>41724</c:v>
                </c:pt>
                <c:pt idx="4499">
                  <c:v>41725</c:v>
                </c:pt>
                <c:pt idx="4500">
                  <c:v>41726</c:v>
                </c:pt>
                <c:pt idx="4501">
                  <c:v>41729</c:v>
                </c:pt>
                <c:pt idx="4502">
                  <c:v>41730</c:v>
                </c:pt>
                <c:pt idx="4503">
                  <c:v>41731</c:v>
                </c:pt>
                <c:pt idx="4504">
                  <c:v>41732</c:v>
                </c:pt>
                <c:pt idx="4505">
                  <c:v>41733</c:v>
                </c:pt>
                <c:pt idx="4506">
                  <c:v>41736</c:v>
                </c:pt>
                <c:pt idx="4507">
                  <c:v>41737</c:v>
                </c:pt>
                <c:pt idx="4508">
                  <c:v>41738</c:v>
                </c:pt>
                <c:pt idx="4509">
                  <c:v>41739</c:v>
                </c:pt>
                <c:pt idx="4510">
                  <c:v>41740</c:v>
                </c:pt>
                <c:pt idx="4511">
                  <c:v>41743</c:v>
                </c:pt>
                <c:pt idx="4512">
                  <c:v>41744</c:v>
                </c:pt>
                <c:pt idx="4513">
                  <c:v>41745</c:v>
                </c:pt>
                <c:pt idx="4514">
                  <c:v>41746</c:v>
                </c:pt>
                <c:pt idx="4515">
                  <c:v>41750</c:v>
                </c:pt>
                <c:pt idx="4516">
                  <c:v>41751</c:v>
                </c:pt>
                <c:pt idx="4517">
                  <c:v>41752</c:v>
                </c:pt>
                <c:pt idx="4518">
                  <c:v>41753</c:v>
                </c:pt>
                <c:pt idx="4519">
                  <c:v>41754</c:v>
                </c:pt>
                <c:pt idx="4520">
                  <c:v>41757</c:v>
                </c:pt>
                <c:pt idx="4521">
                  <c:v>41758</c:v>
                </c:pt>
                <c:pt idx="4522">
                  <c:v>41759</c:v>
                </c:pt>
                <c:pt idx="4523">
                  <c:v>41760</c:v>
                </c:pt>
                <c:pt idx="4524">
                  <c:v>41761</c:v>
                </c:pt>
                <c:pt idx="4525">
                  <c:v>41764</c:v>
                </c:pt>
                <c:pt idx="4526">
                  <c:v>41765</c:v>
                </c:pt>
                <c:pt idx="4527">
                  <c:v>41766</c:v>
                </c:pt>
                <c:pt idx="4528">
                  <c:v>41767</c:v>
                </c:pt>
                <c:pt idx="4529">
                  <c:v>41768</c:v>
                </c:pt>
                <c:pt idx="4530">
                  <c:v>41771</c:v>
                </c:pt>
                <c:pt idx="4531">
                  <c:v>41772</c:v>
                </c:pt>
                <c:pt idx="4532">
                  <c:v>41773</c:v>
                </c:pt>
                <c:pt idx="4533">
                  <c:v>41774</c:v>
                </c:pt>
                <c:pt idx="4534">
                  <c:v>41775</c:v>
                </c:pt>
                <c:pt idx="4535">
                  <c:v>41778</c:v>
                </c:pt>
                <c:pt idx="4536">
                  <c:v>41779</c:v>
                </c:pt>
                <c:pt idx="4537">
                  <c:v>41780</c:v>
                </c:pt>
                <c:pt idx="4538">
                  <c:v>41781</c:v>
                </c:pt>
                <c:pt idx="4539">
                  <c:v>41782</c:v>
                </c:pt>
                <c:pt idx="4540">
                  <c:v>41785</c:v>
                </c:pt>
                <c:pt idx="4541">
                  <c:v>41786</c:v>
                </c:pt>
                <c:pt idx="4542">
                  <c:v>41787</c:v>
                </c:pt>
                <c:pt idx="4543">
                  <c:v>41788</c:v>
                </c:pt>
                <c:pt idx="4544">
                  <c:v>41789</c:v>
                </c:pt>
                <c:pt idx="4545">
                  <c:v>41790</c:v>
                </c:pt>
                <c:pt idx="4546">
                  <c:v>41792</c:v>
                </c:pt>
                <c:pt idx="4547">
                  <c:v>41793</c:v>
                </c:pt>
                <c:pt idx="4548">
                  <c:v>41794</c:v>
                </c:pt>
                <c:pt idx="4549">
                  <c:v>41795</c:v>
                </c:pt>
                <c:pt idx="4550">
                  <c:v>41796</c:v>
                </c:pt>
                <c:pt idx="4551">
                  <c:v>41799</c:v>
                </c:pt>
                <c:pt idx="4552">
                  <c:v>41800</c:v>
                </c:pt>
                <c:pt idx="4553">
                  <c:v>41801</c:v>
                </c:pt>
                <c:pt idx="4554">
                  <c:v>41802</c:v>
                </c:pt>
                <c:pt idx="4555">
                  <c:v>41803</c:v>
                </c:pt>
                <c:pt idx="4556">
                  <c:v>41806</c:v>
                </c:pt>
                <c:pt idx="4557">
                  <c:v>41807</c:v>
                </c:pt>
                <c:pt idx="4558">
                  <c:v>41808</c:v>
                </c:pt>
                <c:pt idx="4559">
                  <c:v>41809</c:v>
                </c:pt>
                <c:pt idx="4560">
                  <c:v>41810</c:v>
                </c:pt>
                <c:pt idx="4561">
                  <c:v>41813</c:v>
                </c:pt>
                <c:pt idx="4562">
                  <c:v>41814</c:v>
                </c:pt>
                <c:pt idx="4563">
                  <c:v>41815</c:v>
                </c:pt>
                <c:pt idx="4564">
                  <c:v>41816</c:v>
                </c:pt>
                <c:pt idx="4565">
                  <c:v>41817</c:v>
                </c:pt>
                <c:pt idx="4566">
                  <c:v>41820</c:v>
                </c:pt>
                <c:pt idx="4567">
                  <c:v>41821</c:v>
                </c:pt>
                <c:pt idx="4568">
                  <c:v>41822</c:v>
                </c:pt>
                <c:pt idx="4569">
                  <c:v>41823</c:v>
                </c:pt>
                <c:pt idx="4570">
                  <c:v>41824</c:v>
                </c:pt>
                <c:pt idx="4571">
                  <c:v>41827</c:v>
                </c:pt>
                <c:pt idx="4572">
                  <c:v>41828</c:v>
                </c:pt>
                <c:pt idx="4573">
                  <c:v>41829</c:v>
                </c:pt>
                <c:pt idx="4574">
                  <c:v>41830</c:v>
                </c:pt>
                <c:pt idx="4575">
                  <c:v>41831</c:v>
                </c:pt>
                <c:pt idx="4576">
                  <c:v>41834</c:v>
                </c:pt>
                <c:pt idx="4577">
                  <c:v>41835</c:v>
                </c:pt>
                <c:pt idx="4578">
                  <c:v>41836</c:v>
                </c:pt>
                <c:pt idx="4579">
                  <c:v>41837</c:v>
                </c:pt>
                <c:pt idx="4580">
                  <c:v>41838</c:v>
                </c:pt>
                <c:pt idx="4581">
                  <c:v>41841</c:v>
                </c:pt>
                <c:pt idx="4582">
                  <c:v>41842</c:v>
                </c:pt>
                <c:pt idx="4583">
                  <c:v>41843</c:v>
                </c:pt>
                <c:pt idx="4584">
                  <c:v>41844</c:v>
                </c:pt>
                <c:pt idx="4585">
                  <c:v>41845</c:v>
                </c:pt>
                <c:pt idx="4586">
                  <c:v>41848</c:v>
                </c:pt>
                <c:pt idx="4587">
                  <c:v>41849</c:v>
                </c:pt>
                <c:pt idx="4588">
                  <c:v>41850</c:v>
                </c:pt>
                <c:pt idx="4589">
                  <c:v>41851</c:v>
                </c:pt>
                <c:pt idx="4590">
                  <c:v>41852</c:v>
                </c:pt>
                <c:pt idx="4591">
                  <c:v>41855</c:v>
                </c:pt>
                <c:pt idx="4592">
                  <c:v>41856</c:v>
                </c:pt>
                <c:pt idx="4593">
                  <c:v>41857</c:v>
                </c:pt>
                <c:pt idx="4594">
                  <c:v>41858</c:v>
                </c:pt>
                <c:pt idx="4595">
                  <c:v>41859</c:v>
                </c:pt>
                <c:pt idx="4596">
                  <c:v>41862</c:v>
                </c:pt>
                <c:pt idx="4597">
                  <c:v>41863</c:v>
                </c:pt>
                <c:pt idx="4598">
                  <c:v>41864</c:v>
                </c:pt>
                <c:pt idx="4599">
                  <c:v>41865</c:v>
                </c:pt>
                <c:pt idx="4600">
                  <c:v>41866</c:v>
                </c:pt>
                <c:pt idx="4601">
                  <c:v>41869</c:v>
                </c:pt>
                <c:pt idx="4602">
                  <c:v>41870</c:v>
                </c:pt>
                <c:pt idx="4603">
                  <c:v>41871</c:v>
                </c:pt>
                <c:pt idx="4604">
                  <c:v>41872</c:v>
                </c:pt>
                <c:pt idx="4605">
                  <c:v>41873</c:v>
                </c:pt>
                <c:pt idx="4606">
                  <c:v>41876</c:v>
                </c:pt>
                <c:pt idx="4607">
                  <c:v>41877</c:v>
                </c:pt>
                <c:pt idx="4608">
                  <c:v>41878</c:v>
                </c:pt>
                <c:pt idx="4609">
                  <c:v>41879</c:v>
                </c:pt>
                <c:pt idx="4610">
                  <c:v>41880</c:v>
                </c:pt>
                <c:pt idx="4611">
                  <c:v>41882</c:v>
                </c:pt>
                <c:pt idx="4612">
                  <c:v>41883</c:v>
                </c:pt>
                <c:pt idx="4613">
                  <c:v>41884</c:v>
                </c:pt>
                <c:pt idx="4614">
                  <c:v>41885</c:v>
                </c:pt>
                <c:pt idx="4615">
                  <c:v>41886</c:v>
                </c:pt>
                <c:pt idx="4616">
                  <c:v>41887</c:v>
                </c:pt>
                <c:pt idx="4617">
                  <c:v>41890</c:v>
                </c:pt>
                <c:pt idx="4618">
                  <c:v>41891</c:v>
                </c:pt>
                <c:pt idx="4619">
                  <c:v>41892</c:v>
                </c:pt>
                <c:pt idx="4620">
                  <c:v>41893</c:v>
                </c:pt>
                <c:pt idx="4621">
                  <c:v>41894</c:v>
                </c:pt>
                <c:pt idx="4622">
                  <c:v>41897</c:v>
                </c:pt>
                <c:pt idx="4623">
                  <c:v>41898</c:v>
                </c:pt>
                <c:pt idx="4624">
                  <c:v>41899</c:v>
                </c:pt>
                <c:pt idx="4625">
                  <c:v>41900</c:v>
                </c:pt>
                <c:pt idx="4626">
                  <c:v>41901</c:v>
                </c:pt>
                <c:pt idx="4627">
                  <c:v>41904</c:v>
                </c:pt>
                <c:pt idx="4628">
                  <c:v>41905</c:v>
                </c:pt>
                <c:pt idx="4629">
                  <c:v>41906</c:v>
                </c:pt>
                <c:pt idx="4630">
                  <c:v>41907</c:v>
                </c:pt>
                <c:pt idx="4631">
                  <c:v>41908</c:v>
                </c:pt>
                <c:pt idx="4632">
                  <c:v>41911</c:v>
                </c:pt>
                <c:pt idx="4633">
                  <c:v>41912</c:v>
                </c:pt>
                <c:pt idx="4634">
                  <c:v>41913</c:v>
                </c:pt>
                <c:pt idx="4635">
                  <c:v>41914</c:v>
                </c:pt>
                <c:pt idx="4636">
                  <c:v>41915</c:v>
                </c:pt>
                <c:pt idx="4637">
                  <c:v>41918</c:v>
                </c:pt>
                <c:pt idx="4638">
                  <c:v>41919</c:v>
                </c:pt>
                <c:pt idx="4639">
                  <c:v>41920</c:v>
                </c:pt>
                <c:pt idx="4640">
                  <c:v>41921</c:v>
                </c:pt>
                <c:pt idx="4641">
                  <c:v>41922</c:v>
                </c:pt>
                <c:pt idx="4642">
                  <c:v>41925</c:v>
                </c:pt>
                <c:pt idx="4643">
                  <c:v>41926</c:v>
                </c:pt>
                <c:pt idx="4644">
                  <c:v>41927</c:v>
                </c:pt>
                <c:pt idx="4645">
                  <c:v>41928</c:v>
                </c:pt>
                <c:pt idx="4646">
                  <c:v>41929</c:v>
                </c:pt>
                <c:pt idx="4647">
                  <c:v>41932</c:v>
                </c:pt>
                <c:pt idx="4648">
                  <c:v>41933</c:v>
                </c:pt>
                <c:pt idx="4649">
                  <c:v>41934</c:v>
                </c:pt>
                <c:pt idx="4650">
                  <c:v>41935</c:v>
                </c:pt>
                <c:pt idx="4651">
                  <c:v>41936</c:v>
                </c:pt>
                <c:pt idx="4652">
                  <c:v>41939</c:v>
                </c:pt>
                <c:pt idx="4653">
                  <c:v>41940</c:v>
                </c:pt>
                <c:pt idx="4654">
                  <c:v>41941</c:v>
                </c:pt>
                <c:pt idx="4655">
                  <c:v>41942</c:v>
                </c:pt>
                <c:pt idx="4656">
                  <c:v>41943</c:v>
                </c:pt>
                <c:pt idx="4657">
                  <c:v>41946</c:v>
                </c:pt>
                <c:pt idx="4658">
                  <c:v>41947</c:v>
                </c:pt>
                <c:pt idx="4659">
                  <c:v>41948</c:v>
                </c:pt>
                <c:pt idx="4660">
                  <c:v>41949</c:v>
                </c:pt>
                <c:pt idx="4661">
                  <c:v>41950</c:v>
                </c:pt>
                <c:pt idx="4662">
                  <c:v>41953</c:v>
                </c:pt>
                <c:pt idx="4663">
                  <c:v>41954</c:v>
                </c:pt>
                <c:pt idx="4664">
                  <c:v>41955</c:v>
                </c:pt>
                <c:pt idx="4665">
                  <c:v>41956</c:v>
                </c:pt>
                <c:pt idx="4666">
                  <c:v>41957</c:v>
                </c:pt>
                <c:pt idx="4667">
                  <c:v>41960</c:v>
                </c:pt>
                <c:pt idx="4668">
                  <c:v>41961</c:v>
                </c:pt>
                <c:pt idx="4669">
                  <c:v>41962</c:v>
                </c:pt>
                <c:pt idx="4670">
                  <c:v>41963</c:v>
                </c:pt>
                <c:pt idx="4671">
                  <c:v>41964</c:v>
                </c:pt>
                <c:pt idx="4672">
                  <c:v>41967</c:v>
                </c:pt>
                <c:pt idx="4673">
                  <c:v>41968</c:v>
                </c:pt>
                <c:pt idx="4674">
                  <c:v>41969</c:v>
                </c:pt>
                <c:pt idx="4675">
                  <c:v>41970</c:v>
                </c:pt>
                <c:pt idx="4676">
                  <c:v>41971</c:v>
                </c:pt>
                <c:pt idx="4677">
                  <c:v>41973</c:v>
                </c:pt>
                <c:pt idx="4678">
                  <c:v>41974</c:v>
                </c:pt>
                <c:pt idx="4679">
                  <c:v>41975</c:v>
                </c:pt>
                <c:pt idx="4680">
                  <c:v>41976</c:v>
                </c:pt>
                <c:pt idx="4681">
                  <c:v>41977</c:v>
                </c:pt>
                <c:pt idx="4682">
                  <c:v>41978</c:v>
                </c:pt>
                <c:pt idx="4683">
                  <c:v>41981</c:v>
                </c:pt>
                <c:pt idx="4684">
                  <c:v>41982</c:v>
                </c:pt>
                <c:pt idx="4685">
                  <c:v>41983</c:v>
                </c:pt>
                <c:pt idx="4686">
                  <c:v>41984</c:v>
                </c:pt>
                <c:pt idx="4687">
                  <c:v>41985</c:v>
                </c:pt>
                <c:pt idx="4688">
                  <c:v>41988</c:v>
                </c:pt>
                <c:pt idx="4689">
                  <c:v>41989</c:v>
                </c:pt>
                <c:pt idx="4690">
                  <c:v>41990</c:v>
                </c:pt>
                <c:pt idx="4691">
                  <c:v>41991</c:v>
                </c:pt>
                <c:pt idx="4692">
                  <c:v>41992</c:v>
                </c:pt>
                <c:pt idx="4693">
                  <c:v>41995</c:v>
                </c:pt>
                <c:pt idx="4694">
                  <c:v>41996</c:v>
                </c:pt>
                <c:pt idx="4695">
                  <c:v>41997</c:v>
                </c:pt>
                <c:pt idx="4696">
                  <c:v>41999</c:v>
                </c:pt>
                <c:pt idx="4697">
                  <c:v>42002</c:v>
                </c:pt>
                <c:pt idx="4698">
                  <c:v>42003</c:v>
                </c:pt>
                <c:pt idx="4699">
                  <c:v>42004</c:v>
                </c:pt>
                <c:pt idx="4700">
                  <c:v>42006</c:v>
                </c:pt>
                <c:pt idx="4701">
                  <c:v>42009</c:v>
                </c:pt>
                <c:pt idx="4702">
                  <c:v>42010</c:v>
                </c:pt>
                <c:pt idx="4703">
                  <c:v>42011</c:v>
                </c:pt>
                <c:pt idx="4704">
                  <c:v>42012</c:v>
                </c:pt>
                <c:pt idx="4705">
                  <c:v>42013</c:v>
                </c:pt>
                <c:pt idx="4706">
                  <c:v>42016</c:v>
                </c:pt>
                <c:pt idx="4707">
                  <c:v>42017</c:v>
                </c:pt>
                <c:pt idx="4708">
                  <c:v>42018</c:v>
                </c:pt>
                <c:pt idx="4709">
                  <c:v>42019</c:v>
                </c:pt>
                <c:pt idx="4710">
                  <c:v>42020</c:v>
                </c:pt>
                <c:pt idx="4711">
                  <c:v>42023</c:v>
                </c:pt>
                <c:pt idx="4712">
                  <c:v>42024</c:v>
                </c:pt>
                <c:pt idx="4713">
                  <c:v>42025</c:v>
                </c:pt>
                <c:pt idx="4714">
                  <c:v>42026</c:v>
                </c:pt>
                <c:pt idx="4715">
                  <c:v>42027</c:v>
                </c:pt>
                <c:pt idx="4716">
                  <c:v>42030</c:v>
                </c:pt>
                <c:pt idx="4717">
                  <c:v>42031</c:v>
                </c:pt>
                <c:pt idx="4718">
                  <c:v>42032</c:v>
                </c:pt>
                <c:pt idx="4719">
                  <c:v>42033</c:v>
                </c:pt>
                <c:pt idx="4720">
                  <c:v>42034</c:v>
                </c:pt>
                <c:pt idx="4721">
                  <c:v>42035</c:v>
                </c:pt>
                <c:pt idx="4722">
                  <c:v>42037</c:v>
                </c:pt>
                <c:pt idx="4723">
                  <c:v>42038</c:v>
                </c:pt>
                <c:pt idx="4724">
                  <c:v>42039</c:v>
                </c:pt>
                <c:pt idx="4725">
                  <c:v>42040</c:v>
                </c:pt>
                <c:pt idx="4726">
                  <c:v>42041</c:v>
                </c:pt>
                <c:pt idx="4727">
                  <c:v>42044</c:v>
                </c:pt>
                <c:pt idx="4728">
                  <c:v>42045</c:v>
                </c:pt>
                <c:pt idx="4729">
                  <c:v>42046</c:v>
                </c:pt>
                <c:pt idx="4730">
                  <c:v>42047</c:v>
                </c:pt>
                <c:pt idx="4731">
                  <c:v>42048</c:v>
                </c:pt>
                <c:pt idx="4732">
                  <c:v>42051</c:v>
                </c:pt>
                <c:pt idx="4733">
                  <c:v>42052</c:v>
                </c:pt>
                <c:pt idx="4734">
                  <c:v>42053</c:v>
                </c:pt>
                <c:pt idx="4735">
                  <c:v>42054</c:v>
                </c:pt>
                <c:pt idx="4736">
                  <c:v>42055</c:v>
                </c:pt>
                <c:pt idx="4737">
                  <c:v>42058</c:v>
                </c:pt>
                <c:pt idx="4738">
                  <c:v>42059</c:v>
                </c:pt>
                <c:pt idx="4739">
                  <c:v>42060</c:v>
                </c:pt>
                <c:pt idx="4740">
                  <c:v>42061</c:v>
                </c:pt>
                <c:pt idx="4741">
                  <c:v>42062</c:v>
                </c:pt>
                <c:pt idx="4742">
                  <c:v>42063</c:v>
                </c:pt>
                <c:pt idx="4743">
                  <c:v>42065</c:v>
                </c:pt>
                <c:pt idx="4744">
                  <c:v>42066</c:v>
                </c:pt>
                <c:pt idx="4745">
                  <c:v>42067</c:v>
                </c:pt>
                <c:pt idx="4746">
                  <c:v>42068</c:v>
                </c:pt>
                <c:pt idx="4747">
                  <c:v>42069</c:v>
                </c:pt>
                <c:pt idx="4748">
                  <c:v>42072</c:v>
                </c:pt>
                <c:pt idx="4749">
                  <c:v>42073</c:v>
                </c:pt>
                <c:pt idx="4750">
                  <c:v>42074</c:v>
                </c:pt>
                <c:pt idx="4751">
                  <c:v>42075</c:v>
                </c:pt>
                <c:pt idx="4752">
                  <c:v>42076</c:v>
                </c:pt>
                <c:pt idx="4753">
                  <c:v>42079</c:v>
                </c:pt>
                <c:pt idx="4754">
                  <c:v>42080</c:v>
                </c:pt>
                <c:pt idx="4755">
                  <c:v>42081</c:v>
                </c:pt>
                <c:pt idx="4756">
                  <c:v>42082</c:v>
                </c:pt>
                <c:pt idx="4757">
                  <c:v>42083</c:v>
                </c:pt>
                <c:pt idx="4758">
                  <c:v>42086</c:v>
                </c:pt>
                <c:pt idx="4759">
                  <c:v>42087</c:v>
                </c:pt>
                <c:pt idx="4760">
                  <c:v>42088</c:v>
                </c:pt>
                <c:pt idx="4761">
                  <c:v>42089</c:v>
                </c:pt>
                <c:pt idx="4762">
                  <c:v>42090</c:v>
                </c:pt>
                <c:pt idx="4763">
                  <c:v>42093</c:v>
                </c:pt>
                <c:pt idx="4764">
                  <c:v>42094</c:v>
                </c:pt>
                <c:pt idx="4765">
                  <c:v>42095</c:v>
                </c:pt>
                <c:pt idx="4766">
                  <c:v>42096</c:v>
                </c:pt>
                <c:pt idx="4767">
                  <c:v>42100</c:v>
                </c:pt>
                <c:pt idx="4768">
                  <c:v>42101</c:v>
                </c:pt>
                <c:pt idx="4769">
                  <c:v>42102</c:v>
                </c:pt>
                <c:pt idx="4770">
                  <c:v>42103</c:v>
                </c:pt>
                <c:pt idx="4771">
                  <c:v>42104</c:v>
                </c:pt>
                <c:pt idx="4772">
                  <c:v>42107</c:v>
                </c:pt>
                <c:pt idx="4773">
                  <c:v>42108</c:v>
                </c:pt>
                <c:pt idx="4774">
                  <c:v>42109</c:v>
                </c:pt>
                <c:pt idx="4775">
                  <c:v>42110</c:v>
                </c:pt>
                <c:pt idx="4776">
                  <c:v>42111</c:v>
                </c:pt>
                <c:pt idx="4777">
                  <c:v>42114</c:v>
                </c:pt>
                <c:pt idx="4778">
                  <c:v>42115</c:v>
                </c:pt>
                <c:pt idx="4779">
                  <c:v>42116</c:v>
                </c:pt>
                <c:pt idx="4780">
                  <c:v>42117</c:v>
                </c:pt>
                <c:pt idx="4781">
                  <c:v>42118</c:v>
                </c:pt>
                <c:pt idx="4782">
                  <c:v>42121</c:v>
                </c:pt>
                <c:pt idx="4783">
                  <c:v>42122</c:v>
                </c:pt>
                <c:pt idx="4784">
                  <c:v>42123</c:v>
                </c:pt>
                <c:pt idx="4785">
                  <c:v>42124</c:v>
                </c:pt>
                <c:pt idx="4786">
                  <c:v>42125</c:v>
                </c:pt>
                <c:pt idx="4787">
                  <c:v>42128</c:v>
                </c:pt>
                <c:pt idx="4788">
                  <c:v>42129</c:v>
                </c:pt>
                <c:pt idx="4789">
                  <c:v>42130</c:v>
                </c:pt>
                <c:pt idx="4790">
                  <c:v>42131</c:v>
                </c:pt>
                <c:pt idx="4791">
                  <c:v>42132</c:v>
                </c:pt>
                <c:pt idx="4792">
                  <c:v>42135</c:v>
                </c:pt>
                <c:pt idx="4793">
                  <c:v>42136</c:v>
                </c:pt>
                <c:pt idx="4794">
                  <c:v>42137</c:v>
                </c:pt>
                <c:pt idx="4795">
                  <c:v>42138</c:v>
                </c:pt>
                <c:pt idx="4796">
                  <c:v>42139</c:v>
                </c:pt>
                <c:pt idx="4797">
                  <c:v>42142</c:v>
                </c:pt>
                <c:pt idx="4798">
                  <c:v>42143</c:v>
                </c:pt>
                <c:pt idx="4799">
                  <c:v>42144</c:v>
                </c:pt>
                <c:pt idx="4800">
                  <c:v>42145</c:v>
                </c:pt>
                <c:pt idx="4801">
                  <c:v>42146</c:v>
                </c:pt>
                <c:pt idx="4802">
                  <c:v>42150</c:v>
                </c:pt>
                <c:pt idx="4803">
                  <c:v>42151</c:v>
                </c:pt>
                <c:pt idx="4804">
                  <c:v>42152</c:v>
                </c:pt>
                <c:pt idx="4805">
                  <c:v>42153</c:v>
                </c:pt>
                <c:pt idx="4806">
                  <c:v>42155</c:v>
                </c:pt>
                <c:pt idx="4807">
                  <c:v>42156</c:v>
                </c:pt>
                <c:pt idx="4808">
                  <c:v>42157</c:v>
                </c:pt>
                <c:pt idx="4809">
                  <c:v>42158</c:v>
                </c:pt>
                <c:pt idx="4810">
                  <c:v>42159</c:v>
                </c:pt>
                <c:pt idx="4811">
                  <c:v>42160</c:v>
                </c:pt>
                <c:pt idx="4812">
                  <c:v>42163</c:v>
                </c:pt>
                <c:pt idx="4813">
                  <c:v>42164</c:v>
                </c:pt>
                <c:pt idx="4814">
                  <c:v>42165</c:v>
                </c:pt>
                <c:pt idx="4815">
                  <c:v>42166</c:v>
                </c:pt>
                <c:pt idx="4816">
                  <c:v>42167</c:v>
                </c:pt>
                <c:pt idx="4817">
                  <c:v>42170</c:v>
                </c:pt>
                <c:pt idx="4818">
                  <c:v>42171</c:v>
                </c:pt>
                <c:pt idx="4819">
                  <c:v>42172</c:v>
                </c:pt>
                <c:pt idx="4820">
                  <c:v>42173</c:v>
                </c:pt>
                <c:pt idx="4821">
                  <c:v>42174</c:v>
                </c:pt>
                <c:pt idx="4822">
                  <c:v>42177</c:v>
                </c:pt>
                <c:pt idx="4823">
                  <c:v>42178</c:v>
                </c:pt>
                <c:pt idx="4824">
                  <c:v>42179</c:v>
                </c:pt>
                <c:pt idx="4825">
                  <c:v>42180</c:v>
                </c:pt>
                <c:pt idx="4826">
                  <c:v>42181</c:v>
                </c:pt>
                <c:pt idx="4827">
                  <c:v>42184</c:v>
                </c:pt>
                <c:pt idx="4828">
                  <c:v>42185</c:v>
                </c:pt>
                <c:pt idx="4829">
                  <c:v>42186</c:v>
                </c:pt>
                <c:pt idx="4830">
                  <c:v>42187</c:v>
                </c:pt>
                <c:pt idx="4831">
                  <c:v>42188</c:v>
                </c:pt>
                <c:pt idx="4832">
                  <c:v>42191</c:v>
                </c:pt>
                <c:pt idx="4833">
                  <c:v>42192</c:v>
                </c:pt>
                <c:pt idx="4834">
                  <c:v>42193</c:v>
                </c:pt>
                <c:pt idx="4835">
                  <c:v>42194</c:v>
                </c:pt>
                <c:pt idx="4836">
                  <c:v>42195</c:v>
                </c:pt>
                <c:pt idx="4837">
                  <c:v>42198</c:v>
                </c:pt>
                <c:pt idx="4838">
                  <c:v>42199</c:v>
                </c:pt>
                <c:pt idx="4839">
                  <c:v>42200</c:v>
                </c:pt>
                <c:pt idx="4840">
                  <c:v>42201</c:v>
                </c:pt>
                <c:pt idx="4841">
                  <c:v>42202</c:v>
                </c:pt>
                <c:pt idx="4842">
                  <c:v>42205</c:v>
                </c:pt>
                <c:pt idx="4843">
                  <c:v>42206</c:v>
                </c:pt>
                <c:pt idx="4844">
                  <c:v>42207</c:v>
                </c:pt>
                <c:pt idx="4845">
                  <c:v>42208</c:v>
                </c:pt>
                <c:pt idx="4846">
                  <c:v>42209</c:v>
                </c:pt>
                <c:pt idx="4847">
                  <c:v>42212</c:v>
                </c:pt>
                <c:pt idx="4848">
                  <c:v>42213</c:v>
                </c:pt>
                <c:pt idx="4849">
                  <c:v>42214</c:v>
                </c:pt>
                <c:pt idx="4850">
                  <c:v>42215</c:v>
                </c:pt>
                <c:pt idx="4851">
                  <c:v>42216</c:v>
                </c:pt>
                <c:pt idx="4852">
                  <c:v>42219</c:v>
                </c:pt>
                <c:pt idx="4853">
                  <c:v>42220</c:v>
                </c:pt>
                <c:pt idx="4854">
                  <c:v>42221</c:v>
                </c:pt>
                <c:pt idx="4855">
                  <c:v>42222</c:v>
                </c:pt>
                <c:pt idx="4856">
                  <c:v>42223</c:v>
                </c:pt>
                <c:pt idx="4857">
                  <c:v>42226</c:v>
                </c:pt>
                <c:pt idx="4858">
                  <c:v>42227</c:v>
                </c:pt>
                <c:pt idx="4859">
                  <c:v>42228</c:v>
                </c:pt>
                <c:pt idx="4860">
                  <c:v>42229</c:v>
                </c:pt>
                <c:pt idx="4861">
                  <c:v>42230</c:v>
                </c:pt>
                <c:pt idx="4862">
                  <c:v>42233</c:v>
                </c:pt>
                <c:pt idx="4863">
                  <c:v>42234</c:v>
                </c:pt>
                <c:pt idx="4864">
                  <c:v>42235</c:v>
                </c:pt>
                <c:pt idx="4865">
                  <c:v>42236</c:v>
                </c:pt>
                <c:pt idx="4866">
                  <c:v>42237</c:v>
                </c:pt>
                <c:pt idx="4867">
                  <c:v>42240</c:v>
                </c:pt>
                <c:pt idx="4868">
                  <c:v>42241</c:v>
                </c:pt>
                <c:pt idx="4869">
                  <c:v>42242</c:v>
                </c:pt>
                <c:pt idx="4870">
                  <c:v>42243</c:v>
                </c:pt>
                <c:pt idx="4871">
                  <c:v>42244</c:v>
                </c:pt>
                <c:pt idx="4872">
                  <c:v>42247</c:v>
                </c:pt>
                <c:pt idx="4873">
                  <c:v>42248</c:v>
                </c:pt>
                <c:pt idx="4874">
                  <c:v>42249</c:v>
                </c:pt>
                <c:pt idx="4875">
                  <c:v>42250</c:v>
                </c:pt>
                <c:pt idx="4876">
                  <c:v>42251</c:v>
                </c:pt>
                <c:pt idx="4877">
                  <c:v>42254</c:v>
                </c:pt>
                <c:pt idx="4878">
                  <c:v>42255</c:v>
                </c:pt>
                <c:pt idx="4879">
                  <c:v>42256</c:v>
                </c:pt>
                <c:pt idx="4880">
                  <c:v>42257</c:v>
                </c:pt>
                <c:pt idx="4881">
                  <c:v>42258</c:v>
                </c:pt>
                <c:pt idx="4882">
                  <c:v>42261</c:v>
                </c:pt>
                <c:pt idx="4883">
                  <c:v>42262</c:v>
                </c:pt>
                <c:pt idx="4884">
                  <c:v>42263</c:v>
                </c:pt>
                <c:pt idx="4885">
                  <c:v>42264</c:v>
                </c:pt>
                <c:pt idx="4886">
                  <c:v>42265</c:v>
                </c:pt>
                <c:pt idx="4887">
                  <c:v>42268</c:v>
                </c:pt>
                <c:pt idx="4888">
                  <c:v>42269</c:v>
                </c:pt>
                <c:pt idx="4889">
                  <c:v>42270</c:v>
                </c:pt>
                <c:pt idx="4890">
                  <c:v>42271</c:v>
                </c:pt>
                <c:pt idx="4891">
                  <c:v>42272</c:v>
                </c:pt>
                <c:pt idx="4892">
                  <c:v>42275</c:v>
                </c:pt>
                <c:pt idx="4893">
                  <c:v>42276</c:v>
                </c:pt>
                <c:pt idx="4894">
                  <c:v>42277</c:v>
                </c:pt>
                <c:pt idx="4895">
                  <c:v>42278</c:v>
                </c:pt>
                <c:pt idx="4896">
                  <c:v>42279</c:v>
                </c:pt>
                <c:pt idx="4897">
                  <c:v>42282</c:v>
                </c:pt>
                <c:pt idx="4898">
                  <c:v>42283</c:v>
                </c:pt>
                <c:pt idx="4899">
                  <c:v>42284</c:v>
                </c:pt>
                <c:pt idx="4900">
                  <c:v>42285</c:v>
                </c:pt>
                <c:pt idx="4901">
                  <c:v>42286</c:v>
                </c:pt>
                <c:pt idx="4902">
                  <c:v>42289</c:v>
                </c:pt>
                <c:pt idx="4903">
                  <c:v>42290</c:v>
                </c:pt>
                <c:pt idx="4904">
                  <c:v>42291</c:v>
                </c:pt>
                <c:pt idx="4905">
                  <c:v>42292</c:v>
                </c:pt>
                <c:pt idx="4906">
                  <c:v>42293</c:v>
                </c:pt>
                <c:pt idx="4907">
                  <c:v>42296</c:v>
                </c:pt>
                <c:pt idx="4908">
                  <c:v>42297</c:v>
                </c:pt>
                <c:pt idx="4909">
                  <c:v>42298</c:v>
                </c:pt>
                <c:pt idx="4910">
                  <c:v>42299</c:v>
                </c:pt>
                <c:pt idx="4911">
                  <c:v>42300</c:v>
                </c:pt>
                <c:pt idx="4912">
                  <c:v>42303</c:v>
                </c:pt>
                <c:pt idx="4913">
                  <c:v>42304</c:v>
                </c:pt>
                <c:pt idx="4914">
                  <c:v>42305</c:v>
                </c:pt>
                <c:pt idx="4915">
                  <c:v>42306</c:v>
                </c:pt>
                <c:pt idx="4916">
                  <c:v>42307</c:v>
                </c:pt>
                <c:pt idx="4917">
                  <c:v>42308</c:v>
                </c:pt>
                <c:pt idx="4918">
                  <c:v>42310</c:v>
                </c:pt>
                <c:pt idx="4919">
                  <c:v>42311</c:v>
                </c:pt>
                <c:pt idx="4920">
                  <c:v>42312</c:v>
                </c:pt>
                <c:pt idx="4921">
                  <c:v>42313</c:v>
                </c:pt>
                <c:pt idx="4922">
                  <c:v>42314</c:v>
                </c:pt>
                <c:pt idx="4923">
                  <c:v>42317</c:v>
                </c:pt>
                <c:pt idx="4924">
                  <c:v>42318</c:v>
                </c:pt>
                <c:pt idx="4925">
                  <c:v>42319</c:v>
                </c:pt>
                <c:pt idx="4926">
                  <c:v>42320</c:v>
                </c:pt>
                <c:pt idx="4927">
                  <c:v>42321</c:v>
                </c:pt>
                <c:pt idx="4928">
                  <c:v>42324</c:v>
                </c:pt>
                <c:pt idx="4929">
                  <c:v>42325</c:v>
                </c:pt>
                <c:pt idx="4930">
                  <c:v>42326</c:v>
                </c:pt>
                <c:pt idx="4931">
                  <c:v>42327</c:v>
                </c:pt>
                <c:pt idx="4932">
                  <c:v>42328</c:v>
                </c:pt>
                <c:pt idx="4933">
                  <c:v>42331</c:v>
                </c:pt>
                <c:pt idx="4934">
                  <c:v>42332</c:v>
                </c:pt>
                <c:pt idx="4935">
                  <c:v>42333</c:v>
                </c:pt>
                <c:pt idx="4936">
                  <c:v>42334</c:v>
                </c:pt>
                <c:pt idx="4937">
                  <c:v>42335</c:v>
                </c:pt>
                <c:pt idx="4938">
                  <c:v>42338</c:v>
                </c:pt>
                <c:pt idx="4939">
                  <c:v>42339</c:v>
                </c:pt>
                <c:pt idx="4940">
                  <c:v>42340</c:v>
                </c:pt>
                <c:pt idx="4941">
                  <c:v>42341</c:v>
                </c:pt>
                <c:pt idx="4942">
                  <c:v>42342</c:v>
                </c:pt>
                <c:pt idx="4943">
                  <c:v>42345</c:v>
                </c:pt>
                <c:pt idx="4944">
                  <c:v>42346</c:v>
                </c:pt>
                <c:pt idx="4945">
                  <c:v>42347</c:v>
                </c:pt>
                <c:pt idx="4946">
                  <c:v>42348</c:v>
                </c:pt>
                <c:pt idx="4947">
                  <c:v>42349</c:v>
                </c:pt>
                <c:pt idx="4948">
                  <c:v>42352</c:v>
                </c:pt>
                <c:pt idx="4949">
                  <c:v>42353</c:v>
                </c:pt>
                <c:pt idx="4950">
                  <c:v>42354</c:v>
                </c:pt>
                <c:pt idx="4951">
                  <c:v>42355</c:v>
                </c:pt>
                <c:pt idx="4952">
                  <c:v>42356</c:v>
                </c:pt>
                <c:pt idx="4953">
                  <c:v>42359</c:v>
                </c:pt>
                <c:pt idx="4954">
                  <c:v>42360</c:v>
                </c:pt>
                <c:pt idx="4955">
                  <c:v>42361</c:v>
                </c:pt>
                <c:pt idx="4956">
                  <c:v>42362</c:v>
                </c:pt>
                <c:pt idx="4957">
                  <c:v>42366</c:v>
                </c:pt>
                <c:pt idx="4958">
                  <c:v>42367</c:v>
                </c:pt>
                <c:pt idx="4959">
                  <c:v>42368</c:v>
                </c:pt>
                <c:pt idx="4960">
                  <c:v>42369</c:v>
                </c:pt>
                <c:pt idx="4961">
                  <c:v>42373</c:v>
                </c:pt>
                <c:pt idx="4962">
                  <c:v>42374</c:v>
                </c:pt>
                <c:pt idx="4963">
                  <c:v>42375</c:v>
                </c:pt>
                <c:pt idx="4964">
                  <c:v>42376</c:v>
                </c:pt>
                <c:pt idx="4965">
                  <c:v>42377</c:v>
                </c:pt>
                <c:pt idx="4966">
                  <c:v>42380</c:v>
                </c:pt>
                <c:pt idx="4967">
                  <c:v>42381</c:v>
                </c:pt>
                <c:pt idx="4968">
                  <c:v>42382</c:v>
                </c:pt>
                <c:pt idx="4969">
                  <c:v>42383</c:v>
                </c:pt>
                <c:pt idx="4970">
                  <c:v>42384</c:v>
                </c:pt>
                <c:pt idx="4971">
                  <c:v>42387</c:v>
                </c:pt>
                <c:pt idx="4972">
                  <c:v>42388</c:v>
                </c:pt>
                <c:pt idx="4973">
                  <c:v>42389</c:v>
                </c:pt>
                <c:pt idx="4974">
                  <c:v>42390</c:v>
                </c:pt>
                <c:pt idx="4975">
                  <c:v>42391</c:v>
                </c:pt>
                <c:pt idx="4976">
                  <c:v>42394</c:v>
                </c:pt>
                <c:pt idx="4977">
                  <c:v>42395</c:v>
                </c:pt>
                <c:pt idx="4978">
                  <c:v>42396</c:v>
                </c:pt>
                <c:pt idx="4979">
                  <c:v>42397</c:v>
                </c:pt>
                <c:pt idx="4980">
                  <c:v>42398</c:v>
                </c:pt>
                <c:pt idx="4981">
                  <c:v>42400</c:v>
                </c:pt>
                <c:pt idx="4982">
                  <c:v>42401</c:v>
                </c:pt>
                <c:pt idx="4983">
                  <c:v>42402</c:v>
                </c:pt>
                <c:pt idx="4984">
                  <c:v>42403</c:v>
                </c:pt>
                <c:pt idx="4985">
                  <c:v>42404</c:v>
                </c:pt>
                <c:pt idx="4986">
                  <c:v>42405</c:v>
                </c:pt>
                <c:pt idx="4987">
                  <c:v>42408</c:v>
                </c:pt>
                <c:pt idx="4988">
                  <c:v>42409</c:v>
                </c:pt>
                <c:pt idx="4989">
                  <c:v>42410</c:v>
                </c:pt>
                <c:pt idx="4990">
                  <c:v>42411</c:v>
                </c:pt>
                <c:pt idx="4991">
                  <c:v>42412</c:v>
                </c:pt>
                <c:pt idx="4992">
                  <c:v>42415</c:v>
                </c:pt>
                <c:pt idx="4993">
                  <c:v>42416</c:v>
                </c:pt>
                <c:pt idx="4994">
                  <c:v>42417</c:v>
                </c:pt>
                <c:pt idx="4995">
                  <c:v>42418</c:v>
                </c:pt>
                <c:pt idx="4996">
                  <c:v>42419</c:v>
                </c:pt>
                <c:pt idx="4997">
                  <c:v>42422</c:v>
                </c:pt>
                <c:pt idx="4998">
                  <c:v>42423</c:v>
                </c:pt>
                <c:pt idx="4999">
                  <c:v>42424</c:v>
                </c:pt>
                <c:pt idx="5000">
                  <c:v>42425</c:v>
                </c:pt>
                <c:pt idx="5001">
                  <c:v>42426</c:v>
                </c:pt>
                <c:pt idx="5002">
                  <c:v>42429</c:v>
                </c:pt>
                <c:pt idx="5003">
                  <c:v>42430</c:v>
                </c:pt>
                <c:pt idx="5004">
                  <c:v>42431</c:v>
                </c:pt>
                <c:pt idx="5005">
                  <c:v>42432</c:v>
                </c:pt>
                <c:pt idx="5006">
                  <c:v>42433</c:v>
                </c:pt>
                <c:pt idx="5007">
                  <c:v>42436</c:v>
                </c:pt>
                <c:pt idx="5008">
                  <c:v>42437</c:v>
                </c:pt>
                <c:pt idx="5009">
                  <c:v>42438</c:v>
                </c:pt>
                <c:pt idx="5010">
                  <c:v>42439</c:v>
                </c:pt>
                <c:pt idx="5011">
                  <c:v>42440</c:v>
                </c:pt>
                <c:pt idx="5012">
                  <c:v>42443</c:v>
                </c:pt>
                <c:pt idx="5013">
                  <c:v>42444</c:v>
                </c:pt>
                <c:pt idx="5014">
                  <c:v>42445</c:v>
                </c:pt>
                <c:pt idx="5015">
                  <c:v>42446</c:v>
                </c:pt>
                <c:pt idx="5016">
                  <c:v>42447</c:v>
                </c:pt>
                <c:pt idx="5017">
                  <c:v>42450</c:v>
                </c:pt>
                <c:pt idx="5018">
                  <c:v>42451</c:v>
                </c:pt>
                <c:pt idx="5019">
                  <c:v>42452</c:v>
                </c:pt>
                <c:pt idx="5020">
                  <c:v>42453</c:v>
                </c:pt>
                <c:pt idx="5021">
                  <c:v>42457</c:v>
                </c:pt>
                <c:pt idx="5022">
                  <c:v>42458</c:v>
                </c:pt>
                <c:pt idx="5023">
                  <c:v>42459</c:v>
                </c:pt>
                <c:pt idx="5024">
                  <c:v>42460</c:v>
                </c:pt>
                <c:pt idx="5025">
                  <c:v>42461</c:v>
                </c:pt>
                <c:pt idx="5026">
                  <c:v>42464</c:v>
                </c:pt>
                <c:pt idx="5027">
                  <c:v>42465</c:v>
                </c:pt>
                <c:pt idx="5028">
                  <c:v>42466</c:v>
                </c:pt>
                <c:pt idx="5029">
                  <c:v>42467</c:v>
                </c:pt>
                <c:pt idx="5030">
                  <c:v>42468</c:v>
                </c:pt>
                <c:pt idx="5031">
                  <c:v>42471</c:v>
                </c:pt>
                <c:pt idx="5032">
                  <c:v>42472</c:v>
                </c:pt>
                <c:pt idx="5033">
                  <c:v>42473</c:v>
                </c:pt>
                <c:pt idx="5034">
                  <c:v>42474</c:v>
                </c:pt>
                <c:pt idx="5035">
                  <c:v>42475</c:v>
                </c:pt>
                <c:pt idx="5036">
                  <c:v>42478</c:v>
                </c:pt>
                <c:pt idx="5037">
                  <c:v>42479</c:v>
                </c:pt>
                <c:pt idx="5038">
                  <c:v>42480</c:v>
                </c:pt>
                <c:pt idx="5039">
                  <c:v>42481</c:v>
                </c:pt>
                <c:pt idx="5040">
                  <c:v>42482</c:v>
                </c:pt>
                <c:pt idx="5041">
                  <c:v>42485</c:v>
                </c:pt>
                <c:pt idx="5042">
                  <c:v>42486</c:v>
                </c:pt>
                <c:pt idx="5043">
                  <c:v>42487</c:v>
                </c:pt>
                <c:pt idx="5044">
                  <c:v>42488</c:v>
                </c:pt>
                <c:pt idx="5045">
                  <c:v>42489</c:v>
                </c:pt>
                <c:pt idx="5046">
                  <c:v>42490</c:v>
                </c:pt>
                <c:pt idx="5047">
                  <c:v>42492</c:v>
                </c:pt>
                <c:pt idx="5048">
                  <c:v>42493</c:v>
                </c:pt>
                <c:pt idx="5049">
                  <c:v>42494</c:v>
                </c:pt>
                <c:pt idx="5050">
                  <c:v>42495</c:v>
                </c:pt>
                <c:pt idx="5051">
                  <c:v>42496</c:v>
                </c:pt>
                <c:pt idx="5052">
                  <c:v>42499</c:v>
                </c:pt>
                <c:pt idx="5053">
                  <c:v>42500</c:v>
                </c:pt>
                <c:pt idx="5054">
                  <c:v>42501</c:v>
                </c:pt>
                <c:pt idx="5055">
                  <c:v>42502</c:v>
                </c:pt>
                <c:pt idx="5056">
                  <c:v>42503</c:v>
                </c:pt>
                <c:pt idx="5057">
                  <c:v>42506</c:v>
                </c:pt>
                <c:pt idx="5058">
                  <c:v>42507</c:v>
                </c:pt>
                <c:pt idx="5059">
                  <c:v>42508</c:v>
                </c:pt>
                <c:pt idx="5060">
                  <c:v>42509</c:v>
                </c:pt>
                <c:pt idx="5061">
                  <c:v>42510</c:v>
                </c:pt>
                <c:pt idx="5062">
                  <c:v>42513</c:v>
                </c:pt>
                <c:pt idx="5063">
                  <c:v>42514</c:v>
                </c:pt>
                <c:pt idx="5064">
                  <c:v>42515</c:v>
                </c:pt>
                <c:pt idx="5065">
                  <c:v>42516</c:v>
                </c:pt>
                <c:pt idx="5066">
                  <c:v>42517</c:v>
                </c:pt>
                <c:pt idx="5067">
                  <c:v>42520</c:v>
                </c:pt>
                <c:pt idx="5068">
                  <c:v>42521</c:v>
                </c:pt>
                <c:pt idx="5069">
                  <c:v>42522</c:v>
                </c:pt>
                <c:pt idx="5070">
                  <c:v>42523</c:v>
                </c:pt>
                <c:pt idx="5071">
                  <c:v>42524</c:v>
                </c:pt>
                <c:pt idx="5072">
                  <c:v>42527</c:v>
                </c:pt>
                <c:pt idx="5073">
                  <c:v>42528</c:v>
                </c:pt>
                <c:pt idx="5074">
                  <c:v>42529</c:v>
                </c:pt>
                <c:pt idx="5075">
                  <c:v>42530</c:v>
                </c:pt>
                <c:pt idx="5076">
                  <c:v>42531</c:v>
                </c:pt>
                <c:pt idx="5077">
                  <c:v>42534</c:v>
                </c:pt>
                <c:pt idx="5078">
                  <c:v>42535</c:v>
                </c:pt>
                <c:pt idx="5079">
                  <c:v>42536</c:v>
                </c:pt>
                <c:pt idx="5080">
                  <c:v>42537</c:v>
                </c:pt>
                <c:pt idx="5081">
                  <c:v>42538</c:v>
                </c:pt>
                <c:pt idx="5082">
                  <c:v>42541</c:v>
                </c:pt>
                <c:pt idx="5083">
                  <c:v>42542</c:v>
                </c:pt>
                <c:pt idx="5084">
                  <c:v>42543</c:v>
                </c:pt>
                <c:pt idx="5085">
                  <c:v>42544</c:v>
                </c:pt>
                <c:pt idx="5086">
                  <c:v>42545</c:v>
                </c:pt>
                <c:pt idx="5087">
                  <c:v>42548</c:v>
                </c:pt>
                <c:pt idx="5088">
                  <c:v>42549</c:v>
                </c:pt>
                <c:pt idx="5089">
                  <c:v>42550</c:v>
                </c:pt>
                <c:pt idx="5090">
                  <c:v>42551</c:v>
                </c:pt>
                <c:pt idx="5091">
                  <c:v>42552</c:v>
                </c:pt>
                <c:pt idx="5092">
                  <c:v>42555</c:v>
                </c:pt>
                <c:pt idx="5093">
                  <c:v>42556</c:v>
                </c:pt>
                <c:pt idx="5094">
                  <c:v>42557</c:v>
                </c:pt>
                <c:pt idx="5095">
                  <c:v>42558</c:v>
                </c:pt>
                <c:pt idx="5096">
                  <c:v>42559</c:v>
                </c:pt>
                <c:pt idx="5097">
                  <c:v>42562</c:v>
                </c:pt>
                <c:pt idx="5098">
                  <c:v>42563</c:v>
                </c:pt>
                <c:pt idx="5099">
                  <c:v>42564</c:v>
                </c:pt>
                <c:pt idx="5100">
                  <c:v>42565</c:v>
                </c:pt>
                <c:pt idx="5101">
                  <c:v>42566</c:v>
                </c:pt>
                <c:pt idx="5102">
                  <c:v>42569</c:v>
                </c:pt>
                <c:pt idx="5103">
                  <c:v>42570</c:v>
                </c:pt>
                <c:pt idx="5104">
                  <c:v>42571</c:v>
                </c:pt>
                <c:pt idx="5105">
                  <c:v>42572</c:v>
                </c:pt>
                <c:pt idx="5106">
                  <c:v>42573</c:v>
                </c:pt>
                <c:pt idx="5107">
                  <c:v>42576</c:v>
                </c:pt>
                <c:pt idx="5108">
                  <c:v>42577</c:v>
                </c:pt>
                <c:pt idx="5109">
                  <c:v>42578</c:v>
                </c:pt>
                <c:pt idx="5110">
                  <c:v>42579</c:v>
                </c:pt>
                <c:pt idx="5111">
                  <c:v>42580</c:v>
                </c:pt>
                <c:pt idx="5112">
                  <c:v>42582</c:v>
                </c:pt>
                <c:pt idx="5113">
                  <c:v>42583</c:v>
                </c:pt>
                <c:pt idx="5114">
                  <c:v>42584</c:v>
                </c:pt>
                <c:pt idx="5115">
                  <c:v>42585</c:v>
                </c:pt>
                <c:pt idx="5116">
                  <c:v>42586</c:v>
                </c:pt>
                <c:pt idx="5117">
                  <c:v>42587</c:v>
                </c:pt>
                <c:pt idx="5118">
                  <c:v>42590</c:v>
                </c:pt>
                <c:pt idx="5119">
                  <c:v>42591</c:v>
                </c:pt>
                <c:pt idx="5120">
                  <c:v>42592</c:v>
                </c:pt>
                <c:pt idx="5121">
                  <c:v>42593</c:v>
                </c:pt>
                <c:pt idx="5122">
                  <c:v>42594</c:v>
                </c:pt>
                <c:pt idx="5123">
                  <c:v>42597</c:v>
                </c:pt>
                <c:pt idx="5124">
                  <c:v>42598</c:v>
                </c:pt>
                <c:pt idx="5125">
                  <c:v>42599</c:v>
                </c:pt>
                <c:pt idx="5126">
                  <c:v>42600</c:v>
                </c:pt>
                <c:pt idx="5127">
                  <c:v>42601</c:v>
                </c:pt>
                <c:pt idx="5128">
                  <c:v>42604</c:v>
                </c:pt>
                <c:pt idx="5129">
                  <c:v>42605</c:v>
                </c:pt>
                <c:pt idx="5130">
                  <c:v>42606</c:v>
                </c:pt>
                <c:pt idx="5131">
                  <c:v>42607</c:v>
                </c:pt>
                <c:pt idx="5132">
                  <c:v>42608</c:v>
                </c:pt>
                <c:pt idx="5133">
                  <c:v>42611</c:v>
                </c:pt>
                <c:pt idx="5134">
                  <c:v>42612</c:v>
                </c:pt>
                <c:pt idx="5135">
                  <c:v>42613</c:v>
                </c:pt>
                <c:pt idx="5136">
                  <c:v>42614</c:v>
                </c:pt>
                <c:pt idx="5137">
                  <c:v>42615</c:v>
                </c:pt>
                <c:pt idx="5138">
                  <c:v>42618</c:v>
                </c:pt>
                <c:pt idx="5139">
                  <c:v>42619</c:v>
                </c:pt>
                <c:pt idx="5140">
                  <c:v>42620</c:v>
                </c:pt>
                <c:pt idx="5141">
                  <c:v>42621</c:v>
                </c:pt>
                <c:pt idx="5142">
                  <c:v>42622</c:v>
                </c:pt>
                <c:pt idx="5143">
                  <c:v>42625</c:v>
                </c:pt>
                <c:pt idx="5144">
                  <c:v>42626</c:v>
                </c:pt>
                <c:pt idx="5145">
                  <c:v>42627</c:v>
                </c:pt>
                <c:pt idx="5146">
                  <c:v>42628</c:v>
                </c:pt>
                <c:pt idx="5147">
                  <c:v>42629</c:v>
                </c:pt>
                <c:pt idx="5148">
                  <c:v>42632</c:v>
                </c:pt>
                <c:pt idx="5149">
                  <c:v>42633</c:v>
                </c:pt>
                <c:pt idx="5150">
                  <c:v>42634</c:v>
                </c:pt>
                <c:pt idx="5151">
                  <c:v>42635</c:v>
                </c:pt>
                <c:pt idx="5152">
                  <c:v>42636</c:v>
                </c:pt>
                <c:pt idx="5153">
                  <c:v>42639</c:v>
                </c:pt>
                <c:pt idx="5154">
                  <c:v>42640</c:v>
                </c:pt>
                <c:pt idx="5155">
                  <c:v>42641</c:v>
                </c:pt>
                <c:pt idx="5156">
                  <c:v>42642</c:v>
                </c:pt>
                <c:pt idx="5157">
                  <c:v>42643</c:v>
                </c:pt>
                <c:pt idx="5158">
                  <c:v>42646</c:v>
                </c:pt>
                <c:pt idx="5159">
                  <c:v>42647</c:v>
                </c:pt>
                <c:pt idx="5160">
                  <c:v>42648</c:v>
                </c:pt>
                <c:pt idx="5161">
                  <c:v>42649</c:v>
                </c:pt>
                <c:pt idx="5162">
                  <c:v>42650</c:v>
                </c:pt>
                <c:pt idx="5163">
                  <c:v>42653</c:v>
                </c:pt>
                <c:pt idx="5164">
                  <c:v>42654</c:v>
                </c:pt>
                <c:pt idx="5165">
                  <c:v>42655</c:v>
                </c:pt>
                <c:pt idx="5166">
                  <c:v>42656</c:v>
                </c:pt>
                <c:pt idx="5167">
                  <c:v>42657</c:v>
                </c:pt>
                <c:pt idx="5168">
                  <c:v>42660</c:v>
                </c:pt>
                <c:pt idx="5169">
                  <c:v>42661</c:v>
                </c:pt>
                <c:pt idx="5170">
                  <c:v>42662</c:v>
                </c:pt>
                <c:pt idx="5171">
                  <c:v>42663</c:v>
                </c:pt>
                <c:pt idx="5172">
                  <c:v>42664</c:v>
                </c:pt>
                <c:pt idx="5173">
                  <c:v>42667</c:v>
                </c:pt>
                <c:pt idx="5174">
                  <c:v>42668</c:v>
                </c:pt>
                <c:pt idx="5175">
                  <c:v>42669</c:v>
                </c:pt>
                <c:pt idx="5176">
                  <c:v>42670</c:v>
                </c:pt>
                <c:pt idx="5177">
                  <c:v>42671</c:v>
                </c:pt>
                <c:pt idx="5178">
                  <c:v>42674</c:v>
                </c:pt>
                <c:pt idx="5179">
                  <c:v>42675</c:v>
                </c:pt>
                <c:pt idx="5180">
                  <c:v>42676</c:v>
                </c:pt>
                <c:pt idx="5181">
                  <c:v>42677</c:v>
                </c:pt>
                <c:pt idx="5182">
                  <c:v>42678</c:v>
                </c:pt>
                <c:pt idx="5183">
                  <c:v>42681</c:v>
                </c:pt>
                <c:pt idx="5184">
                  <c:v>42682</c:v>
                </c:pt>
                <c:pt idx="5185">
                  <c:v>42683</c:v>
                </c:pt>
                <c:pt idx="5186">
                  <c:v>42684</c:v>
                </c:pt>
                <c:pt idx="5187">
                  <c:v>42685</c:v>
                </c:pt>
                <c:pt idx="5188">
                  <c:v>42688</c:v>
                </c:pt>
                <c:pt idx="5189">
                  <c:v>42689</c:v>
                </c:pt>
                <c:pt idx="5190">
                  <c:v>42690</c:v>
                </c:pt>
                <c:pt idx="5191">
                  <c:v>42691</c:v>
                </c:pt>
                <c:pt idx="5192">
                  <c:v>42692</c:v>
                </c:pt>
                <c:pt idx="5193">
                  <c:v>42695</c:v>
                </c:pt>
                <c:pt idx="5194">
                  <c:v>42696</c:v>
                </c:pt>
                <c:pt idx="5195">
                  <c:v>42697</c:v>
                </c:pt>
                <c:pt idx="5196">
                  <c:v>42698</c:v>
                </c:pt>
                <c:pt idx="5197">
                  <c:v>42699</c:v>
                </c:pt>
                <c:pt idx="5198">
                  <c:v>42702</c:v>
                </c:pt>
                <c:pt idx="5199">
                  <c:v>42703</c:v>
                </c:pt>
                <c:pt idx="5200">
                  <c:v>42704</c:v>
                </c:pt>
                <c:pt idx="5201">
                  <c:v>42705</c:v>
                </c:pt>
                <c:pt idx="5202">
                  <c:v>42706</c:v>
                </c:pt>
                <c:pt idx="5203">
                  <c:v>42709</c:v>
                </c:pt>
                <c:pt idx="5204">
                  <c:v>42710</c:v>
                </c:pt>
                <c:pt idx="5205">
                  <c:v>42711</c:v>
                </c:pt>
                <c:pt idx="5206">
                  <c:v>42712</c:v>
                </c:pt>
                <c:pt idx="5207">
                  <c:v>42713</c:v>
                </c:pt>
                <c:pt idx="5208">
                  <c:v>42716</c:v>
                </c:pt>
                <c:pt idx="5209">
                  <c:v>42717</c:v>
                </c:pt>
                <c:pt idx="5210">
                  <c:v>42718</c:v>
                </c:pt>
                <c:pt idx="5211">
                  <c:v>42719</c:v>
                </c:pt>
                <c:pt idx="5212">
                  <c:v>42720</c:v>
                </c:pt>
                <c:pt idx="5213">
                  <c:v>42723</c:v>
                </c:pt>
                <c:pt idx="5214">
                  <c:v>42724</c:v>
                </c:pt>
                <c:pt idx="5215">
                  <c:v>42725</c:v>
                </c:pt>
                <c:pt idx="5216">
                  <c:v>42726</c:v>
                </c:pt>
                <c:pt idx="5217">
                  <c:v>42727</c:v>
                </c:pt>
                <c:pt idx="5218">
                  <c:v>42731</c:v>
                </c:pt>
                <c:pt idx="5219">
                  <c:v>42732</c:v>
                </c:pt>
                <c:pt idx="5220">
                  <c:v>42733</c:v>
                </c:pt>
                <c:pt idx="5221">
                  <c:v>42734</c:v>
                </c:pt>
                <c:pt idx="5222">
                  <c:v>42735</c:v>
                </c:pt>
                <c:pt idx="5223">
                  <c:v>42738</c:v>
                </c:pt>
                <c:pt idx="5224">
                  <c:v>42739</c:v>
                </c:pt>
                <c:pt idx="5225">
                  <c:v>42740</c:v>
                </c:pt>
                <c:pt idx="5226">
                  <c:v>42741</c:v>
                </c:pt>
                <c:pt idx="5227">
                  <c:v>42744</c:v>
                </c:pt>
                <c:pt idx="5228">
                  <c:v>42745</c:v>
                </c:pt>
                <c:pt idx="5229">
                  <c:v>42746</c:v>
                </c:pt>
                <c:pt idx="5230">
                  <c:v>42747</c:v>
                </c:pt>
                <c:pt idx="5231">
                  <c:v>42748</c:v>
                </c:pt>
                <c:pt idx="5232">
                  <c:v>42751</c:v>
                </c:pt>
                <c:pt idx="5233">
                  <c:v>42752</c:v>
                </c:pt>
                <c:pt idx="5234">
                  <c:v>42753</c:v>
                </c:pt>
                <c:pt idx="5235">
                  <c:v>42754</c:v>
                </c:pt>
                <c:pt idx="5236">
                  <c:v>42755</c:v>
                </c:pt>
                <c:pt idx="5237">
                  <c:v>42758</c:v>
                </c:pt>
                <c:pt idx="5238">
                  <c:v>42759</c:v>
                </c:pt>
                <c:pt idx="5239">
                  <c:v>42760</c:v>
                </c:pt>
                <c:pt idx="5240">
                  <c:v>42761</c:v>
                </c:pt>
                <c:pt idx="5241">
                  <c:v>42762</c:v>
                </c:pt>
                <c:pt idx="5242">
                  <c:v>42765</c:v>
                </c:pt>
                <c:pt idx="5243">
                  <c:v>42766</c:v>
                </c:pt>
                <c:pt idx="5244">
                  <c:v>42767</c:v>
                </c:pt>
                <c:pt idx="5245">
                  <c:v>42768</c:v>
                </c:pt>
                <c:pt idx="5246">
                  <c:v>42769</c:v>
                </c:pt>
                <c:pt idx="5247">
                  <c:v>42772</c:v>
                </c:pt>
                <c:pt idx="5248">
                  <c:v>42773</c:v>
                </c:pt>
                <c:pt idx="5249">
                  <c:v>42774</c:v>
                </c:pt>
                <c:pt idx="5250">
                  <c:v>42775</c:v>
                </c:pt>
                <c:pt idx="5251">
                  <c:v>42776</c:v>
                </c:pt>
                <c:pt idx="5252">
                  <c:v>42779</c:v>
                </c:pt>
                <c:pt idx="5253">
                  <c:v>42780</c:v>
                </c:pt>
                <c:pt idx="5254">
                  <c:v>42781</c:v>
                </c:pt>
                <c:pt idx="5255">
                  <c:v>42782</c:v>
                </c:pt>
                <c:pt idx="5256">
                  <c:v>42783</c:v>
                </c:pt>
                <c:pt idx="5257">
                  <c:v>42786</c:v>
                </c:pt>
                <c:pt idx="5258">
                  <c:v>42787</c:v>
                </c:pt>
                <c:pt idx="5259">
                  <c:v>42788</c:v>
                </c:pt>
                <c:pt idx="5260">
                  <c:v>42789</c:v>
                </c:pt>
                <c:pt idx="5261">
                  <c:v>42790</c:v>
                </c:pt>
                <c:pt idx="5262">
                  <c:v>42793</c:v>
                </c:pt>
                <c:pt idx="5263">
                  <c:v>42794</c:v>
                </c:pt>
                <c:pt idx="5264">
                  <c:v>42795</c:v>
                </c:pt>
                <c:pt idx="5265">
                  <c:v>42796</c:v>
                </c:pt>
                <c:pt idx="5266">
                  <c:v>42797</c:v>
                </c:pt>
                <c:pt idx="5267">
                  <c:v>42800</c:v>
                </c:pt>
                <c:pt idx="5268">
                  <c:v>42801</c:v>
                </c:pt>
                <c:pt idx="5269">
                  <c:v>42802</c:v>
                </c:pt>
                <c:pt idx="5270">
                  <c:v>42803</c:v>
                </c:pt>
                <c:pt idx="5271">
                  <c:v>42804</c:v>
                </c:pt>
                <c:pt idx="5272">
                  <c:v>42807</c:v>
                </c:pt>
                <c:pt idx="5273">
                  <c:v>42808</c:v>
                </c:pt>
                <c:pt idx="5274">
                  <c:v>42809</c:v>
                </c:pt>
                <c:pt idx="5275">
                  <c:v>42810</c:v>
                </c:pt>
                <c:pt idx="5276">
                  <c:v>42811</c:v>
                </c:pt>
                <c:pt idx="5277">
                  <c:v>42814</c:v>
                </c:pt>
                <c:pt idx="5278">
                  <c:v>42815</c:v>
                </c:pt>
                <c:pt idx="5279">
                  <c:v>42816</c:v>
                </c:pt>
                <c:pt idx="5280">
                  <c:v>42817</c:v>
                </c:pt>
                <c:pt idx="5281">
                  <c:v>42818</c:v>
                </c:pt>
                <c:pt idx="5282">
                  <c:v>42821</c:v>
                </c:pt>
                <c:pt idx="5283">
                  <c:v>42822</c:v>
                </c:pt>
                <c:pt idx="5284">
                  <c:v>42823</c:v>
                </c:pt>
                <c:pt idx="5285">
                  <c:v>42824</c:v>
                </c:pt>
                <c:pt idx="5286">
                  <c:v>42825</c:v>
                </c:pt>
                <c:pt idx="5287">
                  <c:v>42828</c:v>
                </c:pt>
                <c:pt idx="5288">
                  <c:v>42829</c:v>
                </c:pt>
                <c:pt idx="5289">
                  <c:v>42830</c:v>
                </c:pt>
                <c:pt idx="5290">
                  <c:v>42831</c:v>
                </c:pt>
                <c:pt idx="5291">
                  <c:v>42832</c:v>
                </c:pt>
                <c:pt idx="5292">
                  <c:v>42835</c:v>
                </c:pt>
                <c:pt idx="5293">
                  <c:v>42836</c:v>
                </c:pt>
                <c:pt idx="5294">
                  <c:v>42837</c:v>
                </c:pt>
                <c:pt idx="5295">
                  <c:v>42838</c:v>
                </c:pt>
                <c:pt idx="5296">
                  <c:v>42842</c:v>
                </c:pt>
                <c:pt idx="5297">
                  <c:v>42843</c:v>
                </c:pt>
                <c:pt idx="5298">
                  <c:v>42844</c:v>
                </c:pt>
                <c:pt idx="5299">
                  <c:v>42845</c:v>
                </c:pt>
                <c:pt idx="5300">
                  <c:v>42846</c:v>
                </c:pt>
                <c:pt idx="5301">
                  <c:v>42849</c:v>
                </c:pt>
                <c:pt idx="5302">
                  <c:v>42850</c:v>
                </c:pt>
                <c:pt idx="5303">
                  <c:v>42851</c:v>
                </c:pt>
                <c:pt idx="5304">
                  <c:v>42852</c:v>
                </c:pt>
                <c:pt idx="5305">
                  <c:v>42853</c:v>
                </c:pt>
                <c:pt idx="5306">
                  <c:v>42855</c:v>
                </c:pt>
                <c:pt idx="5307">
                  <c:v>42856</c:v>
                </c:pt>
                <c:pt idx="5308">
                  <c:v>42857</c:v>
                </c:pt>
                <c:pt idx="5309">
                  <c:v>42858</c:v>
                </c:pt>
                <c:pt idx="5310">
                  <c:v>42859</c:v>
                </c:pt>
                <c:pt idx="5311">
                  <c:v>42860</c:v>
                </c:pt>
                <c:pt idx="5312">
                  <c:v>42863</c:v>
                </c:pt>
                <c:pt idx="5313">
                  <c:v>42864</c:v>
                </c:pt>
                <c:pt idx="5314">
                  <c:v>42865</c:v>
                </c:pt>
                <c:pt idx="5315">
                  <c:v>42866</c:v>
                </c:pt>
                <c:pt idx="5316">
                  <c:v>42867</c:v>
                </c:pt>
                <c:pt idx="5317">
                  <c:v>42870</c:v>
                </c:pt>
                <c:pt idx="5318">
                  <c:v>42871</c:v>
                </c:pt>
                <c:pt idx="5319">
                  <c:v>42872</c:v>
                </c:pt>
                <c:pt idx="5320">
                  <c:v>42873</c:v>
                </c:pt>
                <c:pt idx="5321">
                  <c:v>42874</c:v>
                </c:pt>
                <c:pt idx="5322">
                  <c:v>42877</c:v>
                </c:pt>
                <c:pt idx="5323">
                  <c:v>42878</c:v>
                </c:pt>
                <c:pt idx="5324">
                  <c:v>42879</c:v>
                </c:pt>
                <c:pt idx="5325">
                  <c:v>42880</c:v>
                </c:pt>
                <c:pt idx="5326">
                  <c:v>42881</c:v>
                </c:pt>
                <c:pt idx="5327">
                  <c:v>42884</c:v>
                </c:pt>
                <c:pt idx="5328">
                  <c:v>42885</c:v>
                </c:pt>
                <c:pt idx="5329">
                  <c:v>42886</c:v>
                </c:pt>
                <c:pt idx="5330">
                  <c:v>42887</c:v>
                </c:pt>
                <c:pt idx="5331">
                  <c:v>42888</c:v>
                </c:pt>
                <c:pt idx="5332">
                  <c:v>42891</c:v>
                </c:pt>
                <c:pt idx="5333">
                  <c:v>42892</c:v>
                </c:pt>
                <c:pt idx="5334">
                  <c:v>42893</c:v>
                </c:pt>
                <c:pt idx="5335">
                  <c:v>42894</c:v>
                </c:pt>
                <c:pt idx="5336">
                  <c:v>42895</c:v>
                </c:pt>
                <c:pt idx="5337">
                  <c:v>42898</c:v>
                </c:pt>
                <c:pt idx="5338">
                  <c:v>42899</c:v>
                </c:pt>
                <c:pt idx="5339">
                  <c:v>42900</c:v>
                </c:pt>
                <c:pt idx="5340">
                  <c:v>42901</c:v>
                </c:pt>
                <c:pt idx="5341">
                  <c:v>42902</c:v>
                </c:pt>
                <c:pt idx="5342">
                  <c:v>42905</c:v>
                </c:pt>
                <c:pt idx="5343">
                  <c:v>42906</c:v>
                </c:pt>
                <c:pt idx="5344">
                  <c:v>42907</c:v>
                </c:pt>
                <c:pt idx="5345">
                  <c:v>42908</c:v>
                </c:pt>
                <c:pt idx="5346">
                  <c:v>42909</c:v>
                </c:pt>
                <c:pt idx="5347">
                  <c:v>42912</c:v>
                </c:pt>
                <c:pt idx="5348">
                  <c:v>42913</c:v>
                </c:pt>
                <c:pt idx="5349">
                  <c:v>42914</c:v>
                </c:pt>
                <c:pt idx="5350">
                  <c:v>42915</c:v>
                </c:pt>
                <c:pt idx="5351">
                  <c:v>42916</c:v>
                </c:pt>
                <c:pt idx="5352">
                  <c:v>42919</c:v>
                </c:pt>
                <c:pt idx="5353">
                  <c:v>42920</c:v>
                </c:pt>
                <c:pt idx="5354">
                  <c:v>42921</c:v>
                </c:pt>
                <c:pt idx="5355">
                  <c:v>42922</c:v>
                </c:pt>
                <c:pt idx="5356">
                  <c:v>42923</c:v>
                </c:pt>
                <c:pt idx="5357">
                  <c:v>42926</c:v>
                </c:pt>
                <c:pt idx="5358">
                  <c:v>42927</c:v>
                </c:pt>
                <c:pt idx="5359">
                  <c:v>42928</c:v>
                </c:pt>
                <c:pt idx="5360">
                  <c:v>42929</c:v>
                </c:pt>
                <c:pt idx="5361">
                  <c:v>42930</c:v>
                </c:pt>
                <c:pt idx="5362">
                  <c:v>42933</c:v>
                </c:pt>
                <c:pt idx="5363">
                  <c:v>42934</c:v>
                </c:pt>
                <c:pt idx="5364">
                  <c:v>42935</c:v>
                </c:pt>
                <c:pt idx="5365">
                  <c:v>42936</c:v>
                </c:pt>
                <c:pt idx="5366">
                  <c:v>42937</c:v>
                </c:pt>
                <c:pt idx="5367">
                  <c:v>42940</c:v>
                </c:pt>
                <c:pt idx="5368">
                  <c:v>42941</c:v>
                </c:pt>
                <c:pt idx="5369">
                  <c:v>42942</c:v>
                </c:pt>
                <c:pt idx="5370">
                  <c:v>42943</c:v>
                </c:pt>
                <c:pt idx="5371">
                  <c:v>42944</c:v>
                </c:pt>
                <c:pt idx="5372">
                  <c:v>42947</c:v>
                </c:pt>
                <c:pt idx="5373">
                  <c:v>42948</c:v>
                </c:pt>
                <c:pt idx="5374">
                  <c:v>42949</c:v>
                </c:pt>
                <c:pt idx="5375">
                  <c:v>42950</c:v>
                </c:pt>
                <c:pt idx="5376">
                  <c:v>42951</c:v>
                </c:pt>
                <c:pt idx="5377">
                  <c:v>42954</c:v>
                </c:pt>
                <c:pt idx="5378">
                  <c:v>42955</c:v>
                </c:pt>
                <c:pt idx="5379">
                  <c:v>42956</c:v>
                </c:pt>
                <c:pt idx="5380">
                  <c:v>42957</c:v>
                </c:pt>
                <c:pt idx="5381">
                  <c:v>42958</c:v>
                </c:pt>
                <c:pt idx="5382">
                  <c:v>42961</c:v>
                </c:pt>
                <c:pt idx="5383">
                  <c:v>42962</c:v>
                </c:pt>
                <c:pt idx="5384">
                  <c:v>42963</c:v>
                </c:pt>
                <c:pt idx="5385">
                  <c:v>42964</c:v>
                </c:pt>
                <c:pt idx="5386">
                  <c:v>42965</c:v>
                </c:pt>
                <c:pt idx="5387">
                  <c:v>42968</c:v>
                </c:pt>
                <c:pt idx="5388">
                  <c:v>42969</c:v>
                </c:pt>
                <c:pt idx="5389">
                  <c:v>42970</c:v>
                </c:pt>
                <c:pt idx="5390">
                  <c:v>42971</c:v>
                </c:pt>
                <c:pt idx="5391">
                  <c:v>42972</c:v>
                </c:pt>
                <c:pt idx="5392">
                  <c:v>42975</c:v>
                </c:pt>
                <c:pt idx="5393">
                  <c:v>42976</c:v>
                </c:pt>
                <c:pt idx="5394">
                  <c:v>42977</c:v>
                </c:pt>
                <c:pt idx="5395">
                  <c:v>42978</c:v>
                </c:pt>
                <c:pt idx="5396">
                  <c:v>42979</c:v>
                </c:pt>
                <c:pt idx="5397">
                  <c:v>42982</c:v>
                </c:pt>
                <c:pt idx="5398">
                  <c:v>42983</c:v>
                </c:pt>
                <c:pt idx="5399">
                  <c:v>42984</c:v>
                </c:pt>
                <c:pt idx="5400">
                  <c:v>42985</c:v>
                </c:pt>
                <c:pt idx="5401">
                  <c:v>42986</c:v>
                </c:pt>
                <c:pt idx="5402">
                  <c:v>42989</c:v>
                </c:pt>
                <c:pt idx="5403">
                  <c:v>42990</c:v>
                </c:pt>
                <c:pt idx="5404">
                  <c:v>42991</c:v>
                </c:pt>
                <c:pt idx="5405">
                  <c:v>42992</c:v>
                </c:pt>
                <c:pt idx="5406">
                  <c:v>42993</c:v>
                </c:pt>
                <c:pt idx="5407">
                  <c:v>42996</c:v>
                </c:pt>
                <c:pt idx="5408">
                  <c:v>42997</c:v>
                </c:pt>
                <c:pt idx="5409">
                  <c:v>42998</c:v>
                </c:pt>
                <c:pt idx="5410">
                  <c:v>42999</c:v>
                </c:pt>
                <c:pt idx="5411">
                  <c:v>43000</c:v>
                </c:pt>
                <c:pt idx="5412">
                  <c:v>43003</c:v>
                </c:pt>
                <c:pt idx="5413">
                  <c:v>43004</c:v>
                </c:pt>
                <c:pt idx="5414">
                  <c:v>43005</c:v>
                </c:pt>
                <c:pt idx="5415">
                  <c:v>43006</c:v>
                </c:pt>
                <c:pt idx="5416">
                  <c:v>43007</c:v>
                </c:pt>
                <c:pt idx="5417">
                  <c:v>43008</c:v>
                </c:pt>
                <c:pt idx="5418">
                  <c:v>43010</c:v>
                </c:pt>
                <c:pt idx="5419">
                  <c:v>43011</c:v>
                </c:pt>
                <c:pt idx="5420">
                  <c:v>43012</c:v>
                </c:pt>
                <c:pt idx="5421">
                  <c:v>43013</c:v>
                </c:pt>
                <c:pt idx="5422">
                  <c:v>43014</c:v>
                </c:pt>
                <c:pt idx="5423">
                  <c:v>43017</c:v>
                </c:pt>
                <c:pt idx="5424">
                  <c:v>43018</c:v>
                </c:pt>
                <c:pt idx="5425">
                  <c:v>43019</c:v>
                </c:pt>
                <c:pt idx="5426">
                  <c:v>43020</c:v>
                </c:pt>
                <c:pt idx="5427">
                  <c:v>43021</c:v>
                </c:pt>
                <c:pt idx="5428">
                  <c:v>43024</c:v>
                </c:pt>
                <c:pt idx="5429">
                  <c:v>43025</c:v>
                </c:pt>
                <c:pt idx="5430">
                  <c:v>43026</c:v>
                </c:pt>
                <c:pt idx="5431">
                  <c:v>43027</c:v>
                </c:pt>
                <c:pt idx="5432">
                  <c:v>43028</c:v>
                </c:pt>
                <c:pt idx="5433">
                  <c:v>43031</c:v>
                </c:pt>
                <c:pt idx="5434">
                  <c:v>43032</c:v>
                </c:pt>
                <c:pt idx="5435">
                  <c:v>43033</c:v>
                </c:pt>
                <c:pt idx="5436">
                  <c:v>43034</c:v>
                </c:pt>
                <c:pt idx="5437">
                  <c:v>43035</c:v>
                </c:pt>
                <c:pt idx="5438">
                  <c:v>43038</c:v>
                </c:pt>
                <c:pt idx="5439">
                  <c:v>43039</c:v>
                </c:pt>
                <c:pt idx="5440">
                  <c:v>43040</c:v>
                </c:pt>
                <c:pt idx="5441">
                  <c:v>43041</c:v>
                </c:pt>
                <c:pt idx="5442">
                  <c:v>43042</c:v>
                </c:pt>
                <c:pt idx="5443">
                  <c:v>43045</c:v>
                </c:pt>
                <c:pt idx="5444">
                  <c:v>43046</c:v>
                </c:pt>
                <c:pt idx="5445">
                  <c:v>43047</c:v>
                </c:pt>
                <c:pt idx="5446">
                  <c:v>43048</c:v>
                </c:pt>
                <c:pt idx="5447">
                  <c:v>43049</c:v>
                </c:pt>
                <c:pt idx="5448">
                  <c:v>43052</c:v>
                </c:pt>
                <c:pt idx="5449">
                  <c:v>43053</c:v>
                </c:pt>
                <c:pt idx="5450">
                  <c:v>43054</c:v>
                </c:pt>
                <c:pt idx="5451">
                  <c:v>43055</c:v>
                </c:pt>
                <c:pt idx="5452">
                  <c:v>43056</c:v>
                </c:pt>
                <c:pt idx="5453">
                  <c:v>43059</c:v>
                </c:pt>
                <c:pt idx="5454">
                  <c:v>43060</c:v>
                </c:pt>
                <c:pt idx="5455">
                  <c:v>43061</c:v>
                </c:pt>
                <c:pt idx="5456">
                  <c:v>43062</c:v>
                </c:pt>
                <c:pt idx="5457">
                  <c:v>43063</c:v>
                </c:pt>
                <c:pt idx="5458">
                  <c:v>43066</c:v>
                </c:pt>
                <c:pt idx="5459">
                  <c:v>43067</c:v>
                </c:pt>
                <c:pt idx="5460">
                  <c:v>43068</c:v>
                </c:pt>
                <c:pt idx="5461">
                  <c:v>43069</c:v>
                </c:pt>
                <c:pt idx="5462">
                  <c:v>43070</c:v>
                </c:pt>
                <c:pt idx="5463">
                  <c:v>43073</c:v>
                </c:pt>
                <c:pt idx="5464">
                  <c:v>43074</c:v>
                </c:pt>
                <c:pt idx="5465">
                  <c:v>43075</c:v>
                </c:pt>
                <c:pt idx="5466">
                  <c:v>43076</c:v>
                </c:pt>
                <c:pt idx="5467">
                  <c:v>43077</c:v>
                </c:pt>
                <c:pt idx="5468">
                  <c:v>43080</c:v>
                </c:pt>
                <c:pt idx="5469">
                  <c:v>43081</c:v>
                </c:pt>
                <c:pt idx="5470">
                  <c:v>43082</c:v>
                </c:pt>
                <c:pt idx="5471">
                  <c:v>43083</c:v>
                </c:pt>
                <c:pt idx="5472">
                  <c:v>43084</c:v>
                </c:pt>
                <c:pt idx="5473">
                  <c:v>43087</c:v>
                </c:pt>
                <c:pt idx="5474">
                  <c:v>43088</c:v>
                </c:pt>
                <c:pt idx="5475">
                  <c:v>43089</c:v>
                </c:pt>
                <c:pt idx="5476">
                  <c:v>43090</c:v>
                </c:pt>
                <c:pt idx="5477">
                  <c:v>43091</c:v>
                </c:pt>
                <c:pt idx="5478">
                  <c:v>43095</c:v>
                </c:pt>
                <c:pt idx="5479">
                  <c:v>43096</c:v>
                </c:pt>
                <c:pt idx="5480">
                  <c:v>43097</c:v>
                </c:pt>
                <c:pt idx="5481">
                  <c:v>43098</c:v>
                </c:pt>
                <c:pt idx="5482">
                  <c:v>43100</c:v>
                </c:pt>
                <c:pt idx="5483">
                  <c:v>43102</c:v>
                </c:pt>
                <c:pt idx="5484">
                  <c:v>43103</c:v>
                </c:pt>
                <c:pt idx="5485">
                  <c:v>43104</c:v>
                </c:pt>
                <c:pt idx="5486">
                  <c:v>43105</c:v>
                </c:pt>
                <c:pt idx="5487">
                  <c:v>43108</c:v>
                </c:pt>
                <c:pt idx="5488">
                  <c:v>43109</c:v>
                </c:pt>
                <c:pt idx="5489">
                  <c:v>43110</c:v>
                </c:pt>
                <c:pt idx="5490">
                  <c:v>43111</c:v>
                </c:pt>
                <c:pt idx="5491">
                  <c:v>43112</c:v>
                </c:pt>
                <c:pt idx="5492">
                  <c:v>43115</c:v>
                </c:pt>
                <c:pt idx="5493">
                  <c:v>43116</c:v>
                </c:pt>
                <c:pt idx="5494">
                  <c:v>43117</c:v>
                </c:pt>
                <c:pt idx="5495">
                  <c:v>43118</c:v>
                </c:pt>
                <c:pt idx="5496">
                  <c:v>43119</c:v>
                </c:pt>
                <c:pt idx="5497">
                  <c:v>43122</c:v>
                </c:pt>
                <c:pt idx="5498">
                  <c:v>43123</c:v>
                </c:pt>
                <c:pt idx="5499">
                  <c:v>43124</c:v>
                </c:pt>
                <c:pt idx="5500">
                  <c:v>43125</c:v>
                </c:pt>
                <c:pt idx="5501">
                  <c:v>43126</c:v>
                </c:pt>
                <c:pt idx="5502">
                  <c:v>43129</c:v>
                </c:pt>
                <c:pt idx="5503">
                  <c:v>43130</c:v>
                </c:pt>
                <c:pt idx="5504">
                  <c:v>43131</c:v>
                </c:pt>
                <c:pt idx="5505">
                  <c:v>43132</c:v>
                </c:pt>
                <c:pt idx="5506">
                  <c:v>43133</c:v>
                </c:pt>
                <c:pt idx="5507">
                  <c:v>43136</c:v>
                </c:pt>
                <c:pt idx="5508">
                  <c:v>43137</c:v>
                </c:pt>
                <c:pt idx="5509">
                  <c:v>43138</c:v>
                </c:pt>
                <c:pt idx="5510">
                  <c:v>43139</c:v>
                </c:pt>
                <c:pt idx="5511">
                  <c:v>43140</c:v>
                </c:pt>
                <c:pt idx="5512">
                  <c:v>43143</c:v>
                </c:pt>
                <c:pt idx="5513">
                  <c:v>43144</c:v>
                </c:pt>
                <c:pt idx="5514">
                  <c:v>43145</c:v>
                </c:pt>
                <c:pt idx="5515">
                  <c:v>43146</c:v>
                </c:pt>
                <c:pt idx="5516">
                  <c:v>43147</c:v>
                </c:pt>
                <c:pt idx="5517">
                  <c:v>43150</c:v>
                </c:pt>
                <c:pt idx="5518">
                  <c:v>43151</c:v>
                </c:pt>
                <c:pt idx="5519">
                  <c:v>43152</c:v>
                </c:pt>
                <c:pt idx="5520">
                  <c:v>43153</c:v>
                </c:pt>
                <c:pt idx="5521">
                  <c:v>43154</c:v>
                </c:pt>
                <c:pt idx="5522">
                  <c:v>43157</c:v>
                </c:pt>
                <c:pt idx="5523">
                  <c:v>43158</c:v>
                </c:pt>
                <c:pt idx="5524">
                  <c:v>43159</c:v>
                </c:pt>
                <c:pt idx="5525">
                  <c:v>43160</c:v>
                </c:pt>
                <c:pt idx="5526">
                  <c:v>43161</c:v>
                </c:pt>
                <c:pt idx="5527">
                  <c:v>43164</c:v>
                </c:pt>
                <c:pt idx="5528">
                  <c:v>43165</c:v>
                </c:pt>
                <c:pt idx="5529">
                  <c:v>43166</c:v>
                </c:pt>
                <c:pt idx="5530">
                  <c:v>43167</c:v>
                </c:pt>
                <c:pt idx="5531">
                  <c:v>43168</c:v>
                </c:pt>
                <c:pt idx="5532">
                  <c:v>43171</c:v>
                </c:pt>
                <c:pt idx="5533">
                  <c:v>43172</c:v>
                </c:pt>
                <c:pt idx="5534">
                  <c:v>43173</c:v>
                </c:pt>
                <c:pt idx="5535">
                  <c:v>43174</c:v>
                </c:pt>
                <c:pt idx="5536">
                  <c:v>43175</c:v>
                </c:pt>
                <c:pt idx="5537">
                  <c:v>43178</c:v>
                </c:pt>
                <c:pt idx="5538">
                  <c:v>43179</c:v>
                </c:pt>
                <c:pt idx="5539">
                  <c:v>43180</c:v>
                </c:pt>
                <c:pt idx="5540">
                  <c:v>43181</c:v>
                </c:pt>
                <c:pt idx="5541">
                  <c:v>43182</c:v>
                </c:pt>
                <c:pt idx="5542">
                  <c:v>43185</c:v>
                </c:pt>
                <c:pt idx="5543">
                  <c:v>43186</c:v>
                </c:pt>
                <c:pt idx="5544">
                  <c:v>43187</c:v>
                </c:pt>
                <c:pt idx="5545">
                  <c:v>43188</c:v>
                </c:pt>
                <c:pt idx="5546">
                  <c:v>43190</c:v>
                </c:pt>
                <c:pt idx="5547">
                  <c:v>43192</c:v>
                </c:pt>
                <c:pt idx="5548">
                  <c:v>43193</c:v>
                </c:pt>
                <c:pt idx="5549">
                  <c:v>43194</c:v>
                </c:pt>
                <c:pt idx="5550">
                  <c:v>43195</c:v>
                </c:pt>
                <c:pt idx="5551">
                  <c:v>43196</c:v>
                </c:pt>
                <c:pt idx="5552">
                  <c:v>43199</c:v>
                </c:pt>
                <c:pt idx="5553">
                  <c:v>43200</c:v>
                </c:pt>
                <c:pt idx="5554">
                  <c:v>43201</c:v>
                </c:pt>
                <c:pt idx="5555">
                  <c:v>43202</c:v>
                </c:pt>
                <c:pt idx="5556">
                  <c:v>43203</c:v>
                </c:pt>
                <c:pt idx="5557">
                  <c:v>43206</c:v>
                </c:pt>
                <c:pt idx="5558">
                  <c:v>43207</c:v>
                </c:pt>
                <c:pt idx="5559">
                  <c:v>43208</c:v>
                </c:pt>
                <c:pt idx="5560">
                  <c:v>43209</c:v>
                </c:pt>
                <c:pt idx="5561">
                  <c:v>43210</c:v>
                </c:pt>
                <c:pt idx="5562">
                  <c:v>43213</c:v>
                </c:pt>
                <c:pt idx="5563">
                  <c:v>43214</c:v>
                </c:pt>
                <c:pt idx="5564">
                  <c:v>43215</c:v>
                </c:pt>
                <c:pt idx="5565">
                  <c:v>43216</c:v>
                </c:pt>
                <c:pt idx="5566">
                  <c:v>43217</c:v>
                </c:pt>
                <c:pt idx="5567">
                  <c:v>43220</c:v>
                </c:pt>
                <c:pt idx="5568">
                  <c:v>43221</c:v>
                </c:pt>
                <c:pt idx="5569">
                  <c:v>43222</c:v>
                </c:pt>
                <c:pt idx="5570">
                  <c:v>43223</c:v>
                </c:pt>
                <c:pt idx="5571">
                  <c:v>43224</c:v>
                </c:pt>
                <c:pt idx="5572">
                  <c:v>43227</c:v>
                </c:pt>
                <c:pt idx="5573">
                  <c:v>43228</c:v>
                </c:pt>
                <c:pt idx="5574">
                  <c:v>43229</c:v>
                </c:pt>
                <c:pt idx="5575">
                  <c:v>43230</c:v>
                </c:pt>
                <c:pt idx="5576">
                  <c:v>43231</c:v>
                </c:pt>
                <c:pt idx="5577">
                  <c:v>43234</c:v>
                </c:pt>
                <c:pt idx="5578">
                  <c:v>43235</c:v>
                </c:pt>
                <c:pt idx="5579">
                  <c:v>43236</c:v>
                </c:pt>
                <c:pt idx="5580">
                  <c:v>43237</c:v>
                </c:pt>
                <c:pt idx="5581">
                  <c:v>43238</c:v>
                </c:pt>
                <c:pt idx="5582">
                  <c:v>43241</c:v>
                </c:pt>
                <c:pt idx="5583">
                  <c:v>43242</c:v>
                </c:pt>
                <c:pt idx="5584">
                  <c:v>43243</c:v>
                </c:pt>
                <c:pt idx="5585">
                  <c:v>43244</c:v>
                </c:pt>
                <c:pt idx="5586">
                  <c:v>43245</c:v>
                </c:pt>
                <c:pt idx="5587">
                  <c:v>43248</c:v>
                </c:pt>
                <c:pt idx="5588">
                  <c:v>43249</c:v>
                </c:pt>
                <c:pt idx="5589">
                  <c:v>43250</c:v>
                </c:pt>
                <c:pt idx="5590">
                  <c:v>43251</c:v>
                </c:pt>
                <c:pt idx="5591">
                  <c:v>43252</c:v>
                </c:pt>
                <c:pt idx="5592">
                  <c:v>43255</c:v>
                </c:pt>
                <c:pt idx="5593">
                  <c:v>43256</c:v>
                </c:pt>
                <c:pt idx="5594">
                  <c:v>43257</c:v>
                </c:pt>
                <c:pt idx="5595">
                  <c:v>43258</c:v>
                </c:pt>
                <c:pt idx="5596">
                  <c:v>43259</c:v>
                </c:pt>
                <c:pt idx="5597">
                  <c:v>43262</c:v>
                </c:pt>
                <c:pt idx="5598">
                  <c:v>43263</c:v>
                </c:pt>
                <c:pt idx="5599">
                  <c:v>43264</c:v>
                </c:pt>
                <c:pt idx="5600">
                  <c:v>43265</c:v>
                </c:pt>
                <c:pt idx="5601">
                  <c:v>43266</c:v>
                </c:pt>
                <c:pt idx="5602">
                  <c:v>43269</c:v>
                </c:pt>
                <c:pt idx="5603">
                  <c:v>43270</c:v>
                </c:pt>
                <c:pt idx="5604">
                  <c:v>43271</c:v>
                </c:pt>
                <c:pt idx="5605">
                  <c:v>43272</c:v>
                </c:pt>
                <c:pt idx="5606">
                  <c:v>43273</c:v>
                </c:pt>
                <c:pt idx="5607">
                  <c:v>43276</c:v>
                </c:pt>
                <c:pt idx="5608">
                  <c:v>43277</c:v>
                </c:pt>
                <c:pt idx="5609">
                  <c:v>43278</c:v>
                </c:pt>
                <c:pt idx="5610">
                  <c:v>43279</c:v>
                </c:pt>
                <c:pt idx="5611">
                  <c:v>43280</c:v>
                </c:pt>
                <c:pt idx="5612">
                  <c:v>43281</c:v>
                </c:pt>
                <c:pt idx="5613">
                  <c:v>43283</c:v>
                </c:pt>
                <c:pt idx="5614">
                  <c:v>43284</c:v>
                </c:pt>
                <c:pt idx="5615">
                  <c:v>43285</c:v>
                </c:pt>
                <c:pt idx="5616">
                  <c:v>43286</c:v>
                </c:pt>
                <c:pt idx="5617">
                  <c:v>43287</c:v>
                </c:pt>
                <c:pt idx="5618">
                  <c:v>43290</c:v>
                </c:pt>
                <c:pt idx="5619">
                  <c:v>43291</c:v>
                </c:pt>
                <c:pt idx="5620">
                  <c:v>43292</c:v>
                </c:pt>
                <c:pt idx="5621">
                  <c:v>43293</c:v>
                </c:pt>
                <c:pt idx="5622">
                  <c:v>43294</c:v>
                </c:pt>
                <c:pt idx="5623">
                  <c:v>43297</c:v>
                </c:pt>
                <c:pt idx="5624">
                  <c:v>43298</c:v>
                </c:pt>
                <c:pt idx="5625">
                  <c:v>43299</c:v>
                </c:pt>
                <c:pt idx="5626">
                  <c:v>43300</c:v>
                </c:pt>
                <c:pt idx="5627">
                  <c:v>43301</c:v>
                </c:pt>
                <c:pt idx="5628">
                  <c:v>43304</c:v>
                </c:pt>
                <c:pt idx="5629">
                  <c:v>43305</c:v>
                </c:pt>
                <c:pt idx="5630">
                  <c:v>43306</c:v>
                </c:pt>
                <c:pt idx="5631">
                  <c:v>43307</c:v>
                </c:pt>
                <c:pt idx="5632">
                  <c:v>43308</c:v>
                </c:pt>
                <c:pt idx="5633">
                  <c:v>43311</c:v>
                </c:pt>
                <c:pt idx="5634">
                  <c:v>43312</c:v>
                </c:pt>
                <c:pt idx="5635">
                  <c:v>43313</c:v>
                </c:pt>
                <c:pt idx="5636">
                  <c:v>43314</c:v>
                </c:pt>
                <c:pt idx="5637">
                  <c:v>43315</c:v>
                </c:pt>
                <c:pt idx="5638">
                  <c:v>43318</c:v>
                </c:pt>
                <c:pt idx="5639">
                  <c:v>43319</c:v>
                </c:pt>
                <c:pt idx="5640">
                  <c:v>43320</c:v>
                </c:pt>
                <c:pt idx="5641">
                  <c:v>43321</c:v>
                </c:pt>
                <c:pt idx="5642">
                  <c:v>43322</c:v>
                </c:pt>
                <c:pt idx="5643">
                  <c:v>43325</c:v>
                </c:pt>
                <c:pt idx="5644">
                  <c:v>43326</c:v>
                </c:pt>
                <c:pt idx="5645">
                  <c:v>43327</c:v>
                </c:pt>
                <c:pt idx="5646">
                  <c:v>43328</c:v>
                </c:pt>
                <c:pt idx="5647">
                  <c:v>43329</c:v>
                </c:pt>
                <c:pt idx="5648">
                  <c:v>43332</c:v>
                </c:pt>
                <c:pt idx="5649">
                  <c:v>43333</c:v>
                </c:pt>
                <c:pt idx="5650">
                  <c:v>43334</c:v>
                </c:pt>
                <c:pt idx="5651">
                  <c:v>43335</c:v>
                </c:pt>
                <c:pt idx="5652">
                  <c:v>43336</c:v>
                </c:pt>
                <c:pt idx="5653">
                  <c:v>43339</c:v>
                </c:pt>
                <c:pt idx="5654">
                  <c:v>43340</c:v>
                </c:pt>
                <c:pt idx="5655">
                  <c:v>43341</c:v>
                </c:pt>
                <c:pt idx="5656">
                  <c:v>43342</c:v>
                </c:pt>
                <c:pt idx="5657">
                  <c:v>43343</c:v>
                </c:pt>
                <c:pt idx="5658">
                  <c:v>43346</c:v>
                </c:pt>
                <c:pt idx="5659">
                  <c:v>43347</c:v>
                </c:pt>
                <c:pt idx="5660">
                  <c:v>43348</c:v>
                </c:pt>
                <c:pt idx="5661">
                  <c:v>43349</c:v>
                </c:pt>
                <c:pt idx="5662">
                  <c:v>43350</c:v>
                </c:pt>
                <c:pt idx="5663">
                  <c:v>43353</c:v>
                </c:pt>
                <c:pt idx="5664">
                  <c:v>43354</c:v>
                </c:pt>
                <c:pt idx="5665">
                  <c:v>43355</c:v>
                </c:pt>
                <c:pt idx="5666">
                  <c:v>43356</c:v>
                </c:pt>
                <c:pt idx="5667">
                  <c:v>43357</c:v>
                </c:pt>
                <c:pt idx="5668">
                  <c:v>43360</c:v>
                </c:pt>
                <c:pt idx="5669">
                  <c:v>43361</c:v>
                </c:pt>
                <c:pt idx="5670">
                  <c:v>43362</c:v>
                </c:pt>
                <c:pt idx="5671">
                  <c:v>43363</c:v>
                </c:pt>
                <c:pt idx="5672">
                  <c:v>43364</c:v>
                </c:pt>
                <c:pt idx="5673">
                  <c:v>43367</c:v>
                </c:pt>
                <c:pt idx="5674">
                  <c:v>43368</c:v>
                </c:pt>
                <c:pt idx="5675">
                  <c:v>43369</c:v>
                </c:pt>
                <c:pt idx="5676">
                  <c:v>43370</c:v>
                </c:pt>
                <c:pt idx="5677">
                  <c:v>43371</c:v>
                </c:pt>
                <c:pt idx="5678">
                  <c:v>43373</c:v>
                </c:pt>
                <c:pt idx="5679">
                  <c:v>43374</c:v>
                </c:pt>
                <c:pt idx="5680">
                  <c:v>43375</c:v>
                </c:pt>
                <c:pt idx="5681">
                  <c:v>43376</c:v>
                </c:pt>
                <c:pt idx="5682">
                  <c:v>43377</c:v>
                </c:pt>
                <c:pt idx="5683">
                  <c:v>43378</c:v>
                </c:pt>
                <c:pt idx="5684">
                  <c:v>43381</c:v>
                </c:pt>
                <c:pt idx="5685">
                  <c:v>43382</c:v>
                </c:pt>
                <c:pt idx="5686">
                  <c:v>43383</c:v>
                </c:pt>
                <c:pt idx="5687">
                  <c:v>43384</c:v>
                </c:pt>
                <c:pt idx="5688">
                  <c:v>43385</c:v>
                </c:pt>
                <c:pt idx="5689">
                  <c:v>43388</c:v>
                </c:pt>
                <c:pt idx="5690">
                  <c:v>43389</c:v>
                </c:pt>
                <c:pt idx="5691">
                  <c:v>43390</c:v>
                </c:pt>
                <c:pt idx="5692">
                  <c:v>43391</c:v>
                </c:pt>
                <c:pt idx="5693">
                  <c:v>43392</c:v>
                </c:pt>
                <c:pt idx="5694">
                  <c:v>43395</c:v>
                </c:pt>
                <c:pt idx="5695">
                  <c:v>43396</c:v>
                </c:pt>
                <c:pt idx="5696">
                  <c:v>43397</c:v>
                </c:pt>
                <c:pt idx="5697">
                  <c:v>43398</c:v>
                </c:pt>
                <c:pt idx="5698">
                  <c:v>43399</c:v>
                </c:pt>
                <c:pt idx="5699">
                  <c:v>43402</c:v>
                </c:pt>
                <c:pt idx="5700">
                  <c:v>43403</c:v>
                </c:pt>
                <c:pt idx="5701">
                  <c:v>43404</c:v>
                </c:pt>
                <c:pt idx="5702">
                  <c:v>43405</c:v>
                </c:pt>
                <c:pt idx="5703">
                  <c:v>43406</c:v>
                </c:pt>
                <c:pt idx="5704">
                  <c:v>43409</c:v>
                </c:pt>
                <c:pt idx="5705">
                  <c:v>43410</c:v>
                </c:pt>
                <c:pt idx="5706">
                  <c:v>43411</c:v>
                </c:pt>
                <c:pt idx="5707">
                  <c:v>43412</c:v>
                </c:pt>
                <c:pt idx="5708">
                  <c:v>43413</c:v>
                </c:pt>
                <c:pt idx="5709">
                  <c:v>43416</c:v>
                </c:pt>
                <c:pt idx="5710">
                  <c:v>43417</c:v>
                </c:pt>
                <c:pt idx="5711">
                  <c:v>43418</c:v>
                </c:pt>
                <c:pt idx="5712">
                  <c:v>43419</c:v>
                </c:pt>
                <c:pt idx="5713">
                  <c:v>43420</c:v>
                </c:pt>
                <c:pt idx="5714">
                  <c:v>43423</c:v>
                </c:pt>
                <c:pt idx="5715">
                  <c:v>43424</c:v>
                </c:pt>
                <c:pt idx="5716">
                  <c:v>43425</c:v>
                </c:pt>
                <c:pt idx="5717">
                  <c:v>43426</c:v>
                </c:pt>
                <c:pt idx="5718">
                  <c:v>43427</c:v>
                </c:pt>
                <c:pt idx="5719">
                  <c:v>43430</c:v>
                </c:pt>
                <c:pt idx="5720">
                  <c:v>43431</c:v>
                </c:pt>
                <c:pt idx="5721">
                  <c:v>43432</c:v>
                </c:pt>
                <c:pt idx="5722">
                  <c:v>43433</c:v>
                </c:pt>
                <c:pt idx="5723">
                  <c:v>43434</c:v>
                </c:pt>
                <c:pt idx="5724">
                  <c:v>43437</c:v>
                </c:pt>
                <c:pt idx="5725">
                  <c:v>43438</c:v>
                </c:pt>
                <c:pt idx="5726">
                  <c:v>43439</c:v>
                </c:pt>
                <c:pt idx="5727">
                  <c:v>43440</c:v>
                </c:pt>
                <c:pt idx="5728">
                  <c:v>43441</c:v>
                </c:pt>
                <c:pt idx="5729">
                  <c:v>43444</c:v>
                </c:pt>
                <c:pt idx="5730">
                  <c:v>43445</c:v>
                </c:pt>
                <c:pt idx="5731">
                  <c:v>43446</c:v>
                </c:pt>
                <c:pt idx="5732">
                  <c:v>43447</c:v>
                </c:pt>
                <c:pt idx="5733">
                  <c:v>43448</c:v>
                </c:pt>
                <c:pt idx="5734">
                  <c:v>43451</c:v>
                </c:pt>
                <c:pt idx="5735">
                  <c:v>43452</c:v>
                </c:pt>
                <c:pt idx="5736">
                  <c:v>43453</c:v>
                </c:pt>
                <c:pt idx="5737">
                  <c:v>43454</c:v>
                </c:pt>
                <c:pt idx="5738">
                  <c:v>43455</c:v>
                </c:pt>
                <c:pt idx="5739">
                  <c:v>43458</c:v>
                </c:pt>
                <c:pt idx="5740">
                  <c:v>43460</c:v>
                </c:pt>
                <c:pt idx="5741">
                  <c:v>43461</c:v>
                </c:pt>
                <c:pt idx="5742">
                  <c:v>43462</c:v>
                </c:pt>
                <c:pt idx="5743">
                  <c:v>43465</c:v>
                </c:pt>
                <c:pt idx="5744">
                  <c:v>43467</c:v>
                </c:pt>
                <c:pt idx="5745">
                  <c:v>43468</c:v>
                </c:pt>
                <c:pt idx="5746">
                  <c:v>43469</c:v>
                </c:pt>
                <c:pt idx="5747">
                  <c:v>43472</c:v>
                </c:pt>
                <c:pt idx="5748">
                  <c:v>43473</c:v>
                </c:pt>
                <c:pt idx="5749">
                  <c:v>43474</c:v>
                </c:pt>
                <c:pt idx="5750">
                  <c:v>43475</c:v>
                </c:pt>
                <c:pt idx="5751">
                  <c:v>43476</c:v>
                </c:pt>
                <c:pt idx="5752">
                  <c:v>43479</c:v>
                </c:pt>
                <c:pt idx="5753">
                  <c:v>43480</c:v>
                </c:pt>
                <c:pt idx="5754">
                  <c:v>43481</c:v>
                </c:pt>
                <c:pt idx="5755">
                  <c:v>43482</c:v>
                </c:pt>
                <c:pt idx="5756">
                  <c:v>43483</c:v>
                </c:pt>
                <c:pt idx="5757">
                  <c:v>43486</c:v>
                </c:pt>
                <c:pt idx="5758">
                  <c:v>43487</c:v>
                </c:pt>
                <c:pt idx="5759">
                  <c:v>43488</c:v>
                </c:pt>
                <c:pt idx="5760">
                  <c:v>43489</c:v>
                </c:pt>
                <c:pt idx="5761">
                  <c:v>43490</c:v>
                </c:pt>
                <c:pt idx="5762">
                  <c:v>43493</c:v>
                </c:pt>
                <c:pt idx="5763">
                  <c:v>43494</c:v>
                </c:pt>
                <c:pt idx="5764">
                  <c:v>43495</c:v>
                </c:pt>
                <c:pt idx="5765">
                  <c:v>43496</c:v>
                </c:pt>
                <c:pt idx="5766">
                  <c:v>43497</c:v>
                </c:pt>
                <c:pt idx="5767">
                  <c:v>43500</c:v>
                </c:pt>
                <c:pt idx="5768">
                  <c:v>43501</c:v>
                </c:pt>
                <c:pt idx="5769">
                  <c:v>43502</c:v>
                </c:pt>
                <c:pt idx="5770">
                  <c:v>43503</c:v>
                </c:pt>
                <c:pt idx="5771">
                  <c:v>43504</c:v>
                </c:pt>
                <c:pt idx="5772">
                  <c:v>43507</c:v>
                </c:pt>
                <c:pt idx="5773">
                  <c:v>43508</c:v>
                </c:pt>
                <c:pt idx="5774">
                  <c:v>43509</c:v>
                </c:pt>
                <c:pt idx="5775">
                  <c:v>43510</c:v>
                </c:pt>
                <c:pt idx="5776">
                  <c:v>43511</c:v>
                </c:pt>
                <c:pt idx="5777">
                  <c:v>43514</c:v>
                </c:pt>
                <c:pt idx="5778">
                  <c:v>43515</c:v>
                </c:pt>
                <c:pt idx="5779">
                  <c:v>43516</c:v>
                </c:pt>
                <c:pt idx="5780">
                  <c:v>43517</c:v>
                </c:pt>
                <c:pt idx="5781">
                  <c:v>43518</c:v>
                </c:pt>
                <c:pt idx="5782">
                  <c:v>43521</c:v>
                </c:pt>
                <c:pt idx="5783">
                  <c:v>43522</c:v>
                </c:pt>
                <c:pt idx="5784">
                  <c:v>43523</c:v>
                </c:pt>
                <c:pt idx="5785">
                  <c:v>43524</c:v>
                </c:pt>
                <c:pt idx="5786">
                  <c:v>43525</c:v>
                </c:pt>
                <c:pt idx="5787">
                  <c:v>43528</c:v>
                </c:pt>
                <c:pt idx="5788">
                  <c:v>43529</c:v>
                </c:pt>
                <c:pt idx="5789">
                  <c:v>43530</c:v>
                </c:pt>
                <c:pt idx="5790">
                  <c:v>43531</c:v>
                </c:pt>
                <c:pt idx="5791">
                  <c:v>43532</c:v>
                </c:pt>
                <c:pt idx="5792">
                  <c:v>43535</c:v>
                </c:pt>
                <c:pt idx="5793">
                  <c:v>43536</c:v>
                </c:pt>
                <c:pt idx="5794">
                  <c:v>43537</c:v>
                </c:pt>
                <c:pt idx="5795">
                  <c:v>43538</c:v>
                </c:pt>
                <c:pt idx="5796">
                  <c:v>43539</c:v>
                </c:pt>
                <c:pt idx="5797">
                  <c:v>43542</c:v>
                </c:pt>
                <c:pt idx="5798">
                  <c:v>43543</c:v>
                </c:pt>
                <c:pt idx="5799">
                  <c:v>43544</c:v>
                </c:pt>
                <c:pt idx="5800">
                  <c:v>43545</c:v>
                </c:pt>
                <c:pt idx="5801">
                  <c:v>43546</c:v>
                </c:pt>
                <c:pt idx="5802">
                  <c:v>43549</c:v>
                </c:pt>
                <c:pt idx="5803">
                  <c:v>43550</c:v>
                </c:pt>
                <c:pt idx="5804">
                  <c:v>43551</c:v>
                </c:pt>
                <c:pt idx="5805">
                  <c:v>43552</c:v>
                </c:pt>
                <c:pt idx="5806">
                  <c:v>43553</c:v>
                </c:pt>
                <c:pt idx="5807">
                  <c:v>43555</c:v>
                </c:pt>
                <c:pt idx="5808">
                  <c:v>43556</c:v>
                </c:pt>
                <c:pt idx="5809">
                  <c:v>43557</c:v>
                </c:pt>
                <c:pt idx="5810">
                  <c:v>43558</c:v>
                </c:pt>
                <c:pt idx="5811">
                  <c:v>43559</c:v>
                </c:pt>
                <c:pt idx="5812">
                  <c:v>43560</c:v>
                </c:pt>
                <c:pt idx="5813">
                  <c:v>43563</c:v>
                </c:pt>
                <c:pt idx="5814">
                  <c:v>43564</c:v>
                </c:pt>
                <c:pt idx="5815">
                  <c:v>43565</c:v>
                </c:pt>
                <c:pt idx="5816">
                  <c:v>43566</c:v>
                </c:pt>
                <c:pt idx="5817">
                  <c:v>43567</c:v>
                </c:pt>
                <c:pt idx="5818">
                  <c:v>43570</c:v>
                </c:pt>
                <c:pt idx="5819">
                  <c:v>43571</c:v>
                </c:pt>
                <c:pt idx="5820">
                  <c:v>43572</c:v>
                </c:pt>
                <c:pt idx="5821">
                  <c:v>43573</c:v>
                </c:pt>
                <c:pt idx="5822">
                  <c:v>43577</c:v>
                </c:pt>
                <c:pt idx="5823">
                  <c:v>43578</c:v>
                </c:pt>
                <c:pt idx="5824">
                  <c:v>43579</c:v>
                </c:pt>
                <c:pt idx="5825">
                  <c:v>43580</c:v>
                </c:pt>
                <c:pt idx="5826">
                  <c:v>43581</c:v>
                </c:pt>
                <c:pt idx="5827">
                  <c:v>43584</c:v>
                </c:pt>
                <c:pt idx="5828">
                  <c:v>43585</c:v>
                </c:pt>
                <c:pt idx="5829">
                  <c:v>43586</c:v>
                </c:pt>
                <c:pt idx="5830">
                  <c:v>43587</c:v>
                </c:pt>
                <c:pt idx="5831">
                  <c:v>43588</c:v>
                </c:pt>
                <c:pt idx="5832">
                  <c:v>43591</c:v>
                </c:pt>
                <c:pt idx="5833">
                  <c:v>43592</c:v>
                </c:pt>
                <c:pt idx="5834">
                  <c:v>43593</c:v>
                </c:pt>
                <c:pt idx="5835">
                  <c:v>43594</c:v>
                </c:pt>
                <c:pt idx="5836">
                  <c:v>43595</c:v>
                </c:pt>
                <c:pt idx="5837">
                  <c:v>43598</c:v>
                </c:pt>
                <c:pt idx="5838">
                  <c:v>43599</c:v>
                </c:pt>
                <c:pt idx="5839">
                  <c:v>43600</c:v>
                </c:pt>
                <c:pt idx="5840">
                  <c:v>43601</c:v>
                </c:pt>
                <c:pt idx="5841">
                  <c:v>43602</c:v>
                </c:pt>
                <c:pt idx="5842">
                  <c:v>43605</c:v>
                </c:pt>
                <c:pt idx="5843">
                  <c:v>43606</c:v>
                </c:pt>
                <c:pt idx="5844">
                  <c:v>43607</c:v>
                </c:pt>
                <c:pt idx="5845">
                  <c:v>43608</c:v>
                </c:pt>
                <c:pt idx="5846">
                  <c:v>43609</c:v>
                </c:pt>
                <c:pt idx="5847">
                  <c:v>43612</c:v>
                </c:pt>
                <c:pt idx="5848">
                  <c:v>43613</c:v>
                </c:pt>
                <c:pt idx="5849">
                  <c:v>43614</c:v>
                </c:pt>
                <c:pt idx="5850">
                  <c:v>43615</c:v>
                </c:pt>
                <c:pt idx="5851">
                  <c:v>43616</c:v>
                </c:pt>
                <c:pt idx="5852">
                  <c:v>43619</c:v>
                </c:pt>
                <c:pt idx="5853">
                  <c:v>43620</c:v>
                </c:pt>
                <c:pt idx="5854">
                  <c:v>43621</c:v>
                </c:pt>
                <c:pt idx="5855">
                  <c:v>43622</c:v>
                </c:pt>
                <c:pt idx="5856">
                  <c:v>43623</c:v>
                </c:pt>
                <c:pt idx="5857">
                  <c:v>43626</c:v>
                </c:pt>
                <c:pt idx="5858">
                  <c:v>43627</c:v>
                </c:pt>
                <c:pt idx="5859">
                  <c:v>43628</c:v>
                </c:pt>
                <c:pt idx="5860">
                  <c:v>43629</c:v>
                </c:pt>
                <c:pt idx="5861">
                  <c:v>43630</c:v>
                </c:pt>
                <c:pt idx="5862">
                  <c:v>43633</c:v>
                </c:pt>
                <c:pt idx="5863">
                  <c:v>43634</c:v>
                </c:pt>
                <c:pt idx="5864">
                  <c:v>43635</c:v>
                </c:pt>
                <c:pt idx="5865">
                  <c:v>43636</c:v>
                </c:pt>
                <c:pt idx="5866">
                  <c:v>43637</c:v>
                </c:pt>
                <c:pt idx="5867">
                  <c:v>43640</c:v>
                </c:pt>
                <c:pt idx="5868">
                  <c:v>43641</c:v>
                </c:pt>
                <c:pt idx="5869">
                  <c:v>43642</c:v>
                </c:pt>
                <c:pt idx="5870">
                  <c:v>43643</c:v>
                </c:pt>
                <c:pt idx="5871">
                  <c:v>43644</c:v>
                </c:pt>
                <c:pt idx="5872">
                  <c:v>43646</c:v>
                </c:pt>
                <c:pt idx="5873">
                  <c:v>43647</c:v>
                </c:pt>
                <c:pt idx="5874">
                  <c:v>43648</c:v>
                </c:pt>
                <c:pt idx="5875">
                  <c:v>43649</c:v>
                </c:pt>
                <c:pt idx="5876">
                  <c:v>43650</c:v>
                </c:pt>
                <c:pt idx="5877">
                  <c:v>43651</c:v>
                </c:pt>
                <c:pt idx="5878">
                  <c:v>43654</c:v>
                </c:pt>
                <c:pt idx="5879">
                  <c:v>43655</c:v>
                </c:pt>
                <c:pt idx="5880">
                  <c:v>43656</c:v>
                </c:pt>
                <c:pt idx="5881">
                  <c:v>43657</c:v>
                </c:pt>
                <c:pt idx="5882">
                  <c:v>43658</c:v>
                </c:pt>
                <c:pt idx="5883">
                  <c:v>43661</c:v>
                </c:pt>
                <c:pt idx="5884">
                  <c:v>43662</c:v>
                </c:pt>
                <c:pt idx="5885">
                  <c:v>43663</c:v>
                </c:pt>
                <c:pt idx="5886">
                  <c:v>43664</c:v>
                </c:pt>
                <c:pt idx="5887">
                  <c:v>43665</c:v>
                </c:pt>
                <c:pt idx="5888">
                  <c:v>43668</c:v>
                </c:pt>
                <c:pt idx="5889">
                  <c:v>43669</c:v>
                </c:pt>
                <c:pt idx="5890">
                  <c:v>43670</c:v>
                </c:pt>
                <c:pt idx="5891">
                  <c:v>43671</c:v>
                </c:pt>
                <c:pt idx="5892">
                  <c:v>43672</c:v>
                </c:pt>
                <c:pt idx="5893">
                  <c:v>43675</c:v>
                </c:pt>
                <c:pt idx="5894">
                  <c:v>43676</c:v>
                </c:pt>
                <c:pt idx="5895">
                  <c:v>43677</c:v>
                </c:pt>
                <c:pt idx="5896">
                  <c:v>43678</c:v>
                </c:pt>
                <c:pt idx="5897">
                  <c:v>43679</c:v>
                </c:pt>
                <c:pt idx="5898">
                  <c:v>43682</c:v>
                </c:pt>
                <c:pt idx="5899">
                  <c:v>43683</c:v>
                </c:pt>
                <c:pt idx="5900">
                  <c:v>43684</c:v>
                </c:pt>
                <c:pt idx="5901">
                  <c:v>43685</c:v>
                </c:pt>
                <c:pt idx="5902">
                  <c:v>43686</c:v>
                </c:pt>
                <c:pt idx="5903">
                  <c:v>43689</c:v>
                </c:pt>
                <c:pt idx="5904">
                  <c:v>43690</c:v>
                </c:pt>
                <c:pt idx="5905">
                  <c:v>43691</c:v>
                </c:pt>
                <c:pt idx="5906">
                  <c:v>43692</c:v>
                </c:pt>
                <c:pt idx="5907">
                  <c:v>43693</c:v>
                </c:pt>
                <c:pt idx="5908">
                  <c:v>43696</c:v>
                </c:pt>
                <c:pt idx="5909">
                  <c:v>43697</c:v>
                </c:pt>
                <c:pt idx="5910">
                  <c:v>43698</c:v>
                </c:pt>
                <c:pt idx="5911">
                  <c:v>43699</c:v>
                </c:pt>
                <c:pt idx="5912">
                  <c:v>43700</c:v>
                </c:pt>
                <c:pt idx="5913">
                  <c:v>43703</c:v>
                </c:pt>
                <c:pt idx="5914">
                  <c:v>43704</c:v>
                </c:pt>
                <c:pt idx="5915">
                  <c:v>43705</c:v>
                </c:pt>
                <c:pt idx="5916">
                  <c:v>43706</c:v>
                </c:pt>
                <c:pt idx="5917">
                  <c:v>43707</c:v>
                </c:pt>
                <c:pt idx="5918">
                  <c:v>43708</c:v>
                </c:pt>
                <c:pt idx="5919">
                  <c:v>43710</c:v>
                </c:pt>
                <c:pt idx="5920">
                  <c:v>43711</c:v>
                </c:pt>
                <c:pt idx="5921">
                  <c:v>43712</c:v>
                </c:pt>
                <c:pt idx="5922">
                  <c:v>43713</c:v>
                </c:pt>
                <c:pt idx="5923">
                  <c:v>43714</c:v>
                </c:pt>
                <c:pt idx="5924">
                  <c:v>43717</c:v>
                </c:pt>
                <c:pt idx="5925">
                  <c:v>43718</c:v>
                </c:pt>
                <c:pt idx="5926">
                  <c:v>43719</c:v>
                </c:pt>
                <c:pt idx="5927">
                  <c:v>43720</c:v>
                </c:pt>
                <c:pt idx="5928">
                  <c:v>43721</c:v>
                </c:pt>
                <c:pt idx="5929">
                  <c:v>43724</c:v>
                </c:pt>
                <c:pt idx="5930">
                  <c:v>43725</c:v>
                </c:pt>
                <c:pt idx="5931">
                  <c:v>43726</c:v>
                </c:pt>
                <c:pt idx="5932">
                  <c:v>43727</c:v>
                </c:pt>
                <c:pt idx="5933">
                  <c:v>43728</c:v>
                </c:pt>
                <c:pt idx="5934">
                  <c:v>43731</c:v>
                </c:pt>
                <c:pt idx="5935">
                  <c:v>43732</c:v>
                </c:pt>
                <c:pt idx="5936">
                  <c:v>43733</c:v>
                </c:pt>
                <c:pt idx="5937">
                  <c:v>43734</c:v>
                </c:pt>
                <c:pt idx="5938">
                  <c:v>43735</c:v>
                </c:pt>
                <c:pt idx="5939">
                  <c:v>43738</c:v>
                </c:pt>
                <c:pt idx="5940">
                  <c:v>43739</c:v>
                </c:pt>
                <c:pt idx="5941">
                  <c:v>43740</c:v>
                </c:pt>
                <c:pt idx="5942">
                  <c:v>43741</c:v>
                </c:pt>
                <c:pt idx="5943">
                  <c:v>43742</c:v>
                </c:pt>
                <c:pt idx="5944">
                  <c:v>43745</c:v>
                </c:pt>
                <c:pt idx="5945">
                  <c:v>43746</c:v>
                </c:pt>
                <c:pt idx="5946">
                  <c:v>43747</c:v>
                </c:pt>
                <c:pt idx="5947">
                  <c:v>43748</c:v>
                </c:pt>
                <c:pt idx="5948">
                  <c:v>43749</c:v>
                </c:pt>
                <c:pt idx="5949">
                  <c:v>43752</c:v>
                </c:pt>
                <c:pt idx="5950">
                  <c:v>43753</c:v>
                </c:pt>
                <c:pt idx="5951">
                  <c:v>43754</c:v>
                </c:pt>
                <c:pt idx="5952">
                  <c:v>43755</c:v>
                </c:pt>
                <c:pt idx="5953">
                  <c:v>43756</c:v>
                </c:pt>
                <c:pt idx="5954">
                  <c:v>43759</c:v>
                </c:pt>
                <c:pt idx="5955">
                  <c:v>43760</c:v>
                </c:pt>
                <c:pt idx="5956">
                  <c:v>43761</c:v>
                </c:pt>
                <c:pt idx="5957">
                  <c:v>43762</c:v>
                </c:pt>
                <c:pt idx="5958">
                  <c:v>43763</c:v>
                </c:pt>
                <c:pt idx="5959">
                  <c:v>43766</c:v>
                </c:pt>
                <c:pt idx="5960">
                  <c:v>43767</c:v>
                </c:pt>
                <c:pt idx="5961">
                  <c:v>43768</c:v>
                </c:pt>
                <c:pt idx="5962">
                  <c:v>43769</c:v>
                </c:pt>
                <c:pt idx="5963">
                  <c:v>43770</c:v>
                </c:pt>
                <c:pt idx="5964">
                  <c:v>43773</c:v>
                </c:pt>
                <c:pt idx="5965">
                  <c:v>43774</c:v>
                </c:pt>
                <c:pt idx="5966">
                  <c:v>43775</c:v>
                </c:pt>
                <c:pt idx="5967">
                  <c:v>43776</c:v>
                </c:pt>
                <c:pt idx="5968">
                  <c:v>43777</c:v>
                </c:pt>
                <c:pt idx="5969">
                  <c:v>43780</c:v>
                </c:pt>
                <c:pt idx="5970">
                  <c:v>43781</c:v>
                </c:pt>
                <c:pt idx="5971">
                  <c:v>43782</c:v>
                </c:pt>
                <c:pt idx="5972">
                  <c:v>43783</c:v>
                </c:pt>
                <c:pt idx="5973">
                  <c:v>43784</c:v>
                </c:pt>
                <c:pt idx="5974">
                  <c:v>43787</c:v>
                </c:pt>
                <c:pt idx="5975">
                  <c:v>43788</c:v>
                </c:pt>
                <c:pt idx="5976">
                  <c:v>43789</c:v>
                </c:pt>
                <c:pt idx="5977">
                  <c:v>43790</c:v>
                </c:pt>
                <c:pt idx="5978">
                  <c:v>43791</c:v>
                </c:pt>
                <c:pt idx="5979">
                  <c:v>43794</c:v>
                </c:pt>
                <c:pt idx="5980">
                  <c:v>43795</c:v>
                </c:pt>
                <c:pt idx="5981">
                  <c:v>43796</c:v>
                </c:pt>
                <c:pt idx="5982">
                  <c:v>43797</c:v>
                </c:pt>
                <c:pt idx="5983">
                  <c:v>43798</c:v>
                </c:pt>
                <c:pt idx="5984">
                  <c:v>43799</c:v>
                </c:pt>
                <c:pt idx="5985">
                  <c:v>43801</c:v>
                </c:pt>
                <c:pt idx="5986">
                  <c:v>43802</c:v>
                </c:pt>
                <c:pt idx="5987">
                  <c:v>43803</c:v>
                </c:pt>
                <c:pt idx="5988">
                  <c:v>43804</c:v>
                </c:pt>
                <c:pt idx="5989">
                  <c:v>43805</c:v>
                </c:pt>
                <c:pt idx="5990">
                  <c:v>43808</c:v>
                </c:pt>
                <c:pt idx="5991">
                  <c:v>43809</c:v>
                </c:pt>
                <c:pt idx="5992">
                  <c:v>43810</c:v>
                </c:pt>
                <c:pt idx="5993">
                  <c:v>43811</c:v>
                </c:pt>
                <c:pt idx="5994">
                  <c:v>43812</c:v>
                </c:pt>
                <c:pt idx="5995">
                  <c:v>43815</c:v>
                </c:pt>
                <c:pt idx="5996">
                  <c:v>43816</c:v>
                </c:pt>
                <c:pt idx="5997">
                  <c:v>43817</c:v>
                </c:pt>
                <c:pt idx="5998">
                  <c:v>43818</c:v>
                </c:pt>
                <c:pt idx="5999">
                  <c:v>43819</c:v>
                </c:pt>
                <c:pt idx="6000">
                  <c:v>43822</c:v>
                </c:pt>
                <c:pt idx="6001">
                  <c:v>43823</c:v>
                </c:pt>
                <c:pt idx="6002">
                  <c:v>43825</c:v>
                </c:pt>
                <c:pt idx="6003">
                  <c:v>43826</c:v>
                </c:pt>
                <c:pt idx="6004">
                  <c:v>43829</c:v>
                </c:pt>
                <c:pt idx="6005">
                  <c:v>43830</c:v>
                </c:pt>
                <c:pt idx="6006">
                  <c:v>43832</c:v>
                </c:pt>
                <c:pt idx="6007">
                  <c:v>43833</c:v>
                </c:pt>
                <c:pt idx="6008">
                  <c:v>43836</c:v>
                </c:pt>
                <c:pt idx="6009">
                  <c:v>43837</c:v>
                </c:pt>
                <c:pt idx="6010">
                  <c:v>43838</c:v>
                </c:pt>
                <c:pt idx="6011">
                  <c:v>43839</c:v>
                </c:pt>
                <c:pt idx="6012">
                  <c:v>43840</c:v>
                </c:pt>
                <c:pt idx="6013">
                  <c:v>43843</c:v>
                </c:pt>
                <c:pt idx="6014">
                  <c:v>43844</c:v>
                </c:pt>
                <c:pt idx="6015">
                  <c:v>43845</c:v>
                </c:pt>
                <c:pt idx="6016">
                  <c:v>43846</c:v>
                </c:pt>
                <c:pt idx="6017">
                  <c:v>43847</c:v>
                </c:pt>
                <c:pt idx="6018">
                  <c:v>43850</c:v>
                </c:pt>
                <c:pt idx="6019">
                  <c:v>43851</c:v>
                </c:pt>
                <c:pt idx="6020">
                  <c:v>43852</c:v>
                </c:pt>
                <c:pt idx="6021">
                  <c:v>43853</c:v>
                </c:pt>
                <c:pt idx="6022">
                  <c:v>43854</c:v>
                </c:pt>
                <c:pt idx="6023">
                  <c:v>43857</c:v>
                </c:pt>
                <c:pt idx="6024">
                  <c:v>43858</c:v>
                </c:pt>
                <c:pt idx="6025">
                  <c:v>43859</c:v>
                </c:pt>
                <c:pt idx="6026">
                  <c:v>43860</c:v>
                </c:pt>
                <c:pt idx="6027">
                  <c:v>43861</c:v>
                </c:pt>
                <c:pt idx="6028">
                  <c:v>43864</c:v>
                </c:pt>
                <c:pt idx="6029">
                  <c:v>43865</c:v>
                </c:pt>
                <c:pt idx="6030">
                  <c:v>43866</c:v>
                </c:pt>
                <c:pt idx="6031">
                  <c:v>43867</c:v>
                </c:pt>
                <c:pt idx="6032">
                  <c:v>43868</c:v>
                </c:pt>
                <c:pt idx="6033">
                  <c:v>43871</c:v>
                </c:pt>
                <c:pt idx="6034">
                  <c:v>43872</c:v>
                </c:pt>
                <c:pt idx="6035">
                  <c:v>43873</c:v>
                </c:pt>
                <c:pt idx="6036">
                  <c:v>43874</c:v>
                </c:pt>
                <c:pt idx="6037">
                  <c:v>43875</c:v>
                </c:pt>
                <c:pt idx="6038">
                  <c:v>43878</c:v>
                </c:pt>
                <c:pt idx="6039">
                  <c:v>43879</c:v>
                </c:pt>
                <c:pt idx="6040">
                  <c:v>43880</c:v>
                </c:pt>
                <c:pt idx="6041">
                  <c:v>43881</c:v>
                </c:pt>
                <c:pt idx="6042">
                  <c:v>43882</c:v>
                </c:pt>
                <c:pt idx="6043">
                  <c:v>43885</c:v>
                </c:pt>
                <c:pt idx="6044">
                  <c:v>43886</c:v>
                </c:pt>
                <c:pt idx="6045">
                  <c:v>43887</c:v>
                </c:pt>
                <c:pt idx="6046">
                  <c:v>43888</c:v>
                </c:pt>
                <c:pt idx="6047">
                  <c:v>43889</c:v>
                </c:pt>
                <c:pt idx="6048">
                  <c:v>43890</c:v>
                </c:pt>
                <c:pt idx="6049">
                  <c:v>43892</c:v>
                </c:pt>
                <c:pt idx="6050">
                  <c:v>43893</c:v>
                </c:pt>
                <c:pt idx="6051">
                  <c:v>43894</c:v>
                </c:pt>
                <c:pt idx="6052">
                  <c:v>43895</c:v>
                </c:pt>
                <c:pt idx="6053">
                  <c:v>43896</c:v>
                </c:pt>
                <c:pt idx="6054">
                  <c:v>43899</c:v>
                </c:pt>
                <c:pt idx="6055">
                  <c:v>43900</c:v>
                </c:pt>
                <c:pt idx="6056">
                  <c:v>43901</c:v>
                </c:pt>
                <c:pt idx="6057">
                  <c:v>43902</c:v>
                </c:pt>
                <c:pt idx="6058">
                  <c:v>43903</c:v>
                </c:pt>
                <c:pt idx="6059">
                  <c:v>43906</c:v>
                </c:pt>
                <c:pt idx="6060">
                  <c:v>43907</c:v>
                </c:pt>
                <c:pt idx="6061">
                  <c:v>43908</c:v>
                </c:pt>
                <c:pt idx="6062">
                  <c:v>43909</c:v>
                </c:pt>
                <c:pt idx="6063">
                  <c:v>43910</c:v>
                </c:pt>
                <c:pt idx="6064">
                  <c:v>43913</c:v>
                </c:pt>
                <c:pt idx="6065">
                  <c:v>43914</c:v>
                </c:pt>
                <c:pt idx="6066">
                  <c:v>43915</c:v>
                </c:pt>
                <c:pt idx="6067">
                  <c:v>43916</c:v>
                </c:pt>
                <c:pt idx="6068">
                  <c:v>43917</c:v>
                </c:pt>
                <c:pt idx="6069">
                  <c:v>43920</c:v>
                </c:pt>
                <c:pt idx="6070">
                  <c:v>43921</c:v>
                </c:pt>
                <c:pt idx="6071">
                  <c:v>43922</c:v>
                </c:pt>
                <c:pt idx="6072">
                  <c:v>43923</c:v>
                </c:pt>
                <c:pt idx="6073">
                  <c:v>43924</c:v>
                </c:pt>
                <c:pt idx="6074">
                  <c:v>43927</c:v>
                </c:pt>
                <c:pt idx="6075">
                  <c:v>43928</c:v>
                </c:pt>
                <c:pt idx="6076">
                  <c:v>43929</c:v>
                </c:pt>
                <c:pt idx="6077">
                  <c:v>43930</c:v>
                </c:pt>
                <c:pt idx="6078">
                  <c:v>43934</c:v>
                </c:pt>
                <c:pt idx="6079">
                  <c:v>43935</c:v>
                </c:pt>
                <c:pt idx="6080">
                  <c:v>43936</c:v>
                </c:pt>
                <c:pt idx="6081">
                  <c:v>43937</c:v>
                </c:pt>
                <c:pt idx="6082">
                  <c:v>43938</c:v>
                </c:pt>
                <c:pt idx="6083">
                  <c:v>43941</c:v>
                </c:pt>
                <c:pt idx="6084">
                  <c:v>43942</c:v>
                </c:pt>
                <c:pt idx="6085">
                  <c:v>43943</c:v>
                </c:pt>
                <c:pt idx="6086">
                  <c:v>43944</c:v>
                </c:pt>
                <c:pt idx="6087">
                  <c:v>43945</c:v>
                </c:pt>
                <c:pt idx="6088">
                  <c:v>43948</c:v>
                </c:pt>
                <c:pt idx="6089">
                  <c:v>43949</c:v>
                </c:pt>
                <c:pt idx="6090">
                  <c:v>43950</c:v>
                </c:pt>
                <c:pt idx="6091">
                  <c:v>43951</c:v>
                </c:pt>
                <c:pt idx="6092">
                  <c:v>43952</c:v>
                </c:pt>
                <c:pt idx="6093">
                  <c:v>43955</c:v>
                </c:pt>
                <c:pt idx="6094">
                  <c:v>43956</c:v>
                </c:pt>
                <c:pt idx="6095">
                  <c:v>43957</c:v>
                </c:pt>
                <c:pt idx="6096">
                  <c:v>43958</c:v>
                </c:pt>
                <c:pt idx="6097">
                  <c:v>43959</c:v>
                </c:pt>
                <c:pt idx="6098">
                  <c:v>43962</c:v>
                </c:pt>
                <c:pt idx="6099">
                  <c:v>43963</c:v>
                </c:pt>
                <c:pt idx="6100">
                  <c:v>43964</c:v>
                </c:pt>
                <c:pt idx="6101">
                  <c:v>43965</c:v>
                </c:pt>
                <c:pt idx="6102">
                  <c:v>43966</c:v>
                </c:pt>
                <c:pt idx="6103">
                  <c:v>43969</c:v>
                </c:pt>
                <c:pt idx="6104">
                  <c:v>43970</c:v>
                </c:pt>
                <c:pt idx="6105">
                  <c:v>43971</c:v>
                </c:pt>
                <c:pt idx="6106">
                  <c:v>43972</c:v>
                </c:pt>
                <c:pt idx="6107">
                  <c:v>43973</c:v>
                </c:pt>
                <c:pt idx="6108">
                  <c:v>43976</c:v>
                </c:pt>
                <c:pt idx="6109">
                  <c:v>43977</c:v>
                </c:pt>
                <c:pt idx="6110">
                  <c:v>43978</c:v>
                </c:pt>
                <c:pt idx="6111">
                  <c:v>43979</c:v>
                </c:pt>
                <c:pt idx="6112">
                  <c:v>43980</c:v>
                </c:pt>
                <c:pt idx="6113">
                  <c:v>43982</c:v>
                </c:pt>
                <c:pt idx="6114">
                  <c:v>43983</c:v>
                </c:pt>
                <c:pt idx="6115">
                  <c:v>43984</c:v>
                </c:pt>
                <c:pt idx="6116">
                  <c:v>43985</c:v>
                </c:pt>
                <c:pt idx="6117">
                  <c:v>43986</c:v>
                </c:pt>
                <c:pt idx="6118">
                  <c:v>43987</c:v>
                </c:pt>
                <c:pt idx="6119">
                  <c:v>43990</c:v>
                </c:pt>
                <c:pt idx="6120">
                  <c:v>43991</c:v>
                </c:pt>
                <c:pt idx="6121">
                  <c:v>43992</c:v>
                </c:pt>
                <c:pt idx="6122">
                  <c:v>43993</c:v>
                </c:pt>
                <c:pt idx="6123">
                  <c:v>43994</c:v>
                </c:pt>
                <c:pt idx="6124">
                  <c:v>43997</c:v>
                </c:pt>
                <c:pt idx="6125">
                  <c:v>43998</c:v>
                </c:pt>
                <c:pt idx="6126">
                  <c:v>43999</c:v>
                </c:pt>
                <c:pt idx="6127">
                  <c:v>44000</c:v>
                </c:pt>
                <c:pt idx="6128">
                  <c:v>44001</c:v>
                </c:pt>
                <c:pt idx="6129">
                  <c:v>44004</c:v>
                </c:pt>
                <c:pt idx="6130">
                  <c:v>44005</c:v>
                </c:pt>
                <c:pt idx="6131">
                  <c:v>44006</c:v>
                </c:pt>
                <c:pt idx="6132">
                  <c:v>44007</c:v>
                </c:pt>
                <c:pt idx="6133">
                  <c:v>44008</c:v>
                </c:pt>
                <c:pt idx="6134">
                  <c:v>44011</c:v>
                </c:pt>
                <c:pt idx="6135">
                  <c:v>44012</c:v>
                </c:pt>
                <c:pt idx="6136">
                  <c:v>44013</c:v>
                </c:pt>
                <c:pt idx="6137">
                  <c:v>44014</c:v>
                </c:pt>
                <c:pt idx="6138">
                  <c:v>44015</c:v>
                </c:pt>
                <c:pt idx="6139">
                  <c:v>44018</c:v>
                </c:pt>
                <c:pt idx="6140">
                  <c:v>44019</c:v>
                </c:pt>
                <c:pt idx="6141">
                  <c:v>44020</c:v>
                </c:pt>
                <c:pt idx="6142">
                  <c:v>44021</c:v>
                </c:pt>
                <c:pt idx="6143">
                  <c:v>44022</c:v>
                </c:pt>
                <c:pt idx="6144">
                  <c:v>44025</c:v>
                </c:pt>
                <c:pt idx="6145">
                  <c:v>44026</c:v>
                </c:pt>
                <c:pt idx="6146">
                  <c:v>44027</c:v>
                </c:pt>
                <c:pt idx="6147">
                  <c:v>44028</c:v>
                </c:pt>
                <c:pt idx="6148">
                  <c:v>44029</c:v>
                </c:pt>
                <c:pt idx="6149">
                  <c:v>44032</c:v>
                </c:pt>
                <c:pt idx="6150">
                  <c:v>44033</c:v>
                </c:pt>
                <c:pt idx="6151">
                  <c:v>44034</c:v>
                </c:pt>
                <c:pt idx="6152">
                  <c:v>44035</c:v>
                </c:pt>
                <c:pt idx="6153">
                  <c:v>44036</c:v>
                </c:pt>
                <c:pt idx="6154">
                  <c:v>44039</c:v>
                </c:pt>
                <c:pt idx="6155">
                  <c:v>44040</c:v>
                </c:pt>
                <c:pt idx="6156">
                  <c:v>44041</c:v>
                </c:pt>
                <c:pt idx="6157">
                  <c:v>44042</c:v>
                </c:pt>
                <c:pt idx="6158">
                  <c:v>44043</c:v>
                </c:pt>
                <c:pt idx="6159">
                  <c:v>44046</c:v>
                </c:pt>
                <c:pt idx="6160">
                  <c:v>44047</c:v>
                </c:pt>
                <c:pt idx="6161">
                  <c:v>44048</c:v>
                </c:pt>
                <c:pt idx="6162">
                  <c:v>44049</c:v>
                </c:pt>
                <c:pt idx="6163">
                  <c:v>44050</c:v>
                </c:pt>
                <c:pt idx="6164">
                  <c:v>44053</c:v>
                </c:pt>
                <c:pt idx="6165">
                  <c:v>44054</c:v>
                </c:pt>
                <c:pt idx="6166">
                  <c:v>44055</c:v>
                </c:pt>
                <c:pt idx="6167">
                  <c:v>44056</c:v>
                </c:pt>
                <c:pt idx="6168">
                  <c:v>44057</c:v>
                </c:pt>
                <c:pt idx="6169">
                  <c:v>44060</c:v>
                </c:pt>
                <c:pt idx="6170">
                  <c:v>44061</c:v>
                </c:pt>
                <c:pt idx="6171">
                  <c:v>44062</c:v>
                </c:pt>
                <c:pt idx="6172">
                  <c:v>44063</c:v>
                </c:pt>
                <c:pt idx="6173">
                  <c:v>44064</c:v>
                </c:pt>
                <c:pt idx="6174">
                  <c:v>44067</c:v>
                </c:pt>
                <c:pt idx="6175">
                  <c:v>44068</c:v>
                </c:pt>
                <c:pt idx="6176">
                  <c:v>44069</c:v>
                </c:pt>
                <c:pt idx="6177">
                  <c:v>44070</c:v>
                </c:pt>
                <c:pt idx="6178">
                  <c:v>44071</c:v>
                </c:pt>
                <c:pt idx="6179">
                  <c:v>44074</c:v>
                </c:pt>
                <c:pt idx="6180">
                  <c:v>44075</c:v>
                </c:pt>
                <c:pt idx="6181">
                  <c:v>44076</c:v>
                </c:pt>
                <c:pt idx="6182">
                  <c:v>44077</c:v>
                </c:pt>
                <c:pt idx="6183">
                  <c:v>44078</c:v>
                </c:pt>
                <c:pt idx="6184">
                  <c:v>44081</c:v>
                </c:pt>
                <c:pt idx="6185">
                  <c:v>44082</c:v>
                </c:pt>
                <c:pt idx="6186">
                  <c:v>44083</c:v>
                </c:pt>
                <c:pt idx="6187">
                  <c:v>44084</c:v>
                </c:pt>
                <c:pt idx="6188">
                  <c:v>44085</c:v>
                </c:pt>
                <c:pt idx="6189">
                  <c:v>44088</c:v>
                </c:pt>
                <c:pt idx="6190">
                  <c:v>44089</c:v>
                </c:pt>
                <c:pt idx="6191">
                  <c:v>44090</c:v>
                </c:pt>
                <c:pt idx="6192">
                  <c:v>44091</c:v>
                </c:pt>
                <c:pt idx="6193">
                  <c:v>44092</c:v>
                </c:pt>
                <c:pt idx="6194">
                  <c:v>44095</c:v>
                </c:pt>
                <c:pt idx="6195">
                  <c:v>44096</c:v>
                </c:pt>
                <c:pt idx="6196">
                  <c:v>44097</c:v>
                </c:pt>
                <c:pt idx="6197">
                  <c:v>44098</c:v>
                </c:pt>
                <c:pt idx="6198">
                  <c:v>44099</c:v>
                </c:pt>
                <c:pt idx="6199">
                  <c:v>44102</c:v>
                </c:pt>
                <c:pt idx="6200">
                  <c:v>44103</c:v>
                </c:pt>
                <c:pt idx="6201">
                  <c:v>44104</c:v>
                </c:pt>
                <c:pt idx="6202">
                  <c:v>44105</c:v>
                </c:pt>
                <c:pt idx="6203">
                  <c:v>44106</c:v>
                </c:pt>
                <c:pt idx="6204">
                  <c:v>44109</c:v>
                </c:pt>
                <c:pt idx="6205">
                  <c:v>44110</c:v>
                </c:pt>
                <c:pt idx="6206">
                  <c:v>44111</c:v>
                </c:pt>
                <c:pt idx="6207">
                  <c:v>44112</c:v>
                </c:pt>
                <c:pt idx="6208">
                  <c:v>44113</c:v>
                </c:pt>
                <c:pt idx="6209">
                  <c:v>44116</c:v>
                </c:pt>
                <c:pt idx="6210">
                  <c:v>44117</c:v>
                </c:pt>
                <c:pt idx="6211">
                  <c:v>44118</c:v>
                </c:pt>
                <c:pt idx="6212">
                  <c:v>44119</c:v>
                </c:pt>
                <c:pt idx="6213">
                  <c:v>44120</c:v>
                </c:pt>
                <c:pt idx="6214">
                  <c:v>44123</c:v>
                </c:pt>
                <c:pt idx="6215">
                  <c:v>44124</c:v>
                </c:pt>
                <c:pt idx="6216">
                  <c:v>44125</c:v>
                </c:pt>
                <c:pt idx="6217">
                  <c:v>44126</c:v>
                </c:pt>
                <c:pt idx="6218">
                  <c:v>44127</c:v>
                </c:pt>
                <c:pt idx="6219">
                  <c:v>44130</c:v>
                </c:pt>
                <c:pt idx="6220">
                  <c:v>44131</c:v>
                </c:pt>
                <c:pt idx="6221">
                  <c:v>44132</c:v>
                </c:pt>
                <c:pt idx="6222">
                  <c:v>44133</c:v>
                </c:pt>
                <c:pt idx="6223">
                  <c:v>44134</c:v>
                </c:pt>
                <c:pt idx="6224">
                  <c:v>44135</c:v>
                </c:pt>
                <c:pt idx="6225">
                  <c:v>44137</c:v>
                </c:pt>
                <c:pt idx="6226">
                  <c:v>44138</c:v>
                </c:pt>
                <c:pt idx="6227">
                  <c:v>44139</c:v>
                </c:pt>
                <c:pt idx="6228">
                  <c:v>44140</c:v>
                </c:pt>
                <c:pt idx="6229">
                  <c:v>44141</c:v>
                </c:pt>
                <c:pt idx="6230">
                  <c:v>44144</c:v>
                </c:pt>
                <c:pt idx="6231">
                  <c:v>44145</c:v>
                </c:pt>
                <c:pt idx="6232">
                  <c:v>44146</c:v>
                </c:pt>
                <c:pt idx="6233">
                  <c:v>44147</c:v>
                </c:pt>
                <c:pt idx="6234">
                  <c:v>44148</c:v>
                </c:pt>
                <c:pt idx="6235">
                  <c:v>44151</c:v>
                </c:pt>
                <c:pt idx="6236">
                  <c:v>44152</c:v>
                </c:pt>
                <c:pt idx="6237">
                  <c:v>44153</c:v>
                </c:pt>
                <c:pt idx="6238">
                  <c:v>44154</c:v>
                </c:pt>
                <c:pt idx="6239">
                  <c:v>44155</c:v>
                </c:pt>
                <c:pt idx="6240">
                  <c:v>44158</c:v>
                </c:pt>
                <c:pt idx="6241">
                  <c:v>44159</c:v>
                </c:pt>
                <c:pt idx="6242">
                  <c:v>44160</c:v>
                </c:pt>
                <c:pt idx="6243">
                  <c:v>44161</c:v>
                </c:pt>
                <c:pt idx="6244">
                  <c:v>44162</c:v>
                </c:pt>
                <c:pt idx="6245">
                  <c:v>44165</c:v>
                </c:pt>
                <c:pt idx="6246">
                  <c:v>44166</c:v>
                </c:pt>
                <c:pt idx="6247">
                  <c:v>44167</c:v>
                </c:pt>
                <c:pt idx="6248">
                  <c:v>44168</c:v>
                </c:pt>
                <c:pt idx="6249">
                  <c:v>44169</c:v>
                </c:pt>
                <c:pt idx="6250">
                  <c:v>44172</c:v>
                </c:pt>
                <c:pt idx="6251">
                  <c:v>44173</c:v>
                </c:pt>
                <c:pt idx="6252">
                  <c:v>44174</c:v>
                </c:pt>
                <c:pt idx="6253">
                  <c:v>44175</c:v>
                </c:pt>
                <c:pt idx="6254">
                  <c:v>44176</c:v>
                </c:pt>
                <c:pt idx="6255">
                  <c:v>44179</c:v>
                </c:pt>
                <c:pt idx="6256">
                  <c:v>44180</c:v>
                </c:pt>
                <c:pt idx="6257">
                  <c:v>44181</c:v>
                </c:pt>
                <c:pt idx="6258">
                  <c:v>44182</c:v>
                </c:pt>
                <c:pt idx="6259">
                  <c:v>44183</c:v>
                </c:pt>
                <c:pt idx="6260">
                  <c:v>44186</c:v>
                </c:pt>
                <c:pt idx="6261">
                  <c:v>44187</c:v>
                </c:pt>
                <c:pt idx="6262">
                  <c:v>44188</c:v>
                </c:pt>
                <c:pt idx="6263">
                  <c:v>44189</c:v>
                </c:pt>
                <c:pt idx="6264">
                  <c:v>44193</c:v>
                </c:pt>
                <c:pt idx="6265">
                  <c:v>44194</c:v>
                </c:pt>
                <c:pt idx="6266">
                  <c:v>44195</c:v>
                </c:pt>
                <c:pt idx="6267">
                  <c:v>44196</c:v>
                </c:pt>
                <c:pt idx="6268">
                  <c:v>44200</c:v>
                </c:pt>
                <c:pt idx="6269">
                  <c:v>44201</c:v>
                </c:pt>
                <c:pt idx="6270">
                  <c:v>44202</c:v>
                </c:pt>
                <c:pt idx="6271">
                  <c:v>44203</c:v>
                </c:pt>
                <c:pt idx="6272">
                  <c:v>44204</c:v>
                </c:pt>
                <c:pt idx="6273">
                  <c:v>44207</c:v>
                </c:pt>
                <c:pt idx="6274">
                  <c:v>44208</c:v>
                </c:pt>
                <c:pt idx="6275">
                  <c:v>44209</c:v>
                </c:pt>
                <c:pt idx="6276">
                  <c:v>44210</c:v>
                </c:pt>
                <c:pt idx="6277">
                  <c:v>44211</c:v>
                </c:pt>
                <c:pt idx="6278">
                  <c:v>44214</c:v>
                </c:pt>
                <c:pt idx="6279">
                  <c:v>44215</c:v>
                </c:pt>
                <c:pt idx="6280">
                  <c:v>44216</c:v>
                </c:pt>
                <c:pt idx="6281">
                  <c:v>44217</c:v>
                </c:pt>
                <c:pt idx="6282">
                  <c:v>44218</c:v>
                </c:pt>
                <c:pt idx="6283">
                  <c:v>44221</c:v>
                </c:pt>
                <c:pt idx="6284">
                  <c:v>44222</c:v>
                </c:pt>
                <c:pt idx="6285">
                  <c:v>44223</c:v>
                </c:pt>
                <c:pt idx="6286">
                  <c:v>44224</c:v>
                </c:pt>
                <c:pt idx="6287">
                  <c:v>44225</c:v>
                </c:pt>
                <c:pt idx="6288">
                  <c:v>44227</c:v>
                </c:pt>
                <c:pt idx="6289">
                  <c:v>44228</c:v>
                </c:pt>
                <c:pt idx="6290">
                  <c:v>44229</c:v>
                </c:pt>
                <c:pt idx="6291">
                  <c:v>44230</c:v>
                </c:pt>
                <c:pt idx="6292">
                  <c:v>44231</c:v>
                </c:pt>
                <c:pt idx="6293">
                  <c:v>44232</c:v>
                </c:pt>
                <c:pt idx="6294">
                  <c:v>44235</c:v>
                </c:pt>
                <c:pt idx="6295">
                  <c:v>44236</c:v>
                </c:pt>
                <c:pt idx="6296">
                  <c:v>44237</c:v>
                </c:pt>
                <c:pt idx="6297">
                  <c:v>44238</c:v>
                </c:pt>
                <c:pt idx="6298">
                  <c:v>44239</c:v>
                </c:pt>
                <c:pt idx="6299">
                  <c:v>44242</c:v>
                </c:pt>
                <c:pt idx="6300">
                  <c:v>44243</c:v>
                </c:pt>
                <c:pt idx="6301">
                  <c:v>44244</c:v>
                </c:pt>
                <c:pt idx="6302">
                  <c:v>44245</c:v>
                </c:pt>
                <c:pt idx="6303">
                  <c:v>44246</c:v>
                </c:pt>
                <c:pt idx="6304">
                  <c:v>44249</c:v>
                </c:pt>
                <c:pt idx="6305">
                  <c:v>44250</c:v>
                </c:pt>
                <c:pt idx="6306">
                  <c:v>44251</c:v>
                </c:pt>
                <c:pt idx="6307">
                  <c:v>44252</c:v>
                </c:pt>
                <c:pt idx="6308">
                  <c:v>44253</c:v>
                </c:pt>
                <c:pt idx="6309">
                  <c:v>44255</c:v>
                </c:pt>
                <c:pt idx="6310">
                  <c:v>44256</c:v>
                </c:pt>
                <c:pt idx="6311">
                  <c:v>44257</c:v>
                </c:pt>
                <c:pt idx="6312">
                  <c:v>44258</c:v>
                </c:pt>
                <c:pt idx="6313">
                  <c:v>44259</c:v>
                </c:pt>
                <c:pt idx="6314">
                  <c:v>44260</c:v>
                </c:pt>
                <c:pt idx="6315">
                  <c:v>44263</c:v>
                </c:pt>
                <c:pt idx="6316">
                  <c:v>44264</c:v>
                </c:pt>
                <c:pt idx="6317">
                  <c:v>44265</c:v>
                </c:pt>
                <c:pt idx="6318">
                  <c:v>44266</c:v>
                </c:pt>
                <c:pt idx="6319">
                  <c:v>44267</c:v>
                </c:pt>
                <c:pt idx="6320">
                  <c:v>44270</c:v>
                </c:pt>
                <c:pt idx="6321">
                  <c:v>44271</c:v>
                </c:pt>
                <c:pt idx="6322">
                  <c:v>44272</c:v>
                </c:pt>
                <c:pt idx="6323">
                  <c:v>44273</c:v>
                </c:pt>
                <c:pt idx="6324">
                  <c:v>44274</c:v>
                </c:pt>
                <c:pt idx="6325">
                  <c:v>44277</c:v>
                </c:pt>
                <c:pt idx="6326">
                  <c:v>44278</c:v>
                </c:pt>
                <c:pt idx="6327">
                  <c:v>44279</c:v>
                </c:pt>
                <c:pt idx="6328">
                  <c:v>44280</c:v>
                </c:pt>
                <c:pt idx="6329">
                  <c:v>44281</c:v>
                </c:pt>
                <c:pt idx="6330">
                  <c:v>44284</c:v>
                </c:pt>
                <c:pt idx="6331">
                  <c:v>44285</c:v>
                </c:pt>
                <c:pt idx="6332">
                  <c:v>44286</c:v>
                </c:pt>
                <c:pt idx="6333">
                  <c:v>44287</c:v>
                </c:pt>
                <c:pt idx="6334">
                  <c:v>44291</c:v>
                </c:pt>
                <c:pt idx="6335">
                  <c:v>44292</c:v>
                </c:pt>
                <c:pt idx="6336">
                  <c:v>44293</c:v>
                </c:pt>
                <c:pt idx="6337">
                  <c:v>44294</c:v>
                </c:pt>
                <c:pt idx="6338">
                  <c:v>44295</c:v>
                </c:pt>
                <c:pt idx="6339">
                  <c:v>44298</c:v>
                </c:pt>
                <c:pt idx="6340">
                  <c:v>44299</c:v>
                </c:pt>
                <c:pt idx="6341">
                  <c:v>44300</c:v>
                </c:pt>
                <c:pt idx="6342">
                  <c:v>44301</c:v>
                </c:pt>
                <c:pt idx="6343">
                  <c:v>44302</c:v>
                </c:pt>
                <c:pt idx="6344">
                  <c:v>44305</c:v>
                </c:pt>
                <c:pt idx="6345">
                  <c:v>44306</c:v>
                </c:pt>
                <c:pt idx="6346">
                  <c:v>44307</c:v>
                </c:pt>
                <c:pt idx="6347">
                  <c:v>44308</c:v>
                </c:pt>
                <c:pt idx="6348">
                  <c:v>44309</c:v>
                </c:pt>
                <c:pt idx="6349">
                  <c:v>44312</c:v>
                </c:pt>
                <c:pt idx="6350">
                  <c:v>44313</c:v>
                </c:pt>
                <c:pt idx="6351">
                  <c:v>44314</c:v>
                </c:pt>
                <c:pt idx="6352">
                  <c:v>44315</c:v>
                </c:pt>
                <c:pt idx="6353">
                  <c:v>44316</c:v>
                </c:pt>
                <c:pt idx="6354">
                  <c:v>44319</c:v>
                </c:pt>
                <c:pt idx="6355">
                  <c:v>44320</c:v>
                </c:pt>
                <c:pt idx="6356">
                  <c:v>44321</c:v>
                </c:pt>
                <c:pt idx="6357">
                  <c:v>44322</c:v>
                </c:pt>
                <c:pt idx="6358">
                  <c:v>44323</c:v>
                </c:pt>
                <c:pt idx="6359">
                  <c:v>44326</c:v>
                </c:pt>
                <c:pt idx="6360">
                  <c:v>44327</c:v>
                </c:pt>
                <c:pt idx="6361">
                  <c:v>44328</c:v>
                </c:pt>
                <c:pt idx="6362">
                  <c:v>44329</c:v>
                </c:pt>
                <c:pt idx="6363">
                  <c:v>44330</c:v>
                </c:pt>
                <c:pt idx="6364">
                  <c:v>44333</c:v>
                </c:pt>
                <c:pt idx="6365">
                  <c:v>44334</c:v>
                </c:pt>
                <c:pt idx="6366">
                  <c:v>44335</c:v>
                </c:pt>
                <c:pt idx="6367">
                  <c:v>44336</c:v>
                </c:pt>
                <c:pt idx="6368">
                  <c:v>44337</c:v>
                </c:pt>
                <c:pt idx="6369">
                  <c:v>44340</c:v>
                </c:pt>
                <c:pt idx="6370">
                  <c:v>44341</c:v>
                </c:pt>
                <c:pt idx="6371">
                  <c:v>44342</c:v>
                </c:pt>
                <c:pt idx="6372">
                  <c:v>44343</c:v>
                </c:pt>
                <c:pt idx="6373">
                  <c:v>44344</c:v>
                </c:pt>
                <c:pt idx="6374">
                  <c:v>44347</c:v>
                </c:pt>
                <c:pt idx="6375">
                  <c:v>44348</c:v>
                </c:pt>
                <c:pt idx="6376">
                  <c:v>44349</c:v>
                </c:pt>
                <c:pt idx="6377">
                  <c:v>44350</c:v>
                </c:pt>
                <c:pt idx="6378">
                  <c:v>44351</c:v>
                </c:pt>
                <c:pt idx="6379">
                  <c:v>44354</c:v>
                </c:pt>
                <c:pt idx="6380">
                  <c:v>44355</c:v>
                </c:pt>
                <c:pt idx="6381">
                  <c:v>44356</c:v>
                </c:pt>
                <c:pt idx="6382">
                  <c:v>44357</c:v>
                </c:pt>
                <c:pt idx="6383">
                  <c:v>44358</c:v>
                </c:pt>
                <c:pt idx="6384">
                  <c:v>44361</c:v>
                </c:pt>
                <c:pt idx="6385">
                  <c:v>44362</c:v>
                </c:pt>
                <c:pt idx="6386">
                  <c:v>44363</c:v>
                </c:pt>
                <c:pt idx="6387">
                  <c:v>44364</c:v>
                </c:pt>
                <c:pt idx="6388">
                  <c:v>44365</c:v>
                </c:pt>
                <c:pt idx="6389">
                  <c:v>44368</c:v>
                </c:pt>
                <c:pt idx="6390">
                  <c:v>44369</c:v>
                </c:pt>
                <c:pt idx="6391">
                  <c:v>44370</c:v>
                </c:pt>
                <c:pt idx="6392">
                  <c:v>44371</c:v>
                </c:pt>
                <c:pt idx="6393">
                  <c:v>44372</c:v>
                </c:pt>
                <c:pt idx="6394">
                  <c:v>44375</c:v>
                </c:pt>
                <c:pt idx="6395">
                  <c:v>44376</c:v>
                </c:pt>
                <c:pt idx="6396">
                  <c:v>44377</c:v>
                </c:pt>
                <c:pt idx="6397">
                  <c:v>44378</c:v>
                </c:pt>
                <c:pt idx="6398">
                  <c:v>44379</c:v>
                </c:pt>
                <c:pt idx="6399">
                  <c:v>44382</c:v>
                </c:pt>
                <c:pt idx="6400">
                  <c:v>44383</c:v>
                </c:pt>
                <c:pt idx="6401">
                  <c:v>44384</c:v>
                </c:pt>
                <c:pt idx="6402">
                  <c:v>44385</c:v>
                </c:pt>
                <c:pt idx="6403">
                  <c:v>44386</c:v>
                </c:pt>
                <c:pt idx="6404">
                  <c:v>44389</c:v>
                </c:pt>
                <c:pt idx="6405">
                  <c:v>44390</c:v>
                </c:pt>
                <c:pt idx="6406">
                  <c:v>44391</c:v>
                </c:pt>
                <c:pt idx="6407">
                  <c:v>44392</c:v>
                </c:pt>
                <c:pt idx="6408">
                  <c:v>44393</c:v>
                </c:pt>
                <c:pt idx="6409">
                  <c:v>44396</c:v>
                </c:pt>
                <c:pt idx="6410">
                  <c:v>44397</c:v>
                </c:pt>
                <c:pt idx="6411">
                  <c:v>44398</c:v>
                </c:pt>
                <c:pt idx="6412">
                  <c:v>44399</c:v>
                </c:pt>
                <c:pt idx="6413">
                  <c:v>44400</c:v>
                </c:pt>
                <c:pt idx="6414">
                  <c:v>44403</c:v>
                </c:pt>
                <c:pt idx="6415">
                  <c:v>44404</c:v>
                </c:pt>
                <c:pt idx="6416">
                  <c:v>44405</c:v>
                </c:pt>
                <c:pt idx="6417">
                  <c:v>44406</c:v>
                </c:pt>
                <c:pt idx="6418">
                  <c:v>44407</c:v>
                </c:pt>
                <c:pt idx="6419">
                  <c:v>44408</c:v>
                </c:pt>
                <c:pt idx="6420">
                  <c:v>44410</c:v>
                </c:pt>
                <c:pt idx="6421">
                  <c:v>44411</c:v>
                </c:pt>
                <c:pt idx="6422">
                  <c:v>44412</c:v>
                </c:pt>
                <c:pt idx="6423">
                  <c:v>44413</c:v>
                </c:pt>
                <c:pt idx="6424">
                  <c:v>44414</c:v>
                </c:pt>
                <c:pt idx="6425">
                  <c:v>44417</c:v>
                </c:pt>
                <c:pt idx="6426">
                  <c:v>44418</c:v>
                </c:pt>
                <c:pt idx="6427">
                  <c:v>44419</c:v>
                </c:pt>
                <c:pt idx="6428">
                  <c:v>44420</c:v>
                </c:pt>
                <c:pt idx="6429">
                  <c:v>44421</c:v>
                </c:pt>
                <c:pt idx="6430">
                  <c:v>44424</c:v>
                </c:pt>
                <c:pt idx="6431">
                  <c:v>44425</c:v>
                </c:pt>
                <c:pt idx="6432">
                  <c:v>44426</c:v>
                </c:pt>
                <c:pt idx="6433">
                  <c:v>44427</c:v>
                </c:pt>
                <c:pt idx="6434">
                  <c:v>44428</c:v>
                </c:pt>
                <c:pt idx="6435">
                  <c:v>44431</c:v>
                </c:pt>
                <c:pt idx="6436">
                  <c:v>44432</c:v>
                </c:pt>
                <c:pt idx="6437">
                  <c:v>44433</c:v>
                </c:pt>
                <c:pt idx="6438">
                  <c:v>44434</c:v>
                </c:pt>
                <c:pt idx="6439">
                  <c:v>44435</c:v>
                </c:pt>
                <c:pt idx="6440">
                  <c:v>44438</c:v>
                </c:pt>
                <c:pt idx="6441">
                  <c:v>44439</c:v>
                </c:pt>
                <c:pt idx="6442">
                  <c:v>44440</c:v>
                </c:pt>
                <c:pt idx="6443">
                  <c:v>44441</c:v>
                </c:pt>
                <c:pt idx="6444">
                  <c:v>44442</c:v>
                </c:pt>
                <c:pt idx="6445">
                  <c:v>44445</c:v>
                </c:pt>
                <c:pt idx="6446">
                  <c:v>44446</c:v>
                </c:pt>
                <c:pt idx="6447">
                  <c:v>44447</c:v>
                </c:pt>
                <c:pt idx="6448">
                  <c:v>44448</c:v>
                </c:pt>
                <c:pt idx="6449">
                  <c:v>44449</c:v>
                </c:pt>
                <c:pt idx="6450">
                  <c:v>44452</c:v>
                </c:pt>
                <c:pt idx="6451">
                  <c:v>44453</c:v>
                </c:pt>
                <c:pt idx="6452">
                  <c:v>44454</c:v>
                </c:pt>
                <c:pt idx="6453">
                  <c:v>44455</c:v>
                </c:pt>
                <c:pt idx="6454">
                  <c:v>44456</c:v>
                </c:pt>
                <c:pt idx="6455">
                  <c:v>44459</c:v>
                </c:pt>
                <c:pt idx="6456">
                  <c:v>44460</c:v>
                </c:pt>
                <c:pt idx="6457">
                  <c:v>44461</c:v>
                </c:pt>
                <c:pt idx="6458">
                  <c:v>44462</c:v>
                </c:pt>
                <c:pt idx="6459">
                  <c:v>44463</c:v>
                </c:pt>
                <c:pt idx="6460">
                  <c:v>44466</c:v>
                </c:pt>
                <c:pt idx="6461">
                  <c:v>44467</c:v>
                </c:pt>
                <c:pt idx="6462">
                  <c:v>44468</c:v>
                </c:pt>
                <c:pt idx="6463">
                  <c:v>44469</c:v>
                </c:pt>
                <c:pt idx="6464">
                  <c:v>44470</c:v>
                </c:pt>
                <c:pt idx="6465">
                  <c:v>44473</c:v>
                </c:pt>
                <c:pt idx="6466">
                  <c:v>44474</c:v>
                </c:pt>
                <c:pt idx="6467">
                  <c:v>44475</c:v>
                </c:pt>
                <c:pt idx="6468">
                  <c:v>44476</c:v>
                </c:pt>
                <c:pt idx="6469">
                  <c:v>44477</c:v>
                </c:pt>
                <c:pt idx="6470">
                  <c:v>44480</c:v>
                </c:pt>
                <c:pt idx="6471">
                  <c:v>44481</c:v>
                </c:pt>
                <c:pt idx="6472">
                  <c:v>44482</c:v>
                </c:pt>
                <c:pt idx="6473">
                  <c:v>44483</c:v>
                </c:pt>
                <c:pt idx="6474">
                  <c:v>44484</c:v>
                </c:pt>
                <c:pt idx="6475">
                  <c:v>44487</c:v>
                </c:pt>
                <c:pt idx="6476">
                  <c:v>44488</c:v>
                </c:pt>
                <c:pt idx="6477">
                  <c:v>44489</c:v>
                </c:pt>
                <c:pt idx="6478">
                  <c:v>44490</c:v>
                </c:pt>
                <c:pt idx="6479">
                  <c:v>44491</c:v>
                </c:pt>
                <c:pt idx="6480">
                  <c:v>44494</c:v>
                </c:pt>
                <c:pt idx="6481">
                  <c:v>44495</c:v>
                </c:pt>
                <c:pt idx="6482">
                  <c:v>44496</c:v>
                </c:pt>
                <c:pt idx="6483">
                  <c:v>44497</c:v>
                </c:pt>
                <c:pt idx="6484">
                  <c:v>44498</c:v>
                </c:pt>
                <c:pt idx="6485">
                  <c:v>44500</c:v>
                </c:pt>
                <c:pt idx="6486">
                  <c:v>44501</c:v>
                </c:pt>
                <c:pt idx="6487">
                  <c:v>44502</c:v>
                </c:pt>
                <c:pt idx="6488">
                  <c:v>44503</c:v>
                </c:pt>
                <c:pt idx="6489">
                  <c:v>44504</c:v>
                </c:pt>
                <c:pt idx="6490">
                  <c:v>44505</c:v>
                </c:pt>
                <c:pt idx="6491">
                  <c:v>44508</c:v>
                </c:pt>
                <c:pt idx="6492">
                  <c:v>44509</c:v>
                </c:pt>
                <c:pt idx="6493">
                  <c:v>44510</c:v>
                </c:pt>
                <c:pt idx="6494">
                  <c:v>44511</c:v>
                </c:pt>
                <c:pt idx="6495">
                  <c:v>44512</c:v>
                </c:pt>
                <c:pt idx="6496">
                  <c:v>44515</c:v>
                </c:pt>
                <c:pt idx="6497">
                  <c:v>44516</c:v>
                </c:pt>
                <c:pt idx="6498">
                  <c:v>44517</c:v>
                </c:pt>
                <c:pt idx="6499">
                  <c:v>44518</c:v>
                </c:pt>
                <c:pt idx="6500">
                  <c:v>44519</c:v>
                </c:pt>
                <c:pt idx="6501">
                  <c:v>44522</c:v>
                </c:pt>
                <c:pt idx="6502">
                  <c:v>44523</c:v>
                </c:pt>
                <c:pt idx="6503">
                  <c:v>44524</c:v>
                </c:pt>
                <c:pt idx="6504">
                  <c:v>44525</c:v>
                </c:pt>
                <c:pt idx="6505">
                  <c:v>44526</c:v>
                </c:pt>
                <c:pt idx="6506">
                  <c:v>44529</c:v>
                </c:pt>
                <c:pt idx="6507">
                  <c:v>44530</c:v>
                </c:pt>
                <c:pt idx="6508">
                  <c:v>44531</c:v>
                </c:pt>
                <c:pt idx="6509">
                  <c:v>44532</c:v>
                </c:pt>
                <c:pt idx="6510">
                  <c:v>44533</c:v>
                </c:pt>
                <c:pt idx="6511">
                  <c:v>44536</c:v>
                </c:pt>
                <c:pt idx="6512">
                  <c:v>44537</c:v>
                </c:pt>
                <c:pt idx="6513">
                  <c:v>44538</c:v>
                </c:pt>
                <c:pt idx="6514">
                  <c:v>44539</c:v>
                </c:pt>
                <c:pt idx="6515">
                  <c:v>44540</c:v>
                </c:pt>
                <c:pt idx="6516">
                  <c:v>44543</c:v>
                </c:pt>
                <c:pt idx="6517">
                  <c:v>44544</c:v>
                </c:pt>
                <c:pt idx="6518">
                  <c:v>44545</c:v>
                </c:pt>
                <c:pt idx="6519">
                  <c:v>44546</c:v>
                </c:pt>
                <c:pt idx="6520">
                  <c:v>44547</c:v>
                </c:pt>
                <c:pt idx="6521">
                  <c:v>44550</c:v>
                </c:pt>
                <c:pt idx="6522">
                  <c:v>44551</c:v>
                </c:pt>
                <c:pt idx="6523">
                  <c:v>44552</c:v>
                </c:pt>
                <c:pt idx="6524">
                  <c:v>44553</c:v>
                </c:pt>
                <c:pt idx="6525">
                  <c:v>44557</c:v>
                </c:pt>
                <c:pt idx="6526">
                  <c:v>44558</c:v>
                </c:pt>
                <c:pt idx="6527">
                  <c:v>44559</c:v>
                </c:pt>
                <c:pt idx="6528">
                  <c:v>44560</c:v>
                </c:pt>
                <c:pt idx="6529">
                  <c:v>44561</c:v>
                </c:pt>
                <c:pt idx="6530">
                  <c:v>44564</c:v>
                </c:pt>
                <c:pt idx="6531">
                  <c:v>44565</c:v>
                </c:pt>
                <c:pt idx="6532">
                  <c:v>44566</c:v>
                </c:pt>
                <c:pt idx="6533">
                  <c:v>44567</c:v>
                </c:pt>
                <c:pt idx="6534">
                  <c:v>44568</c:v>
                </c:pt>
                <c:pt idx="6535">
                  <c:v>44571</c:v>
                </c:pt>
                <c:pt idx="6536">
                  <c:v>44572</c:v>
                </c:pt>
                <c:pt idx="6537">
                  <c:v>44573</c:v>
                </c:pt>
                <c:pt idx="6538">
                  <c:v>44574</c:v>
                </c:pt>
                <c:pt idx="6539">
                  <c:v>44575</c:v>
                </c:pt>
                <c:pt idx="6540">
                  <c:v>44578</c:v>
                </c:pt>
                <c:pt idx="6541">
                  <c:v>44579</c:v>
                </c:pt>
                <c:pt idx="6542">
                  <c:v>44580</c:v>
                </c:pt>
                <c:pt idx="6543">
                  <c:v>44581</c:v>
                </c:pt>
                <c:pt idx="6544">
                  <c:v>44582</c:v>
                </c:pt>
                <c:pt idx="6545">
                  <c:v>44585</c:v>
                </c:pt>
                <c:pt idx="6546">
                  <c:v>44586</c:v>
                </c:pt>
                <c:pt idx="6547">
                  <c:v>44587</c:v>
                </c:pt>
                <c:pt idx="6548">
                  <c:v>44588</c:v>
                </c:pt>
                <c:pt idx="6549">
                  <c:v>44589</c:v>
                </c:pt>
                <c:pt idx="6550">
                  <c:v>44592</c:v>
                </c:pt>
                <c:pt idx="6551">
                  <c:v>44593</c:v>
                </c:pt>
                <c:pt idx="6552">
                  <c:v>44594</c:v>
                </c:pt>
                <c:pt idx="6553">
                  <c:v>44595</c:v>
                </c:pt>
                <c:pt idx="6554">
                  <c:v>44596</c:v>
                </c:pt>
                <c:pt idx="6555">
                  <c:v>44599</c:v>
                </c:pt>
                <c:pt idx="6556">
                  <c:v>44600</c:v>
                </c:pt>
                <c:pt idx="6557">
                  <c:v>44601</c:v>
                </c:pt>
                <c:pt idx="6558">
                  <c:v>44602</c:v>
                </c:pt>
                <c:pt idx="6559">
                  <c:v>44603</c:v>
                </c:pt>
                <c:pt idx="6560">
                  <c:v>44606</c:v>
                </c:pt>
                <c:pt idx="6561">
                  <c:v>44607</c:v>
                </c:pt>
                <c:pt idx="6562">
                  <c:v>44608</c:v>
                </c:pt>
                <c:pt idx="6563">
                  <c:v>44609</c:v>
                </c:pt>
                <c:pt idx="6564">
                  <c:v>44610</c:v>
                </c:pt>
                <c:pt idx="6565">
                  <c:v>44613</c:v>
                </c:pt>
                <c:pt idx="6566">
                  <c:v>44614</c:v>
                </c:pt>
                <c:pt idx="6567">
                  <c:v>44615</c:v>
                </c:pt>
                <c:pt idx="6568">
                  <c:v>44616</c:v>
                </c:pt>
                <c:pt idx="6569">
                  <c:v>44617</c:v>
                </c:pt>
                <c:pt idx="6570">
                  <c:v>44620</c:v>
                </c:pt>
                <c:pt idx="6571">
                  <c:v>44621</c:v>
                </c:pt>
                <c:pt idx="6572">
                  <c:v>44622</c:v>
                </c:pt>
                <c:pt idx="6573">
                  <c:v>44623</c:v>
                </c:pt>
                <c:pt idx="6574">
                  <c:v>44624</c:v>
                </c:pt>
                <c:pt idx="6575">
                  <c:v>44627</c:v>
                </c:pt>
                <c:pt idx="6576">
                  <c:v>44628</c:v>
                </c:pt>
                <c:pt idx="6577">
                  <c:v>44629</c:v>
                </c:pt>
                <c:pt idx="6578">
                  <c:v>44630</c:v>
                </c:pt>
                <c:pt idx="6579">
                  <c:v>44631</c:v>
                </c:pt>
                <c:pt idx="6580">
                  <c:v>44634</c:v>
                </c:pt>
                <c:pt idx="6581">
                  <c:v>44635</c:v>
                </c:pt>
                <c:pt idx="6582">
                  <c:v>44636</c:v>
                </c:pt>
                <c:pt idx="6583">
                  <c:v>44637</c:v>
                </c:pt>
                <c:pt idx="6584">
                  <c:v>44638</c:v>
                </c:pt>
                <c:pt idx="6585">
                  <c:v>44641</c:v>
                </c:pt>
                <c:pt idx="6586">
                  <c:v>44642</c:v>
                </c:pt>
                <c:pt idx="6587">
                  <c:v>44643</c:v>
                </c:pt>
                <c:pt idx="6588">
                  <c:v>44644</c:v>
                </c:pt>
                <c:pt idx="6589">
                  <c:v>44645</c:v>
                </c:pt>
                <c:pt idx="6590">
                  <c:v>44648</c:v>
                </c:pt>
                <c:pt idx="6591">
                  <c:v>44649</c:v>
                </c:pt>
                <c:pt idx="6592">
                  <c:v>44650</c:v>
                </c:pt>
                <c:pt idx="6593">
                  <c:v>44651</c:v>
                </c:pt>
                <c:pt idx="6594">
                  <c:v>44652</c:v>
                </c:pt>
                <c:pt idx="6595">
                  <c:v>44655</c:v>
                </c:pt>
                <c:pt idx="6596">
                  <c:v>44656</c:v>
                </c:pt>
                <c:pt idx="6597">
                  <c:v>44657</c:v>
                </c:pt>
                <c:pt idx="6598">
                  <c:v>44658</c:v>
                </c:pt>
                <c:pt idx="6599">
                  <c:v>44659</c:v>
                </c:pt>
                <c:pt idx="6600">
                  <c:v>44662</c:v>
                </c:pt>
                <c:pt idx="6601">
                  <c:v>44663</c:v>
                </c:pt>
                <c:pt idx="6602">
                  <c:v>44664</c:v>
                </c:pt>
                <c:pt idx="6603">
                  <c:v>44665</c:v>
                </c:pt>
                <c:pt idx="6604">
                  <c:v>44669</c:v>
                </c:pt>
                <c:pt idx="6605">
                  <c:v>44670</c:v>
                </c:pt>
                <c:pt idx="6606">
                  <c:v>44671</c:v>
                </c:pt>
                <c:pt idx="6607">
                  <c:v>44672</c:v>
                </c:pt>
                <c:pt idx="6608">
                  <c:v>44673</c:v>
                </c:pt>
                <c:pt idx="6609">
                  <c:v>44676</c:v>
                </c:pt>
                <c:pt idx="6610">
                  <c:v>44677</c:v>
                </c:pt>
                <c:pt idx="6611">
                  <c:v>44678</c:v>
                </c:pt>
                <c:pt idx="6612">
                  <c:v>44679</c:v>
                </c:pt>
                <c:pt idx="6613">
                  <c:v>44680</c:v>
                </c:pt>
                <c:pt idx="6614">
                  <c:v>44681</c:v>
                </c:pt>
                <c:pt idx="6615">
                  <c:v>44683</c:v>
                </c:pt>
                <c:pt idx="6616">
                  <c:v>44684</c:v>
                </c:pt>
                <c:pt idx="6617">
                  <c:v>44685</c:v>
                </c:pt>
                <c:pt idx="6618">
                  <c:v>44686</c:v>
                </c:pt>
                <c:pt idx="6619">
                  <c:v>44687</c:v>
                </c:pt>
                <c:pt idx="6620">
                  <c:v>44690</c:v>
                </c:pt>
                <c:pt idx="6621">
                  <c:v>44691</c:v>
                </c:pt>
                <c:pt idx="6622">
                  <c:v>44692</c:v>
                </c:pt>
                <c:pt idx="6623">
                  <c:v>44693</c:v>
                </c:pt>
                <c:pt idx="6624">
                  <c:v>44694</c:v>
                </c:pt>
                <c:pt idx="6625">
                  <c:v>44697</c:v>
                </c:pt>
                <c:pt idx="6626">
                  <c:v>44698</c:v>
                </c:pt>
                <c:pt idx="6627">
                  <c:v>44699</c:v>
                </c:pt>
                <c:pt idx="6628">
                  <c:v>44700</c:v>
                </c:pt>
                <c:pt idx="6629">
                  <c:v>44701</c:v>
                </c:pt>
                <c:pt idx="6630">
                  <c:v>44704</c:v>
                </c:pt>
                <c:pt idx="6631">
                  <c:v>44705</c:v>
                </c:pt>
                <c:pt idx="6632">
                  <c:v>44706</c:v>
                </c:pt>
                <c:pt idx="6633">
                  <c:v>44707</c:v>
                </c:pt>
                <c:pt idx="6634">
                  <c:v>44708</c:v>
                </c:pt>
                <c:pt idx="6635">
                  <c:v>44711</c:v>
                </c:pt>
                <c:pt idx="6636">
                  <c:v>44712</c:v>
                </c:pt>
                <c:pt idx="6637">
                  <c:v>44713</c:v>
                </c:pt>
                <c:pt idx="6638">
                  <c:v>44714</c:v>
                </c:pt>
                <c:pt idx="6639">
                  <c:v>44715</c:v>
                </c:pt>
                <c:pt idx="6640">
                  <c:v>44718</c:v>
                </c:pt>
                <c:pt idx="6641">
                  <c:v>44719</c:v>
                </c:pt>
                <c:pt idx="6642">
                  <c:v>44720</c:v>
                </c:pt>
                <c:pt idx="6643">
                  <c:v>44721</c:v>
                </c:pt>
                <c:pt idx="6644">
                  <c:v>44722</c:v>
                </c:pt>
                <c:pt idx="6645">
                  <c:v>44725</c:v>
                </c:pt>
                <c:pt idx="6646">
                  <c:v>44726</c:v>
                </c:pt>
                <c:pt idx="6647">
                  <c:v>44727</c:v>
                </c:pt>
                <c:pt idx="6648">
                  <c:v>44728</c:v>
                </c:pt>
                <c:pt idx="6649">
                  <c:v>44729</c:v>
                </c:pt>
                <c:pt idx="6650">
                  <c:v>44732</c:v>
                </c:pt>
                <c:pt idx="6651">
                  <c:v>44733</c:v>
                </c:pt>
                <c:pt idx="6652">
                  <c:v>44734</c:v>
                </c:pt>
                <c:pt idx="6653">
                  <c:v>44735</c:v>
                </c:pt>
                <c:pt idx="6654">
                  <c:v>44736</c:v>
                </c:pt>
                <c:pt idx="6655">
                  <c:v>44739</c:v>
                </c:pt>
                <c:pt idx="6656">
                  <c:v>44740</c:v>
                </c:pt>
                <c:pt idx="6657">
                  <c:v>44741</c:v>
                </c:pt>
                <c:pt idx="6658">
                  <c:v>44742</c:v>
                </c:pt>
                <c:pt idx="6659">
                  <c:v>44743</c:v>
                </c:pt>
                <c:pt idx="6660">
                  <c:v>44746</c:v>
                </c:pt>
                <c:pt idx="6661">
                  <c:v>44747</c:v>
                </c:pt>
                <c:pt idx="6662">
                  <c:v>44748</c:v>
                </c:pt>
                <c:pt idx="6663">
                  <c:v>44749</c:v>
                </c:pt>
                <c:pt idx="6664">
                  <c:v>44750</c:v>
                </c:pt>
                <c:pt idx="6665">
                  <c:v>44753</c:v>
                </c:pt>
                <c:pt idx="6666">
                  <c:v>44754</c:v>
                </c:pt>
                <c:pt idx="6667">
                  <c:v>44755</c:v>
                </c:pt>
                <c:pt idx="6668">
                  <c:v>44756</c:v>
                </c:pt>
                <c:pt idx="6669">
                  <c:v>44757</c:v>
                </c:pt>
                <c:pt idx="6670">
                  <c:v>44760</c:v>
                </c:pt>
                <c:pt idx="6671">
                  <c:v>44761</c:v>
                </c:pt>
                <c:pt idx="6672">
                  <c:v>44762</c:v>
                </c:pt>
                <c:pt idx="6673">
                  <c:v>44763</c:v>
                </c:pt>
                <c:pt idx="6674">
                  <c:v>44764</c:v>
                </c:pt>
                <c:pt idx="6675">
                  <c:v>44767</c:v>
                </c:pt>
                <c:pt idx="6676">
                  <c:v>44768</c:v>
                </c:pt>
                <c:pt idx="6677">
                  <c:v>44769</c:v>
                </c:pt>
                <c:pt idx="6678">
                  <c:v>44770</c:v>
                </c:pt>
                <c:pt idx="6679">
                  <c:v>44771</c:v>
                </c:pt>
                <c:pt idx="6680">
                  <c:v>44773</c:v>
                </c:pt>
                <c:pt idx="6681">
                  <c:v>44774</c:v>
                </c:pt>
                <c:pt idx="6682">
                  <c:v>44775</c:v>
                </c:pt>
                <c:pt idx="6683">
                  <c:v>44776</c:v>
                </c:pt>
                <c:pt idx="6684">
                  <c:v>44777</c:v>
                </c:pt>
                <c:pt idx="6685">
                  <c:v>44778</c:v>
                </c:pt>
                <c:pt idx="6686">
                  <c:v>44781</c:v>
                </c:pt>
                <c:pt idx="6687">
                  <c:v>44782</c:v>
                </c:pt>
                <c:pt idx="6688">
                  <c:v>44783</c:v>
                </c:pt>
                <c:pt idx="6689">
                  <c:v>44784</c:v>
                </c:pt>
                <c:pt idx="6690">
                  <c:v>44785</c:v>
                </c:pt>
                <c:pt idx="6691">
                  <c:v>44788</c:v>
                </c:pt>
                <c:pt idx="6692">
                  <c:v>44789</c:v>
                </c:pt>
                <c:pt idx="6693">
                  <c:v>44790</c:v>
                </c:pt>
                <c:pt idx="6694">
                  <c:v>44791</c:v>
                </c:pt>
                <c:pt idx="6695">
                  <c:v>44792</c:v>
                </c:pt>
                <c:pt idx="6696">
                  <c:v>44795</c:v>
                </c:pt>
                <c:pt idx="6697">
                  <c:v>44796</c:v>
                </c:pt>
                <c:pt idx="6698">
                  <c:v>44797</c:v>
                </c:pt>
                <c:pt idx="6699">
                  <c:v>44798</c:v>
                </c:pt>
                <c:pt idx="6700">
                  <c:v>44799</c:v>
                </c:pt>
                <c:pt idx="6701">
                  <c:v>44802</c:v>
                </c:pt>
                <c:pt idx="6702">
                  <c:v>44803</c:v>
                </c:pt>
                <c:pt idx="6703">
                  <c:v>44804</c:v>
                </c:pt>
                <c:pt idx="6704">
                  <c:v>44805</c:v>
                </c:pt>
                <c:pt idx="6705">
                  <c:v>44806</c:v>
                </c:pt>
                <c:pt idx="6706">
                  <c:v>44809</c:v>
                </c:pt>
                <c:pt idx="6707">
                  <c:v>44810</c:v>
                </c:pt>
                <c:pt idx="6708">
                  <c:v>44811</c:v>
                </c:pt>
                <c:pt idx="6709">
                  <c:v>44812</c:v>
                </c:pt>
                <c:pt idx="6710">
                  <c:v>44813</c:v>
                </c:pt>
                <c:pt idx="6711">
                  <c:v>44816</c:v>
                </c:pt>
                <c:pt idx="6712">
                  <c:v>44817</c:v>
                </c:pt>
                <c:pt idx="6713">
                  <c:v>44818</c:v>
                </c:pt>
                <c:pt idx="6714">
                  <c:v>44819</c:v>
                </c:pt>
                <c:pt idx="6715">
                  <c:v>44820</c:v>
                </c:pt>
                <c:pt idx="6716">
                  <c:v>44823</c:v>
                </c:pt>
                <c:pt idx="6717">
                  <c:v>44824</c:v>
                </c:pt>
                <c:pt idx="6718">
                  <c:v>44825</c:v>
                </c:pt>
                <c:pt idx="6719">
                  <c:v>44826</c:v>
                </c:pt>
                <c:pt idx="6720">
                  <c:v>44827</c:v>
                </c:pt>
                <c:pt idx="6721">
                  <c:v>44830</c:v>
                </c:pt>
                <c:pt idx="6722">
                  <c:v>44831</c:v>
                </c:pt>
                <c:pt idx="6723">
                  <c:v>44832</c:v>
                </c:pt>
                <c:pt idx="6724">
                  <c:v>44833</c:v>
                </c:pt>
                <c:pt idx="6725">
                  <c:v>44834</c:v>
                </c:pt>
                <c:pt idx="6726">
                  <c:v>44837</c:v>
                </c:pt>
                <c:pt idx="6727">
                  <c:v>44838</c:v>
                </c:pt>
                <c:pt idx="6728">
                  <c:v>44839</c:v>
                </c:pt>
                <c:pt idx="6729">
                  <c:v>44840</c:v>
                </c:pt>
                <c:pt idx="6730">
                  <c:v>44841</c:v>
                </c:pt>
                <c:pt idx="6731">
                  <c:v>44844</c:v>
                </c:pt>
                <c:pt idx="6732">
                  <c:v>44845</c:v>
                </c:pt>
                <c:pt idx="6733">
                  <c:v>44846</c:v>
                </c:pt>
                <c:pt idx="6734">
                  <c:v>44847</c:v>
                </c:pt>
                <c:pt idx="6735">
                  <c:v>44848</c:v>
                </c:pt>
                <c:pt idx="6736">
                  <c:v>44851</c:v>
                </c:pt>
                <c:pt idx="6737">
                  <c:v>44852</c:v>
                </c:pt>
                <c:pt idx="6738">
                  <c:v>44853</c:v>
                </c:pt>
                <c:pt idx="6739">
                  <c:v>44854</c:v>
                </c:pt>
                <c:pt idx="6740">
                  <c:v>44855</c:v>
                </c:pt>
                <c:pt idx="6741">
                  <c:v>44858</c:v>
                </c:pt>
                <c:pt idx="6742">
                  <c:v>44859</c:v>
                </c:pt>
                <c:pt idx="6743">
                  <c:v>44860</c:v>
                </c:pt>
                <c:pt idx="6744">
                  <c:v>44861</c:v>
                </c:pt>
                <c:pt idx="6745">
                  <c:v>44862</c:v>
                </c:pt>
                <c:pt idx="6746">
                  <c:v>44865</c:v>
                </c:pt>
                <c:pt idx="6747">
                  <c:v>44866</c:v>
                </c:pt>
                <c:pt idx="6748">
                  <c:v>44867</c:v>
                </c:pt>
                <c:pt idx="6749">
                  <c:v>44868</c:v>
                </c:pt>
                <c:pt idx="6750">
                  <c:v>44869</c:v>
                </c:pt>
                <c:pt idx="6751">
                  <c:v>44872</c:v>
                </c:pt>
                <c:pt idx="6752">
                  <c:v>44873</c:v>
                </c:pt>
                <c:pt idx="6753">
                  <c:v>44874</c:v>
                </c:pt>
                <c:pt idx="6754">
                  <c:v>44875</c:v>
                </c:pt>
                <c:pt idx="6755">
                  <c:v>44876</c:v>
                </c:pt>
                <c:pt idx="6756">
                  <c:v>44879</c:v>
                </c:pt>
                <c:pt idx="6757">
                  <c:v>44880</c:v>
                </c:pt>
                <c:pt idx="6758">
                  <c:v>44881</c:v>
                </c:pt>
                <c:pt idx="6759">
                  <c:v>44882</c:v>
                </c:pt>
                <c:pt idx="6760">
                  <c:v>44883</c:v>
                </c:pt>
                <c:pt idx="6761">
                  <c:v>44886</c:v>
                </c:pt>
                <c:pt idx="6762">
                  <c:v>44887</c:v>
                </c:pt>
                <c:pt idx="6763">
                  <c:v>44888</c:v>
                </c:pt>
                <c:pt idx="6764">
                  <c:v>44889</c:v>
                </c:pt>
                <c:pt idx="6765">
                  <c:v>44890</c:v>
                </c:pt>
                <c:pt idx="6766">
                  <c:v>44893</c:v>
                </c:pt>
                <c:pt idx="6767">
                  <c:v>44894</c:v>
                </c:pt>
                <c:pt idx="6768">
                  <c:v>44895</c:v>
                </c:pt>
                <c:pt idx="6769">
                  <c:v>44896</c:v>
                </c:pt>
                <c:pt idx="6770">
                  <c:v>44897</c:v>
                </c:pt>
                <c:pt idx="6771">
                  <c:v>44900</c:v>
                </c:pt>
                <c:pt idx="6772">
                  <c:v>44901</c:v>
                </c:pt>
                <c:pt idx="6773">
                  <c:v>44902</c:v>
                </c:pt>
                <c:pt idx="6774">
                  <c:v>44903</c:v>
                </c:pt>
                <c:pt idx="6775">
                  <c:v>44904</c:v>
                </c:pt>
                <c:pt idx="6776">
                  <c:v>44907</c:v>
                </c:pt>
                <c:pt idx="6777">
                  <c:v>44908</c:v>
                </c:pt>
                <c:pt idx="6778">
                  <c:v>44909</c:v>
                </c:pt>
                <c:pt idx="6779">
                  <c:v>44910</c:v>
                </c:pt>
                <c:pt idx="6780">
                  <c:v>44911</c:v>
                </c:pt>
                <c:pt idx="6781">
                  <c:v>44914</c:v>
                </c:pt>
                <c:pt idx="6782">
                  <c:v>44915</c:v>
                </c:pt>
                <c:pt idx="6783">
                  <c:v>44916</c:v>
                </c:pt>
                <c:pt idx="6784">
                  <c:v>44917</c:v>
                </c:pt>
                <c:pt idx="6785">
                  <c:v>44918</c:v>
                </c:pt>
                <c:pt idx="6786">
                  <c:v>44922</c:v>
                </c:pt>
                <c:pt idx="6787">
                  <c:v>44923</c:v>
                </c:pt>
                <c:pt idx="6788">
                  <c:v>44924</c:v>
                </c:pt>
                <c:pt idx="6789">
                  <c:v>44925</c:v>
                </c:pt>
                <c:pt idx="6790">
                  <c:v>44926</c:v>
                </c:pt>
                <c:pt idx="6791">
                  <c:v>44929</c:v>
                </c:pt>
                <c:pt idx="6792">
                  <c:v>44930</c:v>
                </c:pt>
                <c:pt idx="6793">
                  <c:v>44931</c:v>
                </c:pt>
                <c:pt idx="6794">
                  <c:v>44932</c:v>
                </c:pt>
                <c:pt idx="6795">
                  <c:v>44935</c:v>
                </c:pt>
                <c:pt idx="6796">
                  <c:v>44936</c:v>
                </c:pt>
                <c:pt idx="6797">
                  <c:v>44937</c:v>
                </c:pt>
                <c:pt idx="6798">
                  <c:v>44938</c:v>
                </c:pt>
                <c:pt idx="6799">
                  <c:v>44939</c:v>
                </c:pt>
                <c:pt idx="6800">
                  <c:v>44942</c:v>
                </c:pt>
                <c:pt idx="6801">
                  <c:v>44943</c:v>
                </c:pt>
                <c:pt idx="6802">
                  <c:v>44944</c:v>
                </c:pt>
                <c:pt idx="6803">
                  <c:v>44945</c:v>
                </c:pt>
                <c:pt idx="6804">
                  <c:v>44946</c:v>
                </c:pt>
                <c:pt idx="6805">
                  <c:v>44949</c:v>
                </c:pt>
                <c:pt idx="6806">
                  <c:v>44950</c:v>
                </c:pt>
                <c:pt idx="6807">
                  <c:v>44951</c:v>
                </c:pt>
                <c:pt idx="6808">
                  <c:v>44952</c:v>
                </c:pt>
                <c:pt idx="6809">
                  <c:v>44953</c:v>
                </c:pt>
                <c:pt idx="6810">
                  <c:v>44956</c:v>
                </c:pt>
                <c:pt idx="6811">
                  <c:v>44957</c:v>
                </c:pt>
                <c:pt idx="6812">
                  <c:v>44958</c:v>
                </c:pt>
                <c:pt idx="6813">
                  <c:v>44959</c:v>
                </c:pt>
                <c:pt idx="6814">
                  <c:v>44960</c:v>
                </c:pt>
                <c:pt idx="6815">
                  <c:v>44963</c:v>
                </c:pt>
                <c:pt idx="6816">
                  <c:v>44964</c:v>
                </c:pt>
                <c:pt idx="6817">
                  <c:v>44965</c:v>
                </c:pt>
                <c:pt idx="6818">
                  <c:v>44966</c:v>
                </c:pt>
                <c:pt idx="6819">
                  <c:v>44967</c:v>
                </c:pt>
                <c:pt idx="6820">
                  <c:v>44970</c:v>
                </c:pt>
                <c:pt idx="6821">
                  <c:v>44971</c:v>
                </c:pt>
                <c:pt idx="6822">
                  <c:v>44972</c:v>
                </c:pt>
                <c:pt idx="6823">
                  <c:v>44973</c:v>
                </c:pt>
                <c:pt idx="6824">
                  <c:v>44974</c:v>
                </c:pt>
                <c:pt idx="6825">
                  <c:v>44977</c:v>
                </c:pt>
                <c:pt idx="6826">
                  <c:v>44978</c:v>
                </c:pt>
                <c:pt idx="6827">
                  <c:v>44979</c:v>
                </c:pt>
                <c:pt idx="6828">
                  <c:v>44980</c:v>
                </c:pt>
                <c:pt idx="6829">
                  <c:v>44981</c:v>
                </c:pt>
                <c:pt idx="6830">
                  <c:v>44984</c:v>
                </c:pt>
                <c:pt idx="6831">
                  <c:v>44985</c:v>
                </c:pt>
                <c:pt idx="6832">
                  <c:v>44986</c:v>
                </c:pt>
                <c:pt idx="6833">
                  <c:v>44987</c:v>
                </c:pt>
                <c:pt idx="6834">
                  <c:v>44988</c:v>
                </c:pt>
                <c:pt idx="6835">
                  <c:v>44991</c:v>
                </c:pt>
                <c:pt idx="6836">
                  <c:v>44992</c:v>
                </c:pt>
                <c:pt idx="6837">
                  <c:v>44993</c:v>
                </c:pt>
                <c:pt idx="6838">
                  <c:v>44994</c:v>
                </c:pt>
                <c:pt idx="6839">
                  <c:v>44995</c:v>
                </c:pt>
                <c:pt idx="6840">
                  <c:v>44998</c:v>
                </c:pt>
                <c:pt idx="6841">
                  <c:v>44999</c:v>
                </c:pt>
                <c:pt idx="6842">
                  <c:v>45000</c:v>
                </c:pt>
                <c:pt idx="6843">
                  <c:v>45001</c:v>
                </c:pt>
                <c:pt idx="6844">
                  <c:v>45002</c:v>
                </c:pt>
                <c:pt idx="6845">
                  <c:v>45005</c:v>
                </c:pt>
                <c:pt idx="6846">
                  <c:v>45006</c:v>
                </c:pt>
                <c:pt idx="6847">
                  <c:v>45007</c:v>
                </c:pt>
                <c:pt idx="6848">
                  <c:v>45008</c:v>
                </c:pt>
                <c:pt idx="6849">
                  <c:v>45009</c:v>
                </c:pt>
                <c:pt idx="6850">
                  <c:v>45012</c:v>
                </c:pt>
                <c:pt idx="6851">
                  <c:v>45013</c:v>
                </c:pt>
                <c:pt idx="6852">
                  <c:v>45014</c:v>
                </c:pt>
                <c:pt idx="6853">
                  <c:v>45015</c:v>
                </c:pt>
                <c:pt idx="6854">
                  <c:v>45016</c:v>
                </c:pt>
                <c:pt idx="6855">
                  <c:v>45019</c:v>
                </c:pt>
                <c:pt idx="6856">
                  <c:v>45020</c:v>
                </c:pt>
                <c:pt idx="6857">
                  <c:v>45021</c:v>
                </c:pt>
                <c:pt idx="6858">
                  <c:v>45022</c:v>
                </c:pt>
                <c:pt idx="6859">
                  <c:v>45026</c:v>
                </c:pt>
                <c:pt idx="6860">
                  <c:v>45027</c:v>
                </c:pt>
                <c:pt idx="6861">
                  <c:v>45028</c:v>
                </c:pt>
                <c:pt idx="6862">
                  <c:v>45029</c:v>
                </c:pt>
                <c:pt idx="6863">
                  <c:v>45030</c:v>
                </c:pt>
                <c:pt idx="6864">
                  <c:v>45033</c:v>
                </c:pt>
                <c:pt idx="6865">
                  <c:v>45034</c:v>
                </c:pt>
                <c:pt idx="6866">
                  <c:v>45035</c:v>
                </c:pt>
                <c:pt idx="6867">
                  <c:v>45036</c:v>
                </c:pt>
                <c:pt idx="6868">
                  <c:v>45037</c:v>
                </c:pt>
                <c:pt idx="6869">
                  <c:v>45040</c:v>
                </c:pt>
                <c:pt idx="6870">
                  <c:v>45041</c:v>
                </c:pt>
                <c:pt idx="6871">
                  <c:v>45042</c:v>
                </c:pt>
                <c:pt idx="6872">
                  <c:v>45043</c:v>
                </c:pt>
                <c:pt idx="6873">
                  <c:v>45044</c:v>
                </c:pt>
                <c:pt idx="6874">
                  <c:v>45046</c:v>
                </c:pt>
                <c:pt idx="6875">
                  <c:v>45047</c:v>
                </c:pt>
                <c:pt idx="6876">
                  <c:v>45048</c:v>
                </c:pt>
                <c:pt idx="6877">
                  <c:v>45049</c:v>
                </c:pt>
                <c:pt idx="6878">
                  <c:v>45050</c:v>
                </c:pt>
                <c:pt idx="6879">
                  <c:v>45051</c:v>
                </c:pt>
                <c:pt idx="6880">
                  <c:v>45054</c:v>
                </c:pt>
                <c:pt idx="6881">
                  <c:v>45055</c:v>
                </c:pt>
                <c:pt idx="6882">
                  <c:v>45056</c:v>
                </c:pt>
                <c:pt idx="6883">
                  <c:v>45057</c:v>
                </c:pt>
                <c:pt idx="6884">
                  <c:v>45058</c:v>
                </c:pt>
                <c:pt idx="6885">
                  <c:v>45061</c:v>
                </c:pt>
                <c:pt idx="6886">
                  <c:v>45062</c:v>
                </c:pt>
                <c:pt idx="6887">
                  <c:v>45063</c:v>
                </c:pt>
                <c:pt idx="6888">
                  <c:v>45064</c:v>
                </c:pt>
                <c:pt idx="6889">
                  <c:v>45065</c:v>
                </c:pt>
                <c:pt idx="6890">
                  <c:v>45068</c:v>
                </c:pt>
                <c:pt idx="6891">
                  <c:v>45069</c:v>
                </c:pt>
                <c:pt idx="6892">
                  <c:v>45070</c:v>
                </c:pt>
                <c:pt idx="6893">
                  <c:v>45071</c:v>
                </c:pt>
                <c:pt idx="6894">
                  <c:v>45072</c:v>
                </c:pt>
                <c:pt idx="6895">
                  <c:v>45075</c:v>
                </c:pt>
                <c:pt idx="6896">
                  <c:v>45076</c:v>
                </c:pt>
                <c:pt idx="6897">
                  <c:v>45077</c:v>
                </c:pt>
                <c:pt idx="6898">
                  <c:v>45078</c:v>
                </c:pt>
                <c:pt idx="6899">
                  <c:v>45079</c:v>
                </c:pt>
                <c:pt idx="6900">
                  <c:v>45082</c:v>
                </c:pt>
                <c:pt idx="6901">
                  <c:v>45083</c:v>
                </c:pt>
                <c:pt idx="6902">
                  <c:v>45084</c:v>
                </c:pt>
                <c:pt idx="6903">
                  <c:v>45085</c:v>
                </c:pt>
                <c:pt idx="6904">
                  <c:v>45086</c:v>
                </c:pt>
                <c:pt idx="6905">
                  <c:v>45089</c:v>
                </c:pt>
                <c:pt idx="6906">
                  <c:v>45090</c:v>
                </c:pt>
                <c:pt idx="6907">
                  <c:v>45091</c:v>
                </c:pt>
                <c:pt idx="6908">
                  <c:v>45092</c:v>
                </c:pt>
                <c:pt idx="6909">
                  <c:v>45093</c:v>
                </c:pt>
                <c:pt idx="6910">
                  <c:v>45096</c:v>
                </c:pt>
                <c:pt idx="6911">
                  <c:v>45097</c:v>
                </c:pt>
                <c:pt idx="6912">
                  <c:v>45098</c:v>
                </c:pt>
                <c:pt idx="6913">
                  <c:v>45099</c:v>
                </c:pt>
                <c:pt idx="6914">
                  <c:v>45100</c:v>
                </c:pt>
                <c:pt idx="6915">
                  <c:v>45103</c:v>
                </c:pt>
                <c:pt idx="6916">
                  <c:v>45104</c:v>
                </c:pt>
                <c:pt idx="6917">
                  <c:v>45105</c:v>
                </c:pt>
                <c:pt idx="6918">
                  <c:v>45106</c:v>
                </c:pt>
                <c:pt idx="6919">
                  <c:v>45107</c:v>
                </c:pt>
                <c:pt idx="6920">
                  <c:v>45110</c:v>
                </c:pt>
                <c:pt idx="6921">
                  <c:v>45111</c:v>
                </c:pt>
                <c:pt idx="6922">
                  <c:v>45112</c:v>
                </c:pt>
                <c:pt idx="6923">
                  <c:v>45113</c:v>
                </c:pt>
                <c:pt idx="6924">
                  <c:v>45114</c:v>
                </c:pt>
                <c:pt idx="6925">
                  <c:v>45117</c:v>
                </c:pt>
                <c:pt idx="6926">
                  <c:v>45118</c:v>
                </c:pt>
                <c:pt idx="6927">
                  <c:v>45119</c:v>
                </c:pt>
                <c:pt idx="6928">
                  <c:v>45120</c:v>
                </c:pt>
                <c:pt idx="6929">
                  <c:v>45121</c:v>
                </c:pt>
                <c:pt idx="6930">
                  <c:v>45124</c:v>
                </c:pt>
                <c:pt idx="6931">
                  <c:v>45125</c:v>
                </c:pt>
                <c:pt idx="6932">
                  <c:v>45126</c:v>
                </c:pt>
                <c:pt idx="6933">
                  <c:v>45127</c:v>
                </c:pt>
                <c:pt idx="6934">
                  <c:v>45128</c:v>
                </c:pt>
                <c:pt idx="6935">
                  <c:v>45131</c:v>
                </c:pt>
                <c:pt idx="6936">
                  <c:v>45132</c:v>
                </c:pt>
                <c:pt idx="6937">
                  <c:v>45133</c:v>
                </c:pt>
                <c:pt idx="6938">
                  <c:v>45134</c:v>
                </c:pt>
                <c:pt idx="6939">
                  <c:v>45135</c:v>
                </c:pt>
                <c:pt idx="6940">
                  <c:v>45138</c:v>
                </c:pt>
                <c:pt idx="6941">
                  <c:v>45139</c:v>
                </c:pt>
                <c:pt idx="6942">
                  <c:v>45140</c:v>
                </c:pt>
                <c:pt idx="6943">
                  <c:v>45141</c:v>
                </c:pt>
                <c:pt idx="6944">
                  <c:v>45142</c:v>
                </c:pt>
                <c:pt idx="6945">
                  <c:v>45145</c:v>
                </c:pt>
                <c:pt idx="6946">
                  <c:v>45146</c:v>
                </c:pt>
                <c:pt idx="6947">
                  <c:v>45147</c:v>
                </c:pt>
                <c:pt idx="6948">
                  <c:v>45148</c:v>
                </c:pt>
                <c:pt idx="6949">
                  <c:v>45149</c:v>
                </c:pt>
                <c:pt idx="6950">
                  <c:v>45152</c:v>
                </c:pt>
                <c:pt idx="6951">
                  <c:v>45153</c:v>
                </c:pt>
                <c:pt idx="6952">
                  <c:v>45154</c:v>
                </c:pt>
                <c:pt idx="6953">
                  <c:v>45155</c:v>
                </c:pt>
                <c:pt idx="6954">
                  <c:v>45156</c:v>
                </c:pt>
                <c:pt idx="6955">
                  <c:v>45159</c:v>
                </c:pt>
                <c:pt idx="6956">
                  <c:v>45160</c:v>
                </c:pt>
                <c:pt idx="6957">
                  <c:v>45161</c:v>
                </c:pt>
                <c:pt idx="6958">
                  <c:v>45162</c:v>
                </c:pt>
                <c:pt idx="6959">
                  <c:v>45163</c:v>
                </c:pt>
                <c:pt idx="6960">
                  <c:v>45166</c:v>
                </c:pt>
                <c:pt idx="6961">
                  <c:v>45167</c:v>
                </c:pt>
                <c:pt idx="6962">
                  <c:v>45168</c:v>
                </c:pt>
                <c:pt idx="6963">
                  <c:v>45169</c:v>
                </c:pt>
                <c:pt idx="6964">
                  <c:v>45170</c:v>
                </c:pt>
                <c:pt idx="6965">
                  <c:v>45173</c:v>
                </c:pt>
                <c:pt idx="6966">
                  <c:v>45174</c:v>
                </c:pt>
                <c:pt idx="6967">
                  <c:v>45175</c:v>
                </c:pt>
                <c:pt idx="6968">
                  <c:v>45176</c:v>
                </c:pt>
                <c:pt idx="6969">
                  <c:v>45177</c:v>
                </c:pt>
                <c:pt idx="6970">
                  <c:v>45180</c:v>
                </c:pt>
                <c:pt idx="6971">
                  <c:v>45181</c:v>
                </c:pt>
                <c:pt idx="6972">
                  <c:v>45182</c:v>
                </c:pt>
                <c:pt idx="6973">
                  <c:v>45183</c:v>
                </c:pt>
                <c:pt idx="6974">
                  <c:v>45184</c:v>
                </c:pt>
                <c:pt idx="6975">
                  <c:v>45187</c:v>
                </c:pt>
                <c:pt idx="6976">
                  <c:v>45188</c:v>
                </c:pt>
                <c:pt idx="6977">
                  <c:v>45189</c:v>
                </c:pt>
                <c:pt idx="6978">
                  <c:v>45190</c:v>
                </c:pt>
                <c:pt idx="6979">
                  <c:v>45191</c:v>
                </c:pt>
                <c:pt idx="6980">
                  <c:v>45194</c:v>
                </c:pt>
                <c:pt idx="6981">
                  <c:v>45195</c:v>
                </c:pt>
                <c:pt idx="6982">
                  <c:v>45196</c:v>
                </c:pt>
                <c:pt idx="6983">
                  <c:v>45197</c:v>
                </c:pt>
                <c:pt idx="6984">
                  <c:v>45198</c:v>
                </c:pt>
                <c:pt idx="6985">
                  <c:v>45199</c:v>
                </c:pt>
                <c:pt idx="6986">
                  <c:v>45201</c:v>
                </c:pt>
                <c:pt idx="6987">
                  <c:v>45202</c:v>
                </c:pt>
                <c:pt idx="6988">
                  <c:v>45203</c:v>
                </c:pt>
                <c:pt idx="6989">
                  <c:v>45204</c:v>
                </c:pt>
                <c:pt idx="6990">
                  <c:v>45205</c:v>
                </c:pt>
                <c:pt idx="6991">
                  <c:v>45208</c:v>
                </c:pt>
                <c:pt idx="6992">
                  <c:v>45209</c:v>
                </c:pt>
                <c:pt idx="6993">
                  <c:v>45210</c:v>
                </c:pt>
                <c:pt idx="6994">
                  <c:v>45211</c:v>
                </c:pt>
                <c:pt idx="6995">
                  <c:v>45212</c:v>
                </c:pt>
                <c:pt idx="6996">
                  <c:v>45215</c:v>
                </c:pt>
                <c:pt idx="6997">
                  <c:v>45216</c:v>
                </c:pt>
                <c:pt idx="6998">
                  <c:v>45217</c:v>
                </c:pt>
                <c:pt idx="6999">
                  <c:v>45218</c:v>
                </c:pt>
                <c:pt idx="7000">
                  <c:v>45219</c:v>
                </c:pt>
                <c:pt idx="7001">
                  <c:v>45222</c:v>
                </c:pt>
                <c:pt idx="7002">
                  <c:v>45223</c:v>
                </c:pt>
                <c:pt idx="7003">
                  <c:v>45224</c:v>
                </c:pt>
                <c:pt idx="7004">
                  <c:v>45225</c:v>
                </c:pt>
                <c:pt idx="7005">
                  <c:v>45226</c:v>
                </c:pt>
                <c:pt idx="7006">
                  <c:v>45229</c:v>
                </c:pt>
                <c:pt idx="7007">
                  <c:v>45230</c:v>
                </c:pt>
                <c:pt idx="7008">
                  <c:v>45231</c:v>
                </c:pt>
                <c:pt idx="7009">
                  <c:v>45232</c:v>
                </c:pt>
                <c:pt idx="7010">
                  <c:v>45233</c:v>
                </c:pt>
                <c:pt idx="7011">
                  <c:v>45236</c:v>
                </c:pt>
                <c:pt idx="7012">
                  <c:v>45237</c:v>
                </c:pt>
                <c:pt idx="7013">
                  <c:v>45238</c:v>
                </c:pt>
                <c:pt idx="7014">
                  <c:v>45239</c:v>
                </c:pt>
                <c:pt idx="7015">
                  <c:v>45240</c:v>
                </c:pt>
                <c:pt idx="7016">
                  <c:v>45243</c:v>
                </c:pt>
                <c:pt idx="7017">
                  <c:v>45244</c:v>
                </c:pt>
                <c:pt idx="7018">
                  <c:v>45245</c:v>
                </c:pt>
                <c:pt idx="7019">
                  <c:v>45246</c:v>
                </c:pt>
                <c:pt idx="7020">
                  <c:v>45247</c:v>
                </c:pt>
                <c:pt idx="7021">
                  <c:v>45250</c:v>
                </c:pt>
                <c:pt idx="7022">
                  <c:v>45251</c:v>
                </c:pt>
                <c:pt idx="7023">
                  <c:v>45252</c:v>
                </c:pt>
                <c:pt idx="7024">
                  <c:v>45253</c:v>
                </c:pt>
                <c:pt idx="7025">
                  <c:v>45254</c:v>
                </c:pt>
                <c:pt idx="7026">
                  <c:v>45257</c:v>
                </c:pt>
                <c:pt idx="7027">
                  <c:v>45258</c:v>
                </c:pt>
                <c:pt idx="7028">
                  <c:v>45259</c:v>
                </c:pt>
                <c:pt idx="7029">
                  <c:v>45260</c:v>
                </c:pt>
                <c:pt idx="7030">
                  <c:v>45261</c:v>
                </c:pt>
                <c:pt idx="7031">
                  <c:v>45264</c:v>
                </c:pt>
                <c:pt idx="7032">
                  <c:v>45265</c:v>
                </c:pt>
                <c:pt idx="7033">
                  <c:v>45266</c:v>
                </c:pt>
                <c:pt idx="7034">
                  <c:v>45267</c:v>
                </c:pt>
                <c:pt idx="7035">
                  <c:v>45268</c:v>
                </c:pt>
                <c:pt idx="7036">
                  <c:v>45271</c:v>
                </c:pt>
                <c:pt idx="7037">
                  <c:v>45272</c:v>
                </c:pt>
                <c:pt idx="7038">
                  <c:v>45273</c:v>
                </c:pt>
                <c:pt idx="7039">
                  <c:v>45274</c:v>
                </c:pt>
                <c:pt idx="7040">
                  <c:v>45275</c:v>
                </c:pt>
                <c:pt idx="7041">
                  <c:v>45278</c:v>
                </c:pt>
                <c:pt idx="7042">
                  <c:v>45279</c:v>
                </c:pt>
                <c:pt idx="7043">
                  <c:v>45280</c:v>
                </c:pt>
                <c:pt idx="7044">
                  <c:v>45281</c:v>
                </c:pt>
                <c:pt idx="7045">
                  <c:v>45282</c:v>
                </c:pt>
                <c:pt idx="7046">
                  <c:v>45286</c:v>
                </c:pt>
                <c:pt idx="7047">
                  <c:v>45287</c:v>
                </c:pt>
                <c:pt idx="7048">
                  <c:v>45288</c:v>
                </c:pt>
                <c:pt idx="7049">
                  <c:v>45289</c:v>
                </c:pt>
                <c:pt idx="7050">
                  <c:v>45291</c:v>
                </c:pt>
                <c:pt idx="7051">
                  <c:v>45293</c:v>
                </c:pt>
                <c:pt idx="7052">
                  <c:v>45294</c:v>
                </c:pt>
                <c:pt idx="7053">
                  <c:v>45295</c:v>
                </c:pt>
                <c:pt idx="7054">
                  <c:v>45296</c:v>
                </c:pt>
                <c:pt idx="7055">
                  <c:v>45299</c:v>
                </c:pt>
                <c:pt idx="7056">
                  <c:v>45300</c:v>
                </c:pt>
                <c:pt idx="7057">
                  <c:v>45301</c:v>
                </c:pt>
                <c:pt idx="7058">
                  <c:v>45302</c:v>
                </c:pt>
                <c:pt idx="7059">
                  <c:v>45303</c:v>
                </c:pt>
                <c:pt idx="7060">
                  <c:v>45306</c:v>
                </c:pt>
                <c:pt idx="7061">
                  <c:v>45307</c:v>
                </c:pt>
                <c:pt idx="7062">
                  <c:v>45308</c:v>
                </c:pt>
                <c:pt idx="7063">
                  <c:v>45309</c:v>
                </c:pt>
                <c:pt idx="7064">
                  <c:v>45310</c:v>
                </c:pt>
                <c:pt idx="7065">
                  <c:v>45313</c:v>
                </c:pt>
                <c:pt idx="7066">
                  <c:v>45314</c:v>
                </c:pt>
                <c:pt idx="7067">
                  <c:v>45315</c:v>
                </c:pt>
                <c:pt idx="7068">
                  <c:v>45316</c:v>
                </c:pt>
                <c:pt idx="7069">
                  <c:v>45317</c:v>
                </c:pt>
                <c:pt idx="7070">
                  <c:v>45320</c:v>
                </c:pt>
                <c:pt idx="7071">
                  <c:v>45321</c:v>
                </c:pt>
                <c:pt idx="7072">
                  <c:v>45322</c:v>
                </c:pt>
                <c:pt idx="7073">
                  <c:v>45323</c:v>
                </c:pt>
                <c:pt idx="7074">
                  <c:v>45324</c:v>
                </c:pt>
                <c:pt idx="7075">
                  <c:v>45327</c:v>
                </c:pt>
                <c:pt idx="7076">
                  <c:v>45328</c:v>
                </c:pt>
                <c:pt idx="7077">
                  <c:v>45329</c:v>
                </c:pt>
                <c:pt idx="7078">
                  <c:v>45330</c:v>
                </c:pt>
                <c:pt idx="7079">
                  <c:v>45331</c:v>
                </c:pt>
                <c:pt idx="7080">
                  <c:v>45334</c:v>
                </c:pt>
                <c:pt idx="7081">
                  <c:v>45335</c:v>
                </c:pt>
                <c:pt idx="7082">
                  <c:v>45336</c:v>
                </c:pt>
                <c:pt idx="7083">
                  <c:v>45337</c:v>
                </c:pt>
                <c:pt idx="7084">
                  <c:v>45338</c:v>
                </c:pt>
                <c:pt idx="7085">
                  <c:v>45341</c:v>
                </c:pt>
                <c:pt idx="7086">
                  <c:v>45342</c:v>
                </c:pt>
                <c:pt idx="7087">
                  <c:v>45343</c:v>
                </c:pt>
                <c:pt idx="7088">
                  <c:v>45344</c:v>
                </c:pt>
                <c:pt idx="7089">
                  <c:v>45345</c:v>
                </c:pt>
                <c:pt idx="7090">
                  <c:v>45348</c:v>
                </c:pt>
                <c:pt idx="7091">
                  <c:v>45349</c:v>
                </c:pt>
                <c:pt idx="7092">
                  <c:v>45350</c:v>
                </c:pt>
                <c:pt idx="7093">
                  <c:v>45351</c:v>
                </c:pt>
                <c:pt idx="7094">
                  <c:v>45352</c:v>
                </c:pt>
                <c:pt idx="7095">
                  <c:v>45355</c:v>
                </c:pt>
                <c:pt idx="7096">
                  <c:v>45356</c:v>
                </c:pt>
                <c:pt idx="7097">
                  <c:v>45357</c:v>
                </c:pt>
                <c:pt idx="7098">
                  <c:v>45358</c:v>
                </c:pt>
                <c:pt idx="7099">
                  <c:v>45359</c:v>
                </c:pt>
                <c:pt idx="7100">
                  <c:v>45362</c:v>
                </c:pt>
                <c:pt idx="7101">
                  <c:v>45363</c:v>
                </c:pt>
                <c:pt idx="7102">
                  <c:v>45364</c:v>
                </c:pt>
                <c:pt idx="7103">
                  <c:v>45365</c:v>
                </c:pt>
                <c:pt idx="7104">
                  <c:v>45366</c:v>
                </c:pt>
                <c:pt idx="7105">
                  <c:v>45369</c:v>
                </c:pt>
                <c:pt idx="7106">
                  <c:v>45370</c:v>
                </c:pt>
                <c:pt idx="7107">
                  <c:v>45371</c:v>
                </c:pt>
                <c:pt idx="7108">
                  <c:v>45372</c:v>
                </c:pt>
                <c:pt idx="7109">
                  <c:v>45373</c:v>
                </c:pt>
                <c:pt idx="7110">
                  <c:v>45376</c:v>
                </c:pt>
                <c:pt idx="7111">
                  <c:v>45377</c:v>
                </c:pt>
                <c:pt idx="7112">
                  <c:v>45378</c:v>
                </c:pt>
                <c:pt idx="7113">
                  <c:v>45379</c:v>
                </c:pt>
                <c:pt idx="7114">
                  <c:v>45382</c:v>
                </c:pt>
                <c:pt idx="7115">
                  <c:v>45383</c:v>
                </c:pt>
                <c:pt idx="7116">
                  <c:v>45384</c:v>
                </c:pt>
                <c:pt idx="7117">
                  <c:v>45385</c:v>
                </c:pt>
                <c:pt idx="7118">
                  <c:v>45386</c:v>
                </c:pt>
                <c:pt idx="7119">
                  <c:v>45387</c:v>
                </c:pt>
                <c:pt idx="7120">
                  <c:v>45390</c:v>
                </c:pt>
                <c:pt idx="7121">
                  <c:v>45391</c:v>
                </c:pt>
                <c:pt idx="7122">
                  <c:v>45392</c:v>
                </c:pt>
                <c:pt idx="7123">
                  <c:v>45393</c:v>
                </c:pt>
                <c:pt idx="7124">
                  <c:v>45394</c:v>
                </c:pt>
                <c:pt idx="7125">
                  <c:v>45397</c:v>
                </c:pt>
                <c:pt idx="7126">
                  <c:v>45398</c:v>
                </c:pt>
                <c:pt idx="7127">
                  <c:v>45399</c:v>
                </c:pt>
                <c:pt idx="7128">
                  <c:v>45400</c:v>
                </c:pt>
                <c:pt idx="7129">
                  <c:v>45401</c:v>
                </c:pt>
                <c:pt idx="7130">
                  <c:v>45404</c:v>
                </c:pt>
                <c:pt idx="7131">
                  <c:v>45405</c:v>
                </c:pt>
                <c:pt idx="7132">
                  <c:v>45406</c:v>
                </c:pt>
                <c:pt idx="7133">
                  <c:v>45407</c:v>
                </c:pt>
                <c:pt idx="7134">
                  <c:v>45408</c:v>
                </c:pt>
                <c:pt idx="7135">
                  <c:v>45411</c:v>
                </c:pt>
                <c:pt idx="7136">
                  <c:v>45412</c:v>
                </c:pt>
                <c:pt idx="7137">
                  <c:v>45413</c:v>
                </c:pt>
                <c:pt idx="7138">
                  <c:v>45414</c:v>
                </c:pt>
                <c:pt idx="7139">
                  <c:v>45415</c:v>
                </c:pt>
                <c:pt idx="7140">
                  <c:v>45418</c:v>
                </c:pt>
                <c:pt idx="7141">
                  <c:v>45419</c:v>
                </c:pt>
                <c:pt idx="7142">
                  <c:v>45420</c:v>
                </c:pt>
                <c:pt idx="7143">
                  <c:v>45421</c:v>
                </c:pt>
                <c:pt idx="7144">
                  <c:v>45422</c:v>
                </c:pt>
                <c:pt idx="7145">
                  <c:v>45425</c:v>
                </c:pt>
                <c:pt idx="7146">
                  <c:v>45426</c:v>
                </c:pt>
                <c:pt idx="7147">
                  <c:v>45427</c:v>
                </c:pt>
                <c:pt idx="7148">
                  <c:v>45428</c:v>
                </c:pt>
                <c:pt idx="7149">
                  <c:v>45429</c:v>
                </c:pt>
                <c:pt idx="7150">
                  <c:v>45432</c:v>
                </c:pt>
                <c:pt idx="7151">
                  <c:v>45433</c:v>
                </c:pt>
                <c:pt idx="7152">
                  <c:v>45434</c:v>
                </c:pt>
                <c:pt idx="7153">
                  <c:v>45435</c:v>
                </c:pt>
                <c:pt idx="7154">
                  <c:v>45436</c:v>
                </c:pt>
                <c:pt idx="7155">
                  <c:v>45439</c:v>
                </c:pt>
                <c:pt idx="7156">
                  <c:v>45440</c:v>
                </c:pt>
                <c:pt idx="7157">
                  <c:v>45441</c:v>
                </c:pt>
                <c:pt idx="7158">
                  <c:v>45442</c:v>
                </c:pt>
                <c:pt idx="7159">
                  <c:v>45443</c:v>
                </c:pt>
                <c:pt idx="7160">
                  <c:v>45446</c:v>
                </c:pt>
                <c:pt idx="7161">
                  <c:v>45447</c:v>
                </c:pt>
                <c:pt idx="7162">
                  <c:v>45448</c:v>
                </c:pt>
                <c:pt idx="7163">
                  <c:v>45449</c:v>
                </c:pt>
                <c:pt idx="7164">
                  <c:v>45450</c:v>
                </c:pt>
                <c:pt idx="7165">
                  <c:v>45453</c:v>
                </c:pt>
                <c:pt idx="7166">
                  <c:v>45454</c:v>
                </c:pt>
                <c:pt idx="7167">
                  <c:v>45455</c:v>
                </c:pt>
                <c:pt idx="7168">
                  <c:v>45456</c:v>
                </c:pt>
                <c:pt idx="7169">
                  <c:v>45457</c:v>
                </c:pt>
                <c:pt idx="7170">
                  <c:v>45460</c:v>
                </c:pt>
                <c:pt idx="7171">
                  <c:v>45461</c:v>
                </c:pt>
                <c:pt idx="7172">
                  <c:v>45462</c:v>
                </c:pt>
                <c:pt idx="7173">
                  <c:v>45463</c:v>
                </c:pt>
                <c:pt idx="7174">
                  <c:v>45464</c:v>
                </c:pt>
                <c:pt idx="7175">
                  <c:v>45467</c:v>
                </c:pt>
                <c:pt idx="7176">
                  <c:v>45468</c:v>
                </c:pt>
                <c:pt idx="7177">
                  <c:v>45469</c:v>
                </c:pt>
                <c:pt idx="7178">
                  <c:v>45470</c:v>
                </c:pt>
                <c:pt idx="7179">
                  <c:v>45471</c:v>
                </c:pt>
                <c:pt idx="7180">
                  <c:v>45473</c:v>
                </c:pt>
                <c:pt idx="7181">
                  <c:v>45474</c:v>
                </c:pt>
                <c:pt idx="7182">
                  <c:v>45475</c:v>
                </c:pt>
                <c:pt idx="7183">
                  <c:v>45476</c:v>
                </c:pt>
                <c:pt idx="7184">
                  <c:v>45477</c:v>
                </c:pt>
                <c:pt idx="7185">
                  <c:v>45478</c:v>
                </c:pt>
                <c:pt idx="7186">
                  <c:v>45481</c:v>
                </c:pt>
                <c:pt idx="7187">
                  <c:v>45482</c:v>
                </c:pt>
                <c:pt idx="7188">
                  <c:v>45483</c:v>
                </c:pt>
                <c:pt idx="7189">
                  <c:v>45484</c:v>
                </c:pt>
                <c:pt idx="7190">
                  <c:v>45485</c:v>
                </c:pt>
                <c:pt idx="7191">
                  <c:v>45488</c:v>
                </c:pt>
                <c:pt idx="7192">
                  <c:v>45489</c:v>
                </c:pt>
                <c:pt idx="7193">
                  <c:v>45490</c:v>
                </c:pt>
                <c:pt idx="7194">
                  <c:v>45491</c:v>
                </c:pt>
                <c:pt idx="7195">
                  <c:v>45492</c:v>
                </c:pt>
                <c:pt idx="7196">
                  <c:v>45495</c:v>
                </c:pt>
                <c:pt idx="7197">
                  <c:v>45496</c:v>
                </c:pt>
                <c:pt idx="7198">
                  <c:v>45497</c:v>
                </c:pt>
                <c:pt idx="7199">
                  <c:v>45498</c:v>
                </c:pt>
                <c:pt idx="7200">
                  <c:v>45499</c:v>
                </c:pt>
                <c:pt idx="7201">
                  <c:v>45502</c:v>
                </c:pt>
                <c:pt idx="7202">
                  <c:v>45503</c:v>
                </c:pt>
                <c:pt idx="7203">
                  <c:v>45504</c:v>
                </c:pt>
                <c:pt idx="7204">
                  <c:v>45504</c:v>
                </c:pt>
                <c:pt idx="7205">
                  <c:v>45505</c:v>
                </c:pt>
                <c:pt idx="7206">
                  <c:v>45506</c:v>
                </c:pt>
                <c:pt idx="7207">
                  <c:v>45509</c:v>
                </c:pt>
                <c:pt idx="7208">
                  <c:v>45510</c:v>
                </c:pt>
                <c:pt idx="7209">
                  <c:v>45511</c:v>
                </c:pt>
                <c:pt idx="7210">
                  <c:v>45512</c:v>
                </c:pt>
                <c:pt idx="7211">
                  <c:v>45513</c:v>
                </c:pt>
                <c:pt idx="7212">
                  <c:v>45516</c:v>
                </c:pt>
                <c:pt idx="7213">
                  <c:v>45517</c:v>
                </c:pt>
                <c:pt idx="7214">
                  <c:v>45518</c:v>
                </c:pt>
                <c:pt idx="7215">
                  <c:v>45519</c:v>
                </c:pt>
                <c:pt idx="7216">
                  <c:v>45520</c:v>
                </c:pt>
                <c:pt idx="7217">
                  <c:v>45523</c:v>
                </c:pt>
                <c:pt idx="7218">
                  <c:v>45524</c:v>
                </c:pt>
                <c:pt idx="7219">
                  <c:v>45525</c:v>
                </c:pt>
                <c:pt idx="7220">
                  <c:v>45526</c:v>
                </c:pt>
                <c:pt idx="7221">
                  <c:v>45527</c:v>
                </c:pt>
                <c:pt idx="7222">
                  <c:v>45530</c:v>
                </c:pt>
                <c:pt idx="7223">
                  <c:v>45531</c:v>
                </c:pt>
                <c:pt idx="7224">
                  <c:v>45532</c:v>
                </c:pt>
                <c:pt idx="7225">
                  <c:v>45533</c:v>
                </c:pt>
                <c:pt idx="7226">
                  <c:v>45534</c:v>
                </c:pt>
                <c:pt idx="7227">
                  <c:v>45535</c:v>
                </c:pt>
                <c:pt idx="7228">
                  <c:v>45537</c:v>
                </c:pt>
                <c:pt idx="7229">
                  <c:v>45538</c:v>
                </c:pt>
                <c:pt idx="7230">
                  <c:v>45539</c:v>
                </c:pt>
                <c:pt idx="7231">
                  <c:v>45540</c:v>
                </c:pt>
                <c:pt idx="7232">
                  <c:v>45541</c:v>
                </c:pt>
                <c:pt idx="7233">
                  <c:v>45544</c:v>
                </c:pt>
                <c:pt idx="7234">
                  <c:v>45545</c:v>
                </c:pt>
                <c:pt idx="7235">
                  <c:v>45546</c:v>
                </c:pt>
                <c:pt idx="7236">
                  <c:v>45547</c:v>
                </c:pt>
                <c:pt idx="7237">
                  <c:v>45548</c:v>
                </c:pt>
                <c:pt idx="7238">
                  <c:v>45551</c:v>
                </c:pt>
                <c:pt idx="7239">
                  <c:v>45552</c:v>
                </c:pt>
                <c:pt idx="7240">
                  <c:v>45553</c:v>
                </c:pt>
                <c:pt idx="7241">
                  <c:v>45554</c:v>
                </c:pt>
                <c:pt idx="7242">
                  <c:v>45555</c:v>
                </c:pt>
                <c:pt idx="7243">
                  <c:v>45558</c:v>
                </c:pt>
                <c:pt idx="7244">
                  <c:v>45559</c:v>
                </c:pt>
                <c:pt idx="7245">
                  <c:v>45560</c:v>
                </c:pt>
                <c:pt idx="7246">
                  <c:v>45561</c:v>
                </c:pt>
                <c:pt idx="7247">
                  <c:v>45562</c:v>
                </c:pt>
                <c:pt idx="7248">
                  <c:v>45565</c:v>
                </c:pt>
                <c:pt idx="7249">
                  <c:v>45566</c:v>
                </c:pt>
                <c:pt idx="7250">
                  <c:v>45567</c:v>
                </c:pt>
                <c:pt idx="7251">
                  <c:v>45568</c:v>
                </c:pt>
                <c:pt idx="7252">
                  <c:v>45569</c:v>
                </c:pt>
                <c:pt idx="7253">
                  <c:v>45572</c:v>
                </c:pt>
                <c:pt idx="7254">
                  <c:v>45573</c:v>
                </c:pt>
                <c:pt idx="7255">
                  <c:v>45574</c:v>
                </c:pt>
                <c:pt idx="7256">
                  <c:v>45575</c:v>
                </c:pt>
                <c:pt idx="7257">
                  <c:v>45576</c:v>
                </c:pt>
                <c:pt idx="7258">
                  <c:v>45579</c:v>
                </c:pt>
                <c:pt idx="7259">
                  <c:v>45580</c:v>
                </c:pt>
                <c:pt idx="7260">
                  <c:v>45581</c:v>
                </c:pt>
                <c:pt idx="7261">
                  <c:v>45582</c:v>
                </c:pt>
                <c:pt idx="7262">
                  <c:v>45583</c:v>
                </c:pt>
                <c:pt idx="7263">
                  <c:v>45586</c:v>
                </c:pt>
                <c:pt idx="7264">
                  <c:v>45587</c:v>
                </c:pt>
                <c:pt idx="7265">
                  <c:v>45588</c:v>
                </c:pt>
                <c:pt idx="7266">
                  <c:v>45589</c:v>
                </c:pt>
                <c:pt idx="7267">
                  <c:v>45590</c:v>
                </c:pt>
                <c:pt idx="7268">
                  <c:v>45593</c:v>
                </c:pt>
                <c:pt idx="7269">
                  <c:v>45594</c:v>
                </c:pt>
                <c:pt idx="7270">
                  <c:v>45595</c:v>
                </c:pt>
                <c:pt idx="7271">
                  <c:v>45596</c:v>
                </c:pt>
              </c:numCache>
            </c:numRef>
          </c:cat>
          <c:val>
            <c:numRef>
              <c:f>'Spreads '!$C$3:$C$7274</c:f>
              <c:numCache>
                <c:formatCode>0.0</c:formatCode>
                <c:ptCount val="7272"/>
                <c:pt idx="0">
                  <c:v>528.36152365236524</c:v>
                </c:pt>
                <c:pt idx="1">
                  <c:v>528.36152365236524</c:v>
                </c:pt>
                <c:pt idx="2">
                  <c:v>528.36152365236524</c:v>
                </c:pt>
                <c:pt idx="3">
                  <c:v>528.36152365236524</c:v>
                </c:pt>
                <c:pt idx="4">
                  <c:v>528.36152365236524</c:v>
                </c:pt>
                <c:pt idx="5">
                  <c:v>528.36152365236524</c:v>
                </c:pt>
                <c:pt idx="6">
                  <c:v>528.36152365236524</c:v>
                </c:pt>
                <c:pt idx="7">
                  <c:v>528.36152365236524</c:v>
                </c:pt>
                <c:pt idx="8">
                  <c:v>528.36152365236524</c:v>
                </c:pt>
                <c:pt idx="9">
                  <c:v>528.36152365236524</c:v>
                </c:pt>
                <c:pt idx="10">
                  <c:v>528.36152365236524</c:v>
                </c:pt>
                <c:pt idx="11">
                  <c:v>528.36152365236524</c:v>
                </c:pt>
                <c:pt idx="12">
                  <c:v>528.36152365236524</c:v>
                </c:pt>
                <c:pt idx="13">
                  <c:v>528.36152365236524</c:v>
                </c:pt>
                <c:pt idx="14">
                  <c:v>528.36152365236524</c:v>
                </c:pt>
                <c:pt idx="15">
                  <c:v>528.36152365236524</c:v>
                </c:pt>
                <c:pt idx="16">
                  <c:v>528.36152365236524</c:v>
                </c:pt>
                <c:pt idx="17">
                  <c:v>528.36152365236524</c:v>
                </c:pt>
                <c:pt idx="18">
                  <c:v>528.36152365236524</c:v>
                </c:pt>
                <c:pt idx="19">
                  <c:v>528.36152365236524</c:v>
                </c:pt>
                <c:pt idx="20">
                  <c:v>528.36152365236524</c:v>
                </c:pt>
                <c:pt idx="21">
                  <c:v>528.36152365236524</c:v>
                </c:pt>
                <c:pt idx="22">
                  <c:v>528.36152365236524</c:v>
                </c:pt>
                <c:pt idx="23">
                  <c:v>528.36152365236524</c:v>
                </c:pt>
                <c:pt idx="24">
                  <c:v>528.36152365236524</c:v>
                </c:pt>
                <c:pt idx="25">
                  <c:v>528.36152365236524</c:v>
                </c:pt>
                <c:pt idx="26">
                  <c:v>528.36152365236524</c:v>
                </c:pt>
                <c:pt idx="27">
                  <c:v>528.36152365236524</c:v>
                </c:pt>
                <c:pt idx="28">
                  <c:v>528.36152365236524</c:v>
                </c:pt>
                <c:pt idx="29">
                  <c:v>528.36152365236524</c:v>
                </c:pt>
                <c:pt idx="30">
                  <c:v>528.36152365236524</c:v>
                </c:pt>
                <c:pt idx="31">
                  <c:v>528.36152365236524</c:v>
                </c:pt>
                <c:pt idx="32">
                  <c:v>528.36152365236524</c:v>
                </c:pt>
                <c:pt idx="33">
                  <c:v>528.36152365236524</c:v>
                </c:pt>
                <c:pt idx="34">
                  <c:v>528.36152365236524</c:v>
                </c:pt>
                <c:pt idx="35">
                  <c:v>528.36152365236524</c:v>
                </c:pt>
                <c:pt idx="36">
                  <c:v>528.36152365236524</c:v>
                </c:pt>
                <c:pt idx="37">
                  <c:v>528.36152365236524</c:v>
                </c:pt>
                <c:pt idx="38">
                  <c:v>528.36152365236524</c:v>
                </c:pt>
                <c:pt idx="39">
                  <c:v>528.36152365236524</c:v>
                </c:pt>
                <c:pt idx="40">
                  <c:v>528.36152365236524</c:v>
                </c:pt>
                <c:pt idx="41">
                  <c:v>528.36152365236524</c:v>
                </c:pt>
                <c:pt idx="42">
                  <c:v>528.36152365236524</c:v>
                </c:pt>
                <c:pt idx="43">
                  <c:v>528.36152365236524</c:v>
                </c:pt>
                <c:pt idx="44">
                  <c:v>528.36152365236524</c:v>
                </c:pt>
                <c:pt idx="45">
                  <c:v>528.36152365236524</c:v>
                </c:pt>
                <c:pt idx="46">
                  <c:v>528.36152365236524</c:v>
                </c:pt>
                <c:pt idx="47">
                  <c:v>528.36152365236524</c:v>
                </c:pt>
                <c:pt idx="48">
                  <c:v>528.36152365236524</c:v>
                </c:pt>
                <c:pt idx="49">
                  <c:v>528.36152365236524</c:v>
                </c:pt>
                <c:pt idx="50">
                  <c:v>528.36152365236524</c:v>
                </c:pt>
                <c:pt idx="51">
                  <c:v>528.36152365236524</c:v>
                </c:pt>
                <c:pt idx="52">
                  <c:v>528.36152365236524</c:v>
                </c:pt>
                <c:pt idx="53">
                  <c:v>528.36152365236524</c:v>
                </c:pt>
                <c:pt idx="54">
                  <c:v>528.36152365236524</c:v>
                </c:pt>
                <c:pt idx="55">
                  <c:v>528.36152365236524</c:v>
                </c:pt>
                <c:pt idx="56">
                  <c:v>528.36152365236524</c:v>
                </c:pt>
                <c:pt idx="57">
                  <c:v>528.36152365236524</c:v>
                </c:pt>
                <c:pt idx="58">
                  <c:v>528.36152365236524</c:v>
                </c:pt>
                <c:pt idx="59">
                  <c:v>528.36152365236524</c:v>
                </c:pt>
                <c:pt idx="60">
                  <c:v>528.36152365236524</c:v>
                </c:pt>
                <c:pt idx="61">
                  <c:v>528.36152365236524</c:v>
                </c:pt>
                <c:pt idx="62">
                  <c:v>528.36152365236524</c:v>
                </c:pt>
                <c:pt idx="63">
                  <c:v>528.36152365236524</c:v>
                </c:pt>
                <c:pt idx="64">
                  <c:v>528.36152365236524</c:v>
                </c:pt>
                <c:pt idx="65">
                  <c:v>528.36152365236524</c:v>
                </c:pt>
                <c:pt idx="66">
                  <c:v>528.36152365236524</c:v>
                </c:pt>
                <c:pt idx="67">
                  <c:v>528.36152365236524</c:v>
                </c:pt>
                <c:pt idx="68">
                  <c:v>528.36152365236524</c:v>
                </c:pt>
                <c:pt idx="69">
                  <c:v>528.36152365236524</c:v>
                </c:pt>
                <c:pt idx="70">
                  <c:v>528.36152365236524</c:v>
                </c:pt>
                <c:pt idx="71">
                  <c:v>528.36152365236524</c:v>
                </c:pt>
                <c:pt idx="72">
                  <c:v>528.36152365236524</c:v>
                </c:pt>
                <c:pt idx="73">
                  <c:v>528.36152365236524</c:v>
                </c:pt>
                <c:pt idx="74">
                  <c:v>528.36152365236524</c:v>
                </c:pt>
                <c:pt idx="75">
                  <c:v>528.36152365236524</c:v>
                </c:pt>
                <c:pt idx="76">
                  <c:v>528.36152365236524</c:v>
                </c:pt>
                <c:pt idx="77">
                  <c:v>528.36152365236524</c:v>
                </c:pt>
                <c:pt idx="78">
                  <c:v>528.36152365236524</c:v>
                </c:pt>
                <c:pt idx="79">
                  <c:v>528.36152365236524</c:v>
                </c:pt>
                <c:pt idx="80">
                  <c:v>528.36152365236524</c:v>
                </c:pt>
                <c:pt idx="81">
                  <c:v>528.36152365236524</c:v>
                </c:pt>
                <c:pt idx="82">
                  <c:v>528.36152365236524</c:v>
                </c:pt>
                <c:pt idx="83">
                  <c:v>528.36152365236524</c:v>
                </c:pt>
                <c:pt idx="84">
                  <c:v>528.36152365236524</c:v>
                </c:pt>
                <c:pt idx="85">
                  <c:v>528.36152365236524</c:v>
                </c:pt>
                <c:pt idx="86">
                  <c:v>528.36152365236524</c:v>
                </c:pt>
                <c:pt idx="87">
                  <c:v>528.36152365236524</c:v>
                </c:pt>
                <c:pt idx="88">
                  <c:v>528.36152365236524</c:v>
                </c:pt>
                <c:pt idx="89">
                  <c:v>528.36152365236524</c:v>
                </c:pt>
                <c:pt idx="90">
                  <c:v>528.36152365236524</c:v>
                </c:pt>
                <c:pt idx="91">
                  <c:v>528.36152365236524</c:v>
                </c:pt>
                <c:pt idx="92">
                  <c:v>528.36152365236524</c:v>
                </c:pt>
                <c:pt idx="93">
                  <c:v>528.36152365236524</c:v>
                </c:pt>
                <c:pt idx="94">
                  <c:v>528.36152365236524</c:v>
                </c:pt>
                <c:pt idx="95">
                  <c:v>528.36152365236524</c:v>
                </c:pt>
                <c:pt idx="96">
                  <c:v>528.36152365236524</c:v>
                </c:pt>
                <c:pt idx="97">
                  <c:v>528.36152365236524</c:v>
                </c:pt>
                <c:pt idx="98">
                  <c:v>528.36152365236524</c:v>
                </c:pt>
                <c:pt idx="99">
                  <c:v>528.36152365236524</c:v>
                </c:pt>
                <c:pt idx="100">
                  <c:v>528.36152365236524</c:v>
                </c:pt>
                <c:pt idx="101">
                  <c:v>528.36152365236524</c:v>
                </c:pt>
                <c:pt idx="102">
                  <c:v>528.36152365236524</c:v>
                </c:pt>
                <c:pt idx="103">
                  <c:v>528.36152365236524</c:v>
                </c:pt>
                <c:pt idx="104">
                  <c:v>528.36152365236524</c:v>
                </c:pt>
                <c:pt idx="105">
                  <c:v>528.36152365236524</c:v>
                </c:pt>
                <c:pt idx="106">
                  <c:v>528.36152365236524</c:v>
                </c:pt>
                <c:pt idx="107">
                  <c:v>528.36152365236524</c:v>
                </c:pt>
                <c:pt idx="108">
                  <c:v>528.36152365236524</c:v>
                </c:pt>
                <c:pt idx="109">
                  <c:v>528.36152365236524</c:v>
                </c:pt>
                <c:pt idx="110">
                  <c:v>528.36152365236524</c:v>
                </c:pt>
                <c:pt idx="111">
                  <c:v>528.36152365236524</c:v>
                </c:pt>
                <c:pt idx="112">
                  <c:v>528.36152365236524</c:v>
                </c:pt>
                <c:pt idx="113">
                  <c:v>528.36152365236524</c:v>
                </c:pt>
                <c:pt idx="114">
                  <c:v>528.36152365236524</c:v>
                </c:pt>
                <c:pt idx="115">
                  <c:v>528.36152365236524</c:v>
                </c:pt>
                <c:pt idx="116">
                  <c:v>528.36152365236524</c:v>
                </c:pt>
                <c:pt idx="117">
                  <c:v>528.36152365236524</c:v>
                </c:pt>
                <c:pt idx="118">
                  <c:v>528.36152365236524</c:v>
                </c:pt>
                <c:pt idx="119">
                  <c:v>528.36152365236524</c:v>
                </c:pt>
                <c:pt idx="120">
                  <c:v>528.36152365236524</c:v>
                </c:pt>
                <c:pt idx="121">
                  <c:v>528.36152365236524</c:v>
                </c:pt>
                <c:pt idx="122">
                  <c:v>528.36152365236524</c:v>
                </c:pt>
                <c:pt idx="123">
                  <c:v>528.36152365236524</c:v>
                </c:pt>
                <c:pt idx="124">
                  <c:v>528.36152365236524</c:v>
                </c:pt>
                <c:pt idx="125">
                  <c:v>528.36152365236524</c:v>
                </c:pt>
                <c:pt idx="126">
                  <c:v>528.36152365236524</c:v>
                </c:pt>
                <c:pt idx="127">
                  <c:v>528.36152365236524</c:v>
                </c:pt>
                <c:pt idx="128">
                  <c:v>528.36152365236524</c:v>
                </c:pt>
                <c:pt idx="129">
                  <c:v>528.36152365236524</c:v>
                </c:pt>
                <c:pt idx="130">
                  <c:v>528.36152365236524</c:v>
                </c:pt>
                <c:pt idx="131">
                  <c:v>528.36152365236524</c:v>
                </c:pt>
                <c:pt idx="132">
                  <c:v>528.36152365236524</c:v>
                </c:pt>
                <c:pt idx="133">
                  <c:v>528.36152365236524</c:v>
                </c:pt>
                <c:pt idx="134">
                  <c:v>528.36152365236524</c:v>
                </c:pt>
                <c:pt idx="135">
                  <c:v>528.36152365236524</c:v>
                </c:pt>
                <c:pt idx="136">
                  <c:v>528.36152365236524</c:v>
                </c:pt>
                <c:pt idx="137">
                  <c:v>528.36152365236524</c:v>
                </c:pt>
                <c:pt idx="138">
                  <c:v>528.36152365236524</c:v>
                </c:pt>
                <c:pt idx="139">
                  <c:v>528.36152365236524</c:v>
                </c:pt>
                <c:pt idx="140">
                  <c:v>528.36152365236524</c:v>
                </c:pt>
                <c:pt idx="141">
                  <c:v>528.36152365236524</c:v>
                </c:pt>
                <c:pt idx="142">
                  <c:v>528.36152365236524</c:v>
                </c:pt>
                <c:pt idx="143">
                  <c:v>528.36152365236524</c:v>
                </c:pt>
                <c:pt idx="144">
                  <c:v>528.36152365236524</c:v>
                </c:pt>
                <c:pt idx="145">
                  <c:v>528.36152365236524</c:v>
                </c:pt>
                <c:pt idx="146">
                  <c:v>528.36152365236524</c:v>
                </c:pt>
                <c:pt idx="147">
                  <c:v>528.36152365236524</c:v>
                </c:pt>
                <c:pt idx="148">
                  <c:v>528.36152365236524</c:v>
                </c:pt>
                <c:pt idx="149">
                  <c:v>528.36152365236524</c:v>
                </c:pt>
                <c:pt idx="150">
                  <c:v>528.36152365236524</c:v>
                </c:pt>
                <c:pt idx="151">
                  <c:v>528.36152365236524</c:v>
                </c:pt>
                <c:pt idx="152">
                  <c:v>528.36152365236524</c:v>
                </c:pt>
                <c:pt idx="153">
                  <c:v>528.36152365236524</c:v>
                </c:pt>
                <c:pt idx="154">
                  <c:v>528.36152365236524</c:v>
                </c:pt>
                <c:pt idx="155">
                  <c:v>528.36152365236524</c:v>
                </c:pt>
                <c:pt idx="156">
                  <c:v>528.36152365236524</c:v>
                </c:pt>
                <c:pt idx="157">
                  <c:v>528.36152365236524</c:v>
                </c:pt>
                <c:pt idx="158">
                  <c:v>528.36152365236524</c:v>
                </c:pt>
                <c:pt idx="159">
                  <c:v>528.36152365236524</c:v>
                </c:pt>
                <c:pt idx="160">
                  <c:v>528.36152365236524</c:v>
                </c:pt>
                <c:pt idx="161">
                  <c:v>528.36152365236524</c:v>
                </c:pt>
                <c:pt idx="162">
                  <c:v>528.36152365236524</c:v>
                </c:pt>
                <c:pt idx="163">
                  <c:v>528.36152365236524</c:v>
                </c:pt>
                <c:pt idx="164">
                  <c:v>528.36152365236524</c:v>
                </c:pt>
                <c:pt idx="165">
                  <c:v>528.36152365236524</c:v>
                </c:pt>
                <c:pt idx="166">
                  <c:v>528.36152365236524</c:v>
                </c:pt>
                <c:pt idx="167">
                  <c:v>528.36152365236524</c:v>
                </c:pt>
                <c:pt idx="168">
                  <c:v>528.36152365236524</c:v>
                </c:pt>
                <c:pt idx="169">
                  <c:v>528.36152365236524</c:v>
                </c:pt>
                <c:pt idx="170">
                  <c:v>528.36152365236524</c:v>
                </c:pt>
                <c:pt idx="171">
                  <c:v>528.36152365236524</c:v>
                </c:pt>
                <c:pt idx="172">
                  <c:v>528.36152365236524</c:v>
                </c:pt>
                <c:pt idx="173">
                  <c:v>528.36152365236524</c:v>
                </c:pt>
                <c:pt idx="174">
                  <c:v>528.36152365236524</c:v>
                </c:pt>
                <c:pt idx="175">
                  <c:v>528.36152365236524</c:v>
                </c:pt>
                <c:pt idx="176">
                  <c:v>528.36152365236524</c:v>
                </c:pt>
                <c:pt idx="177">
                  <c:v>528.36152365236524</c:v>
                </c:pt>
                <c:pt idx="178">
                  <c:v>528.36152365236524</c:v>
                </c:pt>
                <c:pt idx="179">
                  <c:v>528.36152365236524</c:v>
                </c:pt>
                <c:pt idx="180">
                  <c:v>528.36152365236524</c:v>
                </c:pt>
                <c:pt idx="181">
                  <c:v>528.36152365236524</c:v>
                </c:pt>
                <c:pt idx="182">
                  <c:v>528.36152365236524</c:v>
                </c:pt>
                <c:pt idx="183">
                  <c:v>528.36152365236524</c:v>
                </c:pt>
                <c:pt idx="184">
                  <c:v>528.36152365236524</c:v>
                </c:pt>
                <c:pt idx="185">
                  <c:v>528.36152365236524</c:v>
                </c:pt>
                <c:pt idx="186">
                  <c:v>528.36152365236524</c:v>
                </c:pt>
                <c:pt idx="187">
                  <c:v>528.36152365236524</c:v>
                </c:pt>
                <c:pt idx="188">
                  <c:v>528.36152365236524</c:v>
                </c:pt>
                <c:pt idx="189">
                  <c:v>528.36152365236524</c:v>
                </c:pt>
                <c:pt idx="190">
                  <c:v>528.36152365236524</c:v>
                </c:pt>
                <c:pt idx="191">
                  <c:v>528.36152365236524</c:v>
                </c:pt>
                <c:pt idx="192">
                  <c:v>528.36152365236524</c:v>
                </c:pt>
                <c:pt idx="193">
                  <c:v>528.36152365236524</c:v>
                </c:pt>
                <c:pt idx="194">
                  <c:v>528.36152365236524</c:v>
                </c:pt>
                <c:pt idx="195">
                  <c:v>528.36152365236524</c:v>
                </c:pt>
                <c:pt idx="196">
                  <c:v>528.36152365236524</c:v>
                </c:pt>
                <c:pt idx="197">
                  <c:v>528.36152365236524</c:v>
                </c:pt>
                <c:pt idx="198">
                  <c:v>528.36152365236524</c:v>
                </c:pt>
                <c:pt idx="199">
                  <c:v>528.36152365236524</c:v>
                </c:pt>
                <c:pt idx="200">
                  <c:v>528.36152365236524</c:v>
                </c:pt>
                <c:pt idx="201">
                  <c:v>528.36152365236524</c:v>
                </c:pt>
                <c:pt idx="202">
                  <c:v>528.36152365236524</c:v>
                </c:pt>
                <c:pt idx="203">
                  <c:v>528.36152365236524</c:v>
                </c:pt>
                <c:pt idx="204">
                  <c:v>528.36152365236524</c:v>
                </c:pt>
                <c:pt idx="205">
                  <c:v>528.36152365236524</c:v>
                </c:pt>
                <c:pt idx="206">
                  <c:v>528.36152365236524</c:v>
                </c:pt>
                <c:pt idx="207">
                  <c:v>528.36152365236524</c:v>
                </c:pt>
                <c:pt idx="208">
                  <c:v>528.36152365236524</c:v>
                </c:pt>
                <c:pt idx="209">
                  <c:v>528.36152365236524</c:v>
                </c:pt>
                <c:pt idx="210">
                  <c:v>528.36152365236524</c:v>
                </c:pt>
                <c:pt idx="211">
                  <c:v>528.36152365236524</c:v>
                </c:pt>
                <c:pt idx="212">
                  <c:v>528.36152365236524</c:v>
                </c:pt>
                <c:pt idx="213">
                  <c:v>528.36152365236524</c:v>
                </c:pt>
                <c:pt idx="214">
                  <c:v>528.36152365236524</c:v>
                </c:pt>
                <c:pt idx="215">
                  <c:v>528.36152365236524</c:v>
                </c:pt>
                <c:pt idx="216">
                  <c:v>528.36152365236524</c:v>
                </c:pt>
                <c:pt idx="217">
                  <c:v>528.36152365236524</c:v>
                </c:pt>
                <c:pt idx="218">
                  <c:v>528.36152365236524</c:v>
                </c:pt>
                <c:pt idx="219">
                  <c:v>528.36152365236524</c:v>
                </c:pt>
                <c:pt idx="220">
                  <c:v>528.36152365236524</c:v>
                </c:pt>
                <c:pt idx="221">
                  <c:v>528.36152365236524</c:v>
                </c:pt>
                <c:pt idx="222">
                  <c:v>528.36152365236524</c:v>
                </c:pt>
                <c:pt idx="223">
                  <c:v>528.36152365236524</c:v>
                </c:pt>
                <c:pt idx="224">
                  <c:v>528.36152365236524</c:v>
                </c:pt>
                <c:pt idx="225">
                  <c:v>528.36152365236524</c:v>
                </c:pt>
                <c:pt idx="226">
                  <c:v>528.36152365236524</c:v>
                </c:pt>
                <c:pt idx="227">
                  <c:v>528.36152365236524</c:v>
                </c:pt>
                <c:pt idx="228">
                  <c:v>528.36152365236524</c:v>
                </c:pt>
                <c:pt idx="229">
                  <c:v>528.36152365236524</c:v>
                </c:pt>
                <c:pt idx="230">
                  <c:v>528.36152365236524</c:v>
                </c:pt>
                <c:pt idx="231">
                  <c:v>528.36152365236524</c:v>
                </c:pt>
                <c:pt idx="232">
                  <c:v>528.36152365236524</c:v>
                </c:pt>
                <c:pt idx="233">
                  <c:v>528.36152365236524</c:v>
                </c:pt>
                <c:pt idx="234">
                  <c:v>528.36152365236524</c:v>
                </c:pt>
                <c:pt idx="235">
                  <c:v>528.36152365236524</c:v>
                </c:pt>
                <c:pt idx="236">
                  <c:v>528.36152365236524</c:v>
                </c:pt>
                <c:pt idx="237">
                  <c:v>528.36152365236524</c:v>
                </c:pt>
                <c:pt idx="238">
                  <c:v>528.36152365236524</c:v>
                </c:pt>
                <c:pt idx="239">
                  <c:v>528.36152365236524</c:v>
                </c:pt>
                <c:pt idx="240">
                  <c:v>528.36152365236524</c:v>
                </c:pt>
                <c:pt idx="241">
                  <c:v>528.36152365236524</c:v>
                </c:pt>
                <c:pt idx="242">
                  <c:v>528.36152365236524</c:v>
                </c:pt>
                <c:pt idx="243">
                  <c:v>528.36152365236524</c:v>
                </c:pt>
                <c:pt idx="244">
                  <c:v>528.36152365236524</c:v>
                </c:pt>
                <c:pt idx="245">
                  <c:v>528.36152365236524</c:v>
                </c:pt>
                <c:pt idx="246">
                  <c:v>528.36152365236524</c:v>
                </c:pt>
                <c:pt idx="247">
                  <c:v>528.36152365236524</c:v>
                </c:pt>
                <c:pt idx="248">
                  <c:v>528.36152365236524</c:v>
                </c:pt>
                <c:pt idx="249">
                  <c:v>528.36152365236524</c:v>
                </c:pt>
                <c:pt idx="250">
                  <c:v>528.36152365236524</c:v>
                </c:pt>
                <c:pt idx="251">
                  <c:v>528.36152365236524</c:v>
                </c:pt>
                <c:pt idx="252">
                  <c:v>528.36152365236524</c:v>
                </c:pt>
                <c:pt idx="253">
                  <c:v>528.36152365236524</c:v>
                </c:pt>
                <c:pt idx="254">
                  <c:v>528.36152365236524</c:v>
                </c:pt>
                <c:pt idx="255">
                  <c:v>528.36152365236524</c:v>
                </c:pt>
                <c:pt idx="256">
                  <c:v>528.36152365236524</c:v>
                </c:pt>
                <c:pt idx="257">
                  <c:v>528.36152365236524</c:v>
                </c:pt>
                <c:pt idx="258">
                  <c:v>528.36152365236524</c:v>
                </c:pt>
                <c:pt idx="259">
                  <c:v>528.36152365236524</c:v>
                </c:pt>
                <c:pt idx="260">
                  <c:v>528.36152365236524</c:v>
                </c:pt>
                <c:pt idx="261">
                  <c:v>528.36152365236524</c:v>
                </c:pt>
                <c:pt idx="262">
                  <c:v>528.36152365236524</c:v>
                </c:pt>
                <c:pt idx="263">
                  <c:v>528.36152365236524</c:v>
                </c:pt>
                <c:pt idx="264">
                  <c:v>528.36152365236524</c:v>
                </c:pt>
                <c:pt idx="265">
                  <c:v>528.36152365236524</c:v>
                </c:pt>
                <c:pt idx="266">
                  <c:v>528.36152365236524</c:v>
                </c:pt>
                <c:pt idx="267">
                  <c:v>528.36152365236524</c:v>
                </c:pt>
                <c:pt idx="268">
                  <c:v>528.36152365236524</c:v>
                </c:pt>
                <c:pt idx="269">
                  <c:v>528.36152365236524</c:v>
                </c:pt>
                <c:pt idx="270">
                  <c:v>528.36152365236524</c:v>
                </c:pt>
                <c:pt idx="271">
                  <c:v>528.36152365236524</c:v>
                </c:pt>
                <c:pt idx="272">
                  <c:v>528.36152365236524</c:v>
                </c:pt>
                <c:pt idx="273">
                  <c:v>528.36152365236524</c:v>
                </c:pt>
                <c:pt idx="274">
                  <c:v>528.36152365236524</c:v>
                </c:pt>
                <c:pt idx="275">
                  <c:v>528.36152365236524</c:v>
                </c:pt>
                <c:pt idx="276">
                  <c:v>528.36152365236524</c:v>
                </c:pt>
                <c:pt idx="277">
                  <c:v>528.36152365236524</c:v>
                </c:pt>
                <c:pt idx="278">
                  <c:v>528.36152365236524</c:v>
                </c:pt>
                <c:pt idx="279">
                  <c:v>528.36152365236524</c:v>
                </c:pt>
                <c:pt idx="280">
                  <c:v>528.36152365236524</c:v>
                </c:pt>
                <c:pt idx="281">
                  <c:v>528.36152365236524</c:v>
                </c:pt>
                <c:pt idx="282">
                  <c:v>528.36152365236524</c:v>
                </c:pt>
                <c:pt idx="283">
                  <c:v>528.36152365236524</c:v>
                </c:pt>
                <c:pt idx="284">
                  <c:v>528.36152365236524</c:v>
                </c:pt>
                <c:pt idx="285">
                  <c:v>528.36152365236524</c:v>
                </c:pt>
                <c:pt idx="286">
                  <c:v>528.36152365236524</c:v>
                </c:pt>
                <c:pt idx="287">
                  <c:v>528.36152365236524</c:v>
                </c:pt>
                <c:pt idx="288">
                  <c:v>528.36152365236524</c:v>
                </c:pt>
                <c:pt idx="289">
                  <c:v>528.36152365236524</c:v>
                </c:pt>
                <c:pt idx="290">
                  <c:v>528.36152365236524</c:v>
                </c:pt>
                <c:pt idx="291">
                  <c:v>528.36152365236524</c:v>
                </c:pt>
                <c:pt idx="292">
                  <c:v>528.36152365236524</c:v>
                </c:pt>
                <c:pt idx="293">
                  <c:v>528.36152365236524</c:v>
                </c:pt>
                <c:pt idx="294">
                  <c:v>528.36152365236524</c:v>
                </c:pt>
                <c:pt idx="295">
                  <c:v>528.36152365236524</c:v>
                </c:pt>
                <c:pt idx="296">
                  <c:v>528.36152365236524</c:v>
                </c:pt>
                <c:pt idx="297">
                  <c:v>528.36152365236524</c:v>
                </c:pt>
                <c:pt idx="298">
                  <c:v>528.36152365236524</c:v>
                </c:pt>
                <c:pt idx="299">
                  <c:v>528.36152365236524</c:v>
                </c:pt>
                <c:pt idx="300">
                  <c:v>528.36152365236524</c:v>
                </c:pt>
                <c:pt idx="301">
                  <c:v>528.36152365236524</c:v>
                </c:pt>
                <c:pt idx="302">
                  <c:v>528.36152365236524</c:v>
                </c:pt>
                <c:pt idx="303">
                  <c:v>528.36152365236524</c:v>
                </c:pt>
                <c:pt idx="304">
                  <c:v>528.36152365236524</c:v>
                </c:pt>
                <c:pt idx="305">
                  <c:v>528.36152365236524</c:v>
                </c:pt>
                <c:pt idx="306">
                  <c:v>528.36152365236524</c:v>
                </c:pt>
                <c:pt idx="307">
                  <c:v>528.36152365236524</c:v>
                </c:pt>
                <c:pt idx="308">
                  <c:v>528.36152365236524</c:v>
                </c:pt>
                <c:pt idx="309">
                  <c:v>528.36152365236524</c:v>
                </c:pt>
                <c:pt idx="310">
                  <c:v>528.36152365236524</c:v>
                </c:pt>
                <c:pt idx="311">
                  <c:v>528.36152365236524</c:v>
                </c:pt>
                <c:pt idx="312">
                  <c:v>528.36152365236524</c:v>
                </c:pt>
                <c:pt idx="313">
                  <c:v>528.36152365236524</c:v>
                </c:pt>
                <c:pt idx="314">
                  <c:v>528.36152365236524</c:v>
                </c:pt>
                <c:pt idx="315">
                  <c:v>528.36152365236524</c:v>
                </c:pt>
                <c:pt idx="316">
                  <c:v>528.36152365236524</c:v>
                </c:pt>
                <c:pt idx="317">
                  <c:v>528.36152365236524</c:v>
                </c:pt>
                <c:pt idx="318">
                  <c:v>528.36152365236524</c:v>
                </c:pt>
                <c:pt idx="319">
                  <c:v>528.36152365236524</c:v>
                </c:pt>
                <c:pt idx="320">
                  <c:v>528.36152365236524</c:v>
                </c:pt>
                <c:pt idx="321">
                  <c:v>528.36152365236524</c:v>
                </c:pt>
                <c:pt idx="322">
                  <c:v>528.36152365236524</c:v>
                </c:pt>
                <c:pt idx="323">
                  <c:v>528.36152365236524</c:v>
                </c:pt>
                <c:pt idx="324">
                  <c:v>528.36152365236524</c:v>
                </c:pt>
                <c:pt idx="325">
                  <c:v>528.36152365236524</c:v>
                </c:pt>
                <c:pt idx="326">
                  <c:v>528.36152365236524</c:v>
                </c:pt>
                <c:pt idx="327">
                  <c:v>528.36152365236524</c:v>
                </c:pt>
                <c:pt idx="328">
                  <c:v>528.36152365236524</c:v>
                </c:pt>
                <c:pt idx="329">
                  <c:v>528.36152365236524</c:v>
                </c:pt>
                <c:pt idx="330">
                  <c:v>528.36152365236524</c:v>
                </c:pt>
                <c:pt idx="331">
                  <c:v>528.36152365236524</c:v>
                </c:pt>
                <c:pt idx="332">
                  <c:v>528.36152365236524</c:v>
                </c:pt>
                <c:pt idx="333">
                  <c:v>528.36152365236524</c:v>
                </c:pt>
                <c:pt idx="334">
                  <c:v>528.36152365236524</c:v>
                </c:pt>
                <c:pt idx="335">
                  <c:v>528.36152365236524</c:v>
                </c:pt>
                <c:pt idx="336">
                  <c:v>528.36152365236524</c:v>
                </c:pt>
                <c:pt idx="337">
                  <c:v>528.36152365236524</c:v>
                </c:pt>
                <c:pt idx="338">
                  <c:v>528.36152365236524</c:v>
                </c:pt>
                <c:pt idx="339">
                  <c:v>528.36152365236524</c:v>
                </c:pt>
                <c:pt idx="340">
                  <c:v>528.36152365236524</c:v>
                </c:pt>
                <c:pt idx="341">
                  <c:v>528.36152365236524</c:v>
                </c:pt>
                <c:pt idx="342">
                  <c:v>528.36152365236524</c:v>
                </c:pt>
                <c:pt idx="343">
                  <c:v>528.36152365236524</c:v>
                </c:pt>
                <c:pt idx="344">
                  <c:v>528.36152365236524</c:v>
                </c:pt>
                <c:pt idx="345">
                  <c:v>528.36152365236524</c:v>
                </c:pt>
                <c:pt idx="346">
                  <c:v>528.36152365236524</c:v>
                </c:pt>
                <c:pt idx="347">
                  <c:v>528.36152365236524</c:v>
                </c:pt>
                <c:pt idx="348">
                  <c:v>528.36152365236524</c:v>
                </c:pt>
                <c:pt idx="349">
                  <c:v>528.36152365236524</c:v>
                </c:pt>
                <c:pt idx="350">
                  <c:v>528.36152365236524</c:v>
                </c:pt>
                <c:pt idx="351">
                  <c:v>528.36152365236524</c:v>
                </c:pt>
                <c:pt idx="352">
                  <c:v>528.36152365236524</c:v>
                </c:pt>
                <c:pt idx="353">
                  <c:v>528.36152365236524</c:v>
                </c:pt>
                <c:pt idx="354">
                  <c:v>528.36152365236524</c:v>
                </c:pt>
                <c:pt idx="355">
                  <c:v>528.36152365236524</c:v>
                </c:pt>
                <c:pt idx="356">
                  <c:v>528.36152365236524</c:v>
                </c:pt>
                <c:pt idx="357">
                  <c:v>528.36152365236524</c:v>
                </c:pt>
                <c:pt idx="358">
                  <c:v>528.36152365236524</c:v>
                </c:pt>
                <c:pt idx="359">
                  <c:v>528.36152365236524</c:v>
                </c:pt>
                <c:pt idx="360">
                  <c:v>528.36152365236524</c:v>
                </c:pt>
                <c:pt idx="361">
                  <c:v>528.36152365236524</c:v>
                </c:pt>
                <c:pt idx="362">
                  <c:v>528.36152365236524</c:v>
                </c:pt>
                <c:pt idx="363">
                  <c:v>528.36152365236524</c:v>
                </c:pt>
                <c:pt idx="364">
                  <c:v>528.36152365236524</c:v>
                </c:pt>
                <c:pt idx="365">
                  <c:v>528.36152365236524</c:v>
                </c:pt>
                <c:pt idx="366">
                  <c:v>528.36152365236524</c:v>
                </c:pt>
                <c:pt idx="367">
                  <c:v>528.36152365236524</c:v>
                </c:pt>
                <c:pt idx="368">
                  <c:v>528.36152365236524</c:v>
                </c:pt>
                <c:pt idx="369">
                  <c:v>528.36152365236524</c:v>
                </c:pt>
                <c:pt idx="370">
                  <c:v>528.36152365236524</c:v>
                </c:pt>
                <c:pt idx="371">
                  <c:v>528.36152365236524</c:v>
                </c:pt>
                <c:pt idx="372">
                  <c:v>528.36152365236524</c:v>
                </c:pt>
                <c:pt idx="373">
                  <c:v>528.36152365236524</c:v>
                </c:pt>
                <c:pt idx="374">
                  <c:v>528.36152365236524</c:v>
                </c:pt>
                <c:pt idx="375">
                  <c:v>528.36152365236524</c:v>
                </c:pt>
                <c:pt idx="376">
                  <c:v>528.36152365236524</c:v>
                </c:pt>
                <c:pt idx="377">
                  <c:v>528.36152365236524</c:v>
                </c:pt>
                <c:pt idx="378">
                  <c:v>528.36152365236524</c:v>
                </c:pt>
                <c:pt idx="379">
                  <c:v>528.36152365236524</c:v>
                </c:pt>
                <c:pt idx="380">
                  <c:v>528.36152365236524</c:v>
                </c:pt>
                <c:pt idx="381">
                  <c:v>528.36152365236524</c:v>
                </c:pt>
                <c:pt idx="382">
                  <c:v>528.36152365236524</c:v>
                </c:pt>
                <c:pt idx="383">
                  <c:v>528.36152365236524</c:v>
                </c:pt>
                <c:pt idx="384">
                  <c:v>528.36152365236524</c:v>
                </c:pt>
                <c:pt idx="385">
                  <c:v>528.36152365236524</c:v>
                </c:pt>
                <c:pt idx="386">
                  <c:v>528.36152365236524</c:v>
                </c:pt>
                <c:pt idx="387">
                  <c:v>528.36152365236524</c:v>
                </c:pt>
                <c:pt idx="388">
                  <c:v>528.36152365236524</c:v>
                </c:pt>
                <c:pt idx="389">
                  <c:v>528.36152365236524</c:v>
                </c:pt>
                <c:pt idx="390">
                  <c:v>528.36152365236524</c:v>
                </c:pt>
                <c:pt idx="391">
                  <c:v>528.36152365236524</c:v>
                </c:pt>
                <c:pt idx="392">
                  <c:v>528.36152365236524</c:v>
                </c:pt>
                <c:pt idx="393">
                  <c:v>528.36152365236524</c:v>
                </c:pt>
                <c:pt idx="394">
                  <c:v>528.36152365236524</c:v>
                </c:pt>
                <c:pt idx="395">
                  <c:v>528.36152365236524</c:v>
                </c:pt>
                <c:pt idx="396">
                  <c:v>528.36152365236524</c:v>
                </c:pt>
                <c:pt idx="397">
                  <c:v>528.36152365236524</c:v>
                </c:pt>
                <c:pt idx="398">
                  <c:v>528.36152365236524</c:v>
                </c:pt>
                <c:pt idx="399">
                  <c:v>528.36152365236524</c:v>
                </c:pt>
                <c:pt idx="400">
                  <c:v>528.36152365236524</c:v>
                </c:pt>
                <c:pt idx="401">
                  <c:v>528.36152365236524</c:v>
                </c:pt>
                <c:pt idx="402">
                  <c:v>528.36152365236524</c:v>
                </c:pt>
                <c:pt idx="403">
                  <c:v>528.36152365236524</c:v>
                </c:pt>
                <c:pt idx="404">
                  <c:v>528.36152365236524</c:v>
                </c:pt>
                <c:pt idx="405">
                  <c:v>528.36152365236524</c:v>
                </c:pt>
                <c:pt idx="406">
                  <c:v>528.36152365236524</c:v>
                </c:pt>
                <c:pt idx="407">
                  <c:v>528.36152365236524</c:v>
                </c:pt>
                <c:pt idx="408">
                  <c:v>528.36152365236524</c:v>
                </c:pt>
                <c:pt idx="409">
                  <c:v>528.36152365236524</c:v>
                </c:pt>
                <c:pt idx="410">
                  <c:v>528.36152365236524</c:v>
                </c:pt>
                <c:pt idx="411">
                  <c:v>528.36152365236524</c:v>
                </c:pt>
                <c:pt idx="412">
                  <c:v>528.36152365236524</c:v>
                </c:pt>
                <c:pt idx="413">
                  <c:v>528.36152365236524</c:v>
                </c:pt>
                <c:pt idx="414">
                  <c:v>528.36152365236524</c:v>
                </c:pt>
                <c:pt idx="415">
                  <c:v>528.36152365236524</c:v>
                </c:pt>
                <c:pt idx="416">
                  <c:v>528.36152365236524</c:v>
                </c:pt>
                <c:pt idx="417">
                  <c:v>528.36152365236524</c:v>
                </c:pt>
                <c:pt idx="418">
                  <c:v>528.36152365236524</c:v>
                </c:pt>
                <c:pt idx="419">
                  <c:v>528.36152365236524</c:v>
                </c:pt>
                <c:pt idx="420">
                  <c:v>528.36152365236524</c:v>
                </c:pt>
                <c:pt idx="421">
                  <c:v>528.36152365236524</c:v>
                </c:pt>
                <c:pt idx="422">
                  <c:v>528.36152365236524</c:v>
                </c:pt>
                <c:pt idx="423">
                  <c:v>528.36152365236524</c:v>
                </c:pt>
                <c:pt idx="424">
                  <c:v>528.36152365236524</c:v>
                </c:pt>
                <c:pt idx="425">
                  <c:v>528.36152365236524</c:v>
                </c:pt>
                <c:pt idx="426">
                  <c:v>528.36152365236524</c:v>
                </c:pt>
                <c:pt idx="427">
                  <c:v>528.36152365236524</c:v>
                </c:pt>
                <c:pt idx="428">
                  <c:v>528.36152365236524</c:v>
                </c:pt>
                <c:pt idx="429">
                  <c:v>528.36152365236524</c:v>
                </c:pt>
                <c:pt idx="430">
                  <c:v>528.36152365236524</c:v>
                </c:pt>
                <c:pt idx="431">
                  <c:v>528.36152365236524</c:v>
                </c:pt>
                <c:pt idx="432">
                  <c:v>528.36152365236524</c:v>
                </c:pt>
                <c:pt idx="433">
                  <c:v>528.36152365236524</c:v>
                </c:pt>
                <c:pt idx="434">
                  <c:v>528.36152365236524</c:v>
                </c:pt>
                <c:pt idx="435">
                  <c:v>528.36152365236524</c:v>
                </c:pt>
                <c:pt idx="436">
                  <c:v>528.36152365236524</c:v>
                </c:pt>
                <c:pt idx="437">
                  <c:v>528.36152365236524</c:v>
                </c:pt>
                <c:pt idx="438">
                  <c:v>528.36152365236524</c:v>
                </c:pt>
                <c:pt idx="439">
                  <c:v>528.36152365236524</c:v>
                </c:pt>
                <c:pt idx="440">
                  <c:v>528.36152365236524</c:v>
                </c:pt>
                <c:pt idx="441">
                  <c:v>528.36152365236524</c:v>
                </c:pt>
                <c:pt idx="442">
                  <c:v>528.36152365236524</c:v>
                </c:pt>
                <c:pt idx="443">
                  <c:v>528.36152365236524</c:v>
                </c:pt>
                <c:pt idx="444">
                  <c:v>528.36152365236524</c:v>
                </c:pt>
                <c:pt idx="445">
                  <c:v>528.36152365236524</c:v>
                </c:pt>
                <c:pt idx="446">
                  <c:v>528.36152365236524</c:v>
                </c:pt>
                <c:pt idx="447">
                  <c:v>528.36152365236524</c:v>
                </c:pt>
                <c:pt idx="448">
                  <c:v>528.36152365236524</c:v>
                </c:pt>
                <c:pt idx="449">
                  <c:v>528.36152365236524</c:v>
                </c:pt>
                <c:pt idx="450">
                  <c:v>528.36152365236524</c:v>
                </c:pt>
                <c:pt idx="451">
                  <c:v>528.36152365236524</c:v>
                </c:pt>
                <c:pt idx="452">
                  <c:v>528.36152365236524</c:v>
                </c:pt>
                <c:pt idx="453">
                  <c:v>528.36152365236524</c:v>
                </c:pt>
                <c:pt idx="454">
                  <c:v>528.36152365236524</c:v>
                </c:pt>
                <c:pt idx="455">
                  <c:v>528.36152365236524</c:v>
                </c:pt>
                <c:pt idx="456">
                  <c:v>528.36152365236524</c:v>
                </c:pt>
                <c:pt idx="457">
                  <c:v>528.36152365236524</c:v>
                </c:pt>
                <c:pt idx="458">
                  <c:v>528.36152365236524</c:v>
                </c:pt>
                <c:pt idx="459">
                  <c:v>528.36152365236524</c:v>
                </c:pt>
                <c:pt idx="460">
                  <c:v>528.36152365236524</c:v>
                </c:pt>
                <c:pt idx="461">
                  <c:v>528.36152365236524</c:v>
                </c:pt>
                <c:pt idx="462">
                  <c:v>528.36152365236524</c:v>
                </c:pt>
                <c:pt idx="463">
                  <c:v>528.36152365236524</c:v>
                </c:pt>
                <c:pt idx="464">
                  <c:v>528.36152365236524</c:v>
                </c:pt>
                <c:pt idx="465">
                  <c:v>528.36152365236524</c:v>
                </c:pt>
                <c:pt idx="466">
                  <c:v>528.36152365236524</c:v>
                </c:pt>
                <c:pt idx="467">
                  <c:v>528.36152365236524</c:v>
                </c:pt>
                <c:pt idx="468">
                  <c:v>528.36152365236524</c:v>
                </c:pt>
                <c:pt idx="469">
                  <c:v>528.36152365236524</c:v>
                </c:pt>
                <c:pt idx="470">
                  <c:v>528.36152365236524</c:v>
                </c:pt>
                <c:pt idx="471">
                  <c:v>528.36152365236524</c:v>
                </c:pt>
                <c:pt idx="472">
                  <c:v>528.36152365236524</c:v>
                </c:pt>
                <c:pt idx="473">
                  <c:v>528.36152365236524</c:v>
                </c:pt>
                <c:pt idx="474">
                  <c:v>528.36152365236524</c:v>
                </c:pt>
                <c:pt idx="475">
                  <c:v>528.36152365236524</c:v>
                </c:pt>
                <c:pt idx="476">
                  <c:v>528.36152365236524</c:v>
                </c:pt>
                <c:pt idx="477">
                  <c:v>528.36152365236524</c:v>
                </c:pt>
                <c:pt idx="478">
                  <c:v>528.36152365236524</c:v>
                </c:pt>
                <c:pt idx="479">
                  <c:v>528.36152365236524</c:v>
                </c:pt>
                <c:pt idx="480">
                  <c:v>528.36152365236524</c:v>
                </c:pt>
                <c:pt idx="481">
                  <c:v>528.36152365236524</c:v>
                </c:pt>
                <c:pt idx="482">
                  <c:v>528.36152365236524</c:v>
                </c:pt>
                <c:pt idx="483">
                  <c:v>528.36152365236524</c:v>
                </c:pt>
                <c:pt idx="484">
                  <c:v>528.36152365236524</c:v>
                </c:pt>
                <c:pt idx="485">
                  <c:v>528.36152365236524</c:v>
                </c:pt>
                <c:pt idx="486">
                  <c:v>528.36152365236524</c:v>
                </c:pt>
                <c:pt idx="487">
                  <c:v>528.36152365236524</c:v>
                </c:pt>
                <c:pt idx="488">
                  <c:v>528.36152365236524</c:v>
                </c:pt>
                <c:pt idx="489">
                  <c:v>528.36152365236524</c:v>
                </c:pt>
                <c:pt idx="490">
                  <c:v>528.36152365236524</c:v>
                </c:pt>
                <c:pt idx="491">
                  <c:v>528.36152365236524</c:v>
                </c:pt>
                <c:pt idx="492">
                  <c:v>528.36152365236524</c:v>
                </c:pt>
                <c:pt idx="493">
                  <c:v>528.36152365236524</c:v>
                </c:pt>
                <c:pt idx="494">
                  <c:v>528.36152365236524</c:v>
                </c:pt>
                <c:pt idx="495">
                  <c:v>528.36152365236524</c:v>
                </c:pt>
                <c:pt idx="496">
                  <c:v>528.36152365236524</c:v>
                </c:pt>
                <c:pt idx="497">
                  <c:v>528.36152365236524</c:v>
                </c:pt>
                <c:pt idx="498">
                  <c:v>528.36152365236524</c:v>
                </c:pt>
                <c:pt idx="499">
                  <c:v>528.36152365236524</c:v>
                </c:pt>
                <c:pt idx="500">
                  <c:v>528.36152365236524</c:v>
                </c:pt>
                <c:pt idx="501">
                  <c:v>528.36152365236524</c:v>
                </c:pt>
                <c:pt idx="502">
                  <c:v>528.36152365236524</c:v>
                </c:pt>
                <c:pt idx="503">
                  <c:v>528.36152365236524</c:v>
                </c:pt>
                <c:pt idx="504">
                  <c:v>528.36152365236524</c:v>
                </c:pt>
                <c:pt idx="505">
                  <c:v>528.36152365236524</c:v>
                </c:pt>
                <c:pt idx="506">
                  <c:v>528.36152365236524</c:v>
                </c:pt>
                <c:pt idx="507">
                  <c:v>528.36152365236524</c:v>
                </c:pt>
                <c:pt idx="508">
                  <c:v>528.36152365236524</c:v>
                </c:pt>
                <c:pt idx="509">
                  <c:v>528.36152365236524</c:v>
                </c:pt>
                <c:pt idx="510">
                  <c:v>528.36152365236524</c:v>
                </c:pt>
                <c:pt idx="511">
                  <c:v>528.36152365236524</c:v>
                </c:pt>
                <c:pt idx="512">
                  <c:v>528.36152365236524</c:v>
                </c:pt>
                <c:pt idx="513">
                  <c:v>528.36152365236524</c:v>
                </c:pt>
                <c:pt idx="514">
                  <c:v>528.36152365236524</c:v>
                </c:pt>
                <c:pt idx="515">
                  <c:v>528.36152365236524</c:v>
                </c:pt>
                <c:pt idx="516">
                  <c:v>528.36152365236524</c:v>
                </c:pt>
                <c:pt idx="517">
                  <c:v>528.36152365236524</c:v>
                </c:pt>
                <c:pt idx="518">
                  <c:v>528.36152365236524</c:v>
                </c:pt>
                <c:pt idx="519">
                  <c:v>528.36152365236524</c:v>
                </c:pt>
                <c:pt idx="520">
                  <c:v>528.36152365236524</c:v>
                </c:pt>
                <c:pt idx="521">
                  <c:v>528.36152365236524</c:v>
                </c:pt>
                <c:pt idx="522">
                  <c:v>528.36152365236524</c:v>
                </c:pt>
                <c:pt idx="523">
                  <c:v>528.36152365236524</c:v>
                </c:pt>
                <c:pt idx="524">
                  <c:v>528.36152365236524</c:v>
                </c:pt>
                <c:pt idx="525">
                  <c:v>528.36152365236524</c:v>
                </c:pt>
                <c:pt idx="526">
                  <c:v>528.36152365236524</c:v>
                </c:pt>
                <c:pt idx="527">
                  <c:v>528.36152365236524</c:v>
                </c:pt>
                <c:pt idx="528">
                  <c:v>528.36152365236524</c:v>
                </c:pt>
                <c:pt idx="529">
                  <c:v>528.36152365236524</c:v>
                </c:pt>
                <c:pt idx="530">
                  <c:v>528.36152365236524</c:v>
                </c:pt>
                <c:pt idx="531">
                  <c:v>528.36152365236524</c:v>
                </c:pt>
                <c:pt idx="532">
                  <c:v>528.36152365236524</c:v>
                </c:pt>
                <c:pt idx="533">
                  <c:v>528.36152365236524</c:v>
                </c:pt>
                <c:pt idx="534">
                  <c:v>528.36152365236524</c:v>
                </c:pt>
                <c:pt idx="535">
                  <c:v>528.36152365236524</c:v>
                </c:pt>
                <c:pt idx="536">
                  <c:v>528.36152365236524</c:v>
                </c:pt>
                <c:pt idx="537">
                  <c:v>528.36152365236524</c:v>
                </c:pt>
                <c:pt idx="538">
                  <c:v>528.36152365236524</c:v>
                </c:pt>
                <c:pt idx="539">
                  <c:v>528.36152365236524</c:v>
                </c:pt>
                <c:pt idx="540">
                  <c:v>528.36152365236524</c:v>
                </c:pt>
                <c:pt idx="541">
                  <c:v>528.36152365236524</c:v>
                </c:pt>
                <c:pt idx="542">
                  <c:v>528.36152365236524</c:v>
                </c:pt>
                <c:pt idx="543">
                  <c:v>528.36152365236524</c:v>
                </c:pt>
                <c:pt idx="544">
                  <c:v>528.36152365236524</c:v>
                </c:pt>
                <c:pt idx="545">
                  <c:v>528.36152365236524</c:v>
                </c:pt>
                <c:pt idx="546">
                  <c:v>528.36152365236524</c:v>
                </c:pt>
                <c:pt idx="547">
                  <c:v>528.36152365236524</c:v>
                </c:pt>
                <c:pt idx="548">
                  <c:v>528.36152365236524</c:v>
                </c:pt>
                <c:pt idx="549">
                  <c:v>528.36152365236524</c:v>
                </c:pt>
                <c:pt idx="550">
                  <c:v>528.36152365236524</c:v>
                </c:pt>
                <c:pt idx="551">
                  <c:v>528.36152365236524</c:v>
                </c:pt>
                <c:pt idx="552">
                  <c:v>528.36152365236524</c:v>
                </c:pt>
                <c:pt idx="553">
                  <c:v>528.36152365236524</c:v>
                </c:pt>
                <c:pt idx="554">
                  <c:v>528.36152365236524</c:v>
                </c:pt>
                <c:pt idx="555">
                  <c:v>528.36152365236524</c:v>
                </c:pt>
                <c:pt idx="556">
                  <c:v>528.36152365236524</c:v>
                </c:pt>
                <c:pt idx="557">
                  <c:v>528.36152365236524</c:v>
                </c:pt>
                <c:pt idx="558">
                  <c:v>528.36152365236524</c:v>
                </c:pt>
                <c:pt idx="559">
                  <c:v>528.36152365236524</c:v>
                </c:pt>
                <c:pt idx="560">
                  <c:v>528.36152365236524</c:v>
                </c:pt>
                <c:pt idx="561">
                  <c:v>528.36152365236524</c:v>
                </c:pt>
                <c:pt idx="562">
                  <c:v>528.36152365236524</c:v>
                </c:pt>
                <c:pt idx="563">
                  <c:v>528.36152365236524</c:v>
                </c:pt>
                <c:pt idx="564">
                  <c:v>528.36152365236524</c:v>
                </c:pt>
                <c:pt idx="565">
                  <c:v>528.36152365236524</c:v>
                </c:pt>
                <c:pt idx="566">
                  <c:v>528.36152365236524</c:v>
                </c:pt>
                <c:pt idx="567">
                  <c:v>528.36152365236524</c:v>
                </c:pt>
                <c:pt idx="568">
                  <c:v>528.36152365236524</c:v>
                </c:pt>
                <c:pt idx="569">
                  <c:v>528.36152365236524</c:v>
                </c:pt>
                <c:pt idx="570">
                  <c:v>528.36152365236524</c:v>
                </c:pt>
                <c:pt idx="571">
                  <c:v>528.36152365236524</c:v>
                </c:pt>
                <c:pt idx="572">
                  <c:v>528.36152365236524</c:v>
                </c:pt>
                <c:pt idx="573">
                  <c:v>528.36152365236524</c:v>
                </c:pt>
                <c:pt idx="574">
                  <c:v>528.36152365236524</c:v>
                </c:pt>
                <c:pt idx="575">
                  <c:v>528.36152365236524</c:v>
                </c:pt>
                <c:pt idx="576">
                  <c:v>528.36152365236524</c:v>
                </c:pt>
                <c:pt idx="577">
                  <c:v>528.36152365236524</c:v>
                </c:pt>
                <c:pt idx="578">
                  <c:v>528.36152365236524</c:v>
                </c:pt>
                <c:pt idx="579">
                  <c:v>528.36152365236524</c:v>
                </c:pt>
                <c:pt idx="580">
                  <c:v>528.36152365236524</c:v>
                </c:pt>
                <c:pt idx="581">
                  <c:v>528.36152365236524</c:v>
                </c:pt>
                <c:pt idx="582">
                  <c:v>528.36152365236524</c:v>
                </c:pt>
                <c:pt idx="583">
                  <c:v>528.36152365236524</c:v>
                </c:pt>
                <c:pt idx="584">
                  <c:v>528.36152365236524</c:v>
                </c:pt>
                <c:pt idx="585">
                  <c:v>528.36152365236524</c:v>
                </c:pt>
                <c:pt idx="586">
                  <c:v>528.36152365236524</c:v>
                </c:pt>
                <c:pt idx="587">
                  <c:v>528.36152365236524</c:v>
                </c:pt>
                <c:pt idx="588">
                  <c:v>528.36152365236524</c:v>
                </c:pt>
                <c:pt idx="589">
                  <c:v>528.36152365236524</c:v>
                </c:pt>
                <c:pt idx="590">
                  <c:v>528.36152365236524</c:v>
                </c:pt>
                <c:pt idx="591">
                  <c:v>528.36152365236524</c:v>
                </c:pt>
                <c:pt idx="592">
                  <c:v>528.36152365236524</c:v>
                </c:pt>
                <c:pt idx="593">
                  <c:v>528.36152365236524</c:v>
                </c:pt>
                <c:pt idx="594">
                  <c:v>528.36152365236524</c:v>
                </c:pt>
                <c:pt idx="595">
                  <c:v>528.36152365236524</c:v>
                </c:pt>
                <c:pt idx="596">
                  <c:v>528.36152365236524</c:v>
                </c:pt>
                <c:pt idx="597">
                  <c:v>528.36152365236524</c:v>
                </c:pt>
                <c:pt idx="598">
                  <c:v>528.36152365236524</c:v>
                </c:pt>
                <c:pt idx="599">
                  <c:v>528.36152365236524</c:v>
                </c:pt>
                <c:pt idx="600">
                  <c:v>528.36152365236524</c:v>
                </c:pt>
                <c:pt idx="601">
                  <c:v>528.36152365236524</c:v>
                </c:pt>
                <c:pt idx="602">
                  <c:v>528.36152365236524</c:v>
                </c:pt>
                <c:pt idx="603">
                  <c:v>528.36152365236524</c:v>
                </c:pt>
                <c:pt idx="604">
                  <c:v>528.36152365236524</c:v>
                </c:pt>
                <c:pt idx="605">
                  <c:v>528.36152365236524</c:v>
                </c:pt>
                <c:pt idx="606">
                  <c:v>528.36152365236524</c:v>
                </c:pt>
                <c:pt idx="607">
                  <c:v>528.36152365236524</c:v>
                </c:pt>
                <c:pt idx="608">
                  <c:v>528.36152365236524</c:v>
                </c:pt>
                <c:pt idx="609">
                  <c:v>528.36152365236524</c:v>
                </c:pt>
                <c:pt idx="610">
                  <c:v>528.36152365236524</c:v>
                </c:pt>
                <c:pt idx="611">
                  <c:v>528.36152365236524</c:v>
                </c:pt>
                <c:pt idx="612">
                  <c:v>528.36152365236524</c:v>
                </c:pt>
                <c:pt idx="613">
                  <c:v>528.36152365236524</c:v>
                </c:pt>
                <c:pt idx="614">
                  <c:v>528.36152365236524</c:v>
                </c:pt>
                <c:pt idx="615">
                  <c:v>528.36152365236524</c:v>
                </c:pt>
                <c:pt idx="616">
                  <c:v>528.36152365236524</c:v>
                </c:pt>
                <c:pt idx="617">
                  <c:v>528.36152365236524</c:v>
                </c:pt>
                <c:pt idx="618">
                  <c:v>528.36152365236524</c:v>
                </c:pt>
                <c:pt idx="619">
                  <c:v>528.36152365236524</c:v>
                </c:pt>
                <c:pt idx="620">
                  <c:v>528.36152365236524</c:v>
                </c:pt>
                <c:pt idx="621">
                  <c:v>528.36152365236524</c:v>
                </c:pt>
                <c:pt idx="622">
                  <c:v>528.36152365236524</c:v>
                </c:pt>
                <c:pt idx="623">
                  <c:v>528.36152365236524</c:v>
                </c:pt>
                <c:pt idx="624">
                  <c:v>528.36152365236524</c:v>
                </c:pt>
                <c:pt idx="625">
                  <c:v>528.36152365236524</c:v>
                </c:pt>
                <c:pt idx="626">
                  <c:v>528.36152365236524</c:v>
                </c:pt>
                <c:pt idx="627">
                  <c:v>528.36152365236524</c:v>
                </c:pt>
                <c:pt idx="628">
                  <c:v>528.36152365236524</c:v>
                </c:pt>
                <c:pt idx="629">
                  <c:v>528.36152365236524</c:v>
                </c:pt>
                <c:pt idx="630">
                  <c:v>528.36152365236524</c:v>
                </c:pt>
                <c:pt idx="631">
                  <c:v>528.36152365236524</c:v>
                </c:pt>
                <c:pt idx="632">
                  <c:v>528.36152365236524</c:v>
                </c:pt>
                <c:pt idx="633">
                  <c:v>528.36152365236524</c:v>
                </c:pt>
                <c:pt idx="634">
                  <c:v>528.36152365236524</c:v>
                </c:pt>
                <c:pt idx="635">
                  <c:v>528.36152365236524</c:v>
                </c:pt>
                <c:pt idx="636">
                  <c:v>528.36152365236524</c:v>
                </c:pt>
                <c:pt idx="637">
                  <c:v>528.36152365236524</c:v>
                </c:pt>
                <c:pt idx="638">
                  <c:v>528.36152365236524</c:v>
                </c:pt>
                <c:pt idx="639">
                  <c:v>528.36152365236524</c:v>
                </c:pt>
                <c:pt idx="640">
                  <c:v>528.36152365236524</c:v>
                </c:pt>
                <c:pt idx="641">
                  <c:v>528.36152365236524</c:v>
                </c:pt>
                <c:pt idx="642">
                  <c:v>528.36152365236524</c:v>
                </c:pt>
                <c:pt idx="643">
                  <c:v>528.36152365236524</c:v>
                </c:pt>
                <c:pt idx="644">
                  <c:v>528.36152365236524</c:v>
                </c:pt>
                <c:pt idx="645">
                  <c:v>528.36152365236524</c:v>
                </c:pt>
                <c:pt idx="646">
                  <c:v>528.36152365236524</c:v>
                </c:pt>
                <c:pt idx="647">
                  <c:v>528.36152365236524</c:v>
                </c:pt>
                <c:pt idx="648">
                  <c:v>528.36152365236524</c:v>
                </c:pt>
                <c:pt idx="649">
                  <c:v>528.36152365236524</c:v>
                </c:pt>
                <c:pt idx="650">
                  <c:v>528.36152365236524</c:v>
                </c:pt>
                <c:pt idx="651">
                  <c:v>528.36152365236524</c:v>
                </c:pt>
                <c:pt idx="652">
                  <c:v>528.36152365236524</c:v>
                </c:pt>
                <c:pt idx="653">
                  <c:v>528.36152365236524</c:v>
                </c:pt>
                <c:pt idx="654">
                  <c:v>528.36152365236524</c:v>
                </c:pt>
                <c:pt idx="655">
                  <c:v>528.36152365236524</c:v>
                </c:pt>
                <c:pt idx="656">
                  <c:v>528.36152365236524</c:v>
                </c:pt>
                <c:pt idx="657">
                  <c:v>528.36152365236524</c:v>
                </c:pt>
                <c:pt idx="658">
                  <c:v>528.36152365236524</c:v>
                </c:pt>
                <c:pt idx="659">
                  <c:v>528.36152365236524</c:v>
                </c:pt>
                <c:pt idx="660">
                  <c:v>528.36152365236524</c:v>
                </c:pt>
                <c:pt idx="661">
                  <c:v>528.36152365236524</c:v>
                </c:pt>
                <c:pt idx="662">
                  <c:v>528.36152365236524</c:v>
                </c:pt>
                <c:pt idx="663">
                  <c:v>528.36152365236524</c:v>
                </c:pt>
                <c:pt idx="664">
                  <c:v>528.36152365236524</c:v>
                </c:pt>
                <c:pt idx="665">
                  <c:v>528.36152365236524</c:v>
                </c:pt>
                <c:pt idx="666">
                  <c:v>528.36152365236524</c:v>
                </c:pt>
                <c:pt idx="667">
                  <c:v>528.36152365236524</c:v>
                </c:pt>
                <c:pt idx="668">
                  <c:v>528.36152365236524</c:v>
                </c:pt>
                <c:pt idx="669">
                  <c:v>528.36152365236524</c:v>
                </c:pt>
                <c:pt idx="670">
                  <c:v>528.36152365236524</c:v>
                </c:pt>
                <c:pt idx="671">
                  <c:v>528.36152365236524</c:v>
                </c:pt>
                <c:pt idx="672">
                  <c:v>528.36152365236524</c:v>
                </c:pt>
                <c:pt idx="673">
                  <c:v>528.36152365236524</c:v>
                </c:pt>
                <c:pt idx="674">
                  <c:v>528.36152365236524</c:v>
                </c:pt>
                <c:pt idx="675">
                  <c:v>528.36152365236524</c:v>
                </c:pt>
                <c:pt idx="676">
                  <c:v>528.36152365236524</c:v>
                </c:pt>
                <c:pt idx="677">
                  <c:v>528.36152365236524</c:v>
                </c:pt>
                <c:pt idx="678">
                  <c:v>528.36152365236524</c:v>
                </c:pt>
                <c:pt idx="679">
                  <c:v>528.36152365236524</c:v>
                </c:pt>
                <c:pt idx="680">
                  <c:v>528.36152365236524</c:v>
                </c:pt>
                <c:pt idx="681">
                  <c:v>528.36152365236524</c:v>
                </c:pt>
                <c:pt idx="682">
                  <c:v>528.36152365236524</c:v>
                </c:pt>
                <c:pt idx="683">
                  <c:v>528.36152365236524</c:v>
                </c:pt>
                <c:pt idx="684">
                  <c:v>528.36152365236524</c:v>
                </c:pt>
                <c:pt idx="685">
                  <c:v>528.36152365236524</c:v>
                </c:pt>
                <c:pt idx="686">
                  <c:v>528.36152365236524</c:v>
                </c:pt>
                <c:pt idx="687">
                  <c:v>528.36152365236524</c:v>
                </c:pt>
                <c:pt idx="688">
                  <c:v>528.36152365236524</c:v>
                </c:pt>
                <c:pt idx="689">
                  <c:v>528.36152365236524</c:v>
                </c:pt>
                <c:pt idx="690">
                  <c:v>528.36152365236524</c:v>
                </c:pt>
                <c:pt idx="691">
                  <c:v>528.36152365236524</c:v>
                </c:pt>
                <c:pt idx="692">
                  <c:v>528.36152365236524</c:v>
                </c:pt>
                <c:pt idx="693">
                  <c:v>528.36152365236524</c:v>
                </c:pt>
                <c:pt idx="694">
                  <c:v>528.36152365236524</c:v>
                </c:pt>
                <c:pt idx="695">
                  <c:v>528.36152365236524</c:v>
                </c:pt>
                <c:pt idx="696">
                  <c:v>528.36152365236524</c:v>
                </c:pt>
                <c:pt idx="697">
                  <c:v>528.36152365236524</c:v>
                </c:pt>
                <c:pt idx="698">
                  <c:v>528.36152365236524</c:v>
                </c:pt>
                <c:pt idx="699">
                  <c:v>528.36152365236524</c:v>
                </c:pt>
                <c:pt idx="700">
                  <c:v>528.36152365236524</c:v>
                </c:pt>
                <c:pt idx="701">
                  <c:v>528.36152365236524</c:v>
                </c:pt>
                <c:pt idx="702">
                  <c:v>528.36152365236524</c:v>
                </c:pt>
                <c:pt idx="703">
                  <c:v>528.36152365236524</c:v>
                </c:pt>
                <c:pt idx="704">
                  <c:v>528.36152365236524</c:v>
                </c:pt>
                <c:pt idx="705">
                  <c:v>528.36152365236524</c:v>
                </c:pt>
                <c:pt idx="706">
                  <c:v>528.36152365236524</c:v>
                </c:pt>
                <c:pt idx="707">
                  <c:v>528.36152365236524</c:v>
                </c:pt>
                <c:pt idx="708">
                  <c:v>528.36152365236524</c:v>
                </c:pt>
                <c:pt idx="709">
                  <c:v>528.36152365236524</c:v>
                </c:pt>
                <c:pt idx="710">
                  <c:v>528.36152365236524</c:v>
                </c:pt>
                <c:pt idx="711">
                  <c:v>528.36152365236524</c:v>
                </c:pt>
                <c:pt idx="712">
                  <c:v>528.36152365236524</c:v>
                </c:pt>
                <c:pt idx="713">
                  <c:v>528.36152365236524</c:v>
                </c:pt>
                <c:pt idx="714">
                  <c:v>528.36152365236524</c:v>
                </c:pt>
                <c:pt idx="715">
                  <c:v>528.36152365236524</c:v>
                </c:pt>
                <c:pt idx="716">
                  <c:v>528.36152365236524</c:v>
                </c:pt>
                <c:pt idx="717">
                  <c:v>528.36152365236524</c:v>
                </c:pt>
                <c:pt idx="718">
                  <c:v>528.36152365236524</c:v>
                </c:pt>
                <c:pt idx="719">
                  <c:v>528.36152365236524</c:v>
                </c:pt>
                <c:pt idx="720">
                  <c:v>528.36152365236524</c:v>
                </c:pt>
                <c:pt idx="721">
                  <c:v>528.36152365236524</c:v>
                </c:pt>
                <c:pt idx="722">
                  <c:v>528.36152365236524</c:v>
                </c:pt>
                <c:pt idx="723">
                  <c:v>528.36152365236524</c:v>
                </c:pt>
                <c:pt idx="724">
                  <c:v>528.36152365236524</c:v>
                </c:pt>
                <c:pt idx="725">
                  <c:v>528.36152365236524</c:v>
                </c:pt>
                <c:pt idx="726">
                  <c:v>528.36152365236524</c:v>
                </c:pt>
                <c:pt idx="727">
                  <c:v>528.36152365236524</c:v>
                </c:pt>
                <c:pt idx="728">
                  <c:v>528.36152365236524</c:v>
                </c:pt>
                <c:pt idx="729">
                  <c:v>528.36152365236524</c:v>
                </c:pt>
                <c:pt idx="730">
                  <c:v>528.36152365236524</c:v>
                </c:pt>
                <c:pt idx="731">
                  <c:v>528.36152365236524</c:v>
                </c:pt>
                <c:pt idx="732">
                  <c:v>528.36152365236524</c:v>
                </c:pt>
                <c:pt idx="733">
                  <c:v>528.36152365236524</c:v>
                </c:pt>
                <c:pt idx="734">
                  <c:v>528.36152365236524</c:v>
                </c:pt>
                <c:pt idx="735">
                  <c:v>528.36152365236524</c:v>
                </c:pt>
                <c:pt idx="736">
                  <c:v>528.36152365236524</c:v>
                </c:pt>
                <c:pt idx="737">
                  <c:v>528.36152365236524</c:v>
                </c:pt>
                <c:pt idx="738">
                  <c:v>528.36152365236524</c:v>
                </c:pt>
                <c:pt idx="739">
                  <c:v>528.36152365236524</c:v>
                </c:pt>
                <c:pt idx="740">
                  <c:v>528.36152365236524</c:v>
                </c:pt>
                <c:pt idx="741">
                  <c:v>528.36152365236524</c:v>
                </c:pt>
                <c:pt idx="742">
                  <c:v>528.36152365236524</c:v>
                </c:pt>
                <c:pt idx="743">
                  <c:v>528.36152365236524</c:v>
                </c:pt>
                <c:pt idx="744">
                  <c:v>528.36152365236524</c:v>
                </c:pt>
                <c:pt idx="745">
                  <c:v>528.36152365236524</c:v>
                </c:pt>
                <c:pt idx="746">
                  <c:v>528.36152365236524</c:v>
                </c:pt>
                <c:pt idx="747">
                  <c:v>528.36152365236524</c:v>
                </c:pt>
                <c:pt idx="748">
                  <c:v>528.36152365236524</c:v>
                </c:pt>
                <c:pt idx="749">
                  <c:v>528.36152365236524</c:v>
                </c:pt>
                <c:pt idx="750">
                  <c:v>528.36152365236524</c:v>
                </c:pt>
                <c:pt idx="751">
                  <c:v>528.36152365236524</c:v>
                </c:pt>
                <c:pt idx="752">
                  <c:v>528.36152365236524</c:v>
                </c:pt>
                <c:pt idx="753">
                  <c:v>528.36152365236524</c:v>
                </c:pt>
                <c:pt idx="754">
                  <c:v>528.36152365236524</c:v>
                </c:pt>
                <c:pt idx="755">
                  <c:v>528.36152365236524</c:v>
                </c:pt>
                <c:pt idx="756">
                  <c:v>528.36152365236524</c:v>
                </c:pt>
                <c:pt idx="757">
                  <c:v>528.36152365236524</c:v>
                </c:pt>
                <c:pt idx="758">
                  <c:v>528.36152365236524</c:v>
                </c:pt>
                <c:pt idx="759">
                  <c:v>528.36152365236524</c:v>
                </c:pt>
                <c:pt idx="760">
                  <c:v>528.36152365236524</c:v>
                </c:pt>
                <c:pt idx="761">
                  <c:v>528.36152365236524</c:v>
                </c:pt>
                <c:pt idx="762">
                  <c:v>528.36152365236524</c:v>
                </c:pt>
                <c:pt idx="763">
                  <c:v>528.36152365236524</c:v>
                </c:pt>
                <c:pt idx="764">
                  <c:v>528.36152365236524</c:v>
                </c:pt>
                <c:pt idx="765">
                  <c:v>528.36152365236524</c:v>
                </c:pt>
                <c:pt idx="766">
                  <c:v>528.36152365236524</c:v>
                </c:pt>
                <c:pt idx="767">
                  <c:v>528.36152365236524</c:v>
                </c:pt>
                <c:pt idx="768">
                  <c:v>528.36152365236524</c:v>
                </c:pt>
                <c:pt idx="769">
                  <c:v>528.36152365236524</c:v>
                </c:pt>
                <c:pt idx="770">
                  <c:v>528.36152365236524</c:v>
                </c:pt>
                <c:pt idx="771">
                  <c:v>528.36152365236524</c:v>
                </c:pt>
                <c:pt idx="772">
                  <c:v>528.36152365236524</c:v>
                </c:pt>
                <c:pt idx="773">
                  <c:v>528.36152365236524</c:v>
                </c:pt>
                <c:pt idx="774">
                  <c:v>528.36152365236524</c:v>
                </c:pt>
                <c:pt idx="775">
                  <c:v>528.36152365236524</c:v>
                </c:pt>
                <c:pt idx="776">
                  <c:v>528.36152365236524</c:v>
                </c:pt>
                <c:pt idx="777">
                  <c:v>528.36152365236524</c:v>
                </c:pt>
                <c:pt idx="778">
                  <c:v>528.36152365236524</c:v>
                </c:pt>
                <c:pt idx="779">
                  <c:v>528.36152365236524</c:v>
                </c:pt>
                <c:pt idx="780">
                  <c:v>528.36152365236524</c:v>
                </c:pt>
                <c:pt idx="781">
                  <c:v>528.36152365236524</c:v>
                </c:pt>
                <c:pt idx="782">
                  <c:v>528.36152365236524</c:v>
                </c:pt>
                <c:pt idx="783">
                  <c:v>528.36152365236524</c:v>
                </c:pt>
                <c:pt idx="784">
                  <c:v>528.36152365236524</c:v>
                </c:pt>
                <c:pt idx="785">
                  <c:v>528.36152365236524</c:v>
                </c:pt>
                <c:pt idx="786">
                  <c:v>528.36152365236524</c:v>
                </c:pt>
                <c:pt idx="787">
                  <c:v>528.36152365236524</c:v>
                </c:pt>
                <c:pt idx="788">
                  <c:v>528.36152365236524</c:v>
                </c:pt>
                <c:pt idx="789">
                  <c:v>528.36152365236524</c:v>
                </c:pt>
                <c:pt idx="790">
                  <c:v>528.36152365236524</c:v>
                </c:pt>
                <c:pt idx="791">
                  <c:v>528.36152365236524</c:v>
                </c:pt>
                <c:pt idx="792">
                  <c:v>528.36152365236524</c:v>
                </c:pt>
                <c:pt idx="793">
                  <c:v>528.36152365236524</c:v>
                </c:pt>
                <c:pt idx="794">
                  <c:v>528.36152365236524</c:v>
                </c:pt>
                <c:pt idx="795">
                  <c:v>528.36152365236524</c:v>
                </c:pt>
                <c:pt idx="796">
                  <c:v>528.36152365236524</c:v>
                </c:pt>
                <c:pt idx="797">
                  <c:v>528.36152365236524</c:v>
                </c:pt>
                <c:pt idx="798">
                  <c:v>528.36152365236524</c:v>
                </c:pt>
                <c:pt idx="799">
                  <c:v>528.36152365236524</c:v>
                </c:pt>
                <c:pt idx="800">
                  <c:v>528.36152365236524</c:v>
                </c:pt>
                <c:pt idx="801">
                  <c:v>528.36152365236524</c:v>
                </c:pt>
                <c:pt idx="802">
                  <c:v>528.36152365236524</c:v>
                </c:pt>
                <c:pt idx="803">
                  <c:v>528.36152365236524</c:v>
                </c:pt>
                <c:pt idx="804">
                  <c:v>528.36152365236524</c:v>
                </c:pt>
                <c:pt idx="805">
                  <c:v>528.36152365236524</c:v>
                </c:pt>
                <c:pt idx="806">
                  <c:v>528.36152365236524</c:v>
                </c:pt>
                <c:pt idx="807">
                  <c:v>528.36152365236524</c:v>
                </c:pt>
                <c:pt idx="808">
                  <c:v>528.36152365236524</c:v>
                </c:pt>
                <c:pt idx="809">
                  <c:v>528.36152365236524</c:v>
                </c:pt>
                <c:pt idx="810">
                  <c:v>528.36152365236524</c:v>
                </c:pt>
                <c:pt idx="811">
                  <c:v>528.36152365236524</c:v>
                </c:pt>
                <c:pt idx="812">
                  <c:v>528.36152365236524</c:v>
                </c:pt>
                <c:pt idx="813">
                  <c:v>528.36152365236524</c:v>
                </c:pt>
                <c:pt idx="814">
                  <c:v>528.36152365236524</c:v>
                </c:pt>
                <c:pt idx="815">
                  <c:v>528.36152365236524</c:v>
                </c:pt>
                <c:pt idx="816">
                  <c:v>528.36152365236524</c:v>
                </c:pt>
                <c:pt idx="817">
                  <c:v>528.36152365236524</c:v>
                </c:pt>
                <c:pt idx="818">
                  <c:v>528.36152365236524</c:v>
                </c:pt>
                <c:pt idx="819">
                  <c:v>528.36152365236524</c:v>
                </c:pt>
                <c:pt idx="820">
                  <c:v>528.36152365236524</c:v>
                </c:pt>
                <c:pt idx="821">
                  <c:v>528.36152365236524</c:v>
                </c:pt>
                <c:pt idx="822">
                  <c:v>528.36152365236524</c:v>
                </c:pt>
                <c:pt idx="823">
                  <c:v>528.36152365236524</c:v>
                </c:pt>
                <c:pt idx="824">
                  <c:v>528.36152365236524</c:v>
                </c:pt>
                <c:pt idx="825">
                  <c:v>528.36152365236524</c:v>
                </c:pt>
                <c:pt idx="826">
                  <c:v>528.36152365236524</c:v>
                </c:pt>
                <c:pt idx="827">
                  <c:v>528.36152365236524</c:v>
                </c:pt>
                <c:pt idx="828">
                  <c:v>528.36152365236524</c:v>
                </c:pt>
                <c:pt idx="829">
                  <c:v>528.36152365236524</c:v>
                </c:pt>
                <c:pt idx="830">
                  <c:v>528.36152365236524</c:v>
                </c:pt>
                <c:pt idx="831">
                  <c:v>528.36152365236524</c:v>
                </c:pt>
                <c:pt idx="832">
                  <c:v>528.36152365236524</c:v>
                </c:pt>
                <c:pt idx="833">
                  <c:v>528.36152365236524</c:v>
                </c:pt>
                <c:pt idx="834">
                  <c:v>528.36152365236524</c:v>
                </c:pt>
                <c:pt idx="835">
                  <c:v>528.36152365236524</c:v>
                </c:pt>
                <c:pt idx="836">
                  <c:v>528.36152365236524</c:v>
                </c:pt>
                <c:pt idx="837">
                  <c:v>528.36152365236524</c:v>
                </c:pt>
                <c:pt idx="838">
                  <c:v>528.36152365236524</c:v>
                </c:pt>
                <c:pt idx="839">
                  <c:v>528.36152365236524</c:v>
                </c:pt>
                <c:pt idx="840">
                  <c:v>528.36152365236524</c:v>
                </c:pt>
                <c:pt idx="841">
                  <c:v>528.36152365236524</c:v>
                </c:pt>
                <c:pt idx="842">
                  <c:v>528.36152365236524</c:v>
                </c:pt>
                <c:pt idx="843">
                  <c:v>528.36152365236524</c:v>
                </c:pt>
                <c:pt idx="844">
                  <c:v>528.36152365236524</c:v>
                </c:pt>
                <c:pt idx="845">
                  <c:v>528.36152365236524</c:v>
                </c:pt>
                <c:pt idx="846">
                  <c:v>528.36152365236524</c:v>
                </c:pt>
                <c:pt idx="847">
                  <c:v>528.36152365236524</c:v>
                </c:pt>
                <c:pt idx="848">
                  <c:v>528.36152365236524</c:v>
                </c:pt>
                <c:pt idx="849">
                  <c:v>528.36152365236524</c:v>
                </c:pt>
                <c:pt idx="850">
                  <c:v>528.36152365236524</c:v>
                </c:pt>
                <c:pt idx="851">
                  <c:v>528.36152365236524</c:v>
                </c:pt>
                <c:pt idx="852">
                  <c:v>528.36152365236524</c:v>
                </c:pt>
                <c:pt idx="853">
                  <c:v>528.36152365236524</c:v>
                </c:pt>
                <c:pt idx="854">
                  <c:v>528.36152365236524</c:v>
                </c:pt>
                <c:pt idx="855">
                  <c:v>528.36152365236524</c:v>
                </c:pt>
                <c:pt idx="856">
                  <c:v>528.36152365236524</c:v>
                </c:pt>
                <c:pt idx="857">
                  <c:v>528.36152365236524</c:v>
                </c:pt>
                <c:pt idx="858">
                  <c:v>528.36152365236524</c:v>
                </c:pt>
                <c:pt idx="859">
                  <c:v>528.36152365236524</c:v>
                </c:pt>
                <c:pt idx="860">
                  <c:v>528.36152365236524</c:v>
                </c:pt>
                <c:pt idx="861">
                  <c:v>528.36152365236524</c:v>
                </c:pt>
                <c:pt idx="862">
                  <c:v>528.36152365236524</c:v>
                </c:pt>
                <c:pt idx="863">
                  <c:v>528.36152365236524</c:v>
                </c:pt>
                <c:pt idx="864">
                  <c:v>528.36152365236524</c:v>
                </c:pt>
                <c:pt idx="865">
                  <c:v>528.36152365236524</c:v>
                </c:pt>
                <c:pt idx="866">
                  <c:v>528.36152365236524</c:v>
                </c:pt>
                <c:pt idx="867">
                  <c:v>528.36152365236524</c:v>
                </c:pt>
                <c:pt idx="868">
                  <c:v>528.36152365236524</c:v>
                </c:pt>
                <c:pt idx="869">
                  <c:v>528.36152365236524</c:v>
                </c:pt>
                <c:pt idx="870">
                  <c:v>528.36152365236524</c:v>
                </c:pt>
                <c:pt idx="871">
                  <c:v>528.36152365236524</c:v>
                </c:pt>
                <c:pt idx="872">
                  <c:v>528.36152365236524</c:v>
                </c:pt>
                <c:pt idx="873">
                  <c:v>528.36152365236524</c:v>
                </c:pt>
                <c:pt idx="874">
                  <c:v>528.36152365236524</c:v>
                </c:pt>
                <c:pt idx="875">
                  <c:v>528.36152365236524</c:v>
                </c:pt>
                <c:pt idx="876">
                  <c:v>528.36152365236524</c:v>
                </c:pt>
                <c:pt idx="877">
                  <c:v>528.36152365236524</c:v>
                </c:pt>
                <c:pt idx="878">
                  <c:v>528.36152365236524</c:v>
                </c:pt>
                <c:pt idx="879">
                  <c:v>528.36152365236524</c:v>
                </c:pt>
                <c:pt idx="880">
                  <c:v>528.36152365236524</c:v>
                </c:pt>
                <c:pt idx="881">
                  <c:v>528.36152365236524</c:v>
                </c:pt>
                <c:pt idx="882">
                  <c:v>528.36152365236524</c:v>
                </c:pt>
                <c:pt idx="883">
                  <c:v>528.36152365236524</c:v>
                </c:pt>
                <c:pt idx="884">
                  <c:v>528.36152365236524</c:v>
                </c:pt>
                <c:pt idx="885">
                  <c:v>528.36152365236524</c:v>
                </c:pt>
                <c:pt idx="886">
                  <c:v>528.36152365236524</c:v>
                </c:pt>
                <c:pt idx="887">
                  <c:v>528.36152365236524</c:v>
                </c:pt>
                <c:pt idx="888">
                  <c:v>528.36152365236524</c:v>
                </c:pt>
                <c:pt idx="889">
                  <c:v>528.36152365236524</c:v>
                </c:pt>
                <c:pt idx="890">
                  <c:v>528.36152365236524</c:v>
                </c:pt>
                <c:pt idx="891">
                  <c:v>528.36152365236524</c:v>
                </c:pt>
                <c:pt idx="892">
                  <c:v>528.36152365236524</c:v>
                </c:pt>
                <c:pt idx="893">
                  <c:v>528.36152365236524</c:v>
                </c:pt>
                <c:pt idx="894">
                  <c:v>528.36152365236524</c:v>
                </c:pt>
                <c:pt idx="895">
                  <c:v>528.36152365236524</c:v>
                </c:pt>
                <c:pt idx="896">
                  <c:v>528.36152365236524</c:v>
                </c:pt>
                <c:pt idx="897">
                  <c:v>528.36152365236524</c:v>
                </c:pt>
                <c:pt idx="898">
                  <c:v>528.36152365236524</c:v>
                </c:pt>
                <c:pt idx="899">
                  <c:v>528.36152365236524</c:v>
                </c:pt>
                <c:pt idx="900">
                  <c:v>528.36152365236524</c:v>
                </c:pt>
                <c:pt idx="901">
                  <c:v>528.36152365236524</c:v>
                </c:pt>
                <c:pt idx="902">
                  <c:v>528.36152365236524</c:v>
                </c:pt>
                <c:pt idx="903">
                  <c:v>528.36152365236524</c:v>
                </c:pt>
                <c:pt idx="904">
                  <c:v>528.36152365236524</c:v>
                </c:pt>
                <c:pt idx="905">
                  <c:v>528.36152365236524</c:v>
                </c:pt>
                <c:pt idx="906">
                  <c:v>528.36152365236524</c:v>
                </c:pt>
                <c:pt idx="907">
                  <c:v>528.36152365236524</c:v>
                </c:pt>
                <c:pt idx="908">
                  <c:v>528.36152365236524</c:v>
                </c:pt>
                <c:pt idx="909">
                  <c:v>528.36152365236524</c:v>
                </c:pt>
                <c:pt idx="910">
                  <c:v>528.36152365236524</c:v>
                </c:pt>
                <c:pt idx="911">
                  <c:v>528.36152365236524</c:v>
                </c:pt>
                <c:pt idx="912">
                  <c:v>528.36152365236524</c:v>
                </c:pt>
                <c:pt idx="913">
                  <c:v>528.36152365236524</c:v>
                </c:pt>
                <c:pt idx="914">
                  <c:v>528.36152365236524</c:v>
                </c:pt>
                <c:pt idx="915">
                  <c:v>528.36152365236524</c:v>
                </c:pt>
                <c:pt idx="916">
                  <c:v>528.36152365236524</c:v>
                </c:pt>
                <c:pt idx="917">
                  <c:v>528.36152365236524</c:v>
                </c:pt>
                <c:pt idx="918">
                  <c:v>528.36152365236524</c:v>
                </c:pt>
                <c:pt idx="919">
                  <c:v>528.36152365236524</c:v>
                </c:pt>
                <c:pt idx="920">
                  <c:v>528.36152365236524</c:v>
                </c:pt>
                <c:pt idx="921">
                  <c:v>528.36152365236524</c:v>
                </c:pt>
                <c:pt idx="922">
                  <c:v>528.36152365236524</c:v>
                </c:pt>
                <c:pt idx="923">
                  <c:v>528.36152365236524</c:v>
                </c:pt>
                <c:pt idx="924">
                  <c:v>528.36152365236524</c:v>
                </c:pt>
                <c:pt idx="925">
                  <c:v>528.36152365236524</c:v>
                </c:pt>
                <c:pt idx="926">
                  <c:v>528.36152365236524</c:v>
                </c:pt>
                <c:pt idx="927">
                  <c:v>528.36152365236524</c:v>
                </c:pt>
                <c:pt idx="928">
                  <c:v>528.36152365236524</c:v>
                </c:pt>
                <c:pt idx="929">
                  <c:v>528.36152365236524</c:v>
                </c:pt>
                <c:pt idx="930">
                  <c:v>528.36152365236524</c:v>
                </c:pt>
                <c:pt idx="931">
                  <c:v>528.36152365236524</c:v>
                </c:pt>
                <c:pt idx="932">
                  <c:v>528.36152365236524</c:v>
                </c:pt>
                <c:pt idx="933">
                  <c:v>528.36152365236524</c:v>
                </c:pt>
                <c:pt idx="934">
                  <c:v>528.36152365236524</c:v>
                </c:pt>
                <c:pt idx="935">
                  <c:v>528.36152365236524</c:v>
                </c:pt>
                <c:pt idx="936">
                  <c:v>528.36152365236524</c:v>
                </c:pt>
                <c:pt idx="937">
                  <c:v>528.36152365236524</c:v>
                </c:pt>
                <c:pt idx="938">
                  <c:v>528.36152365236524</c:v>
                </c:pt>
                <c:pt idx="939">
                  <c:v>528.36152365236524</c:v>
                </c:pt>
                <c:pt idx="940">
                  <c:v>528.36152365236524</c:v>
                </c:pt>
                <c:pt idx="941">
                  <c:v>528.36152365236524</c:v>
                </c:pt>
                <c:pt idx="942">
                  <c:v>528.36152365236524</c:v>
                </c:pt>
                <c:pt idx="943">
                  <c:v>528.36152365236524</c:v>
                </c:pt>
                <c:pt idx="944">
                  <c:v>528.36152365236524</c:v>
                </c:pt>
                <c:pt idx="945">
                  <c:v>528.36152365236524</c:v>
                </c:pt>
                <c:pt idx="946">
                  <c:v>528.36152365236524</c:v>
                </c:pt>
                <c:pt idx="947">
                  <c:v>528.36152365236524</c:v>
                </c:pt>
                <c:pt idx="948">
                  <c:v>528.36152365236524</c:v>
                </c:pt>
                <c:pt idx="949">
                  <c:v>528.36152365236524</c:v>
                </c:pt>
                <c:pt idx="950">
                  <c:v>528.36152365236524</c:v>
                </c:pt>
                <c:pt idx="951">
                  <c:v>528.36152365236524</c:v>
                </c:pt>
                <c:pt idx="952">
                  <c:v>528.36152365236524</c:v>
                </c:pt>
                <c:pt idx="953">
                  <c:v>528.36152365236524</c:v>
                </c:pt>
                <c:pt idx="954">
                  <c:v>528.36152365236524</c:v>
                </c:pt>
                <c:pt idx="955">
                  <c:v>528.36152365236524</c:v>
                </c:pt>
                <c:pt idx="956">
                  <c:v>528.36152365236524</c:v>
                </c:pt>
                <c:pt idx="957">
                  <c:v>528.36152365236524</c:v>
                </c:pt>
                <c:pt idx="958">
                  <c:v>528.36152365236524</c:v>
                </c:pt>
                <c:pt idx="959">
                  <c:v>528.36152365236524</c:v>
                </c:pt>
                <c:pt idx="960">
                  <c:v>528.36152365236524</c:v>
                </c:pt>
                <c:pt idx="961">
                  <c:v>528.36152365236524</c:v>
                </c:pt>
                <c:pt idx="962">
                  <c:v>528.36152365236524</c:v>
                </c:pt>
                <c:pt idx="963">
                  <c:v>528.36152365236524</c:v>
                </c:pt>
                <c:pt idx="964">
                  <c:v>528.36152365236524</c:v>
                </c:pt>
                <c:pt idx="965">
                  <c:v>528.36152365236524</c:v>
                </c:pt>
                <c:pt idx="966">
                  <c:v>528.36152365236524</c:v>
                </c:pt>
                <c:pt idx="967">
                  <c:v>528.36152365236524</c:v>
                </c:pt>
                <c:pt idx="968">
                  <c:v>528.36152365236524</c:v>
                </c:pt>
                <c:pt idx="969">
                  <c:v>528.36152365236524</c:v>
                </c:pt>
                <c:pt idx="970">
                  <c:v>528.36152365236524</c:v>
                </c:pt>
                <c:pt idx="971">
                  <c:v>528.36152365236524</c:v>
                </c:pt>
                <c:pt idx="972">
                  <c:v>528.36152365236524</c:v>
                </c:pt>
                <c:pt idx="973">
                  <c:v>528.36152365236524</c:v>
                </c:pt>
                <c:pt idx="974">
                  <c:v>528.36152365236524</c:v>
                </c:pt>
                <c:pt idx="975">
                  <c:v>528.36152365236524</c:v>
                </c:pt>
                <c:pt idx="976">
                  <c:v>528.36152365236524</c:v>
                </c:pt>
                <c:pt idx="977">
                  <c:v>528.36152365236524</c:v>
                </c:pt>
                <c:pt idx="978">
                  <c:v>528.36152365236524</c:v>
                </c:pt>
                <c:pt idx="979">
                  <c:v>528.36152365236524</c:v>
                </c:pt>
                <c:pt idx="980">
                  <c:v>528.36152365236524</c:v>
                </c:pt>
                <c:pt idx="981">
                  <c:v>528.36152365236524</c:v>
                </c:pt>
                <c:pt idx="982">
                  <c:v>528.36152365236524</c:v>
                </c:pt>
                <c:pt idx="983">
                  <c:v>528.36152365236524</c:v>
                </c:pt>
                <c:pt idx="984">
                  <c:v>528.36152365236524</c:v>
                </c:pt>
                <c:pt idx="985">
                  <c:v>528.36152365236524</c:v>
                </c:pt>
                <c:pt idx="986">
                  <c:v>528.36152365236524</c:v>
                </c:pt>
                <c:pt idx="987">
                  <c:v>528.36152365236524</c:v>
                </c:pt>
                <c:pt idx="988">
                  <c:v>528.36152365236524</c:v>
                </c:pt>
                <c:pt idx="989">
                  <c:v>528.36152365236524</c:v>
                </c:pt>
                <c:pt idx="990">
                  <c:v>528.36152365236524</c:v>
                </c:pt>
                <c:pt idx="991">
                  <c:v>528.36152365236524</c:v>
                </c:pt>
                <c:pt idx="992">
                  <c:v>528.36152365236524</c:v>
                </c:pt>
                <c:pt idx="993">
                  <c:v>528.36152365236524</c:v>
                </c:pt>
                <c:pt idx="994">
                  <c:v>528.36152365236524</c:v>
                </c:pt>
                <c:pt idx="995">
                  <c:v>528.36152365236524</c:v>
                </c:pt>
                <c:pt idx="996">
                  <c:v>528.36152365236524</c:v>
                </c:pt>
                <c:pt idx="997">
                  <c:v>528.36152365236524</c:v>
                </c:pt>
                <c:pt idx="998">
                  <c:v>528.36152365236524</c:v>
                </c:pt>
                <c:pt idx="999">
                  <c:v>528.36152365236524</c:v>
                </c:pt>
                <c:pt idx="1000">
                  <c:v>528.36152365236524</c:v>
                </c:pt>
                <c:pt idx="1001">
                  <c:v>528.36152365236524</c:v>
                </c:pt>
                <c:pt idx="1002">
                  <c:v>528.36152365236524</c:v>
                </c:pt>
                <c:pt idx="1003">
                  <c:v>528.36152365236524</c:v>
                </c:pt>
                <c:pt idx="1004">
                  <c:v>528.36152365236524</c:v>
                </c:pt>
                <c:pt idx="1005">
                  <c:v>528.36152365236524</c:v>
                </c:pt>
                <c:pt idx="1006">
                  <c:v>528.36152365236524</c:v>
                </c:pt>
                <c:pt idx="1007">
                  <c:v>528.36152365236524</c:v>
                </c:pt>
                <c:pt idx="1008">
                  <c:v>528.36152365236524</c:v>
                </c:pt>
                <c:pt idx="1009">
                  <c:v>528.36152365236524</c:v>
                </c:pt>
                <c:pt idx="1010">
                  <c:v>528.36152365236524</c:v>
                </c:pt>
                <c:pt idx="1011">
                  <c:v>528.36152365236524</c:v>
                </c:pt>
                <c:pt idx="1012">
                  <c:v>528.36152365236524</c:v>
                </c:pt>
                <c:pt idx="1013">
                  <c:v>528.36152365236524</c:v>
                </c:pt>
                <c:pt idx="1014">
                  <c:v>528.36152365236524</c:v>
                </c:pt>
                <c:pt idx="1015">
                  <c:v>528.36152365236524</c:v>
                </c:pt>
                <c:pt idx="1016">
                  <c:v>528.36152365236524</c:v>
                </c:pt>
                <c:pt idx="1017">
                  <c:v>528.36152365236524</c:v>
                </c:pt>
                <c:pt idx="1018">
                  <c:v>528.36152365236524</c:v>
                </c:pt>
                <c:pt idx="1019">
                  <c:v>528.36152365236524</c:v>
                </c:pt>
                <c:pt idx="1020">
                  <c:v>528.36152365236524</c:v>
                </c:pt>
                <c:pt idx="1021">
                  <c:v>528.36152365236524</c:v>
                </c:pt>
                <c:pt idx="1022">
                  <c:v>528.36152365236524</c:v>
                </c:pt>
                <c:pt idx="1023">
                  <c:v>528.36152365236524</c:v>
                </c:pt>
                <c:pt idx="1024">
                  <c:v>528.36152365236524</c:v>
                </c:pt>
                <c:pt idx="1025">
                  <c:v>528.36152365236524</c:v>
                </c:pt>
                <c:pt idx="1026">
                  <c:v>528.36152365236524</c:v>
                </c:pt>
                <c:pt idx="1027">
                  <c:v>528.36152365236524</c:v>
                </c:pt>
                <c:pt idx="1028">
                  <c:v>528.36152365236524</c:v>
                </c:pt>
                <c:pt idx="1029">
                  <c:v>528.36152365236524</c:v>
                </c:pt>
                <c:pt idx="1030">
                  <c:v>528.36152365236524</c:v>
                </c:pt>
                <c:pt idx="1031">
                  <c:v>528.36152365236524</c:v>
                </c:pt>
                <c:pt idx="1032">
                  <c:v>528.36152365236524</c:v>
                </c:pt>
                <c:pt idx="1033">
                  <c:v>528.36152365236524</c:v>
                </c:pt>
                <c:pt idx="1034">
                  <c:v>528.36152365236524</c:v>
                </c:pt>
                <c:pt idx="1035">
                  <c:v>528.36152365236524</c:v>
                </c:pt>
                <c:pt idx="1036">
                  <c:v>528.36152365236524</c:v>
                </c:pt>
                <c:pt idx="1037">
                  <c:v>528.36152365236524</c:v>
                </c:pt>
                <c:pt idx="1038">
                  <c:v>528.36152365236524</c:v>
                </c:pt>
                <c:pt idx="1039">
                  <c:v>528.36152365236524</c:v>
                </c:pt>
                <c:pt idx="1040">
                  <c:v>528.36152365236524</c:v>
                </c:pt>
                <c:pt idx="1041">
                  <c:v>528.36152365236524</c:v>
                </c:pt>
                <c:pt idx="1042">
                  <c:v>528.36152365236524</c:v>
                </c:pt>
                <c:pt idx="1043">
                  <c:v>528.36152365236524</c:v>
                </c:pt>
                <c:pt idx="1044">
                  <c:v>528.36152365236524</c:v>
                </c:pt>
                <c:pt idx="1045">
                  <c:v>528.36152365236524</c:v>
                </c:pt>
                <c:pt idx="1046">
                  <c:v>528.36152365236524</c:v>
                </c:pt>
                <c:pt idx="1047">
                  <c:v>528.36152365236524</c:v>
                </c:pt>
                <c:pt idx="1048">
                  <c:v>528.36152365236524</c:v>
                </c:pt>
                <c:pt idx="1049">
                  <c:v>528.36152365236524</c:v>
                </c:pt>
                <c:pt idx="1050">
                  <c:v>528.36152365236524</c:v>
                </c:pt>
                <c:pt idx="1051">
                  <c:v>528.36152365236524</c:v>
                </c:pt>
                <c:pt idx="1052">
                  <c:v>528.36152365236524</c:v>
                </c:pt>
                <c:pt idx="1053">
                  <c:v>528.36152365236524</c:v>
                </c:pt>
                <c:pt idx="1054">
                  <c:v>528.36152365236524</c:v>
                </c:pt>
                <c:pt idx="1055">
                  <c:v>528.36152365236524</c:v>
                </c:pt>
                <c:pt idx="1056">
                  <c:v>528.36152365236524</c:v>
                </c:pt>
                <c:pt idx="1057">
                  <c:v>528.36152365236524</c:v>
                </c:pt>
                <c:pt idx="1058">
                  <c:v>528.36152365236524</c:v>
                </c:pt>
                <c:pt idx="1059">
                  <c:v>528.36152365236524</c:v>
                </c:pt>
                <c:pt idx="1060">
                  <c:v>528.36152365236524</c:v>
                </c:pt>
                <c:pt idx="1061">
                  <c:v>528.36152365236524</c:v>
                </c:pt>
                <c:pt idx="1062">
                  <c:v>528.36152365236524</c:v>
                </c:pt>
                <c:pt idx="1063">
                  <c:v>528.36152365236524</c:v>
                </c:pt>
                <c:pt idx="1064">
                  <c:v>528.36152365236524</c:v>
                </c:pt>
                <c:pt idx="1065">
                  <c:v>528.36152365236524</c:v>
                </c:pt>
                <c:pt idx="1066">
                  <c:v>528.36152365236524</c:v>
                </c:pt>
                <c:pt idx="1067">
                  <c:v>528.36152365236524</c:v>
                </c:pt>
                <c:pt idx="1068">
                  <c:v>528.36152365236524</c:v>
                </c:pt>
                <c:pt idx="1069">
                  <c:v>528.36152365236524</c:v>
                </c:pt>
                <c:pt idx="1070">
                  <c:v>528.36152365236524</c:v>
                </c:pt>
                <c:pt idx="1071">
                  <c:v>528.36152365236524</c:v>
                </c:pt>
                <c:pt idx="1072">
                  <c:v>528.36152365236524</c:v>
                </c:pt>
                <c:pt idx="1073">
                  <c:v>528.36152365236524</c:v>
                </c:pt>
                <c:pt idx="1074">
                  <c:v>528.36152365236524</c:v>
                </c:pt>
                <c:pt idx="1075">
                  <c:v>528.36152365236524</c:v>
                </c:pt>
                <c:pt idx="1076">
                  <c:v>528.36152365236524</c:v>
                </c:pt>
                <c:pt idx="1077">
                  <c:v>528.36152365236524</c:v>
                </c:pt>
                <c:pt idx="1078">
                  <c:v>528.36152365236524</c:v>
                </c:pt>
                <c:pt idx="1079">
                  <c:v>528.36152365236524</c:v>
                </c:pt>
                <c:pt idx="1080">
                  <c:v>528.36152365236524</c:v>
                </c:pt>
                <c:pt idx="1081">
                  <c:v>528.36152365236524</c:v>
                </c:pt>
                <c:pt idx="1082">
                  <c:v>528.36152365236524</c:v>
                </c:pt>
                <c:pt idx="1083">
                  <c:v>528.36152365236524</c:v>
                </c:pt>
                <c:pt idx="1084">
                  <c:v>528.36152365236524</c:v>
                </c:pt>
                <c:pt idx="1085">
                  <c:v>528.36152365236524</c:v>
                </c:pt>
                <c:pt idx="1086">
                  <c:v>528.36152365236524</c:v>
                </c:pt>
                <c:pt idx="1087">
                  <c:v>528.36152365236524</c:v>
                </c:pt>
                <c:pt idx="1088">
                  <c:v>528.36152365236524</c:v>
                </c:pt>
                <c:pt idx="1089">
                  <c:v>528.36152365236524</c:v>
                </c:pt>
                <c:pt idx="1090">
                  <c:v>528.36152365236524</c:v>
                </c:pt>
                <c:pt idx="1091">
                  <c:v>528.36152365236524</c:v>
                </c:pt>
                <c:pt idx="1092">
                  <c:v>528.36152365236524</c:v>
                </c:pt>
                <c:pt idx="1093">
                  <c:v>528.36152365236524</c:v>
                </c:pt>
                <c:pt idx="1094">
                  <c:v>528.36152365236524</c:v>
                </c:pt>
                <c:pt idx="1095">
                  <c:v>528.36152365236524</c:v>
                </c:pt>
                <c:pt idx="1096">
                  <c:v>528.36152365236524</c:v>
                </c:pt>
                <c:pt idx="1097">
                  <c:v>528.36152365236524</c:v>
                </c:pt>
                <c:pt idx="1098">
                  <c:v>528.36152365236524</c:v>
                </c:pt>
                <c:pt idx="1099">
                  <c:v>528.36152365236524</c:v>
                </c:pt>
                <c:pt idx="1100">
                  <c:v>528.36152365236524</c:v>
                </c:pt>
                <c:pt idx="1101">
                  <c:v>528.36152365236524</c:v>
                </c:pt>
                <c:pt idx="1102">
                  <c:v>528.36152365236524</c:v>
                </c:pt>
                <c:pt idx="1103">
                  <c:v>528.36152365236524</c:v>
                </c:pt>
                <c:pt idx="1104">
                  <c:v>528.36152365236524</c:v>
                </c:pt>
                <c:pt idx="1105">
                  <c:v>528.36152365236524</c:v>
                </c:pt>
                <c:pt idx="1106">
                  <c:v>528.36152365236524</c:v>
                </c:pt>
                <c:pt idx="1107">
                  <c:v>528.36152365236524</c:v>
                </c:pt>
                <c:pt idx="1108">
                  <c:v>528.36152365236524</c:v>
                </c:pt>
                <c:pt idx="1109">
                  <c:v>528.36152365236524</c:v>
                </c:pt>
                <c:pt idx="1110">
                  <c:v>528.36152365236524</c:v>
                </c:pt>
                <c:pt idx="1111">
                  <c:v>528.36152365236524</c:v>
                </c:pt>
                <c:pt idx="1112">
                  <c:v>528.36152365236524</c:v>
                </c:pt>
                <c:pt idx="1113">
                  <c:v>528.36152365236524</c:v>
                </c:pt>
                <c:pt idx="1114">
                  <c:v>528.36152365236524</c:v>
                </c:pt>
                <c:pt idx="1115">
                  <c:v>528.36152365236524</c:v>
                </c:pt>
                <c:pt idx="1116">
                  <c:v>528.36152365236524</c:v>
                </c:pt>
                <c:pt idx="1117">
                  <c:v>528.36152365236524</c:v>
                </c:pt>
                <c:pt idx="1118">
                  <c:v>528.36152365236524</c:v>
                </c:pt>
                <c:pt idx="1119">
                  <c:v>528.36152365236524</c:v>
                </c:pt>
                <c:pt idx="1120">
                  <c:v>528.36152365236524</c:v>
                </c:pt>
                <c:pt idx="1121">
                  <c:v>528.36152365236524</c:v>
                </c:pt>
                <c:pt idx="1122">
                  <c:v>528.36152365236524</c:v>
                </c:pt>
                <c:pt idx="1123">
                  <c:v>528.36152365236524</c:v>
                </c:pt>
                <c:pt idx="1124">
                  <c:v>528.36152365236524</c:v>
                </c:pt>
                <c:pt idx="1125">
                  <c:v>528.36152365236524</c:v>
                </c:pt>
                <c:pt idx="1126">
                  <c:v>528.36152365236524</c:v>
                </c:pt>
                <c:pt idx="1127">
                  <c:v>528.36152365236524</c:v>
                </c:pt>
                <c:pt idx="1128">
                  <c:v>528.36152365236524</c:v>
                </c:pt>
                <c:pt idx="1129">
                  <c:v>528.36152365236524</c:v>
                </c:pt>
                <c:pt idx="1130">
                  <c:v>528.36152365236524</c:v>
                </c:pt>
                <c:pt idx="1131">
                  <c:v>528.36152365236524</c:v>
                </c:pt>
                <c:pt idx="1132">
                  <c:v>528.36152365236524</c:v>
                </c:pt>
                <c:pt idx="1133">
                  <c:v>528.36152365236524</c:v>
                </c:pt>
                <c:pt idx="1134">
                  <c:v>528.36152365236524</c:v>
                </c:pt>
                <c:pt idx="1135">
                  <c:v>528.36152365236524</c:v>
                </c:pt>
                <c:pt idx="1136">
                  <c:v>528.36152365236524</c:v>
                </c:pt>
                <c:pt idx="1137">
                  <c:v>528.36152365236524</c:v>
                </c:pt>
                <c:pt idx="1138">
                  <c:v>528.36152365236524</c:v>
                </c:pt>
                <c:pt idx="1139">
                  <c:v>528.36152365236524</c:v>
                </c:pt>
                <c:pt idx="1140">
                  <c:v>528.36152365236524</c:v>
                </c:pt>
                <c:pt idx="1141">
                  <c:v>528.36152365236524</c:v>
                </c:pt>
                <c:pt idx="1142">
                  <c:v>528.36152365236524</c:v>
                </c:pt>
                <c:pt idx="1143">
                  <c:v>528.36152365236524</c:v>
                </c:pt>
                <c:pt idx="1144">
                  <c:v>528.36152365236524</c:v>
                </c:pt>
                <c:pt idx="1145">
                  <c:v>528.36152365236524</c:v>
                </c:pt>
                <c:pt idx="1146">
                  <c:v>528.36152365236524</c:v>
                </c:pt>
                <c:pt idx="1147">
                  <c:v>528.36152365236524</c:v>
                </c:pt>
                <c:pt idx="1148">
                  <c:v>528.36152365236524</c:v>
                </c:pt>
                <c:pt idx="1149">
                  <c:v>528.36152365236524</c:v>
                </c:pt>
                <c:pt idx="1150">
                  <c:v>528.36152365236524</c:v>
                </c:pt>
                <c:pt idx="1151">
                  <c:v>528.36152365236524</c:v>
                </c:pt>
                <c:pt idx="1152">
                  <c:v>528.36152365236524</c:v>
                </c:pt>
                <c:pt idx="1153">
                  <c:v>528.36152365236524</c:v>
                </c:pt>
                <c:pt idx="1154">
                  <c:v>528.36152365236524</c:v>
                </c:pt>
                <c:pt idx="1155">
                  <c:v>528.36152365236524</c:v>
                </c:pt>
                <c:pt idx="1156">
                  <c:v>528.36152365236524</c:v>
                </c:pt>
                <c:pt idx="1157">
                  <c:v>528.36152365236524</c:v>
                </c:pt>
                <c:pt idx="1158">
                  <c:v>528.36152365236524</c:v>
                </c:pt>
                <c:pt idx="1159">
                  <c:v>528.36152365236524</c:v>
                </c:pt>
                <c:pt idx="1160">
                  <c:v>528.36152365236524</c:v>
                </c:pt>
                <c:pt idx="1161">
                  <c:v>528.36152365236524</c:v>
                </c:pt>
                <c:pt idx="1162">
                  <c:v>528.36152365236524</c:v>
                </c:pt>
                <c:pt idx="1163">
                  <c:v>528.36152365236524</c:v>
                </c:pt>
                <c:pt idx="1164">
                  <c:v>528.36152365236524</c:v>
                </c:pt>
                <c:pt idx="1165">
                  <c:v>528.36152365236524</c:v>
                </c:pt>
                <c:pt idx="1166">
                  <c:v>528.36152365236524</c:v>
                </c:pt>
                <c:pt idx="1167">
                  <c:v>528.36152365236524</c:v>
                </c:pt>
                <c:pt idx="1168">
                  <c:v>528.36152365236524</c:v>
                </c:pt>
                <c:pt idx="1169">
                  <c:v>528.36152365236524</c:v>
                </c:pt>
                <c:pt idx="1170">
                  <c:v>528.36152365236524</c:v>
                </c:pt>
                <c:pt idx="1171">
                  <c:v>528.36152365236524</c:v>
                </c:pt>
                <c:pt idx="1172">
                  <c:v>528.36152365236524</c:v>
                </c:pt>
                <c:pt idx="1173">
                  <c:v>528.36152365236524</c:v>
                </c:pt>
                <c:pt idx="1174">
                  <c:v>528.36152365236524</c:v>
                </c:pt>
                <c:pt idx="1175">
                  <c:v>528.36152365236524</c:v>
                </c:pt>
                <c:pt idx="1176">
                  <c:v>528.36152365236524</c:v>
                </c:pt>
                <c:pt idx="1177">
                  <c:v>528.36152365236524</c:v>
                </c:pt>
                <c:pt idx="1178">
                  <c:v>528.36152365236524</c:v>
                </c:pt>
                <c:pt idx="1179">
                  <c:v>528.36152365236524</c:v>
                </c:pt>
                <c:pt idx="1180">
                  <c:v>528.36152365236524</c:v>
                </c:pt>
                <c:pt idx="1181">
                  <c:v>528.36152365236524</c:v>
                </c:pt>
                <c:pt idx="1182">
                  <c:v>528.36152365236524</c:v>
                </c:pt>
                <c:pt idx="1183">
                  <c:v>528.36152365236524</c:v>
                </c:pt>
                <c:pt idx="1184">
                  <c:v>528.36152365236524</c:v>
                </c:pt>
                <c:pt idx="1185">
                  <c:v>528.36152365236524</c:v>
                </c:pt>
                <c:pt idx="1186">
                  <c:v>528.36152365236524</c:v>
                </c:pt>
                <c:pt idx="1187">
                  <c:v>528.36152365236524</c:v>
                </c:pt>
                <c:pt idx="1188">
                  <c:v>528.36152365236524</c:v>
                </c:pt>
                <c:pt idx="1189">
                  <c:v>528.36152365236524</c:v>
                </c:pt>
                <c:pt idx="1190">
                  <c:v>528.36152365236524</c:v>
                </c:pt>
                <c:pt idx="1191">
                  <c:v>528.36152365236524</c:v>
                </c:pt>
                <c:pt idx="1192">
                  <c:v>528.36152365236524</c:v>
                </c:pt>
                <c:pt idx="1193">
                  <c:v>528.36152365236524</c:v>
                </c:pt>
                <c:pt idx="1194">
                  <c:v>528.36152365236524</c:v>
                </c:pt>
                <c:pt idx="1195">
                  <c:v>528.36152365236524</c:v>
                </c:pt>
                <c:pt idx="1196">
                  <c:v>528.36152365236524</c:v>
                </c:pt>
                <c:pt idx="1197">
                  <c:v>528.36152365236524</c:v>
                </c:pt>
                <c:pt idx="1198">
                  <c:v>528.36152365236524</c:v>
                </c:pt>
                <c:pt idx="1199">
                  <c:v>528.36152365236524</c:v>
                </c:pt>
                <c:pt idx="1200">
                  <c:v>528.36152365236524</c:v>
                </c:pt>
                <c:pt idx="1201">
                  <c:v>528.36152365236524</c:v>
                </c:pt>
                <c:pt idx="1202">
                  <c:v>528.36152365236524</c:v>
                </c:pt>
                <c:pt idx="1203">
                  <c:v>528.36152365236524</c:v>
                </c:pt>
                <c:pt idx="1204">
                  <c:v>528.36152365236524</c:v>
                </c:pt>
                <c:pt idx="1205">
                  <c:v>528.36152365236524</c:v>
                </c:pt>
                <c:pt idx="1206">
                  <c:v>528.36152365236524</c:v>
                </c:pt>
                <c:pt idx="1207">
                  <c:v>528.36152365236524</c:v>
                </c:pt>
                <c:pt idx="1208">
                  <c:v>528.36152365236524</c:v>
                </c:pt>
                <c:pt idx="1209">
                  <c:v>528.36152365236524</c:v>
                </c:pt>
                <c:pt idx="1210">
                  <c:v>528.36152365236524</c:v>
                </c:pt>
                <c:pt idx="1211">
                  <c:v>528.36152365236524</c:v>
                </c:pt>
                <c:pt idx="1212">
                  <c:v>528.36152365236524</c:v>
                </c:pt>
                <c:pt idx="1213">
                  <c:v>528.36152365236524</c:v>
                </c:pt>
                <c:pt idx="1214">
                  <c:v>528.36152365236524</c:v>
                </c:pt>
                <c:pt idx="1215">
                  <c:v>528.36152365236524</c:v>
                </c:pt>
                <c:pt idx="1216">
                  <c:v>528.36152365236524</c:v>
                </c:pt>
                <c:pt idx="1217">
                  <c:v>528.36152365236524</c:v>
                </c:pt>
                <c:pt idx="1218">
                  <c:v>528.36152365236524</c:v>
                </c:pt>
                <c:pt idx="1219">
                  <c:v>528.36152365236524</c:v>
                </c:pt>
                <c:pt idx="1220">
                  <c:v>528.36152365236524</c:v>
                </c:pt>
                <c:pt idx="1221">
                  <c:v>528.36152365236524</c:v>
                </c:pt>
                <c:pt idx="1222">
                  <c:v>528.36152365236524</c:v>
                </c:pt>
                <c:pt idx="1223">
                  <c:v>528.36152365236524</c:v>
                </c:pt>
                <c:pt idx="1224">
                  <c:v>528.36152365236524</c:v>
                </c:pt>
                <c:pt idx="1225">
                  <c:v>528.36152365236524</c:v>
                </c:pt>
                <c:pt idx="1226">
                  <c:v>528.36152365236524</c:v>
                </c:pt>
                <c:pt idx="1227">
                  <c:v>528.36152365236524</c:v>
                </c:pt>
                <c:pt idx="1228">
                  <c:v>528.36152365236524</c:v>
                </c:pt>
                <c:pt idx="1229">
                  <c:v>528.36152365236524</c:v>
                </c:pt>
                <c:pt idx="1230">
                  <c:v>528.36152365236524</c:v>
                </c:pt>
                <c:pt idx="1231">
                  <c:v>528.36152365236524</c:v>
                </c:pt>
                <c:pt idx="1232">
                  <c:v>528.36152365236524</c:v>
                </c:pt>
                <c:pt idx="1233">
                  <c:v>528.36152365236524</c:v>
                </c:pt>
                <c:pt idx="1234">
                  <c:v>528.36152365236524</c:v>
                </c:pt>
                <c:pt idx="1235">
                  <c:v>528.36152365236524</c:v>
                </c:pt>
                <c:pt idx="1236">
                  <c:v>528.36152365236524</c:v>
                </c:pt>
                <c:pt idx="1237">
                  <c:v>528.36152365236524</c:v>
                </c:pt>
                <c:pt idx="1238">
                  <c:v>528.36152365236524</c:v>
                </c:pt>
                <c:pt idx="1239">
                  <c:v>528.36152365236524</c:v>
                </c:pt>
                <c:pt idx="1240">
                  <c:v>528.36152365236524</c:v>
                </c:pt>
                <c:pt idx="1241">
                  <c:v>528.36152365236524</c:v>
                </c:pt>
                <c:pt idx="1242">
                  <c:v>528.36152365236524</c:v>
                </c:pt>
                <c:pt idx="1243">
                  <c:v>528.36152365236524</c:v>
                </c:pt>
                <c:pt idx="1244">
                  <c:v>528.36152365236524</c:v>
                </c:pt>
                <c:pt idx="1245">
                  <c:v>528.36152365236524</c:v>
                </c:pt>
                <c:pt idx="1246">
                  <c:v>528.36152365236524</c:v>
                </c:pt>
                <c:pt idx="1247">
                  <c:v>528.36152365236524</c:v>
                </c:pt>
                <c:pt idx="1248">
                  <c:v>528.36152365236524</c:v>
                </c:pt>
                <c:pt idx="1249">
                  <c:v>528.36152365236524</c:v>
                </c:pt>
                <c:pt idx="1250">
                  <c:v>528.36152365236524</c:v>
                </c:pt>
                <c:pt idx="1251">
                  <c:v>528.36152365236524</c:v>
                </c:pt>
                <c:pt idx="1252">
                  <c:v>528.36152365236524</c:v>
                </c:pt>
                <c:pt idx="1253">
                  <c:v>528.36152365236524</c:v>
                </c:pt>
                <c:pt idx="1254">
                  <c:v>528.36152365236524</c:v>
                </c:pt>
                <c:pt idx="1255">
                  <c:v>528.36152365236524</c:v>
                </c:pt>
                <c:pt idx="1256">
                  <c:v>528.36152365236524</c:v>
                </c:pt>
                <c:pt idx="1257">
                  <c:v>528.36152365236524</c:v>
                </c:pt>
                <c:pt idx="1258">
                  <c:v>528.36152365236524</c:v>
                </c:pt>
                <c:pt idx="1259">
                  <c:v>528.36152365236524</c:v>
                </c:pt>
                <c:pt idx="1260">
                  <c:v>528.36152365236524</c:v>
                </c:pt>
                <c:pt idx="1261">
                  <c:v>528.36152365236524</c:v>
                </c:pt>
                <c:pt idx="1262">
                  <c:v>528.36152365236524</c:v>
                </c:pt>
                <c:pt idx="1263">
                  <c:v>528.36152365236524</c:v>
                </c:pt>
                <c:pt idx="1264">
                  <c:v>528.36152365236524</c:v>
                </c:pt>
                <c:pt idx="1265">
                  <c:v>528.36152365236524</c:v>
                </c:pt>
                <c:pt idx="1266">
                  <c:v>528.36152365236524</c:v>
                </c:pt>
                <c:pt idx="1267">
                  <c:v>528.36152365236524</c:v>
                </c:pt>
                <c:pt idx="1268">
                  <c:v>528.36152365236524</c:v>
                </c:pt>
                <c:pt idx="1269">
                  <c:v>528.36152365236524</c:v>
                </c:pt>
                <c:pt idx="1270">
                  <c:v>528.36152365236524</c:v>
                </c:pt>
                <c:pt idx="1271">
                  <c:v>528.36152365236524</c:v>
                </c:pt>
                <c:pt idx="1272">
                  <c:v>528.36152365236524</c:v>
                </c:pt>
                <c:pt idx="1273">
                  <c:v>528.36152365236524</c:v>
                </c:pt>
                <c:pt idx="1274">
                  <c:v>528.36152365236524</c:v>
                </c:pt>
                <c:pt idx="1275">
                  <c:v>528.36152365236524</c:v>
                </c:pt>
                <c:pt idx="1276">
                  <c:v>528.36152365236524</c:v>
                </c:pt>
                <c:pt idx="1277">
                  <c:v>528.36152365236524</c:v>
                </c:pt>
                <c:pt idx="1278">
                  <c:v>528.36152365236524</c:v>
                </c:pt>
                <c:pt idx="1279">
                  <c:v>528.36152365236524</c:v>
                </c:pt>
                <c:pt idx="1280">
                  <c:v>528.36152365236524</c:v>
                </c:pt>
                <c:pt idx="1281">
                  <c:v>528.36152365236524</c:v>
                </c:pt>
                <c:pt idx="1282">
                  <c:v>528.36152365236524</c:v>
                </c:pt>
                <c:pt idx="1283">
                  <c:v>528.36152365236524</c:v>
                </c:pt>
                <c:pt idx="1284">
                  <c:v>528.36152365236524</c:v>
                </c:pt>
                <c:pt idx="1285">
                  <c:v>528.36152365236524</c:v>
                </c:pt>
                <c:pt idx="1286">
                  <c:v>528.36152365236524</c:v>
                </c:pt>
                <c:pt idx="1287">
                  <c:v>528.36152365236524</c:v>
                </c:pt>
                <c:pt idx="1288">
                  <c:v>528.36152365236524</c:v>
                </c:pt>
                <c:pt idx="1289">
                  <c:v>528.36152365236524</c:v>
                </c:pt>
                <c:pt idx="1290">
                  <c:v>528.36152365236524</c:v>
                </c:pt>
                <c:pt idx="1291">
                  <c:v>528.36152365236524</c:v>
                </c:pt>
                <c:pt idx="1292">
                  <c:v>528.36152365236524</c:v>
                </c:pt>
                <c:pt idx="1293">
                  <c:v>528.36152365236524</c:v>
                </c:pt>
                <c:pt idx="1294">
                  <c:v>528.36152365236524</c:v>
                </c:pt>
                <c:pt idx="1295">
                  <c:v>528.36152365236524</c:v>
                </c:pt>
                <c:pt idx="1296">
                  <c:v>528.36152365236524</c:v>
                </c:pt>
                <c:pt idx="1297">
                  <c:v>528.36152365236524</c:v>
                </c:pt>
                <c:pt idx="1298">
                  <c:v>528.36152365236524</c:v>
                </c:pt>
                <c:pt idx="1299">
                  <c:v>528.36152365236524</c:v>
                </c:pt>
                <c:pt idx="1300">
                  <c:v>528.36152365236524</c:v>
                </c:pt>
                <c:pt idx="1301">
                  <c:v>528.36152365236524</c:v>
                </c:pt>
                <c:pt idx="1302">
                  <c:v>528.36152365236524</c:v>
                </c:pt>
                <c:pt idx="1303">
                  <c:v>528.36152365236524</c:v>
                </c:pt>
                <c:pt idx="1304">
                  <c:v>528.36152365236524</c:v>
                </c:pt>
                <c:pt idx="1305">
                  <c:v>528.36152365236524</c:v>
                </c:pt>
                <c:pt idx="1306">
                  <c:v>528.36152365236524</c:v>
                </c:pt>
                <c:pt idx="1307">
                  <c:v>528.36152365236524</c:v>
                </c:pt>
                <c:pt idx="1308">
                  <c:v>528.36152365236524</c:v>
                </c:pt>
                <c:pt idx="1309">
                  <c:v>528.36152365236524</c:v>
                </c:pt>
                <c:pt idx="1310">
                  <c:v>528.36152365236524</c:v>
                </c:pt>
                <c:pt idx="1311">
                  <c:v>528.36152365236524</c:v>
                </c:pt>
                <c:pt idx="1312">
                  <c:v>528.36152365236524</c:v>
                </c:pt>
                <c:pt idx="1313">
                  <c:v>528.36152365236524</c:v>
                </c:pt>
                <c:pt idx="1314">
                  <c:v>528.36152365236524</c:v>
                </c:pt>
                <c:pt idx="1315">
                  <c:v>528.36152365236524</c:v>
                </c:pt>
                <c:pt idx="1316">
                  <c:v>528.36152365236524</c:v>
                </c:pt>
                <c:pt idx="1317">
                  <c:v>528.36152365236524</c:v>
                </c:pt>
                <c:pt idx="1318">
                  <c:v>528.36152365236524</c:v>
                </c:pt>
                <c:pt idx="1319">
                  <c:v>528.36152365236524</c:v>
                </c:pt>
                <c:pt idx="1320">
                  <c:v>528.36152365236524</c:v>
                </c:pt>
                <c:pt idx="1321">
                  <c:v>528.36152365236524</c:v>
                </c:pt>
                <c:pt idx="1322">
                  <c:v>528.36152365236524</c:v>
                </c:pt>
                <c:pt idx="1323">
                  <c:v>528.36152365236524</c:v>
                </c:pt>
                <c:pt idx="1324">
                  <c:v>528.36152365236524</c:v>
                </c:pt>
                <c:pt idx="1325">
                  <c:v>528.36152365236524</c:v>
                </c:pt>
                <c:pt idx="1326">
                  <c:v>528.36152365236524</c:v>
                </c:pt>
                <c:pt idx="1327">
                  <c:v>528.36152365236524</c:v>
                </c:pt>
                <c:pt idx="1328">
                  <c:v>528.36152365236524</c:v>
                </c:pt>
                <c:pt idx="1329">
                  <c:v>528.36152365236524</c:v>
                </c:pt>
                <c:pt idx="1330">
                  <c:v>528.36152365236524</c:v>
                </c:pt>
                <c:pt idx="1331">
                  <c:v>528.36152365236524</c:v>
                </c:pt>
                <c:pt idx="1332">
                  <c:v>528.36152365236524</c:v>
                </c:pt>
                <c:pt idx="1333">
                  <c:v>528.36152365236524</c:v>
                </c:pt>
                <c:pt idx="1334">
                  <c:v>528.36152365236524</c:v>
                </c:pt>
                <c:pt idx="1335">
                  <c:v>528.36152365236524</c:v>
                </c:pt>
                <c:pt idx="1336">
                  <c:v>528.36152365236524</c:v>
                </c:pt>
                <c:pt idx="1337">
                  <c:v>528.36152365236524</c:v>
                </c:pt>
                <c:pt idx="1338">
                  <c:v>528.36152365236524</c:v>
                </c:pt>
                <c:pt idx="1339">
                  <c:v>528.36152365236524</c:v>
                </c:pt>
                <c:pt idx="1340">
                  <c:v>528.36152365236524</c:v>
                </c:pt>
                <c:pt idx="1341">
                  <c:v>528.36152365236524</c:v>
                </c:pt>
                <c:pt idx="1342">
                  <c:v>528.36152365236524</c:v>
                </c:pt>
                <c:pt idx="1343">
                  <c:v>528.36152365236524</c:v>
                </c:pt>
                <c:pt idx="1344">
                  <c:v>528.36152365236524</c:v>
                </c:pt>
                <c:pt idx="1345">
                  <c:v>528.36152365236524</c:v>
                </c:pt>
                <c:pt idx="1346">
                  <c:v>528.36152365236524</c:v>
                </c:pt>
                <c:pt idx="1347">
                  <c:v>528.36152365236524</c:v>
                </c:pt>
                <c:pt idx="1348">
                  <c:v>528.36152365236524</c:v>
                </c:pt>
                <c:pt idx="1349">
                  <c:v>528.36152365236524</c:v>
                </c:pt>
                <c:pt idx="1350">
                  <c:v>528.36152365236524</c:v>
                </c:pt>
                <c:pt idx="1351">
                  <c:v>528.36152365236524</c:v>
                </c:pt>
                <c:pt idx="1352">
                  <c:v>528.36152365236524</c:v>
                </c:pt>
                <c:pt idx="1353">
                  <c:v>528.36152365236524</c:v>
                </c:pt>
                <c:pt idx="1354">
                  <c:v>528.36152365236524</c:v>
                </c:pt>
                <c:pt idx="1355">
                  <c:v>528.36152365236524</c:v>
                </c:pt>
                <c:pt idx="1356">
                  <c:v>528.36152365236524</c:v>
                </c:pt>
                <c:pt idx="1357">
                  <c:v>528.36152365236524</c:v>
                </c:pt>
                <c:pt idx="1358">
                  <c:v>528.36152365236524</c:v>
                </c:pt>
                <c:pt idx="1359">
                  <c:v>528.36152365236524</c:v>
                </c:pt>
                <c:pt idx="1360">
                  <c:v>528.36152365236524</c:v>
                </c:pt>
                <c:pt idx="1361">
                  <c:v>528.36152365236524</c:v>
                </c:pt>
                <c:pt idx="1362">
                  <c:v>528.36152365236524</c:v>
                </c:pt>
                <c:pt idx="1363">
                  <c:v>528.36152365236524</c:v>
                </c:pt>
                <c:pt idx="1364">
                  <c:v>528.36152365236524</c:v>
                </c:pt>
                <c:pt idx="1365">
                  <c:v>528.36152365236524</c:v>
                </c:pt>
                <c:pt idx="1366">
                  <c:v>528.36152365236524</c:v>
                </c:pt>
                <c:pt idx="1367">
                  <c:v>528.36152365236524</c:v>
                </c:pt>
                <c:pt idx="1368">
                  <c:v>528.36152365236524</c:v>
                </c:pt>
                <c:pt idx="1369">
                  <c:v>528.36152365236524</c:v>
                </c:pt>
                <c:pt idx="1370">
                  <c:v>528.36152365236524</c:v>
                </c:pt>
                <c:pt idx="1371">
                  <c:v>528.36152365236524</c:v>
                </c:pt>
                <c:pt idx="1372">
                  <c:v>528.36152365236524</c:v>
                </c:pt>
                <c:pt idx="1373">
                  <c:v>528.36152365236524</c:v>
                </c:pt>
                <c:pt idx="1374">
                  <c:v>528.36152365236524</c:v>
                </c:pt>
                <c:pt idx="1375">
                  <c:v>528.36152365236524</c:v>
                </c:pt>
                <c:pt idx="1376">
                  <c:v>528.36152365236524</c:v>
                </c:pt>
                <c:pt idx="1377">
                  <c:v>528.36152365236524</c:v>
                </c:pt>
                <c:pt idx="1378">
                  <c:v>528.36152365236524</c:v>
                </c:pt>
                <c:pt idx="1379">
                  <c:v>528.36152365236524</c:v>
                </c:pt>
                <c:pt idx="1380">
                  <c:v>528.36152365236524</c:v>
                </c:pt>
                <c:pt idx="1381">
                  <c:v>528.36152365236524</c:v>
                </c:pt>
                <c:pt idx="1382">
                  <c:v>528.36152365236524</c:v>
                </c:pt>
                <c:pt idx="1383">
                  <c:v>528.36152365236524</c:v>
                </c:pt>
                <c:pt idx="1384">
                  <c:v>528.36152365236524</c:v>
                </c:pt>
                <c:pt idx="1385">
                  <c:v>528.36152365236524</c:v>
                </c:pt>
                <c:pt idx="1386">
                  <c:v>528.36152365236524</c:v>
                </c:pt>
                <c:pt idx="1387">
                  <c:v>528.36152365236524</c:v>
                </c:pt>
                <c:pt idx="1388">
                  <c:v>528.36152365236524</c:v>
                </c:pt>
                <c:pt idx="1389">
                  <c:v>528.36152365236524</c:v>
                </c:pt>
                <c:pt idx="1390">
                  <c:v>528.36152365236524</c:v>
                </c:pt>
                <c:pt idx="1391">
                  <c:v>528.36152365236524</c:v>
                </c:pt>
                <c:pt idx="1392">
                  <c:v>528.36152365236524</c:v>
                </c:pt>
                <c:pt idx="1393">
                  <c:v>528.36152365236524</c:v>
                </c:pt>
                <c:pt idx="1394">
                  <c:v>528.36152365236524</c:v>
                </c:pt>
                <c:pt idx="1395">
                  <c:v>528.36152365236524</c:v>
                </c:pt>
                <c:pt idx="1396">
                  <c:v>528.36152365236524</c:v>
                </c:pt>
                <c:pt idx="1397">
                  <c:v>528.36152365236524</c:v>
                </c:pt>
                <c:pt idx="1398">
                  <c:v>528.36152365236524</c:v>
                </c:pt>
                <c:pt idx="1399">
                  <c:v>528.36152365236524</c:v>
                </c:pt>
                <c:pt idx="1400">
                  <c:v>528.36152365236524</c:v>
                </c:pt>
                <c:pt idx="1401">
                  <c:v>528.36152365236524</c:v>
                </c:pt>
                <c:pt idx="1402">
                  <c:v>528.36152365236524</c:v>
                </c:pt>
                <c:pt idx="1403">
                  <c:v>528.36152365236524</c:v>
                </c:pt>
                <c:pt idx="1404">
                  <c:v>528.36152365236524</c:v>
                </c:pt>
                <c:pt idx="1405">
                  <c:v>528.36152365236524</c:v>
                </c:pt>
                <c:pt idx="1406">
                  <c:v>528.36152365236524</c:v>
                </c:pt>
                <c:pt idx="1407">
                  <c:v>528.36152365236524</c:v>
                </c:pt>
                <c:pt idx="1408">
                  <c:v>528.36152365236524</c:v>
                </c:pt>
                <c:pt idx="1409">
                  <c:v>528.36152365236524</c:v>
                </c:pt>
                <c:pt idx="1410">
                  <c:v>528.36152365236524</c:v>
                </c:pt>
                <c:pt idx="1411">
                  <c:v>528.36152365236524</c:v>
                </c:pt>
                <c:pt idx="1412">
                  <c:v>528.36152365236524</c:v>
                </c:pt>
                <c:pt idx="1413">
                  <c:v>528.36152365236524</c:v>
                </c:pt>
                <c:pt idx="1414">
                  <c:v>528.36152365236524</c:v>
                </c:pt>
                <c:pt idx="1415">
                  <c:v>528.36152365236524</c:v>
                </c:pt>
                <c:pt idx="1416">
                  <c:v>528.36152365236524</c:v>
                </c:pt>
                <c:pt idx="1417">
                  <c:v>528.36152365236524</c:v>
                </c:pt>
                <c:pt idx="1418">
                  <c:v>528.36152365236524</c:v>
                </c:pt>
                <c:pt idx="1419">
                  <c:v>528.36152365236524</c:v>
                </c:pt>
                <c:pt idx="1420">
                  <c:v>528.36152365236524</c:v>
                </c:pt>
                <c:pt idx="1421">
                  <c:v>528.36152365236524</c:v>
                </c:pt>
                <c:pt idx="1422">
                  <c:v>528.36152365236524</c:v>
                </c:pt>
                <c:pt idx="1423">
                  <c:v>528.36152365236524</c:v>
                </c:pt>
                <c:pt idx="1424">
                  <c:v>528.36152365236524</c:v>
                </c:pt>
                <c:pt idx="1425">
                  <c:v>528.36152365236524</c:v>
                </c:pt>
                <c:pt idx="1426">
                  <c:v>528.36152365236524</c:v>
                </c:pt>
                <c:pt idx="1427">
                  <c:v>528.36152365236524</c:v>
                </c:pt>
                <c:pt idx="1428">
                  <c:v>528.36152365236524</c:v>
                </c:pt>
                <c:pt idx="1429">
                  <c:v>528.36152365236524</c:v>
                </c:pt>
                <c:pt idx="1430">
                  <c:v>528.36152365236524</c:v>
                </c:pt>
                <c:pt idx="1431">
                  <c:v>528.36152365236524</c:v>
                </c:pt>
                <c:pt idx="1432">
                  <c:v>528.36152365236524</c:v>
                </c:pt>
                <c:pt idx="1433">
                  <c:v>528.36152365236524</c:v>
                </c:pt>
                <c:pt idx="1434">
                  <c:v>528.36152365236524</c:v>
                </c:pt>
                <c:pt idx="1435">
                  <c:v>528.36152365236524</c:v>
                </c:pt>
                <c:pt idx="1436">
                  <c:v>528.36152365236524</c:v>
                </c:pt>
                <c:pt idx="1437">
                  <c:v>528.36152365236524</c:v>
                </c:pt>
                <c:pt idx="1438">
                  <c:v>528.36152365236524</c:v>
                </c:pt>
                <c:pt idx="1439">
                  <c:v>528.36152365236524</c:v>
                </c:pt>
                <c:pt idx="1440">
                  <c:v>528.36152365236524</c:v>
                </c:pt>
                <c:pt idx="1441">
                  <c:v>528.36152365236524</c:v>
                </c:pt>
                <c:pt idx="1442">
                  <c:v>528.36152365236524</c:v>
                </c:pt>
                <c:pt idx="1443">
                  <c:v>528.36152365236524</c:v>
                </c:pt>
                <c:pt idx="1444">
                  <c:v>528.36152365236524</c:v>
                </c:pt>
                <c:pt idx="1445">
                  <c:v>528.36152365236524</c:v>
                </c:pt>
                <c:pt idx="1446">
                  <c:v>528.36152365236524</c:v>
                </c:pt>
                <c:pt idx="1447">
                  <c:v>528.36152365236524</c:v>
                </c:pt>
                <c:pt idx="1448">
                  <c:v>528.36152365236524</c:v>
                </c:pt>
                <c:pt idx="1449">
                  <c:v>528.36152365236524</c:v>
                </c:pt>
                <c:pt idx="1450">
                  <c:v>528.36152365236524</c:v>
                </c:pt>
                <c:pt idx="1451">
                  <c:v>528.36152365236524</c:v>
                </c:pt>
                <c:pt idx="1452">
                  <c:v>528.36152365236524</c:v>
                </c:pt>
                <c:pt idx="1453">
                  <c:v>528.36152365236524</c:v>
                </c:pt>
                <c:pt idx="1454">
                  <c:v>528.36152365236524</c:v>
                </c:pt>
                <c:pt idx="1455">
                  <c:v>528.36152365236524</c:v>
                </c:pt>
                <c:pt idx="1456">
                  <c:v>528.36152365236524</c:v>
                </c:pt>
                <c:pt idx="1457">
                  <c:v>528.36152365236524</c:v>
                </c:pt>
                <c:pt idx="1458">
                  <c:v>528.36152365236524</c:v>
                </c:pt>
                <c:pt idx="1459">
                  <c:v>528.36152365236524</c:v>
                </c:pt>
                <c:pt idx="1460">
                  <c:v>528.36152365236524</c:v>
                </c:pt>
                <c:pt idx="1461">
                  <c:v>528.36152365236524</c:v>
                </c:pt>
                <c:pt idx="1462">
                  <c:v>528.36152365236524</c:v>
                </c:pt>
                <c:pt idx="1463">
                  <c:v>528.36152365236524</c:v>
                </c:pt>
                <c:pt idx="1464">
                  <c:v>528.36152365236524</c:v>
                </c:pt>
                <c:pt idx="1465">
                  <c:v>528.36152365236524</c:v>
                </c:pt>
                <c:pt idx="1466">
                  <c:v>528.36152365236524</c:v>
                </c:pt>
                <c:pt idx="1467">
                  <c:v>528.36152365236524</c:v>
                </c:pt>
                <c:pt idx="1468">
                  <c:v>528.36152365236524</c:v>
                </c:pt>
                <c:pt idx="1469">
                  <c:v>528.36152365236524</c:v>
                </c:pt>
                <c:pt idx="1470">
                  <c:v>528.36152365236524</c:v>
                </c:pt>
                <c:pt idx="1471">
                  <c:v>528.36152365236524</c:v>
                </c:pt>
                <c:pt idx="1472">
                  <c:v>528.36152365236524</c:v>
                </c:pt>
                <c:pt idx="1473">
                  <c:v>528.36152365236524</c:v>
                </c:pt>
                <c:pt idx="1474">
                  <c:v>528.36152365236524</c:v>
                </c:pt>
                <c:pt idx="1475">
                  <c:v>528.36152365236524</c:v>
                </c:pt>
                <c:pt idx="1476">
                  <c:v>528.36152365236524</c:v>
                </c:pt>
                <c:pt idx="1477">
                  <c:v>528.36152365236524</c:v>
                </c:pt>
                <c:pt idx="1478">
                  <c:v>528.36152365236524</c:v>
                </c:pt>
                <c:pt idx="1479">
                  <c:v>528.36152365236524</c:v>
                </c:pt>
                <c:pt idx="1480">
                  <c:v>528.36152365236524</c:v>
                </c:pt>
                <c:pt idx="1481">
                  <c:v>528.36152365236524</c:v>
                </c:pt>
                <c:pt idx="1482">
                  <c:v>528.36152365236524</c:v>
                </c:pt>
                <c:pt idx="1483">
                  <c:v>528.36152365236524</c:v>
                </c:pt>
                <c:pt idx="1484">
                  <c:v>528.36152365236524</c:v>
                </c:pt>
                <c:pt idx="1485">
                  <c:v>528.36152365236524</c:v>
                </c:pt>
                <c:pt idx="1486">
                  <c:v>528.36152365236524</c:v>
                </c:pt>
                <c:pt idx="1487">
                  <c:v>528.36152365236524</c:v>
                </c:pt>
                <c:pt idx="1488">
                  <c:v>528.36152365236524</c:v>
                </c:pt>
                <c:pt idx="1489">
                  <c:v>528.36152365236524</c:v>
                </c:pt>
                <c:pt idx="1490">
                  <c:v>528.36152365236524</c:v>
                </c:pt>
                <c:pt idx="1491">
                  <c:v>528.36152365236524</c:v>
                </c:pt>
                <c:pt idx="1492">
                  <c:v>528.36152365236524</c:v>
                </c:pt>
                <c:pt idx="1493">
                  <c:v>528.36152365236524</c:v>
                </c:pt>
                <c:pt idx="1494">
                  <c:v>528.36152365236524</c:v>
                </c:pt>
                <c:pt idx="1495">
                  <c:v>528.36152365236524</c:v>
                </c:pt>
                <c:pt idx="1496">
                  <c:v>528.36152365236524</c:v>
                </c:pt>
                <c:pt idx="1497">
                  <c:v>528.36152365236524</c:v>
                </c:pt>
                <c:pt idx="1498">
                  <c:v>528.36152365236524</c:v>
                </c:pt>
                <c:pt idx="1499">
                  <c:v>528.36152365236524</c:v>
                </c:pt>
                <c:pt idx="1500">
                  <c:v>528.36152365236524</c:v>
                </c:pt>
                <c:pt idx="1501">
                  <c:v>528.36152365236524</c:v>
                </c:pt>
                <c:pt idx="1502">
                  <c:v>528.36152365236524</c:v>
                </c:pt>
                <c:pt idx="1503">
                  <c:v>528.36152365236524</c:v>
                </c:pt>
                <c:pt idx="1504">
                  <c:v>528.36152365236524</c:v>
                </c:pt>
                <c:pt idx="1505">
                  <c:v>528.36152365236524</c:v>
                </c:pt>
                <c:pt idx="1506">
                  <c:v>528.36152365236524</c:v>
                </c:pt>
                <c:pt idx="1507">
                  <c:v>528.36152365236524</c:v>
                </c:pt>
                <c:pt idx="1508">
                  <c:v>528.36152365236524</c:v>
                </c:pt>
                <c:pt idx="1509">
                  <c:v>528.36152365236524</c:v>
                </c:pt>
                <c:pt idx="1510">
                  <c:v>528.36152365236524</c:v>
                </c:pt>
                <c:pt idx="1511">
                  <c:v>528.36152365236524</c:v>
                </c:pt>
                <c:pt idx="1512">
                  <c:v>528.36152365236524</c:v>
                </c:pt>
                <c:pt idx="1513">
                  <c:v>528.36152365236524</c:v>
                </c:pt>
                <c:pt idx="1514">
                  <c:v>528.36152365236524</c:v>
                </c:pt>
                <c:pt idx="1515">
                  <c:v>528.36152365236524</c:v>
                </c:pt>
                <c:pt idx="1516">
                  <c:v>528.36152365236524</c:v>
                </c:pt>
                <c:pt idx="1517">
                  <c:v>528.36152365236524</c:v>
                </c:pt>
                <c:pt idx="1518">
                  <c:v>528.36152365236524</c:v>
                </c:pt>
                <c:pt idx="1519">
                  <c:v>528.36152365236524</c:v>
                </c:pt>
                <c:pt idx="1520">
                  <c:v>528.36152365236524</c:v>
                </c:pt>
                <c:pt idx="1521">
                  <c:v>528.36152365236524</c:v>
                </c:pt>
                <c:pt idx="1522">
                  <c:v>528.36152365236524</c:v>
                </c:pt>
                <c:pt idx="1523">
                  <c:v>528.36152365236524</c:v>
                </c:pt>
                <c:pt idx="1524">
                  <c:v>528.36152365236524</c:v>
                </c:pt>
                <c:pt idx="1525">
                  <c:v>528.36152365236524</c:v>
                </c:pt>
                <c:pt idx="1526">
                  <c:v>528.36152365236524</c:v>
                </c:pt>
                <c:pt idx="1527">
                  <c:v>528.36152365236524</c:v>
                </c:pt>
                <c:pt idx="1528">
                  <c:v>528.36152365236524</c:v>
                </c:pt>
                <c:pt idx="1529">
                  <c:v>528.36152365236524</c:v>
                </c:pt>
                <c:pt idx="1530">
                  <c:v>528.36152365236524</c:v>
                </c:pt>
                <c:pt idx="1531">
                  <c:v>528.36152365236524</c:v>
                </c:pt>
                <c:pt idx="1532">
                  <c:v>528.36152365236524</c:v>
                </c:pt>
                <c:pt idx="1533">
                  <c:v>528.36152365236524</c:v>
                </c:pt>
                <c:pt idx="1534">
                  <c:v>528.36152365236524</c:v>
                </c:pt>
                <c:pt idx="1535">
                  <c:v>528.36152365236524</c:v>
                </c:pt>
                <c:pt idx="1536">
                  <c:v>528.36152365236524</c:v>
                </c:pt>
                <c:pt idx="1537">
                  <c:v>528.36152365236524</c:v>
                </c:pt>
                <c:pt idx="1538">
                  <c:v>528.36152365236524</c:v>
                </c:pt>
                <c:pt idx="1539">
                  <c:v>528.36152365236524</c:v>
                </c:pt>
                <c:pt idx="1540">
                  <c:v>528.36152365236524</c:v>
                </c:pt>
                <c:pt idx="1541">
                  <c:v>528.36152365236524</c:v>
                </c:pt>
                <c:pt idx="1542">
                  <c:v>528.36152365236524</c:v>
                </c:pt>
                <c:pt idx="1543">
                  <c:v>528.36152365236524</c:v>
                </c:pt>
                <c:pt idx="1544">
                  <c:v>528.36152365236524</c:v>
                </c:pt>
                <c:pt idx="1545">
                  <c:v>528.36152365236524</c:v>
                </c:pt>
                <c:pt idx="1546">
                  <c:v>528.36152365236524</c:v>
                </c:pt>
                <c:pt idx="1547">
                  <c:v>528.36152365236524</c:v>
                </c:pt>
                <c:pt idx="1548">
                  <c:v>528.36152365236524</c:v>
                </c:pt>
                <c:pt idx="1549">
                  <c:v>528.36152365236524</c:v>
                </c:pt>
                <c:pt idx="1550">
                  <c:v>528.36152365236524</c:v>
                </c:pt>
                <c:pt idx="1551">
                  <c:v>528.36152365236524</c:v>
                </c:pt>
                <c:pt idx="1552">
                  <c:v>528.36152365236524</c:v>
                </c:pt>
                <c:pt idx="1553">
                  <c:v>528.36152365236524</c:v>
                </c:pt>
                <c:pt idx="1554">
                  <c:v>528.36152365236524</c:v>
                </c:pt>
                <c:pt idx="1555">
                  <c:v>528.36152365236524</c:v>
                </c:pt>
                <c:pt idx="1556">
                  <c:v>528.36152365236524</c:v>
                </c:pt>
                <c:pt idx="1557">
                  <c:v>528.36152365236524</c:v>
                </c:pt>
                <c:pt idx="1558">
                  <c:v>528.36152365236524</c:v>
                </c:pt>
                <c:pt idx="1559">
                  <c:v>528.36152365236524</c:v>
                </c:pt>
                <c:pt idx="1560">
                  <c:v>528.36152365236524</c:v>
                </c:pt>
                <c:pt idx="1561">
                  <c:v>528.36152365236524</c:v>
                </c:pt>
                <c:pt idx="1562">
                  <c:v>528.36152365236524</c:v>
                </c:pt>
                <c:pt idx="1563">
                  <c:v>528.36152365236524</c:v>
                </c:pt>
                <c:pt idx="1564">
                  <c:v>528.36152365236524</c:v>
                </c:pt>
                <c:pt idx="1565">
                  <c:v>528.36152365236524</c:v>
                </c:pt>
                <c:pt idx="1566">
                  <c:v>528.36152365236524</c:v>
                </c:pt>
                <c:pt idx="1567">
                  <c:v>528.36152365236524</c:v>
                </c:pt>
                <c:pt idx="1568">
                  <c:v>528.36152365236524</c:v>
                </c:pt>
                <c:pt idx="1569">
                  <c:v>528.36152365236524</c:v>
                </c:pt>
                <c:pt idx="1570">
                  <c:v>528.36152365236524</c:v>
                </c:pt>
                <c:pt idx="1571">
                  <c:v>528.36152365236524</c:v>
                </c:pt>
                <c:pt idx="1572">
                  <c:v>528.36152365236524</c:v>
                </c:pt>
                <c:pt idx="1573">
                  <c:v>528.36152365236524</c:v>
                </c:pt>
                <c:pt idx="1574">
                  <c:v>528.36152365236524</c:v>
                </c:pt>
                <c:pt idx="1575">
                  <c:v>528.36152365236524</c:v>
                </c:pt>
                <c:pt idx="1576">
                  <c:v>528.36152365236524</c:v>
                </c:pt>
                <c:pt idx="1577">
                  <c:v>528.36152365236524</c:v>
                </c:pt>
                <c:pt idx="1578">
                  <c:v>528.36152365236524</c:v>
                </c:pt>
                <c:pt idx="1579">
                  <c:v>528.36152365236524</c:v>
                </c:pt>
                <c:pt idx="1580">
                  <c:v>528.36152365236524</c:v>
                </c:pt>
                <c:pt idx="1581">
                  <c:v>528.36152365236524</c:v>
                </c:pt>
                <c:pt idx="1582">
                  <c:v>528.36152365236524</c:v>
                </c:pt>
                <c:pt idx="1583">
                  <c:v>528.36152365236524</c:v>
                </c:pt>
                <c:pt idx="1584">
                  <c:v>528.36152365236524</c:v>
                </c:pt>
                <c:pt idx="1585">
                  <c:v>528.36152365236524</c:v>
                </c:pt>
                <c:pt idx="1586">
                  <c:v>528.36152365236524</c:v>
                </c:pt>
                <c:pt idx="1587">
                  <c:v>528.36152365236524</c:v>
                </c:pt>
                <c:pt idx="1588">
                  <c:v>528.36152365236524</c:v>
                </c:pt>
                <c:pt idx="1589">
                  <c:v>528.36152365236524</c:v>
                </c:pt>
                <c:pt idx="1590">
                  <c:v>528.36152365236524</c:v>
                </c:pt>
                <c:pt idx="1591">
                  <c:v>528.36152365236524</c:v>
                </c:pt>
                <c:pt idx="1592">
                  <c:v>528.36152365236524</c:v>
                </c:pt>
                <c:pt idx="1593">
                  <c:v>528.36152365236524</c:v>
                </c:pt>
                <c:pt idx="1594">
                  <c:v>528.36152365236524</c:v>
                </c:pt>
                <c:pt idx="1595">
                  <c:v>528.36152365236524</c:v>
                </c:pt>
                <c:pt idx="1596">
                  <c:v>528.36152365236524</c:v>
                </c:pt>
                <c:pt idx="1597">
                  <c:v>528.36152365236524</c:v>
                </c:pt>
                <c:pt idx="1598">
                  <c:v>528.36152365236524</c:v>
                </c:pt>
                <c:pt idx="1599">
                  <c:v>528.36152365236524</c:v>
                </c:pt>
                <c:pt idx="1600">
                  <c:v>528.36152365236524</c:v>
                </c:pt>
                <c:pt idx="1601">
                  <c:v>528.36152365236524</c:v>
                </c:pt>
                <c:pt idx="1602">
                  <c:v>528.36152365236524</c:v>
                </c:pt>
                <c:pt idx="1603">
                  <c:v>528.36152365236524</c:v>
                </c:pt>
                <c:pt idx="1604">
                  <c:v>528.36152365236524</c:v>
                </c:pt>
                <c:pt idx="1605">
                  <c:v>528.36152365236524</c:v>
                </c:pt>
                <c:pt idx="1606">
                  <c:v>528.36152365236524</c:v>
                </c:pt>
                <c:pt idx="1607">
                  <c:v>528.36152365236524</c:v>
                </c:pt>
                <c:pt idx="1608">
                  <c:v>528.36152365236524</c:v>
                </c:pt>
                <c:pt idx="1609">
                  <c:v>528.36152365236524</c:v>
                </c:pt>
                <c:pt idx="1610">
                  <c:v>528.36152365236524</c:v>
                </c:pt>
                <c:pt idx="1611">
                  <c:v>528.36152365236524</c:v>
                </c:pt>
                <c:pt idx="1612">
                  <c:v>528.36152365236524</c:v>
                </c:pt>
                <c:pt idx="1613">
                  <c:v>528.36152365236524</c:v>
                </c:pt>
                <c:pt idx="1614">
                  <c:v>528.36152365236524</c:v>
                </c:pt>
                <c:pt idx="1615">
                  <c:v>528.36152365236524</c:v>
                </c:pt>
                <c:pt idx="1616">
                  <c:v>528.36152365236524</c:v>
                </c:pt>
                <c:pt idx="1617">
                  <c:v>528.36152365236524</c:v>
                </c:pt>
                <c:pt idx="1618">
                  <c:v>528.36152365236524</c:v>
                </c:pt>
                <c:pt idx="1619">
                  <c:v>528.36152365236524</c:v>
                </c:pt>
                <c:pt idx="1620">
                  <c:v>528.36152365236524</c:v>
                </c:pt>
                <c:pt idx="1621">
                  <c:v>528.36152365236524</c:v>
                </c:pt>
                <c:pt idx="1622">
                  <c:v>528.36152365236524</c:v>
                </c:pt>
                <c:pt idx="1623">
                  <c:v>528.36152365236524</c:v>
                </c:pt>
                <c:pt idx="1624">
                  <c:v>528.36152365236524</c:v>
                </c:pt>
                <c:pt idx="1625">
                  <c:v>528.36152365236524</c:v>
                </c:pt>
                <c:pt idx="1626">
                  <c:v>528.36152365236524</c:v>
                </c:pt>
                <c:pt idx="1627">
                  <c:v>528.36152365236524</c:v>
                </c:pt>
                <c:pt idx="1628">
                  <c:v>528.36152365236524</c:v>
                </c:pt>
                <c:pt idx="1629">
                  <c:v>528.36152365236524</c:v>
                </c:pt>
                <c:pt idx="1630">
                  <c:v>528.36152365236524</c:v>
                </c:pt>
                <c:pt idx="1631">
                  <c:v>528.36152365236524</c:v>
                </c:pt>
                <c:pt idx="1632">
                  <c:v>528.36152365236524</c:v>
                </c:pt>
                <c:pt idx="1633">
                  <c:v>528.36152365236524</c:v>
                </c:pt>
                <c:pt idx="1634">
                  <c:v>528.36152365236524</c:v>
                </c:pt>
                <c:pt idx="1635">
                  <c:v>528.36152365236524</c:v>
                </c:pt>
                <c:pt idx="1636">
                  <c:v>528.36152365236524</c:v>
                </c:pt>
                <c:pt idx="1637">
                  <c:v>528.36152365236524</c:v>
                </c:pt>
                <c:pt idx="1638">
                  <c:v>528.36152365236524</c:v>
                </c:pt>
                <c:pt idx="1639">
                  <c:v>528.36152365236524</c:v>
                </c:pt>
                <c:pt idx="1640">
                  <c:v>528.36152365236524</c:v>
                </c:pt>
                <c:pt idx="1641">
                  <c:v>528.36152365236524</c:v>
                </c:pt>
                <c:pt idx="1642">
                  <c:v>528.36152365236524</c:v>
                </c:pt>
                <c:pt idx="1643">
                  <c:v>528.36152365236524</c:v>
                </c:pt>
                <c:pt idx="1644">
                  <c:v>528.36152365236524</c:v>
                </c:pt>
                <c:pt idx="1645">
                  <c:v>528.36152365236524</c:v>
                </c:pt>
                <c:pt idx="1646">
                  <c:v>528.36152365236524</c:v>
                </c:pt>
                <c:pt idx="1647">
                  <c:v>528.36152365236524</c:v>
                </c:pt>
                <c:pt idx="1648">
                  <c:v>528.36152365236524</c:v>
                </c:pt>
                <c:pt idx="1649">
                  <c:v>528.36152365236524</c:v>
                </c:pt>
                <c:pt idx="1650">
                  <c:v>528.36152365236524</c:v>
                </c:pt>
                <c:pt idx="1651">
                  <c:v>528.36152365236524</c:v>
                </c:pt>
                <c:pt idx="1652">
                  <c:v>528.36152365236524</c:v>
                </c:pt>
                <c:pt idx="1653">
                  <c:v>528.36152365236524</c:v>
                </c:pt>
                <c:pt idx="1654">
                  <c:v>528.36152365236524</c:v>
                </c:pt>
                <c:pt idx="1655">
                  <c:v>528.36152365236524</c:v>
                </c:pt>
                <c:pt idx="1656">
                  <c:v>528.36152365236524</c:v>
                </c:pt>
                <c:pt idx="1657">
                  <c:v>528.36152365236524</c:v>
                </c:pt>
                <c:pt idx="1658">
                  <c:v>528.36152365236524</c:v>
                </c:pt>
                <c:pt idx="1659">
                  <c:v>528.36152365236524</c:v>
                </c:pt>
                <c:pt idx="1660">
                  <c:v>528.36152365236524</c:v>
                </c:pt>
                <c:pt idx="1661">
                  <c:v>528.36152365236524</c:v>
                </c:pt>
                <c:pt idx="1662">
                  <c:v>528.36152365236524</c:v>
                </c:pt>
                <c:pt idx="1663">
                  <c:v>528.36152365236524</c:v>
                </c:pt>
                <c:pt idx="1664">
                  <c:v>528.36152365236524</c:v>
                </c:pt>
                <c:pt idx="1665">
                  <c:v>528.36152365236524</c:v>
                </c:pt>
                <c:pt idx="1666">
                  <c:v>528.36152365236524</c:v>
                </c:pt>
                <c:pt idx="1667">
                  <c:v>528.36152365236524</c:v>
                </c:pt>
                <c:pt idx="1668">
                  <c:v>528.36152365236524</c:v>
                </c:pt>
                <c:pt idx="1669">
                  <c:v>528.36152365236524</c:v>
                </c:pt>
                <c:pt idx="1670">
                  <c:v>528.36152365236524</c:v>
                </c:pt>
                <c:pt idx="1671">
                  <c:v>528.36152365236524</c:v>
                </c:pt>
                <c:pt idx="1672">
                  <c:v>528.36152365236524</c:v>
                </c:pt>
                <c:pt idx="1673">
                  <c:v>528.36152365236524</c:v>
                </c:pt>
                <c:pt idx="1674">
                  <c:v>528.36152365236524</c:v>
                </c:pt>
                <c:pt idx="1675">
                  <c:v>528.36152365236524</c:v>
                </c:pt>
                <c:pt idx="1676">
                  <c:v>528.36152365236524</c:v>
                </c:pt>
                <c:pt idx="1677">
                  <c:v>528.36152365236524</c:v>
                </c:pt>
                <c:pt idx="1678">
                  <c:v>528.36152365236524</c:v>
                </c:pt>
                <c:pt idx="1679">
                  <c:v>528.36152365236524</c:v>
                </c:pt>
                <c:pt idx="1680">
                  <c:v>528.36152365236524</c:v>
                </c:pt>
                <c:pt idx="1681">
                  <c:v>528.36152365236524</c:v>
                </c:pt>
                <c:pt idx="1682">
                  <c:v>528.36152365236524</c:v>
                </c:pt>
                <c:pt idx="1683">
                  <c:v>528.36152365236524</c:v>
                </c:pt>
                <c:pt idx="1684">
                  <c:v>528.36152365236524</c:v>
                </c:pt>
                <c:pt idx="1685">
                  <c:v>528.36152365236524</c:v>
                </c:pt>
                <c:pt idx="1686">
                  <c:v>528.36152365236524</c:v>
                </c:pt>
                <c:pt idx="1687">
                  <c:v>528.36152365236524</c:v>
                </c:pt>
                <c:pt idx="1688">
                  <c:v>528.36152365236524</c:v>
                </c:pt>
                <c:pt idx="1689">
                  <c:v>528.36152365236524</c:v>
                </c:pt>
                <c:pt idx="1690">
                  <c:v>528.36152365236524</c:v>
                </c:pt>
                <c:pt idx="1691">
                  <c:v>528.36152365236524</c:v>
                </c:pt>
                <c:pt idx="1692">
                  <c:v>528.36152365236524</c:v>
                </c:pt>
                <c:pt idx="1693">
                  <c:v>528.36152365236524</c:v>
                </c:pt>
                <c:pt idx="1694">
                  <c:v>528.36152365236524</c:v>
                </c:pt>
                <c:pt idx="1695">
                  <c:v>528.36152365236524</c:v>
                </c:pt>
                <c:pt idx="1696">
                  <c:v>528.36152365236524</c:v>
                </c:pt>
                <c:pt idx="1697">
                  <c:v>528.36152365236524</c:v>
                </c:pt>
                <c:pt idx="1698">
                  <c:v>528.36152365236524</c:v>
                </c:pt>
                <c:pt idx="1699">
                  <c:v>528.36152365236524</c:v>
                </c:pt>
                <c:pt idx="1700">
                  <c:v>528.36152365236524</c:v>
                </c:pt>
                <c:pt idx="1701">
                  <c:v>528.36152365236524</c:v>
                </c:pt>
                <c:pt idx="1702">
                  <c:v>528.36152365236524</c:v>
                </c:pt>
                <c:pt idx="1703">
                  <c:v>528.36152365236524</c:v>
                </c:pt>
                <c:pt idx="1704">
                  <c:v>528.36152365236524</c:v>
                </c:pt>
                <c:pt idx="1705">
                  <c:v>528.36152365236524</c:v>
                </c:pt>
                <c:pt idx="1706">
                  <c:v>528.36152365236524</c:v>
                </c:pt>
                <c:pt idx="1707">
                  <c:v>528.36152365236524</c:v>
                </c:pt>
                <c:pt idx="1708">
                  <c:v>528.36152365236524</c:v>
                </c:pt>
                <c:pt idx="1709">
                  <c:v>528.36152365236524</c:v>
                </c:pt>
                <c:pt idx="1710">
                  <c:v>528.36152365236524</c:v>
                </c:pt>
                <c:pt idx="1711">
                  <c:v>528.36152365236524</c:v>
                </c:pt>
                <c:pt idx="1712">
                  <c:v>528.36152365236524</c:v>
                </c:pt>
                <c:pt idx="1713">
                  <c:v>528.36152365236524</c:v>
                </c:pt>
                <c:pt idx="1714">
                  <c:v>528.36152365236524</c:v>
                </c:pt>
                <c:pt idx="1715">
                  <c:v>528.36152365236524</c:v>
                </c:pt>
                <c:pt idx="1716">
                  <c:v>528.36152365236524</c:v>
                </c:pt>
                <c:pt idx="1717">
                  <c:v>528.36152365236524</c:v>
                </c:pt>
                <c:pt idx="1718">
                  <c:v>528.36152365236524</c:v>
                </c:pt>
                <c:pt idx="1719">
                  <c:v>528.36152365236524</c:v>
                </c:pt>
                <c:pt idx="1720">
                  <c:v>528.36152365236524</c:v>
                </c:pt>
                <c:pt idx="1721">
                  <c:v>528.36152365236524</c:v>
                </c:pt>
                <c:pt idx="1722">
                  <c:v>528.36152365236524</c:v>
                </c:pt>
                <c:pt idx="1723">
                  <c:v>528.36152365236524</c:v>
                </c:pt>
                <c:pt idx="1724">
                  <c:v>528.36152365236524</c:v>
                </c:pt>
                <c:pt idx="1725">
                  <c:v>528.36152365236524</c:v>
                </c:pt>
                <c:pt idx="1726">
                  <c:v>528.36152365236524</c:v>
                </c:pt>
                <c:pt idx="1727">
                  <c:v>528.36152365236524</c:v>
                </c:pt>
                <c:pt idx="1728">
                  <c:v>528.36152365236524</c:v>
                </c:pt>
                <c:pt idx="1729">
                  <c:v>528.36152365236524</c:v>
                </c:pt>
                <c:pt idx="1730">
                  <c:v>528.36152365236524</c:v>
                </c:pt>
                <c:pt idx="1731">
                  <c:v>528.36152365236524</c:v>
                </c:pt>
                <c:pt idx="1732">
                  <c:v>528.36152365236524</c:v>
                </c:pt>
                <c:pt idx="1733">
                  <c:v>528.36152365236524</c:v>
                </c:pt>
                <c:pt idx="1734">
                  <c:v>528.36152365236524</c:v>
                </c:pt>
                <c:pt idx="1735">
                  <c:v>528.36152365236524</c:v>
                </c:pt>
                <c:pt idx="1736">
                  <c:v>528.36152365236524</c:v>
                </c:pt>
                <c:pt idx="1737">
                  <c:v>528.36152365236524</c:v>
                </c:pt>
                <c:pt idx="1738">
                  <c:v>528.36152365236524</c:v>
                </c:pt>
                <c:pt idx="1739">
                  <c:v>528.36152365236524</c:v>
                </c:pt>
                <c:pt idx="1740">
                  <c:v>528.36152365236524</c:v>
                </c:pt>
                <c:pt idx="1741">
                  <c:v>528.36152365236524</c:v>
                </c:pt>
                <c:pt idx="1742">
                  <c:v>528.36152365236524</c:v>
                </c:pt>
                <c:pt idx="1743">
                  <c:v>528.36152365236524</c:v>
                </c:pt>
                <c:pt idx="1744">
                  <c:v>528.36152365236524</c:v>
                </c:pt>
                <c:pt idx="1745">
                  <c:v>528.36152365236524</c:v>
                </c:pt>
                <c:pt idx="1746">
                  <c:v>528.36152365236524</c:v>
                </c:pt>
                <c:pt idx="1747">
                  <c:v>528.36152365236524</c:v>
                </c:pt>
                <c:pt idx="1748">
                  <c:v>528.36152365236524</c:v>
                </c:pt>
                <c:pt idx="1749">
                  <c:v>528.36152365236524</c:v>
                </c:pt>
                <c:pt idx="1750">
                  <c:v>528.36152365236524</c:v>
                </c:pt>
                <c:pt idx="1751">
                  <c:v>528.36152365236524</c:v>
                </c:pt>
                <c:pt idx="1752">
                  <c:v>528.36152365236524</c:v>
                </c:pt>
                <c:pt idx="1753">
                  <c:v>528.36152365236524</c:v>
                </c:pt>
                <c:pt idx="1754">
                  <c:v>528.36152365236524</c:v>
                </c:pt>
                <c:pt idx="1755">
                  <c:v>528.36152365236524</c:v>
                </c:pt>
                <c:pt idx="1756">
                  <c:v>528.36152365236524</c:v>
                </c:pt>
                <c:pt idx="1757">
                  <c:v>528.36152365236524</c:v>
                </c:pt>
                <c:pt idx="1758">
                  <c:v>528.36152365236524</c:v>
                </c:pt>
                <c:pt idx="1759">
                  <c:v>528.36152365236524</c:v>
                </c:pt>
                <c:pt idx="1760">
                  <c:v>528.36152365236524</c:v>
                </c:pt>
                <c:pt idx="1761">
                  <c:v>528.36152365236524</c:v>
                </c:pt>
                <c:pt idx="1762">
                  <c:v>528.36152365236524</c:v>
                </c:pt>
                <c:pt idx="1763">
                  <c:v>528.36152365236524</c:v>
                </c:pt>
                <c:pt idx="1764">
                  <c:v>528.36152365236524</c:v>
                </c:pt>
                <c:pt idx="1765">
                  <c:v>528.36152365236524</c:v>
                </c:pt>
                <c:pt idx="1766">
                  <c:v>528.36152365236524</c:v>
                </c:pt>
                <c:pt idx="1767">
                  <c:v>528.36152365236524</c:v>
                </c:pt>
                <c:pt idx="1768">
                  <c:v>528.36152365236524</c:v>
                </c:pt>
                <c:pt idx="1769">
                  <c:v>528.36152365236524</c:v>
                </c:pt>
                <c:pt idx="1770">
                  <c:v>528.36152365236524</c:v>
                </c:pt>
                <c:pt idx="1771">
                  <c:v>528.36152365236524</c:v>
                </c:pt>
                <c:pt idx="1772">
                  <c:v>528.36152365236524</c:v>
                </c:pt>
                <c:pt idx="1773">
                  <c:v>528.36152365236524</c:v>
                </c:pt>
                <c:pt idx="1774">
                  <c:v>528.36152365236524</c:v>
                </c:pt>
                <c:pt idx="1775">
                  <c:v>528.36152365236524</c:v>
                </c:pt>
                <c:pt idx="1776">
                  <c:v>528.36152365236524</c:v>
                </c:pt>
                <c:pt idx="1777">
                  <c:v>528.36152365236524</c:v>
                </c:pt>
                <c:pt idx="1778">
                  <c:v>528.36152365236524</c:v>
                </c:pt>
                <c:pt idx="1779">
                  <c:v>528.36152365236524</c:v>
                </c:pt>
                <c:pt idx="1780">
                  <c:v>528.36152365236524</c:v>
                </c:pt>
                <c:pt idx="1781">
                  <c:v>528.36152365236524</c:v>
                </c:pt>
                <c:pt idx="1782">
                  <c:v>528.36152365236524</c:v>
                </c:pt>
                <c:pt idx="1783">
                  <c:v>528.36152365236524</c:v>
                </c:pt>
                <c:pt idx="1784">
                  <c:v>528.36152365236524</c:v>
                </c:pt>
                <c:pt idx="1785">
                  <c:v>528.36152365236524</c:v>
                </c:pt>
                <c:pt idx="1786">
                  <c:v>528.36152365236524</c:v>
                </c:pt>
                <c:pt idx="1787">
                  <c:v>528.36152365236524</c:v>
                </c:pt>
                <c:pt idx="1788">
                  <c:v>528.36152365236524</c:v>
                </c:pt>
                <c:pt idx="1789">
                  <c:v>528.36152365236524</c:v>
                </c:pt>
                <c:pt idx="1790">
                  <c:v>528.36152365236524</c:v>
                </c:pt>
                <c:pt idx="1791">
                  <c:v>528.36152365236524</c:v>
                </c:pt>
                <c:pt idx="1792">
                  <c:v>528.36152365236524</c:v>
                </c:pt>
                <c:pt idx="1793">
                  <c:v>528.36152365236524</c:v>
                </c:pt>
                <c:pt idx="1794">
                  <c:v>528.36152365236524</c:v>
                </c:pt>
                <c:pt idx="1795">
                  <c:v>528.36152365236524</c:v>
                </c:pt>
                <c:pt idx="1796">
                  <c:v>528.36152365236524</c:v>
                </c:pt>
                <c:pt idx="1797">
                  <c:v>528.36152365236524</c:v>
                </c:pt>
                <c:pt idx="1798">
                  <c:v>528.36152365236524</c:v>
                </c:pt>
                <c:pt idx="1799">
                  <c:v>528.36152365236524</c:v>
                </c:pt>
                <c:pt idx="1800">
                  <c:v>528.36152365236524</c:v>
                </c:pt>
                <c:pt idx="1801">
                  <c:v>528.36152365236524</c:v>
                </c:pt>
                <c:pt idx="1802">
                  <c:v>528.36152365236524</c:v>
                </c:pt>
                <c:pt idx="1803">
                  <c:v>528.36152365236524</c:v>
                </c:pt>
                <c:pt idx="1804">
                  <c:v>528.36152365236524</c:v>
                </c:pt>
                <c:pt idx="1805">
                  <c:v>528.36152365236524</c:v>
                </c:pt>
                <c:pt idx="1806">
                  <c:v>528.36152365236524</c:v>
                </c:pt>
                <c:pt idx="1807">
                  <c:v>528.36152365236524</c:v>
                </c:pt>
                <c:pt idx="1808">
                  <c:v>528.36152365236524</c:v>
                </c:pt>
                <c:pt idx="1809">
                  <c:v>528.36152365236524</c:v>
                </c:pt>
                <c:pt idx="1810">
                  <c:v>528.36152365236524</c:v>
                </c:pt>
                <c:pt idx="1811">
                  <c:v>528.36152365236524</c:v>
                </c:pt>
                <c:pt idx="1812">
                  <c:v>528.36152365236524</c:v>
                </c:pt>
                <c:pt idx="1813">
                  <c:v>528.36152365236524</c:v>
                </c:pt>
                <c:pt idx="1814">
                  <c:v>528.36152365236524</c:v>
                </c:pt>
                <c:pt idx="1815">
                  <c:v>528.36152365236524</c:v>
                </c:pt>
                <c:pt idx="1816">
                  <c:v>528.36152365236524</c:v>
                </c:pt>
                <c:pt idx="1817">
                  <c:v>528.36152365236524</c:v>
                </c:pt>
                <c:pt idx="1818">
                  <c:v>528.36152365236524</c:v>
                </c:pt>
                <c:pt idx="1819">
                  <c:v>528.36152365236524</c:v>
                </c:pt>
                <c:pt idx="1820">
                  <c:v>528.36152365236524</c:v>
                </c:pt>
                <c:pt idx="1821">
                  <c:v>528.36152365236524</c:v>
                </c:pt>
                <c:pt idx="1822">
                  <c:v>528.36152365236524</c:v>
                </c:pt>
                <c:pt idx="1823">
                  <c:v>528.36152365236524</c:v>
                </c:pt>
                <c:pt idx="1824">
                  <c:v>528.36152365236524</c:v>
                </c:pt>
                <c:pt idx="1825">
                  <c:v>528.36152365236524</c:v>
                </c:pt>
                <c:pt idx="1826">
                  <c:v>528.36152365236524</c:v>
                </c:pt>
                <c:pt idx="1827">
                  <c:v>528.36152365236524</c:v>
                </c:pt>
                <c:pt idx="1828">
                  <c:v>528.36152365236524</c:v>
                </c:pt>
                <c:pt idx="1829">
                  <c:v>528.36152365236524</c:v>
                </c:pt>
                <c:pt idx="1830">
                  <c:v>528.36152365236524</c:v>
                </c:pt>
                <c:pt idx="1831">
                  <c:v>528.36152365236524</c:v>
                </c:pt>
                <c:pt idx="1832">
                  <c:v>528.36152365236524</c:v>
                </c:pt>
                <c:pt idx="1833">
                  <c:v>528.36152365236524</c:v>
                </c:pt>
                <c:pt idx="1834">
                  <c:v>528.36152365236524</c:v>
                </c:pt>
                <c:pt idx="1835">
                  <c:v>528.36152365236524</c:v>
                </c:pt>
                <c:pt idx="1836">
                  <c:v>528.36152365236524</c:v>
                </c:pt>
                <c:pt idx="1837">
                  <c:v>528.36152365236524</c:v>
                </c:pt>
                <c:pt idx="1838">
                  <c:v>528.36152365236524</c:v>
                </c:pt>
                <c:pt idx="1839">
                  <c:v>528.36152365236524</c:v>
                </c:pt>
                <c:pt idx="1840">
                  <c:v>528.36152365236524</c:v>
                </c:pt>
                <c:pt idx="1841">
                  <c:v>528.36152365236524</c:v>
                </c:pt>
                <c:pt idx="1842">
                  <c:v>528.36152365236524</c:v>
                </c:pt>
                <c:pt idx="1843">
                  <c:v>528.36152365236524</c:v>
                </c:pt>
                <c:pt idx="1844">
                  <c:v>528.36152365236524</c:v>
                </c:pt>
                <c:pt idx="1845">
                  <c:v>528.36152365236524</c:v>
                </c:pt>
                <c:pt idx="1846">
                  <c:v>528.36152365236524</c:v>
                </c:pt>
                <c:pt idx="1847">
                  <c:v>528.36152365236524</c:v>
                </c:pt>
                <c:pt idx="1848">
                  <c:v>528.36152365236524</c:v>
                </c:pt>
                <c:pt idx="1849">
                  <c:v>528.36152365236524</c:v>
                </c:pt>
                <c:pt idx="1850">
                  <c:v>528.36152365236524</c:v>
                </c:pt>
                <c:pt idx="1851">
                  <c:v>528.36152365236524</c:v>
                </c:pt>
                <c:pt idx="1852">
                  <c:v>528.36152365236524</c:v>
                </c:pt>
                <c:pt idx="1853">
                  <c:v>528.36152365236524</c:v>
                </c:pt>
                <c:pt idx="1854">
                  <c:v>528.36152365236524</c:v>
                </c:pt>
                <c:pt idx="1855">
                  <c:v>528.36152365236524</c:v>
                </c:pt>
                <c:pt idx="1856">
                  <c:v>528.36152365236524</c:v>
                </c:pt>
                <c:pt idx="1857">
                  <c:v>528.36152365236524</c:v>
                </c:pt>
                <c:pt idx="1858">
                  <c:v>528.36152365236524</c:v>
                </c:pt>
                <c:pt idx="1859">
                  <c:v>528.36152365236524</c:v>
                </c:pt>
                <c:pt idx="1860">
                  <c:v>528.36152365236524</c:v>
                </c:pt>
                <c:pt idx="1861">
                  <c:v>528.36152365236524</c:v>
                </c:pt>
                <c:pt idx="1862">
                  <c:v>528.36152365236524</c:v>
                </c:pt>
                <c:pt idx="1863">
                  <c:v>528.36152365236524</c:v>
                </c:pt>
                <c:pt idx="1864">
                  <c:v>528.36152365236524</c:v>
                </c:pt>
                <c:pt idx="1865">
                  <c:v>528.36152365236524</c:v>
                </c:pt>
                <c:pt idx="1866">
                  <c:v>528.36152365236524</c:v>
                </c:pt>
                <c:pt idx="1867">
                  <c:v>528.36152365236524</c:v>
                </c:pt>
                <c:pt idx="1868">
                  <c:v>528.36152365236524</c:v>
                </c:pt>
                <c:pt idx="1869">
                  <c:v>528.36152365236524</c:v>
                </c:pt>
                <c:pt idx="1870">
                  <c:v>528.36152365236524</c:v>
                </c:pt>
                <c:pt idx="1871">
                  <c:v>528.36152365236524</c:v>
                </c:pt>
                <c:pt idx="1872">
                  <c:v>528.36152365236524</c:v>
                </c:pt>
                <c:pt idx="1873">
                  <c:v>528.36152365236524</c:v>
                </c:pt>
                <c:pt idx="1874">
                  <c:v>528.36152365236524</c:v>
                </c:pt>
                <c:pt idx="1875">
                  <c:v>528.36152365236524</c:v>
                </c:pt>
                <c:pt idx="1876">
                  <c:v>528.36152365236524</c:v>
                </c:pt>
                <c:pt idx="1877">
                  <c:v>528.36152365236524</c:v>
                </c:pt>
                <c:pt idx="1878">
                  <c:v>528.36152365236524</c:v>
                </c:pt>
                <c:pt idx="1879">
                  <c:v>528.36152365236524</c:v>
                </c:pt>
                <c:pt idx="1880">
                  <c:v>528.36152365236524</c:v>
                </c:pt>
                <c:pt idx="1881">
                  <c:v>528.36152365236524</c:v>
                </c:pt>
                <c:pt idx="1882">
                  <c:v>528.36152365236524</c:v>
                </c:pt>
                <c:pt idx="1883">
                  <c:v>528.36152365236524</c:v>
                </c:pt>
                <c:pt idx="1884">
                  <c:v>528.36152365236524</c:v>
                </c:pt>
                <c:pt idx="1885">
                  <c:v>528.36152365236524</c:v>
                </c:pt>
                <c:pt idx="1886">
                  <c:v>528.36152365236524</c:v>
                </c:pt>
                <c:pt idx="1887">
                  <c:v>528.36152365236524</c:v>
                </c:pt>
                <c:pt idx="1888">
                  <c:v>528.36152365236524</c:v>
                </c:pt>
                <c:pt idx="1889">
                  <c:v>528.36152365236524</c:v>
                </c:pt>
                <c:pt idx="1890">
                  <c:v>528.36152365236524</c:v>
                </c:pt>
                <c:pt idx="1891">
                  <c:v>528.36152365236524</c:v>
                </c:pt>
                <c:pt idx="1892">
                  <c:v>528.36152365236524</c:v>
                </c:pt>
                <c:pt idx="1893">
                  <c:v>528.36152365236524</c:v>
                </c:pt>
                <c:pt idx="1894">
                  <c:v>528.36152365236524</c:v>
                </c:pt>
                <c:pt idx="1895">
                  <c:v>528.36152365236524</c:v>
                </c:pt>
                <c:pt idx="1896">
                  <c:v>528.36152365236524</c:v>
                </c:pt>
                <c:pt idx="1897">
                  <c:v>528.36152365236524</c:v>
                </c:pt>
                <c:pt idx="1898">
                  <c:v>528.36152365236524</c:v>
                </c:pt>
                <c:pt idx="1899">
                  <c:v>528.36152365236524</c:v>
                </c:pt>
                <c:pt idx="1900">
                  <c:v>528.36152365236524</c:v>
                </c:pt>
                <c:pt idx="1901">
                  <c:v>528.36152365236524</c:v>
                </c:pt>
                <c:pt idx="1902">
                  <c:v>528.36152365236524</c:v>
                </c:pt>
                <c:pt idx="1903">
                  <c:v>528.36152365236524</c:v>
                </c:pt>
                <c:pt idx="1904">
                  <c:v>528.36152365236524</c:v>
                </c:pt>
                <c:pt idx="1905">
                  <c:v>528.36152365236524</c:v>
                </c:pt>
                <c:pt idx="1906">
                  <c:v>528.36152365236524</c:v>
                </c:pt>
                <c:pt idx="1907">
                  <c:v>528.36152365236524</c:v>
                </c:pt>
                <c:pt idx="1908">
                  <c:v>528.36152365236524</c:v>
                </c:pt>
                <c:pt idx="1909">
                  <c:v>528.36152365236524</c:v>
                </c:pt>
                <c:pt idx="1910">
                  <c:v>528.36152365236524</c:v>
                </c:pt>
                <c:pt idx="1911">
                  <c:v>528.36152365236524</c:v>
                </c:pt>
                <c:pt idx="1912">
                  <c:v>528.36152365236524</c:v>
                </c:pt>
                <c:pt idx="1913">
                  <c:v>528.36152365236524</c:v>
                </c:pt>
                <c:pt idx="1914">
                  <c:v>528.36152365236524</c:v>
                </c:pt>
                <c:pt idx="1915">
                  <c:v>528.36152365236524</c:v>
                </c:pt>
                <c:pt idx="1916">
                  <c:v>528.36152365236524</c:v>
                </c:pt>
                <c:pt idx="1917">
                  <c:v>528.36152365236524</c:v>
                </c:pt>
                <c:pt idx="1918">
                  <c:v>528.36152365236524</c:v>
                </c:pt>
                <c:pt idx="1919">
                  <c:v>528.36152365236524</c:v>
                </c:pt>
                <c:pt idx="1920">
                  <c:v>528.36152365236524</c:v>
                </c:pt>
                <c:pt idx="1921">
                  <c:v>528.36152365236524</c:v>
                </c:pt>
                <c:pt idx="1922">
                  <c:v>528.36152365236524</c:v>
                </c:pt>
                <c:pt idx="1923">
                  <c:v>528.36152365236524</c:v>
                </c:pt>
                <c:pt idx="1924">
                  <c:v>528.36152365236524</c:v>
                </c:pt>
                <c:pt idx="1925">
                  <c:v>528.36152365236524</c:v>
                </c:pt>
                <c:pt idx="1926">
                  <c:v>528.36152365236524</c:v>
                </c:pt>
                <c:pt idx="1927">
                  <c:v>528.36152365236524</c:v>
                </c:pt>
                <c:pt idx="1928">
                  <c:v>528.36152365236524</c:v>
                </c:pt>
                <c:pt idx="1929">
                  <c:v>528.36152365236524</c:v>
                </c:pt>
                <c:pt idx="1930">
                  <c:v>528.36152365236524</c:v>
                </c:pt>
                <c:pt idx="1931">
                  <c:v>528.36152365236524</c:v>
                </c:pt>
                <c:pt idx="1932">
                  <c:v>528.36152365236524</c:v>
                </c:pt>
                <c:pt idx="1933">
                  <c:v>528.36152365236524</c:v>
                </c:pt>
                <c:pt idx="1934">
                  <c:v>528.36152365236524</c:v>
                </c:pt>
                <c:pt idx="1935">
                  <c:v>528.36152365236524</c:v>
                </c:pt>
                <c:pt idx="1936">
                  <c:v>528.36152365236524</c:v>
                </c:pt>
                <c:pt idx="1937">
                  <c:v>528.36152365236524</c:v>
                </c:pt>
                <c:pt idx="1938">
                  <c:v>528.36152365236524</c:v>
                </c:pt>
                <c:pt idx="1939">
                  <c:v>528.36152365236524</c:v>
                </c:pt>
                <c:pt idx="1940">
                  <c:v>528.36152365236524</c:v>
                </c:pt>
                <c:pt idx="1941">
                  <c:v>528.36152365236524</c:v>
                </c:pt>
                <c:pt idx="1942">
                  <c:v>528.36152365236524</c:v>
                </c:pt>
                <c:pt idx="1943">
                  <c:v>528.36152365236524</c:v>
                </c:pt>
                <c:pt idx="1944">
                  <c:v>528.36152365236524</c:v>
                </c:pt>
                <c:pt idx="1945">
                  <c:v>528.36152365236524</c:v>
                </c:pt>
                <c:pt idx="1946">
                  <c:v>528.36152365236524</c:v>
                </c:pt>
                <c:pt idx="1947">
                  <c:v>528.36152365236524</c:v>
                </c:pt>
                <c:pt idx="1948">
                  <c:v>528.36152365236524</c:v>
                </c:pt>
                <c:pt idx="1949">
                  <c:v>528.36152365236524</c:v>
                </c:pt>
                <c:pt idx="1950">
                  <c:v>528.36152365236524</c:v>
                </c:pt>
                <c:pt idx="1951">
                  <c:v>528.36152365236524</c:v>
                </c:pt>
                <c:pt idx="1952">
                  <c:v>528.36152365236524</c:v>
                </c:pt>
                <c:pt idx="1953">
                  <c:v>528.36152365236524</c:v>
                </c:pt>
                <c:pt idx="1954">
                  <c:v>528.36152365236524</c:v>
                </c:pt>
                <c:pt idx="1955">
                  <c:v>528.36152365236524</c:v>
                </c:pt>
                <c:pt idx="1956">
                  <c:v>528.36152365236524</c:v>
                </c:pt>
                <c:pt idx="1957">
                  <c:v>528.36152365236524</c:v>
                </c:pt>
                <c:pt idx="1958">
                  <c:v>528.36152365236524</c:v>
                </c:pt>
                <c:pt idx="1959">
                  <c:v>528.36152365236524</c:v>
                </c:pt>
                <c:pt idx="1960">
                  <c:v>528.36152365236524</c:v>
                </c:pt>
                <c:pt idx="1961">
                  <c:v>528.36152365236524</c:v>
                </c:pt>
                <c:pt idx="1962">
                  <c:v>528.36152365236524</c:v>
                </c:pt>
                <c:pt idx="1963">
                  <c:v>528.36152365236524</c:v>
                </c:pt>
                <c:pt idx="1964">
                  <c:v>528.36152365236524</c:v>
                </c:pt>
                <c:pt idx="1965">
                  <c:v>528.36152365236524</c:v>
                </c:pt>
                <c:pt idx="1966">
                  <c:v>528.36152365236524</c:v>
                </c:pt>
                <c:pt idx="1967">
                  <c:v>528.36152365236524</c:v>
                </c:pt>
                <c:pt idx="1968">
                  <c:v>528.36152365236524</c:v>
                </c:pt>
                <c:pt idx="1969">
                  <c:v>528.36152365236524</c:v>
                </c:pt>
                <c:pt idx="1970">
                  <c:v>528.36152365236524</c:v>
                </c:pt>
                <c:pt idx="1971">
                  <c:v>528.36152365236524</c:v>
                </c:pt>
                <c:pt idx="1972">
                  <c:v>528.36152365236524</c:v>
                </c:pt>
                <c:pt idx="1973">
                  <c:v>528.36152365236524</c:v>
                </c:pt>
                <c:pt idx="1974">
                  <c:v>528.36152365236524</c:v>
                </c:pt>
                <c:pt idx="1975">
                  <c:v>528.36152365236524</c:v>
                </c:pt>
                <c:pt idx="1976">
                  <c:v>528.36152365236524</c:v>
                </c:pt>
                <c:pt idx="1977">
                  <c:v>528.36152365236524</c:v>
                </c:pt>
                <c:pt idx="1978">
                  <c:v>528.36152365236524</c:v>
                </c:pt>
                <c:pt idx="1979">
                  <c:v>528.36152365236524</c:v>
                </c:pt>
                <c:pt idx="1980">
                  <c:v>528.36152365236524</c:v>
                </c:pt>
                <c:pt idx="1981">
                  <c:v>528.36152365236524</c:v>
                </c:pt>
                <c:pt idx="1982">
                  <c:v>528.36152365236524</c:v>
                </c:pt>
                <c:pt idx="1983">
                  <c:v>528.36152365236524</c:v>
                </c:pt>
                <c:pt idx="1984">
                  <c:v>528.36152365236524</c:v>
                </c:pt>
                <c:pt idx="1985">
                  <c:v>528.36152365236524</c:v>
                </c:pt>
                <c:pt idx="1986">
                  <c:v>528.36152365236524</c:v>
                </c:pt>
                <c:pt idx="1987">
                  <c:v>528.36152365236524</c:v>
                </c:pt>
                <c:pt idx="1988">
                  <c:v>528.36152365236524</c:v>
                </c:pt>
                <c:pt idx="1989">
                  <c:v>528.36152365236524</c:v>
                </c:pt>
                <c:pt idx="1990">
                  <c:v>528.36152365236524</c:v>
                </c:pt>
                <c:pt idx="1991">
                  <c:v>528.36152365236524</c:v>
                </c:pt>
                <c:pt idx="1992">
                  <c:v>528.36152365236524</c:v>
                </c:pt>
                <c:pt idx="1993">
                  <c:v>528.36152365236524</c:v>
                </c:pt>
                <c:pt idx="1994">
                  <c:v>528.36152365236524</c:v>
                </c:pt>
                <c:pt idx="1995">
                  <c:v>528.36152365236524</c:v>
                </c:pt>
                <c:pt idx="1996">
                  <c:v>528.36152365236524</c:v>
                </c:pt>
                <c:pt idx="1997">
                  <c:v>528.36152365236524</c:v>
                </c:pt>
                <c:pt idx="1998">
                  <c:v>528.36152365236524</c:v>
                </c:pt>
                <c:pt idx="1999">
                  <c:v>528.36152365236524</c:v>
                </c:pt>
                <c:pt idx="2000">
                  <c:v>528.36152365236524</c:v>
                </c:pt>
                <c:pt idx="2001">
                  <c:v>528.36152365236524</c:v>
                </c:pt>
                <c:pt idx="2002">
                  <c:v>528.36152365236524</c:v>
                </c:pt>
                <c:pt idx="2003">
                  <c:v>528.36152365236524</c:v>
                </c:pt>
                <c:pt idx="2004">
                  <c:v>528.36152365236524</c:v>
                </c:pt>
                <c:pt idx="2005">
                  <c:v>528.36152365236524</c:v>
                </c:pt>
                <c:pt idx="2006">
                  <c:v>528.36152365236524</c:v>
                </c:pt>
                <c:pt idx="2007">
                  <c:v>528.36152365236524</c:v>
                </c:pt>
                <c:pt idx="2008">
                  <c:v>528.36152365236524</c:v>
                </c:pt>
                <c:pt idx="2009">
                  <c:v>528.36152365236524</c:v>
                </c:pt>
                <c:pt idx="2010">
                  <c:v>528.36152365236524</c:v>
                </c:pt>
                <c:pt idx="2011">
                  <c:v>528.36152365236524</c:v>
                </c:pt>
                <c:pt idx="2012">
                  <c:v>528.36152365236524</c:v>
                </c:pt>
                <c:pt idx="2013">
                  <c:v>528.36152365236524</c:v>
                </c:pt>
                <c:pt idx="2014">
                  <c:v>528.36152365236524</c:v>
                </c:pt>
                <c:pt idx="2015">
                  <c:v>528.36152365236524</c:v>
                </c:pt>
                <c:pt idx="2016">
                  <c:v>528.36152365236524</c:v>
                </c:pt>
                <c:pt idx="2017">
                  <c:v>528.36152365236524</c:v>
                </c:pt>
                <c:pt idx="2018">
                  <c:v>528.36152365236524</c:v>
                </c:pt>
                <c:pt idx="2019">
                  <c:v>528.36152365236524</c:v>
                </c:pt>
                <c:pt idx="2020">
                  <c:v>528.36152365236524</c:v>
                </c:pt>
                <c:pt idx="2021">
                  <c:v>528.36152365236524</c:v>
                </c:pt>
                <c:pt idx="2022">
                  <c:v>528.36152365236524</c:v>
                </c:pt>
                <c:pt idx="2023">
                  <c:v>528.36152365236524</c:v>
                </c:pt>
                <c:pt idx="2024">
                  <c:v>528.36152365236524</c:v>
                </c:pt>
                <c:pt idx="2025">
                  <c:v>528.36152365236524</c:v>
                </c:pt>
                <c:pt idx="2026">
                  <c:v>528.36152365236524</c:v>
                </c:pt>
                <c:pt idx="2027">
                  <c:v>528.36152365236524</c:v>
                </c:pt>
                <c:pt idx="2028">
                  <c:v>528.36152365236524</c:v>
                </c:pt>
                <c:pt idx="2029">
                  <c:v>528.36152365236524</c:v>
                </c:pt>
                <c:pt idx="2030">
                  <c:v>528.36152365236524</c:v>
                </c:pt>
                <c:pt idx="2031">
                  <c:v>528.36152365236524</c:v>
                </c:pt>
                <c:pt idx="2032">
                  <c:v>528.36152365236524</c:v>
                </c:pt>
                <c:pt idx="2033">
                  <c:v>528.36152365236524</c:v>
                </c:pt>
                <c:pt idx="2034">
                  <c:v>528.36152365236524</c:v>
                </c:pt>
                <c:pt idx="2035">
                  <c:v>528.36152365236524</c:v>
                </c:pt>
                <c:pt idx="2036">
                  <c:v>528.36152365236524</c:v>
                </c:pt>
                <c:pt idx="2037">
                  <c:v>528.36152365236524</c:v>
                </c:pt>
                <c:pt idx="2038">
                  <c:v>528.36152365236524</c:v>
                </c:pt>
                <c:pt idx="2039">
                  <c:v>528.36152365236524</c:v>
                </c:pt>
                <c:pt idx="2040">
                  <c:v>528.36152365236524</c:v>
                </c:pt>
                <c:pt idx="2041">
                  <c:v>528.36152365236524</c:v>
                </c:pt>
                <c:pt idx="2042">
                  <c:v>528.36152365236524</c:v>
                </c:pt>
                <c:pt idx="2043">
                  <c:v>528.36152365236524</c:v>
                </c:pt>
                <c:pt idx="2044">
                  <c:v>528.36152365236524</c:v>
                </c:pt>
                <c:pt idx="2045">
                  <c:v>528.36152365236524</c:v>
                </c:pt>
                <c:pt idx="2046">
                  <c:v>528.36152365236524</c:v>
                </c:pt>
                <c:pt idx="2047">
                  <c:v>528.36152365236524</c:v>
                </c:pt>
                <c:pt idx="2048">
                  <c:v>528.36152365236524</c:v>
                </c:pt>
                <c:pt idx="2049">
                  <c:v>528.36152365236524</c:v>
                </c:pt>
                <c:pt idx="2050">
                  <c:v>528.36152365236524</c:v>
                </c:pt>
                <c:pt idx="2051">
                  <c:v>528.36152365236524</c:v>
                </c:pt>
                <c:pt idx="2052">
                  <c:v>528.36152365236524</c:v>
                </c:pt>
                <c:pt idx="2053">
                  <c:v>528.36152365236524</c:v>
                </c:pt>
                <c:pt idx="2054">
                  <c:v>528.36152365236524</c:v>
                </c:pt>
                <c:pt idx="2055">
                  <c:v>528.36152365236524</c:v>
                </c:pt>
                <c:pt idx="2056">
                  <c:v>528.36152365236524</c:v>
                </c:pt>
                <c:pt idx="2057">
                  <c:v>528.36152365236524</c:v>
                </c:pt>
                <c:pt idx="2058">
                  <c:v>528.36152365236524</c:v>
                </c:pt>
                <c:pt idx="2059">
                  <c:v>528.36152365236524</c:v>
                </c:pt>
                <c:pt idx="2060">
                  <c:v>528.36152365236524</c:v>
                </c:pt>
                <c:pt idx="2061">
                  <c:v>528.36152365236524</c:v>
                </c:pt>
                <c:pt idx="2062">
                  <c:v>528.36152365236524</c:v>
                </c:pt>
                <c:pt idx="2063">
                  <c:v>528.36152365236524</c:v>
                </c:pt>
                <c:pt idx="2064">
                  <c:v>528.36152365236524</c:v>
                </c:pt>
                <c:pt idx="2065">
                  <c:v>528.36152365236524</c:v>
                </c:pt>
                <c:pt idx="2066">
                  <c:v>528.36152365236524</c:v>
                </c:pt>
                <c:pt idx="2067">
                  <c:v>528.36152365236524</c:v>
                </c:pt>
                <c:pt idx="2068">
                  <c:v>528.36152365236524</c:v>
                </c:pt>
                <c:pt idx="2069">
                  <c:v>528.36152365236524</c:v>
                </c:pt>
                <c:pt idx="2070">
                  <c:v>528.36152365236524</c:v>
                </c:pt>
                <c:pt idx="2071">
                  <c:v>528.36152365236524</c:v>
                </c:pt>
                <c:pt idx="2072">
                  <c:v>528.36152365236524</c:v>
                </c:pt>
                <c:pt idx="2073">
                  <c:v>528.36152365236524</c:v>
                </c:pt>
                <c:pt idx="2074">
                  <c:v>528.36152365236524</c:v>
                </c:pt>
                <c:pt idx="2075">
                  <c:v>528.36152365236524</c:v>
                </c:pt>
                <c:pt idx="2076">
                  <c:v>528.36152365236524</c:v>
                </c:pt>
                <c:pt idx="2077">
                  <c:v>528.36152365236524</c:v>
                </c:pt>
                <c:pt idx="2078">
                  <c:v>528.36152365236524</c:v>
                </c:pt>
                <c:pt idx="2079">
                  <c:v>528.36152365236524</c:v>
                </c:pt>
                <c:pt idx="2080">
                  <c:v>528.36152365236524</c:v>
                </c:pt>
                <c:pt idx="2081">
                  <c:v>528.36152365236524</c:v>
                </c:pt>
                <c:pt idx="2082">
                  <c:v>528.36152365236524</c:v>
                </c:pt>
                <c:pt idx="2083">
                  <c:v>528.36152365236524</c:v>
                </c:pt>
                <c:pt idx="2084">
                  <c:v>528.36152365236524</c:v>
                </c:pt>
                <c:pt idx="2085">
                  <c:v>528.36152365236524</c:v>
                </c:pt>
                <c:pt idx="2086">
                  <c:v>528.36152365236524</c:v>
                </c:pt>
                <c:pt idx="2087">
                  <c:v>528.36152365236524</c:v>
                </c:pt>
                <c:pt idx="2088">
                  <c:v>528.36152365236524</c:v>
                </c:pt>
                <c:pt idx="2089">
                  <c:v>528.36152365236524</c:v>
                </c:pt>
                <c:pt idx="2090">
                  <c:v>528.36152365236524</c:v>
                </c:pt>
                <c:pt idx="2091">
                  <c:v>528.36152365236524</c:v>
                </c:pt>
                <c:pt idx="2092">
                  <c:v>528.36152365236524</c:v>
                </c:pt>
                <c:pt idx="2093">
                  <c:v>528.36152365236524</c:v>
                </c:pt>
                <c:pt idx="2094">
                  <c:v>528.36152365236524</c:v>
                </c:pt>
                <c:pt idx="2095">
                  <c:v>528.36152365236524</c:v>
                </c:pt>
                <c:pt idx="2096">
                  <c:v>528.36152365236524</c:v>
                </c:pt>
                <c:pt idx="2097">
                  <c:v>528.36152365236524</c:v>
                </c:pt>
                <c:pt idx="2098">
                  <c:v>528.36152365236524</c:v>
                </c:pt>
                <c:pt idx="2099">
                  <c:v>528.36152365236524</c:v>
                </c:pt>
                <c:pt idx="2100">
                  <c:v>528.36152365236524</c:v>
                </c:pt>
                <c:pt idx="2101">
                  <c:v>528.36152365236524</c:v>
                </c:pt>
                <c:pt idx="2102">
                  <c:v>528.36152365236524</c:v>
                </c:pt>
                <c:pt idx="2103">
                  <c:v>528.36152365236524</c:v>
                </c:pt>
                <c:pt idx="2104">
                  <c:v>528.36152365236524</c:v>
                </c:pt>
                <c:pt idx="2105">
                  <c:v>528.36152365236524</c:v>
                </c:pt>
                <c:pt idx="2106">
                  <c:v>528.36152365236524</c:v>
                </c:pt>
                <c:pt idx="2107">
                  <c:v>528.36152365236524</c:v>
                </c:pt>
                <c:pt idx="2108">
                  <c:v>528.36152365236524</c:v>
                </c:pt>
                <c:pt idx="2109">
                  <c:v>528.36152365236524</c:v>
                </c:pt>
                <c:pt idx="2110">
                  <c:v>528.36152365236524</c:v>
                </c:pt>
                <c:pt idx="2111">
                  <c:v>528.36152365236524</c:v>
                </c:pt>
                <c:pt idx="2112">
                  <c:v>528.36152365236524</c:v>
                </c:pt>
                <c:pt idx="2113">
                  <c:v>528.36152365236524</c:v>
                </c:pt>
                <c:pt idx="2114">
                  <c:v>528.36152365236524</c:v>
                </c:pt>
                <c:pt idx="2115">
                  <c:v>528.36152365236524</c:v>
                </c:pt>
                <c:pt idx="2116">
                  <c:v>528.36152365236524</c:v>
                </c:pt>
                <c:pt idx="2117">
                  <c:v>528.36152365236524</c:v>
                </c:pt>
                <c:pt idx="2118">
                  <c:v>528.36152365236524</c:v>
                </c:pt>
                <c:pt idx="2119">
                  <c:v>528.36152365236524</c:v>
                </c:pt>
                <c:pt idx="2120">
                  <c:v>528.36152365236524</c:v>
                </c:pt>
                <c:pt idx="2121">
                  <c:v>528.36152365236524</c:v>
                </c:pt>
                <c:pt idx="2122">
                  <c:v>528.36152365236524</c:v>
                </c:pt>
                <c:pt idx="2123">
                  <c:v>528.36152365236524</c:v>
                </c:pt>
                <c:pt idx="2124">
                  <c:v>528.36152365236524</c:v>
                </c:pt>
                <c:pt idx="2125">
                  <c:v>528.36152365236524</c:v>
                </c:pt>
                <c:pt idx="2126">
                  <c:v>528.36152365236524</c:v>
                </c:pt>
                <c:pt idx="2127">
                  <c:v>528.36152365236524</c:v>
                </c:pt>
                <c:pt idx="2128">
                  <c:v>528.36152365236524</c:v>
                </c:pt>
                <c:pt idx="2129">
                  <c:v>528.36152365236524</c:v>
                </c:pt>
                <c:pt idx="2130">
                  <c:v>528.36152365236524</c:v>
                </c:pt>
                <c:pt idx="2131">
                  <c:v>528.36152365236524</c:v>
                </c:pt>
                <c:pt idx="2132">
                  <c:v>528.36152365236524</c:v>
                </c:pt>
                <c:pt idx="2133">
                  <c:v>528.36152365236524</c:v>
                </c:pt>
                <c:pt idx="2134">
                  <c:v>528.36152365236524</c:v>
                </c:pt>
                <c:pt idx="2135">
                  <c:v>528.36152365236524</c:v>
                </c:pt>
                <c:pt idx="2136">
                  <c:v>528.36152365236524</c:v>
                </c:pt>
                <c:pt idx="2137">
                  <c:v>528.36152365236524</c:v>
                </c:pt>
                <c:pt idx="2138">
                  <c:v>528.36152365236524</c:v>
                </c:pt>
                <c:pt idx="2139">
                  <c:v>528.36152365236524</c:v>
                </c:pt>
                <c:pt idx="2140">
                  <c:v>528.36152365236524</c:v>
                </c:pt>
                <c:pt idx="2141">
                  <c:v>528.36152365236524</c:v>
                </c:pt>
                <c:pt idx="2142">
                  <c:v>528.36152365236524</c:v>
                </c:pt>
                <c:pt idx="2143">
                  <c:v>528.36152365236524</c:v>
                </c:pt>
                <c:pt idx="2144">
                  <c:v>528.36152365236524</c:v>
                </c:pt>
                <c:pt idx="2145">
                  <c:v>528.36152365236524</c:v>
                </c:pt>
                <c:pt idx="2146">
                  <c:v>528.36152365236524</c:v>
                </c:pt>
                <c:pt idx="2147">
                  <c:v>528.36152365236524</c:v>
                </c:pt>
                <c:pt idx="2148">
                  <c:v>528.36152365236524</c:v>
                </c:pt>
                <c:pt idx="2149">
                  <c:v>528.36152365236524</c:v>
                </c:pt>
                <c:pt idx="2150">
                  <c:v>528.36152365236524</c:v>
                </c:pt>
                <c:pt idx="2151">
                  <c:v>528.36152365236524</c:v>
                </c:pt>
                <c:pt idx="2152">
                  <c:v>528.36152365236524</c:v>
                </c:pt>
                <c:pt idx="2153">
                  <c:v>528.36152365236524</c:v>
                </c:pt>
                <c:pt idx="2154">
                  <c:v>528.36152365236524</c:v>
                </c:pt>
                <c:pt idx="2155">
                  <c:v>528.36152365236524</c:v>
                </c:pt>
                <c:pt idx="2156">
                  <c:v>528.36152365236524</c:v>
                </c:pt>
                <c:pt idx="2157">
                  <c:v>528.36152365236524</c:v>
                </c:pt>
                <c:pt idx="2158">
                  <c:v>528.36152365236524</c:v>
                </c:pt>
                <c:pt idx="2159">
                  <c:v>528.36152365236524</c:v>
                </c:pt>
                <c:pt idx="2160">
                  <c:v>528.36152365236524</c:v>
                </c:pt>
                <c:pt idx="2161">
                  <c:v>528.36152365236524</c:v>
                </c:pt>
                <c:pt idx="2162">
                  <c:v>528.36152365236524</c:v>
                </c:pt>
                <c:pt idx="2163">
                  <c:v>528.36152365236524</c:v>
                </c:pt>
                <c:pt idx="2164">
                  <c:v>528.36152365236524</c:v>
                </c:pt>
                <c:pt idx="2165">
                  <c:v>528.36152365236524</c:v>
                </c:pt>
                <c:pt idx="2166">
                  <c:v>528.36152365236524</c:v>
                </c:pt>
                <c:pt idx="2167">
                  <c:v>528.36152365236524</c:v>
                </c:pt>
                <c:pt idx="2168">
                  <c:v>528.36152365236524</c:v>
                </c:pt>
                <c:pt idx="2169">
                  <c:v>528.36152365236524</c:v>
                </c:pt>
                <c:pt idx="2170">
                  <c:v>528.36152365236524</c:v>
                </c:pt>
                <c:pt idx="2171">
                  <c:v>528.36152365236524</c:v>
                </c:pt>
                <c:pt idx="2172">
                  <c:v>528.36152365236524</c:v>
                </c:pt>
                <c:pt idx="2173">
                  <c:v>528.36152365236524</c:v>
                </c:pt>
                <c:pt idx="2174">
                  <c:v>528.36152365236524</c:v>
                </c:pt>
                <c:pt idx="2175">
                  <c:v>528.36152365236524</c:v>
                </c:pt>
                <c:pt idx="2176">
                  <c:v>528.36152365236524</c:v>
                </c:pt>
                <c:pt idx="2177">
                  <c:v>528.36152365236524</c:v>
                </c:pt>
                <c:pt idx="2178">
                  <c:v>528.36152365236524</c:v>
                </c:pt>
                <c:pt idx="2179">
                  <c:v>528.36152365236524</c:v>
                </c:pt>
                <c:pt idx="2180">
                  <c:v>528.36152365236524</c:v>
                </c:pt>
                <c:pt idx="2181">
                  <c:v>528.36152365236524</c:v>
                </c:pt>
                <c:pt idx="2182">
                  <c:v>528.36152365236524</c:v>
                </c:pt>
                <c:pt idx="2183">
                  <c:v>528.36152365236524</c:v>
                </c:pt>
                <c:pt idx="2184">
                  <c:v>528.36152365236524</c:v>
                </c:pt>
                <c:pt idx="2185">
                  <c:v>528.36152365236524</c:v>
                </c:pt>
                <c:pt idx="2186">
                  <c:v>528.36152365236524</c:v>
                </c:pt>
                <c:pt idx="2187">
                  <c:v>528.36152365236524</c:v>
                </c:pt>
                <c:pt idx="2188">
                  <c:v>528.36152365236524</c:v>
                </c:pt>
                <c:pt idx="2189">
                  <c:v>528.36152365236524</c:v>
                </c:pt>
                <c:pt idx="2190">
                  <c:v>528.36152365236524</c:v>
                </c:pt>
                <c:pt idx="2191">
                  <c:v>528.36152365236524</c:v>
                </c:pt>
                <c:pt idx="2192">
                  <c:v>528.36152365236524</c:v>
                </c:pt>
                <c:pt idx="2193">
                  <c:v>528.36152365236524</c:v>
                </c:pt>
                <c:pt idx="2194">
                  <c:v>528.36152365236524</c:v>
                </c:pt>
                <c:pt idx="2195">
                  <c:v>528.36152365236524</c:v>
                </c:pt>
                <c:pt idx="2196">
                  <c:v>528.36152365236524</c:v>
                </c:pt>
                <c:pt idx="2197">
                  <c:v>528.36152365236524</c:v>
                </c:pt>
                <c:pt idx="2198">
                  <c:v>528.36152365236524</c:v>
                </c:pt>
                <c:pt idx="2199">
                  <c:v>528.36152365236524</c:v>
                </c:pt>
                <c:pt idx="2200">
                  <c:v>528.36152365236524</c:v>
                </c:pt>
                <c:pt idx="2201">
                  <c:v>528.36152365236524</c:v>
                </c:pt>
                <c:pt idx="2202">
                  <c:v>528.36152365236524</c:v>
                </c:pt>
                <c:pt idx="2203">
                  <c:v>528.36152365236524</c:v>
                </c:pt>
                <c:pt idx="2204">
                  <c:v>528.36152365236524</c:v>
                </c:pt>
                <c:pt idx="2205">
                  <c:v>528.36152365236524</c:v>
                </c:pt>
                <c:pt idx="2206">
                  <c:v>528.36152365236524</c:v>
                </c:pt>
                <c:pt idx="2207">
                  <c:v>528.36152365236524</c:v>
                </c:pt>
                <c:pt idx="2208">
                  <c:v>528.36152365236524</c:v>
                </c:pt>
                <c:pt idx="2209">
                  <c:v>528.36152365236524</c:v>
                </c:pt>
                <c:pt idx="2210">
                  <c:v>528.36152365236524</c:v>
                </c:pt>
                <c:pt idx="2211">
                  <c:v>528.36152365236524</c:v>
                </c:pt>
                <c:pt idx="2212">
                  <c:v>528.36152365236524</c:v>
                </c:pt>
                <c:pt idx="2213">
                  <c:v>528.36152365236524</c:v>
                </c:pt>
                <c:pt idx="2214">
                  <c:v>528.36152365236524</c:v>
                </c:pt>
                <c:pt idx="2215">
                  <c:v>528.36152365236524</c:v>
                </c:pt>
                <c:pt idx="2216">
                  <c:v>528.36152365236524</c:v>
                </c:pt>
                <c:pt idx="2217">
                  <c:v>528.36152365236524</c:v>
                </c:pt>
                <c:pt idx="2218">
                  <c:v>528.36152365236524</c:v>
                </c:pt>
                <c:pt idx="2219">
                  <c:v>528.36152365236524</c:v>
                </c:pt>
                <c:pt idx="2220">
                  <c:v>528.36152365236524</c:v>
                </c:pt>
                <c:pt idx="2221">
                  <c:v>528.36152365236524</c:v>
                </c:pt>
                <c:pt idx="2222">
                  <c:v>528.36152365236524</c:v>
                </c:pt>
                <c:pt idx="2223">
                  <c:v>528.36152365236524</c:v>
                </c:pt>
                <c:pt idx="2224">
                  <c:v>528.36152365236524</c:v>
                </c:pt>
                <c:pt idx="2225">
                  <c:v>528.36152365236524</c:v>
                </c:pt>
                <c:pt idx="2226">
                  <c:v>528.36152365236524</c:v>
                </c:pt>
                <c:pt idx="2227">
                  <c:v>528.36152365236524</c:v>
                </c:pt>
                <c:pt idx="2228">
                  <c:v>528.36152365236524</c:v>
                </c:pt>
                <c:pt idx="2229">
                  <c:v>528.36152365236524</c:v>
                </c:pt>
                <c:pt idx="2230">
                  <c:v>528.36152365236524</c:v>
                </c:pt>
                <c:pt idx="2231">
                  <c:v>528.36152365236524</c:v>
                </c:pt>
                <c:pt idx="2232">
                  <c:v>528.36152365236524</c:v>
                </c:pt>
                <c:pt idx="2233">
                  <c:v>528.36152365236524</c:v>
                </c:pt>
                <c:pt idx="2234">
                  <c:v>528.36152365236524</c:v>
                </c:pt>
                <c:pt idx="2235">
                  <c:v>528.36152365236524</c:v>
                </c:pt>
                <c:pt idx="2236">
                  <c:v>528.36152365236524</c:v>
                </c:pt>
                <c:pt idx="2237">
                  <c:v>528.36152365236524</c:v>
                </c:pt>
                <c:pt idx="2238">
                  <c:v>528.36152365236524</c:v>
                </c:pt>
                <c:pt idx="2239">
                  <c:v>528.36152365236524</c:v>
                </c:pt>
                <c:pt idx="2240">
                  <c:v>528.36152365236524</c:v>
                </c:pt>
                <c:pt idx="2241">
                  <c:v>528.36152365236524</c:v>
                </c:pt>
                <c:pt idx="2242">
                  <c:v>528.36152365236524</c:v>
                </c:pt>
                <c:pt idx="2243">
                  <c:v>528.36152365236524</c:v>
                </c:pt>
                <c:pt idx="2244">
                  <c:v>528.36152365236524</c:v>
                </c:pt>
                <c:pt idx="2245">
                  <c:v>528.36152365236524</c:v>
                </c:pt>
                <c:pt idx="2246">
                  <c:v>528.36152365236524</c:v>
                </c:pt>
                <c:pt idx="2247">
                  <c:v>528.36152365236524</c:v>
                </c:pt>
                <c:pt idx="2248">
                  <c:v>528.36152365236524</c:v>
                </c:pt>
                <c:pt idx="2249">
                  <c:v>528.36152365236524</c:v>
                </c:pt>
                <c:pt idx="2250">
                  <c:v>528.36152365236524</c:v>
                </c:pt>
                <c:pt idx="2251">
                  <c:v>528.36152365236524</c:v>
                </c:pt>
                <c:pt idx="2252">
                  <c:v>528.36152365236524</c:v>
                </c:pt>
                <c:pt idx="2253">
                  <c:v>528.36152365236524</c:v>
                </c:pt>
                <c:pt idx="2254">
                  <c:v>528.36152365236524</c:v>
                </c:pt>
                <c:pt idx="2255">
                  <c:v>528.36152365236524</c:v>
                </c:pt>
                <c:pt idx="2256">
                  <c:v>528.36152365236524</c:v>
                </c:pt>
                <c:pt idx="2257">
                  <c:v>528.36152365236524</c:v>
                </c:pt>
                <c:pt idx="2258">
                  <c:v>528.36152365236524</c:v>
                </c:pt>
                <c:pt idx="2259">
                  <c:v>528.36152365236524</c:v>
                </c:pt>
                <c:pt idx="2260">
                  <c:v>528.36152365236524</c:v>
                </c:pt>
                <c:pt idx="2261">
                  <c:v>528.36152365236524</c:v>
                </c:pt>
                <c:pt idx="2262">
                  <c:v>528.36152365236524</c:v>
                </c:pt>
                <c:pt idx="2263">
                  <c:v>528.36152365236524</c:v>
                </c:pt>
                <c:pt idx="2264">
                  <c:v>528.36152365236524</c:v>
                </c:pt>
                <c:pt idx="2265">
                  <c:v>528.36152365236524</c:v>
                </c:pt>
                <c:pt idx="2266">
                  <c:v>528.36152365236524</c:v>
                </c:pt>
                <c:pt idx="2267">
                  <c:v>528.36152365236524</c:v>
                </c:pt>
                <c:pt idx="2268">
                  <c:v>528.36152365236524</c:v>
                </c:pt>
                <c:pt idx="2269">
                  <c:v>528.36152365236524</c:v>
                </c:pt>
                <c:pt idx="2270">
                  <c:v>528.36152365236524</c:v>
                </c:pt>
                <c:pt idx="2271">
                  <c:v>528.36152365236524</c:v>
                </c:pt>
                <c:pt idx="2272">
                  <c:v>528.36152365236524</c:v>
                </c:pt>
                <c:pt idx="2273">
                  <c:v>528.36152365236524</c:v>
                </c:pt>
                <c:pt idx="2274">
                  <c:v>528.36152365236524</c:v>
                </c:pt>
                <c:pt idx="2275">
                  <c:v>528.36152365236524</c:v>
                </c:pt>
                <c:pt idx="2276">
                  <c:v>528.36152365236524</c:v>
                </c:pt>
                <c:pt idx="2277">
                  <c:v>528.36152365236524</c:v>
                </c:pt>
                <c:pt idx="2278">
                  <c:v>528.36152365236524</c:v>
                </c:pt>
                <c:pt idx="2279">
                  <c:v>528.36152365236524</c:v>
                </c:pt>
                <c:pt idx="2280">
                  <c:v>528.36152365236524</c:v>
                </c:pt>
                <c:pt idx="2281">
                  <c:v>528.36152365236524</c:v>
                </c:pt>
                <c:pt idx="2282">
                  <c:v>528.36152365236524</c:v>
                </c:pt>
                <c:pt idx="2283">
                  <c:v>528.36152365236524</c:v>
                </c:pt>
                <c:pt idx="2284">
                  <c:v>528.36152365236524</c:v>
                </c:pt>
                <c:pt idx="2285">
                  <c:v>528.36152365236524</c:v>
                </c:pt>
                <c:pt idx="2286">
                  <c:v>528.36152365236524</c:v>
                </c:pt>
                <c:pt idx="2287">
                  <c:v>528.36152365236524</c:v>
                </c:pt>
                <c:pt idx="2288">
                  <c:v>528.36152365236524</c:v>
                </c:pt>
                <c:pt idx="2289">
                  <c:v>528.36152365236524</c:v>
                </c:pt>
                <c:pt idx="2290">
                  <c:v>528.36152365236524</c:v>
                </c:pt>
                <c:pt idx="2291">
                  <c:v>528.36152365236524</c:v>
                </c:pt>
                <c:pt idx="2292">
                  <c:v>528.36152365236524</c:v>
                </c:pt>
                <c:pt idx="2293">
                  <c:v>528.36152365236524</c:v>
                </c:pt>
                <c:pt idx="2294">
                  <c:v>528.36152365236524</c:v>
                </c:pt>
                <c:pt idx="2295">
                  <c:v>528.36152365236524</c:v>
                </c:pt>
                <c:pt idx="2296">
                  <c:v>528.36152365236524</c:v>
                </c:pt>
                <c:pt idx="2297">
                  <c:v>528.36152365236524</c:v>
                </c:pt>
                <c:pt idx="2298">
                  <c:v>528.36152365236524</c:v>
                </c:pt>
                <c:pt idx="2299">
                  <c:v>528.36152365236524</c:v>
                </c:pt>
                <c:pt idx="2300">
                  <c:v>528.36152365236524</c:v>
                </c:pt>
                <c:pt idx="2301">
                  <c:v>528.36152365236524</c:v>
                </c:pt>
                <c:pt idx="2302">
                  <c:v>528.36152365236524</c:v>
                </c:pt>
                <c:pt idx="2303">
                  <c:v>528.36152365236524</c:v>
                </c:pt>
                <c:pt idx="2304">
                  <c:v>528.36152365236524</c:v>
                </c:pt>
                <c:pt idx="2305">
                  <c:v>528.36152365236524</c:v>
                </c:pt>
                <c:pt idx="2306">
                  <c:v>528.36152365236524</c:v>
                </c:pt>
                <c:pt idx="2307">
                  <c:v>528.36152365236524</c:v>
                </c:pt>
                <c:pt idx="2308">
                  <c:v>528.36152365236524</c:v>
                </c:pt>
                <c:pt idx="2309">
                  <c:v>528.36152365236524</c:v>
                </c:pt>
                <c:pt idx="2310">
                  <c:v>528.36152365236524</c:v>
                </c:pt>
                <c:pt idx="2311">
                  <c:v>528.36152365236524</c:v>
                </c:pt>
                <c:pt idx="2312">
                  <c:v>528.36152365236524</c:v>
                </c:pt>
                <c:pt idx="2313">
                  <c:v>528.36152365236524</c:v>
                </c:pt>
                <c:pt idx="2314">
                  <c:v>528.36152365236524</c:v>
                </c:pt>
                <c:pt idx="2315">
                  <c:v>528.36152365236524</c:v>
                </c:pt>
                <c:pt idx="2316">
                  <c:v>528.36152365236524</c:v>
                </c:pt>
                <c:pt idx="2317">
                  <c:v>528.36152365236524</c:v>
                </c:pt>
                <c:pt idx="2318">
                  <c:v>528.36152365236524</c:v>
                </c:pt>
                <c:pt idx="2319">
                  <c:v>528.36152365236524</c:v>
                </c:pt>
                <c:pt idx="2320">
                  <c:v>528.36152365236524</c:v>
                </c:pt>
                <c:pt idx="2321">
                  <c:v>528.36152365236524</c:v>
                </c:pt>
                <c:pt idx="2322">
                  <c:v>528.36152365236524</c:v>
                </c:pt>
                <c:pt idx="2323">
                  <c:v>528.36152365236524</c:v>
                </c:pt>
                <c:pt idx="2324">
                  <c:v>528.36152365236524</c:v>
                </c:pt>
                <c:pt idx="2325">
                  <c:v>528.36152365236524</c:v>
                </c:pt>
                <c:pt idx="2326">
                  <c:v>528.36152365236524</c:v>
                </c:pt>
                <c:pt idx="2327">
                  <c:v>528.36152365236524</c:v>
                </c:pt>
                <c:pt idx="2328">
                  <c:v>528.36152365236524</c:v>
                </c:pt>
                <c:pt idx="2329">
                  <c:v>528.36152365236524</c:v>
                </c:pt>
                <c:pt idx="2330">
                  <c:v>528.36152365236524</c:v>
                </c:pt>
                <c:pt idx="2331">
                  <c:v>528.36152365236524</c:v>
                </c:pt>
                <c:pt idx="2332">
                  <c:v>528.36152365236524</c:v>
                </c:pt>
                <c:pt idx="2333">
                  <c:v>528.36152365236524</c:v>
                </c:pt>
                <c:pt idx="2334">
                  <c:v>528.36152365236524</c:v>
                </c:pt>
                <c:pt idx="2335">
                  <c:v>528.36152365236524</c:v>
                </c:pt>
                <c:pt idx="2336">
                  <c:v>528.36152365236524</c:v>
                </c:pt>
                <c:pt idx="2337">
                  <c:v>528.36152365236524</c:v>
                </c:pt>
                <c:pt idx="2338">
                  <c:v>528.36152365236524</c:v>
                </c:pt>
                <c:pt idx="2339">
                  <c:v>528.36152365236524</c:v>
                </c:pt>
                <c:pt idx="2340">
                  <c:v>528.36152365236524</c:v>
                </c:pt>
                <c:pt idx="2341">
                  <c:v>528.36152365236524</c:v>
                </c:pt>
                <c:pt idx="2342">
                  <c:v>528.36152365236524</c:v>
                </c:pt>
                <c:pt idx="2343">
                  <c:v>528.36152365236524</c:v>
                </c:pt>
                <c:pt idx="2344">
                  <c:v>528.36152365236524</c:v>
                </c:pt>
                <c:pt idx="2345">
                  <c:v>528.36152365236524</c:v>
                </c:pt>
                <c:pt idx="2346">
                  <c:v>528.36152365236524</c:v>
                </c:pt>
                <c:pt idx="2347">
                  <c:v>528.36152365236524</c:v>
                </c:pt>
                <c:pt idx="2348">
                  <c:v>528.36152365236524</c:v>
                </c:pt>
                <c:pt idx="2349">
                  <c:v>528.36152365236524</c:v>
                </c:pt>
                <c:pt idx="2350">
                  <c:v>528.36152365236524</c:v>
                </c:pt>
                <c:pt idx="2351">
                  <c:v>528.36152365236524</c:v>
                </c:pt>
                <c:pt idx="2352">
                  <c:v>528.36152365236524</c:v>
                </c:pt>
                <c:pt idx="2353">
                  <c:v>528.36152365236524</c:v>
                </c:pt>
                <c:pt idx="2354">
                  <c:v>528.36152365236524</c:v>
                </c:pt>
                <c:pt idx="2355">
                  <c:v>528.36152365236524</c:v>
                </c:pt>
                <c:pt idx="2356">
                  <c:v>528.36152365236524</c:v>
                </c:pt>
                <c:pt idx="2357">
                  <c:v>528.36152365236524</c:v>
                </c:pt>
                <c:pt idx="2358">
                  <c:v>528.36152365236524</c:v>
                </c:pt>
                <c:pt idx="2359">
                  <c:v>528.36152365236524</c:v>
                </c:pt>
                <c:pt idx="2360">
                  <c:v>528.36152365236524</c:v>
                </c:pt>
                <c:pt idx="2361">
                  <c:v>528.36152365236524</c:v>
                </c:pt>
                <c:pt idx="2362">
                  <c:v>528.36152365236524</c:v>
                </c:pt>
                <c:pt idx="2363">
                  <c:v>528.36152365236524</c:v>
                </c:pt>
                <c:pt idx="2364">
                  <c:v>528.36152365236524</c:v>
                </c:pt>
                <c:pt idx="2365">
                  <c:v>528.36152365236524</c:v>
                </c:pt>
                <c:pt idx="2366">
                  <c:v>528.36152365236524</c:v>
                </c:pt>
                <c:pt idx="2367">
                  <c:v>528.36152365236524</c:v>
                </c:pt>
                <c:pt idx="2368">
                  <c:v>528.36152365236524</c:v>
                </c:pt>
                <c:pt idx="2369">
                  <c:v>528.36152365236524</c:v>
                </c:pt>
                <c:pt idx="2370">
                  <c:v>528.36152365236524</c:v>
                </c:pt>
                <c:pt idx="2371">
                  <c:v>528.36152365236524</c:v>
                </c:pt>
                <c:pt idx="2372">
                  <c:v>528.36152365236524</c:v>
                </c:pt>
                <c:pt idx="2373">
                  <c:v>528.36152365236524</c:v>
                </c:pt>
                <c:pt idx="2374">
                  <c:v>528.36152365236524</c:v>
                </c:pt>
                <c:pt idx="2375">
                  <c:v>528.36152365236524</c:v>
                </c:pt>
                <c:pt idx="2376">
                  <c:v>528.36152365236524</c:v>
                </c:pt>
                <c:pt idx="2377">
                  <c:v>528.36152365236524</c:v>
                </c:pt>
                <c:pt idx="2378">
                  <c:v>528.36152365236524</c:v>
                </c:pt>
                <c:pt idx="2379">
                  <c:v>528.36152365236524</c:v>
                </c:pt>
                <c:pt idx="2380">
                  <c:v>528.36152365236524</c:v>
                </c:pt>
                <c:pt idx="2381">
                  <c:v>528.36152365236524</c:v>
                </c:pt>
                <c:pt idx="2382">
                  <c:v>528.36152365236524</c:v>
                </c:pt>
                <c:pt idx="2383">
                  <c:v>528.36152365236524</c:v>
                </c:pt>
                <c:pt idx="2384">
                  <c:v>528.36152365236524</c:v>
                </c:pt>
                <c:pt idx="2385">
                  <c:v>528.36152365236524</c:v>
                </c:pt>
                <c:pt idx="2386">
                  <c:v>528.36152365236524</c:v>
                </c:pt>
                <c:pt idx="2387">
                  <c:v>528.36152365236524</c:v>
                </c:pt>
                <c:pt idx="2388">
                  <c:v>528.36152365236524</c:v>
                </c:pt>
                <c:pt idx="2389">
                  <c:v>528.36152365236524</c:v>
                </c:pt>
                <c:pt idx="2390">
                  <c:v>528.36152365236524</c:v>
                </c:pt>
                <c:pt idx="2391">
                  <c:v>528.36152365236524</c:v>
                </c:pt>
                <c:pt idx="2392">
                  <c:v>528.36152365236524</c:v>
                </c:pt>
                <c:pt idx="2393">
                  <c:v>528.36152365236524</c:v>
                </c:pt>
                <c:pt idx="2394">
                  <c:v>528.36152365236524</c:v>
                </c:pt>
                <c:pt idx="2395">
                  <c:v>528.36152365236524</c:v>
                </c:pt>
                <c:pt idx="2396">
                  <c:v>528.36152365236524</c:v>
                </c:pt>
                <c:pt idx="2397">
                  <c:v>528.36152365236524</c:v>
                </c:pt>
                <c:pt idx="2398">
                  <c:v>528.36152365236524</c:v>
                </c:pt>
                <c:pt idx="2399">
                  <c:v>528.36152365236524</c:v>
                </c:pt>
                <c:pt idx="2400">
                  <c:v>528.36152365236524</c:v>
                </c:pt>
                <c:pt idx="2401">
                  <c:v>528.36152365236524</c:v>
                </c:pt>
                <c:pt idx="2402">
                  <c:v>528.36152365236524</c:v>
                </c:pt>
                <c:pt idx="2403">
                  <c:v>528.36152365236524</c:v>
                </c:pt>
                <c:pt idx="2404">
                  <c:v>528.36152365236524</c:v>
                </c:pt>
                <c:pt idx="2405">
                  <c:v>528.36152365236524</c:v>
                </c:pt>
                <c:pt idx="2406">
                  <c:v>528.36152365236524</c:v>
                </c:pt>
                <c:pt idx="2407">
                  <c:v>528.36152365236524</c:v>
                </c:pt>
                <c:pt idx="2408">
                  <c:v>528.36152365236524</c:v>
                </c:pt>
                <c:pt idx="2409">
                  <c:v>528.36152365236524</c:v>
                </c:pt>
                <c:pt idx="2410">
                  <c:v>528.36152365236524</c:v>
                </c:pt>
                <c:pt idx="2411">
                  <c:v>528.36152365236524</c:v>
                </c:pt>
                <c:pt idx="2412">
                  <c:v>528.36152365236524</c:v>
                </c:pt>
                <c:pt idx="2413">
                  <c:v>528.36152365236524</c:v>
                </c:pt>
                <c:pt idx="2414">
                  <c:v>528.36152365236524</c:v>
                </c:pt>
                <c:pt idx="2415">
                  <c:v>528.36152365236524</c:v>
                </c:pt>
                <c:pt idx="2416">
                  <c:v>528.36152365236524</c:v>
                </c:pt>
                <c:pt idx="2417">
                  <c:v>528.36152365236524</c:v>
                </c:pt>
                <c:pt idx="2418">
                  <c:v>528.36152365236524</c:v>
                </c:pt>
                <c:pt idx="2419">
                  <c:v>528.36152365236524</c:v>
                </c:pt>
                <c:pt idx="2420">
                  <c:v>528.36152365236524</c:v>
                </c:pt>
                <c:pt idx="2421">
                  <c:v>528.36152365236524</c:v>
                </c:pt>
                <c:pt idx="2422">
                  <c:v>528.36152365236524</c:v>
                </c:pt>
                <c:pt idx="2423">
                  <c:v>528.36152365236524</c:v>
                </c:pt>
                <c:pt idx="2424">
                  <c:v>528.36152365236524</c:v>
                </c:pt>
                <c:pt idx="2425">
                  <c:v>528.36152365236524</c:v>
                </c:pt>
                <c:pt idx="2426">
                  <c:v>528.36152365236524</c:v>
                </c:pt>
                <c:pt idx="2427">
                  <c:v>528.36152365236524</c:v>
                </c:pt>
                <c:pt idx="2428">
                  <c:v>528.36152365236524</c:v>
                </c:pt>
                <c:pt idx="2429">
                  <c:v>528.36152365236524</c:v>
                </c:pt>
                <c:pt idx="2430">
                  <c:v>528.36152365236524</c:v>
                </c:pt>
                <c:pt idx="2431">
                  <c:v>528.36152365236524</c:v>
                </c:pt>
                <c:pt idx="2432">
                  <c:v>528.36152365236524</c:v>
                </c:pt>
                <c:pt idx="2433">
                  <c:v>528.36152365236524</c:v>
                </c:pt>
                <c:pt idx="2434">
                  <c:v>528.36152365236524</c:v>
                </c:pt>
                <c:pt idx="2435">
                  <c:v>528.36152365236524</c:v>
                </c:pt>
                <c:pt idx="2436">
                  <c:v>528.36152365236524</c:v>
                </c:pt>
                <c:pt idx="2437">
                  <c:v>528.36152365236524</c:v>
                </c:pt>
                <c:pt idx="2438">
                  <c:v>528.36152365236524</c:v>
                </c:pt>
                <c:pt idx="2439">
                  <c:v>528.36152365236524</c:v>
                </c:pt>
                <c:pt idx="2440">
                  <c:v>528.36152365236524</c:v>
                </c:pt>
                <c:pt idx="2441">
                  <c:v>528.36152365236524</c:v>
                </c:pt>
                <c:pt idx="2442">
                  <c:v>528.36152365236524</c:v>
                </c:pt>
                <c:pt idx="2443">
                  <c:v>528.36152365236524</c:v>
                </c:pt>
                <c:pt idx="2444">
                  <c:v>528.36152365236524</c:v>
                </c:pt>
                <c:pt idx="2445">
                  <c:v>528.36152365236524</c:v>
                </c:pt>
                <c:pt idx="2446">
                  <c:v>528.36152365236524</c:v>
                </c:pt>
                <c:pt idx="2447">
                  <c:v>528.36152365236524</c:v>
                </c:pt>
                <c:pt idx="2448">
                  <c:v>528.36152365236524</c:v>
                </c:pt>
                <c:pt idx="2449">
                  <c:v>528.36152365236524</c:v>
                </c:pt>
                <c:pt idx="2450">
                  <c:v>528.36152365236524</c:v>
                </c:pt>
                <c:pt idx="2451">
                  <c:v>528.36152365236524</c:v>
                </c:pt>
                <c:pt idx="2452">
                  <c:v>528.36152365236524</c:v>
                </c:pt>
                <c:pt idx="2453">
                  <c:v>528.36152365236524</c:v>
                </c:pt>
                <c:pt idx="2454">
                  <c:v>528.36152365236524</c:v>
                </c:pt>
                <c:pt idx="2455">
                  <c:v>528.36152365236524</c:v>
                </c:pt>
                <c:pt idx="2456">
                  <c:v>528.36152365236524</c:v>
                </c:pt>
                <c:pt idx="2457">
                  <c:v>528.36152365236524</c:v>
                </c:pt>
                <c:pt idx="2458">
                  <c:v>528.36152365236524</c:v>
                </c:pt>
                <c:pt idx="2459">
                  <c:v>528.36152365236524</c:v>
                </c:pt>
                <c:pt idx="2460">
                  <c:v>528.36152365236524</c:v>
                </c:pt>
                <c:pt idx="2461">
                  <c:v>528.36152365236524</c:v>
                </c:pt>
                <c:pt idx="2462">
                  <c:v>528.36152365236524</c:v>
                </c:pt>
                <c:pt idx="2463">
                  <c:v>528.36152365236524</c:v>
                </c:pt>
                <c:pt idx="2464">
                  <c:v>528.36152365236524</c:v>
                </c:pt>
                <c:pt idx="2465">
                  <c:v>528.36152365236524</c:v>
                </c:pt>
                <c:pt idx="2466">
                  <c:v>528.36152365236524</c:v>
                </c:pt>
                <c:pt idx="2467">
                  <c:v>528.36152365236524</c:v>
                </c:pt>
                <c:pt idx="2468">
                  <c:v>528.36152365236524</c:v>
                </c:pt>
                <c:pt idx="2469">
                  <c:v>528.36152365236524</c:v>
                </c:pt>
                <c:pt idx="2470">
                  <c:v>528.36152365236524</c:v>
                </c:pt>
                <c:pt idx="2471">
                  <c:v>528.36152365236524</c:v>
                </c:pt>
                <c:pt idx="2472">
                  <c:v>528.36152365236524</c:v>
                </c:pt>
                <c:pt idx="2473">
                  <c:v>528.36152365236524</c:v>
                </c:pt>
                <c:pt idx="2474">
                  <c:v>528.36152365236524</c:v>
                </c:pt>
                <c:pt idx="2475">
                  <c:v>528.36152365236524</c:v>
                </c:pt>
                <c:pt idx="2476">
                  <c:v>528.36152365236524</c:v>
                </c:pt>
                <c:pt idx="2477">
                  <c:v>528.36152365236524</c:v>
                </c:pt>
                <c:pt idx="2478">
                  <c:v>528.36152365236524</c:v>
                </c:pt>
                <c:pt idx="2479">
                  <c:v>528.36152365236524</c:v>
                </c:pt>
                <c:pt idx="2480">
                  <c:v>528.36152365236524</c:v>
                </c:pt>
                <c:pt idx="2481">
                  <c:v>528.36152365236524</c:v>
                </c:pt>
                <c:pt idx="2482">
                  <c:v>528.36152365236524</c:v>
                </c:pt>
                <c:pt idx="2483">
                  <c:v>528.36152365236524</c:v>
                </c:pt>
                <c:pt idx="2484">
                  <c:v>528.36152365236524</c:v>
                </c:pt>
                <c:pt idx="2485">
                  <c:v>528.36152365236524</c:v>
                </c:pt>
                <c:pt idx="2486">
                  <c:v>528.36152365236524</c:v>
                </c:pt>
                <c:pt idx="2487">
                  <c:v>528.36152365236524</c:v>
                </c:pt>
                <c:pt idx="2488">
                  <c:v>528.36152365236524</c:v>
                </c:pt>
                <c:pt idx="2489">
                  <c:v>528.36152365236524</c:v>
                </c:pt>
                <c:pt idx="2490">
                  <c:v>528.36152365236524</c:v>
                </c:pt>
                <c:pt idx="2491">
                  <c:v>528.36152365236524</c:v>
                </c:pt>
                <c:pt idx="2492">
                  <c:v>528.36152365236524</c:v>
                </c:pt>
                <c:pt idx="2493">
                  <c:v>528.36152365236524</c:v>
                </c:pt>
                <c:pt idx="2494">
                  <c:v>528.36152365236524</c:v>
                </c:pt>
                <c:pt idx="2495">
                  <c:v>528.36152365236524</c:v>
                </c:pt>
                <c:pt idx="2496">
                  <c:v>528.36152365236524</c:v>
                </c:pt>
                <c:pt idx="2497">
                  <c:v>528.36152365236524</c:v>
                </c:pt>
                <c:pt idx="2498">
                  <c:v>528.36152365236524</c:v>
                </c:pt>
                <c:pt idx="2499">
                  <c:v>528.36152365236524</c:v>
                </c:pt>
                <c:pt idx="2500">
                  <c:v>528.36152365236524</c:v>
                </c:pt>
                <c:pt idx="2501">
                  <c:v>528.36152365236524</c:v>
                </c:pt>
                <c:pt idx="2502">
                  <c:v>528.36152365236524</c:v>
                </c:pt>
                <c:pt idx="2503">
                  <c:v>528.36152365236524</c:v>
                </c:pt>
                <c:pt idx="2504">
                  <c:v>528.36152365236524</c:v>
                </c:pt>
                <c:pt idx="2505">
                  <c:v>528.36152365236524</c:v>
                </c:pt>
                <c:pt idx="2506">
                  <c:v>528.36152365236524</c:v>
                </c:pt>
                <c:pt idx="2507">
                  <c:v>528.36152365236524</c:v>
                </c:pt>
                <c:pt idx="2508">
                  <c:v>528.36152365236524</c:v>
                </c:pt>
                <c:pt idx="2509">
                  <c:v>528.36152365236524</c:v>
                </c:pt>
                <c:pt idx="2510">
                  <c:v>528.36152365236524</c:v>
                </c:pt>
                <c:pt idx="2511">
                  <c:v>528.36152365236524</c:v>
                </c:pt>
                <c:pt idx="2512">
                  <c:v>528.36152365236524</c:v>
                </c:pt>
                <c:pt idx="2513">
                  <c:v>528.36152365236524</c:v>
                </c:pt>
                <c:pt idx="2514">
                  <c:v>528.36152365236524</c:v>
                </c:pt>
                <c:pt idx="2515">
                  <c:v>528.36152365236524</c:v>
                </c:pt>
                <c:pt idx="2516">
                  <c:v>528.36152365236524</c:v>
                </c:pt>
                <c:pt idx="2517">
                  <c:v>528.36152365236524</c:v>
                </c:pt>
                <c:pt idx="2518">
                  <c:v>528.36152365236524</c:v>
                </c:pt>
                <c:pt idx="2519">
                  <c:v>528.36152365236524</c:v>
                </c:pt>
                <c:pt idx="2520">
                  <c:v>528.36152365236524</c:v>
                </c:pt>
                <c:pt idx="2521">
                  <c:v>528.36152365236524</c:v>
                </c:pt>
                <c:pt idx="2522">
                  <c:v>528.36152365236524</c:v>
                </c:pt>
                <c:pt idx="2523">
                  <c:v>528.36152365236524</c:v>
                </c:pt>
                <c:pt idx="2524">
                  <c:v>528.36152365236524</c:v>
                </c:pt>
                <c:pt idx="2525">
                  <c:v>528.36152365236524</c:v>
                </c:pt>
                <c:pt idx="2526">
                  <c:v>528.36152365236524</c:v>
                </c:pt>
                <c:pt idx="2527">
                  <c:v>528.36152365236524</c:v>
                </c:pt>
                <c:pt idx="2528">
                  <c:v>528.36152365236524</c:v>
                </c:pt>
                <c:pt idx="2529">
                  <c:v>528.36152365236524</c:v>
                </c:pt>
                <c:pt idx="2530">
                  <c:v>528.36152365236524</c:v>
                </c:pt>
                <c:pt idx="2531">
                  <c:v>528.36152365236524</c:v>
                </c:pt>
                <c:pt idx="2532">
                  <c:v>528.36152365236524</c:v>
                </c:pt>
                <c:pt idx="2533">
                  <c:v>528.36152365236524</c:v>
                </c:pt>
                <c:pt idx="2534">
                  <c:v>528.36152365236524</c:v>
                </c:pt>
                <c:pt idx="2535">
                  <c:v>528.36152365236524</c:v>
                </c:pt>
                <c:pt idx="2536">
                  <c:v>528.36152365236524</c:v>
                </c:pt>
                <c:pt idx="2537">
                  <c:v>528.36152365236524</c:v>
                </c:pt>
                <c:pt idx="2538">
                  <c:v>528.36152365236524</c:v>
                </c:pt>
                <c:pt idx="2539">
                  <c:v>528.36152365236524</c:v>
                </c:pt>
                <c:pt idx="2540">
                  <c:v>528.36152365236524</c:v>
                </c:pt>
                <c:pt idx="2541">
                  <c:v>528.36152365236524</c:v>
                </c:pt>
                <c:pt idx="2542">
                  <c:v>528.36152365236524</c:v>
                </c:pt>
                <c:pt idx="2543">
                  <c:v>528.36152365236524</c:v>
                </c:pt>
                <c:pt idx="2544">
                  <c:v>528.36152365236524</c:v>
                </c:pt>
                <c:pt idx="2545">
                  <c:v>528.36152365236524</c:v>
                </c:pt>
                <c:pt idx="2546">
                  <c:v>528.36152365236524</c:v>
                </c:pt>
                <c:pt idx="2547">
                  <c:v>528.36152365236524</c:v>
                </c:pt>
                <c:pt idx="2548">
                  <c:v>528.36152365236524</c:v>
                </c:pt>
                <c:pt idx="2549">
                  <c:v>528.36152365236524</c:v>
                </c:pt>
                <c:pt idx="2550">
                  <c:v>528.36152365236524</c:v>
                </c:pt>
                <c:pt idx="2551">
                  <c:v>528.36152365236524</c:v>
                </c:pt>
                <c:pt idx="2552">
                  <c:v>528.36152365236524</c:v>
                </c:pt>
                <c:pt idx="2553">
                  <c:v>528.36152365236524</c:v>
                </c:pt>
                <c:pt idx="2554">
                  <c:v>528.36152365236524</c:v>
                </c:pt>
                <c:pt idx="2555">
                  <c:v>528.36152365236524</c:v>
                </c:pt>
                <c:pt idx="2556">
                  <c:v>528.36152365236524</c:v>
                </c:pt>
                <c:pt idx="2557">
                  <c:v>528.36152365236524</c:v>
                </c:pt>
                <c:pt idx="2558">
                  <c:v>528.36152365236524</c:v>
                </c:pt>
                <c:pt idx="2559">
                  <c:v>528.36152365236524</c:v>
                </c:pt>
                <c:pt idx="2560">
                  <c:v>528.36152365236524</c:v>
                </c:pt>
                <c:pt idx="2561">
                  <c:v>528.36152365236524</c:v>
                </c:pt>
                <c:pt idx="2562">
                  <c:v>528.36152365236524</c:v>
                </c:pt>
                <c:pt idx="2563">
                  <c:v>528.36152365236524</c:v>
                </c:pt>
                <c:pt idx="2564">
                  <c:v>528.36152365236524</c:v>
                </c:pt>
                <c:pt idx="2565">
                  <c:v>528.36152365236524</c:v>
                </c:pt>
                <c:pt idx="2566">
                  <c:v>528.36152365236524</c:v>
                </c:pt>
                <c:pt idx="2567">
                  <c:v>528.36152365236524</c:v>
                </c:pt>
                <c:pt idx="2568">
                  <c:v>528.36152365236524</c:v>
                </c:pt>
                <c:pt idx="2569">
                  <c:v>528.36152365236524</c:v>
                </c:pt>
                <c:pt idx="2570">
                  <c:v>528.36152365236524</c:v>
                </c:pt>
                <c:pt idx="2571">
                  <c:v>528.36152365236524</c:v>
                </c:pt>
                <c:pt idx="2572">
                  <c:v>528.36152365236524</c:v>
                </c:pt>
                <c:pt idx="2573">
                  <c:v>528.36152365236524</c:v>
                </c:pt>
                <c:pt idx="2574">
                  <c:v>528.36152365236524</c:v>
                </c:pt>
                <c:pt idx="2575">
                  <c:v>528.36152365236524</c:v>
                </c:pt>
                <c:pt idx="2576">
                  <c:v>528.36152365236524</c:v>
                </c:pt>
                <c:pt idx="2577">
                  <c:v>528.36152365236524</c:v>
                </c:pt>
                <c:pt idx="2578">
                  <c:v>528.36152365236524</c:v>
                </c:pt>
                <c:pt idx="2579">
                  <c:v>528.36152365236524</c:v>
                </c:pt>
                <c:pt idx="2580">
                  <c:v>528.36152365236524</c:v>
                </c:pt>
                <c:pt idx="2581">
                  <c:v>528.36152365236524</c:v>
                </c:pt>
                <c:pt idx="2582">
                  <c:v>528.36152365236524</c:v>
                </c:pt>
                <c:pt idx="2583">
                  <c:v>528.36152365236524</c:v>
                </c:pt>
                <c:pt idx="2584">
                  <c:v>528.36152365236524</c:v>
                </c:pt>
                <c:pt idx="2585">
                  <c:v>528.36152365236524</c:v>
                </c:pt>
                <c:pt idx="2586">
                  <c:v>528.36152365236524</c:v>
                </c:pt>
                <c:pt idx="2587">
                  <c:v>528.36152365236524</c:v>
                </c:pt>
                <c:pt idx="2588">
                  <c:v>528.36152365236524</c:v>
                </c:pt>
                <c:pt idx="2589">
                  <c:v>528.36152365236524</c:v>
                </c:pt>
                <c:pt idx="2590">
                  <c:v>528.36152365236524</c:v>
                </c:pt>
                <c:pt idx="2591">
                  <c:v>528.36152365236524</c:v>
                </c:pt>
                <c:pt idx="2592">
                  <c:v>528.36152365236524</c:v>
                </c:pt>
                <c:pt idx="2593">
                  <c:v>528.36152365236524</c:v>
                </c:pt>
                <c:pt idx="2594">
                  <c:v>528.36152365236524</c:v>
                </c:pt>
                <c:pt idx="2595">
                  <c:v>528.36152365236524</c:v>
                </c:pt>
                <c:pt idx="2596">
                  <c:v>528.36152365236524</c:v>
                </c:pt>
                <c:pt idx="2597">
                  <c:v>528.36152365236524</c:v>
                </c:pt>
                <c:pt idx="2598">
                  <c:v>528.36152365236524</c:v>
                </c:pt>
                <c:pt idx="2599">
                  <c:v>528.36152365236524</c:v>
                </c:pt>
                <c:pt idx="2600">
                  <c:v>528.36152365236524</c:v>
                </c:pt>
                <c:pt idx="2601">
                  <c:v>528.36152365236524</c:v>
                </c:pt>
                <c:pt idx="2602">
                  <c:v>528.36152365236524</c:v>
                </c:pt>
                <c:pt idx="2603">
                  <c:v>528.36152365236524</c:v>
                </c:pt>
                <c:pt idx="2604">
                  <c:v>528.36152365236524</c:v>
                </c:pt>
                <c:pt idx="2605">
                  <c:v>528.36152365236524</c:v>
                </c:pt>
                <c:pt idx="2606">
                  <c:v>528.36152365236524</c:v>
                </c:pt>
                <c:pt idx="2607">
                  <c:v>528.36152365236524</c:v>
                </c:pt>
                <c:pt idx="2608">
                  <c:v>528.36152365236524</c:v>
                </c:pt>
                <c:pt idx="2609">
                  <c:v>528.36152365236524</c:v>
                </c:pt>
                <c:pt idx="2610">
                  <c:v>528.36152365236524</c:v>
                </c:pt>
                <c:pt idx="2611">
                  <c:v>528.36152365236524</c:v>
                </c:pt>
                <c:pt idx="2612">
                  <c:v>528.36152365236524</c:v>
                </c:pt>
                <c:pt idx="2613">
                  <c:v>528.36152365236524</c:v>
                </c:pt>
                <c:pt idx="2614">
                  <c:v>528.36152365236524</c:v>
                </c:pt>
                <c:pt idx="2615">
                  <c:v>528.36152365236524</c:v>
                </c:pt>
                <c:pt idx="2616">
                  <c:v>528.36152365236524</c:v>
                </c:pt>
                <c:pt idx="2617">
                  <c:v>528.36152365236524</c:v>
                </c:pt>
                <c:pt idx="2618">
                  <c:v>528.36152365236524</c:v>
                </c:pt>
                <c:pt idx="2619">
                  <c:v>528.36152365236524</c:v>
                </c:pt>
                <c:pt idx="2620">
                  <c:v>528.36152365236524</c:v>
                </c:pt>
                <c:pt idx="2621">
                  <c:v>528.36152365236524</c:v>
                </c:pt>
                <c:pt idx="2622">
                  <c:v>528.36152365236524</c:v>
                </c:pt>
                <c:pt idx="2623">
                  <c:v>528.36152365236524</c:v>
                </c:pt>
                <c:pt idx="2624">
                  <c:v>528.36152365236524</c:v>
                </c:pt>
                <c:pt idx="2625">
                  <c:v>528.36152365236524</c:v>
                </c:pt>
                <c:pt idx="2626">
                  <c:v>528.36152365236524</c:v>
                </c:pt>
                <c:pt idx="2627">
                  <c:v>528.36152365236524</c:v>
                </c:pt>
                <c:pt idx="2628">
                  <c:v>528.36152365236524</c:v>
                </c:pt>
                <c:pt idx="2629">
                  <c:v>528.36152365236524</c:v>
                </c:pt>
                <c:pt idx="2630">
                  <c:v>528.36152365236524</c:v>
                </c:pt>
                <c:pt idx="2631">
                  <c:v>528.36152365236524</c:v>
                </c:pt>
                <c:pt idx="2632">
                  <c:v>528.36152365236524</c:v>
                </c:pt>
                <c:pt idx="2633">
                  <c:v>528.36152365236524</c:v>
                </c:pt>
                <c:pt idx="2634">
                  <c:v>528.36152365236524</c:v>
                </c:pt>
                <c:pt idx="2635">
                  <c:v>528.36152365236524</c:v>
                </c:pt>
                <c:pt idx="2636">
                  <c:v>528.36152365236524</c:v>
                </c:pt>
                <c:pt idx="2637">
                  <c:v>528.36152365236524</c:v>
                </c:pt>
                <c:pt idx="2638">
                  <c:v>528.36152365236524</c:v>
                </c:pt>
                <c:pt idx="2639">
                  <c:v>528.36152365236524</c:v>
                </c:pt>
                <c:pt idx="2640">
                  <c:v>528.36152365236524</c:v>
                </c:pt>
                <c:pt idx="2641">
                  <c:v>528.36152365236524</c:v>
                </c:pt>
                <c:pt idx="2642">
                  <c:v>528.36152365236524</c:v>
                </c:pt>
                <c:pt idx="2643">
                  <c:v>528.36152365236524</c:v>
                </c:pt>
                <c:pt idx="2644">
                  <c:v>528.36152365236524</c:v>
                </c:pt>
                <c:pt idx="2645">
                  <c:v>528.36152365236524</c:v>
                </c:pt>
                <c:pt idx="2646">
                  <c:v>528.36152365236524</c:v>
                </c:pt>
                <c:pt idx="2647">
                  <c:v>528.36152365236524</c:v>
                </c:pt>
                <c:pt idx="2648">
                  <c:v>528.36152365236524</c:v>
                </c:pt>
                <c:pt idx="2649">
                  <c:v>528.36152365236524</c:v>
                </c:pt>
                <c:pt idx="2650">
                  <c:v>528.36152365236524</c:v>
                </c:pt>
                <c:pt idx="2651">
                  <c:v>528.36152365236524</c:v>
                </c:pt>
                <c:pt idx="2652">
                  <c:v>528.36152365236524</c:v>
                </c:pt>
                <c:pt idx="2653">
                  <c:v>528.36152365236524</c:v>
                </c:pt>
                <c:pt idx="2654">
                  <c:v>528.36152365236524</c:v>
                </c:pt>
                <c:pt idx="2655">
                  <c:v>528.36152365236524</c:v>
                </c:pt>
                <c:pt idx="2656">
                  <c:v>528.36152365236524</c:v>
                </c:pt>
                <c:pt idx="2657">
                  <c:v>528.36152365236524</c:v>
                </c:pt>
                <c:pt idx="2658">
                  <c:v>528.36152365236524</c:v>
                </c:pt>
                <c:pt idx="2659">
                  <c:v>528.36152365236524</c:v>
                </c:pt>
                <c:pt idx="2660">
                  <c:v>528.36152365236524</c:v>
                </c:pt>
                <c:pt idx="2661">
                  <c:v>528.36152365236524</c:v>
                </c:pt>
                <c:pt idx="2662">
                  <c:v>528.36152365236524</c:v>
                </c:pt>
                <c:pt idx="2663">
                  <c:v>528.36152365236524</c:v>
                </c:pt>
                <c:pt idx="2664">
                  <c:v>528.36152365236524</c:v>
                </c:pt>
                <c:pt idx="2665">
                  <c:v>528.36152365236524</c:v>
                </c:pt>
                <c:pt idx="2666">
                  <c:v>528.36152365236524</c:v>
                </c:pt>
                <c:pt idx="2667">
                  <c:v>528.36152365236524</c:v>
                </c:pt>
                <c:pt idx="2668">
                  <c:v>528.36152365236524</c:v>
                </c:pt>
                <c:pt idx="2669">
                  <c:v>528.36152365236524</c:v>
                </c:pt>
                <c:pt idx="2670">
                  <c:v>528.36152365236524</c:v>
                </c:pt>
                <c:pt idx="2671">
                  <c:v>528.36152365236524</c:v>
                </c:pt>
                <c:pt idx="2672">
                  <c:v>528.36152365236524</c:v>
                </c:pt>
                <c:pt idx="2673">
                  <c:v>528.36152365236524</c:v>
                </c:pt>
                <c:pt idx="2674">
                  <c:v>528.36152365236524</c:v>
                </c:pt>
                <c:pt idx="2675">
                  <c:v>528.36152365236524</c:v>
                </c:pt>
                <c:pt idx="2676">
                  <c:v>528.36152365236524</c:v>
                </c:pt>
                <c:pt idx="2677">
                  <c:v>528.36152365236524</c:v>
                </c:pt>
                <c:pt idx="2678">
                  <c:v>528.36152365236524</c:v>
                </c:pt>
                <c:pt idx="2679">
                  <c:v>528.36152365236524</c:v>
                </c:pt>
                <c:pt idx="2680">
                  <c:v>528.36152365236524</c:v>
                </c:pt>
                <c:pt idx="2681">
                  <c:v>528.36152365236524</c:v>
                </c:pt>
                <c:pt idx="2682">
                  <c:v>528.36152365236524</c:v>
                </c:pt>
                <c:pt idx="2683">
                  <c:v>528.36152365236524</c:v>
                </c:pt>
                <c:pt idx="2684">
                  <c:v>528.36152365236524</c:v>
                </c:pt>
                <c:pt idx="2685">
                  <c:v>528.36152365236524</c:v>
                </c:pt>
                <c:pt idx="2686">
                  <c:v>528.36152365236524</c:v>
                </c:pt>
                <c:pt idx="2687">
                  <c:v>528.36152365236524</c:v>
                </c:pt>
                <c:pt idx="2688">
                  <c:v>528.36152365236524</c:v>
                </c:pt>
                <c:pt idx="2689">
                  <c:v>528.36152365236524</c:v>
                </c:pt>
                <c:pt idx="2690">
                  <c:v>528.36152365236524</c:v>
                </c:pt>
                <c:pt idx="2691">
                  <c:v>528.36152365236524</c:v>
                </c:pt>
                <c:pt idx="2692">
                  <c:v>528.36152365236524</c:v>
                </c:pt>
                <c:pt idx="2693">
                  <c:v>528.36152365236524</c:v>
                </c:pt>
                <c:pt idx="2694">
                  <c:v>528.36152365236524</c:v>
                </c:pt>
                <c:pt idx="2695">
                  <c:v>528.36152365236524</c:v>
                </c:pt>
                <c:pt idx="2696">
                  <c:v>528.36152365236524</c:v>
                </c:pt>
                <c:pt idx="2697">
                  <c:v>528.36152365236524</c:v>
                </c:pt>
                <c:pt idx="2698">
                  <c:v>528.36152365236524</c:v>
                </c:pt>
                <c:pt idx="2699">
                  <c:v>528.36152365236524</c:v>
                </c:pt>
                <c:pt idx="2700">
                  <c:v>528.36152365236524</c:v>
                </c:pt>
                <c:pt idx="2701">
                  <c:v>528.36152365236524</c:v>
                </c:pt>
                <c:pt idx="2702">
                  <c:v>528.36152365236524</c:v>
                </c:pt>
                <c:pt idx="2703">
                  <c:v>528.36152365236524</c:v>
                </c:pt>
                <c:pt idx="2704">
                  <c:v>528.36152365236524</c:v>
                </c:pt>
                <c:pt idx="2705">
                  <c:v>528.36152365236524</c:v>
                </c:pt>
                <c:pt idx="2706">
                  <c:v>528.36152365236524</c:v>
                </c:pt>
                <c:pt idx="2707">
                  <c:v>528.36152365236524</c:v>
                </c:pt>
                <c:pt idx="2708">
                  <c:v>528.36152365236524</c:v>
                </c:pt>
                <c:pt idx="2709">
                  <c:v>528.36152365236524</c:v>
                </c:pt>
                <c:pt idx="2710">
                  <c:v>528.36152365236524</c:v>
                </c:pt>
                <c:pt idx="2711">
                  <c:v>528.36152365236524</c:v>
                </c:pt>
                <c:pt idx="2712">
                  <c:v>528.36152365236524</c:v>
                </c:pt>
                <c:pt idx="2713">
                  <c:v>528.36152365236524</c:v>
                </c:pt>
                <c:pt idx="2714">
                  <c:v>528.36152365236524</c:v>
                </c:pt>
                <c:pt idx="2715">
                  <c:v>528.36152365236524</c:v>
                </c:pt>
                <c:pt idx="2716">
                  <c:v>528.36152365236524</c:v>
                </c:pt>
                <c:pt idx="2717">
                  <c:v>528.36152365236524</c:v>
                </c:pt>
                <c:pt idx="2718">
                  <c:v>528.36152365236524</c:v>
                </c:pt>
                <c:pt idx="2719">
                  <c:v>528.36152365236524</c:v>
                </c:pt>
                <c:pt idx="2720">
                  <c:v>528.36152365236524</c:v>
                </c:pt>
                <c:pt idx="2721">
                  <c:v>528.36152365236524</c:v>
                </c:pt>
                <c:pt idx="2722">
                  <c:v>528.36152365236524</c:v>
                </c:pt>
                <c:pt idx="2723">
                  <c:v>528.36152365236524</c:v>
                </c:pt>
                <c:pt idx="2724">
                  <c:v>528.36152365236524</c:v>
                </c:pt>
                <c:pt idx="2725">
                  <c:v>528.36152365236524</c:v>
                </c:pt>
                <c:pt idx="2726">
                  <c:v>528.36152365236524</c:v>
                </c:pt>
                <c:pt idx="2727">
                  <c:v>528.36152365236524</c:v>
                </c:pt>
                <c:pt idx="2728">
                  <c:v>528.36152365236524</c:v>
                </c:pt>
                <c:pt idx="2729">
                  <c:v>528.36152365236524</c:v>
                </c:pt>
                <c:pt idx="2730">
                  <c:v>528.36152365236524</c:v>
                </c:pt>
                <c:pt idx="2731">
                  <c:v>528.36152365236524</c:v>
                </c:pt>
                <c:pt idx="2732">
                  <c:v>528.36152365236524</c:v>
                </c:pt>
                <c:pt idx="2733">
                  <c:v>528.36152365236524</c:v>
                </c:pt>
                <c:pt idx="2734">
                  <c:v>528.36152365236524</c:v>
                </c:pt>
                <c:pt idx="2735">
                  <c:v>528.36152365236524</c:v>
                </c:pt>
                <c:pt idx="2736">
                  <c:v>528.36152365236524</c:v>
                </c:pt>
                <c:pt idx="2737">
                  <c:v>528.36152365236524</c:v>
                </c:pt>
                <c:pt idx="2738">
                  <c:v>528.36152365236524</c:v>
                </c:pt>
                <c:pt idx="2739">
                  <c:v>528.36152365236524</c:v>
                </c:pt>
                <c:pt idx="2740">
                  <c:v>528.36152365236524</c:v>
                </c:pt>
                <c:pt idx="2741">
                  <c:v>528.36152365236524</c:v>
                </c:pt>
                <c:pt idx="2742">
                  <c:v>528.36152365236524</c:v>
                </c:pt>
                <c:pt idx="2743">
                  <c:v>528.36152365236524</c:v>
                </c:pt>
                <c:pt idx="2744">
                  <c:v>528.36152365236524</c:v>
                </c:pt>
                <c:pt idx="2745">
                  <c:v>528.36152365236524</c:v>
                </c:pt>
                <c:pt idx="2746">
                  <c:v>528.36152365236524</c:v>
                </c:pt>
                <c:pt idx="2747">
                  <c:v>528.36152365236524</c:v>
                </c:pt>
                <c:pt idx="2748">
                  <c:v>528.36152365236524</c:v>
                </c:pt>
                <c:pt idx="2749">
                  <c:v>528.36152365236524</c:v>
                </c:pt>
                <c:pt idx="2750">
                  <c:v>528.36152365236524</c:v>
                </c:pt>
                <c:pt idx="2751">
                  <c:v>528.36152365236524</c:v>
                </c:pt>
                <c:pt idx="2752">
                  <c:v>528.36152365236524</c:v>
                </c:pt>
                <c:pt idx="2753">
                  <c:v>528.36152365236524</c:v>
                </c:pt>
                <c:pt idx="2754">
                  <c:v>528.36152365236524</c:v>
                </c:pt>
                <c:pt idx="2755">
                  <c:v>528.36152365236524</c:v>
                </c:pt>
                <c:pt idx="2756">
                  <c:v>528.36152365236524</c:v>
                </c:pt>
                <c:pt idx="2757">
                  <c:v>528.36152365236524</c:v>
                </c:pt>
                <c:pt idx="2758">
                  <c:v>528.36152365236524</c:v>
                </c:pt>
                <c:pt idx="2759">
                  <c:v>528.36152365236524</c:v>
                </c:pt>
                <c:pt idx="2760">
                  <c:v>528.36152365236524</c:v>
                </c:pt>
                <c:pt idx="2761">
                  <c:v>528.36152365236524</c:v>
                </c:pt>
                <c:pt idx="2762">
                  <c:v>528.36152365236524</c:v>
                </c:pt>
                <c:pt idx="2763">
                  <c:v>528.36152365236524</c:v>
                </c:pt>
                <c:pt idx="2764">
                  <c:v>528.36152365236524</c:v>
                </c:pt>
                <c:pt idx="2765">
                  <c:v>528.36152365236524</c:v>
                </c:pt>
                <c:pt idx="2766">
                  <c:v>528.36152365236524</c:v>
                </c:pt>
                <c:pt idx="2767">
                  <c:v>528.36152365236524</c:v>
                </c:pt>
                <c:pt idx="2768">
                  <c:v>528.36152365236524</c:v>
                </c:pt>
                <c:pt idx="2769">
                  <c:v>528.36152365236524</c:v>
                </c:pt>
                <c:pt idx="2770">
                  <c:v>528.36152365236524</c:v>
                </c:pt>
                <c:pt idx="2771">
                  <c:v>528.36152365236524</c:v>
                </c:pt>
                <c:pt idx="2772">
                  <c:v>528.36152365236524</c:v>
                </c:pt>
                <c:pt idx="2773">
                  <c:v>528.36152365236524</c:v>
                </c:pt>
                <c:pt idx="2774">
                  <c:v>528.36152365236524</c:v>
                </c:pt>
                <c:pt idx="2775">
                  <c:v>528.36152365236524</c:v>
                </c:pt>
                <c:pt idx="2776">
                  <c:v>528.36152365236524</c:v>
                </c:pt>
                <c:pt idx="2777">
                  <c:v>528.36152365236524</c:v>
                </c:pt>
                <c:pt idx="2778">
                  <c:v>528.36152365236524</c:v>
                </c:pt>
                <c:pt idx="2779">
                  <c:v>528.36152365236524</c:v>
                </c:pt>
                <c:pt idx="2780">
                  <c:v>528.36152365236524</c:v>
                </c:pt>
                <c:pt idx="2781">
                  <c:v>528.36152365236524</c:v>
                </c:pt>
                <c:pt idx="2782">
                  <c:v>528.36152365236524</c:v>
                </c:pt>
                <c:pt idx="2783">
                  <c:v>528.36152365236524</c:v>
                </c:pt>
                <c:pt idx="2784">
                  <c:v>528.36152365236524</c:v>
                </c:pt>
                <c:pt idx="2785">
                  <c:v>528.36152365236524</c:v>
                </c:pt>
                <c:pt idx="2786">
                  <c:v>528.36152365236524</c:v>
                </c:pt>
                <c:pt idx="2787">
                  <c:v>528.36152365236524</c:v>
                </c:pt>
                <c:pt idx="2788">
                  <c:v>528.36152365236524</c:v>
                </c:pt>
                <c:pt idx="2789">
                  <c:v>528.36152365236524</c:v>
                </c:pt>
                <c:pt idx="2790">
                  <c:v>528.36152365236524</c:v>
                </c:pt>
                <c:pt idx="2791">
                  <c:v>528.36152365236524</c:v>
                </c:pt>
                <c:pt idx="2792">
                  <c:v>528.36152365236524</c:v>
                </c:pt>
                <c:pt idx="2793">
                  <c:v>528.36152365236524</c:v>
                </c:pt>
                <c:pt idx="2794">
                  <c:v>528.36152365236524</c:v>
                </c:pt>
                <c:pt idx="2795">
                  <c:v>528.36152365236524</c:v>
                </c:pt>
                <c:pt idx="2796">
                  <c:v>528.36152365236524</c:v>
                </c:pt>
                <c:pt idx="2797">
                  <c:v>528.36152365236524</c:v>
                </c:pt>
                <c:pt idx="2798">
                  <c:v>528.36152365236524</c:v>
                </c:pt>
                <c:pt idx="2799">
                  <c:v>528.36152365236524</c:v>
                </c:pt>
                <c:pt idx="2800">
                  <c:v>528.36152365236524</c:v>
                </c:pt>
                <c:pt idx="2801">
                  <c:v>528.36152365236524</c:v>
                </c:pt>
                <c:pt idx="2802">
                  <c:v>528.36152365236524</c:v>
                </c:pt>
                <c:pt idx="2803">
                  <c:v>528.36152365236524</c:v>
                </c:pt>
                <c:pt idx="2804">
                  <c:v>528.36152365236524</c:v>
                </c:pt>
                <c:pt idx="2805">
                  <c:v>528.36152365236524</c:v>
                </c:pt>
                <c:pt idx="2806">
                  <c:v>528.36152365236524</c:v>
                </c:pt>
                <c:pt idx="2807">
                  <c:v>528.36152365236524</c:v>
                </c:pt>
                <c:pt idx="2808">
                  <c:v>528.36152365236524</c:v>
                </c:pt>
                <c:pt idx="2809">
                  <c:v>528.36152365236524</c:v>
                </c:pt>
                <c:pt idx="2810">
                  <c:v>528.36152365236524</c:v>
                </c:pt>
                <c:pt idx="2811">
                  <c:v>528.36152365236524</c:v>
                </c:pt>
                <c:pt idx="2812">
                  <c:v>528.36152365236524</c:v>
                </c:pt>
                <c:pt idx="2813">
                  <c:v>528.36152365236524</c:v>
                </c:pt>
                <c:pt idx="2814">
                  <c:v>528.36152365236524</c:v>
                </c:pt>
                <c:pt idx="2815">
                  <c:v>528.36152365236524</c:v>
                </c:pt>
                <c:pt idx="2816">
                  <c:v>528.36152365236524</c:v>
                </c:pt>
                <c:pt idx="2817">
                  <c:v>528.36152365236524</c:v>
                </c:pt>
                <c:pt idx="2818">
                  <c:v>528.36152365236524</c:v>
                </c:pt>
                <c:pt idx="2819">
                  <c:v>528.36152365236524</c:v>
                </c:pt>
                <c:pt idx="2820">
                  <c:v>528.36152365236524</c:v>
                </c:pt>
                <c:pt idx="2821">
                  <c:v>528.36152365236524</c:v>
                </c:pt>
                <c:pt idx="2822">
                  <c:v>528.36152365236524</c:v>
                </c:pt>
                <c:pt idx="2823">
                  <c:v>528.36152365236524</c:v>
                </c:pt>
                <c:pt idx="2824">
                  <c:v>528.36152365236524</c:v>
                </c:pt>
                <c:pt idx="2825">
                  <c:v>528.36152365236524</c:v>
                </c:pt>
                <c:pt idx="2826">
                  <c:v>528.36152365236524</c:v>
                </c:pt>
                <c:pt idx="2827">
                  <c:v>528.36152365236524</c:v>
                </c:pt>
                <c:pt idx="2828">
                  <c:v>528.36152365236524</c:v>
                </c:pt>
                <c:pt idx="2829">
                  <c:v>528.36152365236524</c:v>
                </c:pt>
                <c:pt idx="2830">
                  <c:v>528.36152365236524</c:v>
                </c:pt>
                <c:pt idx="2831">
                  <c:v>528.36152365236524</c:v>
                </c:pt>
                <c:pt idx="2832">
                  <c:v>528.36152365236524</c:v>
                </c:pt>
                <c:pt idx="2833">
                  <c:v>528.36152365236524</c:v>
                </c:pt>
                <c:pt idx="2834">
                  <c:v>528.36152365236524</c:v>
                </c:pt>
                <c:pt idx="2835">
                  <c:v>528.36152365236524</c:v>
                </c:pt>
                <c:pt idx="2836">
                  <c:v>528.36152365236524</c:v>
                </c:pt>
                <c:pt idx="2837">
                  <c:v>528.36152365236524</c:v>
                </c:pt>
                <c:pt idx="2838">
                  <c:v>528.36152365236524</c:v>
                </c:pt>
                <c:pt idx="2839">
                  <c:v>528.36152365236524</c:v>
                </c:pt>
                <c:pt idx="2840">
                  <c:v>528.36152365236524</c:v>
                </c:pt>
                <c:pt idx="2841">
                  <c:v>528.36152365236524</c:v>
                </c:pt>
                <c:pt idx="2842">
                  <c:v>528.36152365236524</c:v>
                </c:pt>
                <c:pt idx="2843">
                  <c:v>528.36152365236524</c:v>
                </c:pt>
                <c:pt idx="2844">
                  <c:v>528.36152365236524</c:v>
                </c:pt>
                <c:pt idx="2845">
                  <c:v>528.36152365236524</c:v>
                </c:pt>
                <c:pt idx="2846">
                  <c:v>528.36152365236524</c:v>
                </c:pt>
                <c:pt idx="2847">
                  <c:v>528.36152365236524</c:v>
                </c:pt>
                <c:pt idx="2848">
                  <c:v>528.36152365236524</c:v>
                </c:pt>
                <c:pt idx="2849">
                  <c:v>528.36152365236524</c:v>
                </c:pt>
                <c:pt idx="2850">
                  <c:v>528.36152365236524</c:v>
                </c:pt>
                <c:pt idx="2851">
                  <c:v>528.36152365236524</c:v>
                </c:pt>
                <c:pt idx="2852">
                  <c:v>528.36152365236524</c:v>
                </c:pt>
                <c:pt idx="2853">
                  <c:v>528.36152365236524</c:v>
                </c:pt>
                <c:pt idx="2854">
                  <c:v>528.36152365236524</c:v>
                </c:pt>
                <c:pt idx="2855">
                  <c:v>528.36152365236524</c:v>
                </c:pt>
                <c:pt idx="2856">
                  <c:v>528.36152365236524</c:v>
                </c:pt>
                <c:pt idx="2857">
                  <c:v>528.36152365236524</c:v>
                </c:pt>
                <c:pt idx="2858">
                  <c:v>528.36152365236524</c:v>
                </c:pt>
                <c:pt idx="2859">
                  <c:v>528.36152365236524</c:v>
                </c:pt>
                <c:pt idx="2860">
                  <c:v>528.36152365236524</c:v>
                </c:pt>
                <c:pt idx="2861">
                  <c:v>528.36152365236524</c:v>
                </c:pt>
                <c:pt idx="2862">
                  <c:v>528.36152365236524</c:v>
                </c:pt>
                <c:pt idx="2863">
                  <c:v>528.36152365236524</c:v>
                </c:pt>
                <c:pt idx="2864">
                  <c:v>528.36152365236524</c:v>
                </c:pt>
                <c:pt idx="2865">
                  <c:v>528.36152365236524</c:v>
                </c:pt>
                <c:pt idx="2866">
                  <c:v>528.36152365236524</c:v>
                </c:pt>
                <c:pt idx="2867">
                  <c:v>528.36152365236524</c:v>
                </c:pt>
                <c:pt idx="2868">
                  <c:v>528.36152365236524</c:v>
                </c:pt>
                <c:pt idx="2869">
                  <c:v>528.36152365236524</c:v>
                </c:pt>
                <c:pt idx="2870">
                  <c:v>528.36152365236524</c:v>
                </c:pt>
                <c:pt idx="2871">
                  <c:v>528.36152365236524</c:v>
                </c:pt>
                <c:pt idx="2872">
                  <c:v>528.36152365236524</c:v>
                </c:pt>
                <c:pt idx="2873">
                  <c:v>528.36152365236524</c:v>
                </c:pt>
                <c:pt idx="2874">
                  <c:v>528.36152365236524</c:v>
                </c:pt>
                <c:pt idx="2875">
                  <c:v>528.36152365236524</c:v>
                </c:pt>
                <c:pt idx="2876">
                  <c:v>528.36152365236524</c:v>
                </c:pt>
                <c:pt idx="2877">
                  <c:v>528.36152365236524</c:v>
                </c:pt>
                <c:pt idx="2878">
                  <c:v>528.36152365236524</c:v>
                </c:pt>
                <c:pt idx="2879">
                  <c:v>528.36152365236524</c:v>
                </c:pt>
                <c:pt idx="2880">
                  <c:v>528.36152365236524</c:v>
                </c:pt>
                <c:pt idx="2881">
                  <c:v>528.36152365236524</c:v>
                </c:pt>
                <c:pt idx="2882">
                  <c:v>528.36152365236524</c:v>
                </c:pt>
                <c:pt idx="2883">
                  <c:v>528.36152365236524</c:v>
                </c:pt>
                <c:pt idx="2884">
                  <c:v>528.36152365236524</c:v>
                </c:pt>
                <c:pt idx="2885">
                  <c:v>528.36152365236524</c:v>
                </c:pt>
                <c:pt idx="2886">
                  <c:v>528.36152365236524</c:v>
                </c:pt>
                <c:pt idx="2887">
                  <c:v>528.36152365236524</c:v>
                </c:pt>
                <c:pt idx="2888">
                  <c:v>528.36152365236524</c:v>
                </c:pt>
                <c:pt idx="2889">
                  <c:v>528.36152365236524</c:v>
                </c:pt>
                <c:pt idx="2890">
                  <c:v>528.36152365236524</c:v>
                </c:pt>
                <c:pt idx="2891">
                  <c:v>528.36152365236524</c:v>
                </c:pt>
                <c:pt idx="2892">
                  <c:v>528.36152365236524</c:v>
                </c:pt>
                <c:pt idx="2893">
                  <c:v>528.36152365236524</c:v>
                </c:pt>
                <c:pt idx="2894">
                  <c:v>528.36152365236524</c:v>
                </c:pt>
                <c:pt idx="2895">
                  <c:v>528.36152365236524</c:v>
                </c:pt>
                <c:pt idx="2896">
                  <c:v>528.36152365236524</c:v>
                </c:pt>
                <c:pt idx="2897">
                  <c:v>528.36152365236524</c:v>
                </c:pt>
                <c:pt idx="2898">
                  <c:v>528.36152365236524</c:v>
                </c:pt>
                <c:pt idx="2899">
                  <c:v>528.36152365236524</c:v>
                </c:pt>
                <c:pt idx="2900">
                  <c:v>528.36152365236524</c:v>
                </c:pt>
                <c:pt idx="2901">
                  <c:v>528.36152365236524</c:v>
                </c:pt>
                <c:pt idx="2902">
                  <c:v>528.36152365236524</c:v>
                </c:pt>
                <c:pt idx="2903">
                  <c:v>528.36152365236524</c:v>
                </c:pt>
                <c:pt idx="2904">
                  <c:v>528.36152365236524</c:v>
                </c:pt>
                <c:pt idx="2905">
                  <c:v>528.36152365236524</c:v>
                </c:pt>
                <c:pt idx="2906">
                  <c:v>528.36152365236524</c:v>
                </c:pt>
                <c:pt idx="2907">
                  <c:v>528.36152365236524</c:v>
                </c:pt>
                <c:pt idx="2908">
                  <c:v>528.36152365236524</c:v>
                </c:pt>
                <c:pt idx="2909">
                  <c:v>528.36152365236524</c:v>
                </c:pt>
                <c:pt idx="2910">
                  <c:v>528.36152365236524</c:v>
                </c:pt>
                <c:pt idx="2911">
                  <c:v>528.36152365236524</c:v>
                </c:pt>
                <c:pt idx="2912">
                  <c:v>528.36152365236524</c:v>
                </c:pt>
                <c:pt idx="2913">
                  <c:v>528.36152365236524</c:v>
                </c:pt>
                <c:pt idx="2914">
                  <c:v>528.36152365236524</c:v>
                </c:pt>
                <c:pt idx="2915">
                  <c:v>528.36152365236524</c:v>
                </c:pt>
                <c:pt idx="2916">
                  <c:v>528.36152365236524</c:v>
                </c:pt>
                <c:pt idx="2917">
                  <c:v>528.36152365236524</c:v>
                </c:pt>
                <c:pt idx="2918">
                  <c:v>528.36152365236524</c:v>
                </c:pt>
                <c:pt idx="2919">
                  <c:v>528.36152365236524</c:v>
                </c:pt>
                <c:pt idx="2920">
                  <c:v>528.36152365236524</c:v>
                </c:pt>
                <c:pt idx="2921">
                  <c:v>528.36152365236524</c:v>
                </c:pt>
                <c:pt idx="2922">
                  <c:v>528.36152365236524</c:v>
                </c:pt>
                <c:pt idx="2923">
                  <c:v>528.36152365236524</c:v>
                </c:pt>
                <c:pt idx="2924">
                  <c:v>528.36152365236524</c:v>
                </c:pt>
                <c:pt idx="2925">
                  <c:v>528.36152365236524</c:v>
                </c:pt>
                <c:pt idx="2926">
                  <c:v>528.36152365236524</c:v>
                </c:pt>
                <c:pt idx="2927">
                  <c:v>528.36152365236524</c:v>
                </c:pt>
                <c:pt idx="2928">
                  <c:v>528.36152365236524</c:v>
                </c:pt>
                <c:pt idx="2929">
                  <c:v>528.36152365236524</c:v>
                </c:pt>
                <c:pt idx="2930">
                  <c:v>528.36152365236524</c:v>
                </c:pt>
                <c:pt idx="2931">
                  <c:v>528.36152365236524</c:v>
                </c:pt>
                <c:pt idx="2932">
                  <c:v>528.36152365236524</c:v>
                </c:pt>
                <c:pt idx="2933">
                  <c:v>528.36152365236524</c:v>
                </c:pt>
                <c:pt idx="2934">
                  <c:v>528.36152365236524</c:v>
                </c:pt>
                <c:pt idx="2935">
                  <c:v>528.36152365236524</c:v>
                </c:pt>
                <c:pt idx="2936">
                  <c:v>528.36152365236524</c:v>
                </c:pt>
                <c:pt idx="2937">
                  <c:v>528.36152365236524</c:v>
                </c:pt>
                <c:pt idx="2938">
                  <c:v>528.36152365236524</c:v>
                </c:pt>
                <c:pt idx="2939">
                  <c:v>528.36152365236524</c:v>
                </c:pt>
                <c:pt idx="2940">
                  <c:v>528.36152365236524</c:v>
                </c:pt>
                <c:pt idx="2941">
                  <c:v>528.36152365236524</c:v>
                </c:pt>
                <c:pt idx="2942">
                  <c:v>528.36152365236524</c:v>
                </c:pt>
                <c:pt idx="2943">
                  <c:v>528.36152365236524</c:v>
                </c:pt>
                <c:pt idx="2944">
                  <c:v>528.36152365236524</c:v>
                </c:pt>
                <c:pt idx="2945">
                  <c:v>528.36152365236524</c:v>
                </c:pt>
                <c:pt idx="2946">
                  <c:v>528.36152365236524</c:v>
                </c:pt>
                <c:pt idx="2947">
                  <c:v>528.36152365236524</c:v>
                </c:pt>
                <c:pt idx="2948">
                  <c:v>528.36152365236524</c:v>
                </c:pt>
                <c:pt idx="2949">
                  <c:v>528.36152365236524</c:v>
                </c:pt>
                <c:pt idx="2950">
                  <c:v>528.36152365236524</c:v>
                </c:pt>
                <c:pt idx="2951">
                  <c:v>528.36152365236524</c:v>
                </c:pt>
                <c:pt idx="2952">
                  <c:v>528.36152365236524</c:v>
                </c:pt>
                <c:pt idx="2953">
                  <c:v>528.36152365236524</c:v>
                </c:pt>
                <c:pt idx="2954">
                  <c:v>528.36152365236524</c:v>
                </c:pt>
                <c:pt idx="2955">
                  <c:v>528.36152365236524</c:v>
                </c:pt>
                <c:pt idx="2956">
                  <c:v>528.36152365236524</c:v>
                </c:pt>
                <c:pt idx="2957">
                  <c:v>528.36152365236524</c:v>
                </c:pt>
                <c:pt idx="2958">
                  <c:v>528.36152365236524</c:v>
                </c:pt>
                <c:pt idx="2959">
                  <c:v>528.36152365236524</c:v>
                </c:pt>
                <c:pt idx="2960">
                  <c:v>528.36152365236524</c:v>
                </c:pt>
                <c:pt idx="2961">
                  <c:v>528.36152365236524</c:v>
                </c:pt>
                <c:pt idx="2962">
                  <c:v>528.36152365236524</c:v>
                </c:pt>
                <c:pt idx="2963">
                  <c:v>528.36152365236524</c:v>
                </c:pt>
                <c:pt idx="2964">
                  <c:v>528.36152365236524</c:v>
                </c:pt>
                <c:pt idx="2965">
                  <c:v>528.36152365236524</c:v>
                </c:pt>
                <c:pt idx="2966">
                  <c:v>528.36152365236524</c:v>
                </c:pt>
                <c:pt idx="2967">
                  <c:v>528.36152365236524</c:v>
                </c:pt>
                <c:pt idx="2968">
                  <c:v>528.36152365236524</c:v>
                </c:pt>
                <c:pt idx="2969">
                  <c:v>528.36152365236524</c:v>
                </c:pt>
                <c:pt idx="2970">
                  <c:v>528.36152365236524</c:v>
                </c:pt>
                <c:pt idx="2971">
                  <c:v>528.36152365236524</c:v>
                </c:pt>
                <c:pt idx="2972">
                  <c:v>528.36152365236524</c:v>
                </c:pt>
                <c:pt idx="2973">
                  <c:v>528.36152365236524</c:v>
                </c:pt>
                <c:pt idx="2974">
                  <c:v>528.36152365236524</c:v>
                </c:pt>
                <c:pt idx="2975">
                  <c:v>528.36152365236524</c:v>
                </c:pt>
                <c:pt idx="2976">
                  <c:v>528.36152365236524</c:v>
                </c:pt>
                <c:pt idx="2977">
                  <c:v>528.36152365236524</c:v>
                </c:pt>
                <c:pt idx="2978">
                  <c:v>528.36152365236524</c:v>
                </c:pt>
                <c:pt idx="2979">
                  <c:v>528.36152365236524</c:v>
                </c:pt>
                <c:pt idx="2980">
                  <c:v>528.36152365236524</c:v>
                </c:pt>
                <c:pt idx="2981">
                  <c:v>528.36152365236524</c:v>
                </c:pt>
                <c:pt idx="2982">
                  <c:v>528.36152365236524</c:v>
                </c:pt>
                <c:pt idx="2983">
                  <c:v>528.36152365236524</c:v>
                </c:pt>
                <c:pt idx="2984">
                  <c:v>528.36152365236524</c:v>
                </c:pt>
                <c:pt idx="2985">
                  <c:v>528.36152365236524</c:v>
                </c:pt>
                <c:pt idx="2986">
                  <c:v>528.36152365236524</c:v>
                </c:pt>
                <c:pt idx="2987">
                  <c:v>528.36152365236524</c:v>
                </c:pt>
                <c:pt idx="2988">
                  <c:v>528.36152365236524</c:v>
                </c:pt>
                <c:pt idx="2989">
                  <c:v>528.36152365236524</c:v>
                </c:pt>
                <c:pt idx="2990">
                  <c:v>528.36152365236524</c:v>
                </c:pt>
                <c:pt idx="2991">
                  <c:v>528.36152365236524</c:v>
                </c:pt>
                <c:pt idx="2992">
                  <c:v>528.36152365236524</c:v>
                </c:pt>
                <c:pt idx="2993">
                  <c:v>528.36152365236524</c:v>
                </c:pt>
                <c:pt idx="2994">
                  <c:v>528.36152365236524</c:v>
                </c:pt>
                <c:pt idx="2995">
                  <c:v>528.36152365236524</c:v>
                </c:pt>
                <c:pt idx="2996">
                  <c:v>528.36152365236524</c:v>
                </c:pt>
                <c:pt idx="2997">
                  <c:v>528.36152365236524</c:v>
                </c:pt>
                <c:pt idx="2998">
                  <c:v>528.36152365236524</c:v>
                </c:pt>
                <c:pt idx="2999">
                  <c:v>528.36152365236524</c:v>
                </c:pt>
                <c:pt idx="3000">
                  <c:v>528.36152365236524</c:v>
                </c:pt>
                <c:pt idx="3001">
                  <c:v>528.36152365236524</c:v>
                </c:pt>
                <c:pt idx="3002">
                  <c:v>528.36152365236524</c:v>
                </c:pt>
                <c:pt idx="3003">
                  <c:v>528.36152365236524</c:v>
                </c:pt>
                <c:pt idx="3004">
                  <c:v>528.36152365236524</c:v>
                </c:pt>
                <c:pt idx="3005">
                  <c:v>528.36152365236524</c:v>
                </c:pt>
                <c:pt idx="3006">
                  <c:v>528.36152365236524</c:v>
                </c:pt>
                <c:pt idx="3007">
                  <c:v>528.36152365236524</c:v>
                </c:pt>
                <c:pt idx="3008">
                  <c:v>528.36152365236524</c:v>
                </c:pt>
                <c:pt idx="3009">
                  <c:v>528.36152365236524</c:v>
                </c:pt>
                <c:pt idx="3010">
                  <c:v>528.36152365236524</c:v>
                </c:pt>
                <c:pt idx="3011">
                  <c:v>528.36152365236524</c:v>
                </c:pt>
                <c:pt idx="3012">
                  <c:v>528.36152365236524</c:v>
                </c:pt>
                <c:pt idx="3013">
                  <c:v>528.36152365236524</c:v>
                </c:pt>
                <c:pt idx="3014">
                  <c:v>528.36152365236524</c:v>
                </c:pt>
                <c:pt idx="3015">
                  <c:v>528.36152365236524</c:v>
                </c:pt>
                <c:pt idx="3016">
                  <c:v>528.36152365236524</c:v>
                </c:pt>
                <c:pt idx="3017">
                  <c:v>528.36152365236524</c:v>
                </c:pt>
                <c:pt idx="3018">
                  <c:v>528.36152365236524</c:v>
                </c:pt>
                <c:pt idx="3019">
                  <c:v>528.36152365236524</c:v>
                </c:pt>
                <c:pt idx="3020">
                  <c:v>528.36152365236524</c:v>
                </c:pt>
                <c:pt idx="3021">
                  <c:v>528.36152365236524</c:v>
                </c:pt>
                <c:pt idx="3022">
                  <c:v>528.36152365236524</c:v>
                </c:pt>
                <c:pt idx="3023">
                  <c:v>528.36152365236524</c:v>
                </c:pt>
                <c:pt idx="3024">
                  <c:v>528.36152365236524</c:v>
                </c:pt>
                <c:pt idx="3025">
                  <c:v>528.36152365236524</c:v>
                </c:pt>
                <c:pt idx="3026">
                  <c:v>528.36152365236524</c:v>
                </c:pt>
                <c:pt idx="3027">
                  <c:v>528.36152365236524</c:v>
                </c:pt>
                <c:pt idx="3028">
                  <c:v>528.36152365236524</c:v>
                </c:pt>
                <c:pt idx="3029">
                  <c:v>528.36152365236524</c:v>
                </c:pt>
                <c:pt idx="3030">
                  <c:v>528.36152365236524</c:v>
                </c:pt>
                <c:pt idx="3031">
                  <c:v>528.36152365236524</c:v>
                </c:pt>
                <c:pt idx="3032">
                  <c:v>528.36152365236524</c:v>
                </c:pt>
                <c:pt idx="3033">
                  <c:v>528.36152365236524</c:v>
                </c:pt>
                <c:pt idx="3034">
                  <c:v>528.36152365236524</c:v>
                </c:pt>
                <c:pt idx="3035">
                  <c:v>528.36152365236524</c:v>
                </c:pt>
                <c:pt idx="3036">
                  <c:v>528.36152365236524</c:v>
                </c:pt>
                <c:pt idx="3037">
                  <c:v>528.36152365236524</c:v>
                </c:pt>
                <c:pt idx="3038">
                  <c:v>528.36152365236524</c:v>
                </c:pt>
                <c:pt idx="3039">
                  <c:v>528.36152365236524</c:v>
                </c:pt>
                <c:pt idx="3040">
                  <c:v>528.36152365236524</c:v>
                </c:pt>
                <c:pt idx="3041">
                  <c:v>528.36152365236524</c:v>
                </c:pt>
                <c:pt idx="3042">
                  <c:v>528.36152365236524</c:v>
                </c:pt>
                <c:pt idx="3043">
                  <c:v>528.36152365236524</c:v>
                </c:pt>
                <c:pt idx="3044">
                  <c:v>528.36152365236524</c:v>
                </c:pt>
                <c:pt idx="3045">
                  <c:v>528.36152365236524</c:v>
                </c:pt>
                <c:pt idx="3046">
                  <c:v>528.36152365236524</c:v>
                </c:pt>
                <c:pt idx="3047">
                  <c:v>528.36152365236524</c:v>
                </c:pt>
                <c:pt idx="3048">
                  <c:v>528.36152365236524</c:v>
                </c:pt>
                <c:pt idx="3049">
                  <c:v>528.36152365236524</c:v>
                </c:pt>
                <c:pt idx="3050">
                  <c:v>528.36152365236524</c:v>
                </c:pt>
                <c:pt idx="3051">
                  <c:v>528.36152365236524</c:v>
                </c:pt>
                <c:pt idx="3052">
                  <c:v>528.36152365236524</c:v>
                </c:pt>
                <c:pt idx="3053">
                  <c:v>528.36152365236524</c:v>
                </c:pt>
                <c:pt idx="3054">
                  <c:v>528.36152365236524</c:v>
                </c:pt>
                <c:pt idx="3055">
                  <c:v>528.36152365236524</c:v>
                </c:pt>
                <c:pt idx="3056">
                  <c:v>528.36152365236524</c:v>
                </c:pt>
                <c:pt idx="3057">
                  <c:v>528.36152365236524</c:v>
                </c:pt>
                <c:pt idx="3058">
                  <c:v>528.36152365236524</c:v>
                </c:pt>
                <c:pt idx="3059">
                  <c:v>528.36152365236524</c:v>
                </c:pt>
                <c:pt idx="3060">
                  <c:v>528.36152365236524</c:v>
                </c:pt>
                <c:pt idx="3061">
                  <c:v>528.36152365236524</c:v>
                </c:pt>
                <c:pt idx="3062">
                  <c:v>528.36152365236524</c:v>
                </c:pt>
                <c:pt idx="3063">
                  <c:v>528.36152365236524</c:v>
                </c:pt>
                <c:pt idx="3064">
                  <c:v>528.36152365236524</c:v>
                </c:pt>
                <c:pt idx="3065">
                  <c:v>528.36152365236524</c:v>
                </c:pt>
                <c:pt idx="3066">
                  <c:v>528.36152365236524</c:v>
                </c:pt>
                <c:pt idx="3067">
                  <c:v>528.36152365236524</c:v>
                </c:pt>
                <c:pt idx="3068">
                  <c:v>528.36152365236524</c:v>
                </c:pt>
                <c:pt idx="3069">
                  <c:v>528.36152365236524</c:v>
                </c:pt>
                <c:pt idx="3070">
                  <c:v>528.36152365236524</c:v>
                </c:pt>
                <c:pt idx="3071">
                  <c:v>528.36152365236524</c:v>
                </c:pt>
                <c:pt idx="3072">
                  <c:v>528.36152365236524</c:v>
                </c:pt>
                <c:pt idx="3073">
                  <c:v>528.36152365236524</c:v>
                </c:pt>
                <c:pt idx="3074">
                  <c:v>528.36152365236524</c:v>
                </c:pt>
                <c:pt idx="3075">
                  <c:v>528.36152365236524</c:v>
                </c:pt>
                <c:pt idx="3076">
                  <c:v>528.36152365236524</c:v>
                </c:pt>
                <c:pt idx="3077">
                  <c:v>528.36152365236524</c:v>
                </c:pt>
                <c:pt idx="3078">
                  <c:v>528.36152365236524</c:v>
                </c:pt>
                <c:pt idx="3079">
                  <c:v>528.36152365236524</c:v>
                </c:pt>
                <c:pt idx="3080">
                  <c:v>528.36152365236524</c:v>
                </c:pt>
                <c:pt idx="3081">
                  <c:v>528.36152365236524</c:v>
                </c:pt>
                <c:pt idx="3082">
                  <c:v>528.36152365236524</c:v>
                </c:pt>
                <c:pt idx="3083">
                  <c:v>528.36152365236524</c:v>
                </c:pt>
                <c:pt idx="3084">
                  <c:v>528.36152365236524</c:v>
                </c:pt>
                <c:pt idx="3085">
                  <c:v>528.36152365236524</c:v>
                </c:pt>
                <c:pt idx="3086">
                  <c:v>528.36152365236524</c:v>
                </c:pt>
                <c:pt idx="3087">
                  <c:v>528.36152365236524</c:v>
                </c:pt>
                <c:pt idx="3088">
                  <c:v>528.36152365236524</c:v>
                </c:pt>
                <c:pt idx="3089">
                  <c:v>528.36152365236524</c:v>
                </c:pt>
                <c:pt idx="3090">
                  <c:v>528.36152365236524</c:v>
                </c:pt>
                <c:pt idx="3091">
                  <c:v>528.36152365236524</c:v>
                </c:pt>
                <c:pt idx="3092">
                  <c:v>528.36152365236524</c:v>
                </c:pt>
                <c:pt idx="3093">
                  <c:v>528.36152365236524</c:v>
                </c:pt>
                <c:pt idx="3094">
                  <c:v>528.36152365236524</c:v>
                </c:pt>
                <c:pt idx="3095">
                  <c:v>528.36152365236524</c:v>
                </c:pt>
                <c:pt idx="3096">
                  <c:v>528.36152365236524</c:v>
                </c:pt>
                <c:pt idx="3097">
                  <c:v>528.36152365236524</c:v>
                </c:pt>
                <c:pt idx="3098">
                  <c:v>528.36152365236524</c:v>
                </c:pt>
                <c:pt idx="3099">
                  <c:v>528.36152365236524</c:v>
                </c:pt>
                <c:pt idx="3100">
                  <c:v>528.36152365236524</c:v>
                </c:pt>
                <c:pt idx="3101">
                  <c:v>528.36152365236524</c:v>
                </c:pt>
                <c:pt idx="3102">
                  <c:v>528.36152365236524</c:v>
                </c:pt>
                <c:pt idx="3103">
                  <c:v>528.36152365236524</c:v>
                </c:pt>
                <c:pt idx="3104">
                  <c:v>528.36152365236524</c:v>
                </c:pt>
                <c:pt idx="3105">
                  <c:v>528.36152365236524</c:v>
                </c:pt>
                <c:pt idx="3106">
                  <c:v>528.36152365236524</c:v>
                </c:pt>
                <c:pt idx="3107">
                  <c:v>528.36152365236524</c:v>
                </c:pt>
                <c:pt idx="3108">
                  <c:v>528.36152365236524</c:v>
                </c:pt>
                <c:pt idx="3109">
                  <c:v>528.36152365236524</c:v>
                </c:pt>
                <c:pt idx="3110">
                  <c:v>528.36152365236524</c:v>
                </c:pt>
                <c:pt idx="3111">
                  <c:v>528.36152365236524</c:v>
                </c:pt>
                <c:pt idx="3112">
                  <c:v>528.36152365236524</c:v>
                </c:pt>
                <c:pt idx="3113">
                  <c:v>528.36152365236524</c:v>
                </c:pt>
                <c:pt idx="3114">
                  <c:v>528.36152365236524</c:v>
                </c:pt>
                <c:pt idx="3115">
                  <c:v>528.36152365236524</c:v>
                </c:pt>
                <c:pt idx="3116">
                  <c:v>528.36152365236524</c:v>
                </c:pt>
                <c:pt idx="3117">
                  <c:v>528.36152365236524</c:v>
                </c:pt>
                <c:pt idx="3118">
                  <c:v>528.36152365236524</c:v>
                </c:pt>
                <c:pt idx="3119">
                  <c:v>528.36152365236524</c:v>
                </c:pt>
                <c:pt idx="3120">
                  <c:v>528.36152365236524</c:v>
                </c:pt>
                <c:pt idx="3121">
                  <c:v>528.36152365236524</c:v>
                </c:pt>
                <c:pt idx="3122">
                  <c:v>528.36152365236524</c:v>
                </c:pt>
                <c:pt idx="3123">
                  <c:v>528.36152365236524</c:v>
                </c:pt>
                <c:pt idx="3124">
                  <c:v>528.36152365236524</c:v>
                </c:pt>
                <c:pt idx="3125">
                  <c:v>528.36152365236524</c:v>
                </c:pt>
                <c:pt idx="3126">
                  <c:v>528.36152365236524</c:v>
                </c:pt>
                <c:pt idx="3127">
                  <c:v>528.36152365236524</c:v>
                </c:pt>
                <c:pt idx="3128">
                  <c:v>528.36152365236524</c:v>
                </c:pt>
                <c:pt idx="3129">
                  <c:v>528.36152365236524</c:v>
                </c:pt>
                <c:pt idx="3130">
                  <c:v>528.36152365236524</c:v>
                </c:pt>
                <c:pt idx="3131">
                  <c:v>528.36152365236524</c:v>
                </c:pt>
                <c:pt idx="3132">
                  <c:v>528.36152365236524</c:v>
                </c:pt>
                <c:pt idx="3133">
                  <c:v>528.36152365236524</c:v>
                </c:pt>
                <c:pt idx="3134">
                  <c:v>528.36152365236524</c:v>
                </c:pt>
                <c:pt idx="3135">
                  <c:v>528.36152365236524</c:v>
                </c:pt>
                <c:pt idx="3136">
                  <c:v>528.36152365236524</c:v>
                </c:pt>
                <c:pt idx="3137">
                  <c:v>528.36152365236524</c:v>
                </c:pt>
                <c:pt idx="3138">
                  <c:v>528.36152365236524</c:v>
                </c:pt>
                <c:pt idx="3139">
                  <c:v>528.36152365236524</c:v>
                </c:pt>
                <c:pt idx="3140">
                  <c:v>528.36152365236524</c:v>
                </c:pt>
                <c:pt idx="3141">
                  <c:v>528.36152365236524</c:v>
                </c:pt>
                <c:pt idx="3142">
                  <c:v>528.36152365236524</c:v>
                </c:pt>
                <c:pt idx="3143">
                  <c:v>528.36152365236524</c:v>
                </c:pt>
                <c:pt idx="3144">
                  <c:v>528.36152365236524</c:v>
                </c:pt>
                <c:pt idx="3145">
                  <c:v>528.36152365236524</c:v>
                </c:pt>
                <c:pt idx="3146">
                  <c:v>528.36152365236524</c:v>
                </c:pt>
                <c:pt idx="3147">
                  <c:v>528.36152365236524</c:v>
                </c:pt>
                <c:pt idx="3148">
                  <c:v>528.36152365236524</c:v>
                </c:pt>
                <c:pt idx="3149">
                  <c:v>528.36152365236524</c:v>
                </c:pt>
                <c:pt idx="3150">
                  <c:v>528.36152365236524</c:v>
                </c:pt>
                <c:pt idx="3151">
                  <c:v>528.36152365236524</c:v>
                </c:pt>
                <c:pt idx="3152">
                  <c:v>528.36152365236524</c:v>
                </c:pt>
                <c:pt idx="3153">
                  <c:v>528.36152365236524</c:v>
                </c:pt>
                <c:pt idx="3154">
                  <c:v>528.36152365236524</c:v>
                </c:pt>
                <c:pt idx="3155">
                  <c:v>528.36152365236524</c:v>
                </c:pt>
                <c:pt idx="3156">
                  <c:v>528.36152365236524</c:v>
                </c:pt>
                <c:pt idx="3157">
                  <c:v>528.36152365236524</c:v>
                </c:pt>
                <c:pt idx="3158">
                  <c:v>528.36152365236524</c:v>
                </c:pt>
                <c:pt idx="3159">
                  <c:v>528.36152365236524</c:v>
                </c:pt>
                <c:pt idx="3160">
                  <c:v>528.36152365236524</c:v>
                </c:pt>
                <c:pt idx="3161">
                  <c:v>528.36152365236524</c:v>
                </c:pt>
                <c:pt idx="3162">
                  <c:v>528.36152365236524</c:v>
                </c:pt>
                <c:pt idx="3163">
                  <c:v>528.36152365236524</c:v>
                </c:pt>
                <c:pt idx="3164">
                  <c:v>528.36152365236524</c:v>
                </c:pt>
                <c:pt idx="3165">
                  <c:v>528.36152365236524</c:v>
                </c:pt>
                <c:pt idx="3166">
                  <c:v>528.36152365236524</c:v>
                </c:pt>
                <c:pt idx="3167">
                  <c:v>528.36152365236524</c:v>
                </c:pt>
                <c:pt idx="3168">
                  <c:v>528.36152365236524</c:v>
                </c:pt>
                <c:pt idx="3169">
                  <c:v>528.36152365236524</c:v>
                </c:pt>
                <c:pt idx="3170">
                  <c:v>528.36152365236524</c:v>
                </c:pt>
                <c:pt idx="3171">
                  <c:v>528.36152365236524</c:v>
                </c:pt>
                <c:pt idx="3172">
                  <c:v>528.36152365236524</c:v>
                </c:pt>
                <c:pt idx="3173">
                  <c:v>528.36152365236524</c:v>
                </c:pt>
                <c:pt idx="3174">
                  <c:v>528.36152365236524</c:v>
                </c:pt>
                <c:pt idx="3175">
                  <c:v>528.36152365236524</c:v>
                </c:pt>
                <c:pt idx="3176">
                  <c:v>528.36152365236524</c:v>
                </c:pt>
                <c:pt idx="3177">
                  <c:v>528.36152365236524</c:v>
                </c:pt>
                <c:pt idx="3178">
                  <c:v>528.36152365236524</c:v>
                </c:pt>
                <c:pt idx="3179">
                  <c:v>528.36152365236524</c:v>
                </c:pt>
                <c:pt idx="3180">
                  <c:v>528.36152365236524</c:v>
                </c:pt>
                <c:pt idx="3181">
                  <c:v>528.36152365236524</c:v>
                </c:pt>
                <c:pt idx="3182">
                  <c:v>528.36152365236524</c:v>
                </c:pt>
                <c:pt idx="3183">
                  <c:v>528.36152365236524</c:v>
                </c:pt>
                <c:pt idx="3184">
                  <c:v>528.36152365236524</c:v>
                </c:pt>
                <c:pt idx="3185">
                  <c:v>528.36152365236524</c:v>
                </c:pt>
                <c:pt idx="3186">
                  <c:v>528.36152365236524</c:v>
                </c:pt>
                <c:pt idx="3187">
                  <c:v>528.36152365236524</c:v>
                </c:pt>
                <c:pt idx="3188">
                  <c:v>528.36152365236524</c:v>
                </c:pt>
                <c:pt idx="3189">
                  <c:v>528.36152365236524</c:v>
                </c:pt>
                <c:pt idx="3190">
                  <c:v>528.36152365236524</c:v>
                </c:pt>
                <c:pt idx="3191">
                  <c:v>528.36152365236524</c:v>
                </c:pt>
                <c:pt idx="3192">
                  <c:v>528.36152365236524</c:v>
                </c:pt>
                <c:pt idx="3193">
                  <c:v>528.36152365236524</c:v>
                </c:pt>
                <c:pt idx="3194">
                  <c:v>528.36152365236524</c:v>
                </c:pt>
                <c:pt idx="3195">
                  <c:v>528.36152365236524</c:v>
                </c:pt>
                <c:pt idx="3196">
                  <c:v>528.36152365236524</c:v>
                </c:pt>
                <c:pt idx="3197">
                  <c:v>528.36152365236524</c:v>
                </c:pt>
                <c:pt idx="3198">
                  <c:v>528.36152365236524</c:v>
                </c:pt>
                <c:pt idx="3199">
                  <c:v>528.36152365236524</c:v>
                </c:pt>
                <c:pt idx="3200">
                  <c:v>528.36152365236524</c:v>
                </c:pt>
                <c:pt idx="3201">
                  <c:v>528.36152365236524</c:v>
                </c:pt>
                <c:pt idx="3202">
                  <c:v>528.36152365236524</c:v>
                </c:pt>
                <c:pt idx="3203">
                  <c:v>528.36152365236524</c:v>
                </c:pt>
                <c:pt idx="3204">
                  <c:v>528.36152365236524</c:v>
                </c:pt>
                <c:pt idx="3205">
                  <c:v>528.36152365236524</c:v>
                </c:pt>
                <c:pt idx="3206">
                  <c:v>528.36152365236524</c:v>
                </c:pt>
                <c:pt idx="3207">
                  <c:v>528.36152365236524</c:v>
                </c:pt>
                <c:pt idx="3208">
                  <c:v>528.36152365236524</c:v>
                </c:pt>
                <c:pt idx="3209">
                  <c:v>528.36152365236524</c:v>
                </c:pt>
                <c:pt idx="3210">
                  <c:v>528.36152365236524</c:v>
                </c:pt>
                <c:pt idx="3211">
                  <c:v>528.36152365236524</c:v>
                </c:pt>
                <c:pt idx="3212">
                  <c:v>528.36152365236524</c:v>
                </c:pt>
                <c:pt idx="3213">
                  <c:v>528.36152365236524</c:v>
                </c:pt>
                <c:pt idx="3214">
                  <c:v>528.36152365236524</c:v>
                </c:pt>
                <c:pt idx="3215">
                  <c:v>528.36152365236524</c:v>
                </c:pt>
                <c:pt idx="3216">
                  <c:v>528.36152365236524</c:v>
                </c:pt>
                <c:pt idx="3217">
                  <c:v>528.36152365236524</c:v>
                </c:pt>
                <c:pt idx="3218">
                  <c:v>528.36152365236524</c:v>
                </c:pt>
                <c:pt idx="3219">
                  <c:v>528.36152365236524</c:v>
                </c:pt>
                <c:pt idx="3220">
                  <c:v>528.36152365236524</c:v>
                </c:pt>
                <c:pt idx="3221">
                  <c:v>528.36152365236524</c:v>
                </c:pt>
                <c:pt idx="3222">
                  <c:v>528.36152365236524</c:v>
                </c:pt>
                <c:pt idx="3223">
                  <c:v>528.36152365236524</c:v>
                </c:pt>
                <c:pt idx="3224">
                  <c:v>528.36152365236524</c:v>
                </c:pt>
                <c:pt idx="3225">
                  <c:v>528.36152365236524</c:v>
                </c:pt>
                <c:pt idx="3226">
                  <c:v>528.36152365236524</c:v>
                </c:pt>
                <c:pt idx="3227">
                  <c:v>528.36152365236524</c:v>
                </c:pt>
                <c:pt idx="3228">
                  <c:v>528.36152365236524</c:v>
                </c:pt>
                <c:pt idx="3229">
                  <c:v>528.36152365236524</c:v>
                </c:pt>
                <c:pt idx="3230">
                  <c:v>528.36152365236524</c:v>
                </c:pt>
                <c:pt idx="3231">
                  <c:v>528.36152365236524</c:v>
                </c:pt>
                <c:pt idx="3232">
                  <c:v>528.36152365236524</c:v>
                </c:pt>
                <c:pt idx="3233">
                  <c:v>528.36152365236524</c:v>
                </c:pt>
                <c:pt idx="3234">
                  <c:v>528.36152365236524</c:v>
                </c:pt>
                <c:pt idx="3235">
                  <c:v>528.36152365236524</c:v>
                </c:pt>
                <c:pt idx="3236">
                  <c:v>528.36152365236524</c:v>
                </c:pt>
                <c:pt idx="3237">
                  <c:v>528.36152365236524</c:v>
                </c:pt>
                <c:pt idx="3238">
                  <c:v>528.36152365236524</c:v>
                </c:pt>
                <c:pt idx="3239">
                  <c:v>528.36152365236524</c:v>
                </c:pt>
                <c:pt idx="3240">
                  <c:v>528.36152365236524</c:v>
                </c:pt>
                <c:pt idx="3241">
                  <c:v>528.36152365236524</c:v>
                </c:pt>
                <c:pt idx="3242">
                  <c:v>528.36152365236524</c:v>
                </c:pt>
                <c:pt idx="3243">
                  <c:v>528.36152365236524</c:v>
                </c:pt>
                <c:pt idx="3244">
                  <c:v>528.36152365236524</c:v>
                </c:pt>
                <c:pt idx="3245">
                  <c:v>528.36152365236524</c:v>
                </c:pt>
                <c:pt idx="3246">
                  <c:v>528.36152365236524</c:v>
                </c:pt>
                <c:pt idx="3247">
                  <c:v>528.36152365236524</c:v>
                </c:pt>
                <c:pt idx="3248">
                  <c:v>528.36152365236524</c:v>
                </c:pt>
                <c:pt idx="3249">
                  <c:v>528.36152365236524</c:v>
                </c:pt>
                <c:pt idx="3250">
                  <c:v>528.36152365236524</c:v>
                </c:pt>
                <c:pt idx="3251">
                  <c:v>528.36152365236524</c:v>
                </c:pt>
                <c:pt idx="3252">
                  <c:v>528.36152365236524</c:v>
                </c:pt>
                <c:pt idx="3253">
                  <c:v>528.36152365236524</c:v>
                </c:pt>
                <c:pt idx="3254">
                  <c:v>528.36152365236524</c:v>
                </c:pt>
                <c:pt idx="3255">
                  <c:v>528.36152365236524</c:v>
                </c:pt>
                <c:pt idx="3256">
                  <c:v>528.36152365236524</c:v>
                </c:pt>
                <c:pt idx="3257">
                  <c:v>528.36152365236524</c:v>
                </c:pt>
                <c:pt idx="3258">
                  <c:v>528.36152365236524</c:v>
                </c:pt>
                <c:pt idx="3259">
                  <c:v>528.36152365236524</c:v>
                </c:pt>
                <c:pt idx="3260">
                  <c:v>528.36152365236524</c:v>
                </c:pt>
                <c:pt idx="3261">
                  <c:v>528.36152365236524</c:v>
                </c:pt>
                <c:pt idx="3262">
                  <c:v>528.36152365236524</c:v>
                </c:pt>
                <c:pt idx="3263">
                  <c:v>528.36152365236524</c:v>
                </c:pt>
                <c:pt idx="3264">
                  <c:v>528.36152365236524</c:v>
                </c:pt>
                <c:pt idx="3265">
                  <c:v>528.36152365236524</c:v>
                </c:pt>
                <c:pt idx="3266">
                  <c:v>528.36152365236524</c:v>
                </c:pt>
                <c:pt idx="3267">
                  <c:v>528.36152365236524</c:v>
                </c:pt>
                <c:pt idx="3268">
                  <c:v>528.36152365236524</c:v>
                </c:pt>
                <c:pt idx="3269">
                  <c:v>528.36152365236524</c:v>
                </c:pt>
                <c:pt idx="3270">
                  <c:v>528.36152365236524</c:v>
                </c:pt>
                <c:pt idx="3271">
                  <c:v>528.36152365236524</c:v>
                </c:pt>
                <c:pt idx="3272">
                  <c:v>528.36152365236524</c:v>
                </c:pt>
                <c:pt idx="3273">
                  <c:v>528.36152365236524</c:v>
                </c:pt>
                <c:pt idx="3274">
                  <c:v>528.36152365236524</c:v>
                </c:pt>
                <c:pt idx="3275">
                  <c:v>528.36152365236524</c:v>
                </c:pt>
                <c:pt idx="3276">
                  <c:v>528.36152365236524</c:v>
                </c:pt>
                <c:pt idx="3277">
                  <c:v>528.36152365236524</c:v>
                </c:pt>
                <c:pt idx="3278">
                  <c:v>528.36152365236524</c:v>
                </c:pt>
                <c:pt idx="3279">
                  <c:v>528.36152365236524</c:v>
                </c:pt>
                <c:pt idx="3280">
                  <c:v>528.36152365236524</c:v>
                </c:pt>
                <c:pt idx="3281">
                  <c:v>528.36152365236524</c:v>
                </c:pt>
                <c:pt idx="3282">
                  <c:v>528.36152365236524</c:v>
                </c:pt>
                <c:pt idx="3283">
                  <c:v>528.36152365236524</c:v>
                </c:pt>
                <c:pt idx="3284">
                  <c:v>528.36152365236524</c:v>
                </c:pt>
                <c:pt idx="3285">
                  <c:v>528.36152365236524</c:v>
                </c:pt>
                <c:pt idx="3286">
                  <c:v>528.36152365236524</c:v>
                </c:pt>
                <c:pt idx="3287">
                  <c:v>528.36152365236524</c:v>
                </c:pt>
                <c:pt idx="3288">
                  <c:v>528.36152365236524</c:v>
                </c:pt>
                <c:pt idx="3289">
                  <c:v>528.36152365236524</c:v>
                </c:pt>
                <c:pt idx="3290">
                  <c:v>528.36152365236524</c:v>
                </c:pt>
                <c:pt idx="3291">
                  <c:v>528.36152365236524</c:v>
                </c:pt>
                <c:pt idx="3292">
                  <c:v>528.36152365236524</c:v>
                </c:pt>
                <c:pt idx="3293">
                  <c:v>528.36152365236524</c:v>
                </c:pt>
                <c:pt idx="3294">
                  <c:v>528.36152365236524</c:v>
                </c:pt>
                <c:pt idx="3295">
                  <c:v>528.36152365236524</c:v>
                </c:pt>
                <c:pt idx="3296">
                  <c:v>528.36152365236524</c:v>
                </c:pt>
                <c:pt idx="3297">
                  <c:v>528.36152365236524</c:v>
                </c:pt>
                <c:pt idx="3298">
                  <c:v>528.36152365236524</c:v>
                </c:pt>
                <c:pt idx="3299">
                  <c:v>528.36152365236524</c:v>
                </c:pt>
                <c:pt idx="3300">
                  <c:v>528.36152365236524</c:v>
                </c:pt>
                <c:pt idx="3301">
                  <c:v>528.36152365236524</c:v>
                </c:pt>
                <c:pt idx="3302">
                  <c:v>528.36152365236524</c:v>
                </c:pt>
                <c:pt idx="3303">
                  <c:v>528.36152365236524</c:v>
                </c:pt>
                <c:pt idx="3304">
                  <c:v>528.36152365236524</c:v>
                </c:pt>
                <c:pt idx="3305">
                  <c:v>528.36152365236524</c:v>
                </c:pt>
                <c:pt idx="3306">
                  <c:v>528.36152365236524</c:v>
                </c:pt>
                <c:pt idx="3307">
                  <c:v>528.36152365236524</c:v>
                </c:pt>
                <c:pt idx="3308">
                  <c:v>528.36152365236524</c:v>
                </c:pt>
                <c:pt idx="3309">
                  <c:v>528.36152365236524</c:v>
                </c:pt>
                <c:pt idx="3310">
                  <c:v>528.36152365236524</c:v>
                </c:pt>
                <c:pt idx="3311">
                  <c:v>528.36152365236524</c:v>
                </c:pt>
                <c:pt idx="3312">
                  <c:v>528.36152365236524</c:v>
                </c:pt>
                <c:pt idx="3313">
                  <c:v>528.36152365236524</c:v>
                </c:pt>
                <c:pt idx="3314">
                  <c:v>528.36152365236524</c:v>
                </c:pt>
                <c:pt idx="3315">
                  <c:v>528.36152365236524</c:v>
                </c:pt>
                <c:pt idx="3316">
                  <c:v>528.36152365236524</c:v>
                </c:pt>
                <c:pt idx="3317">
                  <c:v>528.36152365236524</c:v>
                </c:pt>
                <c:pt idx="3318">
                  <c:v>528.36152365236524</c:v>
                </c:pt>
                <c:pt idx="3319">
                  <c:v>528.36152365236524</c:v>
                </c:pt>
                <c:pt idx="3320">
                  <c:v>528.36152365236524</c:v>
                </c:pt>
                <c:pt idx="3321">
                  <c:v>528.36152365236524</c:v>
                </c:pt>
                <c:pt idx="3322">
                  <c:v>528.36152365236524</c:v>
                </c:pt>
                <c:pt idx="3323">
                  <c:v>528.36152365236524</c:v>
                </c:pt>
                <c:pt idx="3324">
                  <c:v>528.36152365236524</c:v>
                </c:pt>
                <c:pt idx="3325">
                  <c:v>528.36152365236524</c:v>
                </c:pt>
                <c:pt idx="3326">
                  <c:v>528.36152365236524</c:v>
                </c:pt>
                <c:pt idx="3327">
                  <c:v>528.36152365236524</c:v>
                </c:pt>
                <c:pt idx="3328">
                  <c:v>528.36152365236524</c:v>
                </c:pt>
                <c:pt idx="3329">
                  <c:v>528.36152365236524</c:v>
                </c:pt>
                <c:pt idx="3330">
                  <c:v>528.36152365236524</c:v>
                </c:pt>
                <c:pt idx="3331">
                  <c:v>528.36152365236524</c:v>
                </c:pt>
                <c:pt idx="3332">
                  <c:v>528.36152365236524</c:v>
                </c:pt>
                <c:pt idx="3333">
                  <c:v>528.36152365236524</c:v>
                </c:pt>
                <c:pt idx="3334">
                  <c:v>528.36152365236524</c:v>
                </c:pt>
                <c:pt idx="3335">
                  <c:v>528.36152365236524</c:v>
                </c:pt>
                <c:pt idx="3336">
                  <c:v>528.36152365236524</c:v>
                </c:pt>
                <c:pt idx="3337">
                  <c:v>528.36152365236524</c:v>
                </c:pt>
                <c:pt idx="3338">
                  <c:v>528.36152365236524</c:v>
                </c:pt>
                <c:pt idx="3339">
                  <c:v>528.36152365236524</c:v>
                </c:pt>
                <c:pt idx="3340">
                  <c:v>528.36152365236524</c:v>
                </c:pt>
                <c:pt idx="3341">
                  <c:v>528.36152365236524</c:v>
                </c:pt>
                <c:pt idx="3342">
                  <c:v>528.36152365236524</c:v>
                </c:pt>
                <c:pt idx="3343">
                  <c:v>528.36152365236524</c:v>
                </c:pt>
                <c:pt idx="3344">
                  <c:v>528.36152365236524</c:v>
                </c:pt>
                <c:pt idx="3345">
                  <c:v>528.36152365236524</c:v>
                </c:pt>
                <c:pt idx="3346">
                  <c:v>528.36152365236524</c:v>
                </c:pt>
                <c:pt idx="3347">
                  <c:v>528.36152365236524</c:v>
                </c:pt>
                <c:pt idx="3348">
                  <c:v>528.36152365236524</c:v>
                </c:pt>
                <c:pt idx="3349">
                  <c:v>528.36152365236524</c:v>
                </c:pt>
                <c:pt idx="3350">
                  <c:v>528.36152365236524</c:v>
                </c:pt>
                <c:pt idx="3351">
                  <c:v>528.36152365236524</c:v>
                </c:pt>
                <c:pt idx="3352">
                  <c:v>528.36152365236524</c:v>
                </c:pt>
                <c:pt idx="3353">
                  <c:v>528.36152365236524</c:v>
                </c:pt>
                <c:pt idx="3354">
                  <c:v>528.36152365236524</c:v>
                </c:pt>
                <c:pt idx="3355">
                  <c:v>528.36152365236524</c:v>
                </c:pt>
                <c:pt idx="3356">
                  <c:v>528.36152365236524</c:v>
                </c:pt>
                <c:pt idx="3357">
                  <c:v>528.36152365236524</c:v>
                </c:pt>
                <c:pt idx="3358">
                  <c:v>528.36152365236524</c:v>
                </c:pt>
                <c:pt idx="3359">
                  <c:v>528.36152365236524</c:v>
                </c:pt>
                <c:pt idx="3360">
                  <c:v>528.36152365236524</c:v>
                </c:pt>
                <c:pt idx="3361">
                  <c:v>528.36152365236524</c:v>
                </c:pt>
                <c:pt idx="3362">
                  <c:v>528.36152365236524</c:v>
                </c:pt>
                <c:pt idx="3363">
                  <c:v>528.36152365236524</c:v>
                </c:pt>
                <c:pt idx="3364">
                  <c:v>528.36152365236524</c:v>
                </c:pt>
                <c:pt idx="3365">
                  <c:v>528.36152365236524</c:v>
                </c:pt>
                <c:pt idx="3366">
                  <c:v>528.36152365236524</c:v>
                </c:pt>
                <c:pt idx="3367">
                  <c:v>528.36152365236524</c:v>
                </c:pt>
                <c:pt idx="3368">
                  <c:v>528.36152365236524</c:v>
                </c:pt>
                <c:pt idx="3369">
                  <c:v>528.36152365236524</c:v>
                </c:pt>
                <c:pt idx="3370">
                  <c:v>528.36152365236524</c:v>
                </c:pt>
                <c:pt idx="3371">
                  <c:v>528.36152365236524</c:v>
                </c:pt>
                <c:pt idx="3372">
                  <c:v>528.36152365236524</c:v>
                </c:pt>
                <c:pt idx="3373">
                  <c:v>528.36152365236524</c:v>
                </c:pt>
                <c:pt idx="3374">
                  <c:v>528.36152365236524</c:v>
                </c:pt>
                <c:pt idx="3375">
                  <c:v>528.36152365236524</c:v>
                </c:pt>
                <c:pt idx="3376">
                  <c:v>528.36152365236524</c:v>
                </c:pt>
                <c:pt idx="3377">
                  <c:v>528.36152365236524</c:v>
                </c:pt>
                <c:pt idx="3378">
                  <c:v>528.36152365236524</c:v>
                </c:pt>
                <c:pt idx="3379">
                  <c:v>528.36152365236524</c:v>
                </c:pt>
                <c:pt idx="3380">
                  <c:v>528.36152365236524</c:v>
                </c:pt>
                <c:pt idx="3381">
                  <c:v>528.36152365236524</c:v>
                </c:pt>
                <c:pt idx="3382">
                  <c:v>528.36152365236524</c:v>
                </c:pt>
                <c:pt idx="3383">
                  <c:v>528.36152365236524</c:v>
                </c:pt>
                <c:pt idx="3384">
                  <c:v>528.36152365236524</c:v>
                </c:pt>
                <c:pt idx="3385">
                  <c:v>528.36152365236524</c:v>
                </c:pt>
                <c:pt idx="3386">
                  <c:v>528.36152365236524</c:v>
                </c:pt>
                <c:pt idx="3387">
                  <c:v>528.36152365236524</c:v>
                </c:pt>
                <c:pt idx="3388">
                  <c:v>528.36152365236524</c:v>
                </c:pt>
                <c:pt idx="3389">
                  <c:v>528.36152365236524</c:v>
                </c:pt>
                <c:pt idx="3390">
                  <c:v>528.36152365236524</c:v>
                </c:pt>
                <c:pt idx="3391">
                  <c:v>528.36152365236524</c:v>
                </c:pt>
                <c:pt idx="3392">
                  <c:v>528.36152365236524</c:v>
                </c:pt>
                <c:pt idx="3393">
                  <c:v>528.36152365236524</c:v>
                </c:pt>
                <c:pt idx="3394">
                  <c:v>528.36152365236524</c:v>
                </c:pt>
                <c:pt idx="3395">
                  <c:v>528.36152365236524</c:v>
                </c:pt>
                <c:pt idx="3396">
                  <c:v>528.36152365236524</c:v>
                </c:pt>
                <c:pt idx="3397">
                  <c:v>528.36152365236524</c:v>
                </c:pt>
                <c:pt idx="3398">
                  <c:v>528.36152365236524</c:v>
                </c:pt>
                <c:pt idx="3399">
                  <c:v>528.36152365236524</c:v>
                </c:pt>
                <c:pt idx="3400">
                  <c:v>528.36152365236524</c:v>
                </c:pt>
                <c:pt idx="3401">
                  <c:v>528.36152365236524</c:v>
                </c:pt>
                <c:pt idx="3402">
                  <c:v>528.36152365236524</c:v>
                </c:pt>
                <c:pt idx="3403">
                  <c:v>528.36152365236524</c:v>
                </c:pt>
                <c:pt idx="3404">
                  <c:v>528.36152365236524</c:v>
                </c:pt>
                <c:pt idx="3405">
                  <c:v>528.36152365236524</c:v>
                </c:pt>
                <c:pt idx="3406">
                  <c:v>528.36152365236524</c:v>
                </c:pt>
                <c:pt idx="3407">
                  <c:v>528.36152365236524</c:v>
                </c:pt>
                <c:pt idx="3408">
                  <c:v>528.36152365236524</c:v>
                </c:pt>
                <c:pt idx="3409">
                  <c:v>528.36152365236524</c:v>
                </c:pt>
                <c:pt idx="3410">
                  <c:v>528.36152365236524</c:v>
                </c:pt>
                <c:pt idx="3411">
                  <c:v>528.36152365236524</c:v>
                </c:pt>
                <c:pt idx="3412">
                  <c:v>528.36152365236524</c:v>
                </c:pt>
                <c:pt idx="3413">
                  <c:v>528.36152365236524</c:v>
                </c:pt>
                <c:pt idx="3414">
                  <c:v>528.36152365236524</c:v>
                </c:pt>
                <c:pt idx="3415">
                  <c:v>528.36152365236524</c:v>
                </c:pt>
                <c:pt idx="3416">
                  <c:v>528.36152365236524</c:v>
                </c:pt>
                <c:pt idx="3417">
                  <c:v>528.36152365236524</c:v>
                </c:pt>
                <c:pt idx="3418">
                  <c:v>528.36152365236524</c:v>
                </c:pt>
                <c:pt idx="3419">
                  <c:v>528.36152365236524</c:v>
                </c:pt>
                <c:pt idx="3420">
                  <c:v>528.36152365236524</c:v>
                </c:pt>
                <c:pt idx="3421">
                  <c:v>528.36152365236524</c:v>
                </c:pt>
                <c:pt idx="3422">
                  <c:v>528.36152365236524</c:v>
                </c:pt>
                <c:pt idx="3423">
                  <c:v>528.36152365236524</c:v>
                </c:pt>
                <c:pt idx="3424">
                  <c:v>528.36152365236524</c:v>
                </c:pt>
                <c:pt idx="3425">
                  <c:v>528.36152365236524</c:v>
                </c:pt>
                <c:pt idx="3426">
                  <c:v>528.36152365236524</c:v>
                </c:pt>
                <c:pt idx="3427">
                  <c:v>528.36152365236524</c:v>
                </c:pt>
                <c:pt idx="3428">
                  <c:v>528.36152365236524</c:v>
                </c:pt>
                <c:pt idx="3429">
                  <c:v>528.36152365236524</c:v>
                </c:pt>
                <c:pt idx="3430">
                  <c:v>528.36152365236524</c:v>
                </c:pt>
                <c:pt idx="3431">
                  <c:v>528.36152365236524</c:v>
                </c:pt>
                <c:pt idx="3432">
                  <c:v>528.36152365236524</c:v>
                </c:pt>
                <c:pt idx="3433">
                  <c:v>528.36152365236524</c:v>
                </c:pt>
                <c:pt idx="3434">
                  <c:v>528.36152365236524</c:v>
                </c:pt>
                <c:pt idx="3435">
                  <c:v>528.36152365236524</c:v>
                </c:pt>
                <c:pt idx="3436">
                  <c:v>528.36152365236524</c:v>
                </c:pt>
                <c:pt idx="3437">
                  <c:v>528.36152365236524</c:v>
                </c:pt>
                <c:pt idx="3438">
                  <c:v>528.36152365236524</c:v>
                </c:pt>
                <c:pt idx="3439">
                  <c:v>528.36152365236524</c:v>
                </c:pt>
                <c:pt idx="3440">
                  <c:v>528.36152365236524</c:v>
                </c:pt>
                <c:pt idx="3441">
                  <c:v>528.36152365236524</c:v>
                </c:pt>
                <c:pt idx="3442">
                  <c:v>528.36152365236524</c:v>
                </c:pt>
                <c:pt idx="3443">
                  <c:v>528.36152365236524</c:v>
                </c:pt>
                <c:pt idx="3444">
                  <c:v>528.36152365236524</c:v>
                </c:pt>
                <c:pt idx="3445">
                  <c:v>528.36152365236524</c:v>
                </c:pt>
                <c:pt idx="3446">
                  <c:v>528.36152365236524</c:v>
                </c:pt>
                <c:pt idx="3447">
                  <c:v>528.36152365236524</c:v>
                </c:pt>
                <c:pt idx="3448">
                  <c:v>528.36152365236524</c:v>
                </c:pt>
                <c:pt idx="3449">
                  <c:v>528.36152365236524</c:v>
                </c:pt>
                <c:pt idx="3450">
                  <c:v>528.36152365236524</c:v>
                </c:pt>
                <c:pt idx="3451">
                  <c:v>528.36152365236524</c:v>
                </c:pt>
                <c:pt idx="3452">
                  <c:v>528.36152365236524</c:v>
                </c:pt>
                <c:pt idx="3453">
                  <c:v>528.36152365236524</c:v>
                </c:pt>
                <c:pt idx="3454">
                  <c:v>528.36152365236524</c:v>
                </c:pt>
                <c:pt idx="3455">
                  <c:v>528.36152365236524</c:v>
                </c:pt>
                <c:pt idx="3456">
                  <c:v>528.36152365236524</c:v>
                </c:pt>
                <c:pt idx="3457">
                  <c:v>528.36152365236524</c:v>
                </c:pt>
                <c:pt idx="3458">
                  <c:v>528.36152365236524</c:v>
                </c:pt>
                <c:pt idx="3459">
                  <c:v>528.36152365236524</c:v>
                </c:pt>
                <c:pt idx="3460">
                  <c:v>528.36152365236524</c:v>
                </c:pt>
                <c:pt idx="3461">
                  <c:v>528.36152365236524</c:v>
                </c:pt>
                <c:pt idx="3462">
                  <c:v>528.36152365236524</c:v>
                </c:pt>
                <c:pt idx="3463">
                  <c:v>528.36152365236524</c:v>
                </c:pt>
                <c:pt idx="3464">
                  <c:v>528.36152365236524</c:v>
                </c:pt>
                <c:pt idx="3465">
                  <c:v>528.36152365236524</c:v>
                </c:pt>
                <c:pt idx="3466">
                  <c:v>528.36152365236524</c:v>
                </c:pt>
                <c:pt idx="3467">
                  <c:v>528.36152365236524</c:v>
                </c:pt>
                <c:pt idx="3468">
                  <c:v>528.36152365236524</c:v>
                </c:pt>
                <c:pt idx="3469">
                  <c:v>528.36152365236524</c:v>
                </c:pt>
                <c:pt idx="3470">
                  <c:v>528.36152365236524</c:v>
                </c:pt>
                <c:pt idx="3471">
                  <c:v>528.36152365236524</c:v>
                </c:pt>
                <c:pt idx="3472">
                  <c:v>528.36152365236524</c:v>
                </c:pt>
                <c:pt idx="3473">
                  <c:v>528.36152365236524</c:v>
                </c:pt>
                <c:pt idx="3474">
                  <c:v>528.36152365236524</c:v>
                </c:pt>
                <c:pt idx="3475">
                  <c:v>528.36152365236524</c:v>
                </c:pt>
                <c:pt idx="3476">
                  <c:v>528.36152365236524</c:v>
                </c:pt>
                <c:pt idx="3477">
                  <c:v>528.36152365236524</c:v>
                </c:pt>
                <c:pt idx="3478">
                  <c:v>528.36152365236524</c:v>
                </c:pt>
                <c:pt idx="3479">
                  <c:v>528.36152365236524</c:v>
                </c:pt>
                <c:pt idx="3480">
                  <c:v>528.36152365236524</c:v>
                </c:pt>
                <c:pt idx="3481">
                  <c:v>528.36152365236524</c:v>
                </c:pt>
                <c:pt idx="3482">
                  <c:v>528.36152365236524</c:v>
                </c:pt>
                <c:pt idx="3483">
                  <c:v>528.36152365236524</c:v>
                </c:pt>
                <c:pt idx="3484">
                  <c:v>528.36152365236524</c:v>
                </c:pt>
                <c:pt idx="3485">
                  <c:v>528.36152365236524</c:v>
                </c:pt>
                <c:pt idx="3486">
                  <c:v>528.36152365236524</c:v>
                </c:pt>
                <c:pt idx="3487">
                  <c:v>528.36152365236524</c:v>
                </c:pt>
                <c:pt idx="3488">
                  <c:v>528.36152365236524</c:v>
                </c:pt>
                <c:pt idx="3489">
                  <c:v>528.36152365236524</c:v>
                </c:pt>
                <c:pt idx="3490">
                  <c:v>528.36152365236524</c:v>
                </c:pt>
                <c:pt idx="3491">
                  <c:v>528.36152365236524</c:v>
                </c:pt>
                <c:pt idx="3492">
                  <c:v>528.36152365236524</c:v>
                </c:pt>
                <c:pt idx="3493">
                  <c:v>528.36152365236524</c:v>
                </c:pt>
                <c:pt idx="3494">
                  <c:v>528.36152365236524</c:v>
                </c:pt>
                <c:pt idx="3495">
                  <c:v>528.36152365236524</c:v>
                </c:pt>
                <c:pt idx="3496">
                  <c:v>528.36152365236524</c:v>
                </c:pt>
                <c:pt idx="3497">
                  <c:v>528.36152365236524</c:v>
                </c:pt>
                <c:pt idx="3498">
                  <c:v>528.36152365236524</c:v>
                </c:pt>
                <c:pt idx="3499">
                  <c:v>528.36152365236524</c:v>
                </c:pt>
                <c:pt idx="3500">
                  <c:v>528.36152365236524</c:v>
                </c:pt>
                <c:pt idx="3501">
                  <c:v>528.36152365236524</c:v>
                </c:pt>
                <c:pt idx="3502">
                  <c:v>528.36152365236524</c:v>
                </c:pt>
                <c:pt idx="3503">
                  <c:v>528.36152365236524</c:v>
                </c:pt>
                <c:pt idx="3504">
                  <c:v>528.36152365236524</c:v>
                </c:pt>
                <c:pt idx="3505">
                  <c:v>528.36152365236524</c:v>
                </c:pt>
                <c:pt idx="3506">
                  <c:v>528.36152365236524</c:v>
                </c:pt>
                <c:pt idx="3507">
                  <c:v>528.36152365236524</c:v>
                </c:pt>
                <c:pt idx="3508">
                  <c:v>528.36152365236524</c:v>
                </c:pt>
                <c:pt idx="3509">
                  <c:v>528.36152365236524</c:v>
                </c:pt>
                <c:pt idx="3510">
                  <c:v>528.36152365236524</c:v>
                </c:pt>
                <c:pt idx="3511">
                  <c:v>528.36152365236524</c:v>
                </c:pt>
                <c:pt idx="3512">
                  <c:v>528.36152365236524</c:v>
                </c:pt>
                <c:pt idx="3513">
                  <c:v>528.36152365236524</c:v>
                </c:pt>
                <c:pt idx="3514">
                  <c:v>528.36152365236524</c:v>
                </c:pt>
                <c:pt idx="3515">
                  <c:v>528.36152365236524</c:v>
                </c:pt>
                <c:pt idx="3516">
                  <c:v>528.36152365236524</c:v>
                </c:pt>
                <c:pt idx="3517">
                  <c:v>528.36152365236524</c:v>
                </c:pt>
                <c:pt idx="3518">
                  <c:v>528.36152365236524</c:v>
                </c:pt>
                <c:pt idx="3519">
                  <c:v>528.36152365236524</c:v>
                </c:pt>
                <c:pt idx="3520">
                  <c:v>528.36152365236524</c:v>
                </c:pt>
                <c:pt idx="3521">
                  <c:v>528.36152365236524</c:v>
                </c:pt>
                <c:pt idx="3522">
                  <c:v>528.36152365236524</c:v>
                </c:pt>
                <c:pt idx="3523">
                  <c:v>528.36152365236524</c:v>
                </c:pt>
                <c:pt idx="3524">
                  <c:v>528.36152365236524</c:v>
                </c:pt>
                <c:pt idx="3525">
                  <c:v>528.36152365236524</c:v>
                </c:pt>
                <c:pt idx="3526">
                  <c:v>528.36152365236524</c:v>
                </c:pt>
                <c:pt idx="3527">
                  <c:v>528.36152365236524</c:v>
                </c:pt>
                <c:pt idx="3528">
                  <c:v>528.36152365236524</c:v>
                </c:pt>
                <c:pt idx="3529">
                  <c:v>528.36152365236524</c:v>
                </c:pt>
                <c:pt idx="3530">
                  <c:v>528.36152365236524</c:v>
                </c:pt>
                <c:pt idx="3531">
                  <c:v>528.36152365236524</c:v>
                </c:pt>
                <c:pt idx="3532">
                  <c:v>528.36152365236524</c:v>
                </c:pt>
                <c:pt idx="3533">
                  <c:v>528.36152365236524</c:v>
                </c:pt>
                <c:pt idx="3534">
                  <c:v>528.36152365236524</c:v>
                </c:pt>
                <c:pt idx="3535">
                  <c:v>528.36152365236524</c:v>
                </c:pt>
                <c:pt idx="3536">
                  <c:v>528.36152365236524</c:v>
                </c:pt>
                <c:pt idx="3537">
                  <c:v>528.36152365236524</c:v>
                </c:pt>
                <c:pt idx="3538">
                  <c:v>528.36152365236524</c:v>
                </c:pt>
                <c:pt idx="3539">
                  <c:v>528.36152365236524</c:v>
                </c:pt>
                <c:pt idx="3540">
                  <c:v>528.36152365236524</c:v>
                </c:pt>
                <c:pt idx="3541">
                  <c:v>528.36152365236524</c:v>
                </c:pt>
                <c:pt idx="3542">
                  <c:v>528.36152365236524</c:v>
                </c:pt>
                <c:pt idx="3543">
                  <c:v>528.36152365236524</c:v>
                </c:pt>
                <c:pt idx="3544">
                  <c:v>528.36152365236524</c:v>
                </c:pt>
                <c:pt idx="3545">
                  <c:v>528.36152365236524</c:v>
                </c:pt>
                <c:pt idx="3546">
                  <c:v>528.36152365236524</c:v>
                </c:pt>
                <c:pt idx="3547">
                  <c:v>528.36152365236524</c:v>
                </c:pt>
                <c:pt idx="3548">
                  <c:v>528.36152365236524</c:v>
                </c:pt>
                <c:pt idx="3549">
                  <c:v>528.36152365236524</c:v>
                </c:pt>
                <c:pt idx="3550">
                  <c:v>528.36152365236524</c:v>
                </c:pt>
                <c:pt idx="3551">
                  <c:v>528.36152365236524</c:v>
                </c:pt>
                <c:pt idx="3552">
                  <c:v>528.36152365236524</c:v>
                </c:pt>
                <c:pt idx="3553">
                  <c:v>528.36152365236524</c:v>
                </c:pt>
                <c:pt idx="3554">
                  <c:v>528.36152365236524</c:v>
                </c:pt>
                <c:pt idx="3555">
                  <c:v>528.36152365236524</c:v>
                </c:pt>
                <c:pt idx="3556">
                  <c:v>528.36152365236524</c:v>
                </c:pt>
                <c:pt idx="3557">
                  <c:v>528.36152365236524</c:v>
                </c:pt>
                <c:pt idx="3558">
                  <c:v>528.36152365236524</c:v>
                </c:pt>
                <c:pt idx="3559">
                  <c:v>528.36152365236524</c:v>
                </c:pt>
                <c:pt idx="3560">
                  <c:v>528.36152365236524</c:v>
                </c:pt>
                <c:pt idx="3561">
                  <c:v>528.36152365236524</c:v>
                </c:pt>
                <c:pt idx="3562">
                  <c:v>528.36152365236524</c:v>
                </c:pt>
                <c:pt idx="3563">
                  <c:v>528.36152365236524</c:v>
                </c:pt>
                <c:pt idx="3564">
                  <c:v>528.36152365236524</c:v>
                </c:pt>
                <c:pt idx="3565">
                  <c:v>528.36152365236524</c:v>
                </c:pt>
                <c:pt idx="3566">
                  <c:v>528.36152365236524</c:v>
                </c:pt>
                <c:pt idx="3567">
                  <c:v>528.36152365236524</c:v>
                </c:pt>
                <c:pt idx="3568">
                  <c:v>528.36152365236524</c:v>
                </c:pt>
                <c:pt idx="3569">
                  <c:v>528.36152365236524</c:v>
                </c:pt>
                <c:pt idx="3570">
                  <c:v>528.36152365236524</c:v>
                </c:pt>
                <c:pt idx="3571">
                  <c:v>528.36152365236524</c:v>
                </c:pt>
                <c:pt idx="3572">
                  <c:v>528.36152365236524</c:v>
                </c:pt>
                <c:pt idx="3573">
                  <c:v>528.36152365236524</c:v>
                </c:pt>
                <c:pt idx="3574">
                  <c:v>528.36152365236524</c:v>
                </c:pt>
                <c:pt idx="3575">
                  <c:v>528.36152365236524</c:v>
                </c:pt>
                <c:pt idx="3576">
                  <c:v>528.36152365236524</c:v>
                </c:pt>
                <c:pt idx="3577">
                  <c:v>528.36152365236524</c:v>
                </c:pt>
                <c:pt idx="3578">
                  <c:v>528.36152365236524</c:v>
                </c:pt>
                <c:pt idx="3579">
                  <c:v>528.36152365236524</c:v>
                </c:pt>
                <c:pt idx="3580">
                  <c:v>528.36152365236524</c:v>
                </c:pt>
                <c:pt idx="3581">
                  <c:v>528.36152365236524</c:v>
                </c:pt>
                <c:pt idx="3582">
                  <c:v>528.36152365236524</c:v>
                </c:pt>
                <c:pt idx="3583">
                  <c:v>528.36152365236524</c:v>
                </c:pt>
                <c:pt idx="3584">
                  <c:v>528.36152365236524</c:v>
                </c:pt>
                <c:pt idx="3585">
                  <c:v>528.36152365236524</c:v>
                </c:pt>
                <c:pt idx="3586">
                  <c:v>528.36152365236524</c:v>
                </c:pt>
                <c:pt idx="3587">
                  <c:v>528.36152365236524</c:v>
                </c:pt>
                <c:pt idx="3588">
                  <c:v>528.36152365236524</c:v>
                </c:pt>
                <c:pt idx="3589">
                  <c:v>528.36152365236524</c:v>
                </c:pt>
                <c:pt idx="3590">
                  <c:v>528.36152365236524</c:v>
                </c:pt>
                <c:pt idx="3591">
                  <c:v>528.36152365236524</c:v>
                </c:pt>
                <c:pt idx="3592">
                  <c:v>528.36152365236524</c:v>
                </c:pt>
                <c:pt idx="3593">
                  <c:v>528.36152365236524</c:v>
                </c:pt>
                <c:pt idx="3594">
                  <c:v>528.36152365236524</c:v>
                </c:pt>
                <c:pt idx="3595">
                  <c:v>528.36152365236524</c:v>
                </c:pt>
                <c:pt idx="3596">
                  <c:v>528.36152365236524</c:v>
                </c:pt>
                <c:pt idx="3597">
                  <c:v>528.36152365236524</c:v>
                </c:pt>
                <c:pt idx="3598">
                  <c:v>528.36152365236524</c:v>
                </c:pt>
                <c:pt idx="3599">
                  <c:v>528.36152365236524</c:v>
                </c:pt>
                <c:pt idx="3600">
                  <c:v>528.36152365236524</c:v>
                </c:pt>
                <c:pt idx="3601">
                  <c:v>528.36152365236524</c:v>
                </c:pt>
                <c:pt idx="3602">
                  <c:v>528.36152365236524</c:v>
                </c:pt>
                <c:pt idx="3603">
                  <c:v>528.36152365236524</c:v>
                </c:pt>
                <c:pt idx="3604">
                  <c:v>528.36152365236524</c:v>
                </c:pt>
                <c:pt idx="3605">
                  <c:v>528.36152365236524</c:v>
                </c:pt>
                <c:pt idx="3606">
                  <c:v>528.36152365236524</c:v>
                </c:pt>
                <c:pt idx="3607">
                  <c:v>528.36152365236524</c:v>
                </c:pt>
                <c:pt idx="3608">
                  <c:v>528.36152365236524</c:v>
                </c:pt>
                <c:pt idx="3609">
                  <c:v>528.36152365236524</c:v>
                </c:pt>
                <c:pt idx="3610">
                  <c:v>528.36152365236524</c:v>
                </c:pt>
                <c:pt idx="3611">
                  <c:v>528.36152365236524</c:v>
                </c:pt>
                <c:pt idx="3612">
                  <c:v>528.36152365236524</c:v>
                </c:pt>
                <c:pt idx="3613">
                  <c:v>528.36152365236524</c:v>
                </c:pt>
                <c:pt idx="3614">
                  <c:v>528.36152365236524</c:v>
                </c:pt>
                <c:pt idx="3615">
                  <c:v>528.36152365236524</c:v>
                </c:pt>
                <c:pt idx="3616">
                  <c:v>528.36152365236524</c:v>
                </c:pt>
                <c:pt idx="3617">
                  <c:v>528.36152365236524</c:v>
                </c:pt>
                <c:pt idx="3618">
                  <c:v>528.36152365236524</c:v>
                </c:pt>
                <c:pt idx="3619">
                  <c:v>528.36152365236524</c:v>
                </c:pt>
                <c:pt idx="3620">
                  <c:v>528.36152365236524</c:v>
                </c:pt>
                <c:pt idx="3621">
                  <c:v>528.36152365236524</c:v>
                </c:pt>
                <c:pt idx="3622">
                  <c:v>528.36152365236524</c:v>
                </c:pt>
                <c:pt idx="3623">
                  <c:v>528.36152365236524</c:v>
                </c:pt>
                <c:pt idx="3624">
                  <c:v>528.36152365236524</c:v>
                </c:pt>
                <c:pt idx="3625">
                  <c:v>528.36152365236524</c:v>
                </c:pt>
                <c:pt idx="3626">
                  <c:v>528.36152365236524</c:v>
                </c:pt>
                <c:pt idx="3627">
                  <c:v>528.36152365236524</c:v>
                </c:pt>
                <c:pt idx="3628">
                  <c:v>528.36152365236524</c:v>
                </c:pt>
                <c:pt idx="3629">
                  <c:v>528.36152365236524</c:v>
                </c:pt>
                <c:pt idx="3630">
                  <c:v>528.36152365236524</c:v>
                </c:pt>
                <c:pt idx="3631">
                  <c:v>528.36152365236524</c:v>
                </c:pt>
                <c:pt idx="3632">
                  <c:v>528.36152365236524</c:v>
                </c:pt>
                <c:pt idx="3633">
                  <c:v>528.36152365236524</c:v>
                </c:pt>
                <c:pt idx="3634">
                  <c:v>528.36152365236524</c:v>
                </c:pt>
                <c:pt idx="3635">
                  <c:v>528.36152365236524</c:v>
                </c:pt>
                <c:pt idx="3636">
                  <c:v>528.36152365236524</c:v>
                </c:pt>
                <c:pt idx="3637">
                  <c:v>528.36152365236524</c:v>
                </c:pt>
                <c:pt idx="3638">
                  <c:v>528.36152365236524</c:v>
                </c:pt>
                <c:pt idx="3639">
                  <c:v>528.36152365236524</c:v>
                </c:pt>
                <c:pt idx="3640">
                  <c:v>528.36152365236524</c:v>
                </c:pt>
                <c:pt idx="3641">
                  <c:v>528.36152365236524</c:v>
                </c:pt>
                <c:pt idx="3642">
                  <c:v>528.36152365236524</c:v>
                </c:pt>
                <c:pt idx="3643">
                  <c:v>528.36152365236524</c:v>
                </c:pt>
                <c:pt idx="3644">
                  <c:v>528.36152365236524</c:v>
                </c:pt>
                <c:pt idx="3645">
                  <c:v>528.36152365236524</c:v>
                </c:pt>
                <c:pt idx="3646">
                  <c:v>528.36152365236524</c:v>
                </c:pt>
                <c:pt idx="3647">
                  <c:v>528.36152365236524</c:v>
                </c:pt>
                <c:pt idx="3648">
                  <c:v>528.36152365236524</c:v>
                </c:pt>
                <c:pt idx="3649">
                  <c:v>528.36152365236524</c:v>
                </c:pt>
                <c:pt idx="3650">
                  <c:v>528.36152365236524</c:v>
                </c:pt>
                <c:pt idx="3651">
                  <c:v>528.36152365236524</c:v>
                </c:pt>
                <c:pt idx="3652">
                  <c:v>528.36152365236524</c:v>
                </c:pt>
                <c:pt idx="3653">
                  <c:v>528.36152365236524</c:v>
                </c:pt>
                <c:pt idx="3654">
                  <c:v>528.36152365236524</c:v>
                </c:pt>
                <c:pt idx="3655">
                  <c:v>528.36152365236524</c:v>
                </c:pt>
                <c:pt idx="3656">
                  <c:v>528.36152365236524</c:v>
                </c:pt>
                <c:pt idx="3657">
                  <c:v>528.36152365236524</c:v>
                </c:pt>
                <c:pt idx="3658">
                  <c:v>528.36152365236524</c:v>
                </c:pt>
                <c:pt idx="3659">
                  <c:v>528.36152365236524</c:v>
                </c:pt>
                <c:pt idx="3660">
                  <c:v>528.36152365236524</c:v>
                </c:pt>
                <c:pt idx="3661">
                  <c:v>528.36152365236524</c:v>
                </c:pt>
                <c:pt idx="3662">
                  <c:v>528.36152365236524</c:v>
                </c:pt>
                <c:pt idx="3663">
                  <c:v>528.36152365236524</c:v>
                </c:pt>
                <c:pt idx="3664">
                  <c:v>528.36152365236524</c:v>
                </c:pt>
                <c:pt idx="3665">
                  <c:v>528.36152365236524</c:v>
                </c:pt>
                <c:pt idx="3666">
                  <c:v>528.36152365236524</c:v>
                </c:pt>
                <c:pt idx="3667">
                  <c:v>528.36152365236524</c:v>
                </c:pt>
                <c:pt idx="3668">
                  <c:v>528.36152365236524</c:v>
                </c:pt>
                <c:pt idx="3669">
                  <c:v>528.36152365236524</c:v>
                </c:pt>
                <c:pt idx="3670">
                  <c:v>528.36152365236524</c:v>
                </c:pt>
                <c:pt idx="3671">
                  <c:v>528.36152365236524</c:v>
                </c:pt>
                <c:pt idx="3672">
                  <c:v>528.36152365236524</c:v>
                </c:pt>
                <c:pt idx="3673">
                  <c:v>528.36152365236524</c:v>
                </c:pt>
                <c:pt idx="3674">
                  <c:v>528.36152365236524</c:v>
                </c:pt>
                <c:pt idx="3675">
                  <c:v>528.36152365236524</c:v>
                </c:pt>
                <c:pt idx="3676">
                  <c:v>528.36152365236524</c:v>
                </c:pt>
                <c:pt idx="3677">
                  <c:v>528.36152365236524</c:v>
                </c:pt>
                <c:pt idx="3678">
                  <c:v>528.36152365236524</c:v>
                </c:pt>
                <c:pt idx="3679">
                  <c:v>528.36152365236524</c:v>
                </c:pt>
                <c:pt idx="3680">
                  <c:v>528.36152365236524</c:v>
                </c:pt>
                <c:pt idx="3681">
                  <c:v>528.36152365236524</c:v>
                </c:pt>
                <c:pt idx="3682">
                  <c:v>528.36152365236524</c:v>
                </c:pt>
                <c:pt idx="3683">
                  <c:v>528.36152365236524</c:v>
                </c:pt>
                <c:pt idx="3684">
                  <c:v>528.36152365236524</c:v>
                </c:pt>
                <c:pt idx="3685">
                  <c:v>528.36152365236524</c:v>
                </c:pt>
                <c:pt idx="3686">
                  <c:v>528.36152365236524</c:v>
                </c:pt>
                <c:pt idx="3687">
                  <c:v>528.36152365236524</c:v>
                </c:pt>
                <c:pt idx="3688">
                  <c:v>528.36152365236524</c:v>
                </c:pt>
                <c:pt idx="3689">
                  <c:v>528.36152365236524</c:v>
                </c:pt>
                <c:pt idx="3690">
                  <c:v>528.36152365236524</c:v>
                </c:pt>
                <c:pt idx="3691">
                  <c:v>528.36152365236524</c:v>
                </c:pt>
                <c:pt idx="3692">
                  <c:v>528.36152365236524</c:v>
                </c:pt>
                <c:pt idx="3693">
                  <c:v>528.36152365236524</c:v>
                </c:pt>
                <c:pt idx="3694">
                  <c:v>528.36152365236524</c:v>
                </c:pt>
                <c:pt idx="3695">
                  <c:v>528.36152365236524</c:v>
                </c:pt>
                <c:pt idx="3696">
                  <c:v>528.36152365236524</c:v>
                </c:pt>
                <c:pt idx="3697">
                  <c:v>528.36152365236524</c:v>
                </c:pt>
                <c:pt idx="3698">
                  <c:v>528.36152365236524</c:v>
                </c:pt>
                <c:pt idx="3699">
                  <c:v>528.36152365236524</c:v>
                </c:pt>
                <c:pt idx="3700">
                  <c:v>528.36152365236524</c:v>
                </c:pt>
                <c:pt idx="3701">
                  <c:v>528.36152365236524</c:v>
                </c:pt>
                <c:pt idx="3702">
                  <c:v>528.36152365236524</c:v>
                </c:pt>
                <c:pt idx="3703">
                  <c:v>528.36152365236524</c:v>
                </c:pt>
                <c:pt idx="3704">
                  <c:v>528.36152365236524</c:v>
                </c:pt>
                <c:pt idx="3705">
                  <c:v>528.36152365236524</c:v>
                </c:pt>
                <c:pt idx="3706">
                  <c:v>528.36152365236524</c:v>
                </c:pt>
                <c:pt idx="3707">
                  <c:v>528.36152365236524</c:v>
                </c:pt>
                <c:pt idx="3708">
                  <c:v>528.36152365236524</c:v>
                </c:pt>
                <c:pt idx="3709">
                  <c:v>528.36152365236524</c:v>
                </c:pt>
                <c:pt idx="3710">
                  <c:v>528.36152365236524</c:v>
                </c:pt>
                <c:pt idx="3711">
                  <c:v>528.36152365236524</c:v>
                </c:pt>
                <c:pt idx="3712">
                  <c:v>528.36152365236524</c:v>
                </c:pt>
                <c:pt idx="3713">
                  <c:v>528.36152365236524</c:v>
                </c:pt>
                <c:pt idx="3714">
                  <c:v>528.36152365236524</c:v>
                </c:pt>
                <c:pt idx="3715">
                  <c:v>528.36152365236524</c:v>
                </c:pt>
                <c:pt idx="3716">
                  <c:v>528.36152365236524</c:v>
                </c:pt>
                <c:pt idx="3717">
                  <c:v>528.36152365236524</c:v>
                </c:pt>
                <c:pt idx="3718">
                  <c:v>528.36152365236524</c:v>
                </c:pt>
                <c:pt idx="3719">
                  <c:v>528.36152365236524</c:v>
                </c:pt>
                <c:pt idx="3720">
                  <c:v>528.36152365236524</c:v>
                </c:pt>
                <c:pt idx="3721">
                  <c:v>528.36152365236524</c:v>
                </c:pt>
                <c:pt idx="3722">
                  <c:v>528.36152365236524</c:v>
                </c:pt>
                <c:pt idx="3723">
                  <c:v>528.36152365236524</c:v>
                </c:pt>
                <c:pt idx="3724">
                  <c:v>528.36152365236524</c:v>
                </c:pt>
                <c:pt idx="3725">
                  <c:v>528.36152365236524</c:v>
                </c:pt>
                <c:pt idx="3726">
                  <c:v>528.36152365236524</c:v>
                </c:pt>
                <c:pt idx="3727">
                  <c:v>528.36152365236524</c:v>
                </c:pt>
                <c:pt idx="3728">
                  <c:v>528.36152365236524</c:v>
                </c:pt>
                <c:pt idx="3729">
                  <c:v>528.36152365236524</c:v>
                </c:pt>
                <c:pt idx="3730">
                  <c:v>528.36152365236524</c:v>
                </c:pt>
                <c:pt idx="3731">
                  <c:v>528.36152365236524</c:v>
                </c:pt>
                <c:pt idx="3732">
                  <c:v>528.36152365236524</c:v>
                </c:pt>
                <c:pt idx="3733">
                  <c:v>528.36152365236524</c:v>
                </c:pt>
                <c:pt idx="3734">
                  <c:v>528.36152365236524</c:v>
                </c:pt>
                <c:pt idx="3735">
                  <c:v>528.36152365236524</c:v>
                </c:pt>
                <c:pt idx="3736">
                  <c:v>528.36152365236524</c:v>
                </c:pt>
                <c:pt idx="3737">
                  <c:v>528.36152365236524</c:v>
                </c:pt>
                <c:pt idx="3738">
                  <c:v>528.36152365236524</c:v>
                </c:pt>
                <c:pt idx="3739">
                  <c:v>528.36152365236524</c:v>
                </c:pt>
                <c:pt idx="3740">
                  <c:v>528.36152365236524</c:v>
                </c:pt>
                <c:pt idx="3741">
                  <c:v>528.36152365236524</c:v>
                </c:pt>
                <c:pt idx="3742">
                  <c:v>528.36152365236524</c:v>
                </c:pt>
                <c:pt idx="3743">
                  <c:v>528.36152365236524</c:v>
                </c:pt>
                <c:pt idx="3744">
                  <c:v>528.36152365236524</c:v>
                </c:pt>
                <c:pt idx="3745">
                  <c:v>528.36152365236524</c:v>
                </c:pt>
                <c:pt idx="3746">
                  <c:v>528.36152365236524</c:v>
                </c:pt>
                <c:pt idx="3747">
                  <c:v>528.36152365236524</c:v>
                </c:pt>
                <c:pt idx="3748">
                  <c:v>528.36152365236524</c:v>
                </c:pt>
                <c:pt idx="3749">
                  <c:v>528.36152365236524</c:v>
                </c:pt>
                <c:pt idx="3750">
                  <c:v>528.36152365236524</c:v>
                </c:pt>
                <c:pt idx="3751">
                  <c:v>528.36152365236524</c:v>
                </c:pt>
                <c:pt idx="3752">
                  <c:v>528.36152365236524</c:v>
                </c:pt>
                <c:pt idx="3753">
                  <c:v>528.36152365236524</c:v>
                </c:pt>
                <c:pt idx="3754">
                  <c:v>528.36152365236524</c:v>
                </c:pt>
                <c:pt idx="3755">
                  <c:v>528.36152365236524</c:v>
                </c:pt>
                <c:pt idx="3756">
                  <c:v>528.36152365236524</c:v>
                </c:pt>
                <c:pt idx="3757">
                  <c:v>528.36152365236524</c:v>
                </c:pt>
                <c:pt idx="3758">
                  <c:v>528.36152365236524</c:v>
                </c:pt>
                <c:pt idx="3759">
                  <c:v>528.36152365236524</c:v>
                </c:pt>
                <c:pt idx="3760">
                  <c:v>528.36152365236524</c:v>
                </c:pt>
                <c:pt idx="3761">
                  <c:v>528.36152365236524</c:v>
                </c:pt>
                <c:pt idx="3762">
                  <c:v>528.36152365236524</c:v>
                </c:pt>
                <c:pt idx="3763">
                  <c:v>528.36152365236524</c:v>
                </c:pt>
                <c:pt idx="3764">
                  <c:v>528.36152365236524</c:v>
                </c:pt>
                <c:pt idx="3765">
                  <c:v>528.36152365236524</c:v>
                </c:pt>
                <c:pt idx="3766">
                  <c:v>528.36152365236524</c:v>
                </c:pt>
                <c:pt idx="3767">
                  <c:v>528.36152365236524</c:v>
                </c:pt>
                <c:pt idx="3768">
                  <c:v>528.36152365236524</c:v>
                </c:pt>
                <c:pt idx="3769">
                  <c:v>528.36152365236524</c:v>
                </c:pt>
                <c:pt idx="3770">
                  <c:v>528.36152365236524</c:v>
                </c:pt>
                <c:pt idx="3771">
                  <c:v>528.36152365236524</c:v>
                </c:pt>
                <c:pt idx="3772">
                  <c:v>528.36152365236524</c:v>
                </c:pt>
                <c:pt idx="3773">
                  <c:v>528.36152365236524</c:v>
                </c:pt>
                <c:pt idx="3774">
                  <c:v>528.36152365236524</c:v>
                </c:pt>
                <c:pt idx="3775">
                  <c:v>528.36152365236524</c:v>
                </c:pt>
                <c:pt idx="3776">
                  <c:v>528.36152365236524</c:v>
                </c:pt>
                <c:pt idx="3777">
                  <c:v>528.36152365236524</c:v>
                </c:pt>
                <c:pt idx="3778">
                  <c:v>528.36152365236524</c:v>
                </c:pt>
                <c:pt idx="3779">
                  <c:v>528.36152365236524</c:v>
                </c:pt>
                <c:pt idx="3780">
                  <c:v>528.36152365236524</c:v>
                </c:pt>
                <c:pt idx="3781">
                  <c:v>528.36152365236524</c:v>
                </c:pt>
                <c:pt idx="3782">
                  <c:v>528.36152365236524</c:v>
                </c:pt>
                <c:pt idx="3783">
                  <c:v>528.36152365236524</c:v>
                </c:pt>
                <c:pt idx="3784">
                  <c:v>528.36152365236524</c:v>
                </c:pt>
                <c:pt idx="3785">
                  <c:v>528.36152365236524</c:v>
                </c:pt>
                <c:pt idx="3786">
                  <c:v>528.36152365236524</c:v>
                </c:pt>
                <c:pt idx="3787">
                  <c:v>528.36152365236524</c:v>
                </c:pt>
                <c:pt idx="3788">
                  <c:v>528.36152365236524</c:v>
                </c:pt>
                <c:pt idx="3789">
                  <c:v>528.36152365236524</c:v>
                </c:pt>
                <c:pt idx="3790">
                  <c:v>528.36152365236524</c:v>
                </c:pt>
                <c:pt idx="3791">
                  <c:v>528.36152365236524</c:v>
                </c:pt>
                <c:pt idx="3792">
                  <c:v>528.36152365236524</c:v>
                </c:pt>
                <c:pt idx="3793">
                  <c:v>528.36152365236524</c:v>
                </c:pt>
                <c:pt idx="3794">
                  <c:v>528.36152365236524</c:v>
                </c:pt>
                <c:pt idx="3795">
                  <c:v>528.36152365236524</c:v>
                </c:pt>
                <c:pt idx="3796">
                  <c:v>528.36152365236524</c:v>
                </c:pt>
                <c:pt idx="3797">
                  <c:v>528.36152365236524</c:v>
                </c:pt>
                <c:pt idx="3798">
                  <c:v>528.36152365236524</c:v>
                </c:pt>
                <c:pt idx="3799">
                  <c:v>528.36152365236524</c:v>
                </c:pt>
                <c:pt idx="3800">
                  <c:v>528.36152365236524</c:v>
                </c:pt>
                <c:pt idx="3801">
                  <c:v>528.36152365236524</c:v>
                </c:pt>
                <c:pt idx="3802">
                  <c:v>528.36152365236524</c:v>
                </c:pt>
                <c:pt idx="3803">
                  <c:v>528.36152365236524</c:v>
                </c:pt>
                <c:pt idx="3804">
                  <c:v>528.36152365236524</c:v>
                </c:pt>
                <c:pt idx="3805">
                  <c:v>528.36152365236524</c:v>
                </c:pt>
                <c:pt idx="3806">
                  <c:v>528.36152365236524</c:v>
                </c:pt>
                <c:pt idx="3807">
                  <c:v>528.36152365236524</c:v>
                </c:pt>
                <c:pt idx="3808">
                  <c:v>528.36152365236524</c:v>
                </c:pt>
                <c:pt idx="3809">
                  <c:v>528.36152365236524</c:v>
                </c:pt>
                <c:pt idx="3810">
                  <c:v>528.36152365236524</c:v>
                </c:pt>
                <c:pt idx="3811">
                  <c:v>528.36152365236524</c:v>
                </c:pt>
                <c:pt idx="3812">
                  <c:v>528.36152365236524</c:v>
                </c:pt>
                <c:pt idx="3813">
                  <c:v>528.36152365236524</c:v>
                </c:pt>
                <c:pt idx="3814">
                  <c:v>528.36152365236524</c:v>
                </c:pt>
                <c:pt idx="3815">
                  <c:v>528.36152365236524</c:v>
                </c:pt>
                <c:pt idx="3816">
                  <c:v>528.36152365236524</c:v>
                </c:pt>
                <c:pt idx="3817">
                  <c:v>528.36152365236524</c:v>
                </c:pt>
                <c:pt idx="3818">
                  <c:v>528.36152365236524</c:v>
                </c:pt>
                <c:pt idx="3819">
                  <c:v>528.36152365236524</c:v>
                </c:pt>
                <c:pt idx="3820">
                  <c:v>528.36152365236524</c:v>
                </c:pt>
                <c:pt idx="3821">
                  <c:v>528.36152365236524</c:v>
                </c:pt>
                <c:pt idx="3822">
                  <c:v>528.36152365236524</c:v>
                </c:pt>
                <c:pt idx="3823">
                  <c:v>528.36152365236524</c:v>
                </c:pt>
                <c:pt idx="3824">
                  <c:v>528.36152365236524</c:v>
                </c:pt>
                <c:pt idx="3825">
                  <c:v>528.36152365236524</c:v>
                </c:pt>
                <c:pt idx="3826">
                  <c:v>528.36152365236524</c:v>
                </c:pt>
                <c:pt idx="3827">
                  <c:v>528.36152365236524</c:v>
                </c:pt>
                <c:pt idx="3828">
                  <c:v>528.36152365236524</c:v>
                </c:pt>
                <c:pt idx="3829">
                  <c:v>528.36152365236524</c:v>
                </c:pt>
                <c:pt idx="3830">
                  <c:v>528.36152365236524</c:v>
                </c:pt>
                <c:pt idx="3831">
                  <c:v>528.36152365236524</c:v>
                </c:pt>
                <c:pt idx="3832">
                  <c:v>528.36152365236524</c:v>
                </c:pt>
                <c:pt idx="3833">
                  <c:v>528.36152365236524</c:v>
                </c:pt>
                <c:pt idx="3834">
                  <c:v>528.36152365236524</c:v>
                </c:pt>
                <c:pt idx="3835">
                  <c:v>528.36152365236524</c:v>
                </c:pt>
                <c:pt idx="3836">
                  <c:v>528.36152365236524</c:v>
                </c:pt>
                <c:pt idx="3837">
                  <c:v>528.36152365236524</c:v>
                </c:pt>
                <c:pt idx="3838">
                  <c:v>528.36152365236524</c:v>
                </c:pt>
                <c:pt idx="3839">
                  <c:v>528.36152365236524</c:v>
                </c:pt>
                <c:pt idx="3840">
                  <c:v>528.36152365236524</c:v>
                </c:pt>
                <c:pt idx="3841">
                  <c:v>528.36152365236524</c:v>
                </c:pt>
                <c:pt idx="3842">
                  <c:v>528.36152365236524</c:v>
                </c:pt>
                <c:pt idx="3843">
                  <c:v>528.36152365236524</c:v>
                </c:pt>
                <c:pt idx="3844">
                  <c:v>528.36152365236524</c:v>
                </c:pt>
                <c:pt idx="3845">
                  <c:v>528.36152365236524</c:v>
                </c:pt>
                <c:pt idx="3846">
                  <c:v>528.36152365236524</c:v>
                </c:pt>
                <c:pt idx="3847">
                  <c:v>528.36152365236524</c:v>
                </c:pt>
                <c:pt idx="3848">
                  <c:v>528.36152365236524</c:v>
                </c:pt>
                <c:pt idx="3849">
                  <c:v>528.36152365236524</c:v>
                </c:pt>
                <c:pt idx="3850">
                  <c:v>528.36152365236524</c:v>
                </c:pt>
                <c:pt idx="3851">
                  <c:v>528.36152365236524</c:v>
                </c:pt>
                <c:pt idx="3852">
                  <c:v>528.36152365236524</c:v>
                </c:pt>
                <c:pt idx="3853">
                  <c:v>528.36152365236524</c:v>
                </c:pt>
                <c:pt idx="3854">
                  <c:v>528.36152365236524</c:v>
                </c:pt>
                <c:pt idx="3855">
                  <c:v>528.36152365236524</c:v>
                </c:pt>
                <c:pt idx="3856">
                  <c:v>528.36152365236524</c:v>
                </c:pt>
                <c:pt idx="3857">
                  <c:v>528.36152365236524</c:v>
                </c:pt>
                <c:pt idx="3858">
                  <c:v>528.36152365236524</c:v>
                </c:pt>
                <c:pt idx="3859">
                  <c:v>528.36152365236524</c:v>
                </c:pt>
                <c:pt idx="3860">
                  <c:v>528.36152365236524</c:v>
                </c:pt>
                <c:pt idx="3861">
                  <c:v>528.36152365236524</c:v>
                </c:pt>
                <c:pt idx="3862">
                  <c:v>528.36152365236524</c:v>
                </c:pt>
                <c:pt idx="3863">
                  <c:v>528.36152365236524</c:v>
                </c:pt>
                <c:pt idx="3864">
                  <c:v>528.36152365236524</c:v>
                </c:pt>
                <c:pt idx="3865">
                  <c:v>528.36152365236524</c:v>
                </c:pt>
                <c:pt idx="3866">
                  <c:v>528.36152365236524</c:v>
                </c:pt>
                <c:pt idx="3867">
                  <c:v>528.36152365236524</c:v>
                </c:pt>
                <c:pt idx="3868">
                  <c:v>528.36152365236524</c:v>
                </c:pt>
                <c:pt idx="3869">
                  <c:v>528.36152365236524</c:v>
                </c:pt>
                <c:pt idx="3870">
                  <c:v>528.36152365236524</c:v>
                </c:pt>
                <c:pt idx="3871">
                  <c:v>528.36152365236524</c:v>
                </c:pt>
                <c:pt idx="3872">
                  <c:v>528.36152365236524</c:v>
                </c:pt>
                <c:pt idx="3873">
                  <c:v>528.36152365236524</c:v>
                </c:pt>
                <c:pt idx="3874">
                  <c:v>528.36152365236524</c:v>
                </c:pt>
                <c:pt idx="3875">
                  <c:v>528.36152365236524</c:v>
                </c:pt>
                <c:pt idx="3876">
                  <c:v>528.36152365236524</c:v>
                </c:pt>
                <c:pt idx="3877">
                  <c:v>528.36152365236524</c:v>
                </c:pt>
                <c:pt idx="3878">
                  <c:v>528.36152365236524</c:v>
                </c:pt>
                <c:pt idx="3879">
                  <c:v>528.36152365236524</c:v>
                </c:pt>
                <c:pt idx="3880">
                  <c:v>528.36152365236524</c:v>
                </c:pt>
                <c:pt idx="3881">
                  <c:v>528.36152365236524</c:v>
                </c:pt>
                <c:pt idx="3882">
                  <c:v>528.36152365236524</c:v>
                </c:pt>
                <c:pt idx="3883">
                  <c:v>528.36152365236524</c:v>
                </c:pt>
                <c:pt idx="3884">
                  <c:v>528.36152365236524</c:v>
                </c:pt>
                <c:pt idx="3885">
                  <c:v>528.36152365236524</c:v>
                </c:pt>
                <c:pt idx="3886">
                  <c:v>528.36152365236524</c:v>
                </c:pt>
                <c:pt idx="3887">
                  <c:v>528.36152365236524</c:v>
                </c:pt>
                <c:pt idx="3888">
                  <c:v>528.36152365236524</c:v>
                </c:pt>
                <c:pt idx="3889">
                  <c:v>528.36152365236524</c:v>
                </c:pt>
                <c:pt idx="3890">
                  <c:v>528.36152365236524</c:v>
                </c:pt>
                <c:pt idx="3891">
                  <c:v>528.36152365236524</c:v>
                </c:pt>
                <c:pt idx="3892">
                  <c:v>528.36152365236524</c:v>
                </c:pt>
                <c:pt idx="3893">
                  <c:v>528.36152365236524</c:v>
                </c:pt>
                <c:pt idx="3894">
                  <c:v>528.36152365236524</c:v>
                </c:pt>
                <c:pt idx="3895">
                  <c:v>528.36152365236524</c:v>
                </c:pt>
                <c:pt idx="3896">
                  <c:v>528.36152365236524</c:v>
                </c:pt>
                <c:pt idx="3897">
                  <c:v>528.36152365236524</c:v>
                </c:pt>
                <c:pt idx="3898">
                  <c:v>528.36152365236524</c:v>
                </c:pt>
                <c:pt idx="3899">
                  <c:v>528.36152365236524</c:v>
                </c:pt>
                <c:pt idx="3900">
                  <c:v>528.36152365236524</c:v>
                </c:pt>
                <c:pt idx="3901">
                  <c:v>528.36152365236524</c:v>
                </c:pt>
                <c:pt idx="3902">
                  <c:v>528.36152365236524</c:v>
                </c:pt>
                <c:pt idx="3903">
                  <c:v>528.36152365236524</c:v>
                </c:pt>
                <c:pt idx="3904">
                  <c:v>528.36152365236524</c:v>
                </c:pt>
                <c:pt idx="3905">
                  <c:v>528.36152365236524</c:v>
                </c:pt>
                <c:pt idx="3906">
                  <c:v>528.36152365236524</c:v>
                </c:pt>
                <c:pt idx="3907">
                  <c:v>528.36152365236524</c:v>
                </c:pt>
                <c:pt idx="3908">
                  <c:v>528.36152365236524</c:v>
                </c:pt>
                <c:pt idx="3909">
                  <c:v>528.36152365236524</c:v>
                </c:pt>
                <c:pt idx="3910">
                  <c:v>528.36152365236524</c:v>
                </c:pt>
                <c:pt idx="3911">
                  <c:v>528.36152365236524</c:v>
                </c:pt>
                <c:pt idx="3912">
                  <c:v>528.36152365236524</c:v>
                </c:pt>
                <c:pt idx="3913">
                  <c:v>528.36152365236524</c:v>
                </c:pt>
                <c:pt idx="3914">
                  <c:v>528.36152365236524</c:v>
                </c:pt>
                <c:pt idx="3915">
                  <c:v>528.36152365236524</c:v>
                </c:pt>
                <c:pt idx="3916">
                  <c:v>528.36152365236524</c:v>
                </c:pt>
                <c:pt idx="3917">
                  <c:v>528.36152365236524</c:v>
                </c:pt>
                <c:pt idx="3918">
                  <c:v>528.36152365236524</c:v>
                </c:pt>
                <c:pt idx="3919">
                  <c:v>528.36152365236524</c:v>
                </c:pt>
                <c:pt idx="3920">
                  <c:v>528.36152365236524</c:v>
                </c:pt>
                <c:pt idx="3921">
                  <c:v>528.36152365236524</c:v>
                </c:pt>
                <c:pt idx="3922">
                  <c:v>528.36152365236524</c:v>
                </c:pt>
                <c:pt idx="3923">
                  <c:v>528.36152365236524</c:v>
                </c:pt>
                <c:pt idx="3924">
                  <c:v>528.36152365236524</c:v>
                </c:pt>
                <c:pt idx="3925">
                  <c:v>528.36152365236524</c:v>
                </c:pt>
                <c:pt idx="3926">
                  <c:v>528.36152365236524</c:v>
                </c:pt>
                <c:pt idx="3927">
                  <c:v>528.36152365236524</c:v>
                </c:pt>
                <c:pt idx="3928">
                  <c:v>528.36152365236524</c:v>
                </c:pt>
                <c:pt idx="3929">
                  <c:v>528.36152365236524</c:v>
                </c:pt>
                <c:pt idx="3930">
                  <c:v>528.36152365236524</c:v>
                </c:pt>
                <c:pt idx="3931">
                  <c:v>528.36152365236524</c:v>
                </c:pt>
                <c:pt idx="3932">
                  <c:v>528.36152365236524</c:v>
                </c:pt>
                <c:pt idx="3933">
                  <c:v>528.36152365236524</c:v>
                </c:pt>
                <c:pt idx="3934">
                  <c:v>528.36152365236524</c:v>
                </c:pt>
                <c:pt idx="3935">
                  <c:v>528.36152365236524</c:v>
                </c:pt>
                <c:pt idx="3936">
                  <c:v>528.36152365236524</c:v>
                </c:pt>
                <c:pt idx="3937">
                  <c:v>528.36152365236524</c:v>
                </c:pt>
                <c:pt idx="3938">
                  <c:v>528.36152365236524</c:v>
                </c:pt>
                <c:pt idx="3939">
                  <c:v>528.36152365236524</c:v>
                </c:pt>
                <c:pt idx="3940">
                  <c:v>528.36152365236524</c:v>
                </c:pt>
                <c:pt idx="3941">
                  <c:v>528.36152365236524</c:v>
                </c:pt>
                <c:pt idx="3942">
                  <c:v>528.36152365236524</c:v>
                </c:pt>
                <c:pt idx="3943">
                  <c:v>528.36152365236524</c:v>
                </c:pt>
                <c:pt idx="3944">
                  <c:v>528.36152365236524</c:v>
                </c:pt>
                <c:pt idx="3945">
                  <c:v>528.36152365236524</c:v>
                </c:pt>
                <c:pt idx="3946">
                  <c:v>528.36152365236524</c:v>
                </c:pt>
                <c:pt idx="3947">
                  <c:v>528.36152365236524</c:v>
                </c:pt>
                <c:pt idx="3948">
                  <c:v>528.36152365236524</c:v>
                </c:pt>
                <c:pt idx="3949">
                  <c:v>528.36152365236524</c:v>
                </c:pt>
                <c:pt idx="3950">
                  <c:v>528.36152365236524</c:v>
                </c:pt>
                <c:pt idx="3951">
                  <c:v>528.36152365236524</c:v>
                </c:pt>
                <c:pt idx="3952">
                  <c:v>528.36152365236524</c:v>
                </c:pt>
                <c:pt idx="3953">
                  <c:v>528.36152365236524</c:v>
                </c:pt>
                <c:pt idx="3954">
                  <c:v>528.36152365236524</c:v>
                </c:pt>
                <c:pt idx="3955">
                  <c:v>528.36152365236524</c:v>
                </c:pt>
                <c:pt idx="3956">
                  <c:v>528.36152365236524</c:v>
                </c:pt>
                <c:pt idx="3957">
                  <c:v>528.36152365236524</c:v>
                </c:pt>
                <c:pt idx="3958">
                  <c:v>528.36152365236524</c:v>
                </c:pt>
                <c:pt idx="3959">
                  <c:v>528.36152365236524</c:v>
                </c:pt>
                <c:pt idx="3960">
                  <c:v>528.36152365236524</c:v>
                </c:pt>
                <c:pt idx="3961">
                  <c:v>528.36152365236524</c:v>
                </c:pt>
                <c:pt idx="3962">
                  <c:v>528.36152365236524</c:v>
                </c:pt>
                <c:pt idx="3963">
                  <c:v>528.36152365236524</c:v>
                </c:pt>
                <c:pt idx="3964">
                  <c:v>528.36152365236524</c:v>
                </c:pt>
                <c:pt idx="3965">
                  <c:v>528.36152365236524</c:v>
                </c:pt>
                <c:pt idx="3966">
                  <c:v>528.36152365236524</c:v>
                </c:pt>
                <c:pt idx="3967">
                  <c:v>528.36152365236524</c:v>
                </c:pt>
                <c:pt idx="3968">
                  <c:v>528.36152365236524</c:v>
                </c:pt>
                <c:pt idx="3969">
                  <c:v>528.36152365236524</c:v>
                </c:pt>
                <c:pt idx="3970">
                  <c:v>528.36152365236524</c:v>
                </c:pt>
                <c:pt idx="3971">
                  <c:v>528.36152365236524</c:v>
                </c:pt>
                <c:pt idx="3972">
                  <c:v>528.36152365236524</c:v>
                </c:pt>
                <c:pt idx="3973">
                  <c:v>528.36152365236524</c:v>
                </c:pt>
                <c:pt idx="3974">
                  <c:v>528.36152365236524</c:v>
                </c:pt>
                <c:pt idx="3975">
                  <c:v>528.36152365236524</c:v>
                </c:pt>
                <c:pt idx="3976">
                  <c:v>528.36152365236524</c:v>
                </c:pt>
                <c:pt idx="3977">
                  <c:v>528.36152365236524</c:v>
                </c:pt>
                <c:pt idx="3978">
                  <c:v>528.36152365236524</c:v>
                </c:pt>
                <c:pt idx="3979">
                  <c:v>528.36152365236524</c:v>
                </c:pt>
                <c:pt idx="3980">
                  <c:v>528.36152365236524</c:v>
                </c:pt>
                <c:pt idx="3981">
                  <c:v>528.36152365236524</c:v>
                </c:pt>
                <c:pt idx="3982">
                  <c:v>528.36152365236524</c:v>
                </c:pt>
                <c:pt idx="3983">
                  <c:v>528.36152365236524</c:v>
                </c:pt>
                <c:pt idx="3984">
                  <c:v>528.36152365236524</c:v>
                </c:pt>
                <c:pt idx="3985">
                  <c:v>528.36152365236524</c:v>
                </c:pt>
                <c:pt idx="3986">
                  <c:v>528.36152365236524</c:v>
                </c:pt>
                <c:pt idx="3987">
                  <c:v>528.36152365236524</c:v>
                </c:pt>
                <c:pt idx="3988">
                  <c:v>528.36152365236524</c:v>
                </c:pt>
                <c:pt idx="3989">
                  <c:v>528.36152365236524</c:v>
                </c:pt>
                <c:pt idx="3990">
                  <c:v>528.36152365236524</c:v>
                </c:pt>
                <c:pt idx="3991">
                  <c:v>528.36152365236524</c:v>
                </c:pt>
                <c:pt idx="3992">
                  <c:v>528.36152365236524</c:v>
                </c:pt>
                <c:pt idx="3993">
                  <c:v>528.36152365236524</c:v>
                </c:pt>
                <c:pt idx="3994">
                  <c:v>528.36152365236524</c:v>
                </c:pt>
                <c:pt idx="3995">
                  <c:v>528.36152365236524</c:v>
                </c:pt>
                <c:pt idx="3996">
                  <c:v>528.36152365236524</c:v>
                </c:pt>
                <c:pt idx="3997">
                  <c:v>528.36152365236524</c:v>
                </c:pt>
                <c:pt idx="3998">
                  <c:v>528.36152365236524</c:v>
                </c:pt>
                <c:pt idx="3999">
                  <c:v>528.36152365236524</c:v>
                </c:pt>
                <c:pt idx="4000">
                  <c:v>528.36152365236524</c:v>
                </c:pt>
                <c:pt idx="4001">
                  <c:v>528.36152365236524</c:v>
                </c:pt>
                <c:pt idx="4002">
                  <c:v>528.36152365236524</c:v>
                </c:pt>
                <c:pt idx="4003">
                  <c:v>528.36152365236524</c:v>
                </c:pt>
                <c:pt idx="4004">
                  <c:v>528.36152365236524</c:v>
                </c:pt>
                <c:pt idx="4005">
                  <c:v>528.36152365236524</c:v>
                </c:pt>
                <c:pt idx="4006">
                  <c:v>528.36152365236524</c:v>
                </c:pt>
                <c:pt idx="4007">
                  <c:v>528.36152365236524</c:v>
                </c:pt>
                <c:pt idx="4008">
                  <c:v>528.36152365236524</c:v>
                </c:pt>
                <c:pt idx="4009">
                  <c:v>528.36152365236524</c:v>
                </c:pt>
                <c:pt idx="4010">
                  <c:v>528.36152365236524</c:v>
                </c:pt>
                <c:pt idx="4011">
                  <c:v>528.36152365236524</c:v>
                </c:pt>
                <c:pt idx="4012">
                  <c:v>528.36152365236524</c:v>
                </c:pt>
                <c:pt idx="4013">
                  <c:v>528.36152365236524</c:v>
                </c:pt>
                <c:pt idx="4014">
                  <c:v>528.36152365236524</c:v>
                </c:pt>
                <c:pt idx="4015">
                  <c:v>528.36152365236524</c:v>
                </c:pt>
                <c:pt idx="4016">
                  <c:v>528.36152365236524</c:v>
                </c:pt>
                <c:pt idx="4017">
                  <c:v>528.36152365236524</c:v>
                </c:pt>
                <c:pt idx="4018">
                  <c:v>528.36152365236524</c:v>
                </c:pt>
                <c:pt idx="4019">
                  <c:v>528.36152365236524</c:v>
                </c:pt>
                <c:pt idx="4020">
                  <c:v>528.36152365236524</c:v>
                </c:pt>
                <c:pt idx="4021">
                  <c:v>528.36152365236524</c:v>
                </c:pt>
                <c:pt idx="4022">
                  <c:v>528.36152365236524</c:v>
                </c:pt>
                <c:pt idx="4023">
                  <c:v>528.36152365236524</c:v>
                </c:pt>
                <c:pt idx="4024">
                  <c:v>528.36152365236524</c:v>
                </c:pt>
                <c:pt idx="4025">
                  <c:v>528.36152365236524</c:v>
                </c:pt>
                <c:pt idx="4026">
                  <c:v>528.36152365236524</c:v>
                </c:pt>
                <c:pt idx="4027">
                  <c:v>528.36152365236524</c:v>
                </c:pt>
                <c:pt idx="4028">
                  <c:v>528.36152365236524</c:v>
                </c:pt>
                <c:pt idx="4029">
                  <c:v>528.36152365236524</c:v>
                </c:pt>
                <c:pt idx="4030">
                  <c:v>528.36152365236524</c:v>
                </c:pt>
                <c:pt idx="4031">
                  <c:v>528.36152365236524</c:v>
                </c:pt>
                <c:pt idx="4032">
                  <c:v>528.36152365236524</c:v>
                </c:pt>
                <c:pt idx="4033">
                  <c:v>528.36152365236524</c:v>
                </c:pt>
                <c:pt idx="4034">
                  <c:v>528.36152365236524</c:v>
                </c:pt>
                <c:pt idx="4035">
                  <c:v>528.36152365236524</c:v>
                </c:pt>
                <c:pt idx="4036">
                  <c:v>528.36152365236524</c:v>
                </c:pt>
                <c:pt idx="4037">
                  <c:v>528.36152365236524</c:v>
                </c:pt>
                <c:pt idx="4038">
                  <c:v>528.36152365236524</c:v>
                </c:pt>
                <c:pt idx="4039">
                  <c:v>528.36152365236524</c:v>
                </c:pt>
                <c:pt idx="4040">
                  <c:v>528.36152365236524</c:v>
                </c:pt>
                <c:pt idx="4041">
                  <c:v>528.36152365236524</c:v>
                </c:pt>
                <c:pt idx="4042">
                  <c:v>528.36152365236524</c:v>
                </c:pt>
                <c:pt idx="4043">
                  <c:v>528.36152365236524</c:v>
                </c:pt>
                <c:pt idx="4044">
                  <c:v>528.36152365236524</c:v>
                </c:pt>
                <c:pt idx="4045">
                  <c:v>528.36152365236524</c:v>
                </c:pt>
                <c:pt idx="4046">
                  <c:v>528.36152365236524</c:v>
                </c:pt>
                <c:pt idx="4047">
                  <c:v>528.36152365236524</c:v>
                </c:pt>
                <c:pt idx="4048">
                  <c:v>528.36152365236524</c:v>
                </c:pt>
                <c:pt idx="4049">
                  <c:v>528.36152365236524</c:v>
                </c:pt>
                <c:pt idx="4050">
                  <c:v>528.36152365236524</c:v>
                </c:pt>
                <c:pt idx="4051">
                  <c:v>528.36152365236524</c:v>
                </c:pt>
                <c:pt idx="4052">
                  <c:v>528.36152365236524</c:v>
                </c:pt>
                <c:pt idx="4053">
                  <c:v>528.36152365236524</c:v>
                </c:pt>
                <c:pt idx="4054">
                  <c:v>528.36152365236524</c:v>
                </c:pt>
                <c:pt idx="4055">
                  <c:v>528.36152365236524</c:v>
                </c:pt>
                <c:pt idx="4056">
                  <c:v>528.36152365236524</c:v>
                </c:pt>
                <c:pt idx="4057">
                  <c:v>528.36152365236524</c:v>
                </c:pt>
                <c:pt idx="4058">
                  <c:v>528.36152365236524</c:v>
                </c:pt>
                <c:pt idx="4059">
                  <c:v>528.36152365236524</c:v>
                </c:pt>
                <c:pt idx="4060">
                  <c:v>528.36152365236524</c:v>
                </c:pt>
                <c:pt idx="4061">
                  <c:v>528.36152365236524</c:v>
                </c:pt>
                <c:pt idx="4062">
                  <c:v>528.36152365236524</c:v>
                </c:pt>
                <c:pt idx="4063">
                  <c:v>528.36152365236524</c:v>
                </c:pt>
                <c:pt idx="4064">
                  <c:v>528.36152365236524</c:v>
                </c:pt>
                <c:pt idx="4065">
                  <c:v>528.36152365236524</c:v>
                </c:pt>
                <c:pt idx="4066">
                  <c:v>528.36152365236524</c:v>
                </c:pt>
                <c:pt idx="4067">
                  <c:v>528.36152365236524</c:v>
                </c:pt>
                <c:pt idx="4068">
                  <c:v>528.36152365236524</c:v>
                </c:pt>
                <c:pt idx="4069">
                  <c:v>528.36152365236524</c:v>
                </c:pt>
                <c:pt idx="4070">
                  <c:v>528.36152365236524</c:v>
                </c:pt>
                <c:pt idx="4071">
                  <c:v>528.36152365236524</c:v>
                </c:pt>
                <c:pt idx="4072">
                  <c:v>528.36152365236524</c:v>
                </c:pt>
                <c:pt idx="4073">
                  <c:v>528.36152365236524</c:v>
                </c:pt>
                <c:pt idx="4074">
                  <c:v>528.36152365236524</c:v>
                </c:pt>
                <c:pt idx="4075">
                  <c:v>528.36152365236524</c:v>
                </c:pt>
                <c:pt idx="4076">
                  <c:v>528.36152365236524</c:v>
                </c:pt>
                <c:pt idx="4077">
                  <c:v>528.36152365236524</c:v>
                </c:pt>
                <c:pt idx="4078">
                  <c:v>528.36152365236524</c:v>
                </c:pt>
                <c:pt idx="4079">
                  <c:v>528.36152365236524</c:v>
                </c:pt>
                <c:pt idx="4080">
                  <c:v>528.36152365236524</c:v>
                </c:pt>
                <c:pt idx="4081">
                  <c:v>528.36152365236524</c:v>
                </c:pt>
                <c:pt idx="4082">
                  <c:v>528.36152365236524</c:v>
                </c:pt>
                <c:pt idx="4083">
                  <c:v>528.36152365236524</c:v>
                </c:pt>
                <c:pt idx="4084">
                  <c:v>528.36152365236524</c:v>
                </c:pt>
                <c:pt idx="4085">
                  <c:v>528.36152365236524</c:v>
                </c:pt>
                <c:pt idx="4086">
                  <c:v>528.36152365236524</c:v>
                </c:pt>
                <c:pt idx="4087">
                  <c:v>528.36152365236524</c:v>
                </c:pt>
                <c:pt idx="4088">
                  <c:v>528.36152365236524</c:v>
                </c:pt>
                <c:pt idx="4089">
                  <c:v>528.36152365236524</c:v>
                </c:pt>
                <c:pt idx="4090">
                  <c:v>528.36152365236524</c:v>
                </c:pt>
                <c:pt idx="4091">
                  <c:v>528.36152365236524</c:v>
                </c:pt>
                <c:pt idx="4092">
                  <c:v>528.36152365236524</c:v>
                </c:pt>
                <c:pt idx="4093">
                  <c:v>528.36152365236524</c:v>
                </c:pt>
                <c:pt idx="4094">
                  <c:v>528.36152365236524</c:v>
                </c:pt>
                <c:pt idx="4095">
                  <c:v>528.36152365236524</c:v>
                </c:pt>
                <c:pt idx="4096">
                  <c:v>528.36152365236524</c:v>
                </c:pt>
                <c:pt idx="4097">
                  <c:v>528.36152365236524</c:v>
                </c:pt>
                <c:pt idx="4098">
                  <c:v>528.36152365236524</c:v>
                </c:pt>
                <c:pt idx="4099">
                  <c:v>528.36152365236524</c:v>
                </c:pt>
                <c:pt idx="4100">
                  <c:v>528.36152365236524</c:v>
                </c:pt>
                <c:pt idx="4101">
                  <c:v>528.36152365236524</c:v>
                </c:pt>
                <c:pt idx="4102">
                  <c:v>528.36152365236524</c:v>
                </c:pt>
                <c:pt idx="4103">
                  <c:v>528.36152365236524</c:v>
                </c:pt>
                <c:pt idx="4104">
                  <c:v>528.36152365236524</c:v>
                </c:pt>
                <c:pt idx="4105">
                  <c:v>528.36152365236524</c:v>
                </c:pt>
                <c:pt idx="4106">
                  <c:v>528.36152365236524</c:v>
                </c:pt>
                <c:pt idx="4107">
                  <c:v>528.36152365236524</c:v>
                </c:pt>
                <c:pt idx="4108">
                  <c:v>528.36152365236524</c:v>
                </c:pt>
                <c:pt idx="4109">
                  <c:v>528.36152365236524</c:v>
                </c:pt>
                <c:pt idx="4110">
                  <c:v>528.36152365236524</c:v>
                </c:pt>
                <c:pt idx="4111">
                  <c:v>528.36152365236524</c:v>
                </c:pt>
                <c:pt idx="4112">
                  <c:v>528.36152365236524</c:v>
                </c:pt>
                <c:pt idx="4113">
                  <c:v>528.36152365236524</c:v>
                </c:pt>
                <c:pt idx="4114">
                  <c:v>528.36152365236524</c:v>
                </c:pt>
                <c:pt idx="4115">
                  <c:v>528.36152365236524</c:v>
                </c:pt>
                <c:pt idx="4116">
                  <c:v>528.36152365236524</c:v>
                </c:pt>
                <c:pt idx="4117">
                  <c:v>528.36152365236524</c:v>
                </c:pt>
                <c:pt idx="4118">
                  <c:v>528.36152365236524</c:v>
                </c:pt>
                <c:pt idx="4119">
                  <c:v>528.36152365236524</c:v>
                </c:pt>
                <c:pt idx="4120">
                  <c:v>528.36152365236524</c:v>
                </c:pt>
                <c:pt idx="4121">
                  <c:v>528.36152365236524</c:v>
                </c:pt>
                <c:pt idx="4122">
                  <c:v>528.36152365236524</c:v>
                </c:pt>
                <c:pt idx="4123">
                  <c:v>528.36152365236524</c:v>
                </c:pt>
                <c:pt idx="4124">
                  <c:v>528.36152365236524</c:v>
                </c:pt>
                <c:pt idx="4125">
                  <c:v>528.36152365236524</c:v>
                </c:pt>
                <c:pt idx="4126">
                  <c:v>528.36152365236524</c:v>
                </c:pt>
                <c:pt idx="4127">
                  <c:v>528.36152365236524</c:v>
                </c:pt>
                <c:pt idx="4128">
                  <c:v>528.36152365236524</c:v>
                </c:pt>
                <c:pt idx="4129">
                  <c:v>528.36152365236524</c:v>
                </c:pt>
                <c:pt idx="4130">
                  <c:v>528.36152365236524</c:v>
                </c:pt>
                <c:pt idx="4131">
                  <c:v>528.36152365236524</c:v>
                </c:pt>
                <c:pt idx="4132">
                  <c:v>528.36152365236524</c:v>
                </c:pt>
                <c:pt idx="4133">
                  <c:v>528.36152365236524</c:v>
                </c:pt>
                <c:pt idx="4134">
                  <c:v>528.36152365236524</c:v>
                </c:pt>
                <c:pt idx="4135">
                  <c:v>528.36152365236524</c:v>
                </c:pt>
                <c:pt idx="4136">
                  <c:v>528.36152365236524</c:v>
                </c:pt>
                <c:pt idx="4137">
                  <c:v>528.36152365236524</c:v>
                </c:pt>
                <c:pt idx="4138">
                  <c:v>528.36152365236524</c:v>
                </c:pt>
                <c:pt idx="4139">
                  <c:v>528.36152365236524</c:v>
                </c:pt>
                <c:pt idx="4140">
                  <c:v>528.36152365236524</c:v>
                </c:pt>
                <c:pt idx="4141">
                  <c:v>528.36152365236524</c:v>
                </c:pt>
                <c:pt idx="4142">
                  <c:v>528.36152365236524</c:v>
                </c:pt>
                <c:pt idx="4143">
                  <c:v>528.36152365236524</c:v>
                </c:pt>
                <c:pt idx="4144">
                  <c:v>528.36152365236524</c:v>
                </c:pt>
                <c:pt idx="4145">
                  <c:v>528.36152365236524</c:v>
                </c:pt>
                <c:pt idx="4146">
                  <c:v>528.36152365236524</c:v>
                </c:pt>
                <c:pt idx="4147">
                  <c:v>528.36152365236524</c:v>
                </c:pt>
                <c:pt idx="4148">
                  <c:v>528.36152365236524</c:v>
                </c:pt>
                <c:pt idx="4149">
                  <c:v>528.36152365236524</c:v>
                </c:pt>
                <c:pt idx="4150">
                  <c:v>528.36152365236524</c:v>
                </c:pt>
                <c:pt idx="4151">
                  <c:v>528.36152365236524</c:v>
                </c:pt>
                <c:pt idx="4152">
                  <c:v>528.36152365236524</c:v>
                </c:pt>
                <c:pt idx="4153">
                  <c:v>528.36152365236524</c:v>
                </c:pt>
                <c:pt idx="4154">
                  <c:v>528.36152365236524</c:v>
                </c:pt>
                <c:pt idx="4155">
                  <c:v>528.36152365236524</c:v>
                </c:pt>
                <c:pt idx="4156">
                  <c:v>528.36152365236524</c:v>
                </c:pt>
                <c:pt idx="4157">
                  <c:v>528.36152365236524</c:v>
                </c:pt>
                <c:pt idx="4158">
                  <c:v>528.36152365236524</c:v>
                </c:pt>
                <c:pt idx="4159">
                  <c:v>528.36152365236524</c:v>
                </c:pt>
                <c:pt idx="4160">
                  <c:v>528.36152365236524</c:v>
                </c:pt>
                <c:pt idx="4161">
                  <c:v>528.36152365236524</c:v>
                </c:pt>
                <c:pt idx="4162">
                  <c:v>528.36152365236524</c:v>
                </c:pt>
                <c:pt idx="4163">
                  <c:v>528.36152365236524</c:v>
                </c:pt>
                <c:pt idx="4164">
                  <c:v>528.36152365236524</c:v>
                </c:pt>
                <c:pt idx="4165">
                  <c:v>528.36152365236524</c:v>
                </c:pt>
                <c:pt idx="4166">
                  <c:v>528.36152365236524</c:v>
                </c:pt>
                <c:pt idx="4167">
                  <c:v>528.36152365236524</c:v>
                </c:pt>
                <c:pt idx="4168">
                  <c:v>528.36152365236524</c:v>
                </c:pt>
                <c:pt idx="4169">
                  <c:v>528.36152365236524</c:v>
                </c:pt>
                <c:pt idx="4170">
                  <c:v>528.36152365236524</c:v>
                </c:pt>
                <c:pt idx="4171">
                  <c:v>528.36152365236524</c:v>
                </c:pt>
                <c:pt idx="4172">
                  <c:v>528.36152365236524</c:v>
                </c:pt>
                <c:pt idx="4173">
                  <c:v>528.36152365236524</c:v>
                </c:pt>
                <c:pt idx="4174">
                  <c:v>528.36152365236524</c:v>
                </c:pt>
                <c:pt idx="4175">
                  <c:v>528.36152365236524</c:v>
                </c:pt>
                <c:pt idx="4176">
                  <c:v>528.36152365236524</c:v>
                </c:pt>
                <c:pt idx="4177">
                  <c:v>528.36152365236524</c:v>
                </c:pt>
                <c:pt idx="4178">
                  <c:v>528.36152365236524</c:v>
                </c:pt>
                <c:pt idx="4179">
                  <c:v>528.36152365236524</c:v>
                </c:pt>
                <c:pt idx="4180">
                  <c:v>528.36152365236524</c:v>
                </c:pt>
                <c:pt idx="4181">
                  <c:v>528.36152365236524</c:v>
                </c:pt>
                <c:pt idx="4182">
                  <c:v>528.36152365236524</c:v>
                </c:pt>
                <c:pt idx="4183">
                  <c:v>528.36152365236524</c:v>
                </c:pt>
                <c:pt idx="4184">
                  <c:v>528.36152365236524</c:v>
                </c:pt>
                <c:pt idx="4185">
                  <c:v>528.36152365236524</c:v>
                </c:pt>
                <c:pt idx="4186">
                  <c:v>528.36152365236524</c:v>
                </c:pt>
                <c:pt idx="4187">
                  <c:v>528.36152365236524</c:v>
                </c:pt>
                <c:pt idx="4188">
                  <c:v>528.36152365236524</c:v>
                </c:pt>
                <c:pt idx="4189">
                  <c:v>528.36152365236524</c:v>
                </c:pt>
                <c:pt idx="4190">
                  <c:v>528.36152365236524</c:v>
                </c:pt>
                <c:pt idx="4191">
                  <c:v>528.36152365236524</c:v>
                </c:pt>
                <c:pt idx="4192">
                  <c:v>528.36152365236524</c:v>
                </c:pt>
                <c:pt idx="4193">
                  <c:v>528.36152365236524</c:v>
                </c:pt>
                <c:pt idx="4194">
                  <c:v>528.36152365236524</c:v>
                </c:pt>
                <c:pt idx="4195">
                  <c:v>528.36152365236524</c:v>
                </c:pt>
                <c:pt idx="4196">
                  <c:v>528.36152365236524</c:v>
                </c:pt>
                <c:pt idx="4197">
                  <c:v>528.36152365236524</c:v>
                </c:pt>
                <c:pt idx="4198">
                  <c:v>528.36152365236524</c:v>
                </c:pt>
                <c:pt idx="4199">
                  <c:v>528.36152365236524</c:v>
                </c:pt>
                <c:pt idx="4200">
                  <c:v>528.36152365236524</c:v>
                </c:pt>
                <c:pt idx="4201">
                  <c:v>528.36152365236524</c:v>
                </c:pt>
                <c:pt idx="4202">
                  <c:v>528.36152365236524</c:v>
                </c:pt>
                <c:pt idx="4203">
                  <c:v>528.36152365236524</c:v>
                </c:pt>
                <c:pt idx="4204">
                  <c:v>528.36152365236524</c:v>
                </c:pt>
                <c:pt idx="4205">
                  <c:v>528.36152365236524</c:v>
                </c:pt>
                <c:pt idx="4206">
                  <c:v>528.36152365236524</c:v>
                </c:pt>
                <c:pt idx="4207">
                  <c:v>528.36152365236524</c:v>
                </c:pt>
                <c:pt idx="4208">
                  <c:v>528.36152365236524</c:v>
                </c:pt>
                <c:pt idx="4209">
                  <c:v>528.36152365236524</c:v>
                </c:pt>
                <c:pt idx="4210">
                  <c:v>528.36152365236524</c:v>
                </c:pt>
                <c:pt idx="4211">
                  <c:v>528.36152365236524</c:v>
                </c:pt>
                <c:pt idx="4212">
                  <c:v>528.36152365236524</c:v>
                </c:pt>
                <c:pt idx="4213">
                  <c:v>528.36152365236524</c:v>
                </c:pt>
                <c:pt idx="4214">
                  <c:v>528.36152365236524</c:v>
                </c:pt>
                <c:pt idx="4215">
                  <c:v>528.36152365236524</c:v>
                </c:pt>
                <c:pt idx="4216">
                  <c:v>528.36152365236524</c:v>
                </c:pt>
                <c:pt idx="4217">
                  <c:v>528.36152365236524</c:v>
                </c:pt>
                <c:pt idx="4218">
                  <c:v>528.36152365236524</c:v>
                </c:pt>
                <c:pt idx="4219">
                  <c:v>528.36152365236524</c:v>
                </c:pt>
                <c:pt idx="4220">
                  <c:v>528.36152365236524</c:v>
                </c:pt>
                <c:pt idx="4221">
                  <c:v>528.36152365236524</c:v>
                </c:pt>
                <c:pt idx="4222">
                  <c:v>528.36152365236524</c:v>
                </c:pt>
                <c:pt idx="4223">
                  <c:v>528.36152365236524</c:v>
                </c:pt>
                <c:pt idx="4224">
                  <c:v>528.36152365236524</c:v>
                </c:pt>
                <c:pt idx="4225">
                  <c:v>528.36152365236524</c:v>
                </c:pt>
                <c:pt idx="4226">
                  <c:v>528.36152365236524</c:v>
                </c:pt>
                <c:pt idx="4227">
                  <c:v>528.36152365236524</c:v>
                </c:pt>
                <c:pt idx="4228">
                  <c:v>528.36152365236524</c:v>
                </c:pt>
                <c:pt idx="4229">
                  <c:v>528.36152365236524</c:v>
                </c:pt>
                <c:pt idx="4230">
                  <c:v>528.36152365236524</c:v>
                </c:pt>
                <c:pt idx="4231">
                  <c:v>528.36152365236524</c:v>
                </c:pt>
                <c:pt idx="4232">
                  <c:v>528.36152365236524</c:v>
                </c:pt>
                <c:pt idx="4233">
                  <c:v>528.36152365236524</c:v>
                </c:pt>
                <c:pt idx="4234">
                  <c:v>528.36152365236524</c:v>
                </c:pt>
                <c:pt idx="4235">
                  <c:v>528.36152365236524</c:v>
                </c:pt>
                <c:pt idx="4236">
                  <c:v>528.36152365236524</c:v>
                </c:pt>
                <c:pt idx="4237">
                  <c:v>528.36152365236524</c:v>
                </c:pt>
                <c:pt idx="4238">
                  <c:v>528.36152365236524</c:v>
                </c:pt>
                <c:pt idx="4239">
                  <c:v>528.36152365236524</c:v>
                </c:pt>
                <c:pt idx="4240">
                  <c:v>528.36152365236524</c:v>
                </c:pt>
                <c:pt idx="4241">
                  <c:v>528.36152365236524</c:v>
                </c:pt>
                <c:pt idx="4242">
                  <c:v>528.36152365236524</c:v>
                </c:pt>
                <c:pt idx="4243">
                  <c:v>528.36152365236524</c:v>
                </c:pt>
                <c:pt idx="4244">
                  <c:v>528.36152365236524</c:v>
                </c:pt>
                <c:pt idx="4245">
                  <c:v>528.36152365236524</c:v>
                </c:pt>
                <c:pt idx="4246">
                  <c:v>528.36152365236524</c:v>
                </c:pt>
                <c:pt idx="4247">
                  <c:v>528.36152365236524</c:v>
                </c:pt>
                <c:pt idx="4248">
                  <c:v>528.36152365236524</c:v>
                </c:pt>
                <c:pt idx="4249">
                  <c:v>528.36152365236524</c:v>
                </c:pt>
                <c:pt idx="4250">
                  <c:v>528.36152365236524</c:v>
                </c:pt>
                <c:pt idx="4251">
                  <c:v>528.36152365236524</c:v>
                </c:pt>
                <c:pt idx="4252">
                  <c:v>528.36152365236524</c:v>
                </c:pt>
                <c:pt idx="4253">
                  <c:v>528.36152365236524</c:v>
                </c:pt>
                <c:pt idx="4254">
                  <c:v>528.36152365236524</c:v>
                </c:pt>
                <c:pt idx="4255">
                  <c:v>528.36152365236524</c:v>
                </c:pt>
                <c:pt idx="4256">
                  <c:v>528.36152365236524</c:v>
                </c:pt>
                <c:pt idx="4257">
                  <c:v>528.36152365236524</c:v>
                </c:pt>
                <c:pt idx="4258">
                  <c:v>528.36152365236524</c:v>
                </c:pt>
                <c:pt idx="4259">
                  <c:v>528.36152365236524</c:v>
                </c:pt>
                <c:pt idx="4260">
                  <c:v>528.36152365236524</c:v>
                </c:pt>
                <c:pt idx="4261">
                  <c:v>528.36152365236524</c:v>
                </c:pt>
                <c:pt idx="4262">
                  <c:v>528.36152365236524</c:v>
                </c:pt>
                <c:pt idx="4263">
                  <c:v>528.36152365236524</c:v>
                </c:pt>
                <c:pt idx="4264">
                  <c:v>528.36152365236524</c:v>
                </c:pt>
                <c:pt idx="4265">
                  <c:v>528.36152365236524</c:v>
                </c:pt>
                <c:pt idx="4266">
                  <c:v>528.36152365236524</c:v>
                </c:pt>
                <c:pt idx="4267">
                  <c:v>528.36152365236524</c:v>
                </c:pt>
                <c:pt idx="4268">
                  <c:v>528.36152365236524</c:v>
                </c:pt>
                <c:pt idx="4269">
                  <c:v>528.36152365236524</c:v>
                </c:pt>
                <c:pt idx="4270">
                  <c:v>528.36152365236524</c:v>
                </c:pt>
                <c:pt idx="4271">
                  <c:v>528.36152365236524</c:v>
                </c:pt>
                <c:pt idx="4272">
                  <c:v>528.36152365236524</c:v>
                </c:pt>
                <c:pt idx="4273">
                  <c:v>528.36152365236524</c:v>
                </c:pt>
                <c:pt idx="4274">
                  <c:v>528.36152365236524</c:v>
                </c:pt>
                <c:pt idx="4275">
                  <c:v>528.36152365236524</c:v>
                </c:pt>
                <c:pt idx="4276">
                  <c:v>528.36152365236524</c:v>
                </c:pt>
                <c:pt idx="4277">
                  <c:v>528.36152365236524</c:v>
                </c:pt>
                <c:pt idx="4278">
                  <c:v>528.36152365236524</c:v>
                </c:pt>
                <c:pt idx="4279">
                  <c:v>528.36152365236524</c:v>
                </c:pt>
                <c:pt idx="4280">
                  <c:v>528.36152365236524</c:v>
                </c:pt>
                <c:pt idx="4281">
                  <c:v>528.36152365236524</c:v>
                </c:pt>
                <c:pt idx="4282">
                  <c:v>528.36152365236524</c:v>
                </c:pt>
                <c:pt idx="4283">
                  <c:v>528.36152365236524</c:v>
                </c:pt>
                <c:pt idx="4284">
                  <c:v>528.36152365236524</c:v>
                </c:pt>
                <c:pt idx="4285">
                  <c:v>528.36152365236524</c:v>
                </c:pt>
                <c:pt idx="4286">
                  <c:v>528.36152365236524</c:v>
                </c:pt>
                <c:pt idx="4287">
                  <c:v>528.36152365236524</c:v>
                </c:pt>
                <c:pt idx="4288">
                  <c:v>528.36152365236524</c:v>
                </c:pt>
                <c:pt idx="4289">
                  <c:v>528.36152365236524</c:v>
                </c:pt>
                <c:pt idx="4290">
                  <c:v>528.36152365236524</c:v>
                </c:pt>
                <c:pt idx="4291">
                  <c:v>528.36152365236524</c:v>
                </c:pt>
                <c:pt idx="4292">
                  <c:v>528.36152365236524</c:v>
                </c:pt>
                <c:pt idx="4293">
                  <c:v>528.36152365236524</c:v>
                </c:pt>
                <c:pt idx="4294">
                  <c:v>528.36152365236524</c:v>
                </c:pt>
                <c:pt idx="4295">
                  <c:v>528.36152365236524</c:v>
                </c:pt>
                <c:pt idx="4296">
                  <c:v>528.36152365236524</c:v>
                </c:pt>
                <c:pt idx="4297">
                  <c:v>528.36152365236524</c:v>
                </c:pt>
                <c:pt idx="4298">
                  <c:v>528.36152365236524</c:v>
                </c:pt>
                <c:pt idx="4299">
                  <c:v>528.36152365236524</c:v>
                </c:pt>
                <c:pt idx="4300">
                  <c:v>528.36152365236524</c:v>
                </c:pt>
                <c:pt idx="4301">
                  <c:v>528.36152365236524</c:v>
                </c:pt>
                <c:pt idx="4302">
                  <c:v>528.36152365236524</c:v>
                </c:pt>
                <c:pt idx="4303">
                  <c:v>528.36152365236524</c:v>
                </c:pt>
                <c:pt idx="4304">
                  <c:v>528.36152365236524</c:v>
                </c:pt>
                <c:pt idx="4305">
                  <c:v>528.36152365236524</c:v>
                </c:pt>
                <c:pt idx="4306">
                  <c:v>528.36152365236524</c:v>
                </c:pt>
                <c:pt idx="4307">
                  <c:v>528.36152365236524</c:v>
                </c:pt>
                <c:pt idx="4308">
                  <c:v>528.36152365236524</c:v>
                </c:pt>
                <c:pt idx="4309">
                  <c:v>528.36152365236524</c:v>
                </c:pt>
                <c:pt idx="4310">
                  <c:v>528.36152365236524</c:v>
                </c:pt>
                <c:pt idx="4311">
                  <c:v>528.36152365236524</c:v>
                </c:pt>
                <c:pt idx="4312">
                  <c:v>528.36152365236524</c:v>
                </c:pt>
                <c:pt idx="4313">
                  <c:v>528.36152365236524</c:v>
                </c:pt>
                <c:pt idx="4314">
                  <c:v>528.36152365236524</c:v>
                </c:pt>
                <c:pt idx="4315">
                  <c:v>528.36152365236524</c:v>
                </c:pt>
                <c:pt idx="4316">
                  <c:v>528.36152365236524</c:v>
                </c:pt>
                <c:pt idx="4317">
                  <c:v>528.36152365236524</c:v>
                </c:pt>
                <c:pt idx="4318">
                  <c:v>528.36152365236524</c:v>
                </c:pt>
                <c:pt idx="4319">
                  <c:v>528.36152365236524</c:v>
                </c:pt>
                <c:pt idx="4320">
                  <c:v>528.36152365236524</c:v>
                </c:pt>
                <c:pt idx="4321">
                  <c:v>528.36152365236524</c:v>
                </c:pt>
                <c:pt idx="4322">
                  <c:v>528.36152365236524</c:v>
                </c:pt>
                <c:pt idx="4323">
                  <c:v>528.36152365236524</c:v>
                </c:pt>
                <c:pt idx="4324">
                  <c:v>528.36152365236524</c:v>
                </c:pt>
                <c:pt idx="4325">
                  <c:v>528.36152365236524</c:v>
                </c:pt>
                <c:pt idx="4326">
                  <c:v>528.36152365236524</c:v>
                </c:pt>
                <c:pt idx="4327">
                  <c:v>528.36152365236524</c:v>
                </c:pt>
                <c:pt idx="4328">
                  <c:v>528.36152365236524</c:v>
                </c:pt>
                <c:pt idx="4329">
                  <c:v>528.36152365236524</c:v>
                </c:pt>
                <c:pt idx="4330">
                  <c:v>528.36152365236524</c:v>
                </c:pt>
                <c:pt idx="4331">
                  <c:v>528.36152365236524</c:v>
                </c:pt>
                <c:pt idx="4332">
                  <c:v>528.36152365236524</c:v>
                </c:pt>
                <c:pt idx="4333">
                  <c:v>528.36152365236524</c:v>
                </c:pt>
                <c:pt idx="4334">
                  <c:v>528.36152365236524</c:v>
                </c:pt>
                <c:pt idx="4335">
                  <c:v>528.36152365236524</c:v>
                </c:pt>
                <c:pt idx="4336">
                  <c:v>528.36152365236524</c:v>
                </c:pt>
                <c:pt idx="4337">
                  <c:v>528.36152365236524</c:v>
                </c:pt>
                <c:pt idx="4338">
                  <c:v>528.36152365236524</c:v>
                </c:pt>
                <c:pt idx="4339">
                  <c:v>528.36152365236524</c:v>
                </c:pt>
                <c:pt idx="4340">
                  <c:v>528.36152365236524</c:v>
                </c:pt>
                <c:pt idx="4341">
                  <c:v>528.36152365236524</c:v>
                </c:pt>
                <c:pt idx="4342">
                  <c:v>528.36152365236524</c:v>
                </c:pt>
                <c:pt idx="4343">
                  <c:v>528.36152365236524</c:v>
                </c:pt>
                <c:pt idx="4344">
                  <c:v>528.36152365236524</c:v>
                </c:pt>
                <c:pt idx="4345">
                  <c:v>528.36152365236524</c:v>
                </c:pt>
                <c:pt idx="4346">
                  <c:v>528.36152365236524</c:v>
                </c:pt>
                <c:pt idx="4347">
                  <c:v>528.36152365236524</c:v>
                </c:pt>
                <c:pt idx="4348">
                  <c:v>528.36152365236524</c:v>
                </c:pt>
                <c:pt idx="4349">
                  <c:v>528.36152365236524</c:v>
                </c:pt>
                <c:pt idx="4350">
                  <c:v>528.36152365236524</c:v>
                </c:pt>
                <c:pt idx="4351">
                  <c:v>528.36152365236524</c:v>
                </c:pt>
                <c:pt idx="4352">
                  <c:v>528.36152365236524</c:v>
                </c:pt>
                <c:pt idx="4353">
                  <c:v>528.36152365236524</c:v>
                </c:pt>
                <c:pt idx="4354">
                  <c:v>528.36152365236524</c:v>
                </c:pt>
                <c:pt idx="4355">
                  <c:v>528.36152365236524</c:v>
                </c:pt>
                <c:pt idx="4356">
                  <c:v>528.36152365236524</c:v>
                </c:pt>
                <c:pt idx="4357">
                  <c:v>528.36152365236524</c:v>
                </c:pt>
                <c:pt idx="4358">
                  <c:v>528.36152365236524</c:v>
                </c:pt>
                <c:pt idx="4359">
                  <c:v>528.36152365236524</c:v>
                </c:pt>
                <c:pt idx="4360">
                  <c:v>528.36152365236524</c:v>
                </c:pt>
                <c:pt idx="4361">
                  <c:v>528.36152365236524</c:v>
                </c:pt>
                <c:pt idx="4362">
                  <c:v>528.36152365236524</c:v>
                </c:pt>
                <c:pt idx="4363">
                  <c:v>528.36152365236524</c:v>
                </c:pt>
                <c:pt idx="4364">
                  <c:v>528.36152365236524</c:v>
                </c:pt>
                <c:pt idx="4365">
                  <c:v>528.36152365236524</c:v>
                </c:pt>
                <c:pt idx="4366">
                  <c:v>528.36152365236524</c:v>
                </c:pt>
                <c:pt idx="4367">
                  <c:v>528.36152365236524</c:v>
                </c:pt>
                <c:pt idx="4368">
                  <c:v>528.36152365236524</c:v>
                </c:pt>
                <c:pt idx="4369">
                  <c:v>528.36152365236524</c:v>
                </c:pt>
                <c:pt idx="4370">
                  <c:v>528.36152365236524</c:v>
                </c:pt>
                <c:pt idx="4371">
                  <c:v>528.36152365236524</c:v>
                </c:pt>
                <c:pt idx="4372">
                  <c:v>528.36152365236524</c:v>
                </c:pt>
                <c:pt idx="4373">
                  <c:v>528.36152365236524</c:v>
                </c:pt>
                <c:pt idx="4374">
                  <c:v>528.36152365236524</c:v>
                </c:pt>
                <c:pt idx="4375">
                  <c:v>528.36152365236524</c:v>
                </c:pt>
                <c:pt idx="4376">
                  <c:v>528.36152365236524</c:v>
                </c:pt>
                <c:pt idx="4377">
                  <c:v>528.36152365236524</c:v>
                </c:pt>
                <c:pt idx="4378">
                  <c:v>528.36152365236524</c:v>
                </c:pt>
                <c:pt idx="4379">
                  <c:v>528.36152365236524</c:v>
                </c:pt>
                <c:pt idx="4380">
                  <c:v>528.36152365236524</c:v>
                </c:pt>
                <c:pt idx="4381">
                  <c:v>528.36152365236524</c:v>
                </c:pt>
                <c:pt idx="4382">
                  <c:v>528.36152365236524</c:v>
                </c:pt>
                <c:pt idx="4383">
                  <c:v>528.36152365236524</c:v>
                </c:pt>
                <c:pt idx="4384">
                  <c:v>528.36152365236524</c:v>
                </c:pt>
                <c:pt idx="4385">
                  <c:v>528.36152365236524</c:v>
                </c:pt>
                <c:pt idx="4386">
                  <c:v>528.36152365236524</c:v>
                </c:pt>
                <c:pt idx="4387">
                  <c:v>528.36152365236524</c:v>
                </c:pt>
                <c:pt idx="4388">
                  <c:v>528.36152365236524</c:v>
                </c:pt>
                <c:pt idx="4389">
                  <c:v>528.36152365236524</c:v>
                </c:pt>
                <c:pt idx="4390">
                  <c:v>528.36152365236524</c:v>
                </c:pt>
                <c:pt idx="4391">
                  <c:v>528.36152365236524</c:v>
                </c:pt>
                <c:pt idx="4392">
                  <c:v>528.36152365236524</c:v>
                </c:pt>
                <c:pt idx="4393">
                  <c:v>528.36152365236524</c:v>
                </c:pt>
                <c:pt idx="4394">
                  <c:v>528.36152365236524</c:v>
                </c:pt>
                <c:pt idx="4395">
                  <c:v>528.36152365236524</c:v>
                </c:pt>
                <c:pt idx="4396">
                  <c:v>528.36152365236524</c:v>
                </c:pt>
                <c:pt idx="4397">
                  <c:v>528.36152365236524</c:v>
                </c:pt>
                <c:pt idx="4398">
                  <c:v>528.36152365236524</c:v>
                </c:pt>
                <c:pt idx="4399">
                  <c:v>528.36152365236524</c:v>
                </c:pt>
                <c:pt idx="4400">
                  <c:v>528.36152365236524</c:v>
                </c:pt>
                <c:pt idx="4401">
                  <c:v>528.36152365236524</c:v>
                </c:pt>
                <c:pt idx="4402">
                  <c:v>528.36152365236524</c:v>
                </c:pt>
                <c:pt idx="4403">
                  <c:v>528.36152365236524</c:v>
                </c:pt>
                <c:pt idx="4404">
                  <c:v>528.36152365236524</c:v>
                </c:pt>
                <c:pt idx="4405">
                  <c:v>528.36152365236524</c:v>
                </c:pt>
                <c:pt idx="4406">
                  <c:v>528.36152365236524</c:v>
                </c:pt>
                <c:pt idx="4407">
                  <c:v>528.36152365236524</c:v>
                </c:pt>
                <c:pt idx="4408">
                  <c:v>528.36152365236524</c:v>
                </c:pt>
                <c:pt idx="4409">
                  <c:v>528.36152365236524</c:v>
                </c:pt>
                <c:pt idx="4410">
                  <c:v>528.36152365236524</c:v>
                </c:pt>
                <c:pt idx="4411">
                  <c:v>528.36152365236524</c:v>
                </c:pt>
                <c:pt idx="4412">
                  <c:v>528.36152365236524</c:v>
                </c:pt>
                <c:pt idx="4413">
                  <c:v>528.36152365236524</c:v>
                </c:pt>
                <c:pt idx="4414">
                  <c:v>528.36152365236524</c:v>
                </c:pt>
                <c:pt idx="4415">
                  <c:v>528.36152365236524</c:v>
                </c:pt>
                <c:pt idx="4416">
                  <c:v>528.36152365236524</c:v>
                </c:pt>
                <c:pt idx="4417">
                  <c:v>528.36152365236524</c:v>
                </c:pt>
                <c:pt idx="4418">
                  <c:v>528.36152365236524</c:v>
                </c:pt>
                <c:pt idx="4419">
                  <c:v>528.36152365236524</c:v>
                </c:pt>
                <c:pt idx="4420">
                  <c:v>528.36152365236524</c:v>
                </c:pt>
                <c:pt idx="4421">
                  <c:v>528.36152365236524</c:v>
                </c:pt>
                <c:pt idx="4422">
                  <c:v>528.36152365236524</c:v>
                </c:pt>
                <c:pt idx="4423">
                  <c:v>528.36152365236524</c:v>
                </c:pt>
                <c:pt idx="4424">
                  <c:v>528.36152365236524</c:v>
                </c:pt>
                <c:pt idx="4425">
                  <c:v>528.36152365236524</c:v>
                </c:pt>
                <c:pt idx="4426">
                  <c:v>528.36152365236524</c:v>
                </c:pt>
                <c:pt idx="4427">
                  <c:v>528.36152365236524</c:v>
                </c:pt>
                <c:pt idx="4428">
                  <c:v>528.36152365236524</c:v>
                </c:pt>
                <c:pt idx="4429">
                  <c:v>528.36152365236524</c:v>
                </c:pt>
                <c:pt idx="4430">
                  <c:v>528.36152365236524</c:v>
                </c:pt>
                <c:pt idx="4431">
                  <c:v>528.36152365236524</c:v>
                </c:pt>
                <c:pt idx="4432">
                  <c:v>528.36152365236524</c:v>
                </c:pt>
                <c:pt idx="4433">
                  <c:v>528.36152365236524</c:v>
                </c:pt>
                <c:pt idx="4434">
                  <c:v>528.36152365236524</c:v>
                </c:pt>
                <c:pt idx="4435">
                  <c:v>528.36152365236524</c:v>
                </c:pt>
                <c:pt idx="4436">
                  <c:v>528.36152365236524</c:v>
                </c:pt>
                <c:pt idx="4437">
                  <c:v>528.36152365236524</c:v>
                </c:pt>
                <c:pt idx="4438">
                  <c:v>528.36152365236524</c:v>
                </c:pt>
                <c:pt idx="4439">
                  <c:v>528.36152365236524</c:v>
                </c:pt>
                <c:pt idx="4440">
                  <c:v>528.36152365236524</c:v>
                </c:pt>
                <c:pt idx="4441">
                  <c:v>528.36152365236524</c:v>
                </c:pt>
                <c:pt idx="4442">
                  <c:v>528.36152365236524</c:v>
                </c:pt>
                <c:pt idx="4443">
                  <c:v>528.36152365236524</c:v>
                </c:pt>
                <c:pt idx="4444">
                  <c:v>528.36152365236524</c:v>
                </c:pt>
                <c:pt idx="4445">
                  <c:v>528.36152365236524</c:v>
                </c:pt>
                <c:pt idx="4446">
                  <c:v>528.36152365236524</c:v>
                </c:pt>
                <c:pt idx="4447">
                  <c:v>528.36152365236524</c:v>
                </c:pt>
                <c:pt idx="4448">
                  <c:v>528.36152365236524</c:v>
                </c:pt>
                <c:pt idx="4449">
                  <c:v>528.36152365236524</c:v>
                </c:pt>
                <c:pt idx="4450">
                  <c:v>528.36152365236524</c:v>
                </c:pt>
                <c:pt idx="4451">
                  <c:v>528.36152365236524</c:v>
                </c:pt>
                <c:pt idx="4452">
                  <c:v>528.36152365236524</c:v>
                </c:pt>
                <c:pt idx="4453">
                  <c:v>528.36152365236524</c:v>
                </c:pt>
                <c:pt idx="4454">
                  <c:v>528.36152365236524</c:v>
                </c:pt>
                <c:pt idx="4455">
                  <c:v>528.36152365236524</c:v>
                </c:pt>
                <c:pt idx="4456">
                  <c:v>528.36152365236524</c:v>
                </c:pt>
                <c:pt idx="4457">
                  <c:v>528.36152365236524</c:v>
                </c:pt>
                <c:pt idx="4458">
                  <c:v>528.36152365236524</c:v>
                </c:pt>
                <c:pt idx="4459">
                  <c:v>528.36152365236524</c:v>
                </c:pt>
                <c:pt idx="4460">
                  <c:v>528.36152365236524</c:v>
                </c:pt>
                <c:pt idx="4461">
                  <c:v>528.36152365236524</c:v>
                </c:pt>
                <c:pt idx="4462">
                  <c:v>528.36152365236524</c:v>
                </c:pt>
                <c:pt idx="4463">
                  <c:v>528.36152365236524</c:v>
                </c:pt>
                <c:pt idx="4464">
                  <c:v>528.36152365236524</c:v>
                </c:pt>
                <c:pt idx="4465">
                  <c:v>528.36152365236524</c:v>
                </c:pt>
                <c:pt idx="4466">
                  <c:v>528.36152365236524</c:v>
                </c:pt>
                <c:pt idx="4467">
                  <c:v>528.36152365236524</c:v>
                </c:pt>
                <c:pt idx="4468">
                  <c:v>528.36152365236524</c:v>
                </c:pt>
                <c:pt idx="4469">
                  <c:v>528.36152365236524</c:v>
                </c:pt>
                <c:pt idx="4470">
                  <c:v>528.36152365236524</c:v>
                </c:pt>
                <c:pt idx="4471">
                  <c:v>528.36152365236524</c:v>
                </c:pt>
                <c:pt idx="4472">
                  <c:v>528.36152365236524</c:v>
                </c:pt>
                <c:pt idx="4473">
                  <c:v>528.36152365236524</c:v>
                </c:pt>
                <c:pt idx="4474">
                  <c:v>528.36152365236524</c:v>
                </c:pt>
                <c:pt idx="4475">
                  <c:v>528.36152365236524</c:v>
                </c:pt>
                <c:pt idx="4476">
                  <c:v>528.36152365236524</c:v>
                </c:pt>
                <c:pt idx="4477">
                  <c:v>528.36152365236524</c:v>
                </c:pt>
                <c:pt idx="4478">
                  <c:v>528.36152365236524</c:v>
                </c:pt>
                <c:pt idx="4479">
                  <c:v>528.36152365236524</c:v>
                </c:pt>
                <c:pt idx="4480">
                  <c:v>528.36152365236524</c:v>
                </c:pt>
                <c:pt idx="4481">
                  <c:v>528.36152365236524</c:v>
                </c:pt>
                <c:pt idx="4482">
                  <c:v>528.36152365236524</c:v>
                </c:pt>
                <c:pt idx="4483">
                  <c:v>528.36152365236524</c:v>
                </c:pt>
                <c:pt idx="4484">
                  <c:v>528.36152365236524</c:v>
                </c:pt>
                <c:pt idx="4485">
                  <c:v>528.36152365236524</c:v>
                </c:pt>
                <c:pt idx="4486">
                  <c:v>528.36152365236524</c:v>
                </c:pt>
                <c:pt idx="4487">
                  <c:v>528.36152365236524</c:v>
                </c:pt>
                <c:pt idx="4488">
                  <c:v>528.36152365236524</c:v>
                </c:pt>
                <c:pt idx="4489">
                  <c:v>528.36152365236524</c:v>
                </c:pt>
                <c:pt idx="4490">
                  <c:v>528.36152365236524</c:v>
                </c:pt>
                <c:pt idx="4491">
                  <c:v>528.36152365236524</c:v>
                </c:pt>
                <c:pt idx="4492">
                  <c:v>528.36152365236524</c:v>
                </c:pt>
                <c:pt idx="4493">
                  <c:v>528.36152365236524</c:v>
                </c:pt>
                <c:pt idx="4494">
                  <c:v>528.36152365236524</c:v>
                </c:pt>
                <c:pt idx="4495">
                  <c:v>528.36152365236524</c:v>
                </c:pt>
                <c:pt idx="4496">
                  <c:v>528.36152365236524</c:v>
                </c:pt>
                <c:pt idx="4497">
                  <c:v>528.36152365236524</c:v>
                </c:pt>
                <c:pt idx="4498">
                  <c:v>528.36152365236524</c:v>
                </c:pt>
                <c:pt idx="4499">
                  <c:v>528.36152365236524</c:v>
                </c:pt>
                <c:pt idx="4500">
                  <c:v>528.36152365236524</c:v>
                </c:pt>
                <c:pt idx="4501">
                  <c:v>528.36152365236524</c:v>
                </c:pt>
                <c:pt idx="4502">
                  <c:v>528.36152365236524</c:v>
                </c:pt>
                <c:pt idx="4503">
                  <c:v>528.36152365236524</c:v>
                </c:pt>
                <c:pt idx="4504">
                  <c:v>528.36152365236524</c:v>
                </c:pt>
                <c:pt idx="4505">
                  <c:v>528.36152365236524</c:v>
                </c:pt>
                <c:pt idx="4506">
                  <c:v>528.36152365236524</c:v>
                </c:pt>
                <c:pt idx="4507">
                  <c:v>528.36152365236524</c:v>
                </c:pt>
                <c:pt idx="4508">
                  <c:v>528.36152365236524</c:v>
                </c:pt>
                <c:pt idx="4509">
                  <c:v>528.36152365236524</c:v>
                </c:pt>
                <c:pt idx="4510">
                  <c:v>528.36152365236524</c:v>
                </c:pt>
                <c:pt idx="4511">
                  <c:v>528.36152365236524</c:v>
                </c:pt>
                <c:pt idx="4512">
                  <c:v>528.36152365236524</c:v>
                </c:pt>
                <c:pt idx="4513">
                  <c:v>528.36152365236524</c:v>
                </c:pt>
                <c:pt idx="4514">
                  <c:v>528.36152365236524</c:v>
                </c:pt>
                <c:pt idx="4515">
                  <c:v>528.36152365236524</c:v>
                </c:pt>
                <c:pt idx="4516">
                  <c:v>528.36152365236524</c:v>
                </c:pt>
                <c:pt idx="4517">
                  <c:v>528.36152365236524</c:v>
                </c:pt>
                <c:pt idx="4518">
                  <c:v>528.36152365236524</c:v>
                </c:pt>
                <c:pt idx="4519">
                  <c:v>528.36152365236524</c:v>
                </c:pt>
                <c:pt idx="4520">
                  <c:v>528.36152365236524</c:v>
                </c:pt>
                <c:pt idx="4521">
                  <c:v>528.36152365236524</c:v>
                </c:pt>
                <c:pt idx="4522">
                  <c:v>528.36152365236524</c:v>
                </c:pt>
                <c:pt idx="4523">
                  <c:v>528.36152365236524</c:v>
                </c:pt>
                <c:pt idx="4524">
                  <c:v>528.36152365236524</c:v>
                </c:pt>
                <c:pt idx="4525">
                  <c:v>528.36152365236524</c:v>
                </c:pt>
                <c:pt idx="4526">
                  <c:v>528.36152365236524</c:v>
                </c:pt>
                <c:pt idx="4527">
                  <c:v>528.36152365236524</c:v>
                </c:pt>
                <c:pt idx="4528">
                  <c:v>528.36152365236524</c:v>
                </c:pt>
                <c:pt idx="4529">
                  <c:v>528.36152365236524</c:v>
                </c:pt>
                <c:pt idx="4530">
                  <c:v>528.36152365236524</c:v>
                </c:pt>
                <c:pt idx="4531">
                  <c:v>528.36152365236524</c:v>
                </c:pt>
                <c:pt idx="4532">
                  <c:v>528.36152365236524</c:v>
                </c:pt>
                <c:pt idx="4533">
                  <c:v>528.36152365236524</c:v>
                </c:pt>
                <c:pt idx="4534">
                  <c:v>528.36152365236524</c:v>
                </c:pt>
                <c:pt idx="4535">
                  <c:v>528.36152365236524</c:v>
                </c:pt>
                <c:pt idx="4536">
                  <c:v>528.36152365236524</c:v>
                </c:pt>
                <c:pt idx="4537">
                  <c:v>528.36152365236524</c:v>
                </c:pt>
                <c:pt idx="4538">
                  <c:v>528.36152365236524</c:v>
                </c:pt>
                <c:pt idx="4539">
                  <c:v>528.36152365236524</c:v>
                </c:pt>
                <c:pt idx="4540">
                  <c:v>528.36152365236524</c:v>
                </c:pt>
                <c:pt idx="4541">
                  <c:v>528.36152365236524</c:v>
                </c:pt>
                <c:pt idx="4542">
                  <c:v>528.36152365236524</c:v>
                </c:pt>
                <c:pt idx="4543">
                  <c:v>528.36152365236524</c:v>
                </c:pt>
                <c:pt idx="4544">
                  <c:v>528.36152365236524</c:v>
                </c:pt>
                <c:pt idx="4545">
                  <c:v>528.36152365236524</c:v>
                </c:pt>
                <c:pt idx="4546">
                  <c:v>528.36152365236524</c:v>
                </c:pt>
                <c:pt idx="4547">
                  <c:v>528.36152365236524</c:v>
                </c:pt>
                <c:pt idx="4548">
                  <c:v>528.36152365236524</c:v>
                </c:pt>
                <c:pt idx="4549">
                  <c:v>528.36152365236524</c:v>
                </c:pt>
                <c:pt idx="4550">
                  <c:v>528.36152365236524</c:v>
                </c:pt>
                <c:pt idx="4551">
                  <c:v>528.36152365236524</c:v>
                </c:pt>
                <c:pt idx="4552">
                  <c:v>528.36152365236524</c:v>
                </c:pt>
                <c:pt idx="4553">
                  <c:v>528.36152365236524</c:v>
                </c:pt>
                <c:pt idx="4554">
                  <c:v>528.36152365236524</c:v>
                </c:pt>
                <c:pt idx="4555">
                  <c:v>528.36152365236524</c:v>
                </c:pt>
                <c:pt idx="4556">
                  <c:v>528.36152365236524</c:v>
                </c:pt>
                <c:pt idx="4557">
                  <c:v>528.36152365236524</c:v>
                </c:pt>
                <c:pt idx="4558">
                  <c:v>528.36152365236524</c:v>
                </c:pt>
                <c:pt idx="4559">
                  <c:v>528.36152365236524</c:v>
                </c:pt>
                <c:pt idx="4560">
                  <c:v>528.36152365236524</c:v>
                </c:pt>
                <c:pt idx="4561">
                  <c:v>528.36152365236524</c:v>
                </c:pt>
                <c:pt idx="4562">
                  <c:v>528.36152365236524</c:v>
                </c:pt>
                <c:pt idx="4563">
                  <c:v>528.36152365236524</c:v>
                </c:pt>
                <c:pt idx="4564">
                  <c:v>528.36152365236524</c:v>
                </c:pt>
                <c:pt idx="4565">
                  <c:v>528.36152365236524</c:v>
                </c:pt>
                <c:pt idx="4566">
                  <c:v>528.36152365236524</c:v>
                </c:pt>
                <c:pt idx="4567">
                  <c:v>528.36152365236524</c:v>
                </c:pt>
                <c:pt idx="4568">
                  <c:v>528.36152365236524</c:v>
                </c:pt>
                <c:pt idx="4569">
                  <c:v>528.36152365236524</c:v>
                </c:pt>
                <c:pt idx="4570">
                  <c:v>528.36152365236524</c:v>
                </c:pt>
                <c:pt idx="4571">
                  <c:v>528.36152365236524</c:v>
                </c:pt>
                <c:pt idx="4572">
                  <c:v>528.36152365236524</c:v>
                </c:pt>
                <c:pt idx="4573">
                  <c:v>528.36152365236524</c:v>
                </c:pt>
                <c:pt idx="4574">
                  <c:v>528.36152365236524</c:v>
                </c:pt>
                <c:pt idx="4575">
                  <c:v>528.36152365236524</c:v>
                </c:pt>
                <c:pt idx="4576">
                  <c:v>528.36152365236524</c:v>
                </c:pt>
                <c:pt idx="4577">
                  <c:v>528.36152365236524</c:v>
                </c:pt>
                <c:pt idx="4578">
                  <c:v>528.36152365236524</c:v>
                </c:pt>
                <c:pt idx="4579">
                  <c:v>528.36152365236524</c:v>
                </c:pt>
                <c:pt idx="4580">
                  <c:v>528.36152365236524</c:v>
                </c:pt>
                <c:pt idx="4581">
                  <c:v>528.36152365236524</c:v>
                </c:pt>
                <c:pt idx="4582">
                  <c:v>528.36152365236524</c:v>
                </c:pt>
                <c:pt idx="4583">
                  <c:v>528.36152365236524</c:v>
                </c:pt>
                <c:pt idx="4584">
                  <c:v>528.36152365236524</c:v>
                </c:pt>
                <c:pt idx="4585">
                  <c:v>528.36152365236524</c:v>
                </c:pt>
                <c:pt idx="4586">
                  <c:v>528.36152365236524</c:v>
                </c:pt>
                <c:pt idx="4587">
                  <c:v>528.36152365236524</c:v>
                </c:pt>
                <c:pt idx="4588">
                  <c:v>528.36152365236524</c:v>
                </c:pt>
                <c:pt idx="4589">
                  <c:v>528.36152365236524</c:v>
                </c:pt>
                <c:pt idx="4590">
                  <c:v>528.36152365236524</c:v>
                </c:pt>
                <c:pt idx="4591">
                  <c:v>528.36152365236524</c:v>
                </c:pt>
                <c:pt idx="4592">
                  <c:v>528.36152365236524</c:v>
                </c:pt>
                <c:pt idx="4593">
                  <c:v>528.36152365236524</c:v>
                </c:pt>
                <c:pt idx="4594">
                  <c:v>528.36152365236524</c:v>
                </c:pt>
                <c:pt idx="4595">
                  <c:v>528.36152365236524</c:v>
                </c:pt>
                <c:pt idx="4596">
                  <c:v>528.36152365236524</c:v>
                </c:pt>
                <c:pt idx="4597">
                  <c:v>528.36152365236524</c:v>
                </c:pt>
                <c:pt idx="4598">
                  <c:v>528.36152365236524</c:v>
                </c:pt>
                <c:pt idx="4599">
                  <c:v>528.36152365236524</c:v>
                </c:pt>
                <c:pt idx="4600">
                  <c:v>528.36152365236524</c:v>
                </c:pt>
                <c:pt idx="4601">
                  <c:v>528.36152365236524</c:v>
                </c:pt>
                <c:pt idx="4602">
                  <c:v>528.36152365236524</c:v>
                </c:pt>
                <c:pt idx="4603">
                  <c:v>528.36152365236524</c:v>
                </c:pt>
                <c:pt idx="4604">
                  <c:v>528.36152365236524</c:v>
                </c:pt>
                <c:pt idx="4605">
                  <c:v>528.36152365236524</c:v>
                </c:pt>
                <c:pt idx="4606">
                  <c:v>528.36152365236524</c:v>
                </c:pt>
                <c:pt idx="4607">
                  <c:v>528.36152365236524</c:v>
                </c:pt>
                <c:pt idx="4608">
                  <c:v>528.36152365236524</c:v>
                </c:pt>
                <c:pt idx="4609">
                  <c:v>528.36152365236524</c:v>
                </c:pt>
                <c:pt idx="4610">
                  <c:v>528.36152365236524</c:v>
                </c:pt>
                <c:pt idx="4611">
                  <c:v>528.36152365236524</c:v>
                </c:pt>
                <c:pt idx="4612">
                  <c:v>528.36152365236524</c:v>
                </c:pt>
                <c:pt idx="4613">
                  <c:v>528.36152365236524</c:v>
                </c:pt>
                <c:pt idx="4614">
                  <c:v>528.36152365236524</c:v>
                </c:pt>
                <c:pt idx="4615">
                  <c:v>528.36152365236524</c:v>
                </c:pt>
                <c:pt idx="4616">
                  <c:v>528.36152365236524</c:v>
                </c:pt>
                <c:pt idx="4617">
                  <c:v>528.36152365236524</c:v>
                </c:pt>
                <c:pt idx="4618">
                  <c:v>528.36152365236524</c:v>
                </c:pt>
                <c:pt idx="4619">
                  <c:v>528.36152365236524</c:v>
                </c:pt>
                <c:pt idx="4620">
                  <c:v>528.36152365236524</c:v>
                </c:pt>
                <c:pt idx="4621">
                  <c:v>528.36152365236524</c:v>
                </c:pt>
                <c:pt idx="4622">
                  <c:v>528.36152365236524</c:v>
                </c:pt>
                <c:pt idx="4623">
                  <c:v>528.36152365236524</c:v>
                </c:pt>
                <c:pt idx="4624">
                  <c:v>528.36152365236524</c:v>
                </c:pt>
                <c:pt idx="4625">
                  <c:v>528.36152365236524</c:v>
                </c:pt>
                <c:pt idx="4626">
                  <c:v>528.36152365236524</c:v>
                </c:pt>
                <c:pt idx="4627">
                  <c:v>528.36152365236524</c:v>
                </c:pt>
                <c:pt idx="4628">
                  <c:v>528.36152365236524</c:v>
                </c:pt>
                <c:pt idx="4629">
                  <c:v>528.36152365236524</c:v>
                </c:pt>
                <c:pt idx="4630">
                  <c:v>528.36152365236524</c:v>
                </c:pt>
                <c:pt idx="4631">
                  <c:v>528.36152365236524</c:v>
                </c:pt>
                <c:pt idx="4632">
                  <c:v>528.36152365236524</c:v>
                </c:pt>
                <c:pt idx="4633">
                  <c:v>528.36152365236524</c:v>
                </c:pt>
                <c:pt idx="4634">
                  <c:v>528.36152365236524</c:v>
                </c:pt>
                <c:pt idx="4635">
                  <c:v>528.36152365236524</c:v>
                </c:pt>
                <c:pt idx="4636">
                  <c:v>528.36152365236524</c:v>
                </c:pt>
                <c:pt idx="4637">
                  <c:v>528.36152365236524</c:v>
                </c:pt>
                <c:pt idx="4638">
                  <c:v>528.36152365236524</c:v>
                </c:pt>
                <c:pt idx="4639">
                  <c:v>528.36152365236524</c:v>
                </c:pt>
                <c:pt idx="4640">
                  <c:v>528.36152365236524</c:v>
                </c:pt>
                <c:pt idx="4641">
                  <c:v>528.36152365236524</c:v>
                </c:pt>
                <c:pt idx="4642">
                  <c:v>528.36152365236524</c:v>
                </c:pt>
                <c:pt idx="4643">
                  <c:v>528.36152365236524</c:v>
                </c:pt>
                <c:pt idx="4644">
                  <c:v>528.36152365236524</c:v>
                </c:pt>
                <c:pt idx="4645">
                  <c:v>528.36152365236524</c:v>
                </c:pt>
                <c:pt idx="4646">
                  <c:v>528.36152365236524</c:v>
                </c:pt>
                <c:pt idx="4647">
                  <c:v>528.36152365236524</c:v>
                </c:pt>
                <c:pt idx="4648">
                  <c:v>528.36152365236524</c:v>
                </c:pt>
                <c:pt idx="4649">
                  <c:v>528.36152365236524</c:v>
                </c:pt>
                <c:pt idx="4650">
                  <c:v>528.36152365236524</c:v>
                </c:pt>
                <c:pt idx="4651">
                  <c:v>528.36152365236524</c:v>
                </c:pt>
                <c:pt idx="4652">
                  <c:v>528.36152365236524</c:v>
                </c:pt>
                <c:pt idx="4653">
                  <c:v>528.36152365236524</c:v>
                </c:pt>
                <c:pt idx="4654">
                  <c:v>528.36152365236524</c:v>
                </c:pt>
                <c:pt idx="4655">
                  <c:v>528.36152365236524</c:v>
                </c:pt>
                <c:pt idx="4656">
                  <c:v>528.36152365236524</c:v>
                </c:pt>
                <c:pt idx="4657">
                  <c:v>528.36152365236524</c:v>
                </c:pt>
                <c:pt idx="4658">
                  <c:v>528.36152365236524</c:v>
                </c:pt>
                <c:pt idx="4659">
                  <c:v>528.36152365236524</c:v>
                </c:pt>
                <c:pt idx="4660">
                  <c:v>528.36152365236524</c:v>
                </c:pt>
                <c:pt idx="4661">
                  <c:v>528.36152365236524</c:v>
                </c:pt>
                <c:pt idx="4662">
                  <c:v>528.36152365236524</c:v>
                </c:pt>
                <c:pt idx="4663">
                  <c:v>528.36152365236524</c:v>
                </c:pt>
                <c:pt idx="4664">
                  <c:v>528.36152365236524</c:v>
                </c:pt>
                <c:pt idx="4665">
                  <c:v>528.36152365236524</c:v>
                </c:pt>
                <c:pt idx="4666">
                  <c:v>528.36152365236524</c:v>
                </c:pt>
                <c:pt idx="4667">
                  <c:v>528.36152365236524</c:v>
                </c:pt>
                <c:pt idx="4668">
                  <c:v>528.36152365236524</c:v>
                </c:pt>
                <c:pt idx="4669">
                  <c:v>528.36152365236524</c:v>
                </c:pt>
                <c:pt idx="4670">
                  <c:v>528.36152365236524</c:v>
                </c:pt>
                <c:pt idx="4671">
                  <c:v>528.36152365236524</c:v>
                </c:pt>
                <c:pt idx="4672">
                  <c:v>528.36152365236524</c:v>
                </c:pt>
                <c:pt idx="4673">
                  <c:v>528.36152365236524</c:v>
                </c:pt>
                <c:pt idx="4674">
                  <c:v>528.36152365236524</c:v>
                </c:pt>
                <c:pt idx="4675">
                  <c:v>528.36152365236524</c:v>
                </c:pt>
                <c:pt idx="4676">
                  <c:v>528.36152365236524</c:v>
                </c:pt>
                <c:pt idx="4677">
                  <c:v>528.36152365236524</c:v>
                </c:pt>
                <c:pt idx="4678">
                  <c:v>528.36152365236524</c:v>
                </c:pt>
                <c:pt idx="4679">
                  <c:v>528.36152365236524</c:v>
                </c:pt>
                <c:pt idx="4680">
                  <c:v>528.36152365236524</c:v>
                </c:pt>
                <c:pt idx="4681">
                  <c:v>528.36152365236524</c:v>
                </c:pt>
                <c:pt idx="4682">
                  <c:v>528.36152365236524</c:v>
                </c:pt>
                <c:pt idx="4683">
                  <c:v>528.36152365236524</c:v>
                </c:pt>
                <c:pt idx="4684">
                  <c:v>528.36152365236524</c:v>
                </c:pt>
                <c:pt idx="4685">
                  <c:v>528.36152365236524</c:v>
                </c:pt>
                <c:pt idx="4686">
                  <c:v>528.36152365236524</c:v>
                </c:pt>
                <c:pt idx="4687">
                  <c:v>528.36152365236524</c:v>
                </c:pt>
                <c:pt idx="4688">
                  <c:v>528.36152365236524</c:v>
                </c:pt>
                <c:pt idx="4689">
                  <c:v>528.36152365236524</c:v>
                </c:pt>
                <c:pt idx="4690">
                  <c:v>528.36152365236524</c:v>
                </c:pt>
                <c:pt idx="4691">
                  <c:v>528.36152365236524</c:v>
                </c:pt>
                <c:pt idx="4692">
                  <c:v>528.36152365236524</c:v>
                </c:pt>
                <c:pt idx="4693">
                  <c:v>528.36152365236524</c:v>
                </c:pt>
                <c:pt idx="4694">
                  <c:v>528.36152365236524</c:v>
                </c:pt>
                <c:pt idx="4695">
                  <c:v>528.36152365236524</c:v>
                </c:pt>
                <c:pt idx="4696">
                  <c:v>528.36152365236524</c:v>
                </c:pt>
                <c:pt idx="4697">
                  <c:v>528.36152365236524</c:v>
                </c:pt>
                <c:pt idx="4698">
                  <c:v>528.36152365236524</c:v>
                </c:pt>
                <c:pt idx="4699">
                  <c:v>528.36152365236524</c:v>
                </c:pt>
                <c:pt idx="4700">
                  <c:v>528.36152365236524</c:v>
                </c:pt>
                <c:pt idx="4701">
                  <c:v>528.36152365236524</c:v>
                </c:pt>
                <c:pt idx="4702">
                  <c:v>528.36152365236524</c:v>
                </c:pt>
                <c:pt idx="4703">
                  <c:v>528.36152365236524</c:v>
                </c:pt>
                <c:pt idx="4704">
                  <c:v>528.36152365236524</c:v>
                </c:pt>
                <c:pt idx="4705">
                  <c:v>528.36152365236524</c:v>
                </c:pt>
                <c:pt idx="4706">
                  <c:v>528.36152365236524</c:v>
                </c:pt>
                <c:pt idx="4707">
                  <c:v>528.36152365236524</c:v>
                </c:pt>
                <c:pt idx="4708">
                  <c:v>528.36152365236524</c:v>
                </c:pt>
                <c:pt idx="4709">
                  <c:v>528.36152365236524</c:v>
                </c:pt>
                <c:pt idx="4710">
                  <c:v>528.36152365236524</c:v>
                </c:pt>
                <c:pt idx="4711">
                  <c:v>528.36152365236524</c:v>
                </c:pt>
                <c:pt idx="4712">
                  <c:v>528.36152365236524</c:v>
                </c:pt>
                <c:pt idx="4713">
                  <c:v>528.36152365236524</c:v>
                </c:pt>
                <c:pt idx="4714">
                  <c:v>528.36152365236524</c:v>
                </c:pt>
                <c:pt idx="4715">
                  <c:v>528.36152365236524</c:v>
                </c:pt>
                <c:pt idx="4716">
                  <c:v>528.36152365236524</c:v>
                </c:pt>
                <c:pt idx="4717">
                  <c:v>528.36152365236524</c:v>
                </c:pt>
                <c:pt idx="4718">
                  <c:v>528.36152365236524</c:v>
                </c:pt>
                <c:pt idx="4719">
                  <c:v>528.36152365236524</c:v>
                </c:pt>
                <c:pt idx="4720">
                  <c:v>528.36152365236524</c:v>
                </c:pt>
                <c:pt idx="4721">
                  <c:v>528.36152365236524</c:v>
                </c:pt>
                <c:pt idx="4722">
                  <c:v>528.36152365236524</c:v>
                </c:pt>
                <c:pt idx="4723">
                  <c:v>528.36152365236524</c:v>
                </c:pt>
                <c:pt idx="4724">
                  <c:v>528.36152365236524</c:v>
                </c:pt>
                <c:pt idx="4725">
                  <c:v>528.36152365236524</c:v>
                </c:pt>
                <c:pt idx="4726">
                  <c:v>528.36152365236524</c:v>
                </c:pt>
                <c:pt idx="4727">
                  <c:v>528.36152365236524</c:v>
                </c:pt>
                <c:pt idx="4728">
                  <c:v>528.36152365236524</c:v>
                </c:pt>
                <c:pt idx="4729">
                  <c:v>528.36152365236524</c:v>
                </c:pt>
                <c:pt idx="4730">
                  <c:v>528.36152365236524</c:v>
                </c:pt>
                <c:pt idx="4731">
                  <c:v>528.36152365236524</c:v>
                </c:pt>
                <c:pt idx="4732">
                  <c:v>528.36152365236524</c:v>
                </c:pt>
                <c:pt idx="4733">
                  <c:v>528.36152365236524</c:v>
                </c:pt>
                <c:pt idx="4734">
                  <c:v>528.36152365236524</c:v>
                </c:pt>
                <c:pt idx="4735">
                  <c:v>528.36152365236524</c:v>
                </c:pt>
                <c:pt idx="4736">
                  <c:v>528.36152365236524</c:v>
                </c:pt>
                <c:pt idx="4737">
                  <c:v>528.36152365236524</c:v>
                </c:pt>
                <c:pt idx="4738">
                  <c:v>528.36152365236524</c:v>
                </c:pt>
                <c:pt idx="4739">
                  <c:v>528.36152365236524</c:v>
                </c:pt>
                <c:pt idx="4740">
                  <c:v>528.36152365236524</c:v>
                </c:pt>
                <c:pt idx="4741">
                  <c:v>528.36152365236524</c:v>
                </c:pt>
                <c:pt idx="4742">
                  <c:v>528.36152365236524</c:v>
                </c:pt>
                <c:pt idx="4743">
                  <c:v>528.36152365236524</c:v>
                </c:pt>
                <c:pt idx="4744">
                  <c:v>528.36152365236524</c:v>
                </c:pt>
                <c:pt idx="4745">
                  <c:v>528.36152365236524</c:v>
                </c:pt>
                <c:pt idx="4746">
                  <c:v>528.36152365236524</c:v>
                </c:pt>
                <c:pt idx="4747">
                  <c:v>528.36152365236524</c:v>
                </c:pt>
                <c:pt idx="4748">
                  <c:v>528.36152365236524</c:v>
                </c:pt>
                <c:pt idx="4749">
                  <c:v>528.36152365236524</c:v>
                </c:pt>
                <c:pt idx="4750">
                  <c:v>528.36152365236524</c:v>
                </c:pt>
                <c:pt idx="4751">
                  <c:v>528.36152365236524</c:v>
                </c:pt>
                <c:pt idx="4752">
                  <c:v>528.36152365236524</c:v>
                </c:pt>
                <c:pt idx="4753">
                  <c:v>528.36152365236524</c:v>
                </c:pt>
                <c:pt idx="4754">
                  <c:v>528.36152365236524</c:v>
                </c:pt>
                <c:pt idx="4755">
                  <c:v>528.36152365236524</c:v>
                </c:pt>
                <c:pt idx="4756">
                  <c:v>528.36152365236524</c:v>
                </c:pt>
                <c:pt idx="4757">
                  <c:v>528.36152365236524</c:v>
                </c:pt>
                <c:pt idx="4758">
                  <c:v>528.36152365236524</c:v>
                </c:pt>
                <c:pt idx="4759">
                  <c:v>528.36152365236524</c:v>
                </c:pt>
                <c:pt idx="4760">
                  <c:v>528.36152365236524</c:v>
                </c:pt>
                <c:pt idx="4761">
                  <c:v>528.36152365236524</c:v>
                </c:pt>
                <c:pt idx="4762">
                  <c:v>528.36152365236524</c:v>
                </c:pt>
                <c:pt idx="4763">
                  <c:v>528.36152365236524</c:v>
                </c:pt>
                <c:pt idx="4764">
                  <c:v>528.36152365236524</c:v>
                </c:pt>
                <c:pt idx="4765">
                  <c:v>528.36152365236524</c:v>
                </c:pt>
                <c:pt idx="4766">
                  <c:v>528.36152365236524</c:v>
                </c:pt>
                <c:pt idx="4767">
                  <c:v>528.36152365236524</c:v>
                </c:pt>
                <c:pt idx="4768">
                  <c:v>528.36152365236524</c:v>
                </c:pt>
                <c:pt idx="4769">
                  <c:v>528.36152365236524</c:v>
                </c:pt>
                <c:pt idx="4770">
                  <c:v>528.36152365236524</c:v>
                </c:pt>
                <c:pt idx="4771">
                  <c:v>528.36152365236524</c:v>
                </c:pt>
                <c:pt idx="4772">
                  <c:v>528.36152365236524</c:v>
                </c:pt>
                <c:pt idx="4773">
                  <c:v>528.36152365236524</c:v>
                </c:pt>
                <c:pt idx="4774">
                  <c:v>528.36152365236524</c:v>
                </c:pt>
                <c:pt idx="4775">
                  <c:v>528.36152365236524</c:v>
                </c:pt>
                <c:pt idx="4776">
                  <c:v>528.36152365236524</c:v>
                </c:pt>
                <c:pt idx="4777">
                  <c:v>528.36152365236524</c:v>
                </c:pt>
                <c:pt idx="4778">
                  <c:v>528.36152365236524</c:v>
                </c:pt>
                <c:pt idx="4779">
                  <c:v>528.36152365236524</c:v>
                </c:pt>
                <c:pt idx="4780">
                  <c:v>528.36152365236524</c:v>
                </c:pt>
                <c:pt idx="4781">
                  <c:v>528.36152365236524</c:v>
                </c:pt>
                <c:pt idx="4782">
                  <c:v>528.36152365236524</c:v>
                </c:pt>
                <c:pt idx="4783">
                  <c:v>528.36152365236524</c:v>
                </c:pt>
                <c:pt idx="4784">
                  <c:v>528.36152365236524</c:v>
                </c:pt>
                <c:pt idx="4785">
                  <c:v>528.36152365236524</c:v>
                </c:pt>
                <c:pt idx="4786">
                  <c:v>528.36152365236524</c:v>
                </c:pt>
                <c:pt idx="4787">
                  <c:v>528.36152365236524</c:v>
                </c:pt>
                <c:pt idx="4788">
                  <c:v>528.36152365236524</c:v>
                </c:pt>
                <c:pt idx="4789">
                  <c:v>528.36152365236524</c:v>
                </c:pt>
                <c:pt idx="4790">
                  <c:v>528.36152365236524</c:v>
                </c:pt>
                <c:pt idx="4791">
                  <c:v>528.36152365236524</c:v>
                </c:pt>
                <c:pt idx="4792">
                  <c:v>528.36152365236524</c:v>
                </c:pt>
                <c:pt idx="4793">
                  <c:v>528.36152365236524</c:v>
                </c:pt>
                <c:pt idx="4794">
                  <c:v>528.36152365236524</c:v>
                </c:pt>
                <c:pt idx="4795">
                  <c:v>528.36152365236524</c:v>
                </c:pt>
                <c:pt idx="4796">
                  <c:v>528.36152365236524</c:v>
                </c:pt>
                <c:pt idx="4797">
                  <c:v>528.36152365236524</c:v>
                </c:pt>
                <c:pt idx="4798">
                  <c:v>528.36152365236524</c:v>
                </c:pt>
                <c:pt idx="4799">
                  <c:v>528.36152365236524</c:v>
                </c:pt>
                <c:pt idx="4800">
                  <c:v>528.36152365236524</c:v>
                </c:pt>
                <c:pt idx="4801">
                  <c:v>528.36152365236524</c:v>
                </c:pt>
                <c:pt idx="4802">
                  <c:v>528.36152365236524</c:v>
                </c:pt>
                <c:pt idx="4803">
                  <c:v>528.36152365236524</c:v>
                </c:pt>
                <c:pt idx="4804">
                  <c:v>528.36152365236524</c:v>
                </c:pt>
                <c:pt idx="4805">
                  <c:v>528.36152365236524</c:v>
                </c:pt>
                <c:pt idx="4806">
                  <c:v>528.36152365236524</c:v>
                </c:pt>
                <c:pt idx="4807">
                  <c:v>528.36152365236524</c:v>
                </c:pt>
                <c:pt idx="4808">
                  <c:v>528.36152365236524</c:v>
                </c:pt>
                <c:pt idx="4809">
                  <c:v>528.36152365236524</c:v>
                </c:pt>
                <c:pt idx="4810">
                  <c:v>528.36152365236524</c:v>
                </c:pt>
                <c:pt idx="4811">
                  <c:v>528.36152365236524</c:v>
                </c:pt>
                <c:pt idx="4812">
                  <c:v>528.36152365236524</c:v>
                </c:pt>
                <c:pt idx="4813">
                  <c:v>528.36152365236524</c:v>
                </c:pt>
                <c:pt idx="4814">
                  <c:v>528.36152365236524</c:v>
                </c:pt>
                <c:pt idx="4815">
                  <c:v>528.36152365236524</c:v>
                </c:pt>
                <c:pt idx="4816">
                  <c:v>528.36152365236524</c:v>
                </c:pt>
                <c:pt idx="4817">
                  <c:v>528.36152365236524</c:v>
                </c:pt>
                <c:pt idx="4818">
                  <c:v>528.36152365236524</c:v>
                </c:pt>
                <c:pt idx="4819">
                  <c:v>528.36152365236524</c:v>
                </c:pt>
                <c:pt idx="4820">
                  <c:v>528.36152365236524</c:v>
                </c:pt>
                <c:pt idx="4821">
                  <c:v>528.36152365236524</c:v>
                </c:pt>
                <c:pt idx="4822">
                  <c:v>528.36152365236524</c:v>
                </c:pt>
                <c:pt idx="4823">
                  <c:v>528.36152365236524</c:v>
                </c:pt>
                <c:pt idx="4824">
                  <c:v>528.36152365236524</c:v>
                </c:pt>
                <c:pt idx="4825">
                  <c:v>528.36152365236524</c:v>
                </c:pt>
                <c:pt idx="4826">
                  <c:v>528.36152365236524</c:v>
                </c:pt>
                <c:pt idx="4827">
                  <c:v>528.36152365236524</c:v>
                </c:pt>
                <c:pt idx="4828">
                  <c:v>528.36152365236524</c:v>
                </c:pt>
                <c:pt idx="4829">
                  <c:v>528.36152365236524</c:v>
                </c:pt>
                <c:pt idx="4830">
                  <c:v>528.36152365236524</c:v>
                </c:pt>
                <c:pt idx="4831">
                  <c:v>528.36152365236524</c:v>
                </c:pt>
                <c:pt idx="4832">
                  <c:v>528.36152365236524</c:v>
                </c:pt>
                <c:pt idx="4833">
                  <c:v>528.36152365236524</c:v>
                </c:pt>
                <c:pt idx="4834">
                  <c:v>528.36152365236524</c:v>
                </c:pt>
                <c:pt idx="4835">
                  <c:v>528.36152365236524</c:v>
                </c:pt>
                <c:pt idx="4836">
                  <c:v>528.36152365236524</c:v>
                </c:pt>
                <c:pt idx="4837">
                  <c:v>528.36152365236524</c:v>
                </c:pt>
                <c:pt idx="4838">
                  <c:v>528.36152365236524</c:v>
                </c:pt>
                <c:pt idx="4839">
                  <c:v>528.36152365236524</c:v>
                </c:pt>
                <c:pt idx="4840">
                  <c:v>528.36152365236524</c:v>
                </c:pt>
                <c:pt idx="4841">
                  <c:v>528.36152365236524</c:v>
                </c:pt>
                <c:pt idx="4842">
                  <c:v>528.36152365236524</c:v>
                </c:pt>
                <c:pt idx="4843">
                  <c:v>528.36152365236524</c:v>
                </c:pt>
                <c:pt idx="4844">
                  <c:v>528.36152365236524</c:v>
                </c:pt>
                <c:pt idx="4845">
                  <c:v>528.36152365236524</c:v>
                </c:pt>
                <c:pt idx="4846">
                  <c:v>528.36152365236524</c:v>
                </c:pt>
                <c:pt idx="4847">
                  <c:v>528.36152365236524</c:v>
                </c:pt>
                <c:pt idx="4848">
                  <c:v>528.36152365236524</c:v>
                </c:pt>
                <c:pt idx="4849">
                  <c:v>528.36152365236524</c:v>
                </c:pt>
                <c:pt idx="4850">
                  <c:v>528.36152365236524</c:v>
                </c:pt>
                <c:pt idx="4851">
                  <c:v>528.36152365236524</c:v>
                </c:pt>
                <c:pt idx="4852">
                  <c:v>528.36152365236524</c:v>
                </c:pt>
                <c:pt idx="4853">
                  <c:v>528.36152365236524</c:v>
                </c:pt>
                <c:pt idx="4854">
                  <c:v>528.36152365236524</c:v>
                </c:pt>
                <c:pt idx="4855">
                  <c:v>528.36152365236524</c:v>
                </c:pt>
                <c:pt idx="4856">
                  <c:v>528.36152365236524</c:v>
                </c:pt>
                <c:pt idx="4857">
                  <c:v>528.36152365236524</c:v>
                </c:pt>
                <c:pt idx="4858">
                  <c:v>528.36152365236524</c:v>
                </c:pt>
                <c:pt idx="4859">
                  <c:v>528.36152365236524</c:v>
                </c:pt>
                <c:pt idx="4860">
                  <c:v>528.36152365236524</c:v>
                </c:pt>
                <c:pt idx="4861">
                  <c:v>528.36152365236524</c:v>
                </c:pt>
                <c:pt idx="4862">
                  <c:v>528.36152365236524</c:v>
                </c:pt>
                <c:pt idx="4863">
                  <c:v>528.36152365236524</c:v>
                </c:pt>
                <c:pt idx="4864">
                  <c:v>528.36152365236524</c:v>
                </c:pt>
                <c:pt idx="4865">
                  <c:v>528.36152365236524</c:v>
                </c:pt>
                <c:pt idx="4866">
                  <c:v>528.36152365236524</c:v>
                </c:pt>
                <c:pt idx="4867">
                  <c:v>528.36152365236524</c:v>
                </c:pt>
                <c:pt idx="4868">
                  <c:v>528.36152365236524</c:v>
                </c:pt>
                <c:pt idx="4869">
                  <c:v>528.36152365236524</c:v>
                </c:pt>
                <c:pt idx="4870">
                  <c:v>528.36152365236524</c:v>
                </c:pt>
                <c:pt idx="4871">
                  <c:v>528.36152365236524</c:v>
                </c:pt>
                <c:pt idx="4872">
                  <c:v>528.36152365236524</c:v>
                </c:pt>
                <c:pt idx="4873">
                  <c:v>528.36152365236524</c:v>
                </c:pt>
                <c:pt idx="4874">
                  <c:v>528.36152365236524</c:v>
                </c:pt>
                <c:pt idx="4875">
                  <c:v>528.36152365236524</c:v>
                </c:pt>
                <c:pt idx="4876">
                  <c:v>528.36152365236524</c:v>
                </c:pt>
                <c:pt idx="4877">
                  <c:v>528.36152365236524</c:v>
                </c:pt>
                <c:pt idx="4878">
                  <c:v>528.36152365236524</c:v>
                </c:pt>
                <c:pt idx="4879">
                  <c:v>528.36152365236524</c:v>
                </c:pt>
                <c:pt idx="4880">
                  <c:v>528.36152365236524</c:v>
                </c:pt>
                <c:pt idx="4881">
                  <c:v>528.36152365236524</c:v>
                </c:pt>
                <c:pt idx="4882">
                  <c:v>528.36152365236524</c:v>
                </c:pt>
                <c:pt idx="4883">
                  <c:v>528.36152365236524</c:v>
                </c:pt>
                <c:pt idx="4884">
                  <c:v>528.36152365236524</c:v>
                </c:pt>
                <c:pt idx="4885">
                  <c:v>528.36152365236524</c:v>
                </c:pt>
                <c:pt idx="4886">
                  <c:v>528.36152365236524</c:v>
                </c:pt>
                <c:pt idx="4887">
                  <c:v>528.36152365236524</c:v>
                </c:pt>
                <c:pt idx="4888">
                  <c:v>528.36152365236524</c:v>
                </c:pt>
                <c:pt idx="4889">
                  <c:v>528.36152365236524</c:v>
                </c:pt>
                <c:pt idx="4890">
                  <c:v>528.36152365236524</c:v>
                </c:pt>
                <c:pt idx="4891">
                  <c:v>528.36152365236524</c:v>
                </c:pt>
                <c:pt idx="4892">
                  <c:v>528.36152365236524</c:v>
                </c:pt>
                <c:pt idx="4893">
                  <c:v>528.36152365236524</c:v>
                </c:pt>
                <c:pt idx="4894">
                  <c:v>528.36152365236524</c:v>
                </c:pt>
                <c:pt idx="4895">
                  <c:v>528.36152365236524</c:v>
                </c:pt>
                <c:pt idx="4896">
                  <c:v>528.36152365236524</c:v>
                </c:pt>
                <c:pt idx="4897">
                  <c:v>528.36152365236524</c:v>
                </c:pt>
                <c:pt idx="4898">
                  <c:v>528.36152365236524</c:v>
                </c:pt>
                <c:pt idx="4899">
                  <c:v>528.36152365236524</c:v>
                </c:pt>
                <c:pt idx="4900">
                  <c:v>528.36152365236524</c:v>
                </c:pt>
                <c:pt idx="4901">
                  <c:v>528.36152365236524</c:v>
                </c:pt>
                <c:pt idx="4902">
                  <c:v>528.36152365236524</c:v>
                </c:pt>
                <c:pt idx="4903">
                  <c:v>528.36152365236524</c:v>
                </c:pt>
                <c:pt idx="4904">
                  <c:v>528.36152365236524</c:v>
                </c:pt>
                <c:pt idx="4905">
                  <c:v>528.36152365236524</c:v>
                </c:pt>
                <c:pt idx="4906">
                  <c:v>528.36152365236524</c:v>
                </c:pt>
                <c:pt idx="4907">
                  <c:v>528.36152365236524</c:v>
                </c:pt>
                <c:pt idx="4908">
                  <c:v>528.36152365236524</c:v>
                </c:pt>
                <c:pt idx="4909">
                  <c:v>528.36152365236524</c:v>
                </c:pt>
                <c:pt idx="4910">
                  <c:v>528.36152365236524</c:v>
                </c:pt>
                <c:pt idx="4911">
                  <c:v>528.36152365236524</c:v>
                </c:pt>
                <c:pt idx="4912">
                  <c:v>528.36152365236524</c:v>
                </c:pt>
                <c:pt idx="4913">
                  <c:v>528.36152365236524</c:v>
                </c:pt>
                <c:pt idx="4914">
                  <c:v>528.36152365236524</c:v>
                </c:pt>
                <c:pt idx="4915">
                  <c:v>528.36152365236524</c:v>
                </c:pt>
                <c:pt idx="4916">
                  <c:v>528.36152365236524</c:v>
                </c:pt>
                <c:pt idx="4917">
                  <c:v>528.36152365236524</c:v>
                </c:pt>
                <c:pt idx="4918">
                  <c:v>528.36152365236524</c:v>
                </c:pt>
                <c:pt idx="4919">
                  <c:v>528.36152365236524</c:v>
                </c:pt>
                <c:pt idx="4920">
                  <c:v>528.36152365236524</c:v>
                </c:pt>
                <c:pt idx="4921">
                  <c:v>528.36152365236524</c:v>
                </c:pt>
                <c:pt idx="4922">
                  <c:v>528.36152365236524</c:v>
                </c:pt>
                <c:pt idx="4923">
                  <c:v>528.36152365236524</c:v>
                </c:pt>
                <c:pt idx="4924">
                  <c:v>528.36152365236524</c:v>
                </c:pt>
                <c:pt idx="4925">
                  <c:v>528.36152365236524</c:v>
                </c:pt>
                <c:pt idx="4926">
                  <c:v>528.36152365236524</c:v>
                </c:pt>
                <c:pt idx="4927">
                  <c:v>528.36152365236524</c:v>
                </c:pt>
                <c:pt idx="4928">
                  <c:v>528.36152365236524</c:v>
                </c:pt>
                <c:pt idx="4929">
                  <c:v>528.36152365236524</c:v>
                </c:pt>
                <c:pt idx="4930">
                  <c:v>528.36152365236524</c:v>
                </c:pt>
                <c:pt idx="4931">
                  <c:v>528.36152365236524</c:v>
                </c:pt>
                <c:pt idx="4932">
                  <c:v>528.36152365236524</c:v>
                </c:pt>
                <c:pt idx="4933">
                  <c:v>528.36152365236524</c:v>
                </c:pt>
                <c:pt idx="4934">
                  <c:v>528.36152365236524</c:v>
                </c:pt>
                <c:pt idx="4935">
                  <c:v>528.36152365236524</c:v>
                </c:pt>
                <c:pt idx="4936">
                  <c:v>528.36152365236524</c:v>
                </c:pt>
                <c:pt idx="4937">
                  <c:v>528.36152365236524</c:v>
                </c:pt>
                <c:pt idx="4938">
                  <c:v>528.36152365236524</c:v>
                </c:pt>
                <c:pt idx="4939">
                  <c:v>528.36152365236524</c:v>
                </c:pt>
                <c:pt idx="4940">
                  <c:v>528.36152365236524</c:v>
                </c:pt>
                <c:pt idx="4941">
                  <c:v>528.36152365236524</c:v>
                </c:pt>
                <c:pt idx="4942">
                  <c:v>528.36152365236524</c:v>
                </c:pt>
                <c:pt idx="4943">
                  <c:v>528.36152365236524</c:v>
                </c:pt>
                <c:pt idx="4944">
                  <c:v>528.36152365236524</c:v>
                </c:pt>
                <c:pt idx="4945">
                  <c:v>528.36152365236524</c:v>
                </c:pt>
                <c:pt idx="4946">
                  <c:v>528.36152365236524</c:v>
                </c:pt>
                <c:pt idx="4947">
                  <c:v>528.36152365236524</c:v>
                </c:pt>
                <c:pt idx="4948">
                  <c:v>528.36152365236524</c:v>
                </c:pt>
                <c:pt idx="4949">
                  <c:v>528.36152365236524</c:v>
                </c:pt>
                <c:pt idx="4950">
                  <c:v>528.36152365236524</c:v>
                </c:pt>
                <c:pt idx="4951">
                  <c:v>528.36152365236524</c:v>
                </c:pt>
                <c:pt idx="4952">
                  <c:v>528.36152365236524</c:v>
                </c:pt>
                <c:pt idx="4953">
                  <c:v>528.36152365236524</c:v>
                </c:pt>
                <c:pt idx="4954">
                  <c:v>528.36152365236524</c:v>
                </c:pt>
                <c:pt idx="4955">
                  <c:v>528.36152365236524</c:v>
                </c:pt>
                <c:pt idx="4956">
                  <c:v>528.36152365236524</c:v>
                </c:pt>
                <c:pt idx="4957">
                  <c:v>528.36152365236524</c:v>
                </c:pt>
                <c:pt idx="4958">
                  <c:v>528.36152365236524</c:v>
                </c:pt>
                <c:pt idx="4959">
                  <c:v>528.36152365236524</c:v>
                </c:pt>
                <c:pt idx="4960">
                  <c:v>528.36152365236524</c:v>
                </c:pt>
                <c:pt idx="4961">
                  <c:v>528.36152365236524</c:v>
                </c:pt>
                <c:pt idx="4962">
                  <c:v>528.36152365236524</c:v>
                </c:pt>
                <c:pt idx="4963">
                  <c:v>528.36152365236524</c:v>
                </c:pt>
                <c:pt idx="4964">
                  <c:v>528.36152365236524</c:v>
                </c:pt>
                <c:pt idx="4965">
                  <c:v>528.36152365236524</c:v>
                </c:pt>
                <c:pt idx="4966">
                  <c:v>528.36152365236524</c:v>
                </c:pt>
                <c:pt idx="4967">
                  <c:v>528.36152365236524</c:v>
                </c:pt>
                <c:pt idx="4968">
                  <c:v>528.36152365236524</c:v>
                </c:pt>
                <c:pt idx="4969">
                  <c:v>528.36152365236524</c:v>
                </c:pt>
                <c:pt idx="4970">
                  <c:v>528.36152365236524</c:v>
                </c:pt>
                <c:pt idx="4971">
                  <c:v>528.36152365236524</c:v>
                </c:pt>
                <c:pt idx="4972">
                  <c:v>528.36152365236524</c:v>
                </c:pt>
                <c:pt idx="4973">
                  <c:v>528.36152365236524</c:v>
                </c:pt>
                <c:pt idx="4974">
                  <c:v>528.36152365236524</c:v>
                </c:pt>
                <c:pt idx="4975">
                  <c:v>528.36152365236524</c:v>
                </c:pt>
                <c:pt idx="4976">
                  <c:v>528.36152365236524</c:v>
                </c:pt>
                <c:pt idx="4977">
                  <c:v>528.36152365236524</c:v>
                </c:pt>
                <c:pt idx="4978">
                  <c:v>528.36152365236524</c:v>
                </c:pt>
                <c:pt idx="4979">
                  <c:v>528.36152365236524</c:v>
                </c:pt>
                <c:pt idx="4980">
                  <c:v>528.36152365236524</c:v>
                </c:pt>
                <c:pt idx="4981">
                  <c:v>528.36152365236524</c:v>
                </c:pt>
                <c:pt idx="4982">
                  <c:v>528.36152365236524</c:v>
                </c:pt>
                <c:pt idx="4983">
                  <c:v>528.36152365236524</c:v>
                </c:pt>
                <c:pt idx="4984">
                  <c:v>528.36152365236524</c:v>
                </c:pt>
                <c:pt idx="4985">
                  <c:v>528.36152365236524</c:v>
                </c:pt>
                <c:pt idx="4986">
                  <c:v>528.36152365236524</c:v>
                </c:pt>
                <c:pt idx="4987">
                  <c:v>528.36152365236524</c:v>
                </c:pt>
                <c:pt idx="4988">
                  <c:v>528.36152365236524</c:v>
                </c:pt>
                <c:pt idx="4989">
                  <c:v>528.36152365236524</c:v>
                </c:pt>
                <c:pt idx="4990">
                  <c:v>528.36152365236524</c:v>
                </c:pt>
                <c:pt idx="4991">
                  <c:v>528.36152365236524</c:v>
                </c:pt>
                <c:pt idx="4992">
                  <c:v>528.36152365236524</c:v>
                </c:pt>
                <c:pt idx="4993">
                  <c:v>528.36152365236524</c:v>
                </c:pt>
                <c:pt idx="4994">
                  <c:v>528.36152365236524</c:v>
                </c:pt>
                <c:pt idx="4995">
                  <c:v>528.36152365236524</c:v>
                </c:pt>
                <c:pt idx="4996">
                  <c:v>528.36152365236524</c:v>
                </c:pt>
                <c:pt idx="4997">
                  <c:v>528.36152365236524</c:v>
                </c:pt>
                <c:pt idx="4998">
                  <c:v>528.36152365236524</c:v>
                </c:pt>
                <c:pt idx="4999">
                  <c:v>528.36152365236524</c:v>
                </c:pt>
                <c:pt idx="5000">
                  <c:v>528.36152365236524</c:v>
                </c:pt>
                <c:pt idx="5001">
                  <c:v>528.36152365236524</c:v>
                </c:pt>
                <c:pt idx="5002">
                  <c:v>528.36152365236524</c:v>
                </c:pt>
                <c:pt idx="5003">
                  <c:v>528.36152365236524</c:v>
                </c:pt>
                <c:pt idx="5004">
                  <c:v>528.36152365236524</c:v>
                </c:pt>
                <c:pt idx="5005">
                  <c:v>528.36152365236524</c:v>
                </c:pt>
                <c:pt idx="5006">
                  <c:v>528.36152365236524</c:v>
                </c:pt>
                <c:pt idx="5007">
                  <c:v>528.36152365236524</c:v>
                </c:pt>
                <c:pt idx="5008">
                  <c:v>528.36152365236524</c:v>
                </c:pt>
                <c:pt idx="5009">
                  <c:v>528.36152365236524</c:v>
                </c:pt>
                <c:pt idx="5010">
                  <c:v>528.36152365236524</c:v>
                </c:pt>
                <c:pt idx="5011">
                  <c:v>528.36152365236524</c:v>
                </c:pt>
                <c:pt idx="5012">
                  <c:v>528.36152365236524</c:v>
                </c:pt>
                <c:pt idx="5013">
                  <c:v>528.36152365236524</c:v>
                </c:pt>
                <c:pt idx="5014">
                  <c:v>528.36152365236524</c:v>
                </c:pt>
                <c:pt idx="5015">
                  <c:v>528.36152365236524</c:v>
                </c:pt>
                <c:pt idx="5016">
                  <c:v>528.36152365236524</c:v>
                </c:pt>
                <c:pt idx="5017">
                  <c:v>528.36152365236524</c:v>
                </c:pt>
                <c:pt idx="5018">
                  <c:v>528.36152365236524</c:v>
                </c:pt>
                <c:pt idx="5019">
                  <c:v>528.36152365236524</c:v>
                </c:pt>
                <c:pt idx="5020">
                  <c:v>528.36152365236524</c:v>
                </c:pt>
                <c:pt idx="5021">
                  <c:v>528.36152365236524</c:v>
                </c:pt>
                <c:pt idx="5022">
                  <c:v>528.36152365236524</c:v>
                </c:pt>
                <c:pt idx="5023">
                  <c:v>528.36152365236524</c:v>
                </c:pt>
                <c:pt idx="5024">
                  <c:v>528.36152365236524</c:v>
                </c:pt>
                <c:pt idx="5025">
                  <c:v>528.36152365236524</c:v>
                </c:pt>
                <c:pt idx="5026">
                  <c:v>528.36152365236524</c:v>
                </c:pt>
                <c:pt idx="5027">
                  <c:v>528.36152365236524</c:v>
                </c:pt>
                <c:pt idx="5028">
                  <c:v>528.36152365236524</c:v>
                </c:pt>
                <c:pt idx="5029">
                  <c:v>528.36152365236524</c:v>
                </c:pt>
                <c:pt idx="5030">
                  <c:v>528.36152365236524</c:v>
                </c:pt>
                <c:pt idx="5031">
                  <c:v>528.36152365236524</c:v>
                </c:pt>
                <c:pt idx="5032">
                  <c:v>528.36152365236524</c:v>
                </c:pt>
                <c:pt idx="5033">
                  <c:v>528.36152365236524</c:v>
                </c:pt>
                <c:pt idx="5034">
                  <c:v>528.36152365236524</c:v>
                </c:pt>
                <c:pt idx="5035">
                  <c:v>528.36152365236524</c:v>
                </c:pt>
                <c:pt idx="5036">
                  <c:v>528.36152365236524</c:v>
                </c:pt>
                <c:pt idx="5037">
                  <c:v>528.36152365236524</c:v>
                </c:pt>
                <c:pt idx="5038">
                  <c:v>528.36152365236524</c:v>
                </c:pt>
                <c:pt idx="5039">
                  <c:v>528.36152365236524</c:v>
                </c:pt>
                <c:pt idx="5040">
                  <c:v>528.36152365236524</c:v>
                </c:pt>
                <c:pt idx="5041">
                  <c:v>528.36152365236524</c:v>
                </c:pt>
                <c:pt idx="5042">
                  <c:v>528.36152365236524</c:v>
                </c:pt>
                <c:pt idx="5043">
                  <c:v>528.36152365236524</c:v>
                </c:pt>
                <c:pt idx="5044">
                  <c:v>528.36152365236524</c:v>
                </c:pt>
                <c:pt idx="5045">
                  <c:v>528.36152365236524</c:v>
                </c:pt>
                <c:pt idx="5046">
                  <c:v>528.36152365236524</c:v>
                </c:pt>
                <c:pt idx="5047">
                  <c:v>528.36152365236524</c:v>
                </c:pt>
                <c:pt idx="5048">
                  <c:v>528.36152365236524</c:v>
                </c:pt>
                <c:pt idx="5049">
                  <c:v>528.36152365236524</c:v>
                </c:pt>
                <c:pt idx="5050">
                  <c:v>528.36152365236524</c:v>
                </c:pt>
                <c:pt idx="5051">
                  <c:v>528.36152365236524</c:v>
                </c:pt>
                <c:pt idx="5052">
                  <c:v>528.36152365236524</c:v>
                </c:pt>
                <c:pt idx="5053">
                  <c:v>528.36152365236524</c:v>
                </c:pt>
                <c:pt idx="5054">
                  <c:v>528.36152365236524</c:v>
                </c:pt>
                <c:pt idx="5055">
                  <c:v>528.36152365236524</c:v>
                </c:pt>
                <c:pt idx="5056">
                  <c:v>528.36152365236524</c:v>
                </c:pt>
                <c:pt idx="5057">
                  <c:v>528.36152365236524</c:v>
                </c:pt>
                <c:pt idx="5058">
                  <c:v>528.36152365236524</c:v>
                </c:pt>
                <c:pt idx="5059">
                  <c:v>528.36152365236524</c:v>
                </c:pt>
                <c:pt idx="5060">
                  <c:v>528.36152365236524</c:v>
                </c:pt>
                <c:pt idx="5061">
                  <c:v>528.36152365236524</c:v>
                </c:pt>
                <c:pt idx="5062">
                  <c:v>528.36152365236524</c:v>
                </c:pt>
                <c:pt idx="5063">
                  <c:v>528.36152365236524</c:v>
                </c:pt>
                <c:pt idx="5064">
                  <c:v>528.36152365236524</c:v>
                </c:pt>
                <c:pt idx="5065">
                  <c:v>528.36152365236524</c:v>
                </c:pt>
                <c:pt idx="5066">
                  <c:v>528.36152365236524</c:v>
                </c:pt>
                <c:pt idx="5067">
                  <c:v>528.36152365236524</c:v>
                </c:pt>
                <c:pt idx="5068">
                  <c:v>528.36152365236524</c:v>
                </c:pt>
                <c:pt idx="5069">
                  <c:v>528.36152365236524</c:v>
                </c:pt>
                <c:pt idx="5070">
                  <c:v>528.36152365236524</c:v>
                </c:pt>
                <c:pt idx="5071">
                  <c:v>528.36152365236524</c:v>
                </c:pt>
                <c:pt idx="5072">
                  <c:v>528.36152365236524</c:v>
                </c:pt>
                <c:pt idx="5073">
                  <c:v>528.36152365236524</c:v>
                </c:pt>
                <c:pt idx="5074">
                  <c:v>528.36152365236524</c:v>
                </c:pt>
                <c:pt idx="5075">
                  <c:v>528.36152365236524</c:v>
                </c:pt>
                <c:pt idx="5076">
                  <c:v>528.36152365236524</c:v>
                </c:pt>
                <c:pt idx="5077">
                  <c:v>528.36152365236524</c:v>
                </c:pt>
                <c:pt idx="5078">
                  <c:v>528.36152365236524</c:v>
                </c:pt>
                <c:pt idx="5079">
                  <c:v>528.36152365236524</c:v>
                </c:pt>
                <c:pt idx="5080">
                  <c:v>528.36152365236524</c:v>
                </c:pt>
                <c:pt idx="5081">
                  <c:v>528.36152365236524</c:v>
                </c:pt>
                <c:pt idx="5082">
                  <c:v>528.36152365236524</c:v>
                </c:pt>
                <c:pt idx="5083">
                  <c:v>528.36152365236524</c:v>
                </c:pt>
                <c:pt idx="5084">
                  <c:v>528.36152365236524</c:v>
                </c:pt>
                <c:pt idx="5085">
                  <c:v>528.36152365236524</c:v>
                </c:pt>
                <c:pt idx="5086">
                  <c:v>528.36152365236524</c:v>
                </c:pt>
                <c:pt idx="5087">
                  <c:v>528.36152365236524</c:v>
                </c:pt>
                <c:pt idx="5088">
                  <c:v>528.36152365236524</c:v>
                </c:pt>
                <c:pt idx="5089">
                  <c:v>528.36152365236524</c:v>
                </c:pt>
                <c:pt idx="5090">
                  <c:v>528.36152365236524</c:v>
                </c:pt>
                <c:pt idx="5091">
                  <c:v>528.36152365236524</c:v>
                </c:pt>
                <c:pt idx="5092">
                  <c:v>528.36152365236524</c:v>
                </c:pt>
                <c:pt idx="5093">
                  <c:v>528.36152365236524</c:v>
                </c:pt>
                <c:pt idx="5094">
                  <c:v>528.36152365236524</c:v>
                </c:pt>
                <c:pt idx="5095">
                  <c:v>528.36152365236524</c:v>
                </c:pt>
                <c:pt idx="5096">
                  <c:v>528.36152365236524</c:v>
                </c:pt>
                <c:pt idx="5097">
                  <c:v>528.36152365236524</c:v>
                </c:pt>
                <c:pt idx="5098">
                  <c:v>528.36152365236524</c:v>
                </c:pt>
                <c:pt idx="5099">
                  <c:v>528.36152365236524</c:v>
                </c:pt>
                <c:pt idx="5100">
                  <c:v>528.36152365236524</c:v>
                </c:pt>
                <c:pt idx="5101">
                  <c:v>528.36152365236524</c:v>
                </c:pt>
                <c:pt idx="5102">
                  <c:v>528.36152365236524</c:v>
                </c:pt>
                <c:pt idx="5103">
                  <c:v>528.36152365236524</c:v>
                </c:pt>
                <c:pt idx="5104">
                  <c:v>528.36152365236524</c:v>
                </c:pt>
                <c:pt idx="5105">
                  <c:v>528.36152365236524</c:v>
                </c:pt>
                <c:pt idx="5106">
                  <c:v>528.36152365236524</c:v>
                </c:pt>
                <c:pt idx="5107">
                  <c:v>528.36152365236524</c:v>
                </c:pt>
                <c:pt idx="5108">
                  <c:v>528.36152365236524</c:v>
                </c:pt>
                <c:pt idx="5109">
                  <c:v>528.36152365236524</c:v>
                </c:pt>
                <c:pt idx="5110">
                  <c:v>528.36152365236524</c:v>
                </c:pt>
                <c:pt idx="5111">
                  <c:v>528.36152365236524</c:v>
                </c:pt>
                <c:pt idx="5112">
                  <c:v>528.36152365236524</c:v>
                </c:pt>
                <c:pt idx="5113">
                  <c:v>528.36152365236524</c:v>
                </c:pt>
                <c:pt idx="5114">
                  <c:v>528.36152365236524</c:v>
                </c:pt>
                <c:pt idx="5115">
                  <c:v>528.36152365236524</c:v>
                </c:pt>
                <c:pt idx="5116">
                  <c:v>528.36152365236524</c:v>
                </c:pt>
                <c:pt idx="5117">
                  <c:v>528.36152365236524</c:v>
                </c:pt>
                <c:pt idx="5118">
                  <c:v>528.36152365236524</c:v>
                </c:pt>
                <c:pt idx="5119">
                  <c:v>528.36152365236524</c:v>
                </c:pt>
                <c:pt idx="5120">
                  <c:v>528.36152365236524</c:v>
                </c:pt>
                <c:pt idx="5121">
                  <c:v>528.36152365236524</c:v>
                </c:pt>
                <c:pt idx="5122">
                  <c:v>528.36152365236524</c:v>
                </c:pt>
                <c:pt idx="5123">
                  <c:v>528.36152365236524</c:v>
                </c:pt>
                <c:pt idx="5124">
                  <c:v>528.36152365236524</c:v>
                </c:pt>
                <c:pt idx="5125">
                  <c:v>528.36152365236524</c:v>
                </c:pt>
                <c:pt idx="5126">
                  <c:v>528.36152365236524</c:v>
                </c:pt>
                <c:pt idx="5127">
                  <c:v>528.36152365236524</c:v>
                </c:pt>
                <c:pt idx="5128">
                  <c:v>528.36152365236524</c:v>
                </c:pt>
                <c:pt idx="5129">
                  <c:v>528.36152365236524</c:v>
                </c:pt>
                <c:pt idx="5130">
                  <c:v>528.36152365236524</c:v>
                </c:pt>
                <c:pt idx="5131">
                  <c:v>528.36152365236524</c:v>
                </c:pt>
                <c:pt idx="5132">
                  <c:v>528.36152365236524</c:v>
                </c:pt>
                <c:pt idx="5133">
                  <c:v>528.36152365236524</c:v>
                </c:pt>
                <c:pt idx="5134">
                  <c:v>528.36152365236524</c:v>
                </c:pt>
                <c:pt idx="5135">
                  <c:v>528.36152365236524</c:v>
                </c:pt>
                <c:pt idx="5136">
                  <c:v>528.36152365236524</c:v>
                </c:pt>
                <c:pt idx="5137">
                  <c:v>528.36152365236524</c:v>
                </c:pt>
                <c:pt idx="5138">
                  <c:v>528.36152365236524</c:v>
                </c:pt>
                <c:pt idx="5139">
                  <c:v>528.36152365236524</c:v>
                </c:pt>
                <c:pt idx="5140">
                  <c:v>528.36152365236524</c:v>
                </c:pt>
                <c:pt idx="5141">
                  <c:v>528.36152365236524</c:v>
                </c:pt>
                <c:pt idx="5142">
                  <c:v>528.36152365236524</c:v>
                </c:pt>
                <c:pt idx="5143">
                  <c:v>528.36152365236524</c:v>
                </c:pt>
                <c:pt idx="5144">
                  <c:v>528.36152365236524</c:v>
                </c:pt>
                <c:pt idx="5145">
                  <c:v>528.36152365236524</c:v>
                </c:pt>
                <c:pt idx="5146">
                  <c:v>528.36152365236524</c:v>
                </c:pt>
                <c:pt idx="5147">
                  <c:v>528.36152365236524</c:v>
                </c:pt>
                <c:pt idx="5148">
                  <c:v>528.36152365236524</c:v>
                </c:pt>
                <c:pt idx="5149">
                  <c:v>528.36152365236524</c:v>
                </c:pt>
                <c:pt idx="5150">
                  <c:v>528.36152365236524</c:v>
                </c:pt>
                <c:pt idx="5151">
                  <c:v>528.36152365236524</c:v>
                </c:pt>
                <c:pt idx="5152">
                  <c:v>528.36152365236524</c:v>
                </c:pt>
                <c:pt idx="5153">
                  <c:v>528.36152365236524</c:v>
                </c:pt>
                <c:pt idx="5154">
                  <c:v>528.36152365236524</c:v>
                </c:pt>
                <c:pt idx="5155">
                  <c:v>528.36152365236524</c:v>
                </c:pt>
                <c:pt idx="5156">
                  <c:v>528.36152365236524</c:v>
                </c:pt>
                <c:pt idx="5157">
                  <c:v>528.36152365236524</c:v>
                </c:pt>
                <c:pt idx="5158">
                  <c:v>528.36152365236524</c:v>
                </c:pt>
                <c:pt idx="5159">
                  <c:v>528.36152365236524</c:v>
                </c:pt>
                <c:pt idx="5160">
                  <c:v>528.36152365236524</c:v>
                </c:pt>
                <c:pt idx="5161">
                  <c:v>528.36152365236524</c:v>
                </c:pt>
                <c:pt idx="5162">
                  <c:v>528.36152365236524</c:v>
                </c:pt>
                <c:pt idx="5163">
                  <c:v>528.36152365236524</c:v>
                </c:pt>
                <c:pt idx="5164">
                  <c:v>528.36152365236524</c:v>
                </c:pt>
                <c:pt idx="5165">
                  <c:v>528.36152365236524</c:v>
                </c:pt>
                <c:pt idx="5166">
                  <c:v>528.36152365236524</c:v>
                </c:pt>
                <c:pt idx="5167">
                  <c:v>528.36152365236524</c:v>
                </c:pt>
                <c:pt idx="5168">
                  <c:v>528.36152365236524</c:v>
                </c:pt>
                <c:pt idx="5169">
                  <c:v>528.36152365236524</c:v>
                </c:pt>
                <c:pt idx="5170">
                  <c:v>528.36152365236524</c:v>
                </c:pt>
                <c:pt idx="5171">
                  <c:v>528.36152365236524</c:v>
                </c:pt>
                <c:pt idx="5172">
                  <c:v>528.36152365236524</c:v>
                </c:pt>
                <c:pt idx="5173">
                  <c:v>528.36152365236524</c:v>
                </c:pt>
                <c:pt idx="5174">
                  <c:v>528.36152365236524</c:v>
                </c:pt>
                <c:pt idx="5175">
                  <c:v>528.36152365236524</c:v>
                </c:pt>
                <c:pt idx="5176">
                  <c:v>528.36152365236524</c:v>
                </c:pt>
                <c:pt idx="5177">
                  <c:v>528.36152365236524</c:v>
                </c:pt>
                <c:pt idx="5178">
                  <c:v>528.36152365236524</c:v>
                </c:pt>
                <c:pt idx="5179">
                  <c:v>528.36152365236524</c:v>
                </c:pt>
                <c:pt idx="5180">
                  <c:v>528.36152365236524</c:v>
                </c:pt>
                <c:pt idx="5181">
                  <c:v>528.36152365236524</c:v>
                </c:pt>
                <c:pt idx="5182">
                  <c:v>528.36152365236524</c:v>
                </c:pt>
                <c:pt idx="5183">
                  <c:v>528.36152365236524</c:v>
                </c:pt>
                <c:pt idx="5184">
                  <c:v>528.36152365236524</c:v>
                </c:pt>
                <c:pt idx="5185">
                  <c:v>528.36152365236524</c:v>
                </c:pt>
                <c:pt idx="5186">
                  <c:v>528.36152365236524</c:v>
                </c:pt>
                <c:pt idx="5187">
                  <c:v>528.36152365236524</c:v>
                </c:pt>
                <c:pt idx="5188">
                  <c:v>528.36152365236524</c:v>
                </c:pt>
                <c:pt idx="5189">
                  <c:v>528.36152365236524</c:v>
                </c:pt>
                <c:pt idx="5190">
                  <c:v>528.36152365236524</c:v>
                </c:pt>
                <c:pt idx="5191">
                  <c:v>528.36152365236524</c:v>
                </c:pt>
                <c:pt idx="5192">
                  <c:v>528.36152365236524</c:v>
                </c:pt>
                <c:pt idx="5193">
                  <c:v>528.36152365236524</c:v>
                </c:pt>
                <c:pt idx="5194">
                  <c:v>528.36152365236524</c:v>
                </c:pt>
                <c:pt idx="5195">
                  <c:v>528.36152365236524</c:v>
                </c:pt>
                <c:pt idx="5196">
                  <c:v>528.36152365236524</c:v>
                </c:pt>
                <c:pt idx="5197">
                  <c:v>528.36152365236524</c:v>
                </c:pt>
                <c:pt idx="5198">
                  <c:v>528.36152365236524</c:v>
                </c:pt>
                <c:pt idx="5199">
                  <c:v>528.36152365236524</c:v>
                </c:pt>
                <c:pt idx="5200">
                  <c:v>528.36152365236524</c:v>
                </c:pt>
                <c:pt idx="5201">
                  <c:v>528.36152365236524</c:v>
                </c:pt>
                <c:pt idx="5202">
                  <c:v>528.36152365236524</c:v>
                </c:pt>
                <c:pt idx="5203">
                  <c:v>528.36152365236524</c:v>
                </c:pt>
                <c:pt idx="5204">
                  <c:v>528.36152365236524</c:v>
                </c:pt>
                <c:pt idx="5205">
                  <c:v>528.36152365236524</c:v>
                </c:pt>
                <c:pt idx="5206">
                  <c:v>528.36152365236524</c:v>
                </c:pt>
                <c:pt idx="5207">
                  <c:v>528.36152365236524</c:v>
                </c:pt>
                <c:pt idx="5208">
                  <c:v>528.36152365236524</c:v>
                </c:pt>
                <c:pt idx="5209">
                  <c:v>528.36152365236524</c:v>
                </c:pt>
                <c:pt idx="5210">
                  <c:v>528.36152365236524</c:v>
                </c:pt>
                <c:pt idx="5211">
                  <c:v>528.36152365236524</c:v>
                </c:pt>
                <c:pt idx="5212">
                  <c:v>528.36152365236524</c:v>
                </c:pt>
                <c:pt idx="5213">
                  <c:v>528.36152365236524</c:v>
                </c:pt>
                <c:pt idx="5214">
                  <c:v>528.36152365236524</c:v>
                </c:pt>
                <c:pt idx="5215">
                  <c:v>528.36152365236524</c:v>
                </c:pt>
                <c:pt idx="5216">
                  <c:v>528.36152365236524</c:v>
                </c:pt>
                <c:pt idx="5217">
                  <c:v>528.36152365236524</c:v>
                </c:pt>
                <c:pt idx="5218">
                  <c:v>528.36152365236524</c:v>
                </c:pt>
                <c:pt idx="5219">
                  <c:v>528.36152365236524</c:v>
                </c:pt>
                <c:pt idx="5220">
                  <c:v>528.36152365236524</c:v>
                </c:pt>
                <c:pt idx="5221">
                  <c:v>528.36152365236524</c:v>
                </c:pt>
                <c:pt idx="5222">
                  <c:v>528.36152365236524</c:v>
                </c:pt>
                <c:pt idx="5223">
                  <c:v>528.36152365236524</c:v>
                </c:pt>
                <c:pt idx="5224">
                  <c:v>528.36152365236524</c:v>
                </c:pt>
                <c:pt idx="5225">
                  <c:v>528.36152365236524</c:v>
                </c:pt>
                <c:pt idx="5226">
                  <c:v>528.36152365236524</c:v>
                </c:pt>
                <c:pt idx="5227">
                  <c:v>528.36152365236524</c:v>
                </c:pt>
                <c:pt idx="5228">
                  <c:v>528.36152365236524</c:v>
                </c:pt>
                <c:pt idx="5229">
                  <c:v>528.36152365236524</c:v>
                </c:pt>
                <c:pt idx="5230">
                  <c:v>528.36152365236524</c:v>
                </c:pt>
                <c:pt idx="5231">
                  <c:v>528.36152365236524</c:v>
                </c:pt>
                <c:pt idx="5232">
                  <c:v>528.36152365236524</c:v>
                </c:pt>
                <c:pt idx="5233">
                  <c:v>528.36152365236524</c:v>
                </c:pt>
                <c:pt idx="5234">
                  <c:v>528.36152365236524</c:v>
                </c:pt>
                <c:pt idx="5235">
                  <c:v>528.36152365236524</c:v>
                </c:pt>
                <c:pt idx="5236">
                  <c:v>528.36152365236524</c:v>
                </c:pt>
                <c:pt idx="5237">
                  <c:v>528.36152365236524</c:v>
                </c:pt>
                <c:pt idx="5238">
                  <c:v>528.36152365236524</c:v>
                </c:pt>
                <c:pt idx="5239">
                  <c:v>528.36152365236524</c:v>
                </c:pt>
                <c:pt idx="5240">
                  <c:v>528.36152365236524</c:v>
                </c:pt>
                <c:pt idx="5241">
                  <c:v>528.36152365236524</c:v>
                </c:pt>
                <c:pt idx="5242">
                  <c:v>528.36152365236524</c:v>
                </c:pt>
                <c:pt idx="5243">
                  <c:v>528.36152365236524</c:v>
                </c:pt>
                <c:pt idx="5244">
                  <c:v>528.36152365236524</c:v>
                </c:pt>
                <c:pt idx="5245">
                  <c:v>528.36152365236524</c:v>
                </c:pt>
                <c:pt idx="5246">
                  <c:v>528.36152365236524</c:v>
                </c:pt>
                <c:pt idx="5247">
                  <c:v>528.36152365236524</c:v>
                </c:pt>
                <c:pt idx="5248">
                  <c:v>528.36152365236524</c:v>
                </c:pt>
                <c:pt idx="5249">
                  <c:v>528.36152365236524</c:v>
                </c:pt>
                <c:pt idx="5250">
                  <c:v>528.36152365236524</c:v>
                </c:pt>
                <c:pt idx="5251">
                  <c:v>528.36152365236524</c:v>
                </c:pt>
                <c:pt idx="5252">
                  <c:v>528.36152365236524</c:v>
                </c:pt>
                <c:pt idx="5253">
                  <c:v>528.36152365236524</c:v>
                </c:pt>
                <c:pt idx="5254">
                  <c:v>528.36152365236524</c:v>
                </c:pt>
                <c:pt idx="5255">
                  <c:v>528.36152365236524</c:v>
                </c:pt>
                <c:pt idx="5256">
                  <c:v>528.36152365236524</c:v>
                </c:pt>
                <c:pt idx="5257">
                  <c:v>528.36152365236524</c:v>
                </c:pt>
                <c:pt idx="5258">
                  <c:v>528.36152365236524</c:v>
                </c:pt>
                <c:pt idx="5259">
                  <c:v>528.36152365236524</c:v>
                </c:pt>
                <c:pt idx="5260">
                  <c:v>528.36152365236524</c:v>
                </c:pt>
                <c:pt idx="5261">
                  <c:v>528.36152365236524</c:v>
                </c:pt>
                <c:pt idx="5262">
                  <c:v>528.36152365236524</c:v>
                </c:pt>
                <c:pt idx="5263">
                  <c:v>528.36152365236524</c:v>
                </c:pt>
                <c:pt idx="5264">
                  <c:v>528.36152365236524</c:v>
                </c:pt>
                <c:pt idx="5265">
                  <c:v>528.36152365236524</c:v>
                </c:pt>
                <c:pt idx="5266">
                  <c:v>528.36152365236524</c:v>
                </c:pt>
                <c:pt idx="5267">
                  <c:v>528.36152365236524</c:v>
                </c:pt>
                <c:pt idx="5268">
                  <c:v>528.36152365236524</c:v>
                </c:pt>
                <c:pt idx="5269">
                  <c:v>528.36152365236524</c:v>
                </c:pt>
                <c:pt idx="5270">
                  <c:v>528.36152365236524</c:v>
                </c:pt>
                <c:pt idx="5271">
                  <c:v>528.36152365236524</c:v>
                </c:pt>
                <c:pt idx="5272">
                  <c:v>528.36152365236524</c:v>
                </c:pt>
                <c:pt idx="5273">
                  <c:v>528.36152365236524</c:v>
                </c:pt>
                <c:pt idx="5274">
                  <c:v>528.36152365236524</c:v>
                </c:pt>
                <c:pt idx="5275">
                  <c:v>528.36152365236524</c:v>
                </c:pt>
                <c:pt idx="5276">
                  <c:v>528.36152365236524</c:v>
                </c:pt>
                <c:pt idx="5277">
                  <c:v>528.36152365236524</c:v>
                </c:pt>
                <c:pt idx="5278">
                  <c:v>528.36152365236524</c:v>
                </c:pt>
                <c:pt idx="5279">
                  <c:v>528.36152365236524</c:v>
                </c:pt>
                <c:pt idx="5280">
                  <c:v>528.36152365236524</c:v>
                </c:pt>
                <c:pt idx="5281">
                  <c:v>528.36152365236524</c:v>
                </c:pt>
                <c:pt idx="5282">
                  <c:v>528.36152365236524</c:v>
                </c:pt>
                <c:pt idx="5283">
                  <c:v>528.36152365236524</c:v>
                </c:pt>
                <c:pt idx="5284">
                  <c:v>528.36152365236524</c:v>
                </c:pt>
                <c:pt idx="5285">
                  <c:v>528.36152365236524</c:v>
                </c:pt>
                <c:pt idx="5286">
                  <c:v>528.36152365236524</c:v>
                </c:pt>
                <c:pt idx="5287">
                  <c:v>528.36152365236524</c:v>
                </c:pt>
                <c:pt idx="5288">
                  <c:v>528.36152365236524</c:v>
                </c:pt>
                <c:pt idx="5289">
                  <c:v>528.36152365236524</c:v>
                </c:pt>
                <c:pt idx="5290">
                  <c:v>528.36152365236524</c:v>
                </c:pt>
                <c:pt idx="5291">
                  <c:v>528.36152365236524</c:v>
                </c:pt>
                <c:pt idx="5292">
                  <c:v>528.36152365236524</c:v>
                </c:pt>
                <c:pt idx="5293">
                  <c:v>528.36152365236524</c:v>
                </c:pt>
                <c:pt idx="5294">
                  <c:v>528.36152365236524</c:v>
                </c:pt>
                <c:pt idx="5295">
                  <c:v>528.36152365236524</c:v>
                </c:pt>
                <c:pt idx="5296">
                  <c:v>528.36152365236524</c:v>
                </c:pt>
                <c:pt idx="5297">
                  <c:v>528.36152365236524</c:v>
                </c:pt>
                <c:pt idx="5298">
                  <c:v>528.36152365236524</c:v>
                </c:pt>
                <c:pt idx="5299">
                  <c:v>528.36152365236524</c:v>
                </c:pt>
                <c:pt idx="5300">
                  <c:v>528.36152365236524</c:v>
                </c:pt>
                <c:pt idx="5301">
                  <c:v>528.36152365236524</c:v>
                </c:pt>
                <c:pt idx="5302">
                  <c:v>528.36152365236524</c:v>
                </c:pt>
                <c:pt idx="5303">
                  <c:v>528.36152365236524</c:v>
                </c:pt>
                <c:pt idx="5304">
                  <c:v>528.36152365236524</c:v>
                </c:pt>
                <c:pt idx="5305">
                  <c:v>528.36152365236524</c:v>
                </c:pt>
                <c:pt idx="5306">
                  <c:v>528.36152365236524</c:v>
                </c:pt>
                <c:pt idx="5307">
                  <c:v>528.36152365236524</c:v>
                </c:pt>
                <c:pt idx="5308">
                  <c:v>528.36152365236524</c:v>
                </c:pt>
                <c:pt idx="5309">
                  <c:v>528.36152365236524</c:v>
                </c:pt>
                <c:pt idx="5310">
                  <c:v>528.36152365236524</c:v>
                </c:pt>
                <c:pt idx="5311">
                  <c:v>528.36152365236524</c:v>
                </c:pt>
                <c:pt idx="5312">
                  <c:v>528.36152365236524</c:v>
                </c:pt>
                <c:pt idx="5313">
                  <c:v>528.36152365236524</c:v>
                </c:pt>
                <c:pt idx="5314">
                  <c:v>528.36152365236524</c:v>
                </c:pt>
                <c:pt idx="5315">
                  <c:v>528.36152365236524</c:v>
                </c:pt>
                <c:pt idx="5316">
                  <c:v>528.36152365236524</c:v>
                </c:pt>
                <c:pt idx="5317">
                  <c:v>528.36152365236524</c:v>
                </c:pt>
                <c:pt idx="5318">
                  <c:v>528.36152365236524</c:v>
                </c:pt>
                <c:pt idx="5319">
                  <c:v>528.36152365236524</c:v>
                </c:pt>
                <c:pt idx="5320">
                  <c:v>528.36152365236524</c:v>
                </c:pt>
                <c:pt idx="5321">
                  <c:v>528.36152365236524</c:v>
                </c:pt>
                <c:pt idx="5322">
                  <c:v>528.36152365236524</c:v>
                </c:pt>
                <c:pt idx="5323">
                  <c:v>528.36152365236524</c:v>
                </c:pt>
                <c:pt idx="5324">
                  <c:v>528.36152365236524</c:v>
                </c:pt>
                <c:pt idx="5325">
                  <c:v>528.36152365236524</c:v>
                </c:pt>
                <c:pt idx="5326">
                  <c:v>528.36152365236524</c:v>
                </c:pt>
                <c:pt idx="5327">
                  <c:v>528.36152365236524</c:v>
                </c:pt>
                <c:pt idx="5328">
                  <c:v>528.36152365236524</c:v>
                </c:pt>
                <c:pt idx="5329">
                  <c:v>528.36152365236524</c:v>
                </c:pt>
                <c:pt idx="5330">
                  <c:v>528.36152365236524</c:v>
                </c:pt>
                <c:pt idx="5331">
                  <c:v>528.36152365236524</c:v>
                </c:pt>
                <c:pt idx="5332">
                  <c:v>528.36152365236524</c:v>
                </c:pt>
                <c:pt idx="5333">
                  <c:v>528.36152365236524</c:v>
                </c:pt>
                <c:pt idx="5334">
                  <c:v>528.36152365236524</c:v>
                </c:pt>
                <c:pt idx="5335">
                  <c:v>528.36152365236524</c:v>
                </c:pt>
                <c:pt idx="5336">
                  <c:v>528.36152365236524</c:v>
                </c:pt>
                <c:pt idx="5337">
                  <c:v>528.36152365236524</c:v>
                </c:pt>
                <c:pt idx="5338">
                  <c:v>528.36152365236524</c:v>
                </c:pt>
                <c:pt idx="5339">
                  <c:v>528.36152365236524</c:v>
                </c:pt>
                <c:pt idx="5340">
                  <c:v>528.36152365236524</c:v>
                </c:pt>
                <c:pt idx="5341">
                  <c:v>528.36152365236524</c:v>
                </c:pt>
                <c:pt idx="5342">
                  <c:v>528.36152365236524</c:v>
                </c:pt>
                <c:pt idx="5343">
                  <c:v>528.36152365236524</c:v>
                </c:pt>
                <c:pt idx="5344">
                  <c:v>528.36152365236524</c:v>
                </c:pt>
                <c:pt idx="5345">
                  <c:v>528.36152365236524</c:v>
                </c:pt>
                <c:pt idx="5346">
                  <c:v>528.36152365236524</c:v>
                </c:pt>
                <c:pt idx="5347">
                  <c:v>528.36152365236524</c:v>
                </c:pt>
                <c:pt idx="5348">
                  <c:v>528.36152365236524</c:v>
                </c:pt>
                <c:pt idx="5349">
                  <c:v>528.36152365236524</c:v>
                </c:pt>
                <c:pt idx="5350">
                  <c:v>528.36152365236524</c:v>
                </c:pt>
                <c:pt idx="5351">
                  <c:v>528.36152365236524</c:v>
                </c:pt>
                <c:pt idx="5352">
                  <c:v>528.36152365236524</c:v>
                </c:pt>
                <c:pt idx="5353">
                  <c:v>528.36152365236524</c:v>
                </c:pt>
                <c:pt idx="5354">
                  <c:v>528.36152365236524</c:v>
                </c:pt>
                <c:pt idx="5355">
                  <c:v>528.36152365236524</c:v>
                </c:pt>
                <c:pt idx="5356">
                  <c:v>528.36152365236524</c:v>
                </c:pt>
                <c:pt idx="5357">
                  <c:v>528.36152365236524</c:v>
                </c:pt>
                <c:pt idx="5358">
                  <c:v>528.36152365236524</c:v>
                </c:pt>
                <c:pt idx="5359">
                  <c:v>528.36152365236524</c:v>
                </c:pt>
                <c:pt idx="5360">
                  <c:v>528.36152365236524</c:v>
                </c:pt>
                <c:pt idx="5361">
                  <c:v>528.36152365236524</c:v>
                </c:pt>
                <c:pt idx="5362">
                  <c:v>528.36152365236524</c:v>
                </c:pt>
                <c:pt idx="5363">
                  <c:v>528.36152365236524</c:v>
                </c:pt>
                <c:pt idx="5364">
                  <c:v>528.36152365236524</c:v>
                </c:pt>
                <c:pt idx="5365">
                  <c:v>528.36152365236524</c:v>
                </c:pt>
                <c:pt idx="5366">
                  <c:v>528.36152365236524</c:v>
                </c:pt>
                <c:pt idx="5367">
                  <c:v>528.36152365236524</c:v>
                </c:pt>
                <c:pt idx="5368">
                  <c:v>528.36152365236524</c:v>
                </c:pt>
                <c:pt idx="5369">
                  <c:v>528.36152365236524</c:v>
                </c:pt>
                <c:pt idx="5370">
                  <c:v>528.36152365236524</c:v>
                </c:pt>
                <c:pt idx="5371">
                  <c:v>528.36152365236524</c:v>
                </c:pt>
                <c:pt idx="5372">
                  <c:v>528.36152365236524</c:v>
                </c:pt>
                <c:pt idx="5373">
                  <c:v>528.36152365236524</c:v>
                </c:pt>
                <c:pt idx="5374">
                  <c:v>528.36152365236524</c:v>
                </c:pt>
                <c:pt idx="5375">
                  <c:v>528.36152365236524</c:v>
                </c:pt>
                <c:pt idx="5376">
                  <c:v>528.36152365236524</c:v>
                </c:pt>
                <c:pt idx="5377">
                  <c:v>528.36152365236524</c:v>
                </c:pt>
                <c:pt idx="5378">
                  <c:v>528.36152365236524</c:v>
                </c:pt>
                <c:pt idx="5379">
                  <c:v>528.36152365236524</c:v>
                </c:pt>
                <c:pt idx="5380">
                  <c:v>528.36152365236524</c:v>
                </c:pt>
                <c:pt idx="5381">
                  <c:v>528.36152365236524</c:v>
                </c:pt>
                <c:pt idx="5382">
                  <c:v>528.36152365236524</c:v>
                </c:pt>
                <c:pt idx="5383">
                  <c:v>528.36152365236524</c:v>
                </c:pt>
                <c:pt idx="5384">
                  <c:v>528.36152365236524</c:v>
                </c:pt>
                <c:pt idx="5385">
                  <c:v>528.36152365236524</c:v>
                </c:pt>
                <c:pt idx="5386">
                  <c:v>528.36152365236524</c:v>
                </c:pt>
                <c:pt idx="5387">
                  <c:v>528.36152365236524</c:v>
                </c:pt>
                <c:pt idx="5388">
                  <c:v>528.36152365236524</c:v>
                </c:pt>
                <c:pt idx="5389">
                  <c:v>528.36152365236524</c:v>
                </c:pt>
                <c:pt idx="5390">
                  <c:v>528.36152365236524</c:v>
                </c:pt>
                <c:pt idx="5391">
                  <c:v>528.36152365236524</c:v>
                </c:pt>
                <c:pt idx="5392">
                  <c:v>528.36152365236524</c:v>
                </c:pt>
                <c:pt idx="5393">
                  <c:v>528.36152365236524</c:v>
                </c:pt>
                <c:pt idx="5394">
                  <c:v>528.36152365236524</c:v>
                </c:pt>
                <c:pt idx="5395">
                  <c:v>528.36152365236524</c:v>
                </c:pt>
                <c:pt idx="5396">
                  <c:v>528.36152365236524</c:v>
                </c:pt>
                <c:pt idx="5397">
                  <c:v>528.36152365236524</c:v>
                </c:pt>
                <c:pt idx="5398">
                  <c:v>528.36152365236524</c:v>
                </c:pt>
                <c:pt idx="5399">
                  <c:v>528.36152365236524</c:v>
                </c:pt>
                <c:pt idx="5400">
                  <c:v>528.36152365236524</c:v>
                </c:pt>
                <c:pt idx="5401">
                  <c:v>528.36152365236524</c:v>
                </c:pt>
                <c:pt idx="5402">
                  <c:v>528.36152365236524</c:v>
                </c:pt>
                <c:pt idx="5403">
                  <c:v>528.36152365236524</c:v>
                </c:pt>
                <c:pt idx="5404">
                  <c:v>528.36152365236524</c:v>
                </c:pt>
                <c:pt idx="5405">
                  <c:v>528.36152365236524</c:v>
                </c:pt>
                <c:pt idx="5406">
                  <c:v>528.36152365236524</c:v>
                </c:pt>
                <c:pt idx="5407">
                  <c:v>528.36152365236524</c:v>
                </c:pt>
                <c:pt idx="5408">
                  <c:v>528.36152365236524</c:v>
                </c:pt>
                <c:pt idx="5409">
                  <c:v>528.36152365236524</c:v>
                </c:pt>
                <c:pt idx="5410">
                  <c:v>528.36152365236524</c:v>
                </c:pt>
                <c:pt idx="5411">
                  <c:v>528.36152365236524</c:v>
                </c:pt>
                <c:pt idx="5412">
                  <c:v>528.36152365236524</c:v>
                </c:pt>
                <c:pt idx="5413">
                  <c:v>528.36152365236524</c:v>
                </c:pt>
                <c:pt idx="5414">
                  <c:v>528.36152365236524</c:v>
                </c:pt>
                <c:pt idx="5415">
                  <c:v>528.36152365236524</c:v>
                </c:pt>
                <c:pt idx="5416">
                  <c:v>528.36152365236524</c:v>
                </c:pt>
                <c:pt idx="5417">
                  <c:v>528.36152365236524</c:v>
                </c:pt>
                <c:pt idx="5418">
                  <c:v>528.36152365236524</c:v>
                </c:pt>
                <c:pt idx="5419">
                  <c:v>528.36152365236524</c:v>
                </c:pt>
                <c:pt idx="5420">
                  <c:v>528.36152365236524</c:v>
                </c:pt>
                <c:pt idx="5421">
                  <c:v>528.36152365236524</c:v>
                </c:pt>
                <c:pt idx="5422">
                  <c:v>528.36152365236524</c:v>
                </c:pt>
                <c:pt idx="5423">
                  <c:v>528.36152365236524</c:v>
                </c:pt>
                <c:pt idx="5424">
                  <c:v>528.36152365236524</c:v>
                </c:pt>
                <c:pt idx="5425">
                  <c:v>528.36152365236524</c:v>
                </c:pt>
                <c:pt idx="5426">
                  <c:v>528.36152365236524</c:v>
                </c:pt>
                <c:pt idx="5427">
                  <c:v>528.36152365236524</c:v>
                </c:pt>
                <c:pt idx="5428">
                  <c:v>528.36152365236524</c:v>
                </c:pt>
                <c:pt idx="5429">
                  <c:v>528.36152365236524</c:v>
                </c:pt>
                <c:pt idx="5430">
                  <c:v>528.36152365236524</c:v>
                </c:pt>
                <c:pt idx="5431">
                  <c:v>528.36152365236524</c:v>
                </c:pt>
                <c:pt idx="5432">
                  <c:v>528.36152365236524</c:v>
                </c:pt>
                <c:pt idx="5433">
                  <c:v>528.36152365236524</c:v>
                </c:pt>
                <c:pt idx="5434">
                  <c:v>528.36152365236524</c:v>
                </c:pt>
                <c:pt idx="5435">
                  <c:v>528.36152365236524</c:v>
                </c:pt>
                <c:pt idx="5436">
                  <c:v>528.36152365236524</c:v>
                </c:pt>
                <c:pt idx="5437">
                  <c:v>528.36152365236524</c:v>
                </c:pt>
                <c:pt idx="5438">
                  <c:v>528.36152365236524</c:v>
                </c:pt>
                <c:pt idx="5439">
                  <c:v>528.36152365236524</c:v>
                </c:pt>
                <c:pt idx="5440">
                  <c:v>528.36152365236524</c:v>
                </c:pt>
                <c:pt idx="5441">
                  <c:v>528.36152365236524</c:v>
                </c:pt>
                <c:pt idx="5442">
                  <c:v>528.36152365236524</c:v>
                </c:pt>
                <c:pt idx="5443">
                  <c:v>528.36152365236524</c:v>
                </c:pt>
                <c:pt idx="5444">
                  <c:v>528.36152365236524</c:v>
                </c:pt>
                <c:pt idx="5445">
                  <c:v>528.36152365236524</c:v>
                </c:pt>
                <c:pt idx="5446">
                  <c:v>528.36152365236524</c:v>
                </c:pt>
                <c:pt idx="5447">
                  <c:v>528.36152365236524</c:v>
                </c:pt>
                <c:pt idx="5448">
                  <c:v>528.36152365236524</c:v>
                </c:pt>
                <c:pt idx="5449">
                  <c:v>528.36152365236524</c:v>
                </c:pt>
                <c:pt idx="5450">
                  <c:v>528.36152365236524</c:v>
                </c:pt>
                <c:pt idx="5451">
                  <c:v>528.36152365236524</c:v>
                </c:pt>
                <c:pt idx="5452">
                  <c:v>528.36152365236524</c:v>
                </c:pt>
                <c:pt idx="5453">
                  <c:v>528.36152365236524</c:v>
                </c:pt>
                <c:pt idx="5454">
                  <c:v>528.36152365236524</c:v>
                </c:pt>
                <c:pt idx="5455">
                  <c:v>528.36152365236524</c:v>
                </c:pt>
                <c:pt idx="5456">
                  <c:v>528.36152365236524</c:v>
                </c:pt>
                <c:pt idx="5457">
                  <c:v>528.36152365236524</c:v>
                </c:pt>
                <c:pt idx="5458">
                  <c:v>528.36152365236524</c:v>
                </c:pt>
                <c:pt idx="5459">
                  <c:v>528.36152365236524</c:v>
                </c:pt>
                <c:pt idx="5460">
                  <c:v>528.36152365236524</c:v>
                </c:pt>
                <c:pt idx="5461">
                  <c:v>528.36152365236524</c:v>
                </c:pt>
                <c:pt idx="5462">
                  <c:v>528.36152365236524</c:v>
                </c:pt>
                <c:pt idx="5463">
                  <c:v>528.36152365236524</c:v>
                </c:pt>
                <c:pt idx="5464">
                  <c:v>528.36152365236524</c:v>
                </c:pt>
                <c:pt idx="5465">
                  <c:v>528.36152365236524</c:v>
                </c:pt>
                <c:pt idx="5466">
                  <c:v>528.36152365236524</c:v>
                </c:pt>
                <c:pt idx="5467">
                  <c:v>528.36152365236524</c:v>
                </c:pt>
                <c:pt idx="5468">
                  <c:v>528.36152365236524</c:v>
                </c:pt>
                <c:pt idx="5469">
                  <c:v>528.36152365236524</c:v>
                </c:pt>
                <c:pt idx="5470">
                  <c:v>528.36152365236524</c:v>
                </c:pt>
                <c:pt idx="5471">
                  <c:v>528.36152365236524</c:v>
                </c:pt>
                <c:pt idx="5472">
                  <c:v>528.36152365236524</c:v>
                </c:pt>
                <c:pt idx="5473">
                  <c:v>528.36152365236524</c:v>
                </c:pt>
                <c:pt idx="5474">
                  <c:v>528.36152365236524</c:v>
                </c:pt>
                <c:pt idx="5475">
                  <c:v>528.36152365236524</c:v>
                </c:pt>
                <c:pt idx="5476">
                  <c:v>528.36152365236524</c:v>
                </c:pt>
                <c:pt idx="5477">
                  <c:v>528.36152365236524</c:v>
                </c:pt>
                <c:pt idx="5478">
                  <c:v>528.36152365236524</c:v>
                </c:pt>
                <c:pt idx="5479">
                  <c:v>528.36152365236524</c:v>
                </c:pt>
                <c:pt idx="5480">
                  <c:v>528.36152365236524</c:v>
                </c:pt>
                <c:pt idx="5481">
                  <c:v>528.36152365236524</c:v>
                </c:pt>
                <c:pt idx="5482">
                  <c:v>528.36152365236524</c:v>
                </c:pt>
                <c:pt idx="5483">
                  <c:v>528.36152365236524</c:v>
                </c:pt>
                <c:pt idx="5484">
                  <c:v>528.36152365236524</c:v>
                </c:pt>
                <c:pt idx="5485">
                  <c:v>528.36152365236524</c:v>
                </c:pt>
                <c:pt idx="5486">
                  <c:v>528.36152365236524</c:v>
                </c:pt>
                <c:pt idx="5487">
                  <c:v>528.36152365236524</c:v>
                </c:pt>
                <c:pt idx="5488">
                  <c:v>528.36152365236524</c:v>
                </c:pt>
                <c:pt idx="5489">
                  <c:v>528.36152365236524</c:v>
                </c:pt>
                <c:pt idx="5490">
                  <c:v>528.36152365236524</c:v>
                </c:pt>
                <c:pt idx="5491">
                  <c:v>528.36152365236524</c:v>
                </c:pt>
                <c:pt idx="5492">
                  <c:v>528.36152365236524</c:v>
                </c:pt>
                <c:pt idx="5493">
                  <c:v>528.36152365236524</c:v>
                </c:pt>
                <c:pt idx="5494">
                  <c:v>528.36152365236524</c:v>
                </c:pt>
                <c:pt idx="5495">
                  <c:v>528.36152365236524</c:v>
                </c:pt>
                <c:pt idx="5496">
                  <c:v>528.36152365236524</c:v>
                </c:pt>
                <c:pt idx="5497">
                  <c:v>528.36152365236524</c:v>
                </c:pt>
                <c:pt idx="5498">
                  <c:v>528.36152365236524</c:v>
                </c:pt>
                <c:pt idx="5499">
                  <c:v>528.36152365236524</c:v>
                </c:pt>
                <c:pt idx="5500">
                  <c:v>528.36152365236524</c:v>
                </c:pt>
                <c:pt idx="5501">
                  <c:v>528.36152365236524</c:v>
                </c:pt>
                <c:pt idx="5502">
                  <c:v>528.36152365236524</c:v>
                </c:pt>
                <c:pt idx="5503">
                  <c:v>528.36152365236524</c:v>
                </c:pt>
                <c:pt idx="5504">
                  <c:v>528.36152365236524</c:v>
                </c:pt>
                <c:pt idx="5505">
                  <c:v>528.36152365236524</c:v>
                </c:pt>
                <c:pt idx="5506">
                  <c:v>528.36152365236524</c:v>
                </c:pt>
                <c:pt idx="5507">
                  <c:v>528.36152365236524</c:v>
                </c:pt>
                <c:pt idx="5508">
                  <c:v>528.36152365236524</c:v>
                </c:pt>
                <c:pt idx="5509">
                  <c:v>528.36152365236524</c:v>
                </c:pt>
                <c:pt idx="5510">
                  <c:v>528.36152365236524</c:v>
                </c:pt>
                <c:pt idx="5511">
                  <c:v>528.36152365236524</c:v>
                </c:pt>
                <c:pt idx="5512">
                  <c:v>528.36152365236524</c:v>
                </c:pt>
                <c:pt idx="5513">
                  <c:v>528.36152365236524</c:v>
                </c:pt>
                <c:pt idx="5514">
                  <c:v>528.36152365236524</c:v>
                </c:pt>
                <c:pt idx="5515">
                  <c:v>528.36152365236524</c:v>
                </c:pt>
                <c:pt idx="5516">
                  <c:v>528.36152365236524</c:v>
                </c:pt>
                <c:pt idx="5517">
                  <c:v>528.36152365236524</c:v>
                </c:pt>
                <c:pt idx="5518">
                  <c:v>528.36152365236524</c:v>
                </c:pt>
                <c:pt idx="5519">
                  <c:v>528.36152365236524</c:v>
                </c:pt>
                <c:pt idx="5520">
                  <c:v>528.36152365236524</c:v>
                </c:pt>
                <c:pt idx="5521">
                  <c:v>528.36152365236524</c:v>
                </c:pt>
                <c:pt idx="5522">
                  <c:v>528.36152365236524</c:v>
                </c:pt>
                <c:pt idx="5523">
                  <c:v>528.36152365236524</c:v>
                </c:pt>
                <c:pt idx="5524">
                  <c:v>528.36152365236524</c:v>
                </c:pt>
                <c:pt idx="5525">
                  <c:v>528.36152365236524</c:v>
                </c:pt>
                <c:pt idx="5526">
                  <c:v>528.36152365236524</c:v>
                </c:pt>
                <c:pt idx="5527">
                  <c:v>528.36152365236524</c:v>
                </c:pt>
                <c:pt idx="5528">
                  <c:v>528.36152365236524</c:v>
                </c:pt>
                <c:pt idx="5529">
                  <c:v>528.36152365236524</c:v>
                </c:pt>
                <c:pt idx="5530">
                  <c:v>528.36152365236524</c:v>
                </c:pt>
                <c:pt idx="5531">
                  <c:v>528.36152365236524</c:v>
                </c:pt>
                <c:pt idx="5532">
                  <c:v>528.36152365236524</c:v>
                </c:pt>
                <c:pt idx="5533">
                  <c:v>528.36152365236524</c:v>
                </c:pt>
                <c:pt idx="5534">
                  <c:v>528.36152365236524</c:v>
                </c:pt>
                <c:pt idx="5535">
                  <c:v>528.36152365236524</c:v>
                </c:pt>
                <c:pt idx="5536">
                  <c:v>528.36152365236524</c:v>
                </c:pt>
                <c:pt idx="5537">
                  <c:v>528.36152365236524</c:v>
                </c:pt>
                <c:pt idx="5538">
                  <c:v>528.36152365236524</c:v>
                </c:pt>
                <c:pt idx="5539">
                  <c:v>528.36152365236524</c:v>
                </c:pt>
                <c:pt idx="5540">
                  <c:v>528.36152365236524</c:v>
                </c:pt>
                <c:pt idx="5541">
                  <c:v>528.36152365236524</c:v>
                </c:pt>
                <c:pt idx="5542">
                  <c:v>528.36152365236524</c:v>
                </c:pt>
                <c:pt idx="5543">
                  <c:v>528.36152365236524</c:v>
                </c:pt>
                <c:pt idx="5544">
                  <c:v>528.36152365236524</c:v>
                </c:pt>
                <c:pt idx="5545">
                  <c:v>528.36152365236524</c:v>
                </c:pt>
                <c:pt idx="5546">
                  <c:v>528.36152365236524</c:v>
                </c:pt>
                <c:pt idx="5547">
                  <c:v>528.36152365236524</c:v>
                </c:pt>
                <c:pt idx="5548">
                  <c:v>528.36152365236524</c:v>
                </c:pt>
                <c:pt idx="5549">
                  <c:v>528.36152365236524</c:v>
                </c:pt>
                <c:pt idx="5550">
                  <c:v>528.36152365236524</c:v>
                </c:pt>
                <c:pt idx="5551">
                  <c:v>528.36152365236524</c:v>
                </c:pt>
                <c:pt idx="5552">
                  <c:v>528.36152365236524</c:v>
                </c:pt>
                <c:pt idx="5553">
                  <c:v>528.36152365236524</c:v>
                </c:pt>
                <c:pt idx="5554">
                  <c:v>528.36152365236524</c:v>
                </c:pt>
                <c:pt idx="5555">
                  <c:v>528.36152365236524</c:v>
                </c:pt>
                <c:pt idx="5556">
                  <c:v>528.36152365236524</c:v>
                </c:pt>
                <c:pt idx="5557">
                  <c:v>528.36152365236524</c:v>
                </c:pt>
                <c:pt idx="5558">
                  <c:v>528.36152365236524</c:v>
                </c:pt>
                <c:pt idx="5559">
                  <c:v>528.36152365236524</c:v>
                </c:pt>
                <c:pt idx="5560">
                  <c:v>528.36152365236524</c:v>
                </c:pt>
                <c:pt idx="5561">
                  <c:v>528.36152365236524</c:v>
                </c:pt>
                <c:pt idx="5562">
                  <c:v>528.36152365236524</c:v>
                </c:pt>
                <c:pt idx="5563">
                  <c:v>528.36152365236524</c:v>
                </c:pt>
                <c:pt idx="5564">
                  <c:v>528.36152365236524</c:v>
                </c:pt>
                <c:pt idx="5565">
                  <c:v>528.36152365236524</c:v>
                </c:pt>
                <c:pt idx="5566">
                  <c:v>528.36152365236524</c:v>
                </c:pt>
                <c:pt idx="5567">
                  <c:v>528.36152365236524</c:v>
                </c:pt>
                <c:pt idx="5568">
                  <c:v>528.36152365236524</c:v>
                </c:pt>
                <c:pt idx="5569">
                  <c:v>528.36152365236524</c:v>
                </c:pt>
                <c:pt idx="5570">
                  <c:v>528.36152365236524</c:v>
                </c:pt>
                <c:pt idx="5571">
                  <c:v>528.36152365236524</c:v>
                </c:pt>
                <c:pt idx="5572">
                  <c:v>528.36152365236524</c:v>
                </c:pt>
                <c:pt idx="5573">
                  <c:v>528.36152365236524</c:v>
                </c:pt>
                <c:pt idx="5574">
                  <c:v>528.36152365236524</c:v>
                </c:pt>
                <c:pt idx="5575">
                  <c:v>528.36152365236524</c:v>
                </c:pt>
                <c:pt idx="5576">
                  <c:v>528.36152365236524</c:v>
                </c:pt>
                <c:pt idx="5577">
                  <c:v>528.36152365236524</c:v>
                </c:pt>
                <c:pt idx="5578">
                  <c:v>528.36152365236524</c:v>
                </c:pt>
                <c:pt idx="5579">
                  <c:v>528.36152365236524</c:v>
                </c:pt>
                <c:pt idx="5580">
                  <c:v>528.36152365236524</c:v>
                </c:pt>
                <c:pt idx="5581">
                  <c:v>528.36152365236524</c:v>
                </c:pt>
                <c:pt idx="5582">
                  <c:v>528.36152365236524</c:v>
                </c:pt>
                <c:pt idx="5583">
                  <c:v>528.36152365236524</c:v>
                </c:pt>
                <c:pt idx="5584">
                  <c:v>528.36152365236524</c:v>
                </c:pt>
                <c:pt idx="5585">
                  <c:v>528.36152365236524</c:v>
                </c:pt>
                <c:pt idx="5586">
                  <c:v>528.36152365236524</c:v>
                </c:pt>
                <c:pt idx="5587">
                  <c:v>528.36152365236524</c:v>
                </c:pt>
                <c:pt idx="5588">
                  <c:v>528.36152365236524</c:v>
                </c:pt>
                <c:pt idx="5589">
                  <c:v>528.36152365236524</c:v>
                </c:pt>
                <c:pt idx="5590">
                  <c:v>528.36152365236524</c:v>
                </c:pt>
                <c:pt idx="5591">
                  <c:v>528.36152365236524</c:v>
                </c:pt>
                <c:pt idx="5592">
                  <c:v>528.36152365236524</c:v>
                </c:pt>
                <c:pt idx="5593">
                  <c:v>528.36152365236524</c:v>
                </c:pt>
                <c:pt idx="5594">
                  <c:v>528.36152365236524</c:v>
                </c:pt>
                <c:pt idx="5595">
                  <c:v>528.36152365236524</c:v>
                </c:pt>
                <c:pt idx="5596">
                  <c:v>528.36152365236524</c:v>
                </c:pt>
                <c:pt idx="5597">
                  <c:v>528.36152365236524</c:v>
                </c:pt>
                <c:pt idx="5598">
                  <c:v>528.36152365236524</c:v>
                </c:pt>
                <c:pt idx="5599">
                  <c:v>528.36152365236524</c:v>
                </c:pt>
                <c:pt idx="5600">
                  <c:v>528.36152365236524</c:v>
                </c:pt>
                <c:pt idx="5601">
                  <c:v>528.36152365236524</c:v>
                </c:pt>
                <c:pt idx="5602">
                  <c:v>528.36152365236524</c:v>
                </c:pt>
                <c:pt idx="5603">
                  <c:v>528.36152365236524</c:v>
                </c:pt>
                <c:pt idx="5604">
                  <c:v>528.36152365236524</c:v>
                </c:pt>
                <c:pt idx="5605">
                  <c:v>528.36152365236524</c:v>
                </c:pt>
                <c:pt idx="5606">
                  <c:v>528.36152365236524</c:v>
                </c:pt>
                <c:pt idx="5607">
                  <c:v>528.36152365236524</c:v>
                </c:pt>
                <c:pt idx="5608">
                  <c:v>528.36152365236524</c:v>
                </c:pt>
                <c:pt idx="5609">
                  <c:v>528.36152365236524</c:v>
                </c:pt>
                <c:pt idx="5610">
                  <c:v>528.36152365236524</c:v>
                </c:pt>
                <c:pt idx="5611">
                  <c:v>528.36152365236524</c:v>
                </c:pt>
                <c:pt idx="5612">
                  <c:v>528.36152365236524</c:v>
                </c:pt>
                <c:pt idx="5613">
                  <c:v>528.36152365236524</c:v>
                </c:pt>
                <c:pt idx="5614">
                  <c:v>528.36152365236524</c:v>
                </c:pt>
                <c:pt idx="5615">
                  <c:v>528.36152365236524</c:v>
                </c:pt>
                <c:pt idx="5616">
                  <c:v>528.36152365236524</c:v>
                </c:pt>
                <c:pt idx="5617">
                  <c:v>528.36152365236524</c:v>
                </c:pt>
                <c:pt idx="5618">
                  <c:v>528.36152365236524</c:v>
                </c:pt>
                <c:pt idx="5619">
                  <c:v>528.36152365236524</c:v>
                </c:pt>
                <c:pt idx="5620">
                  <c:v>528.36152365236524</c:v>
                </c:pt>
                <c:pt idx="5621">
                  <c:v>528.36152365236524</c:v>
                </c:pt>
                <c:pt idx="5622">
                  <c:v>528.36152365236524</c:v>
                </c:pt>
                <c:pt idx="5623">
                  <c:v>528.36152365236524</c:v>
                </c:pt>
                <c:pt idx="5624">
                  <c:v>528.36152365236524</c:v>
                </c:pt>
                <c:pt idx="5625">
                  <c:v>528.36152365236524</c:v>
                </c:pt>
                <c:pt idx="5626">
                  <c:v>528.36152365236524</c:v>
                </c:pt>
                <c:pt idx="5627">
                  <c:v>528.36152365236524</c:v>
                </c:pt>
                <c:pt idx="5628">
                  <c:v>528.36152365236524</c:v>
                </c:pt>
                <c:pt idx="5629">
                  <c:v>528.36152365236524</c:v>
                </c:pt>
                <c:pt idx="5630">
                  <c:v>528.36152365236524</c:v>
                </c:pt>
                <c:pt idx="5631">
                  <c:v>528.36152365236524</c:v>
                </c:pt>
                <c:pt idx="5632">
                  <c:v>528.36152365236524</c:v>
                </c:pt>
                <c:pt idx="5633">
                  <c:v>528.36152365236524</c:v>
                </c:pt>
                <c:pt idx="5634">
                  <c:v>528.36152365236524</c:v>
                </c:pt>
                <c:pt idx="5635">
                  <c:v>528.36152365236524</c:v>
                </c:pt>
                <c:pt idx="5636">
                  <c:v>528.36152365236524</c:v>
                </c:pt>
                <c:pt idx="5637">
                  <c:v>528.36152365236524</c:v>
                </c:pt>
                <c:pt idx="5638">
                  <c:v>528.36152365236524</c:v>
                </c:pt>
                <c:pt idx="5639">
                  <c:v>528.36152365236524</c:v>
                </c:pt>
                <c:pt idx="5640">
                  <c:v>528.36152365236524</c:v>
                </c:pt>
                <c:pt idx="5641">
                  <c:v>528.36152365236524</c:v>
                </c:pt>
                <c:pt idx="5642">
                  <c:v>528.36152365236524</c:v>
                </c:pt>
                <c:pt idx="5643">
                  <c:v>528.36152365236524</c:v>
                </c:pt>
                <c:pt idx="5644">
                  <c:v>528.36152365236524</c:v>
                </c:pt>
                <c:pt idx="5645">
                  <c:v>528.36152365236524</c:v>
                </c:pt>
                <c:pt idx="5646">
                  <c:v>528.36152365236524</c:v>
                </c:pt>
                <c:pt idx="5647">
                  <c:v>528.36152365236524</c:v>
                </c:pt>
                <c:pt idx="5648">
                  <c:v>528.36152365236524</c:v>
                </c:pt>
                <c:pt idx="5649">
                  <c:v>528.36152365236524</c:v>
                </c:pt>
                <c:pt idx="5650">
                  <c:v>528.36152365236524</c:v>
                </c:pt>
                <c:pt idx="5651">
                  <c:v>528.36152365236524</c:v>
                </c:pt>
                <c:pt idx="5652">
                  <c:v>528.36152365236524</c:v>
                </c:pt>
                <c:pt idx="5653">
                  <c:v>528.36152365236524</c:v>
                </c:pt>
                <c:pt idx="5654">
                  <c:v>528.36152365236524</c:v>
                </c:pt>
                <c:pt idx="5655">
                  <c:v>528.36152365236524</c:v>
                </c:pt>
                <c:pt idx="5656">
                  <c:v>528.36152365236524</c:v>
                </c:pt>
                <c:pt idx="5657">
                  <c:v>528.36152365236524</c:v>
                </c:pt>
                <c:pt idx="5658">
                  <c:v>528.36152365236524</c:v>
                </c:pt>
                <c:pt idx="5659">
                  <c:v>528.36152365236524</c:v>
                </c:pt>
                <c:pt idx="5660">
                  <c:v>528.36152365236524</c:v>
                </c:pt>
                <c:pt idx="5661">
                  <c:v>528.36152365236524</c:v>
                </c:pt>
                <c:pt idx="5662">
                  <c:v>528.36152365236524</c:v>
                </c:pt>
                <c:pt idx="5663">
                  <c:v>528.36152365236524</c:v>
                </c:pt>
                <c:pt idx="5664">
                  <c:v>528.36152365236524</c:v>
                </c:pt>
                <c:pt idx="5665">
                  <c:v>528.36152365236524</c:v>
                </c:pt>
                <c:pt idx="5666">
                  <c:v>528.36152365236524</c:v>
                </c:pt>
                <c:pt idx="5667">
                  <c:v>528.36152365236524</c:v>
                </c:pt>
                <c:pt idx="5668">
                  <c:v>528.36152365236524</c:v>
                </c:pt>
                <c:pt idx="5669">
                  <c:v>528.36152365236524</c:v>
                </c:pt>
                <c:pt idx="5670">
                  <c:v>528.36152365236524</c:v>
                </c:pt>
                <c:pt idx="5671">
                  <c:v>528.36152365236524</c:v>
                </c:pt>
                <c:pt idx="5672">
                  <c:v>528.36152365236524</c:v>
                </c:pt>
                <c:pt idx="5673">
                  <c:v>528.36152365236524</c:v>
                </c:pt>
                <c:pt idx="5674">
                  <c:v>528.36152365236524</c:v>
                </c:pt>
                <c:pt idx="5675">
                  <c:v>528.36152365236524</c:v>
                </c:pt>
                <c:pt idx="5676">
                  <c:v>528.36152365236524</c:v>
                </c:pt>
                <c:pt idx="5677">
                  <c:v>528.36152365236524</c:v>
                </c:pt>
                <c:pt idx="5678">
                  <c:v>528.36152365236524</c:v>
                </c:pt>
                <c:pt idx="5679">
                  <c:v>528.36152365236524</c:v>
                </c:pt>
                <c:pt idx="5680">
                  <c:v>528.36152365236524</c:v>
                </c:pt>
                <c:pt idx="5681">
                  <c:v>528.36152365236524</c:v>
                </c:pt>
                <c:pt idx="5682">
                  <c:v>528.36152365236524</c:v>
                </c:pt>
                <c:pt idx="5683">
                  <c:v>528.36152365236524</c:v>
                </c:pt>
                <c:pt idx="5684">
                  <c:v>528.36152365236524</c:v>
                </c:pt>
                <c:pt idx="5685">
                  <c:v>528.36152365236524</c:v>
                </c:pt>
                <c:pt idx="5686">
                  <c:v>528.36152365236524</c:v>
                </c:pt>
                <c:pt idx="5687">
                  <c:v>528.36152365236524</c:v>
                </c:pt>
                <c:pt idx="5688">
                  <c:v>528.36152365236524</c:v>
                </c:pt>
                <c:pt idx="5689">
                  <c:v>528.36152365236524</c:v>
                </c:pt>
                <c:pt idx="5690">
                  <c:v>528.36152365236524</c:v>
                </c:pt>
                <c:pt idx="5691">
                  <c:v>528.36152365236524</c:v>
                </c:pt>
                <c:pt idx="5692">
                  <c:v>528.36152365236524</c:v>
                </c:pt>
                <c:pt idx="5693">
                  <c:v>528.36152365236524</c:v>
                </c:pt>
                <c:pt idx="5694">
                  <c:v>528.36152365236524</c:v>
                </c:pt>
                <c:pt idx="5695">
                  <c:v>528.36152365236524</c:v>
                </c:pt>
                <c:pt idx="5696">
                  <c:v>528.36152365236524</c:v>
                </c:pt>
                <c:pt idx="5697">
                  <c:v>528.36152365236524</c:v>
                </c:pt>
                <c:pt idx="5698">
                  <c:v>528.36152365236524</c:v>
                </c:pt>
                <c:pt idx="5699">
                  <c:v>528.36152365236524</c:v>
                </c:pt>
                <c:pt idx="5700">
                  <c:v>528.36152365236524</c:v>
                </c:pt>
                <c:pt idx="5701">
                  <c:v>528.36152365236524</c:v>
                </c:pt>
                <c:pt idx="5702">
                  <c:v>528.36152365236524</c:v>
                </c:pt>
                <c:pt idx="5703">
                  <c:v>528.36152365236524</c:v>
                </c:pt>
                <c:pt idx="5704">
                  <c:v>528.36152365236524</c:v>
                </c:pt>
                <c:pt idx="5705">
                  <c:v>528.36152365236524</c:v>
                </c:pt>
                <c:pt idx="5706">
                  <c:v>528.36152365236524</c:v>
                </c:pt>
                <c:pt idx="5707">
                  <c:v>528.36152365236524</c:v>
                </c:pt>
                <c:pt idx="5708">
                  <c:v>528.36152365236524</c:v>
                </c:pt>
                <c:pt idx="5709">
                  <c:v>528.36152365236524</c:v>
                </c:pt>
                <c:pt idx="5710">
                  <c:v>528.36152365236524</c:v>
                </c:pt>
                <c:pt idx="5711">
                  <c:v>528.36152365236524</c:v>
                </c:pt>
                <c:pt idx="5712">
                  <c:v>528.36152365236524</c:v>
                </c:pt>
                <c:pt idx="5713">
                  <c:v>528.36152365236524</c:v>
                </c:pt>
                <c:pt idx="5714">
                  <c:v>528.36152365236524</c:v>
                </c:pt>
                <c:pt idx="5715">
                  <c:v>528.36152365236524</c:v>
                </c:pt>
                <c:pt idx="5716">
                  <c:v>528.36152365236524</c:v>
                </c:pt>
                <c:pt idx="5717">
                  <c:v>528.36152365236524</c:v>
                </c:pt>
                <c:pt idx="5718">
                  <c:v>528.36152365236524</c:v>
                </c:pt>
                <c:pt idx="5719">
                  <c:v>528.36152365236524</c:v>
                </c:pt>
                <c:pt idx="5720">
                  <c:v>528.36152365236524</c:v>
                </c:pt>
                <c:pt idx="5721">
                  <c:v>528.36152365236524</c:v>
                </c:pt>
                <c:pt idx="5722">
                  <c:v>528.36152365236524</c:v>
                </c:pt>
                <c:pt idx="5723">
                  <c:v>528.36152365236524</c:v>
                </c:pt>
                <c:pt idx="5724">
                  <c:v>528.36152365236524</c:v>
                </c:pt>
                <c:pt idx="5725">
                  <c:v>528.36152365236524</c:v>
                </c:pt>
                <c:pt idx="5726">
                  <c:v>528.36152365236524</c:v>
                </c:pt>
                <c:pt idx="5727">
                  <c:v>528.36152365236524</c:v>
                </c:pt>
                <c:pt idx="5728">
                  <c:v>528.36152365236524</c:v>
                </c:pt>
                <c:pt idx="5729">
                  <c:v>528.36152365236524</c:v>
                </c:pt>
                <c:pt idx="5730">
                  <c:v>528.36152365236524</c:v>
                </c:pt>
                <c:pt idx="5731">
                  <c:v>528.36152365236524</c:v>
                </c:pt>
                <c:pt idx="5732">
                  <c:v>528.36152365236524</c:v>
                </c:pt>
                <c:pt idx="5733">
                  <c:v>528.36152365236524</c:v>
                </c:pt>
                <c:pt idx="5734">
                  <c:v>528.36152365236524</c:v>
                </c:pt>
                <c:pt idx="5735">
                  <c:v>528.36152365236524</c:v>
                </c:pt>
                <c:pt idx="5736">
                  <c:v>528.36152365236524</c:v>
                </c:pt>
                <c:pt idx="5737">
                  <c:v>528.36152365236524</c:v>
                </c:pt>
                <c:pt idx="5738">
                  <c:v>528.36152365236524</c:v>
                </c:pt>
                <c:pt idx="5739">
                  <c:v>528.36152365236524</c:v>
                </c:pt>
                <c:pt idx="5740">
                  <c:v>528.36152365236524</c:v>
                </c:pt>
                <c:pt idx="5741">
                  <c:v>528.36152365236524</c:v>
                </c:pt>
                <c:pt idx="5742">
                  <c:v>528.36152365236524</c:v>
                </c:pt>
                <c:pt idx="5743">
                  <c:v>528.36152365236524</c:v>
                </c:pt>
                <c:pt idx="5744">
                  <c:v>528.36152365236524</c:v>
                </c:pt>
                <c:pt idx="5745">
                  <c:v>528.36152365236524</c:v>
                </c:pt>
                <c:pt idx="5746">
                  <c:v>528.36152365236524</c:v>
                </c:pt>
                <c:pt idx="5747">
                  <c:v>528.36152365236524</c:v>
                </c:pt>
                <c:pt idx="5748">
                  <c:v>528.36152365236524</c:v>
                </c:pt>
                <c:pt idx="5749">
                  <c:v>528.36152365236524</c:v>
                </c:pt>
                <c:pt idx="5750">
                  <c:v>528.36152365236524</c:v>
                </c:pt>
                <c:pt idx="5751">
                  <c:v>528.36152365236524</c:v>
                </c:pt>
                <c:pt idx="5752">
                  <c:v>528.36152365236524</c:v>
                </c:pt>
                <c:pt idx="5753">
                  <c:v>528.36152365236524</c:v>
                </c:pt>
                <c:pt idx="5754">
                  <c:v>528.36152365236524</c:v>
                </c:pt>
                <c:pt idx="5755">
                  <c:v>528.36152365236524</c:v>
                </c:pt>
                <c:pt idx="5756">
                  <c:v>528.36152365236524</c:v>
                </c:pt>
                <c:pt idx="5757">
                  <c:v>528.36152365236524</c:v>
                </c:pt>
                <c:pt idx="5758">
                  <c:v>528.36152365236524</c:v>
                </c:pt>
                <c:pt idx="5759">
                  <c:v>528.36152365236524</c:v>
                </c:pt>
                <c:pt idx="5760">
                  <c:v>528.36152365236524</c:v>
                </c:pt>
                <c:pt idx="5761">
                  <c:v>528.36152365236524</c:v>
                </c:pt>
                <c:pt idx="5762">
                  <c:v>528.36152365236524</c:v>
                </c:pt>
                <c:pt idx="5763">
                  <c:v>528.36152365236524</c:v>
                </c:pt>
                <c:pt idx="5764">
                  <c:v>528.36152365236524</c:v>
                </c:pt>
                <c:pt idx="5765">
                  <c:v>528.36152365236524</c:v>
                </c:pt>
                <c:pt idx="5766">
                  <c:v>528.36152365236524</c:v>
                </c:pt>
                <c:pt idx="5767">
                  <c:v>528.36152365236524</c:v>
                </c:pt>
                <c:pt idx="5768">
                  <c:v>528.36152365236524</c:v>
                </c:pt>
                <c:pt idx="5769">
                  <c:v>528.36152365236524</c:v>
                </c:pt>
                <c:pt idx="5770">
                  <c:v>528.36152365236524</c:v>
                </c:pt>
                <c:pt idx="5771">
                  <c:v>528.36152365236524</c:v>
                </c:pt>
                <c:pt idx="5772">
                  <c:v>528.36152365236524</c:v>
                </c:pt>
                <c:pt idx="5773">
                  <c:v>528.36152365236524</c:v>
                </c:pt>
                <c:pt idx="5774">
                  <c:v>528.36152365236524</c:v>
                </c:pt>
                <c:pt idx="5775">
                  <c:v>528.36152365236524</c:v>
                </c:pt>
                <c:pt idx="5776">
                  <c:v>528.36152365236524</c:v>
                </c:pt>
                <c:pt idx="5777">
                  <c:v>528.36152365236524</c:v>
                </c:pt>
                <c:pt idx="5778">
                  <c:v>528.36152365236524</c:v>
                </c:pt>
                <c:pt idx="5779">
                  <c:v>528.36152365236524</c:v>
                </c:pt>
                <c:pt idx="5780">
                  <c:v>528.36152365236524</c:v>
                </c:pt>
                <c:pt idx="5781">
                  <c:v>528.36152365236524</c:v>
                </c:pt>
                <c:pt idx="5782">
                  <c:v>528.36152365236524</c:v>
                </c:pt>
                <c:pt idx="5783">
                  <c:v>528.36152365236524</c:v>
                </c:pt>
                <c:pt idx="5784">
                  <c:v>528.36152365236524</c:v>
                </c:pt>
                <c:pt idx="5785">
                  <c:v>528.36152365236524</c:v>
                </c:pt>
                <c:pt idx="5786">
                  <c:v>528.36152365236524</c:v>
                </c:pt>
                <c:pt idx="5787">
                  <c:v>528.36152365236524</c:v>
                </c:pt>
                <c:pt idx="5788">
                  <c:v>528.36152365236524</c:v>
                </c:pt>
                <c:pt idx="5789">
                  <c:v>528.36152365236524</c:v>
                </c:pt>
                <c:pt idx="5790">
                  <c:v>528.36152365236524</c:v>
                </c:pt>
                <c:pt idx="5791">
                  <c:v>528.36152365236524</c:v>
                </c:pt>
                <c:pt idx="5792">
                  <c:v>528.36152365236524</c:v>
                </c:pt>
                <c:pt idx="5793">
                  <c:v>528.36152365236524</c:v>
                </c:pt>
                <c:pt idx="5794">
                  <c:v>528.36152365236524</c:v>
                </c:pt>
                <c:pt idx="5795">
                  <c:v>528.36152365236524</c:v>
                </c:pt>
                <c:pt idx="5796">
                  <c:v>528.36152365236524</c:v>
                </c:pt>
                <c:pt idx="5797">
                  <c:v>528.36152365236524</c:v>
                </c:pt>
                <c:pt idx="5798">
                  <c:v>528.36152365236524</c:v>
                </c:pt>
                <c:pt idx="5799">
                  <c:v>528.36152365236524</c:v>
                </c:pt>
                <c:pt idx="5800">
                  <c:v>528.36152365236524</c:v>
                </c:pt>
                <c:pt idx="5801">
                  <c:v>528.36152365236524</c:v>
                </c:pt>
                <c:pt idx="5802">
                  <c:v>528.36152365236524</c:v>
                </c:pt>
                <c:pt idx="5803">
                  <c:v>528.36152365236524</c:v>
                </c:pt>
                <c:pt idx="5804">
                  <c:v>528.36152365236524</c:v>
                </c:pt>
                <c:pt idx="5805">
                  <c:v>528.36152365236524</c:v>
                </c:pt>
                <c:pt idx="5806">
                  <c:v>528.36152365236524</c:v>
                </c:pt>
                <c:pt idx="5807">
                  <c:v>528.36152365236524</c:v>
                </c:pt>
                <c:pt idx="5808">
                  <c:v>528.36152365236524</c:v>
                </c:pt>
                <c:pt idx="5809">
                  <c:v>528.36152365236524</c:v>
                </c:pt>
                <c:pt idx="5810">
                  <c:v>528.36152365236524</c:v>
                </c:pt>
                <c:pt idx="5811">
                  <c:v>528.36152365236524</c:v>
                </c:pt>
                <c:pt idx="5812">
                  <c:v>528.36152365236524</c:v>
                </c:pt>
                <c:pt idx="5813">
                  <c:v>528.36152365236524</c:v>
                </c:pt>
                <c:pt idx="5814">
                  <c:v>528.36152365236524</c:v>
                </c:pt>
                <c:pt idx="5815">
                  <c:v>528.36152365236524</c:v>
                </c:pt>
                <c:pt idx="5816">
                  <c:v>528.36152365236524</c:v>
                </c:pt>
                <c:pt idx="5817">
                  <c:v>528.36152365236524</c:v>
                </c:pt>
                <c:pt idx="5818">
                  <c:v>528.36152365236524</c:v>
                </c:pt>
                <c:pt idx="5819">
                  <c:v>528.36152365236524</c:v>
                </c:pt>
                <c:pt idx="5820">
                  <c:v>528.36152365236524</c:v>
                </c:pt>
                <c:pt idx="5821">
                  <c:v>528.36152365236524</c:v>
                </c:pt>
                <c:pt idx="5822">
                  <c:v>528.36152365236524</c:v>
                </c:pt>
                <c:pt idx="5823">
                  <c:v>528.36152365236524</c:v>
                </c:pt>
                <c:pt idx="5824">
                  <c:v>528.36152365236524</c:v>
                </c:pt>
                <c:pt idx="5825">
                  <c:v>528.36152365236524</c:v>
                </c:pt>
                <c:pt idx="5826">
                  <c:v>528.36152365236524</c:v>
                </c:pt>
                <c:pt idx="5827">
                  <c:v>528.36152365236524</c:v>
                </c:pt>
                <c:pt idx="5828">
                  <c:v>528.36152365236524</c:v>
                </c:pt>
                <c:pt idx="5829">
                  <c:v>528.36152365236524</c:v>
                </c:pt>
                <c:pt idx="5830">
                  <c:v>528.36152365236524</c:v>
                </c:pt>
                <c:pt idx="5831">
                  <c:v>528.36152365236524</c:v>
                </c:pt>
                <c:pt idx="5832">
                  <c:v>528.36152365236524</c:v>
                </c:pt>
                <c:pt idx="5833">
                  <c:v>528.36152365236524</c:v>
                </c:pt>
                <c:pt idx="5834">
                  <c:v>528.36152365236524</c:v>
                </c:pt>
                <c:pt idx="5835">
                  <c:v>528.36152365236524</c:v>
                </c:pt>
                <c:pt idx="5836">
                  <c:v>528.36152365236524</c:v>
                </c:pt>
                <c:pt idx="5837">
                  <c:v>528.36152365236524</c:v>
                </c:pt>
                <c:pt idx="5838">
                  <c:v>528.36152365236524</c:v>
                </c:pt>
                <c:pt idx="5839">
                  <c:v>528.36152365236524</c:v>
                </c:pt>
                <c:pt idx="5840">
                  <c:v>528.36152365236524</c:v>
                </c:pt>
                <c:pt idx="5841">
                  <c:v>528.36152365236524</c:v>
                </c:pt>
                <c:pt idx="5842">
                  <c:v>528.36152365236524</c:v>
                </c:pt>
                <c:pt idx="5843">
                  <c:v>528.36152365236524</c:v>
                </c:pt>
                <c:pt idx="5844">
                  <c:v>528.36152365236524</c:v>
                </c:pt>
                <c:pt idx="5845">
                  <c:v>528.36152365236524</c:v>
                </c:pt>
                <c:pt idx="5846">
                  <c:v>528.36152365236524</c:v>
                </c:pt>
                <c:pt idx="5847">
                  <c:v>528.36152365236524</c:v>
                </c:pt>
                <c:pt idx="5848">
                  <c:v>528.36152365236524</c:v>
                </c:pt>
                <c:pt idx="5849">
                  <c:v>528.36152365236524</c:v>
                </c:pt>
                <c:pt idx="5850">
                  <c:v>528.36152365236524</c:v>
                </c:pt>
                <c:pt idx="5851">
                  <c:v>528.36152365236524</c:v>
                </c:pt>
                <c:pt idx="5852">
                  <c:v>528.36152365236524</c:v>
                </c:pt>
                <c:pt idx="5853">
                  <c:v>528.36152365236524</c:v>
                </c:pt>
                <c:pt idx="5854">
                  <c:v>528.36152365236524</c:v>
                </c:pt>
                <c:pt idx="5855">
                  <c:v>528.36152365236524</c:v>
                </c:pt>
                <c:pt idx="5856">
                  <c:v>528.36152365236524</c:v>
                </c:pt>
                <c:pt idx="5857">
                  <c:v>528.36152365236524</c:v>
                </c:pt>
                <c:pt idx="5858">
                  <c:v>528.36152365236524</c:v>
                </c:pt>
                <c:pt idx="5859">
                  <c:v>528.36152365236524</c:v>
                </c:pt>
                <c:pt idx="5860">
                  <c:v>528.36152365236524</c:v>
                </c:pt>
                <c:pt idx="5861">
                  <c:v>528.36152365236524</c:v>
                </c:pt>
                <c:pt idx="5862">
                  <c:v>528.36152365236524</c:v>
                </c:pt>
                <c:pt idx="5863">
                  <c:v>528.36152365236524</c:v>
                </c:pt>
                <c:pt idx="5864">
                  <c:v>528.36152365236524</c:v>
                </c:pt>
                <c:pt idx="5865">
                  <c:v>528.36152365236524</c:v>
                </c:pt>
                <c:pt idx="5866">
                  <c:v>528.36152365236524</c:v>
                </c:pt>
                <c:pt idx="5867">
                  <c:v>528.36152365236524</c:v>
                </c:pt>
                <c:pt idx="5868">
                  <c:v>528.36152365236524</c:v>
                </c:pt>
                <c:pt idx="5869">
                  <c:v>528.36152365236524</c:v>
                </c:pt>
                <c:pt idx="5870">
                  <c:v>528.36152365236524</c:v>
                </c:pt>
                <c:pt idx="5871">
                  <c:v>528.36152365236524</c:v>
                </c:pt>
                <c:pt idx="5872">
                  <c:v>528.36152365236524</c:v>
                </c:pt>
                <c:pt idx="5873">
                  <c:v>528.36152365236524</c:v>
                </c:pt>
                <c:pt idx="5874">
                  <c:v>528.36152365236524</c:v>
                </c:pt>
                <c:pt idx="5875">
                  <c:v>528.36152365236524</c:v>
                </c:pt>
                <c:pt idx="5876">
                  <c:v>528.36152365236524</c:v>
                </c:pt>
                <c:pt idx="5877">
                  <c:v>528.36152365236524</c:v>
                </c:pt>
                <c:pt idx="5878">
                  <c:v>528.36152365236524</c:v>
                </c:pt>
                <c:pt idx="5879">
                  <c:v>528.36152365236524</c:v>
                </c:pt>
                <c:pt idx="5880">
                  <c:v>528.36152365236524</c:v>
                </c:pt>
                <c:pt idx="5881">
                  <c:v>528.36152365236524</c:v>
                </c:pt>
                <c:pt idx="5882">
                  <c:v>528.36152365236524</c:v>
                </c:pt>
                <c:pt idx="5883">
                  <c:v>528.36152365236524</c:v>
                </c:pt>
                <c:pt idx="5884">
                  <c:v>528.36152365236524</c:v>
                </c:pt>
                <c:pt idx="5885">
                  <c:v>528.36152365236524</c:v>
                </c:pt>
                <c:pt idx="5886">
                  <c:v>528.36152365236524</c:v>
                </c:pt>
                <c:pt idx="5887">
                  <c:v>528.36152365236524</c:v>
                </c:pt>
                <c:pt idx="5888">
                  <c:v>528.36152365236524</c:v>
                </c:pt>
                <c:pt idx="5889">
                  <c:v>528.36152365236524</c:v>
                </c:pt>
                <c:pt idx="5890">
                  <c:v>528.36152365236524</c:v>
                </c:pt>
                <c:pt idx="5891">
                  <c:v>528.36152365236524</c:v>
                </c:pt>
                <c:pt idx="5892">
                  <c:v>528.36152365236524</c:v>
                </c:pt>
                <c:pt idx="5893">
                  <c:v>528.36152365236524</c:v>
                </c:pt>
                <c:pt idx="5894">
                  <c:v>528.36152365236524</c:v>
                </c:pt>
                <c:pt idx="5895">
                  <c:v>528.36152365236524</c:v>
                </c:pt>
                <c:pt idx="5896">
                  <c:v>528.36152365236524</c:v>
                </c:pt>
                <c:pt idx="5897">
                  <c:v>528.36152365236524</c:v>
                </c:pt>
                <c:pt idx="5898">
                  <c:v>528.36152365236524</c:v>
                </c:pt>
                <c:pt idx="5899">
                  <c:v>528.36152365236524</c:v>
                </c:pt>
                <c:pt idx="5900">
                  <c:v>528.36152365236524</c:v>
                </c:pt>
                <c:pt idx="5901">
                  <c:v>528.36152365236524</c:v>
                </c:pt>
                <c:pt idx="5902">
                  <c:v>528.36152365236524</c:v>
                </c:pt>
                <c:pt idx="5903">
                  <c:v>528.36152365236524</c:v>
                </c:pt>
                <c:pt idx="5904">
                  <c:v>528.36152365236524</c:v>
                </c:pt>
                <c:pt idx="5905">
                  <c:v>528.36152365236524</c:v>
                </c:pt>
                <c:pt idx="5906">
                  <c:v>528.36152365236524</c:v>
                </c:pt>
                <c:pt idx="5907">
                  <c:v>528.36152365236524</c:v>
                </c:pt>
                <c:pt idx="5908">
                  <c:v>528.36152365236524</c:v>
                </c:pt>
                <c:pt idx="5909">
                  <c:v>528.36152365236524</c:v>
                </c:pt>
                <c:pt idx="5910">
                  <c:v>528.36152365236524</c:v>
                </c:pt>
                <c:pt idx="5911">
                  <c:v>528.36152365236524</c:v>
                </c:pt>
                <c:pt idx="5912">
                  <c:v>528.36152365236524</c:v>
                </c:pt>
                <c:pt idx="5913">
                  <c:v>528.36152365236524</c:v>
                </c:pt>
                <c:pt idx="5914">
                  <c:v>528.36152365236524</c:v>
                </c:pt>
                <c:pt idx="5915">
                  <c:v>528.36152365236524</c:v>
                </c:pt>
                <c:pt idx="5916">
                  <c:v>528.36152365236524</c:v>
                </c:pt>
                <c:pt idx="5917">
                  <c:v>528.36152365236524</c:v>
                </c:pt>
                <c:pt idx="5918">
                  <c:v>528.36152365236524</c:v>
                </c:pt>
                <c:pt idx="5919">
                  <c:v>528.36152365236524</c:v>
                </c:pt>
                <c:pt idx="5920">
                  <c:v>528.36152365236524</c:v>
                </c:pt>
                <c:pt idx="5921">
                  <c:v>528.36152365236524</c:v>
                </c:pt>
                <c:pt idx="5922">
                  <c:v>528.36152365236524</c:v>
                </c:pt>
                <c:pt idx="5923">
                  <c:v>528.36152365236524</c:v>
                </c:pt>
                <c:pt idx="5924">
                  <c:v>528.36152365236524</c:v>
                </c:pt>
                <c:pt idx="5925">
                  <c:v>528.36152365236524</c:v>
                </c:pt>
                <c:pt idx="5926">
                  <c:v>528.36152365236524</c:v>
                </c:pt>
                <c:pt idx="5927">
                  <c:v>528.36152365236524</c:v>
                </c:pt>
                <c:pt idx="5928">
                  <c:v>528.36152365236524</c:v>
                </c:pt>
                <c:pt idx="5929">
                  <c:v>528.36152365236524</c:v>
                </c:pt>
                <c:pt idx="5930">
                  <c:v>528.36152365236524</c:v>
                </c:pt>
                <c:pt idx="5931">
                  <c:v>528.36152365236524</c:v>
                </c:pt>
                <c:pt idx="5932">
                  <c:v>528.36152365236524</c:v>
                </c:pt>
                <c:pt idx="5933">
                  <c:v>528.36152365236524</c:v>
                </c:pt>
                <c:pt idx="5934">
                  <c:v>528.36152365236524</c:v>
                </c:pt>
                <c:pt idx="5935">
                  <c:v>528.36152365236524</c:v>
                </c:pt>
                <c:pt idx="5936">
                  <c:v>528.36152365236524</c:v>
                </c:pt>
                <c:pt idx="5937">
                  <c:v>528.36152365236524</c:v>
                </c:pt>
                <c:pt idx="5938">
                  <c:v>528.36152365236524</c:v>
                </c:pt>
                <c:pt idx="5939">
                  <c:v>528.36152365236524</c:v>
                </c:pt>
                <c:pt idx="5940">
                  <c:v>528.36152365236524</c:v>
                </c:pt>
                <c:pt idx="5941">
                  <c:v>528.36152365236524</c:v>
                </c:pt>
                <c:pt idx="5942">
                  <c:v>528.36152365236524</c:v>
                </c:pt>
                <c:pt idx="5943">
                  <c:v>528.36152365236524</c:v>
                </c:pt>
                <c:pt idx="5944">
                  <c:v>528.36152365236524</c:v>
                </c:pt>
                <c:pt idx="5945">
                  <c:v>528.36152365236524</c:v>
                </c:pt>
                <c:pt idx="5946">
                  <c:v>528.36152365236524</c:v>
                </c:pt>
                <c:pt idx="5947">
                  <c:v>528.36152365236524</c:v>
                </c:pt>
                <c:pt idx="5948">
                  <c:v>528.36152365236524</c:v>
                </c:pt>
                <c:pt idx="5949">
                  <c:v>528.36152365236524</c:v>
                </c:pt>
                <c:pt idx="5950">
                  <c:v>528.36152365236524</c:v>
                </c:pt>
                <c:pt idx="5951">
                  <c:v>528.36152365236524</c:v>
                </c:pt>
                <c:pt idx="5952">
                  <c:v>528.36152365236524</c:v>
                </c:pt>
                <c:pt idx="5953">
                  <c:v>528.36152365236524</c:v>
                </c:pt>
                <c:pt idx="5954">
                  <c:v>528.36152365236524</c:v>
                </c:pt>
                <c:pt idx="5955">
                  <c:v>528.36152365236524</c:v>
                </c:pt>
                <c:pt idx="5956">
                  <c:v>528.36152365236524</c:v>
                </c:pt>
                <c:pt idx="5957">
                  <c:v>528.36152365236524</c:v>
                </c:pt>
                <c:pt idx="5958">
                  <c:v>528.36152365236524</c:v>
                </c:pt>
                <c:pt idx="5959">
                  <c:v>528.36152365236524</c:v>
                </c:pt>
                <c:pt idx="5960">
                  <c:v>528.36152365236524</c:v>
                </c:pt>
                <c:pt idx="5961">
                  <c:v>528.36152365236524</c:v>
                </c:pt>
                <c:pt idx="5962">
                  <c:v>528.36152365236524</c:v>
                </c:pt>
                <c:pt idx="5963">
                  <c:v>528.36152365236524</c:v>
                </c:pt>
                <c:pt idx="5964">
                  <c:v>528.36152365236524</c:v>
                </c:pt>
                <c:pt idx="5965">
                  <c:v>528.36152365236524</c:v>
                </c:pt>
                <c:pt idx="5966">
                  <c:v>528.36152365236524</c:v>
                </c:pt>
                <c:pt idx="5967">
                  <c:v>528.36152365236524</c:v>
                </c:pt>
                <c:pt idx="5968">
                  <c:v>528.36152365236524</c:v>
                </c:pt>
                <c:pt idx="5969">
                  <c:v>528.36152365236524</c:v>
                </c:pt>
                <c:pt idx="5970">
                  <c:v>528.36152365236524</c:v>
                </c:pt>
                <c:pt idx="5971">
                  <c:v>528.36152365236524</c:v>
                </c:pt>
                <c:pt idx="5972">
                  <c:v>528.36152365236524</c:v>
                </c:pt>
                <c:pt idx="5973">
                  <c:v>528.36152365236524</c:v>
                </c:pt>
                <c:pt idx="5974">
                  <c:v>528.36152365236524</c:v>
                </c:pt>
                <c:pt idx="5975">
                  <c:v>528.36152365236524</c:v>
                </c:pt>
                <c:pt idx="5976">
                  <c:v>528.36152365236524</c:v>
                </c:pt>
                <c:pt idx="5977">
                  <c:v>528.36152365236524</c:v>
                </c:pt>
                <c:pt idx="5978">
                  <c:v>528.36152365236524</c:v>
                </c:pt>
                <c:pt idx="5979">
                  <c:v>528.36152365236524</c:v>
                </c:pt>
                <c:pt idx="5980">
                  <c:v>528.36152365236524</c:v>
                </c:pt>
                <c:pt idx="5981">
                  <c:v>528.36152365236524</c:v>
                </c:pt>
                <c:pt idx="5982">
                  <c:v>528.36152365236524</c:v>
                </c:pt>
                <c:pt idx="5983">
                  <c:v>528.36152365236524</c:v>
                </c:pt>
                <c:pt idx="5984">
                  <c:v>528.36152365236524</c:v>
                </c:pt>
                <c:pt idx="5985">
                  <c:v>528.36152365236524</c:v>
                </c:pt>
                <c:pt idx="5986">
                  <c:v>528.36152365236524</c:v>
                </c:pt>
                <c:pt idx="5987">
                  <c:v>528.36152365236524</c:v>
                </c:pt>
                <c:pt idx="5988">
                  <c:v>528.36152365236524</c:v>
                </c:pt>
                <c:pt idx="5989">
                  <c:v>528.36152365236524</c:v>
                </c:pt>
                <c:pt idx="5990">
                  <c:v>528.36152365236524</c:v>
                </c:pt>
                <c:pt idx="5991">
                  <c:v>528.36152365236524</c:v>
                </c:pt>
                <c:pt idx="5992">
                  <c:v>528.36152365236524</c:v>
                </c:pt>
                <c:pt idx="5993">
                  <c:v>528.36152365236524</c:v>
                </c:pt>
                <c:pt idx="5994">
                  <c:v>528.36152365236524</c:v>
                </c:pt>
                <c:pt idx="5995">
                  <c:v>528.36152365236524</c:v>
                </c:pt>
                <c:pt idx="5996">
                  <c:v>528.36152365236524</c:v>
                </c:pt>
                <c:pt idx="5997">
                  <c:v>528.36152365236524</c:v>
                </c:pt>
                <c:pt idx="5998">
                  <c:v>528.36152365236524</c:v>
                </c:pt>
                <c:pt idx="5999">
                  <c:v>528.36152365236524</c:v>
                </c:pt>
                <c:pt idx="6000">
                  <c:v>528.36152365236524</c:v>
                </c:pt>
                <c:pt idx="6001">
                  <c:v>528.36152365236524</c:v>
                </c:pt>
                <c:pt idx="6002">
                  <c:v>528.36152365236524</c:v>
                </c:pt>
                <c:pt idx="6003">
                  <c:v>528.36152365236524</c:v>
                </c:pt>
                <c:pt idx="6004">
                  <c:v>528.36152365236524</c:v>
                </c:pt>
                <c:pt idx="6005">
                  <c:v>528.36152365236524</c:v>
                </c:pt>
                <c:pt idx="6006">
                  <c:v>528.36152365236524</c:v>
                </c:pt>
                <c:pt idx="6007">
                  <c:v>528.36152365236524</c:v>
                </c:pt>
                <c:pt idx="6008">
                  <c:v>528.36152365236524</c:v>
                </c:pt>
                <c:pt idx="6009">
                  <c:v>528.36152365236524</c:v>
                </c:pt>
                <c:pt idx="6010">
                  <c:v>528.36152365236524</c:v>
                </c:pt>
                <c:pt idx="6011">
                  <c:v>528.36152365236524</c:v>
                </c:pt>
                <c:pt idx="6012">
                  <c:v>528.36152365236524</c:v>
                </c:pt>
                <c:pt idx="6013">
                  <c:v>528.36152365236524</c:v>
                </c:pt>
                <c:pt idx="6014">
                  <c:v>528.36152365236524</c:v>
                </c:pt>
                <c:pt idx="6015">
                  <c:v>528.36152365236524</c:v>
                </c:pt>
                <c:pt idx="6016">
                  <c:v>528.36152365236524</c:v>
                </c:pt>
                <c:pt idx="6017">
                  <c:v>528.36152365236524</c:v>
                </c:pt>
                <c:pt idx="6018">
                  <c:v>528.36152365236524</c:v>
                </c:pt>
                <c:pt idx="6019">
                  <c:v>528.36152365236524</c:v>
                </c:pt>
                <c:pt idx="6020">
                  <c:v>528.36152365236524</c:v>
                </c:pt>
                <c:pt idx="6021">
                  <c:v>528.36152365236524</c:v>
                </c:pt>
                <c:pt idx="6022">
                  <c:v>528.36152365236524</c:v>
                </c:pt>
                <c:pt idx="6023">
                  <c:v>528.36152365236524</c:v>
                </c:pt>
                <c:pt idx="6024">
                  <c:v>528.36152365236524</c:v>
                </c:pt>
                <c:pt idx="6025">
                  <c:v>528.36152365236524</c:v>
                </c:pt>
                <c:pt idx="6026">
                  <c:v>528.36152365236524</c:v>
                </c:pt>
                <c:pt idx="6027">
                  <c:v>528.36152365236524</c:v>
                </c:pt>
                <c:pt idx="6028">
                  <c:v>528.36152365236524</c:v>
                </c:pt>
                <c:pt idx="6029">
                  <c:v>528.36152365236524</c:v>
                </c:pt>
                <c:pt idx="6030">
                  <c:v>528.36152365236524</c:v>
                </c:pt>
                <c:pt idx="6031">
                  <c:v>528.36152365236524</c:v>
                </c:pt>
                <c:pt idx="6032">
                  <c:v>528.36152365236524</c:v>
                </c:pt>
                <c:pt idx="6033">
                  <c:v>528.36152365236524</c:v>
                </c:pt>
                <c:pt idx="6034">
                  <c:v>528.36152365236524</c:v>
                </c:pt>
                <c:pt idx="6035">
                  <c:v>528.36152365236524</c:v>
                </c:pt>
                <c:pt idx="6036">
                  <c:v>528.36152365236524</c:v>
                </c:pt>
                <c:pt idx="6037">
                  <c:v>528.36152365236524</c:v>
                </c:pt>
                <c:pt idx="6038">
                  <c:v>528.36152365236524</c:v>
                </c:pt>
                <c:pt idx="6039">
                  <c:v>528.36152365236524</c:v>
                </c:pt>
                <c:pt idx="6040">
                  <c:v>528.36152365236524</c:v>
                </c:pt>
                <c:pt idx="6041">
                  <c:v>528.36152365236524</c:v>
                </c:pt>
                <c:pt idx="6042">
                  <c:v>528.36152365236524</c:v>
                </c:pt>
                <c:pt idx="6043">
                  <c:v>528.36152365236524</c:v>
                </c:pt>
                <c:pt idx="6044">
                  <c:v>528.36152365236524</c:v>
                </c:pt>
                <c:pt idx="6045">
                  <c:v>528.36152365236524</c:v>
                </c:pt>
                <c:pt idx="6046">
                  <c:v>528.36152365236524</c:v>
                </c:pt>
                <c:pt idx="6047">
                  <c:v>528.36152365236524</c:v>
                </c:pt>
                <c:pt idx="6048">
                  <c:v>528.36152365236524</c:v>
                </c:pt>
                <c:pt idx="6049">
                  <c:v>528.36152365236524</c:v>
                </c:pt>
                <c:pt idx="6050">
                  <c:v>528.36152365236524</c:v>
                </c:pt>
                <c:pt idx="6051">
                  <c:v>528.36152365236524</c:v>
                </c:pt>
                <c:pt idx="6052">
                  <c:v>528.36152365236524</c:v>
                </c:pt>
                <c:pt idx="6053">
                  <c:v>528.36152365236524</c:v>
                </c:pt>
                <c:pt idx="6054">
                  <c:v>528.36152365236524</c:v>
                </c:pt>
                <c:pt idx="6055">
                  <c:v>528.36152365236524</c:v>
                </c:pt>
                <c:pt idx="6056">
                  <c:v>528.36152365236524</c:v>
                </c:pt>
                <c:pt idx="6057">
                  <c:v>528.36152365236524</c:v>
                </c:pt>
                <c:pt idx="6058">
                  <c:v>528.36152365236524</c:v>
                </c:pt>
                <c:pt idx="6059">
                  <c:v>528.36152365236524</c:v>
                </c:pt>
                <c:pt idx="6060">
                  <c:v>528.36152365236524</c:v>
                </c:pt>
                <c:pt idx="6061">
                  <c:v>528.36152365236524</c:v>
                </c:pt>
                <c:pt idx="6062">
                  <c:v>528.36152365236524</c:v>
                </c:pt>
                <c:pt idx="6063">
                  <c:v>528.36152365236524</c:v>
                </c:pt>
                <c:pt idx="6064">
                  <c:v>528.36152365236524</c:v>
                </c:pt>
                <c:pt idx="6065">
                  <c:v>528.36152365236524</c:v>
                </c:pt>
                <c:pt idx="6066">
                  <c:v>528.36152365236524</c:v>
                </c:pt>
                <c:pt idx="6067">
                  <c:v>528.36152365236524</c:v>
                </c:pt>
                <c:pt idx="6068">
                  <c:v>528.36152365236524</c:v>
                </c:pt>
                <c:pt idx="6069">
                  <c:v>528.36152365236524</c:v>
                </c:pt>
                <c:pt idx="6070">
                  <c:v>528.36152365236524</c:v>
                </c:pt>
                <c:pt idx="6071">
                  <c:v>528.36152365236524</c:v>
                </c:pt>
                <c:pt idx="6072">
                  <c:v>528.36152365236524</c:v>
                </c:pt>
                <c:pt idx="6073">
                  <c:v>528.36152365236524</c:v>
                </c:pt>
                <c:pt idx="6074">
                  <c:v>528.36152365236524</c:v>
                </c:pt>
                <c:pt idx="6075">
                  <c:v>528.36152365236524</c:v>
                </c:pt>
                <c:pt idx="6076">
                  <c:v>528.36152365236524</c:v>
                </c:pt>
                <c:pt idx="6077">
                  <c:v>528.36152365236524</c:v>
                </c:pt>
                <c:pt idx="6078">
                  <c:v>528.36152365236524</c:v>
                </c:pt>
                <c:pt idx="6079">
                  <c:v>528.36152365236524</c:v>
                </c:pt>
                <c:pt idx="6080">
                  <c:v>528.36152365236524</c:v>
                </c:pt>
                <c:pt idx="6081">
                  <c:v>528.36152365236524</c:v>
                </c:pt>
                <c:pt idx="6082">
                  <c:v>528.36152365236524</c:v>
                </c:pt>
                <c:pt idx="6083">
                  <c:v>528.36152365236524</c:v>
                </c:pt>
                <c:pt idx="6084">
                  <c:v>528.36152365236524</c:v>
                </c:pt>
                <c:pt idx="6085">
                  <c:v>528.36152365236524</c:v>
                </c:pt>
                <c:pt idx="6086">
                  <c:v>528.36152365236524</c:v>
                </c:pt>
                <c:pt idx="6087">
                  <c:v>528.36152365236524</c:v>
                </c:pt>
                <c:pt idx="6088">
                  <c:v>528.36152365236524</c:v>
                </c:pt>
                <c:pt idx="6089">
                  <c:v>528.36152365236524</c:v>
                </c:pt>
                <c:pt idx="6090">
                  <c:v>528.36152365236524</c:v>
                </c:pt>
                <c:pt idx="6091">
                  <c:v>528.36152365236524</c:v>
                </c:pt>
                <c:pt idx="6092">
                  <c:v>528.36152365236524</c:v>
                </c:pt>
                <c:pt idx="6093">
                  <c:v>528.36152365236524</c:v>
                </c:pt>
                <c:pt idx="6094">
                  <c:v>528.36152365236524</c:v>
                </c:pt>
                <c:pt idx="6095">
                  <c:v>528.36152365236524</c:v>
                </c:pt>
                <c:pt idx="6096">
                  <c:v>528.36152365236524</c:v>
                </c:pt>
                <c:pt idx="6097">
                  <c:v>528.36152365236524</c:v>
                </c:pt>
                <c:pt idx="6098">
                  <c:v>528.36152365236524</c:v>
                </c:pt>
                <c:pt idx="6099">
                  <c:v>528.36152365236524</c:v>
                </c:pt>
                <c:pt idx="6100">
                  <c:v>528.36152365236524</c:v>
                </c:pt>
                <c:pt idx="6101">
                  <c:v>528.36152365236524</c:v>
                </c:pt>
                <c:pt idx="6102">
                  <c:v>528.36152365236524</c:v>
                </c:pt>
                <c:pt idx="6103">
                  <c:v>528.36152365236524</c:v>
                </c:pt>
                <c:pt idx="6104">
                  <c:v>528.36152365236524</c:v>
                </c:pt>
                <c:pt idx="6105">
                  <c:v>528.36152365236524</c:v>
                </c:pt>
                <c:pt idx="6106">
                  <c:v>528.36152365236524</c:v>
                </c:pt>
                <c:pt idx="6107">
                  <c:v>528.36152365236524</c:v>
                </c:pt>
                <c:pt idx="6108">
                  <c:v>528.36152365236524</c:v>
                </c:pt>
                <c:pt idx="6109">
                  <c:v>528.36152365236524</c:v>
                </c:pt>
                <c:pt idx="6110">
                  <c:v>528.36152365236524</c:v>
                </c:pt>
                <c:pt idx="6111">
                  <c:v>528.36152365236524</c:v>
                </c:pt>
                <c:pt idx="6112">
                  <c:v>528.36152365236524</c:v>
                </c:pt>
                <c:pt idx="6113">
                  <c:v>528.36152365236524</c:v>
                </c:pt>
                <c:pt idx="6114">
                  <c:v>528.36152365236524</c:v>
                </c:pt>
                <c:pt idx="6115">
                  <c:v>528.36152365236524</c:v>
                </c:pt>
                <c:pt idx="6116">
                  <c:v>528.36152365236524</c:v>
                </c:pt>
                <c:pt idx="6117">
                  <c:v>528.36152365236524</c:v>
                </c:pt>
                <c:pt idx="6118">
                  <c:v>528.36152365236524</c:v>
                </c:pt>
                <c:pt idx="6119">
                  <c:v>528.36152365236524</c:v>
                </c:pt>
                <c:pt idx="6120">
                  <c:v>528.36152365236524</c:v>
                </c:pt>
                <c:pt idx="6121">
                  <c:v>528.36152365236524</c:v>
                </c:pt>
                <c:pt idx="6122">
                  <c:v>528.36152365236524</c:v>
                </c:pt>
                <c:pt idx="6123">
                  <c:v>528.36152365236524</c:v>
                </c:pt>
                <c:pt idx="6124">
                  <c:v>528.36152365236524</c:v>
                </c:pt>
                <c:pt idx="6125">
                  <c:v>528.36152365236524</c:v>
                </c:pt>
                <c:pt idx="6126">
                  <c:v>528.36152365236524</c:v>
                </c:pt>
                <c:pt idx="6127">
                  <c:v>528.36152365236524</c:v>
                </c:pt>
                <c:pt idx="6128">
                  <c:v>528.36152365236524</c:v>
                </c:pt>
                <c:pt idx="6129">
                  <c:v>528.36152365236524</c:v>
                </c:pt>
                <c:pt idx="6130">
                  <c:v>528.36152365236524</c:v>
                </c:pt>
                <c:pt idx="6131">
                  <c:v>528.36152365236524</c:v>
                </c:pt>
                <c:pt idx="6132">
                  <c:v>528.36152365236524</c:v>
                </c:pt>
                <c:pt idx="6133">
                  <c:v>528.36152365236524</c:v>
                </c:pt>
                <c:pt idx="6134">
                  <c:v>528.36152365236524</c:v>
                </c:pt>
                <c:pt idx="6135">
                  <c:v>528.36152365236524</c:v>
                </c:pt>
                <c:pt idx="6136">
                  <c:v>528.36152365236524</c:v>
                </c:pt>
                <c:pt idx="6137">
                  <c:v>528.36152365236524</c:v>
                </c:pt>
                <c:pt idx="6138">
                  <c:v>528.36152365236524</c:v>
                </c:pt>
                <c:pt idx="6139">
                  <c:v>528.36152365236524</c:v>
                </c:pt>
                <c:pt idx="6140">
                  <c:v>528.36152365236524</c:v>
                </c:pt>
                <c:pt idx="6141">
                  <c:v>528.36152365236524</c:v>
                </c:pt>
                <c:pt idx="6142">
                  <c:v>528.36152365236524</c:v>
                </c:pt>
                <c:pt idx="6143">
                  <c:v>528.36152365236524</c:v>
                </c:pt>
                <c:pt idx="6144">
                  <c:v>528.36152365236524</c:v>
                </c:pt>
                <c:pt idx="6145">
                  <c:v>528.36152365236524</c:v>
                </c:pt>
                <c:pt idx="6146">
                  <c:v>528.36152365236524</c:v>
                </c:pt>
                <c:pt idx="6147">
                  <c:v>528.36152365236524</c:v>
                </c:pt>
                <c:pt idx="6148">
                  <c:v>528.36152365236524</c:v>
                </c:pt>
                <c:pt idx="6149">
                  <c:v>528.36152365236524</c:v>
                </c:pt>
                <c:pt idx="6150">
                  <c:v>528.36152365236524</c:v>
                </c:pt>
                <c:pt idx="6151">
                  <c:v>528.36152365236524</c:v>
                </c:pt>
                <c:pt idx="6152">
                  <c:v>528.36152365236524</c:v>
                </c:pt>
                <c:pt idx="6153">
                  <c:v>528.36152365236524</c:v>
                </c:pt>
                <c:pt idx="6154">
                  <c:v>528.36152365236524</c:v>
                </c:pt>
                <c:pt idx="6155">
                  <c:v>528.36152365236524</c:v>
                </c:pt>
                <c:pt idx="6156">
                  <c:v>528.36152365236524</c:v>
                </c:pt>
                <c:pt idx="6157">
                  <c:v>528.36152365236524</c:v>
                </c:pt>
                <c:pt idx="6158">
                  <c:v>528.36152365236524</c:v>
                </c:pt>
                <c:pt idx="6159">
                  <c:v>528.36152365236524</c:v>
                </c:pt>
                <c:pt idx="6160">
                  <c:v>528.36152365236524</c:v>
                </c:pt>
                <c:pt idx="6161">
                  <c:v>528.36152365236524</c:v>
                </c:pt>
                <c:pt idx="6162">
                  <c:v>528.36152365236524</c:v>
                </c:pt>
                <c:pt idx="6163">
                  <c:v>528.36152365236524</c:v>
                </c:pt>
                <c:pt idx="6164">
                  <c:v>528.36152365236524</c:v>
                </c:pt>
                <c:pt idx="6165">
                  <c:v>528.36152365236524</c:v>
                </c:pt>
                <c:pt idx="6166">
                  <c:v>528.36152365236524</c:v>
                </c:pt>
                <c:pt idx="6167">
                  <c:v>528.36152365236524</c:v>
                </c:pt>
                <c:pt idx="6168">
                  <c:v>528.36152365236524</c:v>
                </c:pt>
                <c:pt idx="6169">
                  <c:v>528.36152365236524</c:v>
                </c:pt>
                <c:pt idx="6170">
                  <c:v>528.36152365236524</c:v>
                </c:pt>
                <c:pt idx="6171">
                  <c:v>528.36152365236524</c:v>
                </c:pt>
                <c:pt idx="6172">
                  <c:v>528.36152365236524</c:v>
                </c:pt>
                <c:pt idx="6173">
                  <c:v>528.36152365236524</c:v>
                </c:pt>
                <c:pt idx="6174">
                  <c:v>528.36152365236524</c:v>
                </c:pt>
                <c:pt idx="6175">
                  <c:v>528.36152365236524</c:v>
                </c:pt>
                <c:pt idx="6176">
                  <c:v>528.36152365236524</c:v>
                </c:pt>
                <c:pt idx="6177">
                  <c:v>528.36152365236524</c:v>
                </c:pt>
                <c:pt idx="6178">
                  <c:v>528.36152365236524</c:v>
                </c:pt>
                <c:pt idx="6179">
                  <c:v>528.36152365236524</c:v>
                </c:pt>
                <c:pt idx="6180">
                  <c:v>528.36152365236524</c:v>
                </c:pt>
                <c:pt idx="6181">
                  <c:v>528.36152365236524</c:v>
                </c:pt>
                <c:pt idx="6182">
                  <c:v>528.36152365236524</c:v>
                </c:pt>
                <c:pt idx="6183">
                  <c:v>528.36152365236524</c:v>
                </c:pt>
                <c:pt idx="6184">
                  <c:v>528.36152365236524</c:v>
                </c:pt>
                <c:pt idx="6185">
                  <c:v>528.36152365236524</c:v>
                </c:pt>
                <c:pt idx="6186">
                  <c:v>528.36152365236524</c:v>
                </c:pt>
                <c:pt idx="6187">
                  <c:v>528.36152365236524</c:v>
                </c:pt>
                <c:pt idx="6188">
                  <c:v>528.36152365236524</c:v>
                </c:pt>
                <c:pt idx="6189">
                  <c:v>528.36152365236524</c:v>
                </c:pt>
                <c:pt idx="6190">
                  <c:v>528.36152365236524</c:v>
                </c:pt>
                <c:pt idx="6191">
                  <c:v>528.36152365236524</c:v>
                </c:pt>
                <c:pt idx="6192">
                  <c:v>528.36152365236524</c:v>
                </c:pt>
                <c:pt idx="6193">
                  <c:v>528.36152365236524</c:v>
                </c:pt>
                <c:pt idx="6194">
                  <c:v>528.36152365236524</c:v>
                </c:pt>
                <c:pt idx="6195">
                  <c:v>528.36152365236524</c:v>
                </c:pt>
                <c:pt idx="6196">
                  <c:v>528.36152365236524</c:v>
                </c:pt>
                <c:pt idx="6197">
                  <c:v>528.36152365236524</c:v>
                </c:pt>
                <c:pt idx="6198">
                  <c:v>528.36152365236524</c:v>
                </c:pt>
                <c:pt idx="6199">
                  <c:v>528.36152365236524</c:v>
                </c:pt>
                <c:pt idx="6200">
                  <c:v>528.36152365236524</c:v>
                </c:pt>
                <c:pt idx="6201">
                  <c:v>528.36152365236524</c:v>
                </c:pt>
                <c:pt idx="6202">
                  <c:v>528.36152365236524</c:v>
                </c:pt>
                <c:pt idx="6203">
                  <c:v>528.36152365236524</c:v>
                </c:pt>
                <c:pt idx="6204">
                  <c:v>528.36152365236524</c:v>
                </c:pt>
                <c:pt idx="6205">
                  <c:v>528.36152365236524</c:v>
                </c:pt>
                <c:pt idx="6206">
                  <c:v>528.36152365236524</c:v>
                </c:pt>
                <c:pt idx="6207">
                  <c:v>528.36152365236524</c:v>
                </c:pt>
                <c:pt idx="6208">
                  <c:v>528.36152365236524</c:v>
                </c:pt>
                <c:pt idx="6209">
                  <c:v>528.36152365236524</c:v>
                </c:pt>
                <c:pt idx="6210">
                  <c:v>528.36152365236524</c:v>
                </c:pt>
                <c:pt idx="6211">
                  <c:v>528.36152365236524</c:v>
                </c:pt>
                <c:pt idx="6212">
                  <c:v>528.36152365236524</c:v>
                </c:pt>
                <c:pt idx="6213">
                  <c:v>528.36152365236524</c:v>
                </c:pt>
                <c:pt idx="6214">
                  <c:v>528.36152365236524</c:v>
                </c:pt>
                <c:pt idx="6215">
                  <c:v>528.36152365236524</c:v>
                </c:pt>
                <c:pt idx="6216">
                  <c:v>528.36152365236524</c:v>
                </c:pt>
                <c:pt idx="6217">
                  <c:v>528.36152365236524</c:v>
                </c:pt>
                <c:pt idx="6218">
                  <c:v>528.36152365236524</c:v>
                </c:pt>
                <c:pt idx="6219">
                  <c:v>528.36152365236524</c:v>
                </c:pt>
                <c:pt idx="6220">
                  <c:v>528.36152365236524</c:v>
                </c:pt>
                <c:pt idx="6221">
                  <c:v>528.36152365236524</c:v>
                </c:pt>
                <c:pt idx="6222">
                  <c:v>528.36152365236524</c:v>
                </c:pt>
                <c:pt idx="6223">
                  <c:v>528.36152365236524</c:v>
                </c:pt>
                <c:pt idx="6224">
                  <c:v>528.36152365236524</c:v>
                </c:pt>
                <c:pt idx="6225">
                  <c:v>528.36152365236524</c:v>
                </c:pt>
                <c:pt idx="6226">
                  <c:v>528.36152365236524</c:v>
                </c:pt>
                <c:pt idx="6227">
                  <c:v>528.36152365236524</c:v>
                </c:pt>
                <c:pt idx="6228">
                  <c:v>528.36152365236524</c:v>
                </c:pt>
                <c:pt idx="6229">
                  <c:v>528.36152365236524</c:v>
                </c:pt>
                <c:pt idx="6230">
                  <c:v>528.36152365236524</c:v>
                </c:pt>
                <c:pt idx="6231">
                  <c:v>528.36152365236524</c:v>
                </c:pt>
                <c:pt idx="6232">
                  <c:v>528.36152365236524</c:v>
                </c:pt>
                <c:pt idx="6233">
                  <c:v>528.36152365236524</c:v>
                </c:pt>
                <c:pt idx="6234">
                  <c:v>528.36152365236524</c:v>
                </c:pt>
                <c:pt idx="6235">
                  <c:v>528.36152365236524</c:v>
                </c:pt>
                <c:pt idx="6236">
                  <c:v>528.36152365236524</c:v>
                </c:pt>
                <c:pt idx="6237">
                  <c:v>528.36152365236524</c:v>
                </c:pt>
                <c:pt idx="6238">
                  <c:v>528.36152365236524</c:v>
                </c:pt>
                <c:pt idx="6239">
                  <c:v>528.36152365236524</c:v>
                </c:pt>
                <c:pt idx="6240">
                  <c:v>528.36152365236524</c:v>
                </c:pt>
                <c:pt idx="6241">
                  <c:v>528.36152365236524</c:v>
                </c:pt>
                <c:pt idx="6242">
                  <c:v>528.36152365236524</c:v>
                </c:pt>
                <c:pt idx="6243">
                  <c:v>528.36152365236524</c:v>
                </c:pt>
                <c:pt idx="6244">
                  <c:v>528.36152365236524</c:v>
                </c:pt>
                <c:pt idx="6245">
                  <c:v>528.36152365236524</c:v>
                </c:pt>
                <c:pt idx="6246">
                  <c:v>528.36152365236524</c:v>
                </c:pt>
                <c:pt idx="6247">
                  <c:v>528.36152365236524</c:v>
                </c:pt>
                <c:pt idx="6248">
                  <c:v>528.36152365236524</c:v>
                </c:pt>
                <c:pt idx="6249">
                  <c:v>528.36152365236524</c:v>
                </c:pt>
                <c:pt idx="6250">
                  <c:v>528.36152365236524</c:v>
                </c:pt>
                <c:pt idx="6251">
                  <c:v>528.36152365236524</c:v>
                </c:pt>
                <c:pt idx="6252">
                  <c:v>528.36152365236524</c:v>
                </c:pt>
                <c:pt idx="6253">
                  <c:v>528.36152365236524</c:v>
                </c:pt>
                <c:pt idx="6254">
                  <c:v>528.36152365236524</c:v>
                </c:pt>
                <c:pt idx="6255">
                  <c:v>528.36152365236524</c:v>
                </c:pt>
                <c:pt idx="6256">
                  <c:v>528.36152365236524</c:v>
                </c:pt>
                <c:pt idx="6257">
                  <c:v>528.36152365236524</c:v>
                </c:pt>
                <c:pt idx="6258">
                  <c:v>528.36152365236524</c:v>
                </c:pt>
                <c:pt idx="6259">
                  <c:v>528.36152365236524</c:v>
                </c:pt>
                <c:pt idx="6260">
                  <c:v>528.36152365236524</c:v>
                </c:pt>
                <c:pt idx="6261">
                  <c:v>528.36152365236524</c:v>
                </c:pt>
                <c:pt idx="6262">
                  <c:v>528.36152365236524</c:v>
                </c:pt>
                <c:pt idx="6263">
                  <c:v>528.36152365236524</c:v>
                </c:pt>
                <c:pt idx="6264">
                  <c:v>528.36152365236524</c:v>
                </c:pt>
                <c:pt idx="6265">
                  <c:v>528.36152365236524</c:v>
                </c:pt>
                <c:pt idx="6266">
                  <c:v>528.36152365236524</c:v>
                </c:pt>
                <c:pt idx="6267">
                  <c:v>528.36152365236524</c:v>
                </c:pt>
                <c:pt idx="6268">
                  <c:v>528.36152365236524</c:v>
                </c:pt>
                <c:pt idx="6269">
                  <c:v>528.36152365236524</c:v>
                </c:pt>
                <c:pt idx="6270">
                  <c:v>528.36152365236524</c:v>
                </c:pt>
                <c:pt idx="6271">
                  <c:v>528.36152365236524</c:v>
                </c:pt>
                <c:pt idx="6272">
                  <c:v>528.36152365236524</c:v>
                </c:pt>
                <c:pt idx="6273">
                  <c:v>528.36152365236524</c:v>
                </c:pt>
                <c:pt idx="6274">
                  <c:v>528.36152365236524</c:v>
                </c:pt>
                <c:pt idx="6275">
                  <c:v>528.36152365236524</c:v>
                </c:pt>
                <c:pt idx="6276">
                  <c:v>528.36152365236524</c:v>
                </c:pt>
                <c:pt idx="6277">
                  <c:v>528.36152365236524</c:v>
                </c:pt>
                <c:pt idx="6278">
                  <c:v>528.36152365236524</c:v>
                </c:pt>
                <c:pt idx="6279">
                  <c:v>528.36152365236524</c:v>
                </c:pt>
                <c:pt idx="6280">
                  <c:v>528.36152365236524</c:v>
                </c:pt>
                <c:pt idx="6281">
                  <c:v>528.36152365236524</c:v>
                </c:pt>
                <c:pt idx="6282">
                  <c:v>528.36152365236524</c:v>
                </c:pt>
                <c:pt idx="6283">
                  <c:v>528.36152365236524</c:v>
                </c:pt>
                <c:pt idx="6284">
                  <c:v>528.36152365236524</c:v>
                </c:pt>
                <c:pt idx="6285">
                  <c:v>528.36152365236524</c:v>
                </c:pt>
                <c:pt idx="6286">
                  <c:v>528.36152365236524</c:v>
                </c:pt>
                <c:pt idx="6287">
                  <c:v>528.36152365236524</c:v>
                </c:pt>
                <c:pt idx="6288">
                  <c:v>528.36152365236524</c:v>
                </c:pt>
                <c:pt idx="6289">
                  <c:v>528.36152365236524</c:v>
                </c:pt>
                <c:pt idx="6290">
                  <c:v>528.36152365236524</c:v>
                </c:pt>
                <c:pt idx="6291">
                  <c:v>528.36152365236524</c:v>
                </c:pt>
                <c:pt idx="6292">
                  <c:v>528.36152365236524</c:v>
                </c:pt>
                <c:pt idx="6293">
                  <c:v>528.36152365236524</c:v>
                </c:pt>
                <c:pt idx="6294">
                  <c:v>528.36152365236524</c:v>
                </c:pt>
                <c:pt idx="6295">
                  <c:v>528.36152365236524</c:v>
                </c:pt>
                <c:pt idx="6296">
                  <c:v>528.36152365236524</c:v>
                </c:pt>
                <c:pt idx="6297">
                  <c:v>528.36152365236524</c:v>
                </c:pt>
                <c:pt idx="6298">
                  <c:v>528.36152365236524</c:v>
                </c:pt>
                <c:pt idx="6299">
                  <c:v>528.36152365236524</c:v>
                </c:pt>
                <c:pt idx="6300">
                  <c:v>528.36152365236524</c:v>
                </c:pt>
                <c:pt idx="6301">
                  <c:v>528.36152365236524</c:v>
                </c:pt>
                <c:pt idx="6302">
                  <c:v>528.36152365236524</c:v>
                </c:pt>
                <c:pt idx="6303">
                  <c:v>528.36152365236524</c:v>
                </c:pt>
                <c:pt idx="6304">
                  <c:v>528.36152365236524</c:v>
                </c:pt>
                <c:pt idx="6305">
                  <c:v>528.36152365236524</c:v>
                </c:pt>
                <c:pt idx="6306">
                  <c:v>528.36152365236524</c:v>
                </c:pt>
                <c:pt idx="6307">
                  <c:v>528.36152365236524</c:v>
                </c:pt>
                <c:pt idx="6308">
                  <c:v>528.36152365236524</c:v>
                </c:pt>
                <c:pt idx="6309">
                  <c:v>528.36152365236524</c:v>
                </c:pt>
                <c:pt idx="6310">
                  <c:v>528.36152365236524</c:v>
                </c:pt>
                <c:pt idx="6311">
                  <c:v>528.36152365236524</c:v>
                </c:pt>
                <c:pt idx="6312">
                  <c:v>528.36152365236524</c:v>
                </c:pt>
                <c:pt idx="6313">
                  <c:v>528.36152365236524</c:v>
                </c:pt>
                <c:pt idx="6314">
                  <c:v>528.36152365236524</c:v>
                </c:pt>
                <c:pt idx="6315">
                  <c:v>528.36152365236524</c:v>
                </c:pt>
                <c:pt idx="6316">
                  <c:v>528.36152365236524</c:v>
                </c:pt>
                <c:pt idx="6317">
                  <c:v>528.36152365236524</c:v>
                </c:pt>
                <c:pt idx="6318">
                  <c:v>528.36152365236524</c:v>
                </c:pt>
                <c:pt idx="6319">
                  <c:v>528.36152365236524</c:v>
                </c:pt>
                <c:pt idx="6320">
                  <c:v>528.36152365236524</c:v>
                </c:pt>
                <c:pt idx="6321">
                  <c:v>528.36152365236524</c:v>
                </c:pt>
                <c:pt idx="6322">
                  <c:v>528.36152365236524</c:v>
                </c:pt>
                <c:pt idx="6323">
                  <c:v>528.36152365236524</c:v>
                </c:pt>
                <c:pt idx="6324">
                  <c:v>528.36152365236524</c:v>
                </c:pt>
                <c:pt idx="6325">
                  <c:v>528.36152365236524</c:v>
                </c:pt>
                <c:pt idx="6326">
                  <c:v>528.36152365236524</c:v>
                </c:pt>
                <c:pt idx="6327">
                  <c:v>528.36152365236524</c:v>
                </c:pt>
                <c:pt idx="6328">
                  <c:v>528.36152365236524</c:v>
                </c:pt>
                <c:pt idx="6329">
                  <c:v>528.36152365236524</c:v>
                </c:pt>
                <c:pt idx="6330">
                  <c:v>528.36152365236524</c:v>
                </c:pt>
                <c:pt idx="6331">
                  <c:v>528.36152365236524</c:v>
                </c:pt>
                <c:pt idx="6332">
                  <c:v>528.36152365236524</c:v>
                </c:pt>
                <c:pt idx="6333">
                  <c:v>528.36152365236524</c:v>
                </c:pt>
                <c:pt idx="6334">
                  <c:v>528.36152365236524</c:v>
                </c:pt>
                <c:pt idx="6335">
                  <c:v>528.36152365236524</c:v>
                </c:pt>
                <c:pt idx="6336">
                  <c:v>528.36152365236524</c:v>
                </c:pt>
                <c:pt idx="6337">
                  <c:v>528.36152365236524</c:v>
                </c:pt>
                <c:pt idx="6338">
                  <c:v>528.36152365236524</c:v>
                </c:pt>
                <c:pt idx="6339">
                  <c:v>528.36152365236524</c:v>
                </c:pt>
                <c:pt idx="6340">
                  <c:v>528.36152365236524</c:v>
                </c:pt>
                <c:pt idx="6341">
                  <c:v>528.36152365236524</c:v>
                </c:pt>
                <c:pt idx="6342">
                  <c:v>528.36152365236524</c:v>
                </c:pt>
                <c:pt idx="6343">
                  <c:v>528.36152365236524</c:v>
                </c:pt>
                <c:pt idx="6344">
                  <c:v>528.36152365236524</c:v>
                </c:pt>
                <c:pt idx="6345">
                  <c:v>528.36152365236524</c:v>
                </c:pt>
                <c:pt idx="6346">
                  <c:v>528.36152365236524</c:v>
                </c:pt>
                <c:pt idx="6347">
                  <c:v>528.36152365236524</c:v>
                </c:pt>
                <c:pt idx="6348">
                  <c:v>528.36152365236524</c:v>
                </c:pt>
                <c:pt idx="6349">
                  <c:v>528.36152365236524</c:v>
                </c:pt>
                <c:pt idx="6350">
                  <c:v>528.36152365236524</c:v>
                </c:pt>
                <c:pt idx="6351">
                  <c:v>528.36152365236524</c:v>
                </c:pt>
                <c:pt idx="6352">
                  <c:v>528.36152365236524</c:v>
                </c:pt>
                <c:pt idx="6353">
                  <c:v>528.36152365236524</c:v>
                </c:pt>
                <c:pt idx="6354">
                  <c:v>528.36152365236524</c:v>
                </c:pt>
                <c:pt idx="6355">
                  <c:v>528.36152365236524</c:v>
                </c:pt>
                <c:pt idx="6356">
                  <c:v>528.36152365236524</c:v>
                </c:pt>
                <c:pt idx="6357">
                  <c:v>528.36152365236524</c:v>
                </c:pt>
                <c:pt idx="6358">
                  <c:v>528.36152365236524</c:v>
                </c:pt>
                <c:pt idx="6359">
                  <c:v>528.36152365236524</c:v>
                </c:pt>
                <c:pt idx="6360">
                  <c:v>528.36152365236524</c:v>
                </c:pt>
                <c:pt idx="6361">
                  <c:v>528.36152365236524</c:v>
                </c:pt>
                <c:pt idx="6362">
                  <c:v>528.36152365236524</c:v>
                </c:pt>
                <c:pt idx="6363">
                  <c:v>528.36152365236524</c:v>
                </c:pt>
                <c:pt idx="6364">
                  <c:v>528.36152365236524</c:v>
                </c:pt>
                <c:pt idx="6365">
                  <c:v>528.36152365236524</c:v>
                </c:pt>
                <c:pt idx="6366">
                  <c:v>528.36152365236524</c:v>
                </c:pt>
                <c:pt idx="6367">
                  <c:v>528.36152365236524</c:v>
                </c:pt>
                <c:pt idx="6368">
                  <c:v>528.36152365236524</c:v>
                </c:pt>
                <c:pt idx="6369">
                  <c:v>528.36152365236524</c:v>
                </c:pt>
                <c:pt idx="6370">
                  <c:v>528.36152365236524</c:v>
                </c:pt>
                <c:pt idx="6371">
                  <c:v>528.36152365236524</c:v>
                </c:pt>
                <c:pt idx="6372">
                  <c:v>528.36152365236524</c:v>
                </c:pt>
                <c:pt idx="6373">
                  <c:v>528.36152365236524</c:v>
                </c:pt>
                <c:pt idx="6374">
                  <c:v>528.36152365236524</c:v>
                </c:pt>
                <c:pt idx="6375">
                  <c:v>528.36152365236524</c:v>
                </c:pt>
                <c:pt idx="6376">
                  <c:v>528.36152365236524</c:v>
                </c:pt>
                <c:pt idx="6377">
                  <c:v>528.36152365236524</c:v>
                </c:pt>
                <c:pt idx="6378">
                  <c:v>528.36152365236524</c:v>
                </c:pt>
                <c:pt idx="6379">
                  <c:v>528.36152365236524</c:v>
                </c:pt>
                <c:pt idx="6380">
                  <c:v>528.36152365236524</c:v>
                </c:pt>
                <c:pt idx="6381">
                  <c:v>528.36152365236524</c:v>
                </c:pt>
                <c:pt idx="6382">
                  <c:v>528.36152365236524</c:v>
                </c:pt>
                <c:pt idx="6383">
                  <c:v>528.36152365236524</c:v>
                </c:pt>
                <c:pt idx="6384">
                  <c:v>528.36152365236524</c:v>
                </c:pt>
                <c:pt idx="6385">
                  <c:v>528.36152365236524</c:v>
                </c:pt>
                <c:pt idx="6386">
                  <c:v>528.36152365236524</c:v>
                </c:pt>
                <c:pt idx="6387">
                  <c:v>528.36152365236524</c:v>
                </c:pt>
                <c:pt idx="6388">
                  <c:v>528.36152365236524</c:v>
                </c:pt>
                <c:pt idx="6389">
                  <c:v>528.36152365236524</c:v>
                </c:pt>
                <c:pt idx="6390">
                  <c:v>528.36152365236524</c:v>
                </c:pt>
                <c:pt idx="6391">
                  <c:v>528.36152365236524</c:v>
                </c:pt>
                <c:pt idx="6392">
                  <c:v>528.36152365236524</c:v>
                </c:pt>
                <c:pt idx="6393">
                  <c:v>528.36152365236524</c:v>
                </c:pt>
                <c:pt idx="6394">
                  <c:v>528.36152365236524</c:v>
                </c:pt>
                <c:pt idx="6395">
                  <c:v>528.36152365236524</c:v>
                </c:pt>
                <c:pt idx="6396">
                  <c:v>528.36152365236524</c:v>
                </c:pt>
                <c:pt idx="6397">
                  <c:v>528.36152365236524</c:v>
                </c:pt>
                <c:pt idx="6398">
                  <c:v>528.36152365236524</c:v>
                </c:pt>
                <c:pt idx="6399">
                  <c:v>528.36152365236524</c:v>
                </c:pt>
                <c:pt idx="6400">
                  <c:v>528.36152365236524</c:v>
                </c:pt>
                <c:pt idx="6401">
                  <c:v>528.36152365236524</c:v>
                </c:pt>
                <c:pt idx="6402">
                  <c:v>528.36152365236524</c:v>
                </c:pt>
                <c:pt idx="6403">
                  <c:v>528.36152365236524</c:v>
                </c:pt>
                <c:pt idx="6404">
                  <c:v>528.36152365236524</c:v>
                </c:pt>
                <c:pt idx="6405">
                  <c:v>528.36152365236524</c:v>
                </c:pt>
                <c:pt idx="6406">
                  <c:v>528.36152365236524</c:v>
                </c:pt>
                <c:pt idx="6407">
                  <c:v>528.36152365236524</c:v>
                </c:pt>
                <c:pt idx="6408">
                  <c:v>528.36152365236524</c:v>
                </c:pt>
                <c:pt idx="6409">
                  <c:v>528.36152365236524</c:v>
                </c:pt>
                <c:pt idx="6410">
                  <c:v>528.36152365236524</c:v>
                </c:pt>
                <c:pt idx="6411">
                  <c:v>528.36152365236524</c:v>
                </c:pt>
                <c:pt idx="6412">
                  <c:v>528.36152365236524</c:v>
                </c:pt>
                <c:pt idx="6413">
                  <c:v>528.36152365236524</c:v>
                </c:pt>
                <c:pt idx="6414">
                  <c:v>528.36152365236524</c:v>
                </c:pt>
                <c:pt idx="6415">
                  <c:v>528.36152365236524</c:v>
                </c:pt>
                <c:pt idx="6416">
                  <c:v>528.36152365236524</c:v>
                </c:pt>
                <c:pt idx="6417">
                  <c:v>528.36152365236524</c:v>
                </c:pt>
                <c:pt idx="6418">
                  <c:v>528.36152365236524</c:v>
                </c:pt>
                <c:pt idx="6419">
                  <c:v>528.36152365236524</c:v>
                </c:pt>
                <c:pt idx="6420">
                  <c:v>528.36152365236524</c:v>
                </c:pt>
                <c:pt idx="6421">
                  <c:v>528.36152365236524</c:v>
                </c:pt>
                <c:pt idx="6422">
                  <c:v>528.36152365236524</c:v>
                </c:pt>
                <c:pt idx="6423">
                  <c:v>528.36152365236524</c:v>
                </c:pt>
                <c:pt idx="6424">
                  <c:v>528.36152365236524</c:v>
                </c:pt>
                <c:pt idx="6425">
                  <c:v>528.36152365236524</c:v>
                </c:pt>
                <c:pt idx="6426">
                  <c:v>528.36152365236524</c:v>
                </c:pt>
                <c:pt idx="6427">
                  <c:v>528.36152365236524</c:v>
                </c:pt>
                <c:pt idx="6428">
                  <c:v>528.36152365236524</c:v>
                </c:pt>
                <c:pt idx="6429">
                  <c:v>528.36152365236524</c:v>
                </c:pt>
                <c:pt idx="6430">
                  <c:v>528.36152365236524</c:v>
                </c:pt>
                <c:pt idx="6431">
                  <c:v>528.36152365236524</c:v>
                </c:pt>
                <c:pt idx="6432">
                  <c:v>528.36152365236524</c:v>
                </c:pt>
                <c:pt idx="6433">
                  <c:v>528.36152365236524</c:v>
                </c:pt>
                <c:pt idx="6434">
                  <c:v>528.36152365236524</c:v>
                </c:pt>
                <c:pt idx="6435">
                  <c:v>528.36152365236524</c:v>
                </c:pt>
                <c:pt idx="6436">
                  <c:v>528.36152365236524</c:v>
                </c:pt>
                <c:pt idx="6437">
                  <c:v>528.36152365236524</c:v>
                </c:pt>
                <c:pt idx="6438">
                  <c:v>528.36152365236524</c:v>
                </c:pt>
                <c:pt idx="6439">
                  <c:v>528.36152365236524</c:v>
                </c:pt>
                <c:pt idx="6440">
                  <c:v>528.36152365236524</c:v>
                </c:pt>
                <c:pt idx="6441">
                  <c:v>528.36152365236524</c:v>
                </c:pt>
                <c:pt idx="6442">
                  <c:v>528.36152365236524</c:v>
                </c:pt>
                <c:pt idx="6443">
                  <c:v>528.36152365236524</c:v>
                </c:pt>
                <c:pt idx="6444">
                  <c:v>528.36152365236524</c:v>
                </c:pt>
                <c:pt idx="6445">
                  <c:v>528.36152365236524</c:v>
                </c:pt>
                <c:pt idx="6446">
                  <c:v>528.36152365236524</c:v>
                </c:pt>
                <c:pt idx="6447">
                  <c:v>528.36152365236524</c:v>
                </c:pt>
                <c:pt idx="6448">
                  <c:v>528.36152365236524</c:v>
                </c:pt>
                <c:pt idx="6449">
                  <c:v>528.36152365236524</c:v>
                </c:pt>
                <c:pt idx="6450">
                  <c:v>528.36152365236524</c:v>
                </c:pt>
                <c:pt idx="6451">
                  <c:v>528.36152365236524</c:v>
                </c:pt>
                <c:pt idx="6452">
                  <c:v>528.36152365236524</c:v>
                </c:pt>
                <c:pt idx="6453">
                  <c:v>528.36152365236524</c:v>
                </c:pt>
                <c:pt idx="6454">
                  <c:v>528.36152365236524</c:v>
                </c:pt>
                <c:pt idx="6455">
                  <c:v>528.36152365236524</c:v>
                </c:pt>
                <c:pt idx="6456">
                  <c:v>528.36152365236524</c:v>
                </c:pt>
                <c:pt idx="6457">
                  <c:v>528.36152365236524</c:v>
                </c:pt>
                <c:pt idx="6458">
                  <c:v>528.36152365236524</c:v>
                </c:pt>
                <c:pt idx="6459">
                  <c:v>528.36152365236524</c:v>
                </c:pt>
                <c:pt idx="6460">
                  <c:v>528.36152365236524</c:v>
                </c:pt>
                <c:pt idx="6461">
                  <c:v>528.36152365236524</c:v>
                </c:pt>
                <c:pt idx="6462">
                  <c:v>528.36152365236524</c:v>
                </c:pt>
                <c:pt idx="6463">
                  <c:v>528.36152365236524</c:v>
                </c:pt>
                <c:pt idx="6464">
                  <c:v>528.36152365236524</c:v>
                </c:pt>
                <c:pt idx="6465">
                  <c:v>528.36152365236524</c:v>
                </c:pt>
                <c:pt idx="6466">
                  <c:v>528.36152365236524</c:v>
                </c:pt>
                <c:pt idx="6467">
                  <c:v>528.36152365236524</c:v>
                </c:pt>
                <c:pt idx="6468">
                  <c:v>528.36152365236524</c:v>
                </c:pt>
                <c:pt idx="6469">
                  <c:v>528.36152365236524</c:v>
                </c:pt>
                <c:pt idx="6470">
                  <c:v>528.36152365236524</c:v>
                </c:pt>
                <c:pt idx="6471">
                  <c:v>528.36152365236524</c:v>
                </c:pt>
                <c:pt idx="6472">
                  <c:v>528.36152365236524</c:v>
                </c:pt>
                <c:pt idx="6473">
                  <c:v>528.36152365236524</c:v>
                </c:pt>
                <c:pt idx="6474">
                  <c:v>528.36152365236524</c:v>
                </c:pt>
                <c:pt idx="6475">
                  <c:v>528.36152365236524</c:v>
                </c:pt>
                <c:pt idx="6476">
                  <c:v>528.36152365236524</c:v>
                </c:pt>
                <c:pt idx="6477">
                  <c:v>528.36152365236524</c:v>
                </c:pt>
                <c:pt idx="6478">
                  <c:v>528.36152365236524</c:v>
                </c:pt>
                <c:pt idx="6479">
                  <c:v>528.36152365236524</c:v>
                </c:pt>
                <c:pt idx="6480">
                  <c:v>528.36152365236524</c:v>
                </c:pt>
                <c:pt idx="6481">
                  <c:v>528.36152365236524</c:v>
                </c:pt>
                <c:pt idx="6482">
                  <c:v>528.36152365236524</c:v>
                </c:pt>
                <c:pt idx="6483">
                  <c:v>528.36152365236524</c:v>
                </c:pt>
                <c:pt idx="6484">
                  <c:v>528.36152365236524</c:v>
                </c:pt>
                <c:pt idx="6485">
                  <c:v>528.36152365236524</c:v>
                </c:pt>
                <c:pt idx="6486">
                  <c:v>528.36152365236524</c:v>
                </c:pt>
                <c:pt idx="6487">
                  <c:v>528.36152365236524</c:v>
                </c:pt>
                <c:pt idx="6488">
                  <c:v>528.36152365236524</c:v>
                </c:pt>
                <c:pt idx="6489">
                  <c:v>528.36152365236524</c:v>
                </c:pt>
                <c:pt idx="6490">
                  <c:v>528.36152365236524</c:v>
                </c:pt>
                <c:pt idx="6491">
                  <c:v>528.36152365236524</c:v>
                </c:pt>
                <c:pt idx="6492">
                  <c:v>528.36152365236524</c:v>
                </c:pt>
                <c:pt idx="6493">
                  <c:v>528.36152365236524</c:v>
                </c:pt>
                <c:pt idx="6494">
                  <c:v>528.36152365236524</c:v>
                </c:pt>
                <c:pt idx="6495">
                  <c:v>528.36152365236524</c:v>
                </c:pt>
                <c:pt idx="6496">
                  <c:v>528.36152365236524</c:v>
                </c:pt>
                <c:pt idx="6497">
                  <c:v>528.36152365236524</c:v>
                </c:pt>
                <c:pt idx="6498">
                  <c:v>528.36152365236524</c:v>
                </c:pt>
                <c:pt idx="6499">
                  <c:v>528.36152365236524</c:v>
                </c:pt>
                <c:pt idx="6500">
                  <c:v>528.36152365236524</c:v>
                </c:pt>
                <c:pt idx="6501">
                  <c:v>528.36152365236524</c:v>
                </c:pt>
                <c:pt idx="6502">
                  <c:v>528.36152365236524</c:v>
                </c:pt>
                <c:pt idx="6503">
                  <c:v>528.36152365236524</c:v>
                </c:pt>
                <c:pt idx="6504">
                  <c:v>528.36152365236524</c:v>
                </c:pt>
                <c:pt idx="6505">
                  <c:v>528.36152365236524</c:v>
                </c:pt>
                <c:pt idx="6506">
                  <c:v>528.36152365236524</c:v>
                </c:pt>
                <c:pt idx="6507">
                  <c:v>528.36152365236524</c:v>
                </c:pt>
                <c:pt idx="6508">
                  <c:v>528.36152365236524</c:v>
                </c:pt>
                <c:pt idx="6509">
                  <c:v>528.36152365236524</c:v>
                </c:pt>
                <c:pt idx="6510">
                  <c:v>528.36152365236524</c:v>
                </c:pt>
                <c:pt idx="6511">
                  <c:v>528.36152365236524</c:v>
                </c:pt>
                <c:pt idx="6512">
                  <c:v>528.36152365236524</c:v>
                </c:pt>
                <c:pt idx="6513">
                  <c:v>528.36152365236524</c:v>
                </c:pt>
                <c:pt idx="6514">
                  <c:v>528.36152365236524</c:v>
                </c:pt>
                <c:pt idx="6515">
                  <c:v>528.36152365236524</c:v>
                </c:pt>
                <c:pt idx="6516">
                  <c:v>528.36152365236524</c:v>
                </c:pt>
                <c:pt idx="6517">
                  <c:v>528.36152365236524</c:v>
                </c:pt>
                <c:pt idx="6518">
                  <c:v>528.36152365236524</c:v>
                </c:pt>
                <c:pt idx="6519">
                  <c:v>528.36152365236524</c:v>
                </c:pt>
                <c:pt idx="6520">
                  <c:v>528.36152365236524</c:v>
                </c:pt>
                <c:pt idx="6521">
                  <c:v>528.36152365236524</c:v>
                </c:pt>
                <c:pt idx="6522">
                  <c:v>528.36152365236524</c:v>
                </c:pt>
                <c:pt idx="6523">
                  <c:v>528.36152365236524</c:v>
                </c:pt>
                <c:pt idx="6524">
                  <c:v>528.36152365236524</c:v>
                </c:pt>
                <c:pt idx="6525">
                  <c:v>528.36152365236524</c:v>
                </c:pt>
                <c:pt idx="6526">
                  <c:v>528.36152365236524</c:v>
                </c:pt>
                <c:pt idx="6527">
                  <c:v>528.36152365236524</c:v>
                </c:pt>
                <c:pt idx="6528">
                  <c:v>528.36152365236524</c:v>
                </c:pt>
                <c:pt idx="6529">
                  <c:v>528.36152365236524</c:v>
                </c:pt>
                <c:pt idx="6530">
                  <c:v>528.36152365236524</c:v>
                </c:pt>
                <c:pt idx="6531">
                  <c:v>528.36152365236524</c:v>
                </c:pt>
                <c:pt idx="6532">
                  <c:v>528.36152365236524</c:v>
                </c:pt>
                <c:pt idx="6533">
                  <c:v>528.36152365236524</c:v>
                </c:pt>
                <c:pt idx="6534">
                  <c:v>528.36152365236524</c:v>
                </c:pt>
                <c:pt idx="6535">
                  <c:v>528.36152365236524</c:v>
                </c:pt>
                <c:pt idx="6536">
                  <c:v>528.36152365236524</c:v>
                </c:pt>
                <c:pt idx="6537">
                  <c:v>528.36152365236524</c:v>
                </c:pt>
                <c:pt idx="6538">
                  <c:v>528.36152365236524</c:v>
                </c:pt>
                <c:pt idx="6539">
                  <c:v>528.36152365236524</c:v>
                </c:pt>
                <c:pt idx="6540">
                  <c:v>528.36152365236524</c:v>
                </c:pt>
                <c:pt idx="6541">
                  <c:v>528.36152365236524</c:v>
                </c:pt>
                <c:pt idx="6542">
                  <c:v>528.36152365236524</c:v>
                </c:pt>
                <c:pt idx="6543">
                  <c:v>528.36152365236524</c:v>
                </c:pt>
                <c:pt idx="6544">
                  <c:v>528.36152365236524</c:v>
                </c:pt>
                <c:pt idx="6545">
                  <c:v>528.36152365236524</c:v>
                </c:pt>
                <c:pt idx="6546">
                  <c:v>528.36152365236524</c:v>
                </c:pt>
                <c:pt idx="6547">
                  <c:v>528.36152365236524</c:v>
                </c:pt>
                <c:pt idx="6548">
                  <c:v>528.36152365236524</c:v>
                </c:pt>
                <c:pt idx="6549">
                  <c:v>528.36152365236524</c:v>
                </c:pt>
                <c:pt idx="6550">
                  <c:v>528.36152365236524</c:v>
                </c:pt>
                <c:pt idx="6551">
                  <c:v>528.36152365236524</c:v>
                </c:pt>
                <c:pt idx="6552">
                  <c:v>528.36152365236524</c:v>
                </c:pt>
                <c:pt idx="6553">
                  <c:v>528.36152365236524</c:v>
                </c:pt>
                <c:pt idx="6554">
                  <c:v>528.36152365236524</c:v>
                </c:pt>
                <c:pt idx="6555">
                  <c:v>528.36152365236524</c:v>
                </c:pt>
                <c:pt idx="6556">
                  <c:v>528.36152365236524</c:v>
                </c:pt>
                <c:pt idx="6557">
                  <c:v>528.36152365236524</c:v>
                </c:pt>
                <c:pt idx="6558">
                  <c:v>528.36152365236524</c:v>
                </c:pt>
                <c:pt idx="6559">
                  <c:v>528.36152365236524</c:v>
                </c:pt>
                <c:pt idx="6560">
                  <c:v>528.36152365236524</c:v>
                </c:pt>
                <c:pt idx="6561">
                  <c:v>528.36152365236524</c:v>
                </c:pt>
                <c:pt idx="6562">
                  <c:v>528.36152365236524</c:v>
                </c:pt>
                <c:pt idx="6563">
                  <c:v>528.36152365236524</c:v>
                </c:pt>
                <c:pt idx="6564">
                  <c:v>528.36152365236524</c:v>
                </c:pt>
                <c:pt idx="6565">
                  <c:v>528.36152365236524</c:v>
                </c:pt>
                <c:pt idx="6566">
                  <c:v>528.36152365236524</c:v>
                </c:pt>
                <c:pt idx="6567">
                  <c:v>528.36152365236524</c:v>
                </c:pt>
                <c:pt idx="6568">
                  <c:v>528.36152365236524</c:v>
                </c:pt>
                <c:pt idx="6569">
                  <c:v>528.36152365236524</c:v>
                </c:pt>
                <c:pt idx="6570">
                  <c:v>528.36152365236524</c:v>
                </c:pt>
                <c:pt idx="6571">
                  <c:v>528.36152365236524</c:v>
                </c:pt>
                <c:pt idx="6572">
                  <c:v>528.36152365236524</c:v>
                </c:pt>
                <c:pt idx="6573">
                  <c:v>528.36152365236524</c:v>
                </c:pt>
                <c:pt idx="6574">
                  <c:v>528.36152365236524</c:v>
                </c:pt>
                <c:pt idx="6575">
                  <c:v>528.36152365236524</c:v>
                </c:pt>
                <c:pt idx="6576">
                  <c:v>528.36152365236524</c:v>
                </c:pt>
                <c:pt idx="6577">
                  <c:v>528.36152365236524</c:v>
                </c:pt>
                <c:pt idx="6578">
                  <c:v>528.36152365236524</c:v>
                </c:pt>
                <c:pt idx="6579">
                  <c:v>528.36152365236524</c:v>
                </c:pt>
                <c:pt idx="6580">
                  <c:v>528.36152365236524</c:v>
                </c:pt>
                <c:pt idx="6581">
                  <c:v>528.36152365236524</c:v>
                </c:pt>
                <c:pt idx="6582">
                  <c:v>528.36152365236524</c:v>
                </c:pt>
                <c:pt idx="6583">
                  <c:v>528.36152365236524</c:v>
                </c:pt>
                <c:pt idx="6584">
                  <c:v>528.36152365236524</c:v>
                </c:pt>
                <c:pt idx="6585">
                  <c:v>528.36152365236524</c:v>
                </c:pt>
                <c:pt idx="6586">
                  <c:v>528.36152365236524</c:v>
                </c:pt>
                <c:pt idx="6587">
                  <c:v>528.36152365236524</c:v>
                </c:pt>
                <c:pt idx="6588">
                  <c:v>528.36152365236524</c:v>
                </c:pt>
                <c:pt idx="6589">
                  <c:v>528.36152365236524</c:v>
                </c:pt>
                <c:pt idx="6590">
                  <c:v>528.36152365236524</c:v>
                </c:pt>
                <c:pt idx="6591">
                  <c:v>528.36152365236524</c:v>
                </c:pt>
                <c:pt idx="6592">
                  <c:v>528.36152365236524</c:v>
                </c:pt>
                <c:pt idx="6593">
                  <c:v>528.36152365236524</c:v>
                </c:pt>
                <c:pt idx="6594">
                  <c:v>528.36152365236524</c:v>
                </c:pt>
                <c:pt idx="6595">
                  <c:v>528.36152365236524</c:v>
                </c:pt>
                <c:pt idx="6596">
                  <c:v>528.36152365236524</c:v>
                </c:pt>
                <c:pt idx="6597">
                  <c:v>528.36152365236524</c:v>
                </c:pt>
                <c:pt idx="6598">
                  <c:v>528.36152365236524</c:v>
                </c:pt>
                <c:pt idx="6599">
                  <c:v>528.36152365236524</c:v>
                </c:pt>
                <c:pt idx="6600">
                  <c:v>528.36152365236524</c:v>
                </c:pt>
                <c:pt idx="6601">
                  <c:v>528.36152365236524</c:v>
                </c:pt>
                <c:pt idx="6602">
                  <c:v>528.36152365236524</c:v>
                </c:pt>
                <c:pt idx="6603">
                  <c:v>528.36152365236524</c:v>
                </c:pt>
                <c:pt idx="6604">
                  <c:v>528.36152365236524</c:v>
                </c:pt>
                <c:pt idx="6605">
                  <c:v>528.36152365236524</c:v>
                </c:pt>
                <c:pt idx="6606">
                  <c:v>528.36152365236524</c:v>
                </c:pt>
                <c:pt idx="6607">
                  <c:v>528.36152365236524</c:v>
                </c:pt>
                <c:pt idx="6608">
                  <c:v>528.36152365236524</c:v>
                </c:pt>
                <c:pt idx="6609">
                  <c:v>528.36152365236524</c:v>
                </c:pt>
                <c:pt idx="6610">
                  <c:v>528.36152365236524</c:v>
                </c:pt>
                <c:pt idx="6611">
                  <c:v>528.36152365236524</c:v>
                </c:pt>
                <c:pt idx="6612">
                  <c:v>528.36152365236524</c:v>
                </c:pt>
                <c:pt idx="6613">
                  <c:v>528.36152365236524</c:v>
                </c:pt>
                <c:pt idx="6614">
                  <c:v>528.36152365236524</c:v>
                </c:pt>
                <c:pt idx="6615">
                  <c:v>528.36152365236524</c:v>
                </c:pt>
                <c:pt idx="6616">
                  <c:v>528.36152365236524</c:v>
                </c:pt>
                <c:pt idx="6617">
                  <c:v>528.36152365236524</c:v>
                </c:pt>
                <c:pt idx="6618">
                  <c:v>528.36152365236524</c:v>
                </c:pt>
                <c:pt idx="6619">
                  <c:v>528.36152365236524</c:v>
                </c:pt>
                <c:pt idx="6620">
                  <c:v>528.36152365236524</c:v>
                </c:pt>
                <c:pt idx="6621">
                  <c:v>528.36152365236524</c:v>
                </c:pt>
                <c:pt idx="6622">
                  <c:v>528.36152365236524</c:v>
                </c:pt>
                <c:pt idx="6623">
                  <c:v>528.36152365236524</c:v>
                </c:pt>
                <c:pt idx="6624">
                  <c:v>528.36152365236524</c:v>
                </c:pt>
                <c:pt idx="6625">
                  <c:v>528.36152365236524</c:v>
                </c:pt>
                <c:pt idx="6626">
                  <c:v>528.36152365236524</c:v>
                </c:pt>
                <c:pt idx="6627">
                  <c:v>528.36152365236524</c:v>
                </c:pt>
                <c:pt idx="6628">
                  <c:v>528.36152365236524</c:v>
                </c:pt>
                <c:pt idx="6629">
                  <c:v>528.36152365236524</c:v>
                </c:pt>
                <c:pt idx="6630">
                  <c:v>528.36152365236524</c:v>
                </c:pt>
                <c:pt idx="6631">
                  <c:v>528.36152365236524</c:v>
                </c:pt>
                <c:pt idx="6632">
                  <c:v>528.36152365236524</c:v>
                </c:pt>
                <c:pt idx="6633">
                  <c:v>528.36152365236524</c:v>
                </c:pt>
                <c:pt idx="6634">
                  <c:v>528.36152365236524</c:v>
                </c:pt>
                <c:pt idx="6635">
                  <c:v>528.36152365236524</c:v>
                </c:pt>
                <c:pt idx="6636">
                  <c:v>528.36152365236524</c:v>
                </c:pt>
                <c:pt idx="6637">
                  <c:v>528.36152365236524</c:v>
                </c:pt>
                <c:pt idx="6638">
                  <c:v>528.36152365236524</c:v>
                </c:pt>
                <c:pt idx="6639">
                  <c:v>528.36152365236524</c:v>
                </c:pt>
                <c:pt idx="6640">
                  <c:v>528.36152365236524</c:v>
                </c:pt>
                <c:pt idx="6641">
                  <c:v>528.36152365236524</c:v>
                </c:pt>
                <c:pt idx="6642">
                  <c:v>528.36152365236524</c:v>
                </c:pt>
                <c:pt idx="6643">
                  <c:v>528.36152365236524</c:v>
                </c:pt>
                <c:pt idx="6644">
                  <c:v>528.36152365236524</c:v>
                </c:pt>
                <c:pt idx="6645">
                  <c:v>528.36152365236524</c:v>
                </c:pt>
                <c:pt idx="6646">
                  <c:v>528.36152365236524</c:v>
                </c:pt>
                <c:pt idx="6647">
                  <c:v>528.36152365236524</c:v>
                </c:pt>
                <c:pt idx="6648">
                  <c:v>528.36152365236524</c:v>
                </c:pt>
                <c:pt idx="6649">
                  <c:v>528.36152365236524</c:v>
                </c:pt>
                <c:pt idx="6650">
                  <c:v>528.36152365236524</c:v>
                </c:pt>
                <c:pt idx="6651">
                  <c:v>528.36152365236524</c:v>
                </c:pt>
                <c:pt idx="6652">
                  <c:v>528.36152365236524</c:v>
                </c:pt>
                <c:pt idx="6653">
                  <c:v>528.36152365236524</c:v>
                </c:pt>
                <c:pt idx="6654">
                  <c:v>528.36152365236524</c:v>
                </c:pt>
                <c:pt idx="6655">
                  <c:v>528.36152365236524</c:v>
                </c:pt>
                <c:pt idx="6656">
                  <c:v>528.36152365236524</c:v>
                </c:pt>
                <c:pt idx="6657">
                  <c:v>528.36152365236524</c:v>
                </c:pt>
                <c:pt idx="6658">
                  <c:v>528.36152365236524</c:v>
                </c:pt>
                <c:pt idx="6659">
                  <c:v>528.36152365236524</c:v>
                </c:pt>
                <c:pt idx="6660">
                  <c:v>528.36152365236524</c:v>
                </c:pt>
                <c:pt idx="6661">
                  <c:v>528.36152365236524</c:v>
                </c:pt>
                <c:pt idx="6662">
                  <c:v>528.36152365236524</c:v>
                </c:pt>
                <c:pt idx="6663">
                  <c:v>528.36152365236524</c:v>
                </c:pt>
                <c:pt idx="6664">
                  <c:v>528.36152365236524</c:v>
                </c:pt>
                <c:pt idx="6665">
                  <c:v>528.36152365236524</c:v>
                </c:pt>
                <c:pt idx="6666">
                  <c:v>528.36152365236524</c:v>
                </c:pt>
                <c:pt idx="6667">
                  <c:v>528.36152365236524</c:v>
                </c:pt>
                <c:pt idx="6668">
                  <c:v>528.36152365236524</c:v>
                </c:pt>
                <c:pt idx="6669">
                  <c:v>528.36152365236524</c:v>
                </c:pt>
                <c:pt idx="6670">
                  <c:v>528.36152365236524</c:v>
                </c:pt>
                <c:pt idx="6671">
                  <c:v>528.36152365236524</c:v>
                </c:pt>
                <c:pt idx="6672">
                  <c:v>528.36152365236524</c:v>
                </c:pt>
                <c:pt idx="6673">
                  <c:v>528.36152365236524</c:v>
                </c:pt>
                <c:pt idx="6674">
                  <c:v>528.36152365236524</c:v>
                </c:pt>
                <c:pt idx="6675">
                  <c:v>528.36152365236524</c:v>
                </c:pt>
                <c:pt idx="6676">
                  <c:v>528.36152365236524</c:v>
                </c:pt>
                <c:pt idx="6677">
                  <c:v>528.36152365236524</c:v>
                </c:pt>
                <c:pt idx="6678">
                  <c:v>528.36152365236524</c:v>
                </c:pt>
                <c:pt idx="6679">
                  <c:v>528.36152365236524</c:v>
                </c:pt>
                <c:pt idx="6680">
                  <c:v>528.36152365236524</c:v>
                </c:pt>
                <c:pt idx="6681">
                  <c:v>528.36152365236524</c:v>
                </c:pt>
                <c:pt idx="6682">
                  <c:v>528.36152365236524</c:v>
                </c:pt>
                <c:pt idx="6683">
                  <c:v>528.36152365236524</c:v>
                </c:pt>
                <c:pt idx="6684">
                  <c:v>528.36152365236524</c:v>
                </c:pt>
                <c:pt idx="6685">
                  <c:v>528.36152365236524</c:v>
                </c:pt>
                <c:pt idx="6686">
                  <c:v>528.36152365236524</c:v>
                </c:pt>
                <c:pt idx="6687">
                  <c:v>528.36152365236524</c:v>
                </c:pt>
                <c:pt idx="6688">
                  <c:v>528.36152365236524</c:v>
                </c:pt>
                <c:pt idx="6689">
                  <c:v>528.36152365236524</c:v>
                </c:pt>
                <c:pt idx="6690">
                  <c:v>528.36152365236524</c:v>
                </c:pt>
                <c:pt idx="6691">
                  <c:v>528.36152365236524</c:v>
                </c:pt>
                <c:pt idx="6692">
                  <c:v>528.36152365236524</c:v>
                </c:pt>
                <c:pt idx="6693">
                  <c:v>528.36152365236524</c:v>
                </c:pt>
                <c:pt idx="6694">
                  <c:v>528.36152365236524</c:v>
                </c:pt>
                <c:pt idx="6695">
                  <c:v>528.36152365236524</c:v>
                </c:pt>
                <c:pt idx="6696">
                  <c:v>528.36152365236524</c:v>
                </c:pt>
                <c:pt idx="6697">
                  <c:v>528.36152365236524</c:v>
                </c:pt>
                <c:pt idx="6698">
                  <c:v>528.36152365236524</c:v>
                </c:pt>
                <c:pt idx="6699">
                  <c:v>528.36152365236524</c:v>
                </c:pt>
                <c:pt idx="6700">
                  <c:v>528.36152365236524</c:v>
                </c:pt>
                <c:pt idx="6701">
                  <c:v>528.36152365236524</c:v>
                </c:pt>
                <c:pt idx="6702">
                  <c:v>528.36152365236524</c:v>
                </c:pt>
                <c:pt idx="6703">
                  <c:v>528.36152365236524</c:v>
                </c:pt>
                <c:pt idx="6704">
                  <c:v>528.36152365236524</c:v>
                </c:pt>
                <c:pt idx="6705">
                  <c:v>528.36152365236524</c:v>
                </c:pt>
                <c:pt idx="6706">
                  <c:v>528.36152365236524</c:v>
                </c:pt>
                <c:pt idx="6707">
                  <c:v>528.36152365236524</c:v>
                </c:pt>
                <c:pt idx="6708">
                  <c:v>528.36152365236524</c:v>
                </c:pt>
                <c:pt idx="6709">
                  <c:v>528.36152365236524</c:v>
                </c:pt>
                <c:pt idx="6710">
                  <c:v>528.36152365236524</c:v>
                </c:pt>
                <c:pt idx="6711">
                  <c:v>528.36152365236524</c:v>
                </c:pt>
                <c:pt idx="6712">
                  <c:v>528.36152365236524</c:v>
                </c:pt>
                <c:pt idx="6713">
                  <c:v>528.36152365236524</c:v>
                </c:pt>
                <c:pt idx="6714">
                  <c:v>528.36152365236524</c:v>
                </c:pt>
                <c:pt idx="6715">
                  <c:v>528.36152365236524</c:v>
                </c:pt>
                <c:pt idx="6716">
                  <c:v>528.36152365236524</c:v>
                </c:pt>
                <c:pt idx="6717">
                  <c:v>528.36152365236524</c:v>
                </c:pt>
                <c:pt idx="6718">
                  <c:v>528.36152365236524</c:v>
                </c:pt>
                <c:pt idx="6719">
                  <c:v>528.36152365236524</c:v>
                </c:pt>
                <c:pt idx="6720">
                  <c:v>528.36152365236524</c:v>
                </c:pt>
                <c:pt idx="6721">
                  <c:v>528.36152365236524</c:v>
                </c:pt>
                <c:pt idx="6722">
                  <c:v>528.36152365236524</c:v>
                </c:pt>
                <c:pt idx="6723">
                  <c:v>528.36152365236524</c:v>
                </c:pt>
                <c:pt idx="6724">
                  <c:v>528.36152365236524</c:v>
                </c:pt>
                <c:pt idx="6725">
                  <c:v>528.36152365236524</c:v>
                </c:pt>
                <c:pt idx="6726">
                  <c:v>528.36152365236524</c:v>
                </c:pt>
                <c:pt idx="6727">
                  <c:v>528.36152365236524</c:v>
                </c:pt>
                <c:pt idx="6728">
                  <c:v>528.36152365236524</c:v>
                </c:pt>
                <c:pt idx="6729">
                  <c:v>528.36152365236524</c:v>
                </c:pt>
                <c:pt idx="6730">
                  <c:v>528.36152365236524</c:v>
                </c:pt>
                <c:pt idx="6731">
                  <c:v>528.36152365236524</c:v>
                </c:pt>
                <c:pt idx="6732">
                  <c:v>528.36152365236524</c:v>
                </c:pt>
                <c:pt idx="6733">
                  <c:v>528.36152365236524</c:v>
                </c:pt>
                <c:pt idx="6734">
                  <c:v>528.36152365236524</c:v>
                </c:pt>
                <c:pt idx="6735">
                  <c:v>528.36152365236524</c:v>
                </c:pt>
                <c:pt idx="6736">
                  <c:v>528.36152365236524</c:v>
                </c:pt>
                <c:pt idx="6737">
                  <c:v>528.36152365236524</c:v>
                </c:pt>
                <c:pt idx="6738">
                  <c:v>528.36152365236524</c:v>
                </c:pt>
                <c:pt idx="6739">
                  <c:v>528.36152365236524</c:v>
                </c:pt>
                <c:pt idx="6740">
                  <c:v>528.36152365236524</c:v>
                </c:pt>
                <c:pt idx="6741">
                  <c:v>528.36152365236524</c:v>
                </c:pt>
                <c:pt idx="6742">
                  <c:v>528.36152365236524</c:v>
                </c:pt>
                <c:pt idx="6743">
                  <c:v>528.36152365236524</c:v>
                </c:pt>
                <c:pt idx="6744">
                  <c:v>528.36152365236524</c:v>
                </c:pt>
                <c:pt idx="6745">
                  <c:v>528.36152365236524</c:v>
                </c:pt>
                <c:pt idx="6746">
                  <c:v>528.36152365236524</c:v>
                </c:pt>
                <c:pt idx="6747">
                  <c:v>528.36152365236524</c:v>
                </c:pt>
                <c:pt idx="6748">
                  <c:v>528.36152365236524</c:v>
                </c:pt>
                <c:pt idx="6749">
                  <c:v>528.36152365236524</c:v>
                </c:pt>
                <c:pt idx="6750">
                  <c:v>528.36152365236524</c:v>
                </c:pt>
                <c:pt idx="6751">
                  <c:v>528.36152365236524</c:v>
                </c:pt>
                <c:pt idx="6752">
                  <c:v>528.36152365236524</c:v>
                </c:pt>
                <c:pt idx="6753">
                  <c:v>528.36152365236524</c:v>
                </c:pt>
                <c:pt idx="6754">
                  <c:v>528.36152365236524</c:v>
                </c:pt>
                <c:pt idx="6755">
                  <c:v>528.36152365236524</c:v>
                </c:pt>
                <c:pt idx="6756">
                  <c:v>528.36152365236524</c:v>
                </c:pt>
                <c:pt idx="6757">
                  <c:v>528.36152365236524</c:v>
                </c:pt>
                <c:pt idx="6758">
                  <c:v>528.36152365236524</c:v>
                </c:pt>
                <c:pt idx="6759">
                  <c:v>528.36152365236524</c:v>
                </c:pt>
                <c:pt idx="6760">
                  <c:v>528.36152365236524</c:v>
                </c:pt>
                <c:pt idx="6761">
                  <c:v>528.36152365236524</c:v>
                </c:pt>
                <c:pt idx="6762">
                  <c:v>528.36152365236524</c:v>
                </c:pt>
                <c:pt idx="6763">
                  <c:v>528.36152365236524</c:v>
                </c:pt>
                <c:pt idx="6764">
                  <c:v>528.36152365236524</c:v>
                </c:pt>
                <c:pt idx="6765">
                  <c:v>528.36152365236524</c:v>
                </c:pt>
                <c:pt idx="6766">
                  <c:v>528.36152365236524</c:v>
                </c:pt>
                <c:pt idx="6767">
                  <c:v>528.36152365236524</c:v>
                </c:pt>
                <c:pt idx="6768">
                  <c:v>528.36152365236524</c:v>
                </c:pt>
                <c:pt idx="6769">
                  <c:v>528.36152365236524</c:v>
                </c:pt>
                <c:pt idx="6770">
                  <c:v>528.36152365236524</c:v>
                </c:pt>
                <c:pt idx="6771">
                  <c:v>528.36152365236524</c:v>
                </c:pt>
                <c:pt idx="6772">
                  <c:v>528.36152365236524</c:v>
                </c:pt>
                <c:pt idx="6773">
                  <c:v>528.36152365236524</c:v>
                </c:pt>
                <c:pt idx="6774">
                  <c:v>528.36152365236524</c:v>
                </c:pt>
                <c:pt idx="6775">
                  <c:v>528.36152365236524</c:v>
                </c:pt>
                <c:pt idx="6776">
                  <c:v>528.36152365236524</c:v>
                </c:pt>
                <c:pt idx="6777">
                  <c:v>528.36152365236524</c:v>
                </c:pt>
                <c:pt idx="6778">
                  <c:v>528.36152365236524</c:v>
                </c:pt>
                <c:pt idx="6779">
                  <c:v>528.36152365236524</c:v>
                </c:pt>
                <c:pt idx="6780">
                  <c:v>528.36152365236524</c:v>
                </c:pt>
                <c:pt idx="6781">
                  <c:v>528.36152365236524</c:v>
                </c:pt>
                <c:pt idx="6782">
                  <c:v>528.36152365236524</c:v>
                </c:pt>
                <c:pt idx="6783">
                  <c:v>528.36152365236524</c:v>
                </c:pt>
                <c:pt idx="6784">
                  <c:v>528.36152365236524</c:v>
                </c:pt>
                <c:pt idx="6785">
                  <c:v>528.36152365236524</c:v>
                </c:pt>
                <c:pt idx="6786">
                  <c:v>528.36152365236524</c:v>
                </c:pt>
                <c:pt idx="6787">
                  <c:v>528.36152365236524</c:v>
                </c:pt>
                <c:pt idx="6788">
                  <c:v>528.36152365236524</c:v>
                </c:pt>
                <c:pt idx="6789">
                  <c:v>528.36152365236524</c:v>
                </c:pt>
                <c:pt idx="6790">
                  <c:v>528.36152365236524</c:v>
                </c:pt>
                <c:pt idx="6791">
                  <c:v>528.36152365236524</c:v>
                </c:pt>
                <c:pt idx="6792">
                  <c:v>528.36152365236524</c:v>
                </c:pt>
                <c:pt idx="6793">
                  <c:v>528.36152365236524</c:v>
                </c:pt>
                <c:pt idx="6794">
                  <c:v>528.36152365236524</c:v>
                </c:pt>
                <c:pt idx="6795">
                  <c:v>528.36152365236524</c:v>
                </c:pt>
                <c:pt idx="6796">
                  <c:v>528.36152365236524</c:v>
                </c:pt>
                <c:pt idx="6797">
                  <c:v>528.36152365236524</c:v>
                </c:pt>
                <c:pt idx="6798">
                  <c:v>528.36152365236524</c:v>
                </c:pt>
                <c:pt idx="6799">
                  <c:v>528.36152365236524</c:v>
                </c:pt>
                <c:pt idx="6800">
                  <c:v>528.36152365236524</c:v>
                </c:pt>
                <c:pt idx="6801">
                  <c:v>528.36152365236524</c:v>
                </c:pt>
                <c:pt idx="6802">
                  <c:v>528.36152365236524</c:v>
                </c:pt>
                <c:pt idx="6803">
                  <c:v>528.36152365236524</c:v>
                </c:pt>
                <c:pt idx="6804">
                  <c:v>528.36152365236524</c:v>
                </c:pt>
                <c:pt idx="6805">
                  <c:v>528.36152365236524</c:v>
                </c:pt>
                <c:pt idx="6806">
                  <c:v>528.36152365236524</c:v>
                </c:pt>
                <c:pt idx="6807">
                  <c:v>528.36152365236524</c:v>
                </c:pt>
                <c:pt idx="6808">
                  <c:v>528.36152365236524</c:v>
                </c:pt>
                <c:pt idx="6809">
                  <c:v>528.36152365236524</c:v>
                </c:pt>
                <c:pt idx="6810">
                  <c:v>528.36152365236524</c:v>
                </c:pt>
                <c:pt idx="6811">
                  <c:v>528.36152365236524</c:v>
                </c:pt>
                <c:pt idx="6812">
                  <c:v>528.36152365236524</c:v>
                </c:pt>
                <c:pt idx="6813">
                  <c:v>528.36152365236524</c:v>
                </c:pt>
                <c:pt idx="6814">
                  <c:v>528.36152365236524</c:v>
                </c:pt>
                <c:pt idx="6815">
                  <c:v>528.36152365236524</c:v>
                </c:pt>
                <c:pt idx="6816">
                  <c:v>528.36152365236524</c:v>
                </c:pt>
                <c:pt idx="6817">
                  <c:v>528.36152365236524</c:v>
                </c:pt>
                <c:pt idx="6818">
                  <c:v>528.36152365236524</c:v>
                </c:pt>
                <c:pt idx="6819">
                  <c:v>528.36152365236524</c:v>
                </c:pt>
                <c:pt idx="6820">
                  <c:v>528.36152365236524</c:v>
                </c:pt>
                <c:pt idx="6821">
                  <c:v>528.36152365236524</c:v>
                </c:pt>
                <c:pt idx="6822">
                  <c:v>528.36152365236524</c:v>
                </c:pt>
                <c:pt idx="6823">
                  <c:v>528.36152365236524</c:v>
                </c:pt>
                <c:pt idx="6824">
                  <c:v>528.36152365236524</c:v>
                </c:pt>
                <c:pt idx="6825">
                  <c:v>528.36152365236524</c:v>
                </c:pt>
                <c:pt idx="6826">
                  <c:v>528.36152365236524</c:v>
                </c:pt>
                <c:pt idx="6827">
                  <c:v>528.36152365236524</c:v>
                </c:pt>
                <c:pt idx="6828">
                  <c:v>528.36152365236524</c:v>
                </c:pt>
                <c:pt idx="6829">
                  <c:v>528.36152365236524</c:v>
                </c:pt>
                <c:pt idx="6830">
                  <c:v>528.36152365236524</c:v>
                </c:pt>
                <c:pt idx="6831">
                  <c:v>528.36152365236524</c:v>
                </c:pt>
                <c:pt idx="6832">
                  <c:v>528.36152365236524</c:v>
                </c:pt>
                <c:pt idx="6833">
                  <c:v>528.36152365236524</c:v>
                </c:pt>
                <c:pt idx="6834">
                  <c:v>528.36152365236524</c:v>
                </c:pt>
                <c:pt idx="6835">
                  <c:v>528.36152365236524</c:v>
                </c:pt>
                <c:pt idx="6836">
                  <c:v>528.36152365236524</c:v>
                </c:pt>
                <c:pt idx="6837">
                  <c:v>528.36152365236524</c:v>
                </c:pt>
                <c:pt idx="6838">
                  <c:v>528.36152365236524</c:v>
                </c:pt>
                <c:pt idx="6839">
                  <c:v>528.36152365236524</c:v>
                </c:pt>
                <c:pt idx="6840">
                  <c:v>528.36152365236524</c:v>
                </c:pt>
                <c:pt idx="6841">
                  <c:v>528.36152365236524</c:v>
                </c:pt>
                <c:pt idx="6842">
                  <c:v>528.36152365236524</c:v>
                </c:pt>
                <c:pt idx="6843">
                  <c:v>528.36152365236524</c:v>
                </c:pt>
                <c:pt idx="6844">
                  <c:v>528.36152365236524</c:v>
                </c:pt>
                <c:pt idx="6845">
                  <c:v>528.36152365236524</c:v>
                </c:pt>
                <c:pt idx="6846">
                  <c:v>528.36152365236524</c:v>
                </c:pt>
                <c:pt idx="6847">
                  <c:v>528.36152365236524</c:v>
                </c:pt>
                <c:pt idx="6848">
                  <c:v>528.36152365236524</c:v>
                </c:pt>
                <c:pt idx="6849">
                  <c:v>528.36152365236524</c:v>
                </c:pt>
                <c:pt idx="6850">
                  <c:v>528.36152365236524</c:v>
                </c:pt>
                <c:pt idx="6851">
                  <c:v>528.36152365236524</c:v>
                </c:pt>
                <c:pt idx="6852">
                  <c:v>528.36152365236524</c:v>
                </c:pt>
                <c:pt idx="6853">
                  <c:v>528.36152365236524</c:v>
                </c:pt>
                <c:pt idx="6854">
                  <c:v>528.36152365236524</c:v>
                </c:pt>
                <c:pt idx="6855">
                  <c:v>528.36152365236524</c:v>
                </c:pt>
                <c:pt idx="6856">
                  <c:v>528.36152365236524</c:v>
                </c:pt>
                <c:pt idx="6857">
                  <c:v>528.36152365236524</c:v>
                </c:pt>
                <c:pt idx="6858">
                  <c:v>528.36152365236524</c:v>
                </c:pt>
                <c:pt idx="6859">
                  <c:v>528.36152365236524</c:v>
                </c:pt>
                <c:pt idx="6860">
                  <c:v>528.36152365236524</c:v>
                </c:pt>
                <c:pt idx="6861">
                  <c:v>528.36152365236524</c:v>
                </c:pt>
                <c:pt idx="6862">
                  <c:v>528.36152365236524</c:v>
                </c:pt>
                <c:pt idx="6863">
                  <c:v>528.36152365236524</c:v>
                </c:pt>
                <c:pt idx="6864">
                  <c:v>528.36152365236524</c:v>
                </c:pt>
                <c:pt idx="6865">
                  <c:v>528.36152365236524</c:v>
                </c:pt>
                <c:pt idx="6866">
                  <c:v>528.36152365236524</c:v>
                </c:pt>
                <c:pt idx="6867">
                  <c:v>528.36152365236524</c:v>
                </c:pt>
                <c:pt idx="6868">
                  <c:v>528.36152365236524</c:v>
                </c:pt>
                <c:pt idx="6869">
                  <c:v>528.36152365236524</c:v>
                </c:pt>
                <c:pt idx="6870">
                  <c:v>528.36152365236524</c:v>
                </c:pt>
                <c:pt idx="6871">
                  <c:v>528.36152365236524</c:v>
                </c:pt>
                <c:pt idx="6872">
                  <c:v>528.36152365236524</c:v>
                </c:pt>
                <c:pt idx="6873">
                  <c:v>528.36152365236524</c:v>
                </c:pt>
                <c:pt idx="6874">
                  <c:v>528.36152365236524</c:v>
                </c:pt>
                <c:pt idx="6875">
                  <c:v>528.36152365236524</c:v>
                </c:pt>
                <c:pt idx="6876">
                  <c:v>528.36152365236524</c:v>
                </c:pt>
                <c:pt idx="6877">
                  <c:v>528.36152365236524</c:v>
                </c:pt>
                <c:pt idx="6878">
                  <c:v>528.36152365236524</c:v>
                </c:pt>
                <c:pt idx="6879">
                  <c:v>528.36152365236524</c:v>
                </c:pt>
                <c:pt idx="6880">
                  <c:v>528.36152365236524</c:v>
                </c:pt>
                <c:pt idx="6881">
                  <c:v>528.36152365236524</c:v>
                </c:pt>
                <c:pt idx="6882">
                  <c:v>528.36152365236524</c:v>
                </c:pt>
                <c:pt idx="6883">
                  <c:v>528.36152365236524</c:v>
                </c:pt>
                <c:pt idx="6884">
                  <c:v>528.36152365236524</c:v>
                </c:pt>
                <c:pt idx="6885">
                  <c:v>528.36152365236524</c:v>
                </c:pt>
                <c:pt idx="6886">
                  <c:v>528.36152365236524</c:v>
                </c:pt>
                <c:pt idx="6887">
                  <c:v>528.36152365236524</c:v>
                </c:pt>
                <c:pt idx="6888">
                  <c:v>528.36152365236524</c:v>
                </c:pt>
                <c:pt idx="6889">
                  <c:v>528.36152365236524</c:v>
                </c:pt>
                <c:pt idx="6890">
                  <c:v>528.36152365236524</c:v>
                </c:pt>
                <c:pt idx="6891">
                  <c:v>528.36152365236524</c:v>
                </c:pt>
                <c:pt idx="6892">
                  <c:v>528.36152365236524</c:v>
                </c:pt>
                <c:pt idx="6893">
                  <c:v>528.36152365236524</c:v>
                </c:pt>
                <c:pt idx="6894">
                  <c:v>528.36152365236524</c:v>
                </c:pt>
                <c:pt idx="6895">
                  <c:v>528.36152365236524</c:v>
                </c:pt>
                <c:pt idx="6896">
                  <c:v>528.36152365236524</c:v>
                </c:pt>
                <c:pt idx="6897">
                  <c:v>528.36152365236524</c:v>
                </c:pt>
                <c:pt idx="6898">
                  <c:v>528.36152365236524</c:v>
                </c:pt>
                <c:pt idx="6899">
                  <c:v>528.36152365236524</c:v>
                </c:pt>
                <c:pt idx="6900">
                  <c:v>528.36152365236524</c:v>
                </c:pt>
                <c:pt idx="6901">
                  <c:v>528.36152365236524</c:v>
                </c:pt>
                <c:pt idx="6902">
                  <c:v>528.36152365236524</c:v>
                </c:pt>
                <c:pt idx="6903">
                  <c:v>528.36152365236524</c:v>
                </c:pt>
                <c:pt idx="6904">
                  <c:v>528.36152365236524</c:v>
                </c:pt>
                <c:pt idx="6905">
                  <c:v>528.36152365236524</c:v>
                </c:pt>
                <c:pt idx="6906">
                  <c:v>528.36152365236524</c:v>
                </c:pt>
                <c:pt idx="6907">
                  <c:v>528.36152365236524</c:v>
                </c:pt>
                <c:pt idx="6908">
                  <c:v>528.36152365236524</c:v>
                </c:pt>
                <c:pt idx="6909">
                  <c:v>528.36152365236524</c:v>
                </c:pt>
                <c:pt idx="6910">
                  <c:v>528.36152365236524</c:v>
                </c:pt>
                <c:pt idx="6911">
                  <c:v>528.36152365236524</c:v>
                </c:pt>
                <c:pt idx="6912">
                  <c:v>528.36152365236524</c:v>
                </c:pt>
                <c:pt idx="6913">
                  <c:v>528.36152365236524</c:v>
                </c:pt>
                <c:pt idx="6914">
                  <c:v>528.36152365236524</c:v>
                </c:pt>
                <c:pt idx="6915">
                  <c:v>528.36152365236524</c:v>
                </c:pt>
                <c:pt idx="6916">
                  <c:v>528.36152365236524</c:v>
                </c:pt>
                <c:pt idx="6917">
                  <c:v>528.36152365236524</c:v>
                </c:pt>
                <c:pt idx="6918">
                  <c:v>528.36152365236524</c:v>
                </c:pt>
                <c:pt idx="6919">
                  <c:v>528.36152365236524</c:v>
                </c:pt>
                <c:pt idx="6920">
                  <c:v>528.36152365236524</c:v>
                </c:pt>
                <c:pt idx="6921">
                  <c:v>528.36152365236524</c:v>
                </c:pt>
                <c:pt idx="6922">
                  <c:v>528.36152365236524</c:v>
                </c:pt>
                <c:pt idx="6923">
                  <c:v>528.36152365236524</c:v>
                </c:pt>
                <c:pt idx="6924">
                  <c:v>528.36152365236524</c:v>
                </c:pt>
                <c:pt idx="6925">
                  <c:v>528.36152365236524</c:v>
                </c:pt>
                <c:pt idx="6926">
                  <c:v>528.36152365236524</c:v>
                </c:pt>
                <c:pt idx="6927">
                  <c:v>528.36152365236524</c:v>
                </c:pt>
                <c:pt idx="6928">
                  <c:v>528.36152365236524</c:v>
                </c:pt>
                <c:pt idx="6929">
                  <c:v>528.36152365236524</c:v>
                </c:pt>
                <c:pt idx="6930">
                  <c:v>528.36152365236524</c:v>
                </c:pt>
                <c:pt idx="6931">
                  <c:v>528.36152365236524</c:v>
                </c:pt>
                <c:pt idx="6932">
                  <c:v>528.36152365236524</c:v>
                </c:pt>
                <c:pt idx="6933">
                  <c:v>528.36152365236524</c:v>
                </c:pt>
                <c:pt idx="6934">
                  <c:v>528.36152365236524</c:v>
                </c:pt>
                <c:pt idx="6935">
                  <c:v>528.36152365236524</c:v>
                </c:pt>
                <c:pt idx="6936">
                  <c:v>528.36152365236524</c:v>
                </c:pt>
                <c:pt idx="6937">
                  <c:v>528.36152365236524</c:v>
                </c:pt>
                <c:pt idx="6938">
                  <c:v>528.36152365236524</c:v>
                </c:pt>
                <c:pt idx="6939">
                  <c:v>528.36152365236524</c:v>
                </c:pt>
                <c:pt idx="6940">
                  <c:v>528.36152365236524</c:v>
                </c:pt>
                <c:pt idx="6941">
                  <c:v>528.36152365236524</c:v>
                </c:pt>
                <c:pt idx="6942">
                  <c:v>528.36152365236524</c:v>
                </c:pt>
                <c:pt idx="6943">
                  <c:v>528.36152365236524</c:v>
                </c:pt>
                <c:pt idx="6944">
                  <c:v>528.36152365236524</c:v>
                </c:pt>
                <c:pt idx="6945">
                  <c:v>528.36152365236524</c:v>
                </c:pt>
                <c:pt idx="6946">
                  <c:v>528.36152365236524</c:v>
                </c:pt>
                <c:pt idx="6947">
                  <c:v>528.36152365236524</c:v>
                </c:pt>
                <c:pt idx="6948">
                  <c:v>528.36152365236524</c:v>
                </c:pt>
                <c:pt idx="6949">
                  <c:v>528.36152365236524</c:v>
                </c:pt>
                <c:pt idx="6950">
                  <c:v>528.36152365236524</c:v>
                </c:pt>
                <c:pt idx="6951">
                  <c:v>528.36152365236524</c:v>
                </c:pt>
                <c:pt idx="6952">
                  <c:v>528.36152365236524</c:v>
                </c:pt>
                <c:pt idx="6953">
                  <c:v>528.36152365236524</c:v>
                </c:pt>
                <c:pt idx="6954">
                  <c:v>528.36152365236524</c:v>
                </c:pt>
                <c:pt idx="6955">
                  <c:v>528.36152365236524</c:v>
                </c:pt>
                <c:pt idx="6956">
                  <c:v>528.36152365236524</c:v>
                </c:pt>
                <c:pt idx="6957">
                  <c:v>528.36152365236524</c:v>
                </c:pt>
                <c:pt idx="6958">
                  <c:v>528.36152365236524</c:v>
                </c:pt>
                <c:pt idx="6959">
                  <c:v>528.36152365236524</c:v>
                </c:pt>
                <c:pt idx="6960">
                  <c:v>528.36152365236524</c:v>
                </c:pt>
                <c:pt idx="6961">
                  <c:v>528.36152365236524</c:v>
                </c:pt>
                <c:pt idx="6962">
                  <c:v>528.36152365236524</c:v>
                </c:pt>
                <c:pt idx="6963">
                  <c:v>528.36152365236524</c:v>
                </c:pt>
                <c:pt idx="6964">
                  <c:v>528.36152365236524</c:v>
                </c:pt>
                <c:pt idx="6965">
                  <c:v>528.36152365236524</c:v>
                </c:pt>
                <c:pt idx="6966">
                  <c:v>528.36152365236524</c:v>
                </c:pt>
                <c:pt idx="6967">
                  <c:v>528.36152365236524</c:v>
                </c:pt>
                <c:pt idx="6968">
                  <c:v>528.36152365236524</c:v>
                </c:pt>
                <c:pt idx="6969">
                  <c:v>528.36152365236524</c:v>
                </c:pt>
                <c:pt idx="6970">
                  <c:v>528.36152365236524</c:v>
                </c:pt>
                <c:pt idx="6971">
                  <c:v>528.36152365236524</c:v>
                </c:pt>
                <c:pt idx="6972">
                  <c:v>528.36152365236524</c:v>
                </c:pt>
                <c:pt idx="6973">
                  <c:v>528.36152365236524</c:v>
                </c:pt>
                <c:pt idx="6974">
                  <c:v>528.36152365236524</c:v>
                </c:pt>
                <c:pt idx="6975">
                  <c:v>528.36152365236524</c:v>
                </c:pt>
                <c:pt idx="6976">
                  <c:v>528.36152365236524</c:v>
                </c:pt>
                <c:pt idx="6977">
                  <c:v>528.36152365236524</c:v>
                </c:pt>
                <c:pt idx="6978">
                  <c:v>528.36152365236524</c:v>
                </c:pt>
                <c:pt idx="6979">
                  <c:v>528.36152365236524</c:v>
                </c:pt>
                <c:pt idx="6980">
                  <c:v>528.36152365236524</c:v>
                </c:pt>
                <c:pt idx="6981">
                  <c:v>528.36152365236524</c:v>
                </c:pt>
                <c:pt idx="6982">
                  <c:v>528.36152365236524</c:v>
                </c:pt>
                <c:pt idx="6983">
                  <c:v>528.36152365236524</c:v>
                </c:pt>
                <c:pt idx="6984">
                  <c:v>528.36152365236524</c:v>
                </c:pt>
                <c:pt idx="6985">
                  <c:v>528.36152365236524</c:v>
                </c:pt>
                <c:pt idx="6986">
                  <c:v>528.36152365236524</c:v>
                </c:pt>
                <c:pt idx="6987">
                  <c:v>528.36152365236524</c:v>
                </c:pt>
                <c:pt idx="6988">
                  <c:v>528.36152365236524</c:v>
                </c:pt>
                <c:pt idx="6989">
                  <c:v>528.36152365236524</c:v>
                </c:pt>
                <c:pt idx="6990">
                  <c:v>528.36152365236524</c:v>
                </c:pt>
                <c:pt idx="6991">
                  <c:v>528.36152365236524</c:v>
                </c:pt>
                <c:pt idx="6992">
                  <c:v>528.36152365236524</c:v>
                </c:pt>
                <c:pt idx="6993">
                  <c:v>528.36152365236524</c:v>
                </c:pt>
                <c:pt idx="6994">
                  <c:v>528.36152365236524</c:v>
                </c:pt>
                <c:pt idx="6995">
                  <c:v>528.36152365236524</c:v>
                </c:pt>
                <c:pt idx="6996">
                  <c:v>528.36152365236524</c:v>
                </c:pt>
                <c:pt idx="6997">
                  <c:v>528.36152365236524</c:v>
                </c:pt>
                <c:pt idx="6998">
                  <c:v>528.36152365236524</c:v>
                </c:pt>
                <c:pt idx="6999">
                  <c:v>528.36152365236524</c:v>
                </c:pt>
                <c:pt idx="7000">
                  <c:v>528.36152365236524</c:v>
                </c:pt>
                <c:pt idx="7001">
                  <c:v>528.36152365236524</c:v>
                </c:pt>
                <c:pt idx="7002">
                  <c:v>528.36152365236524</c:v>
                </c:pt>
                <c:pt idx="7003">
                  <c:v>528.36152365236524</c:v>
                </c:pt>
                <c:pt idx="7004">
                  <c:v>528.36152365236524</c:v>
                </c:pt>
                <c:pt idx="7005">
                  <c:v>528.36152365236524</c:v>
                </c:pt>
                <c:pt idx="7006">
                  <c:v>528.36152365236524</c:v>
                </c:pt>
                <c:pt idx="7007">
                  <c:v>528.36152365236524</c:v>
                </c:pt>
                <c:pt idx="7008">
                  <c:v>528.36152365236524</c:v>
                </c:pt>
                <c:pt idx="7009">
                  <c:v>528.36152365236524</c:v>
                </c:pt>
                <c:pt idx="7010">
                  <c:v>528.36152365236524</c:v>
                </c:pt>
                <c:pt idx="7011">
                  <c:v>528.36152365236524</c:v>
                </c:pt>
                <c:pt idx="7012">
                  <c:v>528.36152365236524</c:v>
                </c:pt>
                <c:pt idx="7013">
                  <c:v>528.36152365236524</c:v>
                </c:pt>
                <c:pt idx="7014">
                  <c:v>528.36152365236524</c:v>
                </c:pt>
                <c:pt idx="7015">
                  <c:v>528.36152365236524</c:v>
                </c:pt>
                <c:pt idx="7016">
                  <c:v>528.36152365236524</c:v>
                </c:pt>
                <c:pt idx="7017">
                  <c:v>528.36152365236524</c:v>
                </c:pt>
                <c:pt idx="7018">
                  <c:v>528.36152365236524</c:v>
                </c:pt>
                <c:pt idx="7019">
                  <c:v>528.36152365236524</c:v>
                </c:pt>
                <c:pt idx="7020">
                  <c:v>528.36152365236524</c:v>
                </c:pt>
                <c:pt idx="7021">
                  <c:v>528.36152365236524</c:v>
                </c:pt>
                <c:pt idx="7022">
                  <c:v>528.36152365236524</c:v>
                </c:pt>
                <c:pt idx="7023">
                  <c:v>528.36152365236524</c:v>
                </c:pt>
                <c:pt idx="7024">
                  <c:v>528.36152365236524</c:v>
                </c:pt>
                <c:pt idx="7025">
                  <c:v>528.36152365236524</c:v>
                </c:pt>
                <c:pt idx="7026">
                  <c:v>528.36152365236524</c:v>
                </c:pt>
                <c:pt idx="7027">
                  <c:v>528.36152365236524</c:v>
                </c:pt>
                <c:pt idx="7028">
                  <c:v>528.36152365236524</c:v>
                </c:pt>
                <c:pt idx="7029">
                  <c:v>528.36152365236524</c:v>
                </c:pt>
                <c:pt idx="7030">
                  <c:v>528.36152365236524</c:v>
                </c:pt>
                <c:pt idx="7031">
                  <c:v>528.36152365236524</c:v>
                </c:pt>
                <c:pt idx="7032">
                  <c:v>528.36152365236524</c:v>
                </c:pt>
                <c:pt idx="7033">
                  <c:v>528.36152365236524</c:v>
                </c:pt>
                <c:pt idx="7034">
                  <c:v>528.36152365236524</c:v>
                </c:pt>
                <c:pt idx="7035">
                  <c:v>528.36152365236524</c:v>
                </c:pt>
                <c:pt idx="7036">
                  <c:v>528.36152365236524</c:v>
                </c:pt>
                <c:pt idx="7037">
                  <c:v>528.36152365236524</c:v>
                </c:pt>
                <c:pt idx="7038">
                  <c:v>528.36152365236524</c:v>
                </c:pt>
                <c:pt idx="7039">
                  <c:v>528.36152365236524</c:v>
                </c:pt>
                <c:pt idx="7040">
                  <c:v>528.36152365236524</c:v>
                </c:pt>
                <c:pt idx="7041">
                  <c:v>528.36152365236524</c:v>
                </c:pt>
                <c:pt idx="7042">
                  <c:v>528.36152365236524</c:v>
                </c:pt>
                <c:pt idx="7043">
                  <c:v>528.36152365236524</c:v>
                </c:pt>
                <c:pt idx="7044">
                  <c:v>528.36152365236524</c:v>
                </c:pt>
                <c:pt idx="7045">
                  <c:v>528.36152365236524</c:v>
                </c:pt>
                <c:pt idx="7046">
                  <c:v>528.36152365236524</c:v>
                </c:pt>
                <c:pt idx="7047">
                  <c:v>528.36152365236524</c:v>
                </c:pt>
                <c:pt idx="7048">
                  <c:v>528.36152365236524</c:v>
                </c:pt>
                <c:pt idx="7049">
                  <c:v>528.36152365236524</c:v>
                </c:pt>
                <c:pt idx="7050">
                  <c:v>528.36152365236524</c:v>
                </c:pt>
                <c:pt idx="7051">
                  <c:v>528.36152365236524</c:v>
                </c:pt>
                <c:pt idx="7052">
                  <c:v>528.36152365236524</c:v>
                </c:pt>
                <c:pt idx="7053">
                  <c:v>528.36152365236524</c:v>
                </c:pt>
                <c:pt idx="7054">
                  <c:v>528.36152365236524</c:v>
                </c:pt>
                <c:pt idx="7055">
                  <c:v>528.36152365236524</c:v>
                </c:pt>
                <c:pt idx="7056">
                  <c:v>528.36152365236524</c:v>
                </c:pt>
                <c:pt idx="7057">
                  <c:v>528.36152365236524</c:v>
                </c:pt>
                <c:pt idx="7058">
                  <c:v>528.36152365236524</c:v>
                </c:pt>
                <c:pt idx="7059">
                  <c:v>528.36152365236524</c:v>
                </c:pt>
                <c:pt idx="7060">
                  <c:v>528.36152365236524</c:v>
                </c:pt>
                <c:pt idx="7061">
                  <c:v>528.36152365236524</c:v>
                </c:pt>
                <c:pt idx="7062">
                  <c:v>528.36152365236524</c:v>
                </c:pt>
                <c:pt idx="7063">
                  <c:v>528.36152365236524</c:v>
                </c:pt>
                <c:pt idx="7064">
                  <c:v>528.36152365236524</c:v>
                </c:pt>
                <c:pt idx="7065">
                  <c:v>528.36152365236524</c:v>
                </c:pt>
                <c:pt idx="7066">
                  <c:v>528.36152365236524</c:v>
                </c:pt>
                <c:pt idx="7067">
                  <c:v>528.36152365236524</c:v>
                </c:pt>
                <c:pt idx="7068">
                  <c:v>528.36152365236524</c:v>
                </c:pt>
                <c:pt idx="7069">
                  <c:v>528.36152365236524</c:v>
                </c:pt>
                <c:pt idx="7070">
                  <c:v>528.36152365236524</c:v>
                </c:pt>
                <c:pt idx="7071">
                  <c:v>528.36152365236524</c:v>
                </c:pt>
                <c:pt idx="7072">
                  <c:v>528.36152365236524</c:v>
                </c:pt>
                <c:pt idx="7073">
                  <c:v>528.36152365236524</c:v>
                </c:pt>
                <c:pt idx="7074">
                  <c:v>528.36152365236524</c:v>
                </c:pt>
                <c:pt idx="7075">
                  <c:v>528.36152365236524</c:v>
                </c:pt>
                <c:pt idx="7076">
                  <c:v>528.36152365236524</c:v>
                </c:pt>
                <c:pt idx="7077">
                  <c:v>528.36152365236524</c:v>
                </c:pt>
                <c:pt idx="7078">
                  <c:v>528.36152365236524</c:v>
                </c:pt>
                <c:pt idx="7079">
                  <c:v>528.36152365236524</c:v>
                </c:pt>
                <c:pt idx="7080">
                  <c:v>528.36152365236524</c:v>
                </c:pt>
                <c:pt idx="7081">
                  <c:v>528.36152365236524</c:v>
                </c:pt>
                <c:pt idx="7082">
                  <c:v>528.36152365236524</c:v>
                </c:pt>
                <c:pt idx="7083">
                  <c:v>528.36152365236524</c:v>
                </c:pt>
                <c:pt idx="7084">
                  <c:v>528.36152365236524</c:v>
                </c:pt>
                <c:pt idx="7085">
                  <c:v>528.36152365236524</c:v>
                </c:pt>
                <c:pt idx="7086">
                  <c:v>528.36152365236524</c:v>
                </c:pt>
                <c:pt idx="7087">
                  <c:v>528.36152365236524</c:v>
                </c:pt>
                <c:pt idx="7088">
                  <c:v>528.36152365236524</c:v>
                </c:pt>
                <c:pt idx="7089">
                  <c:v>528.36152365236524</c:v>
                </c:pt>
                <c:pt idx="7090">
                  <c:v>528.36152365236524</c:v>
                </c:pt>
                <c:pt idx="7091">
                  <c:v>528.36152365236524</c:v>
                </c:pt>
                <c:pt idx="7092">
                  <c:v>528.36152365236524</c:v>
                </c:pt>
                <c:pt idx="7093">
                  <c:v>528.36152365236524</c:v>
                </c:pt>
                <c:pt idx="7094">
                  <c:v>528.36152365236524</c:v>
                </c:pt>
                <c:pt idx="7095">
                  <c:v>528.36152365236524</c:v>
                </c:pt>
                <c:pt idx="7096">
                  <c:v>528.36152365236524</c:v>
                </c:pt>
                <c:pt idx="7097">
                  <c:v>528.36152365236524</c:v>
                </c:pt>
                <c:pt idx="7098">
                  <c:v>528.36152365236524</c:v>
                </c:pt>
                <c:pt idx="7099">
                  <c:v>528.36152365236524</c:v>
                </c:pt>
                <c:pt idx="7100">
                  <c:v>528.36152365236524</c:v>
                </c:pt>
                <c:pt idx="7101">
                  <c:v>528.36152365236524</c:v>
                </c:pt>
                <c:pt idx="7102">
                  <c:v>528.36152365236524</c:v>
                </c:pt>
                <c:pt idx="7103">
                  <c:v>528.36152365236524</c:v>
                </c:pt>
                <c:pt idx="7104">
                  <c:v>528.36152365236524</c:v>
                </c:pt>
                <c:pt idx="7105">
                  <c:v>528.36152365236524</c:v>
                </c:pt>
                <c:pt idx="7106">
                  <c:v>528.36152365236524</c:v>
                </c:pt>
                <c:pt idx="7107">
                  <c:v>528.36152365236524</c:v>
                </c:pt>
                <c:pt idx="7108">
                  <c:v>528.36152365236524</c:v>
                </c:pt>
                <c:pt idx="7109">
                  <c:v>528.36152365236524</c:v>
                </c:pt>
                <c:pt idx="7110">
                  <c:v>528.36152365236524</c:v>
                </c:pt>
                <c:pt idx="7111">
                  <c:v>528.36152365236524</c:v>
                </c:pt>
                <c:pt idx="7112">
                  <c:v>528.36152365236524</c:v>
                </c:pt>
                <c:pt idx="7113">
                  <c:v>528.36152365236524</c:v>
                </c:pt>
                <c:pt idx="7114">
                  <c:v>528.36152365236524</c:v>
                </c:pt>
                <c:pt idx="7115">
                  <c:v>528.36152365236524</c:v>
                </c:pt>
                <c:pt idx="7116">
                  <c:v>528.36152365236524</c:v>
                </c:pt>
                <c:pt idx="7117">
                  <c:v>528.36152365236524</c:v>
                </c:pt>
                <c:pt idx="7118">
                  <c:v>528.36152365236524</c:v>
                </c:pt>
                <c:pt idx="7119">
                  <c:v>528.36152365236524</c:v>
                </c:pt>
                <c:pt idx="7120">
                  <c:v>528.36152365236524</c:v>
                </c:pt>
                <c:pt idx="7121">
                  <c:v>528.36152365236524</c:v>
                </c:pt>
                <c:pt idx="7122">
                  <c:v>528.36152365236524</c:v>
                </c:pt>
                <c:pt idx="7123">
                  <c:v>528.36152365236524</c:v>
                </c:pt>
                <c:pt idx="7124">
                  <c:v>528.36152365236524</c:v>
                </c:pt>
                <c:pt idx="7125">
                  <c:v>528.36152365236524</c:v>
                </c:pt>
                <c:pt idx="7126">
                  <c:v>528.36152365236524</c:v>
                </c:pt>
                <c:pt idx="7127">
                  <c:v>528.36152365236524</c:v>
                </c:pt>
                <c:pt idx="7128">
                  <c:v>528.36152365236524</c:v>
                </c:pt>
                <c:pt idx="7129">
                  <c:v>528.36152365236524</c:v>
                </c:pt>
                <c:pt idx="7130">
                  <c:v>528.36152365236524</c:v>
                </c:pt>
                <c:pt idx="7131">
                  <c:v>528.36152365236524</c:v>
                </c:pt>
                <c:pt idx="7132">
                  <c:v>528.36152365236524</c:v>
                </c:pt>
                <c:pt idx="7133">
                  <c:v>528.36152365236524</c:v>
                </c:pt>
                <c:pt idx="7134">
                  <c:v>528.36152365236524</c:v>
                </c:pt>
                <c:pt idx="7135">
                  <c:v>528.36152365236524</c:v>
                </c:pt>
                <c:pt idx="7136">
                  <c:v>528.36152365236524</c:v>
                </c:pt>
                <c:pt idx="7137">
                  <c:v>528.36152365236524</c:v>
                </c:pt>
                <c:pt idx="7138">
                  <c:v>528.36152365236524</c:v>
                </c:pt>
                <c:pt idx="7139">
                  <c:v>528.36152365236524</c:v>
                </c:pt>
                <c:pt idx="7140">
                  <c:v>528.36152365236524</c:v>
                </c:pt>
                <c:pt idx="7141">
                  <c:v>528.36152365236524</c:v>
                </c:pt>
                <c:pt idx="7142">
                  <c:v>528.36152365236524</c:v>
                </c:pt>
                <c:pt idx="7143">
                  <c:v>528.36152365236524</c:v>
                </c:pt>
                <c:pt idx="7144">
                  <c:v>528.36152365236524</c:v>
                </c:pt>
                <c:pt idx="7145">
                  <c:v>528.36152365236524</c:v>
                </c:pt>
                <c:pt idx="7146">
                  <c:v>528.36152365236524</c:v>
                </c:pt>
                <c:pt idx="7147">
                  <c:v>528.36152365236524</c:v>
                </c:pt>
                <c:pt idx="7148">
                  <c:v>528.36152365236524</c:v>
                </c:pt>
                <c:pt idx="7149">
                  <c:v>528.36152365236524</c:v>
                </c:pt>
                <c:pt idx="7150">
                  <c:v>528.36152365236524</c:v>
                </c:pt>
                <c:pt idx="7151">
                  <c:v>528.36152365236524</c:v>
                </c:pt>
                <c:pt idx="7152">
                  <c:v>528.36152365236524</c:v>
                </c:pt>
                <c:pt idx="7153">
                  <c:v>528.36152365236524</c:v>
                </c:pt>
                <c:pt idx="7154">
                  <c:v>528.36152365236524</c:v>
                </c:pt>
                <c:pt idx="7155">
                  <c:v>528.36152365236524</c:v>
                </c:pt>
                <c:pt idx="7156">
                  <c:v>528.36152365236524</c:v>
                </c:pt>
                <c:pt idx="7157">
                  <c:v>528.36152365236524</c:v>
                </c:pt>
                <c:pt idx="7158">
                  <c:v>528.36152365236524</c:v>
                </c:pt>
                <c:pt idx="7159">
                  <c:v>528.36152365236524</c:v>
                </c:pt>
                <c:pt idx="7160">
                  <c:v>528.36152365236524</c:v>
                </c:pt>
                <c:pt idx="7161">
                  <c:v>528.36152365236524</c:v>
                </c:pt>
                <c:pt idx="7162">
                  <c:v>528.36152365236524</c:v>
                </c:pt>
                <c:pt idx="7163">
                  <c:v>528.36152365236524</c:v>
                </c:pt>
                <c:pt idx="7164">
                  <c:v>528.36152365236524</c:v>
                </c:pt>
                <c:pt idx="7165">
                  <c:v>528.36152365236524</c:v>
                </c:pt>
                <c:pt idx="7166">
                  <c:v>528.36152365236524</c:v>
                </c:pt>
                <c:pt idx="7167">
                  <c:v>528.36152365236524</c:v>
                </c:pt>
                <c:pt idx="7168">
                  <c:v>528.36152365236524</c:v>
                </c:pt>
                <c:pt idx="7169">
                  <c:v>528.36152365236524</c:v>
                </c:pt>
                <c:pt idx="7170">
                  <c:v>528.36152365236524</c:v>
                </c:pt>
                <c:pt idx="7171">
                  <c:v>528.36152365236524</c:v>
                </c:pt>
                <c:pt idx="7172">
                  <c:v>528.36152365236524</c:v>
                </c:pt>
                <c:pt idx="7173">
                  <c:v>528.36152365236524</c:v>
                </c:pt>
                <c:pt idx="7174">
                  <c:v>528.36152365236524</c:v>
                </c:pt>
                <c:pt idx="7175">
                  <c:v>528.36152365236524</c:v>
                </c:pt>
                <c:pt idx="7176">
                  <c:v>528.36152365236524</c:v>
                </c:pt>
                <c:pt idx="7177">
                  <c:v>528.36152365236524</c:v>
                </c:pt>
                <c:pt idx="7178">
                  <c:v>528.36152365236524</c:v>
                </c:pt>
                <c:pt idx="7179">
                  <c:v>528.36152365236524</c:v>
                </c:pt>
                <c:pt idx="7180">
                  <c:v>528.36152365236524</c:v>
                </c:pt>
                <c:pt idx="7181">
                  <c:v>528.36152365236524</c:v>
                </c:pt>
                <c:pt idx="7182">
                  <c:v>528.36152365236524</c:v>
                </c:pt>
                <c:pt idx="7183">
                  <c:v>528.36152365236524</c:v>
                </c:pt>
                <c:pt idx="7184">
                  <c:v>528.36152365236524</c:v>
                </c:pt>
                <c:pt idx="7185">
                  <c:v>528.36152365236524</c:v>
                </c:pt>
                <c:pt idx="7186">
                  <c:v>528.36152365236524</c:v>
                </c:pt>
                <c:pt idx="7187">
                  <c:v>528.36152365236524</c:v>
                </c:pt>
                <c:pt idx="7188">
                  <c:v>528.36152365236524</c:v>
                </c:pt>
                <c:pt idx="7189">
                  <c:v>528.36152365236524</c:v>
                </c:pt>
                <c:pt idx="7190">
                  <c:v>528.36152365236524</c:v>
                </c:pt>
                <c:pt idx="7191">
                  <c:v>528.36152365236524</c:v>
                </c:pt>
                <c:pt idx="7192">
                  <c:v>528.36152365236524</c:v>
                </c:pt>
                <c:pt idx="7193">
                  <c:v>528.36152365236524</c:v>
                </c:pt>
                <c:pt idx="7194">
                  <c:v>528.36152365236524</c:v>
                </c:pt>
                <c:pt idx="7195">
                  <c:v>528.36152365236524</c:v>
                </c:pt>
                <c:pt idx="7196">
                  <c:v>528.36152365236524</c:v>
                </c:pt>
                <c:pt idx="7197">
                  <c:v>528.36152365236524</c:v>
                </c:pt>
                <c:pt idx="7198">
                  <c:v>528.36152365236524</c:v>
                </c:pt>
                <c:pt idx="7199">
                  <c:v>528.36152365236524</c:v>
                </c:pt>
                <c:pt idx="7200">
                  <c:v>528.36152365236524</c:v>
                </c:pt>
                <c:pt idx="7201">
                  <c:v>528.36152365236524</c:v>
                </c:pt>
                <c:pt idx="7202">
                  <c:v>528.36152365236524</c:v>
                </c:pt>
                <c:pt idx="7203">
                  <c:v>528.36152365236524</c:v>
                </c:pt>
                <c:pt idx="7204">
                  <c:v>528.36152365236524</c:v>
                </c:pt>
                <c:pt idx="7205">
                  <c:v>528.36152365236524</c:v>
                </c:pt>
                <c:pt idx="7206">
                  <c:v>528.36152365236524</c:v>
                </c:pt>
                <c:pt idx="7207">
                  <c:v>528.36152365236524</c:v>
                </c:pt>
                <c:pt idx="7208">
                  <c:v>528.36152365236524</c:v>
                </c:pt>
                <c:pt idx="7209">
                  <c:v>528.36152365236524</c:v>
                </c:pt>
                <c:pt idx="7210">
                  <c:v>528.36152365236524</c:v>
                </c:pt>
                <c:pt idx="7211">
                  <c:v>528.36152365236524</c:v>
                </c:pt>
                <c:pt idx="7212">
                  <c:v>528.36152365236524</c:v>
                </c:pt>
                <c:pt idx="7213">
                  <c:v>528.36152365236524</c:v>
                </c:pt>
                <c:pt idx="7214">
                  <c:v>528.36152365236524</c:v>
                </c:pt>
                <c:pt idx="7215">
                  <c:v>528.36152365236524</c:v>
                </c:pt>
                <c:pt idx="7216">
                  <c:v>528.36152365236524</c:v>
                </c:pt>
                <c:pt idx="7217">
                  <c:v>528.36152365236524</c:v>
                </c:pt>
                <c:pt idx="7218">
                  <c:v>528.36152365236524</c:v>
                </c:pt>
                <c:pt idx="7219">
                  <c:v>528.36152365236524</c:v>
                </c:pt>
                <c:pt idx="7220">
                  <c:v>528.36152365236524</c:v>
                </c:pt>
                <c:pt idx="7221">
                  <c:v>528.36152365236524</c:v>
                </c:pt>
                <c:pt idx="7222">
                  <c:v>528.36152365236524</c:v>
                </c:pt>
                <c:pt idx="7223">
                  <c:v>528.36152365236524</c:v>
                </c:pt>
                <c:pt idx="7224">
                  <c:v>528.36152365236524</c:v>
                </c:pt>
                <c:pt idx="7225">
                  <c:v>528.36152365236524</c:v>
                </c:pt>
                <c:pt idx="7226">
                  <c:v>528.36152365236524</c:v>
                </c:pt>
                <c:pt idx="7227">
                  <c:v>528.36152365236524</c:v>
                </c:pt>
                <c:pt idx="7228">
                  <c:v>528.36152365236524</c:v>
                </c:pt>
                <c:pt idx="7229">
                  <c:v>528.36152365236524</c:v>
                </c:pt>
                <c:pt idx="7230">
                  <c:v>528.36152365236524</c:v>
                </c:pt>
                <c:pt idx="7231">
                  <c:v>528.36152365236524</c:v>
                </c:pt>
                <c:pt idx="7232">
                  <c:v>528.36152365236524</c:v>
                </c:pt>
                <c:pt idx="7233">
                  <c:v>528.36152365236524</c:v>
                </c:pt>
                <c:pt idx="7234">
                  <c:v>528.36152365236524</c:v>
                </c:pt>
                <c:pt idx="7235">
                  <c:v>528.36152365236524</c:v>
                </c:pt>
                <c:pt idx="7236">
                  <c:v>528.36152365236524</c:v>
                </c:pt>
                <c:pt idx="7237">
                  <c:v>528.36152365236524</c:v>
                </c:pt>
                <c:pt idx="7238">
                  <c:v>528.36152365236524</c:v>
                </c:pt>
                <c:pt idx="7239">
                  <c:v>528.36152365236524</c:v>
                </c:pt>
                <c:pt idx="7240">
                  <c:v>528.36152365236524</c:v>
                </c:pt>
                <c:pt idx="7241">
                  <c:v>528.36152365236524</c:v>
                </c:pt>
                <c:pt idx="7242">
                  <c:v>528.36152365236524</c:v>
                </c:pt>
                <c:pt idx="7243">
                  <c:v>528.36152365236524</c:v>
                </c:pt>
                <c:pt idx="7244">
                  <c:v>528.36152365236524</c:v>
                </c:pt>
                <c:pt idx="7245">
                  <c:v>528.36152365236524</c:v>
                </c:pt>
                <c:pt idx="7246">
                  <c:v>528.36152365236524</c:v>
                </c:pt>
                <c:pt idx="7247">
                  <c:v>528.36152365236524</c:v>
                </c:pt>
                <c:pt idx="7248">
                  <c:v>528.36152365236524</c:v>
                </c:pt>
                <c:pt idx="7249">
                  <c:v>528.36152365236524</c:v>
                </c:pt>
                <c:pt idx="7250">
                  <c:v>528.36152365236524</c:v>
                </c:pt>
                <c:pt idx="7251">
                  <c:v>528.36152365236524</c:v>
                </c:pt>
                <c:pt idx="7252">
                  <c:v>528.36152365236524</c:v>
                </c:pt>
                <c:pt idx="7253">
                  <c:v>528.36152365236524</c:v>
                </c:pt>
                <c:pt idx="7254">
                  <c:v>528.36152365236524</c:v>
                </c:pt>
                <c:pt idx="7255">
                  <c:v>528.36152365236524</c:v>
                </c:pt>
                <c:pt idx="7256">
                  <c:v>528.36152365236524</c:v>
                </c:pt>
                <c:pt idx="7257">
                  <c:v>528.36152365236524</c:v>
                </c:pt>
                <c:pt idx="7258">
                  <c:v>528.36152365236524</c:v>
                </c:pt>
                <c:pt idx="7259">
                  <c:v>528.36152365236524</c:v>
                </c:pt>
                <c:pt idx="7260">
                  <c:v>528.36152365236524</c:v>
                </c:pt>
                <c:pt idx="7261">
                  <c:v>528.36152365236524</c:v>
                </c:pt>
                <c:pt idx="7262">
                  <c:v>528.36152365236524</c:v>
                </c:pt>
                <c:pt idx="7263">
                  <c:v>528.36152365236524</c:v>
                </c:pt>
                <c:pt idx="7264">
                  <c:v>528.36152365236524</c:v>
                </c:pt>
                <c:pt idx="7265">
                  <c:v>528.36152365236524</c:v>
                </c:pt>
                <c:pt idx="7266">
                  <c:v>528.36152365236524</c:v>
                </c:pt>
                <c:pt idx="7267">
                  <c:v>528.36152365236524</c:v>
                </c:pt>
                <c:pt idx="7268">
                  <c:v>528.36152365236524</c:v>
                </c:pt>
                <c:pt idx="7269">
                  <c:v>528.36152365236524</c:v>
                </c:pt>
                <c:pt idx="7270">
                  <c:v>528.36152365236524</c:v>
                </c:pt>
                <c:pt idx="7271">
                  <c:v>528.36152365236524</c:v>
                </c:pt>
              </c:numCache>
            </c:numRef>
          </c:val>
          <c:smooth val="0"/>
          <c:extLst>
            <c:ext xmlns:c16="http://schemas.microsoft.com/office/drawing/2014/chart" uri="{C3380CC4-5D6E-409C-BE32-E72D297353CC}">
              <c16:uniqueId val="{00000002-9212-41C4-9357-74043F68F447}"/>
            </c:ext>
          </c:extLst>
        </c:ser>
        <c:dLbls>
          <c:showLegendKey val="0"/>
          <c:showVal val="0"/>
          <c:showCatName val="0"/>
          <c:showSerName val="0"/>
          <c:showPercent val="0"/>
          <c:showBubbleSize val="0"/>
        </c:dLbls>
        <c:marker val="1"/>
        <c:smooth val="0"/>
        <c:axId val="269859888"/>
        <c:axId val="346422128"/>
      </c:lineChart>
      <c:dateAx>
        <c:axId val="269859888"/>
        <c:scaling>
          <c:orientation val="minMax"/>
          <c:max val="4559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6422128"/>
        <c:crosses val="autoZero"/>
        <c:auto val="1"/>
        <c:lblOffset val="100"/>
        <c:baseTimeUnit val="days"/>
      </c:dateAx>
      <c:valAx>
        <c:axId val="346422128"/>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b="0" i="0" u="none" strike="noStrike" baseline="0">
                    <a:effectLst/>
                  </a:rPr>
                  <a:t>US High Yield Option Adjusted Spread (bps)</a:t>
                </a:r>
                <a:endParaRPr lang="en-US"/>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69859888"/>
        <c:crosses val="autoZero"/>
        <c:crossBetween val="between"/>
      </c:valAx>
      <c:valAx>
        <c:axId val="346973056"/>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1978112"/>
        <c:crosses val="max"/>
        <c:crossBetween val="between"/>
      </c:valAx>
      <c:dateAx>
        <c:axId val="401978112"/>
        <c:scaling>
          <c:orientation val="minMax"/>
        </c:scaling>
        <c:delete val="1"/>
        <c:axPos val="b"/>
        <c:numFmt formatCode="m/d/yyyy" sourceLinked="1"/>
        <c:majorTickMark val="out"/>
        <c:minorTickMark val="none"/>
        <c:tickLblPos val="nextTo"/>
        <c:crossAx val="346973056"/>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0.89184</cdr:x>
      <cdr:y>0.34678</cdr:y>
    </cdr:from>
    <cdr:to>
      <cdr:x>1</cdr:x>
      <cdr:y>0.4175</cdr:y>
    </cdr:to>
    <cdr:sp macro="" textlink="">
      <cdr:nvSpPr>
        <cdr:cNvPr id="2" name="TextBox 1">
          <a:extLst xmlns:a="http://schemas.openxmlformats.org/drawingml/2006/main">
            <a:ext uri="{FF2B5EF4-FFF2-40B4-BE49-F238E27FC236}">
              <a16:creationId xmlns:a16="http://schemas.microsoft.com/office/drawing/2014/main" id="{ED902F39-085D-799F-A5A7-197D55EC4E9D}"/>
            </a:ext>
          </a:extLst>
        </cdr:cNvPr>
        <cdr:cNvSpPr txBox="1"/>
      </cdr:nvSpPr>
      <cdr:spPr>
        <a:xfrm xmlns:a="http://schemas.openxmlformats.org/drawingml/2006/main">
          <a:off x="4945928" y="1494249"/>
          <a:ext cx="598742" cy="304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t>3.22</a:t>
          </a:r>
          <a:r>
            <a:rPr lang="en-US" sz="1100" b="1"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0.89177</cdr:x>
      <cdr:y>0.27808</cdr:y>
    </cdr:from>
    <cdr:to>
      <cdr:x>1</cdr:x>
      <cdr:y>0.34898</cdr:y>
    </cdr:to>
    <cdr:sp macro="" textlink="">
      <cdr:nvSpPr>
        <cdr:cNvPr id="2" name="TextBox 1">
          <a:extLst xmlns:a="http://schemas.openxmlformats.org/drawingml/2006/main">
            <a:ext uri="{FF2B5EF4-FFF2-40B4-BE49-F238E27FC236}">
              <a16:creationId xmlns:a16="http://schemas.microsoft.com/office/drawing/2014/main" id="{37107436-7BF7-75F2-9223-2DC3EF30CB28}"/>
            </a:ext>
          </a:extLst>
        </cdr:cNvPr>
        <cdr:cNvSpPr txBox="1"/>
      </cdr:nvSpPr>
      <cdr:spPr>
        <a:xfrm xmlns:a="http://schemas.openxmlformats.org/drawingml/2006/main">
          <a:off x="4933379" y="1195086"/>
          <a:ext cx="598741" cy="3047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t>4.28</a:t>
          </a:r>
          <a:r>
            <a:rPr lang="en-US" sz="1100" b="1"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0.28243</cdr:x>
      <cdr:y>0.54793</cdr:y>
    </cdr:from>
    <cdr:to>
      <cdr:x>0.44621</cdr:x>
      <cdr:y>0.61671</cdr:y>
    </cdr:to>
    <cdr:sp macro="" textlink="">
      <cdr:nvSpPr>
        <cdr:cNvPr id="2" name="TextBox 1">
          <a:extLst xmlns:a="http://schemas.openxmlformats.org/drawingml/2006/main">
            <a:ext uri="{FF2B5EF4-FFF2-40B4-BE49-F238E27FC236}">
              <a16:creationId xmlns:a16="http://schemas.microsoft.com/office/drawing/2014/main" id="{A0878F1A-C8ED-78C2-5695-A759516F44ED}"/>
            </a:ext>
          </a:extLst>
        </cdr:cNvPr>
        <cdr:cNvSpPr txBox="1"/>
      </cdr:nvSpPr>
      <cdr:spPr>
        <a:xfrm xmlns:a="http://schemas.openxmlformats.org/drawingml/2006/main">
          <a:off x="3011277" y="2445007"/>
          <a:ext cx="1746206" cy="306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Average spread:</a:t>
          </a:r>
          <a:r>
            <a:rPr lang="en-US" sz="1100" baseline="0" dirty="0"/>
            <a:t> 530 bps</a:t>
          </a:r>
          <a:endParaRPr lang="en-US" sz="1100" dirty="0"/>
        </a:p>
      </cdr:txBody>
    </cdr:sp>
  </cdr:relSizeAnchor>
  <cdr:relSizeAnchor xmlns:cdr="http://schemas.openxmlformats.org/drawingml/2006/chartDrawing">
    <cdr:from>
      <cdr:x>0.36283</cdr:x>
      <cdr:y>0.60722</cdr:y>
    </cdr:from>
    <cdr:to>
      <cdr:x>0.36283</cdr:x>
      <cdr:y>0.70209</cdr:y>
    </cdr:to>
    <cdr:cxnSp macro="">
      <cdr:nvCxnSpPr>
        <cdr:cNvPr id="4" name="Straight Arrow Connector 3">
          <a:extLst xmlns:a="http://schemas.openxmlformats.org/drawingml/2006/main">
            <a:ext uri="{FF2B5EF4-FFF2-40B4-BE49-F238E27FC236}">
              <a16:creationId xmlns:a16="http://schemas.microsoft.com/office/drawing/2014/main" id="{70157DDD-DAEF-6BD9-85A2-36C499B18839}"/>
            </a:ext>
          </a:extLst>
        </cdr:cNvPr>
        <cdr:cNvCxnSpPr/>
      </cdr:nvCxnSpPr>
      <cdr:spPr>
        <a:xfrm xmlns:a="http://schemas.openxmlformats.org/drawingml/2006/main">
          <a:off x="3868494" y="2709576"/>
          <a:ext cx="0" cy="423335"/>
        </a:xfrm>
        <a:prstGeom xmlns:a="http://schemas.openxmlformats.org/drawingml/2006/main" prst="straightConnector1">
          <a:avLst/>
        </a:prstGeom>
        <a:ln xmlns:a="http://schemas.openxmlformats.org/drawingml/2006/main" w="635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0.3442</cdr:x>
      <cdr:y>0.39509</cdr:y>
    </cdr:from>
    <cdr:to>
      <cdr:x>0.56303</cdr:x>
      <cdr:y>0.50832</cdr:y>
    </cdr:to>
    <cdr:sp macro="" textlink="">
      <cdr:nvSpPr>
        <cdr:cNvPr id="2" name="TextBox 1">
          <a:extLst xmlns:a="http://schemas.openxmlformats.org/drawingml/2006/main">
            <a:ext uri="{FF2B5EF4-FFF2-40B4-BE49-F238E27FC236}">
              <a16:creationId xmlns:a16="http://schemas.microsoft.com/office/drawing/2014/main" id="{D2C60044-0631-15E9-E603-D534FCA29476}"/>
            </a:ext>
          </a:extLst>
        </cdr:cNvPr>
        <cdr:cNvSpPr txBox="1"/>
      </cdr:nvSpPr>
      <cdr:spPr>
        <a:xfrm xmlns:a="http://schemas.openxmlformats.org/drawingml/2006/main">
          <a:off x="1872693" y="830928"/>
          <a:ext cx="1190584" cy="238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i="1" dirty="0"/>
            <a:t>10 </a:t>
          </a:r>
          <a:r>
            <a:rPr lang="en-US" sz="900" i="1" dirty="0" err="1"/>
            <a:t>Yr</a:t>
          </a:r>
          <a:r>
            <a:rPr lang="en-US" sz="900" i="1" dirty="0"/>
            <a:t> Avg: 18.9x</a:t>
          </a:r>
        </a:p>
      </cdr:txBody>
    </cdr:sp>
  </cdr:relSizeAnchor>
  <cdr:relSizeAnchor xmlns:cdr="http://schemas.openxmlformats.org/drawingml/2006/chartDrawing">
    <cdr:from>
      <cdr:x>0.17728</cdr:x>
      <cdr:y>0.60534</cdr:y>
    </cdr:from>
    <cdr:to>
      <cdr:x>0.39612</cdr:x>
      <cdr:y>0.7151</cdr:y>
    </cdr:to>
    <cdr:sp macro="" textlink="">
      <cdr:nvSpPr>
        <cdr:cNvPr id="3" name="TextBox 1">
          <a:extLst xmlns:a="http://schemas.openxmlformats.org/drawingml/2006/main">
            <a:ext uri="{FF2B5EF4-FFF2-40B4-BE49-F238E27FC236}">
              <a16:creationId xmlns:a16="http://schemas.microsoft.com/office/drawing/2014/main" id="{A976CB97-6A3B-9A0D-3C66-1CF21E65A305}"/>
            </a:ext>
          </a:extLst>
        </cdr:cNvPr>
        <cdr:cNvSpPr txBox="1"/>
      </cdr:nvSpPr>
      <cdr:spPr>
        <a:xfrm xmlns:a="http://schemas.openxmlformats.org/drawingml/2006/main">
          <a:off x="964548" y="1273103"/>
          <a:ext cx="1190638" cy="2308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i="1" dirty="0"/>
            <a:t>10 </a:t>
          </a:r>
          <a:r>
            <a:rPr lang="en-US" sz="900" i="1" dirty="0" err="1"/>
            <a:t>Yr</a:t>
          </a:r>
          <a:r>
            <a:rPr lang="en-US" sz="900" i="1" dirty="0"/>
            <a:t> Avg: 15.1x</a:t>
          </a:r>
        </a:p>
      </cdr:txBody>
    </cdr:sp>
  </cdr:relSizeAnchor>
</c:userShapes>
</file>

<file path=ppt/drawings/drawing5.xml><?xml version="1.0" encoding="utf-8"?>
<c:userShapes xmlns:c="http://schemas.openxmlformats.org/drawingml/2006/chart">
  <cdr:relSizeAnchor xmlns:cdr="http://schemas.openxmlformats.org/drawingml/2006/chartDrawing">
    <cdr:from>
      <cdr:x>0.07856</cdr:x>
      <cdr:y>0.37589</cdr:y>
    </cdr:from>
    <cdr:to>
      <cdr:x>0.28011</cdr:x>
      <cdr:y>0.48006</cdr:y>
    </cdr:to>
    <cdr:sp macro="" textlink="">
      <cdr:nvSpPr>
        <cdr:cNvPr id="3" name="TextBox 2">
          <a:extLst xmlns:a="http://schemas.openxmlformats.org/drawingml/2006/main">
            <a:ext uri="{FF2B5EF4-FFF2-40B4-BE49-F238E27FC236}">
              <a16:creationId xmlns:a16="http://schemas.microsoft.com/office/drawing/2014/main" id="{C64B301A-C2F4-E537-CE95-96CD955D87CA}"/>
            </a:ext>
          </a:extLst>
        </cdr:cNvPr>
        <cdr:cNvSpPr txBox="1"/>
      </cdr:nvSpPr>
      <cdr:spPr>
        <a:xfrm xmlns:a="http://schemas.openxmlformats.org/drawingml/2006/main">
          <a:off x="427393" y="790533"/>
          <a:ext cx="1096607" cy="219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900" i="1" dirty="0">
              <a:effectLst/>
              <a:latin typeface="+mn-lt"/>
              <a:ea typeface="+mn-ea"/>
              <a:cs typeface="+mn-cs"/>
            </a:rPr>
            <a:t>10 </a:t>
          </a:r>
          <a:r>
            <a:rPr lang="en-US" sz="900" i="1" dirty="0" err="1">
              <a:effectLst/>
              <a:latin typeface="+mn-lt"/>
              <a:ea typeface="+mn-ea"/>
              <a:cs typeface="+mn-cs"/>
            </a:rPr>
            <a:t>Yr</a:t>
          </a:r>
          <a:r>
            <a:rPr lang="en-US" sz="900" i="1" dirty="0">
              <a:effectLst/>
              <a:latin typeface="+mn-lt"/>
              <a:ea typeface="+mn-ea"/>
              <a:cs typeface="+mn-cs"/>
            </a:rPr>
            <a:t> Avg: </a:t>
          </a:r>
          <a:r>
            <a:rPr lang="en-US" sz="900" i="1" dirty="0"/>
            <a:t>21.3</a:t>
          </a:r>
          <a:r>
            <a:rPr lang="en-US" sz="900" i="1" dirty="0">
              <a:effectLst/>
              <a:latin typeface="+mn-lt"/>
              <a:ea typeface="+mn-ea"/>
              <a:cs typeface="+mn-cs"/>
            </a:rPr>
            <a:t>x</a:t>
          </a:r>
          <a:endParaRPr lang="en-US" sz="900" i="1" dirty="0">
            <a:effectLst/>
          </a:endParaRPr>
        </a:p>
        <a:p xmlns:a="http://schemas.openxmlformats.org/drawingml/2006/main">
          <a:endParaRPr lang="en-US" sz="1100" dirty="0"/>
        </a:p>
      </cdr:txBody>
    </cdr:sp>
  </cdr:relSizeAnchor>
  <cdr:relSizeAnchor xmlns:cdr="http://schemas.openxmlformats.org/drawingml/2006/chartDrawing">
    <cdr:from>
      <cdr:x>0.21886</cdr:x>
      <cdr:y>0.57363</cdr:y>
    </cdr:from>
    <cdr:to>
      <cdr:x>0.46046</cdr:x>
      <cdr:y>0.6778</cdr:y>
    </cdr:to>
    <cdr:sp macro="" textlink="">
      <cdr:nvSpPr>
        <cdr:cNvPr id="4" name="TextBox 1">
          <a:extLst xmlns:a="http://schemas.openxmlformats.org/drawingml/2006/main">
            <a:ext uri="{FF2B5EF4-FFF2-40B4-BE49-F238E27FC236}">
              <a16:creationId xmlns:a16="http://schemas.microsoft.com/office/drawing/2014/main" id="{5827C525-DB71-F343-374B-AD89391331C4}"/>
            </a:ext>
          </a:extLst>
        </cdr:cNvPr>
        <cdr:cNvSpPr txBox="1"/>
      </cdr:nvSpPr>
      <cdr:spPr>
        <a:xfrm xmlns:a="http://schemas.openxmlformats.org/drawingml/2006/main">
          <a:off x="1190725" y="1206408"/>
          <a:ext cx="1314469" cy="2190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US" sz="900" i="1" dirty="0">
              <a:effectLst/>
              <a:latin typeface="+mn-lt"/>
              <a:ea typeface="+mn-ea"/>
              <a:cs typeface="+mn-cs"/>
            </a:rPr>
            <a:t>10 </a:t>
          </a:r>
          <a:r>
            <a:rPr lang="en-US" sz="900" i="1" dirty="0" err="1">
              <a:effectLst/>
              <a:latin typeface="+mn-lt"/>
              <a:ea typeface="+mn-ea"/>
              <a:cs typeface="+mn-cs"/>
            </a:rPr>
            <a:t>Yr</a:t>
          </a:r>
          <a:r>
            <a:rPr lang="en-US" sz="900" i="1" dirty="0">
              <a:effectLst/>
              <a:latin typeface="+mn-lt"/>
              <a:ea typeface="+mn-ea"/>
              <a:cs typeface="+mn-cs"/>
            </a:rPr>
            <a:t> Avg: 1</a:t>
          </a:r>
          <a:r>
            <a:rPr lang="en-US" sz="900" i="1" dirty="0"/>
            <a:t>8.3</a:t>
          </a:r>
          <a:r>
            <a:rPr lang="en-US" sz="900" i="1" dirty="0">
              <a:effectLst/>
              <a:latin typeface="+mn-lt"/>
              <a:ea typeface="+mn-ea"/>
              <a:cs typeface="+mn-cs"/>
            </a:rPr>
            <a:t>x</a:t>
          </a:r>
          <a:endParaRPr lang="en-US" sz="900" i="1" dirty="0">
            <a:effectLst/>
          </a:endParaRPr>
        </a:p>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0.37096</cdr:x>
      <cdr:y>0.48766</cdr:y>
    </cdr:from>
    <cdr:to>
      <cdr:x>0.5767</cdr:x>
      <cdr:y>0.59093</cdr:y>
    </cdr:to>
    <cdr:sp macro="" textlink="">
      <cdr:nvSpPr>
        <cdr:cNvPr id="2" name="TextBox 1">
          <a:extLst xmlns:a="http://schemas.openxmlformats.org/drawingml/2006/main">
            <a:ext uri="{FF2B5EF4-FFF2-40B4-BE49-F238E27FC236}">
              <a16:creationId xmlns:a16="http://schemas.microsoft.com/office/drawing/2014/main" id="{5827C525-DB71-F343-374B-AD89391331C4}"/>
            </a:ext>
          </a:extLst>
        </cdr:cNvPr>
        <cdr:cNvSpPr txBox="1"/>
      </cdr:nvSpPr>
      <cdr:spPr>
        <a:xfrm xmlns:a="http://schemas.openxmlformats.org/drawingml/2006/main">
          <a:off x="2018283" y="1034531"/>
          <a:ext cx="1119365" cy="2190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900" i="1" dirty="0">
              <a:effectLst/>
              <a:latin typeface="+mn-lt"/>
              <a:ea typeface="+mn-ea"/>
              <a:cs typeface="+mn-cs"/>
            </a:rPr>
            <a:t>10 </a:t>
          </a:r>
          <a:r>
            <a:rPr lang="en-US" sz="900" i="1" dirty="0" err="1">
              <a:effectLst/>
              <a:latin typeface="+mn-lt"/>
              <a:ea typeface="+mn-ea"/>
              <a:cs typeface="+mn-cs"/>
            </a:rPr>
            <a:t>Yr</a:t>
          </a:r>
          <a:r>
            <a:rPr lang="en-US" sz="900" i="1" dirty="0">
              <a:effectLst/>
              <a:latin typeface="+mn-lt"/>
              <a:ea typeface="+mn-ea"/>
              <a:cs typeface="+mn-cs"/>
            </a:rPr>
            <a:t> Avg: 14.5x</a:t>
          </a:r>
          <a:endParaRPr lang="en-US" sz="900" i="1" dirty="0">
            <a:effectLst/>
          </a:endParaRPr>
        </a:p>
        <a:p xmlns:a="http://schemas.openxmlformats.org/drawingml/2006/main">
          <a:endParaRPr lang="en-US" sz="1100" dirty="0"/>
        </a:p>
      </cdr:txBody>
    </cdr:sp>
  </cdr:relSizeAnchor>
  <cdr:relSizeAnchor xmlns:cdr="http://schemas.openxmlformats.org/drawingml/2006/chartDrawing">
    <cdr:from>
      <cdr:x>0.54947</cdr:x>
      <cdr:y>0.66551</cdr:y>
    </cdr:from>
    <cdr:to>
      <cdr:x>0.79107</cdr:x>
      <cdr:y>0.76878</cdr:y>
    </cdr:to>
    <cdr:sp macro="" textlink="">
      <cdr:nvSpPr>
        <cdr:cNvPr id="3" name="TextBox 1">
          <a:extLst xmlns:a="http://schemas.openxmlformats.org/drawingml/2006/main">
            <a:ext uri="{FF2B5EF4-FFF2-40B4-BE49-F238E27FC236}">
              <a16:creationId xmlns:a16="http://schemas.microsoft.com/office/drawing/2014/main" id="{04824267-30DF-7E46-DC8F-3B179FCA8F52}"/>
            </a:ext>
          </a:extLst>
        </cdr:cNvPr>
        <cdr:cNvSpPr txBox="1"/>
      </cdr:nvSpPr>
      <cdr:spPr>
        <a:xfrm xmlns:a="http://schemas.openxmlformats.org/drawingml/2006/main">
          <a:off x="2989493" y="1411814"/>
          <a:ext cx="1314468" cy="2190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900" i="1" dirty="0">
              <a:effectLst/>
              <a:latin typeface="+mn-lt"/>
              <a:ea typeface="+mn-ea"/>
              <a:cs typeface="+mn-cs"/>
            </a:rPr>
            <a:t>10 </a:t>
          </a:r>
          <a:r>
            <a:rPr lang="en-US" sz="900" i="1" dirty="0" err="1">
              <a:effectLst/>
              <a:latin typeface="+mn-lt"/>
              <a:ea typeface="+mn-ea"/>
              <a:cs typeface="+mn-cs"/>
            </a:rPr>
            <a:t>Yr</a:t>
          </a:r>
          <a:r>
            <a:rPr lang="en-US" sz="900" i="1" dirty="0">
              <a:effectLst/>
              <a:latin typeface="+mn-lt"/>
              <a:ea typeface="+mn-ea"/>
              <a:cs typeface="+mn-cs"/>
            </a:rPr>
            <a:t> Avg: 11.9x</a:t>
          </a:r>
          <a:endParaRPr lang="en-US" sz="900" i="1" dirty="0">
            <a:effectLst/>
          </a:endParaRPr>
        </a:p>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0.24685</cdr:x>
      <cdr:y>0.30083</cdr:y>
    </cdr:from>
    <cdr:to>
      <cdr:x>0.43943</cdr:x>
      <cdr:y>0.35471</cdr:y>
    </cdr:to>
    <cdr:sp macro="" textlink="">
      <cdr:nvSpPr>
        <cdr:cNvPr id="2" name="TextBox 1">
          <a:extLst xmlns:a="http://schemas.openxmlformats.org/drawingml/2006/main">
            <a:ext uri="{FF2B5EF4-FFF2-40B4-BE49-F238E27FC236}">
              <a16:creationId xmlns:a16="http://schemas.microsoft.com/office/drawing/2014/main" id="{722A8D40-5D7C-FA7F-9A4E-DA8467659DBB}"/>
            </a:ext>
          </a:extLst>
        </cdr:cNvPr>
        <cdr:cNvSpPr txBox="1"/>
      </cdr:nvSpPr>
      <cdr:spPr>
        <a:xfrm xmlns:a="http://schemas.openxmlformats.org/drawingml/2006/main">
          <a:off x="1343025" y="638175"/>
          <a:ext cx="1047750" cy="114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0.30308</cdr:x>
      <cdr:y>0.42114</cdr:y>
    </cdr:from>
    <cdr:to>
      <cdr:x>0.60833</cdr:x>
      <cdr:y>0.53788</cdr:y>
    </cdr:to>
    <cdr:sp macro="" textlink="">
      <cdr:nvSpPr>
        <cdr:cNvPr id="4" name="TextBox 3">
          <a:extLst xmlns:a="http://schemas.openxmlformats.org/drawingml/2006/main">
            <a:ext uri="{FF2B5EF4-FFF2-40B4-BE49-F238E27FC236}">
              <a16:creationId xmlns:a16="http://schemas.microsoft.com/office/drawing/2014/main" id="{D30081F3-E103-51F6-3655-AE7B39A0D2C0}"/>
            </a:ext>
          </a:extLst>
        </cdr:cNvPr>
        <cdr:cNvSpPr txBox="1"/>
      </cdr:nvSpPr>
      <cdr:spPr>
        <a:xfrm xmlns:a="http://schemas.openxmlformats.org/drawingml/2006/main">
          <a:off x="1648956" y="893410"/>
          <a:ext cx="1660767" cy="2476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i="1" dirty="0"/>
            <a:t>10 </a:t>
          </a:r>
          <a:r>
            <a:rPr lang="en-US" sz="900" i="1" dirty="0" err="1"/>
            <a:t>Yr</a:t>
          </a:r>
          <a:r>
            <a:rPr lang="en-US" sz="900" i="1" dirty="0"/>
            <a:t> Avg: 16.6x</a:t>
          </a:r>
        </a:p>
        <a:p xmlns:a="http://schemas.openxmlformats.org/drawingml/2006/main">
          <a:endParaRPr lang="en-US" sz="1100" dirty="0"/>
        </a:p>
      </cdr:txBody>
    </cdr:sp>
  </cdr:relSizeAnchor>
  <cdr:relSizeAnchor xmlns:cdr="http://schemas.openxmlformats.org/drawingml/2006/chartDrawing">
    <cdr:from>
      <cdr:x>0.16224</cdr:x>
      <cdr:y>0.5931</cdr:y>
    </cdr:from>
    <cdr:to>
      <cdr:x>0.45811</cdr:x>
      <cdr:y>0.69615</cdr:y>
    </cdr:to>
    <cdr:sp macro="" textlink="">
      <cdr:nvSpPr>
        <cdr:cNvPr id="5" name="TextBox 1">
          <a:extLst xmlns:a="http://schemas.openxmlformats.org/drawingml/2006/main">
            <a:ext uri="{FF2B5EF4-FFF2-40B4-BE49-F238E27FC236}">
              <a16:creationId xmlns:a16="http://schemas.microsoft.com/office/drawing/2014/main" id="{90B9F378-D801-3BC0-9B33-8638177BA930}"/>
            </a:ext>
          </a:extLst>
        </cdr:cNvPr>
        <cdr:cNvSpPr txBox="1"/>
      </cdr:nvSpPr>
      <cdr:spPr>
        <a:xfrm xmlns:a="http://schemas.openxmlformats.org/drawingml/2006/main">
          <a:off x="882675" y="1258199"/>
          <a:ext cx="1609734" cy="2186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i="1" dirty="0"/>
            <a:t>10 </a:t>
          </a:r>
          <a:r>
            <a:rPr lang="en-US" sz="900" i="1" dirty="0" err="1"/>
            <a:t>Yr</a:t>
          </a:r>
          <a:r>
            <a:rPr lang="en-US" sz="900" i="1" dirty="0"/>
            <a:t> Avg: 14.6x</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8BE9-1DF9-4F13-8080-3D34EC7F0DCC}" type="datetimeFigureOut">
              <a:rPr lang="en-US" smtClean="0"/>
              <a:t>11/18/24</a:t>
            </a:fld>
            <a:endParaRPr lang="en-US"/>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F9B1C-8D71-413B-8AE0-A66A1D16BA7B}" type="slidenum">
              <a:rPr lang="en-US" smtClean="0"/>
              <a:t>‹#›</a:t>
            </a:fld>
            <a:endParaRPr lang="en-US"/>
          </a:p>
        </p:txBody>
      </p:sp>
      <p:pic>
        <p:nvPicPr>
          <p:cNvPr id="6" name="Picture 5">
            <a:extLst>
              <a:ext uri="{FF2B5EF4-FFF2-40B4-BE49-F238E27FC236}">
                <a16:creationId xmlns:a16="http://schemas.microsoft.com/office/drawing/2014/main" id="{A1B363D0-BAE8-4E30-968C-B30621B7FD5D}"/>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84320" y="0"/>
            <a:ext cx="2773680" cy="457200"/>
          </a:xfrm>
          <a:prstGeom prst="rect">
            <a:avLst/>
          </a:prstGeom>
        </p:spPr>
        <p:txBody>
          <a:bodyPr vert="horz" lIns="91440" tIns="45720" rIns="91440" bIns="45720" rtlCol="0"/>
          <a:lstStyle>
            <a:lvl1pPr algn="r">
              <a:defRPr sz="1200"/>
            </a:lvl1pPr>
          </a:lstStyle>
          <a:p>
            <a:fld id="{22DAF281-D5C0-44A6-919B-4BDDA8A72803}" type="datetimeFigureOut">
              <a:rPr lang="en-CA" smtClean="0"/>
              <a:t>2024-11-18</a:t>
            </a:fld>
            <a:endParaRPr lang="en-CA"/>
          </a:p>
        </p:txBody>
      </p:sp>
      <p:sp>
        <p:nvSpPr>
          <p:cNvPr id="4" name="Slide Image Placeholder 3"/>
          <p:cNvSpPr>
            <a:spLocks noGrp="1" noRot="1" noChangeAspect="1"/>
          </p:cNvSpPr>
          <p:nvPr>
            <p:ph type="sldImg" idx="2"/>
          </p:nvPr>
        </p:nvSpPr>
        <p:spPr>
          <a:xfrm>
            <a:off x="685800" y="1143000"/>
            <a:ext cx="5486400" cy="308733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98264"/>
            <a:ext cx="5486400" cy="3602736"/>
          </a:xfrm>
          <a:prstGeom prst="rect">
            <a:avLst/>
          </a:prstGeom>
        </p:spPr>
        <p:txBody>
          <a:bodyPr vert="horz" lIns="91440" tIns="45720" rIns="91440" bIns="45720"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76683"/>
            <a:ext cx="277368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84320" y="8676683"/>
            <a:ext cx="2773680" cy="457200"/>
          </a:xfrm>
          <a:prstGeom prst="rect">
            <a:avLst/>
          </a:prstGeom>
        </p:spPr>
        <p:txBody>
          <a:bodyPr vert="horz" lIns="91440" tIns="45720" rIns="91440" bIns="45720" rtlCol="0" anchor="b"/>
          <a:lstStyle>
            <a:lvl1pPr algn="r">
              <a:defRPr sz="1200"/>
            </a:lvl1pPr>
          </a:lstStyle>
          <a:p>
            <a:fld id="{1FF71800-7E42-4FD9-88C0-C7DD9972A17A}" type="slidenum">
              <a:rPr lang="en-CA" smtClean="0"/>
              <a:t>‹#›</a:t>
            </a:fld>
            <a:endParaRPr lang="en-CA"/>
          </a:p>
        </p:txBody>
      </p:sp>
      <p:pic>
        <p:nvPicPr>
          <p:cNvPr id="8" name="Picture 7">
            <a:extLst>
              <a:ext uri="{FF2B5EF4-FFF2-40B4-BE49-F238E27FC236}">
                <a16:creationId xmlns:a16="http://schemas.microsoft.com/office/drawing/2014/main" id="{8E12A3C9-2089-46C7-97D9-9199F279E422}"/>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1</a:t>
            </a:fld>
            <a:endParaRPr lang="en-CA"/>
          </a:p>
        </p:txBody>
      </p:sp>
    </p:spTree>
    <p:extLst>
      <p:ext uri="{BB962C8B-B14F-4D97-AF65-F5344CB8AC3E}">
        <p14:creationId xmlns:p14="http://schemas.microsoft.com/office/powerpoint/2010/main" val="39169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10</a:t>
            </a:fld>
            <a:endParaRPr lang="en-CA"/>
          </a:p>
        </p:txBody>
      </p:sp>
    </p:spTree>
    <p:extLst>
      <p:ext uri="{BB962C8B-B14F-4D97-AF65-F5344CB8AC3E}">
        <p14:creationId xmlns:p14="http://schemas.microsoft.com/office/powerpoint/2010/main" val="83196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11</a:t>
            </a:fld>
            <a:endParaRPr lang="en-CA"/>
          </a:p>
        </p:txBody>
      </p:sp>
    </p:spTree>
    <p:extLst>
      <p:ext uri="{BB962C8B-B14F-4D97-AF65-F5344CB8AC3E}">
        <p14:creationId xmlns:p14="http://schemas.microsoft.com/office/powerpoint/2010/main" val="2800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r>
              <a:rPr lang="en-US" dirty="0"/>
              <a:t>2023 started with hope that it will be a year of positive bond returns. We noted that we have never seen 3 consecutive years of negative bond returns. That we will not this time seemed plausible through June, but then government yields shot up in the past 3 months. </a:t>
            </a:r>
          </a:p>
          <a:p>
            <a:r>
              <a:rPr lang="en-US" dirty="0"/>
              <a:t>Well, the year is not over yet, but for now, only credit investments are in the green YTD.</a:t>
            </a:r>
          </a:p>
        </p:txBody>
      </p:sp>
      <p:sp>
        <p:nvSpPr>
          <p:cNvPr id="4" name="Slide Number Placeholder 3"/>
          <p:cNvSpPr>
            <a:spLocks noGrp="1"/>
          </p:cNvSpPr>
          <p:nvPr>
            <p:ph type="sldNum" sz="quarter" idx="10"/>
          </p:nvPr>
        </p:nvSpPr>
        <p:spPr/>
        <p:txBody>
          <a:bodyPr/>
          <a:lstStyle/>
          <a:p>
            <a:fld id="{1FF71800-7E42-4FD9-88C0-C7DD9972A17A}" type="slidenum">
              <a:rPr lang="en-CA" smtClean="0">
                <a:solidFill>
                  <a:srgbClr val="000000"/>
                </a:solidFill>
              </a:rPr>
              <a:pPr/>
              <a:t>2</a:t>
            </a:fld>
            <a:endParaRPr lang="en-CA">
              <a:solidFill>
                <a:srgbClr val="000000"/>
              </a:solidFill>
            </a:endParaRPr>
          </a:p>
        </p:txBody>
      </p:sp>
    </p:spTree>
    <p:extLst>
      <p:ext uri="{BB962C8B-B14F-4D97-AF65-F5344CB8AC3E}">
        <p14:creationId xmlns:p14="http://schemas.microsoft.com/office/powerpoint/2010/main" val="125707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4EE17-F29C-45A0-92A7-0C419232CC4F}" type="slidenum">
              <a:rPr lang="en-US" smtClean="0"/>
              <a:pPr/>
              <a:t>3</a:t>
            </a:fld>
            <a:endParaRPr lang="en-US" dirty="0"/>
          </a:p>
        </p:txBody>
      </p:sp>
    </p:spTree>
    <p:extLst>
      <p:ext uri="{BB962C8B-B14F-4D97-AF65-F5344CB8AC3E}">
        <p14:creationId xmlns:p14="http://schemas.microsoft.com/office/powerpoint/2010/main" val="128322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4</a:t>
            </a:fld>
            <a:endParaRPr lang="en-CA" dirty="0"/>
          </a:p>
        </p:txBody>
      </p:sp>
    </p:spTree>
    <p:extLst>
      <p:ext uri="{BB962C8B-B14F-4D97-AF65-F5344CB8AC3E}">
        <p14:creationId xmlns:p14="http://schemas.microsoft.com/office/powerpoint/2010/main" val="85005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5</a:t>
            </a:fld>
            <a:endParaRPr lang="en-CA" dirty="0"/>
          </a:p>
        </p:txBody>
      </p:sp>
    </p:spTree>
    <p:extLst>
      <p:ext uri="{BB962C8B-B14F-4D97-AF65-F5344CB8AC3E}">
        <p14:creationId xmlns:p14="http://schemas.microsoft.com/office/powerpoint/2010/main" val="114162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6</a:t>
            </a:fld>
            <a:endParaRPr lang="en-CA" dirty="0"/>
          </a:p>
        </p:txBody>
      </p:sp>
    </p:spTree>
    <p:extLst>
      <p:ext uri="{BB962C8B-B14F-4D97-AF65-F5344CB8AC3E}">
        <p14:creationId xmlns:p14="http://schemas.microsoft.com/office/powerpoint/2010/main" val="356216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7</a:t>
            </a:fld>
            <a:endParaRPr lang="en-CA"/>
          </a:p>
        </p:txBody>
      </p:sp>
    </p:spTree>
    <p:extLst>
      <p:ext uri="{BB962C8B-B14F-4D97-AF65-F5344CB8AC3E}">
        <p14:creationId xmlns:p14="http://schemas.microsoft.com/office/powerpoint/2010/main" val="265410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8</a:t>
            </a:fld>
            <a:endParaRPr lang="en-CA"/>
          </a:p>
        </p:txBody>
      </p:sp>
    </p:spTree>
    <p:extLst>
      <p:ext uri="{BB962C8B-B14F-4D97-AF65-F5344CB8AC3E}">
        <p14:creationId xmlns:p14="http://schemas.microsoft.com/office/powerpoint/2010/main" val="226163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9</a:t>
            </a:fld>
            <a:endParaRPr lang="en-CA"/>
          </a:p>
        </p:txBody>
      </p:sp>
    </p:spTree>
    <p:extLst>
      <p:ext uri="{BB962C8B-B14F-4D97-AF65-F5344CB8AC3E}">
        <p14:creationId xmlns:p14="http://schemas.microsoft.com/office/powerpoint/2010/main" val="376831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fld id="{BA3C95CC-CD7F-EF41-9083-A720D579D4EB}" type="datetime4">
              <a:rPr lang="en-US" smtClean="0"/>
              <a:pPr/>
              <a:t>November 18, 2024</a:t>
            </a:fld>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Diffusion interne uniquement</a:t>
            </a:r>
          </a:p>
        </p:txBody>
      </p:sp>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4227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65760"/>
            <a:ext cx="10213848" cy="795528"/>
          </a:xfrm>
        </p:spPr>
        <p:txBody>
          <a:bodyPr/>
          <a:lstStyle/>
          <a:p>
            <a:r>
              <a:rPr lang="en-US"/>
              <a:t>Click to edit Master title style</a:t>
            </a:r>
            <a:endParaRPr lang="en-CA" dirty="0"/>
          </a:p>
        </p:txBody>
      </p:sp>
    </p:spTree>
    <p:extLst>
      <p:ext uri="{BB962C8B-B14F-4D97-AF65-F5344CB8AC3E}">
        <p14:creationId xmlns:p14="http://schemas.microsoft.com/office/powerpoint/2010/main" val="271171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a:xfrm>
            <a:off x="623181" y="1381126"/>
            <a:ext cx="10968457" cy="460484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1">
            <a:extLst>
              <a:ext uri="{FF2B5EF4-FFF2-40B4-BE49-F238E27FC236}">
                <a16:creationId xmlns:a16="http://schemas.microsoft.com/office/drawing/2014/main" id="{ED44F4B7-9B8C-4799-AEEA-05A3EE9EC5B6}"/>
              </a:ext>
            </a:extLst>
          </p:cNvPr>
          <p:cNvSpPr>
            <a:spLocks noGrp="1"/>
          </p:cNvSpPr>
          <p:nvPr>
            <p:ph type="title"/>
          </p:nvPr>
        </p:nvSpPr>
        <p:spPr>
          <a:xfrm>
            <a:off x="598242" y="143474"/>
            <a:ext cx="10993396" cy="798046"/>
          </a:xfrm>
        </p:spPr>
        <p:txBody>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1565CCC4-AF7B-49EE-BDA4-ACAA8915851B}"/>
              </a:ext>
            </a:extLst>
          </p:cNvPr>
          <p:cNvSpPr>
            <a:spLocks noGrp="1"/>
          </p:cNvSpPr>
          <p:nvPr>
            <p:ph type="sldNum" sz="quarter" idx="4"/>
          </p:nvPr>
        </p:nvSpPr>
        <p:spPr>
          <a:xfrm>
            <a:off x="5871922" y="6458354"/>
            <a:ext cx="448159" cy="161365"/>
          </a:xfrm>
          <a:prstGeom prst="rect">
            <a:avLst/>
          </a:prstGeom>
        </p:spPr>
        <p:txBody>
          <a:bodyPr vert="horz" lIns="0" tIns="0" rIns="0" bIns="0" rtlCol="0" anchor="ctr"/>
          <a:lstStyle>
            <a:lvl1pPr algn="ctr">
              <a:defRPr sz="800">
                <a:solidFill>
                  <a:schemeClr val="accent1"/>
                </a:solidFill>
              </a:defRPr>
            </a:lvl1pPr>
          </a:lstStyle>
          <a:p>
            <a:fld id="{00D53123-EF31-4C08-A865-932FC064F9C8}" type="slidenum">
              <a:rPr lang="en-CA" smtClean="0"/>
              <a:pPr/>
              <a:t>‹#›</a:t>
            </a:fld>
            <a:endParaRPr lang="en-CA" dirty="0"/>
          </a:p>
        </p:txBody>
      </p:sp>
    </p:spTree>
    <p:extLst>
      <p:ext uri="{BB962C8B-B14F-4D97-AF65-F5344CB8AC3E}">
        <p14:creationId xmlns:p14="http://schemas.microsoft.com/office/powerpoint/2010/main" val="108039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7707" y="443161"/>
            <a:ext cx="3129934" cy="174964"/>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fld id="{BA3C95CC-CD7F-EF41-9083-A720D579D4EB}" type="datetime4">
              <a:rPr lang="en-US" smtClean="0"/>
              <a:pPr/>
              <a:t>November 18, 2024</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bg1"/>
                </a:solidFill>
                <a:effectLst/>
              </a:rPr>
              <a:t>Diffusion interne uniquement</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fld id="{BA3C95CC-CD7F-EF41-9083-A720D579D4EB}" type="datetime4">
              <a:rPr lang="en-US" smtClean="0"/>
              <a:pPr/>
              <a:t>November 18, 2024</a:t>
            </a:fld>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bg1"/>
                </a:solidFill>
                <a:effectLst/>
              </a:rPr>
              <a:t>Diffusion interne uniquement</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fld id="{BA3C95CC-CD7F-EF41-9083-A720D579D4EB}" type="datetime4">
              <a:rPr lang="en-US" smtClean="0"/>
              <a:pPr/>
              <a:t>November 18, 2024</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Diffusion interne uniquement</a:t>
            </a:r>
          </a:p>
        </p:txBody>
      </p:sp>
    </p:spTree>
    <p:extLst>
      <p:ext uri="{BB962C8B-B14F-4D97-AF65-F5344CB8AC3E}">
        <p14:creationId xmlns:p14="http://schemas.microsoft.com/office/powerpoint/2010/main" val="1105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205C5E-3B53-421E-A28E-38EB4913E858}"/>
              </a:ext>
            </a:extLst>
          </p:cNvPr>
          <p:cNvPicPr>
            <a:picLocks noChangeAspect="1"/>
          </p:cNvPicPr>
          <p:nvPr userDrawn="1"/>
        </p:nvPicPr>
        <p:blipFill>
          <a:blip r:embed="rId2"/>
          <a:stretch>
            <a:fillRect/>
          </a:stretch>
        </p:blipFill>
        <p:spPr>
          <a:xfrm>
            <a:off x="11283696" y="5797296"/>
            <a:ext cx="728379" cy="78983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Diffusion interne uniquement</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BE687-35FE-4164-8F7E-B58CFBE33EF2}"/>
              </a:ext>
            </a:extLst>
          </p:cNvPr>
          <p:cNvPicPr>
            <a:picLocks noChangeAspect="1"/>
          </p:cNvPicPr>
          <p:nvPr userDrawn="1"/>
        </p:nvPicPr>
        <p:blipFill>
          <a:blip r:embed="rId2"/>
          <a:stretch>
            <a:fillRect/>
          </a:stretch>
        </p:blipFill>
        <p:spPr>
          <a:xfrm>
            <a:off x="11283696" y="5797296"/>
            <a:ext cx="728379" cy="78983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Diffusion interne uniquement</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65126"/>
            <a:ext cx="10210800" cy="798046"/>
          </a:xfrm>
        </p:spPr>
        <p:txBody>
          <a:bodyPr/>
          <a:lstStyle/>
          <a:p>
            <a:r>
              <a:rPr lang="en-US"/>
              <a:t>Click to edit Master title style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10" name="Picture 9">
            <a:extLst>
              <a:ext uri="{FF2B5EF4-FFF2-40B4-BE49-F238E27FC236}">
                <a16:creationId xmlns:a16="http://schemas.microsoft.com/office/drawing/2014/main" id="{053C1ACB-A81A-4CEE-922C-A7F5AA1EBEDA}"/>
              </a:ext>
            </a:extLst>
          </p:cNvPr>
          <p:cNvPicPr>
            <a:picLocks noChangeAspect="1"/>
          </p:cNvPicPr>
          <p:nvPr userDrawn="1"/>
        </p:nvPicPr>
        <p:blipFill>
          <a:blip r:embed="rId18"/>
          <a:stretch>
            <a:fillRect/>
          </a:stretch>
        </p:blipFill>
        <p:spPr>
          <a:xfrm>
            <a:off x="11283696" y="5795010"/>
            <a:ext cx="728379" cy="789839"/>
          </a:xfrm>
          <a:prstGeom prst="rect">
            <a:avLst/>
          </a:prstGeom>
        </p:spPr>
      </p:pic>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74042" y="6464276"/>
            <a:ext cx="1870819" cy="104579"/>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49" r:id="rId5"/>
    <p:sldLayoutId id="2147483651" r:id="rId6"/>
    <p:sldLayoutId id="2147483663" r:id="rId7"/>
    <p:sldLayoutId id="2147483698" r:id="rId8"/>
    <p:sldLayoutId id="2147483694" r:id="rId9"/>
    <p:sldLayoutId id="2147483652" r:id="rId10"/>
    <p:sldLayoutId id="2147483695" r:id="rId11"/>
    <p:sldLayoutId id="2147483653" r:id="rId12"/>
    <p:sldLayoutId id="2147483696" r:id="rId13"/>
    <p:sldLayoutId id="2147483654" r:id="rId14"/>
    <p:sldLayoutId id="2147483697" r:id="rId15"/>
    <p:sldLayoutId id="2147483699" r:id="rId16"/>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chart" Target="../charts/chart18.xml"/><Relationship Id="rId4" Type="http://schemas.openxmlformats.org/officeDocument/2006/relationships/chart" Target="../charts/char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27DD6BF-5F0F-6644-BA0B-7BFCC1193577}"/>
              </a:ext>
            </a:extLst>
          </p:cNvPr>
          <p:cNvSpPr>
            <a:spLocks noGrp="1"/>
          </p:cNvSpPr>
          <p:nvPr>
            <p:ph type="subTitle" idx="1"/>
          </p:nvPr>
        </p:nvSpPr>
        <p:spPr>
          <a:xfrm>
            <a:off x="441242" y="1029119"/>
            <a:ext cx="7438734" cy="770307"/>
          </a:xfrm>
        </p:spPr>
        <p:txBody>
          <a:bodyPr>
            <a:normAutofit/>
          </a:bodyPr>
          <a:lstStyle/>
          <a:p>
            <a:r>
              <a:rPr lang="fr-CA" sz="3200"/>
              <a:t>Données sur les marchés des capitaux</a:t>
            </a:r>
          </a:p>
        </p:txBody>
      </p:sp>
      <p:sp>
        <p:nvSpPr>
          <p:cNvPr id="5" name="Title 4"/>
          <p:cNvSpPr>
            <a:spLocks noGrp="1"/>
          </p:cNvSpPr>
          <p:nvPr>
            <p:ph type="ctrTitle"/>
          </p:nvPr>
        </p:nvSpPr>
        <p:spPr/>
        <p:txBody>
          <a:bodyPr/>
          <a:lstStyle/>
          <a:p>
            <a:r>
              <a:rPr lang="fr-CA"/>
              <a:t> </a:t>
            </a:r>
          </a:p>
        </p:txBody>
      </p:sp>
      <p:sp>
        <p:nvSpPr>
          <p:cNvPr id="2" name="Date Placeholder 1"/>
          <p:cNvSpPr>
            <a:spLocks noGrp="1"/>
          </p:cNvSpPr>
          <p:nvPr>
            <p:ph type="dt" sz="half" idx="10"/>
          </p:nvPr>
        </p:nvSpPr>
        <p:spPr>
          <a:xfrm>
            <a:off x="441242" y="1706996"/>
            <a:ext cx="3657600" cy="485871"/>
          </a:xfrm>
        </p:spPr>
        <p:txBody>
          <a:bodyPr/>
          <a:lstStyle/>
          <a:p>
            <a:r>
              <a:rPr lang="fr-CA" sz="2400"/>
              <a:t>Novembre 2024</a:t>
            </a:r>
          </a:p>
        </p:txBody>
      </p:sp>
    </p:spTree>
    <p:extLst>
      <p:ext uri="{BB962C8B-B14F-4D97-AF65-F5344CB8AC3E}">
        <p14:creationId xmlns:p14="http://schemas.microsoft.com/office/powerpoint/2010/main" val="196108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A04FAF-7730-CA4B-A0CA-04A5C39E0E2E}"/>
              </a:ext>
            </a:extLst>
          </p:cNvPr>
          <p:cNvSpPr>
            <a:spLocks noGrp="1"/>
          </p:cNvSpPr>
          <p:nvPr>
            <p:ph type="sldNum" sz="quarter" idx="12"/>
          </p:nvPr>
        </p:nvSpPr>
        <p:spPr/>
        <p:txBody>
          <a:bodyPr/>
          <a:lstStyle/>
          <a:p>
            <a:fld id="{00D53123-EF31-4C08-A865-932FC064F9C8}" type="slidenum">
              <a:rPr lang="en-CA" smtClean="0"/>
              <a:pPr/>
              <a:t>10</a:t>
            </a:fld>
            <a:endParaRPr lang="en-CA"/>
          </a:p>
        </p:txBody>
      </p:sp>
      <p:sp>
        <p:nvSpPr>
          <p:cNvPr id="8" name="Title 7"/>
          <p:cNvSpPr>
            <a:spLocks noGrp="1"/>
          </p:cNvSpPr>
          <p:nvPr>
            <p:ph type="title"/>
          </p:nvPr>
        </p:nvSpPr>
        <p:spPr/>
        <p:txBody>
          <a:bodyPr/>
          <a:lstStyle/>
          <a:p>
            <a:r>
              <a:rPr lang="fr-CA"/>
              <a:t>Rendement à long terme des marchés</a:t>
            </a:r>
          </a:p>
        </p:txBody>
      </p:sp>
      <p:sp>
        <p:nvSpPr>
          <p:cNvPr id="6" name="TextBox 1"/>
          <p:cNvSpPr txBox="1">
            <a:spLocks noChangeArrowheads="1"/>
          </p:cNvSpPr>
          <p:nvPr/>
        </p:nvSpPr>
        <p:spPr bwMode="auto">
          <a:xfrm>
            <a:off x="596417" y="5741668"/>
            <a:ext cx="10671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A" sz="800" dirty="0">
                <a:solidFill>
                  <a:schemeClr val="tx1">
                    <a:lumMod val="65000"/>
                    <a:lumOff val="35000"/>
                  </a:schemeClr>
                </a:solidFill>
              </a:rPr>
              <a:t>« obligations canadiennes à court terme »= indice des obligations globales à court terme FTSE Canada, « obligations universelles canadiennes » = indice des obligations universelles FTSE Canada, « obligations américaines à rendement élevé » = indice ICE </a:t>
            </a:r>
            <a:r>
              <a:rPr lang="fr-CA" sz="800" dirty="0" err="1">
                <a:solidFill>
                  <a:schemeClr val="tx1">
                    <a:lumMod val="65000"/>
                    <a:lumOff val="35000"/>
                  </a:schemeClr>
                </a:solidFill>
              </a:rPr>
              <a:t>BofA</a:t>
            </a:r>
            <a:r>
              <a:rPr lang="fr-CA" sz="800" dirty="0">
                <a:solidFill>
                  <a:schemeClr val="tx1">
                    <a:lumMod val="65000"/>
                    <a:lumOff val="35000"/>
                  </a:schemeClr>
                </a:solidFill>
              </a:rPr>
              <a:t> US High </a:t>
            </a:r>
            <a:r>
              <a:rPr lang="fr-CA" sz="800" dirty="0" err="1">
                <a:solidFill>
                  <a:schemeClr val="tx1">
                    <a:lumMod val="65000"/>
                    <a:lumOff val="35000"/>
                  </a:schemeClr>
                </a:solidFill>
              </a:rPr>
              <a:t>Yield</a:t>
            </a:r>
            <a:r>
              <a:rPr lang="fr-CA" sz="800" dirty="0">
                <a:solidFill>
                  <a:schemeClr val="tx1">
                    <a:lumMod val="65000"/>
                    <a:lumOff val="35000"/>
                  </a:schemeClr>
                </a:solidFill>
              </a:rPr>
              <a:t> BB-B (C$ </a:t>
            </a:r>
            <a:r>
              <a:rPr lang="fr-CA" sz="800" dirty="0" err="1">
                <a:solidFill>
                  <a:schemeClr val="tx1">
                    <a:lumMod val="65000"/>
                    <a:lumOff val="35000"/>
                  </a:schemeClr>
                </a:solidFill>
              </a:rPr>
              <a:t>hedged</a:t>
            </a:r>
            <a:r>
              <a:rPr lang="fr-CA" sz="800" dirty="0">
                <a:solidFill>
                  <a:schemeClr val="tx1">
                    <a:lumMod val="65000"/>
                    <a:lumOff val="35000"/>
                  </a:schemeClr>
                </a:solidFill>
              </a:rPr>
              <a:t>), « obligations de marchés émergents » = indice JP Morgan EMBI Global </a:t>
            </a:r>
            <a:r>
              <a:rPr lang="fr-CA" sz="800" dirty="0" err="1">
                <a:solidFill>
                  <a:schemeClr val="tx1">
                    <a:lumMod val="65000"/>
                    <a:lumOff val="35000"/>
                  </a:schemeClr>
                </a:solidFill>
              </a:rPr>
              <a:t>Diversified</a:t>
            </a:r>
            <a:r>
              <a:rPr lang="fr-CA" sz="800" dirty="0">
                <a:solidFill>
                  <a:schemeClr val="tx1">
                    <a:lumMod val="65000"/>
                    <a:lumOff val="35000"/>
                  </a:schemeClr>
                </a:solidFill>
              </a:rPr>
              <a:t> (C$ </a:t>
            </a:r>
            <a:r>
              <a:rPr lang="fr-CA" sz="800" dirty="0" err="1">
                <a:solidFill>
                  <a:schemeClr val="tx1">
                    <a:lumMod val="65000"/>
                    <a:lumOff val="35000"/>
                  </a:schemeClr>
                </a:solidFill>
              </a:rPr>
              <a:t>hedged</a:t>
            </a:r>
            <a:r>
              <a:rPr lang="fr-CA" sz="800" dirty="0">
                <a:solidFill>
                  <a:schemeClr val="tx1">
                    <a:lumMod val="65000"/>
                    <a:lumOff val="35000"/>
                  </a:schemeClr>
                </a:solidFill>
              </a:rPr>
              <a:t>). « actions canadiennes » = indice composé S&amp;P/TSX (RG), « actions américaines » = indice S&amp;P 500 (TR) ; actions internationales = indice MSCI EAFE (NR) ; actions de marchés émergents = indice MSCI </a:t>
            </a:r>
            <a:r>
              <a:rPr lang="fr-CA" sz="800" dirty="0" err="1">
                <a:solidFill>
                  <a:schemeClr val="tx1">
                    <a:lumMod val="65000"/>
                    <a:lumOff val="35000"/>
                  </a:schemeClr>
                </a:solidFill>
              </a:rPr>
              <a:t>Emerging</a:t>
            </a:r>
            <a:r>
              <a:rPr lang="fr-CA" sz="800" dirty="0">
                <a:solidFill>
                  <a:schemeClr val="tx1">
                    <a:lumMod val="65000"/>
                    <a:lumOff val="35000"/>
                  </a:schemeClr>
                </a:solidFill>
              </a:rPr>
              <a:t> </a:t>
            </a:r>
            <a:r>
              <a:rPr lang="fr-CA" sz="800" dirty="0" err="1">
                <a:solidFill>
                  <a:schemeClr val="tx1">
                    <a:lumMod val="65000"/>
                    <a:lumOff val="35000"/>
                  </a:schemeClr>
                </a:solidFill>
              </a:rPr>
              <a:t>Markets</a:t>
            </a:r>
            <a:r>
              <a:rPr lang="fr-CA" sz="800" dirty="0">
                <a:solidFill>
                  <a:schemeClr val="tx1">
                    <a:lumMod val="65000"/>
                    <a:lumOff val="35000"/>
                  </a:schemeClr>
                </a:solidFill>
              </a:rPr>
              <a:t> (NR).  Les rendements sont exprimés en dollars canadiens. Source : RBC Gestion mondiale d’actifs. Au </a:t>
            </a:r>
            <a:r>
              <a:rPr lang="fr-CA" sz="800" dirty="0">
                <a:solidFill>
                  <a:schemeClr val="tx1">
                    <a:lumMod val="65000"/>
                    <a:lumOff val="35000"/>
                  </a:schemeClr>
                </a:solidFill>
                <a:cs typeface="Arial" panose="020B0604020202020204" pitchFamily="34" charset="0"/>
              </a:rPr>
              <a:t>31 octobre 2024</a:t>
            </a:r>
            <a:r>
              <a:rPr lang="fr-CA" sz="800" dirty="0">
                <a:solidFill>
                  <a:schemeClr val="tx1">
                    <a:lumMod val="65000"/>
                    <a:lumOff val="35000"/>
                  </a:schemeClr>
                </a:solidFill>
              </a:rPr>
              <a:t>. 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a:t>
            </a:r>
          </a:p>
        </p:txBody>
      </p:sp>
      <p:graphicFrame>
        <p:nvGraphicFramePr>
          <p:cNvPr id="4" name="Table 3">
            <a:extLst>
              <a:ext uri="{FF2B5EF4-FFF2-40B4-BE49-F238E27FC236}">
                <a16:creationId xmlns:a16="http://schemas.microsoft.com/office/drawing/2014/main" id="{9CCB65DB-432B-2A6E-D07F-011ED7DEF621}"/>
              </a:ext>
            </a:extLst>
          </p:cNvPr>
          <p:cNvGraphicFramePr>
            <a:graphicFrameLocks noGrp="1"/>
          </p:cNvGraphicFramePr>
          <p:nvPr>
            <p:extLst>
              <p:ext uri="{D42A27DB-BD31-4B8C-83A1-F6EECF244321}">
                <p14:modId xmlns:p14="http://schemas.microsoft.com/office/powerpoint/2010/main" val="1168071266"/>
              </p:ext>
            </p:extLst>
          </p:nvPr>
        </p:nvGraphicFramePr>
        <p:xfrm>
          <a:off x="2463799" y="3463286"/>
          <a:ext cx="6637094" cy="2076450"/>
        </p:xfrm>
        <a:graphic>
          <a:graphicData uri="http://schemas.openxmlformats.org/drawingml/2006/table">
            <a:tbl>
              <a:tblPr/>
              <a:tblGrid>
                <a:gridCol w="2203704">
                  <a:extLst>
                    <a:ext uri="{9D8B030D-6E8A-4147-A177-3AD203B41FA5}">
                      <a16:colId xmlns:a16="http://schemas.microsoft.com/office/drawing/2014/main" val="2788243501"/>
                    </a:ext>
                  </a:extLst>
                </a:gridCol>
                <a:gridCol w="886678">
                  <a:extLst>
                    <a:ext uri="{9D8B030D-6E8A-4147-A177-3AD203B41FA5}">
                      <a16:colId xmlns:a16="http://schemas.microsoft.com/office/drawing/2014/main" val="2424012085"/>
                    </a:ext>
                  </a:extLst>
                </a:gridCol>
                <a:gridCol w="886678">
                  <a:extLst>
                    <a:ext uri="{9D8B030D-6E8A-4147-A177-3AD203B41FA5}">
                      <a16:colId xmlns:a16="http://schemas.microsoft.com/office/drawing/2014/main" val="120916171"/>
                    </a:ext>
                  </a:extLst>
                </a:gridCol>
                <a:gridCol w="886678">
                  <a:extLst>
                    <a:ext uri="{9D8B030D-6E8A-4147-A177-3AD203B41FA5}">
                      <a16:colId xmlns:a16="http://schemas.microsoft.com/office/drawing/2014/main" val="2074911053"/>
                    </a:ext>
                  </a:extLst>
                </a:gridCol>
                <a:gridCol w="886678">
                  <a:extLst>
                    <a:ext uri="{9D8B030D-6E8A-4147-A177-3AD203B41FA5}">
                      <a16:colId xmlns:a16="http://schemas.microsoft.com/office/drawing/2014/main" val="840431432"/>
                    </a:ext>
                  </a:extLst>
                </a:gridCol>
                <a:gridCol w="886678">
                  <a:extLst>
                    <a:ext uri="{9D8B030D-6E8A-4147-A177-3AD203B41FA5}">
                      <a16:colId xmlns:a16="http://schemas.microsoft.com/office/drawing/2014/main" val="646451650"/>
                    </a:ext>
                  </a:extLst>
                </a:gridCol>
              </a:tblGrid>
              <a:tr h="161925">
                <a:tc>
                  <a:txBody>
                    <a:bodyPr/>
                    <a:lstStyle/>
                    <a:p>
                      <a:pPr algn="l" fontAlgn="ctr"/>
                      <a:r>
                        <a:rPr lang="fr-CA" sz="1000" b="1" i="0" u="none" strike="noStrike">
                          <a:solidFill>
                            <a:srgbClr val="000000"/>
                          </a:solidFill>
                          <a:effectLst/>
                          <a:latin typeface="Arial" panose="020B0604020202020204" pitchFamily="34" charset="0"/>
                        </a:rPr>
                        <a:t>Catégories d’actifs à revenu fixe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2022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2020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2019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extLst>
                  <a:ext uri="{0D108BD9-81ED-4DB2-BD59-A6C34878D82A}">
                    <a16:rowId xmlns:a16="http://schemas.microsoft.com/office/drawing/2014/main" val="1765196607"/>
                  </a:ext>
                </a:extLst>
              </a:tr>
              <a:tr h="161925">
                <a:tc>
                  <a:txBody>
                    <a:bodyPr/>
                    <a:lstStyle/>
                    <a:p>
                      <a:pPr algn="l" fontAlgn="ctr"/>
                      <a:r>
                        <a:rPr lang="fr-CA" sz="1000" b="0" i="0" u="none" strike="noStrike">
                          <a:solidFill>
                            <a:srgbClr val="000000"/>
                          </a:solidFill>
                          <a:effectLst/>
                          <a:latin typeface="Arial" panose="020B0604020202020204" pitchFamily="34" charset="0"/>
                        </a:rPr>
                        <a:t>Obligations canadiennes à court terme</a:t>
                      </a:r>
                    </a:p>
                  </a:txBody>
                  <a:tcPr marL="1143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5,0 %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-4,0 %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-0,9 %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5,3 %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3,1 %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0874342"/>
                  </a:ext>
                </a:extLst>
              </a:tr>
              <a:tr h="161925">
                <a:tc>
                  <a:txBody>
                    <a:bodyPr/>
                    <a:lstStyle/>
                    <a:p>
                      <a:pPr algn="l" fontAlgn="ctr"/>
                      <a:r>
                        <a:rPr lang="fr-CA" sz="1000" b="0" i="0" u="none" strike="noStrike">
                          <a:solidFill>
                            <a:srgbClr val="000000"/>
                          </a:solidFill>
                          <a:effectLst/>
                          <a:latin typeface="Arial" panose="020B0604020202020204" pitchFamily="34" charset="0"/>
                        </a:rPr>
                        <a:t>Obligations universelles canadiennes</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6,7 %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-11,7 %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-2,5 %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8,7 %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6,9 %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990054728"/>
                  </a:ext>
                </a:extLst>
              </a:tr>
              <a:tr h="161925">
                <a:tc>
                  <a:txBody>
                    <a:bodyPr/>
                    <a:lstStyle/>
                    <a:p>
                      <a:pPr algn="l" fontAlgn="ctr"/>
                      <a:r>
                        <a:rPr lang="fr-CA" sz="1000" b="0" i="0" u="none" strike="noStrike">
                          <a:solidFill>
                            <a:srgbClr val="000000"/>
                          </a:solidFill>
                          <a:effectLst/>
                          <a:latin typeface="Arial" panose="020B0604020202020204" pitchFamily="34" charset="0"/>
                        </a:rPr>
                        <a:t>Obligations américaines à rendement élevé</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11,6 %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-11,1 %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4,5 %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5,1 %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14,0 %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42404720"/>
                  </a:ext>
                </a:extLst>
              </a:tr>
              <a:tr h="161925">
                <a:tc>
                  <a:txBody>
                    <a:bodyPr/>
                    <a:lstStyle/>
                    <a:p>
                      <a:pPr algn="l" fontAlgn="ctr"/>
                      <a:r>
                        <a:rPr lang="fr-CA" sz="1000" b="0" i="0" u="none" strike="noStrike">
                          <a:solidFill>
                            <a:srgbClr val="000000"/>
                          </a:solidFill>
                          <a:effectLst/>
                          <a:latin typeface="Arial" panose="020B0604020202020204" pitchFamily="34" charset="0"/>
                        </a:rPr>
                        <a:t>Obligations de marchés émergents</a:t>
                      </a:r>
                    </a:p>
                  </a:txBody>
                  <a:tcPr marL="114300"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10,0 %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-18,4 %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3,7 %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13,9 %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86714752"/>
                  </a:ext>
                </a:extLst>
              </a:tr>
              <a:tr h="161925">
                <a:tc>
                  <a:txBody>
                    <a:bodyPr/>
                    <a:lstStyle/>
                    <a:p>
                      <a:pPr algn="l" fontAlgn="ctr"/>
                      <a:r>
                        <a:rPr lang="fr-CA" sz="1000" b="1" i="0" u="none" strike="noStrike">
                          <a:solidFill>
                            <a:srgbClr val="000000"/>
                          </a:solidFill>
                          <a:effectLst/>
                          <a:latin typeface="Arial" panose="020B0604020202020204" pitchFamily="34" charset="0"/>
                        </a:rPr>
                        <a:t>Marchés boursiers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extLst>
                  <a:ext uri="{0D108BD9-81ED-4DB2-BD59-A6C34878D82A}">
                    <a16:rowId xmlns:a16="http://schemas.microsoft.com/office/drawing/2014/main" val="1069504354"/>
                  </a:ext>
                </a:extLst>
              </a:tr>
              <a:tr h="161925">
                <a:tc>
                  <a:txBody>
                    <a:bodyPr/>
                    <a:lstStyle/>
                    <a:p>
                      <a:pPr algn="l" fontAlgn="ctr"/>
                      <a:r>
                        <a:rPr lang="fr-CA" sz="1000" b="0" i="0" u="none" strike="noStrike">
                          <a:solidFill>
                            <a:srgbClr val="000000"/>
                          </a:solidFill>
                          <a:effectLst/>
                          <a:latin typeface="Arial" panose="020B0604020202020204" pitchFamily="34" charset="0"/>
                        </a:rPr>
                        <a:t>Actions canadiennes</a:t>
                      </a:r>
                    </a:p>
                  </a:txBody>
                  <a:tcPr marL="1143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11,8 %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-5,8 %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25,1 %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5,6 %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22,9 %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36560071"/>
                  </a:ext>
                </a:extLst>
              </a:tr>
              <a:tr h="161925">
                <a:tc>
                  <a:txBody>
                    <a:bodyPr/>
                    <a:lstStyle/>
                    <a:p>
                      <a:pPr algn="l" fontAlgn="ctr"/>
                      <a:r>
                        <a:rPr lang="fr-CA" sz="1000" b="0" i="0" u="none" strike="noStrike">
                          <a:solidFill>
                            <a:srgbClr val="000000"/>
                          </a:solidFill>
                          <a:effectLst/>
                          <a:latin typeface="Arial" panose="020B0604020202020204" pitchFamily="34" charset="0"/>
                        </a:rPr>
                        <a:t>Actions américaines</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23,6 %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-12,3 %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27,9 %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16,1 %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25,1 %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954617909"/>
                  </a:ext>
                </a:extLst>
              </a:tr>
              <a:tr h="161925">
                <a:tc>
                  <a:txBody>
                    <a:bodyPr/>
                    <a:lstStyle/>
                    <a:p>
                      <a:pPr algn="l" fontAlgn="ctr"/>
                      <a:r>
                        <a:rPr lang="fr-CA" sz="1000" b="0" i="0" u="none" strike="noStrike">
                          <a:solidFill>
                            <a:srgbClr val="000000"/>
                          </a:solidFill>
                          <a:effectLst/>
                          <a:latin typeface="Arial" panose="020B0604020202020204" pitchFamily="34" charset="0"/>
                        </a:rPr>
                        <a:t>Actions internationales</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15,1 %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-8,2 %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10,3 %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5,9 %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15,9 %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49030216"/>
                  </a:ext>
                </a:extLst>
              </a:tr>
              <a:tr h="161925">
                <a:tc>
                  <a:txBody>
                    <a:bodyPr/>
                    <a:lstStyle/>
                    <a:p>
                      <a:pPr algn="l" fontAlgn="ctr"/>
                      <a:r>
                        <a:rPr lang="fr-CA" sz="1000" b="0" i="0" u="none" strike="noStrike">
                          <a:solidFill>
                            <a:srgbClr val="000000"/>
                          </a:solidFill>
                          <a:effectLst/>
                          <a:latin typeface="Arial" panose="020B0604020202020204" pitchFamily="34" charset="0"/>
                        </a:rPr>
                        <a:t>Actions de marchés émergents</a:t>
                      </a:r>
                    </a:p>
                  </a:txBody>
                  <a:tcPr marL="114300"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6,9 %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-14,3 %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-3,4 %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16,2 %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12,4 %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8745936"/>
                  </a:ext>
                </a:extLst>
              </a:tr>
            </a:tbl>
          </a:graphicData>
        </a:graphic>
      </p:graphicFrame>
      <p:graphicFrame>
        <p:nvGraphicFramePr>
          <p:cNvPr id="7" name="Table 6">
            <a:extLst>
              <a:ext uri="{FF2B5EF4-FFF2-40B4-BE49-F238E27FC236}">
                <a16:creationId xmlns:a16="http://schemas.microsoft.com/office/drawing/2014/main" id="{FA7FE8A4-B73C-E970-CC4F-060080D69076}"/>
              </a:ext>
            </a:extLst>
          </p:cNvPr>
          <p:cNvGraphicFramePr>
            <a:graphicFrameLocks noGrp="1"/>
          </p:cNvGraphicFramePr>
          <p:nvPr>
            <p:extLst>
              <p:ext uri="{D42A27DB-BD31-4B8C-83A1-F6EECF244321}">
                <p14:modId xmlns:p14="http://schemas.microsoft.com/office/powerpoint/2010/main" val="3859415098"/>
              </p:ext>
            </p:extLst>
          </p:nvPr>
        </p:nvGraphicFramePr>
        <p:xfrm>
          <a:off x="2463797" y="1509331"/>
          <a:ext cx="6654796" cy="2076450"/>
        </p:xfrm>
        <a:graphic>
          <a:graphicData uri="http://schemas.openxmlformats.org/drawingml/2006/table">
            <a:tbl>
              <a:tblPr/>
              <a:tblGrid>
                <a:gridCol w="2200888">
                  <a:extLst>
                    <a:ext uri="{9D8B030D-6E8A-4147-A177-3AD203B41FA5}">
                      <a16:colId xmlns:a16="http://schemas.microsoft.com/office/drawing/2014/main" val="2507097379"/>
                    </a:ext>
                  </a:extLst>
                </a:gridCol>
                <a:gridCol w="742318">
                  <a:extLst>
                    <a:ext uri="{9D8B030D-6E8A-4147-A177-3AD203B41FA5}">
                      <a16:colId xmlns:a16="http://schemas.microsoft.com/office/drawing/2014/main" val="1156916823"/>
                    </a:ext>
                  </a:extLst>
                </a:gridCol>
                <a:gridCol w="742318">
                  <a:extLst>
                    <a:ext uri="{9D8B030D-6E8A-4147-A177-3AD203B41FA5}">
                      <a16:colId xmlns:a16="http://schemas.microsoft.com/office/drawing/2014/main" val="293019013"/>
                    </a:ext>
                  </a:extLst>
                </a:gridCol>
                <a:gridCol w="742318">
                  <a:extLst>
                    <a:ext uri="{9D8B030D-6E8A-4147-A177-3AD203B41FA5}">
                      <a16:colId xmlns:a16="http://schemas.microsoft.com/office/drawing/2014/main" val="2761885777"/>
                    </a:ext>
                  </a:extLst>
                </a:gridCol>
                <a:gridCol w="742318">
                  <a:extLst>
                    <a:ext uri="{9D8B030D-6E8A-4147-A177-3AD203B41FA5}">
                      <a16:colId xmlns:a16="http://schemas.microsoft.com/office/drawing/2014/main" val="3374583315"/>
                    </a:ext>
                  </a:extLst>
                </a:gridCol>
                <a:gridCol w="742318">
                  <a:extLst>
                    <a:ext uri="{9D8B030D-6E8A-4147-A177-3AD203B41FA5}">
                      <a16:colId xmlns:a16="http://schemas.microsoft.com/office/drawing/2014/main" val="2986720284"/>
                    </a:ext>
                  </a:extLst>
                </a:gridCol>
                <a:gridCol w="742318">
                  <a:extLst>
                    <a:ext uri="{9D8B030D-6E8A-4147-A177-3AD203B41FA5}">
                      <a16:colId xmlns:a16="http://schemas.microsoft.com/office/drawing/2014/main" val="3114816078"/>
                    </a:ext>
                  </a:extLst>
                </a:gridCol>
              </a:tblGrid>
              <a:tr h="151689">
                <a:tc>
                  <a:txBody>
                    <a:bodyPr/>
                    <a:lstStyle/>
                    <a:p>
                      <a:pPr algn="l" fontAlgn="ctr"/>
                      <a:r>
                        <a:rPr lang="fr-CA" sz="1000" b="1" i="0" u="none" strike="noStrike">
                          <a:solidFill>
                            <a:srgbClr val="000000"/>
                          </a:solidFill>
                          <a:effectLst/>
                          <a:latin typeface="Arial" panose="020B0604020202020204" pitchFamily="34" charset="0"/>
                        </a:rPr>
                        <a:t>Catégories d’actifs à revenu fixe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1 mois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CA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1 an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3 ans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5 ans</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ctr"/>
                      <a:r>
                        <a:rPr lang="fr-CA" sz="1000" b="1" i="0" u="none" strike="noStrike">
                          <a:solidFill>
                            <a:srgbClr val="000000"/>
                          </a:solidFill>
                          <a:effectLst/>
                          <a:latin typeface="Arial" panose="020B0604020202020204" pitchFamily="34" charset="0"/>
                        </a:rPr>
                        <a:t>10 ans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extLst>
                  <a:ext uri="{0D108BD9-81ED-4DB2-BD59-A6C34878D82A}">
                    <a16:rowId xmlns:a16="http://schemas.microsoft.com/office/drawing/2014/main" val="402583350"/>
                  </a:ext>
                </a:extLst>
              </a:tr>
              <a:tr h="161925">
                <a:tc>
                  <a:txBody>
                    <a:bodyPr/>
                    <a:lstStyle/>
                    <a:p>
                      <a:pPr algn="l" fontAlgn="ctr"/>
                      <a:r>
                        <a:rPr lang="fr-CA" sz="1000" b="0" i="0" u="none" strike="noStrike">
                          <a:solidFill>
                            <a:srgbClr val="000000"/>
                          </a:solidFill>
                          <a:effectLst/>
                          <a:latin typeface="Arial" panose="020B0604020202020204" pitchFamily="34" charset="0"/>
                        </a:rPr>
                        <a:t>Obligations canadiennes à court terme</a:t>
                      </a:r>
                    </a:p>
                  </a:txBody>
                  <a:tcPr marL="1143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-0,3 %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4,7 %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8,2 %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2,0 %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1,9 %</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73100716"/>
                  </a:ext>
                </a:extLst>
              </a:tr>
              <a:tr h="161925">
                <a:tc>
                  <a:txBody>
                    <a:bodyPr/>
                    <a:lstStyle/>
                    <a:p>
                      <a:pPr algn="l" fontAlgn="ctr"/>
                      <a:r>
                        <a:rPr lang="fr-CA" sz="1000" b="0" i="0" u="none" strike="noStrike">
                          <a:solidFill>
                            <a:srgbClr val="000000"/>
                          </a:solidFill>
                          <a:effectLst/>
                          <a:latin typeface="Arial" panose="020B0604020202020204" pitchFamily="34" charset="0"/>
                        </a:rPr>
                        <a:t>Obligations universelles canadiennes</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-1,0 %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3,2 %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11,3 %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-0,1 %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0,5 %</a:t>
                      </a:r>
                    </a:p>
                  </a:txBody>
                  <a:tcPr marL="9525" marR="9525" marT="9525" marB="0" anchor="ctr">
                    <a:lnL>
                      <a:noFill/>
                    </a:lnL>
                    <a:lnR w="6350" cap="flat" cmpd="sng" algn="ctr">
                      <a:noFill/>
                      <a:prstDash val="solid"/>
                      <a:round/>
                      <a:headEnd type="none" w="med" len="med"/>
                      <a:tailEnd type="none" w="med" len="med"/>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2,1 %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739957551"/>
                  </a:ext>
                </a:extLst>
              </a:tr>
              <a:tr h="161925">
                <a:tc>
                  <a:txBody>
                    <a:bodyPr/>
                    <a:lstStyle/>
                    <a:p>
                      <a:pPr algn="l" fontAlgn="ctr"/>
                      <a:r>
                        <a:rPr lang="fr-CA" sz="1000" b="0" i="0" u="none" strike="noStrike">
                          <a:solidFill>
                            <a:srgbClr val="000000"/>
                          </a:solidFill>
                          <a:effectLst/>
                          <a:latin typeface="Arial" panose="020B0604020202020204" pitchFamily="34" charset="0"/>
                        </a:rPr>
                        <a:t>Obligations américaines à rendement élevé</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-0,8 %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5,5 %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13,8 %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1,8 %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3,3 %</a:t>
                      </a:r>
                    </a:p>
                  </a:txBody>
                  <a:tcPr marL="9525" marR="9525" marT="9525" marB="0" anchor="ctr">
                    <a:lnL>
                      <a:noFill/>
                    </a:lnL>
                    <a:lnR w="6350" cap="flat" cmpd="sng" algn="ctr">
                      <a:noFill/>
                      <a:prstDash val="solid"/>
                      <a:round/>
                      <a:headEnd type="none" w="med" len="med"/>
                      <a:tailEnd type="none" w="med" len="med"/>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4,0 %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11365703"/>
                  </a:ext>
                </a:extLst>
              </a:tr>
              <a:tr h="161925">
                <a:tc>
                  <a:txBody>
                    <a:bodyPr/>
                    <a:lstStyle/>
                    <a:p>
                      <a:pPr algn="l" fontAlgn="ctr"/>
                      <a:r>
                        <a:rPr lang="fr-CA" sz="1000" b="0" i="0" u="none" strike="noStrike">
                          <a:solidFill>
                            <a:srgbClr val="000000"/>
                          </a:solidFill>
                          <a:effectLst/>
                          <a:latin typeface="Arial" panose="020B0604020202020204" pitchFamily="34" charset="0"/>
                        </a:rPr>
                        <a:t>Obligations de marchés émergents</a:t>
                      </a:r>
                    </a:p>
                  </a:txBody>
                  <a:tcPr marL="114300"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6,0 %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16,9 %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-1,8 %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-0,4 %</a:t>
                      </a:r>
                    </a:p>
                  </a:txBody>
                  <a:tcPr marL="9525" marR="9525" marT="9525"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2,2 %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37510677"/>
                  </a:ext>
                </a:extLst>
              </a:tr>
              <a:tr h="161925">
                <a:tc>
                  <a:txBody>
                    <a:bodyPr/>
                    <a:lstStyle/>
                    <a:p>
                      <a:pPr algn="l" fontAlgn="ctr"/>
                      <a:r>
                        <a:rPr lang="fr-CA" sz="1000" b="1" i="0" u="none" strike="noStrike">
                          <a:solidFill>
                            <a:srgbClr val="000000"/>
                          </a:solidFill>
                          <a:effectLst/>
                          <a:latin typeface="Arial" panose="020B0604020202020204" pitchFamily="34" charset="0"/>
                        </a:rPr>
                        <a:t>Marchés boursiers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1 mois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CA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1 an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3 ans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5 ans</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tc>
                  <a:txBody>
                    <a:bodyPr/>
                    <a:lstStyle/>
                    <a:p>
                      <a:pPr algn="ctr" fontAlgn="b"/>
                      <a:r>
                        <a:rPr lang="fr-CA" sz="1000" b="1" i="0" u="none" strike="noStrike">
                          <a:solidFill>
                            <a:srgbClr val="000000"/>
                          </a:solidFill>
                          <a:effectLst/>
                          <a:latin typeface="Arial" panose="020B0604020202020204" pitchFamily="34" charset="0"/>
                        </a:rPr>
                        <a:t>10 ans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FE6"/>
                    </a:solidFill>
                  </a:tcPr>
                </a:tc>
                <a:extLst>
                  <a:ext uri="{0D108BD9-81ED-4DB2-BD59-A6C34878D82A}">
                    <a16:rowId xmlns:a16="http://schemas.microsoft.com/office/drawing/2014/main" val="3869560433"/>
                  </a:ext>
                </a:extLst>
              </a:tr>
              <a:tr h="161925">
                <a:tc>
                  <a:txBody>
                    <a:bodyPr/>
                    <a:lstStyle/>
                    <a:p>
                      <a:pPr algn="l" fontAlgn="ctr"/>
                      <a:r>
                        <a:rPr lang="fr-CA" sz="1000" b="0" i="0" u="none" strike="noStrike">
                          <a:solidFill>
                            <a:srgbClr val="000000"/>
                          </a:solidFill>
                          <a:effectLst/>
                          <a:latin typeface="Arial" panose="020B0604020202020204" pitchFamily="34" charset="0"/>
                        </a:rPr>
                        <a:t>Actions canadiennes</a:t>
                      </a:r>
                    </a:p>
                  </a:txBody>
                  <a:tcPr marL="1143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0,9 %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18,2 %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32,1 %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8,0 %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11,3 %</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8,4 %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3849920"/>
                  </a:ext>
                </a:extLst>
              </a:tr>
              <a:tr h="161925">
                <a:tc>
                  <a:txBody>
                    <a:bodyPr/>
                    <a:lstStyle/>
                    <a:p>
                      <a:pPr algn="l" fontAlgn="ctr"/>
                      <a:r>
                        <a:rPr lang="fr-CA" sz="1000" b="0" i="0" u="none" strike="noStrike">
                          <a:solidFill>
                            <a:srgbClr val="000000"/>
                          </a:solidFill>
                          <a:effectLst/>
                          <a:latin typeface="Arial" panose="020B0604020202020204" pitchFamily="34" charset="0"/>
                        </a:rPr>
                        <a:t>Actions américaines</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2,0 %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27,1 %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38,5 %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13,4 %</a:t>
                      </a:r>
                    </a:p>
                  </a:txBody>
                  <a:tcPr marL="9525" marR="9525" marT="9525" marB="0" anchor="ctr">
                    <a:lnL>
                      <a:noFill/>
                    </a:lnL>
                    <a:lnR>
                      <a:noFill/>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16,5 %</a:t>
                      </a:r>
                    </a:p>
                  </a:txBody>
                  <a:tcPr marL="9525" marR="9525" marT="9525" marB="0" anchor="ctr">
                    <a:lnL>
                      <a:noFill/>
                    </a:lnL>
                    <a:lnR w="6350" cap="flat" cmpd="sng" algn="ctr">
                      <a:noFill/>
                      <a:prstDash val="solid"/>
                      <a:round/>
                      <a:headEnd type="none" w="med" len="med"/>
                      <a:tailEnd type="none" w="med" len="med"/>
                    </a:lnR>
                    <a:lnT>
                      <a:noFill/>
                    </a:lnT>
                    <a:lnB>
                      <a:noFill/>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15,4 %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88921599"/>
                  </a:ext>
                </a:extLst>
              </a:tr>
              <a:tr h="161925">
                <a:tc>
                  <a:txBody>
                    <a:bodyPr/>
                    <a:lstStyle/>
                    <a:p>
                      <a:pPr algn="l" fontAlgn="ctr"/>
                      <a:r>
                        <a:rPr lang="fr-CA" sz="1000" b="0" i="0" u="none" strike="noStrike">
                          <a:solidFill>
                            <a:srgbClr val="000000"/>
                          </a:solidFill>
                          <a:effectLst/>
                          <a:latin typeface="Arial" panose="020B0604020202020204" pitchFamily="34" charset="0"/>
                        </a:rPr>
                        <a:t>Actions internationales</a:t>
                      </a:r>
                    </a:p>
                  </a:txBody>
                  <a:tcPr marL="114300"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A" sz="1000" b="0" i="0" u="none" strike="noStrike">
                          <a:solidFill>
                            <a:srgbClr val="FF0000"/>
                          </a:solidFill>
                          <a:effectLst/>
                          <a:latin typeface="Arial" panose="020B0604020202020204" pitchFamily="34" charset="0"/>
                        </a:rPr>
                        <a:t>-2,4 %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13,0 %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23,5 %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6,8 %</a:t>
                      </a:r>
                    </a:p>
                  </a:txBody>
                  <a:tcPr marL="9525" marR="9525" marT="9525" marB="0" anchor="ctr">
                    <a:lnL>
                      <a:noFill/>
                    </a:lnL>
                    <a:lnR>
                      <a:noFill/>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7,5 %</a:t>
                      </a:r>
                    </a:p>
                  </a:txBody>
                  <a:tcPr marL="9525" marR="9525" marT="9525" marB="0" anchor="ctr">
                    <a:lnL>
                      <a:noFill/>
                    </a:lnL>
                    <a:lnR w="6350" cap="flat" cmpd="sng" algn="ctr">
                      <a:noFill/>
                      <a:prstDash val="solid"/>
                      <a:round/>
                      <a:headEnd type="none" w="med" len="med"/>
                      <a:tailEnd type="none" w="med" len="med"/>
                    </a:lnR>
                    <a:lnT>
                      <a:noFill/>
                    </a:lnT>
                    <a:lnB>
                      <a:noFill/>
                    </a:lnB>
                    <a:solidFill>
                      <a:srgbClr val="FFFFFF"/>
                    </a:solidFill>
                  </a:tcPr>
                </a:tc>
                <a:tc>
                  <a:txBody>
                    <a:bodyPr/>
                    <a:lstStyle/>
                    <a:p>
                      <a:pPr algn="ctr" fontAlgn="ctr"/>
                      <a:r>
                        <a:rPr lang="fr-CA" sz="1000" b="0" i="0" u="none" strike="noStrike">
                          <a:solidFill>
                            <a:srgbClr val="00B050"/>
                          </a:solidFill>
                          <a:effectLst/>
                          <a:latin typeface="Arial" panose="020B0604020202020204" pitchFamily="34" charset="0"/>
                        </a:rPr>
                        <a:t>7,5 %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02613656"/>
                  </a:ext>
                </a:extLst>
              </a:tr>
              <a:tr h="0">
                <a:tc>
                  <a:txBody>
                    <a:bodyPr/>
                    <a:lstStyle/>
                    <a:p>
                      <a:pPr algn="l" fontAlgn="ctr"/>
                      <a:r>
                        <a:rPr lang="fr-CA" sz="1000" b="0" i="0" u="none" strike="noStrike">
                          <a:solidFill>
                            <a:srgbClr val="000000"/>
                          </a:solidFill>
                          <a:effectLst/>
                          <a:latin typeface="Arial" panose="020B0604020202020204" pitchFamily="34" charset="0"/>
                        </a:rPr>
                        <a:t>Actions de marchés émergents</a:t>
                      </a:r>
                    </a:p>
                  </a:txBody>
                  <a:tcPr marL="114300"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FF0000"/>
                          </a:solidFill>
                          <a:effectLst/>
                          <a:latin typeface="Arial" panose="020B0604020202020204" pitchFamily="34" charset="0"/>
                        </a:rPr>
                        <a:t>-1,4 %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18,0 %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25,8 %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2,5 %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5,2 %</a:t>
                      </a:r>
                    </a:p>
                  </a:txBody>
                  <a:tcPr marL="9525" marR="9525" marT="9525"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CA" sz="1000" b="0" i="0" u="none" strike="noStrike">
                          <a:solidFill>
                            <a:srgbClr val="00B050"/>
                          </a:solidFill>
                          <a:effectLst/>
                          <a:latin typeface="Arial" panose="020B0604020202020204" pitchFamily="34" charset="0"/>
                        </a:rPr>
                        <a:t>5,6 %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38388750"/>
                  </a:ext>
                </a:extLst>
              </a:tr>
            </a:tbl>
          </a:graphicData>
        </a:graphic>
      </p:graphicFrame>
    </p:spTree>
    <p:extLst>
      <p:ext uri="{BB962C8B-B14F-4D97-AF65-F5344CB8AC3E}">
        <p14:creationId xmlns:p14="http://schemas.microsoft.com/office/powerpoint/2010/main" val="345019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0" fontAlgn="base" hangingPunct="0">
              <a:lnSpc>
                <a:spcPct val="100000"/>
              </a:lnSpc>
              <a:spcBef>
                <a:spcPct val="50000"/>
              </a:spcBef>
              <a:spcAft>
                <a:spcPct val="0"/>
              </a:spcAft>
              <a:buClr>
                <a:srgbClr val="B8A970"/>
              </a:buClr>
            </a:pPr>
            <a:r>
              <a:rPr lang="fr-CA" sz="1100"/>
              <a:t>Le présent document a été préparé par RBC Gestion mondiale d’actifs Inc. (RBC GMA) aux fins d’information uniquement à la date indiquée. Il n’a pas pour objet de fournir des conseils juridiques, comptables, fiscaux, financiers, liés aux placements ou autres, et ne doit pas servir de fondement à de tels conseils. RBC GMA prend des mesures raisonnables pour fournir de l’information à jour, exacte et fiable, et croit qu’elle l’est lorsqu’elle est communiquée. Les rendements antérieurs ne sont pas garants des résultats futurs. Les taux d’intérêt, les conditions des marchés, la réglementation fiscale et d’autres facteurs de placement changent rapidement, ce qui peut avoir une incidence importante sur l’analyse qui se trouve dans le présent document. Nous vous invitons à consulter votre conseiller avant de prendre des décisions fondées sur les renseignements qui figurent dans le présent document. Les informations obtenues de tiers sont jugées fiables, mais RBC GMA et ses sociétés affiliées n’assument aucune responsabilité à l’égard de tout dommage, perte, erreur ou omission. RBC GMA se réserve le droit, à tout moment et sans préavis, de corriger ou de modifier les renseignements, ou de cesser de les publier.</a:t>
            </a:r>
          </a:p>
          <a:p>
            <a:pPr eaLnBrk="0" fontAlgn="base" hangingPunct="0">
              <a:lnSpc>
                <a:spcPct val="100000"/>
              </a:lnSpc>
              <a:spcBef>
                <a:spcPct val="50000"/>
              </a:spcBef>
              <a:spcAft>
                <a:spcPct val="0"/>
              </a:spcAft>
              <a:buClr>
                <a:srgbClr val="B8A970"/>
              </a:buClr>
            </a:pPr>
            <a:r>
              <a:rPr lang="fr-CA" sz="1100"/>
              <a:t>Le présent document peut contenir des énoncés prospectifs à propos d’un fonds ou de facteurs économiques généraux qui ne garantissent nullement le rendement futur. Les déclarations prospectives comportent des risques et des incertitudes, de sorte qu’il se peut que les prédictions, les prévisions, les projections et les autres déclarations prospectives ne se réalisent pas. Nous vous recommandons de ne pas vous fier indûment à ces déclarations, puisqu’un certain nombre de facteurs importants pourraient faire en sorte que les événements ou les résultats réels diffèrent considérablement de ceux qui sont mentionnés, explicitement ou implicitement, dans les déclarations prospectives. Les opinions exprimées dans les déclarations prospectives peuvent être modifiées sans préavis ; elles sont présentées de bonne foi, mais n’impliquent aucune responsabilité légale.</a:t>
            </a:r>
          </a:p>
          <a:p>
            <a:pPr eaLnBrk="0" fontAlgn="base" hangingPunct="0">
              <a:lnSpc>
                <a:spcPct val="100000"/>
              </a:lnSpc>
              <a:spcBef>
                <a:spcPct val="50000"/>
              </a:spcBef>
              <a:spcAft>
                <a:spcPct val="0"/>
              </a:spcAft>
              <a:buClr>
                <a:srgbClr val="B8A970"/>
              </a:buClr>
            </a:pPr>
            <a:r>
              <a:rPr lang="fr-CA" sz="1100">
                <a:latin typeface="Arial" panose="020B0604020202020204" pitchFamily="34" charset="0"/>
                <a:ea typeface="MS PGothic" panose="020B0600070205080204" pitchFamily="34" charset="-128"/>
                <a:cs typeface="Arial" panose="020B0604020202020204" pitchFamily="34" charset="0"/>
              </a:rPr>
              <a:t>6 novembre 2024</a:t>
            </a:r>
          </a:p>
          <a:p>
            <a:pPr lvl="0" eaLnBrk="0" fontAlgn="base" hangingPunct="0">
              <a:lnSpc>
                <a:spcPct val="100000"/>
              </a:lnSpc>
              <a:spcBef>
                <a:spcPct val="50000"/>
              </a:spcBef>
              <a:spcAft>
                <a:spcPct val="0"/>
              </a:spcAft>
              <a:buClr>
                <a:srgbClr val="B8A970"/>
              </a:buClr>
            </a:pPr>
            <a:endParaRPr lang="en-CA" altLang="en-US" sz="1100" dirty="0">
              <a:latin typeface="Arial" panose="020B0604020202020204" pitchFamily="34" charset="0"/>
              <a:ea typeface="MS PGothic" panose="020B0600070205080204" pitchFamily="34" charset="-128"/>
              <a:cs typeface="Arial" panose="020B0604020202020204" pitchFamily="34" charset="0"/>
            </a:endParaRPr>
          </a:p>
          <a:p>
            <a:pPr lvl="0" eaLnBrk="0" fontAlgn="base" hangingPunct="0">
              <a:lnSpc>
                <a:spcPct val="100000"/>
              </a:lnSpc>
              <a:spcBef>
                <a:spcPct val="50000"/>
              </a:spcBef>
              <a:spcAft>
                <a:spcPct val="0"/>
              </a:spcAft>
              <a:buClr>
                <a:srgbClr val="B8A970"/>
              </a:buClr>
            </a:pPr>
            <a:endParaRPr lang="en-CA" altLang="en-US" sz="1100" dirty="0">
              <a:latin typeface="Arial" panose="020B0604020202020204" pitchFamily="34" charset="0"/>
              <a:ea typeface="MS PGothic" panose="020B0600070205080204" pitchFamily="34" charset="-128"/>
              <a:cs typeface="Arial" panose="020B0604020202020204" pitchFamily="34" charset="0"/>
            </a:endParaRPr>
          </a:p>
          <a:p>
            <a:pPr lvl="0" eaLnBrk="0" fontAlgn="base" hangingPunct="0">
              <a:lnSpc>
                <a:spcPct val="100000"/>
              </a:lnSpc>
              <a:spcBef>
                <a:spcPct val="50000"/>
              </a:spcBef>
              <a:spcAft>
                <a:spcPct val="0"/>
              </a:spcAft>
              <a:buClr>
                <a:srgbClr val="B8A970"/>
              </a:buClr>
            </a:pPr>
            <a:endParaRPr lang="en-US" altLang="en-US" sz="1100" dirty="0">
              <a:latin typeface="Arial" panose="020B0604020202020204" pitchFamily="34" charset="0"/>
              <a:ea typeface="MS PGothic" panose="020B0600070205080204" pitchFamily="34" charset="-128"/>
              <a:cs typeface="Arial" panose="020B0604020202020204" pitchFamily="34" charset="0"/>
            </a:endParaRPr>
          </a:p>
          <a:p>
            <a:pPr lvl="0" eaLnBrk="0" fontAlgn="base" hangingPunct="0">
              <a:lnSpc>
                <a:spcPct val="80000"/>
              </a:lnSpc>
              <a:spcBef>
                <a:spcPct val="20000"/>
              </a:spcBef>
              <a:spcAft>
                <a:spcPct val="0"/>
              </a:spcAft>
              <a:buClr>
                <a:srgbClr val="B8A970"/>
              </a:buClr>
            </a:pPr>
            <a:r>
              <a:rPr lang="fr-CA" sz="1100" b="1">
                <a:latin typeface="Arial" panose="020B0604020202020204" pitchFamily="34" charset="0"/>
                <a:ea typeface="굴림" panose="020B0600000101010101" pitchFamily="34" charset="-127"/>
                <a:cs typeface="Arial" panose="020B0604020202020204" pitchFamily="34" charset="0"/>
              </a:rPr>
              <a:t>® / </a:t>
            </a:r>
            <a:r>
              <a:rPr lang="fr-CA" sz="1100" b="1" baseline="30000">
                <a:latin typeface="Arial" panose="020B0604020202020204" pitchFamily="34" charset="0"/>
                <a:ea typeface="굴림" panose="020B0600000101010101" pitchFamily="34" charset="-127"/>
                <a:cs typeface="Arial" panose="020B0604020202020204" pitchFamily="34" charset="0"/>
              </a:rPr>
              <a:t>MC</a:t>
            </a:r>
            <a:r>
              <a:rPr lang="fr-CA" sz="1100" b="1">
                <a:latin typeface="Arial" panose="020B0604020202020204" pitchFamily="34" charset="0"/>
                <a:ea typeface="굴림" panose="020B0600000101010101" pitchFamily="34" charset="-127"/>
                <a:cs typeface="Arial" panose="020B0604020202020204" pitchFamily="34" charset="0"/>
              </a:rPr>
              <a:t> Marque(s) de commerce de Banque Royale du Canada, utilisée(s) sous licence.  © RBC Gestion mondiale d’actifs Inc., 2024.</a:t>
            </a:r>
          </a:p>
          <a:p>
            <a:endParaRPr lang="en-US" dirty="0"/>
          </a:p>
        </p:txBody>
      </p:sp>
      <p:sp>
        <p:nvSpPr>
          <p:cNvPr id="3" name="Slide Number Placeholder 2"/>
          <p:cNvSpPr>
            <a:spLocks noGrp="1"/>
          </p:cNvSpPr>
          <p:nvPr>
            <p:ph type="sldNum" sz="quarter" idx="12"/>
          </p:nvPr>
        </p:nvSpPr>
        <p:spPr/>
        <p:txBody>
          <a:bodyPr/>
          <a:lstStyle/>
          <a:p>
            <a:fld id="{00D53123-EF31-4C08-A865-932FC064F9C8}" type="slidenum">
              <a:rPr lang="en-CA" smtClean="0"/>
              <a:pPr/>
              <a:t>11</a:t>
            </a:fld>
            <a:endParaRPr lang="en-CA"/>
          </a:p>
        </p:txBody>
      </p:sp>
      <p:sp>
        <p:nvSpPr>
          <p:cNvPr id="4" name="Title 3"/>
          <p:cNvSpPr>
            <a:spLocks noGrp="1"/>
          </p:cNvSpPr>
          <p:nvPr>
            <p:ph type="title"/>
          </p:nvPr>
        </p:nvSpPr>
        <p:spPr/>
        <p:txBody>
          <a:bodyPr/>
          <a:lstStyle/>
          <a:p>
            <a:r>
              <a:rPr lang="fr-CA"/>
              <a:t>Déclaration</a:t>
            </a:r>
          </a:p>
        </p:txBody>
      </p:sp>
    </p:spTree>
    <p:extLst>
      <p:ext uri="{BB962C8B-B14F-4D97-AF65-F5344CB8AC3E}">
        <p14:creationId xmlns:p14="http://schemas.microsoft.com/office/powerpoint/2010/main" val="196295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D53123-EF31-4C08-A865-932FC064F9C8}" type="slidenum">
              <a:rPr lang="en-CA" smtClean="0"/>
              <a:t>2</a:t>
            </a:fld>
            <a:endParaRPr lang="en-CA"/>
          </a:p>
        </p:txBody>
      </p:sp>
      <p:sp>
        <p:nvSpPr>
          <p:cNvPr id="3" name="Title 2"/>
          <p:cNvSpPr>
            <a:spLocks noGrp="1"/>
          </p:cNvSpPr>
          <p:nvPr>
            <p:ph type="title"/>
          </p:nvPr>
        </p:nvSpPr>
        <p:spPr>
          <a:xfrm>
            <a:off x="685800" y="215641"/>
            <a:ext cx="10210800" cy="798046"/>
          </a:xfrm>
        </p:spPr>
        <p:txBody>
          <a:bodyPr/>
          <a:lstStyle/>
          <a:p>
            <a:r>
              <a:rPr lang="fr-CA"/>
              <a:t>Rendement des titres à revenu fixe</a:t>
            </a:r>
          </a:p>
        </p:txBody>
      </p:sp>
      <p:sp>
        <p:nvSpPr>
          <p:cNvPr id="20" name="Rectangle 1032"/>
          <p:cNvSpPr>
            <a:spLocks noChangeArrowheads="1"/>
          </p:cNvSpPr>
          <p:nvPr/>
        </p:nvSpPr>
        <p:spPr bwMode="auto">
          <a:xfrm>
            <a:off x="569194" y="5938869"/>
            <a:ext cx="10557588" cy="45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67" tIns="41434" rIns="82867" bIns="41434">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defRPr>
            </a:lvl9pPr>
          </a:lstStyle>
          <a:p>
            <a:r>
              <a:rPr lang="fr-CA" sz="800">
                <a:solidFill>
                  <a:schemeClr val="tx1">
                    <a:lumMod val="65000"/>
                    <a:lumOff val="35000"/>
                  </a:schemeClr>
                </a:solidFill>
                <a:cs typeface="Arial" panose="020B0604020202020204" pitchFamily="34" charset="0"/>
              </a:rPr>
              <a:t>« ME » = marchés émergents, « obligations canadiennes à court terme » = indice des obligations globales à court terme FTSE Canada, « obligations universelles canadiennes » = indice des obligations universelles FTSE Canada, « obligations américaines à rendement élevé » = indice ICE BofA US High Yield BB-B (C$ hedged), « obligations de ME » = indice JP Morgan EMBI Global Diversified (C$ hedged). Les rendements sont exprimés en dollars canadiens. Source : RBC Gestion mondiale d’actifs. Au 31 octobre 2024. 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a:t>
            </a:r>
          </a:p>
        </p:txBody>
      </p:sp>
      <p:graphicFrame>
        <p:nvGraphicFramePr>
          <p:cNvPr id="6" name="Chart 5">
            <a:extLst>
              <a:ext uri="{FF2B5EF4-FFF2-40B4-BE49-F238E27FC236}">
                <a16:creationId xmlns:a16="http://schemas.microsoft.com/office/drawing/2014/main" id="{3C6F7F06-BFFE-D8AE-2114-00B2A27060AA}"/>
              </a:ext>
            </a:extLst>
          </p:cNvPr>
          <p:cNvGraphicFramePr>
            <a:graphicFrameLocks/>
          </p:cNvGraphicFramePr>
          <p:nvPr>
            <p:extLst>
              <p:ext uri="{D42A27DB-BD31-4B8C-83A1-F6EECF244321}">
                <p14:modId xmlns:p14="http://schemas.microsoft.com/office/powerpoint/2010/main" val="288458740"/>
              </p:ext>
            </p:extLst>
          </p:nvPr>
        </p:nvGraphicFramePr>
        <p:xfrm>
          <a:off x="704849" y="1414525"/>
          <a:ext cx="5303520"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77BAEB48-FEB3-4A55-B010-45BCBD101B47}"/>
              </a:ext>
            </a:extLst>
          </p:cNvPr>
          <p:cNvGraphicFramePr>
            <a:graphicFrameLocks/>
          </p:cNvGraphicFramePr>
          <p:nvPr>
            <p:extLst>
              <p:ext uri="{D42A27DB-BD31-4B8C-83A1-F6EECF244321}">
                <p14:modId xmlns:p14="http://schemas.microsoft.com/office/powerpoint/2010/main" val="115699867"/>
              </p:ext>
            </p:extLst>
          </p:nvPr>
        </p:nvGraphicFramePr>
        <p:xfrm>
          <a:off x="6183633" y="1414525"/>
          <a:ext cx="530352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46" name="Rectangle 8"/>
          <p:cNvSpPr>
            <a:spLocks noChangeArrowheads="1"/>
          </p:cNvSpPr>
          <p:nvPr/>
        </p:nvSpPr>
        <p:spPr bwMode="auto">
          <a:xfrm>
            <a:off x="1246995" y="2451101"/>
            <a:ext cx="44563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-0,30 %</a:t>
            </a:r>
          </a:p>
        </p:txBody>
      </p:sp>
      <p:sp>
        <p:nvSpPr>
          <p:cNvPr id="47" name="Rectangle 10"/>
          <p:cNvSpPr>
            <a:spLocks noChangeArrowheads="1"/>
          </p:cNvSpPr>
          <p:nvPr/>
        </p:nvSpPr>
        <p:spPr bwMode="auto">
          <a:xfrm>
            <a:off x="2497136" y="3650146"/>
            <a:ext cx="44563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-1,01 %</a:t>
            </a:r>
          </a:p>
        </p:txBody>
      </p:sp>
      <p:sp>
        <p:nvSpPr>
          <p:cNvPr id="48" name="Rectangle 12"/>
          <p:cNvSpPr>
            <a:spLocks noChangeArrowheads="1"/>
          </p:cNvSpPr>
          <p:nvPr/>
        </p:nvSpPr>
        <p:spPr bwMode="auto">
          <a:xfrm>
            <a:off x="3760007" y="3321094"/>
            <a:ext cx="44563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-0,82 %</a:t>
            </a:r>
          </a:p>
        </p:txBody>
      </p:sp>
      <p:sp>
        <p:nvSpPr>
          <p:cNvPr id="49" name="Rectangle 14"/>
          <p:cNvSpPr>
            <a:spLocks noChangeArrowheads="1"/>
          </p:cNvSpPr>
          <p:nvPr/>
        </p:nvSpPr>
        <p:spPr bwMode="auto">
          <a:xfrm>
            <a:off x="5026542" y="5073705"/>
            <a:ext cx="44563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-1,86 %</a:t>
            </a:r>
          </a:p>
        </p:txBody>
      </p:sp>
      <p:sp>
        <p:nvSpPr>
          <p:cNvPr id="50" name="Rectangle 15"/>
          <p:cNvSpPr>
            <a:spLocks noChangeArrowheads="1"/>
          </p:cNvSpPr>
          <p:nvPr/>
        </p:nvSpPr>
        <p:spPr bwMode="auto">
          <a:xfrm>
            <a:off x="866776" y="5327651"/>
            <a:ext cx="12542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Obligations canadiennes à court terme</a:t>
            </a:r>
          </a:p>
        </p:txBody>
      </p:sp>
      <p:sp>
        <p:nvSpPr>
          <p:cNvPr id="51" name="Rectangle 17"/>
          <p:cNvSpPr>
            <a:spLocks noChangeArrowheads="1"/>
          </p:cNvSpPr>
          <p:nvPr/>
        </p:nvSpPr>
        <p:spPr bwMode="auto">
          <a:xfrm>
            <a:off x="2174874" y="5327651"/>
            <a:ext cx="1147265"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Obligations universelles canadiennes</a:t>
            </a:r>
          </a:p>
        </p:txBody>
      </p:sp>
      <p:sp>
        <p:nvSpPr>
          <p:cNvPr id="52" name="Rectangle 19"/>
          <p:cNvSpPr>
            <a:spLocks noChangeArrowheads="1"/>
          </p:cNvSpPr>
          <p:nvPr/>
        </p:nvSpPr>
        <p:spPr bwMode="auto">
          <a:xfrm>
            <a:off x="3527300" y="5327651"/>
            <a:ext cx="1079339" cy="5078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Obligations américaines à rendement élevé</a:t>
            </a:r>
          </a:p>
        </p:txBody>
      </p:sp>
      <p:sp>
        <p:nvSpPr>
          <p:cNvPr id="53" name="Rectangle 21"/>
          <p:cNvSpPr>
            <a:spLocks noChangeArrowheads="1"/>
          </p:cNvSpPr>
          <p:nvPr/>
        </p:nvSpPr>
        <p:spPr bwMode="auto">
          <a:xfrm>
            <a:off x="4943475" y="5327651"/>
            <a:ext cx="68897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Obligations de ME</a:t>
            </a:r>
          </a:p>
        </p:txBody>
      </p:sp>
      <p:sp>
        <p:nvSpPr>
          <p:cNvPr id="54" name="Rectangle 24"/>
          <p:cNvSpPr>
            <a:spLocks noChangeArrowheads="1"/>
          </p:cNvSpPr>
          <p:nvPr/>
        </p:nvSpPr>
        <p:spPr bwMode="auto">
          <a:xfrm>
            <a:off x="2062425" y="1528198"/>
            <a:ext cx="1920399"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Rendement sur 1 mois</a:t>
            </a:r>
          </a:p>
        </p:txBody>
      </p:sp>
      <p:sp>
        <p:nvSpPr>
          <p:cNvPr id="55" name="Rectangle 27"/>
          <p:cNvSpPr>
            <a:spLocks noChangeArrowheads="1"/>
          </p:cNvSpPr>
          <p:nvPr/>
        </p:nvSpPr>
        <p:spPr bwMode="auto">
          <a:xfrm>
            <a:off x="6764338" y="3511551"/>
            <a:ext cx="399148"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8,16 %</a:t>
            </a:r>
          </a:p>
        </p:txBody>
      </p:sp>
      <p:sp>
        <p:nvSpPr>
          <p:cNvPr id="56" name="Rectangle 28"/>
          <p:cNvSpPr>
            <a:spLocks noChangeArrowheads="1"/>
          </p:cNvSpPr>
          <p:nvPr/>
        </p:nvSpPr>
        <p:spPr bwMode="auto">
          <a:xfrm>
            <a:off x="7983538" y="2916238"/>
            <a:ext cx="47769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11,34 %</a:t>
            </a:r>
          </a:p>
        </p:txBody>
      </p:sp>
      <p:sp>
        <p:nvSpPr>
          <p:cNvPr id="57" name="Rectangle 29"/>
          <p:cNvSpPr>
            <a:spLocks noChangeArrowheads="1"/>
          </p:cNvSpPr>
          <p:nvPr/>
        </p:nvSpPr>
        <p:spPr bwMode="auto">
          <a:xfrm>
            <a:off x="9239250" y="2451101"/>
            <a:ext cx="47769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13,82 %</a:t>
            </a:r>
          </a:p>
        </p:txBody>
      </p:sp>
      <p:sp>
        <p:nvSpPr>
          <p:cNvPr id="58" name="Rectangle 30"/>
          <p:cNvSpPr>
            <a:spLocks noChangeArrowheads="1"/>
          </p:cNvSpPr>
          <p:nvPr/>
        </p:nvSpPr>
        <p:spPr bwMode="auto">
          <a:xfrm>
            <a:off x="10494963" y="1870076"/>
            <a:ext cx="47769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16,92 %</a:t>
            </a:r>
          </a:p>
        </p:txBody>
      </p:sp>
      <p:sp>
        <p:nvSpPr>
          <p:cNvPr id="59" name="Rectangle 40"/>
          <p:cNvSpPr>
            <a:spLocks noChangeArrowheads="1"/>
          </p:cNvSpPr>
          <p:nvPr/>
        </p:nvSpPr>
        <p:spPr bwMode="auto">
          <a:xfrm>
            <a:off x="7980191" y="1528198"/>
            <a:ext cx="1710405"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Rendement sur 1 an</a:t>
            </a:r>
          </a:p>
        </p:txBody>
      </p:sp>
      <p:sp>
        <p:nvSpPr>
          <p:cNvPr id="60" name="Rectangle 15"/>
          <p:cNvSpPr>
            <a:spLocks noChangeArrowheads="1"/>
          </p:cNvSpPr>
          <p:nvPr/>
        </p:nvSpPr>
        <p:spPr bwMode="auto">
          <a:xfrm>
            <a:off x="6340963" y="5327651"/>
            <a:ext cx="12542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Obligations canadiennes à court terme</a:t>
            </a:r>
          </a:p>
        </p:txBody>
      </p:sp>
      <p:sp>
        <p:nvSpPr>
          <p:cNvPr id="61" name="Rectangle 17"/>
          <p:cNvSpPr>
            <a:spLocks noChangeArrowheads="1"/>
          </p:cNvSpPr>
          <p:nvPr/>
        </p:nvSpPr>
        <p:spPr bwMode="auto">
          <a:xfrm>
            <a:off x="7649061" y="5327651"/>
            <a:ext cx="1147265"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Obligations universelles canadiennes</a:t>
            </a:r>
          </a:p>
        </p:txBody>
      </p:sp>
      <p:sp>
        <p:nvSpPr>
          <p:cNvPr id="62" name="Rectangle 19"/>
          <p:cNvSpPr>
            <a:spLocks noChangeArrowheads="1"/>
          </p:cNvSpPr>
          <p:nvPr/>
        </p:nvSpPr>
        <p:spPr bwMode="auto">
          <a:xfrm>
            <a:off x="8967237" y="5325041"/>
            <a:ext cx="1069909" cy="5078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Obligations américaines à rendement élevé</a:t>
            </a:r>
          </a:p>
        </p:txBody>
      </p:sp>
      <p:sp>
        <p:nvSpPr>
          <p:cNvPr id="63" name="Rectangle 21"/>
          <p:cNvSpPr>
            <a:spLocks noChangeArrowheads="1"/>
          </p:cNvSpPr>
          <p:nvPr/>
        </p:nvSpPr>
        <p:spPr bwMode="auto">
          <a:xfrm>
            <a:off x="10417662" y="5327651"/>
            <a:ext cx="68897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Obligations de ME</a:t>
            </a:r>
          </a:p>
        </p:txBody>
      </p:sp>
    </p:spTree>
    <p:extLst>
      <p:ext uri="{BB962C8B-B14F-4D97-AF65-F5344CB8AC3E}">
        <p14:creationId xmlns:p14="http://schemas.microsoft.com/office/powerpoint/2010/main" val="313143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vert="horz" lIns="0" tIns="0" rIns="0" bIns="0" rtlCol="0" anchor="ctr"/>
          <a:lstStyle>
            <a:defPPr>
              <a:defRPr lang="en-CA"/>
            </a:defPPr>
            <a:lvl1pPr marL="0" algn="ctr" defTabSz="898908" rtl="0" eaLnBrk="1" latinLnBrk="0" hangingPunct="1">
              <a:defRPr sz="800" kern="1200">
                <a:solidFill>
                  <a:schemeClr val="accent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00D53123-EF31-4C08-A865-932FC064F9C8}" type="slidenum">
              <a:rPr lang="en-CA" smtClean="0"/>
              <a:pPr/>
              <a:t>3</a:t>
            </a:fld>
            <a:endParaRPr lang="en-CA"/>
          </a:p>
        </p:txBody>
      </p:sp>
      <p:sp>
        <p:nvSpPr>
          <p:cNvPr id="2" name="Title 1"/>
          <p:cNvSpPr>
            <a:spLocks noGrp="1"/>
          </p:cNvSpPr>
          <p:nvPr>
            <p:ph type="title"/>
          </p:nvPr>
        </p:nvSpPr>
        <p:spPr>
          <a:xfrm>
            <a:off x="542470" y="267518"/>
            <a:ext cx="10210800" cy="798046"/>
          </a:xfrm>
        </p:spPr>
        <p:txBody>
          <a:bodyPr/>
          <a:lstStyle/>
          <a:p>
            <a:r>
              <a:rPr lang="fr-CA"/>
              <a:t>Rendement des marchés boursiers </a:t>
            </a:r>
          </a:p>
        </p:txBody>
      </p:sp>
      <p:sp>
        <p:nvSpPr>
          <p:cNvPr id="11" name="TextBox 10">
            <a:extLst>
              <a:ext uri="{FF2B5EF4-FFF2-40B4-BE49-F238E27FC236}">
                <a16:creationId xmlns:a16="http://schemas.microsoft.com/office/drawing/2014/main" id="{2EA3EAFD-6D19-0C33-0C11-9A479C477C49}"/>
              </a:ext>
            </a:extLst>
          </p:cNvPr>
          <p:cNvSpPr txBox="1"/>
          <p:nvPr/>
        </p:nvSpPr>
        <p:spPr>
          <a:xfrm>
            <a:off x="542470" y="5929714"/>
            <a:ext cx="10611036" cy="477888"/>
          </a:xfrm>
          <a:prstGeom prst="rect">
            <a:avLst/>
          </a:prstGeom>
          <a:noFill/>
        </p:spPr>
        <p:txBody>
          <a:bodyPr wrap="square">
            <a:spAutoFit/>
          </a:bodyPr>
          <a:lstStyle/>
          <a:p>
            <a:pPr marL="0" marR="0">
              <a:lnSpc>
                <a:spcPct val="107000"/>
              </a:lnSpc>
              <a:spcBef>
                <a:spcPts val="0"/>
              </a:spcBef>
              <a:spcAft>
                <a:spcPts val="800"/>
              </a:spcAft>
            </a:pPr>
            <a:r>
              <a:rPr lang="fr-CA" sz="80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ME » = marchés émergents, </a:t>
            </a:r>
            <a:r>
              <a:rPr lang="fr-CA" sz="8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actions canadiennes » = indice composé S&amp;P/TSX (RG), « actions américaines » = indice S&amp;P 500 (TR), « actions internationales » = indice MSCI EAFE (NR), « actions de ME » = indice MSCI Emerging Markets (NR). Les rendements sont exprimés en dollars canadiens. Source : RBC Gestion mondiale d’actifs. Au </a:t>
            </a:r>
            <a:r>
              <a:rPr lang="fr-CA" sz="80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31 octobre 2024</a:t>
            </a:r>
            <a:r>
              <a:rPr lang="fr-CA" sz="8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a:t>
            </a:r>
          </a:p>
        </p:txBody>
      </p:sp>
      <p:graphicFrame>
        <p:nvGraphicFramePr>
          <p:cNvPr id="4" name="Chart 3">
            <a:extLst>
              <a:ext uri="{FF2B5EF4-FFF2-40B4-BE49-F238E27FC236}">
                <a16:creationId xmlns:a16="http://schemas.microsoft.com/office/drawing/2014/main" id="{36D135AC-F45B-6628-E362-BBB032BFCE93}"/>
              </a:ext>
            </a:extLst>
          </p:cNvPr>
          <p:cNvGraphicFramePr>
            <a:graphicFrameLocks/>
          </p:cNvGraphicFramePr>
          <p:nvPr>
            <p:extLst>
              <p:ext uri="{D42A27DB-BD31-4B8C-83A1-F6EECF244321}">
                <p14:modId xmlns:p14="http://schemas.microsoft.com/office/powerpoint/2010/main" val="2138410870"/>
              </p:ext>
            </p:extLst>
          </p:nvPr>
        </p:nvGraphicFramePr>
        <p:xfrm>
          <a:off x="767810" y="1393090"/>
          <a:ext cx="5303520"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42AB19F-2A94-462F-A080-F26241129A03}"/>
              </a:ext>
            </a:extLst>
          </p:cNvPr>
          <p:cNvGraphicFramePr>
            <a:graphicFrameLocks/>
          </p:cNvGraphicFramePr>
          <p:nvPr>
            <p:extLst>
              <p:ext uri="{D42A27DB-BD31-4B8C-83A1-F6EECF244321}">
                <p14:modId xmlns:p14="http://schemas.microsoft.com/office/powerpoint/2010/main" val="4234016162"/>
              </p:ext>
            </p:extLst>
          </p:nvPr>
        </p:nvGraphicFramePr>
        <p:xfrm>
          <a:off x="6340963" y="1393090"/>
          <a:ext cx="530352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7"/>
          <p:cNvSpPr>
            <a:spLocks noChangeArrowheads="1"/>
          </p:cNvSpPr>
          <p:nvPr/>
        </p:nvSpPr>
        <p:spPr bwMode="auto">
          <a:xfrm>
            <a:off x="1346200" y="2703513"/>
            <a:ext cx="399148"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0,85 %</a:t>
            </a:r>
          </a:p>
        </p:txBody>
      </p:sp>
      <p:sp>
        <p:nvSpPr>
          <p:cNvPr id="39" name="Rectangle 8"/>
          <p:cNvSpPr>
            <a:spLocks noChangeArrowheads="1"/>
          </p:cNvSpPr>
          <p:nvPr/>
        </p:nvSpPr>
        <p:spPr bwMode="auto">
          <a:xfrm>
            <a:off x="2601913" y="1955800"/>
            <a:ext cx="399148"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2,02 %</a:t>
            </a:r>
          </a:p>
        </p:txBody>
      </p:sp>
      <p:sp>
        <p:nvSpPr>
          <p:cNvPr id="40" name="Rectangle 10"/>
          <p:cNvSpPr>
            <a:spLocks noChangeArrowheads="1"/>
          </p:cNvSpPr>
          <p:nvPr/>
        </p:nvSpPr>
        <p:spPr bwMode="auto">
          <a:xfrm>
            <a:off x="3881438" y="5075238"/>
            <a:ext cx="399148"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2,43 %</a:t>
            </a:r>
          </a:p>
        </p:txBody>
      </p:sp>
      <p:sp>
        <p:nvSpPr>
          <p:cNvPr id="41" name="Rectangle 12"/>
          <p:cNvSpPr>
            <a:spLocks noChangeArrowheads="1"/>
          </p:cNvSpPr>
          <p:nvPr/>
        </p:nvSpPr>
        <p:spPr bwMode="auto">
          <a:xfrm>
            <a:off x="5137150" y="4419600"/>
            <a:ext cx="399148"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1,41 %</a:t>
            </a:r>
          </a:p>
        </p:txBody>
      </p:sp>
      <p:sp>
        <p:nvSpPr>
          <p:cNvPr id="42" name="Rectangle 13"/>
          <p:cNvSpPr>
            <a:spLocks noChangeArrowheads="1"/>
          </p:cNvSpPr>
          <p:nvPr/>
        </p:nvSpPr>
        <p:spPr bwMode="auto">
          <a:xfrm>
            <a:off x="1003299" y="5461000"/>
            <a:ext cx="1181101"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Actions canadiennes</a:t>
            </a:r>
          </a:p>
        </p:txBody>
      </p:sp>
      <p:sp>
        <p:nvSpPr>
          <p:cNvPr id="43" name="Rectangle 14"/>
          <p:cNvSpPr>
            <a:spLocks noChangeArrowheads="1"/>
          </p:cNvSpPr>
          <p:nvPr/>
        </p:nvSpPr>
        <p:spPr bwMode="auto">
          <a:xfrm>
            <a:off x="2414588" y="5461000"/>
            <a:ext cx="846137"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Actions américaines</a:t>
            </a:r>
          </a:p>
        </p:txBody>
      </p:sp>
      <p:sp>
        <p:nvSpPr>
          <p:cNvPr id="44" name="Rectangle 15"/>
          <p:cNvSpPr>
            <a:spLocks noChangeArrowheads="1"/>
          </p:cNvSpPr>
          <p:nvPr/>
        </p:nvSpPr>
        <p:spPr bwMode="auto">
          <a:xfrm>
            <a:off x="3433764" y="5461000"/>
            <a:ext cx="1349374"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Actions internationales</a:t>
            </a:r>
          </a:p>
        </p:txBody>
      </p:sp>
      <p:sp>
        <p:nvSpPr>
          <p:cNvPr id="45" name="Rectangle 16"/>
          <p:cNvSpPr>
            <a:spLocks noChangeArrowheads="1"/>
          </p:cNvSpPr>
          <p:nvPr/>
        </p:nvSpPr>
        <p:spPr bwMode="auto">
          <a:xfrm>
            <a:off x="4956175" y="5461000"/>
            <a:ext cx="792163"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Actions de ME</a:t>
            </a:r>
          </a:p>
        </p:txBody>
      </p:sp>
      <p:sp>
        <p:nvSpPr>
          <p:cNvPr id="46" name="Rectangle 19"/>
          <p:cNvSpPr>
            <a:spLocks noChangeArrowheads="1"/>
          </p:cNvSpPr>
          <p:nvPr/>
        </p:nvSpPr>
        <p:spPr bwMode="auto">
          <a:xfrm>
            <a:off x="2459371" y="1468504"/>
            <a:ext cx="1920398"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Rendement sur 1 mois</a:t>
            </a:r>
          </a:p>
        </p:txBody>
      </p:sp>
      <p:sp>
        <p:nvSpPr>
          <p:cNvPr id="47" name="Rectangle 22"/>
          <p:cNvSpPr>
            <a:spLocks noChangeArrowheads="1"/>
          </p:cNvSpPr>
          <p:nvPr/>
        </p:nvSpPr>
        <p:spPr bwMode="auto">
          <a:xfrm>
            <a:off x="6883400" y="2660650"/>
            <a:ext cx="47769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32,06 %</a:t>
            </a:r>
          </a:p>
        </p:txBody>
      </p:sp>
      <p:sp>
        <p:nvSpPr>
          <p:cNvPr id="48" name="Rectangle 23"/>
          <p:cNvSpPr>
            <a:spLocks noChangeArrowheads="1"/>
          </p:cNvSpPr>
          <p:nvPr/>
        </p:nvSpPr>
        <p:spPr bwMode="auto">
          <a:xfrm>
            <a:off x="8139113" y="2157413"/>
            <a:ext cx="47769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38,50 %</a:t>
            </a:r>
          </a:p>
        </p:txBody>
      </p:sp>
      <p:sp>
        <p:nvSpPr>
          <p:cNvPr id="49" name="Rectangle 24"/>
          <p:cNvSpPr>
            <a:spLocks noChangeArrowheads="1"/>
          </p:cNvSpPr>
          <p:nvPr/>
        </p:nvSpPr>
        <p:spPr bwMode="auto">
          <a:xfrm>
            <a:off x="9394825" y="3333750"/>
            <a:ext cx="47769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23,47 %</a:t>
            </a:r>
          </a:p>
        </p:txBody>
      </p:sp>
      <p:sp>
        <p:nvSpPr>
          <p:cNvPr id="50" name="Rectangle 25"/>
          <p:cNvSpPr>
            <a:spLocks noChangeArrowheads="1"/>
          </p:cNvSpPr>
          <p:nvPr/>
        </p:nvSpPr>
        <p:spPr bwMode="auto">
          <a:xfrm>
            <a:off x="10652125" y="3151188"/>
            <a:ext cx="477695"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404040"/>
                </a:solidFill>
                <a:effectLst/>
                <a:latin typeface="Arial" panose="020B0604020202020204" pitchFamily="34" charset="0"/>
              </a:rPr>
              <a:t>25,83 %</a:t>
            </a:r>
          </a:p>
        </p:txBody>
      </p:sp>
      <p:sp>
        <p:nvSpPr>
          <p:cNvPr id="51" name="Rectangle 26"/>
          <p:cNvSpPr>
            <a:spLocks noChangeArrowheads="1"/>
          </p:cNvSpPr>
          <p:nvPr/>
        </p:nvSpPr>
        <p:spPr bwMode="auto">
          <a:xfrm>
            <a:off x="6577012" y="5461000"/>
            <a:ext cx="1204023"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Actions canadiennes</a:t>
            </a:r>
          </a:p>
        </p:txBody>
      </p:sp>
      <p:sp>
        <p:nvSpPr>
          <p:cNvPr id="52" name="Rectangle 27"/>
          <p:cNvSpPr>
            <a:spLocks noChangeArrowheads="1"/>
          </p:cNvSpPr>
          <p:nvPr/>
        </p:nvSpPr>
        <p:spPr bwMode="auto">
          <a:xfrm>
            <a:off x="7988300" y="5461000"/>
            <a:ext cx="912221"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Actions américaines</a:t>
            </a:r>
          </a:p>
        </p:txBody>
      </p:sp>
      <p:sp>
        <p:nvSpPr>
          <p:cNvPr id="53" name="Rectangle 28"/>
          <p:cNvSpPr>
            <a:spLocks noChangeArrowheads="1"/>
          </p:cNvSpPr>
          <p:nvPr/>
        </p:nvSpPr>
        <p:spPr bwMode="auto">
          <a:xfrm>
            <a:off x="9007475" y="5461000"/>
            <a:ext cx="1375564"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Actions internationales</a:t>
            </a:r>
          </a:p>
        </p:txBody>
      </p:sp>
      <p:sp>
        <p:nvSpPr>
          <p:cNvPr id="54" name="Rectangle 29"/>
          <p:cNvSpPr>
            <a:spLocks noChangeArrowheads="1"/>
          </p:cNvSpPr>
          <p:nvPr/>
        </p:nvSpPr>
        <p:spPr bwMode="auto">
          <a:xfrm>
            <a:off x="10529888" y="5461000"/>
            <a:ext cx="79057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Actions de ME</a:t>
            </a:r>
          </a:p>
        </p:txBody>
      </p:sp>
      <p:sp>
        <p:nvSpPr>
          <p:cNvPr id="55" name="Rectangle 32"/>
          <p:cNvSpPr>
            <a:spLocks noChangeArrowheads="1"/>
          </p:cNvSpPr>
          <p:nvPr/>
        </p:nvSpPr>
        <p:spPr bwMode="auto">
          <a:xfrm>
            <a:off x="8073087" y="1468504"/>
            <a:ext cx="1710405"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Rendement sur 1 an</a:t>
            </a:r>
          </a:p>
        </p:txBody>
      </p:sp>
    </p:spTree>
    <p:extLst>
      <p:ext uri="{BB962C8B-B14F-4D97-AF65-F5344CB8AC3E}">
        <p14:creationId xmlns:p14="http://schemas.microsoft.com/office/powerpoint/2010/main" val="46847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53123-EF31-4C08-A865-932FC064F9C8}" type="slidenum">
              <a:rPr lang="en-CA" smtClean="0"/>
              <a:t>4</a:t>
            </a:fld>
            <a:endParaRPr lang="en-CA"/>
          </a:p>
        </p:txBody>
      </p:sp>
      <p:graphicFrame>
        <p:nvGraphicFramePr>
          <p:cNvPr id="8" name="Chart 7">
            <a:extLst>
              <a:ext uri="{FF2B5EF4-FFF2-40B4-BE49-F238E27FC236}">
                <a16:creationId xmlns:a16="http://schemas.microsoft.com/office/drawing/2014/main" id="{EBEE39EF-88BA-D995-9682-3C30B5900FE7}"/>
              </a:ext>
            </a:extLst>
          </p:cNvPr>
          <p:cNvGraphicFramePr>
            <a:graphicFrameLocks/>
          </p:cNvGraphicFramePr>
          <p:nvPr>
            <p:extLst>
              <p:ext uri="{D42A27DB-BD31-4B8C-83A1-F6EECF244321}">
                <p14:modId xmlns:p14="http://schemas.microsoft.com/office/powerpoint/2010/main" val="2421417401"/>
              </p:ext>
            </p:extLst>
          </p:nvPr>
        </p:nvGraphicFramePr>
        <p:xfrm>
          <a:off x="6135053" y="1771368"/>
          <a:ext cx="5303518"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67512" y="233408"/>
            <a:ext cx="10210800" cy="798046"/>
          </a:xfrm>
        </p:spPr>
        <p:txBody>
          <a:bodyPr/>
          <a:lstStyle/>
          <a:p>
            <a:r>
              <a:rPr lang="fr-CA"/>
              <a:t>Indices de volatilité</a:t>
            </a:r>
          </a:p>
        </p:txBody>
      </p:sp>
      <p:sp>
        <p:nvSpPr>
          <p:cNvPr id="7" name="TextBox 6"/>
          <p:cNvSpPr txBox="1"/>
          <p:nvPr/>
        </p:nvSpPr>
        <p:spPr>
          <a:xfrm>
            <a:off x="594360" y="6069048"/>
            <a:ext cx="10651856" cy="338554"/>
          </a:xfrm>
          <a:prstGeom prst="rect">
            <a:avLst/>
          </a:prstGeom>
          <a:noFill/>
        </p:spPr>
        <p:txBody>
          <a:bodyPr wrap="square" rtlCol="0">
            <a:spAutoFit/>
          </a:bodyPr>
          <a:lstStyle/>
          <a:p>
            <a:r>
              <a:rPr lang="fr-CA" sz="800">
                <a:solidFill>
                  <a:schemeClr val="tx1">
                    <a:lumMod val="65000"/>
                    <a:lumOff val="35000"/>
                  </a:schemeClr>
                </a:solidFill>
              </a:rPr>
              <a:t>La volatilité du marché boursier est illustrée par l’indice VIX, qui détermine la volatilité prévue de l’indice S&amp;P 500. La volatilité du marché obligataire est illustrée par l’indice MOVE, qui détermine la volatilité des taux des obligations du Trésor américain. La zone ombrée représente l’année 2024. Source : Bloomberg, au </a:t>
            </a:r>
            <a:r>
              <a:rPr lang="fr-CA" sz="800">
                <a:solidFill>
                  <a:schemeClr val="tx1">
                    <a:lumMod val="65000"/>
                    <a:lumOff val="35000"/>
                  </a:schemeClr>
                </a:solidFill>
                <a:cs typeface="Arial" panose="020B0604020202020204" pitchFamily="34" charset="0"/>
              </a:rPr>
              <a:t>31 octobre 2024</a:t>
            </a:r>
            <a:r>
              <a:rPr lang="fr-CA" sz="800">
                <a:solidFill>
                  <a:schemeClr val="tx1">
                    <a:lumMod val="65000"/>
                    <a:lumOff val="35000"/>
                  </a:schemeClr>
                </a:solidFill>
              </a:rPr>
              <a:t>. </a:t>
            </a:r>
          </a:p>
        </p:txBody>
      </p:sp>
      <p:graphicFrame>
        <p:nvGraphicFramePr>
          <p:cNvPr id="4" name="Chart 3">
            <a:extLst>
              <a:ext uri="{FF2B5EF4-FFF2-40B4-BE49-F238E27FC236}">
                <a16:creationId xmlns:a16="http://schemas.microsoft.com/office/drawing/2014/main" id="{6160CDFD-7A0E-49C1-B806-1076D840D6BC}"/>
              </a:ext>
            </a:extLst>
          </p:cNvPr>
          <p:cNvGraphicFramePr>
            <a:graphicFrameLocks/>
          </p:cNvGraphicFramePr>
          <p:nvPr>
            <p:extLst>
              <p:ext uri="{D42A27DB-BD31-4B8C-83A1-F6EECF244321}">
                <p14:modId xmlns:p14="http://schemas.microsoft.com/office/powerpoint/2010/main" val="3222495215"/>
              </p:ext>
            </p:extLst>
          </p:nvPr>
        </p:nvGraphicFramePr>
        <p:xfrm>
          <a:off x="469392" y="1588488"/>
          <a:ext cx="530352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D23D8E5E-80DE-DE74-EC13-8C7DC4D7B870}"/>
              </a:ext>
            </a:extLst>
          </p:cNvPr>
          <p:cNvSpPr txBox="1"/>
          <p:nvPr/>
        </p:nvSpPr>
        <p:spPr>
          <a:xfrm>
            <a:off x="5589981" y="4581975"/>
            <a:ext cx="595503" cy="246221"/>
          </a:xfrm>
          <a:prstGeom prst="rect">
            <a:avLst/>
          </a:prstGeom>
          <a:noFill/>
        </p:spPr>
        <p:txBody>
          <a:bodyPr wrap="square" rtlCol="0">
            <a:spAutoFit/>
          </a:bodyPr>
          <a:lstStyle/>
          <a:p>
            <a:pPr algn="ctr"/>
            <a:r>
              <a:rPr lang="fr-CA" sz="1000" b="1"/>
              <a:t>23</a:t>
            </a:r>
          </a:p>
        </p:txBody>
      </p:sp>
      <p:sp>
        <p:nvSpPr>
          <p:cNvPr id="6" name="TextBox 5">
            <a:extLst>
              <a:ext uri="{FF2B5EF4-FFF2-40B4-BE49-F238E27FC236}">
                <a16:creationId xmlns:a16="http://schemas.microsoft.com/office/drawing/2014/main" id="{63DCB147-3476-2DB3-5E87-0E8D8F57D849}"/>
              </a:ext>
            </a:extLst>
          </p:cNvPr>
          <p:cNvSpPr txBox="1"/>
          <p:nvPr/>
        </p:nvSpPr>
        <p:spPr>
          <a:xfrm>
            <a:off x="11108736" y="3920208"/>
            <a:ext cx="476849" cy="246221"/>
          </a:xfrm>
          <a:prstGeom prst="rect">
            <a:avLst/>
          </a:prstGeom>
          <a:noFill/>
        </p:spPr>
        <p:txBody>
          <a:bodyPr wrap="square" rtlCol="0">
            <a:spAutoFit/>
          </a:bodyPr>
          <a:lstStyle/>
          <a:p>
            <a:pPr algn="ctr"/>
            <a:r>
              <a:rPr lang="fr-CA" sz="1000" b="1"/>
              <a:t>135</a:t>
            </a:r>
          </a:p>
        </p:txBody>
      </p:sp>
      <p:sp>
        <p:nvSpPr>
          <p:cNvPr id="77" name="Rectangle 35"/>
          <p:cNvSpPr>
            <a:spLocks noChangeArrowheads="1"/>
          </p:cNvSpPr>
          <p:nvPr/>
        </p:nvSpPr>
        <p:spPr bwMode="auto">
          <a:xfrm>
            <a:off x="7516202" y="1870075"/>
            <a:ext cx="2641236"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Volatilité du marché obligataire</a:t>
            </a:r>
          </a:p>
        </p:txBody>
      </p:sp>
      <p:sp>
        <p:nvSpPr>
          <p:cNvPr id="78" name="Rectangle 69"/>
          <p:cNvSpPr>
            <a:spLocks noChangeArrowheads="1"/>
          </p:cNvSpPr>
          <p:nvPr/>
        </p:nvSpPr>
        <p:spPr bwMode="auto">
          <a:xfrm>
            <a:off x="1942361" y="1689100"/>
            <a:ext cx="2503379"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Volatilité du marché boursier </a:t>
            </a:r>
          </a:p>
        </p:txBody>
      </p:sp>
    </p:spTree>
    <p:extLst>
      <p:ext uri="{BB962C8B-B14F-4D97-AF65-F5344CB8AC3E}">
        <p14:creationId xmlns:p14="http://schemas.microsoft.com/office/powerpoint/2010/main" val="59033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53123-EF31-4C08-A865-932FC064F9C8}" type="slidenum">
              <a:rPr lang="en-CA" smtClean="0"/>
              <a:t>5</a:t>
            </a:fld>
            <a:endParaRPr lang="en-CA"/>
          </a:p>
        </p:txBody>
      </p:sp>
      <p:sp>
        <p:nvSpPr>
          <p:cNvPr id="3" name="Title 2"/>
          <p:cNvSpPr>
            <a:spLocks noGrp="1"/>
          </p:cNvSpPr>
          <p:nvPr>
            <p:ph type="title"/>
          </p:nvPr>
        </p:nvSpPr>
        <p:spPr>
          <a:xfrm>
            <a:off x="742588" y="267518"/>
            <a:ext cx="10210800" cy="798046"/>
          </a:xfrm>
        </p:spPr>
        <p:txBody>
          <a:bodyPr/>
          <a:lstStyle/>
          <a:p>
            <a:r>
              <a:rPr lang="fr-CA"/>
              <a:t>Taux obligataires</a:t>
            </a:r>
          </a:p>
        </p:txBody>
      </p:sp>
      <p:sp>
        <p:nvSpPr>
          <p:cNvPr id="7" name="Rectangle 6"/>
          <p:cNvSpPr/>
          <p:nvPr/>
        </p:nvSpPr>
        <p:spPr>
          <a:xfrm>
            <a:off x="580317" y="6192158"/>
            <a:ext cx="2236510" cy="215444"/>
          </a:xfrm>
          <a:prstGeom prst="rect">
            <a:avLst/>
          </a:prstGeom>
        </p:spPr>
        <p:txBody>
          <a:bodyPr wrap="none">
            <a:spAutoFit/>
          </a:bodyPr>
          <a:lstStyle/>
          <a:p>
            <a:r>
              <a:rPr lang="fr-CA" sz="800">
                <a:solidFill>
                  <a:schemeClr val="tx1">
                    <a:lumMod val="65000"/>
                    <a:lumOff val="35000"/>
                  </a:schemeClr>
                </a:solidFill>
              </a:rPr>
              <a:t>Source : Bloomberg, au </a:t>
            </a:r>
            <a:r>
              <a:rPr lang="fr-CA" sz="800">
                <a:solidFill>
                  <a:schemeClr val="tx1">
                    <a:lumMod val="65000"/>
                    <a:lumOff val="35000"/>
                  </a:schemeClr>
                </a:solidFill>
                <a:cs typeface="Arial" panose="020B0604020202020204" pitchFamily="34" charset="0"/>
              </a:rPr>
              <a:t>31 octobre 2024</a:t>
            </a:r>
            <a:r>
              <a:rPr lang="fr-CA" sz="800">
                <a:solidFill>
                  <a:schemeClr val="tx1">
                    <a:lumMod val="65000"/>
                    <a:lumOff val="35000"/>
                  </a:schemeClr>
                </a:solidFill>
              </a:rPr>
              <a:t>. </a:t>
            </a:r>
          </a:p>
        </p:txBody>
      </p:sp>
      <p:graphicFrame>
        <p:nvGraphicFramePr>
          <p:cNvPr id="9" name="Chart 8">
            <a:extLst>
              <a:ext uri="{FF2B5EF4-FFF2-40B4-BE49-F238E27FC236}">
                <a16:creationId xmlns:a16="http://schemas.microsoft.com/office/drawing/2014/main" id="{09D98219-7ADC-8B77-D886-C46DF040CC1E}"/>
              </a:ext>
            </a:extLst>
          </p:cNvPr>
          <p:cNvGraphicFramePr>
            <a:graphicFrameLocks/>
          </p:cNvGraphicFramePr>
          <p:nvPr>
            <p:extLst>
              <p:ext uri="{D42A27DB-BD31-4B8C-83A1-F6EECF244321}">
                <p14:modId xmlns:p14="http://schemas.microsoft.com/office/powerpoint/2010/main" val="2384614013"/>
              </p:ext>
            </p:extLst>
          </p:nvPr>
        </p:nvGraphicFramePr>
        <p:xfrm>
          <a:off x="558770" y="1706812"/>
          <a:ext cx="5535705" cy="4308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F1FAAA5-BA82-29E8-55FB-A77C83534259}"/>
              </a:ext>
            </a:extLst>
          </p:cNvPr>
          <p:cNvGraphicFramePr>
            <a:graphicFrameLocks/>
          </p:cNvGraphicFramePr>
          <p:nvPr>
            <p:extLst>
              <p:ext uri="{D42A27DB-BD31-4B8C-83A1-F6EECF244321}">
                <p14:modId xmlns:p14="http://schemas.microsoft.com/office/powerpoint/2010/main" val="3822615486"/>
              </p:ext>
            </p:extLst>
          </p:nvPr>
        </p:nvGraphicFramePr>
        <p:xfrm>
          <a:off x="6174628" y="1782591"/>
          <a:ext cx="553212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FBA461C-AC64-52C5-A982-A430D512E1CA}"/>
              </a:ext>
            </a:extLst>
          </p:cNvPr>
          <p:cNvSpPr txBox="1"/>
          <p:nvPr/>
        </p:nvSpPr>
        <p:spPr>
          <a:xfrm>
            <a:off x="960893" y="1368572"/>
            <a:ext cx="4875419" cy="307777"/>
          </a:xfrm>
          <a:prstGeom prst="rect">
            <a:avLst/>
          </a:prstGeom>
          <a:noFill/>
        </p:spPr>
        <p:txBody>
          <a:bodyPr wrap="square">
            <a:spAutoFit/>
          </a:bodyPr>
          <a:lstStyle/>
          <a:p>
            <a:pPr algn="ctr"/>
            <a:r>
              <a:rPr lang="fr-CA" sz="1400" b="1" dirty="0"/>
              <a:t>Taux des obligations canadiennes à 10 ans</a:t>
            </a:r>
          </a:p>
        </p:txBody>
      </p:sp>
      <p:sp>
        <p:nvSpPr>
          <p:cNvPr id="12" name="TextBox 11">
            <a:extLst>
              <a:ext uri="{FF2B5EF4-FFF2-40B4-BE49-F238E27FC236}">
                <a16:creationId xmlns:a16="http://schemas.microsoft.com/office/drawing/2014/main" id="{C7BC9A0C-3C17-F78C-EC7D-F02403B6E675}"/>
              </a:ext>
            </a:extLst>
          </p:cNvPr>
          <p:cNvSpPr txBox="1"/>
          <p:nvPr/>
        </p:nvSpPr>
        <p:spPr>
          <a:xfrm>
            <a:off x="6502979" y="1368572"/>
            <a:ext cx="4875419" cy="307777"/>
          </a:xfrm>
          <a:prstGeom prst="rect">
            <a:avLst/>
          </a:prstGeom>
          <a:noFill/>
        </p:spPr>
        <p:txBody>
          <a:bodyPr wrap="square">
            <a:spAutoFit/>
          </a:bodyPr>
          <a:lstStyle/>
          <a:p>
            <a:pPr algn="ctr"/>
            <a:r>
              <a:rPr lang="fr-CA" sz="1400" b="1"/>
              <a:t>Taux des obligations américaines à 10 ans</a:t>
            </a:r>
          </a:p>
        </p:txBody>
      </p:sp>
      <p:cxnSp>
        <p:nvCxnSpPr>
          <p:cNvPr id="13" name="Straight Arrow Connector 12">
            <a:extLst>
              <a:ext uri="{FF2B5EF4-FFF2-40B4-BE49-F238E27FC236}">
                <a16:creationId xmlns:a16="http://schemas.microsoft.com/office/drawing/2014/main" id="{6ECFD350-7265-94BD-C7AD-186419324A0F}"/>
              </a:ext>
            </a:extLst>
          </p:cNvPr>
          <p:cNvCxnSpPr>
            <a:cxnSpLocks/>
          </p:cNvCxnSpPr>
          <p:nvPr/>
        </p:nvCxnSpPr>
        <p:spPr>
          <a:xfrm flipV="1">
            <a:off x="3211303" y="3658169"/>
            <a:ext cx="2392546" cy="111561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D7864F-6C8A-8D58-DCB6-0DB112B8A144}"/>
              </a:ext>
            </a:extLst>
          </p:cNvPr>
          <p:cNvCxnSpPr>
            <a:cxnSpLocks/>
          </p:cNvCxnSpPr>
          <p:nvPr/>
        </p:nvCxnSpPr>
        <p:spPr>
          <a:xfrm flipV="1">
            <a:off x="8825423" y="3575618"/>
            <a:ext cx="2370421" cy="123300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9"/>
          <p:cNvSpPr>
            <a:spLocks noChangeArrowheads="1"/>
          </p:cNvSpPr>
          <p:nvPr/>
        </p:nvSpPr>
        <p:spPr bwMode="auto">
          <a:xfrm>
            <a:off x="658813" y="5640388"/>
            <a:ext cx="261937"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0 %</a:t>
            </a:r>
          </a:p>
        </p:txBody>
      </p:sp>
      <p:sp>
        <p:nvSpPr>
          <p:cNvPr id="48" name="Rectangle 10"/>
          <p:cNvSpPr>
            <a:spLocks noChangeArrowheads="1"/>
          </p:cNvSpPr>
          <p:nvPr/>
        </p:nvSpPr>
        <p:spPr bwMode="auto">
          <a:xfrm>
            <a:off x="658813" y="4897438"/>
            <a:ext cx="261937"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a:t>
            </a:r>
          </a:p>
        </p:txBody>
      </p:sp>
      <p:sp>
        <p:nvSpPr>
          <p:cNvPr id="49" name="Rectangle 11"/>
          <p:cNvSpPr>
            <a:spLocks noChangeArrowheads="1"/>
          </p:cNvSpPr>
          <p:nvPr/>
        </p:nvSpPr>
        <p:spPr bwMode="auto">
          <a:xfrm>
            <a:off x="658813" y="4157663"/>
            <a:ext cx="261937"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a:t>
            </a:r>
          </a:p>
        </p:txBody>
      </p:sp>
      <p:sp>
        <p:nvSpPr>
          <p:cNvPr id="50" name="Rectangle 12"/>
          <p:cNvSpPr>
            <a:spLocks noChangeArrowheads="1"/>
          </p:cNvSpPr>
          <p:nvPr/>
        </p:nvSpPr>
        <p:spPr bwMode="auto">
          <a:xfrm>
            <a:off x="658813" y="3414713"/>
            <a:ext cx="261937"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3 %</a:t>
            </a:r>
          </a:p>
        </p:txBody>
      </p:sp>
      <p:sp>
        <p:nvSpPr>
          <p:cNvPr id="51" name="Rectangle 13"/>
          <p:cNvSpPr>
            <a:spLocks noChangeArrowheads="1"/>
          </p:cNvSpPr>
          <p:nvPr/>
        </p:nvSpPr>
        <p:spPr bwMode="auto">
          <a:xfrm>
            <a:off x="658813" y="2670175"/>
            <a:ext cx="261937"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4 %</a:t>
            </a:r>
          </a:p>
        </p:txBody>
      </p:sp>
      <p:sp>
        <p:nvSpPr>
          <p:cNvPr id="52" name="Rectangle 14"/>
          <p:cNvSpPr>
            <a:spLocks noChangeArrowheads="1"/>
          </p:cNvSpPr>
          <p:nvPr/>
        </p:nvSpPr>
        <p:spPr bwMode="auto">
          <a:xfrm>
            <a:off x="658813" y="1927225"/>
            <a:ext cx="261937"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5 %</a:t>
            </a:r>
          </a:p>
        </p:txBody>
      </p:sp>
      <p:sp>
        <p:nvSpPr>
          <p:cNvPr id="53" name="Rectangle 20"/>
          <p:cNvSpPr>
            <a:spLocks noChangeArrowheads="1"/>
          </p:cNvSpPr>
          <p:nvPr/>
        </p:nvSpPr>
        <p:spPr bwMode="auto">
          <a:xfrm>
            <a:off x="5586413" y="3251200"/>
            <a:ext cx="498475" cy="2127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1" i="0" u="none" strike="noStrike" cap="none" normalizeH="0" baseline="0">
                <a:ln>
                  <a:noFill/>
                </a:ln>
                <a:solidFill>
                  <a:srgbClr val="000000"/>
                </a:solidFill>
                <a:effectLst/>
                <a:latin typeface="Arial" panose="020B0604020202020204" pitchFamily="34" charset="0"/>
              </a:rPr>
              <a:t>3,22 %</a:t>
            </a:r>
          </a:p>
        </p:txBody>
      </p:sp>
      <p:sp>
        <p:nvSpPr>
          <p:cNvPr id="54" name="Rectangle 25"/>
          <p:cNvSpPr>
            <a:spLocks noChangeArrowheads="1"/>
          </p:cNvSpPr>
          <p:nvPr/>
        </p:nvSpPr>
        <p:spPr bwMode="auto">
          <a:xfrm>
            <a:off x="6286500" y="5619750"/>
            <a:ext cx="26352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0 %</a:t>
            </a:r>
          </a:p>
        </p:txBody>
      </p:sp>
      <p:sp>
        <p:nvSpPr>
          <p:cNvPr id="55" name="Rectangle 26"/>
          <p:cNvSpPr>
            <a:spLocks noChangeArrowheads="1"/>
          </p:cNvSpPr>
          <p:nvPr/>
        </p:nvSpPr>
        <p:spPr bwMode="auto">
          <a:xfrm>
            <a:off x="6286500" y="5019675"/>
            <a:ext cx="26352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a:t>
            </a:r>
          </a:p>
        </p:txBody>
      </p:sp>
      <p:sp>
        <p:nvSpPr>
          <p:cNvPr id="56" name="Rectangle 27"/>
          <p:cNvSpPr>
            <a:spLocks noChangeArrowheads="1"/>
          </p:cNvSpPr>
          <p:nvPr/>
        </p:nvSpPr>
        <p:spPr bwMode="auto">
          <a:xfrm>
            <a:off x="6286500" y="4419600"/>
            <a:ext cx="26352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a:t>
            </a:r>
          </a:p>
        </p:txBody>
      </p:sp>
      <p:sp>
        <p:nvSpPr>
          <p:cNvPr id="57" name="Rectangle 28"/>
          <p:cNvSpPr>
            <a:spLocks noChangeArrowheads="1"/>
          </p:cNvSpPr>
          <p:nvPr/>
        </p:nvSpPr>
        <p:spPr bwMode="auto">
          <a:xfrm>
            <a:off x="6286500" y="3819525"/>
            <a:ext cx="26352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3 %</a:t>
            </a:r>
          </a:p>
        </p:txBody>
      </p:sp>
      <p:sp>
        <p:nvSpPr>
          <p:cNvPr id="58" name="Rectangle 29"/>
          <p:cNvSpPr>
            <a:spLocks noChangeArrowheads="1"/>
          </p:cNvSpPr>
          <p:nvPr/>
        </p:nvSpPr>
        <p:spPr bwMode="auto">
          <a:xfrm>
            <a:off x="6286500" y="3219450"/>
            <a:ext cx="263525" cy="1905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4 %</a:t>
            </a:r>
          </a:p>
        </p:txBody>
      </p:sp>
      <p:sp>
        <p:nvSpPr>
          <p:cNvPr id="59" name="Rectangle 30"/>
          <p:cNvSpPr>
            <a:spLocks noChangeArrowheads="1"/>
          </p:cNvSpPr>
          <p:nvPr/>
        </p:nvSpPr>
        <p:spPr bwMode="auto">
          <a:xfrm>
            <a:off x="6286500" y="2622550"/>
            <a:ext cx="26352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5 %</a:t>
            </a:r>
          </a:p>
        </p:txBody>
      </p:sp>
      <p:sp>
        <p:nvSpPr>
          <p:cNvPr id="60" name="Rectangle 31"/>
          <p:cNvSpPr>
            <a:spLocks noChangeArrowheads="1"/>
          </p:cNvSpPr>
          <p:nvPr/>
        </p:nvSpPr>
        <p:spPr bwMode="auto">
          <a:xfrm>
            <a:off x="6286500" y="2020888"/>
            <a:ext cx="263525"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6 %</a:t>
            </a:r>
          </a:p>
        </p:txBody>
      </p:sp>
      <p:sp>
        <p:nvSpPr>
          <p:cNvPr id="61" name="Rectangle 37"/>
          <p:cNvSpPr>
            <a:spLocks noChangeArrowheads="1"/>
          </p:cNvSpPr>
          <p:nvPr/>
        </p:nvSpPr>
        <p:spPr bwMode="auto">
          <a:xfrm>
            <a:off x="11199813" y="3030538"/>
            <a:ext cx="457200" cy="1936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1" i="0" u="none" strike="noStrike" cap="none" normalizeH="0" baseline="0">
                <a:ln>
                  <a:noFill/>
                </a:ln>
                <a:solidFill>
                  <a:srgbClr val="000000"/>
                </a:solidFill>
                <a:effectLst/>
                <a:latin typeface="Arial" panose="020B0604020202020204" pitchFamily="34" charset="0"/>
              </a:rPr>
              <a:t>4,28 %</a:t>
            </a:r>
          </a:p>
        </p:txBody>
      </p:sp>
    </p:spTree>
    <p:extLst>
      <p:ext uri="{BB962C8B-B14F-4D97-AF65-F5344CB8AC3E}">
        <p14:creationId xmlns:p14="http://schemas.microsoft.com/office/powerpoint/2010/main" val="287765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53123-EF31-4C08-A865-932FC064F9C8}" type="slidenum">
              <a:rPr lang="en-CA" smtClean="0"/>
              <a:t>6</a:t>
            </a:fld>
            <a:endParaRPr lang="en-CA"/>
          </a:p>
        </p:txBody>
      </p:sp>
      <p:sp>
        <p:nvSpPr>
          <p:cNvPr id="3" name="Title 2"/>
          <p:cNvSpPr>
            <a:spLocks noGrp="1"/>
          </p:cNvSpPr>
          <p:nvPr>
            <p:ph type="title"/>
          </p:nvPr>
        </p:nvSpPr>
        <p:spPr>
          <a:xfrm>
            <a:off x="685800" y="267518"/>
            <a:ext cx="10210800" cy="798046"/>
          </a:xfrm>
        </p:spPr>
        <p:txBody>
          <a:bodyPr/>
          <a:lstStyle/>
          <a:p>
            <a:r>
              <a:rPr lang="fr-CA"/>
              <a:t>Écarts de taux des obligations à rendement élevé</a:t>
            </a:r>
          </a:p>
        </p:txBody>
      </p:sp>
      <p:sp>
        <p:nvSpPr>
          <p:cNvPr id="6" name="Text Box 5"/>
          <p:cNvSpPr txBox="1">
            <a:spLocks noChangeArrowheads="1"/>
          </p:cNvSpPr>
          <p:nvPr/>
        </p:nvSpPr>
        <p:spPr bwMode="auto">
          <a:xfrm>
            <a:off x="685800" y="6215562"/>
            <a:ext cx="105212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1000" b="1">
                <a:solidFill>
                  <a:srgbClr val="001B49"/>
                </a:solidFill>
                <a:latin typeface="Arial" charset="0"/>
                <a:ea typeface="ＭＳ Ｐゴシック" pitchFamily="34" charset="-128"/>
              </a:defRPr>
            </a:lvl1pPr>
            <a:lvl2pPr marL="742950" indent="-285750">
              <a:defRPr sz="1000" b="1">
                <a:solidFill>
                  <a:srgbClr val="001B49"/>
                </a:solidFill>
                <a:latin typeface="Arial" charset="0"/>
                <a:ea typeface="ＭＳ Ｐゴシック" pitchFamily="34" charset="-128"/>
              </a:defRPr>
            </a:lvl2pPr>
            <a:lvl3pPr marL="1143000" indent="-228600">
              <a:defRPr sz="1000" b="1">
                <a:solidFill>
                  <a:srgbClr val="001B49"/>
                </a:solidFill>
                <a:latin typeface="Arial" charset="0"/>
                <a:ea typeface="ＭＳ Ｐゴシック" pitchFamily="34" charset="-128"/>
              </a:defRPr>
            </a:lvl3pPr>
            <a:lvl4pPr marL="1600200" indent="-228600">
              <a:defRPr sz="1000" b="1">
                <a:solidFill>
                  <a:srgbClr val="001B49"/>
                </a:solidFill>
                <a:latin typeface="Arial" charset="0"/>
                <a:ea typeface="ＭＳ Ｐゴシック" pitchFamily="34" charset="-128"/>
              </a:defRPr>
            </a:lvl4pPr>
            <a:lvl5pPr marL="2057400" indent="-228600">
              <a:defRPr sz="1000" b="1">
                <a:solidFill>
                  <a:srgbClr val="001B49"/>
                </a:solidFill>
                <a:latin typeface="Arial" charset="0"/>
                <a:ea typeface="ＭＳ Ｐゴシック" pitchFamily="34" charset="-128"/>
              </a:defRPr>
            </a:lvl5pPr>
            <a:lvl6pPr marL="2514600" indent="-228600" algn="ctr" eaLnBrk="0" fontAlgn="base" hangingPunct="0">
              <a:spcBef>
                <a:spcPct val="0"/>
              </a:spcBef>
              <a:spcAft>
                <a:spcPct val="0"/>
              </a:spcAft>
              <a:defRPr sz="1000" b="1">
                <a:solidFill>
                  <a:srgbClr val="001B49"/>
                </a:solidFill>
                <a:latin typeface="Arial" charset="0"/>
                <a:ea typeface="ＭＳ Ｐゴシック" pitchFamily="34" charset="-128"/>
              </a:defRPr>
            </a:lvl6pPr>
            <a:lvl7pPr marL="2971800" indent="-228600" algn="ctr" eaLnBrk="0" fontAlgn="base" hangingPunct="0">
              <a:spcBef>
                <a:spcPct val="0"/>
              </a:spcBef>
              <a:spcAft>
                <a:spcPct val="0"/>
              </a:spcAft>
              <a:defRPr sz="1000" b="1">
                <a:solidFill>
                  <a:srgbClr val="001B49"/>
                </a:solidFill>
                <a:latin typeface="Arial" charset="0"/>
                <a:ea typeface="ＭＳ Ｐゴシック" pitchFamily="34" charset="-128"/>
              </a:defRPr>
            </a:lvl7pPr>
            <a:lvl8pPr marL="3429000" indent="-228600" algn="ctr" eaLnBrk="0" fontAlgn="base" hangingPunct="0">
              <a:spcBef>
                <a:spcPct val="0"/>
              </a:spcBef>
              <a:spcAft>
                <a:spcPct val="0"/>
              </a:spcAft>
              <a:defRPr sz="1000" b="1">
                <a:solidFill>
                  <a:srgbClr val="001B49"/>
                </a:solidFill>
                <a:latin typeface="Arial" charset="0"/>
                <a:ea typeface="ＭＳ Ｐゴシック" pitchFamily="34" charset="-128"/>
              </a:defRPr>
            </a:lvl8pPr>
            <a:lvl9pPr marL="3886200" indent="-228600" algn="ctr" eaLnBrk="0" fontAlgn="base" hangingPunct="0">
              <a:spcBef>
                <a:spcPct val="0"/>
              </a:spcBef>
              <a:spcAft>
                <a:spcPct val="0"/>
              </a:spcAft>
              <a:defRPr sz="1000" b="1">
                <a:solidFill>
                  <a:srgbClr val="001B49"/>
                </a:solidFill>
                <a:latin typeface="Arial" charset="0"/>
                <a:ea typeface="ＭＳ Ｐゴシック" pitchFamily="34" charset="-128"/>
              </a:defRPr>
            </a:lvl9pPr>
          </a:lstStyle>
          <a:p>
            <a:pPr>
              <a:spcBef>
                <a:spcPct val="50000"/>
              </a:spcBef>
            </a:pPr>
            <a:r>
              <a:rPr lang="fr-CA" sz="800" b="0" dirty="0">
                <a:solidFill>
                  <a:schemeClr val="tx1">
                    <a:lumMod val="65000"/>
                    <a:lumOff val="35000"/>
                  </a:schemeClr>
                </a:solidFill>
                <a:latin typeface="+mn-lt"/>
                <a:ea typeface="+mn-ea"/>
              </a:rPr>
              <a:t>Sources : RBC GMA, indice ICE </a:t>
            </a:r>
            <a:r>
              <a:rPr lang="fr-CA" sz="800" b="0" dirty="0" err="1">
                <a:solidFill>
                  <a:schemeClr val="tx1">
                    <a:lumMod val="65000"/>
                    <a:lumOff val="35000"/>
                  </a:schemeClr>
                </a:solidFill>
                <a:latin typeface="+mn-lt"/>
                <a:ea typeface="+mn-ea"/>
              </a:rPr>
              <a:t>BofA</a:t>
            </a:r>
            <a:r>
              <a:rPr lang="fr-CA" sz="800" b="0" dirty="0">
                <a:solidFill>
                  <a:schemeClr val="tx1">
                    <a:lumMod val="65000"/>
                    <a:lumOff val="35000"/>
                  </a:schemeClr>
                </a:solidFill>
                <a:latin typeface="+mn-lt"/>
                <a:ea typeface="+mn-ea"/>
              </a:rPr>
              <a:t> High </a:t>
            </a:r>
            <a:r>
              <a:rPr lang="fr-CA" sz="800" b="0" dirty="0" err="1">
                <a:solidFill>
                  <a:schemeClr val="tx1">
                    <a:lumMod val="65000"/>
                    <a:lumOff val="35000"/>
                  </a:schemeClr>
                </a:solidFill>
                <a:latin typeface="+mn-lt"/>
                <a:ea typeface="+mn-ea"/>
              </a:rPr>
              <a:t>Yield</a:t>
            </a:r>
            <a:r>
              <a:rPr lang="fr-CA" sz="800" b="0" dirty="0">
                <a:solidFill>
                  <a:schemeClr val="tx1">
                    <a:lumMod val="65000"/>
                    <a:lumOff val="35000"/>
                  </a:schemeClr>
                </a:solidFill>
                <a:latin typeface="+mn-lt"/>
                <a:ea typeface="+mn-ea"/>
              </a:rPr>
              <a:t>. Au 31 octobre 2024. L’écart moyen correspond au niveau moyen de l’écart corrigé en fonction des clauses optionnelles au 31 octobre 2024. La zone ombrée représente l’année 2024. </a:t>
            </a:r>
          </a:p>
        </p:txBody>
      </p:sp>
      <p:sp>
        <p:nvSpPr>
          <p:cNvPr id="8" name="TextBox 7"/>
          <p:cNvSpPr txBox="1"/>
          <p:nvPr/>
        </p:nvSpPr>
        <p:spPr>
          <a:xfrm>
            <a:off x="11207004" y="4943247"/>
            <a:ext cx="822960" cy="246221"/>
          </a:xfrm>
          <a:prstGeom prst="rect">
            <a:avLst/>
          </a:prstGeom>
          <a:noFill/>
        </p:spPr>
        <p:txBody>
          <a:bodyPr wrap="square" rtlCol="0">
            <a:spAutoFit/>
          </a:bodyPr>
          <a:lstStyle/>
          <a:p>
            <a:pPr algn="ctr"/>
            <a:r>
              <a:rPr lang="fr-CA" sz="1000" b="1"/>
              <a:t>288 pb</a:t>
            </a:r>
          </a:p>
        </p:txBody>
      </p:sp>
      <p:graphicFrame>
        <p:nvGraphicFramePr>
          <p:cNvPr id="7" name="Chart 6">
            <a:extLst>
              <a:ext uri="{FF2B5EF4-FFF2-40B4-BE49-F238E27FC236}">
                <a16:creationId xmlns:a16="http://schemas.microsoft.com/office/drawing/2014/main" id="{79C0F881-287D-0D54-8886-B495496D391A}"/>
              </a:ext>
            </a:extLst>
          </p:cNvPr>
          <p:cNvGraphicFramePr>
            <a:graphicFrameLocks/>
          </p:cNvGraphicFramePr>
          <p:nvPr>
            <p:extLst>
              <p:ext uri="{D42A27DB-BD31-4B8C-83A1-F6EECF244321}">
                <p14:modId xmlns:p14="http://schemas.microsoft.com/office/powerpoint/2010/main" val="3325561608"/>
              </p:ext>
            </p:extLst>
          </p:nvPr>
        </p:nvGraphicFramePr>
        <p:xfrm>
          <a:off x="228607" y="1420513"/>
          <a:ext cx="11238761" cy="4462272"/>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11"/>
          <p:cNvSpPr>
            <a:spLocks noChangeArrowheads="1"/>
          </p:cNvSpPr>
          <p:nvPr/>
        </p:nvSpPr>
        <p:spPr bwMode="auto">
          <a:xfrm>
            <a:off x="592138" y="3902075"/>
            <a:ext cx="373063"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1 000</a:t>
            </a:r>
          </a:p>
        </p:txBody>
      </p:sp>
      <p:sp>
        <p:nvSpPr>
          <p:cNvPr id="53" name="Rectangle 12"/>
          <p:cNvSpPr>
            <a:spLocks noChangeArrowheads="1"/>
          </p:cNvSpPr>
          <p:nvPr/>
        </p:nvSpPr>
        <p:spPr bwMode="auto">
          <a:xfrm>
            <a:off x="592138" y="3097213"/>
            <a:ext cx="373063"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1 500</a:t>
            </a:r>
          </a:p>
        </p:txBody>
      </p:sp>
      <p:sp>
        <p:nvSpPr>
          <p:cNvPr id="54" name="Rectangle 13"/>
          <p:cNvSpPr>
            <a:spLocks noChangeArrowheads="1"/>
          </p:cNvSpPr>
          <p:nvPr/>
        </p:nvSpPr>
        <p:spPr bwMode="auto">
          <a:xfrm>
            <a:off x="592138" y="2295525"/>
            <a:ext cx="373063"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2 000</a:t>
            </a:r>
          </a:p>
        </p:txBody>
      </p:sp>
      <p:sp>
        <p:nvSpPr>
          <p:cNvPr id="55" name="Rectangle 14"/>
          <p:cNvSpPr>
            <a:spLocks noChangeArrowheads="1"/>
          </p:cNvSpPr>
          <p:nvPr/>
        </p:nvSpPr>
        <p:spPr bwMode="auto">
          <a:xfrm>
            <a:off x="592138" y="1492250"/>
            <a:ext cx="373063" cy="1889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2 500</a:t>
            </a:r>
          </a:p>
        </p:txBody>
      </p:sp>
      <p:sp>
        <p:nvSpPr>
          <p:cNvPr id="56" name="Rectangle 43"/>
          <p:cNvSpPr>
            <a:spLocks noChangeArrowheads="1"/>
          </p:cNvSpPr>
          <p:nvPr/>
        </p:nvSpPr>
        <p:spPr bwMode="auto">
          <a:xfrm rot="16200000">
            <a:off x="-1048027" y="3366651"/>
            <a:ext cx="2787480" cy="484748"/>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050" b="0" i="0" u="none" strike="noStrike" cap="none" normalizeH="0" baseline="0" dirty="0">
                <a:ln>
                  <a:noFill/>
                </a:ln>
                <a:solidFill>
                  <a:srgbClr val="595959"/>
                </a:solidFill>
                <a:effectLst/>
                <a:latin typeface="Arial" panose="020B0604020202020204" pitchFamily="34" charset="0"/>
              </a:rPr>
              <a:t>Écart corrigé en fonction des clauses optionnelles des titres américains à rendement élevé (</a:t>
            </a:r>
            <a:r>
              <a:rPr kumimoji="0" lang="fr-CA" sz="1050" b="0" i="0" u="none" strike="noStrike" cap="none" normalizeH="0" baseline="0" dirty="0" err="1">
                <a:ln>
                  <a:noFill/>
                </a:ln>
                <a:solidFill>
                  <a:srgbClr val="595959"/>
                </a:solidFill>
                <a:effectLst/>
                <a:latin typeface="Arial" panose="020B0604020202020204" pitchFamily="34" charset="0"/>
              </a:rPr>
              <a:t>pb</a:t>
            </a:r>
            <a:r>
              <a:rPr kumimoji="0" lang="fr-CA" sz="1050" b="0" i="0" u="none" strike="noStrike" cap="none" normalizeH="0" baseline="0" dirty="0">
                <a:ln>
                  <a:noFill/>
                </a:ln>
                <a:solidFill>
                  <a:srgbClr val="595959"/>
                </a:solidFill>
                <a:effectLst/>
                <a:latin typeface="Arial" panose="020B0604020202020204" pitchFamily="34" charset="0"/>
              </a:rPr>
              <a:t>)</a:t>
            </a:r>
          </a:p>
        </p:txBody>
      </p:sp>
      <p:sp>
        <p:nvSpPr>
          <p:cNvPr id="57" name="Rectangle 44"/>
          <p:cNvSpPr>
            <a:spLocks noChangeArrowheads="1"/>
          </p:cNvSpPr>
          <p:nvPr/>
        </p:nvSpPr>
        <p:spPr bwMode="auto">
          <a:xfrm>
            <a:off x="3544888" y="3922713"/>
            <a:ext cx="1574149"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Écart moyen : 530 pb</a:t>
            </a:r>
          </a:p>
        </p:txBody>
      </p:sp>
    </p:spTree>
    <p:extLst>
      <p:ext uri="{BB962C8B-B14F-4D97-AF65-F5344CB8AC3E}">
        <p14:creationId xmlns:p14="http://schemas.microsoft.com/office/powerpoint/2010/main" val="83988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D53123-EF31-4C08-A865-932FC064F9C8}" type="slidenum">
              <a:rPr lang="en-CA" smtClean="0"/>
              <a:pPr/>
              <a:t>7</a:t>
            </a:fld>
            <a:endParaRPr lang="en-CA"/>
          </a:p>
        </p:txBody>
      </p:sp>
      <p:sp>
        <p:nvSpPr>
          <p:cNvPr id="4" name="Title 3"/>
          <p:cNvSpPr>
            <a:spLocks noGrp="1"/>
          </p:cNvSpPr>
          <p:nvPr>
            <p:ph type="title"/>
          </p:nvPr>
        </p:nvSpPr>
        <p:spPr>
          <a:xfrm>
            <a:off x="685800" y="267518"/>
            <a:ext cx="10210800" cy="798046"/>
          </a:xfrm>
        </p:spPr>
        <p:txBody>
          <a:bodyPr/>
          <a:lstStyle/>
          <a:p>
            <a:r>
              <a:rPr lang="fr-CA">
                <a:solidFill>
                  <a:schemeClr val="accent1"/>
                </a:solidFill>
                <a:cs typeface="Arial" panose="020B0604020202020204" pitchFamily="34" charset="0"/>
              </a:rPr>
              <a:t>Valorisations boursières</a:t>
            </a:r>
          </a:p>
        </p:txBody>
      </p:sp>
      <p:sp>
        <p:nvSpPr>
          <p:cNvPr id="11" name="TextBox 6"/>
          <p:cNvSpPr txBox="1">
            <a:spLocks noChangeArrowheads="1"/>
          </p:cNvSpPr>
          <p:nvPr/>
        </p:nvSpPr>
        <p:spPr bwMode="auto">
          <a:xfrm>
            <a:off x="581294" y="6102713"/>
            <a:ext cx="1053955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A" sz="800">
                <a:solidFill>
                  <a:schemeClr val="tx1">
                    <a:lumMod val="65000"/>
                    <a:lumOff val="35000"/>
                  </a:schemeClr>
                </a:solidFill>
              </a:rPr>
              <a:t>Sources : Bloomberg, RBC GMA. Données au </a:t>
            </a:r>
            <a:r>
              <a:rPr lang="fr-CA" sz="800">
                <a:solidFill>
                  <a:schemeClr val="tx1">
                    <a:lumMod val="65000"/>
                    <a:lumOff val="35000"/>
                  </a:schemeClr>
                </a:solidFill>
                <a:cs typeface="Arial" panose="020B0604020202020204" pitchFamily="34" charset="0"/>
              </a:rPr>
              <a:t>31 octobre 2024</a:t>
            </a:r>
            <a:r>
              <a:rPr lang="fr-CA" sz="800">
                <a:solidFill>
                  <a:schemeClr val="tx1">
                    <a:lumMod val="65000"/>
                    <a:lumOff val="35000"/>
                  </a:schemeClr>
                </a:solidFill>
              </a:rPr>
              <a:t>. Actions canadiennes représentées par l’indice S&amp;P/TSX. Actions américaines représentées par l’indice S&amp;P 500. Actions ME représentées par l’indice MSCI EM. Actions internationales représentées par l’indice MSCI EAFE.    </a:t>
            </a:r>
          </a:p>
        </p:txBody>
      </p:sp>
      <p:graphicFrame>
        <p:nvGraphicFramePr>
          <p:cNvPr id="12" name="Table 11"/>
          <p:cNvGraphicFramePr>
            <a:graphicFrameLocks noGrp="1"/>
          </p:cNvGraphicFramePr>
          <p:nvPr>
            <p:extLst>
              <p:ext uri="{D42A27DB-BD31-4B8C-83A1-F6EECF244321}">
                <p14:modId xmlns:p14="http://schemas.microsoft.com/office/powerpoint/2010/main" val="2353454768"/>
              </p:ext>
            </p:extLst>
          </p:nvPr>
        </p:nvGraphicFramePr>
        <p:xfrm>
          <a:off x="4350341" y="5726069"/>
          <a:ext cx="3488268" cy="228600"/>
        </p:xfrm>
        <a:graphic>
          <a:graphicData uri="http://schemas.openxmlformats.org/drawingml/2006/table">
            <a:tbl>
              <a:tblPr firstRow="1" bandRow="1">
                <a:tableStyleId>{BF9529FB-F7F1-4122-B7C4-D901D1AFE0D1}</a:tableStyleId>
              </a:tblPr>
              <a:tblGrid>
                <a:gridCol w="1744134">
                  <a:extLst>
                    <a:ext uri="{9D8B030D-6E8A-4147-A177-3AD203B41FA5}">
                      <a16:colId xmlns:a16="http://schemas.microsoft.com/office/drawing/2014/main" val="20000"/>
                    </a:ext>
                  </a:extLst>
                </a:gridCol>
                <a:gridCol w="1744134">
                  <a:extLst>
                    <a:ext uri="{9D8B030D-6E8A-4147-A177-3AD203B41FA5}">
                      <a16:colId xmlns:a16="http://schemas.microsoft.com/office/drawing/2014/main" val="20001"/>
                    </a:ext>
                  </a:extLst>
                </a:gridCol>
              </a:tblGrid>
              <a:tr h="0">
                <a:tc>
                  <a:txBody>
                    <a:bodyPr/>
                    <a:lstStyle/>
                    <a:p>
                      <a:pPr algn="ctr"/>
                      <a:r>
                        <a:rPr lang="fr-CA" sz="900" b="0" baseline="0">
                          <a:solidFill>
                            <a:schemeClr val="tx1"/>
                          </a:solidFill>
                        </a:rPr>
                        <a:t>Ratio</a:t>
                      </a:r>
                      <a:r>
                        <a:rPr lang="fr-CA" sz="900" b="0">
                          <a:solidFill>
                            <a:schemeClr val="tx1"/>
                          </a:solidFill>
                        </a:rPr>
                        <a:t> C/B actuel</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900" b="0" baseline="0"/>
                        <a:t>Ratio</a:t>
                      </a:r>
                      <a:r>
                        <a:rPr lang="fr-CA" sz="900" b="0"/>
                        <a:t> C/B prévisionnel</a:t>
                      </a:r>
                    </a:p>
                  </a:txBody>
                  <a:tcPr anchor="ctr">
                    <a:solidFill>
                      <a:schemeClr val="tx2"/>
                    </a:solidFill>
                  </a:tcPr>
                </a:tc>
                <a:extLst>
                  <a:ext uri="{0D108BD9-81ED-4DB2-BD59-A6C34878D82A}">
                    <a16:rowId xmlns:a16="http://schemas.microsoft.com/office/drawing/2014/main" val="10000"/>
                  </a:ext>
                </a:extLst>
              </a:tr>
            </a:tbl>
          </a:graphicData>
        </a:graphic>
      </p:graphicFrame>
      <p:graphicFrame>
        <p:nvGraphicFramePr>
          <p:cNvPr id="5" name="Chart 4">
            <a:extLst>
              <a:ext uri="{FF2B5EF4-FFF2-40B4-BE49-F238E27FC236}">
                <a16:creationId xmlns:a16="http://schemas.microsoft.com/office/drawing/2014/main" id="{F70CE8A4-8349-87CA-1529-536EAAEF2919}"/>
              </a:ext>
            </a:extLst>
          </p:cNvPr>
          <p:cNvGraphicFramePr>
            <a:graphicFrameLocks/>
          </p:cNvGraphicFramePr>
          <p:nvPr>
            <p:extLst>
              <p:ext uri="{D42A27DB-BD31-4B8C-83A1-F6EECF244321}">
                <p14:modId xmlns:p14="http://schemas.microsoft.com/office/powerpoint/2010/main" val="1384348044"/>
              </p:ext>
            </p:extLst>
          </p:nvPr>
        </p:nvGraphicFramePr>
        <p:xfrm>
          <a:off x="685800" y="1308729"/>
          <a:ext cx="544068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B555BAE-2C61-4B42-8BAD-4AD5E7D4DBB7}"/>
              </a:ext>
            </a:extLst>
          </p:cNvPr>
          <p:cNvGraphicFramePr>
            <a:graphicFrameLocks/>
          </p:cNvGraphicFramePr>
          <p:nvPr>
            <p:extLst>
              <p:ext uri="{D42A27DB-BD31-4B8C-83A1-F6EECF244321}">
                <p14:modId xmlns:p14="http://schemas.microsoft.com/office/powerpoint/2010/main" val="969461436"/>
              </p:ext>
            </p:extLst>
          </p:nvPr>
        </p:nvGraphicFramePr>
        <p:xfrm>
          <a:off x="6248400" y="1303967"/>
          <a:ext cx="544068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3DBD6F4-0576-4DCD-8DEC-683209645D9F}"/>
              </a:ext>
            </a:extLst>
          </p:cNvPr>
          <p:cNvGraphicFramePr>
            <a:graphicFrameLocks/>
          </p:cNvGraphicFramePr>
          <p:nvPr>
            <p:extLst>
              <p:ext uri="{D42A27DB-BD31-4B8C-83A1-F6EECF244321}">
                <p14:modId xmlns:p14="http://schemas.microsoft.com/office/powerpoint/2010/main" val="4255517320"/>
              </p:ext>
            </p:extLst>
          </p:nvPr>
        </p:nvGraphicFramePr>
        <p:xfrm>
          <a:off x="6248400" y="3456617"/>
          <a:ext cx="5440680" cy="2121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5054DFA2-4FA7-4BA9-A3FB-412C737E23D2}"/>
              </a:ext>
            </a:extLst>
          </p:cNvPr>
          <p:cNvGraphicFramePr>
            <a:graphicFrameLocks/>
          </p:cNvGraphicFramePr>
          <p:nvPr>
            <p:extLst>
              <p:ext uri="{D42A27DB-BD31-4B8C-83A1-F6EECF244321}">
                <p14:modId xmlns:p14="http://schemas.microsoft.com/office/powerpoint/2010/main" val="3603306763"/>
              </p:ext>
            </p:extLst>
          </p:nvPr>
        </p:nvGraphicFramePr>
        <p:xfrm>
          <a:off x="685800" y="3437567"/>
          <a:ext cx="5440680" cy="2121408"/>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DB86FCFB-2223-667A-1F4D-AFA3A3EC4586}"/>
              </a:ext>
            </a:extLst>
          </p:cNvPr>
          <p:cNvSpPr txBox="1"/>
          <p:nvPr/>
        </p:nvSpPr>
        <p:spPr>
          <a:xfrm>
            <a:off x="5621769" y="2313582"/>
            <a:ext cx="527108" cy="230832"/>
          </a:xfrm>
          <a:prstGeom prst="rect">
            <a:avLst/>
          </a:prstGeom>
          <a:noFill/>
        </p:spPr>
        <p:txBody>
          <a:bodyPr wrap="square" rtlCol="0">
            <a:spAutoFit/>
          </a:bodyPr>
          <a:lstStyle/>
          <a:p>
            <a:r>
              <a:rPr lang="fr-CA" sz="900" b="1"/>
              <a:t>19,3 x</a:t>
            </a:r>
          </a:p>
        </p:txBody>
      </p:sp>
      <p:sp>
        <p:nvSpPr>
          <p:cNvPr id="9" name="TextBox 8">
            <a:extLst>
              <a:ext uri="{FF2B5EF4-FFF2-40B4-BE49-F238E27FC236}">
                <a16:creationId xmlns:a16="http://schemas.microsoft.com/office/drawing/2014/main" id="{A8D9E79F-F8B2-3898-AD7C-D835F5E24FBC}"/>
              </a:ext>
            </a:extLst>
          </p:cNvPr>
          <p:cNvSpPr txBox="1"/>
          <p:nvPr/>
        </p:nvSpPr>
        <p:spPr>
          <a:xfrm>
            <a:off x="5621769" y="2539275"/>
            <a:ext cx="527108" cy="230832"/>
          </a:xfrm>
          <a:prstGeom prst="rect">
            <a:avLst/>
          </a:prstGeom>
          <a:noFill/>
        </p:spPr>
        <p:txBody>
          <a:bodyPr wrap="square" rtlCol="0">
            <a:spAutoFit/>
          </a:bodyPr>
          <a:lstStyle/>
          <a:p>
            <a:r>
              <a:rPr lang="fr-CA" sz="900" b="1"/>
              <a:t>15,0 x</a:t>
            </a:r>
          </a:p>
        </p:txBody>
      </p:sp>
      <p:sp>
        <p:nvSpPr>
          <p:cNvPr id="10" name="TextBox 9">
            <a:extLst>
              <a:ext uri="{FF2B5EF4-FFF2-40B4-BE49-F238E27FC236}">
                <a16:creationId xmlns:a16="http://schemas.microsoft.com/office/drawing/2014/main" id="{1CB0C0D3-72D7-08D9-29D1-1BFDA94ACD6D}"/>
              </a:ext>
            </a:extLst>
          </p:cNvPr>
          <p:cNvSpPr txBox="1"/>
          <p:nvPr/>
        </p:nvSpPr>
        <p:spPr>
          <a:xfrm>
            <a:off x="5670617" y="4491233"/>
            <a:ext cx="555386" cy="230832"/>
          </a:xfrm>
          <a:prstGeom prst="rect">
            <a:avLst/>
          </a:prstGeom>
          <a:noFill/>
        </p:spPr>
        <p:txBody>
          <a:bodyPr wrap="square" rtlCol="0">
            <a:spAutoFit/>
          </a:bodyPr>
          <a:lstStyle/>
          <a:p>
            <a:pPr algn="ctr"/>
            <a:r>
              <a:rPr lang="fr-CA" sz="900" b="1" dirty="0"/>
              <a:t>16,0 x</a:t>
            </a:r>
          </a:p>
        </p:txBody>
      </p:sp>
      <p:sp>
        <p:nvSpPr>
          <p:cNvPr id="13" name="TextBox 12">
            <a:extLst>
              <a:ext uri="{FF2B5EF4-FFF2-40B4-BE49-F238E27FC236}">
                <a16:creationId xmlns:a16="http://schemas.microsoft.com/office/drawing/2014/main" id="{4E0EFBE4-F6F8-D4B3-F846-94F15E8A7E4A}"/>
              </a:ext>
            </a:extLst>
          </p:cNvPr>
          <p:cNvSpPr txBox="1"/>
          <p:nvPr/>
        </p:nvSpPr>
        <p:spPr>
          <a:xfrm>
            <a:off x="5670617" y="4612432"/>
            <a:ext cx="555386" cy="230832"/>
          </a:xfrm>
          <a:prstGeom prst="rect">
            <a:avLst/>
          </a:prstGeom>
          <a:noFill/>
        </p:spPr>
        <p:txBody>
          <a:bodyPr wrap="square" rtlCol="0">
            <a:spAutoFit/>
          </a:bodyPr>
          <a:lstStyle/>
          <a:p>
            <a:pPr algn="ctr"/>
            <a:r>
              <a:rPr lang="fr-CA" sz="900" b="1" dirty="0"/>
              <a:t>14,1 x</a:t>
            </a:r>
          </a:p>
        </p:txBody>
      </p:sp>
      <p:sp>
        <p:nvSpPr>
          <p:cNvPr id="14" name="TextBox 13">
            <a:extLst>
              <a:ext uri="{FF2B5EF4-FFF2-40B4-BE49-F238E27FC236}">
                <a16:creationId xmlns:a16="http://schemas.microsoft.com/office/drawing/2014/main" id="{4F58ECDC-DEF3-1F9D-F8FC-D6985E4FBB98}"/>
              </a:ext>
            </a:extLst>
          </p:cNvPr>
          <p:cNvSpPr txBox="1"/>
          <p:nvPr/>
        </p:nvSpPr>
        <p:spPr>
          <a:xfrm>
            <a:off x="11259356" y="4522183"/>
            <a:ext cx="527108" cy="230832"/>
          </a:xfrm>
          <a:prstGeom prst="rect">
            <a:avLst/>
          </a:prstGeom>
          <a:noFill/>
        </p:spPr>
        <p:txBody>
          <a:bodyPr wrap="square" rtlCol="0">
            <a:spAutoFit/>
          </a:bodyPr>
          <a:lstStyle/>
          <a:p>
            <a:pPr algn="ctr"/>
            <a:r>
              <a:rPr lang="fr-CA" sz="900" b="1"/>
              <a:t>15,6 x</a:t>
            </a:r>
          </a:p>
        </p:txBody>
      </p:sp>
      <p:sp>
        <p:nvSpPr>
          <p:cNvPr id="15" name="TextBox 14">
            <a:extLst>
              <a:ext uri="{FF2B5EF4-FFF2-40B4-BE49-F238E27FC236}">
                <a16:creationId xmlns:a16="http://schemas.microsoft.com/office/drawing/2014/main" id="{8B221DF5-301C-F871-8AEA-75A1EC13D175}"/>
              </a:ext>
            </a:extLst>
          </p:cNvPr>
          <p:cNvSpPr txBox="1"/>
          <p:nvPr/>
        </p:nvSpPr>
        <p:spPr>
          <a:xfrm>
            <a:off x="11259356" y="4753015"/>
            <a:ext cx="527108" cy="230832"/>
          </a:xfrm>
          <a:prstGeom prst="rect">
            <a:avLst/>
          </a:prstGeom>
          <a:noFill/>
        </p:spPr>
        <p:txBody>
          <a:bodyPr wrap="square" rtlCol="0">
            <a:spAutoFit/>
          </a:bodyPr>
          <a:lstStyle/>
          <a:p>
            <a:pPr algn="ctr"/>
            <a:r>
              <a:rPr lang="fr-CA" sz="900" b="1"/>
              <a:t>12,1 x</a:t>
            </a:r>
          </a:p>
        </p:txBody>
      </p:sp>
      <p:sp>
        <p:nvSpPr>
          <p:cNvPr id="16" name="TextBox 15">
            <a:extLst>
              <a:ext uri="{FF2B5EF4-FFF2-40B4-BE49-F238E27FC236}">
                <a16:creationId xmlns:a16="http://schemas.microsoft.com/office/drawing/2014/main" id="{EDC8A5B8-2EDA-05CE-7786-1CFAE29E4867}"/>
              </a:ext>
            </a:extLst>
          </p:cNvPr>
          <p:cNvSpPr txBox="1"/>
          <p:nvPr/>
        </p:nvSpPr>
        <p:spPr>
          <a:xfrm>
            <a:off x="11283892" y="1870368"/>
            <a:ext cx="527108" cy="230832"/>
          </a:xfrm>
          <a:prstGeom prst="rect">
            <a:avLst/>
          </a:prstGeom>
          <a:noFill/>
        </p:spPr>
        <p:txBody>
          <a:bodyPr wrap="square" rtlCol="0">
            <a:spAutoFit/>
          </a:bodyPr>
          <a:lstStyle/>
          <a:p>
            <a:r>
              <a:rPr lang="fr-CA" sz="900" b="1"/>
              <a:t>26,0 x</a:t>
            </a:r>
          </a:p>
        </p:txBody>
      </p:sp>
      <p:sp>
        <p:nvSpPr>
          <p:cNvPr id="17" name="TextBox 16">
            <a:extLst>
              <a:ext uri="{FF2B5EF4-FFF2-40B4-BE49-F238E27FC236}">
                <a16:creationId xmlns:a16="http://schemas.microsoft.com/office/drawing/2014/main" id="{EEFAC33B-E9DD-FE85-6797-3E76B236472B}"/>
              </a:ext>
            </a:extLst>
          </p:cNvPr>
          <p:cNvSpPr txBox="1"/>
          <p:nvPr/>
        </p:nvSpPr>
        <p:spPr>
          <a:xfrm>
            <a:off x="11294318" y="2130710"/>
            <a:ext cx="527108" cy="230832"/>
          </a:xfrm>
          <a:prstGeom prst="rect">
            <a:avLst/>
          </a:prstGeom>
          <a:noFill/>
        </p:spPr>
        <p:txBody>
          <a:bodyPr wrap="square" rtlCol="0">
            <a:spAutoFit/>
          </a:bodyPr>
          <a:lstStyle/>
          <a:p>
            <a:r>
              <a:rPr lang="fr-CA" sz="900" b="1"/>
              <a:t>21,4 x</a:t>
            </a:r>
          </a:p>
        </p:txBody>
      </p:sp>
      <p:sp>
        <p:nvSpPr>
          <p:cNvPr id="143" name="Rectangle 28"/>
          <p:cNvSpPr>
            <a:spLocks noChangeArrowheads="1"/>
          </p:cNvSpPr>
          <p:nvPr/>
        </p:nvSpPr>
        <p:spPr bwMode="auto">
          <a:xfrm>
            <a:off x="2798763" y="1385888"/>
            <a:ext cx="1279525" cy="1936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1" i="0" u="none" strike="noStrike" cap="none" normalizeH="0" baseline="0">
                <a:ln>
                  <a:noFill/>
                </a:ln>
                <a:solidFill>
                  <a:srgbClr val="595959"/>
                </a:solidFill>
                <a:effectLst/>
                <a:latin typeface="Arial" panose="020B0604020202020204" pitchFamily="34" charset="0"/>
              </a:rPr>
              <a:t>Actions canadiennes</a:t>
            </a:r>
          </a:p>
        </p:txBody>
      </p:sp>
      <p:sp>
        <p:nvSpPr>
          <p:cNvPr id="144" name="Rectangle 31"/>
          <p:cNvSpPr>
            <a:spLocks noChangeArrowheads="1"/>
          </p:cNvSpPr>
          <p:nvPr/>
        </p:nvSpPr>
        <p:spPr bwMode="auto">
          <a:xfrm>
            <a:off x="2727386" y="2203450"/>
            <a:ext cx="852798"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1" u="none" strike="noStrike" cap="none" normalizeH="0" baseline="0">
                <a:ln>
                  <a:noFill/>
                </a:ln>
                <a:solidFill>
                  <a:srgbClr val="000000"/>
                </a:solidFill>
                <a:effectLst/>
                <a:latin typeface="Arial" panose="020B0604020202020204" pitchFamily="34" charset="0"/>
              </a:rPr>
              <a:t>Moy. sur 10 ans : 18,9 x</a:t>
            </a:r>
          </a:p>
        </p:txBody>
      </p:sp>
      <p:sp>
        <p:nvSpPr>
          <p:cNvPr id="145" name="Rectangle 34"/>
          <p:cNvSpPr>
            <a:spLocks noChangeArrowheads="1"/>
          </p:cNvSpPr>
          <p:nvPr/>
        </p:nvSpPr>
        <p:spPr bwMode="auto">
          <a:xfrm>
            <a:off x="1595345" y="2654691"/>
            <a:ext cx="1231107"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fr-CA" sz="900" i="1" dirty="0" err="1">
                <a:solidFill>
                  <a:srgbClr val="000000"/>
                </a:solidFill>
              </a:rPr>
              <a:t>Moy</a:t>
            </a:r>
            <a:r>
              <a:rPr lang="fr-CA" sz="900" i="1" dirty="0">
                <a:solidFill>
                  <a:srgbClr val="000000"/>
                </a:solidFill>
              </a:rPr>
              <a:t>. </a:t>
            </a:r>
            <a:r>
              <a:rPr kumimoji="0" lang="fr-CA" sz="900" b="0" i="1" u="none" strike="noStrike" cap="none" normalizeH="0" baseline="0" dirty="0">
                <a:ln>
                  <a:noFill/>
                </a:ln>
                <a:solidFill>
                  <a:srgbClr val="000000"/>
                </a:solidFill>
                <a:effectLst/>
                <a:latin typeface="Arial" panose="020B0604020202020204" pitchFamily="34" charset="0"/>
              </a:rPr>
              <a:t>sur 10 ans : 15,1 x</a:t>
            </a:r>
          </a:p>
        </p:txBody>
      </p:sp>
      <p:sp>
        <p:nvSpPr>
          <p:cNvPr id="146" name="Rectangle 58"/>
          <p:cNvSpPr>
            <a:spLocks noChangeArrowheads="1"/>
          </p:cNvSpPr>
          <p:nvPr/>
        </p:nvSpPr>
        <p:spPr bwMode="auto">
          <a:xfrm>
            <a:off x="8540751" y="1381125"/>
            <a:ext cx="919163" cy="1936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1" i="0" u="none" strike="noStrike" cap="none" normalizeH="0" baseline="0">
                <a:ln>
                  <a:noFill/>
                </a:ln>
                <a:solidFill>
                  <a:srgbClr val="595959"/>
                </a:solidFill>
                <a:effectLst/>
                <a:latin typeface="Arial" panose="020B0604020202020204" pitchFamily="34" charset="0"/>
              </a:rPr>
              <a:t>Actions américaines</a:t>
            </a:r>
          </a:p>
        </p:txBody>
      </p:sp>
      <p:sp>
        <p:nvSpPr>
          <p:cNvPr id="148" name="Rectangle 61"/>
          <p:cNvSpPr>
            <a:spLocks noChangeArrowheads="1"/>
          </p:cNvSpPr>
          <p:nvPr/>
        </p:nvSpPr>
        <p:spPr bwMode="auto">
          <a:xfrm>
            <a:off x="6777558" y="2155463"/>
            <a:ext cx="884858"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CA" sz="900" i="1">
                <a:solidFill>
                  <a:srgbClr val="000000"/>
                </a:solidFill>
              </a:rPr>
              <a:t>Moy. </a:t>
            </a:r>
            <a:r>
              <a:rPr kumimoji="0" lang="fr-CA" sz="900" b="0" i="1" u="none" strike="noStrike" cap="none" normalizeH="0" baseline="0">
                <a:ln>
                  <a:noFill/>
                </a:ln>
                <a:solidFill>
                  <a:srgbClr val="000000"/>
                </a:solidFill>
                <a:effectLst/>
                <a:latin typeface="Arial" panose="020B0604020202020204" pitchFamily="34" charset="0"/>
              </a:rPr>
              <a:t>sur 10 ans : 21,3 x </a:t>
            </a:r>
          </a:p>
        </p:txBody>
      </p:sp>
      <p:sp>
        <p:nvSpPr>
          <p:cNvPr id="149" name="Rectangle 66"/>
          <p:cNvSpPr>
            <a:spLocks noChangeArrowheads="1"/>
          </p:cNvSpPr>
          <p:nvPr/>
        </p:nvSpPr>
        <p:spPr bwMode="auto">
          <a:xfrm>
            <a:off x="7309644" y="2578804"/>
            <a:ext cx="1231107"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fr-CA" sz="900" i="1" dirty="0" err="1">
                <a:solidFill>
                  <a:srgbClr val="000000"/>
                </a:solidFill>
              </a:rPr>
              <a:t>Moy</a:t>
            </a:r>
            <a:r>
              <a:rPr lang="fr-CA" sz="900" i="1" dirty="0">
                <a:solidFill>
                  <a:srgbClr val="000000"/>
                </a:solidFill>
              </a:rPr>
              <a:t>. </a:t>
            </a:r>
            <a:r>
              <a:rPr kumimoji="0" lang="fr-CA" sz="900" b="0" i="1" u="none" strike="noStrike" cap="none" normalizeH="0" baseline="0" dirty="0">
                <a:ln>
                  <a:noFill/>
                </a:ln>
                <a:solidFill>
                  <a:srgbClr val="000000"/>
                </a:solidFill>
                <a:effectLst/>
                <a:latin typeface="Arial" panose="020B0604020202020204" pitchFamily="34" charset="0"/>
              </a:rPr>
              <a:t>sur 10 ans : 18,3 x</a:t>
            </a:r>
          </a:p>
        </p:txBody>
      </p:sp>
      <p:sp>
        <p:nvSpPr>
          <p:cNvPr id="150" name="Rectangle 91"/>
          <p:cNvSpPr>
            <a:spLocks noChangeArrowheads="1"/>
          </p:cNvSpPr>
          <p:nvPr/>
        </p:nvSpPr>
        <p:spPr bwMode="auto">
          <a:xfrm>
            <a:off x="8570913" y="3533775"/>
            <a:ext cx="938213" cy="2127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1" i="0" u="none" strike="noStrike" cap="none" normalizeH="0" baseline="0">
                <a:ln>
                  <a:noFill/>
                </a:ln>
                <a:solidFill>
                  <a:srgbClr val="595959"/>
                </a:solidFill>
                <a:effectLst/>
                <a:latin typeface="Arial" panose="020B0604020202020204" pitchFamily="34" charset="0"/>
              </a:rPr>
              <a:t>Actions de ME</a:t>
            </a:r>
          </a:p>
        </p:txBody>
      </p:sp>
      <p:sp>
        <p:nvSpPr>
          <p:cNvPr id="151" name="Rectangle 94"/>
          <p:cNvSpPr>
            <a:spLocks noChangeArrowheads="1"/>
          </p:cNvSpPr>
          <p:nvPr/>
        </p:nvSpPr>
        <p:spPr bwMode="auto">
          <a:xfrm>
            <a:off x="8300936" y="4404007"/>
            <a:ext cx="905885"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fr-CA" sz="900" i="1" dirty="0" err="1">
                <a:solidFill>
                  <a:srgbClr val="000000"/>
                </a:solidFill>
              </a:rPr>
              <a:t>Moy</a:t>
            </a:r>
            <a:r>
              <a:rPr lang="fr-CA" sz="900" i="1" dirty="0">
                <a:solidFill>
                  <a:srgbClr val="000000"/>
                </a:solidFill>
              </a:rPr>
              <a:t>. </a:t>
            </a:r>
            <a:r>
              <a:rPr kumimoji="0" lang="fr-CA" sz="900" b="0" i="1" u="none" strike="noStrike" cap="none" normalizeH="0" baseline="0" dirty="0">
                <a:ln>
                  <a:noFill/>
                </a:ln>
                <a:solidFill>
                  <a:srgbClr val="000000"/>
                </a:solidFill>
                <a:effectLst/>
                <a:latin typeface="Arial" panose="020B0604020202020204" pitchFamily="34" charset="0"/>
              </a:rPr>
              <a:t>sur 10 ans : 14,5 x</a:t>
            </a:r>
          </a:p>
        </p:txBody>
      </p:sp>
      <p:sp>
        <p:nvSpPr>
          <p:cNvPr id="152" name="Rectangle 97"/>
          <p:cNvSpPr>
            <a:spLocks noChangeArrowheads="1"/>
          </p:cNvSpPr>
          <p:nvPr/>
        </p:nvSpPr>
        <p:spPr bwMode="auto">
          <a:xfrm>
            <a:off x="9146126" y="4914597"/>
            <a:ext cx="1231107"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fr-CA" sz="900" i="1" dirty="0" err="1">
                <a:solidFill>
                  <a:srgbClr val="000000"/>
                </a:solidFill>
              </a:rPr>
              <a:t>Moy</a:t>
            </a:r>
            <a:r>
              <a:rPr lang="fr-CA" sz="900" i="1" dirty="0">
                <a:solidFill>
                  <a:srgbClr val="000000"/>
                </a:solidFill>
              </a:rPr>
              <a:t>. </a:t>
            </a:r>
            <a:r>
              <a:rPr kumimoji="0" lang="fr-CA" sz="900" b="0" i="1" u="none" strike="noStrike" cap="none" normalizeH="0" baseline="0" dirty="0">
                <a:ln>
                  <a:noFill/>
                </a:ln>
                <a:solidFill>
                  <a:srgbClr val="000000"/>
                </a:solidFill>
                <a:effectLst/>
                <a:latin typeface="Arial" panose="020B0604020202020204" pitchFamily="34" charset="0"/>
              </a:rPr>
              <a:t>sur 10 ans : 11,9 x</a:t>
            </a:r>
          </a:p>
        </p:txBody>
      </p:sp>
      <p:sp>
        <p:nvSpPr>
          <p:cNvPr id="153" name="Rectangle 120"/>
          <p:cNvSpPr>
            <a:spLocks noChangeArrowheads="1"/>
          </p:cNvSpPr>
          <p:nvPr/>
        </p:nvSpPr>
        <p:spPr bwMode="auto">
          <a:xfrm>
            <a:off x="2693988" y="3514725"/>
            <a:ext cx="1627188" cy="2127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1" i="0" u="none" strike="noStrike" cap="none" normalizeH="0" baseline="0">
                <a:ln>
                  <a:noFill/>
                </a:ln>
                <a:solidFill>
                  <a:srgbClr val="595959"/>
                </a:solidFill>
                <a:effectLst/>
                <a:latin typeface="Arial" panose="020B0604020202020204" pitchFamily="34" charset="0"/>
              </a:rPr>
              <a:t>Actions internationales</a:t>
            </a:r>
          </a:p>
        </p:txBody>
      </p:sp>
      <p:sp>
        <p:nvSpPr>
          <p:cNvPr id="154" name="Rectangle 123"/>
          <p:cNvSpPr>
            <a:spLocks noChangeArrowheads="1"/>
          </p:cNvSpPr>
          <p:nvPr/>
        </p:nvSpPr>
        <p:spPr bwMode="auto">
          <a:xfrm>
            <a:off x="2549586" y="4379561"/>
            <a:ext cx="1231107"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fr-CA" sz="900" i="1">
                <a:solidFill>
                  <a:srgbClr val="000000"/>
                </a:solidFill>
              </a:rPr>
              <a:t>Moy. </a:t>
            </a:r>
            <a:r>
              <a:rPr kumimoji="0" lang="fr-CA" sz="900" b="0" i="1" u="none" strike="noStrike" cap="none" normalizeH="0" baseline="0">
                <a:ln>
                  <a:noFill/>
                </a:ln>
                <a:solidFill>
                  <a:srgbClr val="000000"/>
                </a:solidFill>
                <a:effectLst/>
                <a:latin typeface="Arial" panose="020B0604020202020204" pitchFamily="34" charset="0"/>
              </a:rPr>
              <a:t>sur 10 ans : 16,6 x</a:t>
            </a:r>
          </a:p>
        </p:txBody>
      </p:sp>
      <p:sp>
        <p:nvSpPr>
          <p:cNvPr id="155" name="Rectangle 126"/>
          <p:cNvSpPr>
            <a:spLocks noChangeArrowheads="1"/>
          </p:cNvSpPr>
          <p:nvPr/>
        </p:nvSpPr>
        <p:spPr bwMode="auto">
          <a:xfrm>
            <a:off x="1749397" y="4774014"/>
            <a:ext cx="1231107"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fr-CA" sz="900" i="1" dirty="0" err="1">
                <a:solidFill>
                  <a:srgbClr val="000000"/>
                </a:solidFill>
              </a:rPr>
              <a:t>Moy</a:t>
            </a:r>
            <a:r>
              <a:rPr lang="fr-CA" sz="900" i="1" dirty="0">
                <a:solidFill>
                  <a:srgbClr val="000000"/>
                </a:solidFill>
              </a:rPr>
              <a:t>. </a:t>
            </a:r>
            <a:r>
              <a:rPr kumimoji="0" lang="fr-CA" sz="900" b="0" i="1" u="none" strike="noStrike" cap="none" normalizeH="0" baseline="0" dirty="0">
                <a:ln>
                  <a:noFill/>
                </a:ln>
                <a:solidFill>
                  <a:srgbClr val="000000"/>
                </a:solidFill>
                <a:effectLst/>
                <a:latin typeface="Arial" panose="020B0604020202020204" pitchFamily="34" charset="0"/>
              </a:rPr>
              <a:t>sur 10 ans : 14,6 x</a:t>
            </a:r>
          </a:p>
        </p:txBody>
      </p:sp>
    </p:spTree>
    <p:extLst>
      <p:ext uri="{BB962C8B-B14F-4D97-AF65-F5344CB8AC3E}">
        <p14:creationId xmlns:p14="http://schemas.microsoft.com/office/powerpoint/2010/main" val="255454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5E96DE7-268F-7585-8064-88C2A7F8593E}"/>
              </a:ext>
            </a:extLst>
          </p:cNvPr>
          <p:cNvGraphicFramePr>
            <a:graphicFrameLocks/>
          </p:cNvGraphicFramePr>
          <p:nvPr>
            <p:extLst>
              <p:ext uri="{D42A27DB-BD31-4B8C-83A1-F6EECF244321}">
                <p14:modId xmlns:p14="http://schemas.microsoft.com/office/powerpoint/2010/main" val="1978588675"/>
              </p:ext>
            </p:extLst>
          </p:nvPr>
        </p:nvGraphicFramePr>
        <p:xfrm>
          <a:off x="6243637" y="1479236"/>
          <a:ext cx="5300345"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00D53123-EF31-4C08-A865-932FC064F9C8}" type="slidenum">
              <a:rPr lang="en-CA" smtClean="0"/>
              <a:pPr/>
              <a:t>8</a:t>
            </a:fld>
            <a:endParaRPr lang="en-CA"/>
          </a:p>
        </p:txBody>
      </p:sp>
      <p:sp>
        <p:nvSpPr>
          <p:cNvPr id="4" name="Title 3"/>
          <p:cNvSpPr>
            <a:spLocks noGrp="1"/>
          </p:cNvSpPr>
          <p:nvPr>
            <p:ph type="title"/>
          </p:nvPr>
        </p:nvSpPr>
        <p:spPr>
          <a:xfrm>
            <a:off x="726757" y="262227"/>
            <a:ext cx="10210800" cy="798046"/>
          </a:xfrm>
        </p:spPr>
        <p:txBody>
          <a:bodyPr>
            <a:normAutofit/>
          </a:bodyPr>
          <a:lstStyle/>
          <a:p>
            <a:r>
              <a:rPr lang="fr-CA">
                <a:solidFill>
                  <a:srgbClr val="002D73"/>
                </a:solidFill>
                <a:cs typeface="Arial" panose="020B0604020202020204" pitchFamily="34" charset="0"/>
              </a:rPr>
              <a:t>Marchés des changes</a:t>
            </a:r>
          </a:p>
        </p:txBody>
      </p:sp>
      <p:sp>
        <p:nvSpPr>
          <p:cNvPr id="10" name="Text Box 1"/>
          <p:cNvSpPr txBox="1">
            <a:spLocks noChangeArrowheads="1"/>
          </p:cNvSpPr>
          <p:nvPr/>
        </p:nvSpPr>
        <p:spPr bwMode="auto">
          <a:xfrm>
            <a:off x="612647" y="6134099"/>
            <a:ext cx="5630989" cy="358775"/>
          </a:xfrm>
          <a:prstGeom prst="rect">
            <a:avLst/>
          </a:prstGeom>
          <a:noFill/>
          <a:ln>
            <a:noFill/>
          </a:ln>
          <a:effectLst/>
          <a:extLst>
            <a:ext uri="{909E8E84-426E-40DD-AFC4-6F175D3DCCD1}">
              <a14:hiddenFill xmlns:a14="http://schemas.microsoft.com/office/drawing/2010/main">
                <a:solidFill>
                  <a:srgbClr val="002144"/>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sz="1000"/>
            </a:pPr>
            <a:r>
              <a:rPr lang="fr-CA" sz="800">
                <a:solidFill>
                  <a:schemeClr val="tx1">
                    <a:lumMod val="65000"/>
                    <a:lumOff val="35000"/>
                  </a:schemeClr>
                </a:solidFill>
              </a:rPr>
              <a:t>Sources : RBC GMA, Bloomberg. Données au </a:t>
            </a:r>
            <a:r>
              <a:rPr lang="fr-CA" sz="800">
                <a:solidFill>
                  <a:schemeClr val="tx1">
                    <a:lumMod val="65000"/>
                    <a:lumOff val="35000"/>
                  </a:schemeClr>
                </a:solidFill>
                <a:cs typeface="Arial" panose="020B0604020202020204" pitchFamily="34" charset="0"/>
              </a:rPr>
              <a:t>31 octobre 2024</a:t>
            </a:r>
            <a:r>
              <a:rPr lang="fr-CA" sz="800">
                <a:solidFill>
                  <a:schemeClr val="tx1">
                    <a:lumMod val="65000"/>
                    <a:lumOff val="35000"/>
                  </a:schemeClr>
                </a:solidFill>
              </a:rPr>
              <a:t>. La zone ombrée représente l’année 2024.</a:t>
            </a:r>
          </a:p>
        </p:txBody>
      </p:sp>
      <p:graphicFrame>
        <p:nvGraphicFramePr>
          <p:cNvPr id="8" name="Chart 7">
            <a:extLst>
              <a:ext uri="{FF2B5EF4-FFF2-40B4-BE49-F238E27FC236}">
                <a16:creationId xmlns:a16="http://schemas.microsoft.com/office/drawing/2014/main" id="{65C0234D-1470-8DB1-3800-26D9B9CE6A1D}"/>
              </a:ext>
            </a:extLst>
          </p:cNvPr>
          <p:cNvGraphicFramePr>
            <a:graphicFrameLocks/>
          </p:cNvGraphicFramePr>
          <p:nvPr>
            <p:extLst>
              <p:ext uri="{D42A27DB-BD31-4B8C-83A1-F6EECF244321}">
                <p14:modId xmlns:p14="http://schemas.microsoft.com/office/powerpoint/2010/main" val="1586549577"/>
              </p:ext>
            </p:extLst>
          </p:nvPr>
        </p:nvGraphicFramePr>
        <p:xfrm>
          <a:off x="528637" y="1404938"/>
          <a:ext cx="530352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5A1F758-0902-8A6C-4C33-58F56451485C}"/>
              </a:ext>
            </a:extLst>
          </p:cNvPr>
          <p:cNvSpPr txBox="1"/>
          <p:nvPr/>
        </p:nvSpPr>
        <p:spPr>
          <a:xfrm>
            <a:off x="5592491" y="3149624"/>
            <a:ext cx="510994" cy="246221"/>
          </a:xfrm>
          <a:prstGeom prst="rect">
            <a:avLst/>
          </a:prstGeom>
          <a:noFill/>
        </p:spPr>
        <p:txBody>
          <a:bodyPr wrap="square" rtlCol="0">
            <a:spAutoFit/>
          </a:bodyPr>
          <a:lstStyle/>
          <a:p>
            <a:pPr algn="ctr"/>
            <a:r>
              <a:rPr lang="fr-CA" sz="1000" b="1"/>
              <a:t>104</a:t>
            </a:r>
          </a:p>
        </p:txBody>
      </p:sp>
      <p:sp>
        <p:nvSpPr>
          <p:cNvPr id="11" name="TextBox 10">
            <a:extLst>
              <a:ext uri="{FF2B5EF4-FFF2-40B4-BE49-F238E27FC236}">
                <a16:creationId xmlns:a16="http://schemas.microsoft.com/office/drawing/2014/main" id="{E152D8F0-F2DB-21C4-E221-AFEF3D78AAEE}"/>
              </a:ext>
            </a:extLst>
          </p:cNvPr>
          <p:cNvSpPr txBox="1"/>
          <p:nvPr/>
        </p:nvSpPr>
        <p:spPr>
          <a:xfrm>
            <a:off x="11393369" y="3614629"/>
            <a:ext cx="562093" cy="246221"/>
          </a:xfrm>
          <a:prstGeom prst="rect">
            <a:avLst/>
          </a:prstGeom>
          <a:noFill/>
        </p:spPr>
        <p:txBody>
          <a:bodyPr wrap="square" rtlCol="0">
            <a:spAutoFit/>
          </a:bodyPr>
          <a:lstStyle/>
          <a:p>
            <a:pPr algn="ctr"/>
            <a:r>
              <a:rPr lang="fr-CA" sz="1000" b="1"/>
              <a:t>0,72</a:t>
            </a:r>
          </a:p>
        </p:txBody>
      </p:sp>
      <p:sp>
        <p:nvSpPr>
          <p:cNvPr id="60" name="Rectangle 8"/>
          <p:cNvSpPr>
            <a:spLocks noChangeArrowheads="1"/>
          </p:cNvSpPr>
          <p:nvPr/>
        </p:nvSpPr>
        <p:spPr bwMode="auto">
          <a:xfrm>
            <a:off x="6549865" y="5364437"/>
            <a:ext cx="321662"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0,60</a:t>
            </a:r>
          </a:p>
        </p:txBody>
      </p:sp>
      <p:sp>
        <p:nvSpPr>
          <p:cNvPr id="61" name="Rectangle 9"/>
          <p:cNvSpPr>
            <a:spLocks noChangeArrowheads="1"/>
          </p:cNvSpPr>
          <p:nvPr/>
        </p:nvSpPr>
        <p:spPr bwMode="auto">
          <a:xfrm>
            <a:off x="6549865" y="4634187"/>
            <a:ext cx="321662"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0,65</a:t>
            </a:r>
          </a:p>
        </p:txBody>
      </p:sp>
      <p:sp>
        <p:nvSpPr>
          <p:cNvPr id="62" name="Rectangle 10"/>
          <p:cNvSpPr>
            <a:spLocks noChangeArrowheads="1"/>
          </p:cNvSpPr>
          <p:nvPr/>
        </p:nvSpPr>
        <p:spPr bwMode="auto">
          <a:xfrm>
            <a:off x="6549865" y="3902349"/>
            <a:ext cx="321662"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0,70</a:t>
            </a:r>
          </a:p>
        </p:txBody>
      </p:sp>
      <p:sp>
        <p:nvSpPr>
          <p:cNvPr id="63" name="Rectangle 11"/>
          <p:cNvSpPr>
            <a:spLocks noChangeArrowheads="1"/>
          </p:cNvSpPr>
          <p:nvPr/>
        </p:nvSpPr>
        <p:spPr bwMode="auto">
          <a:xfrm>
            <a:off x="6549865" y="3172099"/>
            <a:ext cx="321662"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0,75</a:t>
            </a:r>
          </a:p>
        </p:txBody>
      </p:sp>
      <p:sp>
        <p:nvSpPr>
          <p:cNvPr id="64" name="Rectangle 12"/>
          <p:cNvSpPr>
            <a:spLocks noChangeArrowheads="1"/>
          </p:cNvSpPr>
          <p:nvPr/>
        </p:nvSpPr>
        <p:spPr bwMode="auto">
          <a:xfrm>
            <a:off x="6549865" y="2440262"/>
            <a:ext cx="321662"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0,80</a:t>
            </a:r>
          </a:p>
        </p:txBody>
      </p:sp>
      <p:sp>
        <p:nvSpPr>
          <p:cNvPr id="65" name="Rectangle 13"/>
          <p:cNvSpPr>
            <a:spLocks noChangeArrowheads="1"/>
          </p:cNvSpPr>
          <p:nvPr/>
        </p:nvSpPr>
        <p:spPr bwMode="auto">
          <a:xfrm>
            <a:off x="6549865" y="1710012"/>
            <a:ext cx="321662"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0,85</a:t>
            </a:r>
          </a:p>
        </p:txBody>
      </p:sp>
      <p:sp>
        <p:nvSpPr>
          <p:cNvPr id="66" name="Rectangle 21"/>
          <p:cNvSpPr>
            <a:spLocks noChangeArrowheads="1"/>
          </p:cNvSpPr>
          <p:nvPr/>
        </p:nvSpPr>
        <p:spPr bwMode="auto">
          <a:xfrm rot="16200000">
            <a:off x="6161297" y="3383317"/>
            <a:ext cx="615553" cy="16158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050" b="0" i="0" u="none" strike="noStrike" cap="none" normalizeH="0" baseline="0">
                <a:ln>
                  <a:noFill/>
                </a:ln>
                <a:solidFill>
                  <a:srgbClr val="595959"/>
                </a:solidFill>
                <a:effectLst/>
                <a:latin typeface="Arial" panose="020B0604020202020204" pitchFamily="34" charset="0"/>
              </a:rPr>
              <a:t>CAD/USD</a:t>
            </a:r>
          </a:p>
        </p:txBody>
      </p:sp>
      <p:sp>
        <p:nvSpPr>
          <p:cNvPr id="67" name="Rectangle 22"/>
          <p:cNvSpPr>
            <a:spLocks noChangeArrowheads="1"/>
          </p:cNvSpPr>
          <p:nvPr/>
        </p:nvSpPr>
        <p:spPr bwMode="auto">
          <a:xfrm>
            <a:off x="7791199" y="1602290"/>
            <a:ext cx="2205220"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Taux de change CAD/USD</a:t>
            </a:r>
          </a:p>
        </p:txBody>
      </p:sp>
      <p:sp>
        <p:nvSpPr>
          <p:cNvPr id="68" name="Rectangle 51"/>
          <p:cNvSpPr>
            <a:spLocks noChangeArrowheads="1"/>
          </p:cNvSpPr>
          <p:nvPr/>
        </p:nvSpPr>
        <p:spPr bwMode="auto">
          <a:xfrm rot="16200000">
            <a:off x="454882" y="3533837"/>
            <a:ext cx="646010" cy="16158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050" b="0" i="0" u="none" strike="noStrike" cap="none" normalizeH="0" baseline="0">
                <a:ln>
                  <a:noFill/>
                </a:ln>
                <a:solidFill>
                  <a:srgbClr val="595959"/>
                </a:solidFill>
                <a:effectLst/>
                <a:latin typeface="Arial" panose="020B0604020202020204" pitchFamily="34" charset="0"/>
              </a:rPr>
              <a:t>Niveau de l’indice</a:t>
            </a:r>
          </a:p>
        </p:txBody>
      </p:sp>
      <p:sp>
        <p:nvSpPr>
          <p:cNvPr id="69" name="Rectangle 52"/>
          <p:cNvSpPr>
            <a:spLocks noChangeArrowheads="1"/>
          </p:cNvSpPr>
          <p:nvPr/>
        </p:nvSpPr>
        <p:spPr bwMode="auto">
          <a:xfrm>
            <a:off x="1877410" y="1505636"/>
            <a:ext cx="2795638"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595959"/>
                </a:solidFill>
                <a:effectLst/>
                <a:latin typeface="Arial" panose="020B0604020202020204" pitchFamily="34" charset="0"/>
              </a:rPr>
              <a:t>Indice du dollar américain (DXY) </a:t>
            </a:r>
          </a:p>
        </p:txBody>
      </p:sp>
    </p:spTree>
    <p:extLst>
      <p:ext uri="{BB962C8B-B14F-4D97-AF65-F5344CB8AC3E}">
        <p14:creationId xmlns:p14="http://schemas.microsoft.com/office/powerpoint/2010/main" val="25899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16CCC5-7FC8-2E53-1C00-3A55EB932F29}"/>
              </a:ext>
            </a:extLst>
          </p:cNvPr>
          <p:cNvSpPr>
            <a:spLocks noGrp="1"/>
          </p:cNvSpPr>
          <p:nvPr>
            <p:ph type="sldNum" sz="quarter" idx="12"/>
          </p:nvPr>
        </p:nvSpPr>
        <p:spPr/>
        <p:txBody>
          <a:bodyPr/>
          <a:lstStyle/>
          <a:p>
            <a:fld id="{00D53123-EF31-4C08-A865-932FC064F9C8}" type="slidenum">
              <a:rPr lang="en-CA" smtClean="0"/>
              <a:pPr/>
              <a:t>9</a:t>
            </a:fld>
            <a:endParaRPr lang="en-CA"/>
          </a:p>
        </p:txBody>
      </p:sp>
      <p:sp>
        <p:nvSpPr>
          <p:cNvPr id="4" name="Title 3">
            <a:extLst>
              <a:ext uri="{FF2B5EF4-FFF2-40B4-BE49-F238E27FC236}">
                <a16:creationId xmlns:a16="http://schemas.microsoft.com/office/drawing/2014/main" id="{17198CEA-4A37-82E6-297A-FDD995B4304E}"/>
              </a:ext>
            </a:extLst>
          </p:cNvPr>
          <p:cNvSpPr>
            <a:spLocks noGrp="1"/>
          </p:cNvSpPr>
          <p:nvPr>
            <p:ph type="title"/>
          </p:nvPr>
        </p:nvSpPr>
        <p:spPr>
          <a:xfrm>
            <a:off x="650558" y="238086"/>
            <a:ext cx="10210800" cy="798046"/>
          </a:xfrm>
        </p:spPr>
        <p:txBody>
          <a:bodyPr/>
          <a:lstStyle/>
          <a:p>
            <a:r>
              <a:rPr lang="fr-CA"/>
              <a:t>Marchés des marchandises</a:t>
            </a:r>
          </a:p>
        </p:txBody>
      </p:sp>
      <p:graphicFrame>
        <p:nvGraphicFramePr>
          <p:cNvPr id="11" name="Chart 10">
            <a:extLst>
              <a:ext uri="{FF2B5EF4-FFF2-40B4-BE49-F238E27FC236}">
                <a16:creationId xmlns:a16="http://schemas.microsoft.com/office/drawing/2014/main" id="{9FA1F527-EDCF-CA78-1C2B-96E2F22EBCD1}"/>
              </a:ext>
            </a:extLst>
          </p:cNvPr>
          <p:cNvGraphicFramePr>
            <a:graphicFrameLocks/>
          </p:cNvGraphicFramePr>
          <p:nvPr>
            <p:extLst>
              <p:ext uri="{D42A27DB-BD31-4B8C-83A1-F6EECF244321}">
                <p14:modId xmlns:p14="http://schemas.microsoft.com/office/powerpoint/2010/main" val="1180907466"/>
              </p:ext>
            </p:extLst>
          </p:nvPr>
        </p:nvGraphicFramePr>
        <p:xfrm>
          <a:off x="110195" y="1457134"/>
          <a:ext cx="3886200" cy="4133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412B7D7-8718-6703-E072-72385DC01EB4}"/>
              </a:ext>
            </a:extLst>
          </p:cNvPr>
          <p:cNvGraphicFramePr>
            <a:graphicFrameLocks/>
          </p:cNvGraphicFramePr>
          <p:nvPr>
            <p:extLst>
              <p:ext uri="{D42A27DB-BD31-4B8C-83A1-F6EECF244321}">
                <p14:modId xmlns:p14="http://schemas.microsoft.com/office/powerpoint/2010/main" val="4154420889"/>
              </p:ext>
            </p:extLst>
          </p:nvPr>
        </p:nvGraphicFramePr>
        <p:xfrm>
          <a:off x="4079410" y="1476184"/>
          <a:ext cx="3886200" cy="4133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532F8DFB-C708-177C-FC17-07984DBBD344}"/>
              </a:ext>
            </a:extLst>
          </p:cNvPr>
          <p:cNvGraphicFramePr>
            <a:graphicFrameLocks/>
          </p:cNvGraphicFramePr>
          <p:nvPr>
            <p:extLst>
              <p:ext uri="{D42A27DB-BD31-4B8C-83A1-F6EECF244321}">
                <p14:modId xmlns:p14="http://schemas.microsoft.com/office/powerpoint/2010/main" val="4137030635"/>
              </p:ext>
            </p:extLst>
          </p:nvPr>
        </p:nvGraphicFramePr>
        <p:xfrm>
          <a:off x="8048625" y="1476184"/>
          <a:ext cx="3886200"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Box 1">
            <a:extLst>
              <a:ext uri="{FF2B5EF4-FFF2-40B4-BE49-F238E27FC236}">
                <a16:creationId xmlns:a16="http://schemas.microsoft.com/office/drawing/2014/main" id="{EFAB60C7-7B4F-BC8C-BF0C-F9FD84EFF731}"/>
              </a:ext>
            </a:extLst>
          </p:cNvPr>
          <p:cNvSpPr txBox="1">
            <a:spLocks noChangeArrowheads="1"/>
          </p:cNvSpPr>
          <p:nvPr/>
        </p:nvSpPr>
        <p:spPr bwMode="auto">
          <a:xfrm>
            <a:off x="568262" y="6094036"/>
            <a:ext cx="9786229" cy="276999"/>
          </a:xfrm>
          <a:prstGeom prst="rect">
            <a:avLst/>
          </a:prstGeom>
          <a:noFill/>
          <a:ln>
            <a:noFill/>
          </a:ln>
          <a:effectLst/>
          <a:extLst>
            <a:ext uri="{909E8E84-426E-40DD-AFC4-6F175D3DCCD1}">
              <a14:hiddenFill xmlns:a14="http://schemas.microsoft.com/office/drawing/2010/main">
                <a:solidFill>
                  <a:srgbClr val="002144"/>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sz="1000"/>
            </a:pPr>
            <a:r>
              <a:rPr lang="fr-CA" sz="800">
                <a:solidFill>
                  <a:schemeClr val="tx1">
                    <a:lumMod val="65000"/>
                    <a:lumOff val="35000"/>
                  </a:schemeClr>
                </a:solidFill>
              </a:rPr>
              <a:t>Sources : RBC GMA, Bloomberg. Données au </a:t>
            </a:r>
            <a:r>
              <a:rPr lang="fr-CA" sz="800">
                <a:solidFill>
                  <a:schemeClr val="tx1">
                    <a:lumMod val="65000"/>
                    <a:lumOff val="35000"/>
                  </a:schemeClr>
                </a:solidFill>
                <a:cs typeface="Arial" panose="020B0604020202020204" pitchFamily="34" charset="0"/>
              </a:rPr>
              <a:t>31 octobre 2024</a:t>
            </a:r>
            <a:r>
              <a:rPr lang="fr-CA" sz="800">
                <a:solidFill>
                  <a:schemeClr val="tx1">
                    <a:lumMod val="65000"/>
                    <a:lumOff val="35000"/>
                  </a:schemeClr>
                </a:solidFill>
              </a:rPr>
              <a:t>. Les prix sont indiqués en dollars américains.</a:t>
            </a:r>
            <a:r>
              <a:rPr lang="fr-CA" sz="800">
                <a:solidFill>
                  <a:srgbClr val="000000"/>
                </a:solidFill>
              </a:rPr>
              <a:t> </a:t>
            </a:r>
            <a:r>
              <a:rPr lang="fr-CA" sz="800">
                <a:solidFill>
                  <a:schemeClr val="tx1">
                    <a:lumMod val="65000"/>
                    <a:lumOff val="35000"/>
                  </a:schemeClr>
                </a:solidFill>
              </a:rPr>
              <a:t>L’indice du prix des métaux industriels comprend le cuivre, l’aluminium, le zinc, le nickel et le plomb. La zone ombrée représente l’année 2024.</a:t>
            </a:r>
          </a:p>
        </p:txBody>
      </p:sp>
      <p:sp>
        <p:nvSpPr>
          <p:cNvPr id="10" name="TextBox 9">
            <a:extLst>
              <a:ext uri="{FF2B5EF4-FFF2-40B4-BE49-F238E27FC236}">
                <a16:creationId xmlns:a16="http://schemas.microsoft.com/office/drawing/2014/main" id="{118BABB0-E2FF-49CE-17B0-EA3F0735BAC9}"/>
              </a:ext>
            </a:extLst>
          </p:cNvPr>
          <p:cNvSpPr txBox="1"/>
          <p:nvPr/>
        </p:nvSpPr>
        <p:spPr>
          <a:xfrm>
            <a:off x="3753830" y="2942052"/>
            <a:ext cx="464540" cy="246221"/>
          </a:xfrm>
          <a:prstGeom prst="rect">
            <a:avLst/>
          </a:prstGeom>
          <a:noFill/>
        </p:spPr>
        <p:txBody>
          <a:bodyPr wrap="square" rtlCol="0">
            <a:spAutoFit/>
          </a:bodyPr>
          <a:lstStyle/>
          <a:p>
            <a:pPr algn="ctr"/>
            <a:r>
              <a:rPr lang="fr-CA" sz="1000" b="1"/>
              <a:t>69 $</a:t>
            </a:r>
          </a:p>
        </p:txBody>
      </p:sp>
      <p:sp>
        <p:nvSpPr>
          <p:cNvPr id="14" name="TextBox 13">
            <a:extLst>
              <a:ext uri="{FF2B5EF4-FFF2-40B4-BE49-F238E27FC236}">
                <a16:creationId xmlns:a16="http://schemas.microsoft.com/office/drawing/2014/main" id="{CBD889CF-261A-B1C5-5502-0F444FA30B5C}"/>
              </a:ext>
            </a:extLst>
          </p:cNvPr>
          <p:cNvSpPr txBox="1"/>
          <p:nvPr/>
        </p:nvSpPr>
        <p:spPr>
          <a:xfrm>
            <a:off x="7767579" y="2236313"/>
            <a:ext cx="618302" cy="246221"/>
          </a:xfrm>
          <a:prstGeom prst="rect">
            <a:avLst/>
          </a:prstGeom>
          <a:noFill/>
        </p:spPr>
        <p:txBody>
          <a:bodyPr wrap="square" rtlCol="0">
            <a:spAutoFit/>
          </a:bodyPr>
          <a:lstStyle/>
          <a:p>
            <a:pPr algn="ctr"/>
            <a:r>
              <a:rPr lang="fr-CA" sz="1000" b="1"/>
              <a:t>2 744 $</a:t>
            </a:r>
          </a:p>
        </p:txBody>
      </p:sp>
      <p:sp>
        <p:nvSpPr>
          <p:cNvPr id="15" name="TextBox 14">
            <a:extLst>
              <a:ext uri="{FF2B5EF4-FFF2-40B4-BE49-F238E27FC236}">
                <a16:creationId xmlns:a16="http://schemas.microsoft.com/office/drawing/2014/main" id="{A9CE29DE-EE9F-AFA9-C6FB-779D9B708B58}"/>
              </a:ext>
            </a:extLst>
          </p:cNvPr>
          <p:cNvSpPr txBox="1"/>
          <p:nvPr/>
        </p:nvSpPr>
        <p:spPr>
          <a:xfrm>
            <a:off x="11653778" y="3429000"/>
            <a:ext cx="562093" cy="246221"/>
          </a:xfrm>
          <a:prstGeom prst="rect">
            <a:avLst/>
          </a:prstGeom>
          <a:noFill/>
        </p:spPr>
        <p:txBody>
          <a:bodyPr wrap="square" rtlCol="0">
            <a:spAutoFit/>
          </a:bodyPr>
          <a:lstStyle/>
          <a:p>
            <a:pPr algn="ctr"/>
            <a:r>
              <a:rPr lang="fr-CA" sz="1000" b="1"/>
              <a:t>281 $</a:t>
            </a:r>
          </a:p>
        </p:txBody>
      </p:sp>
      <p:sp>
        <p:nvSpPr>
          <p:cNvPr id="105" name="Rectangle 19"/>
          <p:cNvSpPr>
            <a:spLocks noChangeArrowheads="1"/>
          </p:cNvSpPr>
          <p:nvPr/>
        </p:nvSpPr>
        <p:spPr bwMode="auto">
          <a:xfrm>
            <a:off x="488950" y="5211763"/>
            <a:ext cx="341313"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-60 $</a:t>
            </a:r>
          </a:p>
        </p:txBody>
      </p:sp>
      <p:sp>
        <p:nvSpPr>
          <p:cNvPr id="106" name="Rectangle 20"/>
          <p:cNvSpPr>
            <a:spLocks noChangeArrowheads="1"/>
          </p:cNvSpPr>
          <p:nvPr/>
        </p:nvSpPr>
        <p:spPr bwMode="auto">
          <a:xfrm>
            <a:off x="488950" y="4875213"/>
            <a:ext cx="341313"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-40 $</a:t>
            </a:r>
          </a:p>
        </p:txBody>
      </p:sp>
      <p:sp>
        <p:nvSpPr>
          <p:cNvPr id="107" name="Rectangle 21"/>
          <p:cNvSpPr>
            <a:spLocks noChangeArrowheads="1"/>
          </p:cNvSpPr>
          <p:nvPr/>
        </p:nvSpPr>
        <p:spPr bwMode="auto">
          <a:xfrm>
            <a:off x="488950" y="4538663"/>
            <a:ext cx="341313"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-20 $</a:t>
            </a:r>
          </a:p>
        </p:txBody>
      </p:sp>
      <p:sp>
        <p:nvSpPr>
          <p:cNvPr id="108" name="Rectangle 22"/>
          <p:cNvSpPr>
            <a:spLocks noChangeArrowheads="1"/>
          </p:cNvSpPr>
          <p:nvPr/>
        </p:nvSpPr>
        <p:spPr bwMode="auto">
          <a:xfrm>
            <a:off x="608013" y="4200525"/>
            <a:ext cx="21590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0 $</a:t>
            </a:r>
          </a:p>
        </p:txBody>
      </p:sp>
      <p:sp>
        <p:nvSpPr>
          <p:cNvPr id="109" name="Rectangle 23"/>
          <p:cNvSpPr>
            <a:spLocks noChangeArrowheads="1"/>
          </p:cNvSpPr>
          <p:nvPr/>
        </p:nvSpPr>
        <p:spPr bwMode="auto">
          <a:xfrm>
            <a:off x="533400" y="3863975"/>
            <a:ext cx="295275"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20 $</a:t>
            </a:r>
          </a:p>
        </p:txBody>
      </p:sp>
      <p:sp>
        <p:nvSpPr>
          <p:cNvPr id="110" name="Rectangle 24"/>
          <p:cNvSpPr>
            <a:spLocks noChangeArrowheads="1"/>
          </p:cNvSpPr>
          <p:nvPr/>
        </p:nvSpPr>
        <p:spPr bwMode="auto">
          <a:xfrm>
            <a:off x="533400" y="3527425"/>
            <a:ext cx="295275"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40 $</a:t>
            </a:r>
          </a:p>
        </p:txBody>
      </p:sp>
      <p:sp>
        <p:nvSpPr>
          <p:cNvPr id="111" name="Rectangle 25"/>
          <p:cNvSpPr>
            <a:spLocks noChangeArrowheads="1"/>
          </p:cNvSpPr>
          <p:nvPr/>
        </p:nvSpPr>
        <p:spPr bwMode="auto">
          <a:xfrm>
            <a:off x="533400" y="3190875"/>
            <a:ext cx="295275"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60 $</a:t>
            </a:r>
          </a:p>
        </p:txBody>
      </p:sp>
      <p:sp>
        <p:nvSpPr>
          <p:cNvPr id="112" name="Rectangle 26"/>
          <p:cNvSpPr>
            <a:spLocks noChangeArrowheads="1"/>
          </p:cNvSpPr>
          <p:nvPr/>
        </p:nvSpPr>
        <p:spPr bwMode="auto">
          <a:xfrm>
            <a:off x="533400" y="2854325"/>
            <a:ext cx="295275"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80 $</a:t>
            </a:r>
          </a:p>
        </p:txBody>
      </p:sp>
      <p:sp>
        <p:nvSpPr>
          <p:cNvPr id="113" name="Rectangle 27"/>
          <p:cNvSpPr>
            <a:spLocks noChangeArrowheads="1"/>
          </p:cNvSpPr>
          <p:nvPr/>
        </p:nvSpPr>
        <p:spPr bwMode="auto">
          <a:xfrm>
            <a:off x="460375" y="2517775"/>
            <a:ext cx="371475"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100 $</a:t>
            </a:r>
          </a:p>
        </p:txBody>
      </p:sp>
      <p:sp>
        <p:nvSpPr>
          <p:cNvPr id="114" name="Rectangle 28"/>
          <p:cNvSpPr>
            <a:spLocks noChangeArrowheads="1"/>
          </p:cNvSpPr>
          <p:nvPr/>
        </p:nvSpPr>
        <p:spPr bwMode="auto">
          <a:xfrm>
            <a:off x="460375" y="2181225"/>
            <a:ext cx="371475"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120 $</a:t>
            </a:r>
          </a:p>
        </p:txBody>
      </p:sp>
      <p:sp>
        <p:nvSpPr>
          <p:cNvPr id="115" name="Rectangle 29"/>
          <p:cNvSpPr>
            <a:spLocks noChangeArrowheads="1"/>
          </p:cNvSpPr>
          <p:nvPr/>
        </p:nvSpPr>
        <p:spPr bwMode="auto">
          <a:xfrm>
            <a:off x="460375" y="1844675"/>
            <a:ext cx="371475"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140 $</a:t>
            </a:r>
          </a:p>
        </p:txBody>
      </p:sp>
      <p:sp>
        <p:nvSpPr>
          <p:cNvPr id="116" name="Rectangle 35"/>
          <p:cNvSpPr>
            <a:spLocks noChangeArrowheads="1"/>
          </p:cNvSpPr>
          <p:nvPr/>
        </p:nvSpPr>
        <p:spPr bwMode="auto">
          <a:xfrm rot="16200000">
            <a:off x="-93142" y="3510027"/>
            <a:ext cx="937757"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WTI par baril </a:t>
            </a:r>
          </a:p>
        </p:txBody>
      </p:sp>
      <p:sp>
        <p:nvSpPr>
          <p:cNvPr id="117" name="Rectangle 36"/>
          <p:cNvSpPr>
            <a:spLocks noChangeArrowheads="1"/>
          </p:cNvSpPr>
          <p:nvPr/>
        </p:nvSpPr>
        <p:spPr bwMode="auto">
          <a:xfrm>
            <a:off x="1458913" y="1571625"/>
            <a:ext cx="1281113" cy="23653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595959"/>
                </a:solidFill>
                <a:effectLst/>
                <a:latin typeface="Arial" panose="020B0604020202020204" pitchFamily="34" charset="0"/>
              </a:rPr>
              <a:t>Prix du pétrole brut</a:t>
            </a:r>
          </a:p>
        </p:txBody>
      </p:sp>
      <p:sp>
        <p:nvSpPr>
          <p:cNvPr id="118" name="Rectangle 51"/>
          <p:cNvSpPr>
            <a:spLocks noChangeArrowheads="1"/>
          </p:cNvSpPr>
          <p:nvPr/>
        </p:nvSpPr>
        <p:spPr bwMode="auto">
          <a:xfrm>
            <a:off x="4429125" y="5230813"/>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1 000 $</a:t>
            </a:r>
          </a:p>
        </p:txBody>
      </p:sp>
      <p:sp>
        <p:nvSpPr>
          <p:cNvPr id="119" name="Rectangle 52"/>
          <p:cNvSpPr>
            <a:spLocks noChangeArrowheads="1"/>
          </p:cNvSpPr>
          <p:nvPr/>
        </p:nvSpPr>
        <p:spPr bwMode="auto">
          <a:xfrm>
            <a:off x="4429125" y="4810125"/>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1 250 $</a:t>
            </a:r>
          </a:p>
        </p:txBody>
      </p:sp>
      <p:sp>
        <p:nvSpPr>
          <p:cNvPr id="120" name="Rectangle 53"/>
          <p:cNvSpPr>
            <a:spLocks noChangeArrowheads="1"/>
          </p:cNvSpPr>
          <p:nvPr/>
        </p:nvSpPr>
        <p:spPr bwMode="auto">
          <a:xfrm>
            <a:off x="4429125" y="4387850"/>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1 500 $</a:t>
            </a:r>
          </a:p>
        </p:txBody>
      </p:sp>
      <p:sp>
        <p:nvSpPr>
          <p:cNvPr id="121" name="Rectangle 54"/>
          <p:cNvSpPr>
            <a:spLocks noChangeArrowheads="1"/>
          </p:cNvSpPr>
          <p:nvPr/>
        </p:nvSpPr>
        <p:spPr bwMode="auto">
          <a:xfrm>
            <a:off x="4438650" y="3967163"/>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1 750 $</a:t>
            </a:r>
          </a:p>
        </p:txBody>
      </p:sp>
      <p:sp>
        <p:nvSpPr>
          <p:cNvPr id="122" name="Rectangle 55"/>
          <p:cNvSpPr>
            <a:spLocks noChangeArrowheads="1"/>
          </p:cNvSpPr>
          <p:nvPr/>
        </p:nvSpPr>
        <p:spPr bwMode="auto">
          <a:xfrm>
            <a:off x="4438650" y="3546475"/>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2 000 $</a:t>
            </a:r>
          </a:p>
        </p:txBody>
      </p:sp>
      <p:sp>
        <p:nvSpPr>
          <p:cNvPr id="123" name="Rectangle 56"/>
          <p:cNvSpPr>
            <a:spLocks noChangeArrowheads="1"/>
          </p:cNvSpPr>
          <p:nvPr/>
        </p:nvSpPr>
        <p:spPr bwMode="auto">
          <a:xfrm>
            <a:off x="4438650" y="3125788"/>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2 250 $</a:t>
            </a:r>
          </a:p>
        </p:txBody>
      </p:sp>
      <p:sp>
        <p:nvSpPr>
          <p:cNvPr id="124" name="Rectangle 57"/>
          <p:cNvSpPr>
            <a:spLocks noChangeArrowheads="1"/>
          </p:cNvSpPr>
          <p:nvPr/>
        </p:nvSpPr>
        <p:spPr bwMode="auto">
          <a:xfrm>
            <a:off x="4438650" y="2705100"/>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2 500 $</a:t>
            </a:r>
          </a:p>
        </p:txBody>
      </p:sp>
      <p:sp>
        <p:nvSpPr>
          <p:cNvPr id="125" name="Rectangle 58"/>
          <p:cNvSpPr>
            <a:spLocks noChangeArrowheads="1"/>
          </p:cNvSpPr>
          <p:nvPr/>
        </p:nvSpPr>
        <p:spPr bwMode="auto">
          <a:xfrm>
            <a:off x="4438650" y="2284413"/>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2 750 $</a:t>
            </a:r>
          </a:p>
        </p:txBody>
      </p:sp>
      <p:sp>
        <p:nvSpPr>
          <p:cNvPr id="126" name="Rectangle 59"/>
          <p:cNvSpPr>
            <a:spLocks noChangeArrowheads="1"/>
          </p:cNvSpPr>
          <p:nvPr/>
        </p:nvSpPr>
        <p:spPr bwMode="auto">
          <a:xfrm>
            <a:off x="4438650" y="1863725"/>
            <a:ext cx="488950" cy="18891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595959"/>
                </a:solidFill>
                <a:effectLst/>
                <a:latin typeface="Arial" panose="020B0604020202020204" pitchFamily="34" charset="0"/>
              </a:rPr>
              <a:t>3 000 $</a:t>
            </a:r>
          </a:p>
        </p:txBody>
      </p:sp>
      <p:sp>
        <p:nvSpPr>
          <p:cNvPr id="127" name="Rectangle 65"/>
          <p:cNvSpPr>
            <a:spLocks noChangeArrowheads="1"/>
          </p:cNvSpPr>
          <p:nvPr/>
        </p:nvSpPr>
        <p:spPr bwMode="auto">
          <a:xfrm rot="16200000">
            <a:off x="3824524" y="3555498"/>
            <a:ext cx="1028700"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Or par once</a:t>
            </a:r>
          </a:p>
        </p:txBody>
      </p:sp>
      <p:sp>
        <p:nvSpPr>
          <p:cNvPr id="128" name="Rectangle 66"/>
          <p:cNvSpPr>
            <a:spLocks noChangeArrowheads="1"/>
          </p:cNvSpPr>
          <p:nvPr/>
        </p:nvSpPr>
        <p:spPr bwMode="auto">
          <a:xfrm>
            <a:off x="5616575" y="1590675"/>
            <a:ext cx="906463" cy="23653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595959"/>
                </a:solidFill>
                <a:effectLst/>
                <a:latin typeface="Arial" panose="020B0604020202020204" pitchFamily="34" charset="0"/>
              </a:rPr>
              <a:t>Prix de l’or</a:t>
            </a:r>
          </a:p>
        </p:txBody>
      </p:sp>
      <p:sp>
        <p:nvSpPr>
          <p:cNvPr id="129" name="Rectangle 94"/>
          <p:cNvSpPr>
            <a:spLocks noChangeArrowheads="1"/>
          </p:cNvSpPr>
          <p:nvPr/>
        </p:nvSpPr>
        <p:spPr bwMode="auto">
          <a:xfrm rot="16200000">
            <a:off x="7715889" y="3506378"/>
            <a:ext cx="1109279"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595959"/>
                </a:solidFill>
                <a:effectLst/>
                <a:latin typeface="Arial" panose="020B0604020202020204" pitchFamily="34" charset="0"/>
              </a:rPr>
              <a:t>Niveau de l’indice</a:t>
            </a:r>
          </a:p>
        </p:txBody>
      </p:sp>
      <p:sp>
        <p:nvSpPr>
          <p:cNvPr id="130" name="Rectangle 95"/>
          <p:cNvSpPr>
            <a:spLocks noChangeArrowheads="1"/>
          </p:cNvSpPr>
          <p:nvPr/>
        </p:nvSpPr>
        <p:spPr bwMode="auto">
          <a:xfrm>
            <a:off x="9174163" y="1585913"/>
            <a:ext cx="1781175" cy="22066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595959"/>
                </a:solidFill>
                <a:effectLst/>
                <a:latin typeface="Arial" panose="020B0604020202020204" pitchFamily="34" charset="0"/>
              </a:rPr>
              <a:t>Prix des métaux industriels</a:t>
            </a:r>
          </a:p>
        </p:txBody>
      </p:sp>
    </p:spTree>
    <p:extLst>
      <p:ext uri="{BB962C8B-B14F-4D97-AF65-F5344CB8AC3E}">
        <p14:creationId xmlns:p14="http://schemas.microsoft.com/office/powerpoint/2010/main" val="1547017025"/>
      </p:ext>
    </p:extLst>
  </p:cSld>
  <p:clrMapOvr>
    <a:masterClrMapping/>
  </p:clrMapOvr>
</p:sld>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AllExternalAdhocVariableMappings/>
</file>

<file path=customXml/item2.xml><?xml version="1.0" encoding="utf-8"?>
<ct:contentTypeSchema xmlns:ct="http://schemas.microsoft.com/office/2006/metadata/contentType" xmlns:ma="http://schemas.microsoft.com/office/2006/metadata/properties/metaAttributes" ct:_="" ma:_="" ma:contentTypeName="Document" ma:contentTypeID="0x010100FE430AA51E6E1943AA29EFC036E90477" ma:contentTypeVersion="0" ma:contentTypeDescription="Create a new document." ma:contentTypeScope="" ma:versionID="00d968d530310350fbccbbeb1cb196f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VariableListDefinition name="AD_HOC" displayName="AD_HOC" id="8407956d-2544-4724-b764-01ab33efb848" isdomainofvalue="False" dataSourceId="28c3a272-3301-425a-b453-43efe592e659"/>
</file>

<file path=customXml/item5.xml><?xml version="1.0" encoding="utf-8"?>
<VariableList UniqueId="8407956d-2544-4724-b764-01ab33efb848" Name="AD_HOC" ContentType="XML" MajorVersion="0" MinorVersion="1" isLocalCopy="False" IsBaseObject="False" DataSourceId="28c3a272-3301-425a-b453-43efe592e659" DataSourceMajorVersion="0" DataSourceMinorVersion="1"/>
</file>

<file path=customXml/item6.xml><?xml version="1.0" encoding="utf-8"?>
<VariableListDefinition name="Computed" displayName="Computed" id="d03098ea-c239-473f-8ed5-074db9caceef" isdomainofvalue="False" dataSourceId="dfd8c13e-b26f-4899-9ae5-6176142b3bac"/>
</file>

<file path=customXml/item7.xml><?xml version="1.0" encoding="utf-8"?>
<VariableList UniqueId="d03098ea-c239-473f-8ed5-074db9caceef" Name="Computed" ContentType="XML" MajorVersion="0" MinorVersion="1" isLocalCopy="False" IsBaseObject="False" DataSourceId="dfd8c13e-b26f-4899-9ae5-6176142b3bac" DataSourceMajorVersion="0" DataSourceMinorVersion="1"/>
</file>

<file path=customXml/item8.xml><?xml version="1.0" encoding="utf-8"?>
<VariableListDefinition name="System" displayName="System" id="4e82235d-7a32-4fb8-9b5a-30e851d1c617" isdomainofvalue="False" dataSourceId="572754a9-741e-4cf5-8879-432057036f46"/>
</file>

<file path=customXml/item9.xml><?xml version="1.0" encoding="utf-8"?>
<VariableList UniqueId="4e82235d-7a32-4fb8-9b5a-30e851d1c617" Name="System" ContentType="XML" MajorVersion="0" MinorVersion="1" isLocalCopy="False" IsBaseObject="False" DataSourceId="572754a9-741e-4cf5-8879-432057036f46" DataSourceMajorVersion="0" DataSourceMinorVersion="1"/>
</file>

<file path=customXml/itemProps1.xml><?xml version="1.0" encoding="utf-8"?>
<ds:datastoreItem xmlns:ds="http://schemas.openxmlformats.org/officeDocument/2006/customXml" ds:itemID="{5FC52444-330D-46E5-BB05-F0EDD3D5A944}">
  <ds:schemaRefs>
    <ds:schemaRef ds:uri="http://schemas.microsoft.com/sharepoint/v3/contenttype/forms"/>
  </ds:schemaRefs>
</ds:datastoreItem>
</file>

<file path=customXml/itemProps10.xml><?xml version="1.0" encoding="utf-8"?>
<ds:datastoreItem xmlns:ds="http://schemas.openxmlformats.org/officeDocument/2006/customXml" ds:itemID="{5ABDF735-2A07-452D-A71C-19ACE07422D8}">
  <ds:schemaRefs/>
</ds:datastoreItem>
</file>

<file path=customXml/itemProps2.xml><?xml version="1.0" encoding="utf-8"?>
<ds:datastoreItem xmlns:ds="http://schemas.openxmlformats.org/officeDocument/2006/customXml" ds:itemID="{F4A5FD9E-AD80-4E16-A3FB-BC6478159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80B12D9-C28E-4BDD-8FBD-E34694A2EBA4}">
  <ds:schemaRefs>
    <ds:schemaRef ds:uri="http://schemas.microsoft.com/office/2006/documentManagement/types"/>
    <ds:schemaRef ds:uri="http://schemas.openxmlformats.org/package/2006/metadata/core-properties"/>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purl.org/dc/elements/1.1/"/>
  </ds:schemaRefs>
</ds:datastoreItem>
</file>

<file path=customXml/itemProps4.xml><?xml version="1.0" encoding="utf-8"?>
<ds:datastoreItem xmlns:ds="http://schemas.openxmlformats.org/officeDocument/2006/customXml" ds:itemID="{4727E689-CB3F-487B-8B2A-8123D7F75EB6}">
  <ds:schemaRefs/>
</ds:datastoreItem>
</file>

<file path=customXml/itemProps5.xml><?xml version="1.0" encoding="utf-8"?>
<ds:datastoreItem xmlns:ds="http://schemas.openxmlformats.org/officeDocument/2006/customXml" ds:itemID="{F95AB3FE-B028-4092-841D-7A9FCCDDBBC5}">
  <ds:schemaRefs/>
</ds:datastoreItem>
</file>

<file path=customXml/itemProps6.xml><?xml version="1.0" encoding="utf-8"?>
<ds:datastoreItem xmlns:ds="http://schemas.openxmlformats.org/officeDocument/2006/customXml" ds:itemID="{A6562027-F3DB-4573-99AE-7EF28FF0795A}">
  <ds:schemaRefs/>
</ds:datastoreItem>
</file>

<file path=customXml/itemProps7.xml><?xml version="1.0" encoding="utf-8"?>
<ds:datastoreItem xmlns:ds="http://schemas.openxmlformats.org/officeDocument/2006/customXml" ds:itemID="{CEE9AF03-E739-4182-BD45-B438E958816A}">
  <ds:schemaRefs/>
</ds:datastoreItem>
</file>

<file path=customXml/itemProps8.xml><?xml version="1.0" encoding="utf-8"?>
<ds:datastoreItem xmlns:ds="http://schemas.openxmlformats.org/officeDocument/2006/customXml" ds:itemID="{673B9538-83DA-454A-AEE5-B8FA7FAA8C91}">
  <ds:schemaRefs/>
</ds:datastoreItem>
</file>

<file path=customXml/itemProps9.xml><?xml version="1.0" encoding="utf-8"?>
<ds:datastoreItem xmlns:ds="http://schemas.openxmlformats.org/officeDocument/2006/customXml" ds:itemID="{671B0A71-4971-44C4-A9FF-56C2CE86B98D}">
  <ds:schemaRefs/>
</ds:datastoreItem>
</file>

<file path=docProps/app.xml><?xml version="1.0" encoding="utf-8"?>
<Properties xmlns="http://schemas.openxmlformats.org/officeDocument/2006/extended-properties" xmlns:vt="http://schemas.openxmlformats.org/officeDocument/2006/docPropsVTypes">
  <Template/>
  <TotalTime>8372</TotalTime>
  <Words>4579</Words>
  <Application>Microsoft Office PowerPoint</Application>
  <PresentationFormat>Widescreen</PresentationFormat>
  <Paragraphs>2861</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RBC 2018 HNW for all new slides</vt:lpstr>
      <vt:lpstr> </vt:lpstr>
      <vt:lpstr>Rendement des titres à revenu fixe</vt:lpstr>
      <vt:lpstr>Rendement des marchés boursiers </vt:lpstr>
      <vt:lpstr>Indices de volatilité</vt:lpstr>
      <vt:lpstr>Taux obligataires</vt:lpstr>
      <vt:lpstr>Écarts de taux des obligations à rendement élevé</vt:lpstr>
      <vt:lpstr>Valorisations boursières</vt:lpstr>
      <vt:lpstr>Marchés des changes</vt:lpstr>
      <vt:lpstr>Marchés des marchandises</vt:lpstr>
      <vt:lpstr>Rendement à long terme des marchés</vt:lpstr>
      <vt:lpstr>Déclaration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2 layout</dc:title>
  <dc:creator>Microsoft Office User</dc:creator>
  <dc:description>Version 1.00
Job 1544
Oct. 16, 2018</dc:description>
  <cp:lastModifiedBy>Wong, Jennifer W</cp:lastModifiedBy>
  <cp:revision>669</cp:revision>
  <cp:lastPrinted>2018-10-16T15:43:38Z</cp:lastPrinted>
  <dcterms:created xsi:type="dcterms:W3CDTF">2019-04-04T18:14:34Z</dcterms:created>
  <dcterms:modified xsi:type="dcterms:W3CDTF">2024-11-18T13:48:52Z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0x010100FE430AA51E6E1943AA29EFC036E90477</vt:lpwstr>
  </property>
  <property fmtid="{D5CDD505-2E9C-101B-9397-08002B2CF9AE}" pid="3" name="Classification">
    <vt:lpwstr>TT_RBC_Internal</vt:lpwstr>
  </property>
</Properties>
</file>